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1T08:04:18.8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2815 900 870 0,'-6'4'180'0,"0"-2"-113"0,0-4 4 16,1-2-9-16,4 3-1 16,1 1 3-16,0 0-26 15,1 1-21-15,-1-1 2 16,2 0-7-16,-1 0-1 16,-1 1 4-16,2 2 0 15,1 3 14-15,3 4-8 16,0 4-7-16,6 7 2 0,0 4 1 15,-3 5-6 1,4 4 3-16,-4 3 0 16,-3 2-5-16,-1 4 0 15,-1 1-5-15,-3-2 0 0,-5 0 1 16,0-6 2-16,-4-4 0 16,-4-7 8-16,-1-7 10 15,-4-4-5-15,-5-5-1 16,-9-6-12-16,-4-6-7 15,-5-6-3-15,-6-6-24 16,2-9-34-16,6-7-25 16,7-7-85-16,11-5-198 15,11-3-325-15</inkml:trace>
  <inkml:trace contextRef="#ctx0" brushRef="#br0" timeOffset="332.09">2573 873 856 0,'-9'11'224'0,"6"-5"-166"16,3-5-15-16,2-2 24 15,4 0 5-15,4-1-8 16,4 1-25-16,5-2-30 15,6 0-6-15,5-1-3 0,6-2-46 16,3-1-100-16,1 2-341 16</inkml:trace>
  <inkml:trace contextRef="#ctx0" brushRef="#br0" timeOffset="475.71">3152 1139 1130 0,'-3'6'190'16,"5"-1"-185"-16,-1-5 0 15,2-5 17-15,4 2 1 16,4 0-13-16,10-5-10 15,4 1-3-15,14-2-95 16,4 2-228-16,6-2-304 16</inkml:trace>
  <inkml:trace contextRef="#ctx0" brushRef="#br0" timeOffset="702.31">3239 1369 514 0,'-17'11'787'0,"10"-3"-761"15,2-5-12-15,4-5 26 16,1 1 28-16,6-2-24 16,4-1-31-16,11 0-10 15,6-3-3-15,13-1-65 16,2-2-147-16,7 0-307 15</inkml:trace>
  <inkml:trace contextRef="#ctx0" brushRef="#br0" timeOffset="1017.35">3919 941 908 0,'-6'-13'318'0,"0"4"-287"16,0 0 39-16,-1 3 20 16,4 3-30-16,1 3-23 15,2 2-18-15,0 1-15 16,0 7 15-16,0 7 8 15,2 7-3-15,-2 8-4 0,1 6-9 16,2 3-11-16,3 4 0 16,0 2-10-16,3 0-76 15,0-1-161-15,-2 0-587 16</inkml:trace>
  <inkml:trace contextRef="#ctx0" brushRef="#br0" timeOffset="2318.48">2604 1957 1017 0,'-10'-4'176'0,"3"-1"-169"0,-1-2 31 15,5 3 37-15,0 3-10 16,3 1-28-16,3 0-32 16,-3 2-1-16,0 8 10 15,3 6 10-15,5 8-6 16,-4 8-3-16,2 5 3 15,1 4-5-15,1 2-6 16,-2 0-2-16,0 3-1 16,0-1 0-16,0 1-3 15,-2-4 0-15,-2-5 0 16,1-5 0-16,0-8-1 0,-2-9 0 16,1-6 0-16,1-4 5 15,0-5 12-15,-3-3-3 16,6-8-7-16,1-7-7 15,1-7-1-15,1-9-6 16,4-8-2-16,-1-2 6 16,3 0 1-16,1 1 2 15,-1 3 0-15,2 1 0 16,-7 9 0-16,0 1 1 16,-5 9 0-16,1 5 5 15,-3 3-4-15,-3 6 0 16,0 3-2-16,-3 2-2 15,0 2-9-15,0 2-2 0,0 2 9 16,0 4 4-16,-6 7 1 16,-4 6 0-16,-8 5 0 15,-3 5 1-15,-3-3-1 16,-3-1 2-16,2-2-3 16,4-6 3-16,5-5 1 15,7-5-2-15,4-4 5 16,5-4 0-16,3-2 2 15,3-1-3-15,-3 0-4 16,3 1 2-16,2-2-2 16,1 2-1-16,8 3 0 15,6-1 2-15,10 4-2 16,6 1-1-16,4 2-1 16,-1-1-1-16,1 2-19 15,-4-1-71-15,4-1-86 0,-6 1-215 16</inkml:trace>
  <inkml:trace contextRef="#ctx0" brushRef="#br0" timeOffset="2598.94">3279 2133 1170 0,'-3'3'125'16,"-3"0"-122"-16,3-3 40 16,0-1 41-16,6 1-25 15,0 0-41-15,3 1-10 16,9-1 3-16,7 0-11 15,5 0-22-15,10-1-91 16,4 1-69-16,-4-2-181 16</inkml:trace>
  <inkml:trace contextRef="#ctx0" brushRef="#br0" timeOffset="2802.49">3415 2262 874 0,'-18'9'354'0,"4"0"-343"16,5-5 30-16,2-4 71 15,4 0-29-15,3 0-46 16,6-1-26-16,7-4-11 16,11 0-4-16,10-4-131 15,13-3-123-15,8-3-387 16</inkml:trace>
  <inkml:trace contextRef="#ctx0" brushRef="#br0" timeOffset="3287.57">4110 1806 900 0,'-6'-4'215'15,"3"1"-178"1,3 2 52-16,-3-2 11 0,3 3-14 15,3 0-42-15,-3 1-28 16,0 6 3-16,0 3 18 16,-3 8-14-16,0 8-5 15,0 8 2-15,3 6-9 16,0 5-1-16,3 2-1 16,3 3-1-16,0-2-1 15,1-4-2-15,1 0-1 0,-2-7 0 16,0-6 4-1,0-5-2-15,1-8-2 0,-4-7 1 16,2-4 4-16,-4-3 2 16,-1-4 1-16,0-2 1 15,0 0-7-15,2 1-6 16,-2 0-1-16,1-1-48 16,2-2-137-16,0-3-395 15</inkml:trace>
  <inkml:trace contextRef="#ctx0" brushRef="#br0" timeOffset="6890.19">6779 666 865 0,'-6'1'244'15,"0"-1"-165"-15,0-1-3 16,0-2-4-16,5 2-12 15,1 2-10-15,0 1-24 16,3 2-4-16,-2 6 9 16,5 8-6-16,0 9-5 15,6 11 6-15,3 10-21 16,0 5 6-16,1 7-3 16,1 0 0-16,-3 2-1 15,-3-4 5-15,-3-3-5 0,-7-6-4 16,-4-7-2-16,-6-8 6 15,-5-8-4-15,-9-5-1 16,-10-6-2-16,-12-5-1 16,-6-10-30-16,-10-8-62 15,-2-9-107-15,2-14-194 16</inkml:trace>
  <inkml:trace contextRef="#ctx0" brushRef="#br0" timeOffset="7094">6515 649 1152 0,'-7'0'102'16,"2"1"-83"-16,2-1 23 16,3 0 2-16,0 0-15 15,8 2-6-15,6-2 16 16,10 0-28-16,12-5-11 15,12 2-69-15,10-6-136 16,9 0-302-16</inkml:trace>
  <inkml:trace contextRef="#ctx0" brushRef="#br0" timeOffset="8358.79">7347 594 1261 0,'-5'7'0'16,"3"-2"-12"-16,2 2 12 0,2 8 2 16,3 6 16-16,-3 8 13 15,1 11-4-15,-2 8-6 16,1 7 3-16,-1 4-3 15,-1 3-11-15,-3-2-5 16,-3-4 0-16,-2-5-2 16,-3-9 2-16,2-8-4 15,-1-9 1-15,4-8-1 16,1-8 1-16,4-5 11 16,1-4 38-16,1-4 9 15,2-8-54-15,5-7-5 16,5-12-1-16,4-9 0 0,5-8 0 15,5-5 0 1,1-4-1-16,-1 4 2 0,-6 6 0 16,1 11-1-16,-6 9 3 15,-8 12-3-15,-2 7 5 16,-3 5-5-16,-3 3-8 16,-3 3-8-16,3 4 12 15,-3 8 4-15,0 4 3 16,-2 9-3-16,-5 4 1 15,-2 4 2-15,-4-4-2 16,-4-1 11-16,-2-2-3 16,1-7 5-16,3-4 2 15,2-6 0-15,4-5-2 16,7-4 4-16,2-2-5 16,5-1-6-16,-1 0-7 0,2-1-1 15,0 0-2-15,2 2 3 16,4 2 0-16,9 1 0 15,7 0-10-15,8 3-36 16,4-3-62-16,4-1-135 16,3 0-319-16</inkml:trace>
  <inkml:trace contextRef="#ctx0" brushRef="#br0" timeOffset="9159.01">8208 741 1236 0,'-7'0'61'16,"4"0"-37"-16,0-3 13 16,1 3-4-16,2 6-19 0,-1 3 10 15,-1 7 12-15,-1 13-14 16,2 11-14-16,1 9-2 15,1 4 2-15,1-1-4 16,1-2-3-16,0-4 0 16,-2-10 0-16,1-7-1 15,-1-11 3-15,-1-5 0 16,0-8 15-16,0-6 35 16,0-7-25-16,-1-8-27 15,-1-11-1-15,2-8 3 16,2-12-1-16,-1-6-1 0,1-5-2 15,1-2 3 1,4 4 0-16,-2 9-1 0,-2 10 0 16,1 12 1-16,-1 11-2 15,-1 7 0-15,-2 6-4 16,3 6-5-16,5 8 8 16,3 10-1-16,4 8 1 15,3 10 1-15,-3 2-2 16,0 0 1-16,-6-5 1 15,-5-10 0-15,2-7 0 16,-5-9 0-16,-1-7 0 16,2-5 13-16,-2-8-9 15,0-8-4-15,0-7 4 16,3-7-3-16,0-7-1 16,3-2 1-16,3 5-1 0,1 2 3 15,1 10-2-15,-2 8-1 16,6 10 0-16,3 7 0 15,4 9 3-15,8 10 1 16,0 8-4-16,1 8 1 16,-1 3-1-16,-3 0-2 15,-5-1-43-15,-4 0-98 16,-5-6-177-16,-4-2-560 16</inkml:trace>
  <inkml:trace contextRef="#ctx0" brushRef="#br0" timeOffset="9342.76">8748 999 1430 0,'-4'-2'69'0,"1"-3"-42"15,0 2 23-15,3 0-16 16,3 3-28-16,0-1-6 15,1-1-74-15,7 1-138 16,7-3-379-16</inkml:trace>
  <inkml:trace contextRef="#ctx0" brushRef="#br0" timeOffset="9827.79">9175 709 1216 0,'-11'-11'60'15,"3"2"-13"-15,0 3 26 16,2 0-18-16,2 6-31 16,-1 1-24-16,-4 4 0 15,-3 3 0-15,-5 5-3 16,-3 4-1-16,-1 6 1 0,-1 2 2 15,7 1-13 1,3 2-11-16,8-4-16 0,5-2 9 16,8-2 19-16,4-6 8 15,8-3 5-15,0-2 3 16,3-2-3-16,3-2 0 16,-2 2 2-16,0 2-2 15,-2-1 4-15,-1 2 12 16,-4 1 0-16,-4 1-2 15,-4 4 1-15,-1-1-11 16,-6 2 1-16,-5 2 2 16,-4 2 2-16,-5-4 7 15,-4 1 18-15,-6-2 11 16,-3-3-13-16,-3-4-19 16,0-7-3-16,2-2 6 0,1-2-16 15,5-9-9 1,7-3-115-16,7-5-113 0,11-6-435 15</inkml:trace>
  <inkml:trace contextRef="#ctx0" brushRef="#br0" timeOffset="10146.9">9572 1005 1024 0,'-8'8'423'16,"0"-4"-380"-16,3-4 14 16,-1-2-10-16,6-1-24 15,-3 1-23-15,3 1-5 16,0 1-85-16,0 1-298 0</inkml:trace>
  <inkml:trace contextRef="#ctx0" brushRef="#br0" timeOffset="10967.87">6290 1948 143 0,'22'-2'714'0,"0"-2"-700"15,1 0 3-15,11 0 87 16,8-2 8-16,14 1-33 15,16 1-16-15,19-2-16 0,15 1-10 16,18-1 15 0,22 2-7-16,21-2-14 0,18 1 8 15,14 0-22-15,14 1-2 16,2-3-15-16,0 0 2 16,-8-3-3-16,-10-3 3 15,-18-1-2-15,-16 0 4 16,-17 3-4-16,-16 0-1 15,-14 2-2-15,-10 3-3 16,-10 3 5-16,-11 2-2 16,-13 0 3-16,-12 2 1 15,-10 0-1-15,-15-1 1 0,-11 2 0 16,-12-1 3 0,-6-1 18-16,-5 0 3 0,-2 0-2 15,1-1 0-15,1 1-11 16,-1 0-5-16,0-2-7 15,0 4-11-15,2-2-82 16,1-2-379-16</inkml:trace>
  <inkml:trace contextRef="#ctx0" brushRef="#br0" timeOffset="13796.71">11386 397 849 0,'0'2'125'0,"-2"-2"-34"15,1-3 54-15,-1 2-48 16,2 0-25-16,2-1-14 16,-2 2-26-16,1 2-5 15,-1-2 1-15,2 1-5 16,-2-1-7-16,0 1-8 16,0 2-6-16,-2 8 24 15,1 7 0-15,-3 9-8 16,-1 10-10-16,-1 3 0 0,2-1 1 15,-2 0 1-15,0 0 1 16,-3-4 2-16,4 0-3 16,1 1 1-16,-1-2-1 15,2-2 2-15,0 0-3 16,2-2-2-16,1-1 2 16,0-1-1-16,0-2 3 15,-2 0-5-15,1-1-2 16,1-1 0-16,0-1 2 15,0-3-3-15,0-1 3 16,0-2-4-16,1 0 0 16,1-3 4-16,-2 2 1 15,0-1-1-15,0 2 2 16,0-2-2-16,0 2-2 0,-2 2-1 16,2-2 2-16,0 0-2 15,0-2-2-15,0 1 0 16,2-1 0-16,-1 0-1 15,-1 0 2-15,2 2-1 16,-1 0 4-16,-1 1-3 16,2 0 4-16,-1-1-3 15,1 1-1-15,-1 2-1 16,1-1 3-16,-1 1 1 16,1-3-5-16,-1 0 0 15,1-2 2-15,-2-4-2 0,0-1 2 16,0-3 0-1,0-1 2-15,0-7 3 0,0-1-1 16,0 4 1-16,0-2-7 16,0-2 5-16,-2 2-2 15,2 0-2-15,0-1-1 16,0 1-14-16,0-2-41 16,0-7-66-16,-3-3-120 15,-1-13-465-15</inkml:trace>
  <inkml:trace contextRef="#ctx0" brushRef="#br0" timeOffset="14618.94">11037 834 666 0,'9'0'248'16,"-5"-1"-171"-16,1-3 36 15,-2 2 3-15,0-2-34 16,0 2-39-16,-2 1-23 16,1-1-7-16,1 2-5 15,1 2 0-15,1 1 20 16,4 2-5-16,3 2-14 15,4 5 10-15,2 3-8 16,1 4-1-16,1 1-6 16,-1 3 2-16,2 1-5 15,-2-3 4-15,-2 0-1 16,1-2 4-16,-5-4 3 16,0-2-9-16,-5-2 9 0,1-4-2 15,-3-3 5-15,-2-1-7 16,-1-3 7-16,-3 0 4 15,0 0-3-15,0 0 0 16,2 0 3-16,-1-4-7 16,5 0-4-16,3-4-2 15,8-1-1-15,1-5 0 16,4-4-4-16,3-7 1 16,1-3 3-16,0-3-4 15,0 1 1-15,-1 2 0 16,-2 5-1-16,-6 4 0 15,-1 5 1-15,-7 2-1 0,-1 4 5 16,-2-1-3-16,-1 2 4 16,-2 1-4-16,0 0-1 15,1 0-1-15,-2 2 0 16,4 0 0-16,-3 3 0 16,0-1 1-16,-2 1-1 15,1 1 0-15,-2 0 0 16,0 0-2-16,0-2 2 15,0 2 0-15,-2 0 0 16,2 0 0-16,0 0-2 16,0 0-37-16,0 0-74 15,0 2-241-15</inkml:trace>
  <inkml:trace contextRef="#ctx0" brushRef="#br0" timeOffset="34237.69">4565 4676 836 0,'0'-3'135'0,"0"0"-126"16,-3-1 112-16,0 0 12 15,3 1-59-15,0 2-22 16,3 1-5-16,-3-2-24 16,3 1 2-16,0-1 5 15,-3 2-1-15,2 0-1 16,-2-1 6-16,1 1-16 15,-1 0-3-15,3 0-6 16,-3 0-1-16,1 0-3 16,-1 0-4-16,2 0 0 0,-1 0 1 15,4 1 1 1,-1-1 3-16,4 0-1 0,2 2 0 16,2-2 2-16,2 0-2 15,-1 0-2-15,2-2-1 16,0 4-2-16,0-2 2 15,1 0-2-15,-1 0 1 16,3 0 2-16,-1 0-2 16,2 0-1-16,0 0 2 15,1 0-1-15,-1 0-1 16,-1 0 2-16,0 0-2 16,-2 0 0-16,-2 0 1 15,2 1 0-15,-4-1 0 16,3 2-1-16,0-2 0 15,-3 0 2-15,4 0-2 0,-4 0-1 16,1 0 1 0,-2 0 0-16,0 0 1 0,-1 0 0 15,-1 0-2-15,0 1 1 16,1-1 0-16,4 0 0 16,-2 0 0-16,1 1 2 15,1 1-2-15,-1-2 0 16,-1 1 0-16,1 0 0 15,-4 1 0-15,0 0-2 16,-3 0 2-16,3 0 0 16,-3-1 2-16,3 2-4 15,2-1 5-15,3 0-6 0,0 0 4 16,5 1-1-16,-1-2 0 16,-3-1 0-16,0 1 0 15,-3-1 0-15,-2 2 0 16,2-1 0-16,-3-1 0 15,-1 2-1-15,2-1 1 16,-1 2 0-16,0-3 0 16,4 2 0-16,-4 0 0 15,2-2-1-15,-2 2 1 16,1-1 0-16,-1 1-1 16,0-2-1-16,0 1 2 15,0 0-2-15,-3 1 2 16,3-1 0-16,0 0-2 15,-2-1 2-15,-1 0 0 0,-1 0 0 16,-2 0 0-16,4 0 0 16,-7-1 0-16,3 1 0 15,-1 0 0-15,-2 0 0 16,-2 0 0 0,2 1 0-16,0-1 0 0,-3 0 0 15,3 2 0-15,0-2 1 16,0 0-1-16,0 0 0 15,0 0 0-15,0 0 0 16,0 0 1-16,-3 0 0 16,3-2 1-16,0 2-1 0,3-1 5 15,-3 1 0 1,0 0 3-16,0 0 2 0,0-1-2 16,0-2-9-16,0-1 1 15,3-2 0-15,-1-1-1 16,-1-2 2-16,-1 1-1 15,2-2-1-15,-1 0 5 16,1 0-2-16,-1-1 3 16,1-1-4-16,-2 2 1 15,3-2 0-15,-2 1-3 16,1-1 2-16,-1 2 1 16,-1-1-3-16,-1-1 2 15,1-1 0-15,1-1 0 16,-1 0 0-16,2 0-2 15,-1 1 1-15,-1 0 4 0,0 2-4 16,3-2 4-16,-3 2-3 16,0-2 0-16,-3 0 2 15,3 1-3-15,-1 0 0 16,-1-2 1-16,1 3-1 16,-1-2 1-16,-1 1-2 15,3 0 0-15,-1 2 2 16,-1-1-2-16,1 1 4 15,-1 1-2-15,1-3 0 16,1 1 2-16,-3 1-1 16,3-3 3-16,-2 2-6 15,2 0 1-15,-3 1 3 0,3-1-4 16,0 1 4-16,0-1-1 16,0 1-1-16,-3-3-1 15,3 0 1-15,-4-1 0 16,4-1-4-16,-3-1 2 15,1 1 0-15,-1 0 0 16,2 0 3-16,-2 1-4 16,1 2 2-16,1-1-2 15,-1 0 2-15,1 0-1 16,-2-1 0-16,1-2 0 16,1 3 0-16,-2-2 1 15,3 4 1-15,0 0-2 16,-3 3 0-16,3-1 0 0,0 0 0 15,-1 0 0 1,-1 1-1-16,2-2 2 0,0-2-2 16,0-1 0-16,0-1 1 15,-1 0 2-15,1 2-2 16,-2 1 1-16,4 4-3 16,-4 1 4-16,4 1-4 15,-1-1 2-15,-1 2 0 16,0-3 0-16,0-2 0 15,0 0 0-15,-1-3 1 16,-1 1-1-16,-1-2 1 16,3 2-1-16,-3 1 0 0,3 2 2 15,-3 1-2 1,3 0 1-16,0 0-1 0,0 1-1 16,3 0 1-16,-6 2 0 15,3 1 1-15,0 0-1 16,-3 2 0-16,3 1 4 15,0 0-4-15,0 0-2 16,0-2 2-16,3 2 0 16,-3-1 1-16,0 2-1 15,0-2-2-15,0 1-2 16,0 0 3-16,0 0-5 16,6-2 5-16,2 2-1 15,6-1 1-15,7-2-1 16,3 0-3-16,5 3 2 15,-1 2-1-15,0-2 2 0,-1 0-3 16,-2 1 4 0,-1-1-3-16,-3 0 2 0,-3 2 0 15,3-1 1-15,-5 0 1 16,-1 2-3-16,3-1 2 16,0 1-3-16,0-3 4 15,4 0-2-15,2 0-3 16,-3 0-4-16,3 0 5 15,-2 0 3-15,-1 2-1 16,0 1 0-16,0-1 2 16,-2-1-1-16,1 1 1 15,7-2-3-15,-2-3 3 0,5 1-7 16,3-1 5-16,-2 2-4 16,2 1 5-16,-3 1-2 15,-5-1-1-15,-3 0 1 16,-5 0 1-16,-4 2 2 15,-1-2 2-15,-1 0-2 16,2 0 0-16,-1-2-2 16,4 1 2-16,2 0-1 15,3-2 1-15,-3 3-6 16,0 0 2-16,-2 1 1 16,-4-1 1-16,-3 2 1 15,0-1 1-15,-3-2 0 0,-1-1 0 16,1 1 0-1,1-2 1-15,2 0-1 0,-3 2-1 16,11-1 1-16,-17 1 0 16,0-1 0-16,0 2 0 15,0 0 1-15,0 0-2 16,0 2 1-16,0-1 0 16,-2-1 5-16,2 2-3 15,-1-2 4-15,1-2 3 16,-2 2-1-16,2 0-2 15,-3 0-2-15,3 0-1 16,0 2 2-16,0-2-4 16,0 0 0-16,0 1 1 0,0-1-2 15,0 1-4 1,0 4 4-16,0 0 1 0,-3 8 4 16,3 3-4-16,0 2 1 15,0 3 1-15,-3 0-2 16,3 1 0-16,0 0-1 15,-3 2 2-15,3 0 0 16,0 2 0-16,-2-2-1 16,-1 1 2-16,2-1-3 15,-5 0 1-15,3-2 1 16,-1 1 0-16,1 0-1 16,1-1 0-16,-1-1 2 15,2 2-2-15,1-3-1 16,-2 3 1-16,2-4-1 15,-1 1 1-15,1 0 0 16,-2 1 0-16,-1-3-1 16,3 2 0-16,-3-1-1 0,-1-1 1 15,4-3 0-15,-3 1 2 16,3-3-3-16,0 3 1 16,-2-2 0-16,2 1 0 15,-1-1 1-15,1 1-2 16,0 0 2-16,-2-1-1 15,2 4 1-15,-1-3-1 16,1-1 0-16,0 2-1 16,-2-2 2-16,2 0-2 15,0 2 1-15,-1-2 0 0,1 0 0 16,0-2 1-16,0 1-2 16,0-2 1-16,0-1 0 15,0 0 1-15,0 0-1 16,0-1 0-16,0-1-1 15,0-1 2-15,0 0 0 16,0-1-1-16,0-1 0 16,0 1 0-16,0 1 0 15,0 0 0-15,0-1 0 16,0 0-2-16,0 2 5 16,0-2-6-16,0-2 3 15,0 1 0-15,0 1 2 16,0-1-2-16,0 0 0 15,0 2-1-15,0 1 1 0,0-1 0 16,-2 3 0-16,2-3 0 16,0 0 2-16,0-4-2 15,0-1 2-15,0-2 0 16,2 0-2-16,-2 0 2 16,0 0-2-16,-2 1-1 15,2-1 1-15,0 0-1 16,2 2 0-16,-2-4 2 15,1 1 0-15,-1 1-1 16,0-2 2-16,0 2 0 16,0 0 0-16,0-3 0 0,2 2 1 15,-2 1-2-15,0 0 0 16,1 0-1-16,-1 0 2 16,0 0-3-16,2-1 1 15,1-2 0-15,4 1-2 16,1-2 2-16,-1 0-1 15,5 0 0-15,0 3-1 16,2-4 2-16,0 4-1 16,0-2-1-16,2 0 1 15,1 0-1-15,-1 2 1 16,4-1 1-16,-1 2-1 16,-3 0 1-16,1 0-2 15,-3 0 0-15,-3 0 0 16,4-1-1-16,-2 1 2 0,1 0-5 15,1 0 3-15,0 0 2 16,1 1-2-16,2-1-1 16,1 0 2-16,2 0-1 15,2 0-1-15,-1 0 3 16,-1 0-3-16,1 2 4 16,-4-1-3-16,1-1-1 15,0 2 3-15,1-1-2 16,-2-2 0-16,3 2 0 15,0-2 0-15,1 1 3 16,-2 0 0-16,5-2 0 16,-1 1-1-16,3-2 1 15,1 2 0-15,0-3 0 0,-2 2 0 16,1-2-1 0,0 1-2-16,-5 0 3 0,2 2 2 15,-3-1-2-15,1 1 0 16,-3 1 0-16,0 0-1 15,-2 0 1-15,-3 0 0 16,2 3 0-16,-1-3 0 16,0 1-2-16,0 2 2 15,1-1 0-15,-2 0 1 16,-1 0-1-16,-2 1 0 16,-2-3 0-16,-2 1 1 15,-1-1-1-15,-3 0 0 0,0-1 0 16,0 1 0-16,-3-2 0 15,0 4 0 1,3-2 0-16,-1 0-1 0,-1 0 1 16,1 0 0-16,-2 0 1 15,1-2 0-15,-1 1 0 16,0 1 0-16,-1 0 1 16,1 0 3-16,0 0 4 15,-2 0-4-15,2-2 3 16,0 1-3-16,0-2-5 15,0-1 0-15,0-3 1 16,0-2-1-16,2-3 1 16,-1 0-1-16,1-5 1 0,-2-1-1 15,1-2 2 1,-1-4-1-16,0-1-1 0,0-2 0 16,-1-3 1-16,1 3 0 15,0 2 0-15,0 0 0 16,0 2 2-16,1 1-3 15,-1 2 0-15,0-3-1 16,0 2 0-16,0-3 1 16,-1 0 1-16,1-1-1 15,-2-2 0-15,2 0 0 16,0 1 2-16,2 0-2 16,-4 2 0-16,2 1-1 0,-1 2 1 15,-1 0 1-15,-1-2 0 16,0 1 0-1,3-2 0-15,0-1 0 0,-3 1-1 16,3 0 0-16,0 1-2 16,3 0 2-16,-3 2 2 15,0 0-2-15,3 0 0 16,-1-1 0-16,-1 1 1 16,2-1-1-16,-1-1 0 15,-1 0-2-15,2 1 3 16,-2 0-1-16,1 0 1 15,-1 2-1-15,1 2 0 16,-1 3 0-16,-2 1 0 16,1 4 0-16,0 1 0 15,0 2 0-15,0 0 1 0,0 0-1 16,0 1 0-16,-2 1 0 16,2-1-1-16,0 1 2 15,-1 2-1-15,-1-3 0 16,2 2-1-16,0-2 1 15,0-1 1-15,0-1-1 16,0 3 0-16,0 1 0 16,0 1 0-16,0 0 0 15,-1 3-1-15,1 0 1 16,0 0-4-16,0 0 3 16,0 0 0-16,0 3-5 15,0-3 4-15,1 0 1 16,-2 0 0-16,1 2 1 0,0-2-3 15,1 0 1 1,1 0-1-16,2 0-1 0,2 0 3 16,5 1 0-16,5 1-1 15,5 0 2-15,-3 0-5 16,4 1 1-16,-2 0 4 16,4-1-6-16,-5 1 3 15,3-1 0-15,-1-1 3 16,0-1 0-16,1-1-1 15,0-1-1-15,3 2 1 16,0-3 0-16,-1 3-2 16,0 0 0-16,0-1 0 0,1 1 0 15,2 0-2 1,0 0 1-16,0 0-2 0,-2 0 2 16,-4 1 3-16,0 1-1 15,-2-2 2-15,4 0-1 16,-1-2 1-16,6 1-1 15,2 0-2-15,3-2 2 16,3 3-2-16,1-3 3 16,0 0-4-16,-1 2 3 15,-5-1-2-15,-2-1 1 16,-5 3 2-16,-3-3 2 16,-4 2-2-16,-1-1-2 15,-2 1 2-15,0 0 3 16,-1-1-3-16,2-1 0 15,-6 2 0-15,0 0 0 16,-6-1 0-16,-2 2 1 0,-1 0-1 16,0 0 0-16,0 2 1 15,-1-2-2-15,1 1 1 16,0-1 0-16,0 0-1 16,0 0-2-16,0 1 1 15,-2 1-2-15,2 1 3 16,0 1 1-16,0 3 2 15,0 2-2-15,0 5 4 16,-1 3-2-16,1 2 1 16,-2 2 1-16,0 5-2 15,0 0 1-15,1 1 1 0,-1 2-2 16,2-1 4 0,0 0-1-16,0 1-5 0,0 0 4 15,0-1-1-15,0-1 1 16,0 0 0-16,-1-2-4 15,1 1 5-15,-2-2-2 16,2 1-3-16,0 0 2 16,2 1-1-16,-2 0 0 15,1-1 0-15,-1 2-1 16,2-2 2-16,-2-1-2 16,1 0 0-16,-1-1 0 15,2 0 0-15,-2-1 0 0,2-1 0 16,0 1 1-1,-1-2-1-15,2 1 1 16,-1-1-1-16,1 1 0 0,0-1 1 16,0 0-1-16,0-1 1 15,-1 0 0-15,-2-1 1 16,1 1-2-16,1-1 1 16,-2 0 0-16,1-1-1 15,3 1 0-15,-1-3-1 16,0 2 1-16,0-2 0 15,0 0 2-15,0 1-2 16,-1-2 0-16,1 2 1 16,-2 1-1-16,1-1 0 0,1 1 0 15,0 1 0 1,1-4-1-16,-1-1 1 0,-1-1 2 16,-1-2-2-16,1-3-1 15,-2 1 1-15,1 2 0 16,-1-5 0-16,0 5 0 15,0 0 2-15,0-2-2 16,-1 2 0-16,1 0 0 16,0-5 0-16,0-1 1 15,0-1 2-15,0-2-3 16,0 1 1-16,1-2-1 16,-1-2 0-16,0 2 0 15,0 0 3-15,0 0 0 16,0 0-3-16,0 0 3 15,0 0-2-15,2-1 2 16,-2 1-2-16,1-1 2 0,4-2-2 16,4 0 1-16,2 0-4 15,3-2 3-15,2 0-3 16,-1 0 2-16,3-1-1 16,4 1 1-16,1 1 1 15,5-1-1-15,1 3 0 16,-1-1 0-16,2-2 0 15,1 4 1-15,2-2-1 16,0 2 1-16,0-2-1 16,-2 3 0-16,-1 0-1 15,0 1-1-15,-2 1 1 16,0-1 1-16,2 0-5 16,0-1 4-16,0 2-3 0,0-2 2 15,-2 0 2-15,-1 0 0 16,-2 3 0-16,2-3 0 15,0 3 0-15,3 0-1 16,0-2 1-16,3 0 0 16,-2 1 0-16,0-1 0 15,1-1 1-15,-1 2-2 16,-3-2 2-16,2 1-1 16,-5 2 0-16,1-3 0 15,-4 1 0-15,-4 1 0 0,-5-2 0 16,-4 1 0-1,-4-1 1-15,-2 1-1 0,-2-1 0 16,-1 0 0-16,0 0 0 16,0-1 3-16,0 1-3 15,0 0 0-15,0 0 5 16,0-3-4-16,2 0-1 16,-1-1 0-16,-1-4 1 15,2-2 0-15,1-3-2 16,3-2 2-16,-3-5-2 15,0-4 0-15,0-6 1 16,-2-1 0-16,-1-3 0 16,-1-1-2-16,1 3 2 0,0-1 0 15,0 3 0 1,0 2 1-16,1-2 0 0,-1 2 0 16,2-3-1-1,-2-1 0-15,1-4 1 0,1 1 0 16,-2-3-1-16,3 2 0 15,0-1-2-15,1 4 2 16,2 1 2-16,-2 5-2 16,1 1 1-16,1-1-1 15,-1-1 2-15,-2 2-2 16,1 1 1-16,-3-3 0 16,1-1-1-16,-2-3 1 0,0-3 0 15,0 0 0 1,1 1-1-16,-1 2 0 0,0 2 0 15,2 2 1-15,-2 2-1 16,1 3 0-16,-1 0 0 16,2 1-1-16,-1 3-1 15,-1-1 2-15,0-2 2 16,2 4-2-16,-4-3 0 16,2 5 0-16,0 2 1 15,0 3 0-15,-1-1-1 16,1 6 0-16,0-1 0 15,0 3 1-15,0 1-1 16,0 0 0-16,0-1-1 16,0 1 1-16,0-1 0 15,0 1 1-15,0 0-1 0,0 2-1 16,0 1 1 0,0 0-2-16,0 0-1 0,0 0 2 15,0 0-1-15,1 1 0 16,-1-1 1-16,2 0-1 15,1 0-1-15,4-1 3 16,8 1 0-16,3-3 0 16,6 2 0-16,4-2 0 15,4 1 0-15,1 2-2 16,1 0 2-16,0 2-1 16,3-1-2-16,-2 1 3 15,-1-1-2-15,2 2 1 0,3-2-2 16,0-1-3-16,-1 2 2 15,1-1-1-15,-2-1-1 16,-2 2 5-16,-1-2-2 16,0 0 3-16,-1 0-3 15,-2 1 3-15,1-1-1 16,2 0 1-16,0 0-3 16,2 0 2-16,2 0-3 15,-4 2-3-15,4-2 7 16,-6 1-9-16,-1 0 8 15,-3 0 0-15,-3-1 0 16,-3 2 1-16,-10-2 1 16,0 0-1-16,-6 0 0 0,-5-2 0 15,1 2 0 1,-1 0 0-16,1-1 3 0,-1 0-2 16,-1 1-1-16,2 0 2 15,-2-1-2-15,-2 2 1 16,4-1 1-16,-4 0-1 15,2 0 0-15,0 1-1 16,0 0-2-16,0 3 2 16,0 3 1-16,3 3-1 15,-1 4 1-15,2 5 3 16,-3 4-3-16,1 4 3 16,-2 1-3-16,0 5 0 15,0 1 1-15,0-1 0 16,0 3 2-16,0 0 0 15,0 1 0-15,0-2-2 0,0 0 0 16,-3-1 0-16,0 0 3 16,2 0 3-16,-1 0-7 15,4 0 2-15,2 1-2 16,-1-1 1-16,0 0 0 16,0-2-2-16,3-1 5 15,0-1-4-15,-1-1 0 16,2-4 0-16,-1-2-1 15,-2-1 0-15,2-1 0 16,-1 0 1-16,-2 1 0 16,4 0-1-16,-4 2 0 15,2-3 0-15,-1 1 2 0,-1-1 0 16,8 40-2-16,-9-55 0 16,0 1 0-16,-1 0 0 15,-1 0 2-15,3 7-2 16,-1 2 1-16,1-2-1 15,0 0 1-15,-1 0 0 16,-2 0 1-16,1 0-1 16,-1 1 2-16,-1-3 1 15,1 2-3-15,0-3 2 16,0 2-1-16,0 0 0 16,1-2 1-16,-1 1-2 15,2-2 0-15,-2 0 0 0,0-1 3 16,0-2-4-16,-2-1 0 15,2-2 2-15,0-4-2 16,0 0 1-16,0 0-1 16,0 0 0-16,2 0 0 15,-4 0 0-15,2 1 0 16,0-1-1-16,-1 0 0 16,1 0 2-16,0 2-1 15,0-2 0-15,1 0 0 16,-1-2 0-16,-1 1 0 15,1 1-9-15,0-1-11 16,0 1-18-16,1-1-16 16,2-3-104-16,3-1-510 0</inkml:trace>
  <inkml:trace contextRef="#ctx0" brushRef="#br0" timeOffset="39757.67">11465 4786 369 0,'2'0'331'0,"-1"1"-281"16,1-1 20-16,-2 0 6 15,0-1-2-15,0 2 3 16,0-2 1-16,0 1-30 16,4 0-16-16,-1 0 2 15,3-1-4-15,2 0 4 16,5-1-8-16,2 1 0 15,7-1-6-15,5 2-1 0,4-2-8 16,5-1 4-16,5 0-6 16,5-1-4-16,0-2-1 15,5 2-3-15,-2-1-1 16,2 1 0-16,-6 1 0 16,-1-1 0-16,-5 1 1 15,-3 2-2-15,-5-1 2 16,-2 2-1-16,-4 2 0 15,-3-2 0-15,-2 1 0 16,-1 0-1-16,0 2 1 0,-2-1 0 16,1-1 1-1,-2 1-1-15,2-1 0 0,1 0 0 16,-2-2 0-16,-2 2 0 16,-3-1 0-16,-5 3 0 15,-2-3 3-15,-4 0 4 16,-1 0 12-16,0 0 5 15,0 0-3-15,0-3-6 16,0 3-1-16,2-1-1 16,-2 1-2-16,0 0 9 15,-2 0-6-15,2 0 2 16,0 0 0-16,0-3-5 16,-1 0-8-16,1-1-3 0,-2-3 1 15,1-1-1 1,1-2 2-16,0-4-2 15,0 0 1-15,0-5 0 0,1-2 3 16,-1-3-2-16,0-3-1 16,0-4 1-16,-1 0-2 15,1 1 0-15,-2-2 0 16,1 5 1-16,1 3-1 16,1 3 0-16,-1 3 1 15,2 2 0-15,-2 2 0 16,1 1-1-16,1 2 3 15,-1-2-1-15,-1 2-1 16,2-2 4-16,-2-1-3 16,2-1-1-16,0-1 1 0,-1-1-1 15,-1-1 4-15,2 1-2 16,-2 2 6-16,-2-2 0 16,1 1-1-16,-1-1-4 15,-2 1 0-15,1-3 0 16,2 1-1-16,-1-1-1 15,2-2-1-15,0 0-1 16,2 0 1-16,-1-2-2 16,-1-1 1-16,0 0 0 15,0-1 0-15,-3-2 1 16,2 0-1-16,-2 2 0 16,1 1 0-16,1 1 0 15,-1 6-1-15,2 2 1 0,0 1 0 16,2 1 0-16,-2-2 0 15,0 1 0-15,0-1 1 16,0-3-2-16,0-3 0 16,0-1 1-16,0-3 0 15,-2 1 1-15,2-1-2 16,-1 0 1-16,1 6 0 16,-2 5 1-16,1 3-1 15,-1 2 0-15,1 5-1 16,1 0 1-16,-2-1 0 15,1 0 0-15,1-1 1 16,-2-3-2-16,-2 0 1 16,4-4 0-16,-3-1 0 15,1-3-1-15,-1 0 1 0,2 0 0 16,-1 2 1-16,1 2-1 16,-1 3 0-16,2 3 1 15,-1 3-1-15,1 0 0 16,1-2 0-16,-1 0 0 15,2-1 0-15,-2-3 1 16,0 2-1-16,0-1 0 16,-2 4 1-16,2-1-1 15,0 5 0-15,0 1 0 16,0 0-2-16,0 0 2 16,0 0-2-16,0 0 1 0,0 0 0 15,2 0 0 1,-1 0 1-16,1 0-1 0,-1 0 1 15,1 0-1-15,4-2 1 16,7 1-1-16,5 0 1 16,9-2-1-16,6 1 1 15,5 4 0-15,3-1-1 16,2 2 1-16,6 1 0 16,2 0-2-16,1-1 0 15,-1 0 0-15,0 0-2 16,-5-2 2-16,-1 2 2 15,-5-1-3-15,2-1 2 16,1 0 1-16,2-1 0 16,1 1-6-16,-3 1 0 0,1-2 4 15,-4 0-6-15,-4 0 5 16,-5 0 0-16,-1 0 2 16,-3 0-2-16,-5 0 0 15,1 0 3-15,-4 0-2 16,-3 1 2-16,2-2 0 15,0 1 1-15,-1-2-1 16,2 2 0-16,-3 0-1 16,-1 0 1-16,-6-1-1 15,-1 1 1-15,-5-1 0 16,-2 1 0-16,-1-1 0 16,0 1 1-16,0 0-1 15,0 0-1-15,0 1 1 0,0-1-4 16,0 2 3-16,0 4 1 15,0 1 0-15,0 5 0 16,2 3 1-16,-2 4 1 16,0 1-1-16,1 5-1 15,1 2 1-15,-2 1 2 16,2 3-3-16,0 2 2 16,-2 4-1-16,0 2 0 15,0 0 1-15,-2 1 2 16,-2-2-2-16,3 1-1 15,-2-2 0-15,1-4 0 16,-1 2-1-16,2-3 2 0,-1 0-1 16,1-2-1-1,1 1 0-15,0-1 1 0,-2 0-1 16,4-3 0-16,-4 1 2 16,2 1-2-16,-1-1 0 15,-1 0 0-15,1 1-1 16,1-2 2-16,0 0-2 15,1 1 1-15,1-2 0 16,1-1 0-16,-2 1 1 16,2 1-1-16,2-2 0 15,-2 2-1-15,2 0 1 16,0-2 0-16,1-1 0 16,-1-1 0-16,-1 1 0 15,1-2 0-15,-2 1 0 16,-2-2 1-16,3 2-1 15,-4-3 1-15,2-2-1 0,-1-2 0 16,1 2 0-16,1 0 1 16,0-2-1-16,-2-1 1 15,4 1 0-15,-2-4-1 16,0 0 2-16,-3-2-2 16,3-2 0-16,0-2 1 15,-2-2 1-15,-1-1-2 16,2-2-2-16,-2 1 2 15,1-1 0-15,-2-1 2 0,2 0-1 16,-1 0-1 0,-1 0 3-16,2-1-3 0,-1 1 2 15,0 0 3-15,0 0 2 16,3-2-2-16,2-1-4 16,1 0 0-16,1-2 0 15,3 0-1-15,0 0 0 16,-3 2 0-16,5-2 0 15,-2 1-1-15,4-2 0 16,7 1 2-16,6 0-2 16,7-1 1-16,5 0 0 15,7 1 0-15,-1 0 0 16,4 2 0-16,-4-1 0 16,-1 3 0-16,-3 1 0 15,-5 0 1-15,-4-1 0 16,0 2-1-16,1-2 0 0,2 1 0 15,1-2 0-15,4 2-1 16,1 0 1-16,0 0-2 16,0 0 1-16,-2 2 1 15,-3-1 0-15,0 0-1 16,0 1 1-16,2 0 0 16,-1-2 0-16,1 1 0 15,0 0 0-15,-4-1 0 16,-2 3 0-16,-3-2-2 15,0 2 2-15,-4-2 3 16,-2 2-3-16,-4-1-2 16,-5-1 2-16,-1 1 3 0,-4-1-3 15,-2 0 0-15,2-1 0 16,-1 0 1-16,-2 3-1 16,-3-3-1-16,0 0 1 15,-3 0 1-15,1 0-1 16,-1-3 2-16,0 3-1 15,0 0 2-15,2 0 2 16,-2-1 7-16,1 0 5 16,2-4-14-16,0 0 2 15,1-3-1-15,3-5 0 16,-1-3 0-16,-2-5 3 16,2-6-1-16,0-4-3 0,-2-4-1 15,1-6-1 1,-2-4-1-16,0 0 0 0,-2-1 1 15,1 1-1-15,-2 2 0 16,0 2 1-16,0 0-1 16,0-2 0-16,0 0 0 15,0-3 0-15,0-1 0 16,-2-2 1-16,2-1-1 16,2 1 0-16,-1 0-1 15,4 5 1-15,2 4 1 16,-1 0-1-16,2 3 0 15,-2 1 0-15,2-2 0 16,-2 1 0-16,-1-1-1 0,0-2 1 16,-2-2-1-16,1 2 0 15,-2 0 1-15,1-1 0 16,-1 3 2-16,0 4-1 16,-1 5-1-16,-1 5 0 15,0 8 0-15,2 2 0 16,-2 4 0-16,0 3 0 15,1 1 0-15,-1 2 0 16,2 2 0-16,-4-2-1 16,2 3 1-16,0 1 1 15,0 0 0-15,0 0-2 16,0 0 1-16,0 0 0 16,0 0 1-16,0 0-1 15,0 0-4-15,2 0 4 0,-2 0 0 16,1 0-1-1,1 0 1-15,2 0-4 0,7-2 4 16,5 1 2 0,8-1-2-16,6 1 0 0,1-1 0 15,5 2 0-15,-2-1 0 16,2 1 0-16,0 0 0 16,3 1 0-16,-4 2 0 15,4-1-2-15,2 1 1 16,5-1-1-16,2 1-3 15,2-3 0-15,1 2 5 16,-2-2-4-16,-3-2 2 0,-4 2 0 16,-4 0-1-16,-5 0 3 15,-2 0 0-15,-4 0-1 16,0 0 1-16,-1 2 0 16,3-2-3-16,0 0 2 15,6 1-3-15,1 0-1 16,-3 1 1-16,-4 1 4 15,-5-2-2-15,-10 1-2 16,-7-2 4-16,-4 2 0 16,-3-2 0-16,0 0-1 15,0 0 0-15,0 0 1 16,0 0-1-16,1 0 0 16,-2 0-2-16,1 2 1 0,0 4 2 15,0 1-3 1,-2 5 3-16,2 5 0 0,-1 58 4 15,-1-61-4-15,4 3 1 16,-2-1 3-16,1 4-4 16,2 15 1-16,-1 7 3 15,0 3-2-15,-1 2 3 16,1 0-3-16,-4 2 3 16,4 0-3-16,1 1 0 15,1 0-1-15,2 2-1 16,6 2 0-16,-3 1 0 15,2-1 1-15,0-1-1 16,-2-1 0-16,-3-2-2 16,-1-4 2-16,-4 1 2 0,2-4-2 15,-2 2 1 1,1-3-1-16,-1-1 0 0,1 0 0 16,3-5 1-16,-1 1-1 15,1-1 2-15,1-1-2 16,1-2 1-16,-3 1 0 15,2-2-1-15,0-7 0 16,1-1 1-16,-4-7 1 16,1 0-2-16,-1-6 0 15,-2 0 0-15,2-3 0 16,-1-2 1-16,-1 0-1 16,-1-4 0-16,2 2 0 15,-2-3 2-15,0-1-2 0,1 1-2 16,-1-1 2-16,0 1 1 15,0 2 0-15,2 0 1 16,-1 0-2-16,1 3 1 16,1-1 0-16,0 0-1 15,-2-1 0-15,3-1 3 16,-1 1-1-16,0-2 1 16,4-1 3-16,2-1 0 15,5 0-1-15,3-3 0 16,5-1-3-16,3-5-2 15,2-2 1-15,2-1 1 16,2 0 0-16,3-1-2 0,5 3-1 16,0-2 0-1,6 2 0-15,-3 3 0 0,0 0 0 16,-3 1 0-16,2 3 0 16,-2-4 1-16,4 3-1 15,2 1-1-15,5 2 1 16,4-1 1-16,0 2 0 15,4 3 1-15,0 0-1 16,-4 0 0-16,-5 2 1 16,-1 0-1-16,-5 0 0 15,-3-2 2-15,-4 2-2 16,-3-4 1-16,-5 2 0 16,-2-3-2-16,-7 0 2 15,-1 0 0-15,-7 0-1 16,-4 0 0-16,-1 0-2 0,-3 0 4 15,-3 1-3-15,0-1 3 16,-2 0-2-16,1-1 2 16,1 1-4-16,0 0 1 15,0 0-50-15,-2 1-158 16</inkml:trace>
  <inkml:trace contextRef="#ctx0" brushRef="#br0" timeOffset="42442.15">2604 4431 1261 0,'2'-7'40'15,"-2"-3"70"-15,-3-2-31 0,-1-2 10 16,1 3-22 0,0 2-35-16,0 2-6 0,-2 3-6 15,-1 2-13-15,0 0-7 16,-10 5 1-16,-11 4-1 15,-9 5 3-15,-11 8-1 16,-6 7 7-16,1 4-4 16,3 7-2-16,13 2 1 15,8 5-2-15,8 4-2 16,10 4 0-16,10 0 2 16,10 1-4-16,7-4-20 15,8-5-37-15,9-8-67 16,9-8-278-16</inkml:trace>
  <inkml:trace contextRef="#ctx0" brushRef="#br0" timeOffset="42879.12">2888 4329 1175 0,'-12'-3'182'16,"5"3"-182"-16,1 0-6 16,-2 0 6-16,5 6 92 15,3 5-26-15,-4 5-24 16,4 4 1-16,-3 3-19 16,3 3-11-16,0 2 9 0,0 2 1 15,0-2-5-15,0 7-4 16,-3-2 0-16,-2 3 0 15,-1 1-1-15,-3 4-2 16,-4-2-6-16,4 1-3 16,-2 1 1-16,-2-2 2 15,1-3 0-15,-1-3-3 16,2-2 0-16,2-5 4 16,2-5-5-16,1-3 5 15,6-9-3-15,0-2-2 16,5-1 10-16,3-2 0 0,6-1-1 15,8-2-6 1,6-1-2-16,5-2-2 0,5-4-37 16,-1-4-52-1,-1 1-126-15,-2-5-480 0</inkml:trace>
  <inkml:trace contextRef="#ctx0" brushRef="#br0" timeOffset="43496.41">3258 4381 297 0,'-2'-10'1113'0,"-1"2"-1094"0,0 1 4 15,-1 4 26-15,3 0-7 16,1 3-23-16,0 6-18 15,0 5 33-15,-2 6-13 16,2 7-13-16,-3 9 2 16,0 5 8-16,0 4-11 15,-3 3 1-15,-3 5-7 16,-3-2 1-16,2 4-1 16,1-4-1-16,-3-3-1 15,6-10 1-15,3-9 0 16,3-10-2-16,3-7 2 15,-3-6 5-15,6-9 5 0,9-5-8 16,3-10 1-16,4-9-3 16,5-9 0-16,3-7 1 15,-5 0 1-15,-4-1-2 16,0 2 1-16,-2 4 2 16,-5 7 0-16,-5 10 1 15,1 7 2-15,-4 10-5 16,-4 4-1-16,-2 3-8 15,-2 5 2-15,-1 3 5 16,3 9 0-16,-3 4 1 16,0 9 0-16,-6 7 3 15,-1-1-1-15,-6 4-2 16,-6-1 1-16,-6-1 0 0,-3-6 1 16,-4-5 3-16,1-6-3 15,7-8-1-15,8-4 0 16,8-3-1-16,8-6 1 15,3 1-1-15,6 1 0 16,5-1 0-16,14-1 0 16,11 0-56-16,10 0-214 15,10-1-660-15</inkml:trace>
  <inkml:trace contextRef="#ctx0" brushRef="#br0" timeOffset="47362.01">6387 4003 794 0,'-2'0'32'16,"2"-3"9"-16,-1 2 3 0,-1 0 30 16,4 1-8-16,-4 1-27 15,2 0 6-15,2-1 15 16,-2 0 1-16,0 0-3 16,0 0 8-16,0 0-15 15,0 0-18-15,0 0-7 16,0 0-6-16,1 0-7 15,-1 0-8-15,0 0 0 16,0 2-4-16,2-2 0 16,-1 3 1-16,3 3 9 15,2-1-3-15,2 2-2 16,1 1 2-16,1 1-2 16,1 1-1-16,-2-2 3 0,1 1-2 15,1-1 1-15,-2 1 0 16,1-2-3-16,-4 1-2 15,3 0 2-15,0 1 0 16,0-1-2-16,-2 2 1 16,1-3-1-16,1 2 0 15,-2-1-2-15,1 1 0 16,-2-2 1-16,0 0 0 16,-2-3-1-16,3 2 1 15,-2-2-1-15,-2 0 0 16,0 0 0-16,0 0 0 15,2 1 2-15,-2-1-1 0,0 0 3 16,-1-2-3-16,0-1 5 16,-2-1 8-16,1 0 14 15,-1-1 2-15,0-1-1 16,0 2-6-16,-1-1-5 16,1-1-7-16,-2 1-7 15,2-2-2-15,-4-1-2 16,4-2-1-16,-1 1 1 15,1 0 0-15,-2-1-2 16,4 0 2-16,-2-1 0 16,3-1-1-16,1-1 1 15,0-2 0-15,1-1 0 16,1-1 1-16,0-2-1 0,0-2 0 16,4-1 1-16,-4 1-2 15,2 0 1-15,-2 4-1 16,-1 3 1-16,-2 3 0 15,-1 3 0-15,-2 1 1 16,0 2 0-16,0 1-2 16,3-1 0-16,-3-2 1 15,3-1-1-15,0-1-1 16,0 1 2-16,0 1-1 16,-1 2 0-16,-2 1 1 15,0-2-1-15,0 2 0 16,0 0 1-16,0 2-1 15,0-2-1-15,0 0-2 16,0 0-25-16,0 0-33 0,0 0-84 16,0 1-286-16</inkml:trace>
  <inkml:trace contextRef="#ctx0" brushRef="#br0" timeOffset="48915.64">8629 3979 544 0,'-1'-1'263'0,"-1"-1"-222"0,-1 2 28 16,3-1 34-16,-3 1 18 16,6 0-35-16,-3 0-40 15,0 0-9-15,3 0-4 16,-3-2-9-16,0 4 7 15,0-2 0-15,0 1-16 16,2 1-6-16,-2-1-4 16,0 4 2-16,1-1 12 15,2 3 1-15,0 3-7 16,3-1-1-16,0 4 2 16,1 0-1-16,1 1 2 15,5 1-7-15,-2 0-4 16,-1 0-1-16,3-1 4 15,-2-3-5-15,-2-1 1 0,1-4 1 16,-4-2-1-16,-1-2-2 16,-2 0 4-16,-3-2-1 15,0 0 4-15,0 0 8 16,0 0 0-16,0 0-3 16,0-2-5-16,1 2-2 15,1-2-6-15,-2-2 1 16,3-2-2-16,4-1 1 15,-1-2 0-15,3 0 0 16,2-4-1-16,2 1 1 16,1-1 0-16,2 0 0 15,-1 0 0-15,0 2 0 16,-3 0 0-16,-1 1 0 16,-3 0 0-16,1 2 1 15,-3-1 1-15,1 1-2 0,-4 2 0 16,2 0 0-16,-1 1 0 15,1 0-2-15,-1 1 2 16,1 0 0-16,2-1 1 16,-1 3-1-16,-1-1-2 15,-1 0 2-15,-1 2 0 16,0-1 1-16,-1 1 1 16,2-1-2-16,-1 0 0 15,-2-1 0-15,2 2 0 16,-1-1 0-16,1 0 0 0,-3 2 3 15,0 0 4-15,0-1-4 16,0 1-2-16,0 0-1 16,0 0 0-16,0 0 0 15,0 0-1-15,0 0-15 16,0 1-56-16,0-1-177 16,-3 0-468-16</inkml:trace>
  <inkml:trace contextRef="#ctx0" brushRef="#br0" timeOffset="50172.86">11105 3924 225 0,'-4'0'531'16,"1"-1"-481"-16,3-1 44 15,-1 0-8-15,1 1-30 16,1 1-1-16,1-1 3 16,-1 2-16-16,-1-1-15 15,3 1-7-15,0 4 25 16,3 1-6-16,3 1-20 16,4 2-7-16,4 3-5 15,4 2 1-15,0 0-2 16,3 2-3-16,1-1-2 15,-1-1 3-15,-2 0 0 0,-5-2 5 16,-3-5 5-16,-3-2 4 16,-5-2-4-16,-3-1 15 15,-2-2 12-15,1 0-1 16,-2-2-12-16,3-1-15 16,3-4-10-16,0 0-1 15,1-2 0-15,2 0 0 16,3-1 1-16,-1-1-3 15,3-3 0-15,1 0 0 16,3-3 2-16,-3-2-2 16,3-1 1-16,-4 4 2 15,-1 1-1-15,-7 4 5 16,0 5 1-16,-5-1-5 0,-1 6-3 16,-1 0-30-1,-1 1-107-15,-1 0-299 0</inkml:trace>
  <inkml:trace contextRef="#ctx0" brushRef="#br0" timeOffset="51388.64">13506 3857 639 0,'4'0'107'0,"-2"0"-16"15,-1 0-19-15,-1 0 5 16,-1-1 14-16,-2 0-4 0,1-1-18 15,-2 1-8-15,1-1-24 16,3 1-11-16,-1 1 1 16,1 0-1-16,1 0-10 15,-1 1-9-15,2 1-4 16,-4-1 10-16,2 3 12 16,-1 3-11-16,-1 2 0 15,1 2 0-15,-2 1-2 16,1 2 3-16,-1 0-3 15,2 0-4-15,-1 0-1 16,4-3 3-16,-1-1 3 16,2-1-3-16,2-3 2 15,-1-3-1-15,2-1 0 16,0-2 4-16,0-1 1 16,0-3-4-16,2-3-2 0,2-3-4 15,-1-5-5-15,0 0 2 16,3-3-3-16,-2-2 1 15,1 3-1-15,0 0-1 16,0 3 0-16,0 2-8 16,0 6-22-16,0-3-44 15,1 2-160-15,-2 0-276 16</inkml:trace>
  <inkml:trace contextRef="#ctx0" brushRef="#br0" timeOffset="53157.71">16236 3761 427 0,'-3'0'140'16,"0"-2"-90"-16,0 2 42 15,2-2 4-15,-2 2-8 16,3 0-20-16,0-1 32 16,0 1-26-16,1 0-1 15,-1 0-37-15,0 0-5 16,2 0-1-16,-2 0-11 16,0 0-7-16,0 1 0 0,1-1-5 15,-1 2-3-15,2 1 9 16,1-1 9-16,0 3 3 15,3 2-5-15,4 1-2 16,-1-1-8-16,0 3-1 16,1 0-2-16,1 2-7 15,-2-4 2-15,0 2 2 16,-3-3 2-16,0-2-2 16,0 1 0-16,-2-2-1 15,0 0 3-15,1 1-3 16,0-1-3-16,-1 2 2 15,1-2 2-15,-1 2-2 16,1-2 1-16,-1 1-1 0,-2-1 1 16,0-2 1-16,0 0-1 15,-2-2 4-15,0 0 1 16,0 0-1-16,0 0-5 16,1 0 5-16,-1 0-4 15,0-2 6-15,2 2 1 16,-2 0-1-16,0 0-2 15,0 0-2-15,0 2 0 16,0-2-4-16,1 0 3 16,3 0-4-16,0 0 0 0,2-2 0 15,0 1 0-15,1 1 1 16,-1-1-1-16,0-1 1 16,0 0-1-16,2 0 0 15,-1-1 0-15,1 0 4 16,-2 0-3-16,-3 0 2 15,0 1-1-15,-2-1 1 16,1 0 4-16,-2 0 1 16,1 2 0-16,2-2-8 15,-3 0 3-15,1 0-1 16,1-1 2-16,-2-1-2 16,1 1 0-16,-1-1 3 15,2-1-2-15,-1-1-2 16,1-1 0-16,0-3 1 15,2-2-1-15,1-2 0 0,-1 1 1 16,3 1-2-16,-1 1 0 16,-1 2 1-16,-2 3 0 15,0 2 2-15,-2 2 0 16,1-2 0-16,-2 3 0 16,1-1 3-16,1 0-5 15,0-1 2-15,1-2-3 16,1-1 0-16,-1 0 1 15,1-1 0-15,-1 2-1 16,-1 0 1-16,-1 3-1 16,-1 2 1-16,-1 1-2 15,1 0 1-15,-2 0-4 0,2 1-9 16,2-1-54 0,-2 0-199-16,3-1-816 0</inkml:trace>
  <inkml:trace contextRef="#ctx0" brushRef="#br0" timeOffset="60159.96">2564 7192 876 0,'2'4'93'16,"1"-1"-84"-16,-3-1 54 0,0-1 61 15,0-1-41 1,0 0-38-16,0 0-13 0,-3-1 3 16,3 3-4-16,-3 1 9 15,-2 1-5-15,-2 2 11 16,-6 3-11-16,-4-2-13 15,-4 0-4-15,-7 1-5 16,-2-1-5-16,-1-2 2 16,1-3 10-16,12 0-2 15,0-7-6-15,6-4-3 16,-1-5-3-16,1-8 2 16,-3-6-8-16,3-7 2 0,0-5 5 15,0-5-7 1,3-2 0-16,3 3 0 15,1 1 1-15,2 5-2 0,3 8 1 16,3 2 0-16,0 4 0 16,5 1-1-16,1-1 0 15,4 3 1-15,4 0-1 16,5 2-4-16,5 0 4 16,6 3 0-16,0 2 2 15,-2 1-3-15,0 6 4 16,-4-2-4-16,-2 5 5 15,-5 1-6-15,1 2 1 16,-5 2 2-16,2 2-1 16,1 3-1-16,-2 1 2 15,5 2 0-15,-1 4 0 0,0 1-1 16,0 2 1-16,1 2 0 16,-2 3-1-16,-2 0 0 15,-5 6 2-15,-1-1-1 16,-3 2 0-16,-6 1 0 15,3 1 2-15,-4 1-1 16,-2 3-1-16,-2 1 3 16,-1 3-2-16,-3 1 1 15,0-1 4-15,-6-3 5 16,-4 0-11-16,-5-3 11 16,0 0 0-16,-6-4-3 15,-3-3 2-15,-3-1-2 0,-3-3-4 16,-2-1-1-16,-4-3-1 15,3-3 0-15,-1-3 1 16,3-5 3-16,2-3-2 16,7-4 0-16,3-5 4 15,2-5-1-15,7-1-5 16,1-6 0-16,3 0-2 16,3-4-1-16,6 1-1 15,6-2 1-15,0 3 0 16,6-3 0-16,6 0 0 15,-2 3 1-15,5 4 0 16,-1 0 0-16,-1 3-3 16,1 3 2-16,-1 3 1 15,-4-1 0-15,4 2-2 16,1 3 0-16,-1 2 0 0,1 2 0 16,0 2 1-16,1 4 1 15,0 3 1-15,3-1 4 16,-3 6-4-16,0-1 4 15,-2 4-3-15,1-2 3 16,-3 3 4-16,-3 4-2 16,1 1-6-16,1 5-1 15,-2 1 0-15,-2 2 0 16,4 2-38-16,-1 3-89 16,6 0-243-16</inkml:trace>
  <inkml:trace contextRef="#ctx0" brushRef="#br1" timeOffset="74463.55">4534 6818 757 0,'-8'0'119'16,"-1"-1"-115"-16,2-1 23 16,1 0 56-16,4 0 3 15,4 1-20-15,-2 1 3 16,0-1-21-16,0-1-21 16,3 1 5-16,-3-1 4 0,3 1 9 15,-3 1-8 1,0 0-12-16,0 1-3 0,0-1-5 15,0 0-6-15,4 0-7 16,-1 0 3-16,3 0-1 16,2 0-1-16,2 0 1 15,2 0-1-15,3 0 3 16,-2 0-3-16,1 0 2 16,-1 0-2-16,1 0-1 15,-2 0-3-15,1-1 3 16,-1 0 0-16,1-1-3 15,1 2 4-15,2-1-1 16,1-1-3-16,0 1-1 16,2-2 5-16,0 1-3 0,-3 0-1 15,-1 2 1-15,-3 0-1 16,-3 0 3-16,-3 0-3 16,0 0-1-16,-3 1 1 15,5-1 2-15,-1 0-1 16,0 1 2-16,2-1-3 15,-1 0-1-15,5 2 1 16,-4-2-1-16,0 1 1 16,0-1-1-16,0 2 1 15,0-4-1-15,0 2 0 16,-3 0 0-16,1 2 1 16,1-4-1-16,-1 2 3 15,2 0-3-15,0 0 0 0,2-1 0 16,-1-1 1-1,-1 2-1-15,4-1-2 0,-4 1 1 16,0 0 1-16,2 1 1 16,-1-1 1-16,-1 0-3 15,-1 0 1-15,2 2 0 16,-1-2 0-16,0 0 0 16,3 0 0-16,0 0 1 15,-3-2-1-15,7 2 1 16,-4-1-3-16,3 1 3 15,-3-1-2-15,-1 2 2 16,0-1 0-16,-2 0-1 0,-1 0 0 16,5 1 0-1,-5-1 0-15,2 0 0 0,0 2 0 16,-2-2 0-16,4 0 0 16,-2 1 0-16,-2-1 0 15,1 2 0-15,-3-1 0 16,1 1 0-16,1-1-1 15,-1 1 2-15,-1-1-2 16,3-1 2-16,-3 0-1 16,3 0 0-16,0 0 1 15,3 0-2-15,-3 1 1 16,0 1 0-16,4-2 0 16,-4 1 0-16,0 2 0 0,0 0 0 15,-3-2-1 1,0 2 1-16,2-2 0 0,-1 2 0 15,-1-2 0-15,0-1 0 16,0 1 1-16,3 1-1 16,1-2 1-16,4 0-1 15,0 2 0-15,3-1 0 16,2 0 0-16,-2-1-1 16,4 4 0-16,-2-3 1 15,-1 0 0-15,3 0-1 16,-2 1 1-16,2-2 0 15,0 1 0-15,4-2 0 16,-1 1 0-16,2 0 0 16,-1-2 0-16,0 1-2 0,1 1 1 15,-3-1 1-15,-1 1 1 16,-2-1 0-16,1-1-1 16,0 0 1-16,3 0-1 15,1-2 1-15,4 1-1 16,2 0 0-16,2-1 0 15,1 1 1-15,-4 2 1 16,1-1-2-16,-5 2-1 16,-4 0 1-16,-4 0 1 15,-5 2 1-15,-2-2-2 16,-2-2 2-16,1 2-1 16,-2-1-2-16,1 1 3 15,-2 0-1-15,3-2-1 0,-2 2 1 16,-2 0-1-16,2 0 2 15,0 2-1-15,0-2 0 16,-1 0-1-16,1 0 2 16,2-2 0-16,-1 1-2 15,-1 0 1-15,-1 1-1 16,0-2 3-16,-2 2 2 16,1 0-2-16,-3 0 0 15,-3-1 4-15,3 1-1 16,-3 0-1-16,2 0-5 15,2 0 3-15,3-2-3 16,1 2 2-16,2 0-4 16,-1-1 4-16,2 1-2 15,-5-2 0-15,0 2 0 0,-3 0 0 16,1 0 1-16,-3 0-1 16,-2 0 1-16,1 2 3 15,-3-2-1-15,2 1 4 16,-1-1 1-16,1 0-4 15,-1 0 0-15,2 0-4 16,-1 0 1-16,2 2-1 16,-1-4 1-16,0 2-1 15,0 0 0-15,2 2 1 16,-4-2 0-16,2 0 1 16,0 0-2-16,0 0 3 0,0 0-2 15,0-2 1 1,0 2 1-16,0 0-3 0,0 0 3 15,0 0-3-15,0 0 3 16,0 2-1-16,0-2-1 16,0 0 2-16,0 0 1 15,0 0-1-15,0 0 4 16,-1 0-3-16,1-2 2 16,0 2-2-16,0 0-2 15,0 0 1-15,0 0-2 16,0 0 0-16,0 0 2 15,0 0-2-15,0 2 0 16,0-2-1-16,0 0 6 16,0 0-5-16,0 0 4 0,-2-2-4 15,2 2 6-15,0 0-6 16,-1 0-1-16,1 0 4 16,0 0-3-16,0 2 2 15,0-4-2-15,0 4-1 16,0-4 3-16,0 2-2 15,0 0-1-15,0 0 0 16,0 0 1-16,0 0 0 16,0 2 0-16,0-2-1 15,0-2 0-15,0 2-1 16,0 2 2-16,0-4-2 16,0 2 2-16,0 2 0 15,3-4-1-15,-5 2 0 0,2 2 0 16,0-2 0-1,0 0 0-15,0 0-2 0,0 0 5 16,-1 0-6-16,2 0 6 16,-1 0-4-16,-1 0 3 15,1 0-2-15,0 0 0 16,0 0 1-16,0 0-1 16,0 0 0-16,0-2-1 15,0 2 1-15,0 0-1 16,1 0-11-16,-1 0-35 15,2 0-40-15,-2-1-158 16,0-4-754-16</inkml:trace>
  <inkml:trace contextRef="#ctx0" brushRef="#br1" timeOffset="78875.11">6549 4803 735 0,'0'2'118'0,"0"-1"-106"16,0-1 2-16,0-1 0 15,0 2-7-15,3-2-1 16,-3 1-6-16,0 0-3 16,0 1-60-16,0 0-57 15,2 3-90-15</inkml:trace>
  <inkml:trace contextRef="#ctx0" brushRef="#br1" timeOffset="79052.6">6533 4914 441 0,'-5'6'76'0,"1"0"-56"0,-1-3 5 15,4-3 21-15,-1 3 4 16,1-3-23-16,1 4-19 16,1 0-8-16,2 3-4 15,0 1-142-15,2 1-155 16</inkml:trace>
  <inkml:trace contextRef="#ctx0" brushRef="#br1" timeOffset="79223.1">6533 5125 505 0,'-3'7'43'0,"0"-3"-16"15,0-1 2 1,0 0 5-16,3 0-21 0,-2 1-10 15,2 1-3-15,0 2-40 16,2 2-118-16</inkml:trace>
  <inkml:trace contextRef="#ctx0" brushRef="#br1" timeOffset="79395.57">6539 5325 521 0,'-6'11'51'15,"0"0"-34"-15,1-3 33 16,1-3-10-16,-6 13-10 16,10-17-29-16,0 2 1 0,1 2-2 15,1 1-56-15,-1 5-89 16,5 2-76-16</inkml:trace>
  <inkml:trace contextRef="#ctx0" brushRef="#br1" timeOffset="79575.94">6531 5627 491 0,'0'7'50'16,"-3"0"32"-16,2 1-16 16,-4-3-17-16,2 2-1 15,0 3-31-15,2 0-17 0,-2 1 0 16,3 2-76-1,3 2-176-15</inkml:trace>
  <inkml:trace contextRef="#ctx0" brushRef="#br1" timeOffset="79783.55">6521 6027 493 0,'0'8'87'15,"0"0"-50"-15,0-1 7 16,0-1-5-16,3 0-11 0,-2 2 24 16,2-2-25-1,2 3-18-15,-2 1-7 0,-2-2-2 16,4 3-18-16,-1 2-68 16,-1 1-142-16</inkml:trace>
  <inkml:trace contextRef="#ctx0" brushRef="#br1" timeOffset="82623.86">6569 6361 397 0,'1'12'45'16,"-1"0"-19"-16,2-4 16 16,-2 1 23-16,0-1 10 15,0 0-39-15,0 1-9 16,-2 2-4-16,2-2-12 0,0 0-7 15,2 2-4-15,-2-1 0 16,1 1-27-16,2 0-3 16,-2 2 0-16,-1 0 17 15,-1 0 5-15,-2 1 1 16,0-1 6-16,2 0 1 16,-2-2 1-16,0-1 0 15,0-1-1-15,1-2-1 16,1-1 1-16,1-2 1 15,0 0 1-15,-2 1 0 0,2-3 14 16,-1 2 24 0,-1-1 18-16,-1 1-31 0,0 1-2 15,-1-1-19 1,1 1-6-16,1 0-3 0,1-1-10 16,2 0 6-16,-1 0-3 15,2 2 6-15,-2 0 4 16,0-1 0-16,-2 3 2 15,-1-3 0-15,2 2 4 16,-2-1-4-16,1 0 2 16,2-4-3-16,0 2-1 15,0-2-1-15,3 1 0 16,-1-2 1-16,-1 0 0 16,2 1 2-16,-3-1 1 15,0 1 2-15,0-1 6 0,-1-1 7 16,1 1-1-1,-2-1 1-15,2 2-3 0,0-2-5 16,0 0-7-16,-1 2 2 16,1-1-2-16,0 0 7 15,0 2-5-15,-2 0 4 16,2 1-1-16,-1 0-4 16,-1 1-2-16,2 0-2 15,0-2 2-15,0 0 0 16,2 2-1-16,-2-3-1 15,1-1 1-15,1 1-1 16,-1 1 1-16,1-3 0 0,-2 1 1 16,1 1 0-1,-1-2-1-15,2 0 2 0,-2 0-1 16,0 0 2-16,0 0 0 16,0 0 6-16,0 0-3 15,0-2 4-15,0 2 27 16,0 0-7-16,0 0-2 15,0-1-5-15,0 1-9 16,0 0-6-16,0 0-8 16,0 0-1-16,0 1 0 15,0-1-3-15,0 0 0 16,0 0 3-16,3 3 0 16,1-1 0-16,-1-1 0 15,2 2 0-15,-4-2 0 16,1 1 1-16,-1-1 0 0,-1-1 10 15,0 0 29 1,0-1 3-16,-1 2-2 0,1-1-7 16,0 0 4-16,0-1-4 15,0 1 20-15,0 0-11 16,-2 0-5-16,4 0-6 16,-4 0-1-16,2 0-3 15,0 0-8-15,2 0-3 16,-2 0 1-16,0 0-4 15,0 0 3-15,1 0 4 0,-1-2 1 16,0 1 6 0,-1-2-4-16,1-1-17 0,0-5-2 15,-2 2 3-15,2-3-3 16,2-1 6-16,-2 1-5 16,1 0 5-16,1-1 0 15,-1 0-3-15,1 1 1 16,-1 0-2-16,1-2 8 15,-1 4-8-15,1-2 0 16,-1 3 0-16,1-3-6 16,-2 2 3-16,1 1 1 15,-1-3-4-15,0 3 5 16,3 0-5-16,-3 1 2 16,1 0 2-16,-2 3-5 15,1 1 1-15,-3-1-1 16,3 0 1-16,0 0 1 15,-1-1-2-15,1-2 2 0,-2 0-2 16,1-1 0-16,-2-2-1 16,1-1 0-16,-1 0 1 15,-1 0 1-15,2 2 0 16,-4-1 3-16,3 0-4 16,-1 2 0-16,4-1 1 15,-3 1-1-15,1-1-2 16,1-1 2-16,-1 0 1 15,1-2 1-15,-2 0-2 16,1 1 1-16,-1 0 3 0,0-1-4 16,0 3 3-16,0 1 0 15,-1 0-1-15,1-2-2 16,2 2 0-16,1-1 0 16,-2-2 4-16,-1 0-4 15,3 0-1-15,0 0 1 16,-3-1 2-16,3 0-1 15,-3 1 2-15,0-3 0 16,0 4-2-16,1 0 5 16,1-1-6-16,-1 0 0 15,1 0 0-15,-2-1 0 16,3-1 1-16,-1 1 3 16,-1 1-4-16,1-1 1 15,-1 2 0-15,2-1 0 16,-1 3 1-16,-1-1-1 0,1-1 0 15,-1 1-1-15,1-1 0 16,1-1 1-16,0 1-1 16,1-2 0-16,-1 1 0 15,0-2 0-15,0 2 3 16,0 1-1-16,-1-3-2 16,1 3 1-16,-2 0-1 15,2 1 0-15,0-4 0 16,0 1 0-16,0-3 0 15,0-3 0-15,0-2 1 16,0 1 1-16,0 1-4 16,0-1 4-16,0 2-1 0,0 4-1 15,0 1 0-15,-1 2 0 16,1 1-1-16,0 0 1 16,0 1 0-16,0 2 1 15,-2-3-2-15,2 3 1 16,-1-1 0-16,-1 1 1 15,1 1-1-15,1-1 0 16,0 4 0-16,0 0 0 16,0-1 0-16,0 2 0 15,0 0-1-15,0 0 1 16,0 2 0-16,0-2-1 16,0 0 1-16,0 0 0 15,-2 0 0-15,2 0 0 0,0-2 0 16,0 2 1-16,0-2 1 15,0 2-2-15,0 0 0 16,0 0-1-16,0 0 1 16,0 0 1-16,0 0-1 15,0 2-1-15,0-4 1 16,0 4-1-16,0-2 1 16,0 2-3-16,0-2 3 15,0 1 3-15,0-1-3 16,0 0 0-16,0-1 0 15,0 1 0-15,0 0 0 16,-3 0 0-16,3 0 0 0,0 0 0 16,0 0-2-16,0 0 2 15,0 0 0-15,0-2-1 16,0 2 1-16,0 0 0 16,0 0 0-16,0 0 0 15,0 0-2-15,0 2 2 16,0-2-1-16,0 0-2 15,0 0 3-15,0 0-4 16,0 0 3-16,0 0-2 16,0 1 3-16,0-1 0 15,0 0-3-15,0 0 0 16,0 0 1-16,0 0 0 16,0 0-3-16,0 1 2 15,0-2 2-15,0 2-1 0,0-1 1 16,0 0-1-16,0 0-1 15,0 0-1-15,0 0 1 16,0 0 0-16,0 0 3 16,0 0-2-16,0 0 1 15,0 2 0-15,0-2 2 16,0 0-2-16,0 0-2 16,0 0 3-16,0 0 0 15,0 0 0-15,0 0 0 16,0-2 2-16,0 2-2 15,0 0-1-15,0 0 1 0,0-1 3 16,0 1-3 0,0 0-2-16,3 0 2 0,-3 0 1 15,0 0 0-15,0 1-2 16,0-1 0-16,0 0 1 16,0 0 0-16,0 0 0 15,0 0 1-15,0 0-3 16,0 0 3-16,0 0-1 15,0 0 0-15,0 0 2 16,0 0-1-16,0 0-1 16,0 0 0-16,0 0 0 15,0 0 0-15,0-1-2 16,0 1 2-16,0 0 0 16,0 0 0-16,0 0 1 15,0 0 0-15,0 0-1 0,0 0 0 16,0 0-1-1,0 0 0-15,-3 0 1 0,3 0-5 16,0 0-8-16,0 0-34 16,0 1-24-16,0 1-72 15,0 2-303-15</inkml:trace>
  <inkml:trace contextRef="#ctx0" brushRef="#br1" timeOffset="83189.53">6580 5709 350 0,'-4'0'113'0,"0"0"-88"15,1 1-17-15,0 1 0 0,0-1 18 16,0 1 2 0,0 0-12-16,-5 1-8 0,1 0-3 15,-1 1-5-15,1 1-6 16,1 1-14-16,1-1-3 16,1-1-21-16,4 1 2 15,0 0-20-15,3-1 15 16,-3 0-21-16</inkml:trace>
  <inkml:trace contextRef="#ctx0" brushRef="#br1" timeOffset="85513.64">6491 5760 169 0,'-2'1'408'0,"-1"-1"-308"16,2 2-11-16,1-2 27 0,0-2 6 16,0 2-14-16,0 0-15 15,0-1-31-15,0 1-19 16,0 0 0-16,0 0-11 16,1 0 11-16,-1 0-1 15,2 0-9-15,-1 0-18 16,1 0-6-16,-2 0 1 15,0 0 4-15,3 0 0 16,0 1 6-16,0-1 1 16,0 0-6-16,6 0-7 15,3 0 3-15,1 0-4 16,4 0-3-16,-2 0 0 16,1 0-4-16,2 0 2 15,1 0 1-15,-1 0-2 16,-1 0 1-16,0 2-2 0,2 0 0 15,-3-1 0-15,-1 0 0 16,-2 0 0-16,1 2 1 16,-1-2-1-16,-1 1 0 15,4-1 0-15,1 1 0 16,2-2 0-16,2 1 0 16,0-1 0-16,-2 0-1 15,-1 1-1-15,-1-1 2 16,-5 2 0-16,1-1 0 15,-4-1 0-15,0 2-1 0,1-1 0 16,-1 0 1 0,2 1 1-16,2-1-1 0,4-1 0 15,-3 2 0-15,0-2 0 16,4 1-2-16,-5-1 2 16,-2 2-1-16,5-2 1 15,-4 0 0-15,0 0 0 16,-3 1-1-16,3-1 1 15,0 2 0-15,0-2 0 16,1 1 0-16,2-1 0 16,0 0 0-16,0-1 0 15,-3-1 0-15,1 1 0 16,-2-1 0-16,-1 2 4 16,-2-1-4-16,-1 1 0 15,1 0-3-15,-1-2 3 0,0 1 3 16,1-2-2-1,3 2-2-15,0-1 0 0,1 1 1 16,3-2 0-16,-3 2 0 16,0 1 0-16,3-2 0 15,-1 2 0-15,0 0 0 16,0 2 3-16,2-1-5 16,-1-1 4-16,1 0-4 15,0 0 2-15,1-1 0 16,-3 1 2-16,5-3-2 15,-4 3 0-15,0-2-1 16,-1 0 3-16,-4 0-2 0,-1 2 0 16,-2-1 0-16,1 1 0 15,4-1 0-15,-2 1 0 16,6-3 0-16,1 1 1 16,4 0-1-16,1 0 1 15,-1 0-1-15,0 1 0 16,3 0 1-16,-6 1-1 15,1-1 0-15,-1 1 0 16,-3-2 0-16,4 2 0 16,-1-1 1-16,3-2 0 15,4 0-2-15,2 2 2 16,-1-2-1-16,62-4 0 16,-73 10-2-16,-3-3 2 0,-2 0 0 15,-1 0 0 1,9 0 0-16,1-3 0 0,-1 1-1 15,2-1-1 1,-1 1 1-16,8-3 1 0,-2 1 0 16,5 1-1-16,-4 0-1 15,0 0 3-15,-3 1-1 16,-4-1 0-16,-7 1 1 16,0 0-1-16,-2 1 0 15,-1-1 0-15,2-1 0 16,4 0 0-16,0 0 1 15,4 1-1-15,0-1 0 16,1 1 1-16,-2 1 0 16,-3 0 0-16,-2-1-1 0,-4 2 1 15,-1 0 0-15,2-2 0 16,-3 2 0-16,2 0 0 16,2 0 2-16,1 0-3 15,-2 0-2-15,2 0 2 16,0 0 4-16,-1 0-3 15,0 0-1-15,-2 0 1 16,-1 0 1-16,-2 0-1 16,3 0-1-16,-2 0 1 15,1 0 0-15,1 0-1 16,4 0 0-16,-2-2 0 16,2 2 0-16,0 2 0 15,-2-4 0-15,1 2 0 0,-5 2 0 16,-1-2 0-16,-3 0-1 15,-1 0 1-15,-2 0 0 16,0 0 1-16,0 0 1 16,-2 0-2-16,4 0 0 15,-2 0 0-15,1 0 0 16,3 0 1-16,1 0-1 16,-2 0-1-16,0 0 1 15,0 0 0-15,-3 0 1 16,0 2-1-16,0-2 0 15,0 0 0-15,0 0-1 16,0 0-1-16,0 2 1 0,0-2 2 16,-3 0 1-16,3 0-2 15,-3 0 4-15,3 0 0 16,0 0 0-16,-2 0 3 16,4 0-5-16,-2 0-1 15,0 0 1-15,0 0-2 16,0 0 1-16,0-2-1 15,3 2 0-15,-3 0 0 16,0 2 0-16,0-2 1 16,0 0-1-16,0 0 0 15,3-2 1-15,-3 2 1 16,0 0-1-16,0 0 2 16,0 0 3-16,3 0 1 15,-3 0 6-15,0 0-4 16,2 0-4-16,-4 0 5 0,2 0-3 15,0 0-3-15,0 0 1 16,-3 0-3-16,3 2 2 16,0-2-3-16,0 0 4 15,0 0-1-15,0 0-2 16,0 1 1-16,0-2 0 16,0 1-3-16,0 0 7 15,0 0-5-15,0 0 3 16,0 0-1-16,0 0 3 15,-3 0 8-15,3 0-8 16,0 0 0-16,0 0 1 16,0 0 2-16,0 0-3 0,0 0-4 15,0 0 3 1,0 0-5-16,0 0 0 0,0 0 0 16,0 0 2-16,0 0-3 15,-3 0 1-15,3 0-1 16,0 0 3-16,0 0-3 15,0 0 2-15,0 0 3 16,3 0-3-16,-3-2-2 16,0 2 0-16,0 0-7 15,0 0-37-15,0 0-105 16,0 2-707-16</inkml:trace>
  <inkml:trace contextRef="#ctx0" brushRef="#br1" timeOffset="91936.38">8936 5732 452 0,'-1'-2'59'15,"-1"2"27"-15,1-1-6 16,1-1-22-16,0 2 6 16,0 0-1-16,-2 0-10 15,2 0 17-15,0 0 22 0,0 0-3 16,0 0-9-16,0-1-22 16,0 2-13-16,0-1-17 15,-1 0-4-15,1 0-4 16,0 0 10-16,0 0-6 15,0 0 0-15,1-1-3 16,1 2-7-16,-2-1-3 16,1 0-2-16,-1 0 0 15,0 0 2-15,0 0 5 16,0 2-8-16,0-2 1 16,0 0-4-16,0 3 0 15,0 0 13-15,0 4 2 16,2 1-12-16,-1 3 3 0,1 5 1 15,-1-1 0-15,1 2-7 16,-2 2 2-16,3-2 1 16,-3 3-6-16,4-3 9 15,-4 1-11-15,3-1 5 16,-3 0-1-16,-3-1-1 16,3 1-3-16,0 0 2 15,0 2-1-15,0-2 4 16,0-1-3-16,-4 1-2 15,4 0 0-15,0-4 2 16,0-1-2-16,0-3 1 16,0 1 0-16,0-3 0 0,0 1-1 15,0 1 0 1,0-1 1-16,4 2 1 0,-4 2-2 16,0 1 1-16,0-1 0 15,0 2 0-15,3 0 0 16,-1 0 1-16,-1-1 0 15,1 0-1-15,-1-3-1 16,-1 0 0-16,2-2 1 16,-2 2-1-16,1 0 0 15,-1 1 1-15,0-1 2 16,0 3-1-16,0-2 2 16,0 2-3-16,2-1 1 15,-2 2 2-15,1 0-3 16,1-1 1-16,-2 0-2 15,0 0 1-15,0 0 1 0,0-1-1 16,0 1 0-16,0 1-1 16,0-1 3-16,-2-2-1 15,2 2 1-15,-1-2-1 16,1 2 2-16,0-1-2 16,0 1-1-16,1 1 0 15,-1-1 1-15,0-1 0 16,0 1-1-16,-1-2-1 15,-1 1 3-15,2-1-1 16,-1 0-1-16,-1-1 0 16,2 2 1-16,-1-1-1 15,1 2 3-15,-2-1-2 0,2 1-1 16,-1 1 2 0,1 0-2-16,-2-1-1 0,2 1 2 15,2 0 0-15,-2-1 1 16,0-1-1-16,0 0-2 15,1 0 3-15,-1-2-1 16,0 1 1-16,0 0-3 16,2-3 1-16,-2 0 2 15,0 1-3-15,0-1 1 16,0 1-1-16,-2 1 1 16,2 0 1-16,-1 3 2 15,-1-2 0-15,-1 2 0 16,3-4-1-16,-4 1 0 15,4 0-3-15,0-2 0 16,0 2 4-16,0 0-4 0,0 0 0 16,0-1 1-16,0 2 0 15,0-2-1-15,0 3 4 16,0-4-3-16,0-1 0 16,0-1 1-16,0-3-1 15,0-2 0-15,0-1 0 16,0 0 3-16,0 0 0 15,0-1-2-15,0 1 3 16,4 0-2-16,-4 0-1 16,0 0 2-16,0 0-3 0,0 0 0 15,0 0 0 1,0-2 2-16,0 1 0 0,0 1-2 16,0-1-1-16,0 1 1 15,0 0 2-15,0 0-3 16,0 0 1-16,0 0-1 15,0 0 0-15,0-2-1 16,0 1 1-16,3-1-1 16,-1 0 0-16,-1 0 0 15,1-1 1-15,1-1-1 16,0 3 0-16,1-2-1 16,-1 1 2-16,0 1 2 15,-3 1-1-15,3-3-1 0,-3 3 0 16,3-1 0-16,-3 1 0 15,0-1 0-15,0 2 0 16,1-1 0 0,-1 0 0-16,0-1 0 0,0 1 0 15,0 0 0-15,0-2 0 16,0 2 0-16,0 0 1 16,0-2-1-16,0 2 0 15,0 0 1-15,0 0-1 16,0 0 0-16,0 0 0 15,0 0 0-15,0 0-2 16,0 0 2-16,0 0-1 16,0 0 0-16,0 0-1 15,0 0-1-15,0 0 3 0,0 2-1 16,0-2 0-16,0 0-1 16,0-2 2-16,0 1-2 15,0 0 2-15,0-1-2 16,0 1 2-16,2 1 0 15,-2-2 0-15,0 1-1 16,0-2 1-16,0 1 0 16,1 1 0-16,-1-3-3 15,0 4-3-15,0-1-4 16,2 0 3-16,-4-1 4 16,2 1 0-16,0-2-1 15,0 2 1-15,0-2 3 16,0 0 0-16,-1 0 0 15,1 0-2-15,-2 1 2 0,2 0-4 16,-1-1 4-16,-2 0 0 16,3 0-2-16,-1 1 1 15,-1 0 0-15,1-1 1 16,-1 0 0-16,1 1 0 16,1-3 0-16,-2 1 1 15,2 4-1-15,0-4 0 16,0 2 0-16,2 1-1 15,-2 1 0-15,1-2-2 16,-1 1-1-16,0 1 2 16,0 0-3-16,2 0 3 15,-1-1 2-15,1 1-1 16,5-2 0-16,-1 0 1 16,3-1 0-16,6-1 0 15,1-2-1-15,5-1 0 0,0 2-4 16,2-2-1-16,-3 1 4 15,-3 0-1-15,1 2 2 16,-6 0 1-16,-1-1 0 16,-3 2 0-16,0 2 0 15,0-2 1-15,3 0-1 16,1 2 0-16,6-2 0 16,4 0 1-16,1 1-1 0,3 0 0 15,4 0 0 1,-3 1 2-16,3 1-5 15,-5-1 3-15,-3 1 0 0,-2-2 0 16,-1 2-1-16,-2-1 1 16,5-2 0-16,-1 2 0 15,0-1-1-15,3-1 1 16,-3 2-2-16,1-2 2 16,-4 1 0-16,1-1 1 15,-2 1-1-15,1-2 0 16,-3 1 0-16,1-1 0 15,3 0 1-15,-1 0-1 16,2-1 1-16,1 0-1 16,0-2 0-16,1 4 0 15,-4-3 0-15,4 3 1 0,-3 0-1 16,-2 1 0 0,2-1 2-16,-1 0 0 0,0 0-2 15,0 1 0-15,-1 1-3 16,-1 0 7-16,29 1-7 15,-38 0 6-15,2-2-3 16,-3 2 0-16,3-1 0 16,7 1 0-16,1 0 0 15,1 0 0-15,-2 0 0 16,2 0 0-16,0 0 1 16,-2-1-1-16,1 1 0 15,-4 0 0-15,2-1 1 16,-3 2-1-16,2-1 0 15,-3 0 0-15,1 0 0 0,0 1 0 16,0-1 0-16,2 1 1 16,-1-1-1-16,1 0 0 15,-1 2 0-15,-1-2 0 16,-3 1 0-16,0-1 0 16,-2 1 0-16,1 1 0 15,-2-2 1-15,2 0-1 16,-2 0 0-16,4 0 1 15,3 0-1-15,0-2 0 16,1 2 0-16,7 0 1 16,-2-1-1-16,-1 1 0 15,-2 0 1-15,-2 0-1 16,2 1 2-16,-2-1-1 0,-1 0-1 16,-1-1-2-16,4 2 2 15,-1-2 0-15,5 1-1 16,-1 0-2-16,4 1 6 15,0-1-4-15,-2 0 1 16,-4 2 0-16,-1-1 3 16,-4-1-2-16,2 2 0 15,0-2 1-15,-2-2-1 16,5 1 2-16,-1 1-5 16,2-2 4-16,4 1-2 0,-2 1 1 15,-2 0-1 1,-5-1 2-16,-1 1-2 15,-3-2 0-15,-1 4 2 0,-2-2 1 16,2 0-2 0,3 0-1-16,1 0 0 0,4 0 1 15,2 0-1-15,-1-2 1 16,0 4-1-16,-3-4 1 16,-1 2-1-16,-4 0 0 15,-1 0 3-15,-4 0-3 16,-1 2 1-16,2-2-1 15,0 0 0-15,0 1-1 16,4-1 1-16,0 0-2 16,3 0 4-16,-2 0-2 15,-2 0 1-15,5 0-1 0,-7 0 0 16,2 0 0 0,-4 0 0-16,3 0 1 0,1 0 0 15,1 0-1-15,4-1 1 16,2-1 0-16,3 1-1 15,0 0 0-15,0 0 0 16,-3-1-1-16,-3 2 1 16,-5 0 0-16,-2 0 0 15,-4 0 0-15,-1 0 1 16,-1 0-1-16,1 2 0 16,0-2-2-16,0 1 0 15,0-1 1-15,0 0 0 0,0 1 1 16,0-1 0-1,0 0 1-15,-2-1-1 0,1 1 1 16,1 0 0-16,0 0 2 16,0-1 0-16,0 1 1 15,0 0-1-15,0 0 3 16,0-2 1-16,0 2-1 16,0 0-5-16,0 0 5 15,0 0-3-15,0 2 2 16,0-2 0-16,0 0-3 15,0 0 1-15,0 0-1 16,0 0 2-16,0 0-2 16,0 0-2-16,0 0 2 0,0 0 1 15,0 0 1 1,0 0 0-16,0 0 1 0,0 0 0 16,0 0 2-16,0-2-2 15,0 2-3-15,0 0 2 16,0-2-1-16,0 2-3 15,0 0 3-15,-2 0-1 16,4 0-1-16,-2 0 1 16,0 0 0-16,0-1-1 15,0 1 0-15,0 0-1 16,0 0 2-16,0 0-1 16,0-1-1-16,-2-3 0 15,2 1-1-15,-1 0 1 16,-1-1 0-16,2 0 0 0,-1-1 0 15,-1 1 0-15,2 0 1 16,0-1-1-16,-1 2 0 16,1-2 0-16,0 1 0 15,-2-2 0-15,2 1 0 16,0 1 0-16,0-1 0 16,0 2 0-16,0-2-1 15,-1 0 2-15,1-1-2 16,-2 1 2-16,0-2-1 15,0 0 0-15,1 0 0 16,-2-1 0-16,3-1 1 16,-2 0-1-16,1-1-1 15,-1 2 1-15,1 1 0 0,-1-2 0 16,-1 1-1-16,0 0 1 16,3-2 0-16,-3 0-1 15,1-1 0-15,-1-1 1 16,-1 0 0-16,1-1 1 15,0 2 2-15,0-2-3 16,2 2 0-16,-1-1-3 16,1 1 3-16,-1 1 2 15,2-1-2-15,-1-1 0 16,-1 1 0-16,1-3 0 16,-1 0-1-16,1-2 0 15,-1 1 1-15,-1-1 1 0,-1 1-1 16,4 0 0-1,-3 0 2-15,3 1-2 16,0 0-1-16,0 1 1 0,-2 1 0 16,2 1 1-16,-1-2-1 15,-1-1 0-15,1-1 0 16,-2 0 0-16,0-2 0 16,1-1 0-16,-1 1 0 15,2 1 1-15,-1 2 2 16,1 2-6-16,-1 2 6 15,1 3-7-15,-3-2 9 16,2 1-5-16,1 1 0 16,-1-3-3-16,-1-2 3 0,2 1 2 15,-1-2-2-15,-1 1 0 16,3-1-1-16,0 2 2 16,-3-1-1-16,3 2 2 15,0 2-3-15,0-2 1 16,3 1 0-16,-3-3 0 15,0-2 0-15,0 0 0 16,0-3-1-16,0 1 2 16,-3-2-2-16,3 1 2 15,0 3 1-15,0-2-2 16,0 4-2-16,0 0 2 16,-2 2 1-16,2 0-1 15,0 1 0-15,-1-1 0 16,1 0 1-16,-2-1-1 0,1-1 0 15,-1 0 2-15,-2-1-2 16,3 2 0-16,-1-1 0 16,1 4 3-16,1 1-3 15,-2 0 0-15,2 0 1 16,0 3-1-16,0-2 0 16,0 0 0-16,0 1 0 15,0-4 1-15,0 0 0 16,0 1 0-16,0-2-1 15,-1-1 0-15,1 3 0 16,0-1 1-16,0 2-1 16,0 1 0-16,0 4 2 15,0-3-1-15,0 4-1 0,0-1 0 16,0 1 1-16,0 0 0 16,0 1 0-16,0 0 0 15,0 0 1-15,0-2-1 16,0 2-1-16,-2 0 2 15,2 0 0-15,0-3-1 16,0 3-1-16,0 0 1 16,-1 0-1-16,1 0 0 15,0 0-3-15,0 0 2 16,0 0 1-16,0 0 0 16,0 0 0-16,0 0 0 15,0 0 0-15,0 0 0 16,0 0 0-16,0 0 0 15,0 0 0-15,0 0-1 0,0 0-1 16,0 0 0-16,0 0 2 16,0 0-2-16,0 0 2 15,0 0-1-15,0 0-1 16,0 0 1-16,0 0-6 16,0 3-6-16,0-3-24 15,0 0-44-15,0 0-55 16,0-3-312-16</inkml:trace>
  <inkml:trace contextRef="#ctx0" brushRef="#br1" timeOffset="100365.54">11289 5523 512 0,'-4'-2'312'16,"1"-1"-304"-16,1 1 53 16,1-1-5-16,1 0 36 15,-2 2-21-15,2-1-22 16,0 2-14-16,0 0-4 16,0 0 0-16,2 2-4 15,-1-2 3-15,-1 0 1 0,2 0-6 16,-1 0-7-16,5-2 25 15,3 0-15-15,3 1-5 16,7 1-12-16,4-1-1 16,2 0-7-16,2-1-1 15,0 2 3-15,0-1-3 16,-2 0-1-16,2 1 2 16,0-2-1-16,-3 1 1 15,1-2 1-15,0 2-3 16,1-2-1-16,-3 1 1 15,-1 2-1-15,0 0 0 16,-3 0 0-16,-4 2 0 16,3-1-1-16,-3 1 1 15,1-1 1-15,1-1 0 16,2 0 0-16,2-1-1 0,-3-1 0 16,4-1 0-16,-1 1-2 15,-1-3 2-15,-3 2 0 16,-1 1 0-16,-2-1 0 15,-2 2 0-15,0-1 1 16,0 0-2-16,0 1 1 16,3 1 0-16,0-1-1 15,4-1 2-15,2-1-4 16,2 2 3-16,1-1 0 16,-1 2 0-16,1 0 0 15,-4 2 1-15,-1-1-1 16,2-1 1-16,-3 0-1 0,3-1 0 15,-3-1 1-15,4 1 0 16,-1-2-1-16,-3 0 1 16,1 2-1-16,-3-2 1 15,0 3-1-15,-3-1 0 16,0 1 1-16,1 0 0 16,1 0 0-16,0 0 2 15,1-2-2-15,2-1 0 16,1 2 3-16,1-1-3 15,-4 1 0-15,-1 1 2 16,-1 0-2-16,-3 0 0 16,0 1 0-16,-1 1 1 15,2-2 2-15,2 0-3 0,2 1-1 16,1-1 1 0,5-1-1-16,0 1 0 0,-1-2 0 15,0 2 0-15,-4 2 0 16,-1-2 1-16,-6 1-1 15,2-1 0-15,-3 2 1 16,2-4-1-16,2 2 0 16,2-1 1-16,6-2 1 15,0 2-2-15,3-2 0 16,1 3 0-16,-1 0 0 16,-3 0 0-16,-5 1 0 15,-3-1 0-15,-2 2 0 0,0-2 0 16,0 1 1-16,4-1-1 15,6 0 0-15,3-1-1 16,4 1 1-16,-2 0-1 16,2-2 0-16,-4 2 0 15,-6 2 1-15,-5-2 0 16,1 0-1-16,-5-2 3 16,0 1-3-16,1-1 2 15,5 0 0-15,0-1-1 16,3-1-2-16,0 1 1 15,-3 1 1-15,-1-2 1 16,-3 3-1-16,-5 1 0 16,-1-1 0-16,-4-1 0 0,1 2 0 15,-1 0 2-15,1 0-2 16,3 0-1-16,1-2 1 16,2 2 2-16,-2-1-2 15,3 1-3-15,-5 0 3 16,1 0 0-16,-1 0-3 15,-1 1 3-15,2-1 0 16,-2 0 0-16,0 0 0 16,-2 0 0-16,3 0 1 15,-2-1-1-15,-1 0 4 16,1 1-1-16,1-1-3 16,3-1 0-16,0-1 0 15,3 1 0-15,0-1 0 16,0 0 0-16,-3 0-3 15,6-1 6-15,-8 4-6 0,1 0 6 16,-2-2-6-16,-2 2 6 16,2 0-6-16,18-5 3 15,-15 0 0-15,3 3 0 16,1-1-1-16,-2 0 1 16,10-1-1-16,-3 1 1 15,-3 1-5-15,-2 2 5 16,-7 0-9-16,0 2 9 15,-3-2 0-15,0 0 2 16,-3 0 3-16,3 1-2 16,-2-2 2-16,2 1 4 15,0 0-5-15,0 0-2 0,0 0-1 16,0 0 3-16,0 0-4 16,0 0 0-16,-1 0 1 15,1 0 0-15,0 0-1 16,0 1 0-16,0-1 2 15,0 0-1-15,0 0 2 16,-2 3 0-16,2 0 13 16,-1 3 1-16,-1 2-3 15,-2 2-8-15,3 3 6 16,-1 1-5-16,-1 2 5 16,2 3-4-16,-2 1-2 15,1 1 2-15,-1 0-2 0,0 0 0 16,0-2 0-1,0 3-2-15,2-3-1 0,-1 0 0 16,2 0 0-16,-1-1 1 16,2 1-2-16,-1 0-1 15,2 1-1-15,-1 0 3 16,1-2-3-16,-1 4 0 16,2-3 0-16,-1 2 0 15,1 2-1-15,0 1 1 16,0-4 2-16,-2 3-2 15,2-1 0-15,0-1-1 16,3-2 2-16,-3 2-2 16,0-1 2-16,2 0-2 0,-1 0-1 15,-1-2 2 1,0 1 2-16,3-2-2 0,-3-2-2 16,1 3 2-1,-1-1 1-15,2 2 0 0,-1 1 1 16,1-1-2-16,0 2 0 15,2 0-1-15,-1 1 2 16,0-1 0-16,1 0-1 16,0 0 0-16,-1-1 1 15,1-1-1-15,-3-1 3 16,1-2-2-16,-2 1 1 16,0 0 1-16,2-1-2 15,0 0-1-15,-2 1 2 16,1-2-1-16,1 0 1 0,-2 3-2 15,0-3 4-15,-3-1-1 16,6 0 3-16,-3 0 1 16,-2 0-1-16,2 1-4 15,-1-1 5-15,-1-2-6 16,1 2 3-16,-1-1-2 16,2 1 0-16,0 0-1 15,0 1 1-15,-1-1-2 16,1-2 1-16,-2 2 1 15,2-1 0-15,-3 0 1 16,1-1 1-16,1 3-1 16,-1-1-2-16,1-1 2 15,-1-1 0-15,1 1-1 0,-2-3-1 16,3 2 1 0,0-3-2-16,0-1 1 0,-1-1 1 15,-1 0-1-15,2-1-1 16,-3-1-1-16,2 1 1 15,-1 0 1-15,-1-4-1 16,3 1 0-16,-3-1 4 16,1-2-2-16,-1-2 1 15,0 2 0-15,0 0-1 16,0-1 2-16,0 1-1 16,0 0 0-16,0 0 2 15,0 0-4-15,0-2 3 16,2 2-2-16,-2-1-2 15,1 0 1-15,2 0-1 0,2-3-2 16,-2 3 2-16,3-3-1 16,2 1 0-16,0 0 1 15,1-1-1-15,2 0 1 16,2 0-1-16,1 0-1 16,2-1 1-16,0 3 0 15,5-3 1-15,3 4 0 16,0-2 0-16,0 2 1 15,1-2-1-15,2 1 0 16,-2 0 0-16,1 0 0 16,-2 1 0-16,0 1 0 0,-1-3 1 15,0 3-1-15,-2-2 0 16,1 2-1-16,0 0 1 16,2 2 0-16,-1-2-1 15,2 0 0-15,0 0-1 16,1 0 1-16,0 0 0 15,-1-2 0-15,0 2 1 16,-3 0 0-16,-1 2-3 16,-4-2 3-16,-1 1 0 15,-3 1 2-15,1-2-2 16,-2 0 0-16,1 1-2 16,4-2 2-16,-1-1 1 15,2 2-1-15,1 0-1 0,-1 0 1 16,2 2 1-1,-5-1-1-15,1-1 0 0,-2 0 0 16,-1 2 0-16,-1-2 0 16,-1 0 1-16,0 0-1 15,0 0 0-15,0 0 0 16,1 0 1-16,1 0-1 16,0 0 0-16,-1 0-1 15,1 1 1-15,1-1 0 16,-1 1 0-16,-3-1 0 15,4 0 1-15,-1-1-1 16,1 1 2-16,0-1-2 16,-1 1 1-16,0-2-2 15,-3 2 1-15,-1-1 0 0,-1 1 0 16,1 0 0 0,-3 0-1-16,0 0 1 0,1 1 0 15,2-1 0-15,0 0 0 16,2 0 0-16,0 0 0 15,0 0 0-15,-4 0 0 16,1 2 0-16,1-2 0 16,-3 1 0-16,-2-1 0 15,4 0 0-15,0 0 0 16,0-1 0-16,3 1 0 16,0 0 0-16,1 0 0 15,4 0 0-15,-3 0 0 16,0 0 0-16,2 0 0 15,-3 0 1-15,0 0-1 0,-2 0 0 16,1 0 1-16,1 0-1 16,0-2 0-16,1 2 0 15,2 0-1-15,3 0 2 16,-2 0-1-16,4 0 0 16,-5 0 0-16,-1 0 0 15,-1 0-1-15,-1 0 1 16,-1 2-2-16,0-4 2 15,1 2 0-15,0 2 1 16,1-2-1-16,5 1 0 16,0-1 0-16,-2 1 0 0,4 1-2 15,-7-1 2 1,0-1 0-16,-3 2-1 16,0-2 1-16,0 1-2 0,1-1 2 15,-1 0-1-15,7 0 1 16,-2 2 0-16,-1-2 0 15,2 0 0-15,-3 1 1 16,-3-1-2-16,-1 0 2 16,0 1-2-16,-3 0 1 15,2-1 0-15,-2 2 0 16,0 0 1-16,4-2-1 16,2 1 1-16,4-1-2 0,2 1 0 15,2-1 1 1,-2 2 0-16,-2-2 0 0,-5 1 0 15,0-1 0-15,-3 0 2 16,-1-1-2-16,4 1 0 16,-1 0 1-16,1-2-1 15,3 2 0-15,0 0-1 16,2 0 2-16,-1 0-2 16,0 0 2-16,-4 0-1 15,-4 0 0-15,1-1 0 16,-3 2 0-16,0-1 0 15,1-1 1-15,2 2-1 16,-2-1 0-16,1 0 0 0,0 0 0 16,-1 0 1-1,0 2-1-15,2-2 1 0,1 0 0 16,-2 0-1-16,2 0 1 16,1 0-1-16,-2 0 0 15,0 0-2-15,-2 0 2 16,-1 0 1-16,0-2-1 15,-2 2 0-15,0 2-1 16,1-2 0-16,1 1 1 16,0-1 0-16,0 0 2 15,0 2-1-15,-1-2-1 16,1 0 0-16,-1-2 1 16,-1 4-1-16,-1-4 1 15,-1 2-1-15,-1 0-1 0,2 0 0 16,-2 0 2-1,1 2-3-15,1-4 2 0,0 4 0 16,1-1 0-16,0-2 2 16,1 1-3-16,-1 1 1 15,0-2 0-15,0 1 1 16,-2 0-1-16,1 0 0 16,-1 0 0-16,-1 0 0 15,0 0-2-15,0 0 2 16,2 0 0-16,-2 0 2 15,1 0-2-15,-1 0 0 16,4 0 0-16,-2 0-1 16,1 0 1-16,0 0-1 15,-2 1 1-15,1-1 0 16,-1 0 1-16,-1 0-1 0,2 0 0 16,-2-1 0-16,0 1 0 15,1 0 0-15,-1 0 0 16,0 0 0-16,2 1 0 15,-2-2 0-15,0 2 0 16,1-1 1-16,-1-1-1 16,0 1 0-16,0 0 2 15,0 0-1-15,0 0-1 16,0 0 0-16,0 0 0 16,0 0 0-16,0 0 0 15,2-2 0-15,-2 2 0 16,1 0 0-16,-1 0 0 0,2-1 0 15,-1 1 0-15,1 0 0 16,0-2 0-16,2 2 0 16,-3 0 0-16,1 0 0 15,-1 0 0-15,1-1 0 16,-1 1 0-16,1-1 0 16,1-1 0-16,1 2 0 15,-2-2 0-15,1 2-1 16,-2 0 1-16,-1 0 0 15,0 0 0-15,0 0 0 16,0 0 0-16,0 0 0 16,0 0-1-16,0 0 1 15,2 0-1-15,-2-1 1 16,1 2 0-16,-1 1 0 16,2-2 0-16,-1 0-1 0,2 0 1 15,-3 0 0-15,0 0 0 16,0-2-3-16,-3 2 1 15,3 0 1-15,0 0 1 16,0 0-1-16,0 0 1 16,0 2 0-16,0-2 0 15,0 0-1-15,3 0 1 16,-3 0 0-16,0 2-1 16,0-2 1-16,0 0 0 15,0 0 0-15,0 0 0 0,0 0 0 16,0-2 0-1,0 2 0-15,0 0 0 0,0 0 0 16,0 0 0-16,0-2 0 16,0 2 0-16,0 0 0 15,-3 0-1-15,6 0 1 16,-3 0 0-16,-3 2 0 16,6-2-1-16,-3 0 1 15,0 0-1-15,0 2 1 16,0-2-2-16,0-2 3 15,0 2-2-15,0 0 1 16,0 0 0-16,0-2 1 16,0 2-1-16,0 0 0 15,0 2 1-15,1-4-1 0,-1 4 0 16,0-2 0-16,0 0 0 16,0-2 1-16,0 2-1 15,0 0 2-15,0-1-3 16,0 1 2-16,0 0-1 15,0 0 0-15,0 1 0 16,0-1-2-16,0 0 4 16,0 0-2-16,0-1 4 15,0 0-4-15,2 1 1 16,-1 0-1-16,1-1 0 16,-1 1 1-16,3 0-1 0,-4-2 0 15,1 2-1-15,1 0 0 16,-1-1 0-16,4-1 1 15,-1 2-1-15,2-1 1 16,0 1 0-16,0-2-2 16,-3 2 2-16,0 0 2 15,0 0-2-15,0 0 0 16,0-1-1-16,3 1 0 16,-2 0 0-16,2-1 0 15,0-1-1-15,-1 2 3 16,-1 0-1-16,2-1 0 15,-2 1-1-15,0 0 1 16,0 0 0-16,1-2-1 16,-2 4 1-16,1-2 0 15,2 0 0-15,-2 0 0 16,-1 1-1-16,2 1 1 0,-1-2 0 16,2 0 0-16,-1-2 1 15,4 2-2-15,-3 0 1 16,-2 0 0-16,-1 0 0 15,0 0 0-15,-1 2 0 16,-1-2 0-16,-1 1 0 16,3-2 0-16,0 2 0 15,0-2 1-15,0 1-1 16,2 1 0-16,-2-1 0 16,0 0-1-16,-2 0-1 15,2 0 2-15,-3 0 0 0,2 0 2 16,-2 0-4-1,1 0 1-15,1 0 1 0,3 0 1 16,0 0-1-16,-1 1 0 16,2-1 2-16,-1 0-2 15,-4 0 0-15,1 0 0 16,-2 0 0-16,0-1 0 16,0 1-3-16,0 0 0 15,0 1 3-15,0 1 0 16,-2-2 0-16,2 1-3 15,0-2 3-15,-1 1 0 16,1-2 0-16,0 2 0 16,0-1 2-16,0 2-2 15,-2-1 0-15,2-1-1 16,-1 1-1-16,1 0 2 0,0 0 4 16,0 0-4-16,0 0 0 15,-2 0-2-15,2 0 3 16,0 1-1-16,0-2 2 15,0 1 0-15,0 0-1 16,0 0 0-16,0-1 2 16,-1 1-2-16,1 0-1 15,-2 0 2-15,1-2-2 16,-1 1 0-16,1-1 1 16,-1-1 2-16,1 1-3 15,-1 0-3-15,1-1 3 0,-2-1 2 16,0 1-1-16,0-1 3 15,0 0-4-15,0-2 4 16,2-1-3-16,-2 0 1 16,1-1 2-16,2-2-3 15,-1 2 1-15,1-3-1 16,0 2 2-16,0 0 0 16,0-1 0-16,-2-1-1 15,2-2 0-15,-2 1 0 16,1-2 0-16,-1-1-2 15,2 1 6-15,0 1-6 16,0-1 0-16,0 0 3 16,0-1 2-16,0-1-4 15,-1-2-1-15,-1-4 0 0,1 0 2 16,-3-3-2 0,1-1 1-16,-2 0-1 0,2 3 0 15,0 0 3-15,2 3 5 16,-1 4-2-16,2 0 0 15,-1 4 1-15,1-3-5 16,0 1-2-16,-2 0 1 16,2-3-1-16,-3-1 0 15,0-3 0-15,-2-1 1 16,1 0-1-16,0 1 0 16,1 3 2-16,1 3 0 15,2 2-1-15,0 3-1 0,0 2 1 16,0 0 0-1,2-1 0-15,-1 0-1 0,1-1 2 16,-2-1-4-16,1-4 2 16,1-1 0-16,-1 0 1 15,-1-3 0-15,2 2-1 16,1 0 0-16,0 5 2 16,-2 1 0-16,1 0 2 15,-1 2-2-15,-1 0 1 16,0-2-1-16,2 0 2 15,-2-5-2-15,1-1 1 16,-1 1-2-16,2-4 3 16,-2 3-4-16,1 0 1 0,-1 1 0 15,-1 2 0 1,1 1-1-16,-2 0 1 0,1 0-1 16,-1-2-1-16,1 0 1 15,-6-40 1-15,7 44 0 16,0 1 0-16,0 1-1 15,-2 3 1-15,2-6-1 16,0 3 1-16,-2 4 0 16,2 1 0-16,0 1 0 15,0 1-1-15,0 0 0 16,-1-1 0-16,1 0 0 16,0 0-1-16,-2 0 1 15,1 1 0-15,1-1 1 16,-2 0-1-16,2 0 0 0,-1 0-1 15,1 2 2-15,0-1-1 16,0 2 3-16,0-1-3 16,0 1 0-16,1 1 0 15,-1-1 0-15,2 2-1 16,-2-2-1-16,1 1 1 16,-1-1-3-16,2 0 2 15,-2 0-2-15,1 0 1 16,3 0 0-16,0 0 2 15,5 2 1-15,4-2 0 16,5 1 0-16,3 2 0 16,0-2-1-16,1 1 1 15,-1-1-1-15,-1 2 1 0,-1-2-4 16,-2 4 3-16,0-4-1 16,-2 2-3-16,2 0 0 15,-1-1 1-15,0 1 0 16,4 1-5-16,5 1-2 15,1-3-2-15,4 1-1 16,-2 0-3-16,-3 0 12 16,0-2 3-16,-4 2-2 15,-3-1 3-15,0-1-1 16,-3 0-4-16,1 2-2 16,1-3-4-16,4 0-6 15,2-3 2-15,4 3-2 0,-1 3-2 16,2-3 6-16,-1 3 4 15,-3 0 4-15,-2-2 1 16,-4 1 5-16,-1-1-1 16,-2-1 1-16,1 1 1 15,-1-2-1-15,3-2 0 16,1 0-1-16,2 0-2 16,3-1-2-16,3 2-4 15,-1-2 4-15,1 2 4 16,-2 0 1-16,-3 1-2 15,0 1 2-15,-4-3 0 16,0 2 1-16,1-2 1 16,-1 1-2-16,2-2 0 15,-2 3 1-15,1-2-1 16,-7 2 0-16,0-1 3 0,-8 2-3 16,-1-1 4-16,-1 1-2 15,-4 0 1-15,2 1-3 16,0-1 5-16,-1 0-5 15,-1 0 0-15,1 0-3 16,1 0-20-16,-3 0-50 16,0 3-228-16,-7-4-931 15</inkml:trace>
  <inkml:trace contextRef="#ctx0" brushRef="#br1" timeOffset="103454.61">18380 3651 1372 0,'-11'-9'76'0,"3"1"-32"0,3-1 4 16,2 5 15-16,3 4-12 16,2 3-20-16,-1-1-23 15,-1 3-4-15,0 0-4 16,3 8 27-16,0 5-2 16,2 9-10-16,2 10-7 15,2 3 2-15,0 7-5 16,1 5 5-16,0 5-5 15,-4 2-2-15,-2 3-1 16,-4-3 1-16,-1-3-2 16,-5-7 1-16,-4-7 0 15,-3-8-2-15,0-9 1 0,-5-7 3 16,-4-8 5 0,-4-10-7-16,-11-9-2 0,-9-9-14 15,-5-8-31-15,3-8-28 16,7-7-56-16,15-5-166 15,19-5-265-15</inkml:trace>
  <inkml:trace contextRef="#ctx0" brushRef="#br1" timeOffset="103655.96">18195 3646 1136 0,'-13'-4'178'15,"7"3"-129"-15,1-2 45 16,5 1-3-16,5 2-28 0,10-1-26 16,9 0-19-16,14-1-17 15,9-2-1-15,9 2-10 16,4-2-57-16,-2 1-148 16,0 0-278-16</inkml:trace>
  <inkml:trace contextRef="#ctx0" brushRef="#br1" timeOffset="104540.28">18926 3587 642 0,'3'-5'662'15,"-1"3"-604"-15,-1 2-22 16,-2-2 41-16,1 4-27 16,-2 6-44-16,1 9 41 15,-3 9-16-15,-2 10-17 0,-1 13 4 16,1 9-3-16,-3 9-3 16,-2 4-7-16,0 2-2 15,-5-3-1-15,-1-2-1 16,1-9 0-16,1-7 0 15,2-12-1-15,4-11 0 16,4-10 3-16,4-9 1 16,1-6 6-16,3-6 10 15,4-10-12-15,8-5-8 16,3-7 1-16,9-13 0 16,3-9 0-16,2-6-1 15,3-7 1-15,-4-7-2 16,-1 7 2-16,-3 9 0 15,-6 8 2-15,-6 14 3 16,-5 13 0-16,-4 6 2 0,-5 5-8 16,-1 3 0-16,-1 2-6 15,-2 4-5-15,-2 7 10 16,-5 9 1-16,-2 7-1 16,-4 9 1-16,-4 5 0 15,-2-2 5-15,0-5 0 16,2-5 7-16,2-5-4 15,6-7 3-15,2-4-2 16,5-6 0-16,5-3-5 16,2-2 0-16,4 0 1 15,4 0-5-15,7 0-2 16,7 1-24-16,7 0-34 0,6-1-85 16,5 0-215-16,0-2-591 15</inkml:trace>
  <inkml:trace contextRef="#ctx0" brushRef="#br1" timeOffset="110810.26">19693 4336 739 0,'-3'9'164'0,"0"-4"-83"16,0 0 33-16,0-4 42 16,2-1-39-16,-1 1-6 15,4-1-40-15,-2 2-14 0,1-4-16 16,1 2-3-16,-1 0 5 15,1-2-14-15,-1-4-12 16,2-4-13-16,-1-4 0 16,5-8 2-16,-1-4-4 15,2-9-2-15,4-8 0 16,1-8 2-16,1-6-3 16,2-10 1-16,-3-1 0 15,1 2 4-15,-4 3-4 16,-1 9 0-16,-2 12 1 15,-2 11 1-15,-2 11-3 16,0 8 1-16,-2 8 0 16,-1 4-4-16,-1 3-11 0,1 9 11 15,0 10 4 1,0 12 0-16,0 12 3 0,-2 10-2 16,1 3-2-16,-2-2 1 15,-3-1 0-15,0-8 1 16,0-9-1-16,2-9 0 15,2-12-3-15,1-8 3 16,-1-4 10-16,4-8-3 16,1-6-5-16,3-6-2 15,0-8-1-15,2-7-2 16,0-4 1-16,0-6-6 16,-1 1 8-16,0 1 0 0,1 6-2 15,-1 8 1 1,-1 6-6-16,3 7 1 0,-3 6 6 15,-1 3-2-15,2 2 1 16,3 7 0-16,4 6 1 16,2 10 2-16,1 8-1 15,-1 8-1-15,-4 3 0 16,-3 4 0-16,-4 1-2 16,-4-3-15-16,-4-1-55 15,-1-5-95-15,-2-2-293 16</inkml:trace>
  <inkml:trace contextRef="#ctx0" brushRef="#br1" timeOffset="111012.66">20138 4117 1394 0,'-8'-6'51'15,"3"-2"-19"-15,2 4 36 16,1 3-4-16,2 1-43 16,0 0-21-16,2 0-70 15,1 0-126-15,5 1-204 16</inkml:trace>
  <inkml:trace contextRef="#ctx0" brushRef="#br1" timeOffset="111427.99">20459 3984 793 0,'-8'-15'474'0,"1"5"-426"16,0 3 8-16,0 0 21 15,4 4-9-15,2 4-46 16,-4 1-21-16,-1 5-1 15,-4-1 0-15,-8 8-3 16,-4 5-3-16,-1 4-12 16,-2 4-10-16,2 4-6 15,4 0-10-15,9-4 15 16,5-3 27-16,10-7 2 0,7-6 4 16,10-2 4-16,6-5 2 15,4-3 1-15,-1 2 16 16,-3-2-6-16,-5 2 1 15,-7 5 1-15,-3 1 6 16,-5 5-10-16,-5 2 9 16,-6 5 5-16,-8 1-3 15,-5 3-9-15,-5 0-6 16,-4-1-15-16,-9-3 0 16,-5-2-5-16,-9-5-77 0,-15-6-209 15</inkml:trace>
  <inkml:trace contextRef="#ctx0" brushRef="#br1" timeOffset="115281.24">18188 4634 925 0,'4'2'144'15,"-4"-2"-132"-15,3-1 1 16,2 0 16-16,-1-1 53 16,5 1-30-16,5 0-14 15,-2 2-2-15,2 2-3 16,6 2-15-16,8-1 1 16,8 1 17-16,13-1-11 0,14-7-6 15,12-1-5-15,11 0-5 16,8-1-1-16,2 3-4 15,-1 4-3-15,-8 3 2 16,-7 2-1-16,-11 0-1 16,-8 0-1-16,-6 0 0 15,-6-3 1-15,-1-2 1 16,1 1-1-16,-1-3-2 16,4 0 1-16,0-2-1 15,-2 1 1-15,2-2 0 16,-2-1 0-16,-2-1 3 15,0 1-3-15,-1 0 3 0,-2 1-2 16,-1 3-1-16,0 0 1 16,0 0 0-16,-1 0-1 15,5 0 0-15,0 0 1 16,7 0-1-16,3-3 1 16,3 2 2-16,-1-2 0 15,-5 1 1-15,-7 2 4 16,-8-1-1-16,-7 0 6 15,-5 1-1-15,-5-3-1 16,-4 1 4-16,-1 0-5 16,-6 0-2-16,-3 0-2 15,0 1-1-15,0-1-2 16,0 2-3-16,-2-2 0 16,4 2 1-16,-4 0-1 15,1 2-1-15,-4-2 1 0,0 2 1 16,-2-2-1-16,-1 1 1 15,-1-1 8-15,0 0 3 16,-1 0 4-16,-1 0-1 16,0 0-3-16,0 0-4 15,1 0-8-15,-1 0 0 16,2-1-6-16,-1 2-55 16,-2 0-195-16</inkml:trace>
  <inkml:trace contextRef="#ctx0" brushRef="#br1" timeOffset="163129.82">23410 497 868 0,'-8'2'193'0,"2"0"-168"0,-1-4 16 16,4-1 46-1,1 1-7-15,1 2-6 0,1-2-32 16,0 2-20-16,-2 0-9 15,2 2 9-15,0-2 4 16,-1 0-9-16,1 1 2 16,0-1-4-16,-3 0-4 15,0 2-1-15,-6 2 1 16,-4 1-1-16,-4 4-1 16,-5 2-3-16,-4 2 1 15,3 2 0-15,0 1-5 16,2 1 6-16,0-1-7 15,5 3 5-15,0 1 4 0,3 1-2 16,2 0-3 0,5 2 7-16,-2 1-6 0,5 0 2 15,2 1-5-15,2 0 5 16,1-2 0-16,5 1-5 16,5-2 6-16,1 0-3 15,5-1-1-15,3 1-3 16,5-4 2-16,-3-3 0 15,3-1-1-15,-4-4-1 16,-2-3 2-16,-3-1 0 16,0-3 2-16,-1-3 4 15,-1-3-3-15,3-1 1 16,2-4 0-16,4 0-6 16,2-1 2-16,1-2-2 0,1 1 0 15,-2-1 3-15,-4 2-4 16,-2-3 2-16,-4 1 4 15,-4-2-4-15,-1 0 4 16,-3 0 3-16,-2-1-4 16,-1 0 2-16,-4-1-5 15,1 1 2-15,-2-3-1 16,0 1-4-16,-3 0 4 16,-2 1-1-16,1 0-2 15,-3-2 1-15,-1 5-1 16,0-5-1-16,1 3 1 15,-3 0-1-15,-1-1 0 16,2-1 0-16,-1 2 1 0,-1 0-1 16,2 1 0-16,1 3 0 15,0 1 0-15,-1-1 0 16,3 0 0-16,-3 4 1 16,3 0-1-16,-1 1-1 15,4 0 0-15,-2 4 0 16,4 0 0-16,-1 1-6 15,1 0 1-15,-4 0-1 16,2 1-9-16,-3 0-21 16,-6 4-56-16,-4 2-62 15,-5 3-230-15</inkml:trace>
  <inkml:trace contextRef="#ctx0" brushRef="#br1" timeOffset="163816.92">24032 831 699 0,'-5'0'199'16,"2"2"-165"-16,3-2 34 15,-1-2 32-15,1 2 17 16,1 0-50-16,-2 2-28 16,1-2-19-16,0 1 6 15,0-1 7-15,3 3 4 16,3-2 15-16,9 1 4 16,11 0-13-16,12 0-22 15,15 0-14-15,10-1 2 16,6 3-8-16,0-2 0 15,-2 0-2-15,-6 0 0 16,-7-1 1-16,-11-1-1 16,-5 0 1-16,-8 0 0 0,-10 1 2 15,-2-1-2-15,-8 0 0 16,-4 0 0-16,-2 1 2 16,-2-1-2-16,-2 0-1 15,0 0 0-15,0 0-67 16,-2 0-166-16,2 2-277 15</inkml:trace>
  <inkml:trace contextRef="#ctx0" brushRef="#br1" timeOffset="164248.43">24514 729 898 0,'-9'2'125'16,"1"-1"-109"-16,5-1 29 15,3 0 7-15,3 2 27 16,5 0-30-16,4 3-8 16,5 1-8-16,6 3-16 15,5 2-3-15,4-1 1 16,-2-2 9-16,-2 1-11 15,-1 0-6-15,-5-2-3 0,-4-2 2 16,-3 3 0 0,-5-3 5-16,-4 2 6 0,0 0 7 15,-4-2-11-15,-2 5 0 16,-2-1-3-16,1 1-4 16,-4 3 1-16,1 1-4 15,-4 3 1-15,1 3-2 16,-5-1-2-16,2 2 1 15,-4 1 0-15,1-1-2 16,-1-2 1-16,-2-2-38 16,2 0-139-16,0-2-143 15,4-4-375-15</inkml:trace>
  <inkml:trace contextRef="#ctx0" brushRef="#br1" timeOffset="164948.32">24954 628 397 0,'-9'5'628'16,"1"0"-593"-16,4-4 0 16,2-1 46-16,5 0-12 15,8 1 10-15,11 3-26 16,11-2-39-16,7 1-8 16,8 1-5-16,-3 1 4 15,-6-1 2-15,-8 1 4 16,-7 1-3-16,-6-2 3 0,-8 0 7 15,-2 2 14 1,-4-2 5-16,-1 3-12 16,-2 3-6-16,-1 4 9 0,0 5-6 15,-4 5 0-15,-2 3-3 16,-3 5 0-16,-3 6-8 16,-3 3-9-16,0 1-2 15,-2 5-2-15,-3 1-68 16,2 3-359-16</inkml:trace>
  <inkml:trace contextRef="#ctx0" brushRef="#br1" timeOffset="177133.74">23250 1312 783 0,'5'-2'49'0,"1"1"-27"15,-3-1 49-15,1-2 37 16,-4 3 14-16,4 0-36 16,1-2-27-16,4 0-29 15,1 2-6-15,8-2 3 16,1 0 7-16,3 3-11 15,4-1-6-15,3-1-4 16,5 2-3-16,3 0 0 16,3 2-5-16,1-1 1 0,-4 3-2 15,-1-1-2-15,-5 0 0 16,2 1 2-16,-6-1-1 16,3-1 1-16,-2 0 2 15,2-1-3-15,0 1 0 16,0-1-3-16,1 1 3 15,-1-1 2-15,0 0-4 16,-4 2 3-16,3-1-4 16,-2 2 1-16,-1 0 0 15,1-1 1-15,-1 1-2 16,1 1 3-16,0-1-2 16,-2-1 0-16,0 0 2 15,-1-3-3-15,-1 0 3 16,2-2 2-16,3 2-5 0,4-1 2 15,-1 1-1-15,2 1 2 16,-5-1-2-16,0 2 0 16,-2-2-1-16,-1 0 3 15,-2-2-1-15,2 1-1 16,0-2 0-16,-1 2 2 16,-3-2 0-16,1 3 0 15,-1 0 1-15,-1 0-3 16,2 0 2-16,2 3-1 15,3-3-1-15,-1-3 1 16,3 3-2-16,-1-2 2 16,-1-1-2-16,2 1 2 15,-6-3-2-15,0 2 1 0,-7 0-1 16,-3 2 1-16,-2 1-1 16,-3 1 0-16,3-1 0 15,0 2 0-15,7-2 2 16,0 0-1-16,6 0-1 15,4-2 3-15,2 1-3 16,1 0 0-16,-1 1 0 16,-2 0 0-16,-6 0 1 15,-6 1-1-15,-6 0 0 16,-1-1 0-16,-5 2 1 0,2-2 0 16,0 0 0-1,2 0 0-15,4 0 3 0,0-2-3 16,1 1 2-16,-1 1-3 15,-3-3 4-15,0 2-2 16,-5 1 1-16,-1 0 3 16,-1-2-4-16,-1 2 5 15,-1 0-3-15,0-1 3 16,0 1-3-16,-1 1 0 16,1-1-2-16,-2 0 2 15,1 0-2-15,-1 0-2 16,2 2 2-16,0-2-2 15,-1 0 1-15,-1 0 0 16,2 1-1-16,-1-1 1 16,-1-1-1-16,2 2 0 0,0-1-4 15,2 0-41 1,-2 0-306-16</inkml:trace>
  <inkml:trace contextRef="#ctx0" brushRef="#br1" timeOffset="181873.17">26040 812 720 0,'-4'1'181'16,"2"0"-166"-16,1-2 15 16,1 0 29-16,1-1 9 15,2 2 26-15,0-2-22 16,0 2-37-16,3-3-13 15,4 3 3-15,8-2 4 16,3-1-4-16,8 1-6 16,3 1-1-16,7-1-5 15,1 1-6-15,1-2 0 16,0 2-3-16,-2 0-1 0,-6 1-3 16,-8 0 1-16,-5 0-2 15,-8 1 2-15,-6-1-1 16,-5 1 6-16,-1-1-3 15,-1 0 1-15,-1 0-4 16,2 0 0-16,-1 0-17 16,-1 0-104-16,-1 1-232 15,-3-1-441-15</inkml:trace>
  <inkml:trace contextRef="#ctx0" brushRef="#br1" timeOffset="182300.08">26313 652 907 0,'-7'-2'164'15,"1"-1"-159"-15,2 1 7 16,1-1 15-16,3 1 31 15,0 2-2-15,2 0-20 16,-1 0-24-16,4 0-11 16,3 2-1-16,5 1 5 15,5-1-2-15,4 4-1 0,3 0 1 16,1 0-1-16,-4 0-1 16,-2 0 3-16,-7 1-2 15,0 0 3-15,-5 1-1 16,-2 2 2-16,-3 0-3 15,-1 0 2-15,-2 2 0 16,2 0-3-16,-2 0-2 16,-2 1 6-16,2 1-1 15,-3 2-2-15,-3 4 3 16,-7 1-6-16,-9 4-3 16,-14 2-202-16,-20 5-512 15</inkml:trace>
  <inkml:trace contextRef="#ctx0" brushRef="#br1" timeOffset="185819.96">26999 650 1055 0,'-3'2'117'16,"-1"-2"-52"-16,1-2 3 15,1 1 22-15,4-1-7 16,7 2-6-16,-5-2-45 16,2-1-27-16,5-1 4 15,2-1-1-15,11-4-2 16,5 0 1-16,7 2-6 15,2 0-1-15,-1 1-1 16,-1 2 1-16,-3 4 0 16,-6 1-1-16,-7 2-2 0,-6 3-2 15,-5 3 2-15,-9 3 3 16,-4 4 1-16,-4 4 0 16,-9 1 0-16,-3 4 0 15,-4-1-1-15,-1-1 0 16,2-1 3-16,5-4-4 15,5-1 1-15,6-4 0 16,3-1-1-16,4-4-4 16,5-2 5-16,5 0-1 15,4 0 1-15,5 0 0 16,5-1 0-16,-2 1 1 16,4 1-2-16,-4 0 0 0,-3 3-1 15,-5 0-2 1,-5 1-1-16,-4 2 4 0,-1 1 1 15,-7 1 0 1,-3 2 0-16,-2 2 0 0,-1-1 2 16,-4-1 3-16,-1-3-4 15,0-3 7-15,0-4-5 16,0-4 5-16,-3-6 3 16,-4-5-11-16,0-8 0 15,-4-6-28-15,2-9-86 16,11-7-267-16,12-6-318 15</inkml:trace>
  <inkml:trace contextRef="#ctx0" brushRef="#br1" timeOffset="186440.53">27861 485 1036 0,'0'-2'272'16,"-1"-2"-255"-16,-1 2 33 16,-2-1 24-16,3 2-23 15,1 2-32-15,0 3-9 16,0 6 10-16,-2 8 13 16,2 9-9-16,-1 10-8 15,1 5-1-15,-2 5-7 0,1 6-3 16,-1-2-4-1,1 1 1-15,-2-2-2 16,0-5 1-16,1-9-2 0,1-6 2 16,-1-11-1-16,1-8 3 15,1-7 8-15,0-6 9 16,1-7-19-16,1-5 0 16,1-8-2-16,1-4-5 15,4-4 3-15,2 0-12 16,2 0 9-16,4 6-7 15,1-1 7-15,2 7 5 16,1 3 0-16,1 5 0 16,-1 1 0-16,-3 7-3 0,-1 2 1 15,-2 3 0 1,-1 8-1-16,-1 4 4 0,-1 3-2 16,-1 8 2-16,-3 2 0 15,-4 3 0-15,2 2 0 16,-7-1-1-16,1 1 1 15,-4-2 0-15,1-5 0 16,-6-5 1-16,2-5 3 16,-1-6 5-16,-2-4 2 15,-3-6 3-15,-7-8-14 16,-2-4 3-16,-5-10-6 16,0-1-3-16,5-6-66 15,11-2-234-15,15-1-264 16</inkml:trace>
  <inkml:trace contextRef="#ctx0" brushRef="#br1" timeOffset="186672.83">28396 749 1147 0,'-2'2'132'16,"2"-1"-125"-16,-3-1 0 15,2 3 24-15,-1 4 51 16,1 5-13-16,-1 6-36 16,-1 10-10-16,-1 5-8 15,3 5-12-15,-3 4 1 0,3-1-4 16,-1 4-1-16,-1-6-24 16,-1-1-125-16,1-8-160 15,-2-6-240-15</inkml:trace>
  <inkml:trace contextRef="#ctx0" brushRef="#br1" timeOffset="186816.86">28413 827 965 0,'-11'-23'87'0,"2"8"-21"15,0 3-29-15,2 5-37 0,5 2-33 16,4 0-236-16</inkml:trace>
  <inkml:trace contextRef="#ctx0" brushRef="#br1" timeOffset="187121.49">28637 300 1187 0,'-7'-18'94'0,"0"7"-34"16,2 3 22-16,2 1-27 15,5 9-14-15,-2 5-30 16,1 9 40-16,2 12-17 0,0 15-12 16,1 17-1-16,-1 12-9 15,0 7-3-15,-1 7-8 16,-1 0 1-1,-1-4-2-15,0-5-14 0,0-8-58 16,-1-8-157-16,1-11-196 16,0-12-291-16</inkml:trace>
  <inkml:trace contextRef="#ctx0" brushRef="#br1" timeOffset="187281.92">28521 741 1217 0,'-11'-13'102'0,"5"6"-17"16,1 3 36-16,5 1-60 15,8 4-29-15,11 1-17 16,12 0-15-16,16 1-30 16,18-1-326-16</inkml:trace>
  <inkml:trace contextRef="#ctx0" brushRef="#br1" timeOffset="190857.35">23557 2743 867 0,'0'-1'55'0,"-3"-2"39"15,-1 0 80-15,1 0-76 16,-1 0-32-16,1 0 8 16,1 2-36-16,2-2-19 15,-1 3-10-15,1 0-3 16,0 0 0-16,-3 3-4 15,-10 1 5-15,0 2-1 16,0 0 7-16,-4 2 12 16,-8 8 0-16,-2-1-9 15,2 4-5-15,2 1 3 16,4 2 1-16,4-1-9 16,3 3 2-16,2 1 4 15,5 2-3-15,4 3 1 0,4 1-1 16,4 1-5-16,6 0 3 15,6 0-1-15,3 0 1 16,5-5-2-16,4-4-4 16,2-5 0-16,0-5 6 15,1-6-7-15,-1-4 2 16,-3-5 0-16,-2-3 1 16,-4-2 5-16,-5-5-3 15,-5-3-2-15,-5-2-1 16,-2-9-2-16,-6-3 0 15,1-7 0-15,-4-2 0 16,-1 0-1-16,-1 1 1 16,1 4 0-16,0 4 0 0,-1 5-2 15,1 2 1 1,-3 1 0-16,-2 1-2 0,-2 0 3 16,-1 1-2-1,-2 0-1-15,3 2 0 0,0 6-7 16,0 2-11-16,6 5-24 15,-1 4-62-15,2 4-112 16,-1 5-183-16,1 5-426 16</inkml:trace>
  <inkml:trace contextRef="#ctx0" brushRef="#br1" timeOffset="191908.82">24722 2796 687 0,'-1'-2'202'0,"-2"-3"-152"16,-1 1 90-16,2 0-18 16,1 1-41-16,-1 2-35 15,2 1-25-15,0 0-6 16,-1 0-7-16,1 1 1 15,-5 3 3-15,-1 3 14 16,-6 3 13-16,-3 4-19 16,-4 6 4-16,2 4-8 15,0 1 6-15,2 7-3 16,0 0 6-16,4 2-7 16,4 3-9-16,2-1-4 0,5 2 3 15,6-2-2 1,6-1-1-16,6-5-1 0,9-2 1 15,3-5-2-15,7-7 1 16,4-6-4-16,5-4 3 16,-1-9 0-16,1-3-2 15,-5-4-1-15,-3-3 2 16,-7-6 0-16,-5-4 0 16,-7-3-2-16,-7-10 1 15,-6-3-1-15,-5-5 1 16,-4-1-1-16,-4 1 2 15,-4 3-2-15,-2 4 0 16,-2 8 0-16,-3 5 0 16,-3 6-1-16,0 3-4 15,-3 6-2-15,-4 3-10 16,0 5-39-16,-2 2-103 0,0 5-217 16,0 2-507-16</inkml:trace>
  <inkml:trace contextRef="#ctx0" brushRef="#br1" timeOffset="192693.24">25973 2880 801 0,'1'-6'214'16,"-1"1"-185"-16,-3-1 107 16,-1-1-41-16,-1 2-43 15,2 3-12-15,-3-1-28 16,-2 5-10-16,-3 1 5 16,-4 8 13-16,-3 4 13 0,-3 9 5 15,2 3-8 1,-2 6 3-16,6 4-4 0,0 0 2 15,8 1-8-15,5 0-9 16,8 0-5-16,9-3 1 16,11-5-5-16,10-3-5 15,8-6 4-15,7-8-2 16,3-6-2-16,1-7-2 16,-3-7 2-16,-4-4 1 15,-7-5 6-15,-8-4-6 16,-8-5 6-16,-8-6-7 15,-4-8 0-15,-8-4 3 16,-4-3 0-16,-4 0 3 16,-2 3-1-16,-1 7 2 15,-3 6-2-15,-1 10-3 0,-1 4-2 16,-1 6-3 0,-8 5-2-16,-8 3 4 0,-8 5-9 15,-12 3-50-15,-10 5-136 16,-6 6-365-16</inkml:trace>
  <inkml:trace contextRef="#ctx0" brushRef="#br1" timeOffset="193960.75">23520 4487 435 0,'-9'-3'561'0,"3"0"-514"16,2-1 84-16,-1 1 5 15,2 0-54-15,3 3-35 16,-1 0-35-16,-1 3-10 15,-4 7 12-15,-4 3 5 16,-2 9 6-16,-3 7 8 16,3 5-13-16,1 7 8 15,7 0-11-15,7 2-6 0,4-2-1 16,6-4-4-16,10-6 0 16,10-7-5-16,9-10 4 15,6-5 0-15,4-9-5 16,-3-6 2-16,-3-7 2 15,-10-8-1-15,-6-5 3 16,-8-12-1-16,-10-7-3 16,-6-9-2-16,-6 0 0 15,-6-3 2-15,-4 6 3 16,-6 9 3-16,-4 10-2 16,-1 10-6-16,-4 7-2 0,-2 8 1 15,-4 7-2 1,-2 5-3-16,0 6-38 0,2 7-109 15,5 4-233 1</inkml:trace>
  <inkml:trace contextRef="#ctx0" brushRef="#br1" timeOffset="194762.59">24929 4468 717 0,'0'-1'417'0,"-2"-2"-387"0,-1 2 69 15,-1-3-5 1,-1 1-39-16,-3 4-18 0,-6 2-5 16,-7 8 2-16,-6 8 5 15,-3 5-9-15,0 11-4 16,5 6-9-16,6 4-6 15,10 2-3-15,9-4-1 16,9-1-4-16,13-9 4 16,14-9-4-16,13-5-1 15,7-9-2-15,6-10 1 16,-4-9-1-16,-6-8 0 16,-7-7 5-16,-11-11-5 15,-10-9 5-15,-10-7-5 0,-10-5-1 16,-7-1 1-16,-8 5 0 15,-6 8 0 1,-6 11-2-16,1 9-2 0,-5 9-5 16,2 10-17-16,1 6-74 15,3 7-176-15,3 8-331 16</inkml:trace>
  <inkml:trace contextRef="#ctx0" brushRef="#br1" timeOffset="195499.09">26219 4417 496 0,'-4'-6'501'16,"1"2"-406"-16,0-1 47 0,1 2-54 15,0 2-9 1,2 1-16-16,2 0-41 0,-2 4-12 16,2 1 19-16,1 7 27 15,0 8-22-15,1 7-13 16,-1 10 9-16,1 8-10 15,-2 7-4-15,-2 6-6 16,0 2-4-16,0 3 3 16,0-4-2-16,0-4-4 15,1-6 2-15,-1-4 2 16,0-5 0-16,2-3 6 16,-2-5 1-16,0-5-3 15,1-4 4-15,-1-7-8 16,2-3-2-16,-1-6 6 0,-1-3 1 15,2-1-2 1,-1-1-3-16,-1-2-4 0,2 0-3 16,-1 0-20-16,14-9-63 15,-6 0-180-15</inkml:trace>
  <inkml:trace contextRef="#ctx0" brushRef="#br1" timeOffset="196679.73">23806 5763 862 0,'0'-8'77'0,"-3"2"94"15,0-1-8-15,0 1-53 0,0 0-17 16,2 3-54 0,-2-1-22-16,0 3-11 0,-1 2-1 15,-8 3 0-15,-8 7 15 16,-5 4 16-16,-5 10-12 15,-4 9-9-15,1 8 11 16,3 8-13-16,7 3 3 16,7 1-2-16,10-2-7 15,12-6 0-15,14-6-3 16,12-7-2-16,12-10 2 16,11-7-4-16,6-9-1 15,-1-10 1-15,-5-7 0 0,-7-8 2 16,-9-4-2-1,-11-10 3-15,-10-7 0 0,-9-8-3 16,-9-12 1-16,-8-4-1 16,-8-2 1-16,-4 7-2 15,-5 11 1-15,0 12-5 16,0 14-2-16,-1 11-25 16,-2 9-49-16,1 6-137 15,4 9-243-15</inkml:trace>
  <inkml:trace contextRef="#ctx0" brushRef="#br1" timeOffset="197330.78">25097 5511 863 0,'5'-4'73'0,"-1"0"-51"15,2 0 43-15,0 1 26 16,-2 3 37-16,1 0-49 16,-4 2-45-16,-1 0-1 15,0 1 5-15,0 3 27 16,0 1 6-16,0 5-27 16,0 7-13-16,0 5 8 0,-3 8-6 15,0 8-11-15,0 6 9 16,-2 5-19-16,2 4 2 15,0 2-6-15,1-1-2 16,4 2-1-16,1 1 0 16,2-1-5-16,0-3 1 15,1-5 1-15,0-7-2 16,0-9 0-16,-3-7-1 16,0-9 1-16,1-5-1 15,-2-5-1-15,-2-3-8 16,3-5-65-16,3-6-168 15,0-8-764-15</inkml:trace>
  <inkml:trace contextRef="#ctx0" brushRef="#br1" timeOffset="198114.49">26246 5956 229 0,'0'-7'289'0,"1"3"-161"15,-1 0 17-15,2 1-36 16,-2 1 28-16,-2 1 1 16,2 0-39-16,-3-1-29 15,2 1-16-15,-5-2-25 16,-2 2-4-16,-3-1 5 16,-3 5 7-16,-4 0-12 15,2 5-4-15,-2 2-4 16,3 6-2-16,0 2 3 15,1 6-4-15,3 4 0 16,3 4-3-16,5 3-3 16,3 1 0-16,6-1-3 15,6-1-5-15,5-3 8 0,6-5-4 16,10-5-1 0,5-9 2-16,5-3-4 0,3-9-1 15,3-4 3-15,-5-7-2 16,-6-5 1-16,-5-7 2 15,-7-5-3-15,-7-7-1 16,-9-9 2-16,-5-5-2 16,-5-5-2-16,-5 2 2 15,-4 4 0-15,-1 6 2 16,-5 9-2-16,0 9 0 16,-3 7 0-16,2 6-1 15,-4 2 0-15,-2 5 1 0,0 2 0 16,-1 4 0-16,-1 4-5 15,-1 2 0-15,0 8-48 16,0 4-174 0,0 3-391-16</inkml:trace>
  <inkml:trace contextRef="#ctx0" brushRef="#br1" timeOffset="199232.4">23957 7096 1063 0,'-27'-4'68'0,"2"-3"6"15,4 1 38-15,2 1-25 16,1 5-22-16,3 3-17 16,-4 6-10-16,-5 7-6 15,0 6-7-15,-2 7-5 16,1 4 8-16,3 5 2 0,7-1-12 16,4 4-1-16,8-3-7 15,9-1-7-15,9-5 1 16,9-3 3-1,10-8 2-15,8-6-8 0,10-9-2 16,2-7 1-16,-3-8 0 16,-4-7 3-16,-9-6-1 15,-8-7-2-15,-10-10 0 16,-7-7 1-16,-9-7-1 16,-5-2 0-16,-5 4 1 15,-7 4 0-15,-1 10-1 16,-3 9 0-16,-4 9-3 0,-2 8-2 15,-4 5-5-15,-3 6-49 16,-3 6-130-16,2 7-415 16</inkml:trace>
  <inkml:trace contextRef="#ctx0" brushRef="#br1" timeOffset="200167.45">25309 6896 511 0,'-2'-10'324'16,"2"3"-249"-16,-1 0 75 0,1 3 5 15,0 1-38 1,0 0-2-16,0 1-28 0,0 1-26 15,0 1-16 1,0 0-22-16,-2 1-13 0,2 2-9 16,-1 6 0-16,-3 9 12 15,-1 9 11-15,1 14-5 16,-3 10 5-16,4 5-2 16,0 5-8-16,2 2 5 15,-1 2-8-15,1-1 1 16,-1-2-3-16,1-6 5 15,-2-6-8-15,2-9-1 16,1-10-4-16,1-10 1 16,-1-9-2-16,3-4 1 15,-2-5 9-15,-1-3-3 0,0-2-7 16,3-3-3 0,0-5-67-16,5-5-79 0,3-6-307 15</inkml:trace>
  <inkml:trace contextRef="#ctx0" brushRef="#br1" timeOffset="201150.64">26334 6791 1146 0,'0'-8'73'0,"-2"-1"19"0,2 1-6 16,0 4-19-16,0 1-5 16,2 1-26-16,-2 2-31 15,0 3-2-15,1 4 9 16,-1 9 20-16,3 10-13 15,-1 10 0-15,1 12 8 16,-2 8-5-16,1 6 2 16,-2 2-6-16,0 1-3 15,-2-2 7-15,-1-1-11 16,2-2 0-16,-1-5-5 16,2-7 3-16,2-6-4 15,-1-6 2-15,2-9 4 0,-1-4-1 16,1-4-2-16,-2-5-5 15,1-4 9-15,-2-2-12 16,0-4 6-16,1-2-1 16,-1-1-1-16,0-2-1 15,2-1-3-15,-1 0-30 16,1 1-52-16,2-4-178 16</inkml:trace>
  <inkml:trace contextRef="#ctx0" brushRef="#br1" timeOffset="202252.07">23965 8311 889 0,'-2'0'202'0,"-1"0"-154"0,2 0 75 16,-1-2-47-16,1 2-33 16,1 5-5-16,1 3 57 15,1 5-44-15,-1 10-9 16,2 5-1-16,2 8-9 15,-2 7-3-15,0 3-4 16,1 4 3-16,-1 5-3 16,-3 0-9-16,-2 1-3 15,-2 2 4-15,1-1-9 16,-1-2 5-16,1-5 2 16,1-3-6-16,1-8 0 15,1-6 1-15,0-7-1 16,0-7-3-16,0-6-5 0,0-6 6 15,0-4-3 1,0-3 7-16,1-2-6 0,-1-1-5 16,2-2-65-16,-2-6-59 15,0-8-224-15</inkml:trace>
  <inkml:trace contextRef="#ctx0" brushRef="#br1" timeOffset="202955.52">25433 8376 899 0,'-21'3'85'0,"-4"-1"31"16,2 0 33-16,-2 1-65 15,1 6-20-15,2 6-1 16,-1 5-14-16,1 8-15 16,-1 7 16-16,3 6-16 0,1 4-8 15,5 3-2 1,3 1-3-16,5 0-7 0,6-3-5 16,8-2-2-16,5-5-4 15,10-6 2-15,8-6 1 16,10-9-5-16,7-8-2 15,4-8-2-15,1-7-1 16,-9-9 4-16,-3-10 0 16,-8-8-2-16,-9-12 1 15,-7-12 1-15,-6-10-1 16,-8-1 0-16,-6 1 1 16,-5 7 1-16,-5 15-1 15,-2 11-6-15,-6 13-5 16,-3 9-25-16,-3 8-42 0,-3 7-116 15,1 9-252-15</inkml:trace>
  <inkml:trace contextRef="#ctx0" brushRef="#br1" timeOffset="203553.24">26410 8542 943 0,'0'0'113'15,"0"-2"-5"-15,-3 0 7 16,3 2 1-16,-1 0-24 16,-1 0-51-16,-1 0-25 15,-4 5-7-15,-7 2 9 0,-7 6 14 16,-4 5-6-16,-5 8-1 15,0 6-4-15,5 4-2 16,7 2-1-16,3 2-7 16,9-1-6-16,9 0-2 15,10-6 0-15,7-2 2 16,11-7-5-16,11-8-1 16,1-7-6-16,5-7 4 15,-3-9 3-15,-5-7 2 16,-4-7 0-16,-5-8 1 15,-7-6-2-15,-5-10 1 16,-7-5 4-16,-3-3-2 16,-6 1 7-16,-4 7 7 0,-2 13-12 15,-5 11-6-15,1 9-6 16,-5 8-1-16,-9 5-9 16,-10 5-68-1,-10 7-210-15,-9 1-923 0</inkml:trace>
  <inkml:trace contextRef="#ctx0" brushRef="#br1" timeOffset="204470.54">24051 9667 861 0,'-4'4'99'0,"-1"-3"-65"16,2 1 142-16,3-2-71 16,2 2-38-1,1 1-8-15,3 2 29 0,1 5-16 16,1 4-23-16,3 9-11 15,-3 6 4-15,-2 5-11 16,-4 6-12-16,-2 5 6 16,-3 6-13-16,0 2 6 15,-1 7-11-15,0 2-1 16,-1 0-2-16,1 0-3 16,0-3 3-16,-1-5-1 15,2-9-1-15,2-7-3 16,-2-13 1-16,1-8-17 0,2-10-17 15,2-3-39-15,-1-13-260 16</inkml:trace>
  <inkml:trace contextRef="#ctx0" brushRef="#br1" timeOffset="205071.01">25634 9807 1179 0,'-12'0'57'0,"2"-2"25"16,-5-3-25-16,3 4-4 15,0 3-5-15,-2 7-8 16,-3 9-1 0,0 6-3-16,1 10-10 0,1 5-8 15,2 5-7-15,7 1 3 16,4 1-12-16,8-7 3 16,10-3 4-16,10-7-6 15,5-8-3-15,8-8-1 16,4-9-4-16,3-8 2 15,-5-9 3-15,-5-11 0 16,-8-8 2-16,-9-11 1 16,-8-6 1-16,-10-5 3 15,-4-1 0-15,-9 3-7 0,-7 8 1 16,-2 11-1-16,-2 12-1 16,-3 10-13-16,0 10-18 15,1 10-76-15,4 6-155 16,5 7-304-16</inkml:trace>
  <inkml:trace contextRef="#ctx0" brushRef="#br1" timeOffset="205571.98">26540 9611 917 0,'-2'-9'182'16,"-1"1"-49"-16,-2-1-3 16,0 2-18-16,2 3-47 0,1 1-22 15,1 3-30-15,-1 3-2 16,-1 6 20-16,-1 8 3 16,-1 9-8-16,-3 11-3 15,0 11-4-15,2 7-6 16,1 5-2-16,1 7 7 15,2 1-4-15,1 0-4 16,2-4-3-16,1-2-2 16,-1-9 1-16,4-4 0 15,-2-8-2-15,2-8-2 16,-1-7-1-16,1-9 2 16,-4-5-3-16,1-8 5 15,0-4-2-15,-2 0-3 16,2 0-28-16,1-7-98 0,1-6-506 15</inkml:trace>
  <inkml:trace contextRef="#ctx0" brushRef="#br1" timeOffset="206407.85">24189 11042 1319 0,'-3'8'132'0,"0"-1"-129"16,0-3 0-16,1 5 59 15,0 6 11-15,1 10-27 16,-1 8-18-16,2 8 10 16,2 5-3-16,-1 9 5 15,-1 4-20-15,-3 7-1 0,-3 2 4 16,-2 2-6-16,-1 0-10 15,1-6 4-15,2-3-4 16,3-7-6-16,3-10 0 16,3-6 0-16,0-10-1 15,0-10-15-15,2-7-18 16,-1-6-19-16,6-11-83 16,4-7-429-16</inkml:trace>
  <inkml:trace contextRef="#ctx0" brushRef="#br1" timeOffset="207042.02">25563 10997 638 0,'4'-6'224'16,"-1"0"-132"-16,0 3 85 15,-3 2-53-15,2 1-49 16,-2 1-34-16,0 4 50 16,1 5 24-16,2 7-61 0,-2 6-8 15,-1 10-5-15,2 7-1 16,-2 6-9-16,0 8-4 16,0 6 1-16,1 7-8 15,1 5-4-15,1 1-2 16,0-2-1-16,1-6-4 15,1-8-1-15,1-10 0 16,0-9-1-16,-3-8-7 16,-2-9 1-16,-1-9-1 15,0-5-7-15,2-2-8 16,-1-4-27-16,1-2-39 16,2-5-128-16,1-6-496 15</inkml:trace>
  <inkml:trace contextRef="#ctx0" brushRef="#br1" timeOffset="207676.75">26653 11232 688 0,'-3'-10'254'0,"-3"0"-164"16,0 2 74-16,2 0-70 16,-2 1-17-16,0 1 2 15,1 3-31-15,-2-1-17 16,-1 4-1-16,-3 3 0 16,-3 4-2-16,-4 4-2 15,-1 6-10-15,-4 8 4 0,1 5-6 16,2 5-2-16,1 7-3 15,6 3-1-15,1 4-3 16,6 2-1-16,4-3-3 16,10-5 3-16,8-6 2 15,5-10-4-15,11-9-2 16,5-8 0-16,3-9-7 16,2-7 1-16,1-4 6 15,-6-10-1-15,-4-9 2 16,-5-9-1-16,-4-11 1 15,-4-9-1-15,-1-6 1 16,-5 0 1-16,-6 3 6 16,-5 10 5-16,-6 13 3 0,-7 13-13 15,-5 9-3-15,-6 9-3 16,-4 5 2-16,-5 8 1 16,-6 4-13-1,-9 7-84-15,-7 5-522 0</inkml:trace>
  <inkml:trace contextRef="#ctx0" brushRef="#br1" timeOffset="208691.77">24238 12633 520 0,'3'-3'423'15,"0"1"-352"-15,-2 1 82 16,-1-3-21-16,0 3-62 16,-3 1-2-16,2 0-28 15,1 1-11-15,-2 6 27 16,-1 5 1-16,3 8-14 16,-1 11-8-16,1 8-9 15,3 5-5-15,0 7 5 0,1 4-4 16,-1 6 3-1,0 0-1-15,1 3-5 0,-2-2 1 16,1-3-12-16,-2-2 1 16,2-6 3-16,0-6-10 15,1-7 6-15,-1-7-8 16,-2-9 0-16,1-5 1 16,-1-8 0-16,1-3-2 15,-1-5-4-15,3-2-46 16,1-8-109-16,2-7-422 15</inkml:trace>
  <inkml:trace contextRef="#ctx0" brushRef="#br1" timeOffset="209443.61">25821 12603 796 0,'-14'-2'59'15,"5"-1"-28"-15,0 1 97 16,6-1 11-16,5 4-60 16,-4 5 1-16,2 5-9 15,0 7 12-15,-1 7-10 16,-2 6-12-16,1 5-10 16,1 5-20-16,-1 4-4 15,2 5-4-15,3 3-4 0,0 4-1 16,3 3-4-1,3-1 3-15,-1 1 8 0,-1-5-13 16,1-6 5-16,0-5-8 16,-3-8-2-16,0-4-2 15,-2-9-4-15,1-5 0 16,-1-5-2-16,-1-6 1 16,2-2-6-16,-3-4-21 15,2-2-51-15,6-5-135 16,3-7-825-16</inkml:trace>
  <inkml:trace contextRef="#ctx0" brushRef="#br1" timeOffset="210109.7">26917 12566 884 0,'-9'-18'46'16,"-1"5"105"-16,4 1-29 0,3 5-18 15,1 7-39-15,2-1-37 16,-1 5-13-16,-2 9 79 16,-3 8-32-16,-1 9-14 15,-2 10-17-15,-1 7-7 16,4 4-5-16,3 3 2 15,3 5-8-15,0 4 3 16,2 5 7-16,1 0-10 16,0-1 0-16,-2-5-1 15,-1-3-3-15,2-9 1 16,1-6 0-16,-1-9 0 16,1-6-3-16,1-10-4 15,-1-5 3-15,1-7 7 0,-2-3 3 16,1-2 8-1,-3-2-2-15,3-2-18 0,3-3-4 16,3-4-21-16,6-3-83 16,4-5-352-16</inkml:trace>
  <inkml:trace contextRef="#ctx0" brushRef="#br1" timeOffset="213465.04">25912 1845 1177 0,'3'3'76'0,"-1"-1"-74"16,-6 0 4-16,1 6 47 16,0 2 17-16,0 3-26 15,2 6-8-15,2 4-5 16,2 0 2-16,2 7 9 16,0 5-12-16,-2 4 5 15,-1 1-17-15,-2 1-2 16,-2-1-5-16,1-4-5 15,-1-3-2-15,-2-6-3 16,1-8 5-16,0-6-6 16,2-4 3-16,1-6 7 0,-2-3 8 15,2-6 15-15,-1-5-30 16,-2-7-3-16,1-4-1 16,2-9 0-16,3-1-3 15,5-2 4-15,3 3-1 16,2 2 1-16,-1 7 0 15,1 4-2-15,-3 1 2 16,2 8-4-16,-1-1 1 16,2 4 2-16,3 1-2 15,0 3 2-15,3 2-2 16,2 3 0-16,-5 6 2 16,0 2-1-16,-2 4 2 15,-4 2-1-15,-5 3 2 0,-4 0-1 16,-5 1 0-1,-3 1 0-15,-4-1 3 0,-3 1-3 16,-3-1 1-16,-1 2 0 16,1-2 0-16,0-2 1 15,0-4 6-15,-2-2 0 16,1-6 7-16,-2-4-9 16,0-3 6-16,3-7 5 15,-1-3-16-15,6-5-1 16,2-3-5-16,5-1-46 15,5-4-61-15,11 3-228 16,4 1-492-16</inkml:trace>
  <inkml:trace contextRef="#ctx0" brushRef="#br1" timeOffset="-214297.38">26249 2249 483 0,'-2'0'316'15,"1"0"-254"-15,1-1 47 16,0 1 22-16,-2-2-20 16,2 2-50-16,0-1-20 15,-1 0-12-15,-1 1 1 16,1 0-1-16,-1 1-10 15,-2 2-1-15,-4 0 3 16,-2 3-4-16,-1 4 5 0,-3 3-12 16,3 3-2-16,2 2 6 15,2 0-8-15,1 2 3 16,6 0-4-16,6-2-1 16,1-1 4-16,7-1-4 15,3-7 5-15,3-2-6 16,4-3-2-16,0-4 1 15,-1-6-2-15,-3-1 6 16,-4-4 2-16,-5-1-4 16,-5-3 1-16,-2-4 0 15,-5-1-1-15,-5-1 2 16,1-1 3-16,-2 5-7 16,-1 1 0-16,0 5-2 15,-1 4-4-15,1 1-33 16,-3 6-106-16,-3 0-369 0</inkml:trace>
  <inkml:trace contextRef="#ctx0" brushRef="#br1" timeOffset="-213025.35">24605 1850 326 0,'-6'-5'614'0,"-1"1"-555"0,2 1 36 15,2 2 35-15,1-1-53 16,2 2-55-16,-1 3-16 15,-1 4 29-15,-1 5 20 16,0 6-18-16,2 6-3 16,-2 4-8-16,3 2-4 15,1 2-6-15,2 2-1 16,0 3-4-16,-1 1-4 16,1 2 6-16,-2-1-3 15,1-1-3-15,-1-2-5 16,2-9-2-16,1-4 1 15,1-9 0-15,-2-3 1 0,-1-7 2 16,-1-3 9 0,-1-2 7-16,0-6-6 0,0-3-14 15,0-5 0-15,0-7 1 16,2-5-1-16,2-3 0 16,2-2-6-16,6 1-2 15,2 1 4-15,3 5-1 16,1 2-4-16,0 5 9 15,-1 6 0-15,-3 3-2 16,-4 5 0-16,-4 2-2 16,-1 2 0-16,-3 3 1 15,2 1 3-15,4 4 0 16,1 3 1-16,4 3-1 16,-1 1 0-16,-1 5 0 15,0 0 0-15,-3 3 0 0,-2-1 1 16,-1 3 0-1,-4-4-1-15,2 2 2 0,-6-3-1 16,0-4-1-16,0-3 0 16,-3-1 3-16,0-5 2 15,-2 0 3-15,-3-4-8 16,-1-2 3-16,-3-1-2 16,-2-4 4-16,-2-3-3 15,-1-2-2-15,3-2-9 16,3-4-30-16,2-1-78 15,6 1-128-15,6-1-207 16</inkml:trace>
  <inkml:trace contextRef="#ctx0" brushRef="#br1" timeOffset="-212462.5">25088 2142 755 0,'-10'6'341'0,"1"-5"-329"16,1-1-2-16,2 0 40 15,0 0 21-15,3 4-23 16,0 2-28-16,0 4 8 15,0 1-2-15,2 3 22 16,-1 1-5-16,2 3-3 16,0 1-4-16,-1 1-2 0,-2 1-15 15,0 0 1-15,0 1-10 16,-1-3-3-16,1 1 1 16,1 0-4-16,1 3 6 15,1-3-4-15,0 1 6 16,1-2-2-16,2-3-2 15,-3-5 2-15,2-3-1 16,-2-5 1-16,1-1 6 16,-1-2-1-16,3-3-4 15,-3 0-3-15,1-1-8 16,1-2-37-16,-1-4-124 16,1-4-535-16</inkml:trace>
  <inkml:trace contextRef="#ctx0" brushRef="#br1" timeOffset="-211292.99">23377 1789 947 0,'-6'-3'214'15,"0"0"-102"-15,-1 1-4 16,2-1-21-16,2 3-50 15,2 2-33-15,1 3-4 16,0 6 14-16,-2 7-6 16,4 8 6-16,-1 8 1 15,2 2 0-15,2 5-3 16,0 2-1-16,-2-1-4 16,0-2 1-16,2-3 0 15,-2-2-1-15,0-7-6 16,0-5 1-16,1-5 0 0,0-7 0 15,-2-6 3 1,0-3 5-16,-1-2 2 0,1-7-2 16,-2-3-4-16,3-4-6 15,-2-8 1-15,2-1-2 16,0-4-2-16,2-2 2 16,1 4-2-16,1 1 0 15,0 3-3-15,3 4-6 16,3 3 9-16,0 3-4 15,4 1 3-15,-2 5 3 16,-1 0 0-16,-3 2 0 0,-3 2-1 16,-5 1-1-16,-2 3 0 15,2 1 2-15,3 3 1 16,1 3 2-16,2 4-2 16,2 3 1-16,2 3-1 15,-1 0 0-15,0 0 0 16,-2 3 0-16,0 0 0 15,-3-2 0-15,-1 1 0 16,-5-2 1-16,-1-1 1 16,-1-2 0-16,-4-3 4 15,-2-2-5-15,0-2 3 16,-1-2-1-16,-4-1-3 16,2-1 2-16,-1-3-2 15,-4 0 0-15,2-5 0 16,-3 0-16-16,0-6-57 0,2-3-88 15,3-4-216-15</inkml:trace>
  <inkml:trace contextRef="#ctx0" brushRef="#br1" timeOffset="-210782.75">23819 2125 996 0,'8'-3'187'16,"-2"-1"-160"-16,-1-1 43 16,-4 2 15-16,-1 1-8 15,2 0-51-15,-1 2-20 16,-1 0-6-16,2 0-2 15,-2 0-4-15,1 2 4 16,1 0 2-16,-1 3 2 16,-1 1-2-16,0 3 3 15,-3 0 3-15,-3 3-2 16,-4 2-1-16,-6 3 0 16,-3 2-3-16,-1-1 4 15,-3 1-4-15,5-4 1 16,4-1 1-16,3-1 0 0,5-5 2 15,4-2 3-15,2 0 9 16,3-2 5-16,3 0 5 16,4 1-2-16,3-3 0 15,2 0-8-15,6-2-9 16,1-3-5-16,8-3-1 16,4-1 0-16,0 0-1 15,-1-1 0-15,-4 0 1 16,-8 5-1-16,-5-1-17 15,-10 2-39-15,-3 3-148 16,-6-1-576-16</inkml:trace>
  <inkml:trace contextRef="#ctx0" brushRef="#br0" timeOffset="-185669.26">9073 10142 1011 0,'0'-5'161'0,"-1"0"-93"15,-2-1 33-15,0 0-20 16,0 3-24-16,5 2-2 16,-2 0-18-16,1-1-16 0,1 2-1 15,-2 0-5-15,1 2-5 16,-2-1 1-16,1 0-7 15,-2 1 1-15,2 2 5 16,0 2 9-16,0 5-3 16,0 6-6-16,-1 8-5 15,-1 8 1-15,-1 7 5 16,0 6-4-16,0 4-5 16,-1 3 3-16,-4 0 3 15,1 0-5-15,1-1 2 0,-2-3-4 16,2-5 0-1,2-6 0-15,-2-7 1 0,5-8-2 16,-1-7 0 0,1-5 3-16,1-6 6 15,0-2 5-15,0-5 2 0,1-4-14 16,2-6-2-16,1-7 0 16,1-7 0-16,1-2-1 15,3 1-1-15,0 3 0 16,4 3 0-16,1 3-2 15,2 2-1-15,2 1 3 16,0 2-5-16,-2 4 7 16,-1 1-4-16,-4 5 3 15,-1 3-5-15,-4 1-1 16,3 5 3-16,-1 5 2 0,0 5 2 16,-2 4-3-1,0 5 1-15,-1 3 1 0,-5 5 0 16,0 2-1-16,0 1 2 15,0 0-2-15,-5-1 1 16,-1-3 1-16,-1-5-1 16,-5-4-1-16,0-6 2 15,3-4-2-15,-3-6 2 16,0-4 4-16,-6-5 1 16,0-2-5-16,-7-6-1 15,3-5-21-15,-2-2-34 16,10-1-54-16,4-4-131 15,6 1-305-15</inkml:trace>
  <inkml:trace contextRef="#ctx0" brushRef="#br0" timeOffset="-185183.89">9443 10717 553 0,'-5'3'623'0,"2"-2"-564"16,-2 1 7-16,2-2 41 16,0 1-22-16,-3 3-38 15,-7 5-14-15,-4 5-9 16,-5 4-5-16,-5 6-8 16,2 3-2-16,2 3 4 15,6-1-7-15,6-2-3 16,6-3-2-16,5-5 5 15,8-3 0-15,7-7-1 0,7-5-2 16,8-6-3-16,0-7 2 16,4-9 1-1,-5-1-3-15,-7-8 0 0,-11-1 5 16,-7-3-2-16,-7 1-3 16,-9 3-2-16,-4 3-1 15,-8 7-45-15,0 4-165 16,-3 6-335-16</inkml:trace>
  <inkml:trace contextRef="#ctx0" brushRef="#br0" timeOffset="-184441.01">9724 10411 671 0,'-5'-1'7'0,"1"-2"-7"15,1 0-89-15,2 0-39 16</inkml:trace>
  <inkml:trace contextRef="#ctx0" brushRef="#br0" timeOffset="-171144.94">10585 10669 899 0,'0'2'161'0,"1"-1"-147"0,-2-2 113 16,1-2-35-16,1 3-30 15,1-1-36-15,1 1-17 16,3-2-1-16,0 0 22 16,7 1 7-16,1 0-5 15,0-2-4-15,-3 3-6 16,0 0-5-16,-3 0 5 15,-2 0-10-15,3 0 0 16,2 4 1-16,7-1 0 16,1-1-2-16,4 0-8 15,-1 1 3-15,2-1-2 16,-1-1 1-16,0 0 2 16,1-1-6-16,-3 0 2 0,-2 0 1 15,-1-1-3-15,-2 1-1 16,-4-1 1-16,2 1-1 15,1-2 3-15,-3 2-2 16,2-1 0-16,2 1-1 16,0 0 3-16,0 0-5 15,2 0 6-15,-1 0-4 16,-1 1 1-16,2-1-1 16,-3 2 0-16,3-2 1 15,-2 1-1-15,0-1 1 16,0 0-3-16,-2 0 6 15,-3 0-5-15,-4 0 2 0,-2 0-1 16,4 0 0-16,-2 1 1 16,4-1 0-16,2 2-1 15,2-1 0-15,4 0 1 16,1-1-1-16,2 1 0 16,2 1 0-16,-3 0 0 15,-3-1 1-15,-3 2-1 16,-5-1 0-16,-2-1 0 15,-4 0 0-15,-1-1-1 16,0 0 0-16,-3 0 1 16,3 1 3-16,0-1-3 15,0 0 0-15,0 2 0 16,3-1 0-16,-3 1 0 0,0-2 0 16,-1 1 0-1,-1-1 0-15,-1 1 0 0,0-1 2 16,-1 0 1-16,-1 0 0 15,1 0-3-15,1 0 1 16,0 2 3-16,0-2-2 16,0-2-2-16,1 2 1 15,1 0-1-15,-2 0 1 16,1 0-1-16,2 0 0 16,-2 2 1-16,1-1 0 15,1-1-1-15,0 2 0 16,-2-1 0-16,2-1 1 0,3 1 2 15,2 1-1 1,4-1-1-16,3 2-1 0,1-1 0 16,1-1 0-16,-3 0 1 15,0 1 1-15,-4-2-2 16,-4 0 0-16,-1 0-2 16,-4 0 2-16,-1 1 0 15,0-1 2-15,-1 0-1 16,1 0-1-16,0 0 0 15,0 0 1-15,0 2-1 16,1-2 0-16,-1-2 0 16,0 2 0-16,0 0 0 15,0 0-2-15,-1 0 2 16,1 0 0-16,0 0 1 16,-2 2 1-16,2-2-2 0,0 0 2 15,0 0-1 1,0 0-1-16,0 0 1 0,0 0-1 15,2-2 1-15,-2 2-1 16,0 0 1-16,0 0 1 16,-2 0 0-16,2 0 2 15,-1 0-1-15,1 0 7 16,-2 0-1-16,2 0-2 16,2-1-3-16,-2 1 4 15,0 0-3-15,0-2 4 16,0 2-7-16,0-1 7 15,1 1-3-15,-1 0 3 0,0 0-4 16,0 0 7-16,0-1-2 16,0-2-9-16,0-2 1 15,2-2-2-15,-1 0 0 16,-1 0 1-16,2-1-1 16,-2 1 0-16,0 0-1 15,1 0 1-15,1 1 0 16,-2 1 4-16,0-4-3 15,0 0-1-15,-2-1 0 16,1-2 0-16,1-1-2 16,-2-2 4-16,2-1-3 15,0 1 1-15,-1-1 0 16,1 2 0-16,0 1 1 16,0 1-1-16,-2 0 4 15,2 1-4-15,-1-1 0 0,-1 0 1 16,1-2-1-16,-1-1 2 15,1 1 0-15,1-2-1 16,0 0-1-16,0 2 3 16,1 1-2-16,-1 2 0 15,2 0 0-15,-1 1 3 16,-1-1 0-16,0 0-4 16,2-1 4-16,-1-1-4 15,-1 1 0-15,2-2 2 16,-2 1 0-16,1 0-1 15,-1 1-1-15,2 1 0 16,-1 0 3-16,1 0-2 0,-1 0-1 16,1 0 1-1,-1 0 0-15,1-2 2 0,-1-2-2 16,1 0-1-16,-2-2 1 16,1 0-1-16,2-1 3 15,-2 4-2-15,1-1-1 16,-1 3-2-16,1 0 2 15,-2 3 0-15,1-1-1 16,1-1 1-16,-2-2 0 16,0 1 0-16,3 1 1 15,-3-2-1-15,0 2 0 16,0 0 1-16,-3 1-1 16,3 2 0-16,0 0 0 0,0-12 1 15,0 16 0 1,0 2-2-16,0-3 0 0,0 1 1 15,3-4 1-15,-3-1 1 16,0 2-2-16,0-1 0 16,0 1 0-16,0-1 3 15,0 0-3-15,-3 0 7 16,3 1-7-16,0 1 3 16,0 0-3-16,0 2 2 15,0-2-1-15,0 4 2 16,0-3-3-16,0 4 0 15,0-2 0-15,0 3 2 0,0-1-1 16,0-1-1-16,0 0 0 16,0-3 0-16,0 0 1 15,0-1-1-15,0 2 1 16,-2-3-1-16,2 4 0 16,0 0 0-16,0 2 0 15,2-1 0-15,-2 2 1 16,0-1 1-16,0 1-1 15,0-2-1-15,0-2-3 16,-2 0 3-16,2 1 1 16,0 0-1-16,0 2-1 15,-1-1 1-15,1 2 1 16,0 0-1-16,1 0-3 0,-1 0 2 16,0 0 1-16,2 0-1 15,-2 0 1-15,-2 0-1 16,4 0 1-1,-4 0 0-15,2 0-1 0,0 2 1 16,0-2 0-16,-1-2 0 16,2 2 0-16,-1 0 0 15,0 0 0-15,0 0-1 16,2 2 1-16,-2-4-4 16,0 2-1-16,3 0 3 15,-3 0-2-15,0 0 2 16,3 0-4-16,0 0 6 0,5 2 0 15,5-1 2 1,2 1-4-16,6 1 0 0,1-2 1 16,-1 1 1-16,3 0-6 15,1 2 2-15,2-3 2 16,0 1 0-16,-6 1-3 16,4 0 3-16,-7 0 0 15,-1 0-1-15,-3-1 1 16,-2 0 2-16,3 1-1 15,0 0-5-15,4 1 6 16,1-1-7-16,2 0 2 16,-1 2-4-16,1-1 7 15,-3-1-5-15,0 1 5 16,-4-1 1-16,3-2 1 16,-3 1 0-16,1 1-2 0,2-3-1 15,0 1 6-15,1-1-6 16,1 0 3-16,-1 0-1 15,2 0 0-15,-3-1-2 16,0 1 1-16,-5 0 2 16,0 0-1-16,-2 0 3 15,0 0-2-15,-1 1 0 16,-1-1-6-16,1 0 6 16,4 0-4-16,-2 1 3 15,2-1 0-15,0 0-3 16,2 0 2-16,-2 2-2 15,2-2 4-15,-2 1-1 0,1 1-1 16,-2-1 1 0,1-1-2-16,0 1 0 0,-2 1 1 15,0-2 2-15,-1 0-1 16,-4 0 0-16,1 1 1 16,0-1 0-16,2 0 0 15,-3 2 0-15,3-2 0 16,-2 0-2-16,1 0 1 15,-3 0 1-15,1 0-1 16,-2 0 0-16,-2 0 1 16,-3 0-1-16,1 0 1 15,-1 0 0-15,2 0 1 16,1-2-1-16,3 2 0 16,1-1 0-16,5 2-1 0,-1-1 1 15,0 0-2-15,-3 0 1 16,-2 2-1-1,-2-1 0-15,-2-1 1 0,-1 0 1 16,-1 0-2-16,0 0 2 16,0 0 0-16,0 0 2 15,-1 2-1-15,1-2-2 16,0 0-2-16,0 1-3 16,0 3 5-16,1-1 1 15,-1 4 0-15,0 2 0 16,2 2 0-16,-1 2-2 15,1 1 2-15,-2 0 2 0,3 3-1 16,-3 0 1-16,3 0-1 16,-2 1 0-16,1 0 0 15,-2 2-1-15,1 0 4 16,-1 0 0-16,0-1-4 16,0 1 1-16,0-1-1 15,0-2 6-15,0 1-6 16,2 0 0-16,-1-1 0 15,-1 2 3-15,2-1-3 16,-1-1 2-16,1-2-2 16,-2 0 0-16,0 0 1 15,0-1 2-15,0 0-3 0,0 3 1 16,0-2 0 0,0 2-1-16,0 2 0 15,0 1 1-15,-2-2-1 0,2 1 0 16,-1 1 1-16,1-1 0 15,0-1-1-15,-2-1 1 16,2 0-1-16,-1-3-3 16,-1 1 3-16,2-1 2 15,-1-2-1-15,1 2-1 16,0 0 0-16,-2 0 1 16,2-2-1-16,-1 1 0 15,-2-3 0-15,3 1 0 16,0 1 0-16,-3-1 0 15,3 2 6-15,0-4-6 0,0 1 0 16,0 0 0 0,0 0 0-16,0-1 0 0,-2 2 0 15,2 1 1-15,-1-1 2 16,-1-1-3-16,2 1 0 16,0 1-1-16,-1-2 4 15,1-1-2-15,0 0-1 16,0 0 2-16,1 0-2 15,-1-1 1-15,0 1-1 16,0 1 2-16,2 0-2 16,-2-2 2-16,0 2-2 15,-2-3 1-15,2 0-1 16,0-1 0-16,0-1 0 0,0 0 0 16,0 0 1-1,0-1 0-15,0 2-1 0,2-2 0 16,-2 1-1-16,0-2 1 15,0-2 3-15,0 2-2 16,0-2-1-16,0 1 0 16,0 2-3-16,0-2 5 15,0 0-2-15,0 0 1 16,1-2 1-16,-1 0 2 16,2 0-4-16,-2 0 7 15,0-2-5-15,0 2 1 16,0 0 0-16,0 0 0 15,0 0-3-15,0 0 1 16,0 0-1-16,3 0 2 0,-3 0-1 16,3 0-1-16,-3 0 0 15,1-1 0-15,5 0 1 16,5-3-1-16,-1 2 0 16,5-1 0-16,0 1-2 15,0 0 1-15,-3 0 1 16,3 2-2-16,-2-1 0 15,2-1 2-15,0 2 0 16,1 0-1-16,1-3 0 16,4 2 0-16,2 0-1 15,-1-1-1-15,1 2 2 16,1 0-2-16,-2 2 0 16,0-1 2-16,-2 3-2 0,0-2 1 15,-1-1 1-15,-1 2 1 16,3-2-3-16,-2 2 3 15,2-1 1-15,0-2-1 16,0 2-1-16,0-2 1 16,-2 2 0-16,-1-2 0 15,0 2 0-15,2-2-1 16,-1 0-2-16,5 0 3 16,-2-2 0-16,5-2 3 15,-2 4-5-15,2-2 2 16,-2 1-1-16,-2-1 0 15,-4 2 0-15,1-1 2 0,-4 1-2 16,2-1 1 0,-3 1-3-16,3-2 4 0,1 1-2 15,1-1-1-15,2 2-1 16,2 0 1-16,-3 0 0 16,0 0 1-16,-5 0-3 15,-1 0 4-15,-2 2-1 16,-4-2 0-16,2 1 0 15,-3-1 1-15,3 0-2 16,-2 2-1-16,-1-2 1 16,0 0-1-16,0 0 2 15,-3 0-2-15,-4 0 0 16,1 0 3-16,-2 0-1 0,-2 1 0 16,2-1 1-1,0 0 0-15,0 0 1 0,-1 0 0 16,1 0 0-16,0-1 0 15,0 1 5-15,0 0-2 16,0 0 5-16,0-2 1 16,1 1-4-16,-1-4-6 15,2 1 0-15,-1-3 1 16,2-2 0-16,0-4-1 16,1-3 0-16,-1-2 2 15,-1-1 0-15,1-2-2 16,-2-2 1-16,1 1 0 15,-1-1 3-15,1 1 1 16,-2 0-3-16,1-1 0 0,-1 0-2 16,2-2 2-16,-1 0-1 15,-1-1 0-15,2 2-1 16,-2 0 1-16,0 3-3 16,0 0 5-16,-2-1-1 15,-1 1 0-15,2-1-1 16,-2-1 3-16,0 0-3 15,0 1 0-15,1 0 0 16,1 0 0-16,-3 2 2 16,2 2-1-16,1 2 1 15,-2 1 1-15,0 1-3 16,0 0 2-16,0 0-3 16,1 0 2-16,-1 0-2 0,1-2 1 15,-1-1 0 1,2 0 0-16,-3-1-2 0,2 0 1 15,1 1 0-15,-2 2 0 16,1-2 2-16,1 2-1 16,-1 4 0-16,1-2-1 15,-1 1 0-15,1-1 0 16,1-2 0-16,-2 0 0 16,1-5 1-16,-1-2 0 15,1-1 0-15,-1-1-1 16,2 2 0-16,-1 2 2 15,1 3-2-15,0 4 0 0,0 2 0 16,0 1 0 0,1 1 0-16,-1 0 0 0,2-1 0 15,-2-2 1-15,1 3-1 16,-1-5 0-16,0 3 1 16,2 0-2-16,-2 1 1 15,0 2 0-15,-2 2 0 16,2 1 0-16,0 1 4 15,0-1-4-15,0 1 0 16,0 0 0-16,2 0-2 16,-2 1 2-16,1-1 0 15,-1-1 4-15,0 1-6 16,0 1 3-16,0 0-1 0,0-1 3 16,0 1-2-1,0 2 0-15,0-1 0 0,0 1-1 16,0 1 0-16,0 0 1 15,0 0 0-15,2 0 0 16,-2 0-1-16,0 0-1 16,0 0-3-16,1 1 4 15,-1-1-2-15,0 2-1 16,0-1-1-16,0-1 4 16,0 0-4-16,2 0-5 15,-2 0 8-15,3 0-5 16,4 1 5-16,5-1 1 0,6 2-9 15,4 2 5-15,5-2-3 16,0 1-2-16,-2 2 2 16,1 1-2-16,-4 1 4 15,-1-1 0-15,-2-1 0 16,-1 0 3-16,-1-1-1 16,1 0 3-16,1 0-3 15,2-1 0-15,-2 0 0 16,5-1 0-16,-3 1-1 15,2 0 2-15,0 0 2 16,1 1-4-16,1-1 3 16,1 1-5-16,-2-1 5 15,1 0-1-15,1-2-3 16,0 1 0-16,1-1 4 16,0-2-1-16,-1 1-1 0,-1-2-2 15,2 1 3-15,0-1-2 16,-2 2 1-16,2-1 3 15,-3 1-2-15,1-3 2 16,-1 2-1-16,1 0-1 16,-1-1 2-16,-4-1 0 15,-3 2 0-15,-3-1 1 16,-2 2 2-16,-3 0-5 16,-2 0 4-16,-1-1-4 15,1-1 4-15,1 2-1 0,-2-1-1 16,0 0 0-1,0 1 0-15,1 0 0 0,-2 0 0 16,-2 0 0-16,0 0 0 16,-2 0 0-16,-1 0 1 15,0 0 0-15,0 0 0 16,-1 0 1-16,1 0-2 16,0 0 0-16,0 0 0 15,-2 2-1-15,4 1 1 16,-1 3 0-16,1 2 1 15,1 5-1-15,2 2 1 16,-1 3 0-16,-1 1-1 16,-2 4 1-16,1 1 0 15,-2 0-1-15,0 0 2 16,0 1 1-16,0 0-3 0,0-1 0 16,0 1 2-1,0-1-2-15,0 1 0 0,1-2 1 16,-1 1 0-1,2 0 0-15,-2-2 0 0,0 1 0 16,0-2-1-16,0-1 0 16,-2 0 2-16,2-4-2 15,0 3 0-15,0-1 3 16,-1-1-3-16,2 2 1 16,-2-1-1-16,2 0 1 15,-1 1 1-15,0 3-1 16,0 1-1-16,0-1 1 15,-1-1 0-15,1 1 0 16,-2-4-1-16,2 0 1 0,0-1 1 16,0 0-1-16,0 0 0 15,2-1 0-15,-1-1-1 16,1 0 0-16,-1 1 1 16,1-3-1-16,1 1 0 15,-2-1 0-15,-1 1 0 16,2-2 1-16,-1 2-1 15,-1 1 0-15,2-1 0 16,-1 3 1-16,1-1-1 16,-1 0 1-16,-1 1-1 15,2 2 1-15,2-2-1 0,-3-2 0 16,2 1 2 0,-1-1-2-16,1-1 2 0,-1-1-2 15,1-2 1 1,-2 0-1-16,2 1 1 0,0-3-2 15,-1 1 1-15,-1 0 0 16,2-1 1-16,0-2 0 16,-2 0-1-16,1-3 0 15,-1 1 0-15,1-2 0 16,-1 1 2-16,-1-3-2 16,0 2 0-16,2 0 0 15,-2-1 0-15,0 1 0 16,1-1 1-16,-1 0-1 15,2 0 2-15,-2-1-3 0,1 0 2 16,-1-1 2-16,0 0-3 16,0 0 0-16,0 0 0 15,0 0 0-15,0 0 1 16,0 0 1-16,2 0-1 16,-2 0-1-16,3-1 4 15,1 0-1-15,5-1-3 16,0 0 1-16,3 0-1 15,3-1 0-15,-3 2 0 16,3 0 3-16,-2-1-3 16,1 1-1-16,4-1 1 15,-1 0 0-15,3 0 0 16,2-1 0-16,2 2 0 0,1 0 0 16,-2-1 0-16,-2 2 0 15,-2 0 0-15,-2 0 0 16,-1 0 1-16,1 0-1 15,0 0 1-15,2 2-2 16,1-2 2-16,2 1-1 16,0 0 0-16,1 0 0 15,0 1 0-15,-1 0 0 16,-1-1-1-16,-2 0 0 16,1 1 0-16,-4-1 1 15,5-1-1-15,-3 2 2 16,3-1-4-16,1 0 3 0,0 1 0 15,-3 1 0-15,34 3 0 16,-45-4 0-16,-2-2 0 16,2 0 1-16,-2 1-1 15,8 1 0-15,2-2 0 16,-1 0 0-16,3 1 0 16,0-1 0-16,2-1-3 15,0 2 3-15,-2-1 1 16,0 0 2-16,-3 1-3 15,0-1 0-15,-1 0 0 16,-3 2 0-16,1-2 0 16,-1 0 0-16,2 0 0 15,-1 0 0-15,3 0 0 16,-3 0 1-16,-3 0-1 16,1 1 0-16,-4-1 1 0,-3 0 0 15,-1 0-2 1,-1 0 2-16,-1 0 0 0,-1 0 0 15,1 0 0-15,-2 0-1 16,2 0 1-16,0 0-1 16,0 0 2-16,0 0 0 15,0 0 3-15,2-1-1 16,-2-1 6-16,1 0-9 16,1-4-1-16,1-1 1 15,0-4 0-15,0-5 0 16,0-5-1-16,0-3 0 15,0-4 0-15,0-3 0 0,-2 1 3 16,1 2-2 0,-1 1 0-16,-1 3 2 0,0 2-1 15,2 0 1-15,-4 0-3 16,2-1 2-16,-1 1 0 16,-1-2-1-16,1-2 0 15,1-1-1-15,-2 0 0 16,2-3 1-16,0 0-1 15,0-1 0-15,-1 1-1 16,-2 1 1-16,0 2 2 16,-1 0-2-16,0 1 1 15,0 1 4-15,1 0-3 16,0-2 0-16,0 0-2 0,1-2 1 16,1-3-2-1,-1 2 2-15,1 0-1 16,1 1 1-16,1 3 0 0,-1 2-1 15,2 1 0-15,-2 2 1 16,0-1-1-16,0 1 0 16,-2-1 0-16,2-1 1 15,-1 3-1-15,-1-1 0 16,1 1 0-16,-2 1 1 16,2 2 0-16,-1 1 1 15,1 3-1-15,1 0 4 16,0 0-5-16,0 0 1 15,-2-2 2-15,1-2-3 16,-1-2 1-16,2-3-1 0,-1-1 0 16,-1 2 1-16,1 2-1 15,-1 2 1-15,2 5 2 16,-1 3-3-16,-1 1 2 16,2 3 0-16,0-1-2 15,-2 1 1-15,2-2-1 16,-1-2 0-16,1 1 0 15,-2-2 0-15,1-1 0 16,-1-1 0-16,2 2 0 16,-1 2 1-16,-1 2-1 15,0 2 0-15,2 2 0 16,0 1 0-16,0 1 0 16,2 0-2-16,-2 1 0 0,2-1 0 15,-2 2-1-15,0-2-1 16,0 1 2-16,1-1 2 15,-1 0-4-15,2 0 3 16,-2 0-1-16,4 0 2 16,4 2 1-16,7 0-1 15,3 0 0-15,6 2-3 16,2-1-2-16,3 1 5 16,-1 0-1-16,-2 1 0 15,2 0-1-15,-1-2 2 0,-2 0-1 16,-1 1-2-1,0-2 5-15,-1 2-4 0,0-1 2 16,4 1 0-16,-2-1-2 16,2 0 1-16,-3 0-3 15,0-1 1-15,-2 3 0 16,1-3 2-16,-4 2 0 16,1-2-1-16,-3-1 1 15,-2-1-1-15,2 3 2 16,-4-1-1-16,2-2 1 15,-1 1-1-15,-2-1-1 16,1 0 2-16,-3-1 0 16,1 1-2-16,-1-2 1 15,1 2 1-15,-4 0 0 16,3 0-1-16,-3-1 0 0,0 1 0 16,1 0 0-1,-1 0 1-15,-3-2 1 0,1 1-1 16,-4 1 0-16,2 0-2 15,-1 0 2-15,-1 0 0 16,-1 0 1-16,0 0-1 16,0 0 0-16,0 0-2 15,-1 0 2-15,1 0 0 16,0 1 0-16,0-1 0 16,0 0 0-16,1 3 2 15,1 0-3-15,1 4 2 16,2 1-1-16,2 5 2 15,-3 1-1-15,2 4 1 16,-1-2-2-16,-1 4 0 0,-1-2 0 16,1 1 1-16,-1 1 0 15,0 0-1-15,1 3 2 16,-1 0-1-16,-2 0 0 16,1 0 2-16,-1 0-3 15,1 0 1-15,-1-3-1 16,1 3 1-16,1-1-1 15,-2 0 6-15,2-2-6 16,1 1 0-16,-2-1 2 16,-1-3 0-16,1 3-1 15,-1-1 3-15,-1 1-4 16,2 0 1-16,-2 1 2 16,0 0-3-16,1-1 0 0,-1-1 2 15,0 3 0-15,2-2 0 16,-2-1-2-16,0-1 2 15,0 2-2-15,1 0 1 16,-1 0 0-16,0-1-1 16,0 3 2-16,0-1 2 15,0 3-2-15,2-3-1 16,1 3 6-16,0-4-6 16,-2 1 3-16,3-3-2 15,-3 0 0-15,2 2 0 16,-3-1-1-16,0 0 2 15,0 0-3-15,1 0 2 0,-1 1-1 16,3 2 0-16,0-3 3 16,0 2-3-16,2 1 1 15,-2-2 4-15,1 0-4 16,1 1 1-16,0-1-2 16,-2 0 1-16,2-1-1 15,-2-1 2-15,-1-1-2 16,-1 0-2-16,1 0 1 15,1-3 0-15,-2 1 2 16,2-2-1-16,-1-2 0 16,1 1-1-16,-1-1 0 15,1-3 1-15,-1 1-1 16,-1-2 1-16,-1-1 0 0,2-1 0 16,-2-1 0-1,0 0-1-15,1 1 0 0,-1-3 2 16,2 0-1-16,-1-1 0 15,-1 1-1-15,0-2 1 16,2 1 1-16,-2-1 1 16,0 0-3-16,0 0 4 15,1 0 0-15,-1 0-2 16,0 0 2-16,0-1-1 16,-1 1 0-16,1 0-3 15,0 0 4-15,0-2-1 16,0 2-3-16,1 0-11 0,1-3-37 15,2-1-48-15,5-3-106 16,0-5-1219-16</inkml:trace>
  <inkml:trace contextRef="#ctx0" brushRef="#br0" timeOffset="-165127.23">17209 11008 910 0,'-2'3'57'0,"-1"-2"-57"15,-2-1 51-15,3 0 79 16,2-1-46-16,0 1-28 15,2 0-20-15,0 0-5 16,0 0-3-16,-2 0-3 16,1 0 0-16,1 0-8 15,1 1 13-15,3 1 8 16,5-1-21-16,9 1-5 16,12-2 6-16,8 0-15 15,9-3-1-15,8 1-1 0,4-2-1 16,0 3 2-1,2-1-1-15,0 1-1 0,-7-1 3 16,-2 1-3-16,-6-1 0 16,-6 2 1-16,-6 0 1 15,-3-1-2-15,-1 1 0 16,2 0 0-16,4-1 0 16,4 1 0-16,3-1 0 15,-1-1-1-15,-1 2 1 16,-7-2-2-16,-6 2 2 15,-9 0 0-15,-6 0 0 16,-6 0 0-16,-2-1 0 16,-1 1 1-16,1-3-1 15,1 2 0-15,1-2-1 0,1 1 1 16,-1 1 0-16,-1 1 0 16,-4 0-1-16,2 1 1 15,-5-1 1-15,1 2-1 16,-4-2 0-16,4 0 1 15,-2 0 0-15,0 0 9 16,-2 0 9-16,2-2 2 16,-1 2 2-16,1 0 1 15,-2 0-8-15,2 0 1 16,-2 0 2-16,2-1 1 16,0 1 0-16,0-2-1 15,0-1-4-15,0-2-15 16,0-4 2-16,0-2-2 0,2-3 4 15,1-3-4-15,-1-1 0 16,1-2 6-16,-1-1-3 16,-1-1 1-16,-1-3 0 15,0 0 1-15,-1-1-1 16,-1 0-4-16,0-1 0 16,1 0 2-16,-1-1 4 15,1 2-3-15,1-2-2 16,1 2 1-16,-1-3-1 15,2 2 0-15,-1 2-1 16,1 0 1-16,0 2-1 16,-1 0 1-16,1 0-1 0,-1 1 0 15,-1-1 0-15,0 1 0 16,2 1-2-16,-2-1 2 16,-2 2 0-16,2-1 2 15,0 0-4-15,-1-2 4 16,1 1-2-16,0 1 0 15,-2 1 0-15,2-2 0 16,-1 4-1-16,1-2 1 16,1 1 1-16,-1 2 1 15,2-3-4-15,-1-1 3 16,1-1-1-16,-1-1 0 16,1-3 1-16,-1 2-2 15,1-1 2-15,-1 0-2 0,2 0 2 16,0 0-2-1,1-2 2-15,1 0-2 0,-2-1 2 16,1 0-1-16,1-2 0 16,0-1-1-16,-1 0-2 15,3 1 6-15,-2-1-6 16,-1 5 6-16,-1 3-3 16,0 1 0-16,0 6-3 15,2 1 2-15,-1 3 1 16,0-1 0-16,1-1 2 15,1 0-2-15,-1-2 1 16,-1 3-1-16,1-3-1 16,-1 2 1-16,-1-2 2 0,-2 1-2 15,-1 0 1-15,2 2-1 16,-2 2 0-16,-2 1 0 16,2 2 0-16,-1 3 0 15,1-2 0-15,-2 2 0 16,2 1 0-16,-1 0 0 15,1 1 0-15,0 0-1 16,0 0 1-16,0 2 0 16,0 1-1-16,-2 0 0 15,2 1 0-15,2-1 0 16,-2 0 0-16,0 0 1 16,0-1-1-16,0 1 3 15,0 0-1-15,1-2-1 16,1 4-5-16,-1-2 1 0,1 0 4 15,4 0-3-15,5 1 3 16,8 1-1-16,6-1 4 16,9 2-6-16,5-2 3 15,6 2 0-15,1-2 0 16,3 1 1-16,-2-1-1 16,-1 1 0-16,-6-1 0 15,-2 2 0-15,-7 1 0 16,-3-1-1-16,-1-1 1 15,0 2 1-15,3-3 0 16,1 1-1-16,5-1 0 16,3-1 0-16,-1 2-1 15,-3-1-2-15,-7 2 2 16,-7-2 0-16,-6 2 0 0,-6-1 1 16,-6-2 0-16,-1 0 1 15,-2-2-2-15,0 2 0 16,0 0 1-16,0 0 0 15,0 0-1-15,0 0 1 16,0 0 0-16,0 0-2 16,-2 2 2-16,2-2-2 15,0 0 1-15,0 0 0 16,0 0-1-16,2 0 2 16,-2 0 2-16,0 1-2 15,0-1 0-15,-2 0-3 0,2 3 3 16,0 1 1-1,2 2 0-15,-2 1 1 0,3 1-1 16,-2 2 1-16,1 1-1 16,-1-1 0-16,2 4-1 15,-2 2 1-15,1-1-1 16,-1 3 0-16,-1-1 3 16,2 3 0-16,-1-1 0 15,-1 0-3-15,0 2 1 16,2 2 8-16,-4 0-6 15,1-1-3-15,-1 3 5 16,1 1-2-16,-2-2 2 16,-1-2-3-16,1 1 0 15,3 0 3-15,0-2-3 0,0-1 1 16,3 1 0-16,-2-1-2 16,2 0 3-16,-3 0-1 15,1 2-1-15,-1-1 4 16,0 2-4-16,0-2-1 15,2 1 2-15,-1-1-2 16,1 2 1-16,-1-2-1 16,2 0-1-16,0 1 1 15,0 0-1-15,0-2 1 16,0 1 0-16,0 0 1 16,0-1-1-16,0-2 1 15,-2 2-1-15,2-1 0 16,-3-1-1-16,4 2 1 0,-4-2-1 15,1 0 3-15,2-1-3 16,0 2 2-16,2 0 0 16,-2-1 0-16,-2 2 0 15,2 1 1-15,0 1-2 16,-2-4 4-16,1 0-5 16,1 1 2-16,-3-1-2 15,1-1 3-15,2 1-1 16,0-1-1-16,2 1 1 15,-2 0-1-15,0-1-1 16,3-2 3-16,-5 3-2 16,1 0 2-16,1 0 0 15,-2 0-3-15,1 0 2 0,-1-1 0 16,1 0-2-16,-1-1 0 16,1-1 0-16,-1-1 1 15,2 2-1-15,-1-1 1 16,-1-1-1-16,1 2 0 15,-2-2-1-15,1 0 2 16,1-1-1-16,-1-2 4 16,2 0-4-16,-2-1 0 15,1 0-1-15,-2-1 1 16,1-1 0-16,1 0-3 16,0 0 3-16,-2-1 0 15,1-2 0-15,-1 1 4 16,2-3-4-16,-2-1-3 15,1 0 3-15,1-1 4 0,-2-1-4 16,0 0 0-16,0 2-2 16,0-1 2-16,-2 0 2 15,4 3-2-15,-2-2-1 16,0 1 1-16,1-3 1 16,-1 1 0-16,0-1 5 15,2 0-5-15,-2-1 1 16,0 2-1-16,0-1-1 15,0 0 0-15,1 0-3 16,-1 0 3-16,-1 0 0 0,1 2 2 16,0-2-1-16,0-2-1 15,1 2 0-15,1 0 2 16,-1 0-2-16,-1 0 1 16,2 0 2-16,2 0 0 15,8-1 7-15,6 1-8 16,6-2 0-16,9-1-1 15,4-1-1-15,9-1 0 16,5-1 0-16,4-1 2 16,5 2-3-16,3-2 2 15,-5 1-1-15,-2 1 2 16,-4 2-1-16,-4 0-1 16,0 0 1-16,-2 0-1 15,-1 1 2-15,-3 0 2 16,-8 0-4-16,-7 2 0 0,-9 0 0 15,-8 0 0-15,-5 0 0 16,-4 0-2-16,1 2 2 16,-1 0 2-16,2-1 0 15,1 0 6-15,0 1 2 16,-1-2-2-16,-2 0-8 16,-1 1 0-16,0-2 0 15,0 1 0-15,0 0 0 16,-1 0 0-16,1 0 0 15,0 1 0-15,0-2 0 16,0 1 0-16,-2 0-6 16,2 0-82-16,-1-2-81 0,-1-6-833 15</inkml:trace>
  <inkml:trace contextRef="#ctx0" brushRef="#br2" timeOffset="-154852.61">8935 12615 1052 0,'1'-10'239'0,"-1"2"-215"0,-1 1 64 16,-2 0 10-16,1 4-30 15,2 1-33-15,2 2-21 16,-2 2-13-16,1 5-1 15,-1 7 15-15,0 7-1 16,0 9-6-16,0 8 5 16,-1 4 6-16,-4 5-1 15,1 2-4-15,-2 6 0 16,-1 3-5-16,2 1-6 16,2-4 2-16,0-2-3 0,6-8-1 15,-3-9 0-15,3-7-1 16,-1-13 2-16,-1-5-1 15,1-8 17-15,-1-5 26 16,2-10-27-16,4-7-17 16,-1-8-2-16,2-11 2 15,-2-7-1-15,1-2-3 16,2 1 0-16,-3 5 4 16,2 7-1-16,-1 8 1 15,2 8-2-15,0 7 2 16,-1 2-5-16,2 3 0 15,0 4 3-15,1 2 1 16,5 6-6-16,5 3 6 0,0 8-1 16,3 4-1-1,-3 8 1-15,-5 2 2 0,-3 1-1 16,-8 2 1-16,-2 0-2 16,-6-2 2-16,-3-1 0 15,-6-3-3-15,-3-2 4 16,-3-5-1-16,2-5 1 15,-2-7 0-15,-1-2 3 16,-1-7 1-16,-4-7-2 16,-4-4-3-16,0-5-2 15,-2-6-48-15,6-2-54 16,9-1-192-16,9 1-223 16</inkml:trace>
  <inkml:trace contextRef="#ctx0" brushRef="#br2" timeOffset="-154550.64">9345 13053 1317 0,'-1'2'35'0,"-1"2"-31"16,2-1 62-16,-1 3 34 0,-1 4-23 15,1 4-41-15,-2 4-1 16,1 9-7-16,1 4-9 16,1 3-4-16,-2 5-12 15,2 4-3-15,0 1-1 16,-3 1-69-16,-1 3-264 15</inkml:trace>
  <inkml:trace contextRef="#ctx0" brushRef="#br2" timeOffset="-123448.95">11692 10738 864 0,'-6'3'120'0,"2"-3"-70"16,-1-1 61-1,2-3-74-15,3 4-30 0,2 0-4 16,4 0 12 0,1 0-1-16,0 2-6 0,2 3-5 15,-1 0-3-15,1 4-1 16,-5 3-2-16,-4 2-25 16,0 5-116-16,-6 2-68 15,-4 5-322-15</inkml:trace>
  <inkml:trace contextRef="#ctx0" brushRef="#br2" timeOffset="-123274.02">11574 11121 782 0,'9'12'53'0,"-4"-2"-42"16,-2-1 34-16,-2-4 7 15,1 2 13-15,0 3-35 16,0 0-28-16,-2 4-2 15,1 5-74-15,-2 2-67 16,-1 6-194-16</inkml:trace>
  <inkml:trace contextRef="#ctx0" brushRef="#br2" timeOffset="-123110.67">11561 11691 690 0,'1'24'28'0,"-1"-3"-11"15,0-3 26 1,-1 1 16-16,-1 0-4 0,-1 1-40 16,2 1-15-16,-1 3-16 15,-1 2-113-15,0 1-167 16</inkml:trace>
  <inkml:trace contextRef="#ctx0" brushRef="#br2" timeOffset="-122946.34">11510 12343 541 0,'-5'29'37'15,"-2"0"-21"-15,3-7 4 16,-1-1 18-16,2-1-24 0,3 0-14 16,0 3-17-16,3 0-65 15,-3 4-88-15</inkml:trace>
  <inkml:trace contextRef="#ctx0" brushRef="#br2" timeOffset="-122796.33">11513 12896 619 0,'-2'30'73'16,"-1"-2"-38"-16,0-3-13 16,-2-2-4-16,2 1-10 15,1 1-8-15,1 1-9 16,1 2-46-16,0 2-81 15,0 4-146-15</inkml:trace>
  <inkml:trace contextRef="#ctx0" brushRef="#br2" timeOffset="-122424.18">11449 13714 660 0,'1'39'71'0,"-2"1"-48"15,-2-1-4-15,-3-3-7 16,3 4-2-16,0-1-7 16,0 2-2-16,0 3-2 15,3 3-13-15,1 1-38 0,1 4-43 16,1-1 16-16,0 1-7 16,0 0 3-16,3-4 29 15,-3 0 54-15,-2-2 44 16,2-1 48-16,-1 0 43 15,-2 1-18-15,0-1-32 16,0-1 8-16,-2-1-28 16,1 1 25-16,-2 1-33 15,0 4-38-15,-3-3-15 16,-2-1-1-16,2-2-3 16,-1 0 0-16,1-3-81 15,-1-2-34-15,2 2-44 16,1 7-10-16,-1 4-150 15</inkml:trace>
  <inkml:trace contextRef="#ctx0" brushRef="#br2" timeOffset="-122255.86">11374 15646 561 0,'2'58'87'15,"-1"-3"-45"-15,3-7 5 16,-1-4-23-16,0-4-9 16,-1 2 20-16,1 0-1 15,-3 6-22-15,0 5-3 16,-5 4 8-16,-1 1-10 15,-1-3-7-15,1-6 0 16,0-7 0-16,2-7-36 16,1-14-149-16</inkml:trace>
  <inkml:trace contextRef="#ctx0" brushRef="#br2" timeOffset="-121395.95">12897 10965 883 0,'-14'8'28'0,"-2"-3"-11"16,5-1 1-16,2 1 14 15,6 4-10-15,4 3 0 16,5 8-13-16,3 5-8 15,0 9-1-15,5 5-29 16,-3 8-86-16,0 3-118 16</inkml:trace>
  <inkml:trace contextRef="#ctx0" brushRef="#br2" timeOffset="-121230.02">12954 11812 682 0,'-2'34'51'15,"1"-4"-26"-15,-3-5 11 16,1-4 38-16,3-1-16 0,0-3-28 16,1 0-19-16,1 1-11 15,-1 2-19-15,3 2-130 16,-4 4-351-16</inkml:trace>
  <inkml:trace contextRef="#ctx0" brushRef="#br2" timeOffset="-120869.99">12829 12700 744 0,'-9'36'45'0,"3"-1"-37"16,0-6 2-16,0 3 10 16,-1 2 0-16,-2 4-19 15,-2 3-1-15,-2 6-62 16,-1 2-33-16,-2 3 37 15,-1 2-41-15,0-1 65 16,0 0 34-16,1-3 0 16,2 1 29-16,1 2 36 15,5-1 20-15,1 1 1 16,1 4-15-16,3 1 3 16,-1 4-37-16,1 1 18 15,3 1 6-15,-2-1-29 16,2-2-15-16,-1-4-15 0,1-1-2 15,1 0-1 1,1 1-45-16,-1 1-59 0,1 2-13 16,-2 4-80-1,-3 2-191-15</inkml:trace>
  <inkml:trace contextRef="#ctx0" brushRef="#br2" timeOffset="-120606.73">12544 15554 551 0,'0'30'186'16,"-2"-1"-174"-16,1 3-8 15,-1 0 46-15,1 5 22 16,1 1-34-16,1-2-14 16,1 1-4-16,1-3-5 15,0-3-15-15,1-2-36 16,-2-7-204-16</inkml:trace>
  <inkml:trace contextRef="#ctx0" brushRef="#br2" timeOffset="-119451.97">14031 10940 969 0,'-4'9'37'0,"1"-3"-35"16,3 0-2-16,0 1 26 15,-2 4 26-15,4 6-9 16,-2 4-23-16,0 4-15 16,6 7-4-16,-2 9-1 15,2 6-62-15,-3 9-53 16,-1 11-60-16,-4 9-141 15,-1 3 91-15,2 1 225 16,2-1 11-16,5-6 28 0,0-8 20 16,4-3 35-16,-4-5 19 15,-4-4-29 1,1-6 0-16,-3-4-11 0,-3 0-5 16,3-3-26-16,-2-4-8 15,4 0 39-15,1-1 1 16,2 0-29-16,1 1-22 15,2-2-1-15,-2 2-17 16,-1-1-4-16,-1 1-1 16,-2 3-65-16,-4 6-97 15,-5 7-25-15,-5 5-125 0,-6 3 98 16,0 1 214 0,2-3 29-16,-1-6 80 0,7 0-5 15,4-6 1-15,1-3-38 16,5-2-8-16,2-2-29 15,-1-3-22-15,1 0-5 16,-1-1-3-16,-1 0 0 16,-3 4 0-16,-2-2-1 15,-1 2 1-15,-2 0 0 16,0 2-18-16,2-1-24 16,1 2-26-16,2 0-93 15,1 1-96-15</inkml:trace>
  <inkml:trace contextRef="#ctx0" brushRef="#br2" timeOffset="-119098.23">13949 13753 297 0,'-4'62'219'16,"-2"-1"-85"-16,-3 2-42 0,1-1-48 16,2 1 12-1,0 2-10-15,2-1-13 0,-2 1 3 16,2-3 2-16,-1 0 12 16,-1-1-7-16,3 1-18 15,-2-1 11-15,0 5 4 16,-1 3-25-16,1 6-6 15,-1 3-3-15,0 4-5 16,2 0-1-16,-2-3 0 16,1-4 1-16,2-3 2 15,2-4 4-15,-2-3 3 16,0-2 10-16,0-1-4 0,0-1-4 16,-3 1-5-16,0 1-3 15,-1 1-2-15,-1 0 2 16,0 0-3-16,1 1-1 15,4-3 1-15,0-1-1 16,0-4 0-16,0-7 1 16,0-6 0-16,-1-9 0 15,-1-6-2-15,-2-8-24 16,5-7-151-16,-1-7-177 16</inkml:trace>
  <inkml:trace contextRef="#ctx0" brushRef="#br2" timeOffset="-117683.9">15164 11055 309 0,'-5'-8'2'0,"5"2"35"16,3-2 79-16,2 4 35 15,-1 1-49-15,-3 2-39 16,1 1 7-16,-4 1-9 16,1-1-7-16,-1 0 20 15,2 0-27-15,2 0-16 16,-4 2-9-16,2 1 35 16,-2 8-18-16,-1 5-15 15,0 10-12-15,1 11-4 16,2 9-1-16,5 8-5 15,0 8-2-15,3 7 3 16,0 3 3-16,-1 1-5 16,5-1 3-16,-2-1 1 0,3-2-5 15,1 2 1-15,-2 0 1 16,0 3-1-16,-3-1 1 16,-3 1-2-16,-3-2 0 15,-3 4-1-15,-1-2 0 16,-5 3 1-16,-2 2 3 15,-4-1-1-15,2-1-1 16,-2 1-1-16,1-3 0 16,2-1 14-16,3 1 4 15,5 0 5-15,1 1-3 0,1 1 16 16,4 0-5 0,-2-1-17-16,-2 0-2 0,-2 2 1 15,-4-1-12 1,-1 4 1-16,-2 1-2 0,0 1 1 15,1 0 0-15,-1-1-1 16,-1-1 0-16,3-5 0 16,-1-1 0-16,-2-1-3 15,-3-6 5-15,3-2-2 16,-3-3 0-16,0-3 0 16,0-1 0-16,0 1 1 15,0-2 0-15,3-2-2 16,-2 4 0-16,1-3 1 0,1 1 1 15,2 2-1 1,-2-2-1-16,3-2 0 0,0-1 1 16,1-2 0-16,1 1 0 15,0 1-1-15,1-2 1 16,-6 106 0-16,6-136 0 16,0 2 4-16,-2 2-2 15,2-2-2-15,-7 26 0 16,4-1 0-16,-2 2 2 15,4-1-2-15,-1 3 9 16,0 0-6-16,3 2 6 16,1-1 5-16,-1 0-1 0,-1-3-2 15,0-5 1 1,0-5-6-16,0-5-3 0,0-7-3 16,1-9-1-16,2-9-39 15,2-8-75-15,4-11-105 16,6-15-467-16</inkml:trace>
  <inkml:trace contextRef="#ctx0" brushRef="#br2" timeOffset="-116150">16205 10961 685 0,'-6'4'229'0,"3"-2"-200"16,3-4-14-16,2-1-1 16,1 2 58-16,0 1-21 15,0 6 7-15,-2 3-7 16,-1 9-42-16,2 5-7 16,-2 4-1-16,0 4-1 15,0 2-18-15,1 1-70 16,1 0-38-16,3 2 40 15,1 2-6-15,0 2 75 16,0-1 15-16,2 3 1 0,-1-4 1 16,-2-3 5-16,-1-3 21 15,-2-4 29-15,-2 1 2 16,0-3 8-16,-3 0 12 16,0-1-22-16,0 1 5 15,-2-1-22-15,0 2-20 16,1 2-9-16,1 4-7 15,2 2 0-15,2 8-2 16,2 2-13-16,2 5-57 16,4 6-41-16,-3 1 14 15,0 4 33-15,-2 3-2 0,-1-1 28 16,-4 0-9 0,-2 0-57-16,-2-1 24 0,1 1 76 15,-1-1 4 1,1 1 30-16,-2-4 30 0,1-3 0 15,-2-2-2-15,-1-1-22 16,1 3 9-16,-3 0-12 16,-1 2-20-16,2 3-13 15,-1-2 0-15,1 1 4 16,-2 1-1-16,1 3 0 16,1-1-6-16,0 4 5 15,-3 2-2-15,0 6 2 16,-3 6-2-16,-1 6 0 15,-2 1 0-15,3 3 0 0,0-2 18 16,6-3 12-16,1-3 4 16,2-3 21-16,1-2-4 15,-1-2 5-15,0-3-3 16,0 1-10-16,-2 0-26 16,-2 3-9-16,1 6-4 15,-2 2-2-15,0 2-1 16,-1-2-1-16,2-2-5 15,0-10 5-15,4-5 0 16,2-7 0-16,2-3-3 16,2-5 4-16,0 1-2 15,2 0 1-15,-1 1 0 16,-2 6 1-16,-1 0 0 0,-1 4-1 16,-1 0 3-16,1-1-6 15,0-9 3-15,3-10 0 16,6-13 0-16,0-11-78 15,1-13-138-15,5-14-103 16</inkml:trace>
  <inkml:trace contextRef="#ctx0" brushRef="#br2" timeOffset="-114562.89">17176 10899 466 0,'-3'0'127'0,"0"0"-32"16,-1-1-23-16,3-1-22 16,1 2 14-16,-2 0-11 15,2-3 16-15,0 2-6 16,2 1-40-16,-1 0-22 16,1 4 3-16,0-2 24 15,0 5-2-15,1 2-10 16,0 2 28-16,1 1-26 15,2 4-2-15,3 0-4 16,1 4 8-16,1 5-7 16,0 4-3-16,2 4-1 15,-3 5 1-15,2 5 3 0,-4 4-4 16,1 2 0-16,-2 7-5 16,3 3 2-16,3 4-5 15,0 3 0-15,2 4 1 16,1 0-2-16,-2 2 0 15,-1 1 2-15,2-1-2 16,-6 3 0-16,0-3 0 16,-3-2 0-16,-2-4 0 15,-2 0 1-15,-1-3 1 16,-1 1-3-16,0 0 1 16,-1 7 0-16,1 3 4 15,0 2-3-15,-3 3 0 16,-2 3 1-16,-2-1-1 15,-2 0 0-15,-2 3 0 16,-2 2-1-16,1 1 0 0,-2 1 1 16,1 1 0-16,4 1 0 15,2 4 2-15,1 5 2 16,5 1-1-16,1 2 3 16,0 2-2-16,0-1 0 15,-3 1 4-15,-2-4 15 16,-4 0-13-16,-3-2-4 15,-1 0-4-15,-2 1-1 16,1 2-2-16,1 1 5 16,0-3-1-16,2-6-1 15,-1-3 1-15,3-6 4 16,2-7-5-16,-1 2-2 0,1-3 2 16,4 0-2-16,3-3-1 15,3 0 3-15,4-3-2 16,2-1 1-1,0-1 4-15,1 1 1 0,-2-1 2 16,0-3 0-16,-2-5 3 16,-3-6 1-16,-2-7-9 15,1-8-3-15,-1-4-1 16,5-9 0-16,-2-7-17 16,5-8-24-16,5-9-42 15,2-11-42-15,3-10-219 16</inkml:trace>
  <inkml:trace contextRef="#ctx0" brushRef="#br2" timeOffset="-113145.83">18437 10922 292 0,'-3'0'15'0,"-1"0"23"15,1 0 51-15,1 0 26 16,2-2-13-16,2 2-65 15,1 0 32-15,-3 0 3 0,1 0-21 16,-1 0-27-16,0 0 0 16,0 2 25-16,0-2 16 15,0 1-25-15,0 1-4 16,0 3 25-16,3 4-35 16,0 3-2-16,1 8 4 15,2 5-6-15,4 4-3 16,1 6 1-16,1 4-8 15,4 6 2-15,3 5-9 16,3 2 3-16,-1 6-3 16,0 4-1-16,1 3 0 15,-1 3-4-15,-3 0 2 0,-2 1-2 16,-2 1 2-16,-3 2-1 16,-1 3 1-16,-4 1-4 15,0 4 6-15,-2-3-7 16,0 1 3-16,-1-1 0 15,-3 1 4-15,-1 3-4 16,-2 3 0-16,-1 2 0 16,2 1 1-16,-1 6 1 15,2 1 2-15,-1 3 0 16,2 3-2-16,0 4 3 16,2-2 1-16,4 1 6 15,2-1 0-15,1 2-4 16,2 5 2-16,1-3 7 0,-5-1-7 15,1 1 5-15,-5-4-5 16,-3-2 1 0,-2-1-4-16,-2 1-1 0,-2 3-2 15,-3-3-3-15,-1 3 2 16,-4 5-2-16,-2-4 0 16,-1-3 0-16,-1-2-1 15,2-3 1-15,-1-5-1 16,4-4 1-16,1-2-1 15,6-3 0-15,2-4 0 16,4 1 0-16,1-3 0 16,1-1 0-16,2 2 0 15,-1 3 0-15,2-1 0 16,-1 2 0-16,-1-5 0 0,0-2 1 16,1-8-1-16,2-4 0 15,1-8 0-15,0-8 0 16,-1-10 0-16,0-10-17 15,0-9-46-15,-2-10-15 16,2-11-144-16,3-12-322 16</inkml:trace>
  <inkml:trace contextRef="#ctx0" brushRef="#br2" timeOffset="-111577.98">19535 11008 104 0,'2'-1'339'0,"-4"1"-222"0,2-2-39 16,-1-1-53-16,-4 2 30 16,1-3 6-16,-1 1 17 15,-1-2-16-15,0 3 2 16,3 0-27-16,2 2-29 16,2 2-8-16,-1 0 7 15,3 7 21-15,1 4 35 16,1 6-21-16,1 6-8 15,2 11-13-15,-1 3-4 16,2 7-4-16,0 10-1 16,2 8-2-16,3 6-9 15,1 8 1-15,3 4 0 16,-1 2-2-16,0 0 2 16,1 4-2-16,0-1 2 0,3 1-2 15,1 1 0-15,1 2 0 16,-1-2 0-16,-1-3 0 15,-1 7 1-15,-3 0-1 16,-3 0 0-16,-1 1 1 16,-1 3 0-16,1-4-1 15,0-3 1-15,3-1 4 16,0 0 3-16,1-3-3 16,-4 0 7-16,-2-1 3 15,-4 0-4-15,-4 5-4 0,-3 4-4 16,0 2-2-16,-3 2-1 15,-1 0 0 1,-1 1 3-16,-2-4-2 0,-5-4 1 16,-6 0 1-16,0-8-1 15,-3-3 0-15,0-4-1 16,3-2 0-16,0-4-2 16,2 3 1-16,3-2 0 15,0 1 0-15,3 0 2 16,3 1-2-16,1-2 0 15,1 1 1-15,1 2 0 16,-2 0-1-16,2-2 0 16,-3 0 0-16,3-2 1 0,-1-7 1 15,1-3-2 1,-2-3 0-16,5-5 5 0,-1-3 17 16,2 0 11-16,3 2-6 15,1 1-9-15,-1 3-9 16,3 1 1-16,0-2 0 15,1-7-3-15,1-5-3 16,0-11-3-16,1-8 3 16,0-5-1-16,3-6 3 15,-2-3 17-15,1-2-12 16,-1-3-6-16,-1-1-5 16,-1-8-26-16,0-3-210 15,-2-9-896-15</inkml:trace>
  <inkml:trace contextRef="#ctx0" brushRef="#br2" timeOffset="-105305.24">10528 13204 1069 0,'-4'4'53'0,"-1"-1"-33"15,1-2 40-15,1-1 32 16,3 0-15-16,0 0-26 16,3 2-9-16,-3-2-17 15,4 0-1-15,-2 1-2 16,-1-1-2-16,5 1 21 0,3 1-17 15,6-1-6-15,5 1-5 16,5-1-2-16,6 0-2 16,4 1-6-16,-1 0 0 15,7 0 0-15,-3-1 3 16,-4 2-5-16,-4-1 5 16,-2 2-5-16,-4-2 6 15,-3 3-1-15,-3-4 1 16,1 2-1-16,-1-3-2 15,3 1-3-15,1-2 4 16,6-1-4-16,3 1 0 0,4 0 0 16,3 0 0-1,-2-1-1-15,-2 2 2 0,-4 0-1 16,-2 0-1-16,-4 0 1 16,-4 2-1-1,0-1 2-15,1 1 0 0,-1 0-1 16,5-1 2-16,5-1-3 15,1 2 1-15,4-1 0 16,-1 0-1-16,0 2 1 16,-5-1-1-16,-3 0 3 15,0 1-3-15,-6 0-2 16,-1-1 2-16,0-1 3 16,-1 1-3-16,0-1 1 15,1-1-1-15,3 0 0 16,-1 1 0-16,5-1 0 0,-1 0 1 15,2 2-1-15,1-2-2 16,0 1 1-16,-2-1 1 16,-2 0 0-16,0 2 0 15,-5-2-2-15,1-2 0 16,-3 2 2-16,3 0 0 16,-1 2 2-16,3-2-3 15,1 0 1-15,-2 0-3 16,3 4 3-16,-4-3 0 15,-1 2 1-15,0-1-1 16,-6-1 1-16,-1 1-1 16,-3-1 0-16,-3-1 0 0,-1 0 0 15,3 1 0-15,0-1 0 16,0 2 0-16,1-2 0 16,1 0 1-16,-1 0-1 15,-3 0 0-15,0 0 1 16,0 0-2-16,-2 0 1 15,-1 0 0-15,0 0 0 16,2 1 1-16,2-1 0 16,3 0-1-16,3 2 0 15,0-2 0-15,3 0 3 16,1 0-6-16,-5 0 6 16,-3 1-6-16,-2-1 1 15,-1 0 2-15,-3 2 0 0,-2-2 2 16,-1 0-1-1,2 0 1-15,-2-2-2 0,8 2-1 16,1-1 1-16,4-1 0 16,0 1 0-16,4 1 0 15,-7 0 3-15,-2 0-3 16,-3 0 0-16,-2 0 0 16,-1 0-3-16,-1 1 5 15,-1-1-4-15,2 0 4 16,1 0-1-16,5 0-1 15,3 0 1-15,4 0-1 16,5 2 0-16,-1-2 0 16,-1 0-3-16,-1 1 3 0,-6-1-2 15,-3 2-1-15,-4-2 2 16,-2 0 1-16,-2 0 3 16,0 0-3-16,-2 0 1 15,2 0 0-15,0 0 1 16,0 0 5-16,0 0-6 15,0 0 0-15,0 0 2 16,0 0-3-16,0 0 0 16,0 0 1-16,0 0 0 15,0 0 1-15,0 0 1 16,-1 0 2-16,1-2 11 16,0 2-6-16,0 0 2 0,-2 0-3 15,2 0 0 1,2 0-2-16,-2 0 3 15,0 0 2-15,0 0 5 0,0 0-1 16,0-1 2-16,1-2 1 16,-1-3-18-16,2 0-1 15,-1-2 4-15,-1-4-4 16,2 1 0-16,-2 0 5 16,3-3 0-16,-3 1 0 15,0 2-1-15,0-2 4 16,0 1 1-16,0 3-7 15,0 0 2-15,0 1-4 16,0 1 1-16,4 0 0 16,-2 1 0-16,-1 0-1 0,2-2 0 15,-3 3 0-15,2-2 1 16,-2-1 1-16,0 1-1 16,0 0 1-16,-2-1-1 15,2-2-1-15,2 0 2 16,-2 0-2-16,0-1 1 15,1 0-1-15,1 1 2 16,-1 0 0-16,1 0 0 16,-2 0 0-16,4-15 2 15,-4 21 1-15,0-2-3 16,0 0 1-16,0-1 1 16,2-4-2-16,-2-2 0 15,1 2 1-15,1-1 0 16,-1 4 0-16,1 0-2 0,-1 0 2 15,2 2-2-15,-3-1 3 16,0 0-4-16,0-1 3 16,0-2-1-16,0 2-2 15,0-1 0-15,0 0 0 16,-3-1 0-16,3 0 0 16,0 0 0-16,0-1 0 15,0 2 0-15,0-1 0 16,0 2 0-16,0-2 0 15,3 0 0-15,-3-1 0 16,0 1 0-16,0 0 0 16,0 2 0-16,-3-2 0 0,3 3 0 15,0-2 0-15,3 1 0 16,-2-1 0-16,1 1 0 16,-1-1 0-16,2 1 0 15,-1 0 0-15,-2-1 0 16,3 2 0-16,-3 0 0 15,3-2 0-15,-1 2 0 16,-1-1 0-16,1-2 0 16,-1-1 0-16,1 1 0 15,1-1 0-15,-2 1 0 16,1-1 0-16,0 1 0 16,1 0 0-16,-1 0 0 15,-1 0 0-15,1 0 0 16,-1 2 0-16,1-1 0 0,-1-2 0 15,1 4 0-15,-2-2 0 16,1-2 0-16,1-1 0 16,1-1 0-16,-2 0 0 15,1-1 0-15,-2 1 0 16,1 2 0-16,-1 4 0 16,0 1 0-16,0 2 0 15,2-1 0-15,-2 1 0 16,0 0 0-16,0 0 0 15,0-2 0-15,0 2 0 0,0-1 0 16,0 0 0 0,0 3 0-16,0-3 0 0,0 4 0 15,0 0 0-15,0 1 0 16,0 0 0-16,0-2 0 16,0 2 0-16,0 0 0 15,0 0 0-15,0 0 0 16,0 0 0-16,0 0 0 15,3 2 0-15,-3-2 0 16,3 0 0-16,-3 0 0 16,0 0 0-16,1 0 0 15,2-2 0-15,6 1 0 16,9-1 0-16,5-1 0 16,8 1 0-16,7 0 0 15,1 1 0-15,-1 1 0 16,-5 1 0-16,-4 2 0 15,-3 0 0-15,-7 1 0 0,-2-1 0 16,-1-1 0-16,2 2 0 16,1-2 0-16,3 1 0 15,1 0 0-15,2 0 0 16,-1-1 0-16,1 3 0 16,-2-3 0-16,1 2 0 15,-5-2 0-15,-2-1 0 16,-1 1 0-16,-4-1 0 15,0-1 0-15,1 2 0 16,2-2 0-16,2 0 0 16,3 1 0-16,3-1 0 15,-1 0 0-15,2 0 0 0,-3 1 0 16,-1-1 0-16,-1 0 0 16,-4 2 0-16,0-2 0 15,-3 0 0 1,1 1 0-16,-2-2 0 0,3 1 0 15,3-2 0-15,2 2 0 16,1-1 0-16,1 1 0 16,-1 0 0-16,-2-1 0 15,-1 1 0-15,-4 0 0 16,-1 0 0-16,-3 0 0 16,-1-2 0-16,-2 2 0 0,2 0 0 15,1-1 0 1,2-1 0-16,4 2 0 0,-2-1 0 15,0 1 0-15,0 0 0 16,-3 0 0-16,0 0 0 16,-4 0 0-16,-1 0 0 15,-1-1 0-15,-1 1 0 16,-1-1 0-16,7 1 0 16,0-2 0-16,1 2 0 15,0 2 0-15,-2-2 0 16,1 0 0-16,-6 0 0 15,0 0 0-15,-3 0 0 0,0-2 0 16,0 2 0 0,0 0 0-16,0 0 0 0,0 0 0 15,0 0 0-15,2 0 0 16,-2 0 0-16,0 0 0 16,1 0 0-16,2 0 0 15,-3 0 0-15,-3 2 0 16,3-1 0-16,-1-1 0 15,1 0 0-15,-2 1 0 16,2-1 0-16,0-1 0 16,0 2 0-16,2-1 0 15,-2 0 0-15,1 1 0 16,-1-1 0-16,0 2 0 16,-1-2-1-16,1 1 1 15,0 1 0-15,1 2 0 0,-1 0 0 16,0 3 0-16,0 2 0 15,-1-1 0-15,-1 5 0 16,2-2 1-16,-1 3-1 16,1 2 0-16,0-1-1 15,0 0 1-15,0 1 0 16,1-1 1-16,1 0-1 16,-1-1 0-16,2 0 0 15,-3-1 0-15,0-1 0 16,0 0 0-16,0-1 0 15,1 1 0-15,-1-3 0 16,2 1-1-16,-2-2 2 0,1 3-2 16,-1-2 2-1,0-1-2-15,0 0 1 0,0 1 0 16,0 0 0 0,0 0 0-16,0 1 0 0,0-2 0 15,0 1 1-15,0-1-1 16,-1 1 0-16,1-1 0 15,0 0 0-15,-2 3 0 16,1-4 0-16,-2 1 0 16,2 0 0-16,-1 1 0 15,1-2 0-15,-1 1 0 16,2 2 0-16,-1-1 0 16,1 2 0-16,0-1 0 15,0 1 0-15,0-1 0 16,0 0 0-16,0-2 0 0,0 2 0 15,-2-1 0 1,2 1 0-16,0-2 0 0,-1 2 0 16,1-1 0-16,-2 2 0 15,2-3 0-15,0 2 0 16,0 0 0-16,0-1 0 16,-1 0 0-16,-1 0 0 15,2 1 0-15,-3-2 0 16,1 2 0-16,1-2 0 15,-2 2 0-15,0 2 0 16,-1-2 0-16,2 2 0 16,-1 1 0-16,2-3 0 0,-1 0 0 15,1-2 0-15,-1 0 0 16,1 1 0-16,-1-1 0 16,1 0 0-16,-1 0 0 15,1 1 0-15,-2-1 0 16,1 1 0-16,1-2 0 15,1 0 0-15,-2-2 0 16,2-2 0-16,0 0 0 16,0-2 0-16,0 0 0 15,-1 1 0-15,1-1 0 16,0-1 0-16,0 2 0 16,1-1 0-16,-1-2 0 15,0 1 0-15,0 0 0 0,0 0 0 16,0 0 0-1,0 0 0-15,0 0 0 0,0 0 0 16,0-2 0-16,0 2 0 16,0 0 0-16,0-1 0 15,0 1 0-15,0 0 0 16,0-2 0-16,0 2 0 16,2-1 0-16,-2-2 0 15,1-1 0-15,1-4-20 16,-2-1-129-16,-3-3-206 15</inkml:trace>
  <inkml:trace contextRef="#ctx0" brushRef="#br2" timeOffset="-95687.09">13805 12282 629 0,'-8'0'193'16,"3"0"-185"-16,2-2 21 15,2 1 19-15,2 1 50 16,1 0 12-16,-2-1-52 16,1 2-27-16,3-1 35 15,-1 1-15-15,1 1-16 0,2 1-1 16,1-3 6-16,1 1-2 15,2-1-12-15,5-1-2 16,2 1-8-16,2 0-6 16,2 0-1-16,-2 0-3 15,-1 1 0-15,-3 0 2 16,-2 1-4-16,-2-1 11 16,-2 1-6-16,3-2 5 15,-2 0-1-15,7-2-7 16,-1 2 2-16,3-1-7 15,1-1 1-15,-1 2-2 16,-1-1 1-16,-1 1-1 0,-3 1 1 16,0-1 1-16,-2 0-2 15,0 0 2-15,0 0-1 16,-3 0 2-16,4 0-2 16,1 0 0-16,2-1 1 15,2 1 0-15,3 0-1 16,1-1 1-16,2 2-1 15,-3-2 1-15,-2 2-2 16,-2-1 2-16,-1 0-1 16,-4 0 0-16,0 1 4 15,-1-1 0-15,-1 0 1 16,0 0 1-16,2 0-6 16,3 0 3-16,0 0-2 0,1 0-1 15,1 0 0-15,-1 0 0 16,1 0 0-16,-1 0 2 15,-2 0-3-15,0 0 3 16,-3 0-2-16,-2 2 0 16,1-2 4-16,-2 1-4 15,1 1 5-15,3-2-3 16,-2 0 0-16,4 1 1 16,4-1-4-16,-1 0 4 15,1 0-4-15,2 1 1 16,-4-1 0-16,0 0 1 15,-2 0-2-15,1 2 0 16,-3-1 2-16,4-1-1 16,1 0 1-16,0 0-1 0,0 0-1 15,4 0 2-15,-2 0-1 16,1 0-1-16,-1 3 3 16,-1-3-3-16,-3 0 3 15,-3 0 1-15,0 0-1 16,-3-3 1-16,1 3-2 15,5 0-1-15,0 0-1 16,3 0 0-16,1 3 2 16,-2-3-2-16,0 0 1 15,-4 2-1-15,-1-2 0 16,-2 1 2-16,-4-1 1 0,-3 0 1 16,1 0 3-1,1-1-1-15,2 1-3 0,2-2-2 16,2-1 0-16,3 2-1 15,0 1 0-15,2-2 0 16,-2 4 0-16,-1-2 0 16,-2 1 0-16,-2 2 0 15,-3-3 0-15,1 0 0 16,-3 2 0-16,-1-2 0 16,1 0 1-16,0-2-1 15,1 2 0-15,-1 0 1 16,2 0-1-16,-2 0 0 0,-1 0 0 15,-3-3 3 1,0 2-1-16,0 2-2 0,0-1 6 16,0 0-4-16,0 0 3 15,0 0 1-15,-1 0 5 16,1-1-8-16,-2 1 3 16,2 0-3-16,0 0 0 15,0 0 0-15,0 0-3 16,0 0 3-16,0 0-3 15,0 0 1-15,0 0-1 16,-1 0 0-16,1 1 0 16,-2-1 1-16,2 0-2 15,0 0 1-15,-1 0 0 16,1 0-3-16,0 0 2 16,-2 0-4-16,0 0-6 0,-3 3 3 15,-4-3-4-15,-3 2 5 16,-6 1-1-16,-4-2-2 15,5 0 4-15,0 1 0 16,3-1 3-16,4 1 3 16,2-2-3-16,4 3 3 15,4-3 0-15,0 1 2 16,1-2-1-16,1 1 2 16,-1 0-1-16,-1 0 0 15,2 0-2-15,-2 0 0 16,0 0 0-16,1 0 1 15,-1-3-2-15,2 3 0 0,-1 3 1 16,5-6 1 0,0 3 0-16,5 0 0 0,2 0-1 15,-1 0 0-15,0 0 0 16,-2 0 1-16,-2 0-1 16,-2-2 0-16,1 4 0 15,-5-4 0-15,-2 2 0 16,-2 0-1-16,4 0 1 15,-2 0 0-15,1 0 1 16,3 0-1-16,-1 0-1 16,-1 0 1-16,-1 0 0 15,-1 0 1-15,0 0-1 16,0 0 1-16,-1 0 0 16,1 0-1-16,0 0-1 15,0 0 1-15,-2 0 0 0,2-1 0 16,-1 1 0-16,-1 0 0 15,2 0 2-15,0 0-1 16,0 0-1-16,2 1 2 16,-2-1 1-16,0-1 1 15,0 1 0-15,0-2-1 16,0 2 0-16,0 0 5 16,1 0-1-16,-2 2-1 15,1-4 2-15,0 2 0 16,0 0-3-16,0 0-2 0,0 0-1 15,0 0 1 1,0 0-1-16,0 0-2 0,1 0 2 16,-1 0 0-16,0 2-2 15,2-2-1-15,-2 0 1 16,0 0-1-16,0 0-1 16,-2 1-1-16,2-1 1 15,0 2-1-15,0 1 2 16,-1 1 1-16,-1 3 2 15,2 4-2-15,-1 2 0 16,-2 2 0-16,3-1 0 16,3 1 1-16,-3 2 0 15,0-2 1-15,0-1-2 16,0 0 0-16,1-1 1 16,-1 0 1-16,2-2 0 0,-1 2 0 15,1-1-1 1,-1 2 1-16,1 2 0 0,-1-1 0 15,1 1-2-15,0-2 1 16,-1 0 0-16,-1-2-1 16,0 0 1-16,0-1-1 15,0 1 1-15,-1-2 0 16,1 2-1-16,-2-1 0 16,2 1 0-16,0-1 0 15,2 0 1-15,-2-1-1 16,1 2 1-16,1-2-1 15,-1 0 0-15,1-2-1 0,-2-1 2 16,0 0-2-16,0-1 1 16,0 1 0-16,-2-2 2 15,1 2-2-15,-1 0 0 16,1 0 0-16,-3 3-1 16,3-3 1-16,-1 2 0 15,-1 0 0-15,2-1 0 16,-1 0 0-16,1 1 0 15,1-1 0-15,-3-1 0 16,2 0 0-16,-1 0 0 16,1 0 0-16,-2 1 0 15,0 1 0-15,0 1 1 16,0 2-2-16,0-2 1 0,-2 2 0 16,2-2 1-1,-1 1-1-15,-1-2 0 0,2-1 0 16,2-1 0-1,-1 2 0-15,1-2 0 0,-1-1 0 16,1 1 0-16,-1-1 0 16,1 1 0-16,-1 0 0 15,1 3 0-15,-1-1-1 16,1-1 1-16,-2 2 0 16,0 0 1-16,0 0-1 15,0 0 0-15,2 0 0 16,-1-2 0-16,1 2 0 0,1-4 0 15,-2 0 0 1,1 2 0-16,1-1 1 0,0 0-1 16,-2 0-1-16,2 0 1 15,0 0 0-15,0 2 0 16,-1-1 1-16,-1 0-1 16,2 1 0-16,-2-1 0 15,2 2 0-15,0-1 0 16,0 1 3-16,0-1-6 15,0 0 2-15,0 1 1 16,0-2 1-16,-1 2-1 16,2 0 0-16,-1-1-1 15,0 0 1-15,0-3 1 16,0 0-1-16,0 1 3 16,0-3-3-16,0 1 0 0,0-3 1 15,0 1-1-15,0-2-3 16,0 0 3-16,0 1 0 15,0-2 0-15,0 0 2 16,0 0 2-16,0 0 1 16,0-2 0-16,0 1 0 15,2 1 2-15,-2 0-6 16,2 0 6-16,-2 0-7 16,0 0 2-16,0-1 3 15,0 1-4-15,1 0-1 16,-1-1 3-16,0 1-1 15,2 0-1-15,1 0 1 0,3-3-1 16,7 0-1-16,0-1 0 16,4-1 4-16,1 3-4 15,-1-2-1-15,-1 1 0 16,-2 0 1-16,0 0 0 16,1 1-2-16,-3 0 2 15,-2-2 2-15,2 2-2 16,-1-1-1-16,0 2 0 15,-2-1-1-15,0 1 2 16,2 0-2-16,-4 1 4 16,2-2-3-16,-1 2 1 15,2 0 0-15,1-3 0 16,1 1 3-16,2 0-3 16,1-1 0-16,-1 3-2 0,-1-1 1 15,0 1 2-15,0 0-1 16,0 0 0-16,2-2-2 15,-1 2 2-15,0-1-3 16,1-1 2-16,2 1 1 16,1 0-1-16,1-1-2 15,2 2 3-15,0-1 0 16,0 0 0-16,-2 1 1 16,-3 0-1-16,1 0 0 15,-2 0 0-15,-1 1-1 16,0-1 1-16,5 1-1 15,2 1 1-15,0 0 0 16,5 0 0-16,0 1 0 0,3 0 0 16,-3 0 0-16,0-1 1 15,-2 1-1-15,0-1 1 16,-4-1-1-16,0 0 1 16,1-1 0-16,1 0-1 15,-1-1-1-15,2 1 1 16,2-1 2-16,-1 1-1 15,-1 0-1-15,-1 0 0 16,0 0 0-16,-1 0 1 16,0-2-1-16,0 2 0 15,2 0 0-15,3-3 0 16,-1 2 2-16,5 0 1 16,0-2-6-16,0 3 5 0,-2-2-2 15,0 4 0 1,-4-1 0-16,-2-1 1 0,-2 3-1 15,1-2 0-15,0 2 0 16,1-3 0-16,5 2 0 16,3-1 0-16,0 0-3 15,1 1 3-15,-3-1-1 16,1 2-1-16,-5-3 2 16,-2 2-1-16,-4-2 2 15,0 0-2-15,-2 2 2 16,0-2-1-16,0 2 1 15,1-2-2-15,0 0-1 16,-2 2 2-16,-3-1 1 0,-2 0-1 16,-2 1 0-16,-4-1 1 15,1 0-1-15,-2-1 0 16,1 0 0-16,2 2 0 16,0-2 0-16,0 0 1 15,0 1-1-15,0-1 0 16,1 2 3-16,-1-2-6 15,-1 0 7-15,-2 1-4 16,1-1 0-16,-2 0 0 16,-1 0 1-16,1 0-1 15,-2 0 0-15,0 0 3 16,0 0-2-16,0 0-1 16,0 0 1-16,1 0 3 15,1 0-4-15,-1 0 1 0,5 0-2 16,0 0 0-16,0 0 1 15,0 0 0-15,0 0-1 16,0 3-1-16,-2-3 1 16,2 0 2-16,0 1 0 15,2-1 2-15,2-1-5 16,-2 1 4-16,-2 0-2 16,0 0 0-16,1 0 1 15,-3 0-1-15,1 0 0 16,0 0 0-16,-1 1-3 0,1 0 3 15,2-1 3 1,0 2-3-16,-1-2 0 0,0 0 0 16,1 2 0-16,-3-2 1 15,-3 0-1-15,1 0 0 16,-2 0 0-16,1-2 0 16,-1 2 1-16,2 0-3 15,2 2 5-15,2-2-2 16,0 0-1-16,0 1 0 15,0-1 0-15,-3 1 0 16,-3-1 0-16,0 0 1 16,0 0 1-16,0 0 0 15,-2-1-2-15,2 1 13 16,0 0-4-16,-1 0 0 16,1 0-1-16,0 0-2 0,0 0 2 15,0 0-1-15,0-1 0 16,-2 1 0-16,2-2-2 15,0 2 2-15,0 0-4 16,-1-2-3-16,1 0 0 16,0-4 0-16,-3-1 0 15,3-3 0-15,0 0 0 16,-1 0 0-16,1-1 0 16,0 1 0-16,0-1 0 15,0 0 0-15,1-1 0 0,-1 1 0 16,0 1 0-1,0 1 0-15,-1 1 0 0,-1 1 0 16,1 0 0-16,-2-1 0 16,1-1 0-16,1 0 0 15,-1-1 0-15,1 0 0 16,1 0 0-16,0 1 0 16,1 2 0-16,1 0 0 15,-2 0 0-15,1 1 0 16,1 0 0-16,-2 0 0 15,0-1 0-15,1-3 0 16,-1 1 0-16,0-1 0 16,0-1 0-16,0 1 0 15,-1 0 0-15,1 2 0 16,1 0 0-16,-1-1 0 0,0 1 0 16,2 1 0-16,-2-3 0 15,0 1 0-15,0 1 0 16,0-4 0-1,-3 1 0-15,1 0 0 0,-1-2 0 16,0-1 0-16,0 0 0 16,2 1 0-16,-2 1 0 15,1 1 0-15,-1 2 0 16,2 0 0-16,-2 2 0 16,2 0 0-16,-1-1 0 15,1 1 0-15,-1-2 0 16,0 0 0-16,1-1 0 0,-1 1 0 15,1-2 0 1,-1 0 0-16,-1-1 0 16,0 2 0-16,0 0 0 0,0 3 0 15,2 0 0-15,-2 2 0 16,3-3 0-16,-1 3 0 16,1-2 0-16,-2 0 0 15,1 0 0-15,-1-2 0 16,1-1 0-16,-2-4 0 15,1 0 0-15,-1 0 0 16,0-2 0-16,0 1 0 16,0 2 0-16,1 1 0 15,-1 0 0-15,1 1 0 16,0 2 0-16,2 1 0 16,-1 0 0-16,1-1 0 0,0-1 0 15,0 1 0 1,0-1 0-16,-2-2 0 0,2-1 0 15,-1 2 0-15,-1-2 0 16,1 0 0-16,-2-3 0 16,1 0 0-16,-1 2 0 15,0-4 0-15,2 1 0 16,-1 0 0-16,1 3 0 16,1 3 0-16,-2 0 0 15,2 4 0-15,0 0 0 16,0 2 0-16,0-1 0 15,0-1 0-15,0-1 0 0,2 0 0 16,-2-1 0-16,0-1 0 16,0 1 0-16,0 1 0 15,0 1 0-15,0 1 0 16,0 0 0-16,0 4 0 16,1-1 0-16,-2-1 0 15,1 1 0-15,0-1 0 16,0 0 0-16,0-1 0 15,0 1 0-15,0-1 0 16,0 0 0-16,-2 2 0 16,2-2 0-16,0 5 0 15,0-3 0-15,-1 3 0 16,1-1 0-16,1 1 0 0,-1 0 0 16,0 0 0-16,2 0 0 15,-2 0 0-15,0 0 0 16,0 0 0-16,0-2 0 15,0 2 0-15,0 0 0 16,0 0 0-16,0 0 0 16,0 0 0-16,0 0 0 15,1 2 0-15,-1-2 0 16,2 0 0-16,-2 0 0 16,1 0 0-16,1 0 0 15,-1 1 0-15,2-2 0 16,2 2 0-16,1-2 0 0,4 1 0 15,1 0 0 1,1 1 0-16,1-1 0 0,1 0 0 16,-1 1 0-16,0-1 0 15,0 2 0-15,0-2 0 16,-4 0 0-16,1 0 0 16,-1 0 0-16,0 0 0 15,-1 0 0-15,2 3 0 16,0-2 0-16,1 0 0 15,1 1 0-15,1-1 0 16,2 1 0-16,0-2 0 16,1 3 0-16,1-2 0 15,1 2 0-15,-3 0 0 16,2-1 0-16,1-1 0 16,-1 1 0-16,0 0 0 15,-1-1 0-15,1-1 0 0,-2 1 0 16,3-1 0-16,-1 2 0 15,1 0 0-15,1-1 0 16,-3-1-1-16,1 1 1 16,-4-1-2-16,2 0 2 15,-3 0 0-15,-1 0 0 16,3 0-1-16,0 0 0 16,2-1 0-16,1 1 0 15,-1 0-1-15,-2 0 1 16,-1 0 1-16,-3 0-3 15,1 0 3-15,-1-1 0 0,-1-1 0 16,2 2 0 0,2-2 1-16,2 2-1 0,3-1 0 15,2 1-1-15,-1 0-2 16,1 0 1-16,-1 1 2 16,-3-1 0-16,-2 2 0 15,0 0-2-15,-2-1 2 16,3-1 0-16,2 1 0 15,2 0 0-15,1-1 0 16,0 3-1-16,3 0 1 16,-4 0-1-16,0-1 1 15,-1 1 0-15,-3 0 0 16,1-1 0-16,1 0 1 0,-1 1-2 16,4 0 2-16,1 0-1 15,3-1 0-15,-1 2 1 16,0 0-1-16,1-1 0 15,-2 0 0-15,-1-1 0 16,-5 0 0-16,2 0 0 16,-3-2 1-16,1 1-1 15,1 0 0-15,4 1 0 16,0-2 1-16,0 1-1 16,1 0 0-16,0-1 1 15,-3 2-2-15,-2-2 2 16,0 1-1-16,-1-1 0 15,-1 0 1-15,3 0-1 16,-3 0 0-16,4 0 0 0,0 0 0 16,1 0 0-1,1 2 0-15,1-2 1 0,-1 1-1 16,0 1 0-16,-3-2 0 16,-3 2 0-16,0-2-1 15,-2 1 2-15,2 1-1 16,2 0 0-16,0-1 0 15,3 0 0-15,2 1 0 16,1-1 1-16,-4 1-1 16,2 0-3-16,-3 1 3 15,-3-2-5-15,-1 2-5 16,-1-1 9-16,-1-1-4 16,-2 2 4-16,0-1-2 0,0-2 0 15,0 1 1 1,-1-1 2-16,-3 0-2 0,0 0 2 15,-1 0-1-15,2 0 1 16,-7 0 1-16,-2 0 0 16,2 0-1-16,-2 0-1 15,2 0 0-15,0 0 1 16,0 0 0-16,-1 0 0 16,2 0 1-16,-1 0-1 15,0 0 1-15,2 0-1 16,0 0 0-16,-2 0 0 15,0 0 0-15,1 0-1 16,2-1 1-16,2 1 0 16,2 0 0-16,5-2-2 0,0 0 0 15,0 4 1-15,3-2 1 16,-3 0 0-16,0 0 0 16,-3 2 0-16,-3-2 0 15,-2 1 1-15,-1 0-1 16,1-1 0-16,1 0 0 15,1 1 2-15,1-1-6 16,7 0 7-16,-1 2-5 16,2-1 4-16,-3 1-4 15,-3-1 2-15,-1 0 0 16,-3 1 2-16,-2-1-2 0,0-1 0 16,0 0 0-1,0 0 0-15,4 0 0 0,-1 0-1 16,2 0 2-16,-2 2 0 15,-3-2-1 1,0-2-1-16,-1 4 1 0,-1-2 2 16,-1 0-1-16,0 0 2 15,-1 1-3-15,2-1 0 16,-1 0-2-16,0 0 2 16,2 0 0-16,-2 0 3 15,0 0-3-15,1-1 1 16,-2 1-3-16,1 0 2 15,0 0 0-15,-2 0 0 16,2 1 0-16,0-1 0 0,0 0-2 16,0 0 2-16,0 1 0 15,0-1-3-15,0 0 1 16,2 2 1-16,-2 2-6 16,0-1 7-16,1 6 1 15,-1 2 2-15,2 6-2 16,-1 2 0-16,-1-1-2 15,-1 1 0-15,1 1 1 16,-2-3 1-16,2 1-1 16,-1-1 5-16,-2 0-5 15,1 2 0-15,-1-1 1 16,0-1-1-16,0 0 0 16,2 0 0-16,-2 0 0 0,0-2 1 15,1 1-3-15,0-1 2 16,2-1 0-16,-2 0 1 15,2-1 2-15,0 0-3 16,0 0-1-16,0-2 1 16,-1 0 2-16,1 0-2 15,0 1 1-15,-2-1 0 16,1 2 0-16,1-2 0 16,0 0-1-16,0 2 0 15,-2-3 2-15,2 1-2 16,0 0 2-16,-2 0 0 15,2-2-2-15,2 1 1 0,0 1 1 16,-1 0-2-16,1 1 0 16,-1-1 0-16,-1 2 2 15,2-2-2-15,0 2 1 16,0-2-4-16,1 0 6 16,-2 2-3-16,4-2 2 15,-2 1-1-15,-2 1-1 16,2-2 3-16,0-1-3 15,-1 1 0-15,-1 0-1 16,2 1 1-16,1-1 0 16,-1 1 0-16,-1-3 4 15,1 2-4-15,-1-1-3 16,1 1 3-16,0 1 5 16,0-1-5-16,0-1 0 0,0 1-2 15,0-1 2-15,1 2 0 16,-1-1 2-16,0-1 0 15,0-1-2-15,0 1 0 16,-2-2 1-16,2 1 0 16,-1-2-1-16,1 2 0 15,-1-1 0-15,1 1 2 16,-2-1-2-16,3 1 0 16,-2 0 2-16,1 0-5 15,-2 1 3-15,1 0 0 16,-1 0 4-16,1 0-4 15,-1-2 0-15,2 3 0 16,-1 0-1-16,-1-1 1 0,1 1 1 16,1 1 0-16,-2 1-1 15,1-2 0-15,-2 0 0 16,1 1 0-16,2-1-1 16,-3 0 1-16,1 0 0 15,1 0 1-15,-1 1-5 16,1-2 5-16,1 0-1 15,-1-3 4-15,-1 0-4 16,2-3 0-16,-1 0-2 16,1-1 5-16,-2 1-3 15,1-1 0-15,-2 2 0 16,1-3 0-16,1 1 1 16,-2 0-1-16,1-1 0 0,2 1 0 15,-3-1-1-15,1 1 1 16,1-1 1-16,-2 1-1 15,0 0 0-15,1 0 0 16,-1 0 2-16,2 0-2 16,-1-3 0-16,1 3 1 15,-1-2 0-15,1-1-1 16,-2 1 0-16,1 1 0 16,-1-1 1-16,0 2-1 15,2-1 0-15,-1-1 1 16,1-1-1-16,-1 0 0 15,3 1 0-15,0 1 0 0,2-1 0 16,0 1 0-16,1-1 0 16,1 0 0-16,2-1 0 15,1 0 0-15,-1 0 0 16,5 1 0-16,2-1 0 16,2-1 0-16,1 0 0 15,0 0 0-15,1 1 0 16,-2-2 0-16,-1 1 0 15,-2 1 0-15,-2-2 0 16,1 2 0-16,0-1 0 16,3 1 0-16,-3 0 0 15,3 0 0-15,-2 0 0 16,0 0 0-16,-4 0 0 16,0 1 0-16,-4-1 0 0,-2 0 0 15,-2 0 0-15,-2 0 0 16,-1 0 0-16,-1 0 0 15,2 0 0-15,-4 0 0 16,2 0 0-16,0 0 0 16,0 0 0-16,0 2 0 15,0-2 0-15,0 0 0 16,0 1 0-16,-1-1 0 16,1-1 0-16,-2 2 0 15,1-1-31-15,-1 0-156 16,-8 2-492-16</inkml:trace>
  <inkml:trace contextRef="#ctx0" brushRef="#br1" timeOffset="-87838.71">8605 15091 1085 0,'-3'-8'352'0,"3"1"-327"0,0 0-22 16,-1 3-3-16,-1 1 3 16,2 6-3-16,3 7 16 15,-1 11 14-15,3 10-22 16,1 12 6-16,-1 11-3 16,1 10-3-16,-3 2 8 15,0 2-8-15,-1-1-4 16,-1-2-4-16,2-11 0 15,3-8 2-15,-3-12-2 16,0-13 3-16,-2-8-1 16,-1-10 13-16,0-3 39 0,-1-9 3 15,-2-3-55-15,0-8 0 16,-3-5-2-16,0-11-1 16,3-1 0-16,2-3-4 15,5 1 0-15,5 5 0 16,1 2 1-16,4 6-1 15,8 5 3-15,-3 4 0 16,1 2 1-16,-2 5 1 16,-3 7-2-16,0 3-3 15,-5 3 1-15,3 9 2 16,-2 5 0-16,3 6 0 16,-1 5 1-16,-4 1 1 0,-3 5-1 15,-6-2 1 1,0 2 0-16,-6 0 2 0,-3-6-2 15,-4-2 1-15,-4-3 1 16,-4-6-1-16,-4-1 3 16,-5-5-3-16,-7-2-1 15,-1-5 0-15,-1-4-45 16,5-7-140-16,7-1-306 16</inkml:trace>
  <inkml:trace contextRef="#ctx0" brushRef="#br1" timeOffset="-87436.48">8975 15577 1212 0,'-6'0'150'0,"3"-1"-150"16,3-2-10-16,2-1 10 16,4 1 5-16,7 1 5 15,7 1-8-15,5-1 2 16,9 2-4-16,-1 2 0 0,-3 1 0 16,-8 1-1-1,-7 3 1-15,-9 0 6 0,-3 4 17 16,-15 43 15-16,2-41 14 15,-2 1-20-15,-3-1 15 16,0 3-19-16,-15 15-12 16,5 1-5-16,1-3-4 15,12-2-1-15,10-4 12 16,14-5 1-16,20-10 4 16,21-9-23-16,29-12-1 15,23-8-154-15,13-7-464 16</inkml:trace>
  <inkml:trace contextRef="#ctx0" brushRef="#br1" timeOffset="-76477.06">10566 15395 443 0,'-5'4'445'0,"2"-1"-393"16,0-3-17-16,0 0 89 16,3-1 11-16,0 1-77 15,0 0-29-15,0 0-9 16,0 0 3-16,1 0 3 0,-1 1 17 15,2-1-7 1,-2 2 2-16,0-2-7 0,1 0 2 16,-1 0 4-16,2 0-14 15,1-2-4-15,8 1 1 16,6-2-9-16,3 0 0 16,10 2-5-16,0-1 0 15,-2 2-4-15,-3 2 5 16,-4 1 2-16,-1-1-6 15,-3 1-2-15,-6 0 6 16,4 0-6-16,-5-2 1 16,3-1 4-16,1 0-5 15,5 0 6-15,-1 0-7 16,3 2 0-16,1-2 3 16,0 0 1-16,3 0-4 0,0 0 0 15,-1 0 2-15,-3 0-1 16,-2 0 3-16,-2 0-6 15,-4-2 5-15,-2 2-3 16,0-1 2-16,-1 0-2 16,-1 1 2-16,2-2 0 15,-2 1-1-15,2 1 0 16,2-2 1-16,2 2-2 16,3-1 2-16,3-1 0 15,0 1 0-15,4 0-1 0,-1-1-1 16,1 1 1-1,-2 1-1-15,-2-2 0 16,-2 2 1-16,-2 0-1 16,-1 2 0-16,32-7 0 0,-38 5 0 15,-4 0 0-15,6 2 0 16,0-2 1-16,9 0-1 16,3 1 0-16,1 1 0 15,-1-2 1-15,-3 3-1 16,0-2-1-16,-2 0 1 15,-4 1 0-15,3-1 0 16,-3-1 0-16,6 0 0 16,-1 0 1-16,5 0 0 15,0 0-1-15,0 0 0 16,0 0 0-16,-2 2-1 16,-7-1 1-16,2 1 0 0,-4-1-3 15,2 0 3-15,-2-1 0 16,5 2 0-16,-1-1 0 15,6 0 0-15,-2 2-1 16,2-1 1-16,-3 0 0 16,0 1 0-16,-2 0-1 15,-1 0 1-15,-2 0 0 16,-2-3 1-16,1 1-1 16,-2-1 1-16,3-1-1 15,-2 0 0-15,4 1 0 16,0 0 0-16,3-2 1 0,-2 4-1 15,4-2 0 1,-3 0 0-16,1 1 0 0,-3-1 0 16,0 1 0-16,-1-1 1 15,0 1 0-15,-3-1-1 16,2 0 0-16,-1 0 1 16,1 2-1-16,3-2 1 15,0 0-1-15,3 1 1 16,-1-1 0-16,3 1-1 15,-2-1 0-15,-1 2 2 16,-1-1-2-16,-1 1 0 16,-2-1 0-16,2 0 2 15,2-1-2-15,-2 0 3 16,4 0-3-16,-1 0 1 16,2 0 0-16,-2 2 0 0,2 0-1 15,-2-1 1-15,1 0-1 16,-4-1 0-16,2 3 0 15,-3-3 1-15,1 0-1 16,-1 0 1-16,-1 0 0 16,2 0 1-16,-1 0-1 15,3 0-1-15,3 0 2 16,1 0-2-16,3 0 0 16,-2 1 0-16,4-1 2 15,-2 0-3-15,-1 2 2 16,0-1-2-16,-2 1 1 15,-1-1 0-15,-3-1 0 0,3 0-1 16,-2 2 4-16,-1-2-2 16,3 0 0-16,0 0-2 15,1 0 3-15,0 0-2 16,0-2 0-16,1 2 1 16,0 0 1-16,-1 0-2 15,0-1 1-15,-1 1-1 16,-1 0 0-16,2 1 1 15,-1-1 0-15,-1 0-1 16,3 2 0-16,1-1 1 16,-2-1-1-16,-1 1 0 15,0 0 0-15,-3 1 1 16,-2-2 0-16,0 2 0 16,0-2 1-16,0 0-2 0,3 0 0 15,-1 0-1-15,5-2 3 16,0 2-2-16,0 2 0 15,-3-2 0-15,0 0 1 16,-2 2-1-16,-3-1-2 16,-3-1 2-16,-3 1 0 15,-1 0 1-15,2-1-1 16,1 0 0-16,4 2 1 16,5-1-1-16,0-1 1 15,4 2-1-15,-1-1 0 16,1-1-1-16,-5 2 0 0,-1-1 2 15,-8-1-1 1,-1 0 1-16,-3 3-1 0,-1-3 1 16,-1-3-1-16,5 3 2 15,-1 0-2-15,-1 3 0 16,3-6 0-16,-2 6-1 16,2-3 1-16,-2 0 0 15,-1 0 0-15,-1 0 1 16,0 0-1-16,-1 0 1 15,-1-3 0-15,2 3-1 16,-2 0 1-16,1 0-3 16,4 0 3-16,-2-1-1 15,2 1 1-15,1-2-1 16,0 2 1-16,-3 0-1 16,0 0 0-16,-4 0 0 0,-1 0 0 15,-2 0 1 1,0 0-2-16,2 0 1 0,0 0 0 15,0 0 1-15,-2 0 0 16,0 0-2-16,-2-1 1 16,-1 1 0-16,0 1 0 15,0-1-1-15,2 0 1 16,1 0 0-16,0 0 0 16,5 2 0-16,0-2 0 15,1 0 1-15,0 0-1 16,1 0 0-16,-2 0 0 15,-1 0 0-15,-2 0 0 0,1 0 0 16,-3 0 0-16,-2 0 0 16,2 0 0-16,0 0 0 15,0 0 1-15,2 0-2 16,-1 0 2-16,2 0-2 16,1 0 2-16,3 0-1 15,-1 0 0-15,1-2 0 16,-3 2 0-16,-1 0 0 15,-3 2-1-15,0-2 2 16,-3 0-2-16,0 0 2 16,2 0-2-16,-2 0 0 15,3 0 1-15,3 0 2 16,0 1-2-16,1-1 0 0,4 0-1 16,-4 0 1-1,0 0-1-15,-3 3 1 0,-1-3 0 16,-2 0 0-16,1 1 0 15,-2-1 1-15,1 0-1 16,-1 1-2-16,-1-1 1 16,1 0 1-16,0 0-1 15,0 0 0-15,0 0 1 16,1 0 0-16,1 2-1 16,1 0 1-16,0-1 0 15,1 0 1-15,2 1-1 16,-2-1 0-16,1-1 0 15,-1 2 0-15,1-2 2 16,-2 0-1-16,1 0 1 0,-2 0-1 16,-2 0-1-16,1 0 0 15,-1 0 0-15,0 0 0 16,2 0-1-16,-2 0 1 16,1 0 0-16,1 0 0 15,-2 0 0-15,0 0 1 16,0 1-1-16,0-1 0 15,0 0-1-15,0 0 1 16,0 0 0-16,0 0 0 16,0 0 0-16,0 0 0 15,0 0-1-15,0 0 0 16,0 0 1-16,0 0 0 16,0 0 0-16,0 0 0 0,0 0 1 15,0 0-2-15,0 0 1 16,-2 0 0-16,2 0-1 15,-1 0 0-15,-1-1 0 16,1 2-1-16,1-1 2 16,-2 0 0-16,1 0 0 15,1 0 0-15,0-1 3 16,0 1-3-16,0 0 1 16,-3 0-1-16,3 0 0 15,-1-2 0-15,-1 2-1 16,0 0 0-16,-2-1 1 15,-1-1-2-15,-1 2 2 0,0-1 0 16,-1 0 0-16,4-1 0 16,0 2 0-16,2 0 0 15,1 0-1-15,-2 0 1 16,1 0-1-16,1 0-1 16,0 0 2-16,-2 0-1 15,1 0 0-15,-1-2 1 16,-1 2-1-16,-2-1 1 15,2 1 0-15,1-1-1 16,2 1 0-16,0 0 0 16,0 0-3-16,0 0 4 15,0 0-1-15,2 1 1 16,-2-1 0-16,2 0 0 16,-2 0 0-16,0 0 1 15,0 0-1-15,0-1-1 0,0 1 1 16,0 1 0-16,0-1 0 15,0 0 0-15,0 0 0 16,1 0 3-16,-1-1-2 16,0 1 1-16,2 0 1 15,-2 0-1-15,0 0 1 16,0 0 1-16,0 0 0 16,0 0 0-16,-2-3-3 15,2 3 4-15,0 0-5 16,0 0 2-16,0 0 0 15,0 0-2-15,0 0 1 16,0 0 1-16,0 0 0 0,2 0 0 16,-2 0-1-16,0 0 1 15,0 0 0-15,-2 0-1 16,2 0 0-16,0 0 0 16,0 0 0-16,-1 0-1 15,1 0 0-15,0 0 0 16,0 0 0-16,1 0 1 15,-1 0-1-15,0 0 1 16,0 0-1-16,0 0 0 16,-1 0-1-16,1 0 1 15,0 0 0-15,0 0 0 16,1 0 0-16,-1 0-1 16,0 0 2-16,0 0-1 0,0 0 2 15,0 0-1-15,0 0 3 16,2 0 1-16,-2 0 3 15,0 0 3-15,1 0-3 16,-2 0 0-16,1 0 0 16,0 0-1-16,0-1 1 15,0 1-1-15,0-2 0 16,0 2 3-16,1-1-4 16,1-4-3-16,-1 3-3 15,1-5 4-15,1 1-4 16,0-3 2-16,-1 3 2 15,-1-1-1-15,1 1-2 0,-1 0 0 16,1-1 4 0,-1 0-5-16,1 0 1 0,-1 1-1 15,2-1 1-15,0-1-1 16,-2 2 0-16,2-3 0 16,-1 2 0-16,-1 0 0 15,2 2 1-15,-1-2 0 16,-2 2 1-16,1 0 2 15,1-1-4-15,-1-1 3 16,-1 2-3-16,2-4 0 16,-1 2 0-16,1-2 0 15,0 2 1-15,-1 0-1 16,3 0 1-16,-2 1 0 0,1 0-1 16,-2 0 0-1,1-1 2-15,-1 0-1 0,1-1 0 16,-2-2 0-16,1 0-1 15,-1-2 0-15,0-1 0 16,2 2 1-16,-2 1-1 16,1 1 0-16,-1 2 0 15,2-1 1-15,-2 3-1 16,0-2 1-16,1 1 0 16,-2 1-1-16,1-1 0 15,0-3 0-15,1 2 0 16,-1-3 0-16,2 1 0 15,-2 0 1-15,1 1-1 16,-1-2 0-16,2 4-1 0,-1 1 2 16,-1-1-1-1,2-1 1-15,-2 1-1 0,0-1 0 16,0-3 0-16,0-2 0 16,0 0-3-16,0-2 3 15,-2-1 0-15,2 0 1 16,0 1 3-16,-1 0-3 15,1 3-1-15,0 0-1 16,1 1 0-16,-1-1 1 16,0-1 0-16,-1-1 4 15,1 1-4-15,0 0 0 16,0-4 0-16,0 2 1 16,0-1 0-16,0 4 1 0,0 1 0 15,0 2 2-15,0 1-2 16,-2 0 3-16,2 1-1 15,0-1-2-15,-1 2-2 16,1-4 0-16,0 2 0 16,0-3 0-16,0 1 0 15,0 0 0-15,0 0 0 16,0 0 0-16,0 1 0 16,1 0 0-16,-1 0 0 15,0 2 0-15,0-3 0 16,0-1 0-16,2 0 0 15,-2-5 0-15,0-1 0 0,1 1 0 16,1-2 0-16,-1 3 0 16,-1 0 0-16,3 1 0 15,-2 1 0-15,1 3 0 16,-1-2 0-16,-1-1 0 16,2 1 0-16,-2-2 0 15,1-1 0-15,-1-2 0 16,2 1 0-16,-2-1 0 15,0 4 0-15,2 1 0 16,-2 3 0-16,1 4 0 16,-1 0 0-16,2 1 0 15,-2 0 0-15,0 2 0 16,1-2 0-16,-1-1 0 0,0 1 0 16,-1-1 0-16,1 0 0 15,0 1 0-15,0 0 0 16,1 2 0-16,-1-1 0 15,0 1 0-15,0 1 0 16,2 0 0-16,-2 0 0 16,0 0 0-16,0 0 0 15,0 0 0-15,0 0 0 16,0 1 0-16,0-1 0 16,1 0 0-16,-1 0 0 15,2 2-3-15,-2-2-1 16,1 0-3-16,1 0-5 0,5 0 12 15,3 0 5 1,7 1-5-16,5 0 1 0,4 1-5 16,-1 1 4-16,-1-1-1 15,-3 1 1-15,-2 1 1 16,2-1-1-16,-3 1-3 16,1 1 3-16,-4-1 0 15,4 0 0-15,-2-1 0 16,4 0 0-16,-2 1 0 15,1 0 1-15,1 1-3 16,-4-1 2-16,0 0-2 16,1 1-1-16,-3-3 4 15,-1 1-2-15,0 0 1 16,2-2-1-16,1 2 1 16,1-1 0-16,0-1 1 0,4 0-2 15,-1-1-2 1,-3 0 2-16,4 0-3 0,-1 0 3 15,-1 0 1-15,0 2-5 16,1-2 3-16,-1 0 2 16,-1 0-2-16,2 0 0 15,-2 0-1-15,2-2 2 16,0 2-1-16,-1-1 0 16,-1 1 0-16,0-1 0 15,-1-1 0-15,1 2-1 16,0-1 0-16,1 1 0 15,1-2 0-15,-1 1 1 0,2 1-1 16,-1-1 3 0,0 1-3-16,0-2 3 15,-1 0-2-15,-1 1 3 0,0 0-2 16,0-2 2-16,1 0 0 16,1 0-1-16,1-1 2 15,-1 2-2-15,3-3 0 16,1 2 0-16,0 2 0 15,1-1-1-15,-4 1 2 16,2-2-1-16,-3 2 0 16,-3-1 1-16,0 2-1 15,1-4 0-15,-1 1-1 16,1 0 2-16,3 2 0 0,0-2-1 16,0 1 0-1,-1 1 0-15,-3 0 0 0,4-1 0 16,-4 1 0-16,2-1 3 15,-1 1-3-15,1 0-2 16,0-2 2-16,4 2 1 16,1-1-1-16,1 1 0 15,2 1-2-15,1-2 2 16,-3 2-1-16,0 0-1 16,-1-1 3-16,0 1-4 15,-4 0 3-15,2 0 0 16,-1-1-1-16,-1 1 1 0,1 0-1 15,1-2 1-15,-3 4 0 16,0-2 0-16,2 0 0 16,1 0 0-1,-2 1 1-15,3-1 0 0,-1 0-2 16,3 0 1-16,0-1 0 16,0-1 2-16,3 1-2 15,-3-1 0-15,1 1 0 16,-3 1 1-16,-4-1-1 15,0 1 0-15,-1-2 1 16,-2 2-1-16,1-2 0 16,-1 2 0-16,2-1 0 15,0 1 0-15,1 0 0 16,0-1 0-16,3 1 0 16,-2 1 0-16,1-1 0 0,48 3 0 15,-58-1 0 1,0-2 1-16,1 0 2 0,-1 1-3 15,12 0-2-15,0 1 2 16,0-1 0-16,0-1 1 16,0 2 0-16,1-2-1 15,2 1 0-15,-3-1 1 16,3 1-1-16,3 1 0 16,-1-1-2-16,1 1-1 15,3-2 3-15,-2 1-1 16,-1 0 1-16,0-1-3 15,-2 2 3-15,-1-1-1 0,-2 0 1 16,-3 1 0 0,0-1 4-16,-1 2-4 0,1-3-3 15,1 1 3-15,3 1 0 16,3-1-1-16,1-1 1 16,1 2 1-16,0-1-1 15,1 1 0-15,-4-1 1 16,-1 1-1-16,-1-1 0 15,-3 0 1-15,3 2-1 16,-1-3 0-16,3 3 1 16,2 0-1-16,3 1 0 15,1-1 1-15,1 2-1 16,-1-1 0-16,-3-2 1 0,-2 0-1 16,-3-1 1-1,-3 1 0-15,-1-2-1 0,-2 1 0 16,0 1 0-16,1-2 1 15,0 0 0-15,1 0 0 16,2 0-2-16,0 0 1 16,-3 1 0-16,3 0 0 15,-3 2 1-15,0-1-2 16,0-2 1-16,-1 1-2 16,-1-1 1-16,1 1-1 15,3-1-1-15,-5 2 3 16,2 1 0-16,1-2 0 15,-3 2 1-15,0-2 1 16,0 1-4-16,0 2 0 0,-2-3 2 16,-1 2 0-16,3 0 0 15,-4-1 0-15,2 1 0 16,-1 0-1-16,1 0 1 16,-1 0 1-16,-2-1 1 15,3 0-2-15,-3-1 0 16,0 2 0-16,3-1 0 15,0-1 0-15,-3 0 0 16,2 1 1-16,-1-1-1 16,-1 1 1-16,-1-1-1 15,-1 1 0-15,-1-2 0 16,-1 2 1-16,0-2-1 16,-2 0 0-16,1 0 0 0,-2 0 1 15,0 0 2-15,-3 0-2 16,0 0 0-16,-2 0-1 15,2 0 5-15,-3 0-3 16,0 0-2-16,0 0 2 16,1 0 1-16,4 0-3 15,-1 0 2-15,2 0-2 16,-1 0 0-16,0 0 0 16,-1 0 0-16,-3 0-1 15,1 0 3-15,-2 0 4 16,0 0-2-16,-2 0 4 15,1 0 3-15,-2 0-7 0,2-2 5 16,1 2-9-16,-2 0 1 16,2 0-3-16,0 0-29 15,-1 2-154-15,-6 4-706 16</inkml:trace>
  <inkml:trace contextRef="#ctx0" brushRef="#br1" timeOffset="-69568.39">23939 14232 844 0,'-9'-2'142'15,"0"0"-69"-15,1-1 36 16,0 0-5-16,4 3-43 16,4 2-23-16,0-1-8 15,0 0-16-15,0 2-6 16,0 0 4-16,1 4 32 15,1 2 2-15,-1 5-28 16,2 1 8-16,2 5-9 16,2 1-8-16,0 2 0 15,4 1-5-15,4 1-2 0,1 3 1 16,3 1 1 0,5 0-4-16,0 1 4 15,6 0-2-15,4-1 1 0,1-2-1 16,2 1 0-16,5-3 2 15,2-2 1-15,4-3-5 16,6-1 4-16,4-5-1 16,3-2-3-16,-1-2 0 15,-2-5-2-15,-7 1 2 16,-2-4 0-16,-5-1 1 16,2-4 1-16,-3 3-1 15,2-6-1-15,0 4 0 16,2-3 6-16,3 1 5 0,3-1 0 15,5-2-7-15,0 0 0 16,-1 0-2-16,-3 0 4 16,-3-2-5-16,-4 3-1 15,-8 3 0-15,-6-1-1 16,-8 3 2-16,-7 0-1 16,-3-1 0-16,-3 1 0 15,1 1-1-15,4 1 0 16,4 5-1-16,6 1 0 15,2 6 2-15,4 2 0 16,0 3 0-16,-3 2 0 16,-2-1-2-16,-2-1 0 15,-8-3 3-15,-2 1-2 16,-5-2 0-16,-1 1 1 0,0-3-1 16,-1 2 2-16,0-3 0 15,2-1 0-15,-4-3 0 16,-2-2-1-16,-2-3 1 15,-2-1 1-15,-1-2 4 16,0-1 1-16,-1 2 20 16,-1-6 3-16,-2-3-29 15,-1-3-1-15,-3-5 0 16,0-5 1-16,0 1 1 16,2-1-2-16,0 1 0 15,1 1-1-15,2-2 1 16,1 2 1-16,1 1-1 15,1-1-2-15,1-1 2 0,2 0 0 16,0 0 0-16,3 3-2 16,0-1 0-16,0 3 1 15,3 3-5-15,3 3 5 16,1-1 0-16,5 0 1 16,2 3-6-16,5 0 4 15,3-1 1-15,4 5 1 16,0-1-2-16,1 4 2 15,0-2-2-15,-2 6 2 16,1-3 0-16,-1 4-2 16,0 3 2-16,2 2 0 15,1 1-1-15,1 1 0 0,0-1 1 16,3 0 0 0,2-2 0-16,5-2 0 0,1-1 5 15,0-2-4-15,1-1-1 16,0-2 3-16,-2-2-3 15,0-1 0-15,0-2 1 16,-1-3-1-16,-3 0 3 16,-4-1-3-16,-6-2 2 15,-4-5 1-15,-3-3-2 16,-7-3 0-16,-1-5-1 16,-1-7 5-16,1-4-7 15,-2-6 2-15,2-2 0 16,1-3 1-16,-1 6-1 15,-2 6 0-15,-1 6 0 16,-6 10 3-16,-1 3 8 0,-3 7-3 16,-1 2-3-16,-1 3 0 15,2 2-3-15,-3 2-2 16,1 1-4-16,-1 1-15 16,2 0-60-16,-5 3-147 15,-9 7-322-15</inkml:trace>
  <inkml:trace contextRef="#ctx0" brushRef="#br3" timeOffset="-52904.14">11130 10058 1158 0,'-11'-4'51'0,"-1"1"-38"15,2-1 42-15,2 1-16 16,5 5-18-16,3 0-10 16,-4 3 25-16,-2 4 24 15,-5 7-9-15,-1 3 0 16,-4 9-21-16,1 4-8 16,2 1-4-16,2 8-10 15,7-2 0-15,4 1-2 16,6-7 2-16,8-5-7 15,8-9 3-15,7-5 3 0,6-10-3 16,2-9 3-16,0-11-7 16,-4-11 8-16,-6-8-5 15,-9-9-1-15,-5-8-2 16,-11-2 0-16,-10 4-1 16,-8 6 1-16,-6 7-3 15,-5 10 2-15,-6 10-12 16,-1 9-12-16,-5 9-88 15,0 9-223-15,-1 10-384 16</inkml:trace>
  <inkml:trace contextRef="#ctx0" brushRef="#br3" timeOffset="-52200.46">10936 12535 1154 0,'0'6'113'16,"-2"-1"-104"-16,-1-4 42 15,0 0 2-15,1 4 40 16,-5 3-24-16,-3 9-39 16,-5 9 1-16,-5 6-2 15,4 6-5-15,-2 3-13 16,4 2-7-16,4-4-3 16,9-4 1-16,7-3 3 15,8-7-2-15,9-8-3 16,4-9 0-16,10-8 1 0,-1-10 5 15,0-8-4-15,-5-9-2 16,-6-8 2 0,-13-5-2-16,-7-1-2 0,-11 3 2 15,-9 5 0-15,-12 5-1 16,-10 12-4-16,-11 5-8 16,-7 11-51-16,-108 56-203 15,144-35-390-15</inkml:trace>
  <inkml:trace contextRef="#ctx0" brushRef="#br3" timeOffset="-51467.62">10688 14733 1283 0,'9'-1'90'0,"-2"-2"-86"0,-5 1 8 16,-4 2 6-16,-2 5 15 15,1 4 58-15,-3 7-49 16,-3 10-15-16,-6 10-3 15,0 11-5 1,0 3-2-16,3 3-11 0,3 0-1 16,6-7 1-16,6-7-4 15,9-8 0-15,12-11 0 16,10-10-2-16,8-10-1 16,4-10-4-16,1-11 5 15,-6-8 4-15,-6-6-3 16,-10-2-1-16,-11 1 0 0,-8 5 12 15,-9 5-1-15,-8 9-5 16,-11 9-1-16,-11 3-5 16,-9 5 0-16,-9 3 0 15,-2 4-14-15,5 3-115 16,10 3-454-16</inkml:trace>
  <inkml:trace contextRef="#ctx0" brushRef="#br3" timeOffset="-50015.83">12004 15007 664 0,'0'4'321'16,"0"-1"-250"-16,0 1 4 16,-2-3 51-16,1 1-21 0,1-1 1 15,-2 2-39 1,-1 1 0-16,-4 6-17 0,1 3-21 16,-5 6 5-16,-5 6-11 15,-2 4-8-15,0 7-2 16,-1 0-5-16,7 5-5 15,4-1-3-15,8-5 0 16,9-7 6-16,12-8 2 16,10-9-8-16,11-14-4 15,9-9 3-15,0-13 1 16,-5-12 1-16,-4-8-1 16,-11-9-1-16,-13-1 1 15,-6 1 0-15,-10 4 1 16,-10 1-1-16,-9 6-12 0,-6-1-42 15,-7 2-71-15,-5-2-247 16,4 2-689-16</inkml:trace>
  <inkml:trace contextRef="#ctx0" brushRef="#br3" timeOffset="-49374.13">12436 12533 990 0,'-20'-5'63'16,"4"-1"-63"-16,3 3 0 16,4 5 13-16,0 10 57 15,-3 3 23-15,-1 11-42 16,-3 7 9-16,0 3-21 15,3 4-15-15,1 4 10 16,5-2-19-16,1-4-2 16,6-4-8-16,1-6 4 15,4-8-7-15,2-5 8 16,2-8 19-16,4-8 1 0,3-9 3 16,-2-8-11-16,-2-7 0 15,-4-8-3-15,-5-2-8 16,-3-3-7-16,-6 1-4 15,-3 5 0-15,0 3 0 16,-3 9-11-16,3 6-50 16,-2 6-119-16,3 2-242 15</inkml:trace>
  <inkml:trace contextRef="#ctx0" brushRef="#br3" timeOffset="-48532.67">12585 9038 773 0,'-8'-32'56'0,"-3"5"17"16,1 2 10-16,-4 6-21 16,4 5-1-16,-1 3 41 0,3 2-6 15,2 3-37 1,3 4-41-16,1 6-16 0,-1 9 58 16,1 6 13-16,-2 14-29 15,-3 11-2-15,-1 10-16 16,-1 10-6-16,-1 5-3 15,-4 5-7-15,2-5 0 16,-1-3-6-16,1-7 3 16,1-8-2-16,3-8 3 15,2-10 1-15,1-10-4 16,4-8-1-16,-1-4 4 16,2-8 3-16,0 0 10 15,0-4-4-15,2-4-17 16,2-3-4-16,2-6-42 0,0-4-164 15,3-1-570-15</inkml:trace>
  <inkml:trace contextRef="#ctx0" brushRef="#br3" timeOffset="-47347.94">13526 10446 856 0,'-11'-13'156'0,"-1"4"-88"16,2-3 31-16,-2 1-10 16,0 4-50-16,6 3-8 0,-5 4-3 15,-2 8 9-15,-2 7 12 16,-4 7-16-16,1 8-13 15,-2 2 1-15,5 3-6 16,5 1-8-16,6-3 2 16,7 0-2-16,6-6 2 15,7-7-1-15,9-4-3 16,8-9-5-16,9-8 5 16,4-10-2-16,-3-10 4 15,-2-11-4-15,-10-6 1 0,-10-5 4 16,-9-8 12-16,-15-1-13 15,-11-2-3-15,-12 3 1 16,-13 8-5-16,-10 11 0 16,-5 14-9-16,-5 16-50 15,1 14-111-15,8 15-195 16,9 12-400-16</inkml:trace>
  <inkml:trace contextRef="#ctx0" brushRef="#br3" timeOffset="-46794.7">13585 11675 1118 0,'3'-8'108'15,"-1"1"2"-15,-2 2 3 16,-2 4-41-16,1 2-20 16,1 1-24-16,-2 5-12 15,-1 4 15-15,0 8-12 0,-1 9 6 16,-2 7-6 0,0 7-3-16,1 3-10 0,-1 4-4 15,0-1-2-15,0-2-1 16,-1 1-28-16,-2-2-82 15,0-2-360-15</inkml:trace>
  <inkml:trace contextRef="#ctx0" brushRef="#br3" timeOffset="-45912.96">13263 15087 1060 0,'-9'-5'189'0,"3"-1"-174"16,2 1 66-16,-1 2 6 16,2 3-40-16,1 1-25 15,1 3-14-15,-8 5 42 0,-1 3-9 16,-5 7-9-16,-6 7-11 16,-1 5 1-16,2 3-10 15,5 3-3-15,5-2-5 16,5-1 3-16,8-5-6 15,8-6 6-15,11-6-7 16,9-7-1-16,8-8-7 16,3-9 0-16,-2-9 8 15,-4-9-1-15,-9-10-1 16,-9-11-1-16,-8-3 2 16,-8-1 2-16,-11 3-3 15,-5 7 2-15,-11 9-12 0,-8 7-34 16,-7 7-131-1,-3 7-385-15</inkml:trace>
  <inkml:trace contextRef="#ctx0" brushRef="#br3" timeOffset="-45112.68">14610 15094 861 0,'0'0'108'0,"0"-1"4"0,-1 1 44 16,-1-2-53 0,1 4-33-16,-2-1-24 0,-5 2 30 15,-4 4-22-15,-4 3-14 16,-6 6-14-16,-1 5-5 15,-2 4-3-15,1 5-2 16,3 3-8-16,6 0 2 16,7-1-9-16,10-3 6 15,9-5-5-15,9-4-2 16,12-6-4-16,3-8-1 16,4-6 5-16,0-10 1 15,-6-5 0-15,-5-12 1 0,-5-6-2 16,-6-10 2-16,-9-3-1 15,-3-2-1-15,-10 3-1 16,-7 5-4-16,-9 8-22 16,-10 3-73-16,-9 7-177 15,-1 3-556-15</inkml:trace>
  <inkml:trace contextRef="#ctx0" brushRef="#br3" timeOffset="-44245.06">14816 11706 855 0,'6'-2'368'16,"0"2"-319"-16,0-2 21 16,-6 1 0-16,0 1-15 15,0 1-16-15,-2 6-13 16,1 6 41-16,-2 8-37 16,2 10-10-16,-1 11 1 15,-1 6-8-15,-1 6 1 16,1 3-13-16,0-4-1 15,-2-2 1-15,2-8-1 16,3-5-10-16,0-11-33 16,1-7-110-16,2-6-178 15,2-9-710-15</inkml:trace>
  <inkml:trace contextRef="#ctx0" brushRef="#br3" timeOffset="-43359.52">14559 8877 1096 0,'-1'-3'149'16,"-1"3"-111"-16,1-2-4 16,-1 2 13-16,0 0-10 0,2 8 32 15,-2 4 15 1,1 7-35-16,-1 12-10 0,1 9-12 16,-2 6-9-1,3 8 4-15,0 3-7 0,1 5-2 16,1 1 0-16,1-6-7 15,0-4-1-15,1-9-3 16,-3-11 0-16,1-8-2 16,-1-7-1-16,1-6-7 15,-2-5-35-15,0-2-92 16,1-5-355-16</inkml:trace>
  <inkml:trace contextRef="#ctx0" brushRef="#br3" timeOffset="-41542.98">15707 10591 943 0,'1'0'169'0,"2"-2"-110"0,-4-1 48 16,-1 0-33-16,1 0-3 15,1 3-18-15,-2 0-16 16,2-1-17-16,-1 2-11 16,-4 5-4-16,-6 7 25 15,-5 3-9-15,-4 11 7 16,0 7-16-16,2 4-1 16,8 1-4-16,7-3 2 15,7-2-5-15,13-4 0 16,10-7 5-16,8-6-9 15,10-8 5-15,-2-9-4 16,-2-10 4-16,-10-7-1 16,-9-8-2-16,-8-11 3 15,-11-5-5-15,-9-6 0 16,-9-3 1-16,-7 2 1 0,-7 3-2 16,-7 8-1-16,-7 10-3 15,-6 13-22-15,-5 10-58 16,0 11-136-16,4 11-280 15</inkml:trace>
  <inkml:trace contextRef="#ctx0" brushRef="#br3" timeOffset="-40808.39">15729 12521 869 0,'5'-2'103'0,"-1"2"-13"15,-2-2 58 1,-2 2-56-16,-2 4-38 0,-2 3 54 15,-4 6-29-15,-8 7-33 16,-2 12-17-16,-6 5-13 16,2 7 10-16,1 3-15 15,7 1-3-15,7 0-3 16,5-3-3-16,8-6 3 16,8-5-1-16,8-8 0 15,8-9 0-15,6-11-2 16,3-8 6-16,2-13-3 15,-5-7-2-15,-6-9 5 16,-8-6-2-16,-8-8 2 16,-7 2-1-16,-7 0 5 15,-6 4 1-15,-4 9-10 0,-11 9-3 16,-7 8-5-16,-10 10-7 16,-4 9-27-16,-2 10-85 15,5 11-235-15,11 6-503 16</inkml:trace>
  <inkml:trace contextRef="#ctx0" brushRef="#br3" timeOffset="-40196">15541 13655 454 0,'4'-10'558'15,"1"2"-508"-15,-2-2 86 16,-3 3-32-16,2 2-23 15,-1 3-1-15,-1 0-32 16,0 2-32-16,0 0-9 16,2 3-5-16,-2 3 10 15,-2 4 21-15,-1 5-14 16,-3 9 8-16,1 7-9 16,-3 8-2-16,-1 4-2 15,-2 5-4-15,-2 4-6 16,-2-1 4-16,0-2 7 0,3-1 9 15,1 1-13-15,3-5 7 16,2 1-5-16,1-6-2 16,2-1-6-16,0-6-3 15,0-5 0-15,2-6-2 16,-1-5-2-16,2-5-17 16,0-4-36-16,2-4-34 15,-1-3-200-15,2-10-785 16</inkml:trace>
  <inkml:trace contextRef="#ctx0" brushRef="#br3" timeOffset="-38939.51">16678 8844 615 0,'1'-4'29'0,"-1"2"52"16,0-1 30-16,0 3-15 15,-1-2 36-15,1 2-4 0,0 0-17 16,0 0-22-16,0 0 0 15,0 0-32-15,0 0-7 16,0-1-9-16,0 2-16 16,0-1-10-16,-3 2-1 15,3 0-5-15,-3 3 2 16,-1 6 16-16,-2 7-10 16,-2 9-8-16,-1 8 2 15,-1 6 0-15,1 6-1 16,1 4-3-16,1-1 1 15,-1 3-6-15,4-6 0 16,1-4 6-16,0-9-3 16,1-11-3-16,2-8 4 0,0-8-2 15,0-4 5-15,2-3 2 16,-2 0-5-16,0-3-6 16,1-2-38-16,2-3-69 15,-3-3-167-15,-3 1-651 16</inkml:trace>
  <inkml:trace contextRef="#ctx0" brushRef="#br3" timeOffset="-37971.75">16866 12715 918 0,'3'1'112'0,"-3"-1"-7"15,0-1 31 1,-2 1-46-16,1-1-20 0,-1 1-18 16,-3 4-19-16,-4 3 13 15,-5 7-5-15,-4 8-18 16,-2 7-6-16,-2 6 3 15,2 5-8-15,3 2 3 16,2 2-1-16,6-2-5 16,8-3-2-16,4-7-3 15,7-7 4-15,11-8-3 16,9-7 2-16,6-8-1 16,4-8 2-16,3-6-6 15,-4-9 3-15,-8-5 0 0,-5-10-5 16,-8-4 4-16,-8-4 1 15,-7 0-2 1,-6 5 3-16,-7 7-6 0,-7 8-5 16,-7 10-2-16,-5 9-26 15,-4 6-57-15,0 8-158 16,2 7-401-16</inkml:trace>
  <inkml:trace contextRef="#ctx0" brushRef="#br3" timeOffset="-35923.17">16760 13672 914 0,'2'-4'134'16,"-1"-1"-7"-16,-1 1 16 15,-1 0-18-15,1 2-31 16,1 2-29-16,-1 0-35 16,0 0-15-16,0 2-3 15,2-2-3-15,-2 2-5 0,0 7 7 16,1 7 16 0,-2 8-10-16,1 9-6 0,-3 6 2 15,0 5 10-15,-2 2-6 16,1 2-12-16,-3 4 7 15,3-4-4-15,-3-1-3 16,2-3 4-16,1-5-6 16,-1-8 5-16,2-7-7 15,2-9 0-15,-1-3 1 16,2-4-2-16,0-5 3 16,0 0-1-16,0-1-2 15,0-1 0-15,0 0-7 0,0 1-37 16,0-2-73-1,0 3-272-15</inkml:trace>
  <inkml:trace contextRef="#ctx0" brushRef="#br3" timeOffset="-34534.97">17875 10239 719 0,'4'-14'203'16,"-4"2"-115"-16,-3 1 77 15,0 2-42-15,0 1-20 16,2 2-6-16,-1 2-27 15,1 0-32-15,-1 2-23 0,1 4-13 16,-4 3 1-16,-7 5 5 16,-3 9 0-16,-7 7 6 15,-5 10 0-15,3 8-5 16,3 3 2-16,7 3-5 16,4-5 0-16,10-4-4 15,8-9 2-15,8-5 0 16,11-8 1-16,10-10-1 15,8-5-4-15,6-9 0 16,-4-7 0-16,-6-10 1 16,-10-7-1-16,-10-9-1 15,-10-11-3-15,-10-3 0 0,-10-5 3 16,-10 3-2-16,-6 6 2 16,-8 12 0-16,-6 11-7 15,-5 13-17-15,-3 6-47 16,-2 9-56-16,1 5-126 15,6 8-333-15</inkml:trace>
  <inkml:trace contextRef="#ctx0" brushRef="#br3" timeOffset="-33249.73">18058 11593 856 0,'-3'-4'196'15,"-1"0"-129"-15,-1 1 56 16,2-1-44-16,0 1-30 15,1 1-1-15,1 1-1 16,-1 0-11-16,2-1-13 16,0 1-5-16,2 1-4 0,-2 0 0 15,0-1 1-15,1 1-1 16,-1 0 3-16,0 0 8 16,0 0-6-16,0 0 1 15,2 0-6-15,-2-2-2 16,0 2 1-16,-2 2-3 15,4-2-3-15,-2 1-2 16,-2 6-4-16,-1 7 18 16,-1 6-2-16,-2 10-6 15,-1 5 5-15,-1 2-8 16,2 0 2-16,-1 2 0 16,4-5-2-16,1-5-6 15,1-5 1-15,2-5-3 16,-1-9 3-16,2-6-1 15,-2-2 2-15,2-2 1 16,-4 0-5-16,0-2-23 0,1 0-39 16,-2 0-90-16,-5-3-366 15</inkml:trace>
  <inkml:trace contextRef="#ctx0" brushRef="#br3" timeOffset="-32455.34">18067 13657 1213 0,'-2'-6'59'0,"1"2"-18"16,-3 0 22-16,-1 2-42 16,2 8 56-16,-1 5-8 15,-4 8-19-15,-2 8-9 16,1 9-13-16,1 3-11 16,1 4 3-16,4 1-4 15,0 2 0-15,0-1-3 16,3-1 4-16,0-4-1 0,0-2-6 15,0-8-2 1,0-6 6-16,0-9-9 16,0-3 0-16,0-6 1 0,0-3-1 15,2-1-3-15,-2-2-2 16,1 2-14-16,-1-5-48 16,0-4-149-16,0-9-451 15</inkml:trace>
  <inkml:trace contextRef="#ctx0" brushRef="#br3" timeOffset="-31190.72">19008 8624 725 0,'0'-7'154'0,"-1"3"-75"0,-1 1 92 16,1-1-17-16,1 1-48 15,0 0 6 1,1 0-33-16,1-1-12 0,-2 3-24 16,3-2-13-16,-1 3-13 15,-2 1-6-15,1 2-7 16,2 6 5-16,3 6 20 16,1 10-12-16,2 7-2 15,3 6-7-15,-3 4-4 16,-1 2 7-16,-2-2-2 15,-3-2-3-15,2-5-3 16,-3-4 2-16,1-10-3 16,-3-4 2-16,1-7-1 15,-2-5 4-15,1-4 4 16,1-1-4-16,-1-1 2 0,0-1-9 16,0 2-14-16,0-2-58 15,-1 1-76-15,-4 2-234 16</inkml:trace>
  <inkml:trace contextRef="#ctx0" brushRef="#br3" timeOffset="-30381.07">19145 11628 1035 0,'2'-9'171'0,"-2"4"-78"16,-2-1 1-16,1 3 3 15,1 1-32-15,-2 2-16 16,2 3-29-16,0 7 20 15,0 9-6-15,0 6-11 16,0 11 7-16,2 9 0 16,-1 5-7-16,1 3-7 0,0 2 4 15,-4 1-8 1,-1-6 6-16,0-4-8 0,-3-8-3 16,2-10 1-16,2-10-4 15,1-9 9-15,-1-4 4 16,2-5 5-16,0 0-11 15,0-2-5-15,0-4-6 16,2-1-43-16,-4-3-42 16,1-3-75-16,-2 2-231 15</inkml:trace>
  <inkml:trace contextRef="#ctx0" brushRef="#br3" timeOffset="-29629.65">19266 13440 890 0,'3'5'321'0,"0"0"-286"16,-3-3 41-16,-1 1 48 16,-1 2-24-16,-1 5-36 15,-2 5-23-15,2 5-9 16,1 4-4-16,-1 5-8 15,3 4 6-15,0 3-1 16,2 5-5-16,-2 2 6 16,0 4 0-16,-2-2-11 15,1 0-4-15,-1-5 0 16,2-3-4-16,0-8 7 0,2-3-3 16,-2-6-8-16,3-5 1 15,-2-7 3-15,1-2 2 16,-1-3 2-16,1-2 6 15,-1 0 3-15,-1-1-16 16,0 0-4-16,4-2-6 16,1-1-70-16,2-1-159 15</inkml:trace>
  <inkml:trace contextRef="#ctx0" brushRef="#br3" timeOffset="-13946.95">21362 7949 1409 0,'4'-13'35'15,"-4"6"-35"-15,0-2 0 16,6-1-2-16,9 6 2 16,15 7 5-16,13 5 3 15,10 8 13-15,6 8-8 16,3 11-4-16,4 13-3 16,-7 10-4-16,-8 10-1 15,-8 5 0-15,-13 7-1 16,-13 0 0-16,-13 3 2 15,-10 3 5-15,-7 0 1 16,-4 2 13-16,4 3 4 16,0 3-16-16,7 5 13 15,1 6 9-15,1 7-5 0,-1-1-16 16,-1 7-8-16,0 0 7 16,0 0-3-16,0-2 1 15,3-3 2-15,2-3 2 16,2-1 0-16,7-1-8 15,5-1 3-15,7-5-5 16,3-7 2-16,7-12-3 16,5-16 1-16,-1-14-2 15,-3-17 2-15,-1-13 1 16,-8-13 0-16,-6-11 6 16,-6-9-2-16,-7-3 2 15,-5-3 12-15,-6 2-9 0,-9 3-8 16,-11 4-1-16,-11 6-1 15,-9 7 0-15,-4 7-2 16,3 9 2-16,1 13-3 16,9 8 4-16,8 11-1 15,5 11 0-15,7 10 1 16,9 9 2-16,5 10 3 16,8 16-5-16,8 7 6 15,8 7 0-15,6 9 7 16,4 7 1-16,0 2-1 15,1 7 4-15,-2 7-9 16,-2 5-2-16,3 2-5 0,-1 2-3 16,0-3-1-1,-1-2 0-15,-3-10 2 0,-6-8-2 16,-3-5 1-16,-6-3 0 16,-5-4 2-16,-2 0 0 15,-2 1 4-15,-2 0 1 16,1-1-4-16,2 2-1 15,1-1-2-15,2-3 0 16,-1 0 2-16,0-2 1 16,0-5 2-16,1-4 5 15,3-8 2-15,-3-11 1 16,2-6-11-16,-2-9 7 16,1-4-1-16,-4-8-4 0,2-4-3 15,-4-7-1 1,-2-5 4-16,-3-3-3 0,-7-7 3 15,-3-5-3-15,-4-4 1 16,-4-11 0-16,-1-5-1 16,0-10 0-16,0-8-1 15,0-6-1-15,0-2-5 16,1-8-28-16,1-4-41 16,-2-4-35-16,1-10-79 15,2-9-417-15</inkml:trace>
  <inkml:trace contextRef="#ctx0" brushRef="#br3" timeOffset="-12535.43">22152 10708 859 0,'-3'-5'105'15,"-2"2"-61"-15,1-1 54 16,1 1 12-16,0 3-33 15,1 0-14-15,2 0-3 16,0 0-2-16,0 0-10 16,0 0 0-16,2 1-5 15,-2-1-8-15,3 2-5 16,3-1-2-16,5 1 2 16,8-1-11-16,9 0-6 15,8-3-2-15,11-5-7 16,9-6-1-16,7-5-1 15,5-6-2-15,2-6 4 0,-2-2 0 16,-4-7-4-16,-8 2 12 16,-5-6-1-16,-9-2 2 15,-6-2-2-15,-5 2-1 16,-1-1-5-16,-3 1-5 16,-1 0 0-16,0 4 2 15,1-2-2-15,-3 1 0 16,-2 4 1-16,-4 2-1 15,-5 4 1-15,-7 2 1 16,-3 3-1-16,-4 1 2 16,-2-3-3-16,0-2 0 15,1-1-1-15,1-2 3 16,2 2-3-16,1 2 1 0,2 6 0 16,-2 5 2-16,-1 6-2 15,-1 2 0-15,-1 2 0 16,-1 0 0-16,1 1 3 15,-2-1-2-15,1-1 0 16,1 5 2-16,-1-1-2 16,2 0-1-16,0 4 2 15,0-2 0-15,0 4-2 16,2-1 0-16,-2 1 0 16,0 0 0-16,0 0 0 15,0 0-3-15,0 0-3 16,0 1-22-16,-2-1-29 0,2 0-48 15,0 0-88-15,0 2-243 16</inkml:trace>
  <inkml:trace contextRef="#ctx0" brushRef="#br3" timeOffset="-12062.8">22738 9453 640 0,'-16'-6'402'0,"6"1"-292"0,4-2 16 15,4 1-25-15,2 2 3 16,2 1-43-16,1 0-22 16,4 0-6-16,3 0-12 15,5 0-1-15,11 1-9 16,7 4 3-16,8-2-3 15,6 5-5-15,5 0-3 16,-3 1-2-16,2 0-1 16,-5 2 0-16,-6 3 0 15,-4 1-2-15,-5-1 1 16,-7 2 0-16,-7-1 1 16,-4 0 0-16,-5-2 0 15,-4-3 4-15,-2 0 0 0,-1-2 8 16,-2 0-4-1,-1 1 1-15,-1 3 9 0,0-1-5 16,0 4-1-16,1 2 0 16,-1 4-3-16,0 5 6 15,0 2-1-15,-2 5-6 16,-1 4-7-16,-2 5-1 16,1 3-1-16,-2 5-58 15,3 4-138-15,3 6-377 16</inkml:trace>
  <inkml:trace contextRef="#ctx0" brushRef="#br3" timeOffset="432.98">8581 9821 1083 0,'-12'-7'149'16,"2"-2"-123"-16,2-4 13 15,0-4 2-15,2 2 44 16,1 2-15-16,-1 2-49 0,-2 1 18 16,-5 2-27-16,-9 1-6 15,-5 3-2-15,-13 3 9 16,-11 2-3-16,-12 4-1 15,-8 4-4-15,-4 3-2 16,2 5 3-16,6 8-3 16,7 3 1-16,11 8-1 15,4 7 3-15,5 7-2 16,2 7-3-16,1 1 3 16,3 2-3-16,1 1 0 15,5 2 0-15,4 2-1 16,3 0 1-16,7 3-1 15,6 0 0-15,5 0 1 16,6 2 1-16,5 1-2 16,3 2 0-16,1 1 0 0,4-1 3 15,-2-1-2-15,2 0 1 16,-2 2 0-16,-1 1 8 16,-7 2-1-16,3 6-3 15,-6 5 4-15,-3 4 1 16,-1 3 0-16,-1 4-5 15,-4-1 1-15,0-2 4 16,-4-1-4-16,-4 0 2 16,-5-4 1-16,-5 1-8 15,-6 0 5-15,-7 3 0 16,-5-2-5-16,-7-3 1 16,-5-5 13-16,-7-3 0 0,-9-11-1 15,-3-3 0-15,-8-6-1 16,-4-8-3-16,-3-11-1 15,0-11-9-15,6-15 3 16,12-16 0-16,16-11-3 16,15-6-1-16,14-2 0 15,11 2-2-15,8 5-4 16,6 2-2-16,6 3 0 16,5 2 7-16,8 1 1 15,4 0 0-15,11 3 1 16,5 3 0-16,6 8 0 15,5 6-2-15,2 4-1 16,-2 5 1-16,-4 5-3 0,-10 5 4 16,-9 5 2-16,-9 7-1 15,-5 7 2-15,-4 7-3 16,-6 3 6-16,-3 1-3 16,-6 7 4-16,0 2-5 15,-6 1 8-15,2 1-9 16,-4 1 5-16,2-2-1 15,2-2-3-15,2-1 10 16,1-1 12-16,3-1 6 16,2-1-17-16,4 0-4 15,-1 4-6-15,4 3 18 16,0 1-6-16,1 3-9 16,0-1-6-16,2 0 0 15,-1-4 0-15,4-2 0 0,-1-7 0 16,6-6 0-1,1-3 0-15,5 1 0 0,2 5 0 16,1 4 0-16,5 5 0 16,3 3 0-16,6 4 0 15,1 1 0-15,8 3 0 16,0-1 0-16,7 0 0 16,5-4 0-16,2-7 0 15,9-9 0-15,3-9 0 16,5-12 0-16,6-6 0 15,2-4 0-15,-1-1 0 16,-5-1 0-16,-8-3 0 16,-11-4 0-16,-14-4 0 0,-13-8 0 15,-13-2 0-15,-10-9 0 16,-15-13-29-16,-6-10-129 16,-9-11-29-16,-4-11-148 15,1-11-791-15</inkml:trace>
  <inkml:trace contextRef="#ctx0" brushRef="#br3" timeOffset="2818.79">1836 3790 713 0,'0'4'120'0,"0"-2"-43"16,3-5 27-16,-3 0 73 16,0 1-65-16,0 0-18 15,-3 2-23-15,0 1-5 16,-1 0-16-16,1-1-18 16,1 3-17-16,-2 0-11 15,-5 1-2-15,-6 4 1 16,-3 7-3-16,-6 6-1 15,-1 7 1-15,-2 9-1 0,4 5 1 16,1 8 1 0,4 3-1-16,5 2 2 15,3 4 0-15,2 2 0 0,8 0-1 16,3 1-1-16,7 2 1 16,2 2 0-16,6-1 2 15,2-1-2-15,2 0 0 16,5 2-1-16,4 4 2 15,-1-2 0-15,1 2-2 16,-1-1 0-16,0-1 1 16,-5-2-1-16,1 4 0 15,2 0 1-15,-1 5 3 16,0 4 2-16,-5 0-5 0,-4 0 1 16,-8 0 7-1,-10-3-4-15,-10-5 3 0,-8-4 16 16,-10-6 9-16,-5-9 0 15,-6-11-1-15,-7-13-13 16,-9-12-7-16,1-17-9 16,-1-9 0-16,6-10-3 15,11-3 1-15,13 1-4 16,13 2 1-16,6 4 0 16,3 8-3-16,3 2-1 15,3 2 5-15,-3 4-5 16,1 0 0-16,-1 3-2 15,2 4 8-15,1 6 0 0,3 4 1 16,0 8-1-16,-3 4 1 16,5 4-1-16,-4 4 0 15,-3 2 1-15,1 5 0 16,-2 7 2-16,-2 5 6 16,1 5-9-16,-3 5 14 15,-1 2-4-15,2-1 0 16,0 4 3-16,3 1 0 15,3 3-5-15,5 1-1 16,2 2-1-16,0 4 2 16,8-1-4-16,2 0 0 15,2-1 5-15,6 2-7 16,5-3-2-16,-3-4-1 16,3-6-1-16,1-4-2 0,-1-9-30 15,3-13-58-15,2-9-68 16,0-11-259-16</inkml:trace>
  <inkml:trace contextRef="#ctx0" brushRef="#br3" timeOffset="4145.07">1459 5823 489 0,'0'2'423'15,"3"1"-361"1,-3-3 38-16,-3 0 32 0,3 0-49 16,-3-2-16-16,0 2-17 15,-3 0-4-15,-3 2-19 16,-6 2-2-16,-5 0-5 15,-8 6-4-15,-9 4-4 16,-11 7 3-16,-10 8 4 16,-5 8-9-16,-7 6 7 15,-3 8-5-15,3 4-7 16,3 4-1-16,4 4-2 16,8 8 4-16,6 3-6 0,7 6 0 15,8 5 2 1,4 1 0-16,3 3-1 0,3-1 1 15,3 0-1-15,5 5 1 16,-5 5 0-16,6 2-2 16,1 5 4-16,1 6-3 15,1 7 17-15,9 3-3 16,3 6-12-16,0 3 0 16,9 6 1-16,16 0 0 15,11-1 0-15,11-2-1 0,9 3 1 16,13-2 1-1,-1-2-2-15,9 1 3 16,6 0 0-16,11 2 2 0,6 1-3 16,10-3 2-1,10-2-1-15,11-3-2 0,18-6-4 16,11-5-3-16,7-2 3 16,11-7 0-16,2-5 0 15,-7-2 1-15,8-3 3 16,1-10-4-16,-2-2 0 15,4-10-3-15,1-9 3 16,1-8 3-16,-1-6-3 16,5-5 6-16,-1-6-6 15,-1-7-7-15,-6-3 7 16,-9-5 1-16,-14-1-1 16,-13-1 0-16,-18-1 3 0,-18 0-2 15,-20 0-1-15,-20 1 0 16,-18-2-3-16,-13-2 3 15,-14-4 1-15,-8-1-1 16,-7-7-6-16,-4-4 6 16,-4-3 2-16,-5-2 0 15,-5-3 1-15,-5 0-3 16,-2 0 4-16,-6-1 5 16,-1 1 0-16,2 0-3 15,4 2 3-15,7-1-7 16,3-1-1-16,4 3-1 15,2-4 0-15,3 4-2 16,-1-1 0-16,1 1-3 16,0-2-4-16,0 2-12 0,0 0-19 15,0 0-37-15,0-1-92 16,3 0-250-16</inkml:trace>
  <inkml:trace contextRef="#ctx0" brushRef="#br3" timeOffset="6823.1">5418 11420 441 0,'-7'-2'175'0,"-2"2"-148"15,0-1 23-15,0 1 5 16,4 0 1-16,-3 1-7 16,2 1-5-16,1-1-11 15,2 1-5-15,2-1 22 16,-1-1 12-16,2 0 17 15,0 0-3-15,2 0-26 16,-2 0-10-16,1-1-7 16,-1 1-9-16,2 0-6 15,-2 0-6-15,1-2-7 16,1 4-2-16,4 0 6 16,2 4 3-16,6 0-7 0,5 1 4 15,4 0-5-15,2-1-1 16,5-3-2-16,0-1-1 15,-2-2 1-15,-1 0-1 16,0-2 0-16,-5-3-1 16,1 1 1-16,-4-3 0 15,-4-3 0-15,-3 1 3 16,-6-1 0-16,-3-1 3 16,-2 3 18-16,-5-1 14 15,-1 2-21-15,-1 0-4 16,-2 0-5-16,-3 2 4 15,2-2-5-15,-3-1 1 0,2 0 0 16,-8-5 4-16,4-2 9 16,-5-5-7-16,-1-4-7 15,0-3-1-15,-1 2 5 16,4 3 0-16,-2 2-8 16,5 4-1-16,0 3-1 15,2 2-2-15,0 2-49 16,6-3-183-16,3-3-505 15</inkml:trace>
  <inkml:trace contextRef="#ctx0" brushRef="#br3" timeOffset="8391.81">1071 5661 883 0,'3'5'220'15,"-3"-3"-201"-15,0 0-14 16,-2-2 1-16,2 0 17 16,0-2 26-16,3 2-24 15,2-1-13-15,4 2 13 16,7-1-1-16,9 2-7 16,5-1-6-16,3 3-8 0,3 0 2 15,-3 3-3-15,-3 0 1 16,-5 2-2-16,0 1 1 15,-5-2 0-15,-1 1-1 16,2-2 1-16,-6-1 3 16,4-1-5-16,-4 1 2 15,0-2 1-15,0 2-2 16,0-1 0-16,-6 1-1 16,0-1 3-16,-3 0 3 15,-3-1-2-15,0-3 1 16,-3 1 1-16,0-1 2 15,0-2 4-15,0-1-6 0,0 2-4 16,1 2-1-16,1-2-1 16,1 4 0-16,3 1 0 15,0 4 0-15,0-2-2 16,1 2 4-16,-4 1-2 16,3-2 1-16,-3 1 4 15,-1 2 8-15,-1-2 14 16,-2 4 0-16,-4 4-4 15,-1 6 1-15,-4 5-16 16,1 7-4-16,-5 4-4 16,-5 4 0-16,-2 8 0 15,-4 4-4-15,-6 9-144 16,-74 167-230-16</inkml:trace>
  <inkml:trace contextRef="#ctx0" brushRef="#br3" timeOffset="34742.95">12675 10231 410 0,'-3'-3'130'0,"3"0"-86"16,0 0 55-16,0-1-22 15,3 1-1-15,0 0-2 16,-2-1-18-16,1 4 21 16,-1-3-3-16,-1 3 2 15,2 0-6-15,-4 0-12 16,2 0-13-16,-1 0 11 15,1 1-14-15,1-1-3 16,-1 0-1-16,0 0-9 16,2 0-9-16,-2 0-2 15,3 2-6-15,2-2 5 16,-1 5 0-16,5 0-10 0,1 0 4 16,-1 3-6-16,5-2 0 15,-2 3 0-15,0 0-2 16,4-2 1-16,-1 1 1 15,1 0-3-15,-2 1 2 16,2-2 2-16,-2 1-5 16,-3 0 5-16,-3-1-1 15,-2 0 1-15,0-1-1 16,0-1-1-16,-3-1-1 16,0-1 0-16,0-2 1 15,0 2 2-15,1 0-2 16,-1-2-1-16,2 2 4 15,1-3-1-15,-3 2 2 0,-2-4 2 16,1 4-3 0,-2-4 7-16,1 0-3 0,-1 1-7 15,3 0 3-15,0-5-4 16,3 0 4-16,2-1-6 16,3-4 0-16,0 0-1 15,2-1 2-15,-2-3-1 16,-2 1 1-16,-3 2-1 15,3 1 12-15,-8 3 7 16,-1 3-1-16,0 2-4 16,-1 0-7-16,1 0-4 15,-2 2-4-15,4-2-1 0,-4 3 1 16,2-3 4 0,0 3-4-16,0 0 0 0,0-2 0 15,2 2-1 1,-4 0 1-16,2 0-1 0,0 0 1 15,0 0-2-15,0 2-7 16,0-2-17-16,0-2-51 16,0 2-45-16,0 0-293 15</inkml:trace>
  <inkml:trace contextRef="#ctx0" brushRef="#br3" timeOffset="37986.85">14864 10068 707 0,'1'-1'146'15,"-1"-3"-72"-15,0 2 56 16,-1-1-25-16,2 1-2 16,-1-1-35-16,0 0-24 0,0 1 8 15,0 2-11-15,0-1-5 16,0 2 0-16,-1-1-10 16,1 2-7-16,0-2-5 15,0 1-5 1,0-1-3-16,0 2 3 0,1-1 0 15,1 2 9-15,1 1 1 16,0 3-11-16,1 0 6 16,2 1-5-16,0 2 0 15,1 0 1-15,1 2-7 16,0 1 4-16,2-1 0 16,-3 1-2-16,4-2 1 15,2-2 2-15,-1-3-4 16,3 1 1-16,2-4-3 15,-2 0 1-15,2 1-1 0,-3-2-1 16,1-1 3-16,-5-1-4 16,-1 2 3-16,-3-4 4 15,0-1 0 1,0 0 3-16,-1-1-4 0,2-3-1 16,0 1-1-16,-1-3-3 15,3-1 1-15,2-3 5 16,-2 1 3-16,1-5-5 15,0-2 2-15,-1-1-3 16,-1 1 0-16,0-2 0 16,-3 1 2-16,-2 3-1 15,-1 1-1-15,-2 4-1 16,0 1-2-16,0 2 3 0,1-2-2 16,-1 5-1-16,0 0-1 15,2 2 0-15,-1 1 0 16,-1 2-1-16,0 1-1 15,-1 0-3-15,1 1-19 16,-2 1-37-16,1-1-62 16,1 3-331-16</inkml:trace>
  <inkml:trace contextRef="#ctx0" brushRef="#br3" timeOffset="41174.25">16890 10043 329 0,'-11'0'144'16,"1"0"-60"-16,1 0 34 16,6-3-18-16,3 1-59 15,7-2 30-15,1-1 1 16,2-1 29-16,1 0-4 15,-2 2-6-15,-2 1-32 16,-4 3-8-16,-1 0 0 16,-2 0-12-16,-2 3-13 15,4 0 7-15,1 0 14 0,4 4-23 16,2 0-7-16,5 0-2 16,0 3 0-16,1 0-5 15,3 1-4-15,-3 1 2 16,2 4-4-16,-2-2 0 15,1 1-4-15,-3-1 4 16,4-5 1-16,-1-2 1 16,2-4 8-16,1-4-5 15,2-3-6-15,3-5 2 16,0-1 2-16,-3-1-2 16,-2-3 14-16,-2-2-12 15,-7-2 10-15,-2-4 0 0,-4-1-8 16,-2-2-2-1,-2 4 3-15,1 2-2 16,-1 3-8-16,4 2 5 0,-1 4-4 16,2-3-1-16,1 3 0 15,-1 2 0-15,-2 3-3 16,0 0-17-16,-3 4-35 16,1 1-77-16,-1 1-208 15,0 1-618-15</inkml:trace>
  <inkml:trace contextRef="#ctx0" brushRef="#br3" timeOffset="44015.87">19243 9963 768 0,'-2'2'179'0,"0"-2"-118"16,-1 0 70-16,2-2-17 15,1 2-23-15,0-1-17 16,1 1-33-16,-1 0-22 16,11 7-3-16,-6-4 28 15,1 1 0-15,4 2-22 16,-1 1-2-16,9 4-2 16,1 2-10-16,5 3 0 15,1-1-4-15,4-1-3 16,-1-1 3-16,3-1-4 15,-1-5 1-15,-3-1 4 16,0-6-3-16,-3 0 4 16,-2-7 4-16,-7-1 3 15,-1-2 7-15,-7-3-7 0,-1-5 2 16,-4-3-2 0,-1-5-5-16,-1-2-3 0,3-3-1 15,3 2-2-15,0 0-2 16,3 7 1-16,0 2-1 15,1 5 0-15,-1 3 1 16,-1 0-2-16,-2 2-1 16,1 1-18-16,-4 2-22 15,2 1-51-15,-4 3-181 16,-1-2-858-16</inkml:trace>
  <inkml:trace contextRef="#ctx0" brushRef="#br3" timeOffset="48064.09">15228 12636 465 0,'-3'-4'72'0,"-2"-1"52"15,1-5-31-15,-1 1 24 0,-1 1-26 16,0-2 14-16,-2 2-15 16,0-1 14-16,0 2-42 15,-2 0-18-15,3 4-7 16,2 0-3-16,2 0-5 16,2 3 5-16,1 0 3 15,1-2-18-15,1 2-7 16,1 3-8-16,0 2 29 15,3 0-5-15,2 4-14 16,0 4 8-16,1-2-11 16,1 2-2-16,-1 2 0 15,0 2-1-15,1 3 6 0,0 1-8 16,-1 0 2 0,1 0-2-16,0-1 5 0,0-3 1 15,-1-3 1-15,1 0-10 16,0-3 4-16,-1-1 1 15,2-1 2-15,-5-2-9 16,0-2 7-16,-3-2-6 16,0-1 10-16,-3-2 6 15,1 0 0-15,-1-2 1 16,0 2-6-16,2-3-1 16,2-4-4-16,6-6-7 15,4-3 1-15,5-5 0 16,4-3 0-16,1-2-2 15,-2 1-1-15,2 0 1 0,-6 0 0 16,0 0 6-16,-5 0-6 16,-3-2 3-16,-3 0-3 15,-3 1 0-15,-2 3 2 16,-1 1-5-16,1 7 2 16,-1 5 0-16,1 3 1 15,-1 4 0-15,-1 2 1 16,2 1 0-16,-2 1-1 15,0-1 0-15,0 0-4 16,0 2 6-16,0-2-2 16,0 0 1-16,0 0-1 15,0 0 1-15,0 0-1 16,0 0 0-16,0 0-2 0,0 0-3 16,0 0-28-16,0 1-43 15,0 0-85-15,-2 5-359 16</inkml:trace>
  <inkml:trace contextRef="#ctx0" brushRef="#br3" timeOffset="50751.37">19629 12857 169 0,'-10'-2'695'0,"1"-1"-641"0,-2 1 9 16,5-1 24-16,3 1 31 15,2 1-27-15,2 1-39 16,1 0-23-16,-1-2-13 16,1 2-13-16,1 0 15 15,-2 0-2-15,-1 0-4 16,2 3-5-16,2 2 13 15,1 3-5-15,1 3-3 16,1 4-4-16,5 5-5 16,1 2 3-16,0 0-3 15,3-3 0-15,-1 0-1 0,3-5 6 16,-1-4-5-16,3-6 7 16,1-4 2-16,2-7-7 15,2-5-1-15,0-6 2 16,0-8-1-16,-1-4-1 15,-6-5-4-15,1-1 0 16,-4-3-23-16,-6 6-53 16,0 5-189-16,0 5-503 15</inkml:trace>
  <inkml:trace contextRef="#ctx0" brushRef="#br3" timeOffset="51591.64">19963 14411 438 0,'-3'2'261'0,"2"-1"-249"16,-2-1-10-16,1 0 23 16,1 0 25-16,2 0-22 15,-1 0-15-15,2 2-10 0,-2 0 11 16,0 1-9-16,-2 3-5 15,-1 3-47-15,0 0-167 16</inkml:trace>
  <inkml:trace contextRef="#ctx0" brushRef="#br3" timeOffset="51767.36">19940 14596 350 0,'-6'8'495'0,"-1"-3"-477"15,1-1-13-15,0-1-4 16,3 0 3-16,2 1-1 16,-2 2-3-16,3 2-25 15,3 2-47-15,-3 3-157 16</inkml:trace>
  <inkml:trace contextRef="#ctx0" brushRef="#br3" timeOffset="51953.87">19869 14864 671 0,'-6'13'78'16,"-1"-1"-17"-16,-2-3-10 15,2 0-13-15,-1-1-26 16,3 0-3-16,2 2-9 16,2 3 0-16,1 2-31 0,1 1-44 15,1 4 5 1,-2-1-57-16,0 2 20 0,0 0-98 15</inkml:trace>
  <inkml:trace contextRef="#ctx0" brushRef="#br3" timeOffset="52529.56">19811 15159 461 0,'-1'7'157'16,"1"0"-73"-16,0-3 2 16,-2 0-1-16,-1-1-7 15,2 2 19-15,-2 0-54 16,-2 1-11-16,4 1-23 15,-3 0 3-15,3 3-11 16,1 0-1-16,0 0 0 16,0 1 0-16,1 0 0 15,-1 4 2-15,2-3-1 0,-2 7-1 16,-3-1 3 0,-3 2-1-16,2 2 0 0,-2-5 1 15,0-1 6-15,1-3 0 16,1-4 0-16,-2-2-5 15,5-1 8-15,-1-3 3 16,2-2 1-16,2-1-6 16,-2 1 2-16,1-1 4 15,-1 0-3-15,0 0 1 16,0 0 3-16,0 0 3 16,0 0-4-16,0 0-6 15,-1 0-2-15,1 0-4 0,0 0-3 16,0 0 0-16,0 0 2 15,0 0 1-15,0 2 2 16,0 0 7-16,0-1-3 16,0 0 3-16,0-1 0 15,0 0-1-15,0 0-2 16,0 0 2-16,1-1 10 16,-1 1 1-16,-1 0-1 15,2 0 3-15,-1 1-3 16,-1-1-5-16,1 0-2 15,1-1 0-15,-1 1-3 16,0 0 1-16,0 0-2 16,0 0 1-16,0 0-1 0,0 0-2 15,0-1-9 1,0 1 0-16,0-2-33 0,0-1-200 16</inkml:trace>
  <inkml:trace contextRef="#ctx0" brushRef="#br3" timeOffset="156338.83">9223 7946 877 0,'-6'1'266'15,"1"-2"-256"-15,1 0 48 16,-1-2 16-16,2 0 22 16,3 0-29-16,0 3-38 15,0-1-5-15,-1-1 5 16,-4 1 1-16,-2-1-13 16,-2 1-1-16,-5 1 0 15,-5 1-2-15,-5 4 7 16,-4 2-8-16,-3 3 1 15,-2 2-1-15,3 3-9 0,0 7 8 16,2 3 4 0,5 5 1-16,1 6-1 0,6 3-2 15,5 1 2-15,7 2-10 16,4-2 8-16,4-1-12 16,4-6-2-16,6 0 0 15,8-5 0-15,6-6-51 16,12-3-81-16,5-9-206 15,8-8-650-15</inkml:trace>
  <inkml:trace contextRef="#ctx0" brushRef="#br3" timeOffset="156738.95">9424 7846 1352 0,'-10'-10'19'16,"-2"3"20"-16,7 2 41 15,-1 0-9-15,5 5-52 16,1 1-19-16,-5 8 7 16,2 4 16-16,-2 3 1 15,-1 9 4-15,-2 4-3 16,2 1 0-16,-2 0-1 15,0 4-11-15,-1 0 2 16,0 3-1-16,-3 4-1 16,-2-1-1-16,-2 3-7 0,1-2 1 15,-3 0-3-15,3-4 1 16,2-3 3-16,2 0-1 16,4-3 3-16,4-6-1 15,1-2-5-15,5-5 4 16,3-3-4-16,5-5 4 15,8-1-7-15,6-7-27 16,7-3-63-16,7-6-88 16,3-6-352-16</inkml:trace>
  <inkml:trace contextRef="#ctx0" brushRef="#br3" timeOffset="157256.36">9684 7984 1251 0,'-5'-9'85'0,"1"3"-47"15,-1 1 65-15,2 2-35 16,3 3-44-16,0 2-15 16,0 5 3-16,0 4 15 15,0 4-2-15,0 7-4 16,-1 5-4-16,-1 0-7 15,-2 8-1-15,-3 1 0 0,-1 1-5 16,-1 1 1 0,0-3 2-16,-1-2-6 0,4-5 0 15,1-4 0-15,4-8 0 16,1-4 1-16,1-4 4 16,5-8-2-16,5-6 4 15,8-6-7-15,5-2 0 16,4-9-1-16,0-2 2 15,-5 5-4-15,-7-1 4 16,-5 6 0-16,-8 3 1 16,-3 4-3-16,0 3 0 15,-5-1-1-15,-1 2 0 0,-4 2-1 16,-6 1 0-16,-3 1 2 16,-3 4 0-16,-2 1-1 15,1 6 1-15,6 0-1 16,2 1 2-16,8 2 2 15,5 1 0-15,8-2-1 16,9-2 4-16,13-3-6 16,10-3-5-16,14-3-96 15,5-5-414-15</inkml:trace>
  <inkml:trace contextRef="#ctx0" brushRef="#br3" timeOffset="162037.05">10376 8665 528 0,'-6'0'33'15,"1"0"31"-15,0-1 52 0,2 0-1 16,1 1-30 0,1-2 35-16,1 2-14 0,0 0-17 15,0 2-18-15,0-4-8 16,0 2 12-16,0 0-18 16,0 0-7-16,0-1-15 15,0 1-11-15,1 0-6 16,-1 0-9-16,2 0-2 15,-2 0 0-15,1 0-4 16,-1 0 3-16,2 0-2 16,2 0-2-16,-1 0 1 15,3 0 2-15,6 0 0 0,0 1-1 16,1 1-4-16,1 0 4 16,-1 2 0-16,2-2-1 15,3 2 2-15,4 0-1 16,-2 2-2-16,8-2 1 15,-1 0-2-15,1-1 0 16,2 2 0-16,3-3-2 16,-2 1 0-16,-1 2 0 15,-6-3 0-15,3 3 2 16,-9-2-2-16,3 1 1 16,-4 0 0-16,0 2 0 15,-1-2 0-15,1 2 1 16,-1-2-1-16,-1 0 0 15,1 1 0-15,0 0 0 16,0-3 0-16,-3 2 0 0,1-2-2 16,-5-1 2-16,-2 2 3 15,-2-1-3-15,-2-2 0 16,-2 1 0-16,-1-1 0 16,0 0 1-16,0 0 0 15,0 0-1-15,0 0 0 16,0 0 1-16,0 0 0 15,2 0-2-15,-2 0 1 16,0 0 0-16,-2-1 1 16,2 1 2-16,-1 0-1 15,1 0 5-15,-2-2 2 16,1 1 5-16,1-1-1 0,0 2-2 16,-2-1-2-16,2 1-2 15,0 0-2-15,0 0 2 16,0 0-5-16,2 0 0 15,-2 0-2-15,0 0 0 16,0 0 4-16,0 0-4 16,0 0 0-16,0 0-1 15,0 0 1-15,0 0 1 16,0 0-1-16,0 0-2 16,0 0 2-16,0 0 0 15,0 0-1-15,0 0 0 16,0 0-1-16,0 0 1 15,0 0-4-15,0 0-1 0,0 0-7 16,0 0-4 0,0 0-17-16,0 0-40 0,0 1-14 15,-2 1-48-15,2-2-13 16,-1 3-7-16,-1-1 42 16,1 1 56-16,-1-1 36 15,1 1 9-15,1-2 13 16,0-1 4-16,1 0 28 15,-1 0 62-15,0 1 13 16,0-2-25-16,0 1-32 16,0 0-19-16,0-1-2 15,2 1-9-15,-4-2-3 0,4 2-7 16,-2 0 2-16,0 0 4 16,-2 0-7-16,2 0 6 15,0 2-2-15,0-4-1 16,0 2-3-16,-1 0-1 15,1 0 3-15,0 0 1 16,-2 0 6-16,2 0 9 16,0 0-11-16,0 0-4 15,0 0-5-15,0 0-4 16,0 0-1-16,0 0-2 16,0-1 1-16,0 1-1 15,0 0 0-15,0 0 1 16,0 1-1-16,0-1 1 0,0 0 3 15,0 0-4 1,0-1 1-16,0 1-1 0,0 0 0 16,0 0 0-16,0 0 0 15,0 1 0-15,0-1 2 16,0 0-2-16,0-1-1 16,0 1 1-16,0 0 0 15,0 0 1-15,0 0-1 16,0 0 1-16,0 0-3 15,0 0 2-15,0 0 0 16,0 0-1-16,0 0 1 16,0 0-1-16,2 0 0 15,-2 1-6-15,0-1-42 16,1 0-37-16,1 0-53 0,1 0-153 16,0 2-91-16</inkml:trace>
  <inkml:trace contextRef="#ctx0" brushRef="#br3" timeOffset="179112.59">11009 8804 390 0,'-2'0'100'15,"2"0"-14"-15,0 0 20 16,0-2-4-16,0 2-23 0,0 0-12 16,-1 0 0-16,1-1 23 15,-2 1-5-15,2 0-23 16,0 0-10-16,0-2 1 16,0 2-5-16,0 0 12 15,0 0-13-15,0 0-3 16,0-1-5-16,0-3-22 15,-1-1 4-15,-1 0 1 16,1-4-7-16,-1-1 3 16,1-2-3-16,-1-1-4 15,1-2-3-15,-1 0 0 16,1-2 0-16,1 2 2 0,0 1-4 16,0 0 4-1,1 1-3-15,1-2-3 0,1 3 3 16,-2-5-4-16,2 1 5 15,-1 0-6-15,1-2-1 16,-2-3 0-16,3 0 0 16,-2 3 0-16,1 0-1 15,0 1 3-15,0 3-1 16,0 0 1-16,0 0-1 16,-1 0 6-16,-1-1-1 15,1-1-5-15,-2-3 2 16,0-3-3-16,0-4-1 15,1 1 0-15,-1 1 1 0,2 1 0 16,-2 5 0-16,1 4 0 16,1 1 1-16,2 2 0 15,-3-1 0-15,1 1-1 16,-1-3-1-16,2 0 1 16,-1-4-1-16,1-2 0 15,-2-1 1-15,2 1-1 16,-1 3 1-16,-1 1-1 15,-1 5 2-15,0 4-2 16,0 0 1-16,0 0-1 16,0 3 0-16,0-2 1 15,2 1-1-15,-2-1 0 16,0 1 0-16,0 0 2 16,0 1-2-16,-2 4 0 0,2-3 1 15,-1 2-1-15,1 1 4 16,-2-2-2-16,2 2-2 15,0 0 2-15,-1 0-2 16,1 0-1-16,0 0 1 16,1 0-1-16,-1 0 1 15,2 2 0-15,-2-2-4 16,1-2 3-16,-1 2-3 16,0 0 3-16,2 0-3 15,-1 0-1-15,-1 0-1 16,2 0 4-16,5-1 2 0,2 1 5 15,8 0-5 1,4 0-1-16,4 0 1 0,2 0 0 16,-1 1 0-16,0 1-1 15,-1 1-3-15,-1-2 4 16,-3-1-1-16,-3 4 1 16,-2-2 2-16,-2-1-2 15,4 1 0-15,-2 0 0 16,5-2-5-16,1 2 0 15,4 1-2-15,-2-1 0 16,1 1 3-16,-3 1-4 16,-4 0 2-16,-4 0 2 15,-5-2 4-15,-1-1-1 16,-3 1 1-16,1-1 0 0,0-1-1 16,0 0 0-16,3-1 0 15,-2 1 1-15,-2 0 0 16,-2 0-1-16,-3 0 1 15,0 0 3-15,0 0-3 16,-2-2 0-16,2 2 1 16,-1 0-1-16,1 2-2 15,-2-2 2-15,2 0 0 16,0 0 0-16,0 1 0 16,-1-1-2-16,1 0 1 15,0 0-2-15,0 0-3 16,-2 3 5-16,1 1 0 15,-1 2 1-15,1 4 0 16,-2 3 0-16,-3 1 0 16,5 1 1-16,-2 3 0 0,0 1-1 15,3 1 2-15,-2 1-1 16,2 0-1-16,0 0 0 16,0 2 1-16,0-2 2 15,0-1-3-15,0 1 0 16,0 0 0-16,0 0 3 15,-1 0-3-15,2-1 1 16,-1 0 0-16,0-2 0 16,2 1 0-16,-1-3-2 15,-1 2 2-15,2 0-1 16,-2-3 1-16,-2 2 0 16,1 1-2-16,-1-4 2 0,1 1 0 15,-4-1 1-15,5 0-2 16,0 0 0-16,-3-1 0 15,3 1 0-15,3 0 0 16,-3-1 1-16,0-1 0 16,3 3-2-16,-3-3 2 15,0 1-1-15,0-2 1 16,0 1-1-16,0-1-1 16,0-3 1-16,0 2 1 15,0-4 0-15,2 2-2 16,-1 0 2-16,-1-1-2 0,2-1 2 15,-2 0-1 1,0 0 0-16,0 0 0 16,0-3 0-16,-2 2 0 0,2-3 0 15,0 0 1-15,0-1-1 16,0 1-1-16,0-1 1 16,0 1 1-16,0-1-1 15,0 0 0-15,0 2 0 16,0-3 1-16,0 0-1 15,0 0 1-15,0 0 3 16,0-3-1-16,0 3 2 16,0 0-1-16,0-1 1 15,0 1-2-15,0-1 2 16,0 1-2-16,2 0-1 0,-2 0-2 16,0 0 0-16,1 0-2 15,-1 0-1-15,2 0 0 16,2 0 3-16,5-2 1 15,1 1-1-15,7-1-1 16,-2 1 0-16,-2 1 1 16,2 1 0-16,-3-1-1 15,3 2 1-15,-3-1 0 16,3-1-1-16,-2 2 1 16,2 0 0-16,0 1-2 15,0-3 1-15,-2 3 0 16,1-1-2-16,1-1 3 15,-3 2 0-15,2-2-1 0,-1 1 1 16,1-2-1 0,0 3 1-16,1-2-2 0,0-1 2 15,1 2-8-15,-2-2 7 16,0 1-1-16,0-1-1 16,-5 1 2-16,4 1 0 15,-4-1 1-15,2 1-2 16,-1-1 2-16,1 0-1 15,-2-1-1-15,1 2 0 16,-1-2 2-16,-2 1-4 16,-2-1 1-16,4 2-1 15,-5-2 4-15,-1 1-2 0,-3-1 1 16,3 1 1 0,0 0 0-16,3 1 1 0,4 0-3 15,1-1 2-15,0 2-2 16,0-1-1-16,0-1 0 15,-4 0 0-15,-2 0 3 16,1-1 0-16,-6 2-1 16,0-4 1-16,0 2-3 15,-2 0 3-15,-2 0-1 16,4 0 0-16,-3-1 1 16,1 1 2-16,1 0-1 15,1 0-1-15,-2 0-3 16,2 0 3-16,0 0 0 15,0 0 2-15,0-1 0 16,0 1-1-16,0-1 2 0,-1-4-1 16,1 0-1-16,0 0 2 15,-2-3-3-15,2-2 4 16,0 0-3-16,0-5-1 16,2 1 2-16,-1-4 3 15,1 0-4-15,4-40 5 16,-6 47 0-16,0 1 1 15,0 0 0-15,0-1-1 16,0-11-2-16,0 2-2 16,4-3-2-16,-1-1 2 15,0 0 0-15,0 0 1 16,0 0-1-16,0 3 0 0,0-2 1 16,0 0 2-16,-1 3-3 15,-1-5 4-15,1 0-5 16,-2-2 3-16,0-3-4 15,0-2 3-15,-2 3-3 16,1 0 1-16,-2 2 0 16,1 5-1-16,-1 4 1 15,2-1 1-15,-2 1-2 16,0 1 1-16,0-1-1 16,0-2 0-16,-3-2-1 15,3 0 1-15,1 0 0 16,1-1 0-16,-2 6 0 15,1 1 0-15,2 3 1 16,-1 2-1-16,-1 4 0 0,1 0 0 16,-1 1 0-16,1 0 0 15,-1 0 0-15,1-2 0 16,-2-2 0-16,1-2 1 16,-2 2-1-16,3 0 0 15,-1 5-3-15,2 1 3 16,0 4-1-16,0 0-6 15,0 1 1-15,0-1-3 16,0 1 4-16,0 1-1 16,3-1 2-16,3 3 4 15,1 1 2-15,7 0-2 0,10 1 0 16,1 0 0-16,5-1 0 16,1 1 0-16,-3 0-1 15,-1 0-1-15,-4-1 0 16,2 1 0-16,-1-2 0 15,-2 2 1-15,1-2-2 16,1 0 0-16,1 0-9 16,-1 0 11-16,0 0-9 15,-3 2 4-15,-2-2 4 16,2 0 1-16,-6 0 1 16,0-2-1-16,-2-1 1 15,1 1 0-15,2-2 0 16,2 1-3-16,-3-1 0 15,3 0 1-15,-6 0-4 16,-2 0 4-16,-3 2 0 0,-5-2 2 16,-2 0-1-16,0 0 1 15,-2 0 0-15,1 0-1 16,1 0 1-16,0 0-1 16,0 0-1-16,0 0 1 15,0 0-2-15,0 1 0 16,0 4 3-16,-4 0 0 15,2 4-1-15,-1 4 1 16,-1 1 1-16,1 1-1 16,1 3-1-16,-1 2 1 15,0 3 3-15,2-1-2 16,-2 5-1-16,1 1 4 0,2 2-4 16,0 0 0-16,0-1 1 15,2 0 0-15,-2-2-1 16,-2-1 2-16,-2-2-2 15,4 0 0-15,-3-3 0 16,3 1 1-16,-2-3 1 16,1 2-2-16,1 0 0 15,-2-1 0-15,2 0 0 16,0 0 2-16,0-4-2 16,-1 2 0-16,1-2 1 15,-2-1-1-15,2 0 0 16,-1 0-1-16,-1-2 1 15,2 1 2-15,0-1-1 0,-1 2-1 16,1-3 0 0,0 1 0-16,-2 1-2 0,2 0 2 15,0-1 0-15,-1 0 3 16,1-2-3-16,-2-1 1 16,2-1-1-16,0 1 0 15,0-1 2-15,0-1-2 16,3 1 0-16,-3-1 1 15,2-1-1-15,-1 1 0 16,1-1 0-16,-2-2-1 16,1 0 1-16,-1 1 1 15,0 0 0-15,0-1-1 0,0 0 2 16,0-1-2 0,0 1 0-16,0 0 1 0,0-1 0 15,0 0-1 1,0 0 0-16,2 1 1 0,-2 0-1 15,0 0 0-15,0 0 0 16,0 0 0-16,0-1 1 16,0 2-1-16,0-3 1 15,0-1-1-15,0 0 1 16,0-2-1-16,0 0 2 16,0 0-2-16,0 0 0 15,0 0 1-15,0 0 1 16,0 0 0-16,0 0-1 15,1 0 1-15,-1 0 1 16,0 0-1-16,0-2 1 0,0 2-1 16,2 0-2-1,-2 0 2-15,1-1-2 0,4 1 0 16,1-1 0-16,0-1 1 16,1 2-1-16,1-1 0 15,0 1-1-15,0-2 1 16,1 1 1-16,0-2 0 15,4 3-1-15,-1 0-3 16,3 0 3-16,-1 0 0 16,2 0 0-16,-2 0 0 15,0 0-1-15,-2 3 1 16,-1-3-1-16,2 1 1 0,1 1 0 16,-1-1-2-1,2 2 2-15,1-2 1 0,-1 2-1 16,3 0-1-16,-1 0 1 15,2-1-1-15,-1 1 1 16,1 0-1-16,2 0 0 16,-3 0 0-16,2-1-1 15,-1 0 2-15,-1 0 0 16,0 0-2-16,-2-1 0 16,-1-1 1-16,-4 2 1 15,-1-1-2-15,3-1 1 16,-4 2 0-16,2-1 1 15,-1 0 0-15,1 1 0 0,-4-2 0 16,0 1-1 0,-2-1 1-16,-2 0 0 0,-3 3 0 15,0-3-1-15,0 0 1 16,-3 0-2-16,3 0 1 16,0 0 0-16,0-3 1 15,0 3 0-15,0 3 0 16,0-3 0-16,0 0 0 15,0 0-1-15,-2-3 2 16,1 3-1-16,1-1 4 16,0-1-4-16,-2 0 0 15,-1-3 4-15,2-2-3 0,-2-4 4 16,0-1-2 0,3-5 1-16,0-2 2 0,0-2-1 15,0-1 0-15,2-2-1 16,-2-1-3-16,1 1 1 15,-1 1 0-15,3-1-1 16,-2-1 0-16,1 1 0 16,-1-5 1-16,-1-4-2 15,2 1 1-15,-2-3 4 16,1 2-3-16,-1 3 5 16,0 5-1-16,0 4-4 15,0 4 2-15,0 0-1 16,0 1-3-16,2-2 1 15,-2-2-1-15,3-2 1 16,-1-2-2-16,-1 1 4 0,-1-4-3 16,0 4 0-16,0-3-1 15,0 2 1-15,-1-1 2 16,1 0-2-16,-2-2 1 16,2 0-1-16,0 2 0 15,0-1-4-15,0 5 4 16,-3 1 0-16,3 6 1 15,3 2 0-15,-3-1 0 16,0 3-1-16,0 0 0 16,0-3 0-16,-3 0 1 15,3-1-1-15,-2-2 1 16,1 0-1-16,-1 0 0 0,1 5 0 16,-1 1-2-16,2 4 2 15,0 4 0-15,0 1 0 16,0-1-2-16,0 0 2 15,0 1-4-15,2 1 0 16,-2 0 3-16,1 1-3 16,-1-1-1-16,2 0 4 15,-2 0-4-15,3 2 4 16,6 0 1-16,4 0 1 16,4 2-1-16,5 2 0 15,3 0-2-15,0-1 4 16,0 1-6-16,0-2 7 15,-1 1-5-15,1-1 2 0,-5-1 0 16,-4 0 0-16,-1-1 1 16,-3 1 0-16,-3 0-2 15,2-1 2 1,2 2-3-16,-1-3 1 0,3 2-1 16,0 0 2-16,1-2 0 15,-2 2-2-15,-4-2-2 16,0 1 3-16,-5-2 1 15,-2 2 0-15,-2-2 2 16,-1 0-3-16,0 0 2 16,0 0 2-16,0 0-3 15,0 0-1-15,0 0 1 0,0 0-2 16,0 0 1-16,0 0 0 16,-1 0 1-16,1 2-1 15,0-2 0-15,0 2-1 16,0 3 2-16,0 2 0 15,0 2 0-15,0 6 0 16,1 1 1-16,1 2-1 16,1 1 0-16,0 4 1 15,0 4-2-15,1 2 3 16,-2 2-2-16,-1 4 1 16,1-3-1-16,1 2 1 15,-2-2 2-15,1-2-2 16,1 0 0-16,-2-4-1 15,1-1 2-15,1 0-1 16,-2-2 0-16,1-2-1 0,1-1 1 16,-2 0 1-1,-1-1-3-15,2 1 2 0,-2-1-1 16,2-2 0-16,-2-1 0 16,0 0-1-16,0-2 1 15,0-2 0-15,0 2 0 16,0-1 0-16,0 2 1 15,-2-3-1-15,2 5 0 16,-2-2 0-16,2 1 0 16,-1-1 1-16,1 1-1 15,0-2 0-15,1 0 0 16,-1-1-1-16,2-1 2 0,0-1-1 16,-2 1 0-16,2-1-1 15,-2-1 1-15,0 2 1 16,0-3-1-16,0 3 0 15,-2-1 0-15,2 0-1 16,0-1 2-16,0-1-1 16,0 2 0-16,-2 0 0 15,2-1 0-15,0 4 0 16,0-3-1-16,0 2 1 16,0-2 1-16,2-1-1 15,0-1 0-15,-2 2 1 16,1-2-1-16,1 0 0 15,-2 1 0-15,1-2-1 0,1 1 1 16,-1 0-1 0,1-1 1-16,0 0 1 0,-1 1-1 15,-1-1 0-15,2 1-1 16,-1-2 2-16,1-1-1 16,-2-3 0-16,1 2 0 15,-1 0 0-15,2-3 0 16,-2 2 0-16,1-2 0 15,-1-1-1-15,0 0 1 16,0 1 1-16,2-2-1 16,-2 0 1-16,0 0 1 15,1 0-1-15,-1 0 2 16,0-2-1-16,0 2 2 16,0 0-3-16,0 0 0 0,0 0 4 15,0-1-4-15,0 1 2 16,3-1-3-16,3-2 0 15,-2 1-1-15,2 0 1 16,2-1 0-16,1 0 0 16,-3 2-2-16,1-1 2 15,4 0-1-15,-1 1 1 16,-1 0-1-16,3 0 1 16,0 1 0-16,-2-2 0 15,1 2-1-15,2-1 1 16,-1 1 0-16,3 1 0 0,-1-1-1 15,2 2-1 1,-3 0 2-16,2-1 0 0,-1 1 0 16,-2 0 0-16,1-1 0 15,-1-1 0-15,-2 1 0 16,-1-1 0-16,0 0 1 16,2 0-2-16,-2 0-1 15,0 0 2-15,0 2 0 16,1-2-3-16,-2 2 2 15,-1-2 0-15,-1 1 1 16,0-1 0-16,-2 1 0 16,1-1-1-16,-1 0 1 15,2 0-1-15,1 0 1 16,0 0-1-16,0 0 0 0,1 1-1 16,-2-1 0-16,1 0 2 15,-3 2-1-15,-1-1 1 16,-1-1-1-16,-2 0 1 15,0 2 0-15,0-4-1 16,0 4 1-16,3-2-2 16,-1 0 2-16,2 0 0 15,1 0 0-15,-2 0 0 16,2 0 0-16,-3 0 0 16,-2 0 2-16,0 0-2 15,0 0 1-15,0 0 0 16,-2 0-1-16,4 0 1 15,-2 0-1-15,0 0 0 0,1-2 0 16,2 2 0-16,-1 0 1 16,-1-1 0-16,2-1 3 15,-3 1-1-15,0 0 0 16,2-2-3-16,-2-3 0 16,0-1 0-16,0-4 1 15,1-3 0-15,-1-6-1 16,2-4 0-16,-1-3 0 15,2-1 2-15,-1 1-1 16,-2 3 2-16,0 3 2 16,0 1-2-16,-2 2-1 15,1 0 5-15,-2-3-5 0,0-2 1 16,0-1-1-16,-2-4 1 16,2-2-3-16,2-1-1 15,-1 0 1-15,2 1 2 16,0 3-1-16,0 4-1 15,0 1 1-15,0 2 1 16,0 0-1-16,0 0 2 16,0-4-3-16,0-3 0 15,0-3-1-15,0-2 1 16,-1-1 0-16,1 0 0 16,-3 3 0-16,2 1 1 15,1 6 0-15,-2 3 0 16,-1-1-1-16,0-1 2 15,2 1-1-15,-2-4-1 16,-2-5 0-16,5-1 1 0,0-2-1 16,-2 1-1-16,2-1 1 15,-1 7 0-15,1 6 0 16,0 4-1-16,0 5 1 16,1 4 0-16,-1 0 1 15,0 2-1-15,0-1 0 16,0 1-1-16,0-4 1 15,0 1 0-15,0-4 0 16,0-1 1-16,0 2-1 16,-1 1 0-16,1 2 2 0,0 4-3 15,0 2 1 1,0 2-2-16,0 0 1 16,0 0-4-16,0 0 5 0,1 0-7 15,-1 0 6-15,2 0-5 16,1 0 5-16,5-1 1 15,8 1 1-15,8-1 1 16,4 2-4-16,12 0 1 16,1 2-2-16,-2 0-2 15,-1 0 1-15,-4-1 0 16,-5 1 2-16,-5 0 0 16,-2-2 2-16,-1 3-2 15,-1-3 0-15,0 0 0 16,1 2-4-16,3 1 3 15,0 0-4-15,0 2 3 16,-2 0-1-16,-4-1 0 16,-3-2 5-16,-4 2 0 0,-4-2 0 15,2-2 0-15,-3 0 0 16,-2-1 1-16,1 2-2 16,-2-2 3-16,-1 0-6 15,-1 0 7-15,2 1-4 16,-3-1 1-16,0 2-3 15,0 0 0-15,-3 3 3 16,3 2 0-16,0 1 0 16,-1 6 0-16,2 0 0 15,2 3 0-15,-3 3 2 0,0 1-2 16,3 3 1-16,-3 1-1 16,1 5 1-16,-1-1-1 15,2 4 1-15,-4 1 3 16,2 0-2-16,0-2-2 15,0 2 3-15,2-3-1 16,-1 0-2-16,2-1 2 16,5 54 1-16,-7-72-1 15,-1-1-2-15,2 0 0 16,-2 1 2-16,1 11-2 16,-1 0 1-16,2-1 0 15,-1 0 0-15,1-2-1 16,-1-2 0-16,3 2 0 0,-1-2 0 15,-1-1 0 1,1 2 0-16,0-1 1 0,0 0 0 16,-1-4 0-1,-1 2-1-15,1-2 0 0,-2-1 0 16,0-1 0-16,0 1 0 16,-2-2 0-16,2 2 2 15,2 0-2-15,-2 1 0 16,1-1 1-16,2 0-1 15,-1 0 1-15,2 1-1 16,-3 1 2-16,-1-1-2 16,2-2 0-16,-2 1-1 0,1-1 3 15,2 0-3 1,0 1 2-16,0-2-1 0,2 2 1 16,-1 1-1-16,-2 0 0 15,5-2 1-15,-4 1-1 16,0-3 0-16,0-1 0 15,-1-4 0-15,-1 0-1 16,-1-4 1-16,2 2-1 16,-2-3 2-16,0 1-1 15,1-1 3-15,-1 2-2 16,0-4 2-16,-1 2 3 16,1 0-5-16,0 0 4 15,0 0-3-15,0 0 0 16,-2 0 1-16,2-1-3 15,0 1 1-15,0 0 1 0,0 0-1 16,0 0 4-16,0 0-4 16,2 0 0-16,-2 0 0 15,0 0-1-15,0 0 0 16,1 0 0-16,-1 0 1 16,0 0-2-16,0 0-1 15,2 0-1-15,-2 0 2 16,3 0 2-16,0 1-1 15,1-1 0-15,3 0 0 16,3-1 0-16,2 1 1 16,1-3-1-16,0 2 2 15,2-2-2-15,2 0 0 16,0 0-2-16,0 2 3 0,4-2-3 16,-2 1 2-16,1 0-3 15,2 0 2-15,-1 2 1 16,-3-1 0-16,3 1 1 15,-2-2-1-15,1 2-1 16,0-1 0-16,1 1 0 16,0 0 0-16,0 1 0 15,0-1-3-15,-3 2 3 16,1-1-5-16,1 1 0 16,-2 0 2-16,1 0-2 15,-4 1 2-15,1-2 0 16,-4 2 1-16,-1-2 2 15,-1 1-1-15,-2 1 0 16,-1-1 2-16,-1-2-1 0,1 2 0 16,-4-2 1-16,0 1-1 15,-3-1 0-15,0 0-3 16,-1-1 1-16,1 1 3 16,-2 0-2-16,2 0 1 15,-1 0 1-15,1 0 0 16,0 0-1-16,-2 0-1 15,2 0 0-15,-1 0 2 16,1 0 0-16,-2 0 1 16,0 0-1-16,-1-2 0 0,0 1 0 15,1-3 3 1,-1 2-2-16,-1-2 0 0,2 0 4 16,-3-2 0-16,2-5-1 15,2-2 3-15,-1-4-4 16,2-5 9-16,2-5-10 15,-1-1 8-15,2-3-5 16,-1-2 0-16,1 3-2 16,0 3-3-16,0-3 2 15,-1 1 0-15,1-2-2 16,-2 2 3-16,-1-4-1 16,2 1-2-16,-2-1 2 15,0 0-2-15,0 0 2 16,-2-1 1-16,1 3-3 15,-1 1 4-15,-1 2-2 0,2 0 2 16,-1-1-4-16,2 3 2 16,-1-2-1-16,1 2-2 15,0-3 2-15,-2-1 0 16,-1 1 0-16,-2-4-1 16,-2 0 1-16,1-3 0 15,0 3-1-15,2 1-1 16,-1 5 0-16,2-1 1 15,0 4 0-15,-1 4 2 16,3 2-2-16,-3 2 0 16,3 2 0-16,-1 0 0 15,1 2 0-15,-2-4 1 0,1 2 0 16,1-3 0 0,-1 0-1-16,1 0 0 0,-2 2-3 15,1 0 5-15,1 4-3 16,-1 2 1-16,1 4 0 15,1 2 2-15,0 0-2 16,0 3-1-16,0 0 0 16,1 0 0-16,-1 0 0 15,2-1 1-15,-1 1 0 16,1 0 1-16,-2 0-1 16,1 1-5-16,1-1 4 15,1 0 0-15,3-1 0 16,9 1 1-16,3 1 1 0,10 1-1 15,8 0 0 1,5 1-2-16,0 1-2 0,-1 0 2 16,0-1-5-16,-4 2 6 15,-3-2-8-15,-5 1 6 16,-1 0 1-16,-7 0-4 16,1 1 5-16,-5-2 0 15,2-1 0-15,-4 0-1 16,0 2 1-16,-2-3-3 15,-2 2 1-15,0-1 0 16,-4-1 3-16,-2 2 0 16,-1-3-1-16,0 0 3 15,0 2-5-15,-3-2 6 0,0 0-2 16,0 0 0-16,0 0-2 16,-3 0 1-16,3 0-2 15,0 0 0-15,-1 1-6 16,1 3 8-16,-2 2-1 15,1 3 2-15,1 2-1 16,0 2 0-16,0 4 0 16,1 2 3-16,2 2-3 15,1 3 0-15,1 1 0 16,-2 4 0-16,0 1 0 16,-2 4 2-16,1 4-2 15,-1 1 2-15,1-2-2 16,-1 2 2-16,2-4-2 15,1-1 1-15,0-2-2 0,-3 0 4 16,1-2-2 0,-2 2-1-16,0-3 1 0,0 2 0 15,0-1-1-15,-2-2 0 16,2 1 0-16,-1-1 2 16,1-3-2-16,1 1 1 15,2-3-1-15,-1-1 0 16,1-1 1-16,-2-2 0 15,-1 1-1-15,-1 0 0 16,-1-2 1-16,-1-1 0 16,2 0 0-16,-1-3-1 15,1 0 0-15,-2-2 0 16,2 2 0-16,-1-1 0 16,0-1 0-16,1 2 0 0,1 0 0 15,-2 0 0-15,1 2 0 16,-1-2 0-16,1-2-1 15,-1 1 1-15,1-1 0 16,-1-2 2-16,1-2-2 16,2-1 0-16,1 2 0 15,-2-2 0-15,1-1 0 16,1 1-1-16,-2 0 1 16,0-2 0-16,0-1 1 15,1-1-1-15,-1-2 1 16,2-1 2-16,-2 2 3 15,1-4-1-15,-1 2 2 16,3-2-2-16,1-3-5 0,4 0 2 16,0-3-2-16,2-4 0 15,3 2 0-15,-2-2 0 16,1 3 0-16,1-1 0 16,-2 3-1-16,2 0 1 15,-4 1-1-15,2 2 1 16,-1 1-1-16,1-1 0 15,1 0 1-15,4 1-1 16,-1-1 1-16,4-3-5 16,0 6 5-16,1-2-3 15,-1 1-2-15,-2 2 3 16,1 0 1-16,-3 2 1 0,1-2-3 16,0 0 1-16,-1 0 1 15,2-2 0-15,-5 1-2 16,1-1 2-16,-1 2-1 15,-1 0 0-15,-2 0 2 16,1 0-1-16,-3 0 1 16,1 0 1-16,-2 0-1 15,1-1-1-15,-5 1-1 16,1 0 2-16,-3-1-5 16,-2 1-1-16,2 0 1 15,-1 0 2-15,-1 0 3 16,2 0 1-16,-1 0-1 15,1 0 0-15,0 0 1 0,-2 0-1 16,2-1 0-16,0 1-1 16,0 0 1-16,-2 0 0 15,2 0 0-15,-2-2 0 16,2 2 1-16,-1-3 0 16,-1 0 0-16,-1-1-1 15,1-2 2-15,-1-4-2 16,-1-1 2-16,2-4 3 15,-1-5-4-15,3-4 3 16,0-6-1-16,2-2-1 16,-1-2 0-16,1 0 1 15,-4 0-2-15,1 4-1 16,-2 4 2-16,0 0-1 0,1 2 2 16,1-1-3-16,-3-2-1 15,2-1 1-15,1-1 2 16,-1 0-2-16,1-1-1 15,-2 0 1-15,-2 0 4 16,2-3-4-16,-2 2 0 16,1-3 0-16,-2 2 0 15,0-3 0-15,0 2 0 16,2 0 0-16,-2 6-3 16,3 1 7-16,-3 6-4 15,4-2 0-15,-1 5-3 16,2-1 3-16,-1 0 0 0,1-2 2 15,1 0-2 1,-2-1 1-16,1-5-2 0,1-5 1 16,0-6-1-16,0-1 2 15,0-3-2-15,0 3 2 16,-2 6-3-16,-1 8 4 16,0 5-2-16,2 7 0 15,-2 2 1-15,1 4-4 16,2-1 3-16,-2 3 0 15,0-2 1-15,2 1-1 16,-1 0 0-16,1-1 1 16,-2 4 0-16,4 1-1 15,-2-1-1-15,0 4-4 16,1-2-1-16,1 1 1 0,0-1 2 16,7 1 3-16,5 0 3 15,11 4-3-15,10 0 0 16,8-2 0-16,2 3-1 15,-2-1 0-15,0 1-6 16,-7-2-2-16,-3 2-4 16,-8-3 5-16,-3 1 5 15,-5-1 2-15,-1 0 0 16,-4-2-1-16,3 2 1 16,-1-2 1-16,-1 2-1 15,0 1-1-15,-2-2-4 16,1 1 0-16,-8-2 4 15,-2 1-4-15,-1 1 3 0,-1-2 1 16,-1 3 1-16,1 2 1 16,0 0-3-16,0 1 3 15,-2 4-1-15,1 1 1 16,1 4 0-16,-2 4 0 16,1 1 2-16,1 3-2 15,0 3 0-15,-2 1 0 16,2 3 0-16,2 0 1 15,-2 0 2-15,1 3-6 16,1-2 6-16,-2 4-3 16,0-1 0-16,-2 2 1 15,1 2 1-15,-2-1-1 0,-1 1 0 16,-1-2 0-16,2 0-1 16,-2-3 2-16,-1 0-2 15,3-3 1-15,-1-1 0 16,-2 2 0-16,2-4-1 15,2 0 0-15,-1-1 2 16,2 0-1-16,-2-3-1 16,3-1 1-16,-2-1-3 15,0 0 3-15,1-3-1 16,1 1 1-16,-2-2-1 16,1-1 0-16,1 0 0 15,0 0 0-15,0-1 2 16,1-1-2-16,-1 2 1 0,2-2-2 15,-2-1 2-15,1 1 0 16,-1-3 0-16,2 0-1 16,0-2 2-1,1 0-2-15,-2-1-1 0,1 0 1 16,-1 0 1-16,1 2 2 16,-2-2-3-16,1 1 0 15,1 3-2-15,1-1 3 16,-2-1-1-16,2 2 0 15,-2-3 1-15,2 0 0 16,-1 0-1-16,1 0 0 16,3-1 2-16,-3-2 3 15,1 0-8-15,1 0 3 16,-2-1 0-16,-2-1 0 0,-1 1 0 16,2-1 0-1,-2-1 4-15,1 2-4 0,1-2-2 16,-1 1 0-16,-1-3 4 15,0 3-3-15,2-2 1 16,-1-1 0-16,-1 3 0 16,2-1 1-16,-2-1-1 15,1 2 1-15,-1-2-2 16,0 0 0-16,0-1 1 16,2-1 0-16,-2-1 1 15,0 2 0-15,1-2 3 16,-1 0-2-16,0 0-1 0,0 0 2 15,2-2 5 1,-4 2-7-16,2-1 5 0,2 1-5 16,-2 0 1-16,0 0 1 15,1 0 0-15,4 0 1 16,2-2-3-16,2 2 0 16,3-1-1-16,3-1 0 15,0 1-1-15,3 1-2 16,0 0 3-16,3 0-2 15,-2 1 0-15,-3 1 2 16,1-1 1-16,-4 1-1 16,0 1 2-16,0-1-3 15,0-2 1-15,2 2-3 0,-1-1 2 16,0 0-1-16,-2 0 2 16,0 1 0-16,-3 0-2 15,0-2 2-15,0 1 0 16,3-1 0-16,-2 3-3 15,5-3 1-15,-3 2 1 16,-1-1 0-16,-3-1 1 16,-1 0 2-16,-4 1-2 15,0 0-2-15,1 1 1 16,6-1 0-16,1 2 1 16,4 0-4-16,1-2-1 15,1 2 4-15,-2-2 2 16,-5 1-2-16,-4-2 1 15,-2 1 0-15,-2-1 0 16,-1 0 1-16,4 0-2 0,1 0 1 16,3 0-4-16,4 2 0 15,1-2 1-15,0 0 0 16,-3 1 3-16,-2-1 0 16,-2 0-1-16,-4 0 1 15,-3 0 0-15,2 0 0 16,-2 0 0-16,0 0 0 15,0 0 0-15,0 0-1 16,0 0 1-16,1 0 0 16,-2 1 0-16,1-2-1 15,0 1 0-15,-2 0-3 16,1 0 4-16,1 0 0 0,0 0 2 16,1 0 1-16,-1 0-3 15,3 0 0-15,0 0-1 16,3 0 1-16,-1 0 1 15,-2-1 0-15,0 1-1 16,-1 0 1-16,-2 0 0 16,-2 0 1-16,2-2-1 15,0 2 4-15,0-1-2 16,2-2-3-16,0-1 0 16,0 1 1-16,-1-1-1 15,2-1 4-15,-1 0-2 16,-2-1 0-16,1 0 2 15,1-2-4-15,-2-2 0 0,0 0 2 16,-2-8 0 0,1 0 0-16,-1-6-1 0,2-6 1 15,2-5-3-15,1-6 3 16,1-3-2-16,-2-2 0 16,2-93 1-16,-5 118-1 15,1 1 1-15,-2 0 1 16,2-1 1-16,-1-18-1 15,-1-1-2-15,-1 1 1 16,2 2 0-16,-2 4-1 16,0 0 0-16,0 4 0 15,-3 4 0-15,1 0 0 0,-1 2 0 16,-1 1-1-16,-1-1 1 16,1 1-2-16,0-1 2 15,1-1 2-15,-1 0-1 16,3-1-1-16,-3 0 0 15,2-1 1-15,1-1-1 16,-2 2 0-16,3 2-1 16,-2 1 1-16,4 0-1 15,-3 2 2-15,4 1-1 16,-2-1 0-16,4 1 1 16,-2-1-1-16,1 0 0 15,2 0 0-15,-2 1-3 16,1-4 5-16,-2-2-2 0,0 2 0 15,0-1 0 1,-2 0 0-16,1 2 0 0,-2 7 1 16,3 4-2-16,-1 5 1 15,1 2 0-15,0 2 0 16,-2 2 0-16,2 0 0 16,0-1 0-16,0 1 1 15,-1-1 0-15,1-2-1 16,0 3 0-16,1 0-1 15,-1 0-1-15,2 0 1 16,2 0-3-16,-3 3-1 16,7-2 3-16,5 2 1 15,10 1 1-15,5 1 1 16,6 0 1-16,5-1-3 0,3 0 2 16,0 0-2-1,0-3 2-15,-1 0-2 0,-7 0 1 16,-4-1-1-16,-5 0 1 15,-3 0 0-15,-2 0 0 16,1-1-4-16,0 1-1 16,0-1-2-16,0 0 0 15,-3 1 4-15,1 1 1 16,-4-1-2-16,0 1 2 16,-1 0-3-16,-1-1 2 15,-1 0-1-15,0 0-4 16,-3 2 3-16,0-2 3 15,0 0-1-15,1 1 2 0,-1-1 0 16,0-1 1-16,3-1-1 16,0 1-1-16,0 0 1 15,0-2 0-15,-2 1 0 16,-4 2 1-16,-3-1-1 16,0 1 1-16,-2 0-1 15,4 0 0-15,0-1 1 16,2-1-2-16,1 0 2 15,0 1 0-15,-3 1 0 16,-1 0 0-16,-4 0-2 16,0 0 2-16,0 0-1 15,0 0 0-15,-1 1-4 16,2-1 2-16,-1 4 3 16,2 0 0-16,1 1 0 0,0 2 1 15,0 3-1-15,0 3 0 16,1 4 1-16,-2 3 0 15,-1 4-1-15,-1 1 3 16,0 4-1-16,2 0 1 16,-1-1-1-16,2 1 1 15,0 0-2-15,0-1 4 16,0 4-5-16,0 0 3 16,-1 2-2-16,-2 0 4 15,0 2-5-15,-2 1 1 16,2-2-1-16,-1-1 2 15,-1-1-2-15,1-4 0 0,-1 1 1 16,1-2-1-16,1 0 2 16,1-1-2-16,-1-1-3 15,2-1 3-15,-2-1 0 16,0-1 1-16,0-1-1 16,0-1 0-16,1 0 0 15,1 0 0-15,-2 0 0 16,1-1 0-16,1 0 3 15,-1 1-3-15,-1-1 0 16,0 0 0-16,-1-3-1 16,-1 1-1-16,-1-1 2 15,2-1 1-15,-2 1-1 16,0-1 2-16,1 1-3 0,-1 2 1 16,0-2-1-16,0 0 1 15,-1-2 2-15,1-1-1 16,0-1-1-16,0-2-3 15,1 2 3-15,1-1 2 16,1-3-2-16,0 1-1 16,0-2 1-16,1-1 3 15,-1 0-2-15,2-1-1 16,-1-3 0-16,1 0 1 16,0 0-1-16,-1-3 0 15,-1 0-2-15,2 0 2 16,-2 0 2-16,0 0 2 15,0 0 1-15,0 0-3 0,0-2 1 16,1 1 2-16,-1 1 0 16,-1-2-1-16,1 2 0 15,1-1-1-15,3 0-3 16,1-1-1-16,2-1 0 16,2 0 1-16,1 1 0 15,0-1 1-15,-3 0-1 16,2 0 0-16,1 0 0 15,-1 1-2-15,2-1-1 16,1 1 3-16,-2 2-1 16,1 0 0-16,-1 0 2 15,1 0-1-15,-2 0 2 0,2 0-2 16,-2-1 0 0,1 1 1-16,1 0-1 0,-2 0 0 15,3 0-2-15,2 0-2 16,-2 0 4-16,1 1 0 15,0-1 0-15,2 2 0 16,0 0-1-16,-2-1 1 16,0 0-3-16,-3 2 2 15,-1-2-1-15,-3 0 2 16,0 1 1-16,1-1-1 16,4 2-1-16,-1-1-2 15,2-1 2-15,1 2 0 0,0-3-2 16,-4 0 4-16,-2 0-2 15,-3 1 1 1,-1-2 0-16,-3 2 0 0,3-1-2 16,0 3 2-16,2-3 0 15,1 0-1-15,6 0 0 16,-3 0 1-16,3 0 0 16,-2 0 0-16,-1 0 0 15,-4 0 0-15,-1 0 0 16,-2 0-1-16,5 0 1 15,-1 0 0-15,3 0-2 16,4 2 2-16,-2-2 0 16,-2-2 0-16,-2 2 0 15,-3 0-2-15,-2 0 2 16,-4 0-3-16,2 0-3 0,-1 0 5 16,-2 0 0-16,2-3 2 15,1 3-1-15,-2-1 0 16,2-1 0-16,0 1 2 15,-1-3-2-15,-1 1 2 16,1-3-1-16,-1 1 0 16,1-4 2-16,-1 0-2 15,2-4 3-15,0-1-3 16,2-4 4-16,-1-1 1 16,4-7-1-16,2-3-4 15,-1-5 0-15,2-4 0 16,-2-1-1-16,0-5 0 0,-1-2 0 15,-2-1 0 1,0-3 0-16,-1 2 0 0,1 2 0 16,-3 1 0-16,0 5 0 15,0 1 0-15,-3 3 1 16,0-1-2-16,0 4 1 16,-3-1 0-16,2 1 0 15,1-1 0-15,0 2 0 16,1-2 0-16,-1-1 0 15,2-3-1-15,-2 1-1 16,-1 1 2-16,0-1 0 16,-3 4 0-16,2 5 0 15,-1 5 0-15,2 2 1 0,1 4-5 16,0 1 4 0,1 0 0-16,1-2 2 0,-2-2-1 15,2-1-2-15,-1-2-2 16,1 2 3-16,-1 3 3 15,-1 2-3-15,0 5 0 16,1 4-1-16,1 1-2 16,1 4 3-16,0 1 0 15,0 1 3-15,0 0-3 16,1 1-3-16,1-1 1 16,-2 2-2-16,1-2-1 15,2 2 5-15,5-1 1 16,5 0-1-16,5 3 0 0,6-2 1 15,6 2-1-15,1 0-3 16,4 0 3-16,-1 2 0 16,6 0 2-16,-4 0-2 15,0-1-3-15,-5 1 2 16,-3-1 1-16,-5 0 0 16,-4-1 0-16,2 0 1 15,1 1-2-15,1-4 2 16,1 3-2-16,1-1-2 15,2 0-3-15,-3 0-1 16,-3 0 3-16,-2-1 2 16,-4 1 2-16,-5-2-3 15,-2-1 3-15,-5 0 0 16,-1 0 0-16,-1 0 0 0,-1 0 0 16,0 0 0-16,0 0-2 15,0 1 2-15,0-2 2 16,0 1-2-16,2 0 0 15,-2 0-1-15,1 0 1 16,-1 0 1-16,0 0 4 16,0 0-5-16,-1 0 0 15,1 0-1-15,-2 0 1 16,2 0-1-16,0 0-2 16,0 0 3-16,0 0 3 15,0 0-1-15,0 0-2 16,0 0 0-16,0-1 1 15,-1 1 0-15,-1 0-2 0,2 0 1 16,0 0 0-16,0 0-2 16,0 0-2-16,2 1 0 15,-2 2 4-15,0 1 0 16,0 2 0-16,0 2 2 16,0 1-2-16,0 1 0 15,1-2 2-15,-2 2-1 16,-1 2-1-16,-1-1 1 15,0 1 0-15,0 0-1 16,1 0 2-16,1 1-2 16,-1 0 5-16,2 1-3 15,-1 3 1-15,1-2-3 0,0 5 4 16,0-1-3-16,0 2 0 16,-3-1 0-16,0-1-1 15,-1 1 0-15,-1 0 3 16,2 1 0-16,2-3-1 15,-1 2-1-15,1-2 1 16,2 2-2-16,-1 0 0 16,-1 2 1-16,-2 0 1 15,0 1-2-15,-2-4 0 16,-2 0 0-16,1 1 0 16,3 0 1-16,-2-3 2 15,4 1-3-15,-1 1 1 0,2-4 3 16,0 1-3-1,0 0-1-15,0-1 0 0,0 2 1 16,-3-2 0-16,2 2-1 16,-1 1 1-16,1 1 0 15,-1 1-1-15,1 2 1 16,-2-3-2-16,3 3 2 16,-1-1-1-16,-2 2 0 15,1 0 0-15,-1-1 0 16,0 1 0-16,-2-1 0 15,1 1 0-15,-1-2 0 16,2-1 0-16,-1-2-1 16,3-1 2-16,-1 0 0 15,2-1-1-15,-1-2 0 16,-1 0 0-16,2 1-1 16,-1-3 1-16,1-1 0 0,-2-2 2 15,2-1-4-15,0-2 3 16,0-1-1-16,2-1 0 15,-2 0 0-15,1 1 0 16,-1-1 0-16,0-1 1 16,0 0 0-16,-1-2-1 15,1 1 0-15,0-1-2 16,0 0 2-16,-2 0 1 16,2 2 0-16,0 0-1 15,0-1-1-15,0 2 0 16,0-1 1-16,-1 2 0 0,1-3 1 15,0 1-2-15,0 1 2 16,0-1-2-16,0 1 2 16,0-1-2-16,0 1 2 15,0-1-1-15,0 1 0 16,0-1-1-16,0 1 1 16,0-1 1-16,0 0 0 15,0 0-1-15,1-2 0 16,-1 0-1-16,0 1 2 15,2-2-2-15,-2 1 1 16,1-1 0-16,-1 1 1 16,2-1 2-16,-1 0-3 15,4 0 9-15,3 2-4 16,1 1-5-16,8-2 2 16,-1 2 1-16,8-2-3 0,3 1-1 15,6-1 0-15,1 2 0 16,5-3 2-16,0 0-3 15,-1 0 2-15,0-3-1 16,-2 2 1-16,0-1-1 16,-2 1 1-16,-4 1 1 15,-3 0 0-15,-8 1-1 16,-7 1 1-16,-5-1-1 16,-1 2 3-16,-3-1-6 15,-1-1 6-15,-2-1-4 16,0 1 2-16,-2 1-1 0,2-2 0 15,-3 1-2-15,1-2-17 16,-5-2-61-16,-8-4-260 16</inkml:trace>
  <inkml:trace contextRef="#ctx0" brushRef="#br3" timeOffset="181752.52">11446 8283 722 0,'6'-3'225'16,"-3"0"-131"-16,-2 1 77 15,-2-3-52-15,-1 1-22 16,2 3-14-16,-1-1-38 16,1 1-19-16,-2 1-10 15,4 0-9-15,-2 0-4 16,1 0-3-16,2 1-2 15,0 5 2-15,3 1 2 16,3 4 0-16,0 3 2 16,0 2-4-16,0 0 1 15,0 3 1-15,-3 0-1 16,0 0-1-16,0-2 1 0,-3-2-1 16,1-3 1-16,-1-4 1 15,-1-5 2-15,-1 0 6 16,2-3 23-16,2-4-14 15,2-3-15-15,6-6-3 16,1-1 1-16,2-3-2 16,-2 3 0-16,1 1-1 15,0 0 1-15,4 2 0 16,2-5-2-16,4 3 1 16,1-3 1-16,-3-1 1 15,-3 2-1-15,-4-3 0 16,-5 4 0-16,-2 2 0 15,-6 5-1-15,-2 1-4 0,-2 4 4 16,-1-1-2 0,-2 1-4-16,1 1-22 0,0 1-83 15,-2 1-227-15</inkml:trace>
  <inkml:trace contextRef="#ctx0" brushRef="#br3" timeOffset="182655.08">12584 8300 640 0,'0'-6'128'15,"1"1"-73"-15,1 1 44 16,-4 1 39-16,2 1-2 16,0 2-61-16,0 0-24 15,0 0-2-15,2 0-29 16,-1 0-8-16,1 0-5 15,1 2-4-15,0 2 17 0,3 4 4 16,2 4-14-16,3 3 5 16,1 2-3-16,0 4-5 15,0 1-2-15,-1-3 1 16,0-2-2-16,-1-2 0 16,0-3 2-16,3-4 0 15,-1-3 0-15,5-4 4 16,1-5-2-16,1-5-1 15,3-4-2-15,-2-4 0 16,-2-1-5-16,-8-2 11 16,-2 2-11-16,-7 2-2 15,-2 2-7-15,-4 5-41 0,2 2-123 16,-3 2-454-16</inkml:trace>
  <inkml:trace contextRef="#ctx0" brushRef="#br3" timeOffset="183698.9">13563 8332 644 0,'-3'0'184'16,"3"1"-142"-16,5-1-4 15,0 0 21-15,1 0 25 16,2 2-23-16,-1 0 3 16,2 0-33-16,-3 1-6 15,0 3 2-15,-1-1-4 16,-2 5 9-16,1 3-6 16,-2 4-6-16,-1 1-8 15,2 2 1-15,-2 1-2 16,-1-2-2-16,3-3 3 15,3-3 9-15,2-3 2 16,7-3-1-16,3-3 0 16,4-4-12-16,5-2-1 0,1-4-2 15,-3-4 0-15,-2-3-2 16,-4-2-3-16,-5-3-2 16,-1-4 0-16,-2 4-11 15,-1 0-57-15,2 2-162 16,5 7-340-16</inkml:trace>
  <inkml:trace contextRef="#ctx0" brushRef="#br3" timeOffset="184903.05">14747 8309 611 0,'-4'4'216'15,"1"-3"-168"-15,4-1 21 16,2-3-44-16,3 0 57 15,2 1 1-15,0-1 5 0,2 1-39 16,-1 1-23-16,-3 1 3 16,0 3-9-16,1 2 18 15,-3 6-6-15,3 2-8 16,-1 3-14-16,4 2 0 16,0 1 1-16,2-4 3 15,6-1-2-15,3-3 4 16,0-4-3-16,1-2-4 15,-1-4 1-15,-3-5 2 16,0-3 4-16,-4-6-3 16,-1-2-6-16,-3-3-5 15,-2-4-2-15,1 0-9 0,-3 0-56 16,1 4-143-16,4 3-362 16</inkml:trace>
  <inkml:trace contextRef="#ctx0" brushRef="#br3" timeOffset="185736.07">15854 8259 583 0,'-6'-2'263'16,"5"4"-227"-16,-2-2 8 15,6-2-8-15,-3 4 68 16,3 2 20-16,0 2-61 15,-2 2-30-15,2 5 6 16,0 1-12-16,-1 1-9 16,-1-1-1-16,-1 2-7 15,3-4 4-15,2-2 9 0,4-2 11 16,0-2 4-16,6-3-14 16,3-5-7-16,4-3-4 15,1-5-1-15,2-5-4 16,0-4-6-16,-1-5-2 15,1-3-4-15,-2-3-13 16,4 0-74-16,2 4-121 16,4 2-314-16</inkml:trace>
  <inkml:trace contextRef="#ctx0" brushRef="#br3" timeOffset="186452.15">16714 8122 740 0,'0'-2'54'0,"-2"-1"31"16,2 0-1-16,-1 1 25 16,1 1-35-16,-2-2-24 15,1 2-18-15,1 1-14 16,-3 0-5-16,3 0-6 16,0 1 1-16,-1 5-1 15,1 1 34-15,0 7-11 16,1 4-14-16,2 3-5 15,0 2-4-15,1-3-6 16,2-2 7-16,3-4-1 16,4-3 4-16,6-2 6 15,7-6-8-15,6-3-1 0,7-5-3 16,5-3-1-16,1-5-2 16,0-6-2-16,-2-2-3 15,-4-7-31-15,-2-3-95 16,-6-4-217-16</inkml:trace>
  <inkml:trace contextRef="#ctx0" brushRef="#br3" timeOffset="187269.34">18104 8115 829 0,'-4'-1'61'16,"2"-1"37"-16,2 2 49 15,0-1-24-15,2 1-74 16,1-2-25-16,0 2-14 16,0 3-5-16,3 5 3 15,1 3 4-15,3 5 1 0,3 6-8 16,0 1 5-16,0-1-1 16,1-3-1-16,4-2 4 15,2-4 2-15,3-1-3 16,3-7-3-16,0-2-4 15,1-6 5-15,1-3-3 16,-1-8 6-16,-3-1-9 16,-1-6-3-16,-1-6-6 15,0-4-59-15,-5-3-98 16,1 0-294-16</inkml:trace>
  <inkml:trace contextRef="#ctx0" brushRef="#br3" timeOffset="188041.05">19323 8178 308 0,'0'-4'344'0,"0"1"-239"15,0 3-22-15,0-1 13 16,3 1 30-16,-3 0-31 16,1 0-33-16,1-1-34 15,-2 2-9-15,0 0-12 0,1 2 10 16,1 4 14 0,1 4-2-16,0 1-9 0,3 2-8 15,-1 1-1-15,1-3 0 16,-1-3 18-16,0-1-4 15,-2-3-15-15,1-2 22 16,3 1 11-16,4-4-23 16,7 0 0-16,6-5-10 15,7-5-10-15,8-4 0 16,3-4-17-16,0-5-93 16,3-7-297-16</inkml:trace>
  <inkml:trace contextRef="#ctx0" brushRef="#br3" timeOffset="192443.07">8396 7681 1172 0,'-21'-27'24'0,"-4"-2"-18"16,-2 1 1-16,-1 3 2 15,5 9-2-15,1 2 4 16,-2 5-7-16,-7 7 7 16,-13 4 3-16,-12 7 1 15,-8 7-2-15,-11 3-8 16,-1 6 5-16,0 0-1 16,6 2 1-16,1 2-2 15,5 3 3-15,6 5 2 16,-2 7-2-16,-1 7-3 0,0 4 5 15,0 7-7-15,-2 6-5 16,5 1 2-16,-2 4 0 16,2-1 1-16,7 2-4 15,-1-1 4-15,10 3-4 16,5 2 1-16,7 1 2 16,-1-2-1-16,10 1-1 15,-3-2 1-15,3 0-1 16,3 1 1-16,2 1 0 15,2 3-2-15,1 3 3 16,-2 2 1-16,3 1 2 16,-1 3 5-16,-2 1 0 0,1 1 14 15,1 1 10-15,-2 4-12 16,3 1-19-16,-1 1-3 16,2 5 1-16,5 6 1 15,0 1-1-15,2 1 0 16,4 4 0-16,-3 2 6 15,1-2-3-15,-2-2 5 16,-4 2-2-16,-1-5-4 16,-7 3 1-16,2 5-4 15,-8-2 1-15,-5-5-2 16,-4-1 0-16,-2-9 2 16,-4-15-2-16,-6-8 7 15,-5-12-4-15,-10-11 0 16,-10-13 5-16,-9-9-5 0,-4-11-2 15,-5-11-1-15,-4-9-2 16,2-9-13-16,5-8 5 16,5-5-7-16,11-2 17 15,10 0 1-15,13 3 7 16,11 4-3-16,15 6-5 16,6 3-1-16,9 4-21 15,9 4 15-15,9 3 7 16,3 4 1-16,16 5-1 15,6 5 0-15,12 6 0 16,4 6-2-16,2 9 2 0,-4 8 1 16,-11 9 3-16,-13 10 11 15,-11 8-2-15,-14 8 8 16,-11 8-7-16,-9 6 1 16,3 6-7-16,-3 3-4 15,0 6 0-15,0 3-2 16,2 7 6-16,-1 4 2 15,-1 10-2-15,2 4 2 16,0 4 2-16,2 5-8 16,8 1-1-16,6-8-3 15,9 0 1-15,12-6-1 16,9 1 0-16,7-3 0 16,5-2 2-16,4 0 2 15,-3-3 6-15,5-5-2 16,0 0-6-16,5-7 0 0,4-5-2 15,3-7 0 1,1-10 0-16,4-13 3 0,-1-15 0 16,-1-11-1-16,-2-14 1 15,-4-12 2-15,-8-6 26 16,-7-9-3-16,-9-3-12 16,-9-2-6-16,-5-4-4 15,-7-1-2-15,-2-4-1 16,-4 2-2-16,0-2 0 15,-4-2 0-15,-1 1-1 16,-1 1 3-16,-3-1-3 16,0-1 1-16,-3 1-1 0,3-1-1 15,0 2 1 1,0-2 1-16,0 1-1 0,0 1 0 16,0-2-10-16,0 1-38 15,0 1-73-15,-7 2-300 16</inkml:trace>
  <inkml:trace contextRef="#ctx0" brushRef="#br3" timeOffset="-161215.68">20500 7129 1118 0,'17'-30'132'0,"-6"-1"-97"0,-9-1 17 15,-5 3 76-15,-3 6-54 16,5 7-12-16,2 5-19 16,1 5-22-16,2 7-17 15,2 8 14-15,5 9 8 16,3 10-10-16,3 10-1 15,7 9 1-15,1 7-4 16,3 2-4-16,4 0-2 16,4 2-6-16,1-7 1 15,3-7 7-15,6-14-4 0,5-14 6 16,8-17 2-16,9-22-2 16,8-17-2-16,8-17-2 15,2-14 0-15,-4-6-5 16,-4-5 7-16,-13 1-7 15,-6 8 1-15,-11 7-1 16,-7 13-2-16,-10 11 3 16,-4 14-2-16,-9 7 0 15,-6 10-3-15,-4 5-2 16,-5 3-43-16,-2 2-84 16,-5 5-246-16</inkml:trace>
  <inkml:trace contextRef="#ctx0" brushRef="#br3" timeOffset="-160757.61">20687 6797 982 0,'-24'10'182'0,"6"-4"-160"15,6-1 11-15,8-2 45 16,4 4 26-16,7 4-19 16,8 6-15-16,0 0-28 15,6 5-13-15,1 3-10 16,1 2-3-16,0 0-8 0,0 0-5 16,1-4 3-16,1-11 13 15,7-8 14-15,14-19-5 16,12-14-12-16,13-15 0 15,13-11-3-15,4-7-6 16,-6-1 2-16,-9 2-4 16,-16 0-2-16,-11 6 3 15,-10 6-5-15,-9 6-1 16,-8 12-2-16,-5 11 2 16,-7 8-4-16,-4 8 0 15,-1 4-6-15,-2 2-10 16,2 0-1-16,0-1 9 15,1 2-3-15,0 0-6 0,0 2-5 16,-2-4-38-16,-2-1-82 16,-4 1-172-16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1T08:12:57.65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5241 1987 1211 0,'-11'-6'65'0,"0"-1"-48"15,0-3 53-15,2 3 17 16,6 3-23-16,3 2-15 16,0 2-21-16,1 0-18 15,-1 0-10-15,0 2 0 16,2 1-3-16,-2 4 3 16,-2 4 5-16,1 4 5 15,-1 8-5-15,-1 2 2 16,-2 3 8-16,0 3-9 0,-1 3-2 15,2-1 6-15,-4 2-7 16,5 2-2-16,-1-1 5 16,1 1-6-16,1 0 2 15,1-4 1-15,1 3 0 16,0-1-1-16,0 1 1 16,0-1 3-16,0 0-2 15,0-1 0-15,0-3 0 16,-3-1 2-16,0 0 0 15,0-4-5-15,0 2 3 16,-2-2-2-16,2-1 1 16,-1 0 2-16,1 0-3 15,0-3 1-15,0 1 0 0,3-1 0 16,-3 1 1-16,3-2 2 16,-3 2-2-16,0-1-1 15,3 0 1-15,-3-2 1 16,1 3-2-16,-1-2-3 15,2 1 1-15,-2-1 0 16,2 2 4-16,-1-3-3 16,1 2 2-16,-1-1-1 15,2-3-2-15,0 1 1 16,0-1-1-16,-1-1 3 16,1 3-4-16,-2 1 3 15,-1 1-1-15,2 4 1 0,-2 2 6 16,0 0-8-16,-2 0 5 15,5 2-5-15,-3-2 1 16,-1 3 2-16,1 0-3 16,0 2 2-16,3 2 5 15,0 0-7-15,-2 1 5 16,2-1 1-16,-1 1 0 16,-1-1 1-16,1-2 1 15,-1-2-6-15,1-2 0 16,-1 37-2-16,2-59 1 15,0-1 0-15,0-2-2 16,0-1 0-16,2 4 0 16,-2-3-7-16,0-3-24 15,-2-2-34-15,2-7-130 16,2-9-440-16</inkml:trace>
  <inkml:trace contextRef="#ctx0" brushRef="#br0" timeOffset="2432.67">5191 1982 642 0,'-4'-2'139'0,"1"0"-111"0,2 0 76 15,-1-1 0-15,1 3-14 16,1 0-13-16,0 0-36 16,1 0-13-16,1 0 2 15,1 3 20-15,4-1-5 16,5 3 6-16,10 1-20 16,8 0-5-16,9 0-3 15,13 0-10-15,11-4-6 16,7 1-3-16,9 0-4 15,2-1 0-15,-1 3-3 16,-7-1 2-16,-5 2 1 16,-7 1-1-16,-8 0 1 15,1 1 0-15,-3 1-1 16,13 1 0-16,3-2 1 0,8 2 1 16,8 1-1-16,5-1-2 15,-4 1-5-15,-1 1-2 16,-4-2-3-16,-7 1 7 15,-3-2 3-15,-5 1-2 16,-3-4-2-16,-3 1 6 16,-4-1 0-16,-4-1-2 15,0 3 2-15,-1-5-2 16,-4 2 2-16,-2 1-3 16,-7-2 3-16,-3 1 0 0,-7-2-1 15,-3 2 1 1,-1-2 1-16,-2 1-1 0,-1-1 0 15,2 0 0 1,0 1 1-16,1-2-1 0,1 1-2 16,-1 1 1-16,0 1 2 15,-5-1-1-15,1-1 3 16,-6-1-3-16,1 0-1 16,-1-1 1-16,0 1 3 15,0-2-2-15,-5 1 1 16,1-2 7-16,-5 1 13 15,-3 0-4-15,0 0-1 16,0 0 7-16,-3 0-11 16,3 0-7-16,-2 1-6 15,2-1 0-15,-1 3-2 16,-2 6 2-16,-2 2 1 0,-1 6 3 16,0 5 3-16,-4 5 0 15,1 6 0-15,-2 6 6 16,0 6-5-16,-1 3-1 15,-3 3 0-15,3 0 1 16,0 0-2-16,-3 1-2 16,6 0 12-16,1 4-4 15,1 1-5-15,3 2-5 16,2-1 9-16,1-2-8 16,-1-4-2-16,2 1 1 15,0-5-1-15,-1 0 1 16,-1-2 2-16,1 0 1 0,-1-1-1 15,-1 0 1-15,0 0 1 16,0 1-6-16,3 0 3 16,-4 2-2-16,1-2 4 15,3 1-4-15,0-5-1 16,0-2 1-16,0-3-1 16,0-2 0-16,0-4 2 15,3-3 0-15,-3-2-2 16,0-4 0-16,4-4 1 15,-4-1 3-15,3-3-4 16,0 2 0-16,-1-3 2 16,1-2-4-16,-2-1 2 0,2-1 0 15,-1-3 0-15,-2 0 1 16,0-3-1-16,1-2 3 16,-1-1 3-16,0 0-3 15,0 0-1-15,0-1 3 16,-1 1 1-16,-1-2 0 15,1 2 5-15,-2-1-4 16,-5-1-6-16,-5-1-1 16,-8-1 1-16,-9 1-1 15,-10-2 0-15,-2 2 0 16,-4 0 1-16,1 2-1 16,-1 2 0-16,7 1 1 15,2 1-1-15,1-1 0 16,3 2 0-16,2-2 0 0,-2 1 0 15,-4-1-1 1,-5 3 3-16,-9-2-4 0,-4 1-1 16,-3 0 2-16,-2-4 1 15,9 2 0-15,6-1-1 16,4 0 1-16,2-1-2 16,5 2 4-16,-2-2-4 15,1 1 5-15,-3 1-6 16,1-2 4-16,-2 1-1 15,0-1 2-15,-4 0-2 16,2 0 0-16,2 0 1 16,2 0-1-16,0 0 0 15,4 0 0-15,0 0 1 0,-1 0-1 16,3 0 3 0,-2 2-2-16,-3 0-1 0,0 0 0 15,2 2 0-15,-2-1 0 16,2 0 0-16,6 0 0 15,-1 0-1-15,5-2 1 16,-1 0 0-16,-2-1-1 16,2 0 0-16,-4 1 0 15,-2-1 0-15,-3 2 1 16,-2 1-1-16,-2-2-2 16,-3 2 2-16,5 0 1 15,3 0 1-15,2-3 0 0,1 1-1 16,6-1 0-1,3 0 0-15,0 0 0 0,1 0-1 16,0 2 4-16,-1-2-3 16,2 0 0-16,2 0-1 15,0 2 1-15,0-2 1 16,2 0-1-16,5 2 0 16,-1-4 1-16,7 2-1 15,-2 0 0-15,6 0 0 16,-3-2 0-16,1 2 0 15,1 0 0-15,-1-2 2 16,1 2-4-16,1 0 4 16,-2 0-2-16,2 0 1 0,2 0 1 15,-2 0-2 1,0-1 1-16,0 1 1 0,1 0 0 16,-1 0 2-16,0 0 2 15,0 0 1-15,2 0 5 16,-2-3 1-16,1 0-5 15,4-2-6-15,-2-4-2 16,7-2 1-16,-1-5 3 16,0-3-1-16,0-3 0 15,-5-6-3-15,-2-8-1 16,-4-3-2-16,-2-5-18 16,-3 2-8-16,1 1-55 15,3 5-79-15,1 4-313 16</inkml:trace>
  <inkml:trace contextRef="#ctx0" brushRef="#br0" timeOffset="3612">5144 2346 593 0,'0'0'288'0,"-2"2"-244"0,1-2 42 16,-2-2 67 0,-2 2-84-16,-5-1-21 0,-5 0-10 15,-12 0-14-15,-10-1 19 16,-17 0-19-16,-16 1-4 15,-15-2-1-15,-15 0 2 16,-16-1-3-16,-10 0 10 16,4-5 7-1,3 1-14-15,4-1-8 0,15-3-1 16,7 2 4-16,10 1-5 16,11 2 0-16,14 2-4 15,13 2-5-15,18 0-1 16,11 0-1-16,7 3 0 15,6-1-2-15,3 1-23 0,3 0-49 16,0 1-89-16,6 1-70 16,4 2-230-16</inkml:trace>
  <inkml:trace contextRef="#ctx0" brushRef="#br0" timeOffset="4431.96">5102 3694 896 0,'-3'2'137'16,"-1"2"-124"-16,-2-4 118 15,-2-2-30-15,-1 2-35 16,-4 0-1-16,-2 0-22 16,-9 0-7-16,-3-2-1 15,-12 2-4-15,-14-1 2 0,-19 0 0 16,-16-3-14-1,-24-1 6-15,-18-1-13 0,-6-2 20 16,-1-1-11-16,12 2-4 16,25-2-5-16,23 2-5 15,14 0-7-15,15 1 1 16,12 1-1-16,11 0 8 16,4 3-8-16,12 0-17 15,12 2-4-15,6-1-27 16,10-1-80-16,13-1-256 15</inkml:trace>
  <inkml:trace contextRef="#ctx0" brushRef="#br0" timeOffset="5370.23">5114 2839 569 0,'-3'-1'163'0,"3"-1"-102"16,0 2 28-16,0-1-2 16,0 1 44-16,0 0-41 15,0 1-34-15,0-1-17 16,-3 0-1-16,3 2-2 0,0-2-11 15,3 2-10-15,-3 1 26 16,6 4-9-16,2 3-5 16,6 5-7-16,3 1-12 15,7 3-2-15,1-1-4 16,5 4-1-16,0-3 0 16,1 0 3-16,2 0-4 15,-5-2 1-15,-1-2-1 16,-3 1 0-16,-8-2-5 15,-5 0 2-15,-1-3 1 16,-7 1 2-16,-4-2 0 16,-4 1 3-16,-5-1 0 15,-5 1 4-15,-6 0 8 16,0-1 7-16,-9-1 0 16,3-1-2-16,-1-1-5 0,0-2-4 15,4-2-4-15,2 1 2 16,3-3-6-16,6 0-2 15,4 1 1-15,5-2-2 16,1 0-1-16,3 0-18 16,0-2-35-16,1 2-66 15,-1 0-89-15,2 0-256 16</inkml:trace>
  <inkml:trace contextRef="#ctx0" brushRef="#br0" timeOffset="5851.33">5678 3038 968 0,'-15'3'116'0,"-4"-1"-95"15,-1-1 89-15,2 0-34 0,3 2-23 16,-1 2-23-16,4 3-4 16,-1 2-13-16,2 3-2 15,2 3-4-15,2 1 4 16,4 1 3-16,3 0-2 15,3 1-6-15,4-2 0 16,4-3 1-16,4-3-1 16,4-4-3-16,5-4-3 15,1-3-7-15,1-5 5 16,-4-4 2-16,-6-3 9 16,-8-6 3-16,-7-1 3 15,-8-5 1-15,-11-2-7 0,0 1 0 16,-12 1-9-1,0 5 0-15,-1 6-2 0,-2 6-51 16,2 4-64-16,-1 6-121 16,0 2-284-16</inkml:trace>
  <inkml:trace contextRef="#ctx0" brushRef="#br0" timeOffset="6631.94">5125 3059 475 0,'0'3'79'15,"-2"-2"-7"-15,1-1 39 16,1 0-7-16,0 0-28 16,0 0-19-16,0-1 26 15,0 1 3-15,0-1-3 0,0 1-27 16,-2 0-12-16,-1 0-10 16,-6-2-22-16,-9 0-11 15,-13 1 19-15,-14 1 9 16,-16-1-1-16,-20-1 1 15,-10-1 18-15,-7-1 3 16,-1-3-13-16,5-1-13 16,11-2-20-16,8 0 11 15,15 2-3-15,11-1 1 16,15 3 1-16,13 2-6 16,9 1-5-16,9 2-1 15,0 1 1-15,3 0-3 16,0 0 1-16,3 0 0 0,-3 0 0 15,2 0-1-15,-4-2 0 16,4 2 2-16,-4 0-2 16,2 0-2-16,0 0-21 15,0 0-40-15,2 0-118 16,1 2-254-16</inkml:trace>
  <inkml:trace contextRef="#ctx0" brushRef="#br0" timeOffset="7916.66">3709 1757 892 0,'-8'-19'279'0,"2"2"-224"15,-3 2 77 1,-1 4 21-16,5 2-53 0,2 5-42 16,0 2-24-16,2 2-18 15,1 0-14-15,-2 5-1 16,2 5-1-16,0 8 7 16,0 8-7-16,2 10 3 15,2 8 4-15,4 1-7 16,2 3 2-16,2-2-1 15,-4-1 0-15,-4-2 0 16,-1-8-1-16,-7-6 3 16,-5-6 5-16,-8-5 0 15,-5-9 1-15,-11-5-7 0,-6-8-2 16,-7-8-4-16,-3-11-53 16,4-10-66-16,9-6-180 15,18-9-270-15</inkml:trace>
  <inkml:trace contextRef="#ctx0" brushRef="#br0" timeOffset="8114.96">3549 1648 1277 0,'-12'-6'57'0,"3"2"-28"15,2-1 68-15,4 0-25 0,4 3-33 16,5-1-11-16,6-5-21 15,15 1-2-15,7-2-5 16,13 0-2-16,9-1-57 16,5 1-145-16,2 4-383 15</inkml:trace>
  <inkml:trace contextRef="#ctx0" brushRef="#br0" timeOffset="9184.98">3376 3712 1290 0,'-7'6'46'16,"2"1"-46"-16,-1 0 0 16,3 3 33-16,-2 7 30 15,1 5-5-15,-2 10-23 16,2 4-5-16,-1 10-21 16,5 2 0-16,2 7-6 15,-1-1-1-15,1-3 2 0,-1-4-4 16,2-10 1-1,-3-7-1-15,3-8 1 0,-3-9 1 16,1-6 4-16,1-5 17 16,-1-6 15-16,1-9-35 15,1-7-2-15,3-9-1 16,3-12 0-16,3-6 0 16,1 1 0-16,2 1 0 15,2 5 0-15,-1 7 1 16,-4 11 2-16,-1 6 6 15,-3 6 7-15,-5 2 0 16,-1 6-10-16,-1 2-5 16,-2 1-1-16,1 3-3 15,0 9 3-15,0 5 1 16,-2 10 2-16,-2 8-2 16,-5 0 2-16,-6 3 1 0,-4-3-1 15,-8-3 8-15,-3-6 3 16,-1-8 1-16,1-5-3 15,9-5 8-15,3-7-5 16,9-2 0-16,9-1-10 16,0 0 1-16,0-1-6 15,6 1 0-15,3-1 1 16,6 2-1-16,3 2-4 16,13 2 3-16,6 2-11 15,7 2-70-15,11-1-123 16,6-3-572-16</inkml:trace>
  <inkml:trace contextRef="#ctx0" brushRef="#br0" timeOffset="12022.31">9790 2239 739 0,'-2'-8'36'0,"-1"-1"-24"15,2 1 63-15,-4-1-44 16,5 3-4-16,0 2-8 15,-4 3-10-15,4 0 10 16,0 1 46-16,0 0 28 16,0 0-2-16,0 0-24 15,0 0-6-15,0 0 15 16,0 0-26-16,0-2-11 16,0 4-3-16,0-2-12 15,0 0-4-15,0 1-13 16,-3 4 5-16,3 6 23 0,-2 7-21 15,1 5 1-15,-1 6 2 16,1 4 3-16,2 2-7 16,-1 4 3-16,3 2-2 15,-1 4 0-15,-2 3-1 16,3 2 2-16,-3-2 0 16,0 1-8-16,0-3-1 15,0 0 4-15,0-1-6 16,0 0 3-16,0 0-7 15,4-1 7-15,-4-2 2 16,0 1-3-16,3-5 1 16,-3-4 2-16,-3 1-1 0,3-4-3 15,-4 0 0-15,-1-3-4 16,1 0 3-16,-2 1-2 16,1-1 0-16,2 1-2 15,0 0 2-15,-1 1-2 16,3-4 0-16,-1 3 0 15,1-4 1-15,-1-1-1 16,-1 1 1-16,0 2 1 16,0-2 0-16,0 2-2 15,0-1 1-15,0 2 2 16,1-3 2-16,-2 2-5 16,3-1 7-16,-1-3-4 15,1 1 1-15,1-1 1 0,-3-2-4 16,3-1 1-1,-3-3-2-15,1 0 3 0,2-3 0 16,-1 2-2-16,-1-1 0 16,2 0 6-16,0 4-7 15,0 1 8-15,-1 0-3 16,1 0 3-16,-2 2-2 16,1-2-2-16,-1-1-3 15,1-2 0-15,-1-1 0 16,1-4 0-16,1 0 0 15,-2-2-1-15,2-3 0 16,0 0 0-16,2-1 1 16,-2-4-1-16,0 1 2 0,0-1-2 15,0-2-2-15,1-2-22 16,-1-3-67-16,-1-8-63 16,1-10-259-16</inkml:trace>
  <inkml:trace contextRef="#ctx0" brushRef="#br0" timeOffset="14497.13">9761 2194 709 0,'-1'0'169'0,"-2"-1"-151"15,1 1 30-15,-1-2 28 16,3 2 19-16,2 0-30 16,-1 0-30-16,2 2 1 15,2 0 13-15,4 2-10 16,6 1-9-16,4 0-15 16,8-2-2-16,4 0-10 15,8 0 1-15,3-2-2 16,3 1-2-16,4-2 0 15,3 1 0-15,-1-1 0 16,4 2-2-16,-1-1-1 0,-2 1-1 16,-3-1 3-1,-3 2 0-15,-2-1 1 0,-5 2-1 16,1-2 1-16,-3 1-1 16,0-1 0-16,1-1-1 15,3 0 2-15,3 1 0 16,3-1-3-16,3 2 3 15,3 0 1-15,-1-1 0 16,-4 1-1-16,0-1 0 16,-5-1 1-16,-1-1-1 15,0 0 0-15,-5-1 1 16,1 1-1-16,-4-2-1 16,-3 2 1-16,-2 0 0 15,-3 0 1-15,0 2-1 16,-4-1 0-16,-4 0-2 0,-2 1 2 15,-1 1 1-15,2-2 1 16,-2 0-2-16,1 3 0 16,2-4-1-16,-2 1 1 15,2-1 3-15,-4 1-3 16,-2-1 0-16,-1 1 0 16,0 1 1-16,-2-2 1 15,3 1 3-15,-2-1-1 16,1 0-1-16,2-1-2 15,2 1 0-15,-2-2 1 16,0 2 0-16,-2 0 6 16,-5 2 0-16,-1-2 5 0,-4 0 5 15,1 0-3-15,-2 0-3 16,0 0-1-16,1 0-1 16,1 0 4-16,-1 0 1 15,1 0 0-15,-2 0 7 16,0 0-7-16,-2 0-8 15,2 1-3-15,-1-1-3 16,1 2 0-16,-2 2 2 16,2 2 2-16,-1 2 0 15,1 4 5-15,-2 2 3 16,2 4-1-16,0 6 1 16,-1 3-4-16,-2 4-2 15,0 5 1-15,0 4 0 0,1 1-2 16,-2 0 1-1,3 0 3-15,1-1-4 0,-2-1 4 16,4 2 26-16,-1 0-33 16,3 4-2-16,1 1 15 15,-1 1-16-15,1 2 2 16,2 1 0-16,-2-3-2 16,5 2 0-16,-2-3 3 15,-1-5-3-15,-2-2 0 16,2-1 2-16,-3-3 0 15,-2-2-2-15,4 3 1 16,-3-4-1-16,2 1 1 0,-1 1 1 16,2-2-1-16,-2 4-1 15,1 1 2-15,-1-1 3 16,-1 3-3-16,2-1 3 16,-2-1 8-16,6-6-10 15,-5-1 0-15,2-1 4 16,0-2-3-16,0 1-3 15,3 1 2-15,-3-2 1 16,5 3-4-16,-1-1 0 16,-1-2 0-16,-2-4 0 15,-1-3 1-15,-1-3 0 16,-1-3-2-16,-1-1 1 16,-1-3 0-16,1-2 0 15,-3-1 0-15,1-4-1 16,-1-1 2-16,0-2-1 0,-1 2 2 15,1-2 0-15,-2-2 3 16,1 2-1-16,-1 0 0 16,-5-2-4-16,2-2-1 15,-7 0 0-15,-7-2-3 16,-2 0 3-16,-6 2 0 16,-4 0 0-16,-2 0 1 15,0 1-3-15,-1 0 3 16,1 2 0-16,2-1 0 15,1 1 0-15,-1 1 0 16,1 0-1-16,-1-2 1 16,-1 1 0-16,-1-2-2 0,-2 0-4 15,-3 1 6 1,-2 0-7-16,0 0 7 0,5 2 0 16,3-2-1-16,5 2 0 15,0 0 0-15,6 0 2 16,-6 0-2-16,2 0 0 15,-4 2 1-15,0-2 0 16,-4 2 0-16,-2 0 1 16,1-1-1-16,0 2 0 15,4 0 2-15,3-1-3 16,5 0 1-16,2-1-3 16,1-1 3-16,0 2 0 15,-3-2-2-15,-1 1 2 0,-4 0-1 16,-3-1 1-1,-1 2-1-15,-1-2-1 0,1 2 2 16,4-2 0-16,2 0 0 16,4 0 0-16,0 1 0 15,0 0 0-15,-1 0-2 16,-1 2 2-16,-2 0 0 16,1 0 0-16,-1 0 1 15,2-2-1-15,-1 2 0 16,2 1-1-16,0-2-1 15,7 2 2-15,-4 0 4 16,2 0-4-16,1 1 0 16,-4-1 1-16,2 0-1 0,-1 1 1 15,1-2-2-15,-1 1 2 16,2-3 0-16,-1 0-1 16,3 1 0-16,-4-1 1 15,3 1-2-15,-1-1 2 16,-4 3 0-16,3-2-1 15,-4 2 0-15,3-2 0 16,-1 1 1-16,-1 0-1 16,1-2 1-16,1 1-1 15,0-1 0-15,0 1 0 16,1-2 3-16,-6 1-2 16,3 0 3-16,3 1-3 15,0-2 0-15,5 0 0 16,4 0 1-16,3 0-2 0,3 0 2 15,3 0-3 1,0-2 1-16,2 2-5 0,-1-2-11 16,4-3-47-16,3 0-60 15,4-5-255-15</inkml:trace>
  <inkml:trace contextRef="#ctx0" brushRef="#br0" timeOffset="15419.91">9736 2370 488 0,'-3'0'188'0,"0"0"-143"16,0 0 28-16,0-1 14 15,-3 1-23-15,-3-2 12 16,0 1 2-16,-1-1 5 16,-5 1 3-16,-2 0-27 15,-2-1-4-15,-6-1-3 16,-4 1-12-16,-8-2 2 15,-2 1-20-15,-5-1-7 16,2 1-6-16,4 1-5 16,10 2-1-16,7 0-3 0,6 0 0 15,5 0 0 1,5 0-1-16,4 0-6 0,-1 0-28 16,2 0-29-16,2 0-84 15,1 2-152-15,0 3-106 16</inkml:trace>
  <inkml:trace contextRef="#ctx0" brushRef="#br0" timeOffset="16297.77">9673 3916 735 0,'-3'2'160'0,"2"-1"-136"16,-2 1 82-16,-2-2-2 15,-2 0-12-15,-2 0-43 16,-3 0 0-16,-9 2 14 16,-4-2 13-16,-3 2-22 0,-7-2-4 15,-5 4 4 1,-9-4-23-16,-1-2-10 0,-2 0 3 16,2 1-1-16,5 1-6 15,7 0 0-15,7 0 2 16,7 1-1-16,5 1-8 15,7-2-8-15,3 2 3 16,2-1-3-16,4 0-2 16,1-1 0-16,2 0 0 15,0 0 1-15,2 0 2 16,-2 0-3-16,0-1-4 16,1 1-15-16,-1 0-33 15,2 0-42-15,-1-1-171 0,6-4-561 16</inkml:trace>
  <inkml:trace contextRef="#ctx0" brushRef="#br0" timeOffset="17745.39">9766 2805 479 0,'-2'1'346'15,"2"2"-324"-15,2-2 40 16,-1 1 68-16,2-1-12 16,2 2-37-16,-1 0-24 15,2 1-19-15,0 3 4 16,3 3-19-16,4 5-3 16,3 1-6-16,1 4-5 0,3 3-5 15,4-1 7 1,1 1-8-16,3 1-1 0,-1 0-2 15,0 0 1 1,-1-2 0-16,-3 1 0 0,-2-3-1 16,-4-2 0-16,-4-2 0 15,-2-3 2-15,-4-4-3 16,0 0 1-16,-2-1-3 16,-2-2 2-16,-3 1 1 15,0 0 0-15,-3 0 4 16,-2-2-4-16,-5 3 10 15,-2-1-5-15,0 0 6 16,-6 0 4-16,-4 0 10 16,-1 0 0-16,-2 1-3 0,-2 2-3 15,-1 0 3-15,-2 2-8 16,0 0 0-16,2-1-3 16,1-1-5-16,5 0-5 15,7-3 0-15,4-3 4 16,4-1-5-16,4-1 0 15,3-2-9-15,0-2-27 16,3 1-52-16,4 1-27 16,1-3-81-16,2 0-241 15</inkml:trace>
  <inkml:trace contextRef="#ctx0" brushRef="#br0" timeOffset="18209.99">10290 3099 905 0,'-5'-5'63'0,"0"2"7"15,-1-1 96-15,1 3-89 16,-1-1-21-16,0 2 9 0,-2 3-22 16,-2 0-21-1,1 3 6-15,-3 5-7 0,-1 3-2 16,-1 2-6-16,5 3-9 16,-1 3 3-16,5-1 1 15,2 1-3-15,5 1-1 16,4-3 3-16,4-3 0 15,2-4-7-15,9-6-4 16,0-2-10-16,6-4-3 16,-2-5 9-16,-3-3 8 15,-5-3 2-15,-5-2 3 16,-9-7 6-16,-6-2 9 16,-6-3-9-16,-5 0 0 0,-6 4 5 15,-2 3-15 1,-1 6-1-16,-6 4-2 0,1 6-43 15,-2 1-68 1,-1 2-159-16,-2 4-502 0</inkml:trace>
  <inkml:trace contextRef="#ctx0" brushRef="#br0" timeOffset="18810">9733 3128 280 0,'0'-1'545'16,"0"-1"-489"-16,0 2-15 15,-3 0 49-15,3 0 23 16,0 0-17-16,3 0-49 16,-6 0-12-16,0 0 5 15,-3 3 4-15,-9 1 8 16,-10 3-14-16,-6 2-2 15,-13 2-9-15,-11-1 8 16,-9 1-5-16,-2-1-13 16,0 0-7-16,8-3 1 15,11-1-4-15,14 0-4 0,13-2-1 16,7-3 0 0,7 0-2-16,3-1-2 0,6 0-15 15,-3 0-35-15,3 0-64 16,0 0-186-16,5-1-624 15</inkml:trace>
  <inkml:trace contextRef="#ctx0" brushRef="#br0" timeOffset="20564.04">14012 2064 791 0,'-8'-2'431'0,"2"-1"-422"16,-2 1 21-16,3-2 53 15,1 3-37-15,4 1-23 16,1 2-13-16,-1 6 28 15,3 6-4-15,2 6-9 16,-1 9 3-16,3 5-5 16,-1 5 1-16,-1 2 1 15,-2 1-3-15,0 5 3 16,-2 1-11-16,1 6 2 16,1 2-1-16,3 1-6 15,0-2-2-15,0-2 2 0,3-4-6 16,-3-3 4-1,1-1-3-15,-4 0 1 0,0-3-1 16,-3-1-1-16,-2-3 4 16,1-2-1-16,-4-5-2 15,1-2 2-15,-2 48-5 16,8-66 1-16,-2 0-1 16,1-1 0-16,-1 1-1 15,2 11 1-15,-2-1-1 16,1 0 1-16,-2 1 1 15,-1 3-2-15,-1-2 1 16,0 0 0-16,-1-2 0 16,-1-1-1-16,2-3 1 15,-1-2-1-15,2-1 0 0,1 0-1 16,-2 1 1-16,3 0 0 16,0 2 4-16,0 0-3 15,0 4 0-15,0-1 4 16,0 3-1-16,0-1-2 15,-3 2 3-15,3-1-4 16,0 0 2-16,0-1 0 16,3-3-1-16,1 1 2 15,-1 0 2-15,0 1 2 16,2 2 1-16,-2-1-2 16,-2 3-3-16,1-2-4 15,1 0 3-15,-2 0-1 16,-1-3-2-16,3-2 3 0,0-3 6 15,0 1-6-15,0-2 3 16,0 0-1-16,0 2 4 16,-3-3-6-16,3 1-2 15,-1-2-1-15,-1-4 0 16,1-2-2-16,-1-3-13 16,-1-2-16-16,0-3-9 15,0-3-44-15,0-2-52 16,2-3-97-16,-2-4-182 15</inkml:trace>
  <inkml:trace contextRef="#ctx0" brushRef="#br0" timeOffset="23219.3">14000 2082 688 0,'-2'0'97'0,"-2"-1"-59"16,0 1 37-16,-1 0-8 15,2 0 21-15,0 0-16 0,3 1-22 16,0-1-18 0,0 0-1-16,3 0-5 0,2 1 25 15,4 3-16 1,5-2-13-16,9 4-11 0,5-2 5 16,6 2-12-16,8-1 0 15,9 0-2-15,7-1 1 16,9 0-3-16,6 1-4 15,5-1 2-15,-6 0-1 16,-4 1 2-16,-4-1 1 16,-1-1 39-16,5 2-31 15,6 1-7-15,8 2 7 16,3 0-8-16,3 1 1 16,0 1-1-16,-5-2-2 15,-6 0-3-15,-9 0-6 16,-8-1 9-16,-11-2 1 15,-12-4 1-15,-8 0 0 16,-5-1 0-16,-4-1 0 0,-2 0 0 16,3 1 0-16,4 0-1 15,0 0-1-15,5 1 0 16,-1 1 1-16,0 3 1 16,-6-2 0-16,-5 1 0 15,-7-1 0-15,-4-2 4 16,-2-1 11-16,-4 0-1 15,2 0-1-15,0 0-3 16,0 0-4-16,0 0 2 16,2 0 1-16,-2 0 4 0,-3 0-3 15,1 0-5-15,-1 0-5 16,-1 0 3-16,1 0-3 16,1 0 1-16,4 2 0 15,3-1-1-15,4 4 0 16,2 0 1-16,5-1-1 15,0 0 0-15,0 1 1 16,1-4 1-16,0 0 1 16,-4-1 0-16,0 0-2 15,-3 0 16-15,0-1-4 16,2-2-8-16,2 1-4 16,3 1-2-16,4 0 2 15,1 1 0-15,-2 0-1 16,-1 1 0-16,-4 0 0 0,-4 1-1 15,-4 0 1-15,-6-2 5 16,-2 0 3-16,-2 0 3 16,-2 0-1-16,2 0 3 15,0 0-1-15,-1-2-3 16,1 4-6-16,0-4-3 16,0 4 3-16,-2-2-3 15,2 1 0-15,-1 1 3 16,1 6 0-16,-3 4 5 15,0 3-8-15,0 7 8 16,-1 3 0-16,-2 8-5 16,-1 5 6-16,3 6-2 0,-3 2 2 15,4 8 13-15,1-1 13 16,1 4-35-16,1 2 11 16,3 3-5-16,0 1-2 15,0 1-4-15,1 1-1 16,-3-2 1-16,2-4 0 15,-3-1 4-15,0-5-3 16,-1 0 1-16,1-3-1 16,1-4 1-16,1-2 3 15,1 0-3-15,0 1-2 16,0 2 2-16,0 1-1 16,0 1 1-16,0-1 0 15,0 0-2-15,0-5-2 16,-2-2 2-16,2-5 0 0,0 0 0 15,2-6 2-15,2 0 1 16,1-3-5-16,2 0 3 16,1-4-1-16,-2 0 1 15,-1-1-1-15,-1-2 0 16,-1-1 0-16,-2-3 0 16,1 1 0-16,-2-5 0 15,2-3 1-15,-3-4 0 16,1-2-1-16,-3 0 0 15,1-2 0-15,-2 1 3 16,1-2-3-16,0 1 0 0,-3 0 0 16,1 1 0-1,-3-1 0-15,-3 1 1 0,-1-1 0 16,-6 0 0-16,-3-1 0 16,-7-1 2-16,-3 0-3 15,-5-1-3-15,-3-1 3 16,-3 2 0-16,1 1 0 15,0-1 0-15,1-1 0 16,2 2 4-16,2 0-4 16,2 0-1-16,1 2 1 15,-1-2 0-15,-2 0-1 16,-4 1-1-16,-2-2 0 16,-7 2-2-16,-2-1 2 15,3 0-2-15,1 1 3 16,5-1 0-16,8 0 1 0,4 0-1 15,1 0 0-15,7 0 0 16,-2 0 1-16,-3 0 0 16,1 0-1-16,-3 2 1 15,-1-2 1-15,-3 1-1 16,-1 1 0-16,-2-2-2 16,0 0 2-16,-2-2 1 15,2 2-1-15,0-1-1 16,0-2-1-16,3 2 2 15,0-2 0-15,2 0-1 16,2 2-1-16,0-1 1 16,-1 2 0-16,0 0-4 0,-1 0-3 15,-1 2 4-15,0-2 1 16,-1-2 2-16,-2 2-5 16,0-2 6-16,0 2 1 15,2 0 0-15,1-2-1 16,0 1 0-16,2-1 0 15,1-2-1-15,0 0 2 16,-1-2-3-16,0-1 2 16,-1 0-2-16,0-1 1 15,-1 5-1-15,1-2 1 16,-2 4-1-16,2 1 2 16,7 0 0-16,-3 0 0 15,6 1 1-15,5-1-2 0,4 0 1 16,-2 0 0-16,2 0 0 15,-1 0 0-15,-2 0 1 16,-3-1-1-16,-4 1 2 16,1 0-2-16,-3 0 1 15,3 0 0-15,4-1-1 16,3 1 0-16,3-2 1 16,4 2-2-16,2 0 3 15,1 0-2-15,-1 0 0 16,2 0 0-16,2 0 1 15,-4 0-1-15,4 0-24 16,-1-3-61-16,2-2-234 0,0-5-891 16</inkml:trace>
  <inkml:trace contextRef="#ctx0" brushRef="#br0" timeOffset="24149.84">14033 2338 665 0,'3'-1'77'0,"-3"-1"-18"16,0 0 48-16,-2 1 13 15,1 0-8-15,1 1-46 16,0 0-35-16,0 0 10 16,0 0 6-16,0-1-2 15,-2 1-3-15,1 0-8 0,-7-2-22 16,-4 1-1-16,-8 0 9 16,-13-2 6-16,-11 1-6 15,-11 2 5-15,-6 0 3 16,-2 0-6-16,2 2-4 15,9-1-6-15,9 1-12 16,10-1 3-16,11-1 2 16,8 0-5-16,4 0 0 15,7 0-3-15,1 1-14 16,4-1-62-16,1 2-106 16,7 1-181-16</inkml:trace>
  <inkml:trace contextRef="#ctx0" brushRef="#br0" timeOffset="25101.67">14019 3912 571 0,'-7'-3'207'15,"1"1"-154"-15,1 1 53 16,2 0-3-16,-1-1-22 16,1 2 1-16,2-2-28 15,-1 2-17-15,1 0 3 16,-1 0-6-16,2-1 6 16,-3 1-14-16,0-1-9 0,-3 1-1 15,-4 0-2 1,-1 0 6-16,-1 1 6 0,-6 4 8 15,-2-1-6-15,-5 0-8 16,-4 1-1-16,-7 1-5 16,-4 0 5-16,-5-1-7 15,-1-1 3-15,2 2-6 16,3 1-1-16,5-4-2 16,8 1 0-16,6-1-6 15,8-1 2-15,6 0-4 16,7 0 2-16,2-2-18 15,7-2-8-15,5 0-45 0,4-1-131 16,8-2-269 0</inkml:trace>
  <inkml:trace contextRef="#ctx0" brushRef="#br0" timeOffset="26511.21">14104 2885 748 0,'0'0'211'0,"0"0"-155"16,0 0 19-16,-1 0 39 15,2 0-46-15,-1 0-39 16,3 3 1-16,-1 2 20 0,4 0-13 16,1 4-12-1,2 2-11-15,3 2-6 16,6 2 0-16,2 2 1 0,6 0-5 16,3 1-3-16,1 0-1 15,-2-3 0-15,-1-1 1 16,-5 0-1-16,-5-2 0 15,-6 0 0-15,-5-2 0 16,-6 1 2-16,-3-1-1 16,-7 1 4-16,-2 1-1 15,-3-1 7-15,-4 0 1 16,-5 0 0-16,-1 1 5 16,-2 1 3-16,-3-1-4 0,-1 1-5 15,3-2-3-15,2-1 5 16,3-2-7-16,7-2-5 15,7-2 1 1,5-1 0-16,2-3-2 0,2 0-8 16,2 0-35-16,-1-1-33 15,4-1-47-15,5-1-196 16,5-2-315-16</inkml:trace>
  <inkml:trace contextRef="#ctx0" brushRef="#br0" timeOffset="26947.81">14603 3066 270 0,'-3'-5'843'0,"-3"-1"-807"15,-2 0 28-15,1 2 34 16,1 0-25-16,-2 2-20 16,2 2-25-16,-4 4-1 15,0 1 4-15,-3 4-6 16,0 4-3-16,0 4-6 16,-2 2-2-16,7 2-7 15,2-3-4-15,5 3-1 0,4-7-1 16,3-2 0-16,6-4-1 15,0-2-3-15,3-5-1 16,3-2-7-16,-1-2 9 16,-2-4 2-16,-4-1 0 15,-4-4 7-15,-7-3-2 16,-7-2-1-16,-4-2 4 16,-4 3-7-16,-7 0 3 15,0 4-4-15,-5 5-2 16,-1 4-53-16,-4 5-81 15,1 1-136-15,0 2-231 16</inkml:trace>
  <inkml:trace contextRef="#ctx0" brushRef="#br0" timeOffset="27472.15">14003 3070 662 0,'-2'-3'109'15,"4"0"-43"-15,-2 0 56 16,1-1 46-16,-1 3-43 15,0 0-57-15,-1 1-13 16,-1 0-5-16,-5 1-13 16,-3 0-9-16,-13 4 2 0,-5-1 13 15,-9 3-9 1,-5 0-18-16,-3 0 1 0,5-1-7 16,1 1-5-16,4-1 0 15,6-2-3-15,3 0-1 16,7-1-1-16,7-1 0 15,9-1-5-15,1-1-28 16,2 0-75-16,2 0-92 16,-1-1-341-16</inkml:trace>
  <inkml:trace contextRef="#ctx0" brushRef="#br0" timeOffset="28500.35">16301 2492 729 0,'4'0'179'0,"0"0"-136"15,-2 0 70-15,-2-2 17 16,0 1-62-16,1 2-19 15,1-1 6-15,-1 0-1 0,4 0-16 16,4 5-9-16,9-4 7 16,11 3 7-16,16 1-9 15,17 0-23-15,16-1-4 16,12 1-1-16,9-4-4 16,-1 2-2-16,-2-1-1 15,-8-2-2-15,-11 0 3 16,-16 0 0-16,-17 0 1 15,-16 0-1-15,-11 0 3 16,-10 0 13-16,-6 0 3 0,-2 0-13 16,-2-2-6-16,-1 2-26 15,-1-3-99-15,0 3-222 16</inkml:trace>
  <inkml:trace contextRef="#ctx0" brushRef="#br0" timeOffset="29620.98">18055 2375 899 0,'-10'1'18'0,"0"-1"-13"15,2 0 46-15,2-1 35 16,-3 1-21-16,-4 1-12 16,-4-1-9-16,-7-3-12 15,-1 0 13-15,-3-3 7 0,-1-2-28 16,3-4 10-16,3-2-8 15,2-3-2-15,7-3-8 16,6-3-8-16,6-2-8 16,8-2-1-16,6 0-2 15,7-1-5-15,4 1 0 16,4 0 2-16,2 6 0 16,0 3-2-16,-1 4 4 15,-3 6 3-15,1 2 1 16,-5 6 0-16,-3 2-3 15,-6 6 3-15,-1 2 15 16,-5 6-6-16,-3 8-1 0,-4 9 0 16,-4 5 3-1,-6 6-5-15,-3 2-2 16,-5 1 1-16,-1-2-2 0,-4-4 0 16,-1-7 0-16,0-6 6 15,-3-6 10-15,-1-9-8 16,2-6 6-16,-1-7 2 15,2-4-7-15,6-6 0 16,3-3-4-16,4-2-3 16,4-2 2-16,4 0-6 15,5 2 1-15,3 4-2 16,2 2 0-16,2 3-2 16,5 1 1-16,-1 4-1 0,1 2 2 15,2 1 1-15,-2 4 0 16,3 1 6-16,-1 4-2 15,2 5 1 1,1 1-2-16,0 1-2 0,-1 3 3 16,0 1-2-16,-1-1 0 15,-1-1 1-15,-1-1-1 16,1 0 2-16,-3-4-5 16,1-1 4-16,1 0-2 15,-1 1-1-15,3 0-1 16,0-1 1-16,3-1-1 15,0-1-5-15,1-1-14 0,2-1-45 16,-1-3-56 0,2-1-66-16,-3-3-137 0,-2-2-287 15</inkml:trace>
  <inkml:trace contextRef="#ctx0" brushRef="#br0" timeOffset="29783.1">18227 2695 737 0,'-2'-1'412'16,"0"1"-349"-16,1 0 30 15,-1-1-15-15,1-1-15 16,2 2-41-16,-1 0-22 16,3 0-28-16,-1 0-84 0,3 0-250 15</inkml:trace>
  <inkml:trace contextRef="#ctx0" brushRef="#br0" timeOffset="32340.34">3131 2833 869 0,'-7'-7'386'0,"-7"0"-359"0,-2 0 33 16,-2-2 53-16,3 2-46 15,0 4-16-15,-1-2-13 16,-1 0-13-16,-8 4-11 15,0 1 0-15,-5 3 0 16,-3 3 7-16,-1 3 3 16,1 7-7-16,0 3-8 15,0 5-3-15,6 5 8 16,2 7-8-16,3 3 7 16,7 5-12-16,7 1 2 15,5-1-2-15,6 1-1 16,8-2-9-16,8-7-44 15,8-4-27-15,7-8-140 16,8-9-294-16</inkml:trace>
  <inkml:trace contextRef="#ctx0" brushRef="#br0" timeOffset="32796.98">3222 2762 1078 0,'-3'-2'146'0,"-1"1"-145"16,1 1 41-16,1 1 21 0,-1 5 16 16,0 2-41-16,-1 3-1 15,-2 2-20-15,1 2-2 16,1 2 2-16,1 2 7 15,0 2 5-15,0 2-6 16,0 0-8-16,-3 0 4 16,0 2-9-16,-3 1 1 15,-3 1 4-15,-4 0-3 16,2-1 3-16,-5 0-9 16,1 2 6-16,0-3-3 15,3 1 1-15,2-5-5 16,5 0 1-16,4-3-2 15,2-2 0-15,7-1 3 0,1-3-1 16,3-1 4-16,10-2-3 16,2-4-5-16,7-1-2 15,-1 0 0-15,6-6-4 16,-2 0-18-16,-4 0-23 16,-3-2-35-16,-3-1-112 15,0-3-281-15</inkml:trace>
  <inkml:trace contextRef="#ctx0" brushRef="#br0" timeOffset="33425.73">3485 2780 523 0,'-6'-3'782'0,"1"1"-767"16,1 1-14-16,2 0 47 16,-2 3 24-16,3 4-10 15,-4 8-27-15,2 4 2 16,-3 8-10-16,0 4-5 16,1 5-10-16,-2 3-1 15,0 3 0-15,-4-1-3 16,-2-1-4-16,1-5-1 0,0 0-2 15,0-9-1 1,3-5 0-16,4-9 0 0,2-5 4 16,5-6 8-16,1-6-11 15,9-4 0-15,6-7-1 16,4-5 1-16,4-6 2 16,2-5-3-16,0-2 2 15,-2-1-1-15,-4 0-1 16,2 3 5-16,-6 5 7 15,-5 5 3-15,1 7-7 16,-8 4 3-16,-3 6 5 16,-3 4-5-16,-2 2-11 15,1 2-1-15,-4 3 1 16,-4 3 0-16,-1 5 0 0,-5 5 2 16,-6 3-2-16,0 2 2 15,-3 0 3-15,-3-2 6 16,2-1 7-16,0-3 2 15,5-5-10-15,5-1-7 16,6-6-1-16,5-1-3 16,2-1 4-16,5-1-3 15,2 4 5-15,4 1 0 16,7 0-2-16,9 2-3 16,4-4-10-16,8 0-32 15,2-2-71-15,3-3-258 16</inkml:trace>
  <inkml:trace contextRef="#ctx0" brushRef="#br0" timeOffset="40502.78">6340 3011 405 0,'-1'-1'52'16,"1"-1"-9"-16,0-1-8 16,-2 1-29-16,2-1-6 15,0 1-17-15,0 2-44 16,-1 0-60-16</inkml:trace>
  <inkml:trace contextRef="#ctx0" brushRef="#br0" timeOffset="41701.87">6309 2873 240 0,'0'-3'683'16,"-3"-1"-516"-16,1 1-66 16,-1 2-5-16,2-1-33 15,-2 2-20-15,3 2-31 16,-1 3-8-16,-2 5 17 16,-2 8-4-16,1 9 2 15,-1 10 1-15,-1 7 7 0,6 3 10 16,-3 7-5-1,3-2-5-15,0 1-13 0,-4-4-1 16,1-7-8-16,0-7-5 16,1-6 3-16,1-9-2 15,-1-9 2-15,2-6 0 16,0-4 10-16,0-3 9 16,0-6 3-16,-1-5-23 15,1-4-2-15,-2-6-1 16,1-4-1-16,1-6 1 15,1 3-7-15,2 2 2 16,5 3 2-16,2 3-1 16,2 7-2-16,0 3 4 15,0 7-2-15,0 1 4 16,-2 4-2-16,-1 2 0 0,0 4 0 16,-1 4 1-16,7 3 1 15,-5 4 0-15,3 4 1 16,-2 4 1-16,0 2-1 15,-1 1 1-15,-4 0-1 16,0 1 0-16,-3-3-1 16,-5-1 1-16,-2-3 0 15,-5-1 5-15,-4-2 1 16,-6-6 8-16,-1-1-2 16,-6-5-6-16,-2-4 1 15,-2-5-4-15,-1-5-3 16,3-4-3-16,1-1-55 0,6-7-133 15,6-1-344-15</inkml:trace>
  <inkml:trace contextRef="#ctx0" brushRef="#br0" timeOffset="42371.65">6622 3352 931 0,'-3'3'170'0,"0"-1"-149"16,-1 1 75-16,-1-1 20 15,-5 4-31-15,-2 7-30 16,0 5-19-16,-3 4-2 15,-1 3-6-15,7 2-9 16,1-2-7-16,7-4 0 16,4-1-9-16,4-4 3 15,5-5 0-15,8-3 1 16,2-4-5-16,3-4 1 0,2-5-1 16,-4-5 2-16,-4-4 0 15,-5-5 2-15,-9-2-2 16,-5-3 4-16,-8-1-2 15,-6-1-4-15,-2 5-4 16,-2 4 1-16,-8 6-34 16,-2 6-92-16,-2 3-324 15</inkml:trace>
  <inkml:trace contextRef="#ctx0" brushRef="#br0" timeOffset="43729.58">10845 2916 1148 0,'-8'-2'126'15,"2"0"-123"-15,1-2 14 16,1 3-7-16,4 2 3 15,-1 9 52-15,1 5-14 16,-2 13-26-16,2 6 7 16,0 12-7-16,0 3 0 15,2 5-3-15,-1-3-9 0,-1-2-6 16,2-5-5 0,-2-8 1-16,0-8-2 0,-2-8 4 15,2-8-3-15,-1-7 2 16,-1-3 15-16,-1-8 7 15,0-4-20-15,-3-5-2 16,0-5-3-16,0-4 4 16,2-1-2-16,1 0-1 15,3 0 3-15,3 4-2 16,6 2-3-16,-2 4 0 16,4 4 0-16,-1 2 1 15,-1 5-2-15,2 1 1 16,0 5 0-16,0 0-1 15,1 5 1-15,0 3 0 0,-2 3 0 16,-1 4 1-16,0 1-1 16,-3 2-1-16,-3 1 1 15,0-1-2-15,-3 2 4 16,-3-5-2-16,-2 1 2 16,-2-2-1-16,-2-1 0 15,-3-4 1-15,-1-3-1 16,-2-3 5-16,-1-5-6 15,-1-2-3-15,4-3-12 16,2-5-103-16,8-5-122 16,9 1-209-16</inkml:trace>
  <inkml:trace contextRef="#ctx0" brushRef="#br0" timeOffset="44136.09">11091 3241 487 0,'0'3'355'16,"0"-2"-314"-16,0 0 52 15,-2 1 66-15,2-1-11 16,-1 1-56-16,1-1-25 0,-2 3-14 15,2 1-13-15,-1 2 13 16,1 0-15-16,0 3-9 16,-2 1-7-16,2 4 2 15,-3-1-3-15,0 4-7 16,0 1 3-16,-1 1 0 16,1-1-8-16,0 3 3 15,0-1-6-15,1 2-3 16,1-1 3-16,-1 0 0 15,1-3-3-15,-2 0 3 16,1-4-3-16,-1-4 3 16,2-2-6-16,-2-5 0 15,3-1-1-15,-3-5-21 16,3 1-76-16,-6-5-289 16</inkml:trace>
  <inkml:trace contextRef="#ctx0" brushRef="#br0" timeOffset="45421.24">15310 2871 945 0,'0'-4'307'16,"0"1"-291"-16,0 2 57 15,-2-2 20-15,2 2-21 16,0 1-17-16,-1 1-35 16,-1 5-10-16,-1 8 34 0,0 7-20 15,-1 11-1-15,-2 9-4 16,0 5-8-16,0 3 5 16,0 3-11-16,0-1-1 15,0-2-4-15,2-4 1 16,-2-4-1-16,3-7 2 15,-2-9-2-15,4-9 3 16,-2-4-3-16,1-8 1 16,2-4 10-16,0-4 7 15,0-6-15-15,2-3-3 16,1-6 0-16,1 1-2 16,2-5-4-16,2 0 3 15,2 3-3-15,2 1 0 16,1 2 3-16,2 2-2 15,3 4 3-15,-1 1 0 0,0 3-1 16,-3 4 2-16,-4 1-2 16,-2 3 3-16,-2 2-3 15,0 4 1-15,2 4 1 16,2 3-1-16,-3 5 1 16,1 4 0-16,-4 4 1 15,-2 1 0-15,-2 1 0 16,-3 2 0-16,-3-3 0 15,-2-2 0-15,-2-3 0 16,-4-3 0-16,1-5 1 16,0-6 0-16,-1-4 3 15,1-3-4-15,-1-5 4 0,-29-28-4 16,36 20-4-16,4 0-46 16,6-2-111-16,4 1-229 15,8-11-370-15</inkml:trace>
  <inkml:trace contextRef="#ctx0" brushRef="#br0" timeOffset="45931.51">15641 3360 1111 0,'-5'-2'69'15,"1"1"40"-15,1-1 20 0,2 1-43 16,2 1-26-16,2 0-39 16,0 0-14-16,1 0 0 15,4 1-4-15,7 2-1 16,1 1-2-16,4 2-1 16,-1 1-1-16,-2 2 0 15,-7-1 1-15,-4 1-1 16,-4 4 2-16,-5 1 1 15,-5 2 4-15,-6 1-1 16,-5 3 5-16,-6-1 0 16,-3 0-1-16,-2-1-2 15,2 0-2-15,5-4 0 0,4-2-1 16,8-2 3-16,5-3 2 16,3-3 4-1,9-1 7-15,6-2 6 0,12-3-18 16,10 0 0-16,10-2-7 15,3-2 0-15,-2 1-2 16,-3 0 2-16,-14 1-1 16,-7 1 4-16,-6 2-1 15,-6 0 2-15,-5-1 9 16,-2 2-4-16,-4-2-7 16,2 2-1-16,0 0-2 0,-1 2 0 15,1-2-14 1,-2 2-50-16,1-2-233 15</inkml:trace>
  <inkml:trace contextRef="#ctx0" brushRef="#br0" timeOffset="115389.75">7674 2525 634 0,'3'2'125'0,"-3"-1"-102"15,2-1 6-15,-2 0 48 16,0 0-2-16,1 0 20 16,1 0-54-16,-1 0-21 15,6 2 13-15,4-4 14 16,5 4-12-16,7-1-15 0,2 2-8 16,2 2-2-1,3 4-6-15,-6 1 2 0,-5 3 0 16,-1-2-1-16,1 2 0 15,-2-5 5-15,2 2 2 16,1-4 4-16,5 0-5 16,5-4-2-16,4 1-4 15,2 0-4-15,-2-2-1 16,-7 0 2-16,-9 1-1 16,-4-1 1-16,-7 1 3 15,-4-2 12-15,-3-2 22 16,-2 2-8-16,2 0-8 15,-3-1-9-15,2 1-6 16,-1 0-4-16,2 0-4 16,0 0 0-16,0-2 2 0,2 2-4 15,-2 2-4 1,1-2-28-16,-1 0-109 0,3 1-263 16</inkml:trace>
  <inkml:trace contextRef="#ctx0" brushRef="#br0" timeOffset="116563.05">11699 2495 528 0,'-1'0'174'0,"1"0"-148"0,-3-2 9 16,0 2 9-16,1 0 2 15,2-1 0-15,-1 1-1 16,1 0 4-16,1-2 11 16,1 2-7-16,-1 2 2 15,1-2-22-15,1 0-13 16,-2 1 8-16,5 2 2 16,2-1-6-16,7 2 0 15,3 0-4-15,6-1-5 16,7 1-3-16,6-1-4 15,6 0 1-15,1-2-6 16,2 0 7-16,-6-1-5 0,-7 0 9 16,-6 0 16-1,-12 0 9-15,-3-1 12 0,-9 1-4 16,-2-1-16-16,-1-1-10 16,-1 2-11-16,1 0-10 15,-2 0-1-15,2 0-16 16,0 0-148-16,0 2-383 15</inkml:trace>
  <inkml:trace contextRef="#ctx0" brushRef="#br0" timeOffset="119177.81">18507 2065 461 0,'-8'-5'73'15,"4"-2"-62"-15,1-2 47 16,3 1 27-16,3-1 13 0,-3 1-5 15,0 2 1-15,0 0 32 16,0 4 13-16,0-1-54 16,0 2-16-16,0 1-3 15,1 0-20-15,-1 0-23 16,2 0-11-16,-2 0-12 16,1 2 3-16,3 8 1 15,0 4 6-15,-1 9-2 16,3 8-3-16,0 7 1 15,1 8 5-15,-1 7 0 16,0 2-3-16,-1 3 0 16,-3-2-1-16,-1-4-5 15,-1-8-2-15,-1-7 3 16,-3-9 1-16,1-12-2 0,2-8 2 16,-1-3 10-16,2-7 22 15,-1-5 6-15,-1-9-39 16,2-5-3-16,0-8 3 15,3-4-3-15,3 1-3 16,4 4 3-16,1 3-4 16,4 7 2-16,2 4 0 15,-2 6-1-15,4 2 1 16,3 1 0-16,-1 5 1 16,2 2 0-16,-1 6-1 15,-2 4 1-15,-3 5 1 0,-3 7 0 16,-2 6-1-1,-8 4 2-15,-2 6-1 0,-5-1 0 16,-5 0-3-16,-5-4 3 16,1-5-1-16,-4-7 2 15,-3-7 0-15,-1-4 2 16,-4-6-3-16,-4-3 1 16,-4-7-1-16,2-6-1 15,5-4-64-15,10-6-197 16,15-4-227-16</inkml:trace>
  <inkml:trace contextRef="#ctx0" brushRef="#br0" timeOffset="119578.51">18965 2476 856 0,'-3'-7'298'0,"1"1"-235"16,1-2 39-16,1 1-51 15,3 2-31-15,5 0-13 16,5 5-1-16,8 3-1 16,7 1 1-16,4 3-1 15,0 3 2-15,-3 1-4 16,-5 1 0-16,-11 1 8 16,-3 2 4-16,-7 3 33 15,-4 5-6-15,-8 1-9 16,-4 7-9-16,-8-3-4 0,-3 2-5 15,0-4-1-15,0-5-4 16,5-3 6-16,8-4 1 16,5-4 2-16,11-4 2 15,13-4 33-15,25 0-19 16,23-5-27-16,20 0-5 16,16-4-3-16,-2-3-3 15,-14-1-14-15,-19-2-33 16,-19-1-41-16,-24 0-163 15,-20 3-380-15</inkml:trace>
  <inkml:trace contextRef="#ctx0" brushRef="#br0" timeOffset="121131.76">11898 2505 444 0,'-2'0'201'16,"4"-3"-161"-16,1 0-15 15,4-1 25-15,1 1-5 16,-2-1-25-16,1 1 0 15,0 1-3-15,1 1 2 16,-5-1-2-16,6 2-5 16,1 2 4-16,1 1 10 15,4 0 10-15,10 2 4 16,5 0-26-16,6-1-8 16,4-1-5-16,2-1-1 15,-2 0 2-15,-1-1-2 16,-5 2-1-16,-3 0 1 0,-5-2 2 15,-8-1-1 1,-2 0 3-16,-2-1-1 0,-2-1-2 16,1 1 1-16,2 0-2 15,0-1 1-15,-3 2-1 16,-2 0 0-16,-2 0-2 16,-5 0 0-16,-2 2 2 15,-1-2 6-15,-1 1 6 16,1-1 11-16,-2 1 2 15,1-2-10-15,1 2-7 16,0-2-6-16,0 1 5 16,0 1-7-16,1-1 0 15,-1 0 0-15,5-1-1 0,-7 1-57 16,1 0-224-16</inkml:trace>
  <inkml:trace contextRef="#ctx0" brushRef="#br0" timeOffset="121747.47">12105 2516 692 0,'6'0'118'0,"-3"0"-27"15,-3-2 35-15,-1 0-43 16,1-3-11-16,-3 0-3 15,0-5-20-15,-2-4 0 16,1-5-14-16,-1-3 3 16,-2-6-18-16,4-8-10 15,-2-5-5-15,1-10 1 16,-2-3-5-16,0-6 0 16,-1 5 0-16,1 6 1 0,1 11 5 15,-1 12 4 1,3 12-6-16,0 6-1 0,1 5-4 15,1 2-7 1,1 1 5-16,1 0-5 0,1 1-10 16,-2 1-33-16,1 2-23 15,1-1-261-15,1 5-356 16</inkml:trace>
  <inkml:trace contextRef="#ctx0" brushRef="#br0" timeOffset="122414.88">12014 1299 890 0,'11'-7'122'16,"-4"2"-48"-16,-6 1 5 16,-2 2-41-16,-2 4-31 15,1 0-4-15,2 7 26 0,-2 4-4 16,4 4-11-1,1 9-2-15,2 5-7 0,1 4-2 16,0 5 4-16,0-1-6 16,-3-2 3-16,1-7-4 15,-4-6 0-15,2-9 2 16,-2-6-1-16,-2-5 10 16,2-4 11-16,0-7-5 15,0-3-17-15,0-6 0 16,2-3-2-16,1-5 0 15,3 0-1-15,0 0-3 16,3 3-1-16,3 4 2 16,-2 4 1-16,3 5 4 15,-2 5-3-15,0 5 2 16,2 0-1-16,-3 5 1 0,1 7 0 16,2 2 0-1,-4 5 1-15,-3 4 0 0,-1 2 0 16,-3 1 1-16,-4-1-1 15,-4-1 0-15,-2-5 2 16,-1-5 6-16,-6-1 1 16,2-7-1-16,-5-4 4 15,-2-2-3-15,0-5-5 16,-3-6 1-16,1-2-5 16,2-3-18-16,6-3-112 15,8-1-215-15,7 0-401 16</inkml:trace>
  <inkml:trace contextRef="#ctx0" brushRef="#br0" timeOffset="122618.38">12342 1391 1092 0,'-10'-6'92'0,"1"1"-23"16,3 1 7-16,3 4-61 15,3 8 24-15,3 10 45 16,3 12-48-16,3 14-23 16,1 8-10-16,4 7-3 15,-1 5-41-15,-4 5-412 16</inkml:trace>
  <inkml:trace contextRef="#ctx0" brushRef="#br0" timeOffset="123652.64">7910 2638 680 0,'6'0'216'15,"-3"0"-193"-15,-2-1 49 16,-4-3 26-16,0-1-47 15,0 2 21-15,2-2-7 16,-2-2-9-16,3-1-22 16,1-2-24-16,2-7 21 15,2-1 8-15,-2-3-3 16,1-5-4-16,-2-5-10 16,1-6-6-16,1-6-2 15,-4-8-7-15,0-9-6 0,5 0 2 16,-4-1-2-1,1 6 6-15,1 9-4 0,1 9-2 16,-2 7 7-16,-1 8-3 16,1 5-2-16,-2 4 0 15,0 5-2-15,0 3-1 16,0 4-5-16,-2 1-65 16,2 0-122-16,-1 0-354 15</inkml:trace>
  <inkml:trace contextRef="#ctx0" brushRef="#br0" timeOffset="124367.44">7938 1147 343 0,'-1'-3'578'0,"1"0"-530"16,-5-3 81-16,1 1 0 0,4 1-57 15,0 2-11-15,0 1-17 16,0-1-22-16,0 2-22 16,0 3-12-16,0 3 12 15,0 5 11-15,4 8-4 16,-1 6-5-16,2 6 2 16,-1 3 0-16,2 5-4 15,0 2 4-15,1-1-4 16,-1-2 0-16,-1-4 0 15,-2-6 0-15,0-7 0 16,-3-7 2-16,0-5 1 16,0-5 14-16,0-5 10 0,-3-4-21 15,3-10-5-15,3-2-1 16,-3-4-2 0,6-4-7-16,3 3-1 0,1 2 3 15,1 6-2-15,4 3 4 16,0 6 2-16,-2 2-3 15,-1 3 2-15,3 3-4 16,-3 2 5-16,0 4 1 16,-5 2 0-16,1 3-1 15,-2 3 3-15,-6 4-1 16,-2 3 2-16,-2 4-1 16,-4 1 1-16,1-2-1 15,-4-3 1-15,-1-3 6 0,-4-3-2 16,2-2 1-16,-5-5 1 15,0-3-5-15,2-4 6 16,-2-5-8-16,2-6-5 16,3-7-101-16,3-9-265 15,10-6-424-15</inkml:trace>
  <inkml:trace contextRef="#ctx0" brushRef="#br0" timeOffset="124719.24">8265 1345 204 0,'2'1'771'0,"-1"0"-705"0,-1-1-49 16,-1 0 19-16,-1 0-25 15,2 5 32-15,2 0 38 16,-1 8-46-16,2 2-9 15,0 4-12-15,1 2-5 16,4-1-6-16,-1-3 2 16,5-2-2-16,-1-4-1 15,2-4 1-15,2-4 4 16,3-6 1-16,-3-5 4 16,-3-4 3-16,-5-5 31 15,-4-5 6-15,-9 0-26 16,-7-3-11-16,-8 5-11 0,-6 3-3 15,-7 7-1-15,-5 7-7 16,-4 11-141-16,-6 7-723 16</inkml:trace>
  <inkml:trace contextRef="#ctx0" brushRef="#br0" timeOffset="150010.07">7935 2641 279 0,'3'-3'419'16,"-1"0"-340"-16,-2 1 19 16,0-1 11-16,-2 3 27 15,2 0-35-15,-1 0-51 16,1 0-8-16,0 0-3 15,0 0-7-15,0 1 23 16,0 1-10-16,0-2-12 0,0 1-4 16,1 0 0-16,-1-2-1 15,2 1-7-15,-1 0-7 16,2 0 2-16,5 0 3 16,2 1-11-16,2 1-3 15,9-1 1-15,0 1 3 16,6-1 0-16,1 1-3 15,8-2-2-15,-2 1-4 16,3 0 3-16,-4-1 2 16,-3 0-5-16,-6 3 2 0,-2-1-2 15,-2-1 2 1,-1 2 1-16,-1 0-2 0,6 0-1 16,-3 0 2-1,3-2-1-15,1 1-1 0,0-1 1 16,-1 0-3-16,2 1 4 15,-4-1 1-15,-1 1-3 16,-3-4 1-16,0 4-1 16,-1-2 0-16,3-2 0 15,2 4 1-15,4-2-1 16,-1 0 0-16,-1 1 0 16,0 2 0-16,-5-2 0 15,-5 1 0-15,-3-1 1 16,-5-1-1-16,-1 1 0 15,-2-1-1-15,-3 0 1 16,6 0 1-16,0 1-1 0,1-1 1 16,2 0-2-16,-1 2 2 15,-2 0-2-15,-3-1 0 16,1-1 1-16,-1 3 0 16,-6-1 0-16,3-2 1 15,0 0 2-15,-4 0 2 16,4 0-1-16,0-2 1 15,0 2-1-15,0 0 0 16,-3 0-3-16,3 2-2 16,0-2 1-16,0 3 0 15,-3 3 7-15,3 1-2 0,-3 1 6 16,0 3-4-16,-2 3 8 16,1 0-8-16,-1 3 6 15,0 1-4-15,0 3-4 16,2 0 6-16,-3 2-5 15,3-1-5-15,0-1 8 16,3 2-3-16,-3-1-2 16,1-2 1-16,1 0 2 15,-1 0-5-15,0-1-2 16,0-3 0-16,1 1 2 16,1-2 1-16,-2 3-4 15,1-3 2-15,1 0 0 16,-3-2 0-16,1 1-1 15,2-2 0-15,-1-1 0 0,1 0 0 16,-2-1 0-16,1 3 2 16,-1-2-1-16,1 2 1 15,-2-1 0-15,1 0-1 16,-1-1 1-16,3 1-2 16,-3-4 0-16,3 2 0 15,0-2 0-15,0-1 1 16,-4 0 0-16,4-1-2 15,0-1 2-15,0 1-1 16,0-2 1-16,0 1-1 16,-3-1 0-16,3-3 2 0,0 2 0 15,0-3 3 1,0 0-5-16,3 0 5 0,-3-2-5 16,0 2 2-16,0 0 0 15,0-1-2-15,4 2-1 16,-4-1 0-16,0 0 1 15,0 0 0-15,5 2 4 16,1 0-4-16,3-1 6 16,2 0-6-16,3 1 1 15,2-1-1-15,-1-1 0 16,-1-1 0-16,2-1-1 16,-2 1 1-16,-1-2 0 15,1 0 0-15,-1 1 0 16,0-3 0-16,2 2-1 15,-1-1-2-15,0 1 2 16,-3 2 1-16,3-2 2 0,-3 2-2 16,1-2-1-16,-1 2 1 15,2-2 0-15,-1 0-1 16,3 1 1-16,-1-2-2 16,0 2 2-16,-3-2 0 15,-2 4-1-15,-6-1 1 16,4 0 0-16,-4 1 1 15,2-1-2-15,-1 1 1 16,1 0-1-16,1 0 0 16,1 0 1-16,-1 1 0 15,-3-1 1-15,3 0-3 0,-3 0 3 16,-1 0-1 0,-1 0 1-16,-1-1 0 0,2 1-1 15,-2 0 0-15,0 0 0 16,0 0 1-16,1 0 1 15,-1 0 2-15,-1 1 4 16,-1-1 2-16,1 1-2 16,-1-1 3-16,1 0-7 15,1 0-4-15,-2-1-2 16,2 1-61-16,-3 0-173 16</inkml:trace>
  <inkml:trace contextRef="#ctx0" brushRef="#br0" timeOffset="153738.14">12386 2525 352 0,'-8'-2'137'0,"1"0"-131"15,2 0 6-15,1-1 17 16,1 1 11-16,3 0 20 16,0-3-2-16,-2 3 6 15,1 0 32-15,1-1-21 16,-3 3-28-16,1 0 17 15,1 0-8-15,-1 0-27 0,1 0-19 16,2 0 1-16,-1 0 5 16,0 0 7-16,2 2 2 15,-1-2-1-15,1 1-4 16,-1-1-6-16,1 2-3 16,1-2 4-16,0 2-1 15,6-2-1-15,1 3 2 16,6 0-3-16,3 0-4 15,3-2-3-15,2 1-3 16,-2-2 2-16,2 1 2 16,3-2-5-16,1 1 2 15,5-3 2-15,1-1-5 16,2 1-2-16,-3 0 2 16,-5-1 0-16,-5 4 1 0,-11 0 1 15,-4 0 0-15,-5 0 12 16,-4 0 11-16,-1 1-7 15,1 1-4-15,1-2-14 16,-2 0 0-16,2 0 0 16,0 1 0-16,0 2 0 15,0 2 3-15,2 4 2 16,-1 2 13-16,1 6-4 16,1 3-2-16,0 4-1 15,0 4-2-15,3 3-6 16,-1 0 3-16,2 1-1 15,0 1 0-15,-1 0 7 16,2 2-2-16,1 0-1 0,-2 0 1 16,-1 2-4-16,0 0 0 15,0-1-2-15,1 1 2 16,1-2-5-16,-2 1 1 16,-1-4-2-16,-1 0 1 15,-1-1 1-15,1-1-2 16,-4-3 0-16,0-1 2 15,-1-5-1-15,1-3 0 16,-3-3 0-16,3-3-1 16,-1-4 0-16,1-2 1 15,0-2-1-15,0-1 0 16,0-3 1-16,0 1 2 16,0-1 3-16,1 0 6 0,-2-1 5 15,2 1 2-15,-1-2-4 16,3 0-5-16,0-3-7 15,3 1-2-15,1-2-1 16,1 0 0-16,4 1-1 16,-2-1 1-16,2 2 1 15,3 0-1-15,2 0 0 16,2 0-1-16,2-1 1 16,-2 2 0-16,4-3 1 15,-1 1-1-15,3 1 0 16,-2 0-1-16,4 1 0 15,-1-1 1-15,1 1 0 16,0 2 0-16,4-2 0 0,-1 0-1 16,0-1-2-1,3 1 3-15,0-3-1 0,0 0 4 16,-2 2-4-16,-3-2 1 16,-1 3 0-16,-5-3 2 15,-4 1-2-15,-1 1 0 16,-4-1-1-16,-2 2 1 15,2-1 1-15,-2 0 1 16,2 1-3-16,-1-1 2 16,3-1-2-16,-2 3 1 15,-1-1 0-15,1 0 1 16,-2 0-1-16,1 0 1 16,-5 2-1-16,-1 0 0 15,-3 1 1-15,0 0-1 0,-3 0 0 16,0 0 0-1,0 0 1-15,0 0-1 0,2 0 0 16,-4 0-1-16,2 0 1 16,-1 0-29-16,1 0-261 15,-5 0-965-15</inkml:trace>
  <inkml:trace contextRef="#ctx0" brushRef="#br0" timeOffset="155351.03">13554 3262 445 0,'3'-8'46'0,"-2"0"8"16,-1 5 2-16,-3-2 55 15,-1 4-63-15,-1 1-4 16,2-2 25-16,0 2 2 16,0 0 7-16,2-1 11 15,2 1-28-15,1-2-14 16,-1 1-34-16,1 0-9 16,1 1-4-16,-2-2-1 15,4 1 1-15,2-2-2 16,4-1 2-16,1 0 0 15,3-2 0-15,1-1 0 0,2 0 0 16,0-1-1-16,1 0 0 16,-2 1 0-16,-3 3 0 15,-3 1 0-15,-5 3 1 16,-3 0 0-16,0 0 0 16,-3 0 1-16,0 0 1 15,-3 0-2-15,2 0-7 16,-1 2 4-16,-4 0 0 15,-3 1-6-15,-6 2 0 16,-4 5 3-16,-7-2 6 16,-2 2 1-16,1-2-1 15,2-2 0-15,10-2 1 16,3-1 3-16,8-2 3 0,4-2-7 16,1-2-4-16,6 0-1 15,4-1 0-15,4-1 1 16,4-2 3-16,6 2 0 15,2 0 1-15,0 0 0 16,-1 1 3-16,-1 2-3 16,-1-4 6-16,-2 6-3 15,-2-3 1-15,-2-2-1 16,-6 3-3-16,-1 0 4 16,-6 2 9-16,-2 0 19 15,-5 0 19-15,-1 0-1 16,-3 0-42-16,-7 0-8 0,-9 2-8 15,-11 3-37-15,-12 4-74 16,-15 5-249-16</inkml:trace>
  <inkml:trace contextRef="#ctx0" brushRef="#br0" timeOffset="157915.96">4444 2260 716 0,'-3'3'82'0,"-1"-2"-74"15,1 1 32-15,0-1 15 16,1-1 0-16,2 0 33 0,0 2-17 15,2-1-6-15,-1-1-5 16,1 0-12-16,-2 3-3 16,0-1-8-16,0 0 3 15,-2-1-9-15,2 2 4 16,0-3-4-16,-1 2 6 16,1-4 4-16,0 1 4 15,-2 1-5-15,2-2 14 16,-3-3-9-16,3-6-39 15,-3-6-3-15,0-10 7 16,-4-9-7-16,-2-11 2 16,0-8-5-16,-1-12 1 15,2-4-2-15,2-3 1 16,1 1 0-16,2 1 0 0,2 6 3 16,-2 1-2-16,-1 7-1 15,1 0 3-15,-2 3-3 16,-2 1 0-16,-1 3 2 15,-2 5-5-15,7 2 3 16,-2 5 0-16,5 3-1 16,2 4 2-16,1 4-1 15,0 2 1-15,4 2 1 16,-7 0-2-16,3 2 1 16,-3-3-1-16,-3 1-2 0,-1 1 2 15,1 0 0 1,-2 0 1-16,-1 3-1 0,0 1 3 15,0 5-3-15,1 2 1 16,2 1 0-16,1 4-1 16,-1 0 0-16,3 0-1 15,0 1 3-15,0 2-4 16,0-1 4-16,0 0-2 16,0 3 0-16,0-1 0 15,0 3 0-15,0 0-1 16,0 0 0-16,0 0 1 15,-3 0 0-15,3 0 0 16,0 0-2-16,0-2 4 16,0 4-4-16,3-2 2 15,-3 1-4-15,0-1 0 0,0 0-2 16,0 0-11-16,0 0-38 16,0 0-53-16,5 3-130 15,3 3-262-15</inkml:trace>
  <inkml:trace contextRef="#ctx0" brushRef="#br0" timeOffset="160288.84">4294 747 424 0,'-5'-1'307'0,"2"0"-235"16,0 0 27-16,0 1 13 16,3-2 16-16,0 1-32 15,0 1-35-15,0 0-35 16,3-2 8-16,-3 1-12 15,3 1-13-15,-3-2-5 16,5 2-4-16,-2 0 2 16,5 0 0-16,3-1 0 15,8 1 2-15,11-1 3 0,6-2-1 16,6 0-6 0,7-1 7-16,2 2-6 0,1-2-1 15,3 3-3-15,6-2 3 16,-3 1 0-16,2 2-1 15,-2-3 1-15,-4 3 1 16,3-1-1-16,-1 1-5 16,4 1 0-16,3 2 3 15,2 0-1-15,4 3-5 16,2-3 3-16,3 2-1 16,3 0-7-16,-4-3 4 15,-4 3 0-15,-3-2 1 16,-7-1 6-16,-5-1 0 15,-5 3 2-15,4-2-3 0,-3 0 3 16,2-1 2-16,-1 1-2 16,1-4-2-16,-1 2 1 15,-5-1 0-15,0-2 1 16,-7 0 0-16,-4 0 1 16,-4 2-1-16,-3-3 1 15,2 1 0-15,3 0-1 16,3 0 3-16,1-1-3 15,5 0-1-15,1 4 1 16,2-2 3-16,0-1-3 16,0 3 0-16,1-1 0 15,-1 1 0-15,1 0 0 16,-1 0 0-16,1 0-1 0,2-1 1 16,7-2 0-16,1 1 1 15,7-2-1-15,-2 1 0 16,2 2 0-16,-5-1 0 15,-1 1 0-15,-5 1 0 16,-4 3 0-16,-1-3 0 16,-2 1 0-16,0 2 0 15,-2-2 1-15,2 2 0 16,0-3-1-16,-3 0 1 16,-1 2 0-16,1-1-1 15,3-1 1-15,4 0-2 16,6 0 2-16,5 0-2 0,-1-1 1 15,1-1-2-15,0 2 2 16,0-3 0-16,-2 1 0 16,3-1 1-16,2-2-1 15,-2 3 1-15,0-3-1 16,0 4 0-16,-1 0 0 16,-2 0 0-16,0-1 0 15,-3 0 1-15,-4 1 0 16,-3-2 3-16,-2 0 1 15,-6 1 6-15,5-1-8 16,1-1-3-16,2 0 0 16,1 2 1-16,-7-1 0 15,-9 3 4-15,-6 0 0 16,-12 0 5-16,-6 0 15 16,-3-1 0-16,-2 1 2 0,-1-1-3 15,1-1 4-15,-1 2-6 16,-1-1 5-16,-2 2-8 15,-2 1-11-15,1-1-5 16,1-1-3-16,-2 1-1 16,2 1-2-16,0-2 1 15,0 4 2-15,2 3 6 16,-2 4 0-16,3 4 5 16,0 5-7-16,-3 5 9 15,3 1-3-15,0 2 2 0,3 2-7 16,-3 1-2-1,-1-1-1-15,-1 0 2 0,1-3-3 16,0 3-1-16,-2 0 2 16,0-2 1-16,2 2-2 15,-1-2 1-15,1-1-2 16,-1-2 0-16,1 1 2 16,-2-4 0-16,-2 0 1 15,-1-2-1-15,2 0-2 16,-5 0 4-16,3 1-3 15,2-1-1-15,-2 0 0 16,-2 1 3-16,5 1-3 16,-3 1 3-16,0-2-1 15,0 3-1-15,0-1 0 16,-3-1 3-16,2-1-1 16,-1-1-2-16,2 0 1 0,0-3-2 15,0 0 5-15,0 1-5 16,2-2 0-16,-4-1 1 15,1 1-1-15,-1-2 1 16,1 1 0-16,-2-3 0 16,0 3 1-16,-3-1-2 15,2 0 0-15,-1-1 4 16,2-1-4-16,0 3 0 16,-3-1-1-16,3 0 2 15,0 0-2-15,0 0 3 16,-1-1-2-16,-1-2 0 15,2-1 0-15,0 0 0 0,-1 2 0 16,0-3 0-16,2 3 1 16,-1 0-1-16,3 1 0 15,0 2 1-15,0-3-1 16,0 1 1-16,0-3 0 16,0 2 2-16,0 0-3 15,0-2 0-15,0 0 0 16,-1 3 1-16,-1 0 2 15,1 1-2-15,-1 0-1 16,1-1 0-16,4-1 0 16,-3 0 1-16,3 0 0 15,0-1 1-15,0 0-2 16,0 0 0-16,0-1 1 0,0-1-1 16,0 2 0-1,0-2 2-15,0 1-2 0,0 0 1 16,0 0 2-16,3 0 0 15,1 0-2-15,-1-2-1 16,-3 1 2-16,2-1 0 16,-2 1-2-16,1-2 2 15,-1 1-2-15,0-1-1 16,2-1 1-16,-1 0 0 16,1-2-11-16,-2-2-36 15,1-1-78-15,1-5-160 16</inkml:trace>
  <inkml:trace contextRef="#ctx0" brushRef="#br0" timeOffset="162556.57">9491 712 1004 0,'0'2'186'0,"-1"-1"-172"16,4-2-5-16,0-4-2 15,7 1 15-15,5 0 16 0,6-2-13 16,7 1-4-1,8-1-5-15,9 0-8 0,12-1-1 16,10 1-4-16,10-1 0 16,13-1 0-16,10 0 26 15,7 1-22-15,10-2-2 16,8 1-1-16,5-2-4 16,-2 3 0-16,-1 0 2 15,-2 3-2-15,-7 1 1 16,-6 3 2-16,-6 2-1 15,-6 0 0-15,-6-2 0 16,-5 1-1-16,-2 1 2 16,-5-2-1-16,-3 0-2 15,-2 1 0-15,-3-1-1 0,-4 0-1 16,-3 1 2-16,-2-2 0 16,-5 1 3-1,-6-3-3-15,0 0 1 0,-5-2 1 16,-1 0-4-16,-2 0 4 15,-1 1-4-15,-1 1 3 16,1-1-1-16,1 1 0 16,-4 2-2-16,0 1 2 15,-2-3 1-15,-1 3 0 16,0-2-1-16,0 2 1 16,1-2 0-16,-3 0-1 0,-1 1-1 15,-5-1 1 1,-4 1 0-16,-2-1-1 0,-5 2 1 15,-1 0 2-15,-2 0-1 16,-7 0 2-16,-1 0 13 16,-3 0 8-16,3-2-16 15,-3 0-6-15,8 1-2 16,-1-1 2-16,-1 1 0 16,18 2-1-16,-32 1 7 15,2-4 7-15,0 1-2 16,0 1-9-16,0 0-2 15,2 0-2-15,-1 4 4 16,4 3 3-16,3 5-5 16,1 2 1-16,2 3 1 15,1 3 3-15,-2 6 5 16,1 0 6-16,-1 3 2 0,-1 2-10 16,-1 0 0-16,-2-1 3 15,1 1-9-15,2-3-2 16,-1 2 4-16,-1-2 0 15,2-1-1-15,0-1-4 16,-2 3 3-16,-2-3-1 16,5-3-1-16,-4-2 0 15,0 1 0-15,0-5 4 16,-1 0-2-16,-2-2-2 16,1 1 5-16,-3-2-2 15,1 0 2-15,-1 0 0 0,2 0-2 16,-1 0-3-16,4 1 2 15,-3 0-3-15,2-1 1 16,-2 0 1-16,1 0-3 16,-3 0 4-16,-1 0-1 15,-1 0-1-15,1 0 0 16,-3 2 0-16,3 1 0 16,3 2-2-16,0 1 0 15,1 3 1-15,1 0 0 16,-1-2 0-16,1-2 1 15,-2 0-1-15,-3-2 4 16,0-3 0-16,0 1 0 0,-2 0-5 16,1-1 0-1,-2 0 0-15,0-2 3 16,1 4-3-16,2-2-2 0,0 1 2 16,2 2 0-16,-2 1 1 15,0 1 2-15,0-2-3 16,-2 0 0-16,2 0 1 15,-1 0 0-15,-1-3-1 16,1 2-1-16,-1-1 1 16,2-1 1-16,2 0 2 15,-2 1-6-15,1-3 6 16,1 2-3-16,-2-2 0 16,1 0 3-16,-1-2 1 15,-1 1 3-15,-2-2-3 16,0 1-1-16,0 1-2 0,0 0 0 15,-1 1-1-15,2-1 3 16,1 0-4-16,-1 0 3 16,2 1-2-16,0-1 3 15,0 2 4-15,0-3-6 16,0 0 6-16,0 2-7 16,0-1 1-16,2 1 1 15,-2 0 0-15,3-3 0 16,1 3-3-16,-1-3 2 15,1 0 0-15,-1-1 0 16,0 0 4-16,-1 1-4 16,-1-1 2-16,1 0 0 0,1 3-1 15,-2 0-2-15,1-1 2 16,4 1-2 0,-5-1 2-16,1 2-1 0,1-3 5 15,-2 1 1-15,1 0-1 16,-1 0 6-16,1 0-4 15,-2-2-2-15,-2 3 2 16,1-3-4-16,-1-2 2 16,1 0-2-16,1-2-4 15,-2-1 4-15,2 0-3 16,0-3 0-16,0 2 0 16,0-2 0-16,0 0-1 15,0 0-7-15,0 0-39 0,2 0-58 16,-5 1-245-1</inkml:trace>
  <inkml:trace contextRef="#ctx0" brushRef="#br0" timeOffset="165290.38">4200 3656 840 0,'-5'-1'452'0,"2"-1"-385"16,0 0 32-16,0 1-34 15,3 2-3-15,0 1-17 16,0 1-30-16,0 0-15 16,0 5 0-16,0 6 5 15,3 9 4-15,0 8 0 0,-3 11 2 16,3 5 1-16,-3 5-3 15,3 6 0-15,-3 6-3 16,0 2 1-16,-3 8-3 16,0 2 1-16,3 6 12 15,0 3 20-15,3 0-23 16,3 1 1-16,4-3 2 16,2-2-11-16,-1-8 0 15,7-4-3-15,-1-10-1 16,-3-9-2-16,1-17 0 15,-5-8 0-15,-4-11 1 16,-3-7-1-16,-1-5 4 16,-2-1 2-16,0-2 0 15,0-2-2-15,0-2-4 16,0 0 0-16,3-2-1 0,0-1 1 16,4-2-2-16,-1 2 0 15,5 1 0-15,0 1-1 16,3 1-6-16,5 0 2 15,-1-1 1-15,5 0 1 16,0 3-2-16,7 0 3 16,5 2-4-16,5 4 3 15,12 0 1-15,9 1 2 16,11 1 1-16,13 2 0 16,15-1 1-16,13 3 1 15,8-1 1-15,6 0-1 16,12 2-1-16,4-3-6 0,6 2 4 15,5-2-1-15,4-1-2 16,2-1-1-16,5 1-2 16,2 1 5-16,2 2 0 15,1 1-19-15,-4 3-1 16,1-1-6-16,-8 0 14 16,-5 1 4-16,-3 0 9 15,-9-4 1-15,-2 0 1 16,-6-1-2-16,-6 1-1 15,-1-2 1-15,-6-1 2 16,-9-1 0-16,-8 0 0 16,-4-2-8-16,-10-2 7 0,-14-2 1 15,-7-1 0-15,-14-1 1 16,-9 0-1 0,-13 2 1-16,-11 0 3 0,-10 1 1 15,-4 0 0-15,-7 0 0 16,-1 0-4-16,-1 0 5 15,-1 0-4-15,2 0 1 16,0 0 0-16,0 0 0 16,2 0 3-16,-1 0-2 15,1 0 0-15,-2 0 3 16,0 0-1-16,0 0 5 16,0 0 0-16,0-1 2 15,0-3-9-15,0 0-2 0,1-3 0 16,1-2-1-1,-1-1 2-15,1-1 0 0,0-1 5 16,-4-4 0-16,0-1-7 16,-1-4-1-1,-1-2 0-15,-4-2 1 0,3-2-1 16,1-3 0-16,1 1 0 16,-3-2 0-16,5 3 2 15,-1 4-1-15,2-2 0 16,-3 2-1-16,2-1 0 15,-1-3 0-15,-1-2 0 16,-1-1 0-16,-4 0 0 0,4 4 0 16,1-1 0-1,0 3 0-15,1 3 1 0,2 1-1 16,-1 0 1-16,1-1-2 16,-3-1 0-16,-2-1 1 15,-2-1 0-15,-2-2 0 16,-3 2 3-16,4 0-3 15,-3 3-1-15,3 2 1 16,-1 1 1-16,3 4-1 16,-1 4 0-16,4-2-1 15,0 3 1-15,3 0 0 16,-2 2 0-16,4 1-1 16,-1 0 1-16,1-1 0 15,-2 1-1-15,0 0 2 16,3-2 1-16,-3 0-2 0,0-2 1 15,-3 1-1-15,3 1-1 16,-2-2 1-16,2 1 0 16,0 2-2-16,0-1 1 15,2 1 1-15,-2 0-1 16,3 1 0-16,0-2 1 16,-3 4 0-16,6-1 0 15,-5 2 1-15,1-2-1 16,1 0 0-16,-2 1-3 15,2-4 2-15,2 0 0 16,1-2 1-16,1 1 1 16,-1-1-1-16,0 2 0 0,-3-1 1 15,-3 2 0-15,3 3-1 16,-6 0 0-16,3 1 0 16,0 0 1-16,0 1 0 15,0 0 0-15,0 0 0 16,3-1-1-16,-3 0 0 15,2-2 0-15,-4 3 0 16,4-1-1-16,-4 3 0 16,2 1-1-16,0 0 1 15,0 0-1-15,0 1-2 16,-3-1-7-16,3 0-8 16,0 0-30-16,0 2-78 15,0-2-158-15,-3 2-585 16</inkml:trace>
  <inkml:trace contextRef="#ctx0" brushRef="#br0" timeOffset="167416.67">9102 5191 337 0,'-7'4'447'0,"4"-1"-400"16,-2-1 27-16,5-2-34 16,5 0 36-16,2 2 27 15,8-1-17-15,7-1-45 16,6 1-11-16,8 2 5 16,6 0-3-16,9 0-7 15,5 1-19-15,3 0 5 0,9 0 20 16,1 0-2-1,4 1-18-15,3-2-1 0,2 2 3 16,-2-2 9 0,-4 1-10-16,-8 0 2 0,-8-1 0 15,-2 1 3-15,4 1 27 16,11 0-40-16,14 1-3 16,20 0 0-16,21 2-1 15,14-1-3-15,9 0-4 16,5-1 5-16,-4 0 2 15,-9-4-1-15,-7-2 2 16,-15-1 1-16,-14-3 0 16,-9-4 3-16,-6 0-5 0,-6 1-2 15,2-2-3-15,-3 2 3 16,-7 3-1-16,-7-1-1 16,-10 0 1-16,-11 2 2 15,-15 0 1-15,-10-1 2 16,-6 2-1-16,-5-3-1 15,1-1 0-15,2 1-2 16,3 1 2-16,6 0-2 16,4 0 1-16,4 2 2 15,3-1-2-15,3 2 3 16,0 0-4-16,1-1 4 16,-1 1-1-16,-5-2 2 0,2 1-1 15,-6 0 3 1,-4-1-3-16,-4 1 0 0,-5 1-1 15,-6-1 1 1,-4 2 0-16,-1 0-2 0,-3 0 0 16,0 0-1-16,5 0 1 15,1 0-1-15,4 0 1 16,2 0 0-16,4 0 1 16,-2-1 0-16,2 0 1 15,-2-2 4-15,4 0-4 16,0-2 0-16,1 3-2 15,8-3 1-15,46-4-1 16,-61 9 0-16,-5 0-1 16,-1 0 1-16,-1 0-1 15,8 1 1-15,-4 0 0 16,-3 1-1-16,2-1 2 0,2-1-1 16,4 2 0-16,3-1 0 15,3-1-1-15,5 1 1 16,-3 1-1-16,-5-1 1 15,-4 1 0-15,-5-1-1 16,-7-1 1-16,-1 0 4 16,2 0 6-16,-4 0 10 15,2 0-3-15,2-1-2 16,-2 1 1-16,0 0 3 16,0-2-7-16,0 1-7 15,0-3-5-15,1-2 1 0,-1-2-1 16,0-1 2-1,0-4-2-15,0 0 0 16,0-5 0-16,0-3 1 0,0-4 0 16,0 0 0-16,0-2-1 15,0-2 1-15,2 3 0 16,-1-1-1-16,1 1 1 16,1 3 0-16,0 0 0 15,-3 0-1-15,-3 1 0 16,0-3 2-16,3-2-1 15,0-1 1-15,6-2-2 16,-2 0-1-16,2 0 1 0,2 4 3 16,-1-1-2-1,2 3 0-15,-3 1 0 0,-3 1-1 16,0 2 1-16,0 0 1 16,-1 2-2-16,-1 0 0 15,2-2 4-15,0 1 0 16,3-1-4-16,-3 2 2 15,0 0-1-15,1 3-1 16,-1-2 2-16,0 5 0 16,0-2-2-16,-1 3 1 15,1-2 0-15,3 1-1 16,-2-3 5-16,-1 1-3 16,0-2-1-16,2 0 0 15,-1-1 2-15,-1 1-1 16,2 1-2-16,-3 2 2 0,1 3-2 15,2 1 1-15,-2 0-1 16,0 2-1-16,2 1 1 16,-2-1 1-16,1 2 0 15,-1-1 1-15,1 2-1 16,-1-2 2-16,-1 0-2 16,-1 1-1-16,2-3 1 15,0 0 0-15,0 1-1 16,0-2 1-16,2 2-2 15,-5-1 2-15,6 3 0 16,-6-1 3-16,1 3 3 16,-1 2 1-16,0 1-2 0,2-2 0 15,-2 2-5 1,0 0-1-16,0 0 0 0,0 0-2 16,0 2-23-16,0-2-85 15,1 0-263-15</inkml:trace>
  <inkml:trace contextRef="#ctx0" brushRef="#br0" timeOffset="168840.95">3267 1726 555 0,'-6'-5'814'16,"1"-1"-779"-16,-3 0-5 15,-1-1 13-15,-2 0 6 16,-2 4-23-16,-2 1-17 16,-9 2-6-16,-6 2 0 15,-4 4-3-15,-5-1 0 16,-4 2-1-16,4-2 1 15,5 1-6-15,1 0-58 16,6-2-75-16,3 0-209 16</inkml:trace>
  <inkml:trace contextRef="#ctx0" brushRef="#br0" timeOffset="169143.61">3161 1938 991 0,'-15'2'307'0,"0"-2"-261"0,-4-3 63 15,-5-1-31-15,1 1-23 16,-9-1-37-16,-1 1-15 16,-6 0-1-16,-1 0-2 15,1 2-4-15,-1-1-72 16,7 2-136-16,5-1-294 16</inkml:trace>
  <inkml:trace contextRef="#ctx0" brushRef="#br0" timeOffset="169477.6">2388 1407 1293 0,'-4'-11'19'0,"1"2"27"16,1-2 78-16,-1 4-5 16,3 1-50-16,-1 5-31 15,-1 1-29-15,-1 2-8 16,-1 10 4-16,-2 11 8 0,-6 12-11 15,3 11 4-15,0 11-6 16,-1 7-9-16,2 7-96 16,-4 5-249-16</inkml:trace>
  <inkml:trace contextRef="#ctx0" brushRef="#br0" timeOffset="170218.9">3068 3887 225 0,'-8'8'868'0,"-3"-4"-835"15,-1-2 24-15,0 0 46 16,-3 1-23-16,-7 3 3 16,0 0-29-16,-8 3-27 15,0 1 5-15,-4-2-7 16,-2 2-13-16,-3-2-8 0,0 0-4 15,-1-3 0-15,6 0-29 16,5-1-122-16,8 2-274 16</inkml:trace>
  <inkml:trace contextRef="#ctx0" brushRef="#br0" timeOffset="170488.69">2730 4268 1275 0,'-12'1'48'15,"0"-2"20"-15,-4-4 36 16,-7 1-50-16,1-2-16 15,-8-1-24-15,2 4-13 16,-4-3-1-16,1 3-14 16,0-4-80-16,1 0-112 15,3 0-371-15</inkml:trace>
  <inkml:trace contextRef="#ctx0" brushRef="#br0" timeOffset="170815.75">2227 3757 1166 0,'3'0'192'16,"-1"0"-186"-16,0 0 38 16,-4 0 50-16,0 2-41 0,2 3-36 15,-3 5 1-15,2 10 11 16,-2 9 2-16,0 9-12 16,0 11-8-16,-2 9-8 15,5 8-3-15,-3 6-38 16,-3 7-204-16,-3 5-616 15</inkml:trace>
  <inkml:trace contextRef="#ctx0" brushRef="#br0" timeOffset="204311.86">3982 7267 785 0,'-5'3'173'0,"1"-2"-166"16,1-1 63-16,-2 0 61 0,2-1-31 15,3 1-40-15,0-2-23 16,0 4-14-16,3-4 2 16,-3 4-2-16,0-2-8 15,0 0-2-15,0 0 1 16,3 0 0-16,-1 0 4 16,-1 1 10-16,4-1 13 15,1 0-8-15,5-1-15 16,0 1-6-16,7-2-7 15,-3 2 5-15,4-1-2 16,-1 1-6-16,6 0 3 16,4 0-3-16,7 0 2 0,2-2-2 15,9 0 1 1,4-3-1-16,3 1-2 0,-1-3 0 16,0 3 0-16,-5 0 0 15,-7 1 0-15,-7 0 0 16,-3 3-1-16,-2 0 1 15,-1 0 0-15,4-1-1 16,-1-1 2-16,3 2-3 16,-2-1 3-16,-4 0-1 15,-3-1 3-15,-7 1-3 16,-6 0-4-16,-6-1 4 16,-2 2 0-16,-2-2 1 15,1 2 2-15,-2-2-3 16,1 2 0-16,-1 0 1 15,0 0 1-15,0 0-2 0,-1 0 1 16,1 0 2-16,0 0 1 16,0 0-2-16,0 0 2 15,-2 0-1-15,2 0 0 16,0 0-2-16,2 0 3 16,-2-2 2-16,1 2-1 15,-1-1 2-15,2-1 3 16,-2-1 6-16,0-1-13 15,0-4 0-15,0-4 0 16,0-2 0-16,0-1 1 16,0-2 1-16,0-3-1 15,-2 1 2-15,-1-4-4 16,0 1 2-16,-1-6-3 16,1 3 2-16,-2 0-1 0,0-2-1 15,0 0 0-15,2 3-1 16,-3 2 2-16,3 0-2 15,0 0 1-15,0 2 1 16,-2 0 0-16,0 0-2 16,-1 0 1-16,0 1 1 15,-2-2 3-15,2 1-4 16,-3-3 1-16,2-1-1 16,-2-2-2-16,-3-3 2 15,0 0 1-15,4 1-2 16,-3-1 1-16,2 4-1 15,1 3 0-15,2 1 0 16,-1 1 2-16,1 4-1 0,0 0 1 16,1 2-1-16,-1 2-1 15,1-1-2-15,0 2 2 16,-1-1 3-16,3 3-2 16,0 0 0-16,0 2 0 15,0 4-1-15,3 0-1 16,-2 3 1-16,2 0 0 15,0 0-1-15,0 2-1 16,2-2 1-16,-2 0 0 16,0-2-1-16,1 4-1 15,-1-2-2-15,2 0-2 16,1 0 6-16,12 0 1 0,6-2 0 16,12 1-1-16,10 0 0 15,3-2-6-15,5 1 5 16,-3 1 0-16,-2 0 0 15,-4 1 1-15,-5 0-2 16,-4 0 1-16,0 1 0 16,-3 0-2-16,-4 2-1 15,3 0 1-15,-1 0-2 16,5 1-6-16,1-1 9 16,5-1-5-16,-2 1 1 15,-1-1 0-15,0-2 6 16,0 1 0-16,1-2 0 0,0 1 0 15,2 1-1-15,0-1-1 16,-6 1 2-16,-5 1 0 16,-4-2 0-16,-9 2 0 15,-2-2-1-15,-5 0 4 16,-2 0-3-16,-5 0 1 16,1 0 0-1,-2 0-1-15,-2 0 1 0,1 0 0 16,2 0 1-16,-1 0-1 15,-1 0 0-15,2 0-2 16,-1 0-2-16,0 1 3 16,0-1-1-16,2 1-1 15,-2 0-1-15,0 2 2 0,1 3 2 16,2 1-1-16,-2 5 2 16,2 0-2-16,-1 3 2 15,-1 4-3-15,1 1 4 16,1 1-3-16,-3 2 3 15,3 0 1-15,-3 4-3 16,3-1 2-16,-3 2 1 16,0 1 3-16,0 3-3 15,0-1-1-15,3-2 0 16,-1 3 1-16,-1-3 0 16,2-1-1-16,0 1 0 15,0-1-2-15,-2-2 1 16,1 1 2-16,-4 0-2 0,2 0 1 15,-3 0 0 1,2 1 0-16,-2 0-2 0,2 0 4 16,-1 1-3-16,2-1 0 15,-1-3 0-15,-1-2 1 16,2 1-1-16,0-2-1 16,-3-3 0-16,3-1 1 15,0-2 1-15,-3-4-2 16,3-1 1-16,0 1-1 15,-3-4 2-15,3 2-2 16,-3 0-1-16,3-1 1 16,0-4 4-16,-2 1-3 15,2-2-1-15,0-1 2 16,0-3 1-16,0 0 6 0,0-1-1 16,0 1 0-16,2-2 0 15,-2 1-3-15,0 1-4 16,0-2 1-16,0 1-2 15,3 0-1-15,3-5-4 16,2-1 3-16,5 1 1 16,0-2-2-16,5-1 1 15,2 2 2-15,-1-2-1 16,5 2 0-16,-6 2-2 16,6-1 3-16,-5 1 0 15,6 1-1-15,-2-1 0 16,10 1 1-16,2 0 0 15,6 1-2-15,4-1 0 0,4 1-3 16,4 2 2 0,0-2-6-16,2 2 6 0,-6-1-2 15,-4 4 0-15,-9-1 5 16,-6 2 0-16,-7-2 0 16,0 0 2-16,-3-1-2 15,2-1 0-15,3 0 0 16,0-1 1-16,0 1-1 15,1 1 0-15,-5-1-1 16,0 2 1-16,-8 0 0 16,0 1 0-16,-8-2 0 15,1 1-1-15,-6-1 1 0,0 0 0 16,0 0 1-16,0 0 1 16,0 0-1-16,0-1 1 15,0-1 2-15,0 2-1 16,-3 0 2-16,3-1-1 15,0-2-4-15,-3-3-3 16,0-2 2-16,1-5 1 16,-2-4 2-16,-2-4-2 15,0-3 2-15,0-5-2 16,0-4 1-16,0-4-1 16,3-2 0-16,-4 2 2 15,5 1-2-15,-2 4 0 16,1 4 0-16,0 0 2 15,0-2-1-15,0-1-1 0,0-3 1 16,0-2-2-16,0-3 2 16,2 2-1-16,-1 1 0 15,1 5 0-15,-1 6 0 16,-1 2 0-16,-3 3 0 16,3 1 0-16,-2 3-1 15,-3-2 2-15,2-3-2 16,-2 0 2-16,2 2-2 15,0-2 2-15,-1 2-1 16,1 4 0-16,0 2 0 16,1 2-2-16,2 4 2 0,-1-1 0 15,0 1 0 1,1 1 1-16,0-1-1 16,-2-1 2-16,2 0-1 15,0 2-1-15,3 2-1 0,-3 0 1 16,1 3-2-16,4 1-1 15,-2 0-2-15,0 0-2 16,0 1 3-16,3-1-2 16,-3 1 3-16,0-1 1 15,0 0 0-15,0 3 1 16,3-3 1-16,6 3 0 16,4-2 2-16,7 1-2 15,8 1 0-15,5-3-3 16,0 1-1-16,4 1 3 15,-3-2-4-15,2 0 2 0,6 0-1 16,6 0-8-16,3-3 4 16,1-2 4-16,0 3-4 15,-4-3 5-15,2 3 1 16,2 0-5-16,1-1 1 16,2 2-4-16,-3 1-2 15,-1 0 7-15,-8-3 3 16,-1 1-1-16,-2 1 3 15,-1-2-5-15,1 1 0 16,-2-1-1-16,0 1 3 16,-3 2 1-16,-6 0-1 15,-2 0-1-15,-9 2 4 16,-1 0 0-16,-8-1-3 16,-3-1 3-16,-5 0-1 0,-1 1 1 15,0-1-4-15,-1 0-1 16,-1 1-2-16,2 1-6 15,-1 0 13-15,1 3-1 16,0 3 3-16,0 5-2 16,0 3 2-16,1 4-1 15,1 2 0-15,-1 5 0 16,1 3 1-16,-2 0 0 16,1 6 4-16,-1-1-3 15,0 0 3-15,-1 2-5 16,1-1 2-16,-2 1 0 15,4 0-1-15,-2 0-1 16,1 0 0-16,1-3 2 0,-1 2-1 16,-1 1-2-16,-1-4 1 15,-1 3-2-15,1-1 2 16,-1 1 0-16,-1-2-1 16,2-2 2-16,-2-2-2 15,1-4 0-15,-1-1 0 16,2-3 0-16,-1-1 1 15,2-3-1-15,-1-3 0 16,1-3 0-16,0-2 1 16,0-4-1-16,0 1 1 0,0-3-1 15,0-1 1 1,0 0-1-16,0-2 1 0,0-1 4 16,0 2 2-1,0-4-1-15,0 4-1 0,1-4 1 16,-1 2 3-16,0 0-2 15,2-1-6-15,1-4 0 16,0 1-2-16,4-2 1 16,2-1 0-16,3 0-1 15,3-1-3-15,4 0 4 16,5 3 0-16,4 1 0 16,5 1 1-16,6 3-2 15,2 0 1-15,2 1-1 16,0 3-1-16,3-3 0 0,-1 1-2 15,1 0 3 1,-1 0 0-16,3 0-1 16,-5-1 0-16,6 1 1 0,-2 1 1 15,0-2 0-15,0 1-1 16,-1-1 0-16,0 0 1 16,0 2 1-16,-1-3 0 15,1 3-1-15,-4 0 3 16,0 1-2-16,-2 0-2 15,-7 0 1-15,-6 0 0 16,-6-2 0-16,-5 1 0 16,-7-1 0-16,-3-1 0 15,0 1 1-15,-6-1-1 0,-3-1 1 16,3 0 1-16,-1 0-2 16,1-1 1-16,-2 1 1 15,4-2 1-15,-2 2 1 16,0-1 5-16,0-2 2 15,1 0-11-15,-2-4 6 16,-1-3-4-16,1-4 3 16,-4-6-1-16,-1-4-4 15,1-6 0-15,1-8 2 16,-2-4 0-16,3-5-2 16,2-3-1-16,-1 0 1 15,2 2 1-15,-1 5 1 16,1 1-4-16,-2 6 5 15,2 2-2-15,-1 0-1 16,-1-1-1-16,-2-1 1 0,1 1 0 16,-3-1 3-16,-3 2-6 15,6 3 2-15,-3 2 1 16,0 4 1-16,1 4-1 16,2 3 0-16,-2-1 0 15,3 2 0-15,-5-28 0 16,7 38 2-16,-2 0 0 15,2 1-2-15,-3 1 0 16,3-5-1-16,-3 4 2 16,3-1-1-16,0 3 5 15,0 1-3-15,0 3-2 16,0-2 0-16,0 2 0 0,0 2 0 16,0-2 1-16,0 0-1 15,0 0 0-15,0 0-5 16,3 0 3-16,2-2-1 15,4 1 3-15,7-2 1 16,8 1-1-16,7-1-6 16,5 0 1-16,4 0 3 15,3 1-2-15,4 1 0 16,3-1-3-16,5 0-1 16,4-1-3-16,-2 1 0 15,1-1-5-15,0-1-1 16,-3 2 3-16,0 1 12 15,2-1-5-15,-5 2 6 16,-1 2 0-16,-5-1 1 0,-4 1-1 16,-5-1 2-16,-4-1-1 15,3 2 0-15,-5-1 1 16,1-1-1-16,-4 1 1 16,-3-1-1-16,-6 0 0 15,-5 0 0-15,-5 0 2 16,-6 0 0-16,-1-1 1 15,-2 1-2-15,0 0-2 16,-2 0 1-16,2 1-2 0,-1 1-3 16,1 0 2-1,1 4 3-15,3 2 0 0,-1 6 1 16,0 5 0-16,0 5 0 16,2 4 3-16,-2 3 4 15,0 5-4-15,-2 0 0 16,1 4 0-16,-2-2 2 15,3 3-1-15,0 0-3 16,3 0 3-16,-3 2-5 16,0 0 1-16,0 0-1 15,1-2 2-15,-2 2-2 16,-1-3 3-16,-1 4-2 16,0-3-1-16,-1 0 0 15,-1-3 0-15,4-1 1 16,-2-3-1-16,0 0 0 15,3-3 2-15,0 0 0 16,1-2 1-16,3-2 2 0,-2 0-3 16,3-3 2-16,-4-4-3 15,1-3 1-15,-1-6 0 16,-3-3 2-16,1-3-1 16,-2-4 7-16,1-1 1 15,2-1 0-15,2-4-11 16,1-2 0-16,3 0 0 15,0-2 0-15,0 1-2 16,-2 3 1-16,2 0 0 16,-2 1 1-16,4 3 0 15,2-2 0-15,2 1 0 16,3 1 0-16,0-2 0 0,6 2 0 16,1 1 0-16,5 0 0 15,3 1 0-15,4 2-1 16,5 0-2-16,1 0 3 15,4 0 0-15,2-1 0 16,-1 0-6-16,1-1 3 16,3 1-2-16,-4-1 4 15,1 2 0-15,-4 0 0 16,1 3 0-16,-6-2 1 16,-2 1 0-16,-1 1 0 15,0 0 0-15,-1-2 0 16,3 1 0-16,-2 1 0 15,2-2 3-15,-6 2-3 0,-7-1-2 16,-4 0 2-16,-6-1 0 16,-4-3 0-16,-6 0 1 15,0 1 2-15,-5-2-3 16,-1 0-1-16,0 0 1 16,0 0 0-16,-1 0 2 15,1-2 0-15,0 2-1 16,-2 0 0-16,2-1 1 15,0 0 3-15,2 0-2 16,-1-5-2-16,1-1 2 16,-2-5-2-16,1-1 0 15,1-7 0-15,1-3-1 16,0-5 0-16,0-6 0 0,1-5 0 16,1-6 1-16,-4-8-1 15,2-3-1-15,-6-3 1 16,0-1 0-16,-3 4 0 15,0 4-1-15,-1 2 1 16,-2 2 3-16,3 3-3 16,3 4 0-16,0 0 0 15,0 6 0-15,3 3-1 16,-2 2 1-16,1 3 2 16,1 2-2-16,1 1 4 15,-1-1-6-15,3 5 5 0,-1-1-6 16,-2 1 6-1,1 2-3-15,-1 3 0 0,-1 1 0 16,1 3 1-16,-2 0 1 16,1 2-1-16,-1-1 1 15,2 2-2-15,0-4-1 16,-1 1 1-16,-1-4 0 16,2-2 2-16,-1-3-4 15,-2 3 4-15,1 3-2 16,1 3 6-16,-2 6-5 15,2 4-1-15,1 2-1 16,0-1-1-16,1 0 2 16,-1 2 0-16,3-2 1 15,-3-2-2-15,0 2 3 16,1 0-1-16,1-1 2 0,2 1 0 16,8-1-1-1,6-1-2-15,9 1 1 0,4 1-1 16,7 0 0-16,1 1 0 15,1 1-1-15,1 0-5 16,3 1-6-16,-3-1 5 16,-2 3-1-16,-1-2 4 15,-4 0 3-15,0-2 0 16,4 2-4-16,0 0-6 16,3-2 4-16,-1 2-7 15,3 0 7-15,-2-1 2 16,-3 1-2-16,-2 0 2 0,-3-1 0 15,-9-1 4-15,-3 1 2 16,-8-2-1-16,-1 0 0 16,-3 0 0-1,-1-2 0-15,-1 2 0 0,-3-1 2 16,1 1 0-16,-4 0-2 16,1 0 2-16,-4 1-2 15,2 1-3-15,0 0-1 16,-1 3 4-16,1 5 3 15,0 3 5-15,0 1-3 16,0 5-2-16,0 5 8 16,-2 6-4-16,2 2 7 15,-1 8-11-15,-2 2 6 16,0 4-2-16,-3 2-2 16,3 4-1-16,-1-1 2 0,1 1-6 15,-2 0 0-15,5-5 1 16,-2 1 0-16,1-5-1 15,-2-1 1-15,1 0 0 16,-1 1-1-16,-2-5 0 16,3-3 0-16,-1-6 0 15,0-6 0-15,2-4-1 16,-1-4 1-16,2-1 1 16,0 1-1-16,2-2 0 15,-2-1 0-15,0 0 0 16,0-3 0-16,0 0-1 15,-2-4 1-15,2 2 0 0,0 2 0 16,-1-1 0-16,-2 1 0 16,1 1 0-16,1 0 0 15,-2 2 1-15,1 1 0 16,2-2-1-16,0 0 0 16,0-3 0-16,0-1 0 15,0-2 0-15,0-2 0 16,0 0 0-16,0 1 0 15,0-2 0-15,0-1 0 16,2-1 1-16,-2 1 1 16,0-1 1-16,0 1 0 15,0-2 2-15,-2 1-2 16,2-1 0-16,0 1 3 0,0-1-4 16,0 1-2-16,0 0-1 15,0 0-18-15,-1 0-82 16,-1-2-594-1</inkml:trace>
  <inkml:trace contextRef="#ctx0" brushRef="#br0" timeOffset="211693.81">12380 7375 418 0,'3'-1'392'16,"-2"1"-367"-16,-1 0 80 15,-1-3 23-15,-2 2-47 16,-2-1-31-16,1 2 10 16,1 0-3-16,-3-1-24 15,6 1-9-15,4 0-6 16,-1 0-13-16,2 0 0 16,2 0 4-16,5 0 0 15,8 1-3-15,6 1-3 16,6-1 11-16,5 2-6 15,6-3-1-15,4 0 1 0,3 0-3 16,4 0-2-16,3-3 3 16,-1 2-6-16,3-1 0 15,-1 1-2-15,-3-1 4 16,-3 1-3-16,-1 2 1 16,-8 2-3-16,-3-1 3 15,-11-1-1-15,-8 2 1 16,-7-3 1-16,-3 0-1 15,-3 0 0-15,3-3-1 16,-2 3 0-16,2 0 0 16,2 0-1-16,-1 0 0 15,0 0-2-15,-3 3 2 0,-3-3-1 16,-3 0-3 0,-1 0 3-16,-2 1 3 0,0-1 1 15,1 0 2-15,1 0 3 16,3 0 0-16,3 0-4 15,-2 0-2-15,1 0 2 16,-2 0 1-16,2 0 2 16,-7 0 1-16,0 2 2 15,-1-2 8-15,1 0 1 16,-2 0 12-16,2-2-3 16,2 2-10-16,-2 0-4 15,0-1-1-15,0 1 0 16,0 0-3-16,0 0 4 15,0 0 2-15,-2 0 9 16,2 0-2-16,0-4-1 0,-4-2-19 16,4-2 1-16,-5-5-2 15,2-4 0-15,-1-5 1 16,-2-5 3-16,-2-7 0 16,0-7-2-16,-3-5 1 15,0-6-2-15,-2-2 3 16,3 0-1-16,-5 2 8 15,7 4-9-15,-1 3 3 16,2 5-3-16,-2 2 2 16,5 0-1-16,1 1-3 0,-2 0-2 15,5 3 2 1,-2-1 1-16,2 4 0 0,0 1 0 16,-1 1-1-1,1 0 1-15,1 3-2 0,-1-1 0 16,-1 2 1-16,1 0-1 15,-2 2 0-15,1-1 1 16,-2 3 0-16,-1 0 1 16,-1 1-2-16,1 0 2 15,1 3-2-15,-2 0 5 16,1 1-3-16,1 0-1 16,0 0 0-16,-3 2-4 15,6 0 3-15,-3 1 1 16,1 0 1-16,1 0 0 15,-1 1-1-15,1 2 0 0,-1 0 0 16,1 3 0 0,-1 1 0-16,2 1 0 0,0 1 0 15,0 1 0-15,0 2 0 16,0 1-1-16,0 0-1 16,0 0 2-16,0 1 0 15,0-2 0-15,0 1 1 16,0 0-1-16,2-1 0 15,-2-3 0-15,0 3-1 16,1 0-2-16,2-1 0 16,0 2-2-16,5-2 4 15,7 2-1-15,7 0 2 0,9 4-2 16,7-2 1 0,7 3 1-16,7 0-2 0,3 1 0 15,3-4 1-15,2 1 0 16,-1 0 1-16,-5-3-1 15,-5 2-2-15,-5-1 2 16,-4-1-5-16,-4 0 3 16,0 0 3-16,-1-1 0 15,4-1-5-15,0 1 3 16,-2-2 0-16,-2 1-1 16,-9 4 1-16,-6-2 1 15,-8 1 1-15,-6 1 0 16,-5-2 0-16,-1 0 1 0,0 0-1 15,0 0 0 1,0 0 0-16,0 1 0 0,2-1-1 16,-4 0-2-16,2 0 1 15,0 2 0-15,0 2 2 16,2 2 0-16,-1 4 1 16,2 3-1-16,0 4 3 15,4 7-3-15,-2 5-1 16,3 5 1-16,-2 4 2 15,4 3 0-15,-3 1 0 16,2 2 1-16,-3-1 0 16,3 1-2-16,-3-2 2 0,-1 3-2 15,-1-4-1 1,1 2 2-16,1-4-2 0,-1 1 0 16,3-3 1-16,0-1 1 15,-2 0 0-15,2 0-2 16,0 3-2-16,-1-3 1 15,-2 2 1-15,-2-2 0 16,-3 0 0-16,0-3-2 16,0-2 1-16,-2-1 1 15,-1 2 0-15,2-4 0 16,-1 0 2-16,4-4-2 16,-2 0 0-16,1-3 0 15,1 0 0-15,-1-2 0 16,-1-1-2-16,0-2 0 15,0-4 3-15,0 1-2 0,0-4 2 16,2-2-2-16,1 11 3 16,0-17-3-16,-3 3 1 15,0-3-2-15,-3-1 2 16,3 3 1-16,0-2 0 16,-3 1-2-16,3-2 1 15,0 1 0-15,3 0 1 16,0-2-1-16,-2 1 0 15,1-1 4-15,4 1-4 16,3-2 2-16,0 1-2 16,4 1 2-16,4 0-2 15,2 0 0-15,8 0-2 0,7-2 1 16,5 0 0-16,8 0-3 16,5-1 4-16,0 2-1 15,0 2 0 1,1 0 0-16,-3 1 1 0,-4 1 0 15,-4 1-1-15,-5-2 2 16,-4 0-1-16,1 0 2 16,2-1-1-16,0-1-1 15,1 2 1-15,-1-2-1 16,0 2-2-16,-5 0 2 16,-4-1 0-16,-6 0 1 15,-9 1-1-15,-6-1 0 16,-2-1 1-16,-3 0 0 15,-1 0 0-15,-1 0 1 16,1 0-1-16,0 0 0 0,-3 0-1 16,3 0 0-16,0 0-1 15,-1 0 1-15,1 0 3 16,-2 0 2-16,2-1-2 16,0-2 7-16,-1-2-10 15,-1-4 0-15,1-5 2 16,-4-6-2-16,2-6-1 15,-3-4 0-15,0-9 1 16,-1-7 0-16,-1-7 0 16,2-7-1-16,-1-5 1 0,0-1 0 15,-1 3 1 1,2 6-1-16,0 3 1 0,1 6 0 16,2 2-1-16,-1-2 0 15,4-3-1-15,0-3 1 16,2-2-3-16,0 0-1 15,0 2 0-15,-2 3 4 16,-4 7 0-16,1 6 0 16,-3 6-1-16,-2 3 2 15,1 3-2-15,-5 0 1 16,3 2 0-16,0 2 0 16,-1 1 0-16,2-1 1 15,2 5-1-15,1 2 0 16,1 3 0-16,1 1 0 15,0 5 1-15,0 1-1 0,2 2 0 16,1 2 1 0,0-1-1-16,0 4 0 0,1-4-1 15,1 4 1-15,-2-2-2 16,1 0 2-16,-1 0 2 16,0 0 2-16,3-2-4 15,1 1-1-15,4-3 0 16,6 0 1-16,5 1-2 15,5 0 2-15,7 3 0 16,5 3 0-16,7 1 0 16,6 3 0-16,6 0 1 15,4 2-1-15,0-2 0 16,4-1 5-16,1-4-5 0,2 1-8 16,0-3 4-16,1 0 4 15,-8-2-2-15,-2 1-2 16,-6 1 3-16,-8 0 1 15,-6 0 0-15,-4 0 0 16,-6 0 1-16,-8 0-1 16,-7-1 1-16,-2 1-1 15,-3 1-1-15,-4-1 1 16,0 0 0-16,-2 1-2 16,2 1-2-16,-1 1-1 15,-1 2 5-15,1 6 0 16,-1 5 0-16,2 7 1 15,2 4-1-15,-1 8 0 0,2 4 3 16,-1 5-2-16,2 3-1 16,1 5 0-16,3 0 2 15,0 3-2-15,2 4 2 16,-2-2-2-16,1-2 0 16,-1 3 0-16,0-3 1 15,0-3 1-15,-1-1-3 16,-3-2 1-16,-1-1 0 15,-3-2 2-15,2-3-1 16,-1-3-2-16,-1-4 2 16,0-3-1-16,2-3 0 15,-1-1 0-15,1-2-1 16,-1-2-1-16,3-1 2 0,-2-2 0 16,0-2 1-1,-2-2 0-15,-2-4 0 0,2-1-1 16,-3-4 0-16,2-1 0 15,-2 2 0-15,1 0 1 16,1 2-1-16,-2 1-1 16,1-1 1-16,1 1 0 15,-2-2 0-15,0 0 0 16,0-3 0-16,0 0 0 16,1-3 0-16,-1 0-1 15,2-2 1-15,0-1 0 16,-2 1 1-16,2-3 1 15,-1 0-2-15,2 0 4 16,0-1 1-16,5-2-3 16,3-1-2-16,3 1 0 0,3-1 0 15,2 1 0-15,3 1-1 16,0-2 1-16,4 1 0 16,3 2 0-16,2-1 0 15,0 1 0-15,5-2-1 16,3 0 1-16,1 0 2 15,5 1-2-15,6 1 0 16,2 2-4-16,1 0 3 16,-2 3 0-16,-1 0 0 15,-5 2 1-15,-4 1-3 0,-2-2 3 16,1-1-3 0,2 2 3-16,-1-2 0 0,4-1-3 15,-4 2 1-15,-3 0 1 16,-7-2 1-16,-6 1 0 15,-9-2 0 1,-5 0-1-16,-4 0 1 0,1-2 0 16,-3 0 1-16,0 0-1 15,-2 1 0-15,1 0 0 16,-4-1 0-16,1 0 3 16,-2 1-3-16,0-1 0 15,2 0 1-15,0 0 3 16,-1 0 2-16,2-1 1 15,1 0-1-15,0-2-1 16,1-1-2-16,-1-2-3 0,2-4 4 16,1-3-3-16,1-4 1 15,-1-9 4-15,5-6-3 16,-1-12-3-16,1-9 0 16,3-13 0-16,1-15-1 15,0-9-2-15,-2 1 3 16,-1 5 0-16,-4 9 0 15,-4 11 0-15,-2 11-3 16,-3 4 3-16,0 3 0 16,-2 1-1-16,-1 1 1 0,-1 1 0 15,-1-1 1 1,1 0 0-16,-3-1-2 0,4-1 1 16,-1 1-2-1,0 2 2-15,1 3 0 0,1 6 2 16,1 8-3-16,-2 3 1 15,1 3-1-15,2 3 1 16,-3 0 0-16,2 1 0 16,-1 1 1-16,1-2-1 15,-2-1 0-15,2-3 0 16,-1 1 0-16,1 3 0 16,-2 2 2-16,0 5-2 15,1 4 1-15,1 3-1 16,-1 3 1-16,2-1 0 15,0 2 0-15,0-1-1 0,2 0 1 16,-2 0 2 0,1 0-1-16,-1 0-1 0,2 1-1 15,-2-1 1-15,1 0-1 16,2 0-1-16,3 0 1 16,4-1 3-16,5 0-3 15,9-1 0-15,8 1 0 16,5-1 0-16,4 2-3 15,4 0 3-15,3 2 0 16,1-2-7-16,4 1 5 16,0-1-1-16,-2 2-3 15,0-4 5-15,-5 1-4 0,-1-2 0 16,-3 0-2 0,-2-2 3-16,-3 0-1 0,-3 3-1 15,-1-3 4-15,-3 0-1 16,-6 1 3-16,-6 2 0 15,-3 0 0-15,-8 0 0 16,-1 2 0-16,2 2 1 16,0-4 1-16,0 1-2 15,1-1-1-15,0 1 1 16,-5-2 0-16,-1 3 0 16,-3 0-1-16,0 0-4 15,-1 4 3-15,-1 3 2 16,2 5 0-16,3 5 1 0,0 11 1 15,3 4-2 1,4 6 5-16,0 6-2 0,0 4-2 16,1 6 0-16,2 3 2 15,-4 4-1-15,-1 2-2 16,0 1 3-16,0-1-2 16,3 2 2-16,-1-1-2 15,2 1-1-15,-2-3 0 16,0-3-1-16,-2-4 2 15,-2 0 1-15,-1-1-2 16,-2-3 2-16,0-2-3 16,-2-4 1-16,2-3 0 15,-2-5 0-15,-1 0-2 16,2-3 2-16,1-2-1 0,0 3 1 16,0 1 0-16,1-1 0 15,1 3 2-15,1-4-1 16,0-2-2-16,0-2 2 15,0-6-1-15,-2-4 0 16,2-3 0-16,-3-5-2 16,3-2 5-16,-3-3-6 15,-1-2 3-15,-1-3 0 16,1 1 2-16,-2-4 5 16,0 1-3-16,0 0-2 15,0 0 7-15,3-2-4 16,1 0-3-16,4-3-2 15,3 1 0-15,5-3 1 0,-2 0-2 16,3 1-2-16,2 1 3 16,0-1 1-16,2 3-1 15,6 1 0-15,2-1-2 16,3 3 0-16,6 0 1 16,2 0 1-16,3 3 0 15,6-1 0-15,4 1-3 16,5 1-6-16,2 0 3 15,-2 2-3-15,-5 0 2 16,-3 0 2-16,-6-1 1 16,-3-1 2-16,-5 1 2 15,-2-4 0-15,1 2-2 0,1-2 1 16,0 4 1-16,0-1-1 16,0 2 0-16,-5-1 1 15,-2 1 0-15,-6 0 0 16,0-2-1-16,-5 1 1 15,0-1 1-15,-5 0 0 16,2-3-1-16,-6-1 1 16,0 1 5-16,-4-1-5 15,-1 0 7-15,-3 0 1 16,1-1 2-16,-2 1-7 16,0 0 1-16,1-1-1 15,-1 1 2-15,2-4-5 16,-1 2 4-16,2-4-4 15,2-2 0-15,-1-2-1 16,2-4 0-16,3-3 0 0,-1-5 3 16,-1-5-1-16,1-8 1 15,0-6-3-15,0-8 1 16,1-9-2-16,1-11 1 16,-1-7-2-16,2-8 2 15,-4 0 0-15,2 2-1 16,-4 3 1-16,-1 6-1 15,-4 8 1-15,2 4 0 16,-4 2-1-16,2 5 1 16,-1 0 0-16,1 4-1 0,-2-1 1 15,1 4 0 1,-1 0 0-16,-1 3 0 0,2 2 0 16,-4 5-3-16,-1 4 3 15,2 2 0-15,-1 3 0 16,1 2 0-16,-2-1 0 15,0 1 0-15,-3-1 0 16,1 0 0-16,1 1 1 16,1 0 0-16,0 5-2 15,2 3 2-15,1 5-1 16,0 5 1-16,1-1-1 16,1 2 1-16,-1 3-1 15,1-2 3-15,1 0-1 16,-2 4-2-16,1-1 3 15,1 0 3-15,0 0-6 0,0-1 4 16,0 1 0-16,0-1 2 16,0-1-5-16,1 0 1 15,1 1 0-15,-1-2 1 16,2 2-3-16,3 1 0 16,2-1-2-16,5 1 1 15,4 2 1-15,6-1-1 16,6 2 1-16,3 5 0 15,6-1 1-15,3 1 2 16,4 2-2-16,4 0-1 16,5-3-2-16,-1 2 2 15,5-3-4-15,0-3 0 0,-3-2-1 16,-2 0 1 0,-8-3-1-16,-6 3 4 0,-4-2 1 15,-5 1-2-15,-4 1 1 16,1 0 1-16,-3-2 0 15,0 2 3-15,-5-2-2 16,-1 2-1-16,-6-2 0 16,0 3-2-16,-5-1 2 15,-2 1 0-15,-2 1 0 16,0 0 0-16,-3 0 0 16,-1 0 0-16,1 0-1 15,0 1-4-15,0 2 0 16,0 3 5-16,1 6 1 15,1 6-1-15,2 11 0 16,3 8 5-16,2 9 0 0,5 6 2 16,4 8-3-16,4 4-1 15,2 5 1-15,-2 4-1 16,1 3 1-16,-7-1-3 16,0 1 3-16,-3-1-3 15,-2-2 5-15,-2 0-6 16,0-2 0-16,3 1 3 15,0-2-2-15,0 1 0 16,1-1-1-16,0-2-2 16,-3-3 1-16,-1-7 2 15,-3-4-1-15,0-4 0 16,-3-5 0-16,2-2 1 0,-1-4-1 16,2-5 0-16,0-4 1 15,0-5-1-15,1-4 0 16,-1 1 0-16,-2-1 0 15,1-1 0-15,0-1 4 16,-1 0-4-16,-1-5 0 16,1-3-3-16,-1-2 3 15,0-4 1-15,-1 1 3 16,-1-4-3-16,1 2 6 16,-2-2-1-16,0 2 1 15,0-2 2-15,1 1-2 16,-1-2 0-16,0 0 8 15,0-1 2-15,0 0 5 0,0 0 2 16,0-1-3-16,0 1-6 16,0 0-7-16,2-1-8 15,-1-3-29-15,1-3-143 16,-2-7-977-16,-2-16 1149 16</inkml:trace>
  <inkml:trace contextRef="#ctx0" brushRef="#br0" timeOffset="213716.46">21586 7666 351 0,'0'2'113'15,"0"-1"-79"-15,0 2 24 16,0-1 25-16,-1-1 10 16,-1-1-14-16,2-1-10 15,-1 1-2-15,1-2-20 16,0 2-21-16,0-1-14 16,0-1-6-16,0 1-2 15,0 1 2-15,-2-2-1 0,-1 2-4 16,-2-1 4-16,-1 0-4 15,-2-1 2-15,-1 1-1 16,0 1 1-16,5-2 2 16,2 2 5-16,1 0-7 15,1 0-1-15,0 0 16 16,0 0 16-16,0 0 11 16,0 0 23-16,1 0-5 15,1 2-7-15,4-1 21 16,12 2-13-16,10 0-23 0,12 0-10 15,12 1 0 1,11 2-14-16,3-2-1 0,1 1-11 16,-1-2 0-16,-7 1 6 15,-8 0-1-15,-11-2 5 16,-10 1-3-16,-11-1 2 16,-5 0-4-16,-5-2 2 15,-6 0-8-15,0 0-2 16,-2 0 1-16,4 1-6 15,-1-1-27-15,4 2-167 16,2-2-900-16</inkml:trace>
  <inkml:trace contextRef="#ctx0" brushRef="#br0" timeOffset="-212820.24">2427 8445 1081 0,'-5'-1'162'0,"0"-1"-136"15,0-2 36-15,2 0 37 16,2 4-21-16,1 0-23 16,0 1-30-16,1 1-18 15,-1 3-3-15,2 4 26 16,-2 9-15-16,-2 10 3 15,1 9 0-15,-4 6-1 0,2 7-1 16,-3 4-2-16,0 3 1 16,-1 2-3-16,1 2-3 15,-2 2-1-15,-1-1 6 16,-1-5-5-16,4-4-3 16,0-7-3-16,0-8 2 15,3-7-4-15,0-9 0 16,3-8-1-16,0-7 11 15,3-4 13-15,-3-7 19 16,1-6-26-16,1-6-17 16,1-7 0-16,0-7-2 15,3-4-1-15,0-3 0 16,7 2 2-16,1 2-8 16,2 4 2-16,5 3 1 15,0 5 1-15,1 4 3 0,1 3 2 16,-2 3 0-16,-2 1-9 15,-4 7 2-15,-3 2 3 16,-3 5-2-16,0 7 6 16,1 6 0-16,1 5-1 15,-1 8 0-15,0 3 2 16,-4 3-1-16,-1 3 0 16,1 1 1-16,-6 2-1 15,3 1 0-15,-6 1-4 16,-3-2 4-16,-5-2 2 0,-5-8-1 15,-3-5 1 1,-1-7 6-16,-5-7-5 0,1-6 8 16,-7-7-1-16,-5-9-6 15,-3-5-1-15,-1-9-3 16,1-5-4-16,5-4-16 16,7-2-31-16,9 3-30 15,9 5-87-15,14 6-279 16,11 8-375-16</inkml:trace>
  <inkml:trace contextRef="#ctx0" brushRef="#br0" timeOffset="-212369.89">2863 9288 785 0,'-15'2'511'15,"3"1"-491"-15,-2 0-2 16,-2 0 50-16,4 5 4 15,0 6-26-15,2 5-6 0,-1 6-10 16,1 2-13-16,7 0-5 16,6 1 7-16,10-4-9 15,5-5-9-15,9-4 11 16,6-7-2-16,4-6-6 16,5-9-1-16,-3-6-1 15,-8-6 3-15,-3-7 2 16,-10-5 4-16,-12-7-6 15,-33-105 3-15,15 123-8 16,-4 5 1-16,1 4-2 16,-3 5 1-16,-21-9-20 15,-4 10-106-15,-5 10-406 16</inkml:trace>
  <inkml:trace contextRef="#ctx0" brushRef="#br0" timeOffset="-210803.02">5512 6472 766 0,'2'-1'41'16,"-5"0"15"-16,1 1 64 16,-1-2-13-16,3 1-22 15,-1 1-13-15,1 0-36 16,0 0-13-16,0 1-9 15,0 1-6-15,1 3 21 16,1 4 12-16,-1 3-7 16,1 4-9-16,1 1-1 15,0 1-6-15,1 0-3 0,5 0-1 16,0-2-6-16,3 0 6 16,6-3-1-16,4-1-5 15,4-2-1-15,2-3-1 16,-1-1 0-16,0-3-6 15,-8-2 4-15,-7-1 12 16,-4 1 22-16,-5-3 1 16,-2-4-21-16,3-4-12 15,-1-5-2-15,0-9-4 16,2-6 2-16,-2-2-4 0,5-2 1 16,0 3 1-1,4 4-7-15,-1 8-33 0,5 4-74 16,-2 7-135-16,-1 5-440 15</inkml:trace>
  <inkml:trace contextRef="#ctx0" brushRef="#br0" timeOffset="-209915.73">7683 6635 569 0,'3'0'399'16,"-2"1"-370"-16,1-2-5 0,-1 0 4 16,1-1 61-1,-1 4-18-15,1-1-55 0,1 3 47 16,5 3-18-16,3 4-15 15,3 5-12-15,-2 2 5 16,6-1-2-16,-5 0 0 16,-1-3 5-16,2-2-1 15,-3-6 6-15,0-1 15 16,-2-5-4-16,4-6-20 16,1-4-14-16,2-5-7 15,2-5-1-15,6-3 0 16,0-4-26-16,1 1-68 15,5-2-119-15,-3-2-309 16</inkml:trace>
  <inkml:trace contextRef="#ctx0" brushRef="#br0" timeOffset="-209016.6">10025 6594 732 0,'12'-3'89'15,"-1"1"-44"-15,-1 1 52 16,-5 1-29-16,-1 0-30 0,1 4 39 15,-1 2 0 1,1 4-12-16,3 3-25 0,3 4-11 16,3-1-7-1,3 4-7-15,1-1 2 0,0-2-6 16,1-2 0-16,-5-4-3 16,-2-2 2-16,-3-3 11 15,-3-4 19-15,0-3 4 16,6-4-25-16,4-3-12 15,5-4-5-15,12-5-2 16,3-3-7-16,3-6-53 16,5-3-100-16,0-7-225 15</inkml:trace>
  <inkml:trace contextRef="#ctx0" brushRef="#br0" timeOffset="-207958.72">12250 6618 599 0,'-10'-3'90'0,"7"2"5"16,3-1-37-16,3 1-20 16,2-1 52-16,1 2 9 15,2 0-10-15,-1 0-21 16,2 2-19-16,-4-1-19 16,-1 4-12-16,-1 0 22 15,-1 5 0-15,2 3-16 16,2 2 0-16,6 2 6 15,0-1 1-15,4-3 13 16,4-2-9-16,4-6-10 0,1-2-7 16,3-6-7-1,2-6 4-15,-2-9-15 0,1-6-9 16,2-4-21-16,0-6-50 16,4 0-112-16,2-1-115 15,2 4-284-15</inkml:trace>
  <inkml:trace contextRef="#ctx0" brushRef="#br0" timeOffset="-207082.44">13985 6599 832 0,'-4'0'85'0,"-1"-1"38"0,5 0-28 15,0-1-17-15,0 1 4 16,3 1-27-16,-3 0-17 16,2 0-20-16,2 4-6 15,2 5 9-15,7 2-6 16,4 7 4-16,8 3 8 15,5 0-4-15,3-2 6 16,3-3-8-16,2-6-13 16,1-4 5-16,0-6-12 15,0-2 5-15,2-8-6 16,-3-4-13-16,-2-8-28 0,-5-3-47 16,-3-6-74-1,-2-2-260-15</inkml:trace>
  <inkml:trace contextRef="#ctx0" brushRef="#br0" timeOffset="-206115.46">16117 6666 418 0,'9'-2'441'15,"-5"1"-360"-15,-1-1-19 0,-3 2-3 16,0 0 6-16,-1 0 2 15,1 0-6-15,0 0-21 16,0 2-15-16,3-1-6 16,4 3 29-16,8 5-5 15,3 4-26-15,6 4-10 16,1 4 5-16,1-2-7 16,-5-2 6-16,-2-1 0 15,-1-6 3-15,-5-3-2 16,3-4 3-16,0-6 4 0,3-4-8 15,2-4-8 1,4-8-3-16,2-5-2 0,0-2-11 16,-3-4-34-16,-6-1-70 15,0 0-136-15,-8 7-296 16</inkml:trace>
  <inkml:trace contextRef="#ctx0" brushRef="#br0" timeOffset="-205263.05">18638 6591 828 0,'-6'-2'99'16,"3"1"-92"-16,0-2 54 15,3 1-29-15,0 0 17 16,2 2 37-16,-1 0-9 15,-1 2-32-15,2-1-24 0,1 4 7 16,1 4-6-16,1 2 0 16,2 7 4-16,-2 0-4 15,1 1-6-15,-3 1-6 16,1-1 2 0,2-2 3-16,3-3 3 0,0-3 3 15,3-3 12-15,7-4-5 16,5-4-4-16,3-5-5 15,3-7-17-15,4-6-2 16,2-6-53-16,1-3-86 16,4-5-196-16,3-1-516 15</inkml:trace>
  <inkml:trace contextRef="#ctx0" brushRef="#br0" timeOffset="-204361.51">21246 6631 751 0,'3'3'123'15,"-3"-2"-67"-15,0-1 58 16,0-1-7-16,-1 1-4 15,2 1-24-15,-1-1-27 16,0 0-17-16,2 0-26 16,-1 3-7-16,1 0 8 15,1 6 5-15,0 2 6 16,4 4-7-16,-1-3 1 16,2 0 2-16,-1-1 2 0,5-2 5 15,-2-2 2-15,6-1-8 16,4-3-6-16,6-3-6 15,3-5 2-15,4-8-5 16,3-5 1-16,2-8-4 16,0-3-5-16,-1-5-23 15,-2-2-31-15,-4 1-86 16,-3 3-235-16</inkml:trace>
  <inkml:trace contextRef="#ctx0" brushRef="#br0" timeOffset="-195369.4">3737 9331 439 0,'-6'0'397'15,"0"0"-374"-15,0-1 63 0,1-5 43 16,1 3 12-16,1 2-53 16,2 0-46-16,1-1-2 15,0 2 7-15,0 2-2 16,0-2-17-16,1 0-1 16,-1 0 3-16,0-2 4 15,0 2-8-15,0-1 4 16,0 1-14-16,2 0 3 15,-1 0 0-15,-1 0-7 16,3 0-3-16,-2 0 8 16,1-2-5-16,-2 2-4 15,1-1-3-15,-1 1-1 16,2 0 0-16,4 1 3 0,3 1 7 16,9-2-6-1,7 0-6-15,9 0 2 0,5 0-3 16,2 1 3-16,2 2-4 15,-6-2 1-15,-4 2 1 16,-5 2 1-16,-4-4-3 16,-6 2 1-16,0 1 1 15,3-2 1-15,0-1-2 16,7-1 0-16,5 4 0 16,6-3-1-16,4 3 1 15,-1-2 0-15,-1 1-1 16,-5 0-4-16,-6-2 4 15,-5 2 0-15,-5-1 0 16,1-2 0-16,-3 1-4 0,0 2 4 16,2-2 0-16,2 2 0 15,3 0-1-15,2-1 0 16,1 0 0 0,5 2 0-16,-3-1 1 0,-5 1 0 15,3-1 1-15,35 7-1 16,-57-10 0-16,3 3 0 15,1-2 0-15,-1 1 0 16,12 0 0-16,3 1 0 16,3 0 0-16,3 0-1 15,1 0 1-15,2 0 0 16,-3 1 2-16,3-1-2 16,-3 1-2-16,-4 0 0 15,-2 0 2-15,-5-1 0 16,-5 0 0-16,2-2 0 0,-5 1 0 15,1 0 0-15,1-1 2 16,5 0-2-16,0-1-1 16,-1 1 1-16,0-1 1 15,-6 2-1-15,-4-2-1 16,-4 0 0-16,0 0 1 16,-3 0-2-16,0 0 2 15,0 0 0-15,0 0 0 16,0 1-1-16,2-1 0 15,-2 0-1-15,3 0 2 0,1 2 0 16,1-1 1-16,-1 0 0 16,3 1 3-16,-2-1-4 15,-4-1-1-15,1 0 1 16,-2 0 3-16,0 0-2 16,0-1 0-16,3 1 2 15,3-3-3-15,2 2-1 16,2-1 1-16,0 1 0 15,-2 1-1-15,2 0 0 16,-7 0 2-16,2 0-3 16,-4 0 1-16,1 0-1 15,-2 0 1-15,0 0 1 16,0 0 3-16,0 0-3 16,1 0 0-16,2 0-2 0,2 1 4 15,3 1-1-15,0-1-1 16,-2 0 0-16,3 1-2 15,-4-1 1-15,-4 0 1 16,2-1 0-16,-2 0-2 16,-1 2 2-16,0-2 0 15,0 0 0-15,0-2 3 16,5 4-5-16,-1-2 4 16,4 1-4-16,-2-1 2 15,4 2 0-15,-4-2 1 16,-1 0-1-16,-5 0-1 0,0 0 1 15,0 0 1 1,0 0 3-16,-2 0-4 0,2 0 1 16,-1 0-1-16,1 0 3 15,0 0-1-15,0 0-1 16,0 0 0-16,0 0 0 16,0 0 0-16,-2 0 1 15,2 0 0-15,0 0-1 16,0-2 1-16,0 4 4 15,0-4 2-15,-1 2 0 16,1-1 4-16,-2-1-1 16,2 0-6-16,-3-2-2 15,3-1 4-15,-3 2-7 16,3-5 3-16,-4 1-2 16,1-3 3-16,3 0-4 0,-2 0 2 15,-1-1 3-15,2 0-2 16,-1-1 2-16,-1 3 3 15,0-1-5-15,0 0-1 16,2-1 4-16,-1 3-2 16,1-1-3-16,1 0 1 15,0 2-1-15,0 0 2 16,0 0-3-16,1 0 1 16,-1-1-1-16,0 1 0 15,0-2 1-15,0 2 2 16,-1 0-3-16,1 0 0 15,0-2-1-15,-2 2 1 0,2 0 0 16,-1-1 0 0,1-1 1-16,0 2-1 0,0 0 0 15,0-1 0-15,0-1 0 16,0 0 0-16,0-3 0 16,0 1 1-16,0-2 0 15,0 3-1-15,0 0 0 16,0 3 0-16,0 2 0 15,0 1-1-15,1-2 2 16,-1 2 0-16,0-1 0 16,0 1-1-16,2-2 2 15,-2 2-2-15,0-2 0 16,1 1 0-16,1-1 0 0,-1 2 2 16,-1 0-2-1,2 1 0-15,-2 0 1 0,0-1 1 16,1 1-1-16,-1-2 2 15,2-1-2-15,-2-2-1 16,1-1 0-16,1-2 0 16,-1-2 1-16,1 1-1 15,-1 1 2-15,1 3-1 16,-2-2 0-16,1 0-1 16,1-1 2-16,1 1-2 15,-3-4 0-15,4-2 1 16,2-1-1-16,-1 1 0 0,-1-1 1 15,1 0-1 1,-2 1-2-16,0 4 2 0,1-3 0 16,-3 4 0-16,1 0 1 15,1-2-1-15,-2 0-1 16,1-1 1-16,1-6 0 16,0-1 0-16,-3 2 0 15,3-3 0-15,0 1 1 16,-1 4-2-16,-1 2 2 15,1 2-2-15,-1 2 2 16,1-1-2-16,0 1 3 16,0 0-2-16,-1-1 0 15,2-3-1-15,-1 0 1 16,-1 0 0-16,1 0 0 16,1 2 0-16,-2 2 1 0,-1 3-1 15,2 2-1-15,-1 2 0 16,-1 0 2-16,0 2-2 15,2-1 2-15,-4 2 0 16,4-2-1-16,-2 2 0 16,0-1-2-16,0 1 2 15,0-1 0-15,-2 1 0 16,2 1 0-16,-1 0 0 16,1 0-1-16,0 0 0 15,0 0-1-15,0 0 2 16,1 0 0-16,-1 0-1 15,0 1 0-15,2-1-2 0,-2 0 2 16,1 0 0 0,-1 0-1-16,0 0-1 0,2 2 0 15,-2-2 1-15,0 0-4 16,3 0 3-16,4 0 3 16,4 0 1-16,6 0-1 15,8 3 0-15,3 1-1 16,3 0-1-16,1 0 2 15,-7 2 0-15,-3-2-2 16,-4 2 1-16,-3-2 2 16,-1 0-1-16,-4-1 0 15,-1 0 0-15,0-1 0 16,1 2 0-16,2-2-1 16,6 1 1-16,3 1 0 15,4-1-2-15,2 0 0 0,-2 0 2 16,-2-1-2-16,-5 1 2 15,-6-3 0-15,-2 2 0 16,-4-2 1-16,-1 0-1 16,1-2 1-16,2 2-2 15,3 0 1-15,3 0 0 16,2 0-1-16,3 2 1 16,4-1 0-16,-1 1 0 15,3-1-2-15,-5 0 2 16,2 1-1-16,-4-2 1 0,-6 1 0 15,0-1 0 1,-3 0 0-16,-2 0 0 0,1 0 0 16,7 0 0-16,-2 0 0 15,5 0-1-15,2 0 1 16,2 0 0-16,2 2 0 16,-2-2-1-16,-1 4 2 15,-2-3-2-15,-5 2 1 16,-4-3-1-16,-1 2 1 15,-3-2 0-15,4 0 0 16,1 0 1-16,1 0 2 16,4 0-3-16,-2 0 0 15,5 0 0-15,-2 0 1 16,-4 0-1-16,1 1 0 16,-4-1 0-16,-4 2-3 0,-2-4 3 15,-2 2 0 1,-2-1 1-16,0 1-1 0,3 0 0 15,0 0-1-15,0 0 2 16,4 1-2-16,2 1 0 16,0-2 1-16,-1 1 0 15,0-2 0-15,-3 1 0 16,1 0-1-16,-3 1 1 16,-3-1 0-16,0 0 2 15,0 0-4-15,0 1 2 16,3-1 0-16,-6 0 0 15,3-1-2-15,3 2 2 0,-1-1 0 16,1 0 0-16,2 0 0 16,1 2 0-16,3-1 0 15,-1 1 0-15,2-1 0 16,-1-1 1-16,2 1-1 16,0-1 0-16,0 1-1 15,4-1 1-15,1 0 0 16,2 0 0-16,3-1-3 15,0 1 3-15,0 0 0 16,0 0 0-16,0 0-1 16,-2 0-1-16,-1 0 2 15,-2 0-1-15,-1 0 0 16,-3-1 0-16,5 1 1 0,0-1-3 16,3 1 0-16,4 0 0 15,3 1 0-15,1-1 0 16,2 1 0-16,-3 0 0 15,-1 1 2-15,-1-2 0 16,-5 0 1-16,-2 0 0 16,0-2 0-16,-2 1 0 15,-2 0 0-15,2 0 0 16,1-1-1-16,2 1 1 16,5-1 0-16,-1 1-1 15,2 0 1-15,-1 1 0 16,-5 0 0-16,-7-2-1 0,-1 2 1 15,-6 0 2 1,-3 0-2-16,-1 0 1 0,-2-1 2 16,1 1 0-16,0 0-4 15,0 0 1-15,0 0 0 16,1 0 0-16,-1 0-1 16,0 0 0-16,0 1 0 15,0-2 1-15,0 2 0 16,0-1 0-16,0 0 0 15,0-1-1-15,2 1-1 16,1 0 0-16,1 0 2 16,5 0 0-16,3 0 0 15,2-2 0-15,-2 2 0 16,-2-1 0-16,-4 1 2 16,-3 0-2-16,-3 0-3 0,0-2 2 15,3 2 1-15,3-1 0 16,4 1 0-16,2 0 0 15,3-1-1-15,-1 1 1 16,-4 0 0-16,-1 0-1 16,-5 1-1-16,-2-1 1 15,1 0-1-15,-3 1 0 16,0-1 0-16,3 0 2 16,0 0 0-16,5 0-1 15,3 2 0-15,3-1 0 16,2 2 0-16,2-1 1 15,0 0-7-15,-6 0 7 0,-2-1-1 16,-4 1-1-16,-4-2 1 16,-1 0 1-16,-1-2 1 15,0 2-1-15,0 0 0 16,0 0 1-16,0 0 1 16,0 0-1-16,0 0-1 15,0 0-1-15,0 0 0 16,2 0 1-16,-4 0 0 15,2 0 0-15,-1 0 0 16,1 0 1-16,0 0-1 16,0 0 0-16,0 0-2 15,1 0 2-15,-1 0-1 16,0 0 3-16,2 0-4 16,-2 0 5-16,-2 0-3 15,2 0 0-15,0 0 0 0,-1 0 0 16,-1 0 1-16,2 0 0 15,0 0-1-15,-1 0 1 16,2 0-2-16,-1 0 2 16,2 0-2-16,-4 0 2 15,2 0-2-15,0 0 1 16,0 0 0-16,-1 0 0 16,1 0 0-16,0 2-1 15,0-2 1-15,0 0 0 16,0 0 0-16,0 0 1 0,0 0-1 15,0 0 0 1,0 0 0-16,0 0 0 0,0 0 2 16,0 0-2-16,0 0 0 15,0 0 0-15,0 0 0 16,0 0 0-16,-2 0 0 16,2 0 1-16,0 1 0 15,0-1-1-15,0 0 1 16,0 0-2-16,0 0 1 15,0 0-1-15,0 1 2 16,0 4 0-16,0 2-1 16,-3 1 0-16,2 3 2 15,-3 3-1-15,1 1-1 16,-2-1 0-16,2 3 2 16,0-1 0-16,0 4-2 0,3-1 2 15,-2 2 0 1,1-3-2-16,-2 2 2 0,1-2 1 15,1 2-3-15,-3-3 1 16,2 0 0-16,1-1-1 16,-1-1 1-16,-1-2 0 15,3 1 0-15,-1 0-1 16,-1 0 0-16,1 0 0 16,-1 0 0-16,1-1 0 15,-2 0 1-15,-2-2-1 16,2 0 0-16,-4 0 0 15,4 1 0-15,-2 0 0 0,2 0 1 16,-1-2-2-16,1 4 1 16,0-3 0-16,0 2 1 15,-1-1-1-15,1 1-1 16,0 1 1-16,1 0 1 16,-1 2-1-16,-3-1 1 15,3-1-1-15,1-1 0 16,-1 1-1-16,0-2 1 15,2 1 0-15,-2-1 0 16,0 1 0-16,2 1 1 16,-1 1-1-16,-1 1-1 15,2-1 0-15,-2 1 1 16,0-1 0-16,0-1 0 16,-2-1 0-16,2 1 0 15,-4-1-1-15,5 1 1 0,-1-1 0 16,2-1 1-16,-1 0-1 15,1 0 0-15,-1 3 0 16,1-1 0-16,-2 0 0 16,0 0 0-16,0-1 0 15,0-1 0-15,-1 0 0 16,2-1 0-16,1-3 0 16,1 2 1-16,0-4-1 15,0 0 0-15,0-1 0 16,0 1 2-16,0-1-2 15,0 2 1-15,0 2-4 16,0-1 3-16,0-1 0 0,0 1 0 16,-2-3 0-16,2 2-1 15,0-1 1-15,0 0 0 16,0 0 1-16,2 2-1 16,-2-1 0-16,0 0-1 15,1 0 2-15,-1-3-1 16,2 0 0-16,-2-1 1 15,1-1-1-15,-1-2 0 16,0 1 0-16,0-1 1 16,0-1 0-16,0 1 5 15,0 0-3-15,0 0-2 16,0 0 1-16,0-2 5 16,0 2-7-16,0 0 4 15,0-2 1-15,3 2 5 16,-3 0 3-16,0 0 4 0,0 0-2 15,0-1 1-15,-3 1-3 16,3 0 0-16,0-1 2 16,0-1-15-16,-1 2 0 15,1-1 0-15,0 2 0 16,-2-1 0-16,2 0 0 16,0 0 0-16,0 0 0 15,0 0 0-15,0 2 0 16,2-2 0-16,-2 1 0 15,0-1 0-15,1 0 0 0,-1 0 0 16,0 0 0-16,0 0 0 16,-1 0 0-16,1 0 0 15,0 0 0-15,0 1 0 16,0-2 0-16,0 2 0 16,0 1 0-16,0-2 0 15,0 0 0-15,1 0 0 16,-1 0 0-16,0 0 0 15,0 0 0-15,0 0 0 16,0 0 0-16,3 0 0 16,-3 0 0-16,0 2 0 15,0-2 0-15,0 0 0 16,0 0 0-16,0-2 0 0,0 2 0 16,0 0 0-1,0 0 0-15,0 0 0 0,1 0 0 16,1 0 0-16,-1 0 0 15,-1 2 0-15,0-2 0 16,2 0 0-16,-2 0 0 16,0-2 0-16,0 4 0 15,0-2 0-15,0 0 0 16,1 0 0-16,1 0 0 16,-1 0 0-16,4-2 0 15,1 2 0-15,4 0 0 16,2 0 0-16,-1 0 0 15,-1 0 0-15,-4 0 0 16,3-2 0-16,2 2 0 0,2-1 0 16,2-2 0-16,3 2 0 15,-2 1 0-15,2 0 0 16,0 0 0-16,-3 0 0 16,-2 1 0-16,4 1 0 15,-3-1 0-15,0 0 0 16,2 1 0-16,-4 0 0 15,-1-1 0-15,-1 0 0 16,4-1 0-16,0 3 0 16,3-3-3-16,2 0 2 15,1 0-3-15,2 1 2 16,0 2-4-16,2-1-2 16,-1 1 8-16,-1-1-5 15,-3 1 3-15,0-1-1 0,-2 1 2 16,0-2-1-16,2 0 2 15,2 1 0-15,0-1-1 16,1 1 1-16,1 1-3 16,2-2 3-16,-1 4-1 15,1 0-2-15,2-1 2 16,-3 0 1-16,1 1 0 16,-2 0-1-16,4-2-1 15,-2 1 1-15,2-1-2 16,1-2 3-16,2 1 1 15,0-1 0-15,0-1 0 0,-1 0-1 16,0 0 0-16,-5 1 0 16,3-1 0-16,-2 0 1 15,0 0-2-15,1-1 3 16,-1 0-3-16,3-1 3 16,1 1-4-16,1-1 3 15,0 1-1-15,-2 0 2 16,-3-1-2-16,-4 1-1 15,-3 1 1-15,1 0 0 16,-1 0 1-16,-3-2-3 16,4 4 1-16,1-2 1 15,2 1 0-15,2 1-2 16,0 0 2-16,0 1 0 16,-3 0-3-16,0 0 2 15,-6 0 1-15,1-2-3 0,-1 2 3 16,1-3-1-16,1 1-2 15,5 1 3-15,2-1 1 16,6 2-1-16,0 0-4 16,-2 1 4-16,-1 0-1 15,-6-1 1-15,-3-1 0 16,-3 0 0-16,1 1 0 16,-1 0 0-16,4-1-1 15,7 1-3-15,0-1 1 16,4 3-6-16,3-1 9 15,1 0-3-15,-1 0 1 16,-1-1 2-16,-6 0 0 0,-4-1 1 16,-6-2 1-16,-4 0-2 15,0 0 0-15,-3-2 1 16,0 2 0-16,1-2-1 16,-4 2 0-16,0 0 1 15,-1 0-1-15,-2 0 1 16,0-1-2-16,2 1 2 15,3 1-2-15,-2-1 1 16,3 0 0-16,1 2 2 16,-1 0 0-16,0-2-4 15,3 1 1-15,-3 0 1 16,5 0 2-16,0-1 0 16,0 0-2-16,-1 0 3 0,-2 0 2 15,-2-1-4 1,-5 0-1-16,0 0 5 0,-2 1-5 15,-1-2-1-15,-1 2 1 16,0 2 0-16,2-2 0 16,-2 1 0-16,1-1 0 15,1 0 3-15,-2 0-2 16,0 0-1-16,3 0 1 16,-3 0 1-16,3-1-1 15,-3 1 1-15,0-2 3 16,0 2-2-16,-3-2 0 15,3 1 7-15,0 1-8 16,0-1 5-16,0 1-3 0,0-2-1 16,0-1-2-16,3-1-1 15,0-3 0-15,0 0 3 16,0-3-1-16,-1-3 0 16,-1-1 0-16,2-3 5 15,-2-2-7-15,2-4 0 16,0-2 0-16,0-4 0 15,2 0 0-15,-4-1 0 16,1 1 0-16,-1 2 0 16,1 0 0-16,-2 1 0 15,-2 0 0-15,-1-1 0 16,0-3 0-16,-1 0 0 0,1-1 0 16,-2 0 0-1,0 1 0-15,2 1 0 0,0 4 0 16,0 3 0-16,-2 6 0 15,2 0 0-15,3 2 0 16,-2 0 0 0,1-3 0-16,1 0 0 0,-2-1 0 15,1-2 0-15,-1 0 0 16,-2-1 0-16,1 3 0 16,-1-2 0-16,1 3 0 15,1-1 0-15,1 2 0 16,1 1 0-16,1-1 0 15,2 1 0-15,0-1 0 16,2 1 0-16,-1-1 0 0,-1 1 0 16,0-3 0-16,0 0 0 15,-3 0 0-15,3 0 0 16,0-1 0-16,-1 2 0 16,-2 1 0-16,1 3 0 15,1 1 0-15,-2 3 0 16,1-1 0-16,1 1 0 15,-1 1 0-15,1-2 0 16,2 0 0-16,-3 1 0 16,2-1 0-16,-1 2 0 15,-1 0 0-15,-1 2 0 16,0 1 0-16,0 0 0 16,0 2 0-16,0 1 0 0,0 0 0 15,2 2 0 1,-2 0 0-16,0 0 0 0,0 0 0 15,0 0 0-15,0 0 0 16,0 2 0-16,0-2-45 16,-2 0-74-16,2 2-87 15,-1 4-429-15</inkml:trace>
  <inkml:trace contextRef="#ctx0" brushRef="#br0" timeOffset="-191158.87">10280 8547 496 0,'-3'3'158'15,"2"-2"-91"-15,-1-1 41 16,2 0-9-16,2 0 11 16,-1 0-3-16,1 0-25 0,-1-1-23 15,1 1-8 1,-2 0 2-16,0 0-1 0,0 0-12 15,3 0-5-15,5 0-2 16,5 0-16-16,5 0-11 16,7 0-5-16,5 0 0 15,7 0 0-15,6 1 0 16,5 1 1-16,6-1-2 16,6 2-1-16,-1-2 1 15,-2 1 0-15,-6-1 0 16,-2-2 3-16,-4-1-3 15,-4 1 5-15,0-3-4 16,-2-1 1-16,1 0-2 16,-3 0 0-16,-1 0 0 15,3 2 0-15,-5-1 0 0,2 0 0 16,3 1 3 0,-2 0-2-16,5 0-1 0,7 0 0 15,3 0 0-15,2 2-1 16,1-2 1-16,-3 1-1 15,-4 2 0-15,-2 0-5 16,-4 2 0-16,1-2 5 16,-1 1-1-16,0 1-4 15,1-2 0-15,-2 0 4 16,-1-2-2-16,-3 1 2 16,-1-2 1-16,-3 0-1 15,-2 2-3-15,-3 0 5 0,-1-1-3 16,-1 1 3-1,-1 1-1-15,-1 0 2 0,0 0-1 16,-5 0 0-16,1 0 2 16,-6-2-3-16,-2 2 2 15,-1-1 0-15,1 0 3 16,-5 1-4-16,1-1 0 16,-2 1 1-16,1-2 1 15,0 2-2-15,1-2-1 16,1 2 1-16,1 0 1 15,-1 0-1-15,-1 0 1 16,-2-1 0-16,1 1 1 16,-4 0 4-16,-1 0 1 15,-1-1 10-15,-1 1 0 16,-1 0-1-16,1 0-6 0,-2 0-3 16,2 0-4-16,0 0-2 15,0 0 0-15,0 0 0 16,0 0 1-16,2 0-2 15,-2 0 1-15,0 0-1 16,0 1 0-16,-2-1 0 16,2 0 0-16,-1 0 2 15,1-1 1-15,0 1-2 16,0 0 1-16,0 0-2 16,0 0 2-16,0 0-2 15,0 0 0-15,0 0 0 16,0 1 0-16,0-1 1 0,-2 0-1 15,2 0 0-15,-1 1 0 16,-1 3 1-16,1 1 0 16,-2 0 2-16,0 2 2 15,1 0-3-15,1 1 1 16,-1 0-2-16,2 1 2 16,0 1 1-16,-1 0 2 15,1 1-1-15,-2 1 2 16,2 1-3-16,-3-2 0 15,3 2-1-15,-3-2 0 16,2 1-2-16,1-2 0 16,-2 1 0-16,2-1 0 15,0-1-1-15,-1 4 1 16,1-4-1-16,-2 1 1 0,2-2 0 16,0 2-1-16,-1-1 2 15,1-2-1-15,0-1 0 16,-2 3-1-16,2-4 1 15,0 1-1-15,0 0 1 16,0-2-1-16,0 2 0 16,0-1 1-16,0 1-1 15,0 0 1-15,0 2-1 16,0-1 1-16,0 1-1 16,0 0 0-16,0 0 1 15,0-1-1-15,0 1 1 0,0 1 0 16,0-2-1-16,2 2 1 15,-2 0-1-15,1-1 0 16,-1 0 0-16,0 1 0 16,0 0 2-16,0 2-1 15,0-4 1-15,0 3-2 16,0 0 0-16,0 0 1 16,0 0-1-16,0-1 0 15,2 1 0-15,-2-2 2 16,1 2-1-16,1-2 0 15,-2 1-1-15,1-1 0 16,-1 1 1-16,0-1 0 16,0 1-1-16,0 1 0 0,0-2 1 15,2 3-1 1,-1 1 2-16,2 2-2 0,0 1 1 16,0 0-1-16,-1 0 1 15,4-1-1-15,-3 0 0 16,-2 0 0-16,2 0 1 15,-1-2-1-15,-1 3 1 16,-1 1-1-16,2 1 0 16,-1 0 1-16,-1 0 1 15,2 4-2-15,-1-1 3 16,2-2-2-16,0 0 4 16,0 1-2-16,0-4-2 15,1-1 0-15,1 0 0 16,-4 0-1-16,1 0 1 0,1-1-1 15,-1 3 0 1,-1-2 0-16,-1 1 0 0,0 1 0 16,-1 1 1-16,1 0 0 15,0-1-1-15,-2 0 0 16,2 1-1-16,2-2 1 16,-4 2 0-16,2-1 1 15,-3 2-2-15,1 1 2 16,-1 0-1-16,0 1 0 15,-1-1 1-15,0-1-1 16,1 0 0-16,0-3 0 16,1 1 0-16,1 0-1 15,1-1 1-15,0 1 0 16,0-2 0-16,0 0 1 0,1-1-1 16,-1-2-2-16,0-3 2 15,0-2 1-15,0 0-1 16,0 0 1-16,0-2-1 15,0-2 0-15,0 3-1 16,2-3 2-16,-2 1-3 16,0 0 5-16,1 0-5 15,-1-3 4-15,0 2-2 16,2-2 5-16,-2 0-1 16,1-2 1-16,-1 0-2 15,2 2-3-15,-1-1 0 16,2 1 5-16,4 0-4 0,1-1-1 15,1-1 1-15,3 2-1 16,0-1 0-16,0-1 0 16,4 0 0-16,1 0 0 15,4-1 0-15,-1 2 0 16,4-2 0-16,-1 2 0 16,4 0 0-16,1-1 1 15,0-1 2-15,4 3-3 16,-1 0-2-16,0 0 2 15,1 0-1-15,-1 2 2 16,-3-1-1-16,-4-1 0 16,3 3 0-16,-6-2 0 15,4 1 0-15,2-1 0 16,3 2 1-16,6-2-2 0,91 6 1 16,-108-5-2-16,2-1 1 15,-3 0 0-15,-1 1 1 16,19 2 0-16,-1-1 0 15,-2 0-2-15,-1 0 4 16,0 1-1-16,1-1-1 16,1 2 0-16,4-3-3 15,1 2 5-15,0 0-4 16,0 1 4-16,-2-2-2 16,-3 1 1-16,-2-3-2 15,-2 2 4-15,-2-1-3 16,-1-1 1-16,-3-1-1 0,1 0-1 15,1 0 1-15,-3 0 0 16,0 1 0-16,1-1 1 16,-2 2-2-16,-1-1 3 15,-5-1-3-15,1 0 1 16,-4-1 0-16,2 1 0 16,0-2 0-16,0 2 0 15,0 0 1-15,1 0-1 16,-1 0 0-16,0 0-1 15,-6 2 1-15,-3-2 0 16,-1 0 1-16,-4 0 0 16,-1-2 0-16,2 2-1 15,1 0-1-15,4 0 0 0,-1-1 1 16,1 1 0-16,1-1 1 16,-2 1-1-16,-3-2 1 15,-3 2 2-15,0-1 0 16,-2-1-1-16,2 2 1 15,-1-3-3-15,1 1 1 16,0-1-1-16,0-2 3 16,1-2-2-16,1 0 0 15,-1-3 0-15,1-1 0 16,-1-5 0-16,1-2 7 16,1-6-5-16,-2-4-2 15,2-3 3-15,2-3-2 0,1-1 1 16,2 1-3-1,0 0 0-15,0 3 0 0,-1 0 0 16,2 1 0-16,-5 2-1 16,-2-1 0-16,-2 0 0 15,-2-2 0-15,1 1 2 16,-2 1-1-16,3-1 1 16,1 4-1-16,1 0 1 15,1 2-1-15,0-1 0 16,1 1 0-16,-1 1 0 15,0-1 0-15,-3-1 0 16,2-1 0-16,-2 4-1 16,2-3 1-16,2 2 0 0,-1-1 1 15,1 3-1-15,1-3 3 16,-1 3-3-16,-1-2 0 16,0 2 0-16,0 0 0 15,-3 0 0-15,2-1 0 16,-2-3-1-16,2 0 2 15,-2-1-1-15,3 0 1 16,0 1 1-16,4 3-1 16,-3 0-1-16,-1 3 0 15,2 0-2-15,-4 3 2 16,1-3 0-16,-2-1 0 16,-2-2 0-16,1-3 4 0,-1-2-3 15,2 0-1 1,-1 0-1-16,2 3 1 0,1 4 1 15,-2 4 1-15,1 5-2 16,-1 2 0-16,2 0 1 16,-4 4 1-16,2-2 0 15,-1-1 3-15,-1 3-5 16,1 0 1-16,1 1 1 16,0 1-4-16,0 0 5 15,0 3-6-15,0 0 1 16,0 0-1-16,0 3-1 15,-2-3-16-15,2 0-72 16,-3 2-159-16,-5 1-472 16</inkml:trace>
  <inkml:trace contextRef="#ctx0" brushRef="#br0" timeOffset="-185234.46">14349 8442 634 0,'8'2'17'0,"-1"-1"-5"16,-1 1 79-16,-3-1 3 16,0 0-8-16,-3 1 2 15,0-1-12-15,3 1 23 16,1 1-27-16,5-1-24 15,8 0-19-15,3 1-12 16,6-2-1-16,7 2 5 16,7-2 0-16,3 2-10 15,6 0-1-15,7-2-2 16,-1 0 0-16,6 3-3 16,2-4 0-16,1 0-1 15,-1-2-1-15,-3 2 1 16,-5-3-1-16,-3 1 0 15,-6-1-1-15,-1-1-2 0,-2-1 3 16,2 1 0-16,1-2-3 16,6 1 1-16,5 0 0 15,5 1-1-15,6 3 1 16,-3 1-1-16,1 0 0 16,-6 0 3-16,-8 0-1 15,-6 0 4-15,-4 0-5 16,-6 0 1-16,0-2 4 15,-2 1-6-15,0-1 2 16,2 0 0-16,1 0-1 16,-3 2 1-16,2-1-1 15,0-1-1-15,-1 1 1 16,-1-1 0-16,-3 1-1 0,-1 0 1 16,-3-2 1-16,-3 1 1 15,1 0-2-15,0 0 0 16,3 1 0-16,4-1-1 15,2 2 0-15,1 0 0 16,-3 2 0-16,-5-1 0 16,-9 1 1-16,-4-1-1 15,-7 0 0-15,-4-1 1 16,0 0 1-16,0 0 0 16,6-1-2-16,0 1 0 0,3 1 0 15,1-1 0 1,-1 0 0-16,-2 2 0 0,-6-2 2 15,-1 0 2 1,-3 0 11-16,0 0 6 0,-3 0-6 16,3-2-11-16,0 2 1 15,0 0-3-15,-1 0 1 16,1 0-2-16,0 0-1 16,0 2 0-16,0-2 0 15,0 0 2-15,-2-2 0 16,2 4-2-16,0-2 0 15,-1 0 1-15,1 0-1 16,0 0 0-16,-2 0 0 16,4 0 0-16,-2 0 1 15,0 0-1-15,0 0-1 0,0-2 1 16,0 2-20-16,0 0-4 16,-4 2 7-1,0 0 9-15,-2-2 3 0,-5 1 4 16,-2 0-2-16,-2-1-1 15,0-1-1-15,-1 1-7 16,-2-3 3-16,0 1 6 16,2 0 2-16,-1 0 1 15,1 1-1-15,-4-1 1 16,1 1 0-16,1 0 0 16,0-1 0-16,5 1 0 15,2 1 0-15,4-2 3 0,6 2 0 16,-1 0 1-16,2 0 3 15,2 0-1-15,-1 0 0 16,1 0 1-16,0 2-2 16,0-2 0-16,-1-2 1 15,2 2-5-15,3 0 2 16,3-1-2-16,3 1 0 16,0 0-1-16,2 0 0 15,-1-1 0-15,0 1 0 16,1 0-1-16,-4 0 1 15,-2 0 1-15,-4 1 2 16,-1-1 3-16,-6 0 1 16,2 0 2-16,-1 0-4 15,2-1-4-15,-1 1 2 16,-1-2-3-16,2 2-2 0,-3 0 1 16,-3-1 1-16,0 1-1 15,-4 0-1-15,2 0 1 16,1 0 1-16,1 0 2 15,0 0-2-15,-1 0 1 16,4 0-1-16,-2 0 2 16,4 0 0-16,-1 0 1 15,2 0-3-15,0 0 8 16,0 0-5-16,0 0 3 16,0 0 5-16,0 0-2 15,0 0 1-15,0 0 4 16,0 0-1-16,0 0-5 0,2 0 1 15,-2 0-8-15,0 0 2 16,0 0-3-16,-2 3 0 16,2 2 1-16,-1 4-1 15,1 5 6-15,0 3-4 16,0 4 8-16,4 4-5 16,2 4 2-16,1 0 3 15,1 4-7-15,-1 0 2 16,-2 0-3-16,-1 1 0 15,-2-3-2-15,0 2 6 16,-2-3-6-16,-2-1 0 16,2 4 1-16,0-4-1 15,0-1 0-15,-2 2-1 0,2-2 1 16,-1 0 1 0,-1 0-1-16,1 1 0 0,-2-1 0 15,0-1 1-15,-2 0-1 16,1 2 0-16,-5-2 1 15,3 3-1-15,2-1-2 16,-1 1 2-16,0-4 0 16,2 3 1-16,0-3-1 15,2 0 0-15,-3-2 0 16,-1 1-1-16,2-1 1 16,-1 0 0-16,-4 0 1 15,2 0-1-15,-3-1 0 16,3-2 0-16,2 0 1 0,1 0 0 15,1-2-1-15,1 0 0 16,1 1-1-16,0 1 1 16,-2-1 1-16,1 0-1 15,-1 1 0-15,-2-1 0 16,0 0 1-16,-1-2-1 16,1 1-1-16,-3-2 1 15,3 1 0-15,2-3 1 16,1 1-1-16,-2-1 0 15,3-1 1-15,0 2-1 16,-1-1 0-16,-1 1 0 16,-1-2 0-16,2 1 0 15,-1 1 0-15,1-3 0 16,1-1 0-16,0 1 0 0,0-1 0 16,0-3 0-1,0 2 0-15,0 2-1 0,-3-2 1 16,1 1 0-16,1-2 2 15,-2-2-2-15,1-1 0 16,2-1 0-16,-1 0-2 16,-1-2 2-16,1 0 1 15,-1-1-1-15,1-1 0 16,1 1 1-16,0-1 0 16,0-1-1-16,0-1 0 15,0 1 0-15,0-1 0 16,-3 4 1-16,3-2-1 15,-1 2 0-15,-1 2 0 0,2-2 0 16,0 0 0-16,0-1 0 16,0-1 0-16,2-1 0 15,-2-1 1-15,0 0 0 16,0 0-1-16,0 0 1 16,0 0 0-16,0 0-1 15,0 0 0-15,0 0 0 16,0 0 1-16,0 0-1 15,0 0 1-15,1 0 1 16,-1 0 3-16,3-1-4 16,-2-1 0-16,1 2 1 15,-1 0-2-15,1 0 0 0,-1 0 0 16,2 0 1-16,0-3-2 16,5 0 1-16,3 2 0 15,3-2-1-15,4 2-1 16,0-2 0-16,3 0 1 15,-2 2 1-15,-1-2 0 16,0 2 0-16,-2-2-1 16,4 1 1-16,-1 1 0 15,4-2 0-15,0 3 0 16,3-1-1-16,3 1-3 16,1 0 2-16,3 0-2 15,2 0 4-15,-3 1-2 0,-2 1 1 16,-1-1 1-1,-4-1-2-15,-4 1 2 0,4-1-2 16,2-2 2 0,1 0 1-16,2 1-1 0,0 1-1 15,-2 1 0-15,-1 1-1 16,-2-1 2-16,-3 2 1 16,-2 0 1-16,1-1-4 15,0 1 4-15,5-1-3 16,0 0 3-16,4 0-4 15,5-1 2-15,0-1 0 16,3 0 0-16,-1 0 1 16,-4 2-1-16,-2-2 0 15,-4 1 4-15,-3-1-3 16,-2 0-1-16,1-1 0 0,-1-1-1 16,4 1 1-16,2-1 0 15,6 1 0-15,3 0-1 16,1-1 1-16,-3 2 0 15,-3-1-1-15,-2 1 1 16,-5-2 0-16,-1 1 0 16,-3 0 1-16,4-2-1 15,3 0 0-15,4 0-2 16,2-1-11-16,5 0-5 16,2 0 2-16,-2 0 9 15,-3-1-1-15,-4 4 2 16,-6 0 1-16,-3-1 5 0,-7 1 0 15,1-1-2 1,-1 1 1-16,2 0 0 0,6 1 1 16,2-3 0-1,2 1-13-15,2 1 8 0,-2 0-4 16,-1-1 9-16,-2 2-2 16,-4 0 6-16,-3 0-4 15,1-1 0-15,-4 1 0 16,1-2 0-16,-3-1 1 15,-2 2 0-15,-3-2 1 16,-2 2-1-16,-3-2 2 16,-2 1 2-16,-1 2-3 15,2 0 0-15,-2 0-1 0,0 0 1 16,1 0-1-16,-1 0 2 16,0 0 0-16,-1-2 5 15,-1 2 2-15,2-1 1 16,-1-1-11-16,1-1 1 15,0-3-1-15,0-3 0 16,0 0 1-16,0-2 1 16,1-5-2-16,1-2 5 15,1-5 0-15,1-2 0 16,-1-3-2-16,-2-1-1 16,1-6-1-16,0 0 1 15,-2-2-2-15,0-1 0 0,1-2-1 16,2 1 2-16,2-1-2 15,23-73 2-15,-25 97-2 16,2 0 1-16,-2 2-1 16,-2-1 1-16,3-14 0 15,-1 1 1-15,-3-2 0 16,-3-1-1-16,2-2 0 16,-2-1 0-16,2 1 0 15,5-1 3-15,0 3-3 16,1 5 1-16,1 0-1 15,-2 5 2-15,-1 1-1 16,-1 3 7-16,-2-1 1 16,-2-1-3-16,-2-3-4 15,-1-1 3-15,2 0-1 0,0-2-1 16,2 0-3-16,2 1 0 16,4 0 0-16,-2 1 4 15,0 3-4-15,0 2 1 16,-2 3 0-16,1 1 2 15,-1 2-1-15,1-2-1 16,-1 0 0-16,2-1 0 16,-3-2 0-16,0 0 0 15,0 0-1-15,0-3 0 16,-3 2 4-16,2 2-4 16,1-1 3-16,-2 2-1 15,2 2 0-15,0 1 0 16,0 0 0-16,0 1 0 0,0 1-1 15,0-1-1-15,-1 1 1 16,1 1 3-16,-2 2 1 16,2 1-2-16,-1 2-2 15,1 0 5-15,-2 0-6 16,2 1 4-16,-1 2-3 16,1-1-1-16,0 1 0 15,0 1 0-15,0 0 2 16,1 0-1-16,-1 1 0 15,2-1-1-15,-2 0 1 0,1 0 0 16,1 0 2 0,-1 0-3-16,5 0 0 0,0 0 0 15,5 0 0-15,-1 0 0 16,5 2-4-16,-3-1 4 16,3 0 3-16,-2 2-3 15,4-2-3-15,-2 1 3 16,-1-1 0-16,-3 1 0 15,-5-1 0-15,-1-1 0 16,-4 1 0-16,-1 1 1 16,0-2-1-16,0 0 0 15,0 0 0-15,0-2-1 16,3 2 1-16,-3 0-1 16,4 0 1-16,-1 0 3 15,2 2-3-15,-2-1 0 0,0-1 0 16,-3 2 0-16,-2-2 0 15,2 0 0-15,0-2 0 16,0 2 0-16,0 0-3 16,0 0 3-16,0 0 0 15,-1 0 0-15,1 0-1 16,0 0 1-16,0 0 0 16,0 0-2-16,0 0 1 15,0 0 0-15,-2 0 0 16,2 0 1-16,0 0 1 15,0 0-1-15,0 0-4 16,2 2 4-16,-2-2 0 0,0 0-1 16,1 0 1-1,-1 0 0-15,2-2-2 0,-2 2 1 16,1 2-1-16,5-1 2 16,6 2 2-16,3 1-2 15,9 2-2-15,3 0-1 16,1-1 1-16,2 1 1 15,0-2 0-15,-2 1-3 16,-1 0 4-16,-4 0-2 16,-3-1 2-16,-1-1 0 15,-2-1 0-15,-1 0 0 16,3-1 1-16,-2-1-1 16,3 0 0-16,4-1-4 15,-1 1 0-15,1-2 3 16,-3 1-4-16,2 1 3 0,-6 1 0 15,-3-1 2-15,-1 0 0 16,-2 0-1-16,-1 0 0 16,4 0 1-16,-2 0 0 15,4 0 0-15,-3 0 0 16,1 0-1-16,-2 2 1 16,-3-2 0-16,-5 1 1 15,-1 0-1-15,0-1 0 16,-3 0 1-16,-3 0-1 15,3 0 0-15,0 0 0 16,0 0 0-16,0 0 0 16,0 0 0-16,0 0 0 0,3 1 0 15,-3-2 3-15,0 1-3 16,0 0 0-16,0 0 0 16,0 0-1-16,0 1 1 15,3-1 0-15,2 2 0 16,1-2 0-16,3 2-3 15,4-1 6-15,-1 2-6 16,-1-1 5-16,0 1-3 16,0 0 1-16,2 0 0 15,-4 1 1-15,0-1-1 16,3-2 0-16,1 2 0 16,0 0-3-16,3-1 3 15,-1-1 0-15,3 0 0 0,-2 1 0 16,-1-2 2-1,1 1-2-15,-1-1-1 0,1 2 1 16,0-2-3-16,1 0 3 16,0 0 0-16,4 0 0 15,1-2 0-15,-1 1-1 16,4 1 1-16,2-2-1 16,-1 1-1-16,-3 0 2 15,-1-1 1-15,-2 2-1 16,-2-4 0-16,3 0 0 15,0 1-2-15,3-1 2 16,-2-1 1-16,5 3 0 0,1-1-1 16,1-1 2-16,-4 0-2 15,-1 3 0-15,-6-1 0 16,-2 0 0-16,-2 1 0 16,-1 0 0-16,-2-1-1 15,-1 2 1-15,0 0 0 16,-2 0 0-16,-2 2 0 15,-1-2 1-15,-1 0-1 16,-1 0 0-16,0 0-2 16,-2 0 2-16,-1 0 2 15,0 0-1-15,2 0-1 16,-2 0-2-16,0 0 2 16,1 0-1-16,-1 0 1 0,-1 0 1 15,1 0-1 1,0 0 3-16,-2 0-3 0,2 0 0 15,0 0 0-15,0 0 0 16,0 0 0-16,0 0-1 16,-1 0 1-16,1 0-1 15,0 0-12-15,0 0-61 16,0 1-100-16,-3 2-297 16</inkml:trace>
  <inkml:trace contextRef="#ctx0" brushRef="#br0" timeOffset="-180712.71">20208 8658 493 0,'15'3'118'16,"-3"-3"-89"-16,0 0 41 15,0-1 34-15,0 1-64 16,4-2-3-16,2 1 9 16,6 1-8-16,4 1 2 15,0-1-13-15,4 3 3 16,1-1-6-16,-2 2-10 16,0-2-6-16,-1 0 4 0,-2-1 24 15,-2-1-12-15,-4 0 6 16,-1 0-1-16,-2-1-6 15,0 1-1-15,1 1-13 16,6-1-2-16,2 3-1 16,5-2-6-16,1 1 3 15,0-1-3-15,-2 1 0 16,-1-2 0-16,-4 2 1 16,-5 0 1-16,-4 1 7 15,0-2 3-15,-3-1 3 16,1 0-3-16,4 0-8 0,-1 0-1 15,7 0-3 1,3 3-1-16,3-3 1 0,-1 1 0 16,-1 1 2-16,-2 1-1 15,-7 0 1-15,-4-2-2 16,-4 0 11-16,-3 0 8 16,3 1-2-16,4 2-10 15,1-2-1-15,8 1-2 16,-1 0-3-16,2-2 0 15,0 1 1-15,-5-1-1 16,-6-1 1-16,-3 0 5 16,-3 0 18-16,-7 0 4 0,-2-1-7 15,1-1-6 1,-2 2 4-16,0-1-8 0,1-1-4 16,1 1-8-16,-1 1 2 15,2-3-2-15,2 2 1 16,-2 0-1-16,3-1 0 15,-2 2 1-15,-1 0-2 16,-1-2 2-16,1 2-1 16,-2 0 0-16,1 0 0 15,-2 0 1-15,0 0 0 16,0-2 5-16,0 2 3 16,0-1 4-16,0 0 1 15,0 0 6-15,-2 1-12 16,2 0-3-16,0 0 2 15,0 0-6-15,0 0 8 0,0 0-3 16,0 0 2-16,0 0 2 16,0 0-5-16,-1 0-4 15,1 0 0-15,0 0-1 16,0 1-2-16,-3 1 2 16,0 5 5-16,-3 0-2 15,-2 4 5-15,-1 2-3 16,2 2-3-16,1 3 9 15,1 1-6-15,0 1 3 16,2 1 1-16,1 1-6 16,-1-1 2-16,0 2 0 15,0 0-2-15,-2-1-1 16,1 1 2-16,-3 0-3 0,2-1-2 16,2 2 5-16,-1-2-4 15,1 3 0-15,0-2 0 16,-2 1 0-16,-1 2 4 15,2-2-3-15,-4-1 3 16,1-1 3-16,1 1-1 16,-3-2 1-16,1 0-6 15,4-2 0-15,-1 1 0 16,2 0 1-16,0 0-1 16,3 1 1-16,-1 0-3 15,1 1 4-15,0-2-3 16,0-1 1-16,-3 1 5 15,2-1-6-15,-4 0 3 16,2-1 2-16,-1 2-3 0,1 0 1 16,0 2 0-16,1 1-3 15,1 46 2-15,1-58-2 16,0 2 0-16,0-1 3 16,0 0-1-16,0 12 2 15,0 0 1-15,0-3-2 16,-2 0 1-16,-1-1 0 15,1 0-2-15,0-1 2 16,0 1-1-16,2-1-1 16,2 1-1-16,3-1 5 15,0 1-5-15,0 0 1 16,-2-1 1-16,0 1-2 0,-3-2-1 16,-2-1 5-16,2 2-3 15,-3-2 4-15,2 0-3 16,-1-1-3-16,1 1 0 15,-1 0 4-15,2-5-4 16,-1 6 5-16,1-2 0 16,0 0-1-16,-2 4-4 15,0-2 5-15,1-1-4 16,-3-1 0-16,2-1 0 16,-1 1 1-16,2 0 1 15,-1-4-2-15,1 5-1 16,-1-1 0-16,-1 0 0 15,0 3-1-15,0-2 1 16,2 2 0-16,-1-3 5 0,1 0-5 16,-1-1 0-16,2-1-1 15,0-1 1-15,0-1 1 16,-1-3 0-16,1 1-1 16,0 1 0-16,-2-1 0 15,0 1 0-15,2-1 0 16,0-1 0-16,0-2 0 15,0-1 0-15,-2 0 0 16,2-2 0-16,0 0 0 16,0 0 0-16,0 0 0 15,0 0 1-15,0 0-1 0,0-2 0 16,0-1 0-16,2 1 0 16,-2-2 2-16,0 1-1 15,0-2-1-15,0 1 3 16,0 0-3-16,0 0 3 15,0 0 0-15,0 0-2 16,0-2 0-16,0 2 1 16,2 2-2-16,-2-4 1 15,2 2 2-15,-1 0-1 16,4-1-2-16,1 0-1 16,1 1 1-16,3-1-2 15,3-1 2-15,-1 0 0 16,2 2 2-16,-1-1-2 15,1 1-3-15,0 0 2 16,0-1 1-16,0 1 0 0,1-2 0 16,-2 0 2-16,3 1-2 15,1 1-2-15,4-1 2 16,0 1 0-16,5-1-1 16,0-1 1-16,1 2 0 15,-3 2 0-15,-1-4 0 16,-1 4 0-16,-1-4 0 15,1 0 0-15,-2-1-1 16,2 0 0-16,-2-2 0 16,3 3 1-16,-1-1-2 15,2 2 1-15,2-1 0 16,0 1 0-16,-1-1 1 0,0 1-1 16,0-3 1-1,2-1 0-15,1 1-2 0,2 0 1 16,1-2 0-16,-1 3 1 15,-1 1 0-15,-1 0 0 16,-5 0-3-16,-1 2 3 16,-1-1 0-16,-2 1 1 15,2 0-1-15,0-1 0 16,0-1 0-16,3 1 0 16,1-2 0-16,0 2-1 15,-1 1-4-15,-3 0 5 16,-2 0 0-16,-2 1 4 15,2 0-4-15,-1 1-2 0,0-1 2 16,1 2 0 0,4-3 0-16,-2 1 0 0,3 1 1 15,-2-4 1-15,-2 2-2 16,-1-1 0-16,-6 1 3 16,1-1-3-16,-2 1 0 15,-1 0 0-15,1-2 0 16,2 1 2-16,-1-1-2 15,-2 1 0-15,-1 1 0 16,-4-1-1-16,0 1 1 16,-3 0 0-16,0 1 0 15,-1-1 3-15,-1 1-2 0,1 1 0 16,1-2-1 0,1 1 4-16,2 1-3 0,-2-1-1 15,1-1 3-15,-2 1 0 16,-1-1-1-16,-1 0-2 15,-1 0 1-15,0 0 1 16,0 0-2-16,0 0 3 16,0 0-5-16,0 0 6 15,0-1-5-15,-1 2 1 16,1-1-4-16,0 0 3 16,0 0-17-16,-2 2-112 15,0 1-331-15</inkml:trace>
  <inkml:trace contextRef="#ctx0" brushRef="#br0" timeOffset="-176969.29">1990 11362 953 0,'-3'-11'133'16,"3"1"-19"-16,1 0 9 16,1 3 6-16,-2 2-36 15,1 3-23-15,-1 0-34 16,-1 2-20-16,1 2-4 15,-2 2-8-15,1 3 5 16,-2 7 5-16,3 9 0 16,0 6 4-16,4 12-5 15,2 9-1-15,3 9-7 16,-1 5 2-16,2 2-5 0,-1 1 5 16,-1-3-6-16,-4-5-1 15,5-5 2-15,-5-8-1 16,1-11-1-16,1-8 0 15,0-9 0-15,-1-7 0 16,0-7 9-16,-2-5 7 16,3-8-15-16,2-6 1 15,1-9-4-15,6-10-2 16,0-9-4-16,4-3 6 16,2-2-8-16,0 3 1 15,4 4-1-15,-1 5 4 0,0 8 5 16,-3 7-4-1,-2 6 1-15,-3 5 0 0,-2 4-1 16,2 9 2-16,1 5 3 16,2 11 0-16,2 8-1 15,0 7 1-15,-3 3 0 16,-8 5 0-16,-4 0 0 16,-7 0 2-16,-7-1 0 15,-2 0 1-15,-36 71-1 16,35-97 0-16,5-4-2 15,-3 0 1-15,0 1 1 16,-10 8-2-16,-1-5 0 16,-8-2 5-16,-6-8-5 0,-5-5-3 15,-1-5-15 1,1-6-60-16,6-8-179 0,17-3-299 16</inkml:trace>
  <inkml:trace contextRef="#ctx0" brushRef="#br0" timeOffset="-176733.7">2739 11883 1369 0,'0'-1'143'0,"-3"2"-132"15,0 0 5-15,-3 8 90 16,-3 8-25-16,0 6-55 16,-3 11-1-16,-4 10-15 15,-2 4-7-15,4 5-3 16,-3 4-64-16,-3 2-233 16</inkml:trace>
  <inkml:trace contextRef="#ctx0" brushRef="#br0" timeOffset="-166484.81">7649 8895 663 0,'0'0'112'0,"-3"-1"-68"16,3 0 46-16,0 0 43 0,-2-1-18 16,2 0-24-16,2 1-33 15,-2-1-7-15,0 2 4 16,0-1-8-16,3 1-2 16,-3 0-11-16,0 0 1 15,0 0-5-15,0 0-4 16,0 0-1-16,0 0-2 15,0 0-10-15,0-1 7 16,3 1-6-16,-3 0-7 16,0 0 3-16,0 1 2 0,4-1-9 15,-4 0 7-15,0 1-7 16,0-1 1-16,0 0-2 16,0 0 3-16,3 2-1 15,2 1 4-15,1 1 6 16,3 5-5-16,5 1-1 15,3 1 5-15,4 2-13 16,-2 0 4-16,1 1 1 16,-4 1-2-16,-2-1 0 15,-1-1-3-15,-6-4 0 16,1 0 1-16,-5-4 1 16,12 11 1-16,-14-15 1 0,1 2-4 15,-1 0 7-15,1 0-4 16,2 2 1-16,2 4-1 15,0-2-2-15,1 2-1 16,-2-2 6-16,1 0-6 16,-1-1 1-16,-1-3-1 15,3 2 1-15,-2-1-1 16,-1-2 0-16,-1 3 0 16,2-1 1-16,-2 0-1 15,0-1 0-15,4 1 1 16,-4-1 1-16,2 0-2 15,-2-1 2-15,-2-1 1 16,1-1 0-16,-2-1 8 0,0-1 0 16,1-1-1-1,1-5-8-15,-1-2 2 0,2-1-4 16,-1-2 0-16,1 1 0 16,-2-1 0-16,3 0 3 15,-2 0-3-15,2 1 1 16,-2-1-1-16,1 0 0 15,3 1 0-15,-3-3 0 16,0 3 1-16,2-3 1 16,0 1-2-16,3 0 0 15,-1-1 0-15,1 1 0 16,2-1-1-16,-1 2 2 0,0 4-1 16,-2 0 0-1,-1 4 1-15,-4 0-1 0,-2 4-1 16,0 0 1-16,0 1 0 15,0-2 1-15,0 4-3 16,0-2 0-16,0 0-2 16,0 0-4-16,0 0-23 15,0 1-21-15,0-1-38 16,0 0-96-16,3 1-385 16</inkml:trace>
  <inkml:trace contextRef="#ctx0" brushRef="#br0" timeOffset="-164038.6">12306 8999 665 0,'2'-2'157'16,"-1"-1"-121"-16,-2 2 33 15,1 0 55-15,-2-2-26 16,2 3-10-16,0-2-29 15,2 2-14-15,-2 0-15 16,1 0-4-16,1 0 4 16,-1 0-20-16,-1 3-8 15,2 1 28-15,-2 5 11 16,0 2-15-16,3 3-12 16,-3 1 2-16,0 4 10 15,5 2-7-15,-2 2 1 16,1 2-9-16,5 2 1 0,-2-3-2 15,4 0-3-15,-1-3 1 16,-1-3-2-16,0-5-2 16,-3-4-2-16,-1-5 2 15,-1-3 9-15,-3-1 6 16,2-4-2-16,2-3-6 16,4-3-7-16,4-3 0 15,1-1-2-15,2 0 4 16,-2-2-5-16,2 1 1 15,-1-3-1-15,3-1-1 16,-2 1 3-16,-1 1-2 16,-4 2 0-16,-4 3 8 0,-2 4-7 15,-2 2 3 1,-1 2-1-16,-2 0-4 0,0 2 1 16,2 1-1-16,-2-1-7 15,0 2-15-15,3-1-20 16,0-1-64-16,11 0-93 15,11-3-102-15,12 1-111 16</inkml:trace>
  <inkml:trace contextRef="#ctx0" brushRef="#br0" timeOffset="-163005.64">16236 9049 236 0,'-1'-1'299'0,"4"-2"-286"0,6 0 39 16,1 0 55-16,-1 2-20 15,-1 1-16-15,-1 0-9 16,-6 0-4-16,-1 1 2 15,0 0 14-15,0 1 14 16,-1-1-18-16,1 2-15 16,-2 1-11-16,2 6 1 15,2-1-4-15,2 8-17 16,1 3-2-16,4 3 2 16,3 3-13-16,-2 1-2 15,3 1-2-15,0-4-6 0,-3-4 6 16,-1-3 0-1,3-6 2-15,3-4 3 0,6-3-3 16,7-1-1-16,8-2-8 16,6-2 2-16,4-5-1 15,2-3 2-15,0-7-3 16,-5-6 5-16,0-6-5 16,-3-1 3-16,-4-2-1 15,-3 3 2-15,-5 4-4 16,-5 4 4-16,-6 3-4 15,-4 4-1-15,-1 3 0 16,1 4 0-16,2 0-13 16,6 1-50-16,2 3-84 15,7 0-193-15</inkml:trace>
  <inkml:trace contextRef="#ctx0" brushRef="#br0" timeOffset="-161553.89">21174 9468 917 0,'-13'-5'134'0,"6"-1"-62"16,1 0 46-16,4 2-55 15,1 2-7-15,1 4-8 16,1 0-15-16,-1-1-21 15,2 4-12-15,-1 0 16 16,-1 4 2-16,2 6-4 16,-2 2 0-16,-2 3 6 15,1 1-10-15,-2 0 9 16,-1 0 1-16,2 0 9 16,4-2-8-16,2-4-5 15,2-3-6-15,4 0 4 16,6-5-7-16,4-1-1 0,7-3 1 15,3-4 0-15,1-6-4 16,4-3 3-16,0-5-4 16,4-5 0-16,1-1-2 15,4-3-4-15,-1 3 3 16,-3 1-3-16,-7 6-6 16,-5 3 3-16,-4 6-4 15,-7 1-21-15,-1 2-42 16,-1 2-61-16,3 0-172 15,-2-3-484-15</inkml:trace>
  <inkml:trace contextRef="#ctx0" brushRef="#br0" timeOffset="-158017.47">3309 12009 199 0,'-6'2'757'0,"1"1"-720"15,2-2 4-15,2-1 95 0,1 0-12 16,0 1-52 0,0 1-10-16,0-2-23 0,0 1 1 15,1-1 19-15,-1 0-11 16,2 2-11-16,-1-4-4 15,-1 2-4-15,2 0-9 16,1-1-5-16,0-1-5 16,7 1-4-16,5 1 0 15,3-1 0-15,3 1-5 16,0 0 3-16,-2 1-4 16,-1 2 2-16,-3-2-1 15,0 2 0-15,1 1 4 0,-4-1-2 16,0 0 0-16,3 1-2 15,-3-1 1-15,3 0 1 16,3 1-2-16,0 1 1 16,4-1-1-16,0 0-1 15,3 2 1-15,1-2 0 16,3 0-1-16,-4 1 1 16,3-1 1-16,-1-1-2 15,-3-2 0-15,-3 0 1 16,0 1 0-16,-6-2 0 15,6 1-2-15,-1 0 2 16,2 2-2-16,4 0 2 16,4 0-1-16,3 0 1 15,0-1 0-15,1 2-2 16,-1-1 2-16,-2 0-1 16,-5 2 0-16,-4-1 0 0,0 0 0 15,-5 0 1-15,2-1-1 16,-1 0 0-16,0-1 0 15,6-1 0-15,1 0 0 16,8 1-1-16,0-2 0 16,0 3-1-16,-5-1 1 15,2 0 0-15,-8-2 0 16,-1 1 2-16,-3-1 0 16,-1-1-1-16,0 1-4 15,1-2 3-15,6 1 1 16,0 1-1-16,7 1 1 0,2-1 0 15,0 2 0 1,3 1 0-16,-1 1 0 0,-2-1 1 16,-3 0-1-16,-4 0 1 15,-4-1 0-15,3 1-1 16,-1-2 0-16,3 1 0 16,3-2 1-16,4 2-1 15,2-1 1-15,6 0 1 16,-1 0-2-16,1 2 0 15,-1 0 1-15,-4 0-1 16,-3-2 1-16,-1 0 2 16,-7-1-3-16,-1 0 1 15,-1 0-1-15,1 2 0 16,2-1 0-16,4 1 1 0,2-1-2 16,7 2 0-16,5 0-2 15,1 1 3-15,3-1-2 16,-4 3 2-16,0-2 0 15,-3 2-1-15,-3-2 1 16,2 0 0-16,0 0 0 16,2-1 0-16,3 2 0 15,2-2 0-15,3 2 0 16,1 1 2-16,-3-2-2 16,2-1 0-16,-2 2 2 15,-4 0-2-15,-2-3 0 16,2 2 2-16,-5-1-2 15,-1 1 3-15,3-1-2 0,-2 1-1 16,2 1 0-16,4-1 0 16,-1 2 0-16,4-2-2 15,0 2 1-15,-7-2 0 16,-3 0-2-16,-5-1 3 16,-4 1 0-16,-3-1-1 15,-2 0-1-15,0 0 1 16,1-1 0-16,-2 3 1 15,0-3 1-15,-5 2-1 16,-4-2 0-16,-3-1 2 16,-6 1-1-16,-3-2 1 15,-2 1-1-15,2-1-2 16,2 1-1-16,1-1 1 0,3 2 1 16,1-2 0-16,-2 0 0 15,2 3 0-15,-4-2 0 16,-3 0 0-16,0-1 0 15,-3 2 1-15,0-2-1 16,0 0 3-16,0 0-3 16,0 0 0-16,3 0 0 15,2 0 0-15,-4 2 0 16,2-2 0-16,1 0 1 16,-2 0-1-16,-4 0-2 15,2 0 2-15,-1 0 7 16,1 0 1-16,-3 0-4 0,2 0 6 15,1 0-10-15,0 0 4 16,0 0 3-16,1 0-5 16,-1-2-1-16,0 2 0 15,0 0 4-15,0 0-5 16,0 0 1-16,0 0 0 16,0 0-1-16,0 0 1 15,0 0-1-15,0 0 1 16,0 0 1-16,0 0 2 15,0 0-1-15,0 0 9 16,-1 0-4-16,1 0 9 16,-2 0-4-16,2 0-6 15,-1-2 3-15,1 2 1 0,0 0-3 16,0-1-6-16,1 0 0 16,1-2 2-16,-2-1-4 15,1 0 2-15,2-2-2 16,-3-1-1-16,1 1 1 15,1 1 5-15,-1-2-3 16,-1 0 0-16,2 0 0 16,-2-1-2-16,0 1 0 15,0-1 1-15,-2-1-1 16,1 1-1-16,-2-2-1 16,0 2 4-16,0-1-3 15,2 1 4-15,1 1-4 16,1 1 4-16,1 0-6 0,-1 1 7 15,2 0-4-15,-3 1 0 16,0 0 0-16,0-2 1 16,0 0-1-16,0 0 0 15,0-4 0-15,0 0 0 16,-3-1 0-16,2-2 0 16,-1-1 0-16,1 1 0 15,-1-3 0-15,-1 3 0 16,3-1 0-16,0-1 0 15,-3 1 0-15,3 0-4 16,-3-2 8-16,3 1-7 16,0 0 5-16,0 0-2 0,0 1 3 15,0 0-3 1,0 0 0-16,3 1 1 0,-3 0-4 16,0 0 4-16,0-2-1 15,3 0 0-15,-3 0 1 16,0-1-2-16,0 1 2 15,3-3 1-15,-3 1 0 16,2-1-1-16,1 2 3 16,-2-3-4-16,2-1-1 15,0 0 1-15,0 2 1 16,0-2 4-16,1 2-3 16,-1 1-2-16,2 1 2 15,-2 1-2-15,0-2 0 16,1-1 0-16,-4-1 1 0,3-2 1 15,3 0-2-15,-3 0 2 16,2 1-2-16,1 0 2 16,-2 3 0-16,2 0-3 15,-2 3 2-15,1-1 0 16,-2 1 0-16,0-1-1 16,0 0 1-16,0-1-1 15,0-2 2-15,0 0-1 16,3-2-1-16,-3 1 0 15,0 1 1-15,0 2-1 16,0 1 1-16,0 5 0 16,0-2-1-16,0 2 0 15,-3 1 0-15,3 1 1 0,1 1 0 16,-4 1-1-16,3 1 1 16,-3 1 3-16,2-1-3 15,-2 3-1-15,1 0 0 16,-1 1-3-16,0-1 3 15,2 1-1-15,-2-1-2 16,0 2-11-16,0 0-47 16,0 2-106-16,0-1-205 15</inkml:trace>
  <inkml:trace contextRef="#ctx0" brushRef="#br0" timeOffset="-153314.47">7471 11143 508 0,'0'3'61'0,"-4"-2"-16"16,4-1 33-16,-3 0 3 16,3 0-27-16,0 0-10 15,0 0 10-15,3 0 7 16,-3 0 24-16,0-1-4 15,0 1 5-15,0 0-33 16,0 0 0-16,0-2-8 16,0 2 13-16,0 0-12 15,4-8-27-15,-4 4-6 16,0 1 3-16,3-3-1 16,-3 1-1-16,2-6 5 15,-1-3-6-15,-1-4-1 16,0-2-7-16,0 0-4 0,0 0 2 15,-1 1 5-15,-1 4-2 16,-1 3 0-16,3 7-3 16,-4 1 3-16,4 2-6 15,0 1 4-15,0 1 2 16,0 0-4-16,0-2 0 16,0 2 0-16,0 2-1 15,0-2-1-15,0 0 0 16,0 0-2-16,0 1 5 15,0-1-4-15,0 0 3 16,0 0-2-16,0 0 1 16,0-1 4-16,0 1-1 15,0 0 4-15,0 0 0 0,0 0 0 16,0-2-1 0,0 2 1-16,0 0-2 0,0 2 1 15,0-4-2-15,0 4 2 16,0-2-7-16,0 0 5 15,0 0-3-15,0 0 0 16,0 0 1-16,4 0-2 16,-4 0 3-16,0 0-4 15,3 0-3-15,0 0 3 16,3 0 3-16,3 0-2 16,3 0 1-16,0 0-1 15,6 0 0-15,-3 0 1 16,1 0-1-16,1 0-2 15,-1 0 3-15,2 0-2 0,3 0 0 16,1 0 0-16,1 1 0 16,4-1 0-16,-1 2 1 15,3-1-1-15,-4-1 0 16,3 0 0-16,-4 0 3 16,-1-1-3-16,-4-1 0 15,2 1 1-15,-6 1-1 16,-2-2-1-16,2 2 1 15,0 0 0-15,0 0 0 16,6 0-1-16,0-1 1 16,6 1 1-16,3 0-1 0,4 0-3 15,6 1-4 1,-1 1 5-16,-2-1 2 0,-1 1-1 16,-5 0-1-16,-4 0 1 15,-3-2-1-15,-2 1 2 16,-2-1-2-16,2 0 2 15,2 0 0-15,7-1-3 16,2-1 1-16,0 2-2 16,4 0 4-16,-4 2-4 15,-1-1 1-15,-3 1 1 16,0-1 4-16,-1-1-3 16,5 1 1-16,0-1-2 0,1 0 0 15,2 0 0 1,4 0-2-16,0 0 2 0,5 2 0 15,1 1 0-15,-1-2 2 16,3 2 1-16,-2 0-1 16,-4-2 1-16,-3 2-1 15,0-1 1-15,1-2 0 16,0 1-1-16,5-1-3 16,1 0 3-16,-4 0-3 15,2 0 3-15,-3 0 0 16,-4 1 0-16,-1-1-2 15,-2 3 4-15,-1-1-1 16,-2 1 0-16,1-1-1 16,0 3 3-16,1-2-3 15,2 1 0-15,1-1 0 0,1 0 0 16,1 1 1 0,0-3-1-16,-2 2 1 0,-2-2 0 15,-3 1-1-15,-1-1 1 16,-3-1-1-16,0 1 1 15,0-1-1-15,2 0 0 16,4 0 2-16,5 1-1 16,-1 1-1-16,2 0 1 15,1-1-1-15,-3 0 1 16,1 1-1-16,-4 0 0 16,-3-2 1-16,2 0-3 15,-1 0 2-15,-1-2-2 16,7 0 1-16,-2 1 1 15,3 1-3-15,0 1 3 0,-3 3-1 16,5-1 1-16,-2 1-1 16,0 3 0-16,0-2 1 15,-2 0 1-15,-1 0-1 16,1-2 4-16,-1-2-4 16,3 0 0-16,0-1 1 15,0 0-3-15,-5 0 2 16,-1 1 0-16,-3-1 1 15,-5 0 1-15,-1 0-2 16,-2-1-1-16,-2 1 1 16,0-2 0-16,3 0 1 0,-2-1 0 15,4 2 0 1,2-1 0-16,0 1 1 0,-4 1-2 16,2 0-1-16,-5 0-1 15,1 0 2-15,-3 0 0 16,0 0 0-16,-3 0 0 15,4 1-1-15,4 1-1 16,2-1 1-16,8 2 0 16,3 1-1-16,-2 1 0 15,-1 0 2-15,-5 0-1 16,-6-1 1-16,-6-2 0 16,-3-1-2-16,-3-1 2 15,2 0 0-15,3 1-1 16,2-1 1-16,2 1 1 0,5 1-1 15,-6 0-1-15,1-1 1 16,-5 2 3-16,-3-2-3 16,-6 1 2-16,-2-1-1 15,-1 0 2-15,-4 1-1 16,2-2-1-16,2 1-1 16,-2 1 0-16,1-1-1 15,2-1 2-15,2 0 2 16,-2 0-3-16,2 0 0 15,-2 0 0-15,-1 0 1 16,-1 0 0-16,-1 0 1 16,-1 1-2-16,1-1 1 15,0 0-1-15,0 2 1 16,0-2 1-16,3 2-1 16,-2-2 2-16,4 0-3 0,-2 0-1 15,0 0 1-15,0 0 0 16,-3 0 0-16,3 0 0 15,1 0 0-15,2 0-1 16,3 2 0-16,2 1 1 16,2-1 1-16,4 1-1 15,-3 0-1-15,-2 0 1 16,0-1 3-16,-4-1-3 16,-4 0-2-16,1-1 2 15,-2 1 1-15,-2-1-1 16,2 0 3-16,1 0-7 0,1 2 8 15,1-2-3-15,0 0-1 16,2 1-1-16,-1-1 1 16,-3 2 0-16,2-1-4 15,-1-1 4-15,-1 2 3 16,1-1-1-16,2-1-2 16,1 1-1-16,-2 1-2 15,1-2 3-15,-1-2 2 16,1 2 1-16,-2-1-2 15,-2 1 2-15,0-1-2 16,0 1 1-16,0 0-2 16,-1-2 2-16,1 2-2 15,1 0 0-15,-3-1 0 16,2 1 0-16,-1 0 0 0,-1 0 0 16,1 0-3-16,-2 0 3 15,1 0 4-15,-1 0-3 16,0-2 1-16,0 2 1 15,0 0-2-15,0 0 5 16,0 0-1-16,0 0-3 16,0 0-1-16,-1 0 3 15,1 0-3-15,0 0 3 16,0 0-3-16,0 0 0 16,0 0 4-16,-2 0-5 15,2 0 1-15,0 0-1 16,0 0 0-16,-1 0 0 0,1 0 0 15,0 0-1 1,0 2 2-16,0 1-3 0,0-1 4 16,0 6 0-16,0-1-1 15,0 3 0-15,0 0 0 16,-2-1-1-16,1 1 0 16,-2 1 3-16,-1 0-1 15,2 1-1-15,-1-1-1 16,2 0 1-16,-2-2 1 15,3-1-2-15,-2 1 1 16,2-1-2-16,0 3 4 16,0-2-2-16,0 4 0 15,-1-2-1-15,1 1 0 16,0-1 0-16,-2 2 0 16,-1-4 0-16,3 2 1 0,-3 1-1 15,3-2 1 1,-2 0-1-16,2 0 0 0,0-1 1 15,2 2-1-15,-2 1 1 16,-2 2-1-16,2-1 0 16,0-1 0-16,-1 1-3 15,-1-1 3-15,1-1 1 16,-3 1 1-16,2 0-2 16,1-1 1-16,-1 1-2 15,1 2 1-15,-1 0 0 0,-1 0 1 16,2 3-1-1,-2-2 0-15,0 2-1 0,0-1 2 16,0-1-2-16,1-1 2 16,-2 2-1-16,1-2 0 15,0 0 0-15,1 2 0 16,1-1 0-16,1 2 0 16,-2 0 0-16,2 1 0 15,-1 1 0-15,-1 1 0 16,2-2-1-16,-1 0 1 15,-1-1 1-15,1 0-1 16,-1-1 0-16,2 0 0 16,-1 0 0-16,2 2 0 15,1-2 0-15,-2 1-1 16,1 0 1-16,1-1 1 0,-1 1-1 16,-2 0 0-16,1-1 0 15,0-2 0-15,0 2 0 16,-2-3 0-16,2 3 1 15,-1 0-2-15,1-1 2 16,-2 1-2-16,2-1 1 16,2 1 0-16,-2-1 0 15,1 1 0-15,1 0 0 16,-2-2 0-16,0 0 0 16,0-2 0-16,0 2 1 15,-2 1-2-15,2-1 2 16,-1 3-1-16,1-1 0 0,-2 1 0 15,2 0 0-15,-1 2 0 16,-1-4 0-16,1 1-1 16,1-1 1-16,-2-2 1 15,2-2-1-15,0 1 0 16,2-4 0-16,-2-1 0 16,1 0 0-16,-1 3 0 15,0-2 1-15,0 4-1 16,2-1 0-16,-4 0 1 15,4 1-1-15,-2-2 0 16,0-2 0-16,0 1 0 16,0-2 0-16,0-2 0 15,0 2 0-15,0-1 0 0,1 1 0 16,-1 1 0 0,0-1 1-16,0 1-1 0,0-1 0 15,0-3 0-15,0 1 0 16,0 0 0-16,2-1 0 15,-2 0 1-15,-2 1-1 16,2 3 1-16,0 2 1 16,0-1 3-16,0 0-3 15,-1 2 0-15,1-5-1 16,0-2 0-16,-2-2 0 16,4-1 2-16,-2 1-3 15,0-2 0-15,0 0 1 16,0 0-1-16,0 1 1 15,-2-2-1-15,2 1 1 0,0 0-1 16,2 0 1-16,-2-2 1 16,0 2 3-16,0-1-3 15,0 1 2-15,0 0-2 16,1 0 0-16,-2-2-1 16,1 2-1-16,0 0 0 15,0 0-8-15,0 0-34 16,0 0-107-16,-2-1-705 15</inkml:trace>
  <inkml:trace contextRef="#ctx0" brushRef="#br0" timeOffset="-147021.84">12439 12878 484 0,'-3'2'148'0,"0"0"-113"0,0-1 33 15,-1-1 14-15,3 0-10 16,1 1-12-16,1-1 8 16,-1 0-12-16,0 0 4 15,3 0 11-15,-3 0-17 16,0 0-15-16,0 0-4 16,-3 0-4-16,3 0-4 15,0 0 9-15,0 0 0 16,0 0-3-16,3 0 2 15,-2-1-8-15,1 1-8 16,1 0-11-16,0 0 1 16,4 1 12-16,1-1-6 0,5 2-11 15,2-1 5-15,3-1-3 16,4 2-3-16,1-2 2 16,4 0-4-1,3 0-2-15,1 1 2 0,0 0 0 16,1 1-1-16,-1 0 1 15,-1-1 1-15,-2-1 1 16,-1 1-1-16,1-1 2 16,0-1-4-16,1 1 2 15,2-1 0-15,0-1-1 16,1 0 1-16,1 1-2 16,1 1 0-16,0 0 2 15,-1 0-2-15,2 0 0 0,-4-1 0 16,2 1-2-1,-3-2 1-15,-4 1 1 0,1-1 1 16,-3 1-1-16,4 0-2 16,-1-2 2-16,-1 2 0 15,1 0 1-15,1 2-3 16,-1-2 3-16,-2 2-1 16,-1 0 0-16,-1-1 1 15,-3 0 0-15,46-1 0 16,-51 1 2-16,-2-1-3 15,2-1 2-15,0 0 2 16,16 1-1-16,1-2-1 16,2 0-2-16,-1 3 4 0,5-1-1 15,0 1-3 1,-2 1 6-16,0-1-6 0,-1 1 1 16,1 3-2-16,0-4 2 15,-2 1 0-15,2 0 0 16,-3-1 1-16,-2 0-1 15,-1 0-1-15,0 0 2 16,-2-1-2-16,-1 1 1 16,0 1-1-16,0 1 0 15,3-2-1-15,1 3 0 16,3-2-1-16,0 0 2 16,-1 2-1-16,0 0 1 15,-3 0 0-15,-2-2 0 16,-1 2-1-16,0-1 1 0,2-1 0 15,-1 0 0-15,5 0 0 16,5 2 1-16,1 2-2 16,2-1 2-16,0 0-1 15,-2 0 2-15,-3-1-2 16,-3-3-1-16,-5 2 1 16,-1-2 2-16,1-2-1 15,2 1 0-15,4-1 1 16,4 1-4-16,2 1 4 15,3 0-1-15,-1 3-1 16,-1 0 1-16,-5 0 0 16,-4-1-1-16,-4 2 2 0,-5-4 1 15,2 0-2-15,2 0-1 16,1 0 1-16,5-2-2 16,4 2-1-16,-1 0 2 15,3-2 0-15,-5 2-4 16,-6-1 4-16,-6 0 3 15,-2 1-2-15,-3 0-1 16,-1 0-5-16,3 1 4 16,4 0 0-16,2 3-2 15,5-2 2-15,3 2-2 16,0 1 1-16,1 0 2 16,-4 1 1-16,-5-1-1 15,-1-2 0-15,-5 0-1 0,1-1 1 16,2 2 0-1,5-3 0-15,3 2 1 16,1 0-2-16,1-1 0 0,-2 1 1 16,-4 0 1-16,-4-2-1 15,-5-1 2-15,-5-1-1 16,0-1 2-16,-3 0-1 16,0-2-2-16,-2-1 2 15,1 1-1-15,-2 0 2 16,-2 1-1-16,-2 0-2 15,-1 2 2-15,-1 0-1 16,0 1 2-16,0-2-3 16,0 2 0-16,0 2 1 15,0-2 1-15,0 0 0 0,0 0 3 16,2-2-2-16,-2 2 10 16,0 0-4-16,0 0 8 15,-2 0-5-15,2 0 0 16,0-1 0-16,-1 1-4 15,1-3-4-15,1 0-3 16,-1-2 1-16,0-3 0 16,2 1 2-16,-2-3-3 15,0 0 6-15,0 0-5 16,0-1 4-16,0-1-5 16,-2-1 6-16,1 1-2 0,-1-4 0 15,-1 1-4 1,-1-1 8-16,1-2-9 0,0 0 9 15,-2-1-5-15,1-2 3 16,0 1-6-16,1-2 0 16,-2 3 1-16,2 0 1 15,0 1-2-15,0 3 3 16,0-1-4-16,-3 1 0 16,2-4 1-16,-2 2 0 15,0-1 1-15,1-2 0 16,-1 1 1-16,1 0-2 15,0 1 2-15,2 0-2 16,-2-1 0-16,1-1 0 16,-2 2 2-16,-1 0-3 15,-1-1 1-15,2 1 0 16,2 0 2-16,-1-1-1 0,0 0 0 16,3 1 1-16,0-1-3 15,1-1 0-15,-1 0 5 16,1 1-4-16,-1-3 0 15,2 5-1-15,-1-3 2 16,1 4-1-16,-2-1 0 16,2 2 0-16,0-3 0 15,0 1 2-15,0 0-3 16,0 1-2-16,2-4 2 16,-2 4 3-16,1-2-2 15,-2-1-1-15,-1 0 0 0,1-1 2 16,-1 0-1-16,1-3 1 15,-1 4-2-15,2-1 2 16,0 3 0-16,2 0-1 16,-2 2-1-16,3-1 2 15,-3 0-2-15,1-1 2 16,-1-2 1-16,-1-1-2 16,-1-1-1-16,1-3 0 15,-1 0 2-15,1-1-2 16,1 3 1-16,0 2-1 15,1 2 0-15,1 3 0 16,-2 4 1-16,1-2 0 16,1 3-1-16,-2 1 1 0,0-1 0 15,1 0 1 1,-1 1 0-16,0 2 1 0,0-1-1 16,0 0-2-1,0 3-1-15,0 1 1 0,0-1 1 16,0 3 0-16,0-2 0 15,0 1-1-15,-1 0 1 16,1-1-1-16,0-1 1 16,-2 1 0-16,2 0 0 15,0 0 0-15,0 1 0 16,0 0 0-16,0-1-1 16,0 2 0-16,0 1-1 0,0 1 2 15,0-2-1 1,0 1 3-16,2 1-3 0,-1-1 1 15,1 1-1 1,-1 0-3-16,2-2 0 0,2 1 0 16,5-1 1-16,2 2-1 15,6 2 3-15,6-1 0 16,1 2 0-16,7 1 0 16,1 2 0-16,3-2 0 15,2 2-1-15,1 0 1 16,-2-1 0-16,0 1-2 15,-3 0 0-15,-1 0-2 16,-1 0 3-16,-4-2-1 16,2 0 1-16,0-1-1 0,-5 0 1 15,4-1-2-15,-4-1 3 16,-3-1-2-16,-1 0-1 16,-1 0 2-16,0 0-1 15,1 4 1-15,0-4 1 16,2 3 0-16,0 1 0 15,3 0-1-15,-1-1 0 16,2 2 2-16,-2-3-1 16,1 1 0-16,-3 0 1 15,0 0-1-15,1 0 0 16,1-1-1-16,2 2 1 16,1-2 0-16,4 1 1 15,1 0-1-15,-1 0 1 0,4-2-1 16,-1 2 0-1,-1-2 4-15,-4 1-4 0,0-4 0 16,-4 1-1-16,1-2 1 16,-1 2 1-16,0-2-1 15,1 2 0-15,0-2 0 16,3 1 1-16,4 2-1 16,-1 0 0-16,0 2 0 15,1-1 2-15,-1 1 0 16,0-4-2-16,1 1 0 15,1-1 0-15,1 0-2 16,-2-3 2-16,0 1-4 16,-7 1 2-16,3-1-1 15,-2 2 0-15,0 1-1 16,4 2 3-16,2 1-7 0,5 2 5 16,1-1 1-16,2 2 0 15,-1 1 1-15,-2-3 1 16,-3 0 1-16,-3-2-1 15,-2-1 1-15,2 2-1 16,2-2 0-16,3 0 0 16,1 0 1-16,1 0-1 15,3 0 0-15,-2-2 1 16,-2 1 0-16,-3-2-1 16,-2 2 0-16,-4-1 1 15,0 1-1-15,0 0 1 16,2-1-1-16,4 2 0 0,3 0 4 15,0 0-4-15,1 0 0 16,3 0-3-16,-3 2 3 16,-4-2 0-16,-3-2-4 15,-1 2 3-15,-4 0 0 16,3 2-1-16,5 0 1 16,7 5 1-16,5 3 0 15,9-2 0-15,-1 1 0 16,1-2 0-16,-5-2 1 15,-7-3 0-15,-6-1-1 16,-6-1 1-16,0 0-1 16,-4-1 1-16,5-1 0 0,-1 1-1 15,2 0 1-15,2-1-1 16,-1 1 0-16,-3-2 2 16,-4-1 1-16,-2 1-3 15,-4-1 0-15,-4 0 1 16,3 1 0-16,1 0-1 15,3 2 0-15,3-1 1 16,7 1 0-16,1 2 0 16,4-1-1-16,1 2-2 15,-1-1-1-15,-5 0 1 16,-3 1 2-16,-5-4 0 16,-4 1-1-16,-2 0 1 15,-4-2 0-15,3 0 1 16,-2 0-1-16,2 1-3 15,2-1 3-15,0 0 0 0,0 2 0 16,1-1 0-16,-3 2 0 16,-2 0 1-16,-3 2-1 15,1-2 0 1,-4 0 0-16,1 0 1 0,2 0-1 16,-1 0 0-16,0 0 0 15,-1 0 0-15,0 0 0 16,-3-2 0-16,0 0 0 15,2 1 1-15,-1 1-1 16,2 1-1-16,-1 1 1 16,3 0 0-16,-3 0 1 15,0 0-1-15,0-1 0 0,-4-1 0 16,-1 0 2 0,-3 2-1-16,-2-2-1 0,-3 0 0 15,0 0 2-15,3 0-2 16,1 0-2-16,6 0 1 15,4 1 1-15,3 0 0 16,1 1 0-16,-2-1 0 16,-6 1 0-16,-2-1 0 15,-5-1 0-15,-1-1 0 16,-2 1 0-16,-2-2-1 16,2 2 1-16,-1 0 0 15,-1 0 0-15,2 0 0 16,0 0 0-16,0-1 0 0,0 1 0 15,0 0 0-15,0 1-3 16,0 1 3-16,-2 2-3 16,1 1 2-16,-2 5 1 15,-2 5 1-15,1 3-1 16,-2 0 0-16,2 6 1 16,-1 0 1-16,1 3-2 15,-2 0 1-15,-1-1 0 16,2 1 0-16,-1-2 1 15,0 2-2-15,0-1 0 16,0-2 0-16,-3-2 1 16,3 1-1-16,0-1 0 0,1 0 0 15,-1 0 1-15,1-1-1 16,0 2 0 0,-1-2 0-16,2 2 0 0,-2-2 0 15,-3 0 0-15,1 0 0 16,2-1 1-16,0 0-1 15,2-2 0-15,-1 0 0 16,1 1 0-16,3 1 0 16,-1 0 0-16,-1 3 1 15,2 1-1-15,-1 2 3 16,-3-1-3-16,1-2-3 16,-1 2 3-16,1-2 3 15,-2-1-2-15,2-2-1 0,1 0 0 16,1-2-4-16,-1 2 4 15,3-2 0-15,-1 4 4 16,-1-1-4-16,1-1 0 16,-1 3-4-16,-1-2 4 15,0-1 0-15,0 2 0 16,0-3 4-16,2 1-4 16,-2-1 0-16,1 1 0 15,-1-2 0-15,2 3-4 16,-2 1 4-16,1 1 0 15,-1-1 3-15,2 1-2 16,-1-2-1-16,1 1 0 16,1-4 0-16,-2-2 0 15,2 1 0-15,-1-1 0 0,-2 1 0 16,3 0-1-16,-1 1 1 16,-2 2 0-16,1-1 0 15,-1 3 1-15,0-1-1 16,0-1-1-16,0-3 1 15,1-2 0-15,1 1 0 16,1-4 0-16,-2 1 0 16,2-2 0-16,-3 1 0 15,2-2 0-15,-3 1 0 16,2-1 0-16,-1 0 0 16,3 1 0-16,-1-3 0 0,1 0 0 15,-2 1 0 1,2-3-1-16,0 0 1 0,0-2 0 15,0-1 0 1,-1-2 0-16,1 1 0 0,0-2 0 16,0 0 0-16,0 1-1 15,0-1 1-15,0 0 0 16,0-1 0-16,0 2 0 16,1-2-1-16,-1 2 1 15,-1 0-1-15,1 1 1 16,0 1 0-16,-2 2 0 15,1 1-1-15,-1 1 1 16,-1 0 0-16,2 0 1 16,-1 0-1-16,1-1 0 15,1-1-1-15,0-3 0 0,1-1-1 16,-1 0 2-16,2-1 1 16,-1 2-1-16,-1-2 2 15,0 0 1-15,2-2 1 16,-2 2-1-16,0 0 0 15,3-2-3-15,3 0 0 16,0-1 3-16,4-1-3 16,0 1 0-16,0 0 0 15,1-1 1-15,0 1-1 16,-1 0 0-16,4-1 0 16,-1 0-1-16,3 0 1 15,5 0 0-15,2 0 1 0,2-2-1 16,5-2 0-1,3-1-2-15,-2-1 3 0,1 0-2 16,-1 1 2-16,-3 2-1 16,-1 0 3-16,1 0-3 15,1 2-1-15,-1 1 1 16,2-2 1-16,0 1-1 16,2-1 1-16,3-1-2 15,1 0 2-15,0 0-1 16,-2 0 0-16,2 2 0 15,-1-1-1-15,-2 2 0 16,0 1-2-16,1-1 1 16,1 1 2-16,-1 1-1 15,0-1-3-15,1 0 4 0,-1 2 0 16,-3 0 1-16,-2-1-1 16,-2 2 0-16,-1 0-3 15,1 0 3-15,1-2 1 16,2 2-1-16,0-1 1 15,-2 0-1-15,-1-1 0 16,-4 0 1-16,-4 0 0 16,-4 1 0-16,-3 1-1 15,-4-2 3-15,-4 2-2 16,1 0 2-16,-4 0 4 16,2-1 0-16,-2 1 2 0,1 0 2 15,-2 0-11 1,0 0 2-16,-2 0 0 0,2-1-2 15,0 1 0-15,0 0-6 16,0 0-36-16,-1 1-141 16,-5 2-577-16</inkml:trace>
  <inkml:trace contextRef="#ctx0" brushRef="#br0" timeOffset="-139195.99">2060 14520 470 0,'-9'10'1001'16,"2"-1"-1001"-16,-1-3-37 16,4 1 37-16,-4 9 15 15,2 7 32-15,-3 7-13 16,-4 7-4-16,-5 10-5 16,3 8-6-16,0 5-3 15,3 6-9-15,6-4 1 16,3-1-3-16,-1-8 2 15,8-9-2-15,-4-11-2 16,0-6-1-16,0-11 3 16,0-8 5-16,-4-5 32 15,1-6 9-15,3-8-39 16,-3-6-12-16,1-8 0 0,4-11-3 16,4-2-6-1,9-1 1-15,4 1 7 0,-1 3-2 16,9 6 2-16,-5 5-2 15,6 8 2-15,-8 4-1 16,4 6-1-16,-5 6 2 16,-2 7-7-16,-1 5 6 15,-4 6 0-15,4 4 2 16,-2 6-1-16,-5 3-1 16,1 1 2-16,-7 2 0 15,-3 1 1-15,-6 2-3 16,-4 1 2-16,-4-2-1 0,-8 2 2 15,1-7-1-15,-3-2 3 16,-3-5 0-16,-1-6 1 16,1-5 6-16,2-6-2 15,-2-6 5-15,6-5-10 16,-3-8-3-16,5-6-10 16,4-7-35-16,5-6-109 15,8-4-290-15,14 1-496 16</inkml:trace>
  <inkml:trace contextRef="#ctx0" brushRef="#br0" timeOffset="-138714.18">2405 15179 894 0,'-5'3'325'0,"-1"-2"-311"16,6 0 21-16,0-1 58 15,3 0-16-15,5 0-37 16,4-1-5-16,4 2-15 16,9-1-9-16,2 2-2 15,3 1 0-15,-2 0 0 16,-5 1 1-16,-2 0-10 16,-5 3 28-16,-7 2-4 15,-3 7 5-15,-6 1-2 16,-8 3-7-16,-6 6 4 15,-6 2-4-15,-4 4-3 16,-4 1 5-16,1 1-13 16,2-2 2-16,11-5-5 0,3-4 1 15,13-7-1 1,12-5 1-16,22-9-7 0,23-8-83 16,23-10-144-16,17-11-888 15</inkml:trace>
  <inkml:trace contextRef="#ctx0" brushRef="#br0" timeOffset="-136775.7">12208 11750 1198 0,'-4'-2'173'0,"1"1"-167"0,1 0 40 16,1-2 13-16,1 3 0 15,1 0-22-15,1 0-18 16,-1 0-10-16,1 1-4 15,1 3 10-15,4 3 19 16,2 3-20-16,3 5-4 16,4 3 6-16,1 3 0 15,4 1-4-15,2 6 1 16,3 0-3-16,-2 0-2 16,4 0-3-16,-1-1 1 15,-3-3-3-15,-5-6 1 16,-5-2-1-16,-5-6 1 15,-2-4 11-15,-4-5 8 0,-2 0 13 16,1-3-1-16,1-6-25 16,6-3-10-16,3-6 1 15,3-7-1-15,6-5 0 16,0-4 0-16,3-2 0 16,1-2-1-16,0 0 1 15,-4 4-2-15,0 3-5 16,-6 5-6-16,-6 4-28 15,-5 3-58-15,-1 1-174 16,2-2-513-16</inkml:trace>
  <inkml:trace contextRef="#ctx0" brushRef="#br0" timeOffset="-133435.67">3155 15438 456 0,'4'2'151'0,"-2"-2"-84"16,1 0 31-16,-3-2 31 15,0 2-23-15,0 0 5 16,0 0-35-16,-2 0-29 16,2 0-15-16,0 0-9 15,-1 0 0-15,-1 0-1 0,4 0-7 16,-2 2 8-16,0-2 2 15,1 0 21-15,-1 0 0 16,0 0 6-16,-1 0-11 16,1 0-7-16,-2 1-11 15,1-2-9-15,-2 1-3 16,3 0-1-16,0 0-1 16,3 0 4-16,-2 0-5 15,1 0 5-15,-2 1-6 16,1-1-1-16,2 0 0 15,5 2 3-15,4-1 0 0,7 0-6 16,7 3 7 0,0 1-10-16,6-2 6 15,-1 1-2-15,0-1 1 0,5 1-4 16,5-2 3-16,5 0 3 16,5-1-2-16,4-2-1 15,0-1-2-15,-3 0-1 16,-4 2 0-16,-2 2-1 15,-4 0 1-15,-3 1 1 16,2 0-2-16,-2 2 1 16,0-4-1-16,4 2 1 15,-2-2 2-15,4-1-3 16,2 0 0-16,2-1 1 16,2-2 2-16,6 3-3 0,-2 0 0 15,0 0-5-15,1 3 5 16,-6-2 0-16,-2 0 0 15,-3 1 0-15,2 0 0 16,3-1-1-16,2 0-4 16,6 2 5-16,0-1 1 15,2-2 0-15,-1 1 0 16,0 2-1-16,-4-2 0 16,-1 1 4-16,-5 3-4 15,-4-2-1-15,-2 1 1 16,0 0 1-16,-1 0 0 15,7 1-1-15,5-1 1 16,7 0-1-16,6 0 0 0,2 4-2 16,1-1-2-1,-1 0 4-15,-1 1-2 0,-1 1 2 16,-4-1 0-16,0 1 1 16,-2-2-1-16,-3-2 3 15,-3 1-3-15,5-2-1 16,-3 2 1-16,1-3 3 15,5 0-3-15,-4 2 2 16,-1-1-2-16,-1 1 1 16,1-1-1-16,-4 0 0 15,1-1 0-15,0 0-1 16,-1 0-1-16,-2-2 2 16,2 2-2-16,-2 1 2 15,2 0 0-15,-5 2 0 0,3-1 0 16,2 1 0-16,-2 0-2 15,-1-1 2-15,1 1 0 16,-1-1 2-16,-2 1 0 16,2-2-2-16,-2 2 1 15,3-2 0-15,0 2-1 16,-2 0 1-16,-1-3-2 16,3 1 2-16,-7-2-1 15,7 2 0-15,-2-2 2 16,2 1-2-16,0 0-1 15,-3 1-2-15,-1-1 2 16,-3 1 1-16,1 2-1 16,-3-2 1-16,3 0 0 0,-2 2 0 15,2-2 0-15,-1-1 0 16,-1 0-2-16,0 0 2 16,-2-2 0-16,-1 0 4 15,1 2-4-15,0-1 0 16,1 1 0-16,-1 1 0 15,2-1 1-15,-2 0 1 16,-1-2-2-16,0-1-2 16,0 4 2-16,1-3 1 15,2 3 1-15,1-2 0 16,6 1-3-16,1 1 1 16,2 0-5-16,-1-1 5 0,1 1-1 15,-2 1 1-15,-4-1-1 16,0 0 1-16,-2 0 0 15,0 2 0-15,1-1 0 16,0 1 0-16,0 1 0 16,2-1 0-16,2 1 0 15,4 0 0-15,1 2 1 16,1-1-1-16,4 0 0 16,-4-2-3-16,-5 1 1 15,-1-2 2-15,-2-2 0 16,-3 0 0-16,2 0-1 15,3 0 0-15,6 1 0 16,-2-1-7-16,0 1 5 16,0-1-1-16,-4 3 1 0,-2 0 2 15,-1-1-1-15,1 0 1 16,-4 0 1-16,-2-2 0 16,0 1-2-16,2-1 2 15,-2 1 0-15,5 0 0 16,1 2-2-16,2 0 0 15,4-1 2-15,-4 2-1 16,0-2 1-16,-6 0-1 16,-4-3 1-16,-8-1 0 15,-5 0 1-15,1-1-1 16,-1-1 0-16,5 1 1 0,3 1 0 16,3-1-2-16,1 2 1 15,3-1 0-15,-4 2-2 16,-5-1 0-16,-4-2 2 15,-5 0 0-15,-5 0 0 16,-4 0 1-16,-3-2-1 16,-2-1-1-16,4 3 1 15,3 0 1-15,3 2-1 16,0-1-1-16,3 3 1 16,-2-1 0-16,-7 2 0 15,0-4 1-15,-6 2-1 16,-5-3 0-16,-1 0 1 15,0-2 0-15,-3 2 0 0,0 0-1 16,6 0 0 0,0 2 0-16,3-2-1 15,3 1 2-15,0 1-1 0,-3-1 0 16,-3-1 1-16,3 0 3 16,-6 0 3-16,-2 0 1 15,-1 0-1-15,0 0 2 16,0 0-3-16,-1 0-3 15,1 2 1-15,1-2 0 16,-1-2 2-16,0 2 2 16,0 0 1-16,0 0-1 15,0 0-1-15,0 0-6 16,-1 0 0-16,1-1-1 16,0 2 0-16,0-1-1 0,0 0-4 15,0 2-16-15,0-1-43 16,0 1-110-16,-2 4-357 15</inkml:trace>
  <inkml:trace contextRef="#ctx0" brushRef="#br0" timeOffset="-130920.24">12325 16104 766 0,'-3'-2'94'0,"3"1"-70"15,1-1 53-15,-1 2 62 16,2-1-32-16,-2-1-54 15,0 2-25-15,0 2 2 0,0-4 12 16,0 2-4-16,0 0 13 16,-2 0 6-16,2-1-6 15,0 1-3-15,0-3-4 16,2-1-39-16,-1-5 17 16,1-1 1-16,-1-5-10 15,2 0-3-15,0 2 7 16,0-3-1-16,-2 1-5 15,2-1-1-15,-1 0 1 16,-1 2-1-16,-1-4 3 16,2 3-4-16,-1 0-3 15,-1 0-1-15,2 1 2 0,-1-1-3 16,2 2-1-16,0-1 0 16,-1-1 5-16,5 4-2 15,-4-5 0-15,0 4-3 16,0 1 2-16,-1-2 3 15,-1 0-5-15,1 0 3 16,-1-1 0-16,-1-1-5 16,0 1 2-16,0 1 2 15,0-1-3-15,2 3-2 16,-2-1 0-16,1 2 1 16,-1 2-1-16,2 0 1 15,-2 0 2-15,0 2-3 16,0-1 1-16,0 2 0 0,0-2 0 15,0 2-1 1,0-1 0-16,0-1 0 0,0 0 2 16,0 0-2-16,0-1 1 15,1 1 0-15,-1 0 0 16,2-1 2-16,-2 0-1 16,0-2 0-16,0-1-1 15,0 0 1-15,0-4 1 16,0 1 0-16,-2 0-3 15,4 0 0-15,-2 0 1 16,3 0 0-16,-2 2-1 16,3-1 1-16,-2 2 0 15,-1-1 0-15,1 2-1 0,-2-1 1 16,0-1 0-16,-2-2-1 16,2 1 0-16,-1-1 0 15,1 0 2-15,-2 2-2 16,2 2 0-16,2 1 1 15,-2 2-1-15,1 1 0 16,-1-1 2-16,2 1-2 16,-2-1 0-16,-2-1 0 15,2-26-1-15,0 28 0 16,-1 1 1-16,1-1 1 16,-2 2-1-16,2-6 0 15,-2 0-1-15,2 0 1 16,0-1 1-16,0 1-1 0,-2-2-1 15,2-1 1 1,-1-3-1-16,-2 0 1 0,1 2 0 16,1 0 1-16,-2 5 0 15,1-1-1-15,1 4 0 16,1 1 0-16,0-1 0 16,0 2 0-16,0-1 0 15,1 3 0-15,-1-1 0 16,0 1 0-16,-1 2 0 15,1 0 0-15,0-3 0 16,0 3 0-16,-2-1 1 16,2 1-1-16,0-1 0 15,0-1-1-15,0 1 2 16,0-2-3-16,-1 1 2 0,1 0 0 16,0-1 1-16,0 0-1 15,0 1 0-15,-2 0 0 16,2-1 1-16,-1 2-1 15,1-1 1-15,0 1-1 16,0-2 1-16,-2 2 0 16,2-1 0-16,0-1-1 15,0 2 0-15,-1 0 1 16,1 1-1-16,0 0 0 16,1 0 0-16,-2 0 0 15,1 0 0-15,0 0 0 16,0 0 1-16,0-2 0 0,0 0-1 15,0 1 0-15,0 0 0 16,0 0 0-16,0-1 1 16,0 1-1-16,0 0 0 15,1 1 0-15,-2 0 0 16,1 0 1-16,0 0 1 16,-2 0-2-16,2 0 0 15,0 0 0-15,0 0 0 16,0 0 0-16,2 0 0 15,-2 0 0-15,0 0-2 16,0 0 2-16,0 0 0 16,0 1-2-16,0-1 1 15,0-1 1-15,0 1 0 16,0 0 0-16,0 0 0 0,1 0 0 16,-1 0-2-16,0 0-3 15,2 0-4-15,-2 0-9 16,0 0-17-16,0 1-24 15,1-1-45-15,2-1-204 16</inkml:trace>
  <inkml:trace contextRef="#ctx0" brushRef="#br0" timeOffset="-125717.16">12374 14895 470 0,'0'2'184'0,"0"-2"-121"16,0-2 7-16,0 2 26 15,1-1-18-15,-2 0-1 16,1 1-18-16,0 0 5 16,-2 0-6-16,2-2-10 15,2 2-14-15,-2 0 4 16,0 0-4-16,1 0 3 16,-1 0 20-16,0 0 2 15,0 0-22-15,-1 0-10 16,1 0-7-16,-2-3-11 0,1 1-7 15,-1-2 0-15,1-4-1 16,-1 0-1-16,-2-2 2 16,1-3 0-16,3 1 2 15,-2-3 2-15,-1 1 7 16,3 1-2-16,-1 1-1 16,-1 1-1-16,2 5 1 15,-1 0-3-15,-1-2-2 16,1 2-3-16,-1-1 7 15,1 0-6-15,1 1 2 16,-2 1-1-16,2-1 4 16,-1 2-2-16,1 1 11 15,0-1-4-15,0 4-3 16,-2 0-3-16,2 0 0 16,0 0-3-16,0 0 2 0,0 0-1 15,0 0-1-15,0 0-3 16,0 0 4-16,0 0-5 15,0 0 4-15,0 0-4 16,0 0 1-16,0 0 1 16,0 0 2-16,0 0 1 15,0 0 0-15,2 0-3 16,-2-1 5-16,0 1-4 16,0 0 0-16,1 0-3 15,-1 0 7-15,2 0-7 0,-1 0 0 16,-1 0 0-16,2 0-1 15,1 0-1 1,4 0-3-16,7-2 4 0,5 2 0 16,5-1 0-16,6 1-2 15,0 1 3-15,-2 1-1 16,0-1 1-16,-1 3 0 16,-6 1 4-16,0-3-4 15,-3 3-3-15,-2-4 3 16,4 0 3-16,2-1-3 15,2-1 1-15,4 0-3 16,4-1 3-16,-1 2-1 16,-1-1 2-16,-2 1-2 15,-7 1 0-15,-3-1 0 16,-2 2 0-16,-5-1 0 0,4 0 0 16,-3 1 0-16,4 0 0 15,2-1 0-15,6 1 0 16,1 1 0-16,5 2 0 15,3-3 1-15,1 2-1 16,2-1 0-16,0 0-2 16,-3-2 1-16,-3 1-2 15,-4-2 3-15,-3 1 0 16,-1-1-2-16,-2-1 2 16,0-1 0-16,3 1 0 15,0-1 2-15,2 2-2 16,4 0-1-16,4 2-2 0,7 2 3 15,1 0-1-15,1 2 0 16,1 1 1 0,-4-1 0-16,-5 0 0 0,-4-2 0 15,-2-1 1-15,-1-2-1 16,0-1 4-16,1 0-4 16,0 0 0-16,4 0-4 15,-3 2 4-15,1-1-1 16,-4 0 1-16,4 2 0 15,-5-3 0-15,-1 2 0 16,-2-2-1-16,1 0 2 16,-1-2-1-16,2 0 0 15,1 2 0-15,2 0 0 16,0 0-1-16,7 2 1 0,0 0 2 16,4-1-2-16,-1 2-3 15,2 0 3 1,1-1-1-16,-1 3 1 0,-2-4 0 15,-1 2-2-15,0 1-1 16,3-1 2-16,0-1 1 16,-1 3 0-16,4-1 0 15,0-1 0-15,-3-1 2 16,-2 0-1-16,0-2-1 16,-3 0 1-16,-1 0-1 15,2-2 0-15,-1 2 0 0,2 0 1 16,1 0 0-1,3 0 0-15,1 0-1 16,1-1 1-16,1 1 1 0,-3 0-2 16,-4 0 1-16,-3-1-1 15,-5 1 0-15,-4-1 0 16,0 1 0-16,-1 0 0 16,3-2 0-16,6 2 0 15,7-2 0-15,5 2-1 16,2 2 0-16,0 1 0 15,-3-3 0-15,-5 2 1 16,-7 0-1-16,-4-1 1 16,-4 1-2-16,0-1 2 15,1 1 2-15,1-1-2 16,7 0 0-16,-1 1-2 0,5 0 2 16,1 0 0-16,-1 2 0 15,0-4 0-15,-2-2 1 16,-3 2 0-16,-2-2 0 15,-3 0-1-15,0 0 1 16,0 0-1-16,2 0 0 16,2-1 0-16,3 0 1 15,1 1-1-15,2 2 0 16,0 0 1-16,-1 2 0 16,-2-1 1-16,-3 1-1 15,-2 1 0-15,-2-2-2 16,4 0 1-16,0 1-1 0,5-1 2 15,7 2-2-15,0-1 0 16,4 0 1-16,0 0-1 16,0 1 0-16,-4-2 0 15,-3 2 1-15,-2 0-3 16,-4-3 3-16,0 0 0 16,-2 0 0-16,2-2 0 15,1 1 1-15,4 1-1 16,2 0 0-16,3 3 0 15,1 0 0-15,0-1 1 16,0 3-1-16,-1-1 0 16,-1-1 1-16,-2 0-1 15,-3-1 1-15,2-1-1 0,0-1 1 16,1 0 0-16,3 2-1 16,2-4 3-16,3 1-3 15,0 1 0 1,1 0-2-16,-1 1 4 0,1 1-4 15,-3 1 0-15,-1-3 2 16,-6 1-1-16,-2-1 0 16,1-1 1-16,0 1 0 15,4-1-4-15,4-1 4 16,-1-1 1-16,4 2-1 16,-1-2 1-16,-1 2-1 15,-2-2 0-15,1 0 0 0,1 0 1 16,0 0 0-16,1 1-1 15,3-1 1-15,-1 1-1 16,-2 1 1-16,-2-2 1 16,-2 2-2-16,-5 1 2 15,2-2-2-15,0 1 2 16,2-1-2-16,5 2-1 16,2 0 0-16,1-2 0 15,3 2-1-15,-2 2 1 16,-2-2 2-16,-4 0-2 15,-9 2 3-15,-3-2-1 16,-7 0 8-16,-3-2-9 16,-4 0 3-16,3-2-1 15,1 3-2-15,4 0 0 16,4-1-3-16,4 4 3 0,0-2 0 16,1 0 1-16,1 1 0 15,-3-1-1-15,-2 0 0 16,-4-1 0-16,1-1 0 15,0 1 1-15,0 1-1 16,3-1 4-16,0 1-7 16,-2 0 7-16,-1-2-4 15,-5 1 1-15,-7-1-1 16,0 1 1-16,-4-2-1 16,2 2-4-16,-3 0 4 15,7 1 1-15,0 0-1 16,5 1 0-16,1 0 0 0,4 2 0 15,-3 0 0-15,-2-2-2 16,-1-1 2-16,-6 0 0 16,1 0-2-16,0 0 2 15,0 2-2-15,5-1 1 16,-1 2-2-16,3-1 3 16,2 4-2-16,-2-3 1 15,-6 0 1-15,-4 1 0 16,-6-2 5-16,-7-2-5 15,0 0 2-15,-2 0 1 16,4-3-3-16,2 2-1 16,5-2-1-16,5 3-2 15,3 0 4-15,1 1 1 16,-1 1-1-16,-2-1-3 16,-8 0 3-16,-4 1 1 0,-4-2 2 15,-2 0-4-15,0 0 1 16,-2 0 0-16,2 0 0 15,0-2 2-15,0 2 0 16,2-1 0-16,2 0-2 16,0-2 4-16,2 1-4 15,-1-1 0-15,-2 3 0 16,-1-2 1-16,-2 2 0 16,0 0 1-16,0 0 1 15,0 0-1-15,0 0 2 16,0 0 2-16,0 0 4 15,0 0 1-15,1 0-1 0,-1 0 3 16,2 0-6-16,-2 0-4 16,-2 0-1-16,2 0-2 15,0 2-1-15,0-2-1 16,0 0 0-16,0 0 0 16,0 0 0-16,0 0-3 15,0 2 4-15,0-2 1 16,0 1 0-16,0 1-1 15,0 1 1-15,2-1 0 16,-2 3 1-16,0-3 0 16,0 4 0-16,0 0 0 15,0 2-1-15,1-1 2 16,-1 2 0-16,2-3 1 0,1 2 2 16,-1-3-1-16,0 0-3 15,-1-4 0-15,-1 0 0 16,0-1 2-16,-1 0-1 15,1 0-2-15,-2 0 0 16,2 0-1-16,0 5 1 16,0-1 0-16,-2 2 2 15,2 2-2-15,0 5 2 16,0 0-2-16,2 3 1 16,-2 4-1-16,-2 3 2 15,-1-2 0-15,0 0-1 16,-2 0-1-16,2-2 2 0,-2-4-2 15,1 1 1-15,-1-2-1 16,1-1 2-16,0 2-2 16,1 1 2-16,0 1-2 15,3-1 0-15,-2 2 1 16,2 1 1-16,0-2-2 16,-1 0 0-16,-2-1 0 15,1-1 0-15,-2 0 0 16,0 0 1-16,-1 0-1 15,2 0 0-15,0 1 0 16,0 1 1-16,0 1-1 16,3 2 0-16,0 0 1 15,0 0-1-15,0 1 0 16,1-1-1-16,-1-2 1 0,0-1 0 16,-1 0 0-16,-1-2 1 15,1 1-1-15,-1 2 0 16,1 1 0-16,-1-1 0 15,2 1 0-15,0-1 0 16,0-1 0-16,2-2 0 16,-2-2 0-16,1-2 0 15,1 3 0-15,-2-5 0 16,0 2 0-16,0-1 0 16,0 4 0-16,-2-1 0 15,2-1-1-15,0-1 1 0,-1 1 1 16,1-1-1-16,0 1 0 15,0-1 0-15,-2 3 0 16,2 0 0-16,-1 3-1 16,1 1 1-16,-2 2 0 15,2 0 0-15,2 1 0 16,-1-1-1-16,2-2 1 16,0-1-1-16,0-1 0 15,-1-3 0-15,2 37 0 16,-4-43-1-16,0 2 2 15,0-2 0-15,-1 0 0 16,1 6-1-16,0 0 1 16,-2-1 0-16,1-2-1 15,1-1 1-15,0 3 0 16,0-2-1-16,1 0 0 0,1 2 0 16,-1-1 0-16,1 1-1 15,-2-2 2-15,1 3 0 16,-1-3 0-16,2-1-1 15,-2-2 1-15,1-1 0 16,-1-2-1-16,0-3 2 16,0 1-2-16,0-2 1 15,0 1 0-15,3-2-2 16,-3 1 1-16,1 0 0 16,-1 0 1-16,0 0 0 15,0 0 0-15,0 0 0 16,0 0 3-16,0 0-1 0,0 0 0 15,0 0-1-15,0 0 0 16,2 0-2-16,-2 0 2 16,2 0 0-16,1 0-1 15,3-2 1-15,4 0-2 16,5-1 1-16,2 0 0 16,3-1 0-16,1 0 0 15,0 1 0-15,3-1 0 16,-2 0 0-16,2-2 1 15,-1 2-1-15,-1-2 1 16,0 2-1-16,2-1 0 16,-3 2 0-16,3 2 0 15,0 0 0-15,-1 1 0 0,0 0 0 16,1 1 0 0,1 2 1-16,1 0-1 0,-1 1 0 15,-1 0 0-15,3 1 0 16,-2-3 0-16,0 0 0 15,-1 2 0-15,-4-2 0 16,2 2 1-16,-3-2-1 16,-2 1 0-16,-1-1 0 15,-1-2 0-15,0 1 0 16,-1 0-3-16,0 1 3 16,3 1 1-16,-1-1-1 15,1 0 0-15,-2 1 0 16,-2-2-1-16,-2 0 1 15,-1 1-1-15,-6-1 1 0,-1-1 0 16,1 0 0 0,-3 1 0-16,4 1 0 0,2 1-1 15,0 0-1-15,2 0 2 16,0-1 0-16,2 1 0 16,-4 0 0-16,1-3-1 15,-4 0 1-15,2 1 0 16,-3-1 0-16,-2 2 1 15,-1-2-1-15,0 0 0 16,0 0 0-16,-1 0 0 16,1 0 0-16,0 0-2 15,0 0 2-15,-2-2 0 16,1 2-2-16,-2-1-1 0,0 1-8 16,-1 0-92-16,-7 0-280 15</inkml:trace>
  <inkml:trace contextRef="#ctx0" brushRef="#br0" timeOffset="-119378.17">2488 6760 1105 0,'9'-8'229'15,"-3"1"-219"-15,-1 1 24 16,-5 1 52-16,0 4-12 15,-2-1-12-15,1 2-38 16,-1 2-13-16,-1-1-4 16,-4 1-1-16,-8 7 4 15,-6 6 8-15,-12 5 2 16,-10 9 3-16,1 2-13 16,0 5 2-16,2 5-8 15,9 6 5-15,8 3 2 16,5 6-8-16,8 0 1 0,7-1-3 15,9-7-1 1,10-7 0-16,13-7-13 0,15-10-67 16,13-7-153-16,19-10-324 15</inkml:trace>
  <inkml:trace contextRef="#ctx0" brushRef="#br0" timeOffset="-118960.45">2809 6638 1217 0,'-3'-4'78'0,"3"1"-77"15,-3 0 9-15,0 0 8 16,3 5 15-16,0 5 44 15,-3 2-13-15,1 8-37 16,-2 4-1-16,-2 6 4 16,0 3 2-16,-1 0-12 15,-4 5-5-15,1 2 4 16,-1 3-6-16,-1 2-5 16,-1 4 1-16,-1 4-3 15,0-1-2-15,-3-3-1 16,2-2 3-16,3-8 1 15,3-4 0-15,-1-5-7 16,10-7 7-16,0-4 2 16,3-3-4-16,10-3 2 0,4-3-3 15,8-3 0-15,8-2-4 16,6-2-1-16,2-3-6 16,0-3-70-16,-4-1-104 15,-2-6-318-15</inkml:trace>
  <inkml:trace contextRef="#ctx0" brushRef="#br0" timeOffset="-118291.85">3270 6625 1250 0,'-3'-7'47'16,"-3"6"-46"-16,1-2 15 16,1 4 27-16,0 6 92 15,-1 6-78-15,-1 8-28 16,-1 11-6-16,-1 8-1 16,1 5-5-16,1 9-11 15,1 2-2-15,1 3-2 16,-1 0 0-16,-2-2-2 0,-5-6 0 15,3-7 3 1,-3-11-2-16,3-10-1 0,3-7 0 16,3-8 3-16,0-6 9 15,9-5 3-15,3-9-15 16,9-5 0-16,9-9-1 16,9-12-1-16,4-9 2 15,6-5 0-15,-4-3 0 16,0 3 1-16,-2 4-2 15,-7 8 2-15,-8 6 0 16,-4 9 3-16,-8 3 5 16,-8 10 31-16,-2 3-23 15,-3 4-8-15,0 5-9 16,-3 0-3-16,-2 2-1 0,-3 9 4 16,-7 2 1-16,-6 6 0 15,-3 4 0-15,-3 2-1 16,-3 0 0-16,3-3 3 15,-4-1 0-15,-5 0-3 16,1-3 9-16,-1 1 0 16,6-5-3-16,12-4-5 15,6-6 2-15,6-1-2 16,9-2 4-16,2-1-3 16,6 4 7-16,9 5 0 15,10 0-1-15,11 7-8 16,7 0-1-16,9 1-7 15,1-2-67-15,8 2-318 0</inkml:trace>
  <inkml:trace contextRef="#ctx0" brushRef="#br0" timeOffset="-71030.47">25741 1099 643 0,'11'-3'225'0,"-5"1"-173"16,-4-3 18-16,-5 1 33 16,-2 0-11-16,2-1-20 15,2 3-11-15,-1 0-18 16,0 2-20-16,4 0 2 15,-2 0 4-15,-2 0-1 16,1 0-7-16,-5 4 1 16,-9 4-6-16,-9 2 1 15,-7 5 5-15,-8 4 0 0,-1 6-7 16,2 3-4-16,7 4 0 16,4 5-1-16,7 5-3 15,6 2 3-15,4 4 1 16,7-2-1-16,7-5 0 15,8 0 1-15,6-6 5 16,9-2-2-16,10-3 1 16,9-3-2-16,9-9-7 15,5-6 0-15,1-6-5 16,-4-6 0-16,-5-8 0 16,-6-4 5-16,-5-4-4 15,-4-4 4-15,-4-7-4 16,-3-1-1-16,0-7 2 0,-3-5-1 15,-2-5 1-15,-4-3-2 16,-6-1 1-16,-5 2 0 16,-7 3-1-16,-6 6 0 15,-7 7 1-15,-8 4-1 16,-3 4 2-16,-5 5-3 16,-2 3 0-16,1 2 0 15,2 4 0-15,5 3-1 16,1 1-8-16,0 8-28 15,-1 6-29-15,-7 4-105 16,-4 6-216-16</inkml:trace>
  <inkml:trace contextRef="#ctx0" brushRef="#br0" timeOffset="-70456.09">26883 1424 900 0,'-24'0'107'0,"0"-2"-36"16,3 1 72-16,3-2-29 15,8 1-28-15,5 2-31 16,4-1-16-16,2 1-14 16,1 0 0-16,1 0 8 15,7-1 11-15,13-1-3 0,13-1-18 16,16 1-17 0,13-3 0-16,12-1-5 0,5 2-1 15,1 0 4-15,-2 0-3 16,-5 0 0-16,-9 0-1 15,-12 1 2-15,-15 0 6 16,-13 0 12-16,-12 0 14 16,-8 1 0-16,-5-1-12 15,-2 3-11-15,-2 0-3 16,2 0-8-16,-1 0-1 16,1 0-13-16,0 0-46 15,0 0-91-15,1 3-344 16</inkml:trace>
  <inkml:trace contextRef="#ctx0" brushRef="#br0" timeOffset="-69910.95">28003 1094 606 0,'-21'-8'624'16,"2"3"-587"-16,3-2 1 15,7 1 52-15,3 3-28 16,3 3-27-16,4 1-24 15,1 2-10-15,4 2 11 16,7 3 5-16,8 2-3 16,14 0 0-16,12-2-6 15,11-1-4-15,5-3-1 16,-4-1-3-16,-3 0 1 16,-16 0 2-16,-12-2 7 15,-13 1 9-15,-6-1 2 16,-7 0-4-16,-2 1-2 0,0 0-6 15,1 3 9 1,-1 2 5-16,0 7 2 0,2 8 1 16,-5 5 7-16,-3 9 2 15,-2 6 2-15,-1 8-12 16,-4-1-2-16,1 2-11 16,1-2-4-16,1-5-7 15,6-3-1-15,-1-7 0 16,5 2-10-16,2-2-37 15,-1-1-80-15,2 0-205 16</inkml:trace>
  <inkml:trace contextRef="#ctx0" brushRef="#br0" timeOffset="-66575.61">25859 2802 811 0,'-1'-2'98'0,"-2"1"-27"16,-1-2 70-16,1 1-20 16,1 1-32-16,2 1-15 15,-1 0-24-15,-1 0-5 16,1 0 1-16,1 0 3 16,-2 0-25-16,-1 1-12 15,-3 0-1-15,-6 3-6 16,-6 5 4-16,-9 2 5 15,-6 6-8-15,-7 7 1 16,-1 1-1-16,2 6 1 16,4 2-1-16,4 2-2 15,7 4 3-15,9 0-3 0,5 2 1 16,7 0 4 0,10-1-2-16,10-3 2 0,6 0 4 15,9-4-8-15,8-4 1 16,9-5-3-16,4-7-3 15,3-6 0-15,1-6 1 16,-5-10 2-16,-4-6 3 16,-5-6-1-16,-7-7 1 15,-8-5-3-15,-5-8 5 16,-7-1-7-16,-8-6 4 16,-7 0 2-16,-5-3-4 15,-10 4-2-15,-4-2 3 0,-2 1-3 16,-2 4-1-1,2 5 4-15,2 6-2 0,1 4-1 16,1 7 2 0,4 4-2-16,1 7-2 0,-2 3 1 15,1 4-4-15,-4 5 2 16,-2 4-8-16,-1 3-32 16,-1 7-66-16,5 5-198 15,8 3-359-15</inkml:trace>
  <inkml:trace contextRef="#ctx0" brushRef="#br0" timeOffset="-66046.52">26744 3087 1055 0,'-3'-1'43'16,"3"-1"37"-16,2-1 45 15,-2 0-36-15,3 2-9 16,5 0-29-16,5 1-14 16,9 0 3-16,15 1-14 15,15-1 2-15,14 0-19 16,16-1-4-16,5-1 0 15,5-1-4-15,-2-1-1 16,-8 0 2-16,-14 0-1 16,-11-2 4-16,-17 1 6 15,-11 1 25-15,-13-1 1 16,-7 3-4-16,-7-3-9 0,-2 4-14 16,-2 0-3-16,2-1-5 15,-1 2-2-15,1 0 0 16,0 0-20-16,0 0-59 15,0 0-150-15,0-1-692 16</inkml:trace>
  <inkml:trace contextRef="#ctx0" brushRef="#br0" timeOffset="-65624.73">28054 2726 1271 0,'-3'-6'63'0,"-2"2"-38"15,1 0 18-15,-2-1-16 16,5 10-16-16,1 5 25 16,0 7 8-16,3 10-7 15,4 10 6-15,0 10-6 16,1 2-15-16,1 5-10 0,0 0 2 16,-3-2-4-16,-2-1-1 15,1-5-1-15,-4-2-3 16,4-3-2-16,-3-6 2 15,2-5-4-15,-1-8 1 16,1-4-1-16,-1-4-1 16,2-7-2-16,-1-3-15 15,-1-1-67-15,6-8-210 16</inkml:trace>
  <inkml:trace contextRef="#ctx0" brushRef="#br0" timeOffset="-65087.6">28772 2748 1140 0,'-6'-16'207'15,"-6"0"-164"-15,-2 2 66 16,-1 0-14-16,-1 4-51 16,1 5-26-16,0 2-13 15,0 3-4-15,-3 4 0 0,0 5 0 16,-4 7 4-16,-3 5-5 16,-4 9 0-16,3 3 0 15,-1 4-1-15,7 2 1 16,4 0-1-16,7-5 0 15,10-3-3-15,7-1 3 16,11-7 1-16,8-4 0 16,7-5 1-16,4-4 0 15,2-5-1-15,0 0 0 16,-7-3 1-16,-3 1 1 16,-7 0-1-16,-6 0-1 15,-5 0 4-15,-2 1 0 16,-3 3-3-16,-3 3-1 15,1 5 1-15,-5 1 2 0,-2 5-2 16,-4 3 1-16,-6 3 6 16,-6 0-4-16,-4 0 0 15,-6-2-1-15,-8-2-2 16,-9-5-2-16,-12-4-23 16,-10-5-170-16,-13-7-493 15</inkml:trace>
  <inkml:trace contextRef="#ctx0" brushRef="#br0" timeOffset="-57783.84">25297 4981 1182 0,'-4'0'45'0,"2"0"-38"16,1-2 4-16,1-2 28 15,3 2 29-15,1 2 5 16,8-5-32-16,7 3-6 0,11-3-6 16,12-1-6-1,7 3-4-15,5-2 5 0,4 2-10 16,2 3-1-16,1-1-6 16,3 0 2-16,2 1-9 15,-1-3 1-15,3-2-1 16,0 0 0-16,-1-1 0 15,-1 0 0-15,-2 2 0 16,3 1 2-16,0 0-1 16,2 2-1-16,3 0 4 15,1 1-2-15,0 1-2 16,-2-1 0-16,3 3 2 16,3-2-1-16,3-1-1 0,3 2-3 15,-1-1 1 1,3-1 2-16,-5 0-1 0,1 1 3 15,-2-1-3-15,0 2 2 16,-4-2 0-16,-2 0-1 16,-5 1 2-16,1-1-3 15,-2 3 2-15,6-3 1 16,2 3-1-16,4-2 2 16,2 4-3-16,1-2-4 15,-2-3 3-15,-2 4 1 16,-1-3-1-16,-1 1-2 15,0 1 3-15,2-2 0 16,4 2 2-16,0 0-2 16,0 0 1-16,3-2 1 0,-3 1-1 15,-4 2-1 1,-2-4 5-16,-6 0-3 0,-1 0-2 16,1 0 0-16,3-2 3 15,0 0 2-15,7 1 1 16,3-1-5-16,3-1 4 15,4-2-4-15,1 1 2 16,-3 0-2-16,-3 0 0 16,-4-1 0-16,-3 2 2 15,-4-1-2-15,-3 0 3 16,-1 0-2-16,0-2-2 16,1-1-1-16,-2-1 1 15,-4-1 2-15,-7 0-2 0,-10 0 5 16,-5 2 14-16,-7 2-2 15,-5-2-3-15,-4 3 5 16,-4 0-2-16,-4 1-6 16,-2 0-1-16,-3 2-1 15,-2 0-7-15,-2-1 12 16,-5 2-4-16,-2 0 1 16,-3-2-2-16,-2 2 2 15,2 0-1-15,-3 0-6 16,3 0-1-16,-1 0-3 15,-1 0-2-15,2 0-53 16,0 2-149-16,-4 0-677 16</inkml:trace>
  <inkml:trace contextRef="#ctx0" brushRef="#br0" timeOffset="-53703.34">26222 5977 1121 0,'-21'-3'158'0,"-6"-1"-151"16,0 0 7-16,2-3 54 15,7 5 12-15,3 4-30 0,2 4-21 16,-4 3-6 0,1 7 8-16,-7 4-5 0,3 8 2 15,0 4-4-15,2 5-4 16,5 4 4-16,1 2-11 16,6 0-1-16,6 0 6 15,6-3-5-15,7-4-6 16,8-5-1-16,11-6 1 15,8-7 2-15,9-5-1 16,11-9-5-16,1-7-1 16,3-6 5-16,-4-5-6 15,-8-2 2-15,-10-2 4 16,-11-2-2-16,-8-1 8 16,-10-2-6-16,-6-1 2 15,-7-4-1-15,-3-2-8 0,-5-3 6 16,-5 1-6-16,-1 0 1 15,-1 2-2-15,-5 2 1 16,2 4 0-16,-4 1 0 16,0 7-1-16,-2 1 1 15,0 4-1-15,-2 5-4 16,1 4-3-16,-2 2-12 16,4 5-35-16,0 4-62 15,4 8-195-15,7 4-307 16</inkml:trace>
  <inkml:trace contextRef="#ctx0" brushRef="#br0" timeOffset="-53074.86">26922 6228 1073 0,'-29'0'37'0,"8"-1"-13"16,5-2 95-16,8 3-49 15,4 0-5-15,4 1 1 16,1 1-35-16,4-1 3 15,4 1 20-15,9-1 2 0,10 1-19 16,11-2-15 0,12 1-3-16,10-2-1 0,7-1-9 15,10-2-3 1,7-1-5-16,3-1 3 0,-1 0-4 16,-7-1 3-16,-7 0-3 15,-13 0 1-15,-12 3 1 16,-8 0 1-16,-6-1 3 15,-8 2 8-15,-4 1-1 16,-4-1-4-16,-7 0-4 16,-4 1-3-16,-4 2-2 15,-1 2-2-15,-2-2-2 0,0 0-2 16,0 3-2 0,-2 0-20-16,2-1-48 15,0 4-96-15,0 1-181 0</inkml:trace>
  <inkml:trace contextRef="#ctx0" brushRef="#br0" timeOffset="-52626.53">27709 6060 903 0,'-6'-1'83'15,"4"1"-71"-15,2-2 57 16,0 2 16-16,4 2 11 15,3 2-26-15,5 3-33 16,9 2-26-16,4 2-1 16,5 1-4-16,-1 0 4 15,-4 1 0-15,-1-1-4 16,-2-1 3-16,-5 1 9 16,-2-1 2-16,-6 1 2 0,-3 0 0 15,-4 2 13-15,-7 5 1 16,-6 1-7-16,-6 2-7 15,-5 2-12-15,-6 0-6 16,-2-1-2-16,-1 0-2 16,-1-4 0-16,1 0-65 15,6-1-200-15,3-4-277 16</inkml:trace>
  <inkml:trace contextRef="#ctx0" brushRef="#br0" timeOffset="-51857.2">28587 5831 959 0,'-3'-9'118'16,"0"5"13"-16,-2 0-5 15,4 1-11-15,-1 1-33 16,1 4-39-16,1 1-24 16,0 6 11-16,0 10 8 15,1 9-8-15,2 10-3 16,2 7-5-16,1 2-5 16,1 5 3-16,2 0-4 0,-1 2 0 15,-1 1-5-15,2-1-4 16,-3-3-1-16,-2-2-3 15,1-6-3-15,-2-6 3 16,-3-5-3-16,0-5 0 16,-2-5 0-16,-1-7-4 15,0-2-27-15,0-4-64 16,0-4-126-16,5-5-339 16</inkml:trace>
  <inkml:trace contextRef="#ctx0" brushRef="#br0" timeOffset="-51489.63">29030 6046 1218 0,'3'-12'132'0,"-5"1"-68"15,-5 4 60-15,-1 2-49 16,1 4-36-16,-5 8-5 15,-4 5 1-15,-5 9-13 16,1 6-5-16,1 7-1 16,7 4-4-16,5 1-4 15,11-5-3-15,6 0-3 16,10-8 0-16,7-6 0 0,11-11-2 16,6-7-3-16,2-11 3 15,-3-7 2-15,-7-10 1 16,-12-6-1-16,-10-9-2 15,-10-3 1-15,-13-1-2 16,-8 1 0-16,-10 6 0 16,-10 11-8-16,-7 10-23 15,-3 13-130-15,4 11-380 16</inkml:trace>
  <inkml:trace contextRef="#ctx0" brushRef="#br0" timeOffset="-46818.13">29553 6163 609 0,'-7'0'316'15,"0"-1"-281"-15,-1-2-5 16,2 0 73-16,1 0 31 15,1 2-60-15,4-1-31 16,-1 4-23-16,2-2-7 16,-1 0 9-16,2 0 13 15,3 0-4-15,6 0 12 16,10-2-3-16,12 2-8 16,15-2-22-16,16-1-4 15,12 0-1-15,5 0-1 16,3 2-2-16,0-1-1 15,-8 2-1-15,-6 2 2 16,-10-2 0-16,-9 0-1 0,-10 0-1 16,-11 0 1-16,-10 0-1 15,-9 0 3-15,-6-2-2 16,-5 2 1-16,-3 0-2 16,1 0 0-16,-2 0-17 15,-2 0-159-15,-1 2-144 16,-3-2-314-16</inkml:trace>
  <inkml:trace contextRef="#ctx0" brushRef="#br0" timeOffset="-46504.66">30249 6062 807 0,'-18'-2'316'0,"1"1"-292"15,5-1-22-15,4 0 6 16,3 0 6-16,7 4 17 16,5 0 16-16,8 4-12 15,10 1-25-15,8 2-6 16,6 2-2-16,0-1-2 16,-4 0 4-16,-9 0 1 15,-5-1 8-15,-12 3 6 16,-5 2 1-16,-7 2-6 15,-4 5-6-15,-7 3-5 0,-7 4-1 16,-2 1-2 0,-7 2-34-16,-1-1-172 0,2 0-119 15</inkml:trace>
  <inkml:trace contextRef="#ctx0" brushRef="#br0" timeOffset="-45916.48">31033 5861 957 0,'-16'5'286'0,"1"0"-266"0,-1 4-10 16,-2 5 20-16,-3 10 47 15,0 10 1-15,1 8-27 16,3 5-17-16,6 1-6 16,10-1 2-16,10 0-20 15,7-3 2-15,11-7-6 16,8-8-4-16,9-7 1 15,4-10-2-15,6-9 0 16,-1-10 0-16,-5-7 1 16,-6-7 2-16,-11-10 2 15,-9-10-2-15,-10-9-4 16,-9-9 2-16,-9-5-2 0,-10 1 0 16,-9 4 0-16,-8 12-2 15,-7 14 2-15,-4 14-5 16,-3 13-9-16,-3 13-130 15,-2 16-354-15</inkml:trace>
  <inkml:trace contextRef="#ctx0" brushRef="#br0" timeOffset="25332.72">20414 644 1273 0,'-13'-11'153'0,"2"1"-67"16,0 2-1-16,0-1-29 15,5 6-22-15,6 3-18 16,0 3-11-16,1 10 1 16,2 12 23-16,4 12-7 15,4 14-9-15,6 15 6 0,8 6-1 16,6 4-13-16,8 2 4 16,1-1-7-16,5-7-1 15,4-7 3-15,2-8-4 16,-3-12 1-16,-1-12 1 15,-6-18 3-15,-7-13 18 16,-3-19-1-16,-8-11 1 16,-4-12-1-16,-4-9-16 15,-6-11 0-15,-7-5-3 16,-4-8-2-16,-3-4-2 16,-1 0 1-16,0 7 0 15,1 13-3-15,2 13-16 16,3 17-26-16,0 13-25 0,1 10-93 15,3 6-167-15,2 11-107 16</inkml:trace>
  <inkml:trace contextRef="#ctx0" brushRef="#br0" timeOffset="25653.15">21339 629 1449 0,'-18'-7'59'0,"6"1"-20"16,3 0-4-16,2 5-20 15,7 11 18-15,1 9 18 16,5 12-18-16,3 12-15 15,3 12-1-15,6 7-10 16,0 8 1-16,0 1-8 16,-2 3 0-16,-6 2-1 15,0-2-6-15,-6-4-30 16,-1-4-44-16,-3-12-90 16,0-8-53-16,3-14-194 15</inkml:trace>
  <inkml:trace contextRef="#ctx0" brushRef="#br0" timeOffset="26035.3">21340 701 982 0,'-4'-27'246'0,"2"5"-203"16,-1 0 38-16,5 4-28 15,1 1 22-15,6 1-28 16,3 3-28-16,6 1-3 16,2 4-11-16,6 2 2 15,1 5-1-15,7 2-1 0,-3 6-1 16,2 5-1-16,-2 7-2 16,-2 6 0-16,-7 8-1 15,-2 5 0-15,-7 5 1 16,-6 0-3-16,-7 4 5 15,-5-5-6-15,-6-2 7 16,-8-5-4-16,-4-4 2 16,-8-6 4-16,-8-8-2 15,-3-5-4-15,-4-8-5 16,0-8-91-16,4-8-197 16,12-5-591-16</inkml:trace>
  <inkml:trace contextRef="#ctx0" brushRef="#br0" timeOffset="26584.33">20809 1989 1083 0,'6'-26'127'0,"-6"3"-81"15,-3 8 67 1,-7 2-5-16,2 4-21 0,1 7-46 15,-4 3-19-15,-7 6 0 16,-2 9 0-16,-6 10-5 16,-8 14-5-16,1 11 4 15,2 13 5-15,3 7 0 16,6 7-7-16,8 5 1 16,11 3-12-16,7-3 1 15,14-3-4-15,10-10-18 16,13-11-49-16,12-13-86 15,10-14-147-15,10-17-370 16</inkml:trace>
  <inkml:trace contextRef="#ctx0" brushRef="#br0" timeOffset="26925.88">21212 2421 730 0,'-24'-29'636'0,"-1"7"-621"16,0 5 53-16,3 5 66 15,2 6-71-15,0 6-21 16,-1 9-21-16,-3 7-2 16,1 14-11-16,0 10 0 15,5 8 0-15,4 6-6 16,9 2 0-16,7-4-2 16,8-5 2-16,8-8-1 15,12-8-1-15,6-10-1 16,8-10-4-16,4-12-7 0,1-10 3 15,-5-9 6-15,-6-7 3 16,-11-7 1-16,-9-4 1 16,-15-8-2-16,-9-7-2 15,-12 1 2-15,-6 5-2 16,-7 8-4-16,-3 12-25 16,1 11-49-16,3 11-109 15,6 5-118-15,9 4-157 16</inkml:trace>
  <inkml:trace contextRef="#ctx0" brushRef="#br0" timeOffset="27435.14">21455 2271 1285 0,'-18'-7'92'16,"3"2"-88"-16,-1 1 64 16,2 2 18-16,3 9-49 15,2 8 3-15,1 8-7 16,1 9-11-16,5 8-12 16,8 9-4-16,6-2-3 15,7 1 0-15,6-4-3 16,4-7 0-16,7-6 0 0,1-9-4 15,1-7-13 1,-1-10-4-16,-3-7 1 0,-2-10 11 16,-5-4 9-16,-5-6 0 15,-9-7 2-15,-4-7 0 16,-7-6 4-16,-6-8-3 16,-4 1 3-16,-1 3 0 15,0 9 21-15,-1 10-18 16,2 10 9-16,3 10-12 15,2 1 3-15,3 6-9 16,2 5 0-16,1 3 7 16,2 9 5-16,4 9-6 15,4 5 5-15,3 12-7 0,4 1 3 16,-1 1-5 0,2-3-2-16,3-1-14 0,3-7-36 15,-1-6-115-15,7-5-201 16,3-9-473-16</inkml:trace>
  <inkml:trace contextRef="#ctx0" brushRef="#br0" timeOffset="27852.01">22070 2262 1288 0,'-20'-24'110'0,"4"7"-57"16,4 5 34-16,5 7-36 15,4 3-30-15,6 8-8 16,3 8 18-16,1 10-13 16,8 10-13-16,0 12-1 15,3 6 0-15,-5 7-4 16,-1-1 0-16,-6-2 0 16,-4-6-2-16,-5-7-4 15,-4-12 4-15,0-8-1 16,1-12 3-16,0-11-1 15,0-11-7-15,2-10 7 16,1-8 1-16,0-10-7 16,3-6 5-16,7-6-6 15,2-2 1-15,6 5 1 16,3 5 2-16,3 12 4 0,-1 11 5 16,0 12 3-16,0 8 4 15,-2 10-2-15,1 8-4 16,-1 8-4-16,1 13-1 15,2 3-1-15,-3 3-14 16,1 2-66-16,2-6-132 16,2-6-234-16</inkml:trace>
  <inkml:trace contextRef="#ctx0" brushRef="#br0" timeOffset="28121.9">22465 1806 1232 0,'-22'-49'211'15,"-1"12"-188"-15,7 13 45 16,6 8-39-16,4 11-19 16,7 13 20-16,5 15 33 15,9 16-30-15,5 17-15 16,6 15-10-16,7 11-3 15,2 8-4-15,-1 4-2 16,-4 1 1-16,-3 3-40 16,-7-6-110-16,-1-8-150 15,-2-8-207-15</inkml:trace>
  <inkml:trace contextRef="#ctx0" brushRef="#br0" timeOffset="28312.01">22524 2364 1396 0,'-42'-13'113'0,"6"1"-86"0,9 0 55 16,12-2-76-16,18 2-3 16,18-1-3-16,16 0-2 15,16 0-71-15,11 3-118 16,4 4-184-16,2 4-176 15</inkml:trace>
  <inkml:trace contextRef="#ctx0" brushRef="#br0" timeOffset="28970.11">22758 2495 1332 0,'-26'12'59'15,"6"-2"-29"-15,3 0 32 16,8 1-1-16,9 5-7 16,10 2-28-16,11-1-11 15,7 0-12-15,10-4-2 16,5-5-1-16,2-4-14 0,-2-7-40 16,-1-5 4-16,-3-5-6 15,-8-5 43-15,-4-4 11 16,-10-7 2-16,-8-3 4 15,-5-8 6-15,-10-2 3 16,-5-6 0-16,-2 0 6 16,-5 3 1-16,-1 7 13 15,2 8 10-15,4 10-24 16,6 10-6-16,2 7-10 16,2 8 1-16,4 6 1 15,4 5 5-15,4 8-7 16,7 5 4-16,7 5-7 0,2 2 0 15,5-3-1-15,-2-1 0 16,-1-8-9-16,-2-9-5 16,-4-8 7-16,-4-10-12 15,-2-10 4-15,-5-3 11 16,-7-7 5-16,-4-6 0 16,-10 0-3-16,-7-2 3 15,-5 0 4-15,0 2 2 16,1 3 7-16,8 9 0 15,4 4 0-15,8 7-10 16,8 4 1-16,8 3 12 16,7 2-2-16,7 1-6 15,6 1 2-15,0 3-3 0,-1 3 3 16,-5 1-6-16,-5 5 2 16,-4 5 1-16,-5 8 7 15,-5 7-10-15,-2 3-3 16,-4 7-1-16,0-4-10 15,0-3-38-15,2-6-76 16,4-8-159-16,1-8-373 16</inkml:trace>
  <inkml:trace contextRef="#ctx0" brushRef="#br0" timeOffset="29127.97">23692 2353 1241 0,'-27'-9'442'16,"-3"-3"-428"-16,3 1-1 16,2-3 6-16,4 3-19 15,9 3-49-15,2 4-492 16</inkml:trace>
  <inkml:trace contextRef="#ctx0" brushRef="#br1" timeOffset="-18478.34">25597 5178 1132 0,'3'4'126'0,"-6"1"-84"16,-2-5 18-16,-4-5 33 16,1 1-35-16,2 3-40 15,3-2 22-15,-2 0 7 16,2 2-22-16,1 1-23 15,2 1 0-15,0 12-2 16,-6 13 10-16,-2 12 4 16,-4 16-2-16,-2 9 5 0,-1 8-1 15,6 4 4 1,5 5-6-16,4 7 2 0,3 12-4 16,3 8-4-16,3 9-2 15,3 11 0-15,0 2 5 16,0-1 0-16,-1 4 1 15,-3-2-10-15,-2-3 1 16,-3-1-3-16,-1-7 3 16,-1-8-1-16,-1-11-1 15,0-13-1-15,0-18 0 16,0-13 1-16,2-14 0 16,-1-16-1-16,3-10 4 0,-1-8 1 15,0-5 17-15,0-3-14 16,8-5 16-16,13-4-15 15,13-4-5-15,18-3-4 16,15-3 2-16,18-1-1 16,17 2 0-16,13 0 2 15,16 1-1-15,12 1 3 16,8 2-2-16,7 3-2 16,0 4-1-16,-1 1-4 15,-2 6 4-15,-1 0-3 16,-7 0 3-16,-2 2 4 15,-4-4-4-15,0 0 0 16,1-3-3-16,-4-2-9 0,-6 0 6 16,-6-3-3-1,-6 3 0-15,-13-1 9 0,-7 2-1 16,-6 2 2-16,-4-1-2 16,-4 2 6-16,2-2-5 15,3-1 1-15,5-1-1 16,5-4 0-16,0 0-8 15,2-2 8-15,-1-1-5 16,-5-1 0-16,-3 0 3 16,-2 1 2-16,-4 1-3 15,0 1 6-15,3 1-3 16,3 4 1-16,6 2-1 16,3-1 0-16,0 4-4 15,0-2 2-15,-3 1 1 0,-11-2-1 16,-5 0 3-16,-4-1-1 15,-4-3 2-15,-4-1 1 16,1-1-3-16,0-2 0 16,3-1-5-16,-4 8-4 15,-5 0 2-15,-3-1 7 16,-11 3 1-16,-7 2 0 16,-11-3-1-16,-5 0 0 15,-3-5 3-15,-3 3 0 16,0-3-2-16,-2 0-1 15,0-2 2-15,-3 5-2 16,-2 0 3-16,-5 3 1 16,-1 1 3-16,-7 0 3 0,-2 2 6 15,-2 1 2-15,-2-3 3 16,3-1-7-16,-2-3-3 16,-1-4 1-16,2-6 1 15,0-5 0-15,0-6 0 16,0-8-4-16,0-11-4 15,1-10-5-15,-3-11 2 16,1-13-2-16,1-6-1 16,-3-6 1-16,0-5 0 15,-2 5 1-15,1-2-1 16,-2 5 0-16,-2 4 0 16,0 5 0-16,-1 7-1 0,0 6 1 15,-2 8 1 1,0 4-1-16,1 6-1 0,-1 1 1 15,-4 4-1-15,2 3 1 16,-3 1 0-16,0 3 0 16,3 3 0-16,-2 2 0 15,3 4 0-15,0 3 0 16,0 4-1-16,0 6 0 16,3 6 1-16,0 3-1 15,3 1 1-15,0 4-3 16,-1 2 2-16,4-2 2 15,0 1-2-15,0 1 2 16,0-2-1-16,0 1 1 16,-1-2-1-16,-2 0-1 15,-2-2-1-15,-1 0 1 0,-2 0-6 16,-3-1 7-16,-3 0-3 16,-7 2 3-16,-2 0-3 15,-6 1-1-15,-5 0 2 16,-5 3 2-16,-8-1-3 15,-9-5-5-15,-10 1 2 16,-11-4-12-16,-10 1 7 16,-2 2 10-16,-1 2-3 15,2 2 4-15,5 5 1 16,2 0 2-16,5 1-3 16,-3 1 0-16,1 0 3 15,-4 0-3-15,-3-1-3 0,0 2-3 16,0 0 3-16,2 1-1 15,2 2-3-15,3 1 0 16,4-2-6-16,1 2 3 16,1-1 6-16,-2 3 4 15,-1-2 1-15,0 0-1 16,-4 1 0-16,-3-1 2 16,1 0-2-16,0-2 0 15,0 1-1-15,6-1-3 16,7-3 2-16,3-1 2 15,4-2-6-15,-1-4 6 16,-4-1-2-16,-5-2 1 0,-4 0 1 16,-9 1 1-16,-5 3 1 15,-5 2-1-15,0 0-1 16,0 4 0-16,6-1 0 16,5-1 0-16,6 0 0 15,4 0-4-15,0-1 1 16,-2 3 3-16,-4-1-1 15,-1 3 0-15,-4-1 1 16,-1 4 0-16,6-3 0 16,3 0 3-16,6 2-1 15,7-5 0-15,8 1-2 16,6-2 1-16,10-1 0 16,3-2-1-16,-1 0 1 0,-6 0-1 15,-5 0 0 1,-7 0-1-16,-3 0-1 0,-1 0 1 15,4 0 0-15,4 2 0 16,1-2-1-16,5 1 2 16,-4-1-1-16,1 2 1 15,-7-2-1-15,-4-2 1 16,-2 1 0-16,-1-4 0 16,-3 1 2-16,4 0 1 15,5 1-1-15,1 0-2 16,5 2 0-16,-1 0 0 15,-1 1 1-15,-4 0 1 16,-10 2-3-16,-10 1 1 16,-14 4-4-16,-14 3 0 0,-10 5 1 15,-5 3-75-15,0 7-78 16,-3 5-625-16</inkml:trace>
  <inkml:trace contextRef="#ctx0" brushRef="#br1" timeOffset="-14822.81">26834 8810 1233 0,'-12'-13'61'15,"3"1"-59"-15,1 2 86 16,2 2 28-16,3 5-42 16,3 2-47-16,-1 2-19 15,-2 10 0-15,-3 9 37 16,-6 9-19-16,0 8-8 16,-4 10 6-16,2 2-6 15,5 0-5-15,2-3-2 16,10 1-2-16,3-1-2 15,3-3-2-15,5-4-4 16,5-1 4-16,4-7-4 16,4-7 2-16,7-7 6 0,7-9-9 15,3-8 1-15,3-9-1 16,-1-7 1-16,-6-7 0 16,-7-6 2-16,-9-5 0 15,-12-6-1-15,-9-2 2 16,-9-3 0-16,-6-2-3 15,-10 1 1-15,-4 1 2 16,-3 5 0-16,-3 6-2 16,2 9 0-16,4 6-2 15,1 7-2-15,3 4-4 0,4 3-16 16,5 4-71 0,1 7-102-16,5 5-122 0,1 5-345 15</inkml:trace>
  <inkml:trace contextRef="#ctx0" brushRef="#br1" timeOffset="-14534.27">27460 9093 1433 0,'-10'-4'134'0,"-1"-3"-126"15,2-3 66 1,2 0-15-16,7 3-25 0,16 1-8 16,16-3 3-16,21 0-16 15,21-3-10-15,20 1 1 16,3 2-3-16,-6 0 1 16,-14 5 0-16,-19 1-2 15,-21 2-2-15,-14 1-10 16,-11 1-11-16,-8-1-28 15,-4 1-40-15,-1 1-190 16,1-1-579-16</inkml:trace>
  <inkml:trace contextRef="#ctx0" brushRef="#br1" timeOffset="-14173.75">28679 8627 798 0,'-28'-20'635'15,"1"2"-615"-15,7 4 103 16,6 2-49-16,5 5-44 16,7 5-7-16,4 8-12 15,1 6 37-15,0 8-18 16,4 8 1-16,2 10-1 15,-1 6-5-15,-2 3-7 0,-2 3 4 16,-2 4-5-16,-2 0-4 16,0-1-8-1,0 0-1-15,-2-1-2 0,2-2-2 16,0-3 0-16,3-4-1 16,1-5 1-16,-1-7-8 15,2-8-31-15,-4-7-24 16,2-8-41-16,0-7-130 15,3-7-647-15</inkml:trace>
  <inkml:trace contextRef="#ctx0" brushRef="#br1" timeOffset="-13907.12">28998 8692 1438 0,'-5'-20'142'16,"0"4"-103"-16,-1 2 50 16,2 1-16-16,2 8-36 15,4 5-33-15,-1 10 1 16,4 12 35-16,-1 10-5 16,2 13-2-16,0 14-7 15,-3 2-5-15,-5 4-13 16,-1 0-8-16,-2-2 0 15,0-1-2-15,-1-1-62 16,2-3-94-16,2-2-239 0</inkml:trace>
  <inkml:trace contextRef="#ctx0" brushRef="#br1" timeOffset="-12689.42">29004 8688 586 0,'-1'-3'275'15,"1"0"-234"-15,0 2 66 16,-2-2 70-16,2 3-56 16,-1-2-27-16,-1 1-35 15,1 0-32-15,-2 1-4 16,3 0 1-16,-1 2-17 0,-2 5 4 16,-5 8 21-16,0 3-10 15,-3 11 3-15,-1 5-4 16,1 6-1-16,-1 5 5 15,2 6-8-15,1 3-3 16,2 1-3-16,4 3-9 16,3-1 6-16,7-1-8 15,6-1 0-15,5-8 3 16,6-7-2-16,6-10 0 16,7-10 8-16,4-8-5 15,2-12-1-15,1-9 0 16,-3-9 2-16,-4-10 2 15,-8-11 1-15,-9-9-8 0,-11-10 0 16,-9-10 1 0,-12-3-2-16,-11 0 2 0,-7 7 0 15,-6 9-1-15,-5 14-5 16,1 11 1-16,3 12 2 16,0 8-7-16,5 9-25 15,9 6-53-15,3 7-172 16,13 8-221-16</inkml:trace>
  <inkml:trace contextRef="#ctx0" brushRef="#br1" timeOffset="-12083.5">29876 9247 932 0,'-9'-4'57'0,"-1"-1"99"15,5 1 13-15,2 1-54 16,1 0-38-16,4 3-14 0,-1-1-35 16,4 1-14-16,8 0 17 15,9-2-5-15,14 2-15 16,14-1-6-16,11-1-3 15,5 1-1-15,0 1-1 16,-4 0 0-16,-11 1 1 16,-11 1-1-16,-13 1 0 15,-12-2-7-15,-9 1-3 16,-5-2-26-16,-5 0-77 16,-4-2-160-16,-5 1-461 15</inkml:trace>
  <inkml:trace contextRef="#ctx0" brushRef="#br1" timeOffset="-11769.17">30237 9046 1151 0,'-13'-1'43'0,"2"-1"-37"16,3-1 30-16,5 2-15 15,3 2-7-15,5 4 13 16,4 0-2-16,7 5-17 16,5 0 1-16,8 5-8 15,0-1-1-15,1 0 0 0,-3 1 0 16,-3 1-1-16,-9 1 1 16,-5 1 0-1,-7 3 0-15,-6 6 0 0,-8 1 2 16,-8 4-2-1,-4 1-1-15,-7 3 1 0,-3-4-26 16,2-1-70-16,4-1-113 16,6-7-80-16</inkml:trace>
  <inkml:trace contextRef="#ctx0" brushRef="#br1" timeOffset="-11400.13">30969 8682 1223 0,'-7'-18'130'16,"1"5"-119"-16,1 5 45 15,1 1-7-15,1 7-25 16,1 8 44-16,2 11-4 16,0 10-33-16,0 11 2 15,3 10-9-15,2 10-2 16,2 2-7-16,5 4-8 0,0 1-3 16,2-3-4-16,-1-1 4 15,-1-5-4-15,-2-1-1 16,-5-7-27-16,-2-7-30 15,-2-9-73-15,-1-8-116 16,3-9-309-16</inkml:trace>
  <inkml:trace contextRef="#ctx0" brushRef="#br1" timeOffset="-11170.14">31339 8795 1272 0,'-10'-30'160'0,"1"10"-119"16,0 4 72-16,0 5-41 15,6 5-31-15,3 7-21 16,3 8-15-16,3 9 31 16,1 13-14-16,2 16-11 15,-1 16-10-15,1 9-1 16,-3 10-12-16,-3 8-75 15,-3 5-229-15,-5 1-944 16</inkml:trace>
  <inkml:trace contextRef="#ctx0" brushRef="#br1" timeOffset="-9201.16">30964 9713 492 0,'0'-1'67'15,"1"1"-56"-15,-1 0 7 16,0-1 20-16,0 2-7 15,-1-1-15-15,1 0-8 16,0 0 1-16,0 0 15 16,1 0 25-16,-1 0 17 15,3-1-1-15,-2 1-13 16,1 0 8-16,-1-1-8 16,2-1 2-16,0 2-30 15,0-1-7-15,-1 0 1 16,-1 1-17-16,1 0 0 15,-1 0 5-15,1 1 15 16,2-2 21-16,6-1-3 0,7-2-9 16,10-1-5-16,13 0 3 15,15-2 0 1,13 0-9-16,9 1-8 0,8 2-6 16,-1-1-3-16,-1 4 2 15,-5 1-1-15,-10-3 0 16,-8 2 2-16,-9-2 5 15,-6 0 20-15,-10-3 0 16,-2 1 2-16,-4-1-12 16,-6 1 3-16,-7 1 0 15,-3 1-11-15,-7 1-1 16,-6 2-6-16,-2 0-4 0,1 0-1 16,-2 0-19-16,1 0-109 15,-2 3-338-15</inkml:trace>
  <inkml:trace contextRef="#ctx0" brushRef="#br1" timeOffset="-8334.87">31308 9713 900 0,'0'-10'207'0,"1"0"-159"16,-1 1 39-16,0 3 17 16,-1-1 2-16,1 7-55 15,-2 0-36-15,2 8-14 16,-2 8 44-16,2 11-10 0,-2 11-17 15,2 14-2 1,0 10-6-16,-1 4 4 0,1 10-9 16,-2 4-2-1,-2 5-2-15,-1 5 0 0,1-1-1 16,-3-3 1-16,2-9-1 16,2-13 0-16,1-13-1 15,1-14-1-15,1-13 0 16,0-9 2-16,-2-9 0 15,-1-8 10-15,-4-8-9 16,-6-7 0-16,-7-12 0 16,-5-5-1-16,-2-1 3 15,3 4-3-15,6 7 0 16,6 9 0-16,6 5-1 0,3 8-4 16,3 8 1-16,2 5 4 15,4 7 0-15,5 2 1 16,3 5 0-16,8-6 1 15,3-4-2-15,2-5 0 16,-1-7 4-16,1-6-1 16,-2-8 1-16,-3-9 1 15,-2-6-4-15,-2-9-1 16,-2-5-5-16,-1-3-32 16,1 2-116-16,1 8-223 15</inkml:trace>
  <inkml:trace contextRef="#ctx0" brushRef="#br1" timeOffset="-7897.63">31265 10953 1391 0,'-14'-7'241'0,"-7"3"-231"16,-7 4 9-16,-8 1 29 16,-6 7-8-16,-4 10-8 15,3 12-12-15,-2 8-12 16,9 8-5-16,10 6-3 15,14 0 0-15,12-4-1 16,15-8 1-16,18-12-6 16,17-13-9-16,13-14-12 15,6-15 24-15,0-11 3 16,-10-9 2-16,-10-11-1 16,-15-10 7-16,-11-3-4 15,-14 1 13-15,-12 5 4 16,-14 10-16-16,-20 15-5 15,-17 16-4-15,-20 11-58 16,-14 11-135-16,-12 7-1196 16</inkml:trace>
  <inkml:trace contextRef="#ctx0" brushRef="#br1" timeOffset="-4277.06">26614 11387 1078 0,'-6'-2'441'15,"-1"-2"-413"-15,-3 1-24 16,4-3 9-16,1 6-7 16,8 13 49-16,3 11-12 15,7 14-26-15,2 16-5 16,8 13 1-16,0 7-2 16,1 1-7-16,-4 0-2 15,-2-3-1-15,-6-11 0 16,-1-10-1-16,-5-12 0 15,-1-13 3-15,-4-12 8 0,1-8 28 16,-4-15 3-16,-1-9-40 16,-3-15 1-16,-2-13-3 15,-1-16-2-15,-2-9 2 16,4-5 0-16,2-2-4 16,5 6 3-16,5 12 1 15,4 11-2-15,0 17 1 16,0 14-3-16,-2 9 0 15,3 11 4-15,3 12 0 16,7 15 5-16,6 14 1 16,2 9 0-16,0 6-5 15,-1 0-2-15,-7-9 1 16,-7-8-1-16,-4-10-1 0,-6-10 2 16,-3-11 6-1,-1-5 10-15,-3-14 5 0,-2-8-21 16,1-11-1-16,-1-12 1 15,1-13 0-15,7-5 0 16,5-2 0-16,11 5-4 16,4 10 2-16,-1 13-4 15,0 14-5-15,0 16 6 16,-1 15 5-16,0 17 10 16,3 12-9-16,3 11-1 15,0 8 3-15,-2 2-3 16,-2 1-14-16,-1-6-51 15,-1-2-64-15,-1-10-219 0,3-10-605 16</inkml:trace>
  <inkml:trace contextRef="#ctx0" brushRef="#br1" timeOffset="-3963.62">27630 11521 1327 0,'-25'-15'234'0,"-3"5"-208"16,-3 5 52-16,-5 6-8 16,-3 11-25-16,0 13-9 15,-3 8-17-15,2 11-8 0,6 4-8 16,10 3-3-16,12 1-3 16,13-2 0-16,13-7 3 15,13-6-1-15,7-12 0 16,7-12 1-16,0-13 4 15,-1-13 4-15,-7-10-6 16,-8-9 3-16,-5-6-3 16,-13-6-2-16,-8-2-5 15,-10-1-9-15,-5-2-17 16,-5 5-51-16,3 8-127 16,5 6-576-16</inkml:trace>
  <inkml:trace contextRef="#ctx0" brushRef="#br1" timeOffset="-3338.19">28045 10883 1507 0,'-16'-19'56'15,"2"4"15"-15,2 3 3 16,5 5-32-16,5 8-38 16,2 12 6-16,3 12 6 15,5 12-11-15,5 12-5 16,2 13 4-16,6 2-4 0,0 4-1 16,-5-2 0-16,-2-3-7 15,-7-6-6-15,-5-7-8 16,-7-10 4-16,-3-7 9 15,0-12 6-15,-4-6 2 16,-3-3-1-16,-3-4 2 16,-4-1 0-16,-10 2 1 15,-2 4 3-15,-3 1 0 16,-3 4 8-16,4 5 1 16,4 4-4-16,10 2-5 15,9 3 1-15,6 1-3 16,11-2-2-16,6-3 1 0,11-4 3 15,7-5 2-15,7-11-3 16,3-8-3-16,4-10 0 16,0-7 0-16,-6-9 4 15,-6-7 0-15,-7-8-4 16,-6-13 0-16,-7-11 2 16,-5-7-1-16,-5 4 4 15,-2 4 5-15,-2 17 9 16,-1 16 7-16,1 16-9 15,2 8-16-15,2 6-1 16,2 8-11-16,0 7 11 16,3 12 6-16,6 13-6 15,-1 11 0-15,6 8-2 16,1 3-7-16,-1 2-54 0,-2-4-92 16,4-5-368-16</inkml:trace>
  <inkml:trace contextRef="#ctx0" brushRef="#br1" timeOffset="-3012.24">28954 11029 1480 0,'-17'-14'79'0,"2"6"-40"16,3 0 35-16,2 7-22 15,4 10 27-15,2 8-17 16,-2 9-17-16,-1 11-7 16,3 11-13-16,0 7-14 15,8 7-4-15,-1 7-4 16,3 7-3-16,3-1-1 15,0 1-16-15,3-6-55 16,0-9-68-16,3-12-114 0,1-10-295 16</inkml:trace>
  <inkml:trace contextRef="#ctx0" brushRef="#br1" timeOffset="-2773.22">29221 10984 1500 0,'-17'-23'119'0,"5"6"-68"16,-1 6 46-16,4 6-43 16,0 12-18-16,3 13 21 15,-1 14-13-15,4 16-29 16,4 18-6-16,8 6-9 0,8 7-2 15,5 6-29-15,2 2-76 16,1-3-57-16,-8-1-364 16</inkml:trace>
  <inkml:trace contextRef="#ctx0" brushRef="#br1" timeOffset="-2345.47">26080 12787 1376 0,'12'-12'63'0,"23"-2"-60"16,23-4 28-16,30-2 68 16,36 0-24-16,35-4-28 15,33-1-33-15,25 1-12 16,17 2-1-16,14-3-1 15,4-2 6-15,0 0-6 0,-16 0-3 16,-20 3-1-16,-31 5 4 16,-40 1-1-16,-40 7-1 15,-41 3-22-15,-33 3-98 16,-28 4-66-16,-32 7-366 16</inkml:trace>
  <inkml:trace contextRef="#ctx0" brushRef="#br1" timeOffset="-2077.92">27390 12825 1277 0,'-55'16'231'16,"19"-6"-223"-16,17-9 14 0,16-5 52 16,18-2-6-16,26-4-23 15,32-3-22-15,44-2-18 16,39-4 17-16,42-1-10 15,24-6-12-15,17-9-4 16,2-7 4-16,-4-5 1 16,-14 2 0-16,-16 5 1 15,-31 10-2-15,-33 12 0 16,-36 6 2-16,-35 6 2 16,-31 3-4-16,-22 3-8 15,-13 3-57-15,-15 4-136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1T08:20:14.59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1729 676 483 0,'-3'2'398'0,"0"1"-328"15,1-1-3-15,1-2 82 16,1 0-30-16,0 0-26 16,0-2-22-16,0 4-20 15,0-2-9-15,1 4 2 16,-1 1 7-16,3 5-20 16,0 5 3-16,0 3-6 15,2 9 0-15,-2 3-5 16,1 9-5-16,-1 7-5 0,3 7-1 15,2 5-1 1,-2 2-4-16,1 7-1 0,0 2-1 16,-2 0-2-16,1 0 1 15,0-4-3-15,1-7-1 16,-4-9 0-16,0-9 0 16,0-12 0-16,0-10-1 15,0-7-4-15,0-5-12 16,-1-6-33-16,-1-6-95 15,1-8-312-15</inkml:trace>
  <inkml:trace contextRef="#ctx0" brushRef="#br0" timeOffset="989.67">1681 808 740 0,'-9'-10'413'0,"0"3"-404"16,0-1 54-16,2-4 31 0,4 4-26 15,0 1-18-15,6-2-27 16,0 1-13-16,4 1-5 15,4-3 15-15,3 2 4 16,3-4-1-16,2 4 3 16,1-1-4-16,-4 5-7 15,2 0-2-15,0 1-3 16,-2 3-3-16,1 0 3 16,2 3-9-16,4 1 2 15,-4 5-2-15,3 3 1 16,-2 5 2-16,-1 6-4 15,-3 6 3-15,-2 7 6 16,1 4-1-16,-8 5-4 0,-1 4-2 16,-6 0 1-16,-4 1 1 15,-11-4-3-15,0-2-1 16,-7-3 2-16,-7-7-2 16,-5-8-1-16,4-3 1 15,-3-10 3-15,2-7 3 16,7-8 0-16,6-5-2 15,5-6 1-15,5-2-2 16,5-1 0-16,2 1-3 16,4 1 2-16,1 3-3 15,1 1 1-15,5 4-3 16,-1 4 2-16,5 3-1 16,0 4 2-16,6 8 2 15,2 5 0-15,8 4-1 0,3 6-1 16,3 1-1-16,4 2 1 15,0-1-2-15,-1-4 2 16,-1-2 0-16,3-6 0 16,1-6 1-16,-3-7-1 15,4-4 0-15,-1-5 2 16,-6-3-2-16,-8-3 0 16,-1-3 5-16,-8-5-2 15,-7-5-1-15,-6-5-1 16,-6-3 0-16,-3-3 1 15,-4 4-2-15,-1 2 0 16,-5 3 0-16,2 5 0 0,1 5 1 16,-2 0-1-16,0 4 3 15,4 1 2 1,-2 2-4-16,1 2 3 0,0 2-1 16,2 3-3-16,-2-1 1 15,1 5 0-15,2 0-1 16,-2 4 1-16,0 1 0 15,2 4 1-15,3 1-1 16,-2 6 2-16,5 1 1 16,2 4-2-16,4 2 2 15,3 4-3-15,6 3 0 16,-2-1 2-16,8 1-3 16,3-4-1-16,3-4-3 0,4-5-26 15,3-7-114 1,4-9-377-16</inkml:trace>
  <inkml:trace contextRef="#ctx0" brushRef="#br0" timeOffset="1883.7">2781 1071 804 0,'-8'-13'236'0,"-1"0"-222"16,-1 2 111-16,1 0-11 15,0 3-48-15,0 2-25 16,0 2-11-16,0 2-19 15,-2 2 4-15,0 6 13 16,-3 1 21-16,-4 3-17 16,0 4-12-16,-1 3-10 15,1 0-2-15,5 3-3 16,2-2-4-16,1 3 1 16,8 0-2-16,2-1 2 0,5 0-2 15,5-2 2-15,4-4-3 16,3 0 1-16,5-3 0 15,1 0-1 1,3-4 1-16,-4-2 0 0,5 2-2 16,-9 0-1-16,1 1 2 15,-4 3 0-15,-3 2-2 16,-9 3 1-16,0 4-4 16,-3 1 2-16,-8 3 2 15,-5-1 0-15,-5-1 1 16,-4-1 0-16,-5-1 1 15,0-5 0-15,-1-2 3 0,5-6 5 16,1-4 5 0,3-4-4-16,2-6 2 0,7-5 4 15,4-2-11-15,7-2-2 16,7 0-2-16,14 1-1 16,5-1 1-16,12 3 0 15,7 2 1-15,2 2-1 16,4 1 0-16,-3 1 1 15,-1-3-1-15,-5-1 0 16,-1-2-2-16,-5-1-1 16,-2-2 1-16,-7-1-2 15,0 1 0-15,-7-7 3 16,-3-4 1-16,-6-5-2 16,-6-4-1-16,-6-1 3 15,-5 4-2-15,-5 2 1 0,-2 7 2 16,-3 4 1-16,-3 9 7 15,-1 2-6-15,1 6 7 16,2 5 1 0,-1 2 2-16,2 8-3 0,2 6 10 15,1 7 4-15,3 5-9 16,6 8-5-16,6 3-5 16,6 2-5-16,7 4 3 15,8-1-3-15,6 1-2 16,4-5-31-16,8-9-40 0,3-12-81 15,0-8-189 1,4-16-497-16</inkml:trace>
  <inkml:trace contextRef="#ctx0" brushRef="#br0" timeOffset="2183.89">3394 567 1306 0,'-24'-34'30'0,"4"9"69"16,4 5 26-16,6 6-53 15,2 8-32-15,5 8-31 16,3 9 5-16,-4 13 14 16,8 15 8-16,-1 13-16 0,5 18-3 15,4 8-2-15,2 5-5 16,0 6-7-16,-1 3-1 15,-5-3-2 1,-7 2-1-16,-2-2-13 0,-5-10-24 16,0-7-45-16,-3-12-143 15,6-11-140-15,3-17-456 16</inkml:trace>
  <inkml:trace contextRef="#ctx0" brushRef="#br0" timeOffset="2370.75">3131 1131 1399 0,'-31'-10'89'0,"7"4"-53"16,11-1 44-16,38-19-65 16,0 22-3-16,10 0-2 15,2 2-10-15,0-1 0 16,33-1-21-16,5 1-294 15,-1 0-793-15</inkml:trace>
  <inkml:trace contextRef="#ctx0" brushRef="#br0" timeOffset="3071.95">4996 602 871 0,'-7'-8'430'0,"-1"1"-409"15,2 1 21-15,-1 2 39 16,2 1-27-16,5 3-28 16,-1 7-11-16,-1 11 34 15,2 13-9-15,0 17-17 16,3 18-8-16,2 11 7 15,2 9-10-15,-1 6-4 0,0 4-5 16,-1 4-3 0,-5-3 1-16,0-8-2 0,-2-8-10 15,1-18-78-15,-1-15-104 16,2-17-72-16,0-15-128 16</inkml:trace>
  <inkml:trace contextRef="#ctx0" brushRef="#br0" timeOffset="3435.62">4940 613 1133 0,'-20'-14'126'15,"4"4"-123"-15,2-6 13 0,1-1 12 16,10 5-4-16,6 1 13 15,4-2-9-15,8 5-19 16,6 1-4-16,12 1-3 16,4 4-2-16,4 7 0 15,0 3 0-15,-2 8 1 16,-2 5-1-16,-4 8 0 16,-6 5 2-16,-6 9 0 15,-9 6-2-15,-9 5 0 16,-8 0 2-16,-7-1-1 15,-10-3 2-15,-5-5 1 16,-4-11 2-16,-2-5 9 0,3-10-7 16,3-8 4-16,4-11-12 15,3-7-2-15,4-9-163 16,8-7-410-16</inkml:trace>
  <inkml:trace contextRef="#ctx0" brushRef="#br0" timeOffset="4388.62">5087 1615 909 0,'-7'11'63'0,"-1"-3"-63"15,1-1 12-15,4-3 48 0,3 0 3 16,0-1 5 0,3-2-25-16,4 1 3 0,5-2 7 15,4-2-8-15,6-2-15 16,4-3-17-16,6-4-7 16,2-2-4-16,-1-2 5 15,-2-5-6-15,-2-4 5 16,-6-5-6-16,-8-6 0 15,-6-2 0-15,-10-3-5 16,-11 0 3-16,-6 4 2 16,-9 6 0-16,-4 3 1 15,-5 6 1-15,1 6 2 16,1 3-1-16,7 5 4 16,8 1-7-16,10 3 18 15,4 2-6-15,8 0-9 0,5-5-3 16,13 0-2-1,3-4 1-15,16 2 1 0,2 0 0 16,4 4-1-16,-6-1 1 16,-4 3 0-16,-9 2-2 15,-2 0 0-15,-10 2 0 16,-3 3-2-16,-1 3 0 16,-5 6 3-16,-3 7 0 15,0 8 1-15,-2 7 0 16,-1 9 1-16,2 3 1 15,3 2 1-15,0-3-1 16,7-7 2-16,6-6-1 0,3-6 0 16,9-5 0-16,5-9-3 15,7-8 4-15,2-6-4 16,3-10-1-16,0-4-2 16,-4-6 3-16,-9-4 0 15,-7-6 3-15,-12-4 3 16,-5-7-1-16,-10-7 2 15,-7 1 10-15,-8 0 7 16,-6 5-4-16,-3 9-7 16,0 12-1-16,-1 8-3 15,4 6 0-15,3 9-7 16,2 8 1-16,2 8 8 16,4 9-6-16,1 11 1 0,6 8-5 15,6 2-1-15,6-1 0 16,9-2-21-16,5-7-115 15,9-7-200-15,7-10-531 16</inkml:trace>
  <inkml:trace contextRef="#ctx0" brushRef="#br0" timeOffset="5110.33">6209 1085 1118 0,'-9'-11'73'0,"-1"1"-23"16,-1 3 42-16,-1 2-42 16,2 4-13-16,-2 2-4 15,-3 5-15-15,3 4-7 16,-3 6-5-16,3 5 1 15,-1 5-5-15,8 6 2 16,2 0-1-16,5 0-3 16,7 1 0-16,6-1 0 15,5-4 0-15,5 1 2 16,3-5 0-16,2-1-2 0,0-4 0 16,-4 0 0-1,0-2-1-15,-6 1 1 0,-6 0-2 16,-5 3 3-16,-7 2-2 15,-10 1-1-15,-4 1 1 16,-10-1 2-16,-10-1-1 16,-8-4 2-16,-5-3 2 15,2-8 11-15,4-5 7 16,9-9 0-16,11-6 13 16,10-4-4-16,12-3-22 15,14-2-9-15,11 2-2 16,15-2 1-16,11 3 0 15,6 1-1-15,2 0-10 16,1-2-33-16,-3 2 2 0,-8-2 12 16,-6-2 15-1,-12-2 7-15,-6-5 6 16,-11-6 3-16,-8-3-1 0,-5-5 1 16,-8-1 0-16,-5 4 1 15,-3 5 7-15,-4 6 10 16,-4 7-3-16,1 7-2 15,0 6-6-15,2 4 2 16,4 8 3-16,1 4 3 16,1 9 6-16,1 8 6 15,7 9-12-15,3 9-6 16,6 7-5-16,7 5-2 16,2 0-2-16,6-3 0 0,6-7-9 15,3-8-110-15,4-11-82 16,5-11-311-16</inkml:trace>
  <inkml:trace contextRef="#ctx0" brushRef="#br0" timeOffset="5391.07">6985 721 1224 0,'-27'-47'217'0,"3"15"-203"15,2 9 62-15,5 7 2 0,8 8-45 16,4 5-18-16,3 13-7 16,1 12 21-16,-1 17-6 15,1 16 1-15,4 18-5 16,4 12-6-16,2 4-9 16,1 5-2-16,2 1-2 15,-6-3-1-15,-1-8 0 16,-5-9-21-16,-3-11-51 15,-2-13-91-15,2-14-215 16,-4-14-524-16</inkml:trace>
  <inkml:trace contextRef="#ctx0" brushRef="#br0" timeOffset="5574.46">6712 1160 987 0,'-21'-12'499'0,"9"4"-439"0,7 1 12 16,5 1-43-16,11-1 14 16,20 2-5-16,17-2-31 15,16-2-7-15,15-1-6 16,6 2-76-16,-3 1-245 16,-13-1-720-16</inkml:trace>
  <inkml:trace contextRef="#ctx0" brushRef="#br0" timeOffset="6324.36">1429 2398 913 0,'21'-12'70'16,"6"1"-64"-16,4 0 87 16,0 2 74-16,4 5-72 15,-1-1-18-15,5 4 7 16,7 2-33-16,9 1-7 16,21-5-14-16,27-4-6 15,30-4-9-15,30-8-14 16,20-1 0-16,7 1 4 0,3-1-3 15,-9 3-2-15,-18 2 0 16,-19 2-1-16,-23 2 0 16,-27 2 1-16,-30 2 0 15,-25 1-1-15,-21 5-7 16,-12 0-36-16,-12-1-83 16,-9 0-266-16</inkml:trace>
  <inkml:trace contextRef="#ctx0" brushRef="#br0" timeOffset="6906.54">4853 2040 676 0,'-18'8'556'0,"10"-6"-556"16,4-2 6-16,5-2-6 15,4-2 40-15,13 2 37 16,15 0 19-16,25 1-31 16,30-2-25-16,36 0-12 15,36 0-4-15,30-4 11 16,28 0-28-16,15-2-4 15,10-3-2-15,0-3 3 16,-7-1-4-16,-21-2-1 16,-26-1 1-16,-26 1 0 0,-33 1 0 15,-26 2 1-15,-29 3 0 16,-23 2 5-16,-19 5 11 16,-18 0 3-16,-5 4-2 15,-8 1-13-15,-4 0-2 16,-1 1-2-16,-1-1 0 15,1 0-2-15,3 3-3 16,0-1-3-16,0 2-108 16,0 2-304-16</inkml:trace>
  <inkml:trace contextRef="#ctx0" brushRef="#br0" timeOffset="9817.7">1930 2754 1231 0,'-7'2'138'16,"1"-1"-130"-16,0-2 11 15,1-2 56-15,2 3-10 16,3 1-38-16,0 2-19 16,2 6 7-16,-1 7 23 15,1 8-16-15,1 9-1 0,0 8 11 16,0 3-4-1,7 1-13-15,1 0-10 0,2-2 3 16,2-4-6-16,6-5 4 16,-5-6-3-16,5-8 5 15,-3-9 4-15,0-5 0 16,4-8 3-16,-4-6 12 16,3-8-9-16,-3-8-12 15,-3-5 9-15,-6-10-11 16,0-5-1-16,-9-2-1 15,-6-2-1-15,0 4-1 16,-3 6 0-16,1 9-3 0,1 7-1 16,0 9-27-1,5 2-12-15,1 4-30 0,1 5-83 16,1-1-238-16,7 3-338 16</inkml:trace>
  <inkml:trace contextRef="#ctx0" brushRef="#br0" timeOffset="10177.53">2509 2685 1047 0,'-10'-7'300'0,"-1"2"-286"16,5-1 15-16,-1-1 61 15,4 7-31-15,3 0-41 16,0 11 3-16,-2 7 13 16,2 12 3-16,0 13-9 15,0 8-1-15,0 9 4 16,2 0-23-16,-2 2 3 15,0-1-9-15,3-4-2 16,-6-4 0-16,3-5 0 16,-2-7-11-16,-1-5-45 15,2-11-116-15,2-7-263 0,1-11-408 16</inkml:trace>
  <inkml:trace contextRef="#ctx0" brushRef="#br0" timeOffset="10494.71">2447 2699 1069 0,'-8'-18'45'0,"5"1"12"15,3 1 50-15,3 6-29 0,5 2-33 16,2 1-17-1,2 1-16-15,4 3-2 0,2 2-6 16,3 2 0-16,3 5 5 16,-6 4-9-16,3 5 3 15,-5 4 7-15,-4 5-4 16,-3 4-4-16,-1 6 6 16,-3-1-4-16,-3 4-3 15,-5 0-2-15,-9-3 2 16,0-3-2-16,-15-2-85 15,-10-3-203-15</inkml:trace>
  <inkml:trace contextRef="#ctx0" brushRef="#br0" timeOffset="11927.59">5500 2380 1066 0,'-1'2'123'16,"-2"-4"-96"-16,2 2 23 15,-1-2 7-15,1 4-27 16,2 1-22-16,-1 7 17 0,2 10 36 16,2 12-11-16,-1 11-7 15,0 10-13-15,1 5-7 16,-1 3-9-16,-3-2-4 15,0-1-5-15,-1-7-4 16,-2-4-2-16,0-8-2 16,1-7-39-16,1-9-172 15,1-8-250-15</inkml:trace>
  <inkml:trace contextRef="#ctx0" brushRef="#br0" timeOffset="12330.53">5457 2306 1114 0,'-6'-8'28'0,"5"1"-6"15,1 2 33-15,4-1-20 16,4 2-5-16,8 3 1 15,6 1-7-15,8 3-14 16,9 5 1-16,6 7-5 16,1 5-3-16,-1 8-3 15,-5 6 2-15,-7 7 1 16,-12 6 2-16,-2 5 1 16,-10 3 1-16,-6 0-4 0,-6 1-2 15,-6 1 1-15,-3-4 1 16,-6-2-2-16,-2-3 2 15,-3-11-1-15,-7-5 3 16,0-6 22-16,-5-9 6 16,-1-7-6-16,-3-6-16 15,0-5-6-15,3-8-5 16,5-4 0-16,7-5-93 16,11-6-168-16,20-4-335 15</inkml:trace>
  <inkml:trace contextRef="#ctx0" brushRef="#br0" timeOffset="12779.07">6051 2610 1024 0,'-12'-1'203'0,"-2"-2"-196"15,3 3-5 1,0 1 26-16,-1 9 38 0,-3 7-1 16,-1 7 0-1,-5 7-24-15,-1 7-17 0,1 2 4 16,7-1-11-16,5 1-4 15,6-6 3-15,6-7-10 16,6-6 4-16,9-5-3 16,5-9-1-16,7-5-5 15,4-9 0-15,3-6 0 16,-6-8 2-16,-8-7-1 16,-4-6-2-16,-13-6 1 15,-6 0-1-15,-9 0 1 16,-7 4 1-16,1 6-2 15,-6 7-1-15,-1 8 1 0,-1 5-18 16,2 4-42 0,5 8-153-16,4 2-225 0</inkml:trace>
  <inkml:trace contextRef="#ctx0" brushRef="#br0" timeOffset="13362.56">6315 2640 1285 0,'-12'-5'41'0,"-1"1"-40"15,1 3 22-15,0 1 26 16,3 8 33-16,-2 7-23 15,0 6-19-15,0 5-16 16,2 8 0-16,6 2-13 16,6 2-1-16,3-1-6 15,8-4-1-15,2-3 1 16,6-6-4-16,1-6-3 16,-1-7-5-16,2-8 7 15,-5-5 1-15,1-9 2 16,-7-4 0-16,-4-5-1 0,-6-3 1 15,-3-3-1-15,-6 1 5 16,1 2-1-16,-2 6 8 16,3 6-4-16,1 3-9 15,3 7-4-15,1 6-4 16,2 4 8-16,4 8 0 16,4 6 0-16,6 7 0 15,3-1 1-15,6 1-1 16,-1-7-1-16,2-7 1 15,-6-7 2-15,1-9 5 16,0-7-4-16,-3-9 5 16,-2-6-5-16,-3-4 5 0,-2-5 1 15,-6-1 4 1,-3-5-13-16,-5 1 0 16,-1-2-3-16,-3 8-2 0,-1 3-14 15,4 10-79-15,0 11-183 16,6 6-369-1</inkml:trace>
  <inkml:trace contextRef="#ctx0" brushRef="#br0" timeOffset="14229.37">6757 2613 895 0,'-2'0'273'0,"2"1"-253"16,-1-1 3-16,1 0 28 16,0 7 6-16,1 6 34 15,1 8-11-15,-1 12-34 16,3 7-10-16,1 7-20 16,1 3 0-16,0 0-7 15,3-1-7-15,3-7-1 16,0-5 0-16,-3-9 0 15,0-10 2-15,-3-6-1 16,-3-9 14-16,-3-8-1 16,-2-8-15-16,1-8 1 0,-2-6-1 15,0-12 0 1,-2-4-1-16,1-3 2 0,8-2-1 16,-1-1 1-1,3 4 0-15,2 8-1 0,3 9 0 16,0 8 1-16,3 7 3 15,-1 6 0-15,0 4 1 16,2 4 1-16,5 6 1 16,2 10 5-16,5 9-1 15,1 8-5-15,0 7 0 16,-1 6-5-16,-1-2-1 16,-2-1 0-16,-5-2-30 15,-2-7-102-15,-3-4-517 16</inkml:trace>
  <inkml:trace contextRef="#ctx0" brushRef="#br0" timeOffset="35475.37">1638 3917 741 0,'-2'1'165'0,"2"-1"-130"15,-1 0 71-15,-1-1 42 16,2 2-45-16,-1-1-29 16,1 0-2-16,-2 1-19 15,2-1-7-15,0 0-7 0,2 0-7 16,1 0-4-16,6-2-4 15,9-1-3-15,7-2-8 16,14-1-5-16,10-1 1 16,12 0-2-16,9 0-4 15,2 1-3-15,7 0 0 16,-1 2 2-16,-1 0 1 16,4-1-3-16,-1 3 0 15,2-3 0-15,-4 0 1 16,7-1-1-16,-5-1 4 15,-2-1-3-15,-2-2-1 16,-1 0 2-16,-8 0 2 0,2 0-4 16,-4 3-3-16,-4 0 2 15,-7 0 1-15,-3 1-2 16,-6 0 1-16,-1 3 1 16,-2 0 0-16,-3-1 1 15,-2 1-1-15,-6-1 1 16,-2 1 2-16,-8 2 10 15,-2-1 0-15,-7 1 4 16,-2 1 1-16,-7-2-2 16,-1 2-3-16,-2-1-2 15,0 1 0-15,0 0 0 16,0 0-6-16,-2 0-5 16,1 0 0-16,1 0-6 15,-2 0-60-15,-1 1-111 0,-4 1-481 16</inkml:trace>
  <inkml:trace contextRef="#ctx0" brushRef="#br0" timeOffset="36405.58">1796 4445 1191 0,'-9'-4'90'0,"-6"0"-75"16,-3 1 84-16,-1 0 26 16,7 1-47-16,0 2-37 15,-3 3-14-15,4 2-6 16,-3 5 6-16,-6 4 3 15,-1 9 1-15,-4 6-12 16,-2 3 4-16,2 3-4 16,8 3-9-16,1 0 0 15,13 2 0-15,3-1 3 16,12-3-8-16,4-4 5 16,8-4 3-16,9-7-8 15,9-10 3-15,10-11-3 0,11-9-5 16,7-13 0-16,-2-7 0 15,-7-4-1-15,-11-5 2 16,-17-2 2-16,-17 1 6 16,-13-1-3-16,-8-4 1 15,-9 0-3-15,-9 3 5 16,-1 2-3-16,-7 5 1 16,1 7 4-16,-6 6-7 15,1 4-1-15,2 7-3 16,0 5-3-16,2 3-3 15,4 7 1-15,-3 3-23 16,1 5-65-16,-3 7-56 16,5 9-295-16</inkml:trace>
  <inkml:trace contextRef="#ctx0" brushRef="#br0" timeOffset="37636.41">2248 4606 574 0,'-6'1'738'15,"0"-2"-701"-15,0-1-4 16,3 0 72-16,2-3 4 16,2 1-39-16,-1 1-33 15,0 0-12-15,2 2 0 16,-1 1 5-16,1-2-8 16,5 0-2-16,2 2-2 15,15-2-2-15,7 1 0 16,14-2-6-16,12 0-2 15,5 0-4-15,1 2-3 16,3-1 5-16,-5 1-5 16,-6 1-2-16,-3 0 2 15,-13 1-1-15,-9 1 0 0,-11-2 0 16,-8 1 1-16,-8-1 2 16,-2 0 2-16,-2 0-2 15,-1 0 1-15,1 0-4 16,-1 0-1-16,-1 0-40 15,0-1-48-15,-7-2-129 16,-1 0-359-16</inkml:trace>
  <inkml:trace contextRef="#ctx0" brushRef="#br0" timeOffset="37974.44">2640 4391 1289 0,'-13'4'163'0,"7"-4"-163"15,0-1 0-15,6-1 5 16,6 2 39-16,9 4 4 16,9 4-30-16,14 2-10 15,7 3-4-15,6 1-2 16,-3 0 1-16,-7-1 2 15,-9 3 2-15,-11-2 10 16,-3 2 3-16,-11 0 1 16,-4 1 5-16,-6 0-9 0,-4 5-10 15,-8 2-1 1,-6 2-6-16,-9 7 0 16,-13 5-41-16,-7 0-84 0,-3 2-61 15,2-4-279-15</inkml:trace>
  <inkml:trace contextRef="#ctx0" brushRef="#br0" timeOffset="38670.57">3346 4035 1093 0,'-6'-1'308'0,"0"1"-299"16,0 0 27-16,2-2 39 16,-1 7-12-16,2 4 12 0,0 12-41 15,-1 7 0-15,1 8-14 16,3 10 0-16,7 3-2 16,-1 5-9-16,6 1-7 15,1 4 2-15,-2-4-3 16,1-1-1-16,-2-7 1 15,-2-7-1-15,-4-11-2 16,1-7-6-16,-4-10 2 16,1-7 6-16,-4-8 0 15,-1-9-16-15,0-4 8 16,-1-8 7-16,1-6-16 0,1-2 6 16,4 1 6-1,2 2 5-15,2 4-2 0,6 5 1 16,0 6 1-1,3 4 0-15,3 3 0 0,3 4 1 16,0 3 0-16,3 3 0 16,-2 6 2-16,2 6-2 15,-6 5-1-15,-2 2 2 16,-7 4 1-16,-4 1-1 16,-5 2 0-16,-6-2 0 15,-5 2-1-15,-5-4 2 16,-6-1 10-16,-4-4-10 15,-8-6 1-15,-5-4-4 16,-3-7-3-16,-4-9-14 16,6-6-19-16,4-5-68 0,12-6-264 15,18-7-706-15</inkml:trace>
  <inkml:trace contextRef="#ctx0" brushRef="#br0" timeOffset="39173.12">3838 4564 171 0,'-8'5'1176'16,"-3"-1"-1134"-16,3-3-2 16,1 2 58-16,-3 0 15 15,1 1-72-15,1 4-24 16,-2 3 0-16,-1 3-5 15,4 3-3-15,1 1-2 16,2 2-4-16,4-2-2 16,7 1 3-16,2-5-1 0,3-2-3 15,7-5-2-15,5-7-13 16,-1-5 0-16,2-8 8 16,-3-5 6-16,-7-3 1 15,-6-2 1-15,-6-3-1 16,-8 0-1-16,-5 2 0 15,-3 0 1-15,-5 4-3 16,-3 5-11-16,-6 5-53 16,2 3-108-16,4 5-178 15,7 2-533-15</inkml:trace>
  <inkml:trace contextRef="#ctx0" brushRef="#br0" timeOffset="39777.8">4076 4014 1178 0,'0'-7'178'0,"0"3"-171"16,-2 1 31-16,-1 2 26 16,2 7 3-16,2 7 17 0,-1 11-55 15,2 11-13-15,-1 9 2 16,2 9-5-16,-1 3 2 16,-1 3-14-16,-1 1 0 15,-3-4 1-15,2-4 0 16,-1-6-1-16,1-12-1 15,2-8-6-15,1-9-2 16,-1-8 8-16,-1-9 0 16,2-7 0-16,2-6-8 15,-1-7 2-15,0-4 1 16,3-4-1-16,-3-2 5 16,0 0 1-16,3 4 0 0,-3 2 1 15,4 5 0 1,1 4-2-16,-1 4 1 0,1 4 0 15,2 3 1-15,2 2-1 16,0 4 2-16,-3 3-2 16,3 5 1-16,1 3-1 15,-1 3 0-15,-1 3 0 16,-1 1 0-16,-4 2 0 16,-1-3-1-16,-4-1 1 15,-2-3-2-15,-1-5 0 16,-1-4-3-16,-3-2-22 15,-1-2-50-15,-4-5-116 16,-5-1-379-16</inkml:trace>
  <inkml:trace contextRef="#ctx0" brushRef="#br0" timeOffset="40405.89">3622 4399 934 0,'-6'-5'325'16,"6"-2"-310"-16,4 0 15 15,4 0 47-15,4 0-1 16,7 1-36-16,5 2-21 16,6 0-6-16,3 4-7 0,-2 1 1 15,3 3-5-15,-7 3-1 16,-7 4-1-16,-7 3 1 16,-4 5 4-16,-9 5 6 15,-6 3 0-15,-7 2-4 16,-7 2-2-16,-5 2 0 15,-2-3 13-15,-1 2-7 16,-2-4 6-16,8-2-2 16,5-2-8-16,4-6-1 15,7-4 1-15,6-4 4 16,3 0-2-16,4-5 6 16,8-2 7-16,9-3-16 0,10-4-2 15,7-5-4 1,6-3 0-16,-3-2-1 0,-4 1-20 15,-9-1-17-15,-8 1-70 16,-7 2-158-16,-4 1-716 16</inkml:trace>
  <inkml:trace contextRef="#ctx0" brushRef="#br0" timeOffset="41372.78">4325 4409 998 0,'-3'2'187'0,"0"-2"-165"15,3-2 72-15,0 2 12 16,0-1-30-16,0 1-42 15,3 0-19-15,-3 0-3 16,0 0-2-16,0 0-3 16,3 0-2-16,-3 0 0 15,0 0 3-15,0 1 3 16,0-1 2-16,0 0 1 16,0-1-3-16,0 1-2 15,0 0-2-15,4 0-2 0,-4 0-2 16,0 0-3-16,3 0 1 15,0 0 1-15,5 0 0 16,1 0-2-16,2 0 2 16,0 0-1-16,-2 0-1 15,-2 0 2-15,-2 1 2 16,-2-1-4-16,-3 2 1 16,0-1 2-16,-2 1 8 15,2 5 9-15,-1 1-13 16,1 4 5-16,-2 3 5 15,2 5 5-15,-1 2 0 16,-1 4-1-16,-2 0-3 16,1 4 1-16,-3 0-4 15,3 1-2-15,3 0-3 0,-3-1-6 16,3-5-2-16,0-3-1 16,0-3-1-16,0-6-1 15,3-3-35-15,0-4-54 16,0-5-73-16,5-4-469 15</inkml:trace>
  <inkml:trace contextRef="#ctx0" brushRef="#br0" timeOffset="41990.65">4732 3887 1133 0,'-7'0'262'15,"1"3"-262"-15,3 3 0 16,0 7 39-16,0 7 56 15,0 9-42-15,1 12-21 16,4 6-19-16,2 9-1 16,5 2-8-16,3 2-3 0,-3-1 4 15,0-4-4-15,0-4-1 16,-6-8-1-16,-3-8-2 16,0-11-5-16,-2-8 1 15,-2-8 7-15,1-8 2 16,0-8-2-16,0-8-4 15,0-5 3-15,3-6-7 16,3-4 3-16,0 2 2 16,3-1 2-16,3 2-2 15,-2 3 0-15,2 8 0 16,3 2 3-16,2 7 1 16,2 4 0-16,-1 5 0 0,4 5 1 15,-2 3 0-15,4 7 0 16,-2 3-2-16,-4 4 0 15,3 4 0-15,-6 1 1 16,-3 3 0-16,1 2 3 16,-7-2-3-16,0-3 0 15,-9-1 6-15,-4-5 6 16,-4-2 0-16,-8-4 0 16,-8-6-4-16,-9-6-9 15,-3-7-13-15,-1-5-53 16,6-8-126-16,16-7-548 15</inkml:trace>
  <inkml:trace contextRef="#ctx0" brushRef="#br0" timeOffset="42293.81">5160 4343 1302 0,'-4'5'98'0,"1"2"-87"16,-2 1 80-16,1 4 21 16,1 8-54-16,-2 4-44 15,4 4-4-15,4-4-1 16,4-1-6-16,4-3-2 0,11-6-1 16,2-7-14-16,7-6-15 15,-1-6 21-15,-3-9 8 16,-2-5-3-16,-11-5 1 15,-11-2 2-15,-9-3 3 16,-12 1 2-16,-12 4-5 16,-16 6-24-16,-17 8-176 15,-16 5-435-15</inkml:trace>
  <inkml:trace contextRef="#ctx0" brushRef="#br0" timeOffset="43124.58">3458 5606 1277 0,'-12'-9'49'0,"1"-2"34"16,0 4 45-16,2 2-54 16,1 2-30-16,-2 6-17 15,-1 4 13-15,-5 9-29 16,-2 8 3-16,6 10-3 16,2 9-6-16,7 2 0 15,6-2-2-15,10-3-3 0,8-6-4 16,15-12-9-16,10-12-16 15,6-11-2-15,2-10 13 16,-5-10 17-16,-10-6 2 16,-11-6 6-16,-13-5-3 15,-12-7 10-15,-6-3-6 16,-13 0 2-16,-6-1 1 16,-5 6-9-16,-6 13-2 15,0 8-2-15,-1 12-23 16,-1 8-56-16,7 6-167 15,11 7-294-15</inkml:trace>
  <inkml:trace contextRef="#ctx0" brushRef="#br0" timeOffset="43476.55">4147 5435 1409 0,'-19'-7'130'16,"1"3"-128"-16,3 1 35 15,-3 7 45-15,2 10-22 16,-2 9-28-16,0 8-10 16,0 8-11-16,9 4-3 15,9-1-7-15,6-2 0 16,10-5 1-16,4-7-2 0,7-10-6 15,1-10-12-15,6-9 4 16,-2-9 12-16,-7-9 2 16,-3-5 0-16,-10-2 0 15,-7-6 0-15,-8-2-1 16,-8 1-7-16,-8-2-1 16,-8 3-25-16,-6 7-24 15,-1 6-90-15,9 11-304 16</inkml:trace>
  <inkml:trace contextRef="#ctx0" brushRef="#br0" timeOffset="43859.8">4725 5447 1280 0,'-15'-2'141'15,"-3"1"-107"-15,4-1 48 16,1 5 14-16,1 2-30 0,-2 9-35 16,1 3-9-1,1 6-9-15,6 5-2 0,3 4-4 16,9-3-4-16,5-2-2 15,9-7-2-15,10-7-1 16,6-11-29-16,6-7-14 16,1-9 32-16,-7-7 13 15,-5-8 0-15,-11-3 4 16,-10-4-4-16,-13-3 0 16,-10 2-1-16,-14 5-2 15,-19 8-50-15,-23 11-271 16</inkml:trace>
  <inkml:trace contextRef="#ctx0" brushRef="#br0" timeOffset="47899.58">6640 4018 1169 0,'-10'6'98'15,"7"-1"-95"-15,-3-3 11 16,1-2 52-16,2 1 17 16,3 2-34-16,-3-1-20 15,0 2-12-15,-5 3 10 16,-3 3 16-16,-4 3-14 16,-3 5-5-16,-3 4-10 15,3 1-2-15,-1 7 4 16,4 1 0-16,6 3 6 0,3 3-6 15,6-1-6 1,5 4 4-16,4-3-2 0,7-2-10 16,6-2 7-16,5-7-7 15,7-6 6-15,4-7-7 16,2-8 3-16,5-8 0 16,-3-7-2-16,-3-4-1 15,-5-4 1-15,-6-3 2 16,-10-3 1-16,-6-3 1 15,-10-1-1-15,-7-3 1 16,-4 1-4-16,-30-61-1 16,35 79-1-16,-2 1 2 0,-2 1-1 15,2 2-1 1,-7-11 1-16,-2 3 3 0,0 4-3 16,0 2 1-16,-4 1-4 15,-1 4 2-15,-2 2-4 16,1 3-3-16,0 4-53 15,-3 7-58-15,-1 6-191 16,6 9-602-16</inkml:trace>
  <inkml:trace contextRef="#ctx0" brushRef="#br0" timeOffset="48981.82">7155 4177 895 0,'-3'3'313'16,"-3"-2"-290"-16,6-2 41 15,-3-1 36-15,3 1 13 0,0 1-39 16,3 1-40-16,-3-1-18 16,0-1-3-16,6 1-2 15,6 0 4-15,9 0 0 16,13-2-2-16,18 1-3 16,17 0-8-16,13-3 1 15,6 2 1-15,9-2-2 16,-6-2-2-16,-3 3 0 15,-10-1 2-15,-10 0 1 16,-7 4-5-16,-10-3 5 16,-5 1-2-16,-10 1-1 15,-8-1-2-15,-11 1 1 16,-7 1 1-16,-8 0 0 16,-4 0-4-16,1 0-30 0,-5 1-76 15,-1 1-151-15,-7 1-437 16</inkml:trace>
  <inkml:trace contextRef="#ctx0" brushRef="#br0" timeOffset="49298.69">7904 3992 726 0,'-15'0'551'0,"6"1"-537"0,3 1-14 15,3-2 9-15,0 1 13 16,9 3 28-16,6 5 14 16,7 0-47-16,8 4-11 15,10 1-2-15,4 2-2 16,-1-3 0-16,2 0-1 16,-6-2 0-16,-5-2-1 15,-7 2 0-15,-8 5 9 16,-7 0 13-16,-9 5-1 15,-7 4-6-15,-7 6-4 16,-8 2-10-16,-8 3-1 16,-6 2-43-16,-3-3-201 0,-2 1-670 15</inkml:trace>
  <inkml:trace contextRef="#ctx0" brushRef="#br0" timeOffset="50499.51">8802 3650 1216 0,'-5'0'199'0,"-2"-1"-167"16,3 1-2-16,-1-1-1 15,4 2 2-15,-1 11 29 16,2 9 2-16,-1 14-39 16,2 11-10-16,5 15 3 15,6 7-13-15,3 4 5 16,6 2-6-16,-3-3-1 16,3-5-1-16,-5-7-1 15,-4-13 1-15,-4-10-3 16,-4-10 1-16,-4-11-2 15,0-8 4-15,-3-10 0 16,-3-9-2-16,0-8-2 0,0-6-1 16,-3-6-1-16,5-2-5 15,4-1-1-15,3 4 0 16,5 4 5-16,3 4 3 16,1 7 1-16,3 6 1 15,0 2-1-15,3 8 1 16,1 4 0-16,-1 5 1 15,1 7 1-15,-2 6 0 16,4 4 0-16,-6 3 0 16,-4 1 4-16,-6-1-4 15,-5-4 0-15,-3-3 4 0,-10-5 2 16,-2-2 0-16,-8-7-1 16,-6-5-4-16,-6-4-1 15,-1-8-43-15,2-4-75 16,12-7-217-16,14-4-390 15</inkml:trace>
  <inkml:trace contextRef="#ctx0" brushRef="#br0" timeOffset="50901.01">9284 4282 1426 0,'-18'3'65'15,"6"-2"-62"-15,3-3 25 16,5 0 5-16,4 2-6 16,6 0-15-16,10 0-7 15,9 2-2-15,10-1-3 16,2 0 0-16,5 4-2 15,-6-1 0-15,-11 3-2 16,-9-1 0-16,-8 2 4 16,-7 2 6-16,-5 3 10 0,-5 3 2 15,-6 4-3 1,-3 3 3-16,-6 3-5 0,2 2-3 16,3-3-3-16,5-2-3 15,8-4-2-15,12-2 0 16,8-6-2-16,14-8-12 15,15-4-79-15,15-7-158 16,6-9-305-16</inkml:trace>
  <inkml:trace contextRef="#ctx0" brushRef="#br0" timeOffset="51467.69">9832 3628 1354 0,'-8'-10'43'0,"2"1"-19"0,3 2 43 16,0 4-1-16,3 3-21 15,0 6-36-15,0 8 23 16,1 13 2-16,2 12-12 15,2 15-6-15,1 11-9 16,2 4-6-16,0 3 3 16,1-3-4-16,0-4 0 15,-1-8 1-15,-2-11-2 16,-2-12-4-16,-1-11-6 16,-1-10 7-16,-4-9 4 0,1-10 0 15,-2-7-9-15,-2-7 4 16,-2-6 4-16,2-5 0 15,1-2 1-15,1 1 1 16,1 1-1-16,4 2-1 16,2 6 0-16,4 4 1 15,5 5-2-15,1 3 2 16,5 4 0-16,3 4 0 16,1 6 2-16,4 4-2 15,-2 9 1-15,2 5 0 16,-9 5 0-16,1 5-1 0,-8 2-3 15,-6-1 3 1,-6 1 0-16,-8-4 0 16,-4-4 0-16,-8-2 0 0,-6-4-1 15,-6-8-8-15,-6-4-3 16,0-8-32-16,1-6-70 16,14-9-159-16,11-5-479 15</inkml:trace>
  <inkml:trace contextRef="#ctx0" brushRef="#br0" timeOffset="51720.87">10274 4014 369 0,'-4'9'992'0,"1"-2"-978"15,2 1 25-15,-4 2 57 16,1 3-7-16,-2 7-41 16,0 6-18-16,0 7-18 15,3 5-8-15,3 6-2 16,3 1-2-16,6 1-5 16,-2 0-38-16,1-3-99 15,2-4-160-15,-3-7-378 16</inkml:trace>
  <inkml:trace contextRef="#ctx0" brushRef="#br0" timeOffset="52517.13">10588 3551 1034 0,'-13'-1'279'0,"4"2"-278"0,1-1 4 16,5 0-4-16,1 2 45 15,2 1 24-15,0 0-42 16,0 0-8-16,-1 1 30 15,1-1-20-15,0 1-1 16,0-2 4-16,-2 0-7 16,2-2-13-16,0 1-1 15,0-1-6-15,0-1-1 16,0 2-1-16,-1-1-3 16,1-1-2-16,0 2 2 15,0-1 0-15,1 0 1 0,-1 4-1 16,0 3 0-1,0 8 9-15,2 7-4 16,-1 9 6-16,4 10-5 0,1 7 1 16,0 4-5-16,2 6-3 15,2 0 2-15,-3-4-2 16,-1-5 0-16,-1-6-1 16,-2-14 1-16,1-6 0 15,-2-11 1-15,-1-5 0 16,-2-7 8-16,-1-7-9 15,-2-5-12-15,-2-7 10 16,0-3 0-16,1-8-3 16,-1 0-2-16,2-3 1 15,-2 0 6-15,6 2-2 16,0 4-1-16,6 6-2 0,1 5 0 16,7 7 5-16,1 3-2 15,4 3 1-15,4 8-1 16,2 4 0-16,-1 7 2 15,1 8-4-15,-4 4 4 16,-2 4 1-16,-7 4-1 16,-3 0-1-16,-1 0 0 15,-7 1 1-15,-4-2 0 16,-3-3 0-16,-3-5 1 16,-4-6 0-16,-6-4 1 0,-8-8 2 15,-9-7-4 1,-5-2-8-16,-3-10-29 15,11-3-91-15,13-7-267 0,19-3-637 16</inkml:trace>
  <inkml:trace contextRef="#ctx0" brushRef="#br0" timeOffset="52834.98">11050 3882 1284 0,'-16'3'80'16,"1"4"-52"-16,0 2 72 15,-1 9-17-15,-2 6-23 16,3 9-27-16,0 3-20 16,6 0-8-16,9 0-1 0,6-4-4 15,9-4 0-15,6-8-18 16,12-9-25-16,4-8-1 15,0-8 33-15,-1-10 11 16,-9-5 7-16,-12-5-2 16,-6-4 9-16,-18-7 2 15,-6 0-13-15,-15 2-3 16,-16 4-8-16,-169-6-192 16,169 40-456-16</inkml:trace>
  <inkml:trace contextRef="#ctx0" brushRef="#br0" timeOffset="53519.37">9133 5218 971 0,'-15'-8'362'0,"5"1"-319"15,-2-1 94-15,6 4-34 16,0 3-40-16,6 1-18 15,3 3-20-15,-3 4 6 16,6 6 29-16,0 8-25 16,3 8-1-16,0 11-4 15,0 5-1-15,-2 4-6 0,1 6-10 16,-4 2-3-16,-1-1-10 16,-4 2 0-16,-1-4 1 15,1-4-1 1,-2-7 0-16,0-9-5 0,1-12-31 15,-1-6-36-15,3-11-29 16,0-7-95-16,6-11-614 16</inkml:trace>
  <inkml:trace contextRef="#ctx0" brushRef="#br0" timeOffset="53876.58">10061 5039 765 0,'-7'4'724'0,"2"1"-710"15,2 0-8-15,0 2 53 16,0 6 22-16,2 8-38 16,1 9-11-16,0 7 1 15,1 7-6-15,4 4-10 16,1 6 7-16,4-1-15 0,-1 2-4 16,0-5-4-16,1-2 0 15,-2-6-1-15,1-5-8 16,-3-9-48-16,0-5-67 15,-3-9-239-15</inkml:trace>
  <inkml:trace contextRef="#ctx0" brushRef="#br0" timeOffset="54278.07">10788 5010 969 0,'3'-19'439'0,"-3"5"-374"16,-3 3 52-16,3 4-42 15,-2 5-27-15,2 4-15 16,-1 5 2-16,-1 6 16 15,2 8-17-15,-1 11-5 16,1 10 6-16,3 8-19 16,0 3 8-16,4 5-12 15,5 1 1-15,2 0-8 16,0-1-4-16,-1-3-1 0,-2-3 2 16,-2-5-1-16,-1-8-1 15,-2-3 0-15,-3-6 0 16,3-8 0-16,-3-5-5 15,-2-4-17-15,1-6-32 16,-1-4-48-16,-2 1-134 16,-1-4-841-16</inkml:trace>
  <inkml:trace contextRef="#ctx0" brushRef="#br0" timeOffset="67553.84">20735 3120 852 0,'1'0'120'15,"-1"0"-80"-15,-3 0 103 16,-1-1-18-16,2 1-51 16,1 0-26-16,1 0-9 15,1 0-17-15,-1 0 2 16,2 0 5-16,-1 1-10 16,1 3 17-16,-1 2 9 15,1 3-23-15,-2 4 0 16,1 3-7-16,-1 1-5 0,0-1 5 15,-1 4-5-15,1-2 3 16,0 4-3-16,1 2-5 16,2 0 3-16,-1 1-1 15,2 2-1-15,0 0 5 16,-1-2-6-16,0 1 2 16,0-1 2-16,0-2-4 15,1 2-1-15,-3-1 4 16,1 2-4-16,-1 1-2 15,1 2 3-15,2 1-4 16,-3-3 3-16,2 0 0 16,0-1-2-16,-1-3 0 0,1-1-2 15,-2-1 1-15,1-1 0 16,1-2 3-16,-2 2-4 16,2-2 1-16,-1 2 3 15,1 0-2-15,-1 1 5 16,0 0-5-16,-1-1 3 15,1 1-5-15,-2-1 6 16,3-1-5-16,-1 3 1 16,1-4 1-16,0 2 2 15,0 0-4-15,-2-1 7 16,1 0-6-16,-1-1-1 16,-1 1 3-16,2 0 2 15,-2 1-6-15,1-2 1 16,-1 4 0-16,2-4 0 15,-2 1-1-15,1 0 1 0,2 0-1 16,-3-1 0-16,1 0 2 16,-1 1-1-16,2 2 0 15,-2-2 1-15,1 2 4 16,1 1-6-16,-2 1 6 16,3-1 3-16,-2-1-4 15,1 1-3-15,-1-2 6 16,-1-1-8-16,2-4 2 15,-2-1-2-15,0-2-1 16,0-6 1-16,0 0-1 0,0-3-2 16,0-3-34-1,0-2-35-15,1 0-52 0,1-8-270 16</inkml:trace>
  <inkml:trace contextRef="#ctx0" brushRef="#br0" timeOffset="70104.61">20732 3111 393 0,'-3'-1'171'0,"-2"0"-106"16,2 1 13-16,0 0 13 15,1-2-2-15,1 4-41 16,1-4-1-16,1 2 27 0,-1 0-5 16,0 0-15-1,2 0-18-15,0 0-4 0,-2 0-5 16,1 0-5-16,1 0 1 16,-1 2 7-16,2-2 2 15,2 0-6-15,-1 1 8 16,1-1-6-16,3 0-8 15,0 1-11-15,3-1 10 16,5-1-9-16,2 0-3 16,6-2 0-16,1 0-6 15,0 0 5-15,1-1-4 16,-4 2 3-16,2-1 0 16,-2 1 6-16,4 0-1 15,-1-1-1-15,1 0-6 16,2 2-1-16,0-2 1 0,-1 2-1 15,0-1 0-15,-2 1 0 16,0 2 2-16,0 1-1 16,0 0-2-16,0 1 1 15,0-1-1-15,1 1 0 16,0-2 2-16,0 1-3 16,1-1 0-16,-2 0 1 15,2 1 0-15,-3-1-2 16,-3 1 1-16,0 2 0 15,0 0 0-15,-3 1 3 16,-1-1-6-16,3 0 5 16,-2 0-3-16,1 2 1 0,-2-1 0 15,2 1 0 1,0 1 4-16,1 1-4 0,-1 0-3 16,-1 0 3-16,-2 1 0 15,-2 1 4-15,1-2-3 16,-3 3-1-16,3 2 3 15,-2-1-2-15,3 2 1 16,0 1 2-16,1 2-4 16,1 0 0-16,2 0 0 15,-1 1-2-15,-2-2 2 16,0 4 1-16,-3-2 3 16,0-1-4-16,-1 2 2 15,-4 2 1-15,2-1-1 0,-3 0-1 16,1-1 1-1,0 3 1-15,0 1-3 0,-2 0 0 16,2 0 1-16,0 2 2 16,-1 0-3-16,1 0 2 15,-3-3 0-15,2 2-1 16,-2 2 3-16,0-3-4 16,1 0 0-16,-3 0 2 15,3 1 0-15,-4-2-1 16,2 1 1-16,-1 0-1 15,1-3 3-15,-1 0 0 16,-1 0 2-16,1 0-3 0,0-1 5 16,-1-1-3-1,0 0 1-15,0 0-5 0,-2-1 5 16,1 1-2-16,-4-2-2 16,2 2 4-16,-1-1-6 15,-2 1 6-15,0 0-1 16,0-1 4-16,-3-2 1 15,1 2-5-15,1-3 1 16,-1 1 3-16,-1-1-1 16,2-3 1-16,-2 1-9 15,0 1 3-15,0-4 4 16,0 2-6-16,0 1 4 16,-3-1-3-16,2-1 6 15,-1 2-4-15,-1 0-1 16,-3-2 3-16,0 3 4 0,-1-1-2 15,-1-1-1-15,1 0-1 16,-2 0-2-16,1-3-3 16,3 0 4-16,0 0-3 15,1 0-1-15,-2-1 0 16,3 0 2-16,-2-2 2 16,0 1-3-16,0-2-1 15,-2 1 0-15,-2 0 0 16,-3 1-1-16,0 0 0 15,-3 1 0-15,0 1 0 16,5-1 0-16,-2 0 2 16,6-2-2-16,1 0-2 0,1-1 2 15,1-1 3-15,2 1-3 16,-2-2-1-16,0 3 1 16,-2 0 2-16,0-3-2 15,0 1 2-15,0 2-2 16,1-4 4-16,3 2-4 15,-1-2 0-15,0 1-2 16,-2-1 2-16,1 0 5 16,-1 1-3-16,-3-1 0 15,2 2 0-15,-4-2 5 16,3 0-1-16,0 3-4 16,0-3-1-16,0 0 0 15,1 1-1-15,-2 1 3 16,3-3-6-16,-3 1 5 15,2 0-2-15,-1 1 2 0,-1-2 0 16,-1 0-1-16,-2 1-1 16,2-2 4-16,0-1-4 15,0 2 1-15,1 0-1 16,-1-1 0-16,0 2 0 16,-2 1 0-16,-3-2 0 15,1 1 0-15,-4 2 0 16,-2-2 0-16,3 2 2 15,0 0-2-15,2-1 0 16,5-2 3-16,3 0-2 0,2 1 3 16,2-2-2-1,1 1 0-15,0 0-2 0,-2 1 0 16,-1-1 0-16,-2 1 4 16,-1-1-4-16,2 3 2 15,2-3-2-15,1 0 0 16,3 0 1-16,2 0-3 15,1 0 2-15,-1 0-1 16,-3 0 2-16,-1 1-2 16,-4 1 4-16,-2-1-3 15,2-1 0-15,-2 0 0 16,4 0 1-16,1 0-2 16,2 0 0-16,-3 2 1 15,2-1 2-15,-2-1-2 16,0 0-1-16,-2 1 0 15,3 1 2-15,-1-1 3 0,1 0-4 16,-1 1 1-16,4-2 0 16,-1 0 1-16,2 0 4 15,2-2-6-15,-1 2 0 16,1 0-2-16,2 0 2 16,-1 2-5-16,0-2-23 15,2 0-62-15,1-2-72 16,6-3-296-16</inkml:trace>
  <inkml:trace contextRef="#ctx0" brushRef="#br0" timeOffset="71208.57">22312 3653 573 0,'0'-2'204'15,"0"1"-133"-15,-2 1 14 16,-1-1 30-16,-1 1-6 16,-2 0-29-16,-3 1-25 0,-6 0-10 15,-2 3-4-15,-2 0-1 16,0 1 1-16,-2 2-10 16,-2 3-2-16,4 4-9 15,-1 7-6-15,3 1-1 16,3 3-1-16,4 5-4 15,7 1-2-15,4-2-4 16,8 3 0-16,5-4 2 16,5 0-3-16,2-6 1 15,4-1 3-15,2-9-5 16,0-5 2-16,1-7 0 16,1-4-2-16,-4-7 1 15,-2-5-1-15,-4-4 8 16,-6-5-5-16,-4-6 1 15,-7-2-3-15,-5-3-1 0,-8-3 0 16,-1 4 1-16,-4 3-1 16,-1 6 0-16,0 10-1 15,0 4-8-15,-1 8-9 16,3 7-29-16,-3 2-88 16,6 6-109-16,1 5-232 15</inkml:trace>
  <inkml:trace contextRef="#ctx0" brushRef="#br0" timeOffset="71729.78">22489 3751 806 0,'-4'-1'177'15,"-1"1"-142"-15,2-1 99 16,0 0-8-16,3 1-43 0,2 0-39 15,-1 0-23-15,1-2-16 16,5 1 13-16,9-2 19 16,11 0-11-16,15-2-9 15,19-2-1-15,16-2-11 16,12-4 9-16,15-1 1 16,19-3 45-16,12-1-51 15,21-2-6-15,15 0 1 16,5 0 0-16,-1 2-1 15,-12 3-1-15,-20 3 1 16,-18 3-1-16,-20 1-2 16,-22 1 0-16,-19 2 3 0,-15 0 6 15,-19 4 7 1,-13-2 7-16,-7 2-3 0,-7 0-5 16,-3 1-10-16,-2 0-5 15,1 0-31-15,-1-2-79 16,-3 4-194-16</inkml:trace>
  <inkml:trace contextRef="#ctx0" brushRef="#br0" timeOffset="73022.17">20900 6878 913 0,'-6'-10'149'0,"0"2"-55"16,2 4 85-16,-1-3-45 15,2 3-33-15,3 2-32 16,2 2-25-16,-2 0-19 0,1 0-7 16,1 2-5-1,-1 2-8-15,2 7 35 0,2 11-16 16,3 9-3-16,2 12-5 16,-1 10 9-16,2 9-7 15,-2 3 10-15,-1 7-10 16,-3 1-9-16,-4 2-1 15,-1 0 8-15,0 1-7 16,-1 2 3-16,2-1-1 16,1-5-5-16,3 0-2 15,0-3 4-15,-2-5-5 16,1-5-1-16,-2-6 0 16,-1-7-2-16,1-10 1 15,1-6-1-15,-2-7-1 16,1-8-7-16,1-8-19 0,-3-2-19 15,3-5-18-15,1-12-48 16,26-77-166-16,-18 55-656 16</inkml:trace>
  <inkml:trace contextRef="#ctx0" brushRef="#br0" timeOffset="74677">20866 6866 737 0,'-3'-1'283'0,"2"-1"-215"0,2-1 48 15,-1-1-44-15,6-1 0 16,0-3-28-16,3 1-12 15,5-2-2-15,6-1-10 16,5-3-2-16,8 2-1 16,8-3 2-16,6-2-6 15,7 0-4-15,5 0-2 16,4-1-6-16,4 1-1 16,1 4 2-16,-3 3 1 15,0 2-3-15,-7 3 0 16,-6 1 1-16,-7 1-1 0,-2 0 2 15,-4 2-1 1,-2 0 0-16,2 2 1 0,4 3-1 16,5 3 3-16,7 2-3 15,2 1-1-15,-1 4 0 16,-2-2 0-16,-9 3 1 16,-6 2 0-16,-2 1 1 15,-6 1-1-15,-2-1 2 16,-1 2 1-16,2 2 6 15,0 4-1-15,3 2-6 16,-1 7 12-16,2 1-8 16,-1 2 2-16,-3 1-5 0,-4 0-2 15,-5-1 2-15,-4-1 1 16,-5 0-2-16,-3-1-3 16,-2 0 0-16,0 0 8 15,-3 1-8-15,1 0 2 16,-1 2 3-16,1-3 3 15,0 4-1-15,0-1 1 16,-2 1 2-16,0-1-1 16,-3 0 0-16,0-3-1 15,-3-1-1-15,-2-1-1 16,-2-2 0-16,0-4 3 16,-1 1-5-16,1-2 8 15,-2-2-8-15,0 1 2 0,-2-2 6 16,-3 2-5-1,-2-1-1-15,-4 1 0 0,-3 0 0 16,-2-1-3-16,-5 0 3 16,-6-5-6-16,1 1 3 15,-1-5-1-15,-2-4 2 16,4 1-2-16,1-1 0 16,3-1 2-16,2-1 2 15,0-2 2-15,2-1-1 16,1-2-3-16,0-1-2 15,1 0-1-15,-2-1 0 16,-2 0 0-16,-2-1 1 16,0-2-4-16,0 2 1 15,1-3 0-15,3 1 0 0,4-1 1 16,-1 1 0-16,3-2 0 16,0 1 0-16,4-1 0 15,-3-1 1-15,2 1-1 16,-2 0-1-16,0-2 1 15,-1 0 0-15,-2 2-2 16,-2-3 1-16,1 2 1 16,-1 1 3-16,2-1-3 15,0 1 0-15,4-2 0 16,0 2-1-16,1-2 1 16,1 1 0-16,-1 0 3 15,0-1-2-15,0-1-1 0,-2-2 0 16,0 1 0-16,-1-2 0 15,-1 0 2-15,2 0-1 16,-2 1 0-16,0 1 0 16,2-1-1-16,1 1 0 15,-3 1 4-15,3 2-4 16,-3-1 5-16,2 3-2 16,2-1-2-16,1 1-2 15,2-1 1-15,0 2 0 16,-2-1 0-16,2 1-1 15,-1 1 1-15,0 0 0 16,6-1-3-16,1 3-9 16,5-4-26-16,2 1-40 0,2-1-64 15,5 0-190-15,8-5-681 16</inkml:trace>
  <inkml:trace contextRef="#ctx0" brushRef="#br0" timeOffset="75491.81">22817 7285 956 0,'5'-6'194'16,"-4"2"-100"-16,-2 0 30 15,-2 0-23-15,-2 1-28 0,2 0-36 16,-1 3-8-16,-5 2-13 15,-2 2-6-15,-8 7 6 16,-2 9 12-16,-6 6-15 16,3 7-1-16,4 4 0 15,6 1 1-15,6-2-3 16,7-3-4-16,7-3-1 16,6-8 0-16,9-3-2 15,6-6 1-15,6-5-4 16,2-6-3-16,1-7 3 15,-3-5 0-15,-6-4 4 16,-6-4-2-16,-9-6 1 16,-9-6 0-16,-5-3 0 0,-5 0 0 15,-6 2-3-15,-3 4-1 16,-1 8 0-16,-1 4-2 16,0 8-5-16,1 4-9 15,1 5-39-15,1 3-58 16,3 5-120-16,5 4-255 15</inkml:trace>
  <inkml:trace contextRef="#ctx0" brushRef="#br0" timeOffset="75916.63">22953 7351 1122 0,'-24'-2'56'16,"5"0"-50"-16,8 0 85 15,6 2 7-15,5 1-10 16,7 0-57-16,5 3 30 16,12-3 3-16,16-1-23 15,21 0-18-15,21-6-5 16,14-4-10-16,10-2-3 15,7-6-4-15,0-3 1 16,-2-1 1-16,4-1 9 16,-4-1-2-16,-5 3-5 0,-4 1-1 15,-9 1 0-15,-10 2 2 16,-10 2-3-16,-12 4 2 16,-8 4-5-16,-16 3 4 15,-12 3 7-15,-12 2-3 16,-7-1-1-16,-6 1 5 15,0-1-11-15,-3 1-1 16,3-1-4-16,-3 3-4 16,1 3-74-16,-1 1-166 15,-5 0-732-15</inkml:trace>
  <inkml:trace contextRef="#ctx0" brushRef="#br0" timeOffset="77609.75">15519 3017 691 0,'0'0'247'0,"1"-1"-198"15,-1-1 97-15,-1-2-1 16,-2-1-35-16,0 3-10 0,1-1-28 16,-1 1-24-16,3 2-26 15,0 0-17-15,0 0 1 16,0 5-6-16,2 6 11 16,-1 8 9-16,2 7-13 15,-1 11 15-15,1 4-2 16,-2 6 1-16,-1 4 1 15,0 6-3-15,-1 2-5 16,-2 3-2-16,0 3 0 16,3 0-1-16,-2 0-3 15,5-2-2-15,2 1 3 0,-1-3 0 16,2-1-4 0,-1-3 5-16,-1-2 1 0,-3-2 0 15,-2-2-4-15,1-2-5 16,0-3 6-16,0-4-7 15,1-5 2-15,1-4-2 16,2-6-1-16,-2-4 0 16,4-3 0-16,-4-5 0 15,1-4 1-15,-3-2-1 16,0-2-3-16,1-4-15 16,1-2-33-16,-2-1-17 15,1-3-27-15,1-5-175 16,-1-9-250-16</inkml:trace>
  <inkml:trace contextRef="#ctx0" brushRef="#br0" timeOffset="79043.75">15508 3049 799 0,'-1'-5'68'0,"1"-1"22"16,-3 3 31-16,9 0-9 16,-8 1-28-16,4 2-45 15,-1-2-16-15,2 1-9 16,6-3 12-16,7-1 5 15,9 0 0-15,8-4 10 16,8 3-6-16,5-2-8 16,5 2-12-16,3 2-2 15,0 1-4-15,2 3-3 16,2 1-4-16,-1 5-2 0,0 1 0 16,-4 5 4-16,-3 3-4 15,-4 5 6-15,-1 3 0 16,-1 2 3-16,-3 5 3 15,-1 0-6-15,-1 4 2 16,-4 2 2-16,-3 0-3 16,-6 4 1-16,-4 2 4 15,-3-1-8-15,-2 1 4 16,-1 1-3-16,-3-3 0 16,4 0 6-16,-5 1 0 15,2-1 0-15,-1 0 0 16,-4-1 3-16,-1-1-3 15,-3-5 3-15,-4 3-9 16,1-4-1-16,-2-2-1 0,0-3-1 16,0 2 5-1,0-2-5-15,0 2 0 0,-2-1 4 16,1 0-1-16,-2-1 3 16,-2 0-2-16,-2-2 5 15,1-1-5-15,0-3-1 16,0-2-2-16,1-3 0 15,-2 0-1-15,1-2 0 16,2-1-2-16,-1 1 6 16,-1 0 0-16,-1-1-1 15,-1-1 8-15,1-1 6 16,-2-1-4-16,0-1 0 0,0-2-5 16,-2 0 4-16,-3 2-5 15,-3-4-3-15,-4 2-1 16,-1 0 0-16,1-2-3 15,2 1-2-15,4-1 5 16,3-3-4-16,1 1 4 16,0-1-2-16,0 0 1 15,-1 1-1-15,-3-1 1 16,0-1-1-16,-3 2-1 16,-4-2-1-16,1 2 0 15,-4-3-1-15,-2 0 0 16,2 2 0-16,3-2 1 15,2 0-2-15,2 0 1 16,4 0 0-16,1 1 0 16,1-2 0-16,0 4 0 0,-4-3 0 15,-1 1 1-15,-2 0-1 16,-3 1 1-16,2-2 1 16,1 0 0-16,-1-2-1 15,4 2-1-15,0-1 0 16,-1 0 0-16,-2 1-1 15,1 0 2-15,-5 1-1 16,0-1 0-16,-4 0 1 16,-3 1 0-16,-1-3-1 15,-4-1-1-15,2-3 1 0,1 2-1 16,3-2 1-16,2 2 0 16,5-1 1-16,4 1-1 15,9 2 0-15,0-2-1 16,6 4 0-16,3 0-1 15,0-1-1-15,0 1-15 16,2 0-31-16,-1 0-52 16,2 0-42-16,10-1-79 15,7-3-459-15</inkml:trace>
  <inkml:trace contextRef="#ctx0" brushRef="#br0" timeOffset="79965.64">16854 3556 821 0,'0'-5'127'0,"0"3"-35"16,0-1 89-16,-1 2-73 15,-1-1-35-15,1 2-22 16,-2-1-23-16,-4 2-1 16,0 2 5-16,-6 2-4 15,-4 4 3-15,-4 4-11 0,-1 6-3 16,1 5 3-16,0 5-3 16,5 5-2-16,2-1-2 15,5 1-2-15,4 0 1 16,5-3-4-16,7-1 1 15,3-4-4-15,7-1 0 16,4-5-1-16,6-7 2 16,4-3-5-16,3-8 5 15,5-4-5-15,0-6-1 16,-2-2-2-16,-4-4 2 16,-3-3 0-16,-10-2 0 15,-6-5 0-15,-6-5 0 16,-8-6 0-16,-6-9-3 15,-5-3 3-15,-5 4 0 16,-2 6 1-16,-3 7-1 0,-3 12-5 16,-3 7 2-1,-1 4 2-15,-3 4-3 0,-2 3-1 16,2 4-22-16,1 3-24 16,1 3-101-16,5 7-282 15</inkml:trace>
  <inkml:trace contextRef="#ctx0" brushRef="#br0" timeOffset="81831.72">17029 3704 954 0,'-5'4'183'0,"2"-1"-105"15,0-2 10-15,1-1-7 16,2 2-2-16,2 0-32 16,-1-1-24-16,2 0-16 15,5 2 4-15,6-2 16 16,8 1 3-16,9 1-19 16,14-3-2-16,4-2 0 15,9 1-3-15,4-2-3 16,0-1-1-16,2-1 1 15,-1 1 0-15,-2 0-2 0,-1 1 1 16,-5 0-2 0,-1 1 0-16,-3 1 2 0,-2 1 0 15,1-1 1-15,1-1-2 16,6 4 1-16,1-4 1 16,6 1-3-16,-1 2-3 15,-3 1 3-15,-4-2-2 16,-2 0 2-16,-9 0 0 15,1 0 0-15,-1-2 0 16,0 2 0-16,2-2 1 16,2-1 0-16,2 0-1 15,1-2 0-15,2 0 0 0,-3-1-1 16,0 1 2 0,-4 3 0-16,-3-3-1 0,-2 2 0 15,-3 0 0-15,-1 2 3 16,-4-2 1-16,-1 3 4 15,0-1-3-15,0-1 0 16,3 2-2-16,4 0 4 16,3 2-4-16,2-1 1 15,3 2-2-15,-6-1 3 16,-1 2 2-16,-4-2-3 16,-2 2 1-16,-2-3 0 15,-1-1-3-15,1 1 4 16,2 0-5-16,0 1 2 0,1-2-1 15,0 1-1-15,0 0 0 16,-3 1 2-16,-2 1 1 16,-1-2 0-1,-3 2 0-15,-1-1-1 0,0-1-1 16,-5 0-1-16,3 0 1 16,-1 1-2-16,0-2 1 15,-2 3-1-15,3-3 0 16,-4 3 0-16,-3-2 0 15,2 2 0-15,-2-2 1 16,2 2-1-16,2 0 3 16,-1-2-1-16,2 2-2 15,3-1 1-15,0-2 1 16,1 1-2-16,-4 1-2 16,-1-1 1-16,-2 0 2 0,-4 1 2 15,2 0-2-15,-2-2 0 16,2 1 2-16,2 0 1 15,0-1-3-15,2 0 0 16,-3 0-1-16,-2 1 0 16,-4-1 0-16,-3 0 0 15,-3 0 0-15,-2 2 0 16,4-1 0-16,3 1 0 16,3 1 1-16,4 0-1 15,5-2-2-15,-3 0 1 16,-1 1 1-16,-5-1 0 15,-3 1 4-15,-7-2-4 16,-2 0 3-16,-2 0 6 16,0 0-5-16,-2 0-4 0,1 1-2 15,1-1 2-15,0 0-24 16,-2 0-41-16,1 3-52 16,-5 2-103-16,-10 4-521 15</inkml:trace>
  <inkml:trace contextRef="#ctx0" brushRef="#br0" timeOffset="82881.82">15857 6883 892 0,'-7'-10'422'0,"-2"-1"-380"16,2 0 83-16,-1-2-8 15,3 4-58-15,2 3-10 16,3 4-27-16,-1 2-8 16,-1 2-13-16,0 6 2 15,0 9 16-15,1 8 14 0,-1 12-5 16,2 12 2 0,3 10-4-16,1 7-14 0,1 3 11 15,1 7-3-15,0 3 6 16,-3 3-4-16,0 2 4 15,-1 0-10-15,-1-3-6 16,1-3-4-16,-1-2-2 16,3-4-4-16,1-4 0 15,2-5 0-15,1-6 0 16,4-9 0-16,-2-9 0 16,-1-10 0-16,1-10 0 15,-4-9 0-15,-1-7-25 16,-2-7-32-16,2-9-55 0,4-7-73 15,2-12-344 1</inkml:trace>
  <inkml:trace contextRef="#ctx0" brushRef="#br0" timeOffset="83999.68">15775 6836 423 0,'0'-1'546'0,"2"-1"-541"0,4-3-3 16,6-3 123-16,1-1 17 16,11 0-53-16,9-3-37 15,10 1-8-15,9-4-2 16,11 3-20-16,8-2-10 15,3 3 3-15,-1 2-1 16,0 4-8-16,-4 5 1 16,-4 1 0-16,-5 5-3 15,-7 2 3-15,-3 3-1 0,-7 4 5 16,-4 5 1 0,-5 3 0-16,-4 2 6 0,-2 6-3 15,-2 2 2-15,-4 5-3 16,-1 6-2-16,1 2-2 15,1 3-3-15,-2 2 3 16,1-1-6-16,0-1 7 16,-2 2-7-16,1 0 0 15,-4-1 4-15,0 2-1 16,-2-2 2-16,-5-2 3 16,1-1 3-16,-2-2-1 15,-3-3 4-15,-2 2-5 16,1-3 4-16,-2 0-2 15,-2-2-8-15,1 1-4 16,-4-4-1-16,-1 1-2 0,-1-1 2 16,-4-1-1-16,-1 0 2 15,-1 1-1-15,-2-3 1 16,-3 1 3-16,0-3 3 16,-1-5-3-16,-1-2-1 15,-4-5-2-15,-1-2 8 16,-4-1-7-16,-5-2-2 15,-7 0-1-15,-3-3-1 16,2 1-1-16,-1-3 1 16,1-1 1-16,4-3-1 15,-1-4 0-15,-2-1 1 16,1-1-2-16,0-2 3 0,0-3-2 16,-2-1 0-16,-1 0 0 15,-1-6 2-15,-1 0-2 16,-4-1 0-16,0 0-1 15,-3 1 1-15,1 1-2 16,0 1 2-16,5 3 1 16,4 1-1-16,8 0 4 15,3 0-3-15,5 1-1 16,1-2 0-16,3 2-1 16,2 0-3-16,2-1-18 15,6 0-1-15,1 1-18 16,4 1-35-16,4-2-57 15,3-2-184-15,11-3-575 0</inkml:trace>
  <inkml:trace contextRef="#ctx0" brushRef="#br0" timeOffset="84657">17303 7358 985 0,'-9'3'91'0,"-3"-3"37"0,-1 2 14 15,-2-1-50 1,0 0-32-16,-1 2-18 0,-3 3-19 16,2 3-11-16,-2 5 9 15,2 4 2-15,-1 7-2 16,3 5 1-16,0 4-4 16,6 2-1-16,2 0-7 15,5-3 3-15,7-1-1 16,2-7-6-16,8-5-4 15,3-7 4-15,9-6-2 16,6-9-4-16,3-3-6 16,2-6 0-16,-2-6 6 15,-6-6 0-15,-9-4 0 16,-8-8 0-16,-10-3 0 0,-6-6 3 16,-8 0-2-16,-3 5 2 15,-1 8-2-15,-1 9-1 16,2 10-1-16,-1 7-15 15,2 5-20-15,-2 2-39 16,1 6-96-16,1 5-138 16,6 1-313-16</inkml:trace>
  <inkml:trace contextRef="#ctx0" brushRef="#br0" timeOffset="85717.6">17469 7565 944 0,'-12'2'15'15,"6"1"29"-15,0-3 79 0,5 0 4 16,5 0-54 0,0 0-22-16,7-1-8 0,8 1 6 15,11-2-17-15,9 1-7 16,10-2-8-16,8 0-13 15,6 1 3-15,1 0-3 16,1-3 1-16,-6 0-4 16,0 1 7-16,1 0 31 15,4 1-32-15,4 0-3 16,3 3 4-16,-1 1-3 16,-3-1 2-16,-4 3 3 15,-4 0-4-15,-2-2-2 16,1 1 3-16,0-1 3 0,-1 1-6 15,-2-2 4 1,1 0 4-16,0 0-4 0,2 0 0 16,0 0-1-16,-1-2-3 15,-2 2 3-15,-5-1-4 16,-3 1 3-16,-3 0-2 16,-1-2-2-16,0 2 1 15,2-1-5-15,1 0 2 16,-2 1 0-16,0 0-2 15,-5 0 2-15,-2 1 7 16,-1 0 0-16,3 2 1 16,-3 0-1-16,1 0-2 15,0 0 1-15,2 1-4 16,0-2 2-16,0 0 3 0,3 0-7 16,1-1 0-16,0 1 0 15,1-2 3-15,-5 0-3 16,-3-2 0-16,-6 1-1 15,-5-1 1-15,-1 1 2 16,-3-2-2-16,0 3 0 16,3-4 1-16,3 3-1 15,1-2 0-15,0 1 0 16,0 1-2-16,-2-1 2 16,-2 1 3-16,-2-1-3 15,-2 1 1-15,2 0-2 16,-1-1 1-16,3 1 0 15,-1-2 0-15,2 2 1 0,2-2 0 16,-2 2 0 0,0-2-1-16,-2 1-1 0,-1 1 0 15,-1 0 2-15,-3 0-1 16,1-3 3-16,0 3 1 16,-3 0-3-16,0-1 1 15,-3 2 1-15,2 0 0 16,0-2-2-16,1 2 2 15,0 2 0-15,1-2-2 16,-2 2 2-16,0-2 1 16,-7 0-2-16,-2 1 1 15,-5-1-2-15,-1 0-1 0,-1 1-7 16,1 1-4 0,-3-2-35-16,0 2-37 0,-6 0-212 15,-8-3-906-15</inkml:trace>
  <inkml:trace contextRef="#ctx0" brushRef="#br0" timeOffset="88575.01">15520 4116 489 0,'-3'2'230'16,"0"0"-139"-16,0-2 27 16,-1 0-7-16,0-2 16 0,-1 2-38 15,2 0-42-15,0-1 6 16,3 1-12-16,-2 0 0 16,1 0-3-16,-1 0-8 15,-2 0-4-15,-6 1-4 16,-4 2-4-16,-10-1-6 15,-6 2-1-15,-10-1-8 16,-9-2 3-16,-4 2-3 16,-6-3-2-16,1-3 1 15,1 2 6-15,5 1-1 16,8-1 1-16,9-1-2 16,6 2 7-16,10-1 0 15,8-1 2-15,5 1-6 16,5-2 2-16,2 1-3 0,2 0-1 15,0 0-3-15,-1 2 0 16,-2-1-4-16,5 2 0 16,-4 3-1-16,2 5 2 15,0 7 1-15,3 4-2 16,1 6 1-16,1 7 1 16,2 4-1-16,2 3 0 15,2 7 0-15,2 3 2 16,-1 4-3-16,1 4 1 15,-4 1 1-15,-3 5 4 16,0 1-2-16,-6 0-1 0,-1-2-1 16,-2-2-2-1,0-3 1-15,0-3-1 0,0 2 0 16,0 2 0-16,0 1 2 16,0-2-2-16,0 1 1 15,0-1-1-15,-2-3 2 16,1 2-3-16,-2-2 3 15,0-1 0-15,2-4 3 16,-1 0-5-16,4 0 0 16,-1-3 0-16,3 1 3 15,1 2-2-15,-2-3-2 16,1 1 3-16,-1-3-4 16,0-3 2-16,-1-1 0 15,1-4 3-15,-2-3-3 16,2 2 0-16,1-4 0 0,1 0-3 15,0 2 3-15,-1-3 4 16,1 2-4-16,-1-1-1 16,2 1 1-16,-3-1 0 15,0 0-2-15,-2 0 4 16,1 0-2-16,-2-3 1 16,0 0-1-16,0-2-1 15,0-2 1-15,0-2-3 16,0 0 4-16,0-4-1 15,1-1 2-15,-1-1-1 16,2 2-1-16,-2-2-3 16,1-3 2-16,-1-2 2 0,8 15-1 15,-8-25 0 1,0-2-2-16,1 1 1 0,1 0-1 16,1 2 2-16,3-3 0 15,1 2-2-15,1-2 2 16,1-2 2-16,2 2 1 15,2-4-3-15,1 3 0 16,-2-1 1-16,2 2-3 16,-2 0 2-16,0 0 0 15,-1 0 2-15,0 0-1 16,-2 0-2-16,1 2-1 16,-2-2 2-16,-1 1 1 15,1-1-1-15,2 1 1 16,1-2 3-16,5 0-2 0,-1-1-1 15,4 1 2-15,2-2-3 16,2 0 1-16,2 1-1 16,5 0 4-16,1 0-1 15,4 1-1-15,2 1-1 16,-1-1-1-16,1 0 3 16,-6 1 0-16,-4-2-1 15,-7 0-2-15,-6 2 4 16,-8 0 6-16,-3 0 3 15,-3 0-2-15,0 0-9 16,0 0 2-16,-1 0-4 16,1-1 0-16,0 1 0 0,-2 0-3 15,2 0-18-15,0 0-31 16,-1-3-52-16,-4-1-232 16,-5-4-782-16</inkml:trace>
  <inkml:trace contextRef="#ctx0" brushRef="#br0" timeOffset="89259.15">15065 5484 315 0,'-3'4'594'15,"0"-1"-556"-15,-1-3 70 0,-4-3 40 16,-7-1-67-16,-4 1-18 15,-10 0-9-15,-11 0 3 16,-11 0-17-16,-14-1 4 16,-8 0 13-16,-6-2-20 15,-5 2-11-15,5-2 3 16,12 2-21-16,17-1-2 16,15 2-5-16,17-1 0 15,8 1-1-15,8 2-6 16,4 1-53-16,5-1-69 15,4-1-135-15,9 0-334 16</inkml:trace>
  <inkml:trace contextRef="#ctx0" brushRef="#br0" timeOffset="89855.29">13205 5540 1051 0,'-5'-8'133'16,"-5"0"-77"-16,2 0 63 0,-4-3-30 15,1 4-10 1,-3 1-26-16,1 0-24 0,-4 4-11 16,-4 3-4-16,-2 3 6 15,-3 3-3-15,-2 4-2 16,-2 6 1-16,-2 4-4 15,6 5-9-15,2 6 2 16,6 8 4-16,9 3-5 16,6 6 2-16,9 1-3 15,10 3-1-15,8-3-2 16,7-4-28-16,10-10-21 16,12-9-66-16,10-11-92 15,6-15-181-15,3-11-337 0</inkml:trace>
  <inkml:trace contextRef="#ctx0" brushRef="#br0" timeOffset="90331.17">13360 5373 831 0,'-8'-3'472'16,"-2"1"-468"-16,1-1-4 15,1 1 35-15,4 2 24 16,-2 5-5-16,2 3 8 0,-1 3-20 16,2 5-11-1,-1 1 6-15,1 1-13 0,3 0 2 16,0 2-15-16,0 3 10 16,3 1-5-16,-2 3-7 15,2 5 6-15,-1 2-3 16,-1 0 1-16,1 1 3 15,1 0-4-15,0-1-3 16,1-3 1-16,3 2-5 16,1-4 0-16,1-1-1 15,3-3 2-15,0-5-3 16,0-5 2-16,3-3 2 16,-2-5-1-16,5-1-1 15,0-3-2-15,4-6-1 0,4-1 0 16,-1-3-2-16,6-3 2 15,-2 2-1 1,-3-2-1-16,-3 1 1 0,-5 2 0 16,-6 2-1-16,-2 0 0 15,-7 2-6-15,0 1-22 16,-3 0-32-16,2-2-58 16,-1 0-212-16,2-6-504 15</inkml:trace>
  <inkml:trace contextRef="#ctx0" brushRef="#br0" timeOffset="90939.37">13666 5387 645 0,'-12'-2'763'16,"6"-3"-757"-16,0 3 21 15,1-3 70-15,2 2-32 16,5 5-47-16,1 5-7 16,3 7 22-16,1 8-21 15,5 8 6-15,0 9 4 16,-1 2-1-16,-1 5-13 16,-4-1-3-16,-1 2-1 15,-2-4-3-15,0 1 1 0,-2-5-2 16,1-3 0-1,-1-9 1-15,3-8-1 16,-2-8 1-16,-1-5 2 0,1-6 7 16,1-7-3-16,3-6-6 15,3-6 0-15,3-9-1 16,1-7-1-16,2-2 1 16,0-5 0-16,-3 2-4 15,1-4 2-15,-2 5 1 16,1 5 1-16,-6 11 3 15,-3 7-2-15,-2 8 4 16,-1 5-3-16,-3 5-2 0,2-1-4 16,-2 3 4-1,-3 5-1-15,-5 5 1 0,-1 4 0 16,-4 6 2-16,-4 3 0 16,0 1 2-16,-3-2 6 15,4-2 1-15,-2-6 0 16,6-6 0-16,5-4-4 15,5-3-4-15,4-5-1 16,2 0-1-16,10 0 3 16,10-4-4-16,13-3-29 15,19-4-46-15,16-6-86 16,12-5-269-16</inkml:trace>
  <inkml:trace contextRef="#ctx0" brushRef="#br0" timeOffset="91940.73">15516 3671 707 0,'4'0'182'16,"1"-1"-144"-16,-2-2 50 15,-2 2 31-15,1-1-54 16,-2 4-41-16,0-2-10 16,0 1 7-16,0 2 2 15,-2-3 7-15,1 1 4 16,-1-1 17-16,-1 2 8 0,-4-1 0 15,-10 0-36-15,-11 4 8 16,-15-1 3-16,-22 2-11 16,-18 2-7-16,-15 1-6 15,-17-2-1-15,-8 1-1 16,0 0-4-16,5-3 1 16,9-2 1-16,12-3-4 15,16-1 1-15,20-2 1 16,16 0 3-16,20 0-1 15,10 2 2-15,12 1-7 16,3-2 1-16,2 1-4 16,-1 1 0-16,2-2-6 0,0 4-27 15,1-1-45 1,5 2-137-16,8 3-344 0</inkml:trace>
  <inkml:trace contextRef="#ctx0" brushRef="#br0" timeOffset="92759.04">13052 3685 1099 0,'11'-3'280'0,"-5"3"-266"16,-3-2 69-16,-6 1 2 15,2 1-34-15,2 0-28 0,-1 2-21 16,6 8-2-16,1 7 10 15,5 10 8-15,6 11-5 16,6 10 4-16,-1 6-12 16,-1 5 1-16,-7-1 5 15,-3-4-4-15,-14-2 5 16,-8-7-6-16,-13-8 7 16,-10-6-13-16,-10-8 0 15,-3-7 0-15,-8-10-9 16,-1-10-64-16,3-12-68 15,6-13-129-15,11-10-398 16</inkml:trace>
  <inkml:trace contextRef="#ctx0" brushRef="#br0" timeOffset="92969.89">12775 3646 1293 0,'-18'-1'32'15,"3"-2"37"-15,2 0 64 16,7 0-42-16,4 2-29 16,4 1-30-16,2-3-21 15,10-4-9-15,11-4 4 16,17-7-6-16,19-5-1 16,17-4-38-16,13-2-79 15,7 1-168-15,-3 2-481 16</inkml:trace>
  <inkml:trace contextRef="#ctx0" brushRef="#br0" timeOffset="94192.72">15848 7457 992 0,'-8'3'73'0,"0"-3"50"16,0-3-19 0,-1 0-28-16,-2 0-11 0,-1-2-5 15,-6-1-25-15,-9 2-15 16,-13 0-11-16,-15 1-3 15,-17 5 2-15,-18 0 9 16,-13 3 5-16,-5 0 4 16,0 1-7-16,5-3-5 15,15-2-5-15,14-1 1 16,12-1 1-16,10 1-6 16,15-1 2-16,9 1-1 15,11-2-3-15,7 0 0 0,7 1-1 16,3 0 0-1,1-1 3-15,1 0-4 0,1 0-1 16,-2 1 0-16,2 1-1 16,-2-2-1-16,2 1-11 15,-1 1-32-15,1-2-56 16,5 0-162-16,5 0-385 16</inkml:trace>
  <inkml:trace contextRef="#ctx0" brushRef="#br0" timeOffset="95277.19">13539 7107 1301 0,'-9'-8'115'15,"5"1"-77"-15,2 3 29 16,-1-1-34-16,2 3-25 16,4 7 1-16,0 12 40 15,1 10-23-15,3 11-8 16,-1 12 6-16,-1 13-7 15,-1 5-5-15,-2 5-2 0,-2 1-2 16,0-4-6-16,1-7 0 16,1-9-2-16,1-12 0 15,4-10 2-15,-1-14-2 16,0-8 3-16,-1-7 4 16,1-9 5-16,4-11-12 15,2-6-2-15,6-12-4 16,1-10 0-16,4-6 4 15,-3-7-2-15,-1-5 4 16,0-3 0-16,-1 0 0 0,0 7 0 16,-5 10 5-1,0 11 3-15,-5 12 5 16,-3 11 6-16,-4 7-7 0,-1 4-5 16,-1 6-7-16,-1 0-10 15,1 5 9-15,-4 7 1 16,-1 8 1-16,-6 8-1 15,-4 9 1-15,-10 4 0 16,-8-1 0-16,-8 1 0 16,-10-5 6-16,3-5 1 15,7-8 1-15,9-11-1 16,11-6-4-16,14-5 4 16,7-3-5-16,2 0-3 15,4 0 1-15,7 0 2 16,13 3-2-16,15-2 1 0,14 2-2 15,16-2-22 1,5 0-43-16,5-2-86 0,-2 1-251 16</inkml:trace>
  <inkml:trace contextRef="#ctx0" brushRef="#br0" timeOffset="98017.65">24294 3519 833 0,'-1'3'104'16,"-1"-3"-78"-16,-2 0 29 16,0 0 72-16,2 0-42 15,4 0-41-15,-2 0-26 16,0 1-8-16,0 1-9 15,0 1 17-15,-2 6-1 16,2 3-4-16,4 1-7 16,-1 0 2-16,5-1-5 15,2-4-1-15,5-1-2 16,0-5-6-16,6-4-2 0,0-2-1 16,-2-5 6-16,-4-3 3 15,-4-2 8-15,-8-3 1 16,-8-1 3-16,-4 1-6 15,-6 1 7-15,2 3 6 16,-5 5-13-16,3 3-1 16,0 4-5-16,2 2 1 15,-1 4 0-15,2 1 0 16,2 2 0-16,1 3-1 16,5 1-1-16,2-1-4 15,5-1 2-15,3-3 3 16,6-1-3-16,1-5-1 15,5-2-3-15,0-2 0 16,0-2 3-16,-4 0 4 16,-4-2 5-16,-7-1 11 0,-3 2-3 15,-6-2-6-15,-4 4-3 16,-3 0-4-16,-3 4 0 16,-2 1 0-16,0 3 0 15,2 2 2-15,3 1-3 16,3 2 1-16,6 1-1 15,5 0-1-15,4 1-8 16,3 0 6-16,6-2 1 16,3-4-5-16,7-2 0 15,1-4-3-15,2-4 0 16,0-3 10-16,-6 0 1 0,-7-5 7 16,-6 1 5-16,-10-2-4 15,-7 0 3-15,-4 3-7 16,-3 3-4-16,-2 2 1 15,-3 3-1-15,4 2-1 16,3 2 0-16,3 2-1 16,2 1-1-16,5 2-3 15,2 1 1-15,2 0 2 16,2 1-8-16,4 1-7 16,0-3 2-16,1 1-10 15,2-3 3-15,-2-1 1 16,0-2 6-16,-4-1 15 15,0 0 1-15,-3-1 11 16,0-2 4-16,-2-1 18 0,1-1 2 16,-1-2-29-16,1 1 5 15,1 2 3-15,-2 0-8 16,0 0-3-16,2 2-2 16,0 1 0-16,0-1-1 15,0 2 0-15,0 0 1 16,0 2 0-16,0-2-1 15,-1 0-2-15,1 0-33 16,1 1-155-16,-1 2-216 16</inkml:trace>
  <inkml:trace contextRef="#ctx0" brushRef="#br0" timeOffset="99401.84">24435 7090 678 0,'1'-2'239'15,"-1"0"-201"-15,0 1 40 16,0 1-2-16,0 0-4 16,0 0-20-16,3 0-9 15,0-1-5-15,3 1 9 16,6-3-15-16,1 0 10 15,4 0-6-15,-1 0-7 0,4-1-9 16,-1 0-6-16,5 0-5 16,-1-2-4-16,3-1-4 15,3 1 4-15,2-1-1 16,2 0 11-16,4-3-10 16,3 0-1-16,2-2 2 15,1-1-5-15,-1-1 0 16,-3 4-1-16,1-3 3 15,-6 4-2-15,-2 1 2 16,-4 1 0-16,-5 3 2 16,-6 1 2-16,-3 0 6 15,-2 2 0-15,-5 0 3 0,-2 1-5 16,-1 0-3-16,-2 0 4 16,-1 0-5-16,1 0-3 15,-2 0 2-15,0 0 0 16,0 0-4-16,0 0-2 15,0-2-3-15,0 2-22 16,0 0-73-16,-2 0-166 16,2-3-626-16</inkml:trace>
  <inkml:trace contextRef="#ctx0" brushRef="#br0" timeOffset="100683.98">25052 3718 1013 0,'-9'3'86'16,"-3"-2"-68"-16,-1-4 62 0,-4 1-45 15,0-3 2 1,-3-3 10-16,-1-4 1 0,-1 0-6 16,1-6-7-16,3-3-10 15,6-4-14-15,3-3-4 16,6-3-5-16,6-1-2 16,8-2 0-16,2 3-7 15,8 2 1-15,4 5-1 16,2 5 5-16,3 5-2 15,0 6-1-15,-5 2 4 16,-4 3-3-16,-7 3 1 16,-3 5 3-16,-2 4 10 15,1 5-3-15,0 8 6 0,0 7-9 16,1 6-2-16,-2 6-2 16,-3 3-1-16,-3-2 1 15,-5-2 2-15,-5-5-2 16,-7-8 3-16,-4-8 0 15,-6-4 4-15,-5-7 3 16,-3-5 3-16,-1-6 20 16,4-5 0-16,2-4 0 15,8 0-21-15,6-6-5 16,9 3-3-16,5 0-4 16,7 1-1-16,3 2 1 15,3 4 0-15,3 5 0 16,2 4 2-16,5 7-1 15,0 7 4-15,0 6-2 0,4 5-2 16,-1 5-1-16,0-1-1 16,-2 3-45-16,2 0-90 15,0-3-176-15,0-1-379 16</inkml:trace>
  <inkml:trace contextRef="#ctx0" brushRef="#br0" timeOffset="101817.78">25425 6313 1204 0,'-9'18'50'16,"2"-1"-47"-16,-2 1 9 15,-1-1 25-15,1 2 30 0,-1-1-3 16,-4-2-29-16,-1-2-9 15,-8-1-1-15,-2-5 4 16,-5-2-2-16,-4-2-13 16,-2-6-1-16,0-4 2 15,2-4-9-15,7-9 0 16,6-5-6-16,12-7-9 16,9-5-24-16,12-2 13 15,9 1 6-15,6 4 3 16,6 6 6-16,0 6 5 15,1 6 0-15,-1 4 1 16,-2 2-3-16,-4 6 2 16,-5 3 0-16,-5 6 5 15,-4 4 10-15,-4 6 8 0,-3 8-11 16,-1 3-1-16,-1 8-1 16,-3 1-8-16,1 1 8 15,-4-1-10-15,1-4 0 16,-5-1 1-16,-1-8 2 15,-6-6 5-15,-3-4-5 16,-2-4 0-16,-6-7-4 16,-1-3 2-16,-3-3-1 15,1-6 0-15,2-2 0 16,6-1 1-16,8 4 2 16,5-1-3-16,7 3-7 15,9 1 7-15,6 3 1 16,6-1 0-16,8 4 4 0,2 4 4 15,4 2-2-15,2 4-3 16,-2 7-1-16,-1 1-2 16,-4 5-1-16,-3 3-21 15,-5 1-52-15,0 2-96 16,0-1-199-16,-3-3-454 16</inkml:trace>
  <inkml:trace contextRef="#ctx0" brushRef="#br0" timeOffset="103025.45">25031 5907 1228 0,'-3'1'74'0,"3"-2"-8"16,0-2 10-16,-1-1 14 16,2 4-30-16,2-2-24 15,3 4-2-15,6-2-4 16,12 0-18-16,9 0 9 15,10-2-5-15,7-2-12 0,5-2 6 16,1-2-4-16,-2 0 3 16,-8 2-3-16,-10 1 5 15,-10 1 3-15,-10 2 5 16,-10 2 6-16,-5-1 0 16,-2 1-4-16,-1 1-2 15,1-1-5-15,-1 0-10 16,1 0-4-16,1 0-2 15,0 0-13-15,1 0-34 16,-1 0-48-16,2-1-117 16,-1 2-489-16</inkml:trace>
  <inkml:trace contextRef="#ctx0" brushRef="#br0" timeOffset="110279.51">23772 3542 536 0,'0'0'158'16,"0"-2"-145"-16,0 1 46 0,0-3 19 15,0 1 16-15,0 1 11 16,2 0-16-16,-4 1-8 16,2 0-21-16,0 1-24 15,-1 0-8-15,1 1-10 16,0-1-10-16,0 1-8 16,-2-1 0-16,2 0 0 15,0 2 0-15,-1 2 0 0,2-1 1 16,-1 3 2-1,2 0-1-15,2 0 1 0,1-1-2 16,-1-2 0-16,1 1 0 16,2-3-2-16,-1-1 1 15,-2 0-1-15,1-1 1 16,0-2 1-16,-4-1 1 16,-1-1 0-16,-1 0 10 15,-1 0 3-15,-1 2-15 16,0 1 1-16,0 2-2 15,-2 0-1-15,2 2 0 16,0 2-1-16,-2 1 3 16,0 3-1-16,2 0 1 15,0 2-2-15,3-3 2 16,3 0-2-16,2-2-3 0,3 0-4 16,3-2 0-16,3-3-4 15,0-2-3-15,1 1 1 16,-1-4 15-16,-7 1 5 15,-2 0 4-15,-7-2 1 16,-1 1 0-16,-1-1-5 16,-4 2-5-16,-2 1 1 15,-1 2-1-15,-2 4 0 16,1 0 0-16,0 5 0 16,2 0-1-16,4 2 1 15,3 1-3-15,1 1 1 16,4-2-9-16,2-2-7 0,2-2 7 15,3-3 3-15,0-3 0 16,2-4-5-16,2-2 5 16,-3-1 8-16,-2-2 1 15,-2 1 10-15,-5 1 3 16,-4-1-9-16,-3 3 4 16,2 1 0-16,-1-1-3 15,2 4-1-15,2 0 1 16,-1-1 0-16,2 2 0 15,0 0 3-15,2 0 1 16,-2 0-2-16,0 0-1 16,0 2 0-16,0-2-2 15,0 0-5-15,0 2 4 16,-2 4 21-16,1 4-3 16,1 4-12-16,-2 5 2 0,2 1 1 15,0 2 3-15,3 0-8 16,0 0 3-16,0 0-2 15,0 1-3-15,2-1 11 16,-1 2-12-16,2 2 6 16,-1 2 7-16,-1 2-12 15,1 2-1-15,-1 0 2 16,1 3-3-16,2-2-2 16,-3 0-1-16,2 1 3 15,1-2-3-15,-1 2-1 0,1-4 3 16,-1 3-3-1,-3-3 0-15,1 0 0 0,-1-2 4 16,-1-1-3-16,1-2 0 16,-2 0-1-16,2-1 0 15,1 2 1-15,-2-2 2 16,0 3 2-16,-2 0-3 16,-2-3 4-16,0 1 0 15,-2-1-4-15,3-1 0 16,-1 0-1-16,1 0-1 15,1 0 1-15,0-1 3 16,0 3-3-16,1-1 1 16,-1 1 0-16,0 0-2 15,0 1 3-15,0-1-2 16,-1 0 3-16,-1 0-4 0,2-1 4 16,-3-1-2-16,2 0-1 15,-1-2 0-15,1 1 0 16,-1 1 2-16,1-2-5 15,-1 1 6-15,1 3-4 16,-1-3 0-16,2 2 0 16,-1 0 2-16,-1 0 2 15,-1 1-2-15,1-1-1 16,-1-1 0-16,0 0 2 16,1-2-3-16,1 0 0 15,1-1 2-15,-2 0-2 16,2-2 1-16,0 2-1 0,-1-1 1 15,1-1 0-15,0 3 1 16,-2-1 2-16,2-1-3 16,0 1 0-16,-2 0 0 15,2 1 0-15,-1-1 0 16,1 0 0-16,0 1-1 16,0 2 1-16,0 0-1 15,0-2 1-15,1 0-1 16,-1 2 1-16,0-1 1 15,2-2 2-15,0 3 0 16,-2 1-4-16,1-2 1 16,1 4 2-16,-1-1-2 15,2 2-1-15,-1-2 2 16,-1 2-1-16,3-1 0 0,-2 0 0 16,-1 1-1-16,1-1 0 15,1-2-1-15,-2-2 2 16,1-1-1-16,-1-1 3 15,1 1-2-15,-1 2-1 16,1-1 0-16,1 3 0 16,0 0 4-16,0 1-4 15,2 0 2-15,-1 1-2 16,-3-2 6-16,2 1-5 16,-1-4 1-16,-1 2-2 15,1-3 1-15,-1 1-1 16,2-1 2-16,2 1-2 15,-1 1 2-15,3 0 0 0,-1 4 2 16,2-1-3-16,-2 1 6 16,0 1-5-16,1 0 0 15,-1 0 3-15,-3-1-5 16,2-1 0-16,-4-1 0 16,2-1 0-16,0-1-2 15,-1-2 1-15,2 0 2 16,-1-3-1-16,0-2 0 15,0-2 3-15,-1-3-3 16,1-2 0-16,-3-1 0 16,1 0 0-16,-1 1-1 15,0 1 1-15,-1-1 1 16,1-1 1-16,-2 1-2 0,2-2 0 16,0-2 0-16,0-2 0 15,0-1 0-15,0-1 3 16,0-1 5-16,0-1-6 15,0-2 0-15,0-1-2 16,0-3 2-16,0 0 1 16,0-4-2-16,0 4-1 15,0-1 0-15,0-1-3 16,2-1 2-16,-1 1 1 16,2-3-4-16,2 1 0 15,-1-1-3-15,5 1 1 16,-2 0 3-16,0 2-4 0,-1 4 5 15,1-1 1 1,-1 5-2-16,-2-2 1 0,2 2-2 16,0 1 1-16,3 1 0 15,-1 2 3-15,-1 0-1 16,1-1-4-16,0 4 5 16,0 0-2-16,-4 1 1 15,3 2 0-15,-3 1 1 16,-1 1-1-16,3-1 1 15,-2 3 0-15,1 0 0 16,-2 3 0-16,1-1 0 16,-1 3 0-16,0 0-1 15,-1 2 2-15,-4 1 0 0,2-2-1 16,-3 3 0-16,0-1 0 16,-1-2 0-16,1 3 1 15,-2-1-1-15,1 0 0 16,-3-3-1-16,2-1 1 15,-1-1 0-15,0-5-1 16,0-4 1-16,1 0-1 16,-2-3 1-16,0 2 0 15,2-3 0-15,-1-1 0 16,2 0 0-16,-1-1 1 16,5-2-1-16,0 1 0 15,0 0 0-15,0-2-1 0,2 1 1 16,-2 0-1-1,0-1 2-15,0 1-2 0,0 0 2 16,0 1-1-16,0-1 0 16,-2 2 0-16,2 0 0 15,0-1-1-15,0 1 1 16,0 2 0-16,0 0 2 16,2 1-2-16,-2 3-1 15,0 2 1-15,3 1 2 16,-3 3 0-16,-3 1-2 15,3 2 3-15,-2 3 2 16,1 3-2-16,-2-2-2 16,1 3 0-16,1 0 0 15,2 3 1-15,-1 1 1 16,2 1 7-16,1 5-8 0,-2-1 2 16,1 3-2-16,-2 1-1 15,0 0 0-15,-2 0 1 16,-1-1 1-16,0-3-1 15,2-1-2-15,-1-1 0 16,4-2-1-16,-1 2 1 16,1 1 0-16,-1 3 0 15,2 1 1-15,-1 6 2 16,1-1-6-16,-2-1 3 16,1 0 0-16,-4-2 1 15,2-3-1-15,-1 0 0 16,1-3 0-16,-3 1 3 0,6-2-3 15,-2 2 0-15,1 1-2 16,-1 0 4-16,-2-3-3 16,-1 0 1-16,1-3 0 15,-2-2 1-15,1-3-1 16,1 0 0-16,1-1 0 16,-2 2 0-16,1-1 1 15,-1-3 1-15,2 1-2 16,0-5 2-16,0-1-2 15,0-3-3-15,0 1 3 16,0-2 0-16,0 0 1 16,-1 0 0-16,1-1 2 15,0 0 1-15,0-2-2 16,-2-2 1-16,2-1-2 0,0-1 0 16,-1 0 1-16,1-3 1 15,0 1-2-15,-2 1-1 16,1-2 0-16,-1 1 1 15,-1-1 0-15,-3 0 0 16,-4 3 5-16,-2-3-1 16,-6 0-1-16,0 0-2 15,-4 0-3-15,0 0 1 16,-1 0 0-16,-2-3 0 16,-1 2 0-16,1 1 3 15,-2 1-6-15,2 2 6 16,-1 0-5-16,-1 0 4 0,-64 3-3 15,72-6 3-15,-2 0-1 16,2 0 0-16,-2 0-1 16,-21 0 0-16,-1 0 0 15,1 0 0-15,-1 0-1 16,-2 2 1-16,2 1 4 16,-5 0-3-16,2 0-1 15,-2 0-4-15,0 0 3 16,1-3-2-16,2-2 1 15,-1-1 0-15,1 1 1 16,0 0 1-16,-1 1-2 0,-2 1 2 16,-4 3-2-1,3 1-1-15,-5-1 0 16,2 0-4-16,1-1 2 0,0-1 2 16,2-1 0-1,-2-1-5-15,-1 0 7 0,1 0 0 16,-2 1 0-16,-4 1 0 15,-4 3-1-15,-8 3-3 16,-8 3-7-16,-6 1 2 16,-5 1 6-16,-1-1 2 15,-2 1 0-15,0 0 2 16,-2-2-1-16,2 1 1 16,-3 1 0-16,2 0 2 15,-1-1 1-15,1 3-1 16,-1-5-2-16,1 2 1 0,-1-1-1 15,4-1-4-15,2-1 1 16,7-2 3-16,4 0-1 16,6 1 1-16,2-2 2 15,6-1-2-15,2-1 0 16,6-2 1-16,4-2-1 16,5 1 0-16,2-3-1 15,2 0 0-15,3 2 1 16,-1-1 1-16,-4-1 1 15,4 2-1-15,-2 0-1 16,0-2 0-16,0 0 0 16,2 0 0-16,-5-1 3 15,-1 0-3-15,-6-2-5 0,1 0 4 16,-4 1-3-16,-1 1 4 16,1-2-3-16,-1 2 2 15,-2 0 0-15,-3 1 1 16,-2-1-1-16,-5 1 1 15,1 1 0-15,-1-3-1 16,0 0 3-16,-2 1-2 16,-1 0 4-16,1 1-4 15,1 0 2-15,-1 2-1 16,-2 1-1-16,0-2-1 16,-3 2-1-16,-1 2 0 15,4-4 1-15,2 0 0 0,3-1 1 16,2-1 0-1,6-1 0-15,1 1 0 0,2 0 1 16,3 1-1-16,2 2 0 16,-2 1 0-16,0 1 2 15,-3 1 3-15,1-1-5 16,-1 1 1-16,1 2 0 16,1-4-1-16,2 0 1 15,0 0-1-15,6-2 0 16,-1 2 2-16,4 0-2 15,-1 0 0-15,3 3-2 16,1 0-2-16,0 2 4 16,2 0-1-16,1 0 1 15,3-2-1-15,-1 0 2 16,1 0-3-16,0-2 3 0,-1 0-1 16,-3 2 0-16,-2 2-1 15,-1 0 1-15,-2 1-2 16,0-2 2-16,2 1 1 15,4-5-1-15,2 0 0 16,4-2 0-16,1 1 0 16,0-4-3-16,-1 4 3 15,-3 1-5-15,-3 0 2 16,-1 0-2-16,3 0 5 16,4 1-1-16,2 1 1 15,6-2-1-15,2 1 0 16,2 2 1-16,-2 0-1 15,-3 1-1-15,-3 3 2 0,1 0 0 16,-1 0 2-16,-1-1-2 16,7-1 0-16,3-2 0 15,2 0-2-15,5-3 2 16,1 0 2-16,2 0 1 16,1 0-2-16,-2 0 2 15,-1 1 2-15,3 1-1 16,-1-2 1-16,1 0 1 15,3-2 0-15,-2-2 0 16,0-1-1-16,0-2 2 16,-1-4 3-16,1-1-2 15,1-3 1-15,1-4-3 16,-4-2-1-16,2-3 5 0,-2-1-2 16,-1-5 3-16,2 1-2 15,0-4-3-15,2-1-2 16,-1 0 0-16,1-3-1 15,1 1 3-15,0-1-1 16,0 0 0-16,-2-1-2 16,-2 0-3-16,-1 2 4 15,1 0 1-15,-1 1 0 16,-2 3-3-16,4 2 3 16,2 0-3-16,-1 3 2 15,2 0-2-15,0 1 2 0,-1-2-2 16,1-2 0-16,0-2-2 15,0-5 0-15,-3-5 1 16,0 1-1-16,-3 2 0 16,0 7 3-16,3 9 1 15,1 5-1-15,1 9 0 16,4 2-2-16,0 3 3 16,0 1-3-16,0 1 1 15,1 0-2-15,1 0 0 16,-2 0 0-16,3 2-1 15,-2-3 2-15,1 2-2 16,2-2 2-16,2 0 0 16,5-3 0-16,2 0-1 15,5-2 0-15,3-2 1 16,6 1 0-16,6-3 1 0,5 0-1 16,3-4 1-1,2 4-2-15,3-1-3 0,-5 1 0 16,-6 5 0-16,-5 3 2 15,-4 2 1-15,-6 2-1 16,-2 2 1-16,-1-1 0 16,-5 2-1-16,-2-1 1 15,-3-2 1-15,-2 1-1 16,-2-1 0-16,-1-1 0 16,-2 1 1-16,0 1 3 15,0-1-2-15,0 0 2 16,-2 0-3-16,2-1-1 15,0 1 0-15,0 0-11 16,0 0-34-16,0-2-42 0,2 2-62 16,2 2-234-16</inkml:trace>
  <inkml:trace contextRef="#ctx0" brushRef="#br0" timeOffset="118702.23">24478 7063 989 0,'-3'-5'68'0,"-2"0"-33"16,0-1 123-16,0 0-69 15,2 3-43-15,3 0 9 16,-1 2-22-16,-1 0-15 16,2 1-3-16,0 1-4 15,-2 1 3-15,-2 6 3 16,-1 2-4-16,1 3 3 16,0 1-11-16,2 0-2 15,4-5 5-15,5 1-3 16,2-4 0-16,3-4-3 0,4-4-2 15,2-2-9-15,0-3-1 16,0-5 8-16,-8-1 2 16,-2-3 0-16,-8-2 0 15,-4-2 0-15,-6-1 0 16,-3 0 0-16,-2 5 3 16,-1 3-1-16,-1 6-2 15,0 3 0-15,0 5 0 16,-1 4 1-16,0 0 2 15,5 4 3-15,2 4-3 16,3 1 0-16,5 4-3 16,4 2 1-16,6 1 0 15,2-3-1-15,5-2 0 16,4-5-2-16,1-4-4 0,-1-4 2 16,3-5-4-16,-5-2-8 15,2-3 12-15,-7-1 0 16,-5-2 4-16,-4-4 0 15,-7 1 0-15,-1-2 0 16,-3 3 5-16,-2 1-4 16,-2 5 1-16,1 5-1 15,-4 4 1-15,-1 5 10 16,-1 3-3-16,5 6 0 16,-1 2-4-16,7 3-4 15,7-1 0-15,6 1 0 16,7-4 3-16,7-2-4 0,3-7-3 15,6-4-7 1,1-5 3-16,-1-5-5 0,-3-3-3 16,-7-2 8-16,-2-3 7 15,-11-4-1-15,-5-1 1 16,-7-4 0-16,-5 1 4 16,-3 2 8-16,-1 6-7 15,-3 6-4-15,0 7 1 16,0 6 6-16,-1 5 6 15,1 4-6-15,0 3-5 16,7 4-3-16,4 0 1 16,7 3 0-16,7-3-1 15,6-2 0-15,3-4-7 16,3-5 2-16,4-7-11 16,0-4 4-16,-1-4-9 0,-2-5 11 15,-3-1 6-15,-7-2 4 16,-7-5 0-16,-4 0 5 15,-5 0 6-15,-6 0 2 16,0 3-7-16,-2 4 1 16,-3 5-4-16,-1 6 4 15,1 3 7-15,-2 3-6 16,4 4-5-16,0 2-2 16,6-2 0-16,3 2-1 15,4-1 0-15,5-3 1 0,2-2 1 16,3-2-2-1,0-3 6-15,-2-2-4 0,0-2 3 16,0-5-2-16,0-4 1 16,3-1-3-16,-3-5 0 15,-1-1 4-15,-4-6-3 16,-2-3 2-16,-5-3 3 16,-2 0 4-16,-4-4-8 15,2 1 1-15,-3 1 5 16,-1 0-6-16,-1 2 4 15,2 1-4-15,1 2-1 16,0 2-1-16,3 1 0 16,1 2-1-16,1 2 3 15,1 0-2-15,2 0 1 0,-1 2-1 16,2 0-1-16,-2-1 2 16,1 0-2-1,-2 3 1-15,0-1 0 0,0 0-1 16,0 1 2-16,2 1 0 15,-4-2 0-15,4 2 0 16,-1-4-1-16,1-1-1 16,-1-1 0-16,1 0 1 15,-3 2-1-15,2-3 0 16,-1 2 0-16,0-2 0 16,-2-1 1-16,0 0 0 15,2-2-1-15,0 1 0 16,0 2 0-16,3-1 0 0,0 3 1 15,1-1-1 1,-1 0 1-16,2-2 0 0,1 2-1 16,0 1-1-16,0 2 1 15,0 0 0-15,0 1 1 16,-2 1 0-16,1-1-1 16,-1-1 0-16,1 0 0 15,-1-4 0-15,1 1 0 16,-1-1 0-16,-1-1 0 15,2 2 0-15,-2 1 1 16,1 2-2-16,1 1 1 16,-1 2 0-16,1 0 1 0,4-28-1 15,-5 32 0-15,1 0 0 16,-1 2 0 0,2-3 0-16,-4-11-1 0,3 1 0 15,-1 0 1-15,2-1-1 16,-1 2 1-16,1 2 0 15,0 6-1-15,0 0 1 16,0 0 1-16,-2 3-1 16,1 0 0-16,-1-3 0 15,1-1 0-15,-3 0 0 16,3-4 0-16,-2 0 1 16,0-1-1-16,0 1 0 15,0 0-1-15,1 1 1 16,2 0 0-16,-2 1 0 15,0 2 1-15,1 0-2 0,-1-1 0 16,1-2 1-16,-1-2 0 16,-1-2 0-16,2 0 0 15,-2 0 1-15,0 2-1 16,0-1 0-16,1 5-1 16,1 1 1-16,-1 1 0 15,2 2 0-15,-1-2 0 16,1 0 0-16,-3-1 1 15,3 0-1-15,-2 0 0 16,2-3 0-16,-3 0 0 0,0-1 0 16,0 0 0-1,-1 0 0-15,1-1 1 0,0 3-1 16,1 2 0-16,1 0 1 16,-1 3-2-16,2-2 1 15,0 2 0-15,0-2 0 16,0 0 1-16,0-2-1 15,-1 2 0-15,1 1 0 16,-2-1 0-16,0-1 1 16,0 2 0-16,1 0-1 15,-1-1 0-15,1-1 0 16,-1 0 0-16,1 0 0 16,1 1 0-16,-2 0 0 15,1 3 0-15,-3 0 2 16,1 1 0-16,2 0-2 0,-2 0 1 15,1-3 0 1,1 1 2-16,-1-3-3 0,1 0 1 16,-2-2-1-16,3 1 0 15,0-1 0-15,-1 3 0 16,-1 2 1-16,1 2 2 16,-1 1-2-16,2-1 1 15,-1 1-2-15,1-2 0 16,-2 1 1-16,1-3 1 15,-1 1-1-15,-1-2 0 16,0 0 1-16,0 0 2 16,2 2-3-16,-2 2 1 0,3 0 1 15,-2 1-3-15,2 2 0 16,0-1 0-16,0 1 1 16,-3 1-1-16,2-3 1 15,-2 1-1-15,3-3 1 16,-3 1-1-16,1-2 0 15,1 2 1-15,1 0 3 16,-2 3-4-16,1 0 2 16,-1 2-2-16,1-1 1 15,-1 1 2-15,1-2-3 16,1-1 2-16,0-1-2 16,-2-2 0-16,2-1 0 15,0 1 2-15,-1 0 0 0,1 2-2 16,-2-2 1-16,2 4 0 15,-1 0 0-15,1-1-1 16,0 3 0-16,-2-2 1 16,2 1-1-16,2 0 1 15,-2 0-1-15,1-1 1 16,-1 1-1-16,0 1 1 16,0-1-1-16,0 1 1 15,0 0-1-15,2 1 0 16,-2 0 0-16,0 2-1 15,0 0 3-15,0-1-5 16,0 2 5-16,1-1-2 0,-1 1 1 16,0 0-1-16,2-2 0 15,-2 2 1-15,0 0-1 16,0-1 0 0,0 1-1-16,0 0-2 0,1-2 3 15,1 2 0-15,-2 0 0 16,0-1-1-16,0 1 1 15,0 0 0-15,0 0 0 16,0-2 0-16,3 0 0 16,0-3 1-16,1 0 0 15,1-3-1-15,1 1 1 16,-5 2 0-16,2-2-1 16,-1-2 1-16,-1 2-1 15,1-1 0-15,-2-1 1 16,0-2 0-16,0 1 1 0,-3-1-2 15,1 1 0-15,1 0 0 16,-1 3-2-16,1 2 1 16,-1 0 1-16,2 3 2 15,0-3-1-15,-3 3-2 16,2-3 1-16,1 1 0 16,0 0 1-16,-2 0 0 15,2-1-1-15,0 2 0 16,-1 1 0-16,1-3 0 15,-2 4 0-15,1-2 0 16,1 0 0-16,-2 0 0 16,2-1 0-16,-1-2 0 0,1 1-1 15,-2 0 2-15,1-3-1 16,-1 1 1-16,2 2-1 16,-1-1 0-16,1-1 1 15,-2 3 0-15,2-1-1 16,-1 0-2-16,1-1 2 15,0 2 0-15,-2-2 0 16,2-1 1-16,-1 0-1 16,1-2 0-16,0 1-1 15,-2 0 0-15,2 0 2 16,-1 2 0-16,1 0 0 16,-2 2-1-16,2-3 0 15,0 1 0-15,0-2 0 16,-1-1 0-16,1-2-1 15,-3-2 1-15,2 1 0 0,-2 0 1 16,0-2-1-16,0 1-1 16,-1 0 1-16,1 1 0 15,0 0 0-15,0 1-1 16,2 3-1-16,-1-2 2 16,-2 0 4-16,3 2-4 15,-1-1 0-15,-1 0 0 16,2 1 0-16,-1 1 0 15,1 1 0-15,-1 2 1 16,2 0-1-16,-1 1 2 0,1-1-1 16,0 0-1-16,-2-3 2 15,1 0-2 1,1-3 0-16,-3-2 1 0,0 1 0 16,1-2-1-16,-1 1 0 15,-1-1 0-15,1 4 1 16,1-1-1-16,1 1 0 15,-1 0 1-15,1 1-1 16,-1 1 0-16,1-1 1 16,-2-3 0-16,1 2-1 15,-1-1-1-15,0 2 1 16,2-1 1-16,1 3 0 16,-2 2-1-16,2 2 0 15,0 0 2-15,0 2-2 16,0 0 0-16,2 0 2 0,-2-2 2 15,-2 0 0 1,2 2-3-16,0-3-1 0,0 1 1 16,0 1 4-16,0-1-4 15,0 2 2-15,0-1-3 16,0 1 1-16,-1 0 2 16,1 0-3-16,0 0 3 15,0-3 0-15,1 0-3 16,-1 1 2-16,0-4-2 15,0-1 0-15,2 0 1 16,-2-2-1-16,-2 1 0 16,2 0 0-16,-1-1 0 0,-1 1 3 15,0-1-2 1,-1-3 0-16,0 1 0 0,-2-3-1 16,0-2 0-16,-1-4 0 15,-1-3 0-15,-2 0 0 16,0 1 0-16,0-1 0 15,0 4 1-15,2-1-1 16,-1 3 0-16,2-2-1 16,-2 0 2-16,2-1 0 15,-2-1-1-15,0 1-1 16,0 0 1-16,2 2 0 16,-2-1-1-16,2 3 1 15,0-1 0-15,-1-1 1 0,1-1-1 16,-2 0 0-1,1-5 0-15,-2 1 0 0,2-1 0 16,-1-3 0-16,0 0 0 16,-2 0 0-16,4 0 1 15,-1 5-1-15,1 1 1 16,-2 2-1-16,4 2 0 16,-2 2 1-16,1 2-1 15,1 1 2-15,-2-1 0 16,3 3-2-16,-4-1 2 15,2-1 0-15,0 4 2 16,2-1-1-16,-1 2-1 16,4 2 1-16,-3 1 0 15,1 0-2-15,-2 1 4 0,1-1-4 16,0 0 1-16,-1 1 1 16,-1-3-3-16,1 0 2 15,-1-2 1-15,-2 0-3 16,2 0 1-16,-1-1-1 15,0 1 1-15,2 0 1 16,-1 1 0-16,2 0-3 16,-2 0 3-16,3 1-1 15,-1 0 3-15,0 0-4 16,0-2 2-16,0-1 1 16,-2 1 3-16,1-3-5 0,-3-2 1 15,1 1-1 1,-2-3 1-16,2 3 1 0,-3-3-3 15,3 3 1-15,0-1-1 16,2 0 1-16,-2 2 1 16,1-2-2-16,0-1 2 15,0 0 0-15,1 0-1 16,-1-1-2-16,0 1 4 16,1 0-2-16,-3 1-1 15,4 4 0-15,-2 1-1 16,4 3 2-16,-2 1-1 15,1 0 1-15,1 1 0 0,-1 0-1 16,2-1 0 0,-1 0 0-16,-2 0 0 0,0-2 0 15,1 1 0-15,-2-2 0 16,1 1 1-16,1-1 1 16,-1 1-2-16,3 0 0 15,-1 1 0-15,-1 0-2 16,1-1 2-16,-1 3 0 15,1-2 2-15,-2 2-1 16,1-1 0-16,1 0 0 16,-2 1-1-16,1-1 1 15,1 0-1-15,-3 1 0 16,2 2 1-16,1-2-1 16,-1 3-1-16,2-2-3 15,-1 2 4-15,1 0-1 16,-2 2-2-16,1-2 2 0,-3 0-1 15,-5 0-1-15,-7 2 1 16,-8 0-2-16,-3 1 1 16,-11 2 1-16,-3 1-7 15,1-1 1-15,-5 1 3 16,0 0-5-16,-1-2-1 16,-5-1-5-16,-5 0 16 15,-4-3-1-15,-1 0 1 16,-5 0 0-16,2-2 1 15,-3 5-1-15,0 1 0 16,-2 3 0-16,-1-1-1 0,3 3 1 16,-1-1-7-1,-1 2 4-15,0-2-1 0,-3 1 2 16,-2-2-6-16,-1 0 2 16,1-3 2-16,1 2 4 15,1-2 0-15,1 2 0 16,-1 1-2-16,0 0 0 15,-1 3 1-15,1-2-2 16,2 4-6-16,-1-3-1 16,-1 2 3-16,0-1 0 15,1 0 6-15,-1-1-2 16,2-2 2-16,-3-1-1 16,0-2-4-16,3 0 2 15,1-1 4-15,1 1-3 16,2 2 3-16,2-1-1 15,1 2 1-15,0-1 0 0,5 0-1 16,6-2 1-16,3-1 0 16,3-2 0-16,5-1 1 15,2 0-1-15,2 0 0 16,-1 2-1-16,2-2 1 16,-2 1 0-16,4-1 0 15,-1 1 2-15,3-1-2 16,0-1-1-16,2 0 1 15,-2-1 0-15,-2 1 0 16,-2 1-4-16,-5 0-2 16,1 1 3-16,-4 1 2 0,-1-1-5 15,-1 0 4 1,2 2 1-16,0-3 1 0,0 0-2 16,-1 0 2-16,-4 0-1 15,0 2 1-15,-4-1 0 16,1 2 3-16,-1-2-2 15,-1 2-1-15,0 1 0 16,1 1 0-16,-3-1-1 16,1 2 1-16,1 0 0 15,1 2 0-15,1-3 1 16,2 2 1-16,0-1-2 16,-4 1-1-16,0-2 1 15,-1 1-2-15,0-2 1 0,0 2-1 16,0 1 0-1,2 0 2-15,-2 2-1 0,0 0 1 16,-2-1-3-16,-3-2 3 16,2 4 2-16,-3-5-2 15,0 0 0-15,0-1 0 16,-2 0-1-16,-1 1 2 16,0-2 2-16,3 4-2 15,-2 0-2-15,2 3 2 16,1 0-1-16,-3 1 0 15,1 0-8-15,-1 1 3 16,-1-3 2-16,0 0 1 16,1-2 0-16,0 0 2 15,-1 0-1-15,1 0 2 0,-1 2-1 16,5-1 1-16,1 4-1 16,2-3 0-16,4 4-3 15,3-2 0-15,0 1-2 16,1 1 2-16,-3-2 1 15,2 2 2-15,-2-1 0 16,-2 1-3-16,-1 2 3 16,0-3-2-16,-1 2 0 15,3-4 1-15,5 0 0 16,7-3 1-16,7-1-1 16,7-4-1-16,4 2 1 15,5-1 0-15,3 0 2 16,-1 1-3-16,3 3 1 0,-1-3 1 15,-1 2 0-15,0 0 2 16,0-1-2-16,-2 0 0 16,2-1 0-16,-2 1-2 15,1-1 2-15,3-2 0 16,0 1 1-16,0-3-1 16,2 2 1-16,1-2 1 15,-3 0-2-15,0 1 0 16,0-1-2-16,-2 0 3 15,3 0-1-15,3 0 1 0,2-1 4 16,2-1-1 0,0 1-1-16,-1-1 2 0,3 1 0 15,1-2 4-15,-2 1 0 16,1 2-1-16,1-1-1 16,1 1 1-16,0 0-4 15,0 1 0-15,0-1-3 16,0 0 0-16,0 2-2 15,0 0 2-15,0-2-4 16,-2 1 4-16,2 5-1 16,-1 1 0-16,-1 5 3 15,1 2-1-15,-1 2 1 16,1 1-3-16,1-2 2 16,0-1 0-16,0 2 1 15,0 1 3-15,0-2-2 0,0 2-3 16,0 0 0-1,0-1 3-15,0-1-2 0,0 1 2 16,0 1-4-16,0-2 2 16,1 1-1-16,-1-2-1 15,0-1 1-15,0 1-1 16,2-2 1-16,-2 2 0 16,1 2 0-16,-1-1 1 15,2 1 0-15,-1-1-1 16,1 0-1-16,-1-2 0 15,-1-1 0-15,2 1 1 16,-2 2 0-16,1 0 4 16,-1 1-4-16,3 0-1 15,-1-1 3-15,-2-2-3 0,5-1 1 16,-1 1 1-16,-1-1-1 16,0-1 3-16,0-2-2 15,0-1-2-15,0-1 1 16,0 0 1-16,0-3-2 15,-2 0 2-15,1 1-2 16,-1-3 1-16,1 3 0 16,0-3-1-16,1 2 1 15,-1-2-1-15,1 1 1 16,0 0 1-16,-1-2-2 16,1 1 1-16,0-2 1 15,11 1 0-15,-9-2 3 16,2-1-4-16,4-1 1 15,1 0-1-15,10-2 0 16,4-2-1-16,2-3 1 0,0-1-1 16,4-3 0-16,-1 0 0 15,0-1 0-15,-1 4 0 16,-5 1 1-16,-5 5-2 16,-8 2-2-16,-6 1 3 15,-3 2 0-15,-3 0 2 16,0 0-1-16,-2 2-1 15,2-2 1-15,-1 0-2 16,1 0 3-16,-2 0-2 16,2 0 0-16,-1 0-2 15,1 0-11-15,1 0-28 0,-1 0-47 16,3 2-107-16,7-1-195 16,9-1-614-16</inkml:trace>
  <inkml:trace contextRef="#ctx0" brushRef="#br0" timeOffset="120023.89">22904 3684 644 0,'-3'0'81'0,"-1"-2"-61"16,2 1-7-16,1 0-9 15,1 2-3-15,0-1-1 16,0 3-5-16,0-2-1 15,-2 4-19-15,-2-3-66 16,-1 2-53-16,0 0-37 16</inkml:trace>
  <inkml:trace contextRef="#ctx0" brushRef="#br0" timeOffset="122304.8">22881 3707 432 0,'5'-2'204'15,"-2"-1"-131"-15,-3 1-23 16,0-4 27-16,-1-1-43 0,-3 2 5 15,3 2-9 1,-2-2 4-16,0 4-4 0,1-1 5 16,1 1-13-16,1 1-13 15,0 1 3-15,0-1 8 16,0 0 18-16,0-1 10 16,-2 2-15-16,2-1-6 15,-1 2-7-15,-2-1-11 16,-1 2 0-16,-1 1-5 15,1 2-2-15,2-1 4 16,-1 3-2-16,3-1-2 16,3-2 0-16,2 1 1 15,2-2-1-15,6 1 0 16,3-5-2-16,1-3-2 0,1-2 2 16,-3 2 3-1,-6-5 0-15,-2 1 7 0,-5-2 11 16,-8 2-19-16,0-1-2 15,-4 1-4-15,-5 3 1 16,0 4 2-16,-6 2 1 16,3 7 0-16,-1 1 0 15,1 1-1-15,6 3 1 16,3 1 2-16,6 0-2 16,1-2 0-16,5-1 0 15,0-5 1-15,5-1 0 16,2-5 0-16,4-2-2 15,-1-3-1-15,2-3 2 0,-3-1 0 16,-4-3 2 0,-5 3 5-16,-5 0-3 0,-1 2-4 15,-3 2-6-15,-5 2 3 16,-2 4-4-16,0 2 7 16,-4 3 0-16,5-3-1 15,5 3 0-15,2-2-2 16,1-1 0-16,7-2-2 15,-2 0 1-15,1-4 4 16,-1 1 1-16,2-2 0 16,2-2 3-16,-1-1-4 15,1-1 8-15,-1-1 5 16,-1 3 9-16,-3 1-3 16,3 3-6-16,-3 1 1 0,0 0 8 15,0 0 13-15,0 0-6 16,0 0 1-16,0 0-18 15,0 0-1-15,-3 1-9 16,3 0-2-16,-1 4 0 16,-1 2 5-16,-1 5-1 15,0 7 0-15,-3 5 3 16,0 4 4-16,0 3-6 16,-2 3 2-16,2 1 1 15,-2 3-3-15,2-2 1 16,0 0 2-16,2 0-5 0,2 0 1 15,1-2 0 1,2 0-1-16,-1-2 3 0,3-1-5 16,-1-4 0-16,3-1-1 15,-2-4 0-15,0-2 1 16,0-5-1-16,-1 0 0 16,-1-6 0-16,-1-2 1 15,0-2-1-15,0-4 2 16,0 0 8-16,0-1 4 15,2-1 15-15,-2 0-6 16,0 1-2-16,0-2-10 16,0 2-6-16,0 0-5 0,0 0 1 15,0-2 0 1,0 4 1-16,0-2-2 0,0 0 0 16,0 0-1-16,0 0 1 15,-2 0-1 1,2 2-2-16,0-2-1 0,-1 0-2 15,1 1-2-15,-2 2 1 16,-4 4 7-16,-2 4 0 16,-4 2 0-16,-4 6 0 15,-3 1-2-15,-3 0 2 16,1 1 0-16,-3 5-1 16,-1-3-1-16,-2 4 1 15,0 2-3-15,2 1 3 16,1 2 1-16,-3 3-3 15,0 4 1-15,0-1 1 0,1 0 1 16,-1 0-1 0,0-4 1-16,1-2-4 0,-1-2 4 15,1-1 0-15,-1 1 0 16,-2 1 0-16,0 1 2 16,-1 2-1-16,-3 0-1 15,-1-2 0-15,-1 0-1 16,-2-2 1-16,-2-3-1 15,4-3 0-15,-1-1 0 16,0-2-1-16,1 0 1 16,1-1 1-16,-3 3-1 15,3-1 2-15,-1 3-2 16,1 0 1-16,-2 2-2 16,3-3 2-16,0 2-1 0,2-2 2 15,3 0-1-15,1 0 1 16,2-1-2-16,-2 0 0 15,-1 1 1-15,-2 1 0 16,-3 3 0-16,-3 1 0 16,-4 7-1-16,-5 2 0 15,0 3-3-15,-1 1 1 16,0-2 0-16,0-2 0 16,4-1-2-16,1-2 5 15,1-1-1-15,0-1 1 16,-1 3 0-16,-2-1-2 15,-2 3 2-15,-2-3-4 16,2-1 3-16,-1-1-3 0,5-3 4 16,6-5-3-16,6-4-7 15,6-4 3-15,6-1 2 16,1-5 3-16,2 1 2 16,-2 1 0-16,-2 1 0 15,-5 0-1-15,0 2-1 16,-1-2 4-16,3-3-3 15,1 0 1-15,8-6 0 16,4-4 2-16,5 0 1 16,1-1-1-16,2 0 3 0,2 0 2 15,-2 0 3-15,0 0 0 16,1 0 0-16,-1 0-1 16,0 0 0-16,0 0-8 15,0 0 0-15,0 0-2 16,0 0-2-16,0 2 1 15,2 1-4-15,2 3 6 16,-1 3 2-16,3 6 1 16,1 1-1-16,1 6-2 15,2 1 2-15,1 4 1 16,-2 1-3-16,4 2 0 16,-2 1 0-16,-1 2 0 15,2-1 1-15,-2-2-2 16,0 0 3-16,-2-4-2 15,-2 0 0-15,0-2 0 0,-1-2 1 16,-2-2 0-16,0-3-1 16,-2-3 1-16,2-4-1 15,-2-6 1-15,1-1 0 16,-2-3 0-16,2 0 1 16,-1 0 0-16,2 2 1 15,3-4 2-15,5-1 0 16,6-1-2-16,6-3-2 15,5 0-1-15,5-2 2 16,6 2 0-16,4-1-2 16,5-1 0-16,-3 2-2 15,-4 0 1-15,-8 3-1 0,-9 3-1 16,-9 1 3-16,-6 0 0 16,-2 0 0-16,-4 0 1 15,0 1-2-15,0-2 2 16,-1 1-1-16,1 0 1 15,0-1-1-15,1-1 0 16,-1 2-18-16,3-2-27 16,-3 2-47-16,0-1-33 15,2 1-24-15,4-3-288 16</inkml:trace>
  <inkml:trace contextRef="#ctx0" brushRef="#br0" timeOffset="126597.66">20859 4253 437 0,'0'0'69'0,"1"0"-2"0,-1 0 38 15,0-1-1-15,2 1-5 16,-2 0-35-16,0-2 6 16,0 2-6-16,0 0-6 15,0 0-1-15,-2 0-10 16,1 2-17-16,-1-2-12 16,-1 0-10-16,-3 1 0 15,-6 0-6-15,-10 2 4 16,-11 0 16-16,-13 0 29 15,-7-2-16-15,-5-2-14 16,1-1 2-16,4 0-3 16,6 0-14-16,7 1 8 0,9-1 3 15,6 2-3 1,5 0-5-16,4 0-2 0,7 2 1 16,1-1 10-16,4 1-5 15,0-2 4-15,2 1-12 16,-1-1 1-16,-2 0 2 15,-2-1-5-15,-2-1-2 16,-1 2 7-16,1 0-5 16,0-1-2-16,0 1 8 15,4 0-6-15,2-2 5 16,0 2 0-16,3 0 2 16,0 0 0-16,0 0-2 15,0 0 0-15,0 0 0 16,0-1-4-16,0 1 5 15,-1 0-4-15,1 0-3 0,0-1 0 16,0 2-1 0,-2-2-1-16,2 1 3 0,0 0 0 15,0 0 2-15,0 0 2 16,0 0-2-16,0 1 1 16,-1-2-3-16,1 1-2 15,-3 0-1-15,1 0 0 16,-1 0 0-16,2 0-1 15,-2 0 1-15,0 0 0 16,2 0 0-16,1 0 1 16,0 0-1-16,0 0 1 15,0 0-1-15,1 0 0 0,-1 0 0 16,0 0 0 0,0 1 0-16,0-1 0 0,-1 0 1 15,1-1-1-15,0 1 0 16,0 0 5-16,1 0-2 15,-1-2 1-15,0 2 1 16,3 0-5-16,-3 2 0 16,0-2-2-16,1 0 0 15,-2 1 1-15,2-1-3 16,-1 1 2-16,0-1-1 16,0 3 3-16,0 4 0 15,2 3 1-15,-2 4-2 16,3 7 1-16,0 1 0 15,3 4 1-15,-2 1 0 16,2 0 3-16,3 3-4 0,-3-1 1 16,2-1-1-16,1 2 2 15,1 1 1-15,-3 0 0 16,1 3-3-16,-2-2 0 16,1-1 0-16,-1-4 0 15,-1-2 2-15,-1-6-4 16,1-5 5-16,-2-4-3 15,-3-3 0-15,1-5 0 16,-1-1 2-16,0-1 3 16,0-1-3-16,0-1 5 15,0 2-1-15,0-2 0 16,0 1 2-16,0 1-5 0,0-1 2 16,3 1 0-16,-3 0-2 15,0 0-3-15,1-1 1 16,-1 1-3-16,0 0 1 15,2 0-3-15,-2 0 0 16,3 0-4-16,-1 1 0 16,-1-1-7-16,5 2 13 15,6 3 1-15,7 2 0 16,10 1-6-16,7 2 3 16,4 0 0-16,6 0 3 15,5 3-1-15,-2-2-6 16,2 2 2-16,-6-1-3 15,-1 1 5-15,-6-3 3 16,-7 1 0-16,-1-1-2 16,-3 0 1-16,-1 0 2 0,1 0-3 15,0 1-1-15,2 0-2 16,1 4 4-16,-2-3-2 16,-1 2 2-16,-4-1 2 15,-2-1 0-15,-6-1-1 16,1-3 0-16,-2 0 1 15,1 1 0-15,1-2 0 16,2 0-1-16,0 0 1 16,-1 0 0-16,-1 2-1 15,0-1 1-15,-2-1 0 16,-1 2-1-16,1-1 0 16,-2 0 1-16,4 1 0 0,2-2 0 15,-2 0 1-15,5 0-1 16,-1-1-2-16,-1 0 0 15,-1-1 2-15,-5 0 2 16,-3-1-2-16,-5-1-3 16,-2 0 3-16,-1-2 5 15,-4-1-4-15,2 0 3 16,-1 0-3-16,1-1 1 16,-2 1-1-16,2 0 0 15,0 0 0-15,2 0-1 16,-2 0-3-16,0 0 3 15,-2 0-2-15,0 1 2 16,0-1-1-16,1 1 4 0,1-1-4 16,-2 0 3-16,2-1-2 15,0 1 4-15,0 0-4 16,-1 0 5-16,1-1 3 16,-2-1-2-16,1-4-3 15,-3-1 0-15,1-1-2 16,-3-4-1-16,0-1 0 15,1-2-1-15,0-2 1 16,2 0-6-16,3 5 0 16,0 0-2-16,0 8-3 15,5 1 4-15,3 3-1 16,6 2 5-16,7-1 0 0,7 3-4 16,2-1 1-16,1 4 5 15,0 3-2-15,1 2 0 16,-1 3 1-16,2 2 1 15,1 1-2-15,2 3 3 16,2 1-3 0,3 0-7-16,0 0 2 0,-2 1 2 15,-5 1 0-15,-7 0 4 16,-5 2-3-16,-7-1 3 16,-5 2 2-16,-4 0-1 15,-4-2 1-15,-5 1 1 16,-5-3 3-16,-5 0-4 15,-5-3 0-15,-3-3 2 0,-4-1-1 16,-2-4 0-16,-1-1-1 16,1-4 0-16,4 0 1 15,5-3-1-15,8-2 0 16,4-2 1-16,3 0 4 16,3 0-2-16,3-1 3 15,-2-2-3-15,2-2-3 16,3 1-1-16,0-3 1 15,1 0-2-15,1 3 2 16,-2-1 0-16,0 3 0 16,2-1-1-16,-2 1 1 15,3 0 0-15,1 0 0 0,-1 2 0 16,4 2-1-16,0 1 1 16,1-1 0-16,1 4-2 15,5 1 1-15,-1 0 2 16,3 3 0-16,4 0-1 15,-1 0 0-15,3 1 2 16,2 1-2-16,3-4 0 16,7 0 1-16,4 1 1 15,5-2-1-15,3 0-1 16,-1 1 2-16,1-1 0 16,-3 2-2-16,-4 2 0 15,-4 1 0-15,-1 0 0 16,-5 2 0-16,-2 1 1 15,0 1-1-15,0 0 2 16,1 2-2-16,1 0 0 0,1 2 0 16,-3-4-1-16,-3 1 2 15,-5-2-1-15,-2-1 0 16,-3-1 0-16,-5-2 0 16,1 1 0-16,1-1 0 15,0-1-1-15,-2 0 1 16,5 0 0-16,-1-2 0 15,-4-1 2-15,3-2-2 16,-8 0-5-16,-1-1 5 16,-4-3 0-16,-5 1 0 15,0-2 0-15,0 0 5 16,-2 0-2-16,1 0-3 0,-1 0 1 16,2 1-1-16,-1 2 0 15,-2 4 0-15,0-2 0 16,0 5 0-16,0 2 2 15,-2 2-2-15,2 0 0 16,-2 4 2-16,0 2 1 16,2 5-1-16,2 2 1 15,-3 0 0-15,3 4 1 16,-1 2 0-16,2 1 2 16,0-3 0-16,2 0-4 15,-1-1 4-15,3-2 7 16,0 0-9-16,1 0 2 15,5 1 3-15,-1-2-1 16,1 3-4-16,2 0 7 0,-1 1-8 16,-2 1 2-16,2 2 2 15,2 0-1-15,-2-1-3 16,0-1 0-16,-1 0 2 16,0-1-4-16,0 0-1 15,0 1 2-15,0-2-2 16,-2-4 3-16,-1-1-3 15,0-4 0-15,-3-2-1 16,2-2 1-16,-2-5 0 16,1 2 1-16,-2 1-1 15,0-4 0-15,0 1 0 0,0-3 1 16,1 0 0 0,-2-2-1-16,0-3 0 0,0 0 0 15,0-1 0-15,-2 1 0 16,1-2 0-16,-1 2 0 15,2 0 0-15,-2 0 0 16,1 4 0-16,-1-2 0 16,2 0 0-16,1 0 0 15,-2-2 0-15,-1 1-1 16,3-3 2-16,-3 1-2 16,2 0 1-16,-1 1 0 15,1 0 0-15,-1 0-1 16,-1 2 1-16,2-2-1 15,-1-1-5-15,-1 0-1 16,2-1 3-16,-2-1 4 0,1-1-2 16,-1 0 2-16,0 0 0 15,-1 1 4-15,1-1-4 16,0 0 1-16,-2-1 1 16,2 1-2-16,-1-1-1 15,-2-4-2-15,-2 1 0 16,1-2-3-16,-4 1 5 15,-2-1-3-15,-2 5 3 16,0 1 1-16,-1 2-1 16,2 1-2-16,-1 1 3 15,5-1 0-15,2 1 0 16,1 2 0-16,2 2 0 0,2 1-1 16,2 2 1-16,2-2 3 15,2 0-3-15,4-2 0 16,2-3 0-16,2-4-3 15,5-3-3-15,2-4-8 16,0-6-2-16,0-1 7 16,-3-1 5-16,-8 0 3 15,-4 0 1-15,-6 3 1 16,-6 3 1-16,-3 2 6 16,-7 4 0-16,-1 3-5 15,0 4 2-15,-3 0 1 16,7 4-4-16,1 1-1 15,2 1 0-15,3 0-1 16,3 1 1-16,4-3-2 16,0 0 1-16,3-3-6 0,0-3 6 15,3-2-3-15,3-2 1 16,-2 1 2-16,-1-2-5 16,-3 2 2-16,-3-2-37 15,-4 0-100-15,-5 1-516 16</inkml:trace>
  <inkml:trace contextRef="#ctx0" brushRef="#br1" timeOffset="137537.66">20776 3399 480 0,'3'-1'81'16,"-3"-1"3"-16,2 2 14 15,-4-1-2-15,2 1-15 16,-1 0-7-16,1 0 8 16,-2 0-30-16,2 0-33 15,-1 0-10-15,1 0 5 16,-3 1 9-16,3-2 7 16,3 1 12-16,-3 0-8 15,1 0-1-15,-1 0 6 16,0 0 4-16,0 0 9 0,0 0-10 15,0 0-15 1,0-1-10-16,0 1-3 0,0 1-2 16,-1-1 3-16,1 0-1 15,-3 0-6-15,-1 0-6 16,-6-1-1-16,-3 1 2 16,-9 0 0-16,-7 1 4 15,-7 0-6-15,-5 1 9 16,-1 1 2-16,2 1-2 15,1-2-2-15,3 3 3 16,6-3-6-16,6 0 0 16,2 1 2-16,1-2-7 15,4 0 3-15,-2 1-3 16,-1 1 3-16,-2-2 0 0,2 2-2 16,-3 1 7-16,5-4-3 15,4 0 0-15,1 0 0 16,7 0-3-16,1 0 6 15,2 0-4-15,1 0-3 16,2 0-1-16,0 0 1 16,-3 0 0-16,-3 2-1 15,-1-1 1-15,-5-1 0 16,1 2 1-16,4-1-2 16,1-1 8-16,2 1-2 15,2-2 0-15,2 2-1 16,-1-2-3-16,2 2 3 15,-1-1-3-15,0 0 2 16,0 0 2-16,0 0-1 16,0 0 2-16,0-1 4 0,-1 1-6 15,1-1 10-15,-2-2-4 16,1 1 3-16,-1-1-13 16,0-2 8-16,1-4-5 15,-1 1-2-15,1-3 4 16,-1-3 0-16,1-2-4 15,-1 0 1-15,1 2 7 16,-1 0-6-16,2 2 2 16,-1 0-3-16,1 0 0 15,-2-1-1-15,2-3 3 16,-1 2 0-16,-1-1-1 0,-2-2 2 16,1 0 2-16,0-1-3 15,-1 3 0-15,1 0 2 16,0 0 0-16,1 2-4 15,-1 0 0-15,-2-3-2 16,1 1 2-16,0-4-2 16,-1 1 2-16,1-1-1 15,-1 0 1-15,1 3-2 16,1 4 3-16,1 1-3 16,1 0 0-16,-2 4 1 15,3-2 0-15,-1-2-2 16,-1-3 0-16,1 2 0 15,1-8 1-15,0 1-1 16,0-2 0-16,0 2 0 0,0-1 1 16,0 4-2-16,0 3 1 15,0 3 0-15,1-1 0 16,-1 2 1-16,0-1-1 16,-1-1 0-16,1-1 1 15,0 1-1-15,-2-2 0 16,2 4 0-16,0 1 0 15,0 2 0-15,0 3 0 16,0 0 0-16,0 3 1 16,0-1-3-16,0 1 3 0,0 0-1 15,0 0 0 1,0-2 0-16,0 2 0 0,-1 0 1 16,1 0 0-16,0 2-1 15,0-2-2-15,0 0 2 16,0 1 1-16,0-1-1 15,0 0 0-15,1 0 0 16,-2 1 0-16,1-2 0 16,-2 1 1-16,2 0-1 15,0 1 3-15,0-2 0 16,0 1 2-16,-2 0-2 16,2 0-2-16,0 0 0 15,0 0-1-15,0 0-1 16,2 0 0-16,-2 0 0 15,-2 1-3-15,2-1-6 0,0 2-24 16,2-2-32 0,-2 1-58-16,0 4-124 0,-2 5-298 15</inkml:trace>
  <inkml:trace contextRef="#ctx0" brushRef="#br1" timeOffset="139922.03">20984 7901 453 0,'3'-4'87'0,"2"2"-73"16,0-1 92-16,-2 0 8 15,0 2 12-15,-1-1-14 16,-1 1 13-16,-1 1-34 15,-1 0-28-15,1-2 0 0,-2 2-19 16,1 0 13-16,-2 0-16 16,1 0-4-16,-3 0-16 15,-5-1-16-15,-2 1-4 16,-8 0 5-16,-10 0 7 16,-9 3 11-16,-5 1-15 15,-6 2-1-15,-4 1-4 16,3 0 5-16,1 1-3 15,2 1 4-15,8-2 1 16,5 2-1-16,7-2 0 16,4-2-9-16,3 2 6 15,0 1-6-15,1-3 2 16,0 0-1-16,-1 1 1 0,3-2-3 16,6-1 1-16,3 0 4 15,2-2-2-15,1 1-2 16,1-2 4-16,1 1 3 15,1-1 3-15,0-1 1 16,1 1-1-16,-1-2-7 16,-1 1 3-16,0 0-6 15,-2 1 6-15,-2-2-1 16,2 2-2-16,-1-3 0 16,2 3 7-16,2-1-2 15,0 1-2-15,2 0-4 16,-1-2 6-16,1 2-2 15,1-1 3-15,-2 1-2 16,2 0-1-16,0 0-1 16,0 0 1-16,2 0-3 0,-2 1-1 15,0-1 0-15,0 0 3 16,1 0-4-16,-1 0 6 16,0 0-7-16,0-1 7 15,2 1-7-15,-2 0 1 16,0 0-2-16,-2 1 0 15,2-1 0-15,0 3 0 16,0 2 0-16,-1 3 0 16,1 5 5-16,-2 3-3 15,1 4 0-15,1 3 6 16,0 3-2-16,1 0 0 0,1 4-2 16,-1 0-1-16,2-1-1 15,0-1-1-15,2-1 2 16,2-1-1-16,-1-2-2 15,0-2 1-15,0 1 1 16,0 1-2-16,0 0 2 16,0 1 0-16,-2 1 1 15,1-1-3-15,-1 0 2 16,0-1 0-16,-1-1-2 16,0-2 0-16,1-3 2 15,-3 1 1-15,2-4-2 16,0 0-1-16,-1-4 1 15,-1 0 2-15,1-1 4 16,-1-3-4-16,-1 0 4 0,0 0-5 16,0-1 4-16,0-3-5 15,0-1 0-15,0 0 0 16,0-2 0-16,0 0 4 16,0 0-1-16,0 0 0 15,0 0 1-15,0 0 1 16,0 0 0-16,0 0 2 15,0 1-7-15,0-2 1 16,0 1-2-16,0 0-2 16,0 0-23-16,-1-2-70 15,-4 0-133-15,-8-5-1196 16</inkml:trace>
  <inkml:trace contextRef="#ctx0" brushRef="#br1" timeOffset="194545.68">19401 2344 462 0,'1'0'295'0,"1"-3"-228"16,-1 1 10-16,-1 1 55 15,0 0 34-15,2-1-75 16,-2 2-29-16,0 0 6 0,0 0 4 16,0 0-11-16,-2 0-15 15,1 2-14-15,1-2-6 16,-2-2-4-16,1 2-3 15,-1 0-3-15,-1 0 1 16,0 0-14-16,0 0 5 16,-5 0-1-16,1 0 4 15,0 2-2-15,-2-1 1 16,-3 0-5-16,5 3 3 16,-3-2 2-16,0-1-1 15,3 2-3-15,-1 1-2 16,1-1 1-16,0 1-2 0,2-1-1 15,-1 1 4-15,1 1-5 16,1-1 2-16,1 0-3 16,0-1 0-16,-1 1 4 15,1-1-2-15,0 1-1 16,0 0 6-16,1-2-6 16,1 0 3-16,-1 0-4 15,2 1 8-15,-1 0-7 16,-1 1 7-16,1 2-4 15,-1-2 0-15,0 2-4 16,2-3 2-16,-1 3 1 16,-1-1-2-16,2 0 1 15,-1 1 1-15,1-1-1 16,-3 1-1-16,3 0 1 16,3 0 0-16,-3 2 1 0,0-1 0 15,1 2-2-15,1-1 2 16,-1-1-2-16,1 2 1 15,0-4 0-15,-2 2-1 16,1 0 1-16,1 0-2 16,1 0 3-16,0 1-1 15,0-3-1-15,0 1 1 16,1-1 3-16,0 0-2 16,2-2-2-16,2-2 0 15,1-2 1-15,4 1 2 0,1 0-1 16,0 0-1-1,2 0 1-15,1 1 1 16,-1-2-3-16,0 1 7 0,-1-2-5 16,3 0 0-16,-2-2-2 15,2-1 4-15,1 2-5 16,-1-3 2-16,0 1 2 16,-1-1-3-16,-1-1 3 15,-2-1 0-15,0-1 1 16,-3 0-5-16,1-2 5 15,-2 3 0-15,-4 1-2 16,0 0 1-16,-3 3 0 16,-1 1 6-16,-1 0-3 15,-1-1-4-15,2 1 2 16,-2-4-2-16,0-1-3 0,0 3 0 16,0-2 0-16,1-2 0 15,-1 2 0-15,3 1 0 16,-3-3 0-16,0 2 0 15,0 0 0-15,0 2 0 16,0 0 0-16,0 1 0 16,0 1 0-16,0-1 0 15,0 0 0-15,-3 2 0 16,3-1 0-16,0-3 0 16,-1 2 0-16,1-2 0 15,-2-8 0-15,-1 9 0 16,2 0 0-16,-1 3 0 0,2-1 0 15,-3-4 0-15,0 0 0 16,0 0 0-16,2 0 0 16,-2 1 0-16,-1 2 0 15,3 1 0-15,-3 2 0 16,2-1 0-16,1-1 0 16,-2 2 0-16,0-1 0 15,-2 0 0-15,1-1 0 16,-1 1 0-16,-2 0 0 15,3-1 0-15,-4 0 0 16,2 0 0-16,-3 0 0 16,-1 2 0-16,1-2 0 15,-2 2 0-15,-1 0 0 0,0 1 0 16,-1-2 0-16,1 2 0 16,1 0 0-16,-2 0 0 15,4 0 0-15,-2 2 0 16,0-1 0-16,-3 0 0 15,1 3 0-15,-2 2 0 16,-1 2-27-16,-2 4-53 16,-5 5-60-16,-4 7-149 15,1 7-958-15</inkml:trace>
  <inkml:trace contextRef="#ctx0" brushRef="#br1" timeOffset="196211.75">19832 8657 706 0,'0'-1'91'15,"1"-2"-11"-15,-1 0 42 16,0 0 88-16,0 1-93 16,2 1-27-16,-2 1-3 15,0 0-15-15,0 0-9 16,-2 0-22-16,2 0-6 16,0 0-7-16,0 0-5 15,2 0-5-15,-2 0-4 16,1 0-7-16,-1 1-7 15,0 3 5-15,0 1 4 16,2 5 11-16,0 4-7 0,-2 4 4 16,1 5-4-16,1 0 4 15,-1 2-4-15,2 0-1 16,0 0 2-16,0-3-4 16,0 2 0-16,0-3 0 15,0-1-2-15,1 2 3 16,-1-2-3-16,0-3 0 15,0 0-2-15,0-3-4 16,0-2 8-16,-2-4-6 16,1-3-3-16,-2 0 3 15,0-4-2-15,0 2 0 16,1-3 4-16,-1 1-4 0,0-1 1 16,0 0 0-16,-1 0-3 15,1 0 0-15,0 0 0 16,0 2 0-16,0-2 0 15,0 0 0-15,0 0 0 16,0 0 0-16,-2 0 0 16,2-2 0-16,0 2 0 15,0-1 0-15,0 1 0 16,0-2 0-16,0 2-33 16,0-1-148-16,0-2-417 15</inkml:trace>
  <inkml:trace contextRef="#ctx0" brushRef="#br1" timeOffset="204079.89">26502 3113 1058 0,'-2'0'190'15,"-3"-3"-171"-15,-2 0 34 16,-1-3 37-16,2 1 6 15,3 3-27-15,3 1-25 0,0 1-17 16,-3 0-15 0,6 0-2-16,-3 0-1 0,1 0-3 15,-1 1-3-15,0-1-1 16,2 2 0-16,-2 2 11 16,1 5 11-16,-1 2-9 15,2 4-2-15,1 3 0 16,-2 5 9-16,3 2-8 15,2 6 0-15,-2 5 3 16,5 2-8-16,-2 1-4 16,2 4 3-16,-1-4 3 15,1-3 1-15,-2-3-5 16,-2-3 4-16,-1-5-5 16,-1-2 6-16,-1-5-2 15,-1-2-3-15,1-5 3 0,-2-2-2 16,0-6 0-1,0 0 3-15,-2-5 5 0,2 1 2 16,0 1-6-16,2-3 6 16,-2 3-9-16,0-2-8 15,0 1 0-15,0 0-1 16,0-1-28-16,0-2-93 16,-2 2-97-16,1-3-703 15</inkml:trace>
  <inkml:trace contextRef="#ctx0" brushRef="#br1" timeOffset="205938.4">26452 6105 842 0,'-2'-1'180'0,"1"1"-127"0,-2-4 22 16,1 0 17 0,-2 0-23-16,1 1 0 0,1-1-3 15,2 1-29-15,-1 0-11 16,-1 3-12-16,2 0 4 16,0 0-6-16,0 0-2 15,-1 0-1-15,1 0 2 16,-2 1-2-16,1 1 0 15,-4 1 3-15,1 1 3 16,-4 2-6-16,1-1 0 16,-2 2 1-16,1 0-8 15,1 2 8-15,0 1-2 16,-1 0-6-16,2 0 10 0,2 2-5 16,-1-2 1-1,1 0 1-15,1 0-2 0,3-1 1 16,0 2-2-1,1-1 0-15,1 3 2 0,2-1 4 16,2 3-7-16,0-2 6 16,3 0-5-16,0-2 1 15,1 2-1-15,3-2-2 16,1 1-1-16,0 0-3 16,2-2 5-16,1-2 1 15,-1-1-1-15,-1-3-1 16,3 0 0-16,-1-3 0 15,2-2-1-15,-3-3-1 16,-1 0 1-16,-3 0-1 0,0-1-1 16,-5-1 0-16,-1-1 1 15,-1-2 1-15,1 1-2 16,-2-2 0-16,1-1 2 16,-2-2-2-16,0-1-1 15,1-1 0-15,-1 0-1 16,0 1 1-16,1 1 4 15,-4-1-4-15,0 2 1 16,-1 0 4-16,-5 0 5 16,0-1-10-16,0 0 1 15,-3-1 0-15,-3-2 0 16,2 0-1-16,-1-1 2 16,-2 1-1-16,2 2 0 0,0 1 2 15,0 3 1 1,-1 4-4-16,-3 0 0 0,2 2 0 15,-6 3-1-15,-4 4-2 16,-1 3-1-16,-4 4-16 16,-2 5-24-16,-1 5-57 15,-4 8-128-15,1 10-420 16</inkml:trace>
  <inkml:trace contextRef="#ctx0" brushRef="#br2" timeOffset="-209128.77">20153 2175 633 0,'0'-4'113'0,"0"2"14"15,0-3 3-15,-2 3 63 16,2 0-76-16,-1 1-18 15,1-1-13-15,1 2-12 16,-1 0-21-16,0 0-16 16,2 0-7-16,-2 2-2 15,0-2 1-15,0 1-1 0,0 1-6 16,0 0-1-16,-2 3 19 16,2 1-18-16,2 1 7 15,-1 5-3-15,3-1-10 16,-1 2 0-16,2 2 1 15,0 3 2-15,-1 0-8 16,2 3 3-16,1 3-2 16,-2 0-7-16,1-2-5 15,0 0 0-15,-1-2 0 16,-2-3 0-16,1-1 0 16,0 0 0-16,1-1 0 15,-1-3 0-15,1-1 0 16,-2-2 0-16,1-1 0 0,-2-2 0 15,-1-2 0-15,1-1 0 16,-1-2 0-16,-1 0 0 16,0-2 0-16,-1 0 0 15,1 1 0-15,0 0 0 16,0 0 0-16,0 0 0 16,0-2 0-16,0 1 0 15,0-1 0-15,0 1 0 16,0 1 0-16,1 0-112 15,2 0-214-15</inkml:trace>
  <inkml:trace contextRef="#ctx0" brushRef="#br2" timeOffset="-207374.81">20735 8771 785 0,'0'0'294'0,"-5"1"-264"16,2-1 81-16,-1 0-7 15,1-1-22-15,-1 1-36 16,0 1-18-16,-5 2-3 16,0 0 12-16,-3 4 5 15,-3 0-11-15,0 3-3 0,-1 2 4 16,-2 0-4-16,5 1-12 15,-2 2 1-15,1 1-3 16,4 1-5-16,2 0-3 16,3 1 1-16,2 2-2 15,6-2 2-15,4 2 1 16,5 0 4-16,7-2 5 16,7-1-6-16,9-3 3 15,4-3-7-15,5-8 0 16,2-4-4-16,-1-3 1 0,-5-4-1 15,-4 0 0 1,-7-1 3-16,-7 0 11 0,-3 0-1 16,-6 0 12-16,-1-3-6 15,-3 1-13-15,-1-3 0 16,-1-2-9-16,-1 0 4 16,0-4-3-16,-3 0-1 15,-2 1 4-15,-1 1 5 16,-1 4-5-16,-4 1 10 15,-2 2-9-15,-3 0-4 16,-5 1 2-16,-3-2 0 16,-3 2-2-16,-3 0 1 15,0 1-1-15,0 0 2 16,2 3-3-16,1 3 0 16,0 0-1-16,4 3-3 0,-2 3 0 15,2 0-21 1,-5 8-76-16,-3 3-45 0,-5 5-246 15</inkml:trace>
  <inkml:trace contextRef="#ctx0" brushRef="#br2" timeOffset="-198059.79">27317 6008 673 0,'5'-8'190'0,"-4"4"-147"15,1-1 87-15,-2 2 47 0,-2 1-67 16,2 2-24-16,0 0-7 16,0-2-10-16,2 2-14 15,-2 0-13-15,1 0-5 16,-1 0-3-16,0 0-7 16,0 2-8-16,0 0-5 15,0 0-3-15,3 6 27 16,3 5-7-16,0 5-8 15,0 6 1-15,3 6-6 16,1 5 1-16,2 5 2 16,0 5-1-16,3 6 2 0,-3 2-9 15,0 0 3-15,-3-4-10 16,-2-5-6-16,1-6 0 16,-1-8 0-16,-1-6 0 15,-1-6 0-15,-1-6 0 16,-2-3 0-16,-1-5 0 15,-1-1 0-15,0-2 0 16,0-2 0-16,0 1 0 16,0-2 0-16,0 2 0 15,0-1 0-15,-1 1 0 16,1 0-51-16,0-4-265 16</inkml:trace>
  <inkml:trace contextRef="#ctx0" brushRef="#br2" timeOffset="-196764.8">27438 3123 235 0,'-2'-6'901'16,"1"0"-861"-16,-2 1 17 16,0-1 18-16,0 2 5 15,0 2-1-15,2 1-31 0,1 1-18 16,-3 0-10-1,-2 3 11-15,-3 0 2 0,-2 4-1 16,-5 1-5-16,0 5-7 16,-3 1-8-16,1 3 1 15,2 3-7-15,2 3 1 16,3 3-3-16,6 2-2 16,4 1 1-16,4-1 7 15,8 0 0-15,5-1 6 16,6-3-10-16,7-3-1 15,5-6 3-15,0-2-5 16,1-7 3-16,1-2-3 16,-1-5 0-16,-3-5 2 15,-2-3-4-15,-2-5 3 16,-4-1 1-16,-5-6 2 0,-6-3 3 16,-5-5-1-16,-3-2-4 15,-6 0 4-15,-1 0-4 16,-5 2 8-16,-2 2-7 15,-5 3 5-15,-1 3-2 16,-5 4-6-16,0 3-1 16,-4 2 2-16,-2 4-4 15,-2 2-2-15,2 3 2 16,0 2-3-16,0 3-2 16,-3 4-28-16,-2 4-43 15,-4 6-81-15,-8 5-544 16</inkml:trace>
  <inkml:trace contextRef="#ctx0" brushRef="#br2" timeOffset="-186184.21">20746 2201 328 0,'-5'-3'925'0,"-3"3"-861"15,-1-3-7-15,1 1 66 16,0-2-48-16,5 4-18 15,3 0-30-15,0 0-10 16,0 0-10-16,0 4 1 16,1 1 11-16,-1 4 7 15,0 5-14-15,-1 7 21 16,-1 7-6-16,-1 5-10 16,-1 3 4-16,1 3 0 15,0 4-6-15,1-1-6 16,4-2-6-16,2 0-3 15,1-5 3-15,1-7-4 0,1-3 1 16,-3-6-12-16,1-9-38 16,-3-2-23-16,-1-3-52 15,1-5-175-15,-4-6-701 16</inkml:trace>
  <inkml:trace contextRef="#ctx0" brushRef="#br2" timeOffset="-185737.49">20713 2159 978 0,'-10'-6'136'0,"4"2"-132"15,0-3 22-15,5 1 53 16,2 2-1-16,4 0-32 16,1 1-31-16,1 0 2 15,4 2-1-15,-1 1 6 16,3 0-7-16,1 1-1 16,0 2 3-16,-1 2-9 15,2 0 2-15,1 2-4 0,1 3-6 16,0 2 1-1,0 6-1-15,-4 4 0 0,-2 4 1 16,-4 3 4 0,-7 2-1-16,-7 2 6 0,-5-3 1 15,-6 0 4-15,-3-4-1 16,-6-5 4-16,-1-5 0 16,1-2-9-16,0-6-2 15,2-4-5-15,5-5-2 16,2-7-13-16,6-2-65 15,5-4-104-15,13 1-260 16</inkml:trace>
  <inkml:trace contextRef="#ctx0" brushRef="#br2" timeOffset="-184800.9">20787 2734 801 0,'-6'2'96'0,"4"-1"-65"16,2-2 101-16,2-2-9 15,2 2-27-15,4-4-45 16,5 3-12-16,1-1-10 16,3 0 7-16,0 0-11 15,1 0-11-15,-2 0-5 16,-1 0-3-16,-3-1 0 15,-1 0 4-15,-1-2 8 16,-4-2 1-16,-3-3-13 16,-2-6-4-16,-4-3-2 15,-3-3 0-15,-3 0 0 16,-2 1 1-16,-3 4-1 16,-4 4 1-16,3 3 0 0,-1 2-1 15,4 4 1 1,2 0 0-16,7 3 2 0,1 2 4 15,5-3-7-15,3-1-10 16,4-2 5-16,4-1 5 16,7 0-5-16,1 0 3 15,3 2 1-15,-3 2 1 16,0 2-2-16,-3 1-1 16,-4 0 2-16,-3 4-4 15,-2-2-4-15,-4 3 2 0,-3 5 6 16,1 3 1-16,-4 4 0 15,1 2 0-15,-2 4 0 16,2 3 0-16,1 0 0 16,1 2 2-16,5-3 1 15,3 2 2-15,2-7 2 16,7-2 0-16,2-4 3 16,3-4-9-16,3-8 4 15,1-3-5-15,5-3-2 16,-1-6-3-16,-3-3-3 15,-2-3 6-15,-7 2 2 16,-4-8 0-16,-7-1 0 16,-7-6-2-16,-3-1 2 15,-6 0 0-15,-1 5 3 16,-7 3-2-16,2 6 0 0,-4 6 4 16,1 2-4-1,0 5 0-15,3 3 0 0,2 3 2 16,-2 4 4-16,4 4 0 15,1 6 2-15,2 4-5 16,2 5 0-16,5 6-2 16,4-1-1-16,1 1-2 15,8-4-28-15,2-2-40 16,5-7-92-16,5-4-200 16,6-7-367-16</inkml:trace>
  <inkml:trace contextRef="#ctx0" brushRef="#br2" timeOffset="-184050.86">21664 2386 1088 0,'-9'-9'47'15,"0"4"-28"-15,-3 0 82 16,3 1-48-16,-1 3 4 15,-2 1-28-15,1 2-6 16,-2 4-10-16,0 2-3 16,1 6 0-16,-2 1-5 15,4 4-2-15,1 1-2 0,4 3-1 16,2 0 1-16,5-1 3 16,4-2-3-16,1-5 1 15,9-2-1-15,3-4 1 16,6-2-2-16,3-2-4 15,1 1 2-15,-4 1-3 16,-4 0-1-16,-5 3-2 16,-5 3 4-16,-5 2 2 15,-6 4-2-15,-6 6 4 16,-3-1 2-16,-7 0-2 16,-6-1 0-16,-3-4 0 15,0-3 5-15,-2-5 4 0,3-4 11 16,6-6 9-1,5-3-3-15,5-7-5 0,5-1 2 16,3-1-10-16,6-3-12 16,8 0 1-16,4 1-4 15,8 1 1-15,4 0 1 16,3 1-11-16,3 0-2 16,-2 0 2-16,-2-2-11 15,-1 0 13-15,-4-1 9 16,-3 0 1-16,-5 0-1 15,-5-3 4-15,-3-1-1 16,-3-5-2-16,-4-3 0 16,-1-3 0-16,-3-1-1 15,-1 0 3-15,-2 5 3 16,-2 7 2-16,-1 5-3 0,1 6-5 16,-1 6 1-16,-1 3-1 15,-2 5 3-15,-1 5 4 16,0 5 1-16,1 5 4 15,0 6-2-15,6 7 1 16,1 1-9-16,5 2 0 16,4-3-2-16,6-2-1 15,0-6-20-15,10-6-51 16,5-9-76-16,5-5-212 16,6-7-272-16</inkml:trace>
  <inkml:trace contextRef="#ctx0" brushRef="#br2" timeOffset="-183769.51">22177 2139 899 0,'-12'-30'334'0,"-1"10"-309"0,4 9 62 15,0 4-5-15,4 5-22 16,3 3-23-16,0 6 8 15,4 8 1-15,2 9-11 16,0 13 1-16,4 8-17 16,1 9-11-16,0 2 1 15,1 5-9-15,-4 0 2 0,0-1-2 16,-3-2-16-16,1-5-44 16,0-6-92-16,-3-6-117 15,1-10-176-15</inkml:trace>
  <inkml:trace contextRef="#ctx0" brushRef="#br2" timeOffset="-183603.89">22129 2541 426 0,'-19'-34'757'0,"1"9"-665"16,3 6 48-16,6 7 16 15,2 5-61-15,9 2-48 0,5-1-36 16,9 1-11-16,14-2-16 15,15-2-153-15,9-1-374 16</inkml:trace>
  <inkml:trace contextRef="#ctx0" brushRef="#br2" timeOffset="-182623.3">21651 8622 1311 0,'-11'8'113'0,"2"-2"-109"15,3-5 31-15,2 1 36 16,2 1-36-16,4 6-17 0,-2 9 24 16,0 6-15-16,0 10 0 15,0 11-5 1,0 5-3-16,0-1-15 0,0 1-4 16,0-5 0-16,0-5-2 15,4-8-35-15,1-7-48 16,3-9-127-16,2-9-106 15,2-7-225-15</inkml:trace>
  <inkml:trace contextRef="#ctx0" brushRef="#br2" timeOffset="-181961.51">21710 8606 915 0,'-12'-6'297'0,"-1"3"-292"16,5-1 39-16,4 0 19 16,2 2-8-16,7 2-15 15,2 0-17-15,6 0-4 16,6 1-11-16,5 3-1 16,-1 1-5-16,2 5-2 15,-5 5 1-15,0 5 0 16,-7 5 0-16,-1 3 2 15,-6 3-2-15,-6 1 0 16,-6-1 0-16,-6-1 2 16,-6-5 0-16,-7 0 1 15,-4-7-1-15,-3-4-1 16,-3-4 1-16,1-4 0 16,1-8 5-16,9-2-1 0,5-4-2 15,8-1 5-15,8 2-7 16,6 0 0-16,6 2 0 15,9 4 6-15,3 2-4 16,9 4 4-16,3 3-3 16,4 2 1-16,-1 3-5 15,3 1-2-15,0 0 0 16,4-1-4-16,-1-2-3 16,-2-4-4-16,0-3-10 15,-4-6-4-15,-3-1-5 16,-8-6 18-16,-5-2 4 15,-6-6 5-15,-8-4 2 0,-6-5 0 16,-4-5 2-16,-9-1 1 16,-1 2-2-16,-4 2 16 15,-1 7-10-15,-1 8 1 16,5 8 0-16,-1 5-2 16,2 4 11-16,1 6 2 15,4 5-13-15,2 6 10 16,5 6-3-16,5 4-8 15,6 2-3-15,6-1-1 16,6-3-5-16,4-2-71 16,7-5-78-16,4-6-353 15</inkml:trace>
  <inkml:trace contextRef="#ctx0" brushRef="#br2" timeOffset="-181200.54">22479 8672 826 0,'-6'-11'311'15,"-2"1"-278"-15,2 1 86 16,0-1-24-16,0 4-21 0,-1 2-29 15,-2 2-28-15,-2 4-1 16,-2 2-3-16,-5 4-5 16,-1 2-2-16,1 4-5 15,0 2 0-15,6 2-1 16,2 0 0-16,7-2 0 16,4 0 0-16,8-4 0 15,1-1 4-15,8-1-4 16,3-1 0-16,5-1 0 15,0-2 0-15,1 0-1 16,-3 2 1-16,-4-1-4 16,-4 1 3-16,-5 3-1 15,-7 1 1-15,-4 4 1 16,-4 1 0-16,-9 0 0 0,-4-2 3 16,-9 2-2-16,-3-5 5 15,-3-2-2-15,2-4 7 16,5-4 12-16,4-7-8 15,8-3 1-15,10-4-12 16,8-1 1-16,10-3-1 16,11 1-4-16,7 0 0 15,7 1 0-15,5 1-1 16,-4 1-1-16,0 0-11 16,-4 2-5-16,-6-3 10 15,-7 4 4-15,-4-2 4 0,-8-1 5 16,-4-2-5-16,-6-2 1 15,-2-5 0-15,-2-4 0 16,1 1 1-16,-2 1 0 16,-3 3 4-16,3 7 2 15,0 4-3-15,0 5-1 16,0 4-1-16,-1 7 2 16,-4 0 3-16,-2 8 1 15,2 6-4-15,1 4 2 16,4 5-5-16,4 2-2 15,5-1 0-15,3 0 0 16,6-2-18-16,5-6-37 16,5-5-74-16,5-6-113 15,4-8-149-15</inkml:trace>
  <inkml:trace contextRef="#ctx0" brushRef="#br2" timeOffset="-180965.13">22891 8431 905 0,'-20'-43'205'0,"4"9"-81"16,4 17-2-16,1 6-21 15,7 9-54-15,2 4-15 16,2 11 38-16,3 7-33 16,3 13-8-16,5 10-2 15,-1 10-7-15,5 3-15 16,-3 3-2-16,0-1-3 0,-2-4 0 15,-1-5-15-15,2-5-52 16,-1-8-123-16,1-5-212 16</inkml:trace>
  <inkml:trace contextRef="#ctx0" brushRef="#br2" timeOffset="-180793.71">22795 8620 1316 0,'-21'-3'199'16,"8"2"-135"-16,5-1 28 0,7-2-20 15,11-4-46-15,15-2-14 16,11-3-12-16,15-3-54 16,12-3-259-16</inkml:trace>
  <inkml:trace contextRef="#ctx0" brushRef="#br2" timeOffset="-152217.84">9984 10888 727 0,'0'1'165'15,"0"-1"-137"-15,-3 0 8 16,0-1 91-16,1-1 7 16,2 2-60-16,0 0-22 15,2 0-28-15,-2 0-9 16,1 0 13-16,-1 2 1 15,-1-2-10-15,1 0-11 16,-2 1-5-16,2-1 4 16,-1 0-4-16,1 0 2 15,-2 0 2-15,2 0 3 16,0-1 13-16,-1 1-5 0,-2-2-8 16,-6 1-6-16,1-2-3 15,-7 2 1-15,-4-1 0 16,-5 2-2-16,-1-1 1 15,4-1 0-15,-3 0 0 16,8 1 3-16,4-3 10 16,6 3 7-16,3-2 6 15,1 0-11-15,1-1-7 16,-4-1 1-16,1-4-4 16,1-1 2-16,0-2-6 15,-3-2 5-15,1 3-2 16,1 0-1-16,-1 0-1 0,0 1 0 15,2 0 0 1,0 1 3-16,-2-1-5 0,5 0 4 16,0 2-5-16,-3 1 6 15,3 0-2-15,0 2-3 16,0 0 1-16,0 0 0 16,0-1-2-16,0 1 2 15,0-1 0-15,0 1-1 16,0-4 0-16,0 5 0 15,3-3 1-15,-3 2-2 16,3 0 1-16,-3 0 0 16,2 1 0-16,1 1 0 15,-2-1-1-15,1 0 0 16,2-1 0-16,-3 1 0 0,1 0 0 16,1-1 0-16,0 0 0 15,0 0 1-15,0 1-1 16,0-1-1-16,0 3 1 15,0-3 1-15,0 3 0 16,1-1-1-16,-4 3 0 16,0-2 0-16,3 1 0 15,-1-1 1-15,-2 1 0 16,1 0-1-16,1 1 0 16,-2 0 1-16,0-3-1 15,0 3 0-15,0 0 0 0,0 0-2 16,0 0 2-1,0 3 2-15,0-3-2 0,0 0-1 16,0 0 1-16,0 1 0 16,0-2 1-16,1 2-1 15,-1-1 0-15,0 0 0 16,0-1 0-16,2 1 0 16,-2 0-1-16,-2 0 1 15,2 0 1-15,0 0-1 16,0 0 0-16,0 0 0 15,0 0 1-15,0 0-1 16,0 0 0-16,0 0-1 16,0 0 1-16,2 0 0 15,-2 0 0-15,0 0 1 16,0 0-2-16,0 0 1 16,0 0 0-16,0 0 1 15,0 0-1-15,0 0 0 0,-2 0 0 16,2 0 0-16,0 0 0 15,0 0 1-15,-1 0-2 16,1 0 2-16,0 0-2 16,0 1 1-16,1-1 0 15,-1-1 0-15,0 1-1 16,2 0 1-16,-2 0 0 16,0 0-2-16,0 0 3 15,0 0-1-15,0 0 0 16,0 0-1-16,0 0 1 0,0 0 2 15,0 0-2-15,0 1 0 16,-2-1 1-16,2 0-1 16,-1 0 0-16,1 0-1 15,-2 0 2-15,2 0-1 16,0 0 0-16,0 1 0 16,0-1 0-16,0 0 0 15,-1 0-1-15,1 0-1 16,-2 0-1-16,2 0 0 15,-3 2-2-15,3-2 4 16,0 0-6-16,0 0-3 16,0 0-15-16,0 0-22 15,0 0-27-15,0 1 14 0,0 2 0 16,0 1 16-16,-4 1 25 16,4-3 13-16,-3 1 5 15,3 0 1-15,0-3 0 16,0 0 1-16,0 0-1 15,0 0 7-15,0 0-1 16,-2 0 12-16,2-1 12 16,2 1-10-16,-4 0-3 15,2 0-9-15,0 0-4 16,0 0-4-16,0 0-1 16,0 0-16-16,0 0-30 15,2 0-7-15,-2 0-27 0,0 0-34 16,0 0 42-1,0 1 18-15,0-1 16 0,0 0 32 16,0 1 7-16,-2-1 1 16,1 0 10-16,-2-1 32 15,1 1 29-15,2-1 29 16,0-1-29-16,2 0-37 16,1 0-9-16,-2-1 35 15,1-1-14-15,-2 1-12 16,0 0-4-16,0 0 5 15,0 1-3-15,0-1-10 16,-2 1-5-16,1 1-8 16,-2-1-5-16,1 1-2 0,1 0 1 15,1-1-4 1,0 2 2-16,0 2-1 0,0-4 1 16,0 2-1-16,0-1 0 15,0 1 0-15,0-2-1 16,0 2 1-16,0 0-1 15,1 2 0-15,-1-2 2 16,0 0-2-16,-1 0 1 16,1 0-1-16,0 0 0 15,0 0 0-15,0 0-1 16,1 0 3-16,-1 0-2 16,0 0 0-16,0 0 0 15,0-2-1-15,0 4 1 16,0-2 0-16,0 0 0 0,0 0-5 15,-1 0 2-15,1 0-15 16,0 1-98-16,1 1-127 16,2 0-205-16</inkml:trace>
  <inkml:trace contextRef="#ctx0" brushRef="#br2" timeOffset="-150786.17">9708 10591 802 0,'-3'0'71'0,"3"0"-34"16,-2-2 55-16,2 0 23 15,0 4-19-15,0-2-47 16,0 2-27-16,2 1 16 15,-1 6 31-15,2 5-20 16,-1 6-10-16,-1 5-8 16,-1 7 2-16,0 8-2 15,-1 4-4-15,-1 4-8 0,1 4-6 16,-1 1 8 0,-1 0-10-16,0-1 5 0,2-4-2 15,-1-3 2-15,1-4-6 16,1-4-1-16,0-8-4 15,1-5 0-15,-1-5-2 16,2-8-1-16,-2-4 1 16,0-5 1-16,0-2 15 15,0 0 12-15,0-5 4 16,0-8-35-16,0-8-2 16,-5-10 0-16,1-11-2 15,-2-8 0-15,-2 0-7 0,-1-1 9 16,3 0-3-1,-1 5 4-15,3 3-3 0,1 0-3 16,3 2 7-16,3 2-6 16,5 0 1-16,3 4 0 15,1 4 0-15,7 2 4 16,-4 5-3-16,3 6-1 16,-2 2 3-16,-1 6-3 15,-4 1 2-15,2 3 1 16,-2 3-1-16,0 3 1 15,0 3-1-15,3 6 1 16,2 5 1-16,-1 7 1 16,1 7-2-16,-1 2 1 15,-3 9 1-15,-3 2 0 16,-4 1 1-16,-5 4-1 0,-2-4 3 16,-1-2-2-16,-5-4 0 15,-2-4 1-15,1-6 3 16,0-6-1-16,2-7-1 15,-2-6 0-15,6-5 6 16,0-2 11-16,-5-3-6 16,-6-8-11-16,-6-4-2 15,-4-8-2-15,-4-4-13 16,0-2-23-16,5 1-34 16,10 1-71-16,7 3-138 15,7 7-315-15</inkml:trace>
  <inkml:trace contextRef="#ctx0" brushRef="#br2" timeOffset="-149834.16">9673 11424 895 0,'-3'0'164'16,"2"1"-159"-16,-1 0 11 15,1-1 78-15,1 2-23 16,1 3-6-16,4-1-22 16,1 0-11-16,6 3 3 15,6-2-5-15,7-4-7 0,12-4-22 16,9-5 5-1,4-5-5-15,7-3-2 0,-7-5-2 16,-8-1 3 0,-9-5-7-16,-11-3-2 0,-13-4-3 15,-9 0-2-15,-7 2 11 16,-5 2 0-16,-6 6 6 16,-1 7-5-16,-3 3 2 15,-1 6 0-15,-1-1 0 16,3 5 0-16,3 0 1 15,9 3 1-15,3-1 7 16,6 0-5-16,3 1-4 16,4 0-7-16,6 0 5 15,7-2 2-15,7 0-6 16,4 0 4-16,2 1-5 0,-4 2 3 16,-7 3 1-1,-7 0-1-15,-3 4 1 0,-5 3 2 16,-5 5 2-16,-4 3 3 15,-3 5 5-15,-3 5 1 16,-1 3 5-16,1 4-2 16,1 1 0-16,6 1-2 15,5-3-7-15,6-3 0 16,7-3-1-16,7-5 1 16,7-5 2-16,7-8-6 15,6-9-3-15,3-6-6 16,-1-6 3-16,-6-8 6 0,-7-1 4 15,-9-4-2-15,-11-2 1 16,-7-7-2-16,-10-4 4 16,-5 0-2-16,-6-1 12 15,-5 6 3-15,1 7-12 16,-1 8-4-16,1 7-2 16,4 4 0-16,2 7-4 15,4 8 4-15,1 9 3 16,5 4-3-16,3 9 0 15,3 4-1-15,6 3 0 16,5 0-38-16,8 0-67 16,2-3-136-16,4-6-157 15</inkml:trace>
  <inkml:trace contextRef="#ctx0" brushRef="#br2" timeOffset="-149116.05">10749 11087 1098 0,'-15'-3'63'0,"0"-1"-44"15,3-1 73-15,2 1-36 0,4 4-19 16,-2 3-25-1,-1 3-9-15,-2 5-3 0,-2 5 1 16,2 2 0-16,2 6 4 16,4 0-3-16,4 1 0 15,2 0 0-15,8 1 4 16,4-3-6-16,6-2 0 16,3-3 1-16,2-1-1 15,-1 1-2-15,-1-3 2 16,-3 2 2-16,-4 1-1 15,-2 0-2-15,-4 1 3 16,-4 1-2-16,-5 2 0 16,-3-1 0-16,-5 0 3 15,-8 1-1-15,-5-6 4 16,-6 0 17-16,-79 4 13 0,94-22-17 16,3-2 7-16,2-2 3 15,1 0-11-15,0-6 9 16,7-3-19-16,10-5-8 15,11 1-3-15,10-1-1 16,9 1-5-16,7-2-9 16,3-1-18-16,1 0 1 15,-1-1 19-15,-7 1 12 16,-6-1 4-16,-9 0 2 16,-7 1 1-16,-9 0 5 15,-9-4 2-15,-5 1 7 16,-5 1 3-16,-3 3-3 0,-1 2-4 15,-3 7-2 1,0 3-4-16,3 6-7 0,-2 3 2 16,0 6 0-16,1 5-2 15,1 9 12-15,0 7-3 16,5 9 1-16,2 5-4 16,8 3-4-16,4 4 4 15,7 0-6-15,8-3-4 16,5-6-52-16,7-7-71 15,5-10-71-15,3-11-202 16</inkml:trace>
  <inkml:trace contextRef="#ctx0" brushRef="#br2" timeOffset="-148850.25">11310 10662 673 0,'-31'-44'565'0,"4"13"-509"16,7 13 31-16,7 7-5 16,6 8-54-16,7 11 12 15,4 12 39-15,5 15-44 16,6 18-16-16,6 17-3 16,1 12-6-16,5 7-9 15,-2 3 2-15,-2-2-3 16,-8-5-3-16,-2-6-19 15,-10-6-55-15,0-7-88 16,-6-10-54-16,-2-10-77 0,-3-9-79 16</inkml:trace>
  <inkml:trace contextRef="#ctx0" brushRef="#br2" timeOffset="-148697.12">11179 11270 1048 0,'-24'-28'141'0,"7"9"-15"15,4 8 62-15,4 3-72 16,6 3-47-16,9 0-61 16,9-3-8-16,12-2-10 15,16-2-137-15,20-5-317 16</inkml:trace>
  <inkml:trace contextRef="#ctx0" brushRef="#br2" timeOffset="-148083.43">13411 10787 1253 0,'-20'4'123'0,"4"-2"-119"15,7-1 1-15,4-1 4 16,4 9 25-16,2 8 82 16,2 9-73-16,0 10-10 15,-1 13-19-15,1 7-6 0,0 5-2 16,0 6-5-16,-3-3-2 15,4-2 1-15,-4-6-27 16,-4-5-99-16,4-10-88 16,4-7-190-16</inkml:trace>
  <inkml:trace contextRef="#ctx0" brushRef="#br2" timeOffset="-147449.17">13461 10718 1311 0,'-9'-29'22'0,"-1"8"-13"16,3 1 56-16,2 7-18 0,4 6-20 16,4 3-3-1,1 3-15-15,8 2 1 0,6 4-4 16,6 4-6-16,7 8 2 15,2 7-4-15,-3 8 1 16,-5 10 1-16,-8 5 0 16,-10 4 0-16,-9 3 2 15,-11-1 0-15,-9-3-1 16,-14-7 2-16,-4-3-3 16,-8-8 1-16,-5-8 1 0,1-7 2 15,7-8-3 1,10-8 7-16,9-6 1 0,13-6 2 15,9-1-6 1,8 1-4-16,9 1 1 0,8 3-2 16,8 7 4-16,7 7-1 15,10 5-2-15,0 8-1 16,8 6 2-16,-1 2-4 16,1-1 5-16,-5-1-6 15,-1-5 2-15,-5-5-4 16,-4-6-1-16,-2-4-16 15,-4-5-6-15,-5-5 12 16,-3-6 6-16,-5-4 9 16,-3-10-3-16,-5-6-5 15,-5-8-8-15,-5-6-3 16,-4-2 13-16,-5 3 7 0,-4 7 4 16,-1 9 8-16,2 10-2 15,-1 8-7-15,0 9-2 16,0 8 10-16,2 9 10 15,0 10-8-15,2 9-5 16,4 5-2-16,6 6-6 16,6-1-5-16,5-2-69 15,6-3-119-15,7-7-310 16</inkml:trace>
  <inkml:trace contextRef="#ctx0" brushRef="#br2" timeOffset="-146681.75">14319 10967 915 0,'-1'-10'34'16,"-1"2"12"-16,1 2 129 16,-2 3-78-16,-2 0-32 15,1 2-28-15,-4 1-18 0,-2 3-2 16,-8 2 1-16,-6 5-6 16,-4 5-10-1,-4 7 0-15,1 5 1 0,1 2-1 16,5 5 1-16,6 0-3 15,8-2 1-15,9 0 2 16,7-4-1-16,13-6-1 16,7-3-1-16,7-3-12 15,4-5-16-15,-1-3 15 16,-4 1 8-16,-1-2 0 16,-7 5-2-16,-5-1 1 15,-6 2 1-15,-4 1-2 16,-6 2-2-16,-8 0 3 0,-3 1 6 15,-6 0 0-15,-7-1 0 16,-8-3 2-16,-3 0 14 16,-4-8 38-16,2-2 6 15,7-4-9-15,9-5-15 16,11-8-22-16,13 1 2 16,14-7-16-16,12-2 0 15,16 1-1-15,14 1-5 16,6 0-7-16,2 3 1 15,-5-1-1-15,-10-2 11 16,-8-1 2-16,-12-5 0 16,-7-2 0-16,-10-6 0 15,-6-5 0-15,-8-5 0 16,-4 0 1-16,-2 4 1 0,-6 5 6 16,2 10-5-1,-3 11-3-15,1 9 0 0,-1 7 0 16,1 9 5-16,-1 12-1 15,-2 8 16-15,4 10-7 16,4 7-6-16,4 6-1 16,4-1-4-16,7 1-2 15,4-3-7-15,4-5-70 16,7-7-122-16,6-10-306 16</inkml:trace>
  <inkml:trace contextRef="#ctx0" brushRef="#br2" timeOffset="-146411.95">15001 10336 1229 0,'-25'-44'157'0,"7"19"-147"15,3 14-4-15,9 10 12 16,3 16 110-16,6 22-63 15,1 16-23-15,8 22-28 16,2 15-3-16,1 14-7 0,3 7 0 16,-6-1-3-1,-4 0-2-15,-8-6-24 16,-7-14-46-16,-3-9-112 0,-7-13-209 16,-4-12-271-16</inkml:trace>
  <inkml:trace contextRef="#ctx0" brushRef="#br2" timeOffset="-146247.74">14733 11110 1276 0,'-17'-20'62'0,"4"6"73"16,7 3-49-16,7 0-37 15,12 1-39-15,16-3-8 16,17 0-2-16,17-3-80 0,14-2-183 15,9-2-471-15</inkml:trace>
  <inkml:trace contextRef="#ctx0" brushRef="#br2" timeOffset="-145079.12">18476 10864 1238 0,'-18'7'68'16,"0"1"-66"-16,-1 2-2 16,-2 3 13-16,-2 4 14 15,-2 3 25-15,-3-4 23 16,-2-3-27-16,-2-3-15 0,0-6-21 15,-1-5 1 1,-3-9 2-16,0-8-9 0,2-9-1 16,8-8-1-16,7-9-1 15,11-7 2-15,13-1-5 16,7-3 0-16,10 1 2 16,8 5-2-16,6 6-5 15,3 10 3-15,6 9-5 16,0 10 2-16,1 7 4 15,-2 5 1-15,4 8 0 16,-1 5-2-16,-1 8 0 16,-5 3 3-16,-6 10-1 15,-10 7 4-15,-9 8 2 16,-10 10 2-16,-12 7 3 0,-13 2-6 16,-11-3 0-16,-9-3-3 15,-8-8-2-15,-13-10 1 16,-6-9 8-16,-5-10-7 15,-2-10 6-15,6-10 18 16,14-10-5-16,13-8-9 16,19-5 3-16,9-7 7 15,15-2-9-15,14-3-8 16,11 2 3-16,12 6 1 16,11 8-2-16,7 9-2 15,5 7-2-15,-1 14-2 16,1 7 0-16,0 10-1 15,-7 7 0-15,-3 5 0 0,-6 3-1 16,-6 2-12 0,-4 1-68-16,-2-1-163 0,-2-1-844 15</inkml:trace>
  <inkml:trace contextRef="#ctx0" brushRef="#br2" timeOffset="-142376.37">10536 12393 1061 0,'-2'-2'36'0,"-1"-3"10"16,2 1 49-16,-2 1-18 16,3 2 14-16,0 1-21 15,0 0-32-15,0 1-12 16,-2-1 5-16,2 0 4 16,-1 0-15-16,-1 0-5 15,1-1-1-15,-1 2-5 0,-2-1 2 16,1 3 3-1,-2 0 7-15,-2 3 1 0,-4-1-8 16,-2 5 0-16,-1 0-2 16,-2 4-3-16,0 2 1 15,-2 2-3-15,1 2-4 16,1 0 4-16,4 1-5 16,2 2 1-16,2 2 5 15,7 2 1-15,4 1-1 16,3 0 6-16,5 0-5 15,3-3-1-15,4 1 1 16,3-5-4-16,3-2-1 16,1-4 5-16,6-4-8 15,1-4 7-15,1-3-5 0,-2-4 0 16,0-4 0-16,-4-1-2 16,1-5 3-16,-7 0-1 15,-6-2 1-15,-3-3 1 16,0-2-1-16,-4-1-4 15,-2-2 1-15,-2 1 5 16,2-3-5-16,-3-1 2 16,-2 2-3-16,1-1 0 15,-1-1 2-15,1 5-1 16,-4 1-1-16,2 2 2 16,0 2 0-16,-3 2-1 15,0-1 2-15,0 1 0 16,-2-1 0-16,-3 0-1 0,-1-1 0 15,3-1-2-15,-4 2 0 16,1-1-1-16,-2 3 3 16,-1 1 0-16,2 2-2 15,-1 1-2-15,-2 2-3 16,-1 1 4-16,0-2-1 16,-1 2-4-16,-2 0-16 15,1 3-32-15,-3 3-29 16,-2 3-49-16,3 5-188 15,0 3-487-15</inkml:trace>
  <inkml:trace contextRef="#ctx0" brushRef="#br2" timeOffset="-141575.7">13899 12302 955 0,'8'-13'67'0,"-5"2"36"16,-3-1 47-16,-3 3-60 16,-2 0-26-16,-3 4-5 15,-3-1-21-15,-6 5-8 16,-4 2-1-16,-5 9 16 16,-4 4-17-16,-1 10-5 0,4 6 0 15,5 8-5 1,10 3-1-16,9 6-2 15,12 3-3-15,13-1-6 0,16-5-2 16,11-5 1-16,16-10 1 16,9-12-5-16,2-10 0 15,-3-10 4-15,-9-10 1 16,-13-8 3-16,-17-11-6 16,-11-9-3-16,-13-8 0 15,-12-3-1-15,-9-4 1 16,-12 2 0-16,-8 4-4 15,-14 7 2-15,-10 9-5 16,-3 12-3-16,-6 9-29 16,1 11-100-16,6 12-274 0</inkml:trace>
  <inkml:trace contextRef="#ctx0" brushRef="#br2" timeOffset="-140776.34">18491 12016 1067 0,'-18'-27'122'0,"-5"0"-11"16,3 1 8-16,2 5-28 16,1 5-28-16,7 8-7 15,4 4-32-15,3 4-19 16,6 12 13-16,0 11 16 15,6 14-9-15,4 11-11 16,2 12-5-16,1 7-4 16,-1 0-3-16,-4 1-1 15,-1-4-2-15,-4-6-5 16,-1-6-20-16,-2-7-62 0,3-5-111 16,1-9-141-16,1-8-145 15</inkml:trace>
  <inkml:trace contextRef="#ctx0" brushRef="#br2" timeOffset="-140458.8">18444 12055 1071 0,'-10'-34'133'16,"1"7"-27"-16,3 9-17 15,2 7-27-15,4 6-44 0,7 11-2 16,8 8 42-16,8 13 0 15,9 10-40-15,8 9-10 16,2 6 0-16,0 0-5 16,0-2-1-16,-6-8 3 15,-4-8-3-15,-2-8 1 16,-8-10 2-16,-5-9 7 16,-4-8 17-16,-5-10-12 15,-5-10-6-15,-3-10-11 16,-2-13-3-16,-2-8 3 15,-4-9-2-15,-2-1-4 16,3 2-15-16,1 10-53 16,2 15-156-16,6 13-352 15</inkml:trace>
  <inkml:trace contextRef="#ctx0" brushRef="#br2" timeOffset="-140142">18990 12243 1294 0,'-22'5'68'0,"-5"2"-60"16,-3 2 46-16,-2 6 7 16,-1 8-25-16,3 5-7 15,8 3-15-15,8 1 0 16,11 1-7-16,12 0-2 0,10-2 0 15,13-7-1-15,7-8-1 16,3-7-1-16,2-12 5 16,-7-10-1-16,-5-9 3 15,-10-9-9-15,-11-7 0 16,-10-6-3-16,-7-4 2 16,-10 0 0-16,-2 4-10 15,-3 6-45-15,4 11-126 16,9 8-240-16</inkml:trace>
  <inkml:trace contextRef="#ctx0" brushRef="#br2" timeOffset="-139858.27">19268 11676 1098 0,'-19'-50'137'16,"-4"10"-81"-16,2 8 27 16,0 4 25-16,5 16-48 15,9 8-51-15,5 14 28 16,7 19 29-16,3 18-34 16,6 22-18-16,7 20-6 15,1 11-6-15,4 10-1 16,0-1-2-16,0-3-5 15,-3-8-53-15,-1-9-117 0,-3-8-124 16,-1-16-130-16</inkml:trace>
  <inkml:trace contextRef="#ctx0" brushRef="#br2" timeOffset="-139691.06">19158 12094 954 0,'-45'-46'232'15,"3"12"-132"-15,9 11 8 16,14 8 8-16,12 8-88 0,18 4-28 16,22 2-2-1,18 1-11-15,23 1-187 0,19-1-369 16</inkml:trace>
  <inkml:trace contextRef="#ctx0" brushRef="#br2" timeOffset="-138574.43">19911 12078 1163 0,'-6'-5'114'0,"0"-1"-84"15,0 3 7 1,0-2-20-16,3 10 7 0,4 7 34 15,7 9-10-15,10 12-17 16,6 9-12-16,16 3-7 16,6 2-8-16,8-4 1 15,3-4-4-15,-5-10 4 16,-3-8-1-16,-10-8-1 16,-9-6 17-16,-11-11 29 15,-5-7-26-15,-7-8-1 16,-6-10-14-16,1-8-1 15,-4-7-4-15,-2-7-3 16,4-4-2-16,6-4-10 16,3 3-23-16,6 6-77 15,7 14-157-15,7 13-147 0</inkml:trace>
  <inkml:trace contextRef="#ctx0" brushRef="#br2" timeOffset="-137589.21">20814 11937 882 0,'-10'-8'239'0,"-7"-2"-188"16,-4 0 37-16,-4-1 0 15,-3 4-41-15,-1 5 4 16,0 4-40-16,0 8-4 16,0 7-6-16,4 6 1 15,3 5-2-15,5 2-1 16,7 5-2-16,7-3 3 0,10 2 1 15,11-4 0-15,12 0-2 16,9-4-3-16,10-2-2 16,3-2 0-16,-1 0 5 15,-3-1-2-15,-10-2 3 16,-8 3-5-16,-9-2-2 16,-9-1 1-16,-9 1 6 15,-9-2 3-15,-6 1-1 16,-10-3 2-16,-11-5-3 15,-5-4 1-15,-3-7 3 16,-1-6 7-16,5-6 6 16,11-7-7-16,10-5 4 0,15-4-10 15,17-3-5 1,14-1-5-16,13 2 3 0,14 3-3 16,5 2 1-16,3 4 4 15,-1 3 1-15,-4 2-1 16,-7-4 2-16,-9-2 2 15,-10 0 3-15,-12-6-2 16,-10-5-5-16,-11-5 1 16,-8-1 2-16,-2 0 3 15,-3 10 11-15,-3 6-6 16,2 10-7-16,0 9-2 16,0 8-1-16,0 9 2 15,-2 12-1-15,3 9 5 0,3 12-5 16,6 7 0-1,6 4-2-15,9-1-2 0,8-2-18 16,10-5-124-16,13-7-205 16,8-10-269-16</inkml:trace>
  <inkml:trace contextRef="#ctx0" brushRef="#br2" timeOffset="-136164.95">21498 11457 813 0,'-1'-31'112'15,"1"5"29"-15,0 5 26 16,1 6-46-16,-1 5-15 15,0 5-30-15,0 2-39 16,-3 5-30-16,0 8 3 16,-4 11 28-16,-2 14-18 15,2 9-2-15,1 14-8 16,6 2-3-16,4 7-2 16,7-1-2-16,5 1-2 15,3-2-1-15,-1-5 2 16,2-6-2-16,-4-11 0 15,-3-9-3-15,-5-8-9 16,-5-9 9-16,-6-7-2 0,-8-6 5 16,-9-4 1-16,-12-2-1 15,-7-2 0-15,-8 0 0 16,-4 3 4-16,6 2-3 16,5 5 1-16,9 2 3 15,7 4-4-15,12 7 12 16,8 1-10-16,12 2-1 15,7 1 5-15,12-2-3 16,6-3-3-16,6-2 0 16,2-6 1-16,1-6 2 0,-4-5-2 15,-8-5 6 1,-5-7-6-16,-7-5 2 0,-9-6-4 16,-6-8-1-16,-5-7 0 15,-2-3 1-15,-4-5 0 16,1 2 0-16,1 7 1 15,1 11-1-15,2 11-2 16,3 13-10-16,2 14 10 16,1 14 1-16,4 14 1 15,7 11 0-15,5 12-13 16,8 8-130-16,4 0-425 16</inkml:trace>
  <inkml:trace contextRef="#ctx0" brushRef="#br2" timeOffset="-128614.11">10575 13652 851 0,'-25'-22'233'0,"21"20"-205"16,4 1 80-16,0-2-11 15,0 2-20-15,0-4 11 16,3 2-47-16,-2 1-19 0,-1 0 4 16,0 1 4-16,-1 1-5 15,-2 1-10-15,2-1-2 16,-1 0-2-16,1 2 0 15,-1-1-3-15,-1 0-4 16,-1 4 4-16,-5 3 14 16,-3 4-6-16,0 3 4 15,-3 3-2-15,3 2-6 16,1 0-3-16,1 1-5 16,4 3 0-16,0-2-3 15,5 1 1-15,-1 1 1 16,5 1-3-16,0-1 4 15,3-2-4-15,3 2 3 16,-2-3 0-16,6-4 3 16,0-2-3-16,0-2 3 0,7-3-1 15,1-3-2-15,6-3 4 16,1-1-5-16,2-3-2 16,-2-1 4-16,-4-2-4 15,-6-2 5-15,-3 2 4 16,-6-3 16-16,-3 2 0 15,-1-4-21-15,-2 1 4 16,0-3-3-16,-1-2-3 16,1-2-2-16,3-3 0 15,-3-3 1-15,2 2 0 0,-2-2 0 16,-1 2 0 0,-2 1 1-16,-2 0 5 0,-1 0-3 15,-3 1 6-15,-2-2-10 16,-3-2 3-16,-3-1-3 15,-1 1 0-15,-3-4 5 16,-1 3-5-16,0 3-1 16,0 2 0-16,1 2 1 15,2 2 0-15,2 2 0 16,3 4-1-16,-3-1 1 16,5 3-2-16,-3 0-2 15,2 2 0-15,-7 1-2 16,-1 4-25-16,-4 4-45 15,-2 2-50-15,-1 8-229 16</inkml:trace>
  <inkml:trace contextRef="#ctx0" brushRef="#br2" timeOffset="-126844.64">14097 13222 1108 0,'0'-4'86'0,"0"0"32"16,0-1 9-16,-3 3-8 16,1 0-46-16,1 2-30 15,1 0-9-15,-3 2-5 16,3-2-2-16,0 0-2 16,3 0-8-16,-3 1 4 15,0 0-8-15,0 4 16 16,1 3 16-16,-1 3-22 0,-1 6-4 15,1 4 0 1,0 3 1-16,-3 3-4 0,3 4-7 16,3 3 1-16,-3 2 2 15,1 1-7-15,2 0-5 16,-1 1 0-16,-2-2 0 16,1-2 0-16,-1 1 0 15,-3 1 0-15,0-1 0 16,-1 2 0-16,1-2 0 15,-3-2 0-15,2-6 0 16,-1-4 0-16,3-3 0 16,1-10 0-16,-2-1 0 0,3-3 0 15,-2-5 0 1,2-1 0-16,-1 0 0 0,2 0 0 16,-1 0 0-16,0 0 0 15,-1 0 0-15,1-1 0 16,0 1 0-16,-3-2 0 15,3 2 0-15,0 0 0 16,-1 0-46-16,1-1-203 16,1-9-1007-16</inkml:trace>
  <inkml:trace contextRef="#ctx0" brushRef="#br2" timeOffset="-124157.1">18629 13197 1167 0,'-1'-2'63'0,"-1"-1"27"15,1-1 14 1,-2 1 18-16,3 2-35 0,-2 1-34 16,1 0-19-16,1 0-7 15,-3 1-2-15,2-1 0 16,1 0-4-16,1 2-6 16,-1-2-4-16,0 0-2 15,3 1-2-15,-3-1-1 16,0 1-5-1,0-1 1-15,0 0 0 0,0 0-2 16,0 0 0-16,0 2 4 16,0-2-4-16,0 3 0 15,0 0-1-15,0 4 1 16,-3 1 4-16,2 3-1 0,1 1 6 16,-2 1-5-16,2 1-3 15,0-1 2-15,0 2 4 16,0-4-4-16,0 0 0 15,0 0 4-15,0-2-1 16,-1-1-1-16,1-1 6 16,0 0-2-16,0 1-5 15,-2 2 4-15,4 1-4 16,-4 2 0-16,2-1 3 16,0 1-3-16,-1 4 2 15,2-2-6-15,-1 2 3 16,2 2 3-16,-1-3-5 15,1 0 5-15,-2-1-6 0,1 0 9 16,-1 0-8-16,0 2 5 16,0 3 1-16,-1 1 2 15,-1 2-2-15,1-1-2 16,-1 4-4-16,1-3-1 16,1-1 0-16,0-3 0 15,1 1 0-15,1-4 0 16,-1-2 0-16,-1-3 0 15,0-1 0-15,2-1 0 16,-2-3 0-16,0-1 0 16,0-1 0-16,0-3 0 15,1 2 0-15,-1-2 0 16,0-1 0-16,0 2 0 16,0 0 0-16,0-2 0 0,0 0 0 15,0 1 0-15,0-2 0 16,0 1 0-16,0-2 0 15,0 2 0-15,0-2 0 16,0 2 0-16,0 0 0 16,0 0 0-16,-1 0 0 15,1 0 0-15,-2 0 0 16,2 0 0-16,0-1-69 16,-3 0-168-16,-6-5-725 15</inkml:trace>
  <inkml:trace contextRef="#ctx0" brushRef="#br2" timeOffset="-121818.55">10586 14654 896 0,'-3'-10'99'0,"2"-1"-34"0,-5 1 84 16,2-1-26-16,1 4-4 15,1 0-31-15,4 2-21 16,-1 4-24-16,-1 0-13 16,2-1-4-16,-2 2-8 15,0 2-2-15,0-1-6 16,3 3 3-16,0 2 15 15,5 4-10-15,1 3 2 16,2 3 8-16,-1 3-8 16,-1 3-2-16,0 5 3 15,0 3-4-15,-2 2 4 0,3 4-6 16,-3 0 0-16,2 3-1 16,0-5 5-16,-2 2-9 15,-2-5 0-15,2-2-1 16,-4-2-7-16,0-1-2 15,-1-5 0-15,-1 0 0 16,1-1 0-16,-2 0 0 16,-2-1 0-16,1-1 0 15,-2 2 0-15,0-3 0 16,-3 0 0-16,3-3 0 16,0-3 0-16,1-2 0 15,-1-2 0-15,2-4 0 16,-1-1 0-16,2-2 0 15,-1-1 0-15,1 1 0 16,-2-1 0-16,2 0 0 0,-1 1 0 16,1-2 0-16,-5 1-63 15,-6 1-176-15,-5-3-546 16</inkml:trace>
  <inkml:trace contextRef="#ctx0" brushRef="#br2" timeOffset="-120688.12">13960 14650 705 0,'-6'-9'19'15,"1"4"-8"-15,2 0 119 16,2 0 8-16,1 2 49 16,0 1-96-16,0 1-28 15,-2 0-5-15,2 1 5 16,0 0-6-16,-1 0-18 15,-1 1-16-15,1 0-7 16,-8 7 16-16,-2 3 2 16,-5 3-20-16,-2 7 4 15,-1 5 5-15,4 4-5 16,3 2-3-16,6 5-3 16,4-1 3-16,8-1-4 0,5-1 3 15,5-6-9-15,5-5 3 16,6-8 2-16,4-3-1 15,8-8-1-15,3-7-2 16,9-5-4-16,-2-6 3 16,-4-6 4-16,-10-7-5 15,-5-4 7-15,-6-5-2 16,-9-3 1-16,-6 1 0 16,-6 1 5-16,-8 4-8 15,-6 4 1-15,-8 4-3 16,-3 1-4-16,-5 3 0 15,-5 1 0-15,-6 3-1 0,-1 3-2 16,-5 3 0-16,0 3-20 16,-2 3-41-16,3 7-66 15,0 5-191-15,4 4-967 16</inkml:trace>
  <inkml:trace contextRef="#ctx0" brushRef="#br2" timeOffset="-118279.02">18598 14352 907 0,'-8'-2'298'16,"0"-1"-266"-16,2-2 35 15,0 0 24-15,1 2 3 16,2 1-12-16,0 2-50 16,-4-1-22-16,-1 1-2 15,-1 1 3-15,-4 4 5 0,-3 3 2 16,-4 6 0-16,1 4-4 16,-2 5 1-16,2 4 0 15,4 1 5-15,0 3-7 16,3-1 1-16,4 2-3 15,4-1-3-15,0 1 0 16,8-3-1-16,3-1-2 16,4-2 0-16,8-1-3 15,5-3 4-15,6-2-2 16,4-4 0-16,2-5-2 16,1-5-1-16,-1-3 2 15,-6-6 0-15,-3-3 4 16,-3-4-1-16,-8-2-2 0,-1-4 7 15,-3-1 1 1,-2-2-8-16,-4 0 3 0,-1-1-3 16,-4 0-2-16,1 1 0 15,-4-4-2-15,1-1 2 16,-2-1-1-16,-2 1 1 16,0 0-2-16,-1 4 1 15,-1 1 5-15,1 3-3 16,0 2 0-16,-2 3 3 15,0 1 0-15,1 2-3 16,-1-2 0-16,-2 3 0 16,-1 0-2-16,1 0-1 0,-5 1-1 15,0 1-2-15,-4 0 2 16,-5 4-5-16,-9 2-27 16,-3 5-63-16,-3 7-107 15,-4 5-489-15</inkml:trace>
  <inkml:trace contextRef="#ctx0" brushRef="#br2" timeOffset="-116936.16">10798 15857 1191 0,'-3'-1'145'0,"-1"0"-123"0,-1-3 66 16,-1 0 35-16,3 1-48 16,2 4-32-16,-1-2-19 15,2 1-17-15,-1 6 1 16,-2 3 46-16,1 5-27 15,-1 9 3-15,-1 8-8 16,3 3 1-16,-1 4 1 16,2 4 1-16,0 1 0 15,-1-2-5-15,-1-1-6 16,1 0-1-16,-2-4-6 16,3-2-1-16,0-4 5 0,1-5-11 15,1-5 2 1,-1-5 2-16,1-7-3 0,-1-4 3 15,-1-4 0-15,0 0 0 16,-1 0-3-16,1-2-1 16,-2 2-19-16,1-5-57 15,-2-3-140-15,3-8-397 16</inkml:trace>
  <inkml:trace contextRef="#ctx0" brushRef="#br2" timeOffset="-116053.7">13939 15686 789 0,'0'-2'199'0,"0"1"-77"15,0-2 53-15,0 0-48 16,1 2-15-16,-1 0-55 16,0 1-28-16,2 1-17 15,1 6 28-15,1 5 5 16,-1 7-21-16,0 8-1 0,-1 5 8 15,-5 6-11-15,-3 7 9 16,0 6-11-16,-6 4 3 16,6 5 1-16,1-3-5 15,1 0 3-15,1-3 2 16,1-7-4-16,2-3-10 16,-1-6-3-16,1-5 3 15,0-10-2-15,0-4-2 16,0-8-2-16,0-4 1 15,0-2 0-15,-2-5 1 16,2 0 1-16,0 0-1 16,0-2-1-16,0 2 1 0,0-1-4 15,0 1-4-15,0-2-49 16,0 2-90-16,0-4-242 16</inkml:trace>
  <inkml:trace contextRef="#ctx0" brushRef="#br2" timeOffset="-106242.09">18501 15722 381 0,'15'-7'1093'0,"-5"0"-1077"16,-5 0-8-16,-7-1 43 15,-1 2 25-15,1 5-29 16,0 1-17-16,1 2-22 16,-2 7 1-16,-3 12 11 15,-2 10-5-15,-1 11 2 16,-1 12-8-16,1 10-2 0,3 0-7 16,3 1 2-1,3 1-5-15,3-8-18 0,4-8-39 16,5-8-54-16,5-5-163 15,1-10-355-15</inkml:trace>
  <inkml:trace contextRef="#ctx0" brushRef="#br2" timeOffset="-105874.83">18449 15709 1343 0,'-5'-18'68'16,"4"4"-42"-16,4 2-4 16,1 4 26-16,7 10 19 15,5 8-21-15,8 8-15 16,6 10-9-16,3 9-16 16,4 5-1-16,0 2-2 15,-2 1-3-15,-2-5 0 16,-6-5 0-16,-4-9 1 15,-5-6 6-15,-7-9 3 16,-4-10 32-16,2-12-18 0,3-10-21 16,0-11 0-1,4-11-2-15,1-14-1 16,-6-4 0-16,-3-2 0 0,-5 5-1 16,-4 7-3-16,-2 13-5 15,-2 11-35-15,2 13-58 16,0 6-134-16,3 10-283 15</inkml:trace>
  <inkml:trace contextRef="#ctx0" brushRef="#br2" timeOffset="-105532.08">19098 15986 1397 0,'-21'-6'79'0,"-2"1"-79"16,-2-2 0-16,-2 6 24 15,1 7 16-15,-1 9-12 16,2 6-14-16,0 3-5 16,6 5-2-16,8 1-2 15,11-3-1-15,10-3 0 16,9-5 5-16,7-4-7 15,10-11-2-15,2-7 4 16,-2-5 3-16,-3-11 0 16,-11-9-7-16,-10-11 0 15,-9-7-1-15,-9-3 0 0,-9 1-5 16,-4 4-30-16,-5 14-67 16,3 11-232-16,6 9-312 15</inkml:trace>
  <inkml:trace contextRef="#ctx0" brushRef="#br2" timeOffset="-104873.62">19301 15773 1011 0,'1'-10'66'0,"2"2"47"15,0 2-17-15,0 2-11 16,-1 4-22-16,2 3-22 16,2 3 5-16,8 5-5 15,-1 4-8-15,6 5-17 16,5 7-5-16,-1 5-2 16,-1 8-8-16,-1 8 0 15,-4 7 0-15,-4 1-1 16,-6-1 1-16,-2-4-1 0,-4-11 0 15,-2-11-3 1,-2-10 3-16,0-7 0 0,-2-7 19 16,1-10 37-16,-2-8-43 15,-5-11-7-15,1-9 1 16,-2-14 1-16,6-11-7 16,9-5 1-16,9-1-2 15,6 3-5-15,9 10-18 16,1 9-50-16,-3 14-110 15,1 11-319-15</inkml:trace>
  <inkml:trace contextRef="#ctx0" brushRef="#br2" timeOffset="-104289.62">19893 15754 1247 0,'-8'-12'136'0,"0"4"-131"15,3 0 12-15,2 4-4 16,2 10 42-16,-1 10 30 16,2 8-65-16,0 12-17 15,3 8 0-15,2 8-2 16,2 2 0-16,-1-1-1 0,0-6-5 15,-3-9-14-15,2-11-9 16,-4-10 28-16,1-13 6 16,-1-10-6-16,1-10 1 15,-4-10-1-15,-1-8 0 16,0-7 2-16,0-1 3 16,0 0 6-16,2 6 10 15,5 6 2-15,2 10-21 16,6 10-2-16,1 12-2 15,7 11 2-15,1 12 0 16,1 11-2-16,2 6 1 16,-6 2-1-16,-2-2-2 15,-5-7-7-15,-4-10-24 16,-3-10 11-16,0-9 23 0,-3-13 1 16,1-7 0-16,-1-12 0 15,2-8 0-15,3-5 16 16,3-2 1-16,4-4-7 15,8 5 4-15,5 5 0 16,4 8 0-16,1 10-14 16,0 14 1-16,-1 10-1 15,-1 12-6-15,-3 11 4 16,0 9-34-16,-4 6-118 16,-5 4-204-16,-3 1-490 15</inkml:trace>
  <inkml:trace contextRef="#ctx0" brushRef="#br2" timeOffset="-103388.68">20651 15811 1331 0,'-9'-32'60'16,"0"9"50"-16,0 6-32 15,-6 9-48-15,2 11 25 16,-7 9-14-16,-6 10-10 15,-4 9-22-15,-3 9-7 16,3 8 2-16,9 9-2 16,5 1-4-16,10 1-4 15,9-5-15-15,9-9-20 16,7-11-7-16,6-13-9 0,7-13 16 16,2-12 26-16,2-11 9 15,0-14 6-15,-6-13 1 16,-5-10 9-16,-7-10-2 15,-9-5 15-15,3-116 19 16,-15 170-3-16,1 6-2 16,1 3-20-16,1 1-5 15,0-3-12-15,0 14-5 16,4 9 5-16,2 10 0 16,3 13 2-16,3 9-2 15,3 5-5-15,1-1-9 0,5-4-4 16,1-8-9-1,1-13 9-15,4-12 7 0,1-15 8 16,1-11 3-16,0-17 4 16,4-14-3-16,0-14 3 15,3-12-4-15,4-19 2 16,0-11-3-16,1-8 2 16,-5-6-1-16,-11 0 0 15,-10 11 4-15,-15 14 13 16,-12 15 1-16,-5 19-2 15,-3 20-15-15,-3 12 2 16,-1 16-2-16,0 12 0 16,-1 17 9-16,3 16 1 15,4 20-1-15,6 17-6 0,6 14-3 16,4 8-1-16,4 3 0 16,4-3-1-16,4-7 0 15,5-11-4-15,5-12-9 16,1-15-7-16,3-15-3 15,-2-17 9-15,0-19 4 16,1-16 2-16,-1-16 4 16,2-15 3-16,1-17-2 15,-2-11 0-15,1-12 3 16,-4-10-2-16,-2-3 3 16,-4 0 0-16,-7 8 1 0,-5 11 0 15,-7 17 6 1,-1 16 3-16,0 14 6 15,-1 13 3-15,2 10-15 16,2 9-4-16,-1 15 16 0,-2 13 1 16,1 21-5-16,0 17-3 15,0 16-8-15,2 11 0 16,3 5-1-16,-1-1-5 16,1-4-14-16,3-9-99 15,5-8-174-15,3-14-247 16</inkml:trace>
  <inkml:trace contextRef="#ctx0" brushRef="#br2" timeOffset="-102905.3">21579 15577 1066 0,'-22'-21'251'0,"1"11"-229"0,3 6-4 16,0 9 58-16,4 12 15 15,3 12-17-15,0 9-41 16,5 6-28-16,5 3-3 16,5-4 0-16,8-4-1 15,9-9-1-15,6-8-5 16,7-11-13-16,3-10 0 16,4-10 12-16,0-12-6 15,0-10 6-15,-2-10-6 0,-6-6 11 16,-7-2 1-1,-9 5 3-15,-10 9 30 0,-7 13-19 16,-3 9-12-16,-1 11 0 16,-3 14 11-16,0 9 3 15,1 12-2-15,2 15-3 16,5 6-2-16,4 10 2 16,6 6-3-16,2 8-2 15,0 1-1-15,3 2-2 16,2-1 1-16,2-4-3 15,1-7 1-15,-3-7-2 16,-2-9 0-16,-5-8 0 0,-8-16 4 16,-9-10 4-1,-8-12 7-15,-11-13 2 0,-11-15-12 16,-10-18-4-16,-7-23-1 16,-3-19-26-16,8-24-85 15,27-13-243-15</inkml:trace>
  <inkml:trace contextRef="#ctx0" brushRef="#br2" timeOffset="-102763.85">22529 15502 1306 0,'14'-1'115'0,"-10"-5"-7"16,-4-5-21-16,-3-1-61 15,0 4-12-15,0 2-14 16,2 2-106-16</inkml:trace>
  <inkml:trace contextRef="#ctx0" brushRef="#br2" timeOffset="-95229.16">26831 10707 670 0,'0'-8'473'0,"0"-2"-417"15,0 1 8-15,-2 3 44 16,1 1-17-16,1 4-40 15,0 2-25-15,0-1-15 16,1 3-11-16,4 5 31 16,2 4 18-16,0 6-13 15,4 6-18-15,2 4 11 16,-1 4 2-16,0 7-4 16,2 2-14-16,-1 4-2 15,0 3-1-15,0 2-10 0,0 0 12 16,-1 2-3-16,0 2-1 15,1 1 0-15,-2-2-4 16,-4 1 6-16,2-3 1 16,-6 1-3-16,-2-1-4 15,1 1-1-15,-2-2 2 16,0 1 0-16,3-4-3 16,-3-1 7-16,1-3-6 15,1 0 4-15,0 0 4 16,-1-3 6-16,2-1-4 0,0 1-6 15,-3-4 5 1,0 1-5-16,0-2 2 0,0 1-3 16,-1-1 0-16,2 0-3 15,1-2 1-15,-1-1 0 16,2-4-4-16,3-3 2 16,-3-4-2-16,0-7 0 15,-2-4 0-15,1-5-2 16,-1-4-5-16,1-2-27 15,-1-2-50-15,2-8-89 16,3-11-374-16</inkml:trace>
  <inkml:trace contextRef="#ctx0" brushRef="#br2" timeOffset="-91693.63">26754 10644 703 0,'-3'0'190'0,"2"2"-131"16,-1-2 31-16,0 1 13 0,2-1-3 15,2 0-33 1,-2 0-39-16,5 0-1 0,2-1 37 16,7-1 1-16,11-1-29 15,11-1-8-15,12-4-3 16,10 0-12-16,9-2-9 16,5 0 0-16,8 1-3 15,4-2-1-15,0 3-1 16,1 0 1-16,-4 1 2 15,-3 1-1-15,-3 3-1 16,-5 2 1-16,-1-1 0 16,-2 2 0-16,0 0 1 15,0-3-1-15,0 2 0 16,0-2-1-16,-1-1-1 16,1 0 1-16,-2-1-1 0,1 2 0 15,1-2-3 1,7-1 4-16,8 1 0 0,7-2 0 15,7-1 1-15,4 0 0 16,4 2-1-16,-3 1 3 16,-5 1-3-16,-4 1 0 15,-5-1 2-15,-8-1-2 16,-3 1-2-16,-4 0 1 16,-5-2-1-16,-3 2 1 15,0 0 1-15,0-2 0 16,-3 2 0-16,-1 0 2 15,-1 1-2-15,-6 0-1 0,-1 3 1 16,-5-2 1 0,-4 2 0-16,-3 0 0 0,-1 0-1 15,-2 0 1-15,3-1 0 16,-2 1 1-16,-1-1-2 16,-1 0 0-16,-3-1 0 15,-6 1 1-15,-7 1-1 16,-3 0 0-16,-8 0-1 15,-3 0 2-15,-3 0-1 16,-3 0 6-16,0 0 4 16,-2 0 5-16,2 0-4 15,-1 1 0-15,-1-2 0 16,2 1-6-16,-1 0-4 16,-1 1 1-16,2 3-2 15,-1 7 2-15,1 2 3 0,-2 8-1 16,2 6 4-16,0 4-7 15,0 6 5-15,2 5 2 16,-1 6 2-16,1 4-3 16,-1 4 4-16,4 2-7 15,-1 1 2-15,1-1-4 16,2-1 5-16,1 2-3 16,-2-4-2-16,0 1 3 15,0-1-5-15,2-2 0 16,0 2 1-16,22 115 2 0,-26-141 0 15,1-6-3 1,-1 0 0-16,0-3 0 0,2 25 4 16,1-8 0-16,-1-1-2 15,-5-2 1-15,2-1 3 16,-1 1-6-16,-1 2 2 16,-1-1-2-16,2 2 3 15,-2-2-3-15,-2-1 0 16,4-1-2-16,-2-4 2 15,0 0 1-15,4 0-1 16,-1-1 0-16,0-1 4 16,0-1-4-16,0-2 0 15,1-1 2-15,3 0-2 16,-3-1-2-16,5 2 2 16,0-1 2-16,0 0-2 15,-1-2-4-15,0-2 4 16,-2-2 1-16,-3-2 0 0,0-1-1 15,-1-3 4-15,-1-1-4 16,2-1-2-16,1 1 2 16,2 0 2-16,-1 0-2 15,1-1 0-15,-2 2-2 16,1 0 2-16,-1 0 1 16,-1-3 1-16,-1-2-1 15,-2 0-1-15,1-2 0 16,1 1 1-16,-2-1-3 15,0 2 4-15,1-1-1 16,-1 1-1-16,2 1 0 0,-2 0 0 16,0-2-1-16,-2-3 1 15,2 0 0-15,-1-2 0 16,1 0-1-16,0 0 1 16,0 3-1-16,-2 1 3 15,1 3-2-15,-1 1 0 16,-3 2 1-16,2 0-1 15,-1 0 0-15,1 0 0 16,2 0 0-16,-1 0 0 16,2-1 0-16,-1 3 0 15,1-1 0-15,0 3 1 16,0 1 0-16,3 3 0 0,-2 0-1 16,1 1 0-1,-1 4 1-15,3 1-1 0,-3-3 1 16,3 2-1-16,-1-5 1 15,-1 1 0-15,1-2 0 16,-2-1 0-16,1 3-1 16,-1-2 0-16,1 0 2 15,-1-3-4-15,1-1 5 16,-1-2-6-16,-1-3 7 16,2-1-5-16,-1-1 2 15,1 0-1-15,-2-3 0 16,1-1 0-16,-1-1 1 15,0-1 2-15,0 0-3 16,0 0 5-16,-1 0-5 0,1 0 3 16,-2 0-3-16,-2 0-1 15,-7 0 1-15,-10 0 0 16,-7 0-4-16,-11 2-5 16,-7 1-1-16,-2 4 0 15,1 1 7-15,0 4 0 16,0 1 1-16,0-1 1 15,1-1 2-15,0-1-2 16,-2 0 1-16,0-4-1 16,-1 1 1-16,-3-2 0 15,-1 3-2-15,-3-3-1 16,-1 2-2-16,-1-1-3 16,-2 0 5-16,-2-2 1 0,-2 0 2 15,-4-1 2-15,-2-2-2 16,-4-1 0-16,-11 0-3 15,-6-1-3-15,0-2 4 16,-3 2-6-16,0 0-6 16,8 1 7-16,1-2 4 15,4 2-1-15,3 0-9 16,2-3 12-16,1 2 0 16,2-2 0-16,5 0 1 15,0 0 2-15,3 0-2 16,3 2 0-16,1 0-3 15,5 2 0-15,5-1 1 0,9 1-1 16,9 2 0-16,7-1 3 16,3 0-1-16,5 0-2 15,0 1 3-15,0-1 1 16,-2 2-1-16,-1-2-2 16,-4 2 0-16,-1-2-4 15,-4 2 2-15,0-2 1 16,-1 2 3-16,1-2-2 15,2 1 1-15,-1 0 1 16,3-2 0-16,-3 2 1 16,2 0-1-16,1-2 0 15,0 2-1-15,2 1-1 16,0-1-1-16,-1 0 2 16,0 0-1-16,-2-2 2 15,0 1-1-15,0-2 2 0,3 3-1 16,2-6 0-1,7 3-1-15,5 0 1 0,4 0 2 16,3-2-1-16,4 2 5 16,-1 0 4-16,2-1 3 15,-1-1-7-15,-1 0 3 16,0-3-6-16,0-2 2 16,-1-1-2-16,-1 0-3 15,-1-2 2-15,-2 0-2 16,1-1 2-16,-1-1 0 15,-2-1-1-15,3 1 0 16,1 0-1-16,1 0 4 0,-1 0 1 16,0 1-4-16,-1-1 3 15,-1-1-3-15,1 0 4 16,-1 0-5-16,1 0 6 16,-1 2-5-16,2-1 3 15,0 1-2-15,0-1 3 16,2 2 0-16,1 0-2 15,0 2 2-15,1-1 1 16,1 1-1-16,-1 0 2 16,1 2-1-16,-1-1 0 15,-1 0 0-15,0 1-4 16,-1-2 1-16,-1-1 2 16,1-1-5-16,-2-1 1 0,1 1-1 15,-2-1 1 1,3 2 0-16,1 2-1 0,-2 0 0 15,1 0 0-15,-1 2 0 16,1-4 0-16,-2 0-1 16,0-1 1-16,-1-1 0 15,-2 0 0-15,2-1 4 16,-2 2-4-16,3 0 1 16,2 1-1-16,-1 1 0 15,2 2 3-15,0-1-3 16,0 1 0-16,0 0 2 15,0-1 0-15,-1 0-2 0,-1 1 3 16,1-1-3-16,-2-2 0 16,0 2 2-16,1-1-2 15,-1 0 0-15,2 0 0 16,1-1 1-16,-2 2 3 16,-2-1-4-16,4-1 6 15,-1 1 1-15,-1 1 5 16,0 0-3-16,1-3-3 15,-1 2 0-15,-1-2-2 16,0-1-4-16,0 0 1 16,0 1 1-16,0 1-1 15,0-2 3-15,2-2 3 16,-2 2-1-16,2-2 3 16,-2 0 1-16,0 1-3 15,1-1-3-15,-1-1 4 0,0-2-8 16,2-4 0-16,-3-1 0 15,1-4-1-15,2-3 0 16,-2-1 1-16,1 2-16 16,0 4-32-16,2 1-66 15,5 4-185-15</inkml:trace>
  <inkml:trace contextRef="#ctx0" brushRef="#br2" timeOffset="-90808.95">27036 11226 791 0,'-1'-1'70'0,"-2"-3"24"15,1 0 44-15,-1-2-6 0,2 2-54 16,-3 0-17-16,1 0-6 15,-2 2-24-15,-4 1-22 16,-10 1-3-16,-18 5-6 16,-23 5 1-16,-27 8 3 15,-30 5 1-15,-30 5 22 16,-23 2 32-16,-16-2-6 16,-8-2-17-16,6-4-6 15,18-5-8-15,28-3-6 16,25-5-6-16,36-1-5 15,25-4-3-15,25-1 2 16,16-1-4-16,10-1-1 0,7-1-4 16,4 0-10-16,3 0-23 15,9 5-103-15,9 0-196 16,7 2-678-16</inkml:trace>
  <inkml:trace contextRef="#ctx0" brushRef="#br2" timeOffset="-90025.74">27266 12811 1107 0,'-9'-3'108'0,"-3"-1"-104"15,-5 1 80-15,-6 0 21 16,-2 6-39-16,-12 3-29 16,-11 4-12-16,-21 5-4 15,-19 3 6-15,-21-1 2 16,-22 5-6-16,-21-3-6 15,-14 0-2-15,-4-2 4 0,3-6-5 16,13-1-5-16,17-6-8 16,22-2-1-16,23-6 1 15,23 2 1-15,24-2 1 16,20 1-3-16,19-2-57 16,15-3-180-16,12 0-260 15</inkml:trace>
  <inkml:trace contextRef="#ctx0" brushRef="#br2" timeOffset="-89274.72">24435 11051 956 0,'10'-1'116'0,"-4"-2"-92"16,-3 0-4-16,-3 0 15 15,0 4 1-15,2 4 35 16,1 6 31-16,1 5-41 16,2 7-19-16,0 6-2 15,-2 3-8-15,2 6-13 16,-3 2-2-16,-3 2 5 15,-4-2-8-15,-5 1-3 16,-9-3-1-16,-7-2-1 16,-10-4 0-16,-4-5 1 15,-4-5-4-15,-3-10-1 0,1-8-3 16,5-10-2-16,3-9-10 16,7-11-97-16,8-9-184 15,9-6-282-15</inkml:trace>
  <inkml:trace contextRef="#ctx0" brushRef="#br2" timeOffset="-89040.4">24153 10987 907 0,'-5'-6'109'0,"-2"-2"58"15,1 0-65 1,-2 1-15-16,7 3 13 0,-1 1-42 15,7-1-49-15,5-1-7 16,7-2 3-16,11-5 1 16,15-3-5-16,15-2 5 15,12-5-6-15,8-1-2 16,6-1-8-16,-5 1-82 16,-11 4-194-16,-13 6-269 15</inkml:trace>
  <inkml:trace contextRef="#ctx0" brushRef="#br2" timeOffset="-88040.06">24108 12832 1042 0,'12'-18'203'16,"0"4"-179"-16,-6 1-11 15,-3 4 36-15,-2 2 36 16,1 2-33-16,-1 4-36 16,-1 2-11-16,2 5-2 15,-1 5 40-15,2 7-13 16,-1 9-15-16,1 7 0 15,-5 8 1-15,-2 9-5 16,-4 6-3-16,-1 6 0 16,-4 2-4-16,1 0 1 15,2-5-3-15,4-6-2 16,3-7 3-16,6-13 3 16,3-9-4-16,1-10 6 15,0-5 3-15,2-12 6 0,5-10-9 16,-1-8-3-16,6-11 0 15,4-8-3-15,1-9-2 16,0-5 1-16,-2-5 1 16,-1-1 0-16,1 3-1 15,-1 6 1-15,-4 8 0 16,-3 12 9-16,-3 8 14 16,-5 10 1-16,-4 6-11 15,-2 3-15-15,-2 3-4 16,1 3-7-16,-2 4 5 15,-2 8 6-15,-3 8-1 0,-6 9 2 16,-6 11 0-16,-8 5 3 16,-8 2-1-16,-6-3 0 15,-3-1-3-15,2-10 7 16,6-9 6-16,9-10 2 16,10-6 1-16,9-8-6 15,6-2-6-15,6-2-4 16,1 0-1-16,1 1 1 15,4 1 6-15,10 0 0 16,7 2 1-16,11 3 1 16,8-1-3-16,8 1-3 15,7 1-2-15,5 0-3 16,3-1-25-16,-1 0-76 16,0 0-190-16,-3-4-1020 0</inkml:trace>
  <inkml:trace contextRef="#ctx0" brushRef="#br2" timeOffset="-86938.54">27127 12121 203 0,'4'-1'571'16,"-1"1"-471"-16,-3-2-10 16,-3 2 103-16,-1-1-80 15,3 1-49-15,-2 0-20 16,1 0 5-16,-3-2-11 15,-1 1-29-15,-8 1 1 16,-13 0-5-16,-16 4 6 0,-21 3 4 16,-17 5 11-16,-20-1 10 15,-16 3-8-15,-9-1-2 16,-5-3 0-16,5-2 0 16,14-2-9-16,20-4-1 15,17-2-8-15,24-1-4 16,16-2 4-16,17 0 1 15,7 0 2-15,9 1-8 16,4-1-3-16,3 2-2 16,-2-2-2-16,6 0-19 15,1-1-53-15,8-2-191 16,1 2-388-16</inkml:trace>
  <inkml:trace contextRef="#ctx0" brushRef="#br2" timeOffset="-86387.12">24627 12109 930 0,'-6'-11'143'0,"3"4"33"15,-1 3-49-15,1 0-8 0,1 3-33 16,2 2-39-16,-1-1-21 16,-1 0-11-16,2 2-3 15,-4 6-7-15,-6 4 6 16,-6 10 2-16,-1 8 0 15,-5 4 1-15,3 7-5 16,4 0-4-16,3 3 1 16,8-1-2-16,7-1-4 15,7-3-1-15,7-3 0 16,11-6-2-16,9-8-8 16,12-8-59-16,10-9-97 15,6-10-199-15,4-10-225 16</inkml:trace>
  <inkml:trace contextRef="#ctx0" brushRef="#br2" timeOffset="-85987.84">24963 12056 706 0,'-5'-24'422'0,"4"2"-325"0,1 8 18 15,-3 4-5-15,3 4-20 16,0 2-56-16,0 4-17 15,-2 0-17-15,4 6 7 16,-2 2 30-16,3 6-8 16,-2 3-15-16,5 6 5 15,-3 2 4-15,0 2-8 16,0 2-2-16,-1 3 0 16,-4-2-11-16,-1 6 12 15,-1-1-5-15,-4 0 0 0,1-2-2 16,-2-4-5-16,3-2 1 15,3-7 0-15,-1-6-3 16,4-1 2-16,2-5 0 16,3-1 2-16,-2 0-2 15,3-1 5-15,1-1-3 16,4 0 3-16,1-2-4 16,4-3 5-16,8-3-8 15,6-2 0-15,1 0-1 16,4-4-3-16,-6 2-51 15,0-1-43-15,-4 1-78 16,-4-3-326-16</inkml:trace>
  <inkml:trace contextRef="#ctx0" brushRef="#br2" timeOffset="-84814.6">25394 11973 1339 0,'-6'-4'32'16,"0"1"-4"-16,-2 2 45 15,1 1-24-15,2 7-9 0,1 6-14 16,3 5-13 0,1 8-5-16,0 10 3 15,3 3-7-15,2 4-1 0,-3 1 0 16,-4 1 2-16,-5-3-1 15,-3-4-2-15,-4-6 5 16,-2-5 1-16,-1-9-1 16,1-5 2-16,2-8 11 15,3-7 5-15,3-6-13 16,2-5-7-16,5-4-5 16,5-4-3-16,10 0 0 15,10-1 3-15,7 4 1 16,5 2-1-16,4 3 0 15,-1 1 0-15,-4 2 0 16,-5 5-1-16,-4 0-1 0,-8 3 2 16,-4 0-2-16,-4 2 0 15,-6 2 0-15,-1-2 2 16,-3 1-1-16,-1-1 0 16,-2 1-1-16,1 1 0 15,-1-2 2-15,2 2 0 16,-1-2 0-16,2 0 0 15,0 0 1-15,0 0 5 16,0-2 0-16,0 2-3 16,0-2 3-16,-2 1-4 15,2 1 4-15,0 0-1 16,-1-1 2-16,1 1-6 16,0 0 0-16,1 0 0 0,-1 0-1 15,0 0 3-15,2 0 0 16,-2 0-3-16,0 0 0 15,0 0 0-15,2 0 0 16,-4 0 0-16,2 0 0 16,0 0 1-16,0 0 0 15,0 0 2-15,2 0-2 16,-1-2 1-16,-1 2 0 16,2 0-1-16,-2 0 3 15,0 0-4-15,0 0 2 16,0 0 0-16,0 0-1 15,0 0 1-15,0 0 0 0,0-1-1 16,0-4-1-16,-2 3 0 16,1-3 1-16,1 1 0 15,-2 1-1-15,-1 2-2 16,1 1-1-16,-1 1-3 16,0 2 0-16,-5 1 2 15,-3 3 4-15,-2 3-1 16,-4 3 1-16,-2 1 0 15,1 0-1-15,0 0 1 16,2-3 0-16,-1 0 0 16,5-4 1-16,2-3 0 15,6-3-1-15,2 1 5 16,4-4 3-16,-1 2-2 16,1-1 0-16,2 0 1 0,-3-2 0 15,1 3-1-15,-1 0 1 16,1 0-2-16,-2-2-4 15,0 2-1-15,1 0-3 16,-1 2-1-16,6 1 4 16,3 4 2-16,8 3 4 15,5 4-3-15,4 2-1 16,6 4-1-16,7-1 0 16,3-1 3-16,7-1-4 15,-1-3-2-15,-1-2 2 16,-6-2 2-16,-10-2-2 15,-9-1-1-15,-11-3-2 16,-5-1 3-16,-3-3-2 0,-4 3 0 16,1-3-5-16,-2 0-23 15,2 4-43-15,0 0-217 16</inkml:trace>
  <inkml:trace contextRef="#ctx0" brushRef="#br2" timeOffset="-83178.57">29236 13260 745 0,'-6'4'182'0,"1"-3"-163"16,1-1 110-1,2-1 25-15,1 1-80 0,1 0-30 16,3 0-18-16,-2 0-1 16,1 0 25-16,-1 1-9 15,-1-1 1-15,0 0-3 16,0 3 2-16,-1-3-8 15,1 0 8-15,-2 3 2 16,2 1-13-16,0 4-12 16,2 2-4-16,-2 0 1 15,4 6-7-15,1 2 4 16,-1 4-3-16,5 2 2 16,-1 2 1-16,-1 1-3 15,1 2 12-15,-1-1-4 16,-1-2 0-16,-2 1 8 15,2-1-10-15,1-2-9 16,0-2 8-16,-1 3-1 0,0-3-2 16,0 3-2-1,0-2-1-15,1-1-2 0,-3-4-6 16,1-3 3-16,-3-7-2 16,1-4 1-16,-3-1 2 15,0-3 5-15,0-1-9 16,-2 1 0-16,2 0 0 15,-1 1 0-15,1-1 0 16,0 0 0-16,0 0 0 16,0 0 0-16,0-1-9 15,1 1-51-15,-1 3-92 16,2 2-94-16,-2 3-1139 0</inkml:trace>
  <inkml:trace contextRef="#ctx0" brushRef="#br2" timeOffset="-82551.95">29107 14173 1272 0,'-4'-5'73'0,"1"2"-5"15,-2 0 101-15,2 0-88 16,2 3-58-16,1 1-20 16,0 2 2-16,0 5-4 15,0 7 11-15,0 7-3 16,1 8 6-16,1 7-1 15,2 2-1-15,1 5-9 16,1-1-2-16,-1 1 2 0,-1-3-4 16,0-2-5-16,-1-7-40 15,0-7-96-15,3-6-239 16,3-12-598-16</inkml:trace>
  <inkml:trace contextRef="#ctx0" brushRef="#br2" timeOffset="-81900.86">29137 14111 1068 0,'-6'-9'227'16,"2"4"-225"-16,-1 2 0 15,1 0 33-15,4 2 5 16,4 4-30-16,4 1 8 15,2 1 7-15,8 7 1 16,0 1-15-16,3 5 0 16,-2 0-5-16,-4 6 21 15,-7 2 6-15,-3 2-22 16,-6 2-4-16,-8 1-3 16,-4-2 0-16,-8-5-3 15,-4-6 5-15,-2-7-6 16,0-5 2-16,1-7 4 15,4-7-4-15,3-7-1 0,8 0 5 16,5 1-1-16,5 1-4 16,2 4-1-16,7 5 1 15,1 3-1-15,6 2 2 16,1 6 5-16,5 0 10 16,4 8-7-16,3 0-1 15,2 3-3-15,3 0-5 16,5 1 3-16,1-2-4 15,2-1 4-15,2-4-4 16,-2-3 0-16,-3-4-1 16,-6-5-6-16,-8-3-9 15,-8-2 5-15,-8-6-22 0,-8-5 17 16,-8-4 12 0,-3-4-6-16,-5-1 8 0,-2 4 1 15,-1 2 0-15,1 7 0 16,1 4 1-16,3 5 4 15,3 3 7-15,2 3-6 16,2 6 0-16,4 4 14 16,5 5 3-16,3 6-7 15,6 4-8-15,4 5 0 16,6 1-7-16,4-2-2 16,0 1 2-16,3-5-49 15,1-6-166-15,-3-6-481 16</inkml:trace>
  <inkml:trace contextRef="#ctx0" brushRef="#br2" timeOffset="-81466.92">29794 14300 353 0,'-14'-6'929'0,"4"1"-908"16,-2 2-20-16,4 0 32 15,2 3 5-15,2 1-17 16,-2 4-5-16,-1 1-2 16,-2 6-11-16,-1 2 4 15,0 2-2-15,1 2-2 0,5-2-1 16,-1 0-1-16,5-2 3 16,3-1-3-16,2-3-1 15,4-1 2-15,2-2-1 16,3 0-2-16,2-2 2 15,-1 4-1-15,2-1 0 16,-4 0 0-16,-2 4 1 16,-3 1 1-16,-3 1 1 15,-2 3 2-15,-3 2-1 16,-1 2 9-16,-6 2 17 16,-3-1 4-16,0-3 5 15,-4-2 0-15,-2-5-6 16,1-4-15-16,0-8-8 15,0-10-10-15,-1-9-3 0,4-10-54 16,3-15-202-16,8-12-548 16</inkml:trace>
  <inkml:trace contextRef="#ctx0" brushRef="#br2" timeOffset="-81217.19">29977 13978 882 0,'-3'-10'476'0,"-1"2"-452"16,-4 3-14-16,2 4 52 15,-1 5 7-15,1 6-22 0,1 6 5 16,1 7-14-16,2 9-13 16,4 8 4-16,2 4-14 15,4 6 4-15,2 6-15 16,1 2-2-16,-2 0-2 15,-1-2-9-15,-2 1-39 16,1-8-95-16,-3-5-201 16</inkml:trace>
  <inkml:trace contextRef="#ctx0" brushRef="#br2" timeOffset="-81046.61">29816 14382 1348 0,'-14'0'195'0,"6"-1"-190"16,12-5-4-16,11-3 4 15,18-2 0-15,19-6-5 16,12-3-6-16,9-4-238 16,2 0-483-16</inkml:trace>
  <inkml:trace contextRef="#ctx0" brushRef="#br2" timeOffset="-79363.87">29767 14493 242 0,'-3'3'145'15,"0"-1"-117"-15,-2 2-21 16,2-1-3-16,2-2 28 16,-1 0 18-16,5-1 7 15,0 0 6-15,1 0 30 0,-1 0-2 16,1 0-3-16,-3 0-9 16,-1 0 33-16,-1 0-9 15,1 0-15-15,-3 0-24 16,3 2-22-16,0-2 8 15,0-2-16-15,0 2-9 16,3 0-16-16,-2 3 7 16,1 0 10-16,1 0-10 15,1 0-9-15,-1 1 2 16,0-2 2-16,2-2 7 16,1-4-6-16,4-1-5 15,2-1-4-15,4-6 0 16,-2-3 1-16,-1-3-2 0,-2-4-1 15,-2-3 1 1,-3 1-1-16,-1-1 1 0,-2 3-2 16,-1 0 1-16,-2 2 0 15,-2 2 1-15,1 1-1 16,-3 5-1-16,2 0 1 16,-2 5 1-16,2 2-2 15,1 1-1-15,-1 3 1 16,1 0-1-16,1 1-4 15,-2 1 2-15,2-1-1 16,-3 3 1-16,-1 1 3 16,-2 2-2-16,-1 0 2 15,0 8 2-15,1 0 0 16,3 5 2-16,2 4 2 0,-1 3-3 16,2 0 2-1,3 1-3-15,0 2 0 0,3-4-1 16,6-1-1-16,5-4-15 15,7-6-199-15,11-7-534 16</inkml:trace>
  <inkml:trace contextRef="#ctx0" brushRef="#br2" timeOffset="-78129.97">28549 10508 764 0,'0'-4'142'0,"0"0"-138"16,0-3 37-16,0 1 67 15,-1 0 35-15,1 3-68 16,-2-2 8-16,1 2-19 16,-1-1-18-16,1-2 7 15,-4-2-4-15,-2-5-10 0,0-5-11 16,-6-6-2 0,0-6-3-16,-3-4 2 0,-2-3-17 15,3-4-2-15,-1-3-4 16,3-2 1-16,3 1-2 15,4-1-1-15,2 3 2 16,1 5-2-16,1 6 0 16,1 2 0-16,-1 4 1 15,-1 0 1-15,-1 3-1 16,1 3-1-16,-3 5 0 16,3 5-1-16,0 4 1 15,3 4-1-15,-2 0-8 16,2 2-45-16,0 2-121 15,2 1-324-15</inkml:trace>
  <inkml:trace contextRef="#ctx0" brushRef="#br2" timeOffset="-77027.14">27883 8706 1230 0,'-8'-3'156'15,"-3"3"-147"-15,0-2-9 16,0 0-4-16,2 11 4 16,3 9 39-16,1 12 6 15,0 12-9-15,3 14-4 16,2 11-14-16,7 7-3 15,0 7-3-15,-1 5-5 16,-2 0 2-16,1-3-4 0,-5-8-4 16,1-12 0-16,-2-13 0 15,1-16 0-15,0-15-1 16,0-8 14-16,-2-13 1 16,1-9-12-16,-4-12-3 15,1-9 0-15,-1-14-7 16,0-10-16-16,3-10-7 15,2-3 2-15,3-2 8 16,6 6 3-16,0 8 12 16,1 11 2-16,3 14 0 15,-2 12 3-15,0 7-4 16,-4 8 4-16,-1 2-3 0,-2 4 2 16,1 2-2-16,1 4 3 15,3 6 4-15,1 10-2 16,-1 6-2-16,1 6 2 15,-4 5-2-15,-4 0 2 16,-7-4 1-16,-6-5 2 16,-4-5 13-16,-8-8 4 15,-2-8-1-15,1-7-2 16,-1-10-14-16,2-9-5 16,6-7-3-16,5-5-103 15,7-3-192-15,11-1-374 16</inkml:trace>
  <inkml:trace contextRef="#ctx0" brushRef="#br2" timeOffset="-76339.93">28007 9305 1223 0,'-2'9'13'0,"5"-4"-1"15,4-7 3-15,4-2 27 16,8-6-4-16,5-1-12 16,8-3-21-16,4-3-3 15,0-1-1-15,-3-1 8 0,-5 0 5 16,-11-4 9 0,-7-1 0-16,-8-5-5 0,-12 0-13 15,-5-2-5-15,-11 1 1 16,-4 2 0-16,-1 6 0 15,0 5-2-15,5 7 2 16,5 2-2-16,7 3 2 16,4 2-1-16,6 1 4 15,4 1 4-15,4-2-8 16,6 0-3-16,9-2 0 16,6-2 3-16,6 0-3 15,5 2 3-15,0 2-2 16,-3 3-2-16,-8 4 3 15,-5 3-3-15,-7 5-1 16,-4 5 5-16,-7 9 1 0,-2 5-1 16,-2 4 3-16,1 3 3 15,2 0-3-15,7-4 0 16,6-4-1-16,9-6-2 16,7-10 0-16,8-9 0 15,6-9-7-15,5-9-19 16,-3-7 7-16,-3-7 19 15,-10-3 2-15,-13-4 3 16,-11-1 4-16,-12-2-3 16,-11-1 3-16,-8 0-5 15,-4 4 1-15,-2 6 0 16,1 8 0-16,5 10-5 0,5 9-1 16,4 11 1-16,6 5-1 15,4 8 4-15,6 10-3 16,7 2 1-16,9 3-1 15,8 0-15-15,6-3-61 16,8-4-219-16,6-7-372 16</inkml:trace>
  <inkml:trace contextRef="#ctx0" brushRef="#br2" timeOffset="-75194.34">28927 8808 1020 0,'-11'-10'216'0,"2"4"-213"0,1-1 79 15,0 1 3-15,-1 4-55 16,-3 4 1-16,-3 4-16 16,-4 7-5-16,-4 4-10 15,-1 8 0-15,5 4 0 16,6 3 0-16,7-1-9 15,9 1-13-15,9-3-20 16,10-5 22-16,8-6 2 16,3-3 6-16,1-3 4 15,-1-2 5-15,-3-2-1 0,-5 2 4 16,-8 0 0 0,-3 4 0-16,-6 1-1 0,-5 4 1 15,-5 5-1-15,-2-1 1 16,-5 3 0-16,-4 0 1 15,-4-5 0 1,-4-4 0-16,0-8 6 0,2-7 5 16,0-9 17-16,5-10 6 15,5-5-11-15,8-6-10 16,8-1-13-16,8 2-1 16,9 3 0-16,4 4 0 15,3 3-3-15,2 2 3 16,-1 1-1-16,-4 0 1 15,-3 2-5-15,-4 0 5 16,-3-1 0-16,-4 2 0 0,-6 0 4 16,-3 1 0-16,-5-1-2 15,-3-2-1-15,-3-2 0 16,0-1 6-16,0-3-1 16,-3 1 8-16,1 2 3 15,0 3-8-15,2 5 1 16,3 4 0-16,0 1 7 15,0 2-1-15,1-1-11 16,-1 1 3-16,1-1-5 16,-1 1 0-16,1 0 1 15,-1 1-1-15,2-2-1 16,-1 2 3-16,1-1-4 0,1 1-1 16,0 0 0-16,0 0 0 15,0 0 0-15,0 1 1 16,0-1-2-16,0 0 1 15,0 0-3-15,0 2 2 16,0-4 1-16,0 2 0 16,0 0 1-16,0 2 0 15,0-4 0-15,0 2 2 16,0 0 0-16,0 0-3 16,0-1 0-16,0 1 3 15,0 0-2-15,0 0-1 16,0 0 0-16,0 1-1 15,1-1 2-15,-1 0-1 16,0 0 0-16,0 0-1 16,0 0 1-16,0 0 0 0,0 0 2 15,0 0-2-15,0 0 1 16,0 0-1-16,0 0 0 16,0 0 0-16,0 0-1 15,0 0 1-15,0 0 0 16,0 2-2-16,0-2 2 15,-1 0 0-15,1 0 0 16,0 0 0-16,0 1-1 16,-2 2 0-16,2 1 2 15,-1 3 0-15,1 3-1 0,-2 4 3 16,4 2-1 0,-2 2 0-16,1 4 3 0,2 3 1 15,-1 0 2-15,2 0-1 16,3-1-3-16,1 1 3 15,1-3-3-15,6-1-2 16,1-3 1-16,6-2-3 16,4-4-22-16,4-4-93 15,1-5-110-15,3-3-393 16</inkml:trace>
  <inkml:trace contextRef="#ctx0" brushRef="#br2" timeOffset="-74908.41">29304 8311 1285 0,'-13'-10'31'15,"2"6"-31"-15,3 7 0 16,2 8 59-16,3 11 28 15,4 17-5-15,4 17-35 16,6 13-23-16,6 11-15 16,4 10-2-16,2 1 0 0,-1 2-6 15,-5-2-1-15,-4-4-7 16,-5-5-68 0,-5-7-167-16,-1-7-331 0</inkml:trace>
  <inkml:trace contextRef="#ctx0" brushRef="#br2" timeOffset="-74738.61">29237 9025 1180 0,'-9'-21'241'0,"5"6"-210"15,4 3 9-15,7 1-36 16,8 5 5-16,9-4 0 15,12 2-9-15,10 1-55 0,6 1-445 16</inkml:trace>
  <inkml:trace contextRef="#ctx0" brushRef="#br2" timeOffset="-73938.01">30759 10939 461 0,'9'7'749'0,"-1"0"-672"15,-5-5-55-15,-3 0 84 16,0-2 0-16,-2 0-42 16,4 0-24-16,2 0-23 15,0 1-7-15,13 1 10 16,14-2 4-16,23-2-5 16,26-2-14-16,23-4-3 15,21-3-1-15,7-2 2 16,5-1-3-16,-6 2 4 15,-9-2-4-15,-12 5 0 0,-18 0-6 16,-21 3 6-16,-25 3 0 16,-20 2-16-16,-16 0-21 15,-12 2-87-15,-9-1-359 16</inkml:trace>
  <inkml:trace contextRef="#ctx0" brushRef="#br2" timeOffset="-73242.23">32619 10668 995 0,'-3'8'263'0,"-1"2"-260"16,-1 0-2-16,-1-3 20 16,-4 4 57-16,0 1-14 15,-5-1 1-15,-6-2-18 16,-73 0-32-16,68-14-7 16,1-4 4-16,0-1-3 15,4-1 8-15,-21-12-3 16,11-2-6-16,9-3-3 15,11-6-5-15,12-1-1 16,13-7-16-16,8-1-4 0,11-1 4 16,10 5 5-16,4 5 9 15,3 7 1-15,1 7 1 16,-5 9 1-16,-4 4-1 16,-5 6 0-16,-4 6 1 15,-6 9 1-15,-3 9 3 16,-2 11-2-16,-4 9 3 15,-6 9-1-15,-6 5 2 16,-9 0-4-16,-6-1 1 16,-9-1-3-16,-7-5 2 15,-6-7 0-15,-10-6 0 16,-5-8 5-16,-8-9-4 0,2-9 7 16,7-8 14-16,8-8 1 15,11-7-11-15,12-5-3 16,11-2 4-16,7-4-12 15,13 0-2-15,8 4 0 16,8 3-1-16,4 7 1 16,0 2 3-16,-2 5 5 15,-4 8 6-15,-4 5 4 16,-2 8 0-16,-3 9-10 16,0 8-4-16,0 6-5 15,3 5 1-15,1 2-1 16,2 2-2-16,2 0-37 15,2-2-106-15,3-3-396 0</inkml:trace>
  <inkml:trace contextRef="#ctx0" brushRef="#br2" timeOffset="-71655.91">30975 12637 883 0,'-1'-1'58'15,"-1"0"-5"-15,1-1 113 16,-2 1-34-16,0 1-53 16,3 0-21-16,0-2-29 15,4 2-2-15,-1 0-17 16,8 0 3-16,13 0 7 16,17-1-9-16,22 0-5 15,21-4-2-15,13 1-1 16,7-1-2-16,2-1 1 15,-12 2-2-15,-16 0 0 16,-17 1 1-16,-20 0 0 16,-17 3 1-16,-13-1 6 0,-8 1 18 15,-6 0-6-15,1 0-16 16,1 0-4-16,1 0-18 16,1 0-210-16,5 0-418 15</inkml:trace>
  <inkml:trace contextRef="#ctx0" brushRef="#br2" timeOffset="-70967.14">32681 12451 1216 0,'-2'4'90'16,"-1"0"-89"-16,2-4-1 15,-1 0 22-15,-2 1 47 16,-4 1 4-16,-7 0-44 0,-4 1-12 15,-7-2-1-15,-4-5 2 16,-2-5-2-16,-2-6 1 16,6-8-2-16,5-5-5 15,7-6-4-15,8-4-6 16,11-2 0-16,5 0 0 16,9 2-3-16,4 4 1 15,3 4-1 1,5 7 2-16,-3 7-1 0,1 6 0 15,-5 4 0-15,-3 5-2 16,-3 4 4-16,-4 4 1 16,3 8 5-16,-2 11 2 15,0 9 2-15,-2 12-1 16,-3 10-7-16,-7 4 1 16,-6 0 1-16,-8-4-2 15,-6-4-1-15,-8-10 0 0,-3-7 2 16,-4-11-1-16,1-8 4 15,1-12 7-15,6-9 16 16,5-7-5-16,7-10-14 16,5-4 1-16,8-2 0 15,5-1-5-15,10 2-4 16,7 6-2-16,4 8 1 16,5 3-1-16,-1 8 1 15,3 9-1-15,1 9 0 16,-2 6-1-16,2 9 1 15,3 2 0-15,0 5-7 0,1 1-84 16,3 1-189-16,-1-3-383 16</inkml:trace>
  <inkml:trace contextRef="#ctx0" brushRef="#br2" timeOffset="-70364.1">32513 11952 916 0,'-1'-3'388'0,"-1"0"-325"15,2-1 48-15,-1-2 4 16,-3 3-51-16,4 3-28 0,0 2-18 16,-2-2-11-16,4 1 6 15,0-1-10-15,1 1-1 16,8-1 3-16,13 4-5 15,13-2-42-15,17 2-303 16</inkml:trace>
  <inkml:trace contextRef="#ctx0" brushRef="#br2" timeOffset="-60133.65">29859 8821 1217 0,'12'1'128'0,"-1"-1"-96"16,-5-3 62 0,-4 2 13-16,-2 0-37 0,0 1-25 15,-2 0-18-15,0 0-12 16,2 0-4-16,0 0-4 16,6-2-5-16,6 1-2 15,10-2-19-15,8-1-69 16,9-1-165-16,1 0-354 15</inkml:trace>
  <inkml:trace contextRef="#ctx0" brushRef="#br2" timeOffset="-59943.23">29767 8994 1122 0,'-15'19'365'0,"6"-8"-344"15,4-7-2-15,1-4 53 16,7 0 4-16,-2 0-33 16,5-3-43-16,10-1-18 15,12-3-138-15,16-3-392 16</inkml:trace>
  <inkml:trace contextRef="#ctx0" brushRef="#br2" timeOffset="-58355.8">30470 8656 392 0,'-2'0'61'16,"4"-2"-15"-16,-2 2 60 15,0 0 14-15,-2-1-15 16,2 1-25-16,-1 0-17 16,-1 0 6-16,-1 0-15 15,3 0 17-15,-1 0-34 0,1 1-12 16,-2-1-16-1,1 3 0-15,-4 1 33 0,3 0-16 16,-1 1-13-16,0-3 12 16,2 1 2-16,1-3 10 15,0 0-1-15,0-1-11 16,0 1-2-16,1-2-5 16,-1 2-7-16,0 0-5 15,0-1-2-15,0 1-4 16,0 0-4-16,2 0-32 15,-2 0-56-15,1-1-25 16,-1 1-104-16,-1-1-296 0</inkml:trace>
  <inkml:trace contextRef="#ctx0" brushRef="#br2" timeOffset="-41387.28">28979 14962 947 0,'-12'3'207'15,"2"-3"-143"-15,4 0 27 16,1-4 35-16,1 1-31 16,2 1-32-16,2 2-29 15,2-2-10-15,-1 0-10 16,10 4-7-16,19-4 15 16,23-2-3-16,27-1-7 15,34-2-6-15,26-3-6 16,14-1 0-16,4 1-6 15,-1-1 6-15,-14 1 0 0,-15 2 3 16,-19 1-1-16,-22 2-1 16,-24 1 1-16,-23 1-2 15,-18 2 1-15,-14-1-1 16,-8 2 0-16,-5 0-3 16,-4 0-17-16,-10 5-70 15,-11 2-151-15,-10 6-332 16</inkml:trace>
  <inkml:trace contextRef="#ctx0" brushRef="#br2" timeOffset="-40920.25">28669 15509 341 0,'-2'2'423'16,"2"-1"-345"-1,2 0-6-15,-1-1 63 0,1-1 16 16,4 0-70-16,5-5-2 16,8-1-12-16,10-2 3 15,19-5 3-15,16-1-19 16,23-4-13-16,20 0-6 16,22-2-8-16,18-1-14 15,8 1-9-15,5 1-4 16,-3 0-2-16,-14 0 2 15,-21-2 2-15,-19 4 2 16,-24 1-2-16,-25 5 3 16,-21-1 25-16,-17 9 8 15,-11-1-18-15,-5 4-20 0,-3-1-2 16,-2 2-33-16,1 2-143 16,-5 5-711-16</inkml:trace>
  <inkml:trace contextRef="#ctx0" brushRef="#br0" timeOffset="92905.14">10885 12878 592 0,'0'-1'0'0,"0"-3"-23"16,0 2-150-16,4 2 41 16</inkml:trace>
  <inkml:trace contextRef="#ctx0" brushRef="#br0" timeOffset="94224.01">9754 14248 527 0,'-12'-2'71'0,"0"1"10"15,7-2-7-15,-1 2 15 16,2-1-14-16,4 1 10 15,3-1 18-15,-2 2-10 16,1 0-55-16,-1 0-21 16,1-2-10-16,1 0 3 15,3 0 30-15,9-2 3 16,6-6-20-16,12-6 2 16,14-11-12-16,10-6-6 15,6-6 1-15,4-5-5 16,2-1 0-16,-5 1 0 15,-8 3-3-15,-8 5 3 16,-15 9-2-16,-14 9 6 0,-10 6 14 16,-7 8-13-16,-8 4-8 15,0 2-27-15,-5 2-73 16,-6 7-35-16,-6 6-141 16,-5 8-250-16</inkml:trace>
  <inkml:trace contextRef="#ctx0" brushRef="#br0" timeOffset="94623.57">9623 14652 880 0,'-6'16'37'16,"-2"-6"2"-16,2-7 0 15,2-3 69-15,4-1-1 16,1-1-24-16,1 1-23 16,-1-2-6-16,4-3-26 15,5-5 3-15,11-7-1 16,10-8-7-16,11-5-6 15,7-4-7-15,5-3 1 0,-3 2-3 16,3 1-3 0,-10 5-1-16,-2 5 3 0,-12 7-4 15,-12 5 0-15,-5 6 6 16,-7 4 7-16,-6 3-12 16,-1 2-1-16,-1-1-3 15,-1 1-25-15,-1 2-82 16,-1 4-89-16,1 3-181 15</inkml:trace>
  <inkml:trace contextRef="#ctx0" brushRef="#br0" timeOffset="95882.92">19398 13374 894 0,'-6'2'25'0,"0"1"-25"0,2-5 0 16,1 2 0-16,3 0 0 15,-2 2 17-15,0 2 38 16,-2 4-22-16,-4 3-27 16,-3 5-1-16,-4 4 4 15,-3-2 18-15,0 1-7 16,-5-1-8-16,0-3 3 15,-3-2 9-15,5-2 14 16,3-4 0-16,6-2 1 16,4-4-2-16,6 0-13 15,2-2 2-15,2 1-17 16,0 0-5-16,3 1-4 0,2 1 1 16,6 2 0-16,7 2-1 15,6 1-1-15,2 0-42 16,2 1-63-16,-2 1-114 15,-2-2-39-15</inkml:trace>
  <inkml:trace contextRef="#ctx0" brushRef="#br0" timeOffset="96077.51">19401 13546 909 0,'-21'-2'153'16,"4"-1"-56"-16,6 0-38 15,6-1-17-15,8 2 0 16,13-1 44-16,17-1-2 16,24-3-48-16,24 0-28 0,30-2-8 15,24-2-1-15,19-1-65 16,9 1-147-16,5-5-538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1T08:27:35.9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935 702 0,'-12'-7'20'0,"2"-1"8"0,1 0 77 15,0 2 11-15,3 0 78 16,3 0-57-16,0 1-22 16,0 2-11-16,1 0-15 15,2 1-38-15,-1 1-18 16,2 1-13-16,-1 0-14 16,2 1-2-16,1 8 15 15,0 7 12-15,3 6-4 16,0 9-6-16,3 6 0 15,-2 6 1-15,1 3-12 16,1 4 6-16,1 4-7 16,-1 1-8-16,-1 2 3 0,0-1 2 15,-3-4-5-15,-2-5-1 16,0-8 0-16,-3-7 1 16,0-10-1-16,0-8 6 15,0-8 10-15,0-5 12 16,-6-9-6-16,1-12-20 15,-6-8-2-15,-6-15-5 16,2-9 3-16,-1-10-4 16,1-6 6-16,3-2-4 15,4 1 4-15,0 5 0 0,3 11 2 16,1 6-2 0,2 10 0-16,-1 7 0 0,6 3-2 15,0 8-1-15,0 5-3 16,2 4-3-16,2 6 4 15,2 4 2-15,11 7 1 16,5 4 1-16,8 9 1 16,1 6 0-16,0 7 1 15,2 5 1-15,-8 3-4 16,-1 4 4-16,-6 2-3 16,-3-2 1-16,-3-2-1 15,-2-5 0-15,-5-7 0 16,-1-6 1-16,-5-8 0 15,1-6 0-15,-3-4 5 16,-3-7 7-16,3-4-4 0,-3-6-8 16,-3-8 0-16,-3-7-3 15,-3-12-3-15,3-7 0 16,3-4 4-16,6 1-3 16,6 5 1-16,3 7-1 15,4 10-4-15,-1 6 2 16,3 8 3-16,-4 5-4 15,1 6 8-15,1 7 0 16,8 9 0-16,1 8-1 16,4 7 1-16,-1 8 3 15,0 6-3-15,-5 4 0 16,4-2 1-16,-2 3-1 16,-1-1-5-16,1-3-10 0,-1-3-47 15,-1-3-70-15,2-7-64 16,0-7-270-16</inkml:trace>
  <inkml:trace contextRef="#ctx0" brushRef="#br0" timeOffset="331.96">2494 1162 1128 0,'-16'-21'142'0,"5"8"-48"16,-4 4 83-16,-1 5-100 15,4 4-43-15,-4 9-11 0,-8 7 3 16,1 8-5-16,-5 8-4 16,1 6-8-16,3 4-7 15,8-1 1-15,4 1-3 16,12-6 0-16,13-5-1 16,4-5 0-16,11-11-3 15,5-7-4-15,3-13-5 16,2-9 10-16,-5-7 3 15,-10-7 6-15,-7-3-6 16,-11-5 1-16,-10-3-2 16,-8 1-6-16,-59-61-4 15,66 90-23-15,0 1-67 16,6 1-163-16,3-2-346 16</inkml:trace>
  <inkml:trace contextRef="#ctx0" brushRef="#br0" timeOffset="965.7">2746 665 1340 0,'-10'-16'119'15,"-2"7"-78"-15,3 2 70 16,0 2-52-16,6 5-44 15,3 2-9-15,0 8 0 16,3 9 7-16,3 9 1 0,9 9-12 16,0 10 3-16,4 6-2 15,4 2-6-15,-1 1 6 16,2-2-7-16,-6-2 4 16,0-5-6-16,-5-7-8 15,-4-8 7-15,-3-7-2 16,-6-8 2-16,0-6 5 15,-6-1 2-15,-9 0 4 16,-3 1-3-16,-9 4 0 16,-6 0 3-16,-1 3 4 15,0 2-2-15,4 3 2 16,6-1 1-16,6 5-4 0,9 1-1 16,9 2-4-1,8-1 2-15,8 0-1 16,5-4-1-16,11-4 0 0,3-8-3 15,4-10-4-15,3-10-7 16,-5-10 13-16,-4-9 0 16,-9-3 1-16,-8-8 2 15,-10-2 1-15,-7-6 3 16,-7-8-5-16,-5 0 3 16,-4 2 12-16,1 6 20 15,2 11-7-15,3 11 3 16,3 11-5-16,5 6-27 15,3 6-1-15,3 9-3 0,3 9 4 16,9 10 1 0,0 10 0-16,9 8-1 0,-2 6 0 15,2 2-5-15,-6-1-57 16,3 2-99-16,-6 2-433 16</inkml:trace>
  <inkml:trace contextRef="#ctx0" brushRef="#br0" timeOffset="1687.81">3797 800 894 0,'-9'0'608'16,"-2"0"-562"-16,1-2 26 15,2-1-2-15,2 3-14 16,3 2-24-16,2 8-14 16,-4 7 28-16,0 12 3 15,0 12-13-15,-1 11-7 16,6 8-9-16,0 3-2 16,0 5-11-16,6 0 1 15,-1-3-6-15,-1-3-1 16,-3-6-1-16,-2-5 0 15,-3-7-4-15,-1-7-15 0,2-10-50 16,0-8-57 0,6-9-84-16,0-15-530 0</inkml:trace>
  <inkml:trace contextRef="#ctx0" brushRef="#br0" timeOffset="1966.76">4029 709 193 0,'-4'-11'1268'16,"1"5"-1217"-16,1 3-40 16,-2 4 4-16,4 8 98 15,4 11-30-15,2 10-39 16,3 12-13-16,5 11-10 15,1 4-2-15,-2 7 3 16,-1 4-10-16,-6 1-1 16,-3 0-9-16,-3-4-2 15,-3-6 0-15,-3-5-10 16,4-8-84-16,-1-5-150 16,5-8-686-16</inkml:trace>
  <inkml:trace contextRef="#ctx0" brushRef="#br0" timeOffset="2502.19">898 2171 1054 0,'-27'11'266'0,"7"-4"-264"16,9-2 0-16,3-4 23 15,5 2 15-15,6-3 2 16,5 1 21-16,14 2 21 16,20-4-17-16,37-2-28 15,37-11-12-15,42-6-1 16,44-6-8-16,41-6-15 15,36 0-3-15,19 0 2 16,11 3 1-16,-6-1-3 16,-12 3-2-16,-24 1 2 0,-30 1 2 15,-37 2 0-15,-40 5-1 16,-44 4-1-16,-44 4 0 16,-32 4-29-16,-31 3-29 15,-28 3-236-15,-26 6-516 16</inkml:trace>
  <inkml:trace contextRef="#ctx0" brushRef="#br0" timeOffset="2944.8">2272 2364 1442 0,'-57'14'14'0,"17"-9"-14"16,19-6 0-16,13-5 23 16,16 0 51-16,19-2 0 15,24-5-17-15,35-5-28 16,38-5 2-16,37-5-1 16,21-1 13-16,12-1-14 15,-11 2-3-15,-14 2-15 16,-26 8 2-16,-35 1-1 15,-32 4-5-15,-30 6-7 16,-22 3-19-16,-15 2-152 0,-18 1-1266 16,-12-8 1437-16</inkml:trace>
  <inkml:trace contextRef="#ctx0" brushRef="#br0" timeOffset="5392.99">4750 1134 572 0,'-6'1'261'0,"0"-1"-184"16,6 0 37-16,-2 0 10 15,2-1-4-15,2 1-18 16,-2-1 6-16,3-1-23 16,-3 1-21-16,6 1-25 15,6-3-15-15,7 2-3 16,16 1-2-16,20 0-7 15,18 0 3-15,20 1-10 16,14 0 0-16,6-1-3 16,1-1 1-16,-7-2-2 0,-10 0-1 15,-15 1-3 1,-15-2 3-16,-13-1-2 0,-20 3 1 16,8-3 1-16,-42 5-2 15,-3 0-1-15,3 0-8 16,-3 0-42-16,3-1-137 15,-8-2-405-15</inkml:trace>
  <inkml:trace contextRef="#ctx0" brushRef="#br0" timeOffset="5703.8">5652 841 993 0,'-35'6'351'16,"11"4"-346"-16,0-7-5 16,9 0 0-16,9 3 6 15,6 2 14-15,9 4 48 16,12 0 32-16,15 4-53 16,13-2-24-16,12 1-16 15,5 1-4-15,-2-2-3 16,-7 2 3-16,-7 1-2 15,-12 0 0-15,-12 2 1 16,-12 2-1-16,-11 5 3 0,-18 8-2 16,-18 8 0-1,-22 9-2-15,-30 11-168 0,-24 12-730 16</inkml:trace>
  <inkml:trace contextRef="#ctx0" brushRef="#br0" timeOffset="18435.89">7377 1074 1361 0,'-7'7'41'0,"1"-3"-39"16,1-5 18-16,2-2 70 16,0 3-8-16,3 0-43 15,-7 1-28-15,-14 3-2 16,-10 2 10-16,-23 4 11 15,-18 1 0-15,-20 2-3 16,-12-4-3-16,2-2-16 16,14-4 2-16,18-3-7 15,22-4 3-15,24-4-4 16,12-4-2-16,12-6-1 0,8-4 1 16,14-5-2-16,8-6-1 15,9 0 3-15,10-3 0 16,-4 0 2-16,1-1 0 15,-9 0-2-15,-10 2 2 16,-11 2 2-16,-8 5 5 16,-5 4 5-16,-6 9 3 15,0 5 4-15,1 4-9 16,-1 5-12-16,-1 1-4 16,3 7-1-16,-1 8 5 15,-2 9 5-15,2 14 4 16,1 12 3-16,1 10 3 0,3 8-9 15,3 3-5 1,2 2-1-16,3 1 0 0,1 0-45 16,4-3-58-16,5-3-145 15,12-9-479-15</inkml:trace>
  <inkml:trace contextRef="#ctx0" brushRef="#br0" timeOffset="19018.4">7738 601 1505 0,'-9'-16'91'15,"2"4"-83"-15,1 5 7 16,-1 1-4-16,7 15 3 15,1 12 33-15,2 13-14 16,3 16-23-16,3 15-1 16,-2 10-2-16,1 3-5 15,4 4-1-15,-5-1-2 16,-1-3 0-16,0-9-8 16,1-8-5-16,-2-15-4 15,1-10 1-15,-3-17 12 0,0-12-1 16,-1-16 6-1,-4-11-8-15,-1-10 8 0,3-6 0 16,-3-6 0-16,0-1 1 16,0 0-3-16,3 3 5 15,6 3-3-15,0 7 2 16,7 9-2-16,1 7 1 16,5 7 5-16,2 5 3 15,5 8-5-15,2 4 4 16,2 7-4-16,-2 5-2 15,0 6-1-15,-7 1-1 16,-3 4 1-16,-8 2-1 16,-8-2 0-16,-9 1 1 15,-7-1 0-15,-8-5 5 0,-8-3-1 16,-4-6-2-16,-5-8 1 16,-4-7-2-16,1-9-2 15,3-9-4-15,12-14-52 16,11-4-150-16,16-9-399 15</inkml:trace>
  <inkml:trace contextRef="#ctx0" brushRef="#br0" timeOffset="19277.25">8239 903 1284 0,'-8'6'278'16,"3"-3"-275"-16,2-1 4 15,-1 1 43-15,-1 7 19 16,2 9-30-16,3 9-17 16,-3 13-11-16,3 8-7 15,0 2-2-15,3 8-2 16,-3-2-2-16,0 0-49 15,0 0-42-15,0-7-172 16,0-7-368-16</inkml:trace>
  <inkml:trace contextRef="#ctx0" brushRef="#br0" timeOffset="19435.8">8267 989 568 0,'-20'-19'863'0,"2"9"-841"16,3 3-15-16,2 2-2 16,7 2-5-16,9 2-125 15,7-2-332-15</inkml:trace>
  <inkml:trace contextRef="#ctx0" brushRef="#br0" timeOffset="19685.22">8504 508 1453 0,'-21'-12'117'16,"6"6"-73"-16,4 1 1 16,4 1-19-16,6 10-15 15,4 10 42-15,2 15-23 16,3 16-14-16,5 19-7 15,4 14-8-15,-4 10-1 16,0 3-1-16,-5-1-34 0,-5-2-44 16,-3-8-149-16,-3-3-374 15</inkml:trace>
  <inkml:trace contextRef="#ctx0" brushRef="#br0" timeOffset="19882.98">8386 1110 1332 0,'-21'-18'238'15,"6"6"-172"-15,4 4-3 16,7 0-16-16,7 6-23 16,14-5-18-16,12 3-6 15,16-2-4-15,9 0-53 16,7 1-208-16,-4 1-530 0</inkml:trace>
  <inkml:trace contextRef="#ctx0" brushRef="#br0" timeOffset="21770.66">11207 844 1054 0,'17'5'281'16,"-7"-3"-221"-16,-6-1-17 0,-2-2 24 15,-4 2 22-15,1-1-28 16,-1 1-17-16,-5 1-3 16,-11 2 3-16,-15 2-9 15,-19 1 3-15,-20 1-6 16,-17 1-11-16,-13-4-2 16,-3 0-13-16,9-4 5 15,13-2-7-15,20-2-3 16,24-1 4-16,17 1-3 15,14-5-2-15,7 0-3 16,7-5-5-16,7-5 1 16,11-4 2-16,7-6 1 15,11-4 0-15,6 0 4 16,-2-4 0-16,-4 0 0 0,-8-2 1 16,-10 4 0-16,-9 4 4 15,-8 8 3-15,-4 7 4 16,-1 8-2-16,-5 5 0 15,1 2-10-15,1 0 0 16,-1 1-3-16,2 3 1 16,-3 7 2-16,-3 14 7 15,-2 10 7-15,-3 14-2 16,3 13-4-16,4 8 2 16,0 2-7-16,4 1-3 15,1-3-2-15,3-5-33 16,-1-5-78-16,2-7-84 15,7-3-472-15</inkml:trace>
  <inkml:trace contextRef="#ctx0" brushRef="#br0" timeOffset="22554.68">11941 424 602 0,'-12'-9'727'0,"2"0"-686"15,2 4 10-15,-2 0 16 16,7 3-21-16,3 3-20 0,0 6-14 15,3 10 40 1,1 14-22-16,-2 15-18 0,1 17-3 16,0 8 2-16,-2 7 0 15,1-1-1-15,1-2-10 16,-2-5 2-16,1-10-2 16,1-8 2-16,-2-10 1 15,-1-13-4-15,0-11 3 16,0-9 7-16,-1-9 12 15,-1-10-18-15,-1-7-3 16,-3-8 0-16,-1-8-1 16,-2-6-4-16,4-1 4 15,2-1-4-15,5 3 1 16,1 6 3-16,0 7-2 16,9 5 2-16,-2 7-6 0,6 4 6 15,3 5-1-15,4 2-1 16,1 7 2-16,3 3-2 15,-3 7 1-15,1 6 2 16,-4 7-1-16,-4 3 1 16,-4 4 1-16,-2 2 1 15,-7-1 0-15,-2-2-1 16,-4 2 2-16,-4-6 8 16,-5-5-2-16,-2-4 4 15,-2-5 0-15,-3-8 9 0,-1-2-5 16,-5-6-2-16,0-4-10 15,-3-8-5-15,1-2-1 16,3-6-60-16,7-4-46 16,13-2-244-16,15-6-638 15</inkml:trace>
  <inkml:trace contextRef="#ctx0" brushRef="#br0" timeOffset="23344.94">11920 467 766 0,'-1'-9'77'0,"-1"1"23"16,1-1 64-16,-2 5-30 16,3 1-60-16,-2 2-28 15,2 1-3-15,0 3-15 0,0 5 4 16,2 3 38 0,-2 11-23-16,3 6-6 0,0 13-9 15,0 7 2-15,0 8-11 16,0 6-1-16,-2 0 0 15,-1 2 2-15,0 1-11 16,-1-3-5-16,-1 1 3 16,4-2 5-16,-1-2-1 15,5-4-3-15,0-1-5 16,0-4 3-16,0-4-2 16,0-3-1-16,1-7-5 15,-2-6 1-15,-1-8 0 0,-1-6-2 16,0-8-1-1,-1-2 2-15,-1-3 1 0,-1-2 0 16,2-2 1-16,-2 1-3 16,1-3-1-16,-1-3-5 15,2-1-49-15,-2-7-36 16,0-9-105-16,0-7-429 16</inkml:trace>
  <inkml:trace contextRef="#ctx0" brushRef="#br0" timeOffset="23755.76">11831 540 897 0,'-12'-8'126'16,"0"-1"-89"-16,6 2 118 16,1 0-75-16,4 4-1 15,-1 2-25-15,4 1-23 16,-1 0-13-16,1 0 4 16,2 0 21-16,7 1 19 15,5 1-19-15,11-1-13 16,10-1-7-16,11 0-11 0,3-3-9 15,9 0 0 1,-2-3 1-16,0 3-3 0,-5-1-1 16,-6 2 1-16,-7-1 0 15,-13 3 0-15,-12 0-1 16,-6 0 3-16,-9 0-3 16,0 0-4-16,-3 2-5 15,-3 2-48-15,-6 4-108 16,-12 6-172-16,-3 7-506 15</inkml:trace>
  <inkml:trace contextRef="#ctx0" brushRef="#br0" timeOffset="24172.92">11996 1164 995 0,'-4'3'157'0,"4"-3"-59"15,4 0 1-15,-4 0 18 16,0 0-26-16,3 1-23 15,2 1-17-15,7-4-4 0,7 2-17 16,9-1 9-16,8-4-20 16,9-2-11-16,7-1-2 15,5-2-2-15,1 0-1 16,-7 0 3-16,-2 2 2 16,-10 0 3-16,-11 2 3 15,-10 3 3-15,-7 0-1 16,-8 2 0-16,-3 1-16 15,-2 0 0-15,1 0-12 16,-2 0-50-16,-4 0-89 16,-4 1-257-16</inkml:trace>
  <inkml:trace contextRef="#ctx0" brushRef="#br0" timeOffset="24589.99">12832 453 1054 0,'-12'-16'184'0,"1"7"-152"15,4 5 17 1,-2 4 10-16,3 4 36 0,0 8-17 16,-2 4-8-16,-2 13-16 15,3 9-13-15,2 9 2 16,2 9-6-16,6 7-5 16,2 3-14-16,5 2 7 15,2 1-14-15,2 4 5 16,2-4-10-16,-3-1 4 15,1-3-9-15,-7-6-1 16,-1-4 0-16,-1-6-1 16,-2-6-15-16,-2-9-28 15,3-7-44-15,-2-10-44 16,1-9-121-16,0-7-289 16</inkml:trace>
  <inkml:trace contextRef="#ctx0" brushRef="#br0" timeOffset="24896.93">12854 463 1087 0,'-10'-12'71'15,"2"2"45"-15,4 3 1 0,1 4-4 16,0 2-25-16,3 1-38 16,3 0-26-16,0 1-9 15,4-1 6-15,11-1 17 16,11 1-17-16,9-2-18 16,10 1-1-16,4-3 0 15,2-2-2-15,-2-1-4 16,-3 0-51-16,-8 1-79 15,-8 4-115-15,-13 3-180 16</inkml:trace>
  <inkml:trace contextRef="#ctx0" brushRef="#br0" timeOffset="25113.91">12742 837 964 0,'-16'21'327'15,"8"-10"-270"-15,7-4 25 16,5-9 84-16,7 1-70 16,11-3-39-16,8 0-31 15,9-4-8-15,7-2-8 16,6 1-7-16,1-1-3 16,0 2 0-16,-1 0-47 15,-4 0-71-15,-2 2-247 16</inkml:trace>
  <inkml:trace contextRef="#ctx0" brushRef="#br0" timeOffset="25448.78">13451 1009 868 0,'-6'4'320'0,"2"-2"-243"0,2-2 23 15,2-2 22-15,0 2-31 16,0-1-47-16,0 2-30 16,0-2-12-16,0 1-2 15,0-2-9-15,0 2-130 16,2-1-354-16</inkml:trace>
  <inkml:trace contextRef="#ctx0" brushRef="#br0" timeOffset="28812.19">7177 3661 277 0,'5'-4'323'0,"-4"2"-222"15,1 2-29-15,-4 1 27 16,1-1 2-16,1 1 15 15,-2 1-16-15,2-4-30 16,0 2-12-16,0 0-4 0,0-1-13 16,-1 1-7-16,1 3-12 15,0 2 26-15,0 4 16 16,-2 5-26-16,1 3-14 16,-2 3-4-16,0-1 4 15,0 4-4-15,0 1-8 16,-3 2 1-16,3 1 1 15,2 2-4-15,-4 2 0 16,5 3-1-16,0 1-3 16,3-1 4-16,0 2-4 15,-1 0 0-15,-1-1 1 16,2-2-5-16,-2 2 4 16,1-4-5-16,-1-1-1 0,2-3 4 15,-1 0-1-15,-1 0-2 16,-1-1 2-16,0-2-2 15,0 1 3-15,-1-2-2 16,1-1 6-16,-2 1 0 16,2-2-1-16,-1-2-2 15,2-1 4-15,-1-1-5 16,2-2 5-16,-1 3 2 16,1 1-1-16,-1 2-1 15,-1 3 2-15,2 1 7 16,-2 5-10-16,1 2 2 15,2 4-1-15,-1 0-6 16,1 1 2-16,0 0 0 0,-3 1-2 16,4 2 4-1,-1-3-3-15,-3 5 2 0,0 0 3 16,-3 0-3-16,-1 1 0 16,4 0 0-16,-3-2-5 15,3-1 5-15,3-2-1 16,1-2-2-16,-1 1-3 15,2-3 0-15,-1-2 0 16,-1-2 0-16,0-3 0 16,0-5 0-16,0 0 0 15,-1-4 0-15,-1 0 0 16,1-1 0-16,0 2 0 16,-2-2 0-16,2-2 0 0,1-3 0 15,0-1 0-15,-3-4 0 16,3-3 0-16,-3-1 0 15,0 1 0-15,0 0-13 16,-3 2-32-16,1 2-43 16,1-2-33-16,-1 0-60 15,4-6-336-15</inkml:trace>
  <inkml:trace contextRef="#ctx0" brushRef="#br0" timeOffset="31815.92">7192 3614 576 0,'0'-5'150'0,"-4"4"-93"15,4-1 35-15,-3 2 20 16,3 0 20-16,0-1-32 16,0 1-43-16,3-1-21 15,-3 1-11-15,4 0-4 16,-4-2-7-16,6 1 6 0,3-1 2 16,7 1 3-16,9-1-2 15,9 0-12-15,9-3-3 16,9 0 0-16,5-1-2 15,7 1-3-15,3-2-1 16,3 3 1-16,1-1-2 16,-3 1 0-16,-1 0 0 15,-3 1 0-15,-6 2 6 16,-5-2-6-16,-1 0 2 16,2 0-3-16,4 1 10 15,3-4-4-15,8 1-5 16,4-1 1-16,7 1-2 15,4-1-1-15,-2 0 1 16,-3 4 0-16,-6-1 1 0,-4 1 3 16,-6-2-3-16,-5 0 3 15,-2 0-2-15,-2-2 2 16,1-1-1-16,-1 2 0 16,3-2-2-16,1 0 3 15,0 1-4-15,-1 2-3 16,-8 1 2-16,-3 1 1 15,-7 2 1-15,-3-3-1 16,1 2 0-16,-3-1 0 16,5 2 1-16,3-1-1 15,3 0 6-15,0-1-3 16,2 2-2-16,0 0 3 0,-1 2-2 16,-1-1 1-16,-1 2-3 15,-2-2 2-15,-3-1 2 16,-1 0-4-16,-2-1 6 15,0-1-4-15,-3 1 2 16,1 0 0-16,1-1-3 16,1 2-1-16,2-1 1 15,1 2 0-15,-2 1-1 16,1-1 0-16,-2 0 0 16,-8 1 0-16,2-1 0 15,-6-1 2-15,-4 0-1 16,-3-1-1-16,5 1-3 15,-1-2 3-15,-1 1 0 16,0 0 0-16,0-1 0 0,-5 1-1 16,-6 1 1-16,-2-2 3 15,-4 2 3-15,-5 2 7 16,1-2 0-16,1 0-7 16,-2 0-5-16,2 0-1 15,-1 0 2-15,2 0-1 16,-1 0-1-16,0 0-1 15,-1 3 1-15,-1 5 0 16,-2 1 4-16,1 8 1 16,-1 5 7-16,-1 8-1 15,-1 4 3-15,3 8-1 16,-3 2-4-16,2 4 3 0,4 0 1 16,-3 1 0-1,3 4 0-15,0 1-6 0,0 0 8 16,3 3-10-16,1 0 7 15,-1 2-6-15,2-2 3 16,-1 1-9-16,2-2 5 16,-1 4-3-16,-1-6 1 15,0 3 0-15,-1-3 1 16,-1 1-3-16,-1-4 1 16,-1 2 0-16,2-2 2 15,-2-1-4-15,1-4 1 16,1-4-1-16,1 0 0 15,2-5 0-15,-1 2 2 0,2-2-1 16,-2 2 4-16,-1-3-2 16,0 3 0-16,2-3-1 15,-1 4 1-15,1-3-1 16,1 3 2-16,4-1-3 16,-2-3 2-16,-1-2-2 15,2-4 1-15,-2-2 1 16,1-2-1-16,-2-1 1 15,0-3-1-15,3 2 1 16,0-1 1-16,0-1-1 16,3-1-2-16,-3-1-1 15,0-3 2-15,1-1-2 16,-4-3 1-16,0-4 0 0,2 0 0 16,2 10 0-16,-13-17-1 15,3-2 0-15,3 1 0 16,-3 1 0-16,1-1 0 15,-1-1 0-15,2 1 0 16,-2-1 1-16,-2-1 1 16,2 1-2-16,-1 0 1 15,1 0-1-15,-3 0 1 16,-1 1-1-16,-4-1 0 16,-3 0 0-16,-8 3 0 15,-3-3 0-15,1 0 0 16,-6 0 4-16,3 0-4 15,0 0 0-15,-1 0 0 16,2 0 1-16,1 0-1 0,-3 0 0 16,-2 0 1-16,-3 2-1 15,-3 1-2-15,-2-1 1 16,0 3 0-16,1-1-2 16,1 2 2-16,2-1 1 15,1 2 0-15,0-1-1 16,3 0 1-16,-3-1 0 15,-4-1-2-15,-3 0 2 16,-8-1 0-16,-3 1 0 16,-4-2-2-16,-2 1 2 15,5-2 2-15,0 1-1 16,2 2-1-16,3-2 0 0,0 2 0 16,-2-2 0-1,1 1 0-15,-2 0 1 0,-1 0-1 16,-4 0 5-16,-3 0-5 15,-3 1 0-15,-4 0-1 16,0-1-1-16,1 3-1 16,4-1-2-16,7 2 5 15,3-2-2-15,2 5 0 16,-1-3 1-16,-2 3-1 16,-4-1 2-16,-6 2 0 15,-2-1 0-15,-4 3-1 16,-3 0 2-16,-4-2 2 15,2 0-3-15,3-1-4 0,5-2 1 16,8-2-1 0,3 0 3-16,1 0 1 0,1-2 0 15,-6 3-2-15,-3 0 2 16,-4 0-3-16,0 0 0 16,0 0 1-16,8 0-1 15,0-3 0-15,4 2 0 16,5-2 1-16,1-1 2 15,3 0-4-15,1 0 3 16,-4-1 2-16,1 1-1 16,2 2 0-16,-3-1-2 15,2 0 2-15,2 1 2 16,5-3-2-16,1 3 0 0,5-3-2 16,1 1 1-16,5-1-1 15,-2-1-1-15,3-1 1 16,-3 0 2-16,3 0 0 15,0 0 0-15,3 0-5 16,-1 0 5-16,7-1 1 16,1-1 2-16,4-1-2 15,4 1-1-15,2-3-9 16,2 0 8-16,1 0-2 16,-1 0 3-16,1 0 2 15,-2 0 1-15,1 0-1 16,2 1-3-16,-2 0 2 0,1-1-2 15,-1 1 0 1,2-1 0-16,-1 0 1 0,4-3 0 16,0 1 1-16,3-1-1 15,-2 1 0-15,1-3 3 16,-1 3 0-16,-2-1-2 16,-1 3 1-16,2-3 1 15,-1 0-2-15,-2 1 2 16,0-1 2-16,0 0-4 15,-2-1 1-15,1 1 1 16,-2-2 2-16,1 1-3 16,-1 1 1-16,0-1-2 0,0 2 3 15,0 1-4 1,-1 1 0-16,1-1 2 0,0-1-2 16,-2-1 0-16,2-2 3 15,0-2-1-15,-1-2-1 16,-2 0 2-16,1-1-3 15,-2-1 2-15,1 0-2 16,-2-2-1-16,-2-2 1 16,4-1-2-16,1-2-33 15,-1-6-78-15,2-3-316 16</inkml:trace>
  <inkml:trace contextRef="#ctx0" brushRef="#br0" timeOffset="34301.78">12739 3161 859 0,'-10'-6'149'15,"2"0"-126"-15,2 2 61 16,2 0 63-16,1 2-52 15,1 2-20-15,1 0-37 16,1 2-17-16,-3 0-7 16,3 3 25-16,-1 5 22 15,1 4-27-15,1 6-10 16,2 5 1-16,0 6-5 16,1 2 6-16,4 3-13 15,1 4 4-15,3 2-5 0,-3 2 1 16,1 2-6-1,0 4 4-15,-2 5 3 0,1 1-2 16,-1 1-6-16,0 2 1 16,0-4 4-1,-2-1-5-15,0 1-4 0,0 0 2 16,-5-3 2-16,-1 0 0 16,-4-3-3-16,1-3-1 15,-2-3 3-15,1-2-2 16,1-1 0-16,-2-3-1 15,2-1 0-15,0 0 3 16,3-1-3-16,2 0 4 16,-2 2-3-16,3-4 2 15,-2 3-1-15,2-4 3 16,0 2-1-16,2 0 2 0,-2 2 1 16,0 2 0-16,3 0-2 15,-3 2 8-15,0 2 1 16,-2 1-10-16,2 0 2 15,-1-2-4-15,1 0-4 16,1 1 5-16,2-3-5 16,0 0 3-16,0 0-2 15,-3-3 0-15,3-2 0 16,-1 0 0-16,-1-4-1 16,-1 0 2-16,3-3-1 15,-2 2 0-15,2-1 2 16,0 1 0-16,2-2 1 15,-1 2-4-15,1-2 0 16,-2-4 0-16,1-3 0 16,0-3 0-16,-2-1 0 0,-2 1 0 15,3-2 0-15,-4 3 0 16,-1-1 0-16,1 2 0 16,-1-1 0-16,1-4 0 15,-2-3 0-15,1-4 0 16,1-2 0-16,-1-5 0 15,-1-3 0-15,0-7-22 16,-4-5-106-16,-2-12-112 16,-5-17-887-16</inkml:trace>
  <inkml:trace contextRef="#ctx0" brushRef="#br0" timeOffset="37089.64">12711 3223 864 0,'-3'-2'91'16,"0"2"-8"-16,0-1 59 15,2 0-30-15,1-1-63 16,1 1-25-16,3 1-17 16,4-2 10-16,4 1 0 15,10-2 6-15,8 0-4 16,9-1 0-16,5 0-9 16,6 1-1-16,2 0-3 15,5 0 0-15,-1 2-5 16,4-2 2-16,-6-1 0 0,3 0 4 15,-4-1-5 1,-1-2 3-16,2 0 26 0,9 1-9 16,8-1-14-16,6 2-5 15,4 1-1-15,-1 0 1 16,-3 3-1-16,-5 1 2 16,-1 0-3-16,-2-1 1 15,-2 0 0-15,-1-1 1 16,3-2 3-16,0 1-5 15,2 1 1-15,-1-3-2 16,0 1 1-16,-2 1-1 16,-2-1 1-16,-2 0-1 15,-3 1 0-15,-1-2 0 16,0 1 1-16,-6 1-1 0,-1 2-1 16,1-1 1-1,-2 1 3-15,-1 1-3 0,3-2 1 16,-4 0 0-16,-3 0 0 15,-3 1-1-15,-2-2-1 16,-3 0 1-16,0 2 1 16,-1-2-1-16,3 1 3 15,-2 0-3-15,2-1-2 16,-2 0 0-16,0 2 2 16,-3-1-3-16,-1 2 4 15,-3 0-2-15,-5 0 1 16,0 2 0-16,0-2 1 15,-2 0-1-15,0 0 0 16,45 3 0-16,-62-3 0 0,-1 0 0 16,-2 0 1-16,1 0-1 15,4 1 0-15,0-1 1 16,-4 0-1-16,1 0 1 16,-4 0-1-16,-2 0 6 15,-1 0 4-15,0 0 4 16,-1 0 2-16,1 0-8 15,0 0-2-15,-2 0-1 16,2 0-3-16,0 1-2 16,0-1 0-16,0 4 1 15,2 1 6-15,-1 3-2 0,1 5-1 16,-1 4 9-16,2 3-4 16,-1 2-4-16,-2 5 2 15,-2 6 7 1,2 2-4-16,0 2-1 0,0 8 1 15,2 0 1-15,2 0 8 16,0 5-4-16,2 3-11 16,0-1 5-16,-1 6-7 15,1 0 1-15,-4-1 0 16,0-2-3-16,-6-2 0 16,1 1 0-16,-2 1 1 15,-1-1-1-15,3-2 0 16,0 2 2-16,3-1 2 15,3-2-3-15,0-2 3 0,3-1-2 16,1 0 1-16,1-1-2 16,0-1-1-16,-1 0 0 15,1-4 0-15,-3 2 0 16,1-1 2-16,-1 1 0 16,-2 0-1-16,2 0-1 15,-1-2 3-15,1-1 2 16,2-4 3-16,0 3-3 15,2 0 1-15,-1-1-1 16,2 4 1-16,-1-1 1 16,0-1-7-16,1-5 5 15,-3-1-5-15,-1-9 1 16,0-1-1-16,1-3 2 0,-3-2 0 16,2-2-2-1,0 0 1-15,-1-3 2 0,0-3-5 16,0-1 4-16,-3-3-4 15,-1-4 3-15,-1 0-5 16,0-3 1-16,-1-1 0 16,-1 2 3-16,-5-2 0 15,-5 1-7-15,-6 1 5 16,-5-1-2-16,-6 2 1 16,-3 0-6-16,-3 1 7 15,-1-2 2-15,-1 3 0 16,-5 0 0-16,-3-2 0 15,3 0 0-15,-5 1-2 16,0 0 1-16,-3 1 0 16,-4 0 1-16,-5 3-1 0,0-1-3 15,-1 0 2-15,0 2 1 16,2 0-1-16,3 3 2 16,-1-3 0-16,-1 1-1 15,3 0 1-15,-3-2-1 16,-1-2 1-16,3-2-2 15,-3-2 1-15,0-1-4 16,1 0 2-16,-1 2 3 16,-2 0 1-16,3 3-1 15,4-2 0-15,1 0 4 0,5-1-4 16,0 0 0-16,0-1-1 16,0-2-2-16,2 0 2 15,-1 0 0-15,1 1 0 16,-1 2-1-16,4 0 1 15,-2 2 1-15,0-1 0 16,0 1 0-16,1 1 0 16,3-4-1-16,4-1 2 15,2 1-3-15,1-1 4 16,0 0-2-16,-1 2 0 16,-3 1-1-16,-1 2 1 15,-2 0 2-15,1 1-2 16,-1 1 0-16,1-2 0 0,2 0-1 15,1 1 2-15,-1 0-2 16,2 0 5-16,3 1-4 16,-1-1 0-16,1 2 0 15,3-1 0-15,-1-2 1 16,3 0-1-16,3-1-1 16,0-2 1-16,3 1 0 15,2-2 0-15,-1 1-1 16,1-3-1-16,2 3 2 15,-2-3-1-15,3 0 1 16,1 1-1-16,3 2 1 16,0-2-1-16,3 1 1 15,0-1 0-15,0 1 0 16,2-1 0-16,-2 2 0 16,0 0-1-16,-3 0 1 0,1 5 0 15,0-4 0-15,3 1 0 16,2-2 0-16,3 0 0 15,0-3 0-15,3 1 1 16,3-1-1-16,-3 0 0 16,0 0-4-16,0-1-1 15,0 1-9-15,0 0-26 16,3-1-30-16,0 1-86 16,0 0-364-16</inkml:trace>
  <inkml:trace contextRef="#ctx0" brushRef="#br0" timeOffset="38641.92">17885 2812 567 0,'0'-12'473'16,"0"5"-415"-16,0-1 48 16,-2 3-8-16,2 0-42 0,0 4-18 15,2 1-18 1,-2 3-13-16,3 3 36 0,0 10 24 16,3 8-34-16,2 10-1 15,2 8 10-15,0 8-20 16,1 5 1-16,0 5-3 15,0 4-4-15,0 3-6 16,0 0 3-16,0-1 1 16,-3 0-7-16,2-4-2 15,-4-2-2-15,-2-1-2 16,-1 0 0-16,0-1-1 16,0 5 1-16,0 1 0 0,4-1-1 15,0-6 0-15,2-1 0 16,-2-11 0-16,5-7 1 15,-5-7-1-15,1-3 0 16,-2-2 0-16,-2-4 1 16,-4 0 0-16,2 3 0 15,-2 0 3-15,1 0-2 16,1 2-1-16,-1 3 2 16,2-1-1-16,-1 1 0 15,2 3 3-15,-2-1-1 16,-1 1 5-16,2-1 7 15,-1 0-4-15,-4 1-1 16,2 1-2-16,2 2 1 0,-1 3-4 16,2 1-3-1,1 4 2-15,4 2-2 0,0-1 0 16,1-2-1-16,1-4 1 16,0-5 0-16,0-4 0 15,0-5-1-15,-3-3 3 16,1-1 2-16,-4-3-6 15,2 2 3-15,-2 0-2 16,0-1-2-16,-1 0 0 16,0-2 0-16,0-1 1 15,0-4 0-15,-2-2-1 16,1-3 0-16,-1-3 0 0,1-1 0 16,-1 0-1-1,2-3-4-15,-3-5-25 0,1-2-60 16,-2-12-113-16,1-12-617 15</inkml:trace>
  <inkml:trace contextRef="#ctx0" brushRef="#br0" timeOffset="40989.82">17958 2822 912 0,'2'1'97'0,"-2"1"-25"16,0-4 75-16,-2 1-58 16,4-2-46-16,1 2-13 15,3-1-21-15,4-2-2 16,5 1 7-16,7 2 0 16,7-1 4-16,5 2-1 15,9 0-9-15,9 0-6 16,7-1 2-16,5-1-4 15,6 1-2-15,6-3 1 16,2 0 1-16,5-1 0 16,5 3 3-16,6 0-2 0,3 2 2 15,2 2-2-15,0 0 0 16,-3 2 1-16,-2-2-1 16,-2-1 0-16,-1-1-1 15,2-1 0-15,2-3 0 16,2-2-1-16,-3 2 1 15,-3-2 1-15,-3 1 1 16,-4 1 1-16,-8 0-2 16,-1 1-1-16,-2 0 3 15,-3 0-3-15,-4 0 2 16,-2 3-1-16,-4-1 0 16,1 2 0-16,-5-1-2 0,-2 1 0 15,-6 1-1 1,-4-2 2-16,-6 0 0 0,-2 0 0 15,1 0 1-15,1 0-1 16,1 0 0-16,2 1 1 16,-4-1 0-16,-1 0-1 15,-7 2 0-15,-4-1 1 16,-6-1 0-16,-4 0 4 16,-3-1 2-16,0-1 6 15,-1 2-3-15,2-1-4 16,-1-1 3-16,1 2-3 15,-6-1 5-15,0 1 18 16,-6 0 6-16,1-1-11 0,-4 1-5 16,1 0-9-1,-1-1-4-15,2 2-2 0,0-1-4 16,-1 1-4 0,1 5 3-16,1 4 1 0,-1 6-1 15,0 12 3-15,0 8 0 16,0 9 0-16,0 8 4 15,2 3 3-15,1 3 8 16,4 6 3-16,-1 3-15 16,3 1 13-16,1 4-10 15,4-1 6-15,-4 6-11 16,2 0 7-16,-2 1-1 0,0-1-4 16,0-1 8-1,-3-4-7-15,4-1-2 0,-1-1 7 16,4 1-7-1,-1-3 7-15,5 0-6 0,-1-2-5 16,3-1 6-16,0-4 1 16,-2-3-1-16,-1-1-1 15,0-3-3-15,-2-1-1 16,-3 2 0-16,0-1 1 16,-2-2-2-16,-1 0 1 15,0-4-1-15,0-4 0 16,0-2 0-16,-1-5 0 15,-1-2 0-15,-1-3 1 16,-3-2-1-16,0-5 0 16,-2-3-1-16,1-7 1 0,-2-3 0 15,0-6-1 1,-2-2 1-16,1-1-1 0,-1 1 1 16,-2-3-1-16,-5 1 0 15,-6 0-2-15,-9-3-1 16,-7-1-4-16,-10-4-3 15,-8 3-2-15,-6-3-2 16,-9 1-5-16,-6 3 3 16,-3 0 1-16,-5 2 10 15,0 2 6-15,3 1 0 16,1 2 0-16,4 0 1 16,0 1-1-16,2 0 0 0,-3 1-3 15,1-2 1-15,2 3 2 16,4-2-1-16,1 0 0 15,5 1 1-15,4-3 0 16,5-1 1-16,5-1-1 16,4-1-1-16,4-1-1 15,-1 0 2-15,-2-1 0 16,-4 0 1-16,-2 0-1 16,-4 0 0-16,-2 2 0 15,-6-2-1-15,-1 1-1 16,-1 1 1-16,-3-2 0 15,1 0 0-15,2 0 1 16,2-3-5-16,6 1 0 16,-1 1 2-16,4-2 2 15,5 3-1-15,1 0-1 0,-80 4 2 16,96-4-2-16,1 2-1 16,0-2 1-16,1 0-5 15,-21 0 2-15,1 0-1 16,3-3-1-16,5 0 4 15,3-2 1-15,2-1 3 16,0 0-1-16,1 0 1 16,-1 1 0-16,-2-1 0 15,-2 0 0-15,1 2 3 16,-1 1-3-16,2 1 0 16,1 2 0-16,7 0 1 15,-2 1-2-15,3 3 1 0,0-3 0 16,2 2 0-16,2 0 0 15,0 0 0-15,0-2 0 16,2 2 1-16,-3-1-2 16,5-1 0-16,0 1 0 15,2-1 1-15,-1 0-1 16,2 1-2-16,-4-1-20 16,1 1-36-16,0 1-81 15,-1-3-105-15,1 1-551 16</inkml:trace>
  <inkml:trace contextRef="#ctx0" brushRef="#br0" timeOffset="42408.55">23216 2510 1011 0,'-6'-3'158'0,"-2"-1"-81"0,4 0 11 16,-1 0 1-16,4 2-39 16,2 2-26-16,-1 6-16 15,5 9 43-15,-1 10-3 16,5 14-23-16,0 14 1 16,2 10-3-16,2 7-1 15,-1 8-6-15,3 4-13 16,-3 5 11-16,0 5-11 15,0 1 1-15,-3 2 3 16,-3-4-5-16,0 1 2 16,1 0-4-16,-3-2 1 0,1-1 1 15,-4-2 1-15,1-5-1 16,-4-1 0-16,1-5 4 16,-1-4-1-16,2-3-1 15,-1-2 4-15,2-5-4 16,2-1-1-16,-1 1 1 15,4-1 0-15,0 0-3 16,3 0 1-16,-3-3-2 16,1-4 0-16,-1-4 0 15,0-4 0-15,-3-3 0 16,0-9-1-16,0 1 2 16,0-3 0-16,0-1-1 0,2 0-1 15,-1 2 1-15,2 1 2 16,-2-1-2-16,-1 4 1 15,2-3-1-15,-2-1 3 16,-1-5-3-16,1-1 0 16,-2-5 0-16,1 1 0 15,-1-2 2-15,2-2 0 16,0 1 2-16,-2-3-3 16,2-1-1-16,0-4 0 15,0-6 2-15,-1-1 2 16,1-5-4-16,0-3-2 15,0-5-28-15,-2-10-70 16,1-9-263-16</inkml:trace>
  <inkml:trace contextRef="#ctx0" brushRef="#br0" timeOffset="44786.83">23190 2473 590 0,'-3'3'204'16,"2"-1"-147"-16,-1-2 19 15,4 0 59-15,-2 2 2 16,1-2-61-16,1-2-46 16,1 2-6-16,1 0 15 15,5-2 17-15,11-1-5 16,8 2-15-16,11-3-16 15,14-4-9-15,15 3-2 16,12-2-6-16,13 0 1 0,7 3-2 16,3-1 0-1,-1 4-2-15,-5 0 1 0,-1-1 3 16,3 2 5-16,5 0-3 16,6-1-2-16,10 1-4 15,8 0 0-15,0-1 0 16,2 2 1-16,-5-1 0 15,-1 1-1-15,-6-1 3 16,-7 2-2-16,-6-4 0 16,-2 1 1-16,-4-2-2 15,-2 0-3-15,4-2 2 16,-1 1 1-16,-4-1-3 16,-4 2 3-16,-7 2 0 0,-10 0 1 15,-9 1 1-15,-8-2-1 16,-6 1-1-16,-4-2 0 15,-1-1 1-15,-5-4-1 16,1 2 1-16,-2 0-1 16,-1-2 0-16,2 3 1 15,-4 1-1-15,-5 1 0 16,-7 2 0-16,-11 1 0 16,-7-2 1-16,-5 2-1 15,-3 0 0-15,0 0 1 16,-1 0 4-16,1 0 4 15,0 0 1-15,-2 0 14 16,0 0-4-16,0 0-7 16,2 0-3-16,-3 2-8 0,3-2-2 15,-1 4-2-15,1 4 2 16,0 9 8-16,1 10 5 16,2 12-3-16,1 10 4 15,-1 8 0-15,0 7 8 16,0 2 3-16,1 3-17 15,-1 2 2-15,-2 2 0 16,2 2-1-16,0 3 2 16,0 1-3-16,0 0-7 15,3 0 1-15,-5 0-2 16,-1 3 4-16,0-1-4 16,-1 3 4-16,-5-1-1 0,3-1-1 15,-1-3-1 1,-1-3-1-16,4-2 2 0,1-4 2 15,3-2-2-15,3-4-2 16,4 0 1-16,-3-3-1 16,4-2 0-16,1-1 3 15,-2-4-2-15,1-2 0 16,2-1 0-16,-1-1 1 16,0 0-2-16,-2-4 1 15,-1-1-2-15,1-5 1 16,0-3 0-16,0-4 1 15,1-1-1-15,2-5 0 16,-1-2 1-16,0-3 0 16,-3-3 0-16,-3 1-1 0,-2-6 0 15,-2-3 0 1,-2-3 0-16,-3-1 0 0,-3-2 2 16,-5-4 0-16,-3 0-1 15,-8-3-1-15,-4-1 1 16,-13-2-1-16,-7 3 0 15,-11-3-2-15,-4 2 1 16,-8 1-4-16,-1 0 4 16,-4 2 0-16,-1 2 0 15,-3 0 0-15,-1 0-1 16,-3 2 2-16,2 0-1 16,0 2 1-16,0 1 0 15,4-1 0-15,0 0 1 0,3 1-1 16,1 1 0-16,-1-1-4 15,4 3 2-15,2-2 0 16,6 1 1-16,3-1 0 16,3-1 1-16,3 0 0 15,2 1-2-15,3-3 2 16,0 1 2-16,3-2-2 16,2 1 0-16,0 2 0 15,-1-2 0-15,-1 2 0 16,1 0-1-16,0 2 1 15,1-3 0-15,2 1 0 16,1-1-2-16,3-2 2 16,3 2-4-16,0-2 3 0,1 2 1 15,0 0-1 1,-1 0 0-16,-4 0 0 0,-1 2 1 16,-1-1 0-16,-2-3-8 15,1 1 4-15,4-2-3 16,4 0 2-16,0-2 2 15,1 1 2-15,1 1 0 16,0 1 1-16,0-1-1 16,2 1 0-16,0 0 2 15,-1-1-2-15,5 1 1 16,-1-2 0-16,1-1-4 16,-1 1-2-16,1-2 1 15,-3 0 3-15,0 0 2 0,-3 2 0 16,-1-2 0-16,0 3 0 15,-2 0 3-15,3 0-3 16,3-2-1-16,3 1 1 16,4-2-1-16,3 3 1 15,-1-1 0-15,0 1 0 16,-3 2 0-16,-1 0 0 16,-2 0 3-16,-2 1-3 15,1-1 0-15,1 0 0 16,4-2 1-16,3 0-1 15,4-1 0-15,4 0 0 16,3-1 0-16,0 2 0 16,-3 0 0-16,3 0 0 15,-2-2 0-15,-1 4 2 0,-1-3-3 16,1-1 3-16,2 1-4 16,2 0 4-16,-1-1-1 15,5-1-1-15,2 1 0 16,-1-1 0-16,2 0-7 15,0 0-21-15,2-2-72 16,3-2-363-16</inkml:trace>
  <inkml:trace contextRef="#ctx0" brushRef="#br0" timeOffset="48504.08">21361 3081 343 0,'0'-3'23'16,"0"1"-22"-16,0-3-1 0,0 1 0 16,0 0-7-16,0 2-30 15,-2-2 16-15,-3 4 21 16,0 0 59-16,-1 0 25 16,0 2-44-16,3-2-29 15,2 2-7-15,1-2-4 16,1 0-4-16,1 0 4 15,-1 1 3-15,1-1 7 16,-1 0 44-16,-1 0 54 16,0 0-28-16,-1 1-4 15,-1-1-24-15,2 0-11 16,0-1-7-16,0 1 7 16,2 0 22-16,-1 0-19 0,-1-1-7 15,0 2 15-15,0-2-2 16,-1 1-4-16,1 0-4 15,0 0-4-15,-2 0-15 16,2 0 16-16,0 0-3 16,0 0 4-16,0 0-3 15,0 0-8-15,2 0-3 16,-2-2-10-16,1 2-9 16,1 0 6-16,-1 0-5 15,5 0 3-15,7 0-2 16,9-2-4-16,9 0 1 15,12-1-3-15,7 1-2 16,6 0 0-16,4-1 1 16,4 2 1-16,0 1-3 0,2-1 0 15,-5 1 0-15,0 1-1 16,-10-1 0-16,-9 0 0 16,-11 0 1-16,-7 0-1 15,-8-1 1-15,-5-1 0 16,-4 0 3-16,-2 2-2 15,2-1-1-15,-4 1 0 16,0-1 2-16,0 1-2 16,-2 0 4-16,1 0-1 15,-2 0 6-15,2 0-1 16,-2 0 4-16,-2 0 7 16,2-2-8-16,0 4-2 15,-2-2-4-15,2 0-1 0,-1 0-4 16,1 1-1-16,1 4 1 15,1 2 3-15,3 7 0 16,1 6-1-16,1 6 4 16,0 2-1-16,1 4 4 15,-1 4-3-15,2 3 1 16,-3 2 1-16,0 3-5 16,-1 0 2-16,-1 1 2 15,-2 0 0-15,-2 0-1 16,1 2-4-16,2 2 0 15,0-3 0-15,0-1-1 16,3-3-1-16,2-6 1 0,-1-6 0 16,2-6 0-16,-3-6-1 15,-2-3 0-15,-1-6 0 16,-1-2 0-16,1 0 0 16,-2-5 0-16,1 2 1 15,-1-2 0-15,2-1 2 16,-2 1-3-16,1-2 2 15,1 1 0-15,2 2-1 16,2-2 1-16,2 0-2 16,4 3 1-16,3-3 0 15,3-1-1-15,3 1 2 16,5-1-2-16,3 0 1 16,2-1-2-16,3 1 1 0,-1 1 0 15,-1 1 0 1,-3-2 0-16,-3 1 0 0,-2 1 0 15,-2-1 0-15,-1 2 0 16,2-2 1-16,1 3-2 16,-1-1 1-16,5 0 0 15,-1 1 2-15,-1-1-2 16,-1 0 0-16,-2-1-1 16,-6 0 1-16,-1 0 1 15,-2 1-1-15,-2-1 0 16,1 2-1-16,0-3 2 15,0 1-1-15,2-1 0 0,1 1 0 16,0-1 1 0,2 1-1-16,0-2 0 0,-6 1 0 15,-1 0 0-15,-4-1 0 16,-4 0-1-16,-2 0 2 16,-2 0-1-16,1 0 0 15,-1 0-1-15,2 0 1 16,-2 0-2-16,1 1 2 15,3-1 0-15,2 2 0 16,2 0 1-16,1-1-1 16,4-1 0-16,-4 0 0 15,2 0-2-15,-1 2 2 16,-1-2 0-16,-3 1 0 0,0-1 0 16,1-1 0-1,-4 1 0-15,-1-2 4 16,-2 2-3-16,-2 2 0 0,2-2 0 15,-1 0-1-15,1 1-6 16,1-1 3-16,1 0-13 16,1 1 3-16,6-1 5 15,3 2-13-15,1-2 0 16,1 1 14-16,-2-1 2 16,-5 0 4-16,-1 0-1 15,-4 0 0-15,-1-1-31 16,-1-2-78-16,2-3-222 15</inkml:trace>
  <inkml:trace contextRef="#ctx0" brushRef="#br0" timeOffset="49165.7">23429 3739 682 0,'0'2'175'0,"0"-1"-111"15,0-1 54-15,-2 1 23 16,2-1-60-16,-1 2-48 16,1-2-16-16,0 1 2 15,0-1-4-15,-2 3 8 16,4 1 31-16,-2 5-7 15,4 0-15-15,4 6-11 0,3-1-5 16,5 3-5-16,5-2-5 16,0 1-2-16,4-1-3 15,-1-1 1-15,-4-1-1 16,-3 2 0-16,-2-2 1 16,-6 1 0-16,-3 2-2 15,-1 2 3-15,-4 1 1 16,-2-1 0-16,-2 0-2 15,-2 1-2-15,-4-2 3 16,-3 0-2-16,-4 0 4 16,-5 1-3-16,-4 0 5 15,-4 3 2-15,-1 0 5 16,-1-1 5-16,1 0 2 16,2 0-2-16,1-3-1 15,3-2-7-15,3-2-4 0,8-3-6 16,2-5-1-16,8-2-2 15,2-2-3-15,2-1-50 16,5-2-113-16,5-4-352 16</inkml:trace>
  <inkml:trace contextRef="#ctx0" brushRef="#br0" timeOffset="49598.07">23775 3914 930 0,'-4'-2'240'0,"-2"0"-208"15,2 1 43-15,-1-1 5 16,0 4-19-16,-1 1-15 15,-1 1 0-15,-6 4-8 16,-3 5 2-16,-3 3-6 16,3 6-4-16,-2 2-7 15,4 1-9-15,1 3-3 16,7-3-2-16,3-3-2 16,6-3-4-16,6-1 0 0,7-6 0 15,7-4-1-15,1-7-2 16,6-4-10-16,-2-5 6 15,-3-2 1-15,-6-6 3 16,-5-4 3-16,-8-2-3 16,-6-4 6-16,-6-1 3 15,-6 2-7-15,-7 3-2 16,-10 5-9-16,-6 8-95 16,-12 0-586-16</inkml:trace>
  <inkml:trace contextRef="#ctx0" brushRef="#br0" timeOffset="51392.22">16116 3378 800 0,'-6'2'106'0,"1"-1"-64"15,2-2 71-15,1-1 13 0,4 1-52 16,1-1-55-16,6 1 6 15,6-1 3-15,6 1-2 16,9-1-6-16,8 2 3 16,9 2 6-16,8-1-10 15,6 2-10-15,8 0-1 16,5-1-8-16,1-1 1 16,-3-1 0-16,-1 0 8 15,-1 0-2-15,-3-1 1 16,1 1-3-16,-6-2 4 15,-5 1-3-15,-5-1-4 16,-9 1-1-16,-1 1 0 0,-9-2-1 16,28 2 0-16,-60 2 0 15,-1-4 1-15,-1 4 5 16,1-2 6-16,-2 0 1 16,-2 0-3-16,3 1-2 15,-1-1-2-15,-1 5-2 16,2-1 4-16,-2 3-7 15,0 2 3-15,-2 4 1 16,2 2-2-16,0 3 5 16,0 5-5-16,2 6 1 15,-2 3-1-15,2 5 3 16,-1 7-4-16,1 1-2 16,-1 1 0-16,2 1 4 0,0-3-4 15,0-5 0-15,2-4 0 16,-1-3 3-16,5-7-2 15,-2-4-1-15,2-4 6 16,-1-6-5-16,2-2 1 16,2-5 0-16,0-1 0 15,3-3 1-15,4 0-3 16,3-1 0-16,4-1 2 16,4 1-2-16,7 0 2 15,8 1-2-15,7 0 0 16,5 2 1-16,4 0 1 15,2 1 0-15,-3 1 0 16,-4 0 0-16,-5-1-2 16,-6 1-2-16,-11-1 2 0,-7 0 1 15,-7-3-1-15,-6 0 0 16,-5 0 2-16,-1 0-2 16,-2-1 0-16,-3 1 0 15,2 0 0-15,-1-2-1 16,2 4 2-16,1-2-2 15,1 0 1-15,-1 0-1 16,-1 1 1-16,0-1 0 16,-1 0 0-16,-2-1 0 15,0 2 1-15,0-2-1 16,0 1 1-16,0 1-1 16,0-1 1-16,0 0-1 15,-2 1 1-15,1-1-2 0,2 0-2 16,-1 0-16-16,-1 0-106 15,-1-1-300-15</inkml:trace>
  <inkml:trace contextRef="#ctx0" brushRef="#br0" timeOffset="51951.84">18115 3806 822 0,'1'5'130'16,"1"0"-122"-16,-2-3 25 15,1 1 55-15,-1 0-1 16,2 0-9-16,3 4-34 16,3 1-13-16,4 2-3 0,6 2-5 15,3 1-1-15,4 0-5 16,2 2-11-16,1-2-2 15,-4 0 1-15,0 1-3 16,-6-1-1-16,0 2 0 16,-8-2 0-16,-2 0 5 15,-5 0-1-15,-6 0-3 16,-6 2 4-16,-5 0 1 16,-5 4 2-16,-5 0 6 15,-4 1-3-15,-3 1 11 16,-5 2-9-16,3-3 3 15,-1-1 2-15,4-2-3 16,6-4-4-16,7-2-8 0,6-5-4 16,5-3-2-16,4 0-22 15,5-3-110-15,2-3-142 16,6-1-651-16</inkml:trace>
  <inkml:trace contextRef="#ctx0" brushRef="#br0" timeOffset="52395.19">18506 3919 948 0,'3'-5'72'0,"-3"0"24"0,0 2 52 16,-3 0-59-16,1 1-26 16,-1 2-30-16,1 0-18 15,-2 4-3-15,-5 1 17 16,-3 3 19-16,-4 5-8 16,-1 8-22-16,0 0-4 15,3 4 3-15,4 1-4 16,5 2-5-16,4-5-6 0,4-2 1 15,7-4 0-15,5-6-2 16,7-6-1 0,7-7-4-16,4-7-17 0,1-3 1 15,-6-3 16-15,-6-4 4 16,-9-1 2-16,-12-5-2 16,-10 0 0-16,-7 1 1 15,-11 2-1-15,-7 7 0 16,-11 8-6-16,-12 5-198 15,-18 8-760-15</inkml:trace>
  <inkml:trace contextRef="#ctx0" brushRef="#br0" timeOffset="54255.68">10689 3662 669 0,'2'0'62'0,"-1"-1"-18"16,1-1 53-16,-1 0 31 16,1 0 5-16,1 0-36 15,3-1-40-15,-2 2-9 16,1 1-10-16,1-1-7 15,4 1 14-15,5-3-10 16,12-3-9-16,9-2-10 16,14-4-5-16,13-5-8 15,12 0-2-15,7 0 3 16,0 0-3-16,1 3 0 16,-4 3-1-16,-10 4 1 15,-6 1 2-15,-11 2-3 0,-10 0 1 16,-8-1-1-16,-6 3 0 15,-4-1 0-15,-3 1 0 16,-3 0 0-16,-2 2 0 16,-5 0 0-16,-4 2-2 15,-2 1 2-15,-2 0 1 16,3 1 1-16,-5 2 3 16,1 1 2-16,-1-1 2 15,1 4-2-15,-1 1 2 16,2 5-4-16,0 3 1 15,-1 5 4-15,1 8 0 16,0 1-4-16,1 5-3 0,2 6 3 16,-3 3 0-16,0-2-1 15,5 3 0-15,-2-2-2 16,0 0-2-16,2-3-1 16,1 0 2-16,-1-4-1 15,4-2 0-15,-2-3-1 16,-1-5 1-16,1-5-1 15,-2-2 0-15,-2-6 0 16,0-3 0-16,-1-3 0 16,0-2 0-16,1-1 2 15,0-1 0-15,2-2 0 16,2 2 0-16,2-3-2 16,6-2 0-16,6 1 1 0,6-2 0 15,10 0-1-15,3-2-1 16,8 1 1-16,3-1 2 15,6 1-2-15,1-2 0 16,0 2 0-16,0-1 0 16,-4 0 1-16,-7 1-1 15,-5 1 4-15,-5-1-4 16,-8 0-2-16,-11 1 2 16,-5 0 2-16,-10-2-1 15,-1 2-1-15,-5 0 1 16,1 0-1-16,4-1-1 15,2 1 1-15,3-2 1 0,2-1 0 16,5 2 0-16,-2 1-1 16,-2-3 0-16,-4 3-3 15,-4 3 3-15,-4-3-5 16,-2 3 2-16,-7 1 3 16,-1 1 0-16,-7 3-7 15,-5 1-67-15,4-1-159 16,1-1-308-16</inkml:trace>
  <inkml:trace contextRef="#ctx0" brushRef="#br0" timeOffset="54839.32">12891 4177 746 0,'2'0'91'15,"-1"0"-41"-15,1 0 39 16,-4 1 29-16,2 1-21 0,2-2-26 16,-2 1-13-16,0 2-3 15,1 0-17-15,2 2 4 16,3 2-11-16,2 1-2 16,8 2-1-16,5 2-5 15,5-1-13-15,3 2-3 16,6 1-2-16,2 0-5 15,-3 0 1-15,-4 0-1 16,-5 0-1-16,-4-1 1 16,-6-1 0-16,-4-3 0 15,-5 1-4-15,-5 2 4 16,-5-3 0-16,-5 2 2 16,-9 2-1-16,-5 2 1 0,-7-1 0 15,-5 2 1-15,-4 0 3 16,2-1-2-16,-1 3 11 15,4-3 4-15,4-1-7 16,8-2-8-16,6-4 0 16,5-3-4-16,5-1 0 15,6-1 0-15,0 0-28 16,3-1-65-16,2 0-182 16,2-3-736-16</inkml:trace>
  <inkml:trace contextRef="#ctx0" brushRef="#br0" timeOffset="55252.33">13441 4313 442 0,'-2'-7'685'15,"-1"3"-665"-15,-1-2 88 16,-1 1 9-16,0 2-44 16,2 0-21-16,0 2-15 15,-2 1-15-15,-1 1-5 16,-2 0 4-16,-4 5 10 16,-3 1-2-16,-1 3-11 15,-5 3-1-15,3 4-10 0,2 0 4 16,1 1-7-16,9 0 0 15,4-3-2-15,7-3 0 16,8-4 0-16,7-7-2 16,8-4-10-16,3-5-16 15,1-2 7-15,-5-5 17 16,-10 2 2-16,-11-3 1 16,-10 1-1-16,-11 2 0 15,-12 1-1-15,-9 5 1 16,-13 9-16-16,-18 5-272 0</inkml:trace>
  <inkml:trace contextRef="#ctx0" brushRef="#br0" timeOffset="56275.03">7289 4570 224 0,'-3'0'518'16,"-1"2"-417"-16,-2-2-34 15,3 1 41-15,-2-1 5 16,1 1-20-16,-1-1-32 16,2 0-13-16,-1 0 2 15,0 0 14-15,-1 0-17 16,-7 3-14-16,-10 2-15 15,-14 0-3-15,-16 5-1 16,-23 4 5-16,-22 4 1 16,-16 0 7-16,-13-3-5 15,4-2-4-15,12-6-11 16,19-7-5-16,25 0-1 0,23-2-1 16,19 0 0-1,13 0-9-15,10-1-45 0,7 2-43 16,6-1-91-16,15-4-275 15</inkml:trace>
  <inkml:trace contextRef="#ctx0" brushRef="#br0" timeOffset="56905.04">7094 4439 447 0,'-3'0'233'0,"1"0"-187"16,1 0 23-16,-1 0 29 16,4 0-21-16,-2 0 1 0,1 2-24 15,2-2 22-15,-1 2-14 16,5 2-21-16,1-1-8 15,4 2 4-15,7 0 0 16,6-1-18-16,5 2-4 16,6 1-6-16,6 0-1 15,1 3-3-15,-1 0-3 16,0 0-1-16,-5 3 0 16,-3-1-1-16,-8 1 1 15,-7-1 6-15,-7 1 1 16,-5 0 8-16,-4 0-3 15,-4-2-3-15,-2 0 5 16,-4 0 0-16,-4 2-1 0,-3 1 4 16,-5 3 4-16,-8 3-3 15,-4 4-7-15,-8 0-5 16,-4 2 3-16,3-1-4 16,1 0-5-16,9-5-1 15,8-3 1-15,10-5-2 16,4-4-8-16,8-5-48 15,0-1-48-15,9-3-170 16,6-3-520-16</inkml:trace>
  <inkml:trace contextRef="#ctx0" brushRef="#br0" timeOffset="57340.38">7668 4479 865 0,'-3'0'105'16,"-3"1"-22"-16,-1-1 83 15,1 0-61-15,0 4-36 16,-3 0-15-16,-6 6-14 16,0 6-1-16,-1 2-13 0,2 6-7 15,1 0-3-15,5 3-2 16,7-2-3-16,2-2-5 16,7-5-2-16,5-2 3 15,8-9-4-15,3-7-3 16,9-6-6-16,1-6-23 15,0-6 19-15,-8-1 8 16,-8-4 2-16,-11-1 0 16,-10-1 0-16,-9-2-1 15,-10-1 0-15,-8 8-29 0,-9 2-190 16,-13 8-767 0</inkml:trace>
  <inkml:trace contextRef="#ctx0" brushRef="#br0" timeOffset="58106.77">4992 4607 310 0,'19'-10'831'0,"-10"-1"-783"0,-6 1 44 16,-9-2 52 0,-2 1-46-16,-5 3-27 0,-2-1-23 15,-4 3-13-15,-5 3-6 16,0 3 3-16,-6 3-11 16,0 2-4-16,-3 7-2 15,2-2 0-15,0 7-3 16,2 3-6-16,4 4-1 15,7 7-1-15,8 6-2 16,7 6 4-16,10 0-4 16,7 2-2-16,7-1 0 15,4-5-1-15,11-7-2 16,4-3-24-16,9-8-84 16,8-10-131-16,7-6-262 0</inkml:trace>
  <inkml:trace contextRef="#ctx0" brushRef="#br0" timeOffset="58473.69">5332 4414 1328 0,'-6'-3'74'16,"0"3"-74"-16,0 0 0 15,-1 0 41-15,2 6 25 16,5 5-9-16,-3 4-28 0,3 6 3 16,0 6-11-16,0 3-5 15,0 1 9-15,0 1-4 16,3 3-3-16,-3 1-2 16,0 2-2-16,-3 1 2 15,-3 4-4-15,1-1-1 16,-3 2-3-16,0-5 0 15,2-2-2-15,3-6 1 16,5-4-5-16,4-4 3 16,4-6-2-16,5-4 2 15,4-6-4-15,2-3-1 16,8-10-53-16,5-4-73 0,2-8-182 16,10-8-437-16</inkml:trace>
  <inkml:trace contextRef="#ctx0" brushRef="#br0" timeOffset="59024.1">5614 4422 846 0,'-28'12'513'15,"3"-1"-505"-15,2 1 6 16,5-1 84-16,7 7-24 15,5 4-29-15,8 5-21 16,2 2-10-16,5 6-1 16,-1 0-7-16,7 4 3 0,-6 2 4 15,-2 3-2-15,-3 3-1 16,-2-4-4-16,-5-2-5 16,-4-6 2-16,1-6-1 15,1-9-2-15,2-9 2 16,3-6 4-16,0-5 1 15,6-7 1-15,3-5-8 16,6-9 3-16,5-8-3 16,3-10 0-16,1-7-1 15,0-2 0-15,-4-1 1 16,-3 4 1-16,-6 5-1 16,2 11 0-16,-8 7 3 15,-2 9 0-15,-2 6-2 0,-1 4-1 16,-1 3-6-16,-1 3 2 15,1 5 4-15,-7 6 1 16,1 6 3-16,-2 9-3 16,-5 7 6-16,-5 4 10 15,-2 1-2-15,-3-4-3 16,0-1 3-16,2-6-9 16,7-11-3-16,5-5-2 15,10-6-1-15,7-5 3 16,14-8-3-16,22-8-58 15,18-9-52-15,14-14-203 16,19-8-371-16</inkml:trace>
  <inkml:trace contextRef="#ctx0" brushRef="#br0" timeOffset="59791.94">7185 3863 620 0,'-2'0'115'15,"1"0"-93"-15,2-1 18 16,1 0 48-16,-2 2-8 0,3-1-2 16,-3 0 0-16,0 1 22 15,-3-1-18-15,0 1 6 16,-5 1-15-16,-5 2-28 15,-11 2 5-15,-16 3 0 16,-13-1-10-16,-24-1-24 16,-17 0-8-1,-17 0-6-15,-11-2 5 0,0-1 1 16,10-2 7-16,18-2-7 16,21 0-7-16,21 0-1 15,19-1 1-15,12 0 3 16,15-3-4-16,6 3 0 15,6-3-11-15,12 0-20 16,7-1-76-16,11-4-164 0,6 2-336 16</inkml:trace>
  <inkml:trace contextRef="#ctx0" brushRef="#br0" timeOffset="60511.01">5181 3493 389 0,'-4'-6'688'0,"-1"-1"-585"16,2 0 29-16,0 0-11 15,0 2-16-15,3 1-31 0,0 3-43 16,0-1-19 0,3 2-12-16,-1 0-3 0,1 5-2 15,3 5 5-15,3 9 9 16,2 9-4-16,0 12-1 15,2 9 0-15,-5 3 1 16,-7 1-3-16,-5-2 5 16,-11-6-1-16,0-9 5 15,-10-6-4-15,-2-7 11 16,-3-9 1-16,-3-7-5 16,0-9-9-16,-1-6-5 15,-2-8-1-15,8-5-37 16,1-9-55-16,14-5-182 15,13-7-346-15</inkml:trace>
  <inkml:trace contextRef="#ctx0" brushRef="#br0" timeOffset="60756.38">5006 3371 1044 0,'-17'4'124'16,"3"-1"-75"-16,5-4 38 16,6-2 16-16,5-2-50 15,8 0-25-15,10-5 9 16,11-6-3-16,12-3-20 16,17-4-1-16,5 1-13 0,4-1 0 15,-2 2 0-15,-4 5-6 16,0 5-200-16,-10 7-396 15</inkml:trace>
  <inkml:trace contextRef="#ctx0" brushRef="#br0" timeOffset="61746.83">7188 5542 903 0,'0'3'84'16,"0"-1"23"-16,0-2 48 16,-3-2-38-16,3 1-26 15,-2-2-36-15,-1 0-8 16,-1-1-14-16,-8 0-25 16,-12-1-4-16,-22 4-3 15,-20 2 9-15,-26 2-5 16,-19 4 1-16,-10 0 2 15,-1 1 1-15,3-1-6 0,7 0 1 16,13-3 14-16,23-2 13 16,18-1-27-16,21-2-4 15,22-2 3-15,9-2 3 16,6 3-6-16,3-1-13 16,7-2-30-16,8 0-91 15,7-2-189-15,4-1-558 16</inkml:trace>
  <inkml:trace contextRef="#ctx0" brushRef="#br0" timeOffset="62701.03">4940 5562 534 0,'0'-4'655'16,"0"-2"-614"-16,-2 2 14 0,-1-2 50 16,0 2-25-16,3 4-36 15,0 0-26-15,0 2-17 16,0 8 8-16,0 10 14 15,0 7-11-15,0 10 1 16,0 10 7-16,0 4-5 16,0 3 4-16,0 5-7 15,0-4-5-15,3-3-6 16,-1-6 2-16,-1-10-2 16,2-13 0-16,0-7 0 15,0-9 2-15,1-5 1 16,2-9 5-16,5-8-6 15,5-9-2-15,2-12-1 16,6-7-3-16,-2-7-3 0,-1-3 6 16,-4-2-5-16,-1 6 5 15,-4 4 0-15,0 7 1 16,0 7 0-16,-5 10-1 16,-2 5 7-16,-2 8 5 15,-3 3-7-15,0 5 1 16,-2 2-6-16,1-1-2 15,-1 2-4-15,-1 5 4 16,-3 8 2-16,-4 6 3 16,-8 6-2-16,-4 3 2 15,-8-1-2-15,0 0 0 16,-1-6 5-16,-1-6-3 0,4-3 6 16,5-6 11-16,7-4-7 15,4-4-1-15,9-1-9 16,3-1-2-16,9 4-1 15,5 2 2-15,8 5 1 16,12 3-2-16,14 2 1 16,10 2-2-16,11-3 0 15,7 1-53-15,12-3-151 16,12-1-453-16</inkml:trace>
  <inkml:trace contextRef="#ctx0" brushRef="#br0" timeOffset="63845.68">9095 5854 730 0,'-5'1'61'0,"2"1"-12"15,3-2 32-15,3-3 22 16,0 2 9-16,0-2-13 16,-3 2-28-16,2-2 3 15,-1 2 11-15,-1 1-15 16,-1 1-34-16,1 6 18 15,-2 7 0-15,1 9-29 0,1 8 4 16,0 7-1 0,1 6-9-16,2 3 3 0,4 7 0 15,2 7-1-15,0 5 4 16,3 5-6-16,-3 4 7 16,0 0-4-16,1-2-5 15,-2-4-7-15,-2-6-2 16,3-6 1-16,1-11 1 15,-2-7-7-15,-1-9 0 16,-2-8 0-16,-2-10-1 16,-3-5 2-16,0-4 0 15,0-3 1-15,3 0-5 16,-3-3-22-16,0-2-79 0,-3-4-107 16,0-7-709-16</inkml:trace>
  <inkml:trace contextRef="#ctx0" brushRef="#br0" timeOffset="64929.82">14752 5598 864 0,'-8'6'442'0,"1"-1"-431"0,0-3 34 16,1-4 59-16,3 0-47 15,4 4-25-15,1 6 34 16,2 5-22-16,5 7-13 16,0 12 1-16,4 6 2 15,1 7-5-15,-1 10 9 16,3 6-9-16,-2 5 2 16,-2 4-2-16,3 1-15 15,-3-6-4-15,3-1-7 16,-5-8-1-16,3-6 0 0,0-12-2 15,-3-8-2 1,-3-12 2-16,-1-7-16 0,-1-7-34 16,-4-5-59-16,4-9-298 15</inkml:trace>
  <inkml:trace contextRef="#ctx0" brushRef="#br0" timeOffset="66030.05">19969 5352 952 0,'4'-5'178'0,"-1"-1"-113"16,-3 1 72-16,-1 3-33 15,-1 0-13-15,4 2-44 16,-2 2-36-16,0 5 27 15,1 5 16-15,3 10-15 16,0 8-14-16,1 12 11 16,1 7-4-16,1 9 0 0,5 8-8 15,0 5-2 1,36 172-4-16,-42-210-8 0,-2-2-7 16,-1-2 2-1,0-6-4-15,6 26 2 0,-5-14-6 16,-1-10 3-16,0-9-19 15,-3-9-28-15,0-10-71 16,-1-8-316-16</inkml:trace>
  <inkml:trace contextRef="#ctx0" brushRef="#br0" timeOffset="67148.48">25191 5214 879 0,'-2'-3'189'0,"1"2"-39"16,-1-1-23-16,1-1-14 15,1 3-21-15,1 0-30 16,-1 0-28-16,0 2-21 16,0 4-12-16,-3 9 41 15,-4 9-6-15,1 13-7 16,-4 10-5-16,-1 10 1 15,-1 6 4-15,2 5-9 16,-1 1 0-16,1 2 3 16,-1-3-12-16,2 0 5 15,1-7-9-15,2-7-4 0,3-12 7 16,1-11-8 0,2-14-1-16,0-6 4 0,3-9 1 15,0-2-6-15,2-4-9 16,3-2-97-16,1-2-140 15,-4-8-897-15</inkml:trace>
  <inkml:trace contextRef="#ctx0" brushRef="#br0" timeOffset="71272.02">9230 6933 719 0,'3'2'172'0,"0"-1"-140"16,-3-1 18-16,0-1 61 16,0 1-4-16,0-1-34 0,2 1-38 15,-1-3-21-15,1 1-1 16,-2 1 11-16,1-2 4 15,1 3 1-15,-1-1-5 16,2-1 2-16,3 0-13 16,6-1 2-16,9-3-10 15,6-1-3-15,10 0 1 16,6 0-3-16,6 2 2 16,-1 0 6-16,3 3 2 15,1-1 35-15,7 0-38 16,0 1-3-16,8 0-1 15,5-1-2-15,0 1-1 16,3 1 1-16,0-1 1 0,1 2 0 16,-3 0-1-1,-1 2 0-15,-2-1 0 0,-4 2 0 16,-2-1-1-16,0 3 1 16,2-2-1-16,1-1-2 15,2-2 0-15,0 0 2 16,0-3 0-16,-2-4 1 15,1 5-2-15,-4-2-1 16,-5 0 2-16,-5 2 3 16,-9-1-3-16,-2 1 0 15,-6 0 0-15,-2-1 1 16,-1 2-1-16,2-4 0 0,2 3 2 16,3-3-2-1,1-1 0-15,4 0 0 0,2 0 1 16,-1 2 0-16,-2 2 1 15,3-1-2-15,-3 3-1 16,5-2 1-16,4 1-1 16,3-2 1-16,5-1-2 15,4-3 1-15,4 0 1 16,2 2-1-16,1 0 1 16,-1 0 1-16,-5 1-1 15,-3 3 1-15,-3-2-2 16,-1 1 2-16,-1-1 0 15,3 1-1-15,0-3 1 16,1 3 0-16,-2-3 1 16,-1 4-1-16,-1-2-2 0,-2 2 1 15,-5 1-1-15,-2 0-1 16,-4 0 2-16,-3 0-2 16,3 0 2-16,2-1 0 15,6 0 0-15,5-1-1 16,4-1 1-16,1-2-1 15,-1 2 1-15,0 0 3 16,-4 0-3-16,-2-1 0 16,-1 1 0-16,0-1 0 15,-2-1 1-15,1 1 0 16,0 0 1-16,3-2-2 16,0 2 0-16,2 0-1 0,-1-2-1 15,-3 3 0 1,-4-1 2-16,-4 0-1 0,-8-1 1 15,-1 1 0-15,-2-1 1 16,3 0 0-16,-4 0-1 16,2-2 0-16,-4 2 0 15,-1 0 0-15,-3 1-2 16,-1-1 4-16,-2 2-2 16,0-1 0-16,-3 0 0 15,-1 0 1-15,0-2 0 16,0 1-1-16,-1-1 0 15,-1 0 1-15,3 0-1 16,-1 1 0-16,3-1-1 0,-2 1 2 16,0 1-1-1,-2 0 0-15,-3 2 0 0,-2-1 1 16,-1 0-1-16,-2 2 0 16,0 1 0-16,3-1 0 15,1 1 0-15,1-2-1 16,5 2 2-16,2 0-1 15,2-1 1-15,0 1-1 16,-1-2 1-16,-1 1 0 16,-3-1 0-16,1 1-2 15,1-3 1-15,4 2-1 16,1-1 0-16,4-1 0 16,0 1-1-16,-1-1 2 15,-1 0 0-15,-3 1 0 0,-2 0 1 16,-2 2-2-16,0-1 1 15,-2 1 0-15,4-1 0 16,5 1 0-16,2-1 0 16,6-2 0-16,2 2-2 15,1-2 2-15,5 2 0 16,-2-1 0-16,3-1 2 16,2 1-2-16,-3-1 0 15,4 0 1-15,2 0-1 16,1-1 1-16,2 0-1 15,2-1 1-15,4 0 2 16,3 1-3-16,4 0-1 16,-2 1 0-16,3 0-2 0,-1 1 2 15,0 0 1 1,-3 2 0-16,2-1 0 0,-1 1-3 16,7-3 3-16,-2 1 0 15,6-3 2-15,3 3-1 16,2-3-1-16,1 1 2 15,-2 0-1-15,1 1-1 16,-1-2 0-16,2-1 0 16,-1 3 0-16,-1-2-2 15,2 2 1-15,-3-2 1 16,-1 2-1-16,3-1 1 16,-1 2 1-16,-1-2-1 0,2 1 1 15,-1-2-2 1,-2-1 2-16,-1-1 0 0,-3-2 3 15,-3 0-4-15,-4 0-1 16,-1 0 1-16,-3 3-4 16,-1 0 4-16,-4 1 0 15,0 2 0-15,0 2 0 16,2 1-1-16,0-2 1 16,-1 1 0-16,1-1 1 15,-2-1-1-15,0-1 0 16,-1 1 0-16,0 0 1 15,-3 0-1-15,-2 0 0 16,-3 1 1-16,-5 1 0 16,-4 0 2-16,0-1-3 15,0 1-1-15,0-1 0 0,-1 1 0 16,3-3 1-16,-3 2 0 16,-2-2-3-16,2 2 3 15,-5 0-2-15,1 1 3 16,-3 1-1-16,1 2 0 15,-3 1 1-15,-2 1-1 16,0-2 0-16,1 1-1 16,-3-1 0-16,3-1 2 15,1 0 0-15,0 0-1 16,4 0 0-16,0 2 1 0,2-2-1 16,1 1 0-1,-1 0-1-15,0 1 2 0,1-1-1 16,-1-1 0-16,-2 0 1 15,2 0-1-15,0-1 1 16,1 1 0-16,2 0-1 16,6-2 0-16,4 2 0 15,2 0 0-15,1 2-2 16,0-2 0-16,-2 1 2 16,-1 1 0-16,-2 1 0 15,1-2 0-15,0 2 0 16,1-2-1-16,4 1 1 15,-2-1 0-15,3-1-1 16,1 0 3-16,-1 0-3 16,-2 0 2-16,-2 0-1 0,-1-1 1 15,0-1-1-15,-4 1 1 16,-1-1 0-16,4 0-1 16,-2-1 3-16,5 3-3 15,1-2-1-15,2 2-1 16,-3 0 0-16,-2 2 1 15,-3-2 1-15,-4 0 0 16,-2 3 0-16,-3-1 0 16,1 1-1-16,-1 0 1 15,3 0 0-15,0 0 0 16,5-2 1-16,0-2-2 16,-1-1 2-16,0-2 1 0,-3 0-2 15,-3-3 1 1,-4 2 0-16,-1 0-1 0,-3-1 0 15,-2 0 1 1,2-1-1-16,0 3 0 0,1 0 0 16,2 0 1-16,0-1-1 15,0 3 1-15,-1-1-1 16,-4 2 3-16,-5-1-6 16,-1 2 5-16,-1 0-2 15,-2 2 1-15,4-1-1 16,-1 0-1-16,4 1-3 15,-1-1 4-15,-1 1 2 16,-2-2-2-16,-3 2 0 16,-2 0 0-16,-4-2 1 15,-2 0 0-15,-1 0 0 0,-2 0-1 16,1-2 0-16,2 0-1 16,2 2 1-16,1 0 0 15,3 2 0-15,-2-2 0 16,-1 3 1-16,-1-2-1 15,-2 1 0-15,-2 0 0 16,-1-2 0-16,1 1 0 16,0-1 0-16,4 0 0 15,-1 0 0-15,4 0 0 16,-2 0 0-16,-1-1 1 16,-2 1-1-16,-3-2 0 15,-1 0 2-15,-4 1-1 0,0 0-1 16,1-1 1-16,0 0-1 15,1 0-1-15,2-1-2 16,4 2 3-16,-5 0 2 16,-2-1-2-16,-1 2 1 15,-5 0-4-15,-1-1 6 16,-1 1-2-16,-2-2 6 16,-3 2-7-16,3-2 2 15,-1 0 3-15,1 0-4 16,1-1 3-16,2 3 5 15,0 0 3-15,0 0 3 16,0 0-3-16,0 0-2 16,-1 0-2-16,1-2 0 0,-2 1 0 15,2-2 12-15,0-1-9 16,0 0 6-16,3-2-11 16,0-3 2-16,3-1 0 15,0-1-7-15,3 0 0 16,-3 1 0-16,0 0 1 15,-3 2 0-15,0 2-2 16,-3-1 2-16,2 5-1 16,-2 1 1-16,0 0-2 15,0 1 3-15,-2 0-2 16,2 0 0-16,0 0-1 16,0 0-1-16,0 0 1 0,0 0 0 15,0 0-3 1,0 0 1-16,0 0-13 0,-1 0-53 15,2 1-218-15,-2-1-820 16</inkml:trace>
  <inkml:trace contextRef="#ctx0" brushRef="#br0" timeOffset="72554.88">14962 6420 402 0,'-4'0'205'16,"2"0"-144"-16,2 0 7 15,0-2 5-15,2 2 4 16,-1 0 3-16,-1 2 36 15,0-2-23-15,-1 0-30 0,-2 2-39 16,1-2-4-16,0 0-5 16,0 0-8-16,2 0 2 15,0 2 2-15,2 4 13 16,-2 3 19-16,0 4-17 16,2 3 9-16,-2 4-7 15,0 3 7-15,0-1-8 16,-4 1-9-16,1-4-4 15,1 0-2-15,1-5-2 16,-1-4-5-16,2-1-5 16,2-7-6-16,-1 0-93 15,-1-2-357-15</inkml:trace>
  <inkml:trace contextRef="#ctx0" brushRef="#br0" timeOffset="74055.25">9248 6918 482 0,'-4'0'96'16,"-1"0"-33"-16,-1-1 2 16,0-2-11-16,-1 2-9 15,4-2 21-15,3 2-31 16,-3-1 9-16,3 1 7 15,0-1 23-15,-2 2 8 16,4-1-4-16,-2 2-13 16,-2-1-4-16,2-1-2 15,0 1-4-15,-1 0-3 16,-1-1-10-16,2 1-1 0,0-2-14 16,-1 2-2-16,1-1-5 15,1 2-4-15,-1-2 2 16,2 1-3-16,-2 0 5 15,0 0-8-15,0 0-6 16,0 1-6-16,-2 2 3 16,1 5-2-16,-1 9 8 15,-1 11 3-15,2 11-4 16,1 11 9-16,0 8-2 16,3 9-6-16,-2 3-2 15,-2 5-4-15,-4 3 0 16,-1-1 3-16,-4-1 3 0,1-5 3 15,3-5 0 1,3-4 3-16,1-4 0 0,2-2-4 16,2-3-4-16,1-6 0 15,0-3-2-15,0-8-4 16,0-8 0-16,-3-5 3 16,3-9-3-16,-3-6-1 15,0-3 5-15,0-4 11 16,0-2-4-16,0-1-1 15,0-5-11-15,0-3 0 16,-3-4-21-16,0-5-58 16,-2 0-68-16,1-1-270 15</inkml:trace>
  <inkml:trace contextRef="#ctx0" brushRef="#br0" timeOffset="75273.17">8174 7427 1120 0,'2'1'99'15,"-2"-1"-31"-15,-2 0 49 16,-1-1-15-16,2 2-45 15,1 0-39-15,0 2-16 16,0 8 2-16,0 7 20 16,1 10-8-16,-1 8 1 15,2 8 8-15,-2 0-14 16,0 1 0-16,-2-1-6 0,-1-4-3 16,-3-4-1-1,-2-4-1-15,1-6-3 0,-2-3-30 16,3-5-121-16,3-6-227 15,3-5-485-15</inkml:trace>
  <inkml:trace contextRef="#ctx0" brushRef="#br0" timeOffset="75924.03">8107 7385 920 0,'0'-8'191'0,"3"-1"-170"16,0 2 20-16,1 0 36 15,2 2-21-15,0 2-10 16,2 0-25-16,2 5-10 16,-1 2 4-16,6 4-4 15,1 9-1-15,1 4-1 16,2 6-3-16,-3 4 6 15,-2 2-10-15,-6 0 6 16,-7-3-8-16,-2-2 2 16,-10-1 3-16,-4-3-5 0,-6-4 3 15,-4-3-1 1,-2-4-1-16,3-6 5 0,3-4 1 16,6-2-1-16,8-4 6 15,5 0-2-15,2 1-5 16,2 0-5-16,2 1-1 15,2-1 1-15,6 4 3 16,6 1-3-16,3 1 1 16,3 2-3-16,-3 2 4 15,4-1-3-15,-1 0 1 16,0-3 0-16,0-4 2 16,4-2-2-16,2-2-1 15,-2-1-3-15,-1-4 2 16,-3-2-1-16,-6-1 3 15,-3-6 1-15,-8 0-1 0,-7-3-4 16,-6 0 3-16,-3 1-3 16,-5 3 1-16,0 4 2 15,-4 5 1-15,5 3 0 16,-2 4 1-16,3 1-1 16,3 3 6-16,2 4-3 15,2 4 10-15,4 6-3 16,2 4-5-16,4 5-4 15,6 1-1-15,1-2 0 16,5-3-10-16,1-2-99 16,4-6-154-16,6-5-334 15</inkml:trace>
  <inkml:trace contextRef="#ctx0" brushRef="#br0" timeOffset="76593.82">8623 7508 891 0,'-11'-5'111'16,"-11"-7"-42"-16,21 12 53 15,1-1-38-15,-2 1-42 16,2 0-22-16,-1 1-15 16,-2 1-4-16,-2 4 0 15,-2 2 2-15,2 2-3 16,1 4 2-16,1 0 0 0,3 1-2 15,4 0 0 1,4-4 1-16,4 3 0 0,0-5-1 16,5 1 0-16,0-2 0 15,1 1 0-15,-3 1 0 16,3 2 1-16,-6 1 1 16,-2-1-1-16,-4 2-1 15,-5-1-3-15,-2-2 3 16,-4 0 0-16,-6-1 0 15,-3-4 0-15,-2 0-1 16,-2-3 1-16,-3-6 2 16,3 3 0-16,3-6 1 15,3 0 2-15,5-2-2 0,5-2-3 16,4-1-5-16,10-1 1 16,1-1 3-16,6 0-6 15,4-1 4-15,4 1-5 16,3-1-2-16,-2 2 9 15,-4-1 1-15,-3 4 0 16,-8-2 4-16,-5 1 0 16,-5-2 3-16,-3 1 1 15,-3-5-7-15,-2 0 10 16,-2-1-5-16,-1 1 5 16,-2 4 8-16,2 1 1 15,2 6-5-15,0 2-1 0,0 4-3 16,-1 2-1-1,-2 3 5-15,3 5-3 0,1 5 7 16,2 4-6-16,5 2-5 16,2 2-7-16,4 2 0 15,7-6-2-15,0 0-4 16,7-5-87-16,3-7-53 16,5-6-258-16</inkml:trace>
  <inkml:trace contextRef="#ctx0" brushRef="#br0" timeOffset="76842.89">8865 7289 840 0,'-15'-26'225'0,"6"8"-94"0,1 6-1 16,2 5-37-1,3 3-26-15,-1 2-22 0,4 2-22 16,2 5-22-16,2 6 13 15,2 7 3-15,3 11-6 16,3 9-10-16,4 4 4 16,3 3-4-16,-2-1-1 15,1-5-1-15,-5-5-41 16,2-3-112-16,-4-10-78 16,-2-5-254-16</inkml:trace>
  <inkml:trace contextRef="#ctx0" brushRef="#br0" timeOffset="76988.84">8853 7415 252 0,'-23'-14'790'15,"4"4"-670"-15,5 3 48 16,6 1-44-16,8 2-102 16,11-6-22-16,9-1-3 15,13-3-55-15,13-3-340 16</inkml:trace>
  <inkml:trace contextRef="#ctx0" brushRef="#br0" timeOffset="79687.19">12729 3434 377 0,'0'0'46'0,"3"0"-40"16,1 0-6-16,1-4-56 15,-1 1 55-15,1 0 1 0,1-1 19 16,-3 3 33-16,-2-1 24 16,-1 2 36-16,-1 0-24 15,-1 2-11-15,1-2-30 16,-1 0-3-16,1 1-12 16,1-1-8-16,0 0-7 15,0 0-6-15,0 0 2 16,0 0 6-16,1 0 3 15,-1 0 0-15,0 0-3 16,0 0-6-16,0-1 9 16,2 1-2-16,-2 1 12 15,-2-2 16-15,2 1-12 16,-1 0 7-16,1 0-1 0,0-2-3 16,0 2-10-16,-2-1 12 15,-2 1-25-15,-5-2-11 16,-11 2-5-16,-9 2 2 15,-13 1 6-15,-12 2 10 16,-1 1 7-16,-2 0-4 16,8-2-3-16,6-1-6 15,11 0-3-15,13-3 4 16,7 0 3-16,6 3-4 16,6-3-6-16,0 0 3 15,2 0-2-15,-1 0-2 16,2-3 2-16,-1 3 1 0,-2 0-8 15,0 0 2-15,1 0-1 16,-1-2-1-16,-1 2-27 16,1 2-135-16,1 1-117 15,1 1-395-15</inkml:trace>
  <inkml:trace contextRef="#ctx0" brushRef="#br0" timeOffset="80923.63">18054 3028 393 0,'-5'-1'24'0,"4"-1"16"0,-2 1 41 15,3-2-22-15,0 2-11 16,0 1 32-16,0-2-1 15,0 2-31-15,0-1-11 16,0 1-16-16,-2 0-12 16,1 0-4-16,-1 0-4 15,-1 0 0-15,0 0 0 16,-3 0 0-16,3 1 6 16,0-1 12-16,0 2 39 15,-1-2 35-15,1 1 0 16,-2-1-35-16,-2 0-19 15,-2 0-6-15,-6 0-4 0,-6 2-9 16,-6-1-5-16,-4 0 0 16,-3 1 6-16,-2-1 15 15,4 1 0-15,4-1-9 16,7-1-12-16,6 1-2 16,5-1-1-16,5 0-1 15,2 0-5-15,2 0 1 16,2 0-3-16,-1 0 0 15,0 0-1-15,2 0-3 16,-2 0-1-16,1 0-17 16,-1 1-125-16,-1-1-185 15</inkml:trace>
  <inkml:trace contextRef="#ctx0" brushRef="#br0" timeOffset="82057.88">18167 5005 752 0,'1'-3'178'16,"-1"0"-117"-16,-1 2 101 15,-1-2-66-15,1 1-55 16,-1 1-16-16,1 0 0 0,-1 1-6 15,1 0-4-15,-3 0-1 16,-4 2 0-16,-7 3 3 16,-9 0 21-16,-9 4 0 15,-13 1-11-15,-5 0-1 16,-7 4-1-16,0-1 3 16,4-4-12-16,8 0-4 15,12-4 0-15,10 0-5 16,11-4-6-16,7 0 4 15,4 1-5-15,4-2 7 16,-1 0-7-16,1 1-4 16,-1 1-59-16,5-2-162 15,0 3-218-15</inkml:trace>
  <inkml:trace contextRef="#ctx0" brushRef="#br0" timeOffset="83068.89">23311 2904 683 0,'-1'-3'276'0,"-1"1"-211"15,1 1 61-15,-1-2-21 16,1 2-53-16,1 1-6 16,1-1-16-16,-1 1 3 15,0 0-17-15,-1 0-5 16,-7 1-9-16,-8 3 4 16,-13-3 5-16,-12 4 21 15,-13-1-7-15,-3 0-1 0,2 0-13 16,9-4-4-1,11 2-2-15,13-2-5 0,7 0 0 16,11 0 0-16,2 1-19 16,5 1-86-16,8 2 0 15,5 3-278-15</inkml:trace>
  <inkml:trace contextRef="#ctx0" brushRef="#br0" timeOffset="83901.38">23387 4871 886 0,'0'0'125'16,"2"-1"-5"-16,-4-1 11 15,1 1-50-15,-1-2-28 16,-1 2 10-16,-1-1-14 15,-5-2-23-15,-7 1-7 0,-11 2 5 16,-12 1 10-16,-15 0 2 16,-10 2-5-16,-8 0-4 15,-4 1-8-15,5-2 5 16,8-1-3-16,12-1-11 16,16 1-5-16,13-2 3 15,12 1-8-15,7 1 3 16,5 0-3-16,2-2-16 15,8 1-49-15,8 0-126 16,8-4-488-16</inkml:trace>
  <inkml:trace contextRef="#ctx0" brushRef="#br0" timeOffset="85251.49">12894 5215 611 0,'0'-1'261'0,"-1"0"-250"15,-2-2 63-15,-1 1 46 0,-1-1-30 16,-2 3-17 0,-4-1-21-16,-4 1 1 0,-4 0-4 15,-8 0 16-15,-6 1 3 16,-7-1-6-16,0 0-1 15,-2 0-25-15,-1 0-2 16,5-2 1-16,2 1-16 16,5-3-2-16,4 1-6 15,5 2-8-15,8 1-1 16,4 0 0-16,6 0-2 16,2 0 0-16,4 0-3 15,-1 0-7-15,2 0-48 16,4 0-74-16,1 1-304 15</inkml:trace>
  <inkml:trace contextRef="#ctx0" brushRef="#br0" timeOffset="90155.05">6528 3982 424 0,'-1'6'127'0,"-1"-2"-106"16,1-3 56-16,1-1 32 15,0 2-29-15,0-2-23 16,0 0-15-16,1 0 4 16,-1 0 29-16,0 0-1 15,0 1 5-15,-1-1-16 0,1 0-9 16,0-1-10 0,0-1-26-16,-2-3 10 0,2-1-4 15,0-1 0-15,-1-2 6 16,1 2-1-16,-2 1-1 15,2 1-1-15,-3-1-8 16,2 1 4-16,-3-2-2 16,1 0-13-16,-2-3 1 15,-1-2 0-15,0 0-1 16,1-4-5-16,-3-2 1 16,2-2 0-16,-2-2 0 15,2-1 6-15,-1 0-4 0,1 4 4 16,4 2-3-1,-1 0-5-15,0 4-1 0,2 2 7 16,-1 0-7-16,-1-1 1 16,2 4-1-16,-1-2 2 15,-1 2 0-15,0-2-2 16,1 1 1-16,-1 3 2 16,1-4-1-16,1 5 1 15,-1-2-1-15,-1 0-1 16,3-2-2-16,-3 0 0 15,0-1 0-15,3 0 2 16,-3-4 0-16,1-1-2 16,-1 1 2-16,2-1-2 0,-2 1 0 15,0 1 1 1,0 3-1-16,2 2 0 0,1 1 0 16,-2-1-2-16,1 1 4 15,1 0-2-15,-2-1 1 16,1-1-1-16,1 1 1 15,-2-2 2-15,2 0-2 16,0 2 3-16,0 2 1 16,0 0-5-16,2 2 0 15,-2 2 3-15,0 1 0 16,0 0 1-16,0 0 1 16,0 1 0-16,-2 0 3 15,2-2-4-15,0 2 0 16,0-3-3-16,0 3-1 0,0 0 0 15,2-1-3-15,-2 1-2 16,1 1-4-16,2-1 8 16,6 0 1-1,3 0 0-15,5 0 0 0,8-1 1 16,6-2 1-16,5-1-2 16,6-1-3-16,3 0 3 15,4 1 4-15,-1-1-4 16,2 1 0-16,2 3 0 15,-1 0-3-15,-2 1 1 16,-4 0-4-16,1-2 5 16,-2 0 1-16,-3 0-8 15,3 1 6-15,2-2-3 0,-4 0 3 16,0 2 0-16,1-1-2 16,-3-1 1-16,-1 2 2 15,-1 0-2-15,0-5 2 16,-2 4-1-16,-2-2-1 15,-3-2 3-15,1 2 1 16,-7 1 0-16,-1 0-1 16,-6 2 0-16,3 0-1 15,-6 1-2-15,4 0 4 16,2 0-1-16,0 0 1 16,7-2 0-16,5 2-1 15,4-1-3-15,0-1 3 0,4 1 0 16,2 2-1-16,-4 1 1 15,-3-1 0-15,-2 1-1 16,0 0 1-16,-1 0-1 16,-1-2-3-16,-1 0 3 15,3 0 0-15,2-2-6 16,-2 0 5-16,-1 0 0 16,1-1-1-16,-1 2-2 15,-3 1 5-15,3 0 1 16,-2 1 0-16,-1-1-1 15,4 0 0-15,-2-1 0 16,2-1 0-16,2 0 0 16,2-1-1-16,1 1 1 0,6 0 0 15,3-1 0 1,0 1-1-16,2 1 2 0,2 0-1 16,-5-1 2-1,2 1-2-15,-4-1 0 0,-2 1 0 16,-6 0 0-16,-2 1 0 15,-7-2 0-15,5 1 1 16,-2 1-1-16,2-1 1 16,1-1-2-16,4 1 1 15,2-2-2-15,-1 2 1 16,1-2-2-16,3 0 3 16,-4 2 1-16,3-3-1 15,-1 2 0-15,-3-2 0 16,-1-1 1-16,-1 1-3 0,-3 0 4 15,0 0-3 1,-2-1 1-16,-1 1 0 0,0 1 3 16,1-1-3-16,2 1 0 15,2 0 0-15,1 0 0 16,3 0 0-16,2 1 0 16,2-2 0-16,0 1 0 15,2 0 2-15,-5-2-2 16,-3 3 1-16,-2-2-1 15,-2 1 0-15,-4 0 2 16,1 1-4-16,0-1 4 16,0 1-4-16,0-1 3 15,3 2-2-15,1 0-3 0,4-2 3 16,1 1-5 0,0-1 1-16,-1 1 3 0,-4-1 1 15,1 1-4-15,-3-1 3 16,-2 1 1-16,-3-1 0 15,1-2 0-15,2 2-3 16,1 1 4-16,2-1-6 16,4 0-1-16,-1 2 4 15,1-2-4-15,1 0 7 16,-1 2 0-16,2 0 1 16,-5-1-2-16,3 0 3 15,-4 2-2-15,0-1 0 0,-2 0-2 16,1-1-4-1,-2-1 5-15,-2 2 0 0,-3-2 0 16,-3 3 0-16,-2-1 1 16,-1 0-1-16,-5 0 1 15,5-1 1-15,-4 0-1 16,5 1 0-16,0 0 0 16,0-1 2-16,8 0-2 15,-1 1 0-15,1 0-1 16,-1 1 0-16,-3-1 1 15,-3 1-2-15,0 0 1 16,-3-2 1-16,-2 1-1 16,5-1 1-16,0 2-1 15,3-2 2-15,1 0-1 16,5 1 0-16,-2 1-1 0,1-2 1 16,-4 2 0-16,-4 0-1 15,-2 0 2-15,-2-1-1 16,-4 0 0-16,2-1 0 15,-6-1 1-15,2 2-1 16,-4-1-1-16,2 2 1 16,-5-1 0-16,-1 1-1 15,0 0 1-15,-1 0-1 16,-2 1 0-16,1-1 1 16,-1 0 0-16,2 2-1 15,-2-2 1-15,0 0 0 16,0-2 0-16,0 4-2 0,0-4-1 15,0 4-43 1,0-2-119-16,0 1-215 0</inkml:trace>
  <inkml:trace contextRef="#ctx0" brushRef="#br0" timeOffset="91174.91">12204 3062 604 0,'0'-1'188'15,"0"-1"-176"-15,-2 0 41 16,2 1 32-16,0 0 1 0,0 1-38 16,0-2-28-16,0 4-12 15,0-2 0-15,2 0 4 16,-2 1 1-16,0 2 45 15,1 1 0-15,-1 2-22 16,3 3-14-16,-1 2 4 16,2 1-9-16,0 3-2 15,1 0-10-15,-2 2 5 16,2 1-4-16,-1 2-2 16,1-1 2-16,-1 0 0 15,-1 0-1-15,0-3 2 16,0 0 1-16,0 0-1 0,0-2 0 15,1 0 0-15,-2 1 3 16,1-3-9-16,3 0 3 16,-3 1-2-16,1-3 0 15,-1 0-1-15,0-1 1 16,-1 2-1-16,-1-2-1 16,2 1 1-16,-1-1 0 15,-1 1 0-15,1-2 0 16,1-2 0-16,-2 0 1 15,3 0 0-15,-1 1-1 16,0 0-1-16,-1 2 4 16,1-4-2-16,2 4 0 15,-2-2 1-15,-2 0-1 16,1 1 1-16,-1-2-3 16,-1 0 1-16,0-1 0 0,2-1-1 15,-2-3 3-15,0 0 0 16,0-1 0-16,0 0 4 15,0 0 3-15,0-1-6 16,0 1 3-16,0-1-7 16,0-3-47-16,1-2-306 15</inkml:trace>
  <inkml:trace contextRef="#ctx0" brushRef="#br0" timeOffset="94003.12">12238 2944 488 0,'-4'1'134'0,"-2"-1"-113"16,-1 1 48-16,1 1 24 15,1-2-42-15,2 1 3 16,1-1-10-16,2 0-13 16,2 0 5-16,-2 0-3 15,1 0 1-15,1 1 24 16,0-1 22-16,3 1-19 15,1 1-16-15,3 0-6 16,6-1-19-16,0-1-9 16,6 0-5-16,1 0 2 15,1 0-4-15,2-1 6 16,2 1 5-16,1-2-1 0,2-1-5 16,3 1 0-16,0-1-3 15,2-3 4-15,3 0-4 16,0-1-4-16,4-1 1 15,0-2-1-15,4 0 1 16,-2 0-4-16,0 0 4 16,-5 1-4-16,-2 0 3 15,-1 0-2-15,-1 1 1 16,0 0-1-16,2-2 0 16,4 1 0-16,3 1-2 15,0-1 1-15,3-1 1 16,-2 3 0-16,-1 0-5 0,2 1 5 15,0 1-2 1,5 0 1-16,1 0 1 0,1 0 0 16,2-2-2-16,1 1 2 15,1 0-1-15,-1-1 0 16,3 0 1-16,-5 0 0 16,-1-2-1-16,-2 3 1 15,-5 0 0-15,-1 0 1 16,-5 1-1-16,-2-1 2 15,-2 1-1-15,-1-1-1 16,-2 4 0-16,1-2 0 16,-1 1-1-16,6 0 1 15,0 0 1-15,4 1-1 16,0-3-1-16,2 2-1 16,-3-2 4-16,0 0-2 0,-1-1 0 15,3 0 0-15,2 0-2 16,-1 2 3-16,4 0-2 15,-1 1 2-15,1 1-2 16,0-1 2-16,3-1-1 16,-1-1 2-16,0 1-2 15,1-3 1-15,1 2 1 16,-3-3-2-16,-1 2 2 16,-4 2-2-16,0-1 0 15,-4 1 0-15,2 2 2 16,-1 2-2-16,3-2 0 15,1 2 0-15,3-1-3 0,-2 1 3 16,2-3 0-16,-1 2 0 16,1-2 0-16,1 1 0 15,2-2 0-15,-2 2-1 16,-3 0 1-16,-3 1-1 16,-3-2 2-16,-6 0 0 15,-2 0 0-15,-1 2 0 16,-1-2-1-16,0-1 0 15,2 0-1-15,0 1 1 16,2 0 0-16,0 0 0 0,-1 2-1 16,-1 1 0-16,0-2 1 15,-5 2 0 1,-1 0 2-16,-3 0-3 0,-3-1 1 16,0-1-1-16,1 0 0 15,-1 2-1-15,4 0 1 16,1 0 1-16,-1 0-1 15,-1 2 1-15,-2-2-1 16,-2 0 2-16,-4 0 2 16,1 0-3-16,-2 0-4 15,-1-2 4-15,3 2 0 16,1-2 0-16,1-1 0 16,-1 2-1-16,1-2 1 15,4 2-1-15,-5 2 0 16,1 1 1-16,-4-2 0 0,0 1 1 15,-3 0-1 1,1-1 0-16,-2 0 1 0,2 0-1 16,5 0 0-16,1-1 0 15,-2 1 0-15,1 0 0 16,-5 1 2-16,-1-1-2 16,-6 0 1-16,-3 2-1 15,-1-2 0-15,-2-2 1 16,1 2-1-16,1 0 3 15,1 0 5-15,1 3-4 16,2-3 6-16,1 2 1 16,1 2-2-16,-2-1 0 15,0 0-9-15,3 1 1 0,-3 0 1 16,0 2-1 0,0-1-1-16,-2 2 1 0,1 2-2 15,2-1 2-15,-2 2-1 16,-1 3 0-16,2 0 2 15,-1-2-1-15,-1 6 2 16,2-3 0-16,-3 0-2 16,0 1 2-16,1 0-1 15,-1-2 3-15,2-1-4 16,-2-1 1-16,3 0 5 16,-2-1-7-16,-1 2 2 15,2-2 4-15,-1 0-4 16,2-1-2-16,-1 2 8 15,0-2-7-15,1 1 9 0,-1-2-5 16,1 1 4-16,0-1 1 16,1-2-3-16,-1 1-5 15,2-1 1-15,-4-1 2 16,3 0-5-16,-4-1 2 16,2 2-2-16,0-1-1 15,-1 2 1-15,1 0 1 16,-1 0-1-16,2 2 0 15,1-2 1-15,0-1 2 16,-1 0-2-16,0-1-1 16,0 0-1-16,-1 0 1 15,0-1-1-15,-2 2 1 0,1-2 0 16,1 3 0-16,0-1 1 16,2-1 0-16,-1 0 2 15,1 0-2-15,1-2 0 16,-1 0 2-16,2-1-6 15,-4 0 4-15,-2 1-1 16,-2-2 0-16,1 3-2 16,-1-1 1-16,1 1 1 15,-1 0 1-15,2 1-1 16,-1-1 0-16,-1 0-3 16,3 2 3-16,-2 0 0 15,1 1 0-15,-2 0 0 16,2 1 4-16,-1-1-8 0,-1-1 4 15,1-1 0-15,-1 0 2 16,1-1-2-16,1-1 4 16,-2-1-4-16,1 1 0 15,0-1-3-15,-1 0 3 16,1 0 0-16,-2-1 2 16,2-1 0-16,-2 0-2 15,0 0 0-15,0-1-10 16,2-3-234-16,-2-4-483 15</inkml:trace>
  <inkml:trace contextRef="#ctx0" brushRef="#br0" timeOffset="96529.33">17223 2498 734 0,'0'1'136'0,"1"-1"-93"15,4-1-24-15,2-4 20 16,2 2 38-16,2 1-19 16,3-1-38-16,0 1 3 15,2 1 12-15,-1 1 5 16,3 0-2-16,-1 0-12 16,3 0-5-16,2 1-8 15,4-1-9-15,0 0-2 16,5 2 3-16,-1-1-4 0,0 1 1 15,-1-2 2 1,-2 0-3-16,-3 1 2 0,1-2 0 16,-4-1-2-16,3 1 5 15,1-1-5-15,2-1 1 16,5 1-2-16,0 2-1 16,6-2 1-16,-2-1 0 15,1 2 0-15,-3-3 0 16,-1 2 0-16,-2-2-2 15,-1 1 2-15,-3 0 0 16,-3 2 1-16,1-1-1 16,-1 0 0-16,3-1-1 15,3 0-1-15,3-1-2 0,1 0-15 16,2 0 3 0,0 1-4-16,-3 0-4 0,-2 0 17 15,-1 2 1 1,0-1-1-16,-1 2 3 0,3-1 2 15,3-2-2-15,-1 0-9 16,2-1-2-16,-1-2 6 16,1 1 5-16,-2-2 4 15,0-1-1-15,2 1-2 16,0 3-2-16,0-2 5 16,-5 2 2-16,0 1 0 15,1-1 5-15,-3 1-6 0,3-1 1 16,2 0-2-1,0-2 2-15,2 2 0 16,0-3 1-16,3 2-2 0,-2-1 1 16,0 2 2-16,1-2 5 15,-2 0-9-15,1 3 1 16,-1-1-1-16,-1 0 2 16,0 1 2-16,1 0 0 15,-2 0-4-15,-1 0 1 16,1 1-1-16,0-3 0 15,2 3 0-15,3-3 0 16,3 0-4-16,2 1 4 16,1 1-8-16,1 0 8 15,-1 2-9-15,1 1 5 16,-2 0 4-16,-1 0 2 0,0 0-2 16,1 0 0-16,3-2 5 15,2 2 0-15,-1 2 7 16,1-2-6-16,-1 3-5 15,-2-1 16-15,-2 1-1 16,-1 0-4-16,-1 0 15 16,-5-2-7-16,1-1-9 15,0-1-1-15,-1-1-3 16,2-1-3-16,0 1-3 16,3-1-1-16,-3 2 0 15,-2-1 0-15,-1 1 3 16,-3 1 2-16,1 0 0 0,-3 0 1 15,0 0-6 1,4 0 0-16,-1 0 2 0,3 0-2 16,2 0 0-16,1 1 1 15,-2-1-1-15,-1 0 0 16,-1 0 0-16,-2 2 0 16,2-1 0-16,1-1 0 15,1 1 0-15,0 1 3 16,4-2-3-16,1 0 0 15,1-2 2-15,0 1-2 16,1-2-1-16,0 0 1 16,1 2 0-16,2 1-1 0,-3 0 1 15,-2 1-3 1,-3 1 3-16,-4 1 0 0,-1-2 0 16,-1 2 0-16,0-2 0 15,2 0 0-15,0-1 0 16,-2 0 0-16,2-1 0 15,-2 0 2-15,-2-1-2 16,-1 2 2-16,-3 2-1 16,0-2 0-16,-1 1 0 15,0 0 1-15,0 1-2 16,-4-2 1-16,-1 1 3 16,-3-1 0-16,-4 0 16 15,0 0 5-15,-2-1-14 0,2 1-7 16,-1-2-3-1,3 2 1-15,2-1 0 0,-2 1-1 16,0-1-1-16,-2 1 1 16,-5-2 1-16,-2 2 3 15,-4 0 7-15,-1 0-2 16,-3 0 9-16,0 0-3 16,0 0-1-16,0 0-7 15,-3 0-1-15,3 2-3 16,3-2 0-16,-3 0-4 15,2 1 0-15,-1 2 0 16,1 1 0-16,1 3-2 16,0 3 2-16,-3 3 0 15,0 0 0-15,0 2-1 16,-3-1 1-16,-2 3 0 0,-1 0 1 16,0 0 1-16,-1 0-2 15,1 0 0-15,-2 0 0 16,1-1 0-16,3 2 0 15,-1 0 1-15,2 0-2 16,-2 1 2-16,2 0-1 16,-1 2 0-16,-3-2 1 15,2 1-1-15,-1 0 2 16,2-2-2-16,-1-1 0 16,2 0 0-16,-1-3 0 15,1-2 0-15,1 1 0 16,1-2 0-16,-1 2 1 0,1 0 0 15,1-2 1-15,0 0-1 16,3 1-1-16,-2-1 2 16,1-1-2-16,1 1 1 15,-1-2-2-15,0 2 2 16,1-2-1-16,-1-1 0 16,1 0 1-16,1 1 0 15,-1 0-1-15,2 0-1 16,9 16 1-16,-12-23 0 15,-1 2 1-15,2 0-1 16,2-2 5-16,1 8-1 16,3-3-4-16,0-2 2 0,0 1-1 15,-2-1 1 1,2-2 1-16,-1 2-2 16,-1-3-2-16,1 2 2 15,0-1-1-15,-2-1 0 0,0 1 0 16,1-2 0-16,-1 2 1 15,1-2 1-15,2 2-2 16,0-1 0-16,1-1 0 16,-1-1 0-16,-1 1 3 15,-2-1-1-15,-1 0 0 16,0 0-2-16,-1 0 0 16,1-1 0-16,0 0 0 15,2-1-1-15,0-2-17 16,1 1 3-16,-1 0-52 15,-1-1-141-15,0 1-543 0</inkml:trace>
  <inkml:trace contextRef="#ctx0" brushRef="#br0" timeOffset="100297.79">6503 5567 923 0,'0'0'102'0,"0"-2"-41"16,0 2 0-16,-3-1 5 16,3 1-22-16,0 1-16 15,0-1-16-15,0 3-5 16,0 4 35-16,0 6-8 15,0 2-15-15,3 6-1 16,2 5 12-16,2 5 3 16,2 4 3-16,-2 9-14 15,4 7-3-15,-1 4-7 16,-1 4-2-16,-3 2-6 16,-1-2 0-16,-4-1 1 0,3 0-2 15,-2-3 1 1,1-3 0-16,0-3-3 0,3-5 0 15,-3-3 1-15,2-5-2 16,-2-6 0-16,0-5 1 16,-1-3-1-16,-2-6 1 15,2-6-1-15,-2-2 0 16,0-5 1-16,0-1 7 16,0-2-3-16,0 0 0 15,1 0 1-15,-1 0-1 16,2-1 0-16,-1 1-3 15,2 0-1-15,2-1 3 0,4-1-3 16,12 1 0-16,4-2-1 16,12 2 2-16,4 1-1 15,2 0 0-15,-1 1-1 16,-3 2-2-16,-1 0 0 16,1-1 3-16,6 1-2 15,4 0 1-15,8-2-1 16,4 3-3-16,1-4 3 15,6 3 2-15,-1 0-2 16,0 1-2-16,-4 0 2 16,-2 2 0-16,-6 0 0 15,2 0 0-15,-5-1 1 16,-1 1 0-16,-2 1-1 0,-3 0 1 16,0-1 0-1,-2 0 0-15,0 0 0 0,0-1-1 16,0 0 1-16,0 2-2 15,-2-1 1-15,-1-1-3 16,-5 1 4-16,1-2-1 16,-1 1 1-16,-3 0-1 15,0-5 0-15,8 2 1 16,-2-2-1-16,5-2-3 16,0-2 4-16,0 3 1 15,-1-1-1-15,-4 1 0 16,-5 1 1-16,2 0 0 15,-3 0-2-15,-2-3-1 16,-1 0 1-16,1-1 0 0,1 1-6 16,-3-1 1-16,1 0-3 15,0 1 7-15,0 0-1 16,-3 0 3-16,-2 2 0 16,-1-2 0-16,-6 0 0 15,-2 0 0-15,-2-1 2 16,0-1-2-16,2-3 0 15,0 2 0-15,2-2 1 16,4-1-1-16,-1 3 0 16,-3 0 0-16,1-1-2 15,-2 3 2-15,2-2 0 16,-1 2 1-16,-3 0 1 16,1-2-2-16,-1 2 0 15,0-2 0-15,0 2-1 0,1-1-1 16,1-1 2-16,-1 0-1 15,1 2 1-15,-1 0 0 16,1-1-2-16,-1 3 2 16,2-3 0-16,1 2 2 15,2 0-3-15,0-1 2 16,2 0-1-16,-1 0 1 16,0 0-1-16,-4-2 0 15,-2 0 3-15,-2 2-3 16,-1-1 0-16,-2 1 0 15,-2-2-1-15,1 2 1 16,4-1-2-16,-2 1-1 0,4 0 3 16,-1-2-1-16,4 0 0 15,-5 2 1-15,4-1 0 16,-2 2 0-16,-4-2-2 16,2 4 1-16,-1-2 1 15,2 0-2-15,4-1 0 16,5 0-3-16,7-2-7 15,8-1 6-15,6 0-10 16,7-1 7-16,6 1-6 16,2-2 12-16,4 4-3 15,2-2 6-15,4-1 2 16,9 1-2-16,3 2-5 16,6-4-2-16,4 2-3 15,5 2-8-15,2-1 8 0,3 1-16 16,5 2 16-1,-1 0 2-15,1 2 8 0,-5 2 2 16,-4 2 0-16,1 0 2 16,-2 2-3-16,1 1 0 15,-1 1-1-15,0 0 0 16,-1 1 1-16,-4 1-1 16,2-1-2-16,0 1 1 15,0-2 2-15,0 0 4 16,-3-1-4-16,-3-2 8 15,0 1 7-15,-5 2-12 16,-2-2 1-16,-2 0-3 0,-3-1-2 16,-4 2 0-16,-4-2 0 15,-3 0-1-15,-4 1 0 16,0-2 2-16,-3-2 1 16,-3-1-2-16,-2 0 3 15,-1 0 0-15,-2 0-1 16,-3 0-1-16,0 0 0 15,-2 0-1-15,3-3-2 16,-3 2 1-16,-1-4 1 16,0 1-2-16,-2-2 2 15,-1 1 4-15,0-1-3 16,-1 1 0-16,-1-1 0 16,-2 1-1-16,-3 1-2 0,1-1 1 15,-4 1 1 1,2 0-1-16,-2-2 1 0,1 0 0 15,-1-1 1-15,-1 0 0 16,-2-2 1-16,-1 2-1 16,-2 0 3-16,-5 0 4 15,-2 2 3-15,-8 1-2 16,0 0-1-16,-2-1-5 16,-1 1-1-16,-1 0 0 15,3 0-2-15,0-1 8 16,0 1-6-16,0 0-1 15,1 0 5-15,0 2-2 0,-4 1 6 16,-2-1 1 0,0 1 5-16,-4 1 0 0,0 0-7 15,0 0-4-15,-1 1 1 16,1-2-5-16,-3 1 1 16,3 0 1-16,-1 1-2 15,1-1 4-15,0 0 1 16,-2 0-1-16,2 0 3 15,0-1 3-15,0 1-1 16,2-2 6-16,-1 2 5 16,3-1-4-16,2 1 2 15,3-1 9-15,-1 1-10 16,1-2 5-16,-3 2 2 0,-3 0 1 16,-5-3-17-1,1 3-3-15,-1-1-4 0,1 1-2 16,1-1 3-1,0 1-1-15,0 0 3 0,0 0-3 16,1 1 1-16,1-1 1 16,-1 1 3-16,-1-1-2 15,2 3 1-15,-1-3-6 16,-1 0 1-16,2 2-1 16,-2-2 0-16,0 0 2 15,0 1-1-15,0-1-1 16,0 0 2-16,0 0 1 15,0 0-3-15,0 0-1 16,0-1-6-16,0 1-29 0,0-5-70 16,0-6-305-16</inkml:trace>
  <inkml:trace contextRef="#ctx0" brushRef="#br0" timeOffset="103435.95">14491 6371 582 0,'-6'-1'239'0,"3"1"-178"16,3 1 0-16,-2-2 28 16,4 2-17-16,-1-1-15 15,1-1-19-15,7 1-13 16,-2 0 3-16,5-2-3 16,6 2-1-16,0 0-4 15,4 0 4-15,5-1-8 16,3-2-4-16,4 0-6 15,7-2 4-15,6-4 0 16,8 0-9-16,5-2 1 0,4-1-2 16,0-1 1-16,-4 0 2 15,-5 3-2-15,-5-1 3 16,-6 5-1-16,-3 0 2 16,-2-2-1-16,-2 1-2 15,4 0 6-15,3-2-4 16,3 1-3-16,9-4 0 15,4 3 3-15,9-2-4 16,5-1-3-16,5 1 2 0,0-1 0 16,0 1 1-16,-3 1-3 15,1 1 3-15,-3 0 0 16,-1 0 0-16,-2-1-2 16,0 1-1-16,0 1-2 15,2-2-2-15,-1 0 0 16,-2 1 5-16,3 1 1 15,-1 1-1-15,1 1 2 16,-2-1-3-16,0 2 2 16,-3-3 1-16,1 0-1 15,-2-1 1-15,-3-3 0 16,0 1-3-16,0-1 2 16,-4 1 2-16,0 0-1 15,-2 0 0-15,-3 1-3 16,-4-2 0-16,3 2 3 15,-4-1 0-15,0 0 1 16,2-2-1-16,0-1 0 0,0-2 0 16,3 1 0-16,5-1-2 15,-2 2 0-15,0 2 0 16,-1 0 2-16,-8 3-1 16,-3-1 2-16,-1 1 0 15,-2 0-1-15,2 1 1 16,3-1-2-16,3 2 2 15,3-1-3-15,2 0 2 16,4 1 0-16,-1-2 0 16,1 2 1-16,-2 2-1 0,-2-1 0 15,-3 2 1-15,-2-1-1 16,-3 1 0-16,0 0 0 16,-2 1 1-16,2-3-1 15,1 4 0-15,2-3-1 16,-1 1 0-16,-2 1-3 15,1 2 3-15,-4-2 0 16,1 2 2-16,-2 1-3 16,2 0 2-16,-1-1 0 15,1-1 0-15,-1 0 3 16,-1 2-3-16,0-1 1 16,-1 0-1-16,0 1 0 15,1-2 0-15,-2 1 0 16,2 1 0-16,2-2 1 15,0 2-1-15,2 0 1 0,0 0-1 16,1 0 2-16,-1 0-1 16,1 0 0-16,-1 0 0 15,0 0-1-15,1 2 0 16,-3-2 0-16,-4 0 1 16,0 0 0-16,-4 0 2 15,-3-2-2-15,-4 2-1 16,2 0 3-16,1 0-2 15,3 0 2-15,-1 2-3 16,2-2 2-16,-1 0 0 0,-3 0-2 16,1-2 1-1,0 2-1-15,0 2 0 0,0-2 1 16,1 1-1-16,2 2 0 16,2-2 1-16,-3 3 0 15,2-3-1-15,0 0 0 16,1 0 0-16,-3-1 2 15,1 0-2-15,-1 0 0 16,0 0 1-16,0 0 1 16,2 2-2-16,2-1 0 15,2 2 0-15,2-3-1 16,2 1 0-16,-2-1 0 16,1-1-1-16,-5-1 2 15,-2 1-2-15,-1 0 1 16,2-1-3-16,1 2 0 0,1 0 1 15,4 0 1 1,0 0 0-16,0-1 1 0,1 1 1 16,-1-2 0-16,-4-2 0 15,1 0 0-15,-6 0 0 16,-3-2 1-16,-4 1 1 16,-4-1-1-16,-5 0 0 15,-4 1-1-15,0 0 0 16,-4 0 0-16,2 0 0 15,-1 1-1-15,-1-2 1 16,0 2 0-16,-2 0 1 16,-3 1-1-16,0 0 1 0,-3 1 2 15,-1 1 2-15,1-3 4 16,-1 2-4-16,1-3-4 16,0 3 2-16,0-2-3 15,1-1 1-15,0 1 0 16,-1-1 2-16,1-3 5 15,1 2-3-15,-3-3 2 16,1 0-1-16,1-1 2 16,-1 0-3-16,2 1-1 15,-3-1 8-15,1-1 1 16,-1-1 2-16,-1-2 4 16,-1 0 3-16,-4-1 4 15,2-4-13-15,-3-2 2 0,0 0-12 16,0-2-1-1,0-1-1-15,2 0 0 0,-2 3-1 16,-1 1 1-16,1 1-1 16,0 5 1-16,0-1 5 15,1 3-5-15,-3 0 4 16,-1-2-4-16,0 1 1 16,-4-2-2-16,0 0 0 15,-4-2-1-15,1-1 1 16,-3 3 0-16,3 1 1 15,3 0 0-15,0 2 1 16,2 3-4-16,1-1 3 16,-1 1-2-16,-2 2 1 15,-1-1-2-15,1-1 2 0,-3 3 1 16,2 0 0-16,-2-1-2 16,4 0 2-16,-2 0 0 15,3 0 0-15,1 1-1 16,3 1 5-16,1 0-3 15,0 1-1-15,1 1 0 16,-1-2-1-16,2 4 0 16,-1-2-3-16,1 1 2 15,-1-2 1-15,1 3 1 16,-3-2-1-16,-1 2-2 16,1-1 1-16,-1 1 0 0,2 0-2 15,1 1 3 1,2 0 2-16,0 0 1 0,2 1-1 15,-1-2 0 1,1 1-2-16,-1 1 0 0,1-1-8 16,3 3-34-16,1 1-178 15,5 2-901-15</inkml:trace>
  <inkml:trace contextRef="#ctx0" brushRef="#br0" timeOffset="104945.89">17673 5137 238 0,'3'-5'62'0,"0"-3"6"16,5 0 2-16,-1 0 26 16,0 2 28-16,-2-1-9 15,-2 4-9-15,-2 2-33 16,-2 1 26-16,-1 0-16 16,1 1 14-16,-1 1-65 15,2-1-16-15,0-1-2 16,0 0-3-16,0 2 3 15,2-2 6-15,-2 0-12 16,0 0-1-16,0 2-6 16,1 3 9-16,-1 2 18 15,2 4-6-15,1 4 16 0,0 3 1 16,2 4-14-16,0 1-5 16,1 2-6-1,2 2 4-15,1 1-6 0,2 2-9 16,-1-1 1-16,0 4 2 15,-1-3 0-15,-2-1 3 16,-1-1-5-16,0-1 1 16,-1-4-1-16,2-1 2 15,-2-1-5-15,-1 1 3 16,1-3-1-16,-2 1-2 16,-2-1 1-16,1 2 0 15,-2-3-1-15,1 0 1 16,-1-2-1-16,3-4-1 15,-1 1 4-15,2-1-3 0,-1-1-1 16,2-1 0-16,-2 1 1 16,1 1-1-16,1 2 0 15,-1 0 0-15,-2-3 1 16,2-1-2-16,-3-3 3 16,-1-4-2-16,2-2 1 15,-2-1 4-15,0 0 3 16,0 0 22-16,0-1-10 15,0 1-4-15,0-2-5 16,0 2-5-16,0-1-3 16,-2 0-3-16,2-1 0 15,-1-1-45-15,-3-4-186 0,-5-2-714 16</inkml:trace>
  <inkml:trace contextRef="#ctx0" brushRef="#br0" timeOffset="106753.69">12332 5217 729 0,'0'4'57'0,"0"-2"-11"16,3-2-7-16,-2 0 1 16,1 0 11-16,-1 1 17 15,1 3-13-15,-1 0 1 16,-1 3 2-16,3 3-9 15,0 0-13-15,-1 2 1 0,1 1-16 16,0 3 1-16,0 0-8 16,4 2-3-16,-2 3 8 15,-2 2-1-15,0 2 3 16,0 1-6-16,-2 3 0 16,-1 1 0-16,0-2-6 15,0-2 0-15,-1 2 3 16,1-3-5-16,0-3-1 15,0 2-3-15,1-1 1 16,1-2 0-16,-2 0 3 16,1-1 0-16,-1 0 0 15,2-3 1-15,-2-2-1 0,0 2 0 16,0 2 0-16,0-1-2 16,-2 5 2-16,1 2-5 15,1-1 2-15,-2 0-3 16,2-2 1-16,0-1 1 15,2 1-2-15,-2-4 4 16,0 0-1-16,0-1-2 16,-2-3 3-16,1 2-2 15,1-2-1-15,-2 1-1 16,2 0 0-16,-1-1-1 16,1-3 2-16,0-1-2 15,0 0 0-15,1-2 2 0,-1 0-2 16,2-1 0-1,-1 1 0-15,-1-1 1 0,2 0-2 16,-2 3 2-16,1-2-1 16,1 2 1-16,-2-1-1 15,1 0 0-15,1-1 0 16,-1-1 0-16,-1 0 0 16,3 17 1-16,-1-22-1 15,-4 0 0-15,4 1 0 16,-2 1 0-16,2 1 0 15,-2 1 0-15,0-2 0 16,2 1 0-16,-1-2 0 0,-1-1 0 16,2 0 0-1,-1 1 0-15,-1-2 1 0,0 2-1 16,0 0 1-16,0 0-1 16,0-2 1-16,0 1-1 15,2-2 0-15,-2 0 0 16,0 1 0-16,1-1 1 15,-1 0-2-15,2 0 2 16,-2 1-1-16,-2 2 0 16,2 2 0-16,0-1 0 15,0 1 0-15,0-1 1 16,0 1-1-16,2-3 0 16,-2 1 1-16,0-3-1 15,0 2 0-15,0-2 2 16,0 0 0-16,0 0 3 0,0 0 0 15,0 0 2-15,-2 0 3 16,2 0-4-16,0 0 0 16,0-2 0-16,2 2-3 15,-2 0 5-15,0 0 1 16,0 0 2-16,3-1 1 16,-3-1-8-16,0 0-2 15,2-1-4-15,-2-3-13 16,1 1-77-16,1-4-310 15</inkml:trace>
  <inkml:trace contextRef="#ctx0" brushRef="#br0" timeOffset="109844.36">8832 4363 1314 0,'1'0'47'0,"-1"0"-35"16,-3-2 8-16,0 0 6 0,2 6 15 15,1 6 29-15,0 5-29 16,3 9-13-16,3 9-3 16,4 6-13-16,5 5 0 15,0 7 3-15,1 4-4 16,-5 0-2-16,-6 0-3 15,-10-6 2-15,-7-7-6 16,-12-6 5-16,-7-9-6 16,-8-8 1-16,-4-7-2 15,-4-9-7-15,0-11-55 16,5-9-117-16,3-10-154 16,14-12-117-16</inkml:trace>
  <inkml:trace contextRef="#ctx0" brushRef="#br0" timeOffset="110042.05">8609 4381 924 0,'-7'1'223'0,"3"1"-169"16,4-2-11-16,6 0 37 15,5 0 7-15,9 0-27 16,10 0-32-16,7-2-17 15,5 0-11-15,3-3 0 16,4 1-9-16,-3 0-115 0,5 0-306 16</inkml:trace>
  <inkml:trace contextRef="#ctx0" brushRef="#br0" timeOffset="110692.9">9220 4381 1176 0,'0'0'147'0,"-3"-1"-125"16,3 1 7-16,-2 0-14 15,2 4 14-15,0 6 66 16,2 7-55-16,-2 8-16 15,0 9-8-15,0 7-10 16,0 8 3-16,0 5-5 16,-3 4-4-16,0 0 0 15,-3-3 2-15,0-8 1 16,-4-8-3-16,-1-10 0 16,5-7 1-16,0-12-1 15,3-2 7-15,0-8 8 16,6-8 0-16,0-4-14 15,3-11 1-15,3-10-1 0,6-8-1 16,1-8 0 0,5-9 1-16,0-2 1 0,3 0-1 15,3 3-1-15,-3 6 1 16,-2 11 1-16,-4 6 1 16,-3 14-2-16,-5 7 0 15,-5 7 0-15,-2 4-1 16,-3 4-8-16,-3 7 8 15,0 6 4-15,-2 10-3 16,-1 6 1-16,-4 4-1 16,-2 6 1-16,-3 1-2 15,-6 1 0-15,-4-3 2 0,0-3-1 16,-4-6 8 0,4-8 5-16,4-6-1 0,3-9 3 15,9-2 3 1,3-5-8-16,6 1-6 0,1-4-5 15,4 5 0-15,6 0 0 16,9 4 0-16,15 1-7 16,15 2-75-16,13 0-189 15,6-1-401-15</inkml:trace>
  <inkml:trace contextRef="#ctx0" brushRef="#br0" timeOffset="112446.53">9660 4884 846 0,'-3'-2'266'16,"-1"0"-197"-16,2-1 24 15,2-3-41-15,2 2 18 16,2-2 25-16,0-1-31 15,-1-2-22-15,2-2-4 16,-1-5-14-16,-1-2-3 16,-3-7-10-16,-1-6-5 15,-2-8 5-15,-3-6-7 0,1-4-3 16,1 0-1 0,1 1 1-16,2 4 0 0,1 5 0 15,0 4 0 1,4 10-1-16,-1 7 0 0,0 8 0 15,0 4-3-15,0 8-8 16,1 5 11-16,4 10-1 16,8 9 1-16,5 13 0 15,6 10-1-15,0 8 0 16,3 2-1-16,-5 1 2 16,-4-4 0-16,-8-10 0 15,-5-10-2-15,-1-14 0 16,-4-11 2-16,-3-8 7 0,-4-9 2 15,-5-9-6 1,0-10-1-16,-3-11 1 0,-1-9-2 16,2-3 0-16,6-4 0 15,5 4 0-15,8 6-1 16,3 6 0-16,3 11 0 16,0 10-4-16,1 8 2 15,-2 9 0-15,3 8 2 16,1 10 1-16,5 9 1 15,2 10 1-15,1 6-1 16,-3 7-2-16,-3 0-5 16,-6-1 1-16,-1-3-52 15,-4-5-124-15,-2-8-133 16,1-8-293-16</inkml:trace>
  <inkml:trace contextRef="#ctx0" brushRef="#br0" timeOffset="112828.96">10252 4480 267 0,'-9'-10'876'16,"-1"1"-779"-16,4 4 4 16,0-1-13-16,0 3-57 15,3 3-13-15,-1 0-8 16,-1 5-4-16,-4 4-5 0,-3 4-1 15,-3 7 3-15,2 5-3 16,-1 3-4 0,5 2 0-16,5 4-9 0,2-2-13 15,4 1-8-15,1-4 24 16,3-5 4-16,3-9 0 16,3-2 5-16,1-6 1 15,8-3 3-15,3-1-3 16,7 1 3-16,5-1 3 15,1 4 10-15,-2 0-6 16,-5 6-6-16,-10 0-3 16,-6 4-1-16,-4 2 0 15,-10 2-13-15,-10 1-88 16,-15 1-427-16</inkml:trace>
  <inkml:trace contextRef="#ctx0" brushRef="#br0" timeOffset="114879.15">14231 4150 981 0,'0'-9'103'0,"-3"4"-48"15,2-1 71 1,-2 2-38-16,1 4-31 0,4 0-32 16,-1 4-23-16,5 6 32 15,5 8 10-15,5 11-8 16,8 7-12-16,3 9 1 15,1 3-11-15,1 5-4 16,-3 3-3-16,-3-1 1 16,-6-4-6-16,-9-2 3 15,-11-6 0-15,-15-6-2 16,-10-4-3-16,-11-6-1 16,-10-8 1-16,-4-6-26 15,0-13-88-15,-1-10-108 16,11-11-257-16</inkml:trace>
  <inkml:trace contextRef="#ctx0" brushRef="#br0" timeOffset="115072.81">14118 4181 1079 0,'-9'-4'71'0,"1"1"3"16,4 0 62-16,1-1-72 15,7 1-35-15,8 0-6 16,9 2-6-16,7-1-7 16,11 1-10-16,5 1-1 15,6 0-28-15,4-3-220 16,3 1-298-16</inkml:trace>
  <inkml:trace contextRef="#ctx0" brushRef="#br0" timeOffset="115916.85">14628 4044 894 0,'0'-6'215'0,"-3"5"-195"16,0-1 11-1,-2 2 26-15,0 6 15 0,0 7-14 16,1 10-12-16,1 7 8 15,1 11-28-15,4 6-1 16,2 4-6-16,2 1-7 16,1 0-7-16,-2 3 4 15,0-3-3-15,-5-1-5 16,0-4 3-16,-2-6-2 16,-1-8-2-16,1-9 0 15,1-7 0-15,-1-7 1 16,2-5 10-16,0-5 7 0,2-7 2 15,1-8-19 1,2-5-1-16,4-9 3 0,2-11-4 16,3-6 1-16,2-3-2 15,-2-3 1-15,2 0 1 16,-2 9 0-16,-4 7 1 16,-1 11 1-16,-3 8-1 15,-5 7 6-15,1 6 1 16,-2 3-8-16,-2 2-1 15,1 5-1-15,-2 4 2 16,-2 5 0-16,-3 5 0 16,0 7 0-16,-3 0 1 15,0 1 1-15,-1 1 5 16,0-3 1-16,-2-5 4 16,5-6-2-16,3-2-2 0,5-6-6 15,4-3 7-15,6 1-8 16,10-1-1-16,12-1-16 15,13-1-113-15,8-1-174 16,6-2-473-16</inkml:trace>
  <inkml:trace contextRef="#ctx0" brushRef="#br0" timeOffset="116448.39">15055 4555 959 0,'-2'5'151'0,"2"-1"-140"16,2-4 97-16,-2-1 38 15,0-3-30-15,1-2-93 16,-1-2-10-16,0-6 15 16,-1-6-2-16,-1-4-18 15,-2-6-3-15,1-5-3 16,0-7 0-16,2-4 0 15,2-4-2-15,5 0 0 16,0 7-1-16,0 9 1 16,-2 11 0-16,1 7-1 15,-4 11-9-15,2 8-4 16,1 8 14-16,2 8 3 0,4 13 1 16,4 7-4-1,0 8 1-15,0 1-1 0,-3-1 0 16,-5-4-2-16,-1-6 2 15,-4-9-2-15,-2-9 4 16,1-9 0-16,-3-9 21 16,1-8-18-16,-2-7-2 15,-1-7 0-15,1-6 0 16,2-7-2-16,2-3 1 16,6 2-2-16,5 2 0 15,3 7 0-15,2 7 3 16,0 9-3-16,0 12-2 0,2 8 2 15,-3 12 2-15,3 6-2 16,-3 7-2-16,0 1-2 16,-5-1-113-16,5-1-213 15,0-6-374-15</inkml:trace>
  <inkml:trace contextRef="#ctx0" brushRef="#br0" timeOffset="116819.89">15495 4234 641 0,'-11'-15'563'0,"1"5"-525"15,3 6 16-15,2 1 8 0,1 1-38 16,2 8-19 0,-1 4 10-16,-2 4-8 0,0 8-6 15,-1 6 0-15,0 1-1 16,1 1-1-16,2-1 0 15,3-1-15-15,2-3-23 16,5-5 15-16,4-5 0 16,4-5 15-16,1-3 7 15,5-3 2-15,-2-1 0 16,1-2 2-16,-2 2 18 16,-5 0 8-16,-1 1 5 15,-3 1-14-15,-2 3 13 16,1 6-16-16,-5 3-10 15,0 4 1-15,-5 5-4 0,-5 2 4 16,-5 1-6-16,-9 2-1 16,-6-1-1-16,-10-1-68 15,-13-6-93-15,-14-7-325 16</inkml:trace>
  <inkml:trace contextRef="#ctx0" brushRef="#br0" timeOffset="117565.32">19305 3681 885 0,'-4'15'245'0,"-1"1"-242"0,5 2 30 16,5 2 41-16,4 14-4 15,4 7-4-15,5 10-16 16,-2 5-19-16,-2 5-17 15,-3-2-9-15,-7-4-2 16,-5-6-3-16,-7-9 0 16,-9-7-41-16,-9-9-105 15,-9-9-186-15,-8-8-229 16</inkml:trace>
  <inkml:trace contextRef="#ctx0" brushRef="#br0" timeOffset="117752.37">19194 3734 908 0,'6'-3'391'15,"-1"3"-367"-15,-2 0-11 16,2-3 11-16,4 0-3 16,8-1-1-16,12 0-8 15,8-3-12-15,11 2-8 16,9 0-88-16,2 1-280 15</inkml:trace>
  <inkml:trace contextRef="#ctx0" brushRef="#br0" timeOffset="118487.84">19783 3679 937 0,'-5'-8'187'0,"-2"5"-181"16,-2 3 3-16,-1 0 24 15,2 7 55-15,3 12-12 16,2 6-5-16,2 12-18 15,-1 10-26-15,4 9-7 16,1 4-9-16,1 5 1 0,-2-3-8 16,-2-2-3-16,-2-9-1 15,-1-9 1-15,-1-9 0 16,1-11 0-16,0-8 4 16,1-8 3-16,0-6 5 15,-1-8-7-15,1-8-2 16,2-10-4-16,2-7 1 15,5-10-1-15,3-5 0 16,8-2-2-16,0 2 2 16,5 4 1-16,-4 9-1 15,0 8 0-15,-2 10 1 16,-8 8 2-16,-5 6-3 16,-2 6-1-16,-4 9 1 0,-2 7 10 15,-2 9-2-15,-6 6-1 16,-2 6-1-16,-6-1-3 15,-2 0 3-15,2-7-2 16,2-5 0-16,6-7 2 16,6-7-4-16,6-5 5 15,10-5-1-15,14-6-4 16,15-3-2-16,16-3-61 16,12-4-96-16,5-2-171 15,-4 3-214-15</inkml:trace>
  <inkml:trace contextRef="#ctx0" brushRef="#br0" timeOffset="119086.28">20223 4153 873 0,'-10'10'282'0,"0"-4"-264"0,4-1 96 16,2-5 18-16,1 0-26 15,-1-3-67-15,1-5-6 16,-2-5-5-16,-1-6-15 15,0-5-6-15,3-4-7 16,0-5 0-16,3-1 1 16,0-6 0-16,1-1-1 15,1 2-1-15,1 6-3 16,0 8 1-16,0 10 1 16,0 7-7-16,-1 8-3 15,1 7 8-15,1 10 2 16,2 10 2-16,1 7 0 15,1 11 0-15,-2 0 1 16,-3-2-2-16,-1-8 2 16,-2-7-1-16,1-11 1 0,-2-8 2 15,2-6 6-15,-1-8-7 16,4-6 1-16,-1-7-6 16,2-8 3-16,1-5 0 15,1-7 0-15,3-2-1 16,1 2 0-16,1 6-1 15,0 7-2-15,-5 11-2 16,1 10-12-16,-2 13 16 16,0 9 2-16,0 12 0 15,1 9-2-15,1 7-24 0,2 2-121 16,-1-2-112-16,5-4-246 16</inkml:trace>
  <inkml:trace contextRef="#ctx0" brushRef="#br0" timeOffset="119485.38">20632 3808 671 0,'0'-12'547'0,"0"2"-492"16,-2 4 30-16,-1 3-26 15,-2 3-27-15,4 3-24 16,-6 3-6-16,-2 4 7 0,-5 7-5 16,-4 5-4-16,-4 7 0 15,4 6 0-15,-1 0-2 16,7 0-6-16,2 1-29 16,7-6 15-16,6-5 8 15,8-4 13-15,7-7 1 16,8-4-1-16,3-3 0 15,4-2 1-15,2-1 0 16,-1 2 0-16,0 1-1 16,-5 3 0-16,-5 2 2 15,-5 1 2-15,-7 5 0 16,-2 2-2-16,-7 7 0 0,-5 0-1 16,-6 4-15-16,-7 3-112 15,-17 0-267-15</inkml:trace>
  <inkml:trace contextRef="#ctx0" brushRef="#br0" timeOffset="120234.98">24627 3694 1079 0,'-3'-12'190'0,"0"3"-115"16,2 2 49-16,-2 2-64 16,1 5-25-16,4 1-19 15,-1 5-11-15,6 11 29 16,5 10-4-16,8 12-18 15,2 14-2-15,5 9-8 16,-1 2 1-16,-6-1 0 16,-9-4-1-16,-8-6 3 15,-11-10 2-15,-11-6-4 16,-14-9-3-16,-12-7-9 0,-16-9-55 16,-10-12-95-1,-6-7-88-15,9-13-215 0</inkml:trace>
  <inkml:trace contextRef="#ctx0" brushRef="#br0" timeOffset="120407.99">24644 3732 1255 0,'10'-5'87'16,"-7"-4"9"-16,-5-1-13 15,-3 0-43-15,3-1-26 16,4-2-14-16,5 1-3 15,3-2-17-15,11 0-94 0,5-2-113 16,11 0-177 0</inkml:trace>
  <inkml:trace contextRef="#ctx0" brushRef="#br0" timeOffset="120919.06">24982 3545 841 0,'-3'0'424'16,"2"0"-399"-16,-1 0-13 15,1-2 17-15,-1 5 27 0,2 11 40 16,5 8-52 0,1 12-17-16,4 12-6 0,0 4-3 15,1 8-6-15,-2 3-5 16,-5 3 2-16,-4-3-6 15,-1-1-2-15,-5-7-1 16,2-8 2-16,-2-7-2 16,1-13 0-16,0-9 0 15,2-7 1-15,2-6 8 16,1-10-3-16,0-7-6 16,3-7-2-16,1-8-1 15,4-10 1-15,5-2-4 16,-1-2 6-16,3-2-1 0,0 3 2 15,-1 3 1 1,-1 7 0-16,-4 9 2 0,-3 7 5 16,-3 8 0-16,-1 5-9 15,-2 4-9-15,-2 8 8 16,2 6 1-16,-1 7 2 16,-2 10-2-16,0 3 1 15,-4 1 2-15,1 2-2 16,-1-8-1-16,3-3 2 15,2-6-2-15,8-8-8 16,7-4-104-16,14-7-243 16,9-3-550-16</inkml:trace>
  <inkml:trace contextRef="#ctx0" brushRef="#br0" timeOffset="121419.59">25398 4035 913 0,'-19'17'170'16,"7"-5"-150"-16,3-1 80 16,6-5-10-16,3-2 10 15,7-4 13-15,4-3-58 16,1-5-30-16,4-8-1 16,-2-5 5-16,-2-9-12 15,-8-8-10-15,-2-8-7 16,-4-8 0-16,2-7-1 15,-1 1 1-15,1-1-2 16,0 9 2-16,0 13 0 0,1 16-3 16,1 9-5-16,-1 15-4 15,4 13 11-15,1 13 2 16,4 11-1-16,0 13 2 16,0 7-2-16,1 1 1 15,-2-3-1-15,-3-6 0 16,-1-10 1-16,1-8-1 15,-2-12 2-15,-2-9 2 16,-2-10 14-16,1-9-18 16,1-10-1-16,-2-9 1 15,3-5 0-15,1-4 2 16,2 1-2-16,2 1 2 16,2 7 1-16,-3 8-3 0,1 9-4 15,1 10 1-15,4 13 2 16,1 7 1-16,4 8 0 15,1 9-1-15,-1 3-10 16,1-1-94-16,1-3-113 16,1-6-288-16</inkml:trace>
  <inkml:trace contextRef="#ctx0" brushRef="#br0" timeOffset="121804.06">25904 3707 1066 0,'-4'-27'232'0,"1"8"-143"16,0 4 42-16,-2 7-57 15,2 4-35-15,-1 5-33 16,2 2-6-16,-4 8 0 16,0 8-1-16,-1 8 1 15,-5 8-8-15,2 4-27 16,2 0-27-16,2 1-6 15,2-3 5-15,4-4 24 16,4-5 17-16,5-5 18 16,2-7 3-16,2-5 1 15,3-2 2-15,2-2-2 16,0 1 2-16,1 1 17 0,4 0 12 16,-5 5-6-16,1-2-9 15,-4 6-6-15,-2 3 1 16,-5 3-4-16,-2 2-4 15,-3-1-1-15,-6-1-2 16,-3-3-4-16,-8-2-38 16,-9-5-116-16,-15-7-391 15</inkml:trace>
  <inkml:trace contextRef="#ctx0" brushRef="#br0" timeOffset="122694.18">27065 2808 809 0,'-2'-2'95'16,"2"2"16"-16,0-3 1 16,-1 3-8-16,1-1-27 15,0-1-13-15,0 2-7 16,-2 0-16-16,2 0-10 16,0 0-8-16,0 0 12 0,0 0 8 15,0 0-4-15,0 0-8 16,0-1-4-16,6-2-8 15,11-4-16-15,18-2 3 16,23-4-2-16,28-3 10 16,26-1-5-16,19-1 0 15,11-2-8-15,0 1 3 16,-8-1-1-16,-15 3 1 16,-21 3-2-16,-26 1 1 15,-21 6 12-15,-24 2 22 16,-17 0-1-16,-8 3-12 15,-4 0-9-15,-1 1-7 0,0 1-7 16,2 1-1-16,-1 1-5 16,1-2-3-16,2 0-30 15,2 0-79-15,0 4-243 16</inkml:trace>
  <inkml:trace contextRef="#ctx0" brushRef="#br0" timeOffset="124575.01">26908 2788 677 0,'-13'-1'175'0,"2"1"-139"15,5-2 18-15,3 2 38 16,0-2 17-16,5 2-31 16,-1 0-40-16,-1 0-14 15,0 0 3-15,0 0 9 16,-1 0-7-16,1 0-8 0,-2 2 1 16,0-2 7-16,2 2-10 15,4-1-5-15,3 0 7 16,14 1 24-16,10-2-31 15,16 0-10-15,11-4-2 16,9-1 1-16,8-3-1 16,-1-2-2-16,5 0 7 15,2-1-7-15,6 0 3 16,-3-1-2-16,0 4-1 16,-5 2 1-16,-5 3 0 15,-13 0 0-15,-8 5 2 16,-11-1-3-16,-6 1 2 0,-12-1 0 15,-5 0 3-15,-8-1 7 16,-6 2 7-16,-2-2 4 16,-3 0-6-16,0 0-4 15,0 0-3-15,0 0-3 16,0 0-2-16,0 0-3 16,0 0-2-16,0 0 0 15,0 0 1-15,-1 0-1 16,1 1 0-16,1-1 1 15,-1-1 1-15,3 1-1 16,5 0 2-16,4 0-1 16,7 0-2-16,5-2 0 15,6 2 0-15,1-1 2 16,2 1-2-16,1-1-3 0,2-2 1 16,-1 1 2-16,-1 0 1 15,-3-1-1-15,-1 1 1 16,-5-2-1-16,-4 3 0 15,-4-2 0-15,-3 0 1 16,-4 2 0-16,-4 0-1 16,-2-1 4-16,-1 4-4 15,-3-4 2-15,-3 2 4 16,2 0 0-16,-1 0 0 16,1 0-4-16,1 0 0 15,-2 0-1-15,1 0-1 0,1-1 0 16,1 1 1-1,-1 1-1-15,2-1 0 0,-1 0 0 16,-1 0 1-16,0-1-2 16,0 1 1-16,-1 1-14 15,1-1-56-15,0 0-111 16,-3 2-218-16</inkml:trace>
  <inkml:trace contextRef="#ctx0" brushRef="#br0" timeOffset="125243.24">28027 2736 842 0,'0'-6'189'0,"0"1"-98"0,3-3 15 15,0 0-26-15,6 2-14 16,3-1-27-16,7 0-18 15,7 0-14-15,9 2 2 16,7-1-4-16,3 2-5 16,0 0 1-16,-5 1-3 15,-5 0 3-15,-9 1-1 16,-8 1 0-16,-10 1 0 16,-7 0-1-16,-4 1 1 15,-6 2 0-15,-6-1 5 16,-8 4-4-16,-9-1 5 0,-5 1 0 15,-4-1 3-15,4 1-2 16,6-1 0-16,8-3 1 16,9-1-3-16,9-1 8 15,5 0-3-15,10-1-6 16,9 0 1-16,10-4-3 16,13 1 0-16,6 0-2 15,2 0 0-15,-8 1 1 16,-9 0-1-16,-11 0 2 15,-11 3 1-15,-6 0-1 16,-5 0-1-16,-6 3-1 16,-5 1 4-16,-8 2-1 15,-5 0-2-15,-4 1 3 0,0-2-2 16,3 1-2 0,9-4 3-16,7 0-3 0,7-1 1 15,8 1-1-15,12-2 2 16,12-2 0-16,10 1-2 15,8-2 0-15,6-4 0 16,-4 2 0-16,-6-2 0 16,-10 1 6-16,-8 0-5 15,-10 2 21-15,-7 0 23 16,-8 4-20-16,-2-1-16 16,-1-1-9-16,-2 4-5 15,2-2-18-15,-2 2-86 16,-3 4-242-16</inkml:trace>
  <inkml:trace contextRef="#ctx0" brushRef="#br0" timeOffset="126708.17">28424 1484 591 0,'-8'-14'533'0,"-2"0"-457"16,3 3-6-16,-1-2 0 15,1 3 0-15,4 4-13 16,-1 2-42-16,4 4-14 16,-2 6-1-16,2 10 23 15,2 8 4-15,-1 12 4 16,-1 11-3-16,3 8-4 16,-3 7-4-16,-6 5-14 0,0 0 0 15,-2 1-2 1,-1-5-3-16,1-9-1 15,2-11 1-15,1-10-1 0,2-9 1 16,-2-10 3-16,4-7 3 16,-1-7 14-16,-1-9-16 15,-2-6-2-15,3-9-1 16,1-6-3-16,1-7 1 16,4 0-1-16,5-6-11 15,2 2 9-15,1 4-3 16,1 4 0-16,-1 7 4 15,0 6 1-15,-3 8 1 16,1 4-4-16,-1 5 0 16,18 22 0-16,-18-9 0 15,-2 4 4-15,4 2 0 0,-2 3 0 16,6 15-1 0,-1 3 1-16,-3 1 0 0,-6 0-1 15,-4-6 1-15,-4-5 0 16,-5-2 2-16,-5-4 1 15,-2-4 7-15,-6-5-3 16,-1-2 0-16,-2-3-6 16,-4-3 1-16,-4-5 0 15,1-5-2-15,0-3-53 16,4-4-228-16,9-7-957 16</inkml:trace>
  <inkml:trace contextRef="#ctx0" brushRef="#br0" timeOffset="128214.68">28706 1967 741 0,'-3'-2'193'15,"0"0"-122"-15,1-3 70 16,-1 1 1-16,3 1-74 16,0 2-14-16,2-1-31 15,3 2-22-15,2 0 0 16,5 0 2-16,4 0-2 0,7 3 1 15,2 2-2-15,-4-1 0 16,0 1-1-16,-5 1 1 16,-5 0 0-16,-7 0 0 15,-1 3 1-15,-6 0 4 16,-1 2-3-16,-4 0-1 16,-2 1 0-16,-4-1 0 15,1-1 0-15,3-3-1 16,-1 1-1-16,5-3 1 15,0-3 1-15,3 1 1 16,3-2 0-16,2-1-2 16,1 1 0-16,2 1 2 15,3 0 4-15,1 3 2 0,4 1-3 16,1 1-2 0,-2 1 1-16,0 1-1 0,-3 0-1 15,-2-2 6-15,-4 3 1 16,0-2 5-16,-6 1 4 15,-3 3 6-15,-4 0 6 16,-6 1 6-16,-4 0-7 16,-4-3-17-16,-3-2-7 15,-4-2-3-15,-5-4-2 16,-10-4-8-16,-8-4-213 16</inkml:trace>
  <inkml:trace contextRef="#ctx0" brushRef="#br0" timeOffset="130502.99">21867 3059 633 0,'-5'4'220'0,"-1"-1"-183"16,-2-2 37 0,3-1 71-16,1-1-53 0,2 1-56 15,2 0-23-15,2 0-5 16,-1 0-3-16,1 0-4 16,-2 0-1-16,1 1-1 15,-1 1 1-15,0 0 0 16,2 1 0-16,-1 0-2 15,6 0-1-15,1-3-13 16,3 0-3-16,3-3 2 16,1-1 8-16,-2-2 9 15,-3-2 6-15,-7-1 8 16,-5 2 10-16,-4-3-10 0,-6 5-8 16,0 1-1-1,-5 3-5-15,0 3 0 0,-2 3 3 16,2 2-3-16,1 0 4 15,5-2-4-15,5 1-5 16,5-2 5-16,2 0 1 16,5-3-1-16,3 1 2 15,2-2 0-15,4-2-1 16,-2 0 1-16,-3-1 5 16,-4 1 16-16,-4 1 0 15,-7 0-23-15,-2-2-19 16,-3 0-112-16,-2 0-220 15</inkml:trace>
  <inkml:trace contextRef="#ctx0" brushRef="#br0" timeOffset="131181">21868 2414 923 0,'-4'-5'146'16,"-2"-1"-63"-16,0 1 28 0,-1-1-26 15,4 3 2-15,3 1-56 16,-2 1-31-16,2 2 0 16,2 5-3-16,-1 3 3 15,1 5 2-15,2 7 2 16,3 8 0-16,-1 3-1 16,2 2 2-16,0 3-2 15,0-3-2-15,-2-3 3 16,0-5-4-16,-1-6 0 15,-2-6 0-15,-2-6 0 0,-1-4 5 16,0-4 20-16,0-4-7 16,-1-5-18-16,-1-6-1 15,2-3 1-15,2-8 1 16,1 1-1-16,2-1-2 16,5 2 1-16,-3 3-2 15,2 8 3-15,-2 2-2 16,-1 6 2-16,-1 2-5 15,-4 2 1-15,3 1-5 16,2 4 9-16,2 6 0 16,1 3 0-16,5 7 0 15,1 3-2-15,-3 3 0 16,1 1 2-16,-6 0 1 16,-1-1-1-16,-4-1 1 15,-2-4 0-15,-5-4 2 0,-2-2 2 16,-5-4-1-16,-1-3-1 15,-4-3-2-15,-1-5-1 16,2-2-19-16,1-6-88 16,3-6-192-16,8-5-395 15</inkml:trace>
  <inkml:trace contextRef="#ctx0" brushRef="#br0" timeOffset="131546.66">22180 2599 1066 0,'-1'-1'47'0,"1"-2"-27"0,1-1 15 16,4 0 20-16,5-1-3 15,1 4-26-15,1-2-18 16,1 3-7-16,-1 4 3 15,-2 1-2-15,-1 0 1 16,-1 4-1-16,-5 0 7 16,-3 4 7-16,-5 4 9 15,-7 3 14-15,-7 2 0 16,-3 3-8-16,-3 1-2 16,3-3-8-16,5-5-13 0,7-5-1 15,6-5-5-15,10-7 41 16,13-3-26-16,16-9-17 15,14-2-5-15,12-6-90 16,9-5-129-16,-7-3-504 16</inkml:trace>
  <inkml:trace contextRef="#ctx0" brushRef="#br0" timeOffset="133300.13">21909 3048 733 0,'1'1'112'0,"-1"-2"-37"16,0 1 32-16,0-3-22 0,-1 1 7 16,1-3-37-16,0-1-11 15,-2-1-3-15,-1-2-22 16,2-2 12-16,-2-4 15 15,-3-5-11-15,0-8-7 16,-6-7-3-16,-2-12-2 16,-2-11-6-16,-2-14-8 15,-1-13 2-15,2-11-1 16,-1-7-2-16,5 2-4 16,1 4-2-16,2 8 7 15,-1 12 0-15,1 12 5 16,-1 8-7-16,2 9 3 15,-1 4-3-15,4 7-6 0,0 7 1 16,1 5 1 0,2 6-2-16,2 6 2 0,1 4-1 15,-3 2-1-15,3 2 2 16,0 1 0-16,-1 0-3 16,1 2 3-16,-2-1-1 15,2 3 0-15,-1-1-1 16,1 1-1-16,0 0-9 15,0 1-7-15,-2 3-33 16,-1 3-39-16,-3 6-141 16,-5 5-250-16</inkml:trace>
  <inkml:trace contextRef="#ctx0" brushRef="#br0" timeOffset="134553.14">16798 3417 436 0,'0'4'178'0,"0"-1"-143"0,-2-1 76 15,2-2-30-15,-1-2-36 16,2 2-1-16,-1 0-9 15,2-1-19-15,-2 2-3 16,1-1 11-16,-1 3 2 16,-1-2 25-16,1 2 4 15,-2 0 6-15,1-3 1 16,-1 2 0-16,2-4 9 16,-2 2 12-16,4-4-28 15,-2-5-43-15,0-7 1 16,0-8 21-16,-2-12-12 15,1-9-6-15,-5-11-3 16,-3-12-5-16,-6-14 1 0,-2-12-5 16,-5-12 0-16,-2-10 1 15,1-7-3-15,3 0 2 16,-1 1-4-16,5 2 0 16,-1 8 0-16,4 11 0 15,-2 5 2-15,1 14-2 16,0 13 1-16,0 14 0 15,1 11 3-15,1 12-4 16,3 9 3-16,0 5 2 16,2 4-4-16,1 1-1 15,1 2 4-15,2 1 0 16,0 1-1-16,-1 4 3 16,4 1-6-16,-2 2 0 0,1 2-1 15,1 0-5-15,0 1 3 16,0 2-8-16,-2 2 6 15,-1 3-39-15,0 3-65 16,0 4-88-16,5 1-176 16,2 0-278-16</inkml:trace>
  <inkml:trace contextRef="#ctx0" brushRef="#br0" timeOffset="135233.53">16857 1299 939 0,'-4'-5'80'0,"-1"0"18"16,1 0-6-16,-1 2-72 0,3 6-19 15,2 4 26-15,2 7 19 16,1 11-22-16,3 7 9 15,2 7-8-15,2 6-10 16,-1 4-8-16,3-2-7 16,-2-3 1-16,-1-6-4 15,-3-7 7-15,0-6-3 16,-4-10 0-16,-2-7 7 16,0-5 21-16,-2-9-10 15,-1-5-16-15,0-5-2 16,2-6-2-16,2-5-3 15,4 0 4-15,6 0-8 16,6 1 2-16,7 0 2 0,1 3-2 16,3 4 5-16,1 6-2 15,-2 5 2-15,-3 6 1 16,1 8 0-16,-3 5 0 16,-1 6 1-16,-3 6 3 15,0 5-3-15,-7 1 0 16,-4 5 5-16,-5 0-4 15,-7 0-1-15,-5-3 3 16,-5-3-3-16,-3-5 5 16,-5-6 0-16,-5-5-2 15,0-9 2-15,-5-5-5 16,-1-8-1-16,5-8-51 0,9-5-171 16,13-7-205-16</inkml:trace>
  <inkml:trace contextRef="#ctx0" brushRef="#br0" timeOffset="135414.76">17418 1501 1030 0,'-7'1'187'16,"-4"-1"-70"-16,2 2-35 15,-4 4-28-15,4 9-12 16,1 9 9-16,7 11-15 15,5 11-28-15,8 13-5 16,9 9-3-16,7 10-82 0,4 13-273 16</inkml:trace>
  <inkml:trace contextRef="#ctx0" brushRef="#br0" timeOffset="136886.34">11307 3496 556 0,'2'3'111'0,"-1"0"-20"15,1 1 1-15,-1-3-5 16,1 3 18-16,-1-3-4 16,-1-1 0-16,3 0-29 15,-3 0-7-15,0 0-2 16,0 1-16-16,0-2 23 15,1 1 2-15,-1-7-10 16,0-5-18-16,2-1-40 16,-2-3-1-16,3-5 4 15,0-21 4-15,-3-9-6 16,0-14-2-16,-3-17-1 16,-6-12-2-16,-1-17 0 0,-1-9 1 15,-5-7 0-15,-1-1 0 16,1 10 0-16,1 13-1 15,-1 15 3-15,5 18-2 16,3 21 3-16,1 13-2 16,3 11 1-16,1 10 2 15,1 8-5-15,2 5 0 16,0 3-3-16,2-1-4 16,-2 4 3-16,0-2-3 15,3 1-1-15,-2 2-6 16,4 1-46-16,2 0-114 15,-1 3-249-15</inkml:trace>
  <inkml:trace contextRef="#ctx0" brushRef="#br0" timeOffset="137502.6">11594 1763 1267 0,'-12'-4'82'0,"1"0"-42"0,-1 0 10 15,5-1-27-15,5 5-19 16,4 5-3-16,1 6 25 15,3 10 4-15,5 11-19 16,5 10 1-16,1 8-11 16,3 1 5-16,-2 0-6 15,-2-3 0-15,-4-6 0 16,-4-6 0-16,-4-9 0 16,-1-9-1-16,0-7 1 15,-6-7 10-15,0-5 3 16,-1-8-9-16,-1-5-4 15,-1-4-2-15,1-5-9 16,2-4-5-16,5 1 2 0,2-1 7 16,4 2 2-16,3 5 1 15,-1 4 1-15,2 5 3 16,1 4-1-16,1 6 1 16,2 1 0-16,2 6 5 15,4 5-3-15,1 3 3 16,-1 5-2-16,1 7-3 15,-4 2 4-15,-7 3-4 16,-3 2 1-16,-9-1-1 16,-6-4 9-16,-6-2-4 0,-9-5-1 15,-7-4 3 1,-5-3-6-16,-3-6 2 0,2-2 1 16,4-6-4-16,3-7-33 15,15-6-123-15,6-4-174 16,15-4-227-16</inkml:trace>
  <inkml:trace contextRef="#ctx0" brushRef="#br0" timeOffset="137837.32">12163 2082 1017 0,'-7'-2'319'0,"1"0"-279"0,-1 0 19 16,-1-1-21-16,0 6-33 15,1 4-4-15,-2 8 1 16,2 6 3-16,2 2-3 16,4 2-2-16,5-1 0 15,7-7 4-15,3-6 0 16,6-5 1-16,5-9-3 15,1-5 1-15,-3-5 5 16,-6-6 5-16,-7 0-4 16,-11-2-6-16,-12-3-3 15,-11 2-1-15,-9 7-5 16,-12 8-93-16,-13 11-462 16</inkml:trace>
  <inkml:trace contextRef="#ctx0" brushRef="#br0" timeOffset="146031.89">29844 5256 716 0,'0'-4'430'16,"-4"0"-340"-16,-2-1 8 0,1-2 32 15,0 3-37-15,3 3-28 16,2-1-32-16,2 2-24 16,-2 2-4-16,4 3-4 15,-1 7 30-15,1 6-5 16,4 10-3-16,1 10-2 15,3 10 2-15,-2 6-6 16,-1 7 5-16,1 5-11 16,-2 0-8-16,-2-2-2 15,-1-3 2-15,-1-9-1 16,2-9-1-16,-3-6 0 16,1-13-1-16,-2-9 1 0,-1-7 7 15,-1-8 10-15,-1-9-8 16,-2-6-10-16,1-8-4 15,-1-9-11-15,0-6-7 16,6-2 5-16,3 2 4 16,5 4 7-16,5 5-3 15,4 5 6-15,2 4 1 16,2 7 1-16,0 1-1 16,-5 7 2-16,1 4-4 15,-5 2 3-15,-2 3-3 16,-1 6 1-16,0 4 3 15,-5 5 0-15,1 5-1 16,-4 1 1-16,-1 3 0 16,-1 3 0-16,-2 0 0 15,-3-1 1-15,0 0-1 0,-3-4 4 16,-5-2-2-16,-4-2 2 16,-1-5-1-16,-6-4-2 15,-4-4 4-15,-4-5-5 16,1-5-1-16,-1-6-23 15,5-6-55-15,9-5-189 16,12-5-436-16</inkml:trace>
  <inkml:trace contextRef="#ctx0" brushRef="#br0" timeOffset="146615.71">30383 5859 1255 0,'-7'-2'158'0,"-1"-2"-154"16,1 1 61-16,2-2-5 15,3 3-44-15,7 1-15 0,6 0 0 16,8 1-1 0,8 0 0-16,2 2-1 0,3 2-4 15,-6 1 0 1,-9-2-3-16,-8 3-2 0,-4 1 5 16,-7-1 2-16,-5 2 3 15,-2 4-3-15,-4 1-1 16,-3 2-5-16,-1 2-1 15,2 0 1-15,4-2 3 16,1 0 0-16,7-3-4 16,3-2 5-16,1 0 5 15,4-1 0-15,3-2 0 16,0 0 4-16,3 1 3 16,2-1 8-16,2 2-5 0,0 1 0 15,0 0 2 1,1 4 1-16,-4 0 2 0,-4 1 12 15,-2 0 2-15,-6 3-3 16,-6-1 2-16,-5-2-5 16,-7-1-7-16,-3 1-3 15,-6-2-5-15,-4-3-7 16,-3-5-1-16,-5-5-3 16,3-8-37-16,5-7-88 15,9-12-261-15</inkml:trace>
  <inkml:trace contextRef="#ctx0" brushRef="#br0" timeOffset="147296.32">31153 5037 544 0,'-3'-15'699'0,"2"2"-657"15,-2 6 23-15,-2 2 42 0,2 1-30 16,1 4-25-16,1 5-40 15,-1 5 16-15,-1 7-4 16,2 12-6-16,1 11 2 16,1 11-7-16,4 6-9 15,1 7 0-15,2 2 0 16,-1 1-4-16,-3-2 0 16,1-5 3-16,-4-6-2 15,-1-8-1-15,0-9 0 16,-1-10 0-16,1-10-2 15,-2-7 2-15,1-8 2 16,-1-4 0-16,1-6-2 16,-4-4-11-16,1-6 3 0,1-6-6 15,3-6-3-15,6-2 5 16,1-2 6-16,5 0 1 16,3 6 3-1,-1 5 0-15,0 7 2 0,-3 8 2 16,-2 2 2-16,-3 5-3 15,1 4 1-15,2 3 1 16,2 6 0-16,3 7-2 16,2 5 3-16,0 9-2 15,-3 0-2-15,1 2 2 16,-5 3 0-16,-5-3-2 16,-4-2 8-16,-4-3-3 0,-8-4 2 15,-5-3 0 1,-5-6-1-16,-5-5-1 0,0-6-4 15,-4-4-1-15,-3-8-17 16,4-7-66-16,7-5-191 16,9-6-505-16</inkml:trace>
  <inkml:trace contextRef="#ctx0" brushRef="#br0" timeOffset="147716.72">31442 5646 974 0,'0'1'289'0,"0"1"-255"16,-1-2 43-16,-1-3 18 15,2 1-37-15,2 2-39 16,1 0-11-16,1 0-7 15,5 3 5-15,6 0-6 16,0 1 0-16,1 1 0 16,0 0 0-16,-2 1 0 15,-5 1-1-15,-1 0-1 16,-3 2-1-16,-3 1 3 0,-4 4 9 16,-5 1 9-1,-3 6 3-15,-5-2-6 0,-6 6-2 16,-3-1-5-16,3 0-1 15,5 1-3-15,5-1-1 16,7-3 1-16,8-1-2 16,5-6 1-16,9-3-3 15,11-6 0-15,11-7-64 16,5-7-103-16,5-4-244 16,-2-10-451-16</inkml:trace>
  <inkml:trace contextRef="#ctx0" brushRef="#br0" timeOffset="148296.94">31927 5109 1310 0,'-16'-1'132'16,"4"-1"-131"-16,0 2 23 16,3 2 12-16,6 8 43 15,3 7-24-15,1 9-35 16,6 11-9-16,6 8-7 16,0 6-1-16,6 3-3 0,-3 1 0 15,0-2 0 1,-3 0 3-16,-2-5-3 0,-2-7-5 15,-3-8 1-15,-3-7-7 16,-2-10 3-16,-1-8 8 16,-3-10 0-16,0-6 0 15,2-8-1-15,-2-5-9 16,3-7-11-16,1-4 4 16,5-2-4-16,5-1 18 15,2 4-2-15,1 5 5 16,2 5 0-16,-2 9 0 15,0 4 5-15,-2 5 7 16,1 4-4-16,0 7 0 16,0 3-2-16,2 6-5 15,-1 6 5-15,-1 4-2 16,-3 2-2-16,-4 5-1 0,-1 1-1 16,-4 0-3-16,-4 0-1 15,-4-6 4-15,-4-4 0 16,-5-2 1-16,-4-7-1 15,-3-7-1-15,-4-4-19 16,-2-6-51-16,4-11-105 16,7-6-267-16</inkml:trace>
  <inkml:trace contextRef="#ctx0" brushRef="#br0" timeOffset="148550.29">32366 5558 1264 0,'1'2'129'0,"1"-1"-119"16,-4-1 20-16,2 6 60 16,0 4-7-16,-1 5-48 15,-1 8-12-15,2 5-10 16,0 6-8-16,-1 2-1 15,1 4-4-15,1 1-2 16,-1 0-29-16,2 1-63 16,-1-2-85-16,2-3-206 0</inkml:trace>
  <inkml:trace contextRef="#ctx0" brushRef="#br0" timeOffset="149214.46">32645 5087 704 0,'-9'-12'592'0,"0"5"-574"16,3 3-1-16,0 1 30 16,3 2 5-16,1 1-12 15,4 4-4-15,-2 2-9 16,1 3 4-16,2 6 2 16,0 5-2-16,1 8-9 15,-1 7-7-15,2 8-4 16,0 7-8-16,1 4 1 15,1 2-2-15,-1 2-2 16,3-4 0-16,-3-4 0 16,-3-6 0-16,0-9-4 15,-3-6-1-15,-1-11 2 0,-1-8-4 16,1-6 7 0,-2-8 2-16,-1-6-2 0,1-5-6 15,2-9-10-15,-2-5-17 16,6-4 2-16,1-2 19 15,3 2 4-15,2 5 5 16,2 2 3-16,1 8 0 16,1 7 5-16,-2 4 4 15,-2 3 2-15,0 6-3 16,1 4-5-16,1 5 2 16,3 6-1-16,3 6 1 0,1 4-2 15,-4 3-2-15,-4 4 3 16,-1 0-4-16,-6 0 2 15,-6-3 2 1,-4-1 3-16,-4-7 2 0,-1-1 3 16,-7-6-7-16,-3-7 1 15,-5-3-6-15,0-6-2 16,-2-7-33-16,1-7-116 16,7-8-338-16</inkml:trace>
  <inkml:trace contextRef="#ctx0" brushRef="#br0" timeOffset="149532.04">33037 5488 1202 0,'-3'4'153'0,"0"0"-145"0,-4 3 60 16,1 5 50-16,1 4-21 15,-2 7-60-15,-2 5-22 16,3 3-11-16,5 2 3 16,4-2-3-16,7-3-4 15,3-7 0-15,6-5-6 16,3-9 2-16,1-7 4 16,-2-7 2-16,-3-8 5 0,-4-5 5 15,-11-5-4-15,-8-7-3 16,-8 2-5-1,-10-2-6-15,-15 5-23 16,-15 8-137-16,-21 12-421 0</inkml:trace>
  <inkml:trace contextRef="#ctx0" brushRef="#br0" timeOffset="154655.57">29685 8685 623 0,'1'-6'217'0,"-2"2"-142"16,-1 0 67-16,1-2 39 15,-1 4-62-15,2-1-4 16,-1 0-24-16,1 2-28 16,0 1-21-16,-2 0-4 15,2 1-6-15,0 0-3 16,-1 2-2-16,-3 3 7 16,-1 3 9-16,0 4-10 15,-2 8-6-15,-1 1-4 16,1 4-9-16,3 3-2 15,1 3-1-15,3 2-1 16,1 1 3-16,4 1-4 0,0-3 0 16,0-1-3-16,-1-6 2 15,1-4-7-15,-1-9-1 16,-2-3 0-16,1-7 0 16,-3-1 0-16,2-2 0 15,-1 0 0-15,-1 0 0 16,0 0-17-16,0 0-33 15,0-2-57-15,0 1-53 16,2-1-251-16</inkml:trace>
  <inkml:trace contextRef="#ctx0" brushRef="#br0" timeOffset="155049.94">30004 8721 731 0,'-10'0'616'15,"-1"0"-565"-15,-1 1 9 16,3-1 30-16,0 0-25 15,4 8-25-15,2 4-11 0,-1 4 3 16,4 8-10-16,4 6-4 16,3 4 14-16,2 3-3 15,0 2-11-15,1 2 2 16,0-1-6-16,-2-3-2 16,-2 0-5-16,-1-4-3 15,-4-8 4-15,2-5-6 16,-3-7-2-16,0-7 0 15,1-4-7-15,-1-2-25 16,-1-2-55-16,-3-4-147 16,2-4-522-16</inkml:trace>
  <inkml:trace contextRef="#ctx0" brushRef="#br0" timeOffset="155373.63">30301 8904 954 0,'-9'4'532'15,"2"-2"-510"-15,1-2 3 16,3-2 63-16,0 2-21 15,3 0-31-15,1 2-20 16,4 1 9-16,2-1 4 0,6 1-12 16,3 0-4-16,3 0-7 15,3-3-2-15,1-2-4 16,-1-2-5-16,0 0-16 16,-4 0-18-16,-3 1-26 15,-6 0-82-15,-3 3-141 16,-2 0-241-16</inkml:trace>
  <inkml:trace contextRef="#ctx0" brushRef="#br0" timeOffset="155658.01">30304 9055 848 0,'-6'5'468'0,"1"-3"-434"15,2-1 40-15,1-2 41 16,2 1-23-16,0 0-50 16,2 0-24-16,3 0-8 15,2 0 1-15,9-2-6 16,4 0-5-16,7-4-15 15,3 0-79-15,1-2-171 0,2-2-474 16</inkml:trace>
  <inkml:trace contextRef="#ctx0" brushRef="#br0" timeOffset="157422">30901 8664 251 0,'0'0'0'0</inkml:trace>
  <inkml:trace contextRef="#ctx0" brushRef="#br0" timeOffset="158012.1">30916 8658 195 0,'4'-2'205'16,"1"0"-94"-16,-4 2 31 15,2-1-9-15,-3 1-7 16,0-2-15-16,0 2 8 0,-1 0-18 15,-1 0-26 1,2 2-9-16,0-2 5 0,0 0-27 16,0 0 0-1,0 0 2-15,0 0-8 0,0 1-7 16,0-1-2-16,-1 2-3 16,2-2-4-16,-1 1-1 15,0-1-3-15,0 0-3 16,2 1-2-16,-2 1 4 15,-2 1 0-15,2 3 2 16,-1-3-7-16,1 4-1 16,0-1 3-16,-2 1-4 15,2 0 9-15,-1 0-4 16,1-1-7-16,0 1-1 16,0 0 4-16,-2 2-1 0,2-1-2 15,0 3-2 1,-1 2 3-16,1 2 0 0,0 4-1 15,-2 1 0-15,2 1-4 16,0 0 0-16,-1 1 0 16,1 0 0-16,-2-3-1 15,2 1-2-15,0 0 3 16,-2-2-2-16,2-1-2 16,0-1-2-16,0-1 2 15,-1-2 2-15,1 2-1 16,0-5-1-16,-2-1 0 15,2-2-1-15,0-3 2 0,0-1-1 16,0-2 0 0,0 0 0-16,-1 1 0 0,1-2 0 15,0 0 0-15,0 2 0 16,0-2 0-16,1-2 0 16,-1 2 0-16,0 0 0 15,0-2-8-15,0 2-32 16,2 0-66-16,-1-1-35 15,3-1-221-15</inkml:trace>
  <inkml:trace contextRef="#ctx0" brushRef="#br0" timeOffset="159741.37">31366 8771 663 0,'0'-1'219'0,"0"0"-179"15,0-1 49-15,-1 0 52 16,1 2-25-16,0-1-41 15,0 1-26-15,0 0 17 16,-2 1-13-16,-1 3 20 16,-3 1-20-16,-1 2-16 0,-6 1-4 15,-1 4-6-15,0 1-4 16,-2 2-3-16,0 0 0 16,4 4-5-16,0 1-4 15,0 1-5-15,7 0 4 16,2 0-9-16,5 0 8 15,3 1-5-15,6-4 0 16,3 0 0-16,5-4-4 16,4-3 3-16,7-6-1 15,2-5-2-15,4-5-5 16,-2-5-3-16,-2-1 2 16,-6-3 4-16,-6-1 1 15,-5-3 1-15,-8-2-1 0,-5-3 1 16,-5 1 0-16,-6-1 0 15,-5 0 0-15,-1 5-2 16,-5 3 0-16,-4 2 1 16,-1 5-2-16,-1 2 2 15,1 3 0-15,2 3-16 16,7 2-24-16,2 0-32 16,5 3-60-16,3 2-121 15,1 0-239-15</inkml:trace>
  <inkml:trace contextRef="#ctx0" brushRef="#br0" timeOffset="160315.03">31811 8649 747 0,'-3'1'149'0,"1"-1"-92"15,4 0 96-15,-1 3 32 16,2 0-54-16,2 2-30 15,1 4-28-15,1 2-17 0,-1 1-15 16,-1 6-6-16,1 0 6 16,-2 6-2-16,-1 2-12 15,-3 5-8-15,2 1-6 16,-2 3 1-16,0 1 3 16,0 1-9-16,1 2 2 15,-1-3-7-15,2-3 4 16,2-5-4-16,-1-6 2 15,1-6-4-15,-1-6-1 16,-1-5-2-16,-1-2-15 16,1-3-25-16,-2-3-29 15,3-4-90-15,3-1-301 16</inkml:trace>
  <inkml:trace contextRef="#ctx0" brushRef="#br0" timeOffset="160801.06">32300 8683 1292 0,'-1'-8'144'0,"-1"2"-110"0,-1 0 72 16,-1 0-25-16,2 5-36 15,2 2-28-15,0 0-14 16,-1 4 5-16,-1 3 24 16,2 4 0-16,0 6-10 15,0 6-7-15,2 2-4 16,1 5-6-16,1 4 23 15,-1-1-9-15,2 3-9 16,1 0 8-16,0 0-3 16,0-4-5-16,2-2 3 15,0-4-1-15,0-4-3 16,-1-6-2-16,0-4-2 16,1-5-1-16,-2-3-1 0,-3-2 0 15,1-1-1 1,-2-1 4-16,-1-1-4 0,-1-1 3 15,0 1-4-15,0-2-1 16,0 2-6-16,0-1-29 16,-1 1-71-16,-1-3-165 15</inkml:trace>
  <inkml:trace contextRef="#ctx0" brushRef="#br0" timeOffset="170203.38">30853 9419 709 0,'-8'1'195'15,"0"-1"-160"-15,-1-1 21 16,3 0 91-16,-1-1-26 16,6 4-50-16,1-4-19 15,0 4-3-15,1-2-21 16,1 0-1-16,-1 1-1 15,-1 2-1-15,2 8 33 16,1 1-40-16,0 4-2 16,0 5-1-16,3 2-2 0,3 0-5 15,3 0-3-15,5 0 4 16,5-2-5-16,2-3 6 16,2-2 0-16,3-5-1 15,-3-4-1-15,-1-3-4 16,0 0-1-16,-1-3-2 15,-2 0 2-15,-2 2-5 16,-1-3 5-16,-1 1-3 16,-2 4 1-16,2-1-1 15,0 0 0-15,1 3 0 16,2 1 0-16,-1-2 1 16,1 0-1-16,1 1 0 15,-1-2 0-15,-2 1 0 0,-2 1 0 16,-2 0-1-16,-3 2-1 15,-2 2 2-15,0 3 1 16,0 2 1-16,1 1-2 16,-2 0 0-16,2-2 0 15,-1 1 0-15,-1-1 0 16,-1 1 0-16,-1-1 1 16,-1 3 1-16,-2 0 1 15,-1 0 1-15,0-1 2 16,-1 0-2-16,-2-3 1 15,1-2-4-15,-1-1 1 16,2-4-1-16,-2-3 0 16,0-1 1-16,0-3 3 15,0 1 4-15,0-1 4 0,0-1 3 16,0 1 1-16,0-2-3 16,0 0 0-16,-2-3-12 15,1-3-2-15,-1-3 0 16,2-4 0-16,0-3 0 15,2-2-2-15,-1 0 2 16,2 2 0-16,2 1-1 16,0 2 1-16,0 4-1 15,0 0 1-15,-1 2 0 16,1-2-1-16,1 2 0 16,1-1-1-16,4-1-3 15,2-4-1-15,3 3 2 0,1-1-1 16,1 3 4-16,1 0 0 15,-4 5-1-15,1 0 2 16,-2 4-2-16,0 1 1 16,2 1 0-16,3 1 1 15,1 2 0-15,2-1-1 16,3 3 1-16,2-1-1 16,4-2-5-16,1 1 2 15,0-1 0-15,3 0 0 16,-1-3 1-16,-2-1 0 15,-1-4 3-15,0 0-1 16,1-4-1-16,-4-2 1 16,-1-2 1-16,-4 1 1 0,-1-6-1 15,-5-3 1 1,-4-4 1-16,-2-4-1 0,-3-5-2 16,-5 1 2-16,1-2 0 15,-1 3 0-15,-1 7 0 16,-1 5 4-16,-2 10-2 15,1 3 0-15,-2 1-3 16,1 6 0-16,1 0-3 16,0 0-1-16,-2 0-19 15,-1 0-61-15,-3 4-220 16,-8 2-513-16</inkml:trace>
  <inkml:trace contextRef="#ctx0" brushRef="#br0" timeOffset="170943.17">29970 10208 1124 0,'4'-2'193'0,"1"1"-150"15,2-3 31-15,-1 1 36 16,6 1-20-16,6-2-52 15,9 1-22-15,5 0-6 16,7 3-9-16,3-1-1 16,1 1-17-16,-2-2-67 15,-7 0-148-15,-3-1-324 16</inkml:trace>
  <inkml:trace contextRef="#ctx0" brushRef="#br0" timeOffset="171169.28">30252 10142 1301 0,'-21'11'88'0,"-2"-2"-85"16,3 4 80-16,3 2 26 15,1 7-26-15,4 5-40 16,0 4-18-16,3 6-15 16,3 3 7-16,3 9-14 15,1 1 2-15,1 3-5 16,1-3 0-16,0-2-25 15,-3-4-33-15,-1-7-93 16,-2-4-165-16,1-7-536 16</inkml:trace>
  <inkml:trace contextRef="#ctx0" brushRef="#br0" timeOffset="172020.59">30192 10691 203 0,'-6'2'974'16,"2"1"-905"-16,-1-2-60 15,2-1 64-15,1 2 42 16,2-2-57-16,0 1-39 16,4-1-2-16,2 1 12 15,6-1-4-15,7-1-17 16,8-3-6-16,3-5-2 16,1-2 0-16,-1-2-2 15,-8-1-3-15,-8-1 1 16,-8-2 0-16,-9-3 1 15,-11-2 0-15,-5-2-3 16,-7 1 4-16,-2 3 0 0,0 6 1 16,5 6 0-1,5 1 1-15,8 6-3 16,5-1-2-16,5 2-3 0,3 0-5 16,5-2 13-16,7 1-1 15,4-2 1-15,8 0 0 16,3-2 0-16,-2 1 0 15,-3 2 0-15,-5 1-1 16,-5 2 0-16,-8 3 1 16,-5 3 9-16,-2 4-3 15,-3 4 5-15,-2 4 6 16,-2 2-6-16,0 4-3 16,1-2-6-16,1 0 0 0,2 1-1 15,5-4-1 1,1-1 2-16,3-3 0 0,4-3 1 15,0-3 3-15,4-5-6 16,4-2-3-16,2-4-15 16,3-4-6-16,1-3 5 15,1-3 9-15,-4-2 4 16,-6-1 6-16,-7-6 0 16,-5 1 2-16,-8-5 2 15,-1-2 9-15,-1 4 16 16,0 3-5-16,-1 5-11 15,5 6 0-15,0 2 6 16,0 5-3-16,3 1-8 0,0 1-4 16,-2 3 0-1,1 5 2-15,-1 5-1 0,2 7 2 16,2 5-3-16,1 1-1 16,3 5-2-16,-2 2-1 15,2-4-5-15,3 60-27 16,-7-84-63-16,1 1-86 15,1-3-278-15</inkml:trace>
  <inkml:trace contextRef="#ctx0" brushRef="#br0" timeOffset="172193.63">30571 10419 1354 0,'-18'0'47'0,"6"0"-46"16,2-1 1-16,4 0 2 16,6 2-4-16,4 2-46 15,8 4-154-15,2 0-338 16</inkml:trace>
  <inkml:trace contextRef="#ctx0" brushRef="#br0" timeOffset="172720.35">30786 10526 477 0,'-14'6'843'16,"-4"3"-768"-16,-5 2-3 15,-6 2 12-15,1 5-23 16,1 6-41-16,6-2-15 15,9 1-5-15,8-4-2 16,10-7-8-16,13-4-13 16,9-8-39-16,10-8-32 15,2-6 9-15,-2-6 71 16,-6-4 14-16,-11-1 5 16,-9-2-1-16,-11 3 39 15,-2 7 29-15,-8 6-37 0,-3 9-9 16,-4 7 11-16,1 4-9 15,-3 4-22-15,4 2-2 16,4 3 6-16,6 0 6 16,4 3 0-16,4 2-2 15,2 1-6-15,1 0-3 16,4 1-4-16,-1 2-1 16,1 1 1-16,-2 2 0 15,-2 1-2-15,0 0 2 16,0 1-1-16,-4-3 0 15,-5-2 6-15,-4-3 7 16,-7-6 2-16,-8-2-9 16,-6-4-3-16,-8-5 1 15,-1-5-4-15,-2-9-26 16,7-10-63-16,10-13-191 0,12-13-516 16</inkml:trace>
  <inkml:trace contextRef="#ctx0" brushRef="#br0" timeOffset="173672.7">30969 10496 1138 0,'-19'1'209'0,"0"1"-205"15,2-1 49-15,1 6 57 0,1 3-39 16,3 4-41-16,1 4-20 15,5 5-6-15,2-2-2 16,4 1-2-16,4-3 0 16,7-6-14-16,5-5-10 15,2-5-20-15,5-9-4 16,0-4 12-16,-4-4 26 16,-3-4 10-16,-7-1 0 15,-5 1 8-15,-4 6 30 16,-3 2-8-16,-4 5 4 0,-2 7-5 15,-3 2-7 1,1 5-12-16,2 3-2 16,5 6 13-16,0 3-2 0,5 5-9 15,5 4-3-15,0 2-4 16,0 2 1-16,2 3-4 16,-4 0 0-16,0 4 1 15,-2-5-1-15,-2-1 0 16,-3-6 0-16,-1-7 0 15,-3-8-2-15,-2-7 2 16,-4-3 2-16,-2-11-2 16,-4-4 0-16,1-9 0 15,3-8-13-15,7-4-25 16,10-2 4-16,11 0-12 16,8 3-16-16,6 7-20 15,6 3 12-15,1 1 21 0,-1 3 16 16,-1 1 10-16,-6 1 23 15,-5 1 0-15,-7-1 11 16,-4-4 17-16,-7 0-1 16,-3-1 10-16,-3-3 6 15,-3 3 13-15,0 3-1 16,0 6-9-16,0 2-28 16,3 5-6-16,1 4-4 15,1 2-5-15,2 4-3 16,3 3 5-16,2 7 3 15,1 5-5-15,5 4 0 16,1 0-3-16,5 3 0 16,-1-3 0-16,-1-4 2 0,-2-6-3 15,-3-2 1-15,-3-6-3 16,-2-4 0-16,-3-6-4 16,-2-2-4-16,-1-5 9 15,-1-4 1-15,-2-4-2 16,-2 4 3-16,-1-2 3 15,-1 0 0-15,4 4-3 16,3 1 0-16,3 2-3 16,4 0 1-16,2 2-3 15,1 3 5-15,1 1 1 16,-2 2 0-16,-1 2 10 16,-2 2 0-16,-1 5-6 15,0 1 13-15,-2 6-5 0,2 7-6 16,-1 2-7-16,2 2 0 15,1 0-7-15,1 1-36 16,2-5-55-16,5-1-125 16,5-5-228-16</inkml:trace>
  <inkml:trace contextRef="#ctx0" brushRef="#br0" timeOffset="173920.96">31599 10255 926 0,'-12'0'413'0,"2"3"-408"0,1 1-1 16,3 4 93-16,-1 7 7 16,3 7-44-16,4 8-27 15,6 11-15-15,3 6-10 16,2 6-5-16,3 0-3 15,-3-3-2-15,-2-3-55 16,0-4-82-16,-5-8-181 16,1-7-317-16</inkml:trace>
  <inkml:trace contextRef="#ctx0" brushRef="#br0" timeOffset="174622.91">31517 10558 1132 0,'-20'-5'219'16,"1"4"-201"-16,4 2 66 16,2 2 4-16,5 3-36 15,5 3-32-15,6 0-5 16,6 0-14-16,9-1-1 16,9-5-26-16,7-6-23 15,4-5-7-15,-3-8 25 16,-3-6 24-16,-10-3 5 15,-8-1 2-15,-11-2 5 16,-8-2 13-16,-4 3 4 16,-5 2 1-16,1 8-3 0,4 4-8 15,3 8-12-15,3 3 1 16,5 9-1-16,-2 4 20 16,3 8-12-16,3 9-1 15,4 10 4-15,3 5 1 16,1 1-12-16,-1 0 5 15,-2-3-4-15,-5-11 0 16,-1-8-1-16,-2-8 0 16,-3-5 4-16,0-6 10 15,-2-8-12-15,-1-4-2 16,-2-7-5-16,1-5 2 16,-2-5-7-16,1-3-2 15,5 0 4-15,2 1-2 0,4 8 4 16,1 7 4-1,3 7 2-15,3 7 2 16,-1 7 4-16,1 8-3 0,1 4-1 16,2 6 1-16,-1 0-2 15,3 1 0-15,-2-6 2 16,2-2-1-16,-1-8-4 16,3-4-8-16,3-8-19 15,-2-8 3-15,0-5 22 16,-1-6 4-16,-9-5 1 15,-5-6 2-15,-9-4-1 16,-5 1 16-16,1 4 1 16,-3 9 4-16,5 10-23 0,2 6-12 15,3 12 12-15,3 8 4 16,2 6-4-16,5 7 0 16,2 6-4-16,4 3-36 15,2-1-49-15,3-3-103 16,6-5-157-16</inkml:trace>
  <inkml:trace contextRef="#ctx0" brushRef="#br0" timeOffset="174880.4">32253 10284 1117 0,'-20'-2'276'0,"1"7"-242"15,2 2 45-15,5 1 12 16,3 9-24-16,3 7-28 16,2 9-20-16,8 9-6 15,2 6-7-15,3 5 0 16,0 1-6-16,-2 1 0 16,0-8-8-16,-3-5-33 15,-1-5-53-15,0-11-70 16,0-7-201-16,0-8-276 15</inkml:trace>
  <inkml:trace contextRef="#ctx0" brushRef="#br0" timeOffset="175492.06">32266 10313 838 0,'-12'-3'434'0,"3"0"-420"15,3 0 1-15,4 0 35 16,5 0-4-16,8 2 2 16,5 0-27-16,-1 1-12 15,3 0-1-15,-1 1 22 16,-4 3 2-16,-3 2-9 16,0 2-3-16,-3 6 3 15,-4 4-7-15,-5 6-9 0,-6 5 1 16,-6 3-4-16,-4 2-4 15,-6-1 4-15,-3-6-4 16,-1-4 0-16,-2-7-4 16,5-5-4-16,6-8 8 15,5-2 1-15,6-1-1 16,5-2 2-16,3 0 0 16,2 1 3-16,2 1-2 15,8 1 8-15,8 6-1 16,6 2-8-16,7 4-2 15,2 5 2-15,-1-2-2 16,0-1-1-16,-2-4 1 0,-2-5-6 16,-4-5-4-16,-2-4 6 15,-6-3-4-15,-3-3 7 16,-6-8 1-16,-6-6-2 16,-4-6 4-16,-4-5-2 15,-1 0 0-15,-4 6 6 16,-1 5-1-16,2 10-4 15,0 7 9-15,-1 6-4 16,4 3 0-16,0 5-2 16,4 7 2-16,5 8 1 15,5 5-1-15,3 3-5 16,3 3 1-16,0 0-4 16,1-5 2-16,-3-3-35 15,1-5-69-15,-1-6-123 16,3-5-373-16</inkml:trace>
  <inkml:trace contextRef="#ctx0" brushRef="#br0" timeOffset="175958.15">32710 10446 1006 0,'-13'-3'225'0,"4"0"-203"0,3 2 81 16,2-1 22 0,-1 2-54-16,1 2-28 0,-7 5-19 15,-2-3-10-15,-1 6 1 16,-2 2-12-16,-2 2-1 16,3 3-1-16,3 3-1 15,2-1-2-15,4 2-17 16,4-3-5-16,5 1-2 15,5-7 13-15,3-1 7 16,5-5 5-16,1 0 1 16,0-3 0-16,1 1 0 15,-5 1 0-15,1 0-2 16,-7 1 1-16,1 3 1 0,-5 2 4 16,-3 3 5-1,-3 1-1-15,-3 4 4 0,-3-1-7 16,-5 0-3-16,4-1 0 15,-2-3-1-15,0-3 3 16,0-3 4-16,0-6-8 16,0-2-1-16,0-8-16 15,-1-6-32-15,4-7-70 16,4-9-153-16,7-5-404 16</inkml:trace>
  <inkml:trace contextRef="#ctx0" brushRef="#br0" timeOffset="176325.94">32857 10115 876 0,'-7'-2'104'16,"0"2"-104"-16,1 0-26 15,0 2 15-15,0 0-72 16,0 3-240-16</inkml:trace>
  <inkml:trace contextRef="#ctx0" brushRef="#br0" timeOffset="176994.09">32724 10743 552 0,'0'-2'508'0,"1"2"-388"16,1-1-25-16,-2-1 17 16,0 1-7-16,0 0-47 15,0 1-31-15,0 0-5 16,4 0-1-16,4 0-12 15,4-3-6-15,6-2-3 0,2-2-3 16,2-3-5-16,-2 0 0 16,-2-5 6-16,-6-3 2 15,-3-4 0-15,-2-9-1 16,-5-5 0-16,-4-1 0 16,-5 2 1-16,1 7 2 15,-1 6 7-15,0 14-3 16,-1 5 0-16,0 7 7 15,1 4 10-15,-4 7-7 16,-1 6-5-16,5 9 9 16,4 4-2-16,3 2-12 15,4 2-1-15,4 1-5 16,5-6 0-16,1-4-15 16,5-4-27-16,4-8-41 0,4-7-122 15,-1-9-192 1,4-7-329-16</inkml:trace>
  <inkml:trace contextRef="#ctx0" brushRef="#br0" timeOffset="177226.09">33035 10105 680 0,'-14'-31'546'15,"3"13"-486"-15,1 6 3 16,3 5 10-16,2 4 5 15,3 9-4-15,2 11-18 16,2 9-20-16,1 16-6 16,3 9-15-16,4 9-2 0,1 2-11 15,-1 4-2-15,-1-1-1 16,-1-2-29-16,-2-3-78 16,-3-4-152-16,0-6-332 15</inkml:trace>
  <inkml:trace contextRef="#ctx0" brushRef="#br0" timeOffset="177405.56">32873 10447 1483 0,'-15'-1'162'15,"7"2"-134"-15,10 1 8 0,12-2 25 16,14 3-33-16,16-3-28 15,18-3-38-15,9-3-123 16,7-2-452-16</inkml:trace>
  <inkml:trace contextRef="#ctx0" brushRef="#br0" timeOffset="202204.02">11313 9986 685 0,'0'-3'245'0,"0"1"-144"16,-1-1 37-16,-1-3-15 15,-1 2-11-15,3-1-60 16,-1 3-6-16,1 1-15 15,0 1 3-15,0 0-9 16,1 0-6-16,-2 0-5 16,1 1 1-16,-2-1-5 15,2 0 6-15,-3 1-2 0,3-1-2 16,-3 1 1 0,3-1 2-16,0 0-7 0,0 0 1 15,0 0 4-15,0-1 0 16,0 1 5-16,0-1-5 15,0 1-5-15,0 0 7 16,0-1-9-16,0 1 2 16,0 0 3-16,0 0-8 15,0-2 8-15,0 4-2 16,-2-2-8-16,2 0 4 16,0-2-3-16,0 2 3 15,0 0-3-15,0 0-2 16,0 0 0-16,0 0 1 15,0 0-1-15,0 0 1 16,0 0-1-16,0 0-1 0,0 0 1 16,-1-1 0-16,1 1-2 15,0 0 2-15,0 1 1 16,0-1-1-16,0 2 0 16,0-2 0-16,0 1 1 15,0-1-1-15,-3 4 0 16,-3 3 0-16,-1 4 2 15,-4 5-2-15,-2 4 4 16,4 1-4-16,0 4 0 16,0 0 0-16,-1 1 1 15,2 0 4-15,0-1-4 16,0 1 2-16,2 2-2 0,1 0 2 16,1 1-3-16,1 3 4 15,0 0-2-15,0-1 1 16,0 0-2-16,-3-3 2 15,3-2-2-15,1 0 0 16,-1 0 0-16,2-3 0 16,-2 2-1-16,1 0 2 15,-2-1 0-15,1 1 0 16,-2 1-1-16,1-1 0 16,0 2 2-16,-1-1-2 15,-1 0 2-15,3-1-1 16,0 2-2-16,-2-4 7 15,1 2-6-15,0-2 1 0,1 0 1 16,1 0-3 0,-1 0 3-16,0-2-2 0,2 2 0 15,-1-2 0-15,-1-1-1 16,2-1 1-16,-1 1 1 16,-1 0 0-16,-1-1 1 15,1 0-1-15,1 1-1 16,1-2 3-16,-1 1-2 15,1-1-2-15,1 0 2 16,-2-1-2-16,2-5 0 16,-1 2 2-16,1-3-2 15,0 2 1-15,0-5 0 16,0 0-1-16,-2-1 5 16,2 2-4-16,0-2 5 0,-1 2-4 15,1-2 1-15,-2 1-2 16,1-3-1-16,1-1 1 15,0-3 1-15,0-1 0 16,0-1 2-16,1-1-1 16,-1 1 3-16,-1 0-6 15,-1-7-70-15,-4-6-160 16,-1-11-543-16</inkml:trace>
  <inkml:trace contextRef="#ctx0" brushRef="#br0" timeOffset="204561.85">11331 10031 583 0,'0'-1'87'0,"0"-1"-49"16,1-3 92-16,-1 2-23 15,2 2-9-15,-2-1 0 16,0 1-16-16,0-1-16 16,0 2-2-16,0-1-1 15,-2 1-12-15,2-2-2 16,-3 1-24-16,0-2 3 16,-3-1-12-16,-4-2-1 15,-2-1 3-15,-7-1-3 16,-1 0 0-16,-4-3 0 15,-4 3-9-15,-2-2 0 16,-1 0 0-16,-4 0 0 0,0 2 1 16,-1-1 1-16,0 1 1 15,2 1-3-15,-2-1 0 16,2 1 3-16,-1-2 1 16,4 2-1-16,0 0 3 15,-1 0-6-15,2 1-3 16,2-1 4-16,-2 1-6 15,2 0 4-15,1 0-5 16,0 1-1-16,1 1 1 16,1 1 0-16,-1-1 0 15,-1 2 0-15,0 0 2 16,0 2 0-16,0 2-2 0,2-2 0 16,1 2 3-16,-1 2-2 15,4-2-1-15,3 1 2 16,0-1 1-16,3 1-2 15,2 0 0-15,-5 0 2 16,3 1 2-16,-3 2-4 16,0-1 2-16,-1 1 0 15,2 0-2-15,-1 1 2 16,2-1-1-16,-2 1 1 16,0 1 0-16,3-1 1 15,-3-1-2-15,5 0-2 16,0 0 0-16,2 1 3 15,0 0-3-15,0 1 1 0,0 0 6 16,-1 1-4-16,-1 3 2 16,-1-1-5-16,0 2 8 15,0 1-5-15,1-1-2 16,1 1-1-16,1-1 7 16,1 0-6-16,-1 0 0 15,2-2 3-15,1-2-3 16,0 2 2-16,-1 2-1 15,4 0-1-15,-1 2 1 16,-2 1 1-16,3 0-2 16,-1 0 1-16,0 1 2 15,-4 1-1-15,4-1-1 16,-3-1 1-16,0 0 1 16,0-2-3-16,3 2 0 0,0-1 3 15,1 4-4-15,-1 0 2 16,1 2-2-16,0 3 3 15,2 1 2-15,0 2-3 16,-1 0-1-16,1 0 5 16,0 0-3-16,-2-2 0 15,-2 0-3-15,5-2 1 16,1 0 1-16,-2-1 0 16,3 2 0-16,1-1-2 15,-1 2 1-15,2 1 5 16,1-1-4-16,-3 0 0 15,3 2-2-15,3-1 6 16,-3-1-5-16,1 1 0 0,1-2 2 16,1 0 4-1,0-2-5-15,2 1-1 0,0-2 0 16,3 2 3-16,0-4-3 16,0 2-1-16,1-1 2 15,0 2 1-15,-2-3-2 16,1 1-1-16,-1-3 1 15,1 1-1-15,2-1 2 16,-1 1 0-16,0-1-1 16,6-1 0-16,-2 0 2 0,-1-4-1 15,3-2-2 1,-3-1 1-16,-3 2 6 0,4-4-7 16,-2 1 3-16,-1-1 6 15,1 0-9-15,0 0 3 16,3 1 3-16,-1-1-6 15,2-2 1-15,0 4 1 16,3-3-1-16,-2 2-2 16,1 0 3-16,-1-1-2 15,-1-2 1-15,3-3 0 16,-3 1 2-16,4-3 1 16,-1 0-4-16,-3 0 2 15,-2 0-2-15,-2 1 0 16,4-1 0-16,-2 2 0 15,2-1-1-15,1-1 1 16,1 0 0-16,-1 0 2 16,3 0-2-16,-2-1 0 0,-1-1 0 15,2 1 0-15,-1 1 0 16,-1-3 0-16,1 1 0 16,2-3 0-16,5 1 0 15,-2-2 0-15,3 1-1 16,-1-1 0-16,-3 1 1 15,-4-1 0-15,-4 2 0 16,-6 1-2-16,-4 2 3 16,-1-1-1-16,2 1 0 15,1-1-2-15,2-2-1 16,3 1 4-16,1-1-1 16,4 2 0-16,-2 0 0 0,2 0-2 15,-4 1 1-15,0-1 1 16,-3 1 0-16,0 0 0 15,-3-1 0-15,0 1 2 16,-1 1-1-16,1 0-1 16,1 0-3-16,-2 0 3 15,1-2 1-15,-1 1 2 16,2-1-3-16,-3 1 1 16,0-1-1-16,0 4 1 15,-1-2-2-15,-4 0 1 16,1 0 0-16,-2 0 5 15,0-2-5-15,0 2 0 16,0 0 0-16,-2-1 0 0,1 1-29 16,1 0-67-16,-5-1-94 15,-4-1-319-15</inkml:trace>
  <inkml:trace contextRef="#ctx0" brushRef="#br0" timeOffset="205823.15">9633 10466 458 0,'-2'-4'204'16,"1"-1"-127"-16,1 1 17 15,0 1 11-15,0 0 47 16,1 2-42-16,-1-3-45 0,0 1-12 16,0 1 10-16,0 1-18 15,-1 0-11-15,-2 1-15 16,-3-2-13-16,-1-1 1 16,-4 2-6-16,-5 1 0 15,-5 1 9-15,-3 2 11 16,0 0-4-16,-3 1 5 15,1 2-4-15,1-3 5 16,2 1-15-16,-1 1-2 16,2 0-1-16,2 1 1 15,2 1-4-15,-1 1 4 16,7 2-4-16,-2 0 3 0,1 1 1 16,1 2-5-1,2 0 3-15,4-1-2 0,1 3 0 16,5 0-1-16,3 2 1 15,2 0 3-15,3 0-4 16,3-2 4-16,3-2 1 16,3-3 0-16,1-3-3 15,0-5 4-15,0-2-4 16,-1-1 1-16,0-4-2 16,-3-2-1-16,2 0 1 15,-5-5-2-15,0 1 0 16,-3-2 2-16,-2 0-1 15,2 1 0-15,-4-1-1 0,-1 2 0 16,1 0 3 0,-4-2-1-16,0 0-2 0,-1-2 3 15,-5-1-1-15,0 0-1 16,-3-2-1-16,-4 0 4 16,-1 2-3-16,-2 4 2 15,5 1-2-15,-1 4 2 16,2 2-3-16,3 3 0 15,-1 0-1-15,5 2 1 16,0 0-2-16,-3 2-32 16,-1 2-19-16,-2 2-75 15,-2 5-204-15,1 1-134 0</inkml:trace>
  <inkml:trace contextRef="#ctx0" brushRef="#br0" timeOffset="207356.08">9609 10508 375 0,'3'-1'41'0,"2"-1"4"15,-1 1 48-15,2-2 8 16,0 1 2-16,-3-1 15 15,0 0 2-15,-3 2 43 16,0-1-72-16,0 2-43 16,0 0-18-16,0-1 6 15,0-1-7-15,0 1 0 16,0-1-6-16,-3 1-10 16,3-2 6-16,-3 1-16 15,0-6 3-15,-4 1 10 16,-2-1-5-16,-3-1 0 15,-3-1 2-15,1 3-9 0,-2 2 2 16,1 0-5-16,-1 5 3 16,1 0 2-16,0 0-5 15,1 4 3-15,0-2 1 16,0-1-2-16,2 5 2 16,-4-2 0-16,-2 2-5 15,1-1 4-15,-3 3-2 16,1-1 3-16,2 0 1 15,0 0-6-15,4 0 3 16,2-1-1-16,4 1 2 16,0-2-2-16,1 2 0 15,1 2-1-15,0-1 2 16,-1 2 0-16,-1 1 7 0,1-1-4 16,2 2 1-16,-2-2-1 15,1-2-1-15,2-1-5 16,-1 1 2-16,8 1 0 15,-1 0 0-15,2 3 2 16,2 3-1-16,4-3-1 16,2 6 4-16,1-1-4 15,3-2 1-15,0 0 1 16,7-2 3-16,1-5-1 16,5-2-4-16,3-5 0 15,3-4-2-15,-2-4 0 16,6-3 0-16,-7-3 3 15,-5-2-2-15,-4 1 0 16,-6-3 0-16,0 3 2 0,-6 2-3 16,-5 1 1-16,-2 4 4 15,2-2-5-15,-4 2 6 16,-3-1-4-16,0-3 0 16,-3-2 8-16,-4-4-7 15,-2-3 0-15,-3 2-1 16,-1 0-1-16,-1 3-1 15,1 3 2-15,-1 2-2 16,2 5 0-16,0 0 0 16,0 1 0-16,-1 3 0 15,1-1-6-15,0 2-19 16,-1 2-26-16,-4 3-75 0,-2 4-96 16,-50 33-235-16</inkml:trace>
  <inkml:trace contextRef="#ctx0" brushRef="#br0" timeOffset="209307.58">9223 10693 436 0,'7'-2'64'0,"-2"-3"5"16,2 0-5-16,-1 0 3 16,3 1-22-16,-3 1-21 15,-3 1 10-15,0 2 37 16,-3-2 20-16,0 2 49 16,0 0-37-16,0 0-37 15,0 0-8-15,0 0-3 16,-3-2-13-16,0 1-27 15,-2-3-11-15,-6 1 2 0,-4-3 3 16,-8 1 8-16,-8 0 19 16,-5 0 6-16,-4-1-14 15,0 2-4-15,4-1-11 16,6 1 1-16,8 3-4 16,8-1 0-16,7 2 5 15,2 0-8-15,5 0 0 16,0 0-2-16,0 2 2 15,0-4 5-15,0 2 3 16,3 0 0-16,-3 0-1 16,0-1 4-16,0 1-1 15,0-1-2-15,2-5-14 0,2-1-1 16,1-3 1 0,2-4 0-16,3-1 1 0,1-5-2 15,0-1 0 1,2-4 2-16,-3-4-2 0,-2-1 3 15,2 0-2-15,-4-5 0 16,0 0 1-16,-3 0-2 16,0-2 0-16,-1 4-1 15,1 1 1-15,0 0 0 16,2 3 1-16,0 2 1 16,1 4-4-16,-3 1 3 15,3 3-1-15,-3 3 2 16,0-1-1-16,1 2 2 15,-2 0 1-15,-1-1-3 16,1-1 4-16,-2-1-1 0,1-2-1 16,1 0-2-16,-1-1 5 15,1 1-2-15,-1 2 2 16,2 2-2-16,-1 2 2 16,-1 0-3-16,1 2 1 15,-1-1 2-15,-1-3-3 16,2-1 2-16,-2-2 2 15,0-4-7-15,0-3 1 16,0-3-1-16,0-3 0 16,-2-4 2-16,1 1 4 15,-2 2-5-15,0 4 8 16,0 4-8-16,1 1 6 0,-1 2-6 16,2 1 1-16,1-1-2 15,-2-1 0-15,2-1 1 16,-1 0 4-16,1 0-3 15,-2-1-1-15,2 2-1 16,0 2 1-16,2 3-3 16,1-1 4-16,0 2-2 15,0 0 0-15,0 0 1 16,-2-2-1-16,1-3 0 16,-2-3 1-16,-3-2-1 15,-2-1 0-15,1-2 0 16,-1 2 0-16,1 3 1 15,3-1-1-15,2 4 0 0,3-1 1 16,1 1-1-16,-1 0 0 16,1 0 0-16,-1 0 0 15,-2-1 0-15,-4 0 0 16,1 0 1-16,-1 1-1 16,-1 1 0-16,2 2-2 15,1 4 2-15,1 0-1 16,2 3 2-16,0 1-1 15,2 1 1-15,-2 0-1 16,1 0-1-16,-4 0 1 16,3-1 1-16,-3 0-1 15,0-4 0-15,-3 0 0 16,3 0 0-16,-4-2 0 16,4 0-1-16,-3 3 1 0,3 0-1 15,0 3 4 1,0-1-3-16,0 4 0 0,0 2 0 15,0 0 0-15,0-1-1 16,0 0 1-16,0 0 0 16,0-1 0-16,-2 1 1 15,2 0-2-15,2 1 2 16,-2-1-2-16,3 1 1 16,-3 0-1-16,4-3 1 15,1 0 0-15,-2 3 2 0,0-1 0 16,-2 0-2-1,1 0-2-15,-2-2 2 16,1-2 0-16,-1 2 0 0,0-1 0 16,0 0 0-16,2 4 0 15,-2-1 0-15,0 4 0 16,0 0-1-16,1 0 1 16,-1 1 0-16,0-3 1 15,0 3 1-15,0-2-4 16,0-1 2-16,0 0 0 15,0 1-1-15,0-2 4 16,0 1-3-16,2-1 0 16,-2-1-2-16,1 1 2 15,1-1 0-15,-2-1 1 16,1 3-1-16,-1 1 0 0,0-2 0 16,-1 0 1-1,1 1 0-15,-2 1 1 0,2-3-2 16,-1 4 1-16,1-1-3 15,0 2 2-15,0 1 0 16,0 1-9-16,0 0-46 16,1 4-50-16,-1 9-77 15,2 9-352-15</inkml:trace>
  <inkml:trace contextRef="#ctx0" brushRef="#br0" timeOffset="-212531.69">11188 10201 719 0,'-5'-2'41'0,"2"-1"32"16,0 3 24-16,3-4-11 0,0 2 37 15,2 1-31-15,-1-2-37 16,-1 2-10-16,2-1 2 16,-1 2 18-16,-1-1-20 15,2 0 3-15,-1 1-16 16,2 0-13-16,6 0-8 16,6 0 3-16,12 1-1 15,9-1 1-15,11 0-7 16,9 0 1-16,5 1-2 15,7 1-3-15,-4-1-1 16,-1 2-2-16,-5 1 3 16,-5-1-3-16,2 0 3 0,0 0-3 15,0 0-2 1,-2 0 0-16,-3 0 1 0,-4-1 1 16,-8 1-1-16,-7 2 0 15,-1-1 2-15,-5-1-1 16,-4 0 0-16,-5 1 1 15,-5-3-4-15,-3 0 5 16,-3 1-2-16,-5-4 0 16,0 2 0-16,-1 0-1 15,1-1-5-15,-3 2-23 16,2 2-89-16,-7 1-311 16</inkml:trace>
  <inkml:trace contextRef="#ctx0" brushRef="#br0" timeOffset="-211714.82">11108 10700 211 0,'-1'0'574'16,"2"-1"-530"-16,1-1 8 0,-2-1 21 15,3 2 54 1,0 0-11-16,-3 0-50 0,5 1-17 16,-2 0-1-16,3 1-6 15,2 0 26-15,6 2-4 16,7-2-21-16,10 2-9 15,17-2-13-15,15-1-13 16,14-1-5-16,9 0 0 16,2-1-2-16,-2 1 1 15,-6 1-2-15,-11 0 0 16,-12 1 0-16,-10-1 0 16,-13 2 0-16,-11-2 1 15,-10 0-2-15,-7 0 1 0,-4 0 0 16,-4 0 0-1,1 0-12-15,-2 1-55 0,-2 2-141 16,-3 1-319-16</inkml:trace>
  <inkml:trace contextRef="#ctx0" brushRef="#br0" timeOffset="-210988.81">11113 11025 584 0,'3'-1'231'0,"-3"-2"-203"15,0 1 68-15,0 1 41 16,-3 0-18-16,3 1-57 16,0-2-15-16,3 2-20 15,2 0-3-15,5 2 13 16,14-2 20-16,10 0-29 15,15 0-8-15,11 0-10 16,7 0-8-16,2 0 0 16,-2 0 0-16,-6 0-3 15,-9 0 2-15,-11 1-2 16,-11 0 1-16,-13-1-2 16,-8 2-1-16,-7-2-1 15,-2 1-2-15,0-1-4 0,-3 2-45 16,-3 0-132-16,-5 3-454 15</inkml:trace>
  <inkml:trace contextRef="#ctx0" brushRef="#br0" timeOffset="-210329.08">11140 11250 740 0,'1'-2'41'16,"-2"0"-17"-16,-2 2 50 0,1-3-10 15,-2 3-1-15,3 0-26 16,1 0-2-16,0 0 8 16,1-1 12-16,2 2-14 15,0-2 5-15,3 2 28 16,9-1 2-16,9 3-18 16,12-3-29-16,13-3-6 15,9 1-6-15,4-1-3 16,6 0-10-16,-4-2 2 15,-3 1-6-15,-9 1 2 16,-7 1-2-16,-9-1 3 16,-5 2-2-16,-2 1 5 0,-4 1 1 15,-1 0 0 1,-2 2-2-16,-2 0-2 0,-1 0 0 16,-4-1-2-16,-5 1 0 15,-4 0 1-15,-3-1-3 16,-3-2 1-16,0 0-3 15,0 1-3-15,-1-1-51 16,1 2-208-16,-3-1-567 16</inkml:trace>
  <inkml:trace contextRef="#ctx0" brushRef="#br0" timeOffset="-203766.1">11962 4316 692 0,'-3'-2'43'0,"0"0"15"15,-1-2 18-15,-1 1-27 16,2 1-19-16,3 1-3 16,0 1 0-16,-2 0-10 15,1 0-3-15,1 0-4 16,0 0 8-16,-2 0-1 15,2 1-1-15,-1 1 12 16,-5 1 15-16,0 1-12 16,-3 2-7-16,-1 1-6 15,-2-1-4-15,3-1-6 16,3-2 0-16,1 0-2 16,1-2-2-16,3 1 1 15,1-4 5-15,-2 2 2 0,2 0 2 16,2 0 4-16,-2 0-4 15,1 0-8-15,-1 0-2 16,3 0-2-16,-2 0-1 16,-1 2 0-16,3-1 4 15,0 2-4-15,3 1 2 16,2 0 0-16,2 0-2 16,1 1 0-16,-1-4 1 15,0 0-2-15,-2 0 1 16,0-1 3-16,-5-1 4 15,-2 1 8-15,-1-4-2 16,-4-1-10-16,-1-4 4 0,-4-2-8 16,-3-3 2-16,-1 1-2 15,-4 0 0-15,-1 3-2 16,1 2-1-16,0 2 0 16,1 6 0-16,1 2-2 15,1 2 1-15,2 3-3 16,1 3 5-16,2 1-1 15,4 2 1-15,2 0 2 16,3 0 2-16,6-1-1 16,0-1-1-16,7-1-1 15,1-3 1-15,5-3-1 16,1-2 1-16,4-2-1 16,-4-5-1-16,0-2 2 0,-4 0 1 15,-7-1-1 1,-6-2 0-16,-4-1-3 0,-7 1 3 15,-4 0-2-15,-7 3 0 16,-3 2 2-16,0 5-4 16,-3 2 3-16,1 4 0 15,5 1-1-15,4 1 0 16,7 3 1-16,1-2 2 16,6 0-4-16,6 0 4 15,1-2-1-15,7-1 1 16,3-3-1-16,5-2 0 15,4-4 0-15,2-2-3 0,-2-4 1 16,-2 0 0-16,-8-1 2 16,-6-1 2-16,-9-2-2 15,-5 3 0-15,-4 1-2 16,-3 4 1-16,-7 2-2 16,0 3 1-16,-3 4 2 15,2 1 0-15,-1 3 0 16,7 1-1-16,5 1 1 15,2-1 0-15,6 2 1 16,4-1 0-16,4-1-1 16,3-2 0-16,10-5 1 15,4-3-1-15,6-3-1 16,1-3-3-16,-4-3 1 16,-5-1 1-16,-7 0 2 15,-6 0 0-15,-9-1 0 0,-5 2 0 16,-6 4-2-16,-3 2 2 15,-4 4-2-15,-4 0 2 16,5 4 0-16,0-1 0 16,3-1 0-16,8 0-2 15,3-1 1-15,3-1 1 16,0 0 0-16,1 0-3 16,1 0-5-16,-1 0-34 15,-1 4-313-15</inkml:trace>
  <inkml:trace contextRef="#ctx0" brushRef="#br1" timeOffset="-185952.02">11917 4363 283 0,'-10'-3'84'0,"-4"0"-74"16,4 1-7-16,1-1 6 0,2 1-4 15,4 1-4-15,1 1 4 16,1 0 7-16,-1 1 7 16,1 2-7-16,-4 0-10 15,0 0 5-15,1 1-5 16,-3-1-1-16,2-2 3 16,1 0 2-16,4 0 5 15,0 1 7-15,1-2 44 16,-1 0-12-16,2 0-4 15,-1 0 1-15,1 0-5 16,-2 0-2-16,0 0-11 16,0 0-6-16,0 0-6 15,0 0-4-15,-2 0 1 0,2 0 0 16,0 0 7-16,0 0-2 16,0 0-1-16,0 0 1 15,0 0 4-15,0 0 3 16,0 0 3-16,0-2 5 15,2 2 10-15,-1 0 2 16,1 0-2-16,-2-1-10 16,0 1-8-16,-2 0-4 15,2 0 6-15,-1 0 2 16,1 0-4-16,0-1-4 16,1 1 17-16,-1 0-3 15,0 0-3-15,-1-1-4 0,1 1-8 16,0 1-8-1,0-1-11-15,0 2 0 0,1 3-1 16,2 5 3 0,3 2-1-16,-2 9 0 0,4 3-1 15,0 2-1-15,-1 4 1 16,0 3-1-16,-2 0 1 16,-1 4 4-16,-1 2-4 15,-1 4 3-15,-5 0-3 16,0 2-1-16,0-4 0 15,-2 1 0-15,-2-2-1 16,4-3 1-16,-1 1 1 16,1 0-2-16,1 1 0 15,1-2 2-15,-4 2-2 16,3-1 0-16,-1-3 0 0,-1 0 0 16,-2-1 1-16,0 0-2 15,2-3 3-15,-1-1-2 16,1-2 0-16,1-3 0 15,0-1 0-15,0 2 1 16,0-2 0-16,3 1-1 16,0 3 1-16,0-1 1 15,0 1-2-15,0 3 0 16,-3 0 3-16,3 2-1 16,-2-1-1-16,2 2-1 15,0 0 1-15,2 3 2 16,-2-1 1-16,3 3-1 15,0-1 5-15,1 0-5 0,1-1 0 16,-1 0 4-16,1 2-1 16,1-1 0-16,-2 3 0 15,0 1-3-15,-1 0-1 16,0 2 1-16,0-2-1 16,-1 1 1-16,3-2 0 15,-1-2 1-15,2 2 2 16,0-2-2-16,-2-1 2 15,4 1-3-15,-2-3-2 16,0 1 5-16,3 1-4 16,-2-1-1-16,-1 1 2 15,0-2-1-15,-1 2-2 16,-1-3-1-16,-1 3 1 16,0 0 2-16,0-2-1 0,0 0 1 15,0-1-1-15,-1-4 2 16,-1 1-1-16,1-2 0 15,-2 1 5 1,0-1-5-16,-2 3 3 0,1-1-4 16,-1 4 0-16,-4-1 0 15,6 3 3-15,-3-1-4 16,1 2 2-16,-1-3 1 16,3 0 1-16,0-1-3 15,0-3 1-15,2 1 1 16,-1-2 0-16,1-3-3 15,1 0 2-15,-3 2 2 16,3 0-1-16,-3 0 1 0,3 2-4 16,-1 0 1-16,-1 2 4 15,-1-2 0 1,2 2-3-16,-1-2 0 0,1-2 1 16,1 2 0-16,0-3-3 15,2 2 2-15,0 0 1 16,1 2-2-16,-2-1 2 15,1 2 0-15,-2 0-2 16,3 1-1-16,-3 0 6 16,-2 1-5-16,2 1 2 15,0-3-3-15,9 68 3 16,-7-90 0-16,-1 5 3 0,-1-2 1 16,0 1-1-16,0 15 4 15,2 1-1-15,-2 0-5 16,-3 2 1-16,1 0-3 15,-1 0 2-15,2 2-2 16,-1-6-2-16,2 3 2 16,0-2 0-16,3-3 0 15,-2-1-2-15,2 0 2 16,-1-1 0-16,-1-3 0 16,1 1 2-16,1 1 0 15,-3-1 2-15,1 3-4 16,-1 2 5-16,2 1-3 15,-1 0-3-15,1 2 3 0,0-2-4 16,3 1 3-16,-2-5-2 16,3-1 3-16,1-2 0 15,-2-3-1-15,-1 1 0 16,1-2 3-16,-2 2-1 16,-2 2-1-16,1 0-2 15,-2 1-2-15,1 1 1 16,-1-2 2-16,0-2-3 15,2 0 1-15,-1-3 0 16,0-1-1-16,1 3 0 16,1-1 1-16,-1-1-1 15,-2 0 3-15,-2 1-2 16,1-4-1-16,-1 1 1 0,-1-2 1 16,3-2-2-16,-2 1 1 15,2 0-1-15,-1-2 1 16,1-1-1-16,0 0 1 15,0-2 0-15,0 2-1 16,-3-2 2-16,1 3-2 16,-1 0 0-16,-1 1 0 15,1-2 1-15,-2 5-1 16,-1-1 0-16,0 0 0 16,0-2 2-16,0 1-1 15,0-2 0-15,2-2-1 0,-2-2 0 16,2-1 1-1,1-1-1-15,0 0 0 0,-2 2 3 16,1 2 1-16,-1 4-2 16,-1-1 0-16,2 1-1 15,-1 2 2-15,1-5-3 16,-1-2 0-16,2-4 0 16,0 0 0-16,2-4 2 15,-2 2-2-15,0-2 0 16,0 1 1-16,1 1 1 15,-1-1 1-15,2 4 4 16,-1-3-3-16,-1 1-3 16,2-2 1-16,-2 2-2 15,0-2 0-15,0 1 0 16,1 1 0-16,-1 0 0 0,2 2 0 16,-2-2 0-16,0 0 0 15,0 1 0-15,1 0 0 16,-2-2 0-16,1-2 0 15,0 0-5-15,-3-2-104 16,-2-3-103-16,-1-7-739 16</inkml:trace>
  <inkml:trace contextRef="#ctx0" brushRef="#br1" timeOffset="-180498.8">17285 3924 401 0,'-1'-1'104'15,"1"1"-74"-15,-2 0 22 16,2 0 17-16,0 0-5 16,0 0-18-16,0 0 10 15,0 0 2-15,2 1-22 16,-1-1-16-16,-1-1-1 15,0 1 8-15,0 1 20 16,-1-2-4-16,1 2 0 16,-2-1 0-16,2 0-5 15,-1-1-9-15,1 2-2 16,0-2 0-16,0 1-3 0,0 0-3 16,1 0 1-16,-1 0 2 15,2 0-9-15,-2 0-9 16,0 0-2-16,0 0-2 15,0 1 1-15,0 0 5 16,0 4 5-16,0 2 9 16,1 1-7-16,1 3-4 15,1 4-1-15,2 0 4 16,-2 2 4-16,2 4-3 16,0 1 5-16,-2 3-8 15,0 3 2-15,-2 0-4 16,1 3 0-16,-2-2 2 0,1 1 2 15,2-1-9-15,1 4-1 16,-1-1 3-16,2 2-4 16,-2 2-2-16,1 4 3 15,-2 2 1-15,-2 2-2 16,0 2 0-16,-2 4-2 16,2 2 2-16,2 0-1 15,-1 3 0-15,2-1-2 16,1 0 1-16,-1-2 3 15,-1 0-4-15,-2 2 0 16,-2 2 1-16,-3 3 0 16,-1 0 1-16,-3-4-1 15,0 1 0-15,-4-3 0 16,2-2 0-16,-1 0 1 0,5-1-3 16,-1 3 2-16,5-1 1 15,3 3-1-15,5 3 4 16,-1 1 0-16,4 5 2 15,-4 0-2-15,2 1 2 16,-3 0 2-16,-3-1-3 16,-2-2-1-16,1-1 2 15,-2 1-7-15,-1-1 2 16,-1-4 0-16,2 0 1 16,-1-2 1-16,1 1 1 15,0-3 1-15,0 4 3 16,0-4 2-16,0 0-4 15,-3-1 0-15,0-1-6 16,1 1 1-16,-2 0 1 0,-2 1-1 16,3-4-1-16,0 1 5 15,2-4-5-15,-1-1 2 16,0 0 4-16,0 3-2 16,0 0 1-16,1 3-1 15,1 0-4-15,-2 0 1 16,1-2 0-16,-1 0-2 15,2 0 3-15,-2-2-3 16,3 0 4-16,0 0 0 16,2 0-1-16,0 0 4 15,0 0-5-15,2 0-1 0,-2 0 1 16,-2 6 0 0,1 0-2-16,-2 3 2 15,0 3-1-15,0-2 1 0,0 0 1 16,0-1 4-16,0 1-1 15,1-5-1-15,0-3-4 16,-1-2 0-16,0-4-1 16,1-4 3-16,-1-3-1 15,2 3-2-15,-1-3 2 16,1 2-1-16,-1 1-1 16,1 0 0-16,-3 0 0 15,1-1 3-15,-1-2-3 16,0-6 0-16,-1 0 0 0,2-2 3 15,-1 2-1-15,1 3-1 16,-2 3 0-16,2 4 0 16,-1 1-1-16,-2 0 0 15,1-1 0-15,1-4 0 16,-1 0 1-16,-1-3 1 16,2-1 0-16,-2 0 1 15,2 0-1-15,-1-1-2 16,4 2 3-16,-4-3-1 15,2 2-2-15,1-3 0 16,1 0 0-16,-1-3 0 16,2 1 1-16,2-2-1 15,-2 2 0-15,1 2 1 0,1-1 0 16,-2-2 0-16,0 0 1 16,-2-3-1-16,1-2-1 15,-2-3 1-15,1-1 1 16,0 0 1-16,-1 0 1 15,0 1-3-15,1 0-1 16,-1 2 0-16,2-1 0 16,-1-4 0-16,1-2 0 15,-1-5 2-15,2-2-2 16,-1-5 5-16,1 1 1 16,0-2-2-16,0-2-3 15,-2 2-1-15,2 0 0 0,-3 0-1 16,-4-1 1-1,-7-1-2-15,-6 1 1 0,-10 1 0 16,-1-2-3-16,-4 4 1 16,4-2 1-16,3 1-4 15,5 1 6-15,2-1 2 16,3-1-2-16,3 2-1 16,-1-1 1-16,1-1 0 15,-4 2 0-15,-5-1 0 16,-2 3 4-16,-4-2-4 15,-1-1-1-15,-6 0 1 16,3 1 0-16,-4-1 0 16,1-1-1-16,1 2 1 15,0-1 3-15,2 1-3 16,3-2-1-16,0 0 1 0,-1 4 1 16,1-1-1-16,-2 1-2 15,-1 2 2-15,-2 0 2 16,-3 2 1-16,3 0-3 15,-1-1 1-15,4 1-1 16,3-1 1-16,6-1-2 16,0-3 1-16,4 0-1 15,1 0 1-15,-1-1 1 16,-1 1-1-16,-1 2 0 16,-3 0-2-16,-1 1 2 15,-4 0-2-15,-2-2 2 16,1 0-4-16,1-1 2 0,-1-3 1 15,7 1 0-15,-3 1 1 16,4-1-1-16,0 2 1 16,-2-1 0-16,-1 2-1 15,-2-2 1-15,0 2-1 16,-2-3 1-16,0 1 0 16,2 1-2-16,1-2 2 15,1 1-1-15,1 1-1 16,0-2 1-16,1 0 1 15,0-1-3-15,1 2 2 16,0-1 1-16,-1 1-1 16,0 2 1-16,1-1 0 0,-3 1-2 15,-3 1 2-15,1-1-1 16,-3 0 0 0,-2-1 1-16,1-2-1 0,1-1 1 15,0 2 0-15,-1-1-1 16,4 0 0-16,-2 1 1 15,1 0-1-15,-3-2 1 16,2 1 0-16,-4 3 0 16,0 0-2-16,-5 2 1 15,3 0 0-15,0-1-1 16,2 1 1-16,4-4 1 16,3 1-1-16,4 0 1 15,1-2-1-15,5 1-2 0,-1 1 3 16,1-1-1-1,0 1 0-15,-3 1 1 0,-4 2 0 16,-1 1-1-16,-2-4 1 16,0 3-1-16,2-3 1 15,-2 0-1-15,2-3-3 16,-2 1 4-16,0-1-3 16,2-1 3-16,-1 1 0 15,2 0-1-15,0 0 0 16,1 1 1-16,-1-1 0 15,1 1 0-15,-1 1 0 16,-1-2 0-16,0 0 0 16,1 0 0-16,0 0 0 0,2 1 0 15,-2 2 0 1,3 0 0-16,-2 1 0 0,3 0 3 16,0 1-3-16,1-1 1 15,-1-1-2-15,4-1-1 16,-3 0 2-16,-2 1 3 15,0-2-3-15,-3 2-1 16,-3-3 1-16,0 2 1 16,-1-2 1-16,4 2-2 15,-3-1-3-15,2 2 3 16,-1-2 0-16,4 2-1 16,2-1 1-16,1-1-1 15,3 2 1-15,1-1-1 16,3 0 0-16,-3 1 1 0,3-3-1 15,-1 3 1-15,1-2 0 16,-3 2 0-16,3 0-1 16,-2 0 2-16,1 0-1 15,1 0 1-15,-1-1-1 16,2 0 0-16,2-1 0 16,-4 1 0-16,5-1 0 15,-2 1 0-15,-2-1 0 16,-3 2 0-16,2 1 0 15,-1-1 1-15,1-2-1 16,-4 2 1-16,5-3 0 16,1 2-1-16,0-2 0 15,0 1 0-15,0-1 0 16,0 1 0-16,-5 2-2 0,2-1 4 16,-2 2-1-16,-1 0-1 15,0 0 0-15,2 0 0 16,3 0-1-16,1-1 1 15,5-1 1-15,5-2-1 16,-1 0 3-16,2 0-3 16,0 0 0-16,0 1 0 15,0-1 0-15,-1 0 0 16,-2 1 0-16,-1-1 0 16,-1 2 0-16,-1-1 0 15,0 1 3-15,3-1-3 0,3-1 2 16,0 0-3-16,0 0 1 15,0 0 0-15,0 0 0 16,-2 0 0-16,2 0 0 16,0 0 0-16,0 0 0 15,0 0 0-15,0 0 0 16,0 0 0-16,-1 0 0 16,1 0 1-16,0 2-1 15,0-2 0-15,-2-2 0 16,2 2 0-16,0 0 0 15,0 0 0-15,2 2 0 16,-4-2 0-16,4 0 0 16,-2 0-1-16,-2 0 2 15,2 0-1-15,0 0 0 16,-1 0 0-16,-1 1 1 0,0-1 1 16,-1 0-2-16,0 0 0 15,1 1 1-15,1-2 0 16,-1 1 0-16,1 0-1 15,-1 0 2-15,1-1 2 16,-1 1-4-16,1-2-1 16,-2 2-2-16,0 0 6 15,-2 0-4-15,-2 0 1 16,1 0-2-16,0 0 2 16,0 2 0-16,1-2 0 15,-2-2 1-15,4 1-1 16,-1 1 2-16,1-2-2 0,-2 2 0 15,3 0-1-15,-2 0 1 16,1 0-2-16,-3 0 2 16,2 0 0-16,1 2 0 15,-2-2 1-15,1 0-1 16,-1 0 1-16,2 1-1 16,-1-1-1-16,-1-1 1 15,1 1 0-15,1 1-1 16,-2-1 0-16,-1 2 1 15,2-2 0-15,-3 1 3 16,1 0-3-16,-2-1 0 16,0 2-1-16,0-1 1 15,2-1 0-15,-2 2 0 16,4-2 0-16,-2-2 0 16,0 2 0-16,0 0-3 0,0-1 3 15,0 1 0-15,0 1 0 16,-4-1-2-16,2 2 2 15,-1-1 0-15,-1 1 1 16,1-2 2-16,0 0-2 16,1 0-1-16,1 0-1 15,-1 0 1-15,2 0-2 16,0 0 1-16,-2 0 0 16,0-2 2-16,-1 1-1 15,1 1 0-15,-2-2 0 16,1 1 0-16,2-1 3 15,-1 2-6-15,-1 0 6 0,2 0-6 16,1 0 3-16,0 0 0 16,-1 0 0-16,-1 2-1 15,-1-1 2-15,3 1-1 16,-4 1 0-16,1-3 0 16,1 2 0-16,-2 0 3 15,5-1-3-15,1-1-3 16,1 0 3-16,0 0 0 15,0 0-1-15,1 0 2 16,-1 0-2-16,0 0 1 16,-1 0 0-16,0 0 0 15,-1 0 0-15,1 2 0 16,-3-4 0-16,1 2 0 0,-1 0 0 16,0-1 0-1,-1-1 0-15,1 2 0 0,-5-2 0 16,7 2 0-16,1 0 2 15,-2 0-2-15,1 0 0 16,2 0-2-16,-1 0 2 16,1 0-1-16,2 0 2 15,-1-2-1-15,1 2 0 16,1 0-1-16,-2-1 1 16,-4 1 0-16,3 0 0 0,-2 0 0 15,-2 0 0 1,0 0 0-16,-2 0 0 0,1 0 0 15,1 0 0 1,2 0 0-16,1 0 0 0,4 0 0 16,-2 0 0-16,1 0 0 15,2 0 0-15,-1 0-1 16,0-2-2-16,2 2-12 16,-1 0-23-16,1-1-42 15,4-1-95-15,4-2-458 16</inkml:trace>
  <inkml:trace contextRef="#ctx0" brushRef="#br1" timeOffset="-176204.96">22317 3884 579 0,'2'3'298'16,"-2"0"-247"-16,0-1 3 16,-2-1 41-16,1-1-16 15,1 2-18-15,-2-2-29 16,0 1-20-16,0 6 16 15,1 6 20-15,-2 6-15 16,0 9-15-16,1 11 6 16,4 4 5-16,-1 5 1 15,5 5 6-15,3 7-7 16,5 5-10-16,2 5-6 16,3 1-4-16,5 5-5 0,3 6-3 15,-2 4 0-15,-1 0-1 16,-6 2 5-16,-2 2-2 15,-4-2 1-15,-2 1 3 16,0 2 31-16,0 3-36 16,1 3-1-16,2 0 3 15,1-2-3-15,0 4 0 16,2-1-1-16,0 1 0 16,-3-3 0-16,2 0 1 15,-4-6 1-15,-2-1 3 16,-2-4-1-16,-3-1 6 0,-2-2-5 15,-2 0 2 1,-2-3 6-16,1 2-3 0,-5-1-5 16,3 6 4-16,-1-1-1 15,-1 3 5-15,-1-2-2 16,2-1-3-16,-1-2-1 16,1-1 2-16,1-2 1 15,1 0-1-15,1 0 0 16,1 1-4-16,0 1-3 15,0 1 3-15,0 3-4 16,0 3 1-16,-2 1 0 16,1-1 0-16,-1 2 1 15,-2-3 1-15,1-3 3 16,-2-2 0-16,2-2-3 0,2-2 0 16,-2-3-4-16,2-2 0 15,1-1 6-15,-2-1-6 16,1 2 2-16,-1 5 1 15,1 2 2-15,-1 1-5 16,-1 1 7-16,3 2 3 16,0-2 8-16,3 1 3 15,3 2-9-15,4-2-3 16,4-1-2-16,0 1-7 16,3-4 1-16,1 0 0 15,-3-2-1-15,3-1 0 16,-2-3 2-16,1-3-2 0,-1-6-1 15,2-9 0-15,-3-6 2 16,0-6-2-16,-3-2 1 16,-2-8 0-16,-2-5-1 15,-2-5 1-15,-3-9 0 16,-2-3 0-16,-1-5 0 16,0-5 1-16,0 0 1 15,0-4 0-15,0 2 1 16,-1-1 0-16,1 1-1 15,0-1 1-15,0 1-2 16,0-3-1-16,0-1 0 16,0 1 0-16,0 0 1 15,-2 0-1-15,2 2-1 16,0-1 0-16,0 2 1 16,0 0 0-16,0 0-2 0,0 0-2 15,0 0 4-15,0 0 0 16,0 0 0-16,0 0 0 15,0 0 0-15,0 0 0 16,0 2-1-16,2-4 2 16,-2 2-2-16,-2-1 1 15,2 1 0-15,0 0 1 16,-1 0-1-16,1 0-1 16,1 0 1-16,-1 0 0 15,0 0 0-15,0 0 0 0,0 0 1 16,0 0 0-1,0-1-1-15,0 1 1 0,0 0-1 16,-1 0 0-16,1 0 0 16,-2 0-1-16,1 0 1 15,-4 0-2-15,-4-2-3 16,-6 1 2-16,-7 0 1 16,-6-1 1-16,-5 1 1 15,-1 1-1-15,-2-2 1 16,1 2 0-16,2 0-3 15,-1 2 3-15,1-1-2 16,-4 1 1-16,-6 0-16 16,-11 1-6-16,-7 1 23 15,-8 0 0-15,-5 2 0 16,-4 0 0-16,-3-1-2 0,1 1-12 16,1 0 5-1,1-1 2-15,2 0 3 0,8 0 1 16,-1 1-1-16,-1 0-2 15,-2-1 0-15,1 2-5 16,-3 0 10-16,-1-1 1 16,-3 0-6-16,-3 0-1 15,-2 1 6-15,-1 0 1 16,-7-1-5-16,2 1 1 16,-2-1 4-16,0 0-3 15,1 1 2-15,1 0 1 16,-1 2-1-16,-1 0 1 0,-4 1 0 15,-2 1 0-15,-2 2 0 16,0-2 3-16,-3 1-1 16,-3-2-4-16,1 0-2 15,1-2-1-15,1-1 5 16,0 0-2-16,3 1 2 16,4 0-1-16,1-2 2 15,1 0-1-15,5-1 0 16,3 1 1-16,4-4-1 15,6 1 4-15,3-3-4 16,3 1 0-16,2-1 0 16,0 0-2-16,4 2 0 15,6 0 1-15,2 0 0 0,5 5 1 16,3-1-1-16,0 1 1 16,2-2 0-16,2-1 0 15,4 1 0-15,4-3 1 16,6 3-2-16,2-3 2 15,3 2-1-15,4 2 0 16,-2 0 1-16,0 1-1 16,0 0 1-16,-3 0-1 15,-2 1 0-15,1-3 0 16,-3 1 0-16,3-2 0 16,2 0 0-16,0 0 0 15,1-2 0-15,1 1 0 0,0-1 0 16,1 1 3-1,-2-2-3-15,1 2 0 0,2 0 0 16,-2 0 0-16,1-1 0 16,2-2 0-16,-2 0 1 15,0-2-1-15,0 0-1 16,-3 1 0-16,1 0 2 16,-4-1-1-16,-2 2 0 15,0-2-2-15,-1 2 2 16,-3 0-1-16,2 0 0 15,-1 0 0-15,4-1 2 16,0 0-2-16,2 0 1 16,1-2-1-16,-1-1 1 15,3 0 0-15,-1-1 0 16,1 0 0-16,-4-1 1 0,-3 2-1 16,-2-1 0-1,-4 1-1-15,-4 3 1 0,2-1-1 16,1 1 3-16,1 1-2 15,2 0 1-15,1 0-2 16,2-3 1-16,4 2 0 16,-3-1 2-16,0-5-2 15,2 1-1-15,-4-1 1 16,-2 2 3-16,-4-1-3 16,-4 1 1-16,-4 0-1 15,-4 4 1-15,-2-2-1 16,-1 1 0-16,-3 0 0 15,1-1-2-15,1-2 0 0,4 0 2 16,2 0 0-16,6 2-2 16,-1 0 1-16,-1 0 0 15,-3 2 0-15,-3-1 2 16,-2-1 0-16,-1 3-1 16,-4-6 0-16,6 2 2 15,-1 2 0-15,1-1 0 16,6-2-2-16,1 3 2 15,5-1-2-15,0 1 1 16,3 1-1-16,2 0 4 16,2 2-4-16,0-2 0 15,2 1 0-15,1 0 2 0,0 0-2 16,0-2 1 0,1 1-2-16,0-1 0 0,-1 0 1 15,1 0 0-15,-2 1 0 16,-1-1-1-16,1 2 0 15,-1 0 1-15,1 0 0 16,0 2-1-16,2-4 1 16,-1 2 0-16,3 0 1 15,0-2-1-15,1-1 0 16,-1 2 0-16,1-1-1 16,3-1 2-16,1 2-2 15,-2 1 4-15,3-1-3 16,0 1 0-16,-2 0 2 15,1 0-2-15,4 0 0 0,0-2 0 16,1-1 1 0,-28-5 0-16,38 5 1 0,-2 2-1 15,2-1-1-15,-1-1 0 16,-6 0 0-16,0 1 0 16,0-1 1-16,1-1-1 15,2 3 0-15,-1-1 3 16,4 0-1-16,-1 1-2 15,1-2 1-15,3 1 0 16,1 1 2-16,1 1-2 16,2 0 1-16,0 0-1 15,0-3 0-15,-1 3 0 16,-1-1-1-16,-1 1-2 0,-2-3 2 16,-2 1 0-16,1 0 1 15,0 0-1-15,0-1 0 16,-1 1-1-16,-2-1 1 15,3 1 0-15,-3 0 0 16,1-1 1-16,0 0-1 16,-1 0 3-16,-1 1-3 15,-1-2-3-15,2-1 3 16,1 3 0-16,1-3 0 16,1 4 0-16,3-2 1 15,1 3 1-15,1 0-2 16,1 0 0-16,0 0-1 0,0 0-1 15,0 0 4 1,1 0 0-16,-1 0-2 0,2 0-2 16,-2 0 2-16,0 0 0 15,0 0 1-15,0 0-2 16,0 0 1-16,0 0 0 16,0 0 1-16,0 0-1 15,0 0 0-15,0 0-1 16,0 0 0-16,0 0 1 15,0 0-3-15,0 0-2 16,0 0-28-16,3 0-107 16,3 0-397-16</inkml:trace>
  <inkml:trace contextRef="#ctx0" brushRef="#br1" timeOffset="-170619.13">27726 2705 938 0,'3'1'73'15,"0"-1"-25"-15,-3-1-9 16,3-2-7-16,-3 4-7 16,0 3 59-16,0 5-21 15,1 5-8-15,2 6-22 0,0 10 24 16,2 6-19-16,-1 8-6 15,4 10-9-15,0 7-1 16,2 9-2-16,0 8-4 16,2 8 1-16,1 6-4 15,-2 7-5-15,1 7-5 16,-5 4 6-16,-2 6-6 16,-4 2 3-16,-4 3 1 15,-4-3-6-15,-2 4 12 16,0-4-5-16,4 2-8 15,7 3 4-15,7 1 2 16,3 1 6-16,4 3-4 0,2-2-4 16,1-3 3-16,-2-3-1 15,1 0-1-15,-5-4 5 16,0 3 1-16,-3-3-5 16,-4 3-4-16,-2 0 1 15,1-1 0-15,-1-2-2 16,-1-4 1-16,0 0 0 15,-2-3 2-15,1-3 0 16,-4 1 2-16,1 1-2 16,-1-2 3-16,1-1-6 15,-2-1 1-15,-1-2 1 16,-2-3-2-16,0-1 0 16,-4-2 0-16,-3 0-1 0,1-4 2 15,-4-3-2-15,-2 1 0 16,-3-1 1-16,0-6-1 15,2 0 1-15,-2-1 0 16,3-3 0-16,-1 1 0 16,-1 2 3-16,1 2 2 15,-2 4 7-15,0 3-1 16,3 2-1-16,-1 3-4 16,1 1 0-16,-2 2-2 15,1-1-5-15,4-2 0 16,-1-4 0-16,2-2 1 15,3-5 0-15,1-2-2 0,1-5 2 16,0-1 0-16,-1-4-1 16,1-2 0-16,3-4-1 15,0-5 1-15,2-3 0 16,1-4 0-16,1-3 0 16,1-1-1-16,1-3 1 15,0-4 0-15,-2-1 0 16,2-5 1-16,-3-3-2 15,2 1 1-15,-4-4 0 16,1-1 0-16,-3 2 0 16,2-2 0-16,-1 1 0 15,1 0 0-15,2 1 1 16,-1 0-1-16,-2 3 0 0,0 1 0 16,2 0-1-16,-2-1 1 15,-1-2 0-15,3-1 0 16,-3-4 0-16,2-3 0 15,-1-5 1-15,3-1-1 16,-1-7-1-16,2-1 1 16,-1-5 0-16,0-3 0 15,3-1 0-15,-4-1 6 16,1-2-3-16,-5-2-2 16,-5-1 2-16,-11 0-3 15,-9-1 2-15,-7-4-2 16,-8 0 0-16,-5 1-1 0,-6 2 1 15,-2-1-1-15,-6 2-1 16,-2 1-1-16,1 2 1 16,-4 2 2-16,2 1-1 15,1 2-2-15,1 0 4 16,-7 2-3-16,-1-1-1 16,-3 2 3-16,-3-1 0 15,-3 3-1-15,-2-2 1 16,1 0 6-16,-2 0-6 15,3 0-3-15,-2-2 2 16,2 1-2-16,2 1 2 16,3 0 0-16,0-1 1 15,0 1-3-15,-1 1 5 0,-3 1-3 16,1-2 1 0,-2 1-1-16,0 1 0 0,0 0 1 15,0-1 3-15,1 0-3 16,-3 1-1-16,-1-2-2 15,2 0 3-15,-2 0-2 16,6-2 1-16,1 1 0 16,5-1-2-16,0 2 3 15,4-2 2-15,1 0 0 16,2 0-2-16,1 1-1 16,0-2 1-16,4 0 0 15,2 1 5-15,2-3-5 0,3 1 0 16,2-2 0-1,0 2 0-15,4-1-3 0,2-1 3 16,2 0-2-16,3 1 2 16,1-2-2-16,0 1 2 15,1 1 0-15,-2-1 0 16,-2 0-3-16,1 4 3 16,-2-1 1-16,0 0 0 15,1 2-2-15,3 2 1 16,-2-3 0-16,3 0 0 15,2 4 0-15,-2-2 0 16,3-1 1-16,1 1-1 16,-2-1 0-16,2-1-1 0,2 0 1 15,-1-1 0 1,3 1 2-16,-5-1-2 0,2-1-1 16,-4 0 0-1,-2 0 1-15,-3-1-2 0,-2 1 1 16,-1 0-2-16,-3 0 0 15,-2 1 2-15,2 2 0 16,-7 0 1-16,3 1-1 16,-4 0 1-16,-1 0-1 15,0 0 1-15,0 0 0 16,-1-1 2-16,1 0-2 16,0 0 1-16,0-1-1 15,-2 1 0-15,4-2 2 16,-1 1 0-16,0-2-1 0,2 2-1 15,0 0 0 1,1-1-2-16,-1 0 0 0,1-1 1 16,4-1 0-16,-1 2 1 15,2-2-1-15,-4 1-2 16,3 1 5-16,-2-1-2 16,1 0 0-16,0 2-1 15,2-3 1-15,4 1 0 16,-1-1 0-16,4 0 0 15,-1 1 0-15,2-1 0 16,2 2-1-16,1 1 2 16,1-2 3-16,0 3-4 15,1-1 0-15,0 4 0 0,0-2-1 16,-4 0 1 0,0 0-3-16,-3 0 2 0,1-3 0 15,-3 2-1-15,2-2 1 16,0-3 1-16,2 2-1 15,1 0 0-15,0 0-2 16,-1-1 3-16,-2 1 0 16,0 2 1-16,-2-1-2 15,2-1 0-15,-2-2-1 16,-1 1 4-16,3-1-3 16,-2-1 1-16,2-1-1 15,-3-1 0-15,0 2 0 0,-1-1 1 16,3 1 0-1,-2 1 1-15,2-1 0 0,0 0-1 16,-5 2 0-16,0-1 0 16,-3-1-6-16,-3 0 2 15,1 0 2-15,2-3 1 16,4 2-1-16,-1-1 2 16,0 1 0-16,1 1-2 15,0 1 3-15,-1 1-1 16,-2 1 0-16,0-2-1 15,-4 3 1-15,0-2 0 16,-3 1 1-16,-2-1-1 16,-1 3 1-16,3-2 4 15,-2 0-5-15,2-2 1 16,-2 2-1-16,-1-2-3 0,-2-1 2 16,4 2 0-16,-2-1 0 15,5-1 0-15,1 0 1 16,0 0 0-16,0-1 0 15,-2-2 0-15,2 0-2 16,2 0 4-16,-1-1-2 16,4-2 0-16,1 2 0 15,2-1 3-15,-1 0-5 16,-1 0 3-16,0 1-1 16,4 0 4-16,-3 0-4 15,3 0 2-15,1-1-2 16,-4 0-1-16,3-1 1 0,-1 1-2 15,1-1 0 1,2 0 0-16,1 2 2 0,0 0-1 16,5 2 0-16,-2 1 1 15,-1-2 0-15,1 3-1 16,-1 0 3-16,1-1-4 16,2 1 4-16,-2 0-1 15,3-2-1-15,-1 2 0 16,0 0 0-16,-3 0 0 15,-2 0 0-15,-1 2 0 16,-2-1 0-16,-1 1 1 16,5-2-1-16,1 1 4 15,6-2-4-15,1-1 1 16,3 1-2-16,0-1 1 16,-1-1 0-16,-2 1 2 0,2-2-2 15,-2-1-3-15,-3 1 2 16,0-2 0-16,-2 0 1 15,0 2-1-15,1 0 0 16,2 0 1-16,2 0 0 16,0 0 0-16,3-3 0 15,0 2 0-15,0-2 0 16,2 2 0-16,-2-1 1 16,3 0 0-16,0 1-1 15,-1-3 0-15,-2 1-2 16,0 0 4-16,-3-1-2 15,-2-1 0-15,2 1 2 0,-1-2-1 16,1 1-1-16,3-3 1 16,2 1-1-16,1 0 1 15,3 2 0-15,0-3-1 16,2 4 2-16,0 0 0 16,2-1 0-16,-1 0-2 15,0 0 0-15,-1 0 1 16,1 2 0-16,0-1 0 15,2 1-1-15,0 0 0 16,0 1 1-16,3 0-1 16,0-1 0-16,1 2-2 0,0-1 2 15,0 1-1 1,-1 1 1-16,-2-2-1 16,1 2 1-16,-2-2 0 15,1 0 0-15,-1 1-1 0,1 0 1 16,2-1-1-16,2 1 2 15,-1-2-1-15,3 1 0 16,0 1 1-16,3-1-1 16,-2 1 4-16,-2 3-5 15,-1-2 1-15,0 1 0 16,-4-1-2-16,-1 0 4 16,2-1-2-16,0 1 5 15,0 0-4-15,5-1 1 16,1 3 0-16,0-1-1 0,6 0-1 15,-5 0 0-15,1 3 1 16,-3-1 1-16,2-1-1 16,-3 2-1-16,-1 0 0 15,4 0 0-15,2 0 1 16,-1-1-1-16,2 1 1 16,2-2-3-16,1 1 4 15,-1-1-2-15,0 0 0 16,-1-1 1-16,-1 1-1 15,0 1 0-15,0 0 0 16,-2 1 0-16,0 0 0 16,1-2 0-16,2 2 0 15,1 0 1-15,0-1-2 16,2-1 2-16,3 2-1 0,-9-2 1 16,9 2-1-16,-1-1 1 15,-1-1-2-15,2 2 2 16,-4-2-2-16,-2 1 1 15,1 0 0-15,2 1 1 16,0-2 0-16,0 0-1 16,1 1 1-16,-1 0 1 15,1 1-2-15,-1-1 0 16,1 2 0-16,-3-1-1 16,0 1 2-16,-1-1-1 15,2 1 1-15,-4-1 1 0,2 0-2 16,2 2-1-1,1-2 1-15,0 0 0 0,2 0 1 16,-1 0-1-16,2 2 0 16,-2-2 0-16,2 0 1 15,0 0-1-15,0 0 0 16,-1 0 0-16,1 0 0 16,0 0 0-16,2 0 1 15,-1 1-1-15,1-1 0 16,1-1 0-16,-2 2 0 15,1-1-1-15,1 0 3 16,-3 0-3-16,1 1 1 16,1-1 0-16,-1 0 1 15,-1 0-1-15,3 0 0 16,0 0 0-16,0 0 0 0,0 0 1 16,0 0-2-16,0 0 3 15,0 0-4-15,0 0 2 16,0 2 0-16,0-4 0 15,0 2 0-15,0 0-1 16,2 0 1-16,-2-1 0 16,0 2 0-16,0-1 0 15,0 0-1-15,0-1 0 16,0 1 1-16,1 1-2 16,-1-1 2-16,0 0-1 15,0 2 0-15,0-2 1 16,0-2 1-16,0 2-1 0,0 0-1 15,0-1-1-15,0 1 0 16,0 1 1-16,2-1-3 16,-2 0 1-16,1 0 1 15,-1 2 1-15,0-2 2 16,0 0-3-16,0 0 1 16,0 0 0-16,0 0 1 15,2 0 0-15,-2 0 0 16,0 0-1-16,1 0 1 15,-1-2 0-15,0 2 0 16,0 0 0-16,0 0 0 16,0 0 1-16,-1 2-1 15,1-2 1-15,0 0 0 0,0 0 1 16,0 0-2 0,0 0 1-16,-2 0 1 0,2-2-1 15,0 2 0-15,2 0-1 16,-2 0 1-16,0 0-2 15,1 0 0-15,-1 0 0 16,0 2 0-16,0-2 1 16,0 0-1-16,0 0 1 15,2 0 0-15,-2 0 0 16,0 0 0-16,0 0-2 16,0 0 1-16,0-2 0 15,0 2 1-15,0 0 0 0,0 0 0 16,0 0-1-1,0 0 1-15,0 0 0 0,0 0 0 16,1 0-1-16,-1 0 1 16,0 0 0-16,0 0-1 15,0 0 1-15,0 0-1 16,-1 0 0-16,2 0 1 16,-1 0-10-16,2 0-8 15,-1 0-13-15,2 0-74 16,0 2-144-16,0 0-407 15</inkml:trace>
  <inkml:trace contextRef="#ctx0" brushRef="#br1" timeOffset="-164215.03">8278 9907 845 0,'-4'-1'27'0,"-3"0"10"0,1-1 96 16,-2 0-25-1,-1 4-31-15,-1 0-28 0,-2 1-5 16,-2 3-4-16,-4 5 1 16,1 4 17-16,-2 3-16 15,2 3-17-15,2 3-7 16,1-1-3-16,8 2-8 15,2-1 5-15,7 0-3 16,3 0 1-16,4 0 2 16,5-3 0-16,6-3-3 15,0-2-1-15,4-6-4 16,4-4 5-16,2-5-7 16,2-5 1-16,-2-3-1 15,-2-3 0-15,-4-5 4 0,-9 3-1 16,-2-3 7-16,-8-2 5 15,-5-2-5-15,-4-1 8 16,-3-1-12-16,-3-2-5 16,-4 0 5-16,-1-2-7 15,0 4 10-15,0 2-6 16,1-1 0-16,1 3 1 16,-2 3 1-16,4 2-2 15,-1 2-2-15,1 5-3 16,-5 4-7-16,-7 5-3 15,-13 9-70-15,-13 9-166 16,-16 11-916-16</inkml:trace>
  <inkml:trace contextRef="#ctx0" brushRef="#br1" timeOffset="-155875.02">30769 7816 1086 0,'-4'-2'147'0,"1"-1"-126"15,0 2 55-15,0-2-12 0,1 2 22 16,2 1-35-16,0 0-35 16,0 0-11-16,2 4-4 15,-1 5 35-15,1 6-7 16,-2 8-6-16,0 9 3 16,0 5-13-16,0 8 0 15,0 3 2-15,1 2-7 16,-1 3-7-16,2-1 6 15,1-9-7-15,1-4 3 16,-1-10-1-16,2-11 1 16,-2-8 1-16,0-6 3 15,-2-6 16-15,1-7-15 16,-1-7-6-16,1-8-1 16,1-9-2-16,0-2-4 0,0-2 4 15,-2 3-1-15,2 8-2 16,-1 3 4-16,2 8-3 15,2 3-3-15,2 7 2 16,-1-1 2-16,2 2 1 16,1 3-2-16,-1 1 2 15,2 0-1-15,-1 1 0 16,-2 5 0-16,1 3 1 16,-3 1 1-16,1 7 0 15,-1 2 0-15,-1 2 2 16,-1 3-2-16,-2 1 2 15,-1 1-1-15,-1 1 2 16,-1-2 2-16,-2-1-2 0,-3-3 1 16,-2-2 3-16,-4-2 1 15,-1-4-4-15,-4-3 1 16,2-5-2-16,-7-3-3 16,1-6-11-16,2-3-30 15,-4-5-63-15,7-4-159 16,12-1-337-16</inkml:trace>
  <inkml:trace contextRef="#ctx0" brushRef="#br1" timeOffset="-155356.25">31071 8174 1066 0,'-8'-3'267'0,"0"1"-261"16,3-1 10-16,0 0 30 16,5 3 2-16,2 0-14 15,3 0-22-15,5 1-10 16,2-1-2-16,5 5-3 16,0-3-3-16,1 3-14 15,-8-1-18-15,-2 4 10 16,-6 2-1-16,-6 1 8 15,-2 4 12-15,-4 0 9 16,-6 2-1-16,-1 1 1 0,-2-2 0 16,3-2 0-1,5-1 1-15,3-4-1 16,5-2 2-16,3 2 1 0,3-5 9 16,0 2-1-16,3 0 2 15,2-1 4-15,1 1 3 16,-2 0 13-16,2 0-8 15,-3 1-5-15,1 1-8 16,-4 0-9-16,-1 2 6 16,-2 1 0-16,-2 2-1 15,-2 0 7-15,-5 1 11 0,-3 0 3 16,-4 0-10 0,-2-1-5-16,-6-3-4 0,-3-2-10 15,1-5 0-15,-1-4-3 16,2-5-60-16,8-7-104 15,11-6-241-15</inkml:trace>
  <inkml:trace contextRef="#ctx0" brushRef="#br1" timeOffset="-154790.89">31405 7813 1233 0,'-10'-2'150'0,"5"2"-147"16,1 0-1-16,1 2 38 16,0 6 50-16,3 7-33 15,-2 8-22-15,2 8-3 16,0 8-14-16,2 2-3 15,-2 4 3-15,0 1-9 16,-5 1-4-16,2-4-2 16,-3-1-1-16,2-9-1 15,-1-6-1-15,4-8-3 16,-1-9 3-16,1-6 3 0,1-8-2 16,-2-6-1-16,-1-9-6 15,0-5-3-15,0-4 4 16,-1-2-1-16,0 2 1 15,2 5 0-15,4 3-3 16,-1 4 2-16,3 4-2 16,1 5 4-16,-1 3 3 15,1 1-2-15,1 5 2 16,0 2 1-16,2 3 1 16,0 3 1-16,1 4 6 15,-3 5-1-15,0 0-6 16,-3 4 2-16,-3-1-1 15,-3 1-1-15,-3-2 0 0,0-1-2 16,-1-2-2-16,-3-3-5 16,-3-4-22-16,0-4-46 15,-3-4-82-15,-1-6-109 16,4-5-352-16</inkml:trace>
  <inkml:trace contextRef="#ctx0" brushRef="#br1" timeOffset="-154373.2">31511 8166 1061 0,'-12'0'71'0,"4"-2"-61"15,3 2 68-15,3-1-31 16,4 1-9-16,3 1-18 15,3 1-1-15,1-1-11 16,3 3-7-16,3-1 0 16,-5 1-1-16,-1 1 7 15,-1 4-1-15,-5 0 9 16,-2 5 0-16,-1 2 21 16,-4 2-13-16,-4 2-5 15,-5-3 11-15,-1 0-6 16,1-3-4-16,-1 0-1 15,1 0 2-15,4-1-4 16,3-2-2-16,2 1-6 0,4-5-1 16,3-2 1-16,4-2-3 15,8 0 0-15,4-5-5 16,5 0-7-16,2-4-9 16,-1-1-11-16,-7 0-27 15,-3 0-58-15,-6 0-45 16,-3 0-225-16</inkml:trace>
  <inkml:trace contextRef="#ctx0" brushRef="#br1" timeOffset="-153538.7">31782 7916 972 0,'-6'-4'106'0,"3"1"-45"0,0 1 75 16,2 1-53-16,-2 1-40 16,3 3-5-16,0 1-14 15,3 8 24-15,-2 5-19 16,1 5-8-16,1 9 3 15,-2 3-2-15,1 2-7 16,-1 3-2-16,-1 0-6 16,-3-2-3-16,0-4-4 15,0-7 1-15,-2-6-2 16,3-9 2-16,-1-4-1 16,2-7 6-16,1-5 0 15,-2-8-6-15,1-4-2 16,-1-5-2-16,4-4-2 15,-2-1 0-15,3 7 3 16,1 2 3-16,3 6-4 0,-2 3-5 16,-1 5 4-16,2 2 3 15,1 4 2-15,0 2 0 16,2 3 0-16,-2 3 3 16,2 4-1-16,-2 1 0 15,0 5-2-15,-4 2 0 16,0 0 3-16,-5 0-2 15,-1 1-1-15,-2-3 1 16,-3-4 3-16,-1-4-3 16,-3-3-1-16,-3-4-9 15,0-4-24-15,0-3-46 16,5-5-85-16,7-6-296 0</inkml:trace>
  <inkml:trace contextRef="#ctx0" brushRef="#br1" timeOffset="-153293.68">31975 8169 1011 0,'-20'1'221'16,"3"3"-218"-16,4-2 61 15,2 5 35-15,3 6-6 16,5 4-40-16,2 3-16 15,1 6-13-15,1 2-10 0,4 0-11 16,1-1 1 0,0 2-4-16,1-4-1 0,-4-2-36 15,-1-4-106-15,-1 0-191 16,1-5-537-16</inkml:trace>
  <inkml:trace contextRef="#ctx0" brushRef="#br1" timeOffset="-152702.56">32240 7814 1320 0,'-9'-5'90'16,"2"3"-84"-16,4 4-6 16,0 3 87-16,2 10-21 15,-1 6-27-15,1 6-8 16,-1 12-18-16,1 3-4 16,-1 4-5-16,4 3-4 15,-1 0 1-15,-1-1 0 16,0-2-2-16,2-9 0 0,-4-7-2 15,1-8 0 1,-1-10-4-16,1-8 7 0,-3-6-1 16,1-7 1-16,-1-6-2 15,0-8 0-15,-1-4-14 16,2-2-4-16,3-1-3 16,2 3 10-16,2 6 4 15,2 3 3-15,5 8 4 16,-1 4 2-16,2 3 0 15,-2 4 4-15,1 5 7 16,-1 4-2-16,-2 1-4 16,-2 6 0-16,0 3-2 15,0 1-2-15,-1 4-1 16,-2-2 0-16,-3 2 0 0,2 1 1 16,-5-2-1-16,-4-6 5 15,-4-2 1 1,-2-5-4-16,-5-7 3 0,-3-4-5 15,0-4-7-15,2-7-56 16,7-5-131-16,5-5-343 16</inkml:trace>
  <inkml:trace contextRef="#ctx0" brushRef="#br1" timeOffset="-152420.62">32485 8174 1096 0,'-15'2'245'0,"3"0"-231"16,2 3 58-16,-2-2 53 15,0 9-41-15,3 4-44 16,-3 3-18-16,3 4-8 16,4 0-8-16,5-2 0 15,7-6 2-15,6-2-5 16,8-6-3-16,4-4-1 15,2-8-2-15,-2-3 3 16,-5-8 0-16,-8-3-8 16,-12-5-19-16,-15-2 2 15,-10 4-49-15,-20 4-179 0,-18 2-972 16</inkml:trace>
  <inkml:trace contextRef="#ctx0" brushRef="#br1" timeOffset="-147537.3">13458 10780 997 0,'-7'2'91'0,"-2"1"-73"15,5-3 42-15,2 0 1 16,1 1-24-16,2 2-22 16,-1 0-15-16,2 2 16 15,-1 5 13-15,-1 6 9 16,2 4-12-16,-2 4 17 15,1 5-14-15,-2 0-1 16,-1 0-11-16,-1 2-2 16,2-2-3-16,1-1-6 0,1-3-1 15,1-1-1-15,2-1 1 16,0-5-3-16,-1-3-1 16,0-4 1-16,-1-3-2 15,-2-2 4-15,1-5 9 16,-1-1 23-16,-1-1 3 15,1 1-8-15,0-3-5 16,-2 0-16-16,1 1-10 16,-1-4 0-16,1 4 0 15,-1-1 1-15,2 2-1 16,-1 1 0-16,1-2 1 16,-3 2-1-16,2 0 1 0,1 2-1 15,-2-4 2-15,2 2-1 16,-1 0-1-16,-2-1 0 15,-3 1 0-15,-4 1-1 16,-4-1 1-16,-4 3 0 16,-8 1 0-16,-2 3 0 15,-6-1 0-15,-1 3 2 16,1-1-1-16,4-2 2 16,3-1 1-16,4 0 2 15,3-4-2-15,4-1-2 16,-2 0 2-16,1-1-4 15,-2-1 1-15,1-1-1 16,2 2 0-16,-2 0 0 0,7 1 0 16,1-2 0-1,0 2 0-15,4 0 0 0,1 0 0 16,-1-1 3-16,3 1-3 16,-2 0 0-16,0 0 0 15,0-1 3-15,1 1-5 16,-1 0 2-16,2 0 0 15,0-2 0-15,0 2 1 16,3 0 4-16,0 0-5 16,0 0 3-16,2 0 1 15,-2-1-4-15,0 1 3 16,0 1-2-16,0-1-1 0,0 0 1 16,-2 0-1-1,2 0 4-15,0 0-2 0,0 2-2 16,0-2 3-16,2 0-3 15,-2 0 1-15,0 0 0 16,0 0 2-16,0 0-3 16,0 0 1-16,0 0 0 15,0 0-1-15,0 1 3 16,0-2-3-16,0 1 1 16,1 1 0-16,-1-1 0 15,0-1-1-15,0 1 0 16,0-2 0-16,0 2 1 15,0 0-1-15,0 0 0 0,0 0 0 16,0 0-4-16,2 0 4 16,-2 0 0-16,0 0-8 15,0 0-37-15,1 0-63 16,-1 2-237-16,6-2-624 16</inkml:trace>
  <inkml:trace contextRef="#ctx0" brushRef="#br1" timeOffset="-147069.05">13336 10898 648 0,'0'-2'48'0,"2"-3"-43"15,1-1-5-15,1-1 49 16,1 2 11-16,2-1-9 16,-3 1-25-16,-1 3 1 15,0-1-8-15,-1 1-13 16,1 1-6-16,-2 0-1 15,1-2-12-15,1 0-22 16,1-1-30-16,1 1-39 16,2-3-123-16,2 1 6 15</inkml:trace>
  <inkml:trace contextRef="#ctx0" brushRef="#br1" timeOffset="-146415.6">13454 10780 751 0,'-8'-1'98'16,"1"0"-54"-16,3 1 50 15,1-2 45-15,3 2-41 16,-2 0-55-16,2 0-22 15,0 2-5-15,-3 0 15 16,-3 5 9-16,-4 2-11 16,-4 3 7-16,-5 3-17 0,2 4-3 15,-5-1 0-15,0 0-6 16,-2 3-2-16,0-1-7 16,0-2 3-16,-1 2 4 15,1-3-1-15,1 0 4 16,-2-1-2-16,-2-2-2 15,2-2-2-15,0-1-2 16,3-1 3-16,3 0-5 16,0-3 6-16,5 2 0 15,2-1-4-15,1 0-3 16,0-1 0-16,5-2 1 16,-3 2 0-16,0-1 1 0,2-1 2 15,-1-1-4-15,1 1 1 16,1-4 5-16,3 0-2 15,0-1 1-15,1 0 2 16,2 0 1-16,-1 0-1 16,1 0 4-16,0 0-2 15,0-1-3-15,0 1 0 16,0 0-2-16,0 0-3 16,0 0-1-16,0 0 1 15,0 0-1-15,-2 0 1 16,2 0-1-16,-1 0 1 15,-1 0-1-15,2 0 0 16,0 0 0-16,0-1 0 0,2 1-11 16,-1 0-17-16,1-2-39 15,2-1-127-15,4-1-178 16,4-1-407-16</inkml:trace>
  <inkml:trace contextRef="#ctx0" brushRef="#br1" timeOffset="-145824.03">12960 11043 734 0,'-8'-2'64'0,"-2"-2"9"16,3 0 21-16,1 1 20 15,0 1-22-15,-3-1-46 16,4 0-25-16,-2 2 4 16,-1 1-14-16,-3 1 8 15,-3 1 5-15,1 0 0 16,-1 2-2-16,2 1-11 15,-1 1-2-15,2 0-7 0,4 2-1 16,3 4 0-16,2 1 2 16,8 1-2-16,1 0 0 15,2-1 0-15,6-2 3 16,0-4-1-16,4-3-1 16,3-3-2-16,1-3-9 15,0-4-3-15,0-1 1 16,-6-4 10-16,-4 0 1 15,-5-2 4-15,-7-3-4 16,-5 2 0-16,-4-2-1 16,-5-1 1-16,-2 4 1 15,-4 2 0-15,-2 1 0 0,4 2 1 16,0 4 0 0,1 1 0-16,2 2 1 0,2 2-3 15,3 2 0-15,-2 0 0 16,4 3-7-16,1 2-35 15,3 2-98-15,3 2-109 16,1 1-156-16</inkml:trace>
  <inkml:trace contextRef="#ctx0" brushRef="#br1" timeOffset="-144762.98">12887 11060 474 0,'0'-2'182'16,"3"2"-122"-16,-6 0 28 16,3 0 7-16,-1 2-30 15,-1-2 27-15,1 0-17 16,-1-2-13-16,-1 2-18 0,-1 0-11 16,-1 0 9-16,-1-1-19 15,-3-1-6-15,0 1-1 16,-4-2 4-16,-5 0-2 15,-1 1 1-15,-3-2 3 16,-1 1-9-16,0 0 5 16,4-2-4-16,0 3-6 15,2-2-4-15,2 1-4 16,2-1 11-16,-1 0-4 16,1-2-5-16,-2 3 1 0,1-3 3 15,-2 1-5 1,0 0-1-16,-5 0 1 15,0 0-1-15,1 0 0 0,-2 0 0 16,1 1 0-16,2 1 0 16,1 1 1-16,1-1-1 15,0-1 0-15,-1 0 3 16,6 2-2-16,-3-2 1 16,0 1-1-16,3-1 0 15,-1 1-1-15,1 0-1 16,-3 1 0-16,3 0 0 15,-3 2 0-15,-3 0 1 16,2 2 0-16,-1-1 2 16,1 0-4-16,4 0 2 15,3 1 0-15,-1 0 0 16,5-2 0-16,-1 0 0 16,1 1 0-16,-5 0 0 0,1 1 1 15,-6 1-1-15,-1 1-1 16,1-1 1-16,0-1-1 15,3 2 0-15,0-2 1 16,5 1-2-16,2-2 0 16,1 0-1-16,2 1 3 15,1-1-1-15,-2 2 1 16,-6 0 0-16,3 1 1 16,-2-1-1-16,-2 1 0 15,0-1 0-15,4 0 0 16,-2-2-1-16,6 1 1 15,-1-1 0-15,0 1 0 16,-2 0 1-16,-3-1-2 0,-1 1 0 16,-4 3 0-16,2-1 1 15,-1 2 0-15,-1-2 0 16,1 2-3-16,3-4 6 16,0 1-5-16,2-2 3 15,-1 0-1-15,1 1 0 16,-2-2 0-16,-2 2 1 15,-1-1-1-15,-2-1 1 16,0 1 0-16,-4 1-1 16,-1 0 0-16,2-2 2 15,-2-2 0-15,1 2-1 16,0-2-1-16,6 1-2 0,0 1-27 16,6 0-57-1,3 1-82-15,3 5-190 0</inkml:trace>
  <inkml:trace contextRef="#ctx0" brushRef="#br1" timeOffset="-143996.77">12277 11318 548 0,'0'-3'302'16,"-2"0"-289"-16,-2 1 2 15,-1-1 19-15,2 0 10 16,0 0 2-16,2-1-16 0,-1 3 0 16,1-2 1-16,-2 3 5 15,1-1-1-15,-2 2-8 16,-5-1-10-16,0 0 16 16,-3 0-1-16,-3 0-5 15,-1 0-10-15,1 0-7 16,1-1 2-16,0-2-7 15,0 0-2-15,2 0 6 16,2 0 1-16,-1-1 4 16,-2 1 6-16,4-2-14 15,-3-1 1-15,-4 0-6 16,-3 0 2-16,-4 2-3 0,-9 1-2 16,-8 3 1-16,-3 5-16 15,-9 2-38-15,-2 2-68 16,-6 3-218-16</inkml:trace>
  <inkml:trace contextRef="#ctx0" brushRef="#br1" timeOffset="-114031.79">11931 13333 1247 0,'-2'-5'29'0,"-2"-2"46"16,-1 1 22-16,-1 0-19 16,3 6-20-16,2 2-42 15,2 6 4-15,1 7 34 16,4 10-24-16,0 10 2 16,4 10-10-16,-1 6-3 15,5 5-5-15,-3 3 0 0,0 5-5 16,-2 2-3-1,1 1-5-15,-5-5 0 0,1-7 0 16,-2-10 0-16,-1-12-1 16,-1-12 1-16,-1-12 4 15,-1-4 13-15,0-7 10 16,-3-10-13-16,-3-12-14 16,-1-16-2-16,-5-16-2 15,0-13 3-15,1-9-6 16,1-1 5-16,7 4-1 15,3 12 3-15,5 11-2 16,0 12 2-16,0 16-2 0,-2 8-3 16,1 8-3-1,2 8-4-15,9 8 11 0,6 8 1 16,11 9-1-16,8 9 0 16,0 7-2-16,2 0 2 15,-6-2-1-15,-8-3 0 16,-9-7-2-16,-8-12 2 15,-2-7 2-15,-6-5 5 16,-3-5 9-16,0-9-1 16,-5-4-10-16,-4-3-2 15,2-8 1-15,-1-8-1 16,4 0-2-16,5-1-2 16,4 5-1-16,2 5 3 15,1 10-1-15,-1 3-2 16,-1 10-2-16,5 7 5 0,6 6 3 15,5 7-1 1,6 7-2-16,0 6 1 0,1 3-1 16,-6 3 0-16,-2 3-11 15,-3 2-40-15,-3-2-63 16,-3-1-145-16,0-4-316 16</inkml:trace>
  <inkml:trace contextRef="#ctx0" brushRef="#br1" timeOffset="-113716.33">12753 13538 1228 0,'0'-26'98'15,"-6"9"-6"1,-3 4 62-16,-5 6-102 0,-1 9-21 16,-5 10-4-16,-6 7-4 15,-2 11-7-15,0 8-6 16,6 4-2-16,6 5-1 15,9-1-6-15,5-2 1 16,5-7 2-16,6-7-4 16,6-11 0-16,0-8 4 15,3-9 4-15,-2-9 1 16,1-10 1-16,-5-10-8 16,-5-8-1-16,-7-6-1 15,-7-2-2-15,-5 6-3 0,-5 4-7 16,-2 8-36-1,1 8-22-15,6 7-143 0,5 4-369 16</inkml:trace>
  <inkml:trace contextRef="#ctx0" brushRef="#br1" timeOffset="-113047.59">13054 12948 1307 0,'-8'-21'50'15,"-2"6"-10"-15,3 7 73 16,-1 2-24-16,4 11-60 15,2 9 25-15,2 10-23 16,3 10-9-16,6 11-4 16,9 8-10-16,5 3-3 15,6 0-5-15,6 0 0 16,-2 0-1-16,-5-7 0 16,0-5-1-16,-7-9-9 15,-9-7 1-15,-5-11 2 16,-5-4 6-16,-9-6 2 15,-7-1 3-15,-13-2-3 0,-10 3 0 16,-11 1 0-16,-3 2-1 16,1 3 1-16,6 4 2 15,11 3 2-15,11 1 0 16,9 3 3-16,8 1-1 16,7 2-4-16,13 1-1 15,4-2 3-15,11-4-4 16,7-5 2-16,5-6-2 15,3-9 2-15,1-9-2 16,-6-7 1-16,-5-9 0 16,-7-8 3-16,-10-6-4 0,-12-6 1 15,-8-5-1-15,-7-2 1 16,-7 4-1-16,-1 7 7 16,1 11 8-16,6 10 15 15,4 9-9-15,6 8-19 16,4 8 2-16,7 7 22 15,6 9-13-15,5 9-11 16,6 9 0-16,-3 4-2 16,2 4-12-16,-3 3-62 15,-3 1-172-15,0 0-1072 16</inkml:trace>
  <inkml:trace contextRef="#ctx0" brushRef="#br1" timeOffset="-111379.62">14471 13168 860 0,'0'-10'58'0,"-3"2"22"16,0 1 84-16,0 1-62 15,2 2-25-15,1 3-29 16,-3-1-19-16,3 2-7 16,-1 2-7-16,-4 3 10 15,-5 5 38-15,-11 8-27 16,-6 8-13-16,-4 5 5 0,-2 5-13 15,3 4-4-15,12-4-5 16,6-1-2-16,11-6-1 16,11-6 1-16,5-8 0 15,10-5 2-15,10-10-2 16,2-8 3-16,4-11-4 16,-3-7 3-16,-7-7-6 15,-9-6 0-15,-11-2 2 16,-8 0 0-16,-4 6 4 15,-6 8 17-15,0 7-3 16,0 10-14-16,4 6-6 16,1 7 2-16,1 5-1 0,2 7 10 15,4 8 5 1,6 8 9-16,6 7-8 0,10 2-2 16,6 2-10-16,6 0-4 15,5-2 1-15,3-3-2 16,0-2 0-16,0-4 0 15,-3-4 1-15,-3-5-1 16,-7-1 1-16,-6-4-1 16,-7-2 0-16,-7-5-3 15,-7-3-2-15,-7-3 5 16,-7 2 4-16,-12 0 30 16,-16 2 8-16,-21 0 3 15,-19-1-2-15,-18-4-17 16,-10-5-24-16,0-1-2 15,10-1 0-15,16-1 0 0,20 1 0 16,25 2 0-16,16-1 0 16,12 2 0-16,4 0 0 15,3 1 0-15,-2 0 0 16,4 0 0-16,0 0 0 16,2 2-114-16,9 1-109 15,11 3-851-15</inkml:trace>
  <inkml:trace contextRef="#ctx0" brushRef="#br1" timeOffset="-110746.64">11911 14657 951 0,'-10'-6'184'0,"7"0"-129"16,1 0 46-16,4 0-20 16,1-1 17-16,9-1-36 0,3-1-9 15,12 1-18-15,10-2-18 16,20 2-4-16,18 0 3 16,29 2 3-16,27-2-2 15,33 0-8-15,31 0 1 16,23-3-10-16,18-2-5 15,3-3 5-15,-4-10 0 16,-15-5 0-16,-16-7 0 16,-22-4 0-16,-24 1-7 15,-28 3 7-15,-24 8-1 16,-33 7 2-16,-28 9-5 16,-21 7 0-16,-17 5-29 15,-17 4-73-15,-19 7-212 16,-17 3-746-16</inkml:trace>
  <inkml:trace contextRef="#ctx0" brushRef="#br1" timeOffset="-110327.62">12857 14850 824 0,'-100'27'24'0,"5"-6"-21"16,4-3 41-16,0-2 14 16,0 3 7-16,8-5 132 15,14-2-119-15,15-2-69 0,17-3-8 16,20-3 11-16,12-2 23 16,7-2-5-16,9 2 39 15,14-2 4-15,20-2-30 16,29-4-8-16,31-4 3 15,35-6-3-15,24-6-9 16,27-3-11-16,10-3-15 16,1-3 0-16,-7-2 0 15,-10-1 7-15,-22 2 6 16,-19 3 8-16,-20 4-5 16,-22 5 12-16,-22 3-3 15,-20 3-6-15,-18 3-1 16,-15 4-7-16,-12 3-11 0,-9 2 0 15,-6 1-17-15,-3 4-111 16,-8 5-338-16</inkml:trace>
  <inkml:trace contextRef="#ctx0" brushRef="#br1" timeOffset="-103605.81">16665 13528 1378 0,'6'4'83'0,"-2"-1"-82"16,-1-4 15-16,-2-1 43 16,5 2 20-16,11 0-31 15,14-2-22-15,21 1-16 16,17 0-8-16,15-3-2 16,4-1 1-16,-1 1-2 15,-7-2 1-15,-9 1-4 16,-11-2-21-16,-12 1-64 0,-11-1-163 15,-10 0-532 1</inkml:trace>
  <inkml:trace contextRef="#ctx0" brushRef="#br1" timeOffset="-103339.6">17263 13336 1309 0,'-18'-2'191'0,"2"1"-178"16,5 0-12-16,4-4 28 16,3 3 10-16,6 2-23 15,4 2-10-15,9 1 1 0,11 3 0 16,12 4-5 0,8 3 0-16,3 0-1 0,-4 2 1 15,-7 0-1-15,-11 5-1 16,-11 3 3-16,-13 7-2 15,-18 7-1-15,-22 13-60 16,-27 11-190-16</inkml:trace>
  <inkml:trace contextRef="#ctx0" brushRef="#br1" timeOffset="-101358.79">22347 12848 1226 0,'-1'-6'132'0,"-8"1"-100"16,3-3 6-16,-2 0 60 15,5 2-9-15,5 5-33 16,-1-1-25-16,1 1-13 0,1 1-5 15,-3 0 2 1,3 3 7-16,-1 4 24 0,1 4-18 16,-2 8-8-16,2 8-3 15,3 3 6-15,-2 7-2 16,-1 4-8-16,3 3 0 16,0 4 4-16,0 0-5 15,0 1 1-15,0-1-4 16,0 2 5-16,-1-5-4 15,-2-1 0-15,0-6-2 16,-2-3-5-16,1-5-3 16,-2-6 0-16,1-8 0 15,-1-3 0-15,3-6 0 0,-3-3 0 16,-3-3 0 0,3-2 0-16,0 1 0 0,-1-1 0 15,1 1-4-15,0-2-76 16,-2 0-74-16,-2-4-160 15,2-5-606-15</inkml:trace>
  <inkml:trace contextRef="#ctx0" brushRef="#br1" timeOffset="-100652.8">22899 13051 1192 0,'-2'-1'94'16,"0"-3"-29"-16,-1 1 50 16,-1 0-15-16,0 4-51 15,1 2-42-15,-4 8 15 16,-8 6 2-16,-4 11-4 0,-8 5 4 15,-3 8-4-15,3 0-11 16,5-3-3-16,8 0-3 16,11-4-1-16,11-5 2 15,12-4 0-15,9-6-1 16,11-6-3-16,7-8-1 16,2-9 1-16,-4-6-1 15,-5-8 1-15,-9-4 0 16,-10-7 1-16,-11-1-2 15,-11-5 1-15,-9 0-3 16,-7 3 3-16,-7 3-4 16,-4 5 2-16,-2 9 1 15,-3 2-16-15,3 8-38 16,4 2-73-16,3 6-154 16,10 5-246-16</inkml:trace>
  <inkml:trace contextRef="#ctx0" brushRef="#br1" timeOffset="-100269.5">23417 13096 1356 0,'-26'-6'175'0,"-9"4"-170"0,2-1 16 15,0 1 49-15,4 12-24 16,3 9-22-16,7 8-9 16,1 8-6-16,7 3-3 15,11 3-3-15,14-1-3 16,11-5-2-16,11-4 2 16,9-6-11-16,6-9 4 15,1-9 1-15,-2-11 6 16,-5-6 1-16,-9-9 4 15,-9-5 5-15,-11-7 6 16,-11-3-5-16,-13-4-10 16,-8 2 0-16,-9 3-2 15,-8 6-1-15,-3 8-1 16,-2 7-18-16,7 8-37 0,9 3-140 16,13 8-222-16,12 3-74 15</inkml:trace>
  <inkml:trace contextRef="#ctx0" brushRef="#br1" timeOffset="-99851.73">24120 12697 1363 0,'-11'-25'88'0,"-2"3"23"16,3 5 3-16,2 7-47 16,3 6-37-16,5 7-21 15,0 10 25-15,2 11 8 16,-1 11-12-16,5 13 4 16,2 13-11-16,4 5-1 15,-2 3-5-15,2 2-11 16,0-1 4-16,-3-2-1 15,-1-6-8-15,-2-6 2 16,-1-5-1-16,0-8 2 16,-1-8 1-16,-1-8 3 15,1-6 3-15,-3-7-7 0,1-4-4 16,-1-4 0 0,-1-3 0-16,0-2 0 0,0-1 0 15,2-1 0-15,-2 1 0 16,0 1 0-16,0-1-64 15,0 0-168-15,-3-1-788 16</inkml:trace>
  <inkml:trace contextRef="#ctx0" brushRef="#br1" timeOffset="-97699.83">21015 15038 1278 0,'-4'-10'72'16,"-2"3"-2"-16,0-2 41 15,-1 4-25-15,4 3-43 16,3 4-16-16,0-1-10 15,0 5-3-15,2 4 12 16,-1 7 9-16,-1 8-14 16,4 9 12-16,0 7-8 15,-1 5-5-15,2 8 10 0,-2 4-12 16,-3 4 0 0,0 0 9-16,0 3-10 0,-2 1-2 15,2 3-1-15,2-1-1 16,-1 0-2-16,1-2-5 15,1-1-6-15,2-3 0 16,-2-4 0-16,3-4 0 16,-1-9 0-16,-2-5 0 15,2-8 0-15,-4-7 0 16,2-2 0-16,0-5 0 16,0-2 0-16,0-2 0 15,0-1 0-15,-2-5 0 16,1-1 0-16,-1-3 0 15,-1-4 0-15,2 0 0 16,-2-2-13-16,1 1-77 0,4-7-82 16,8-9-309-16</inkml:trace>
  <inkml:trace contextRef="#ctx0" brushRef="#br1" timeOffset="-96861.16">21027 15062 724 0,'-10'-10'25'16,"-1"-3"-23"-16,4 1 9 16,-1-1 75-16,4 4 18 15,2 2 14-15,2 4-30 16,0 1-3-16,2 2-26 15,-2-2-4-15,2 2-9 16,-2 0 19-16,0-2-8 16,0 2-12-16,0 0 8 15,2-2-14-15,4-1-22 0,3-2-6 16,6-1-1-16,1-2 1 16,5 1 3-16,-1 0-5 15,2-1 0 1,2 3 1-16,1-1 2 0,2 0-5 15,-3 2-2-15,3 0 0 16,-3 1 2-16,-3-1-1 16,-3 2-1-16,-1 0-1 15,-4-1-1-15,-2 3 0 16,-2-2-2-16,-3 2 0 16,-1 2-1-16,-1 1 0 15,2-2 3-15,-1 2-2 16,-1-1-1-16,1 0 0 15,-4-1 6-15,1-1-3 16,-2 0-1-16,-2 0 7 0,2 0 2 16,-1-1-6-1,1 1-2-15,-2 0-1 0,1 0-2 16,-1-2 0-16,2 4 0 16,0-4 0-16,0 2-6 15,0 2-13-15,0-1-32 16,0-1-45-16,-3 3-113 15,-7 3-270-15</inkml:trace>
  <inkml:trace contextRef="#ctx0" brushRef="#br1" timeOffset="-95396.66">21027 15087 812 0,'1'-3'77'0,"-1"-2"-25"16,0 1 69-16,0-3 33 16,2 1-74-16,-1-1-32 15,1 0-24-15,-1 1 9 16,1 1 29-16,-1-1-11 16,-1 2-28-16,-3-2-1 15,-3 0-1-15,-1-2-11 16,-8-1-6-16,-7 0 5 15,-2 2-2-15,-12 0 2 16,-7 2-2-16,-8 3 4 16,-11 0-4-16,-9 1 2 0,-5-1 0 15,-1 4 3-15,2-2 2 16,4 3-6-16,3 0 3 16,4 3-1-16,1 1 3 15,4 3-5-15,-1 3-2 16,2 1 2-16,1 4 2 15,2 1-4-15,-2 2-1 16,2 1 2-16,5 2-2 16,0 2-2-16,2 2 4 15,2 3 1-15,0 3-4 16,3 0-2-16,0 3-2 0,2-1 0 16,5 1 0-16,3 0 0 15,5-1 1-15,4 0-1 16,6 0 0-16,2 1 1 15,2 0-1-15,1 2 2 16,3 2-1-16,-1 0-1 16,1 3 2-16,1 2-2 15,1 1 2-15,1 2-1 16,4 0 2-16,6 4-3 16,37 89 0-16,-26-119 1 15,2-3 1-15,0-2-2 16,2-1 4-16,17 20-1 15,0-5-1-15,1-4-1 16,3-2 1-16,1-5 1 0,2-2 1 16,3-6-1-16,3 0-1 15,5-5-1-15,8-3 0 16,4-2 3-16,3-4-4 16,0-3 0-16,-6 1 4 15,-5 1-2-15,-8-1 0 16,-9 0 0-16,-1 0 0 15,0-4 1-15,-2 1 4 16,3-2-6-16,3 0 1 16,-1-1-2-16,-1 2 0 15,-4 2 1-15,-1-1-1 16,-7 2 1-16,-1 1 0 16,-3 0-1-16,0-1 2 0,4-2-2 15,0 0 0-15,3-2 0 16,-1-2-2-16,2 0 2 15,-3 2-2-15,-3 1 2 16,-5 1 0-16,-5 2 6 16,-1 0-2-16,-1-2 1 15,1 1-4-15,1-3 1 16,2 1-1-16,0 0 1 16,-2 1 1-16,-1 2 0 15,-1-3 1-15,0 4 1 16,-5 0 1-16,1 2-3 15,-2 0-2-15,-5 1 3 16,1-2-3-16,-1 2 3 0,-1 0-2 16,-1-1 1-16,-2 1-2 15,0 0 1-15,0 0-2 16,-2-2-1-16,1 2-44 16,-2 0-73-16,-6-2-267 15</inkml:trace>
  <inkml:trace contextRef="#ctx0" brushRef="#br1" timeOffset="-94609.2">19443 16007 221 0,'-12'-3'652'0,"-9"-1"-637"16,0 1-3-16,-5-1 92 15,0 1 9-15,0 5-51 0,3-1-21 16,0 1 8 0,1 0 1-16,-1 3-8 0,1-1-12 15,-1 0 8-15,-2 5 8 16,-3 2-11-16,-2 2-10 15,2 2-2-15,-1 2-6 16,6 4-10-16,6 1-1 16,4 1-2-16,8 4-2 15,7-3 1-15,8-1-1 16,6-7 1-16,7-3 1 16,7-8 2-16,5-5-2 15,4-9-4-15,1-4 1 16,-5-7 4-16,-11-3-4 15,-6-7 4-15,-12-4-3 16,-12-7 0-16,-8 0-2 0,-10-1 1 16,-7 7-1-16,-4 7 0 15,-3 11-1-15,1 8 2 16,1 11-1-16,3 3 0 16,5 7-4-16,5 3-35 15,8 5-73-15,8 3-74 16,5 5-154-16,8-2-407 15</inkml:trace>
  <inkml:trace contextRef="#ctx0" brushRef="#br1" timeOffset="-93995.09">19086 16129 687 0,'3'0'370'0,"-3"-2"-310"15,-2 1 27-15,-5 0 15 0,-8-1-34 16,-9 5-23 0,-13 2-22-16,-17 2-1 0,-22 5 0 15,-21 0-3-15,-24 3 13 16,-16 2 4-16,-16 0-1 15,-4-1-16-15,5 1 13 16,13-2 4-16,18-4-22 16,28-4-6-16,23-1-1 15,24-5-2-15,19 1 5 16,14-2-10-16,10 0 0 16,6-2-6-16,1 2-11 15,4 0-23-15,3 0-80 16,2 2-189-16,0 0-615 0</inkml:trace>
  <inkml:trace contextRef="#ctx0" brushRef="#br1" timeOffset="-91992.87">21079 15309 822 0,'-3'1'237'0,"2"1"-223"15,1-4 25-15,0 0 68 16,1 0-37-16,8-2-42 16,9-2-4-16,17-1 5 15,17-4-1-15,18-4-3 0,19 2 7 16,14-3-1-16,5 1-11 16,9-2-10-16,6 2 0 15,-2 3-10-15,-2-1 0 16,-5 2 4-16,-10 3-4 15,-15-1 0-15,-14 2 0 16,-17 1 5-16,-19 1 7 16,-14 2 5-16,-13 0 5 15,-6 0 1-15,-6 3-19 16,0-1 2-16,2 1-6 0,1 0-1 16,4 0 1-16,4 1 1 15,3 2-1-15,2 0 3 16,3 0-6-16,0 1 6 15,2 0-2-15,6-1-1 16,4-2 0-16,8 1 2 16,9-4 0-16,-2-1-1 15,3 1 3-15,-1-1-2 16,-8-1 4-16,-7 4-1 16,-5-3 0-16,-5 1 2 15,-10-1 3-15,-2 1 5 16,-4 0-1-16,-5 2-2 15,-1 0-5-15,1-3-4 0,-1 3-1 16,2-1-2 0,0 0 0-16,2-1 0 0,-2 1 0 15,0 1 0-15,-2 0 0 16,1-2-2-16,-2 2 2 16,0 2 2-16,-2-2-2 15,2 0-4-15,-1 1-57 16,-2-1-205-16,-3 0-428 15</inkml:trace>
  <inkml:trace contextRef="#ctx0" brushRef="#br1" timeOffset="-90943.42">22024 14387 890 0,'1'-10'73'0,"-2"2"105"16,-5 0-27-16,-2 0-50 15,-1 2-3-15,5 1-15 0,-1 1-40 16,4 2-29 0,-1 2-13-16,4 6-1 0,1 10 19 15,1 7-6-15,6 9-6 16,3 8 2-16,4 5-1 16,0 4-3-16,1 0-5 15,-3-5 1-15,-4-3-1 16,-1-7 0-16,-4-8 0 15,-3-9 1-15,-2-5 1 16,-1-6 3-16,-1-8 4 16,-4-8-8-16,2-6-2 15,-3-3-3-15,1-6 2 0,1-1-6 16,8 0 1 0,3 3 4-16,3 2 2 0,5 2-3 15,2 3 2-15,3 4 1 16,-2 3 1-16,3 4 1 15,1 1-1-15,1 4-4 16,-2 4 2-16,0 2 1 16,-3 6 1-16,-4 5-1 15,-4 3 0-15,-7 4 1 16,-8 1 0-16,-10 1 4 16,-9-2-4-16,-7-2 8 15,-8-2-5-15,-3-3 0 16,2-6-2-16,0-5 0 15,4-5 1-15,6-5-2 16,8-4-15-16,7-7-87 0,13 0-137 16,14-2-215-1</inkml:trace>
  <inkml:trace contextRef="#ctx0" brushRef="#br1" timeOffset="-89058.07">22644 14564 787 0,'2'-5'135'15,"-1"-1"-38"-15,-2 3 118 16,-4-2-84-16,2 3-11 16,0-2-13-16,0 2-44 15,0 1-21-15,3-1-6 16,-1 2-1-16,1 0-5 15,0 0-13-15,0-1-3 0,0 1-4 16,0-1-7-16,0 2-2 16,-2 2 5-16,1 2 9 15,-2 4-7-15,0 2 1 16,0 0-1-16,2 3-5 16,1-2 7-16,0 3-5 15,0 3 0-15,0 1 0 16,0-1 1-16,0 2-3 15,0-1 1-15,0-1 0 16,0-2-3-16,0 0-1 16,0-2 0-16,1-2 0 15,-1 0 1-15,2-2 0 16,-2-1 1-16,0-1-2 16,0-3-1-16,0-1 1 0,0-2 3 15,0-2 1-15,0 0 1 16,0-1 1-16,0 1-2 15,0-1 2-15,0 1-1 16,1 0-2-16,-2 0-1 16,1-2-1-16,0 2 0 15,0-2-1-15,0 2 1 16,1 0-2-16,-1 0 1 16,0 0-2-16,0 2 1 15,0-2 0-15,0 0-1 16,0 0 1-16,0 2 0 15,-1-4 1-15,1 4-1 16,0-2 3-16,0 0-5 0,0-2 3 16,1 2 0-16,-1 0 0 15,0 0-1-15,0 0 1 16,0 0 1-16,0 2-1 16,0-2-1-16,0 0 1 15,0 0 2-15,0 0-2 16,3 0-6-16,-3 0 5 15,0 0 0-15,3 0-1 16,-2 0 0-16,5 0 2 16,6-2-2-16,6 0 2 15,3 0-10-15,3-1 6 16,3-1-6-16,-2 0 5 0,-3-2 1 16,-2 0 4-16,-2-1-4 15,-3 0 3-15,-5 0 1 16,-2-4 1-16,-2-5-1 15,-5-1-7-15,-4-5 1 16,-3-4-1-16,-3-2 3 16,-3 0-1-16,-1 0 1 15,-2 2 4-15,1 4-2 16,-2 5-1-16,1 4 2 16,-3 2-3-16,0 4 4 15,-4 1-1-15,0 0-1 16,-4 2 1-16,2 3 0 15,-1 1 0-15,-2 1-2 0,2 2-13 16,1 4-33 0,1 2-40-16,1 5-93 0,3 4-244 15</inkml:trace>
  <inkml:trace contextRef="#ctx0" brushRef="#br1" timeOffset="-88101.36">20975 15718 447 0,'-8'-2'529'0,"2"2"-477"16,3-1 36-16,3-2 50 0,2 2-76 15,4-1-33-15,6-1 1 16,12-1 4-16,15 2 8 16,19-3-2-16,19-1-9 15,19 3-11-15,16 0-11 16,12 0-5-16,10 0-1 15,5 2-3-15,-1-2-1 16,-7 0 0-16,-7-2-1 16,-14-1 1-16,-15 1 1 15,-18-1-2-15,-14-2 2 0,-17 2 1 16,-13 1 5 0,-13 2 1-16,-10 0 2 0,-6 2 0 15,-2 1-1-15,-4 0-8 16,1 0-8-16,-1 0-50 15,1 0-110-15,-2 1-177 16</inkml:trace>
  <inkml:trace contextRef="#ctx0" brushRef="#br1" timeOffset="-87482.77">22076 15263 1145 0,'-5'-4'81'16,"1"2"-68"-16,1-1 39 15,3 1 3-15,0 4-41 16,4 3 15-16,-1 4 19 16,2 2-33-16,1 6-10 15,1 3 1-15,2 2 3 16,-3-1-9-16,0 1 2 0,-3-4-2 16,-1-4 0-16,-1-4 0 15,-1-4-3-15,0-3 3 16,0-6 11-16,-1-3-11 15,-2-2-2-15,0-5 0 16,3-2-5-16,-2-3-5 16,4 4 2-16,1 3 4 15,1 1-2-15,1 3 8 16,-1 3-3-16,3 1 3 16,-1 2 0-16,0 0-1 15,2 1 1-15,1 2 1 16,1 3 0-16,-1 2-1 15,-1 2 3-15,2 4 0 0,-5 2-3 16,-1 0 3 0,-4 2-1-16,-3-2-1 0,-3 1 3 15,-6-3-2-15,-3 0-2 16,-2 1 4-16,-2-6-2 16,-1-4-1-16,0-1-1 15,2-6 0-15,2-1-27 16,4-6-45-16,4-3-129 15,11-3-199-15</inkml:trace>
  <inkml:trace contextRef="#ctx0" brushRef="#br1" timeOffset="-87235.08">22347 15298 866 0,'-7'-6'351'0,"0"3"-334"16,0-2 52-16,3 3 9 15,1 4-14-15,1 7 3 16,2 4-36-16,0 4-12 16,2 9-1-16,-1 0-18 15,2 6 0-15,-3 1-15 16,0 2-79-16,-6 2-210 0,-8 3-567 15</inkml:trace>
  <inkml:trace contextRef="#ctx0" brushRef="#br1" timeOffset="-86505.01">21037 16126 820 0,'4'1'200'0,"-1"-1"-192"15,1 0 37-15,3-1 125 16,2 2-99-16,10-1-32 16,10 2-3-16,8-2 3 0,11 1-10 15,12-1 0-15,7 0-13 16,9-1-11-16,7-1 1 15,3 0-5-15,0-4 1 16,1 2-2-16,-4 0 3 16,-10-2-3-16,-12 2-1 15,-13-1 1-15,-18 3 0 16,-17 0-3-16,-5 1-2 16,-8 1-59-16,-1 0-88 15,-4 0-210-15</inkml:trace>
  <inkml:trace contextRef="#ctx0" brushRef="#br1" timeOffset="-85884.45">21801 15688 1027 0,'-7'-4'69'0,"1"1"-69"0,0 3 32 16,2 5 108-16,-1 6-82 15,2 3-21-15,1 4 2 16,2 5 6-16,3 4-22 16,4-1-11-16,-1 2 1 15,1-2-8-15,-1-2-4 16,-3-3-1-16,0-2 0 16,-2-4-3-16,-1-3-15 15,0-7-7-15,-1-2 12 16,-1-5 11-16,-2-4-19 15,-5-6 4-15,2-2 14 0,-3-3-7 16,3 0 0-16,2 2 2 16,1 2 0-16,6 3 3 15,2 3 2-15,2 1-3 16,1 1 4-16,4 5 2 16,1 0 0-16,1 0 2 15,0 3-1-15,1 1 1 16,-2 2-1-16,0 1-1 15,-1 2 0-15,-1 3 2 16,-6 0 2-16,1 2 5 16,-5 1-3-16,-3 0 3 15,-6-1-1-15,0-3-1 0,-3-2-6 16,-1-2-1-16,-1-3-13 16,-2-4-44-16,2-1-113 15,1-6-191-15</inkml:trace>
  <inkml:trace contextRef="#ctx0" brushRef="#br1" timeOffset="-85519.91">22008 15816 726 0,'-5'-2'441'0,"-1"-1"-434"16,1 0 53-16,1 0 41 15,2 2-63-15,4 1-38 0,4 0 1 16,3 1-1-16,4 1 0 16,2 1-1-16,1 0 0 15,0-1 1-15,-5 5-1 16,-3-2 2-16,-5 2 13 16,-2 6 3-16,-4-1 16 15,-3 2-8-15,-1 0-5 16,-5 0 6-16,0-1-2 15,0-1-15-15,3-1 1 16,5-3-6-16,4-2 1 16,4-1 4-16,5 0-8 15,14-5-1-15,8-3-50 16,13-3-72-16,7-2-156 0,4-2-179 16</inkml:trace>
  <inkml:trace contextRef="#ctx0" brushRef="#br1" timeOffset="-84530.77">21067 16347 665 0,'-3'2'89'0,"2"-2"-80"15,-1-2 86-15,2 2-4 16,2 0-2-16,-1-1-17 16,1 1 0-16,-1-1 1 15,-1 1-26-15,2 0-15 16,1 0 0-16,4 1-6 0,8 2-8 16,7 0-5-16,13 0 2 15,10-2 1-15,17-1-7 16,19 0-1-16,13-1-6 15,13-2 1-15,13 1-3 16,5-1-16-16,0-1-7 16,-5 1 15-16,-2-5 7 15,-8 1 1-15,-9 0 0 16,-5 1 0-16,-7-1 10 16,-8 3 6-16,-10 0-4 15,-8 0-7-15,-9 1-4 16,-9 1 5-16,-9 2-6 15,-11 0 3-15,-10 2 6 16,-6-1 9-16,-8-1 2 0,-1 0-9 16,-3 0-11-16,2 0 0 15,-2 0-2-15,1 2-22 16,-1-1-59-16,-3 2-91 16,-1 1-182-16</inkml:trace>
  <inkml:trace contextRef="#ctx0" brushRef="#br1" timeOffset="-83619.71">21843 16473 1071 0,'-3'-3'65'0,"2"-1"12"0,-1 1 41 16,1 1-49-16,1 2-36 15,1 0-33-15,1 0-1 16,-1 2 1-16,1 4 7 16,1 4-1-16,0 4 2 15,2 4-2-15,-3 5 6 16,1 0-10-16,-2 1-2 16,1 1 3-16,-2-6-2 15,0-3-1-15,0-6 0 16,1-4 0-16,-1-2 5 15,0-6 9-15,2-3-14 16,1-5-4-16,0-3 1 16,2-1-1-16,2-2 2 0,-1 3-1 15,0 5 1-15,1 1 2 16,-1 4 2-16,0 1-1 16,-1 2 0-16,2 2 1 15,4 0 3-15,2 3-4 16,4 4 3-16,2 1-1 15,-3 2-3-15,1 3 2 16,-5 0-2-16,-2 1-1 16,-3-1 0-16,-4 2 0 15,-4-1 2-15,-5-2 2 0,-4-1 5 16,-4-2-3 0,-4-3-2-16,-1-2-3 0,-4-5-48 15,0-4-75-15,0-2-219 16</inkml:trace>
  <inkml:trace contextRef="#ctx0" brushRef="#br1" timeOffset="-83235.76">22190 16659 1296 0,'-2'2'21'0,"-1"-4"-6"0,0 0-4 15,1 2-2-15,2 0-9 16,2 2-26-16,1 1 19 16,0 2-15-16,1-2 10 15,1 3 1-15,-1 0 7 16,-1-3 3-16,0-1 1 16,0 1 0-16,-1 0 1 15,-1 0 0-15,2 1 10 16,-1 2-4-16,3-2 7 15,-2 2-2-15,0 0 0 16,0 2 7-16,0 0-2 16,-1 2 2-16,-1 1-2 15,-2 0 14-15,-2 1-14 16,-2-2-4-16,-2-1 4 0,-5-1 1 16,-1-2-13-16,-8-3-5 15,-3-3-8-15,-6-7-73 16,-3-8-80-16,-1-8-242 15</inkml:trace>
  <inkml:trace contextRef="#ctx0" brushRef="#br1" timeOffset="-82517.63">22037 16107 799 0,'7'0'117'16,"2"0"-114"-1,2-2 100-15,2-2 48 0,5-2-103 16,8-1-25-16,7 0-6 16,10-2 0-16,12-2-2 15,15-1-1-15,16-1-6 16,14-1-8-16,11-2 0 16,8-1-5-16,1 0-9 15,-1-1-5-15,-6-2-11 16,-11-1 16-16,-11-1 8 15,-12 3 6-15,-15-1 1 16,-16 5 20-16,-11 2 20 16,-10 2-12-16,-8 3-9 15,-8 3-8-15,-7 2-12 16,0 1 0-16,-2 2-61 0,-4 0-218 16,0 2-235-1</inkml:trace>
  <inkml:trace contextRef="#ctx0" brushRef="#br1" timeOffset="-81899.54">22513 15639 606 0,'6'-1'69'16,"0"-3"-27"-16,6 1 57 15,0-2-6-15,4 1-48 16,4-2 16-16,5 1 2 16,8-4 3-16,10 1-17 15,9-2-19-15,11 0-16 16,11-3-11-16,6-2-2 15,9-4-1-15,2 1 0 0,0-2-2 16,-7 1 1-16,-13 3 1 16,-16 3 2-16,-16 5 25 15,-15 4-10-15,-12 1-17 16,-8 2-11-16,-4 2-195 16,-5 2-23-16</inkml:trace>
  <inkml:trace contextRef="#ctx0" brushRef="#br1" timeOffset="-81081.36">22850 16284 781 0,'0'-3'174'0,"-1"1"-153"16,2-2 151-16,-1 3-43 16,2 0-58-16,2 0-52 15,8-2-2-15,4 0 12 0,13-2 23 16,11 0-10-1,18-1-19-15,14-1-17 0,10-2-6 16,6 1 0-16,3-3 0 16,-5 0 0-16,-6-1 0 15,-9 1 1-15,-11 0 0 16,-14 1 5-16,-11 0 38 16,-13 3 21-16,-12 0-28 15,-5 2-8-15,-3 3-8 16,-2 0-17-16,0 2-4 15,0 0-1-15,0 0-23 16,0 2-40-16,0-1-114 16,4 2-303-16</inkml:trace>
  <inkml:trace contextRef="#ctx0" brushRef="#br1" timeOffset="-77312.74">23137 15082 327 0,'0'-1'133'16,"1"-1"-128"-16,-1 0 20 15,2 1 43-15,-2 0-20 16,1-1-3-16,-1-1-30 16,0 2 15-16,2 0 13 15,0-2-10-15,0 3-8 16,-1 0-1-16,-1 0-3 0,0 0-2 15,0 0-7-15,-1 0 2 16,-1 1 3-16,2-1-2 16,-2 0 5-16,0 0 6 15,1 0 2-15,1 0 3 16,0-1-6-16,1 1-12 16,-1 0-2-16,2 0 4 15,-2 0 1-15,2 1 3 16,-4-2 0-16,2 1 6 15,0 0-7-15,0-2-2 16,0 2-7-16,0 2 1 16,0-2-4-16,-2 0-5 15,1 0 2-15,1 0-3 16,0 0 0-16,0 0-1 16,0 0 1-16,1 0 0 15,-1 0 1-15,0 0-1 0,2-2 0 16,0 2 0-16,-4 0-1 15,0 2-2-15,1-2 3 16,1 0-4-16,-2 0-5 16,2 0 3-16,0 0 3 15,0 0 1-15,0 0 2 16,0 0 0-16,0 0 1 16,2 1 0-16,-4-1-1 15,2 0 3-15,0 0-1 0,0 0-2 16,0 0 1-1,-1 0-1-15,1 0-1 0,-2-1 1 16,2 1 1-16,0 0 5 16,0 0 0-16,0 0 5 15,0 0 4-15,-1 0-5 16,1 0 1-16,-2 0-1 16,1 0-6-16,-2 0-3 15,1 0 4-15,-1 1-5 16,0-1 1-16,2-1-1 15,-1 2 4-15,2-2-4 16,0 1 0-16,2 0-1 16,-1 0-54-16,1 0-140 15,1 1-67-15</inkml:trace>
  <inkml:trace contextRef="#ctx0" brushRef="#br1" timeOffset="-75514.25">23120 15114 338 0,'0'0'105'0,"2"-1"-55"16,-1 1 30-16,-1 0-7 16,0 0-24-16,2 0-23 15,-4 0-2-15,2 0-6 16,0 0 7-16,0 0 4 0,-1 1 8 16,-1-2 1-16,2 1-3 15,0 0 5-15,0 0 2 16,0-2-4-16,0 2-2 15,2 2-5-15,-2-2 0 16,0 0 1-16,1-2-11 16,1 2-5-16,-5 0-6 15,3 0-2 1,-2 0-4-16,2 0-1 0,0 0 4 16,0 0-5-16,0 0 5 15,0 0 3-15,0 0-2 16,0 0-6-16,0 0 3 0,0 0-5 15,0 0 3 1,0 0-3-16,0 2 3 0,0-2-2 16,0 0 1-16,0 0-1 15,0-2-2-15,0 2 0 16,0-1-23-16,2 1-61 16,-1 0-73-16,1 0 18 15,1 0-228-15</inkml:trace>
  <inkml:trace contextRef="#ctx0" brushRef="#br1" timeOffset="-71119.73">23602 15352 583 0,'-3'-1'277'0,"2"0"-252"16,-2-4 27-16,0 3 48 15,1-2-16-15,2 2-5 16,0 1-43-16,2 1-16 15,-2 0-4-15,-2 0-3 0,2 1-5 16,-3 3 8-16,-3 2 16 16,-6 2-4-16,0 2-3 15,-2 3-2-15,-2-2-5 16,2 1-3-16,3 0-1 16,1 1-3-16,2 2 1 15,-1 1 6-15,6 0-3 16,3 0-1-16,3 2-2 15,6-2-8-15,5-2 3 16,3-1-2-16,3-3-4 16,2-4 4-16,4-6-4 15,0 0 0-15,3-6 1 16,-2 0-1-16,-3-4-1 0,-5 2 1 16,-5-2 0-16,-8-1 2 15,-6-2-2-15,-2-5 0 16,-4 2-1-16,-3-2 0 15,0-1 0-15,-4 0 1 16,1 1-1-16,-2 2 0 16,4 2 0-16,-1 2 0 15,0 4-1-15,3 3-6 16,-1 2-4-16,-1 3-36 16,1 2-14-16,0 3-40 15,-3 3-52-15,4 0-104 16,4 5-148-16</inkml:trace>
  <inkml:trace contextRef="#ctx0" brushRef="#br1" timeOffset="-70019.12">23690 15384 523 0,'2'0'132'0,"-2"0"-53"15,-2 0 7-15,4 0 18 16,-1-2-24-16,-1 2-8 16,0-1-20-16,2 1-3 15,-2 0-20-15,1 0-13 16,-1 0-1-16,3-2 6 16,0 1-2-16,1 0-7 15,4-4-3-15,3 1-6 16,2-2 3-16,0 1-1 0,4-1 1 15,-4 0 0-15,2 2-4 16,-5 0 2-16,0 1 1 16,-3 3 0-16,-3 0 0 15,-2-1 5-15,-1 1 4 16,1-1 1 0,2-1-5-16,2-2-8 0,6-1 2 15,2-1-4-15,2 0 0 16,4-3 3-16,0 1-3 15,2 0 1-15,-2 2-1 16,-2 0 1-16,-3 0 2 16,3 2 0-16,-3-3 6 15,3 1 3-15,1-4 0 16,2 1 2-16,3-2-9 0,-2 2 4 16,-2 1-6-16,-1 0 1 15,-7 4 4-15,-3 1 4 16,-3 2 5-16,-3-1 9 15,-3 1-6-15,0 1-8 16,0 0-3-16,0 0-3 16,-2 0-3-16,2 0-1 15,2 1-2-15,-4-1-4 16,2 0-10-16,2 0-48 16,-2 3-75-16,-2 2-57 15,-1-1-307-15</inkml:trace>
  <inkml:trace contextRef="#ctx0" brushRef="#br1" timeOffset="-68968.3">24196 15108 861 0,'4'0'90'0,"-1"2"-78"16,-1-1 57-16,-4 2 61 15,2 4-11-15,0 3-72 16,3 3-8-16,-1 5-8 0,1 1 24 16,1 2-22-16,1 0-16 15,-1 1 16-15,2 2-14 16,-1-1-2-16,-1 1 3 15,1-1-1-15,-1 0-8 16,2-1 2-16,-2 2-4 16,1-3-5-16,-1 0 1 15,1 1-1-15,0-3-3 16,-1-1 1-16,3-2-1 16,-2-4 1-16,-1 0-2 15,-1-2-1-15,2-3 1 16,-4-1 1-16,4 1-1 0,-1-2 0 15,-2 0 0 1,-1 1 0-16,2 0 3 0,-1-2-3 16,-2-1 0-16,1 0 0 15,1-2 0-15,-2-1 1 16,0 0 0-16,0-1 3 16,0 1-1-16,0 0 1 15,0 0-1-15,0 0-1 16,0 0 2-16,-2 0-4 15,2-2 2-15,0 2-2 16,0 0 0-16,0 0 0 16,2 0 0-16,-2 0 0 15,0 0 1-15,-2 2-1 0,4-2 0 16,-4 0 0 0,2 0 0-16,0 0-1 0,0 0 2 15,0-2-2-15,-1 2 3 16,1 2 1-16,-2-2-2 15,1 0-1-15,-1 0 0 16,-1 0 0-16,-1-2-2 16,-2 2 3-16,0-1-2 15,-3 0 2-15,-4-1-1 16,-3 1 0-16,-1-1 0 16,-3 1-1-16,-4 1 0 15,-3 0 1-15,2 0 0 16,0 0 1-16,5 0-1 15,1-1 0-15,4 0 2 0,0-1-4 16,3-1 2-16,-3 2 0 16,0-1 0-16,-4 0 2 15,0 2-4-15,-4 0 4 16,-1 0-1-16,-1 0-1 16,1 0 0-16,2 2 0 15,4-2 1-15,3 0-1 16,2-2 0-16,3 2 0 15,0 0 1-15,1-1-1 16,2 0 1-16,-2 0 1 16,0-1 0-16,1 1-1 15,1-2-1-15,-1 3 0 16,1-1 0-16,3-1 0 0,1 1 0 16,0 1-1-16,1 0 1 15,2 0-3-15,2 0-5 16,-2 0-26-16,1-2-46 15,2 4-85-15,0 1-110 16,6-1-654-16</inkml:trace>
  <inkml:trace contextRef="#ctx0" brushRef="#br1" timeOffset="-68396.76">24300 15372 103 0,'-6'0'586'15,"2"0"-534"-15,1 0 27 16,1 0 24-16,2 0-27 16,0-3 10-16,2 3-19 15,-1 0-17-15,1 0-1 16,1 0-5-16,1 0-7 16,11-3 14-16,14-1 18 15,21-4-24-15,19-3-27 0,14-2-14 16,11-2-4-16,2-1 2 15,-5 0-1-15,-6 2 0 16,-10 2-1-16,-13 2 1 16,-14 2-1-16,-14 3 1 15,-14 3-1-15,-13 2-48 16,-7 2-63-16,-12 7-133 16,-9 3-736-16</inkml:trace>
  <inkml:trace contextRef="#ctx0" brushRef="#br1" timeOffset="-67400.77">23748 15742 809 0,'-1'2'37'15,"1"-1"-23"-15,-2-2 48 16,2 1-26-16,2 0-16 16,-2 0-13-16,0 0 24 15,0 0 22-15,0 0-4 16,-2 0-2-16,2 0 3 16,0 0-7-16,0-2-8 15,0 2-10-15,0 0-3 0,0-1-3 16,2 1-8-1,-4-2 1-15,2 1 1 0,0 1-2 16,-1-2 4-16,-1 2 0 16,2 0-8-16,-1 0-3 15,-2 0-4-15,-2 0-1 16,2-2 1-16,-2 2 0 16,-1 0-1-16,-1 2 1 15,0 0 6-15,-3 2-3 16,2 5 5-16,1 2-2 15,-1 3-3-15,1 1-1 16,2 4 0-16,2-2 2 16,2-1 0-16,2-2 1 0,4 2 5 15,2-3-1 1,2-2 0-16,2-2-4 16,2-4-3-16,2-2 2 0,3-4-3 15,-2-2-1-15,2-3-2 16,-6-2 1-16,0-2 0 15,-8-1 1-15,-5-5-3 16,-5 0-7-16,-1-2 8 16,-4 3 0-16,0 0-2 15,0 7-13-15,3 1-27 16,2 6-17-16,0 1-57 16,-1 2-169-16,3 3 55 15</inkml:trace>
  <inkml:trace contextRef="#ctx0" brushRef="#br1" timeOffset="-66868.25">23826 15856 749 0,'-7'1'40'0,"4"1"-10"0,0-2 66 16,1 0-47-16,1 2-19 15,2-2 4-15,1 0 16 16,-1 0 14-16,2 0-10 15,0 0 13-15,6-2-30 16,1-1-19-16,8 1-3 16,3-4-2-16,8-1-8 15,2 0 2-15,5-2 3 16,2-1-2-16,1 2 0 16,0-2-2-16,-3 1-2 15,-3 0 1-15,-5 2-1 16,-3-2 0-16,-2 3 5 0,-10 1 3 15,-1 2 26-15,-6 0-1 16,-5 2-15-16,1 0-6 16,-4 1-12-16,2 0-3 15,0 0-1-15,-1 0-1 16,1 0-1-16,0 0-3 16,-2 0-22-16,2 0-38 15,0 1-19-15,0-1-88 16,-3 3-111-16,0 0-462 15</inkml:trace>
  <inkml:trace contextRef="#ctx0" brushRef="#br1" timeOffset="-66278">23748 15937 453 0,'3'1'216'0,"-3"2"-180"15,2-3 37-15,-4-2 20 16,2 4-31-16,2-2-9 16,1-2 65-16,2 4-14 15,3 1-32-15,4 0-34 16,3 1-4-16,3 3-7 15,6-2-1-15,1 1-1 16,6 1 0-16,2-1-9 16,3 0-8-16,2-2-5 15,2 1 0-15,-2 0-1 16,0-2 0-16,-2-1-2 0,-3 1 4 16,-1-1-4-16,0-5 1 15,-5 1-1-15,-1 0 0 16,-3 1 6-16,-5-4-2 15,-4 3 16-15,-3 0-4 16,-5 0-2-16,0 1-4 16,-5 1-8-16,1 0-2 15,-2-2 0-15,0 1 0 16,1 2-14-16,-1-2-59 16,0 0-72-16,0-3-284 15</inkml:trace>
  <inkml:trace contextRef="#ctx0" brushRef="#br1" timeOffset="-65825.31">24233 15768 748 0,'-1'0'77'0,"-1"0"-66"15,2-2 67-15,0 2-7 16,0 0-6-16,2 2-30 15,-1 0 90-15,4 4-45 16,-2 2-35-16,3 3 10 16,1 2-6-16,-1 3-11 15,0 1-13-15,2 1-9 16,1 0-4-16,1 4-3 16,-1-1-8-16,1-2 1 15,1 1 0-15,-2 0-1 16,-2-3-1-16,2 0 0 0,-5-4-1 15,1-2-24-15,-2-4-81 16,0-1-62-16,-1-4-226 16,-1-3-295-16</inkml:trace>
  <inkml:trace contextRef="#ctx0" brushRef="#br1" timeOffset="-65479.9">24336 15887 948 0,'-6'0'128'0,"3"0"-106"16,3-1 102 0,0-2-36-16,6 1-61 0,10 0-10 15,9-5 7-15,15 0-14 16,12-3 0-16,11-4 7 15,150-33-4-15,-174 39-4 16,-1-1-6-16,1 0 3 16,-1 0-5-16,35-6 0 15,-8-1 1-15,-7 3-1 16,-11 2 8-16,-11 2 19 16,-14 3-3-16,-7 4-1 15,-9 1-11-15,-6-1-13 16,-2 2-10-16,1 0-107 0,-4 0-112 15,-5 3-503-15</inkml:trace>
  <inkml:trace contextRef="#ctx0" brushRef="#br1" timeOffset="-64587.67">22940 15141 683 0,'6'0'101'0,"3"-4"-84"16,5-2 82-16,3-1-27 16,7-3 4-16,10 2 4 15,9-4-10-15,7 1-26 16,9-3-12-16,9-1-4 16,6-3-9-16,5-4-17 15,6-1 0-15,6 0-1 16,2-3-1-16,2 0 0 15,-1 3 0-15,-3 1 0 0,-6 3 1 16,-9 1-1-16,-3 4 0 16,-7 1 1-16,-2 0 0 15,-3 0-1-15,-1 0-1 16,-3 2 0-16,-8 1 2 16,-7 0 1-16,-11 2 12 15,-10 0 3-15,-5 3 1 16,-5 1-6-16,-2 0-12 15,-5 3-1-15,-1-1-40 16,0 2-174-16,0 3-305 16</inkml:trace>
  <inkml:trace contextRef="#ctx0" brushRef="#br1" timeOffset="-63493.58">23642 16145 520 0,'2'-2'181'0,"-1"0"-117"16,-1 2 34-16,0 0-22 16,2 0 2-16,-2 2 9 15,3-1 18-15,0-1-24 16,1 1-39-16,2-1-4 16,3 2-3-16,3 0-1 15,4-1-3-15,3-1-7 16,7 0-1-16,6-1-7 15,7-3 0-15,8-1-1 16,11-1-1-16,6-3-7 16,7-3-5-16,5 0 1 15,-3-3-2-15,0 1 0 0,1 0-2 16,-3 3 0-16,-6 0 1 16,-3 2 0-16,-7 1-4 15,-5-2 4-15,-5 0 1 16,4-1-1-16,-1-2 0 15,4-3 0-15,2 1 1 16,0 0-1-16,-3-1 0 16,-4 2-1-16,-7 2 1 15,-4 4 3-15,-7 1-3 16,-4 2-1-16,-4 0 0 16,0 2 2-16,-2-1 0 15,-1 0 0-15,1 0 3 16,-3 1 3-16,-3-2 7 0,-3 3 5 15,-4-1-4-15,-1 3-3 16,-4-1-3-16,-1 1-3 16,-1 0-4-16,1 0 0 15,0 1 0-15,0-2-2 16,0 1 1-16,1 0-1 16,-1 0 0-16,0 0-1 15,0 0 1-15,0 0-27 16,-1 1-54-16,2-1-200 15</inkml:trace>
  <inkml:trace contextRef="#ctx0" brushRef="#br2" timeOffset="-49944.05">1903 7654 1266 0,'-11'8'150'0,"3"-4"-130"0,-1-2 3 16,3-4 21-1,4 2-15-15,5-1-15 0,2 1-1 16,7-3 16-16,9-1-9 15,10-5-15-15,14-2-4 16,12-5-1-16,7-3-38 16,12-1-136-16,3-3-246 15</inkml:trace>
  <inkml:trace contextRef="#ctx0" brushRef="#br2" timeOffset="-49762.69">3143 7464 1489 0,'8'12'105'0,"-8"-5"-105"15,-6-4-6-15,0-3-13 16,9 3-10-16,13-6-34 16,11 3 31-16,13-6-241 15,18-4-438-15</inkml:trace>
  <inkml:trace contextRef="#ctx0" brushRef="#br2" timeOffset="-49600.24">4332 7377 1249 0,'91'8'123'0,"-7"0"-104"16,-5-1 27-16,-6-1-10 15,9 2-24-15,6 0-12 16,12-1-18-16,5 0-155 15,8-4-413-15</inkml:trace>
  <inkml:trace contextRef="#ctx0" brushRef="#br2" timeOffset="-49441.53">6394 7506 1592 0,'61'21'36'0,"-10"-3"-33"0,-11-4 3 15,-7 1-3 1,7 4-2-16,11 1-1 16,6-4-50-16,13-1-263 0,6-7-523 15</inkml:trace>
  <inkml:trace contextRef="#ctx0" brushRef="#br2" timeOffset="-49297.15">7680 7604 1544 0,'67'5'62'16,"-8"-1"-51"-16,-10-2 11 16,-6 0-15-16,8 5-7 15,5 0-3-15,13 0-50 16,10-3-361-16</inkml:trace>
  <inkml:trace contextRef="#ctx0" brushRef="#br2" timeOffset="-49155.32">9126 7579 1550 0,'80'11'81'16,"-12"-1"-69"-16,-7-1 2 15,-6 2-9-15,6 5-5 16,12 2-6-16,14-1-95 16,10-2-453-16</inkml:trace>
  <inkml:trace contextRef="#ctx0" brushRef="#br2" timeOffset="-49021.97">10976 7672 1525 0,'98'11'53'15,"-14"1"-22"-15,-1-1-11 16,-2 3-20-16,8 4-7 16,8 2-233-16,9-3-460 15</inkml:trace>
  <inkml:trace contextRef="#ctx0" brushRef="#br2" timeOffset="-48878.05">12896 7844 1584 0,'79'17'33'0,"-2"-1"-15"16,0-3-3-16,5 1-15 0,15 6-64 15,11-4-307-15</inkml:trace>
  <inkml:trace contextRef="#ctx0" brushRef="#br2" timeOffset="-48734.35">15128 7998 1630 0,'110'17'35'0,"-10"-3"-13"15,5-3 3-15,7 0-25 0,17 7-50 16,19-1-238-1,15-3-620-15</inkml:trace>
  <inkml:trace contextRef="#ctx0" brushRef="#br2" timeOffset="-48584.72">17800 8104 1504 0,'127'20'153'15,"-6"-2"-124"-15,-5-4 1 16,3-4-29-16,14 7-1 15,18 3-31-15,11-3-211 16,10-5-445-16</inkml:trace>
  <inkml:trace contextRef="#ctx0" brushRef="#br2" timeOffset="-48450.27">20609 8209 1519 0,'130'11'103'0,"-13"-4"-68"16,-10 2-17-16,-12 1-16 15,7 7-2-15,10 2-5 16,11 2-150-16,9-5-522 16</inkml:trace>
  <inkml:trace contextRef="#ctx0" brushRef="#br2" timeOffset="-48316.99">22877 8286 372 0,'106'6'1188'0,"-6"-2"-1128"0,-13-1-24 15,-2-1-16 1,1 3-20-16,8 4 0 0,9 2-60 16,9 0-206-16,4-5-399 15</inkml:trace>
  <inkml:trace contextRef="#ctx0" brushRef="#br2" timeOffset="-48166.92">24882 8279 508 0,'118'-2'1027'15,"-7"1"-935"-15,-7 0-38 16,-6 0-9-16,-2 2-36 16,7 7-9-16,7 3-7 15,3 2-69-15,8 0-240 0,3-4-468 16</inkml:trace>
  <inkml:trace contextRef="#ctx0" brushRef="#br2" timeOffset="-48028.84">27263 8256 632 0,'140'-3'910'16,"-13"-3"-827"-16,-9 1-31 16,-10 1-15-16,-4 2-24 15,1 9-13-15,5 3-10 16,-1 2-99-16,3-2-229 16,1-3-342-16</inkml:trace>
  <inkml:trace contextRef="#ctx0" brushRef="#br2" timeOffset="-47799.8">29240 8220 683 0,'117'-12'659'0,"-13"1"-518"0,-12 0-15 16,-14-1-53-16,-11 1-47 15,-9 5-22-15,-4 3-4 16,-5 3 0-16,-1 0-9 16,1 0-38-16,2-3-37 15,4-1 0-15,6-3 19 16,-1-4 58-16,-5-3 7 15,-8 1 29-15,-14-1 56 16,-13 1-13-16,-12 1-41 16,-10 2-28-16,-5 0-3 15,-5 3-37-15,-3 2-188 16,1 1-384-16</inkml:trace>
  <inkml:trace contextRef="#ctx0" brushRef="#br2" timeOffset="-45897.03">1517 4582 1250 0,'-17'5'174'16,"3"-5"-127"-16,5-3 31 15,1-4-19-15,8 3-6 16,3 1-2-16,6-3-22 0,15-3-21 16,13-7-1-16,23-5-1 15,28-3-6-15,18-2-12 16,12 1-37-16,-2 1-90 16,-8 3-152-16,-19 2-279 15</inkml:trace>
  <inkml:trace contextRef="#ctx0" brushRef="#br2" timeOffset="-45679.26">1811 4414 404 0,'-36'31'846'0,"12"-3"-820"16,8-4 2-16,10-3 96 0,4 4-9 15,4 11-29 1,4 3-42-16,7 11-26 0,2 11-10 15,6 8-6-15,1 7-2 16,-2 7-1-16,1 2-40 16,-8-1-208-16,-1-2-330 15</inkml:trace>
  <inkml:trace contextRef="#ctx0" brushRef="#br2" timeOffset="-45347.73">2279 4932 867 0,'-42'-2'580'0,"-4"9"-547"16,3 5-25-16,7 3 18 16,12 12 18-16,11 8-3 15,13 9-10-15,12 4-19 16,9 1-7-16,14-2 0 15,12-7-5-15,5-10-1 16,6-11-14-16,-1-13 4 16,-11-12 11-16,-10-11 9 15,-12-9 2-15,-15-7 6 16,-14-10-3-16,-11-2-6 16,-111-96-3-16,90 132-4 15,-2 6-1-15,0 8 0 0,5 2-4 16,-29 7-22-16,14 13-149 15,18 11-331-15</inkml:trace>
  <inkml:trace contextRef="#ctx0" brushRef="#br2" timeOffset="-44339.68">2585 4552 1193 0,'3'-2'71'15,"-1"1"-59"-15,-4 0-2 16,1 3-2-16,-1 11 90 16,1 8 21-16,2 14-61 15,5 19-12-15,3 15-16 16,9 14-7-16,6 18-9 16,1 10-6-16,5 7-1 15,0 4-1-15,-6 0-5 0,1-10-1 16,-6-12 1-16,-8-14 1 15,-2-18-1-15,-7-21-1 16,-2-14 0-16,-2-13 4 16,-4-17 4-16,-6-16-1 15,-1-10-5-15,-7-14-4 16,2-13-4-16,6-13-8 16,8-4-8-16,8-3 12 15,7 3 3-15,5 6 6 16,4 7 0-16,-1 14 1 15,3 8-1-15,-2 8-1 16,1 7 2-16,-5 8 1 0,-1 3-1 16,0 5 0-16,1 6 2 15,5 8 10-15,0 8-2 16,0 11-1-16,-2 13 1 16,-11 9-6-16,-10 7-2 15,-11 4-2-15,-13-3 0 16,-15-1 0-16,-6-5-12 15,-14-4-109-15,-10 1-330 16</inkml:trace>
  <inkml:trace contextRef="#ctx0" brushRef="#br2" timeOffset="-36854.84">25846 14704 1013 0,'-6'-2'116'16,"1"-2"-58"-16,1 0-22 15,-1-2-3-15,7 5 6 16,1 1 18-16,3-1 8 16,5 2-8-16,9 7-19 15,6 5-20-15,5 8-9 16,3 10-4-16,-2 10-1 16,-4 6 0-16,-4 6-3 0,-3 0 0 15,-2-5-1 1,3-8 1-16,1-11 7 0,7-12 1 15,11-15 1-15,9-19-1 16,14-18-7-16,13-19 1 16,8-14-2-16,8-11 2 15,-1-4-1-15,1-5-4 16,-5 4-5-16,-9 5-10 16,-10 9-9-16,-11 8-24 15,-16 15-51-15,-18 10-31 16,-13 11-173-16,-19 9-396 15</inkml:trace>
  <inkml:trace contextRef="#ctx0" brushRef="#br2" timeOffset="-36556.3">26389 14369 968 0,'-15'6'63'15,"0"0"-12"-15,-3-3 52 16,2 4-34-16,1 5-11 16,8 1-21-16,4 4-2 15,3 1 10-15,4 0-19 16,5 2-8-16,4-2-1 16,1-4-1-16,2-3 1 15,2-7 4-15,6-8 1 0,7-13-7 16,14-12-1-16,9-13-7 15,14-15-5-15,15-12-2 16,14-13-12-16,11-9-86 16,10-17-138-16,9-13-279 15</inkml:trace>
  <inkml:trace contextRef="#ctx0" brushRef="#br2" timeOffset="-15200.48">2685 13652 1325 0,'-15'-22'61'0,"-4"3"-16"0,-5 1 0 16,4 4 27-16,4 11-46 16,4 7 5-16,-6 13 5 15,-4 14-12-15,-8 16-5 16,-4 17 1-16,1 9 3 16,8 6 0-16,8 1-5 15,11-5-8-15,9-6-8 16,9-9 2-16,9-11 1 15,13-12 1-15,10-12-3 16,11-16 6-16,9-14-8 16,3-15-1-16,0-14 1 15,-11-12 1-15,-12-8-2 0,-17-11-3 16,-18-5-5-16,-15-6 6 16,-15 2 0-16,-13 6 0 15,-8 15 0-15,-7 14 2 16,-3 19-3-16,-1 13-1 15,1 8-25-15,7 9-44 16,7 5-80-16,11 8-127 16,16 1-375-16</inkml:trace>
  <inkml:trace contextRef="#ctx0" brushRef="#br2" timeOffset="-14749.44">3413 14014 1312 0,'-36'-3'80'0,"9"0"-75"15,8-2 53-15,7 3 21 0,9 2 1 16,3 2-28-16,9 3 8 16,12-2-11-16,16 1-12 15,23-1-14-15,25-2-9 16,18-2-7-16,15-2-6 15,1-3 1-15,-1 0 2 16,-9 0-1-16,-12 1-3 16,-15 1 0-16,-24 0-5 15,-16 0-4-15,-18 4 6 16,-14-2-11-16,-11 2-12 16,-13 2-39-16,-14 4-48 15,-12 3-157-15,-8 4-432 16</inkml:trace>
  <inkml:trace contextRef="#ctx0" brushRef="#br2" timeOffset="-13966.44">5130 13491 351 0,'-5'-14'897'16,"-6"2"-858"-16,2-3 7 15,-7 0 87-15,-1 1-45 16,-4 1-18-16,-7 1-21 16,-6 0-25-16,-8 2 0 15,-6 4 2-15,-4 0-4 16,-2 6 0-16,5 2-4 16,0 6-4-16,15 0-4 15,4 6-3-15,7 3-6 16,10 2 6-16,1 6-1 15,-1 4-3-15,2 5 0 16,2 0 0-16,0 7-2 0,6 6 0 16,3 2-1-16,6 1 0 15,3-1 0-15,3-5-1 16,4-7 1-16,-1-8-1 16,0-6-3-16,-4-10 4 15,-2-6 0-15,-2-5 7 16,-1-8-5-16,3-2-1 15,3-6-1-15,6-3 0 16,4 3 0-16,-1-1 0 16,3 3-1-16,0 3 0 0,-2 6-1 15,3 3-1-15,-2 6 2 16,4 8-1-16,-2 5 1 16,2 3-1-16,0 6 1 15,-2 2-2-15,-4 4 0 16,-3 0 2-16,-3 3-1 15,-6-1-1-15,-6 1 3 16,-6-2 0-16,-9-1 0 16,0-3 0-16,-7-3 2 15,-8-4 1-15,-3-4 8 16,-9-3 6-16,-7-6 5 16,-11-3 8-16,-6-6-1 15,2-4-9-15,3-6-15 0,9-2 0 16,16-2-5-1,8-4-28-15,16-1-60 0,10-5-62 16,14-2-230-16</inkml:trace>
  <inkml:trace contextRef="#ctx0" brushRef="#br2" timeOffset="-12195.93">5794 14083 1074 0,'0'6'136'16,"0"-4"-101"-16,3-2-33 16,9-1 21-16,11 0 44 0,17-1-5 15,19-1-32-15,18 2-11 16,18-2-16-16,11 3-1 16,3 4 2-16,-2 1-4 15,-13 2 2-15,-19 0 0 16,-14 1-2-16,-20-1 0 15,-15-5-4-15,-11 1-14 16,-9-1-35-16,-9-1-41 16,-6-1-233-16,-10 0-180 15</inkml:trace>
  <inkml:trace contextRef="#ctx0" brushRef="#br2" timeOffset="-11879.97">6537 13948 980 0,'-10'-3'68'0,"-1"-2"-55"15,3-1 11-15,3 1-1 16,2 5 19-16,6 1 15 16,6 5-8-16,4 3-35 15,11 3-11-15,7 2 0 16,7 2 1-16,5 0-3 15,2 2-1-15,-6-2 0 16,-5 0 0-16,-7 2-1 16,-12 1 1-16,-5 4 0 0,-11 3 6 15,-11 4 0 1,-8 3-5-16,-5 4 0 0,-3 0-2 16,-1 0-18-16,6-2-135 15,6-2-88-15,14-7-380 16</inkml:trace>
  <inkml:trace contextRef="#ctx0" brushRef="#br2" timeOffset="-11513.35">7558 13868 1201 0,'-20'0'99'16,"-5"6"-90"0,0 6 10-16,-2 7 35 0,3 13 41 15,1 11-45-15,6 6-20 16,5 1-14-16,7-2-10 16,17-2 1-16,12-8-7 15,15-10-1-15,13-9-27 16,6-14-19-16,6-10 30 15,-4-12 16-15,-9-11 1 16,-13-10 6-16,-13-11 0 16,-15-7 7-16,-19 0-5 15,-17 0 3-15,-24 9-7 0,-26 15-4 16,-21 17-2 0,-11 15-14-16,-2 20-163 0,7 15-423 15</inkml:trace>
  <inkml:trace contextRef="#ctx0" brushRef="#br2" timeOffset="782.7">6864 15292 1099 0,'3'-10'137'0,"-9"-2"-70"0,1 3 70 16,-5 0-29-16,4 2-28 15,6 6-41-15,0 1-10 16,0 1-18-16,2 5-7 16,2 5 20-16,5 8 0 15,0 9 2-15,2 7-8 16,0 9 5-16,-2 5-1 15,-3 5-10-15,-3 5 1 16,-1 2-2-16,-4 4-6 16,2 1 9-16,-1 2-1 15,-1 2-1-15,4 4-2 0,-1 1-2 16,2 0-2 0,-1-2 2-16,1-1-5 0,-3-3 0 15,0-4 3 1,0-3-4-16,4-3-1 0,-1-6 0 15,2-2 4-15,1-2-2 16,-2 0 0-16,1-3 1 16,-4-2 4-16,1-3-3 15,-4-3 0-15,-1-5-1 16,2-5-3-16,-1-6-1 16,2-7 1-16,0-4-1 15,2-4 0-15,-1-5 0 0,1-2-3 16,-1-2-16-1,-1-8-61-15,2-8-107 0,-1-15-205 16</inkml:trace>
  <inkml:trace contextRef="#ctx0" brushRef="#br2" timeOffset="2233.24">6931 15281 848 0,'-1'-3'205'15,"-4"0"-146"-15,-1 1 85 16,-1-2-56-16,1 1-12 16,1 0-17-16,-1 2-25 0,-1-2-10 15,-3 1-4-15,-4-3 8 16,-5 3-9-16,-11-3-2 15,-3 3-7-15,-10 0 2 16,-11 4 0-16,-10 4-4 16,-15 2 5-16,-3 3 5 15,-9 3 3-15,-2 2 1 16,5 2-7-16,9-1-4 16,6 2 5-16,9 3-5 15,0 2-2-15,1 3 2 16,2 5 2-16,3 2-10 15,-2 2 0-15,11 1-1 0,1 1 2 16,5 0-4-16,7 2 6 16,6-2-5-16,5 0 5 15,7 0 2-15,-3 2 1 16,6 2-8-16,-3 6 6 16,0 4-4-16,3 3-1 15,3 0 1-15,1 0 2 16,3-4-3-16,5 0-2 15,3-3 3-15,6-3-1 16,2 0 5-16,2-1-6 16,2-1 4-16,1-3 2 15,1 1-3-15,2 0 0 16,-1-1 1-16,3-2-5 0,-2 1 1 16,2-3 2-16,2-3-1 15,2 0-2-15,5-4 8 16,4 0-7-16,5-4 0 15,0 0-1-15,4-6 1 16,-1-1-1-16,-3 1 2 16,-2-2-2-16,-1-1 1 15,-2-2 4-15,2-1-3 16,3-3 6-16,4-3 1 16,3-5 0-16,6-2-4 15,-2-2 0-15,0-2-1 16,-5-2 2-16,-6 2-2 0,-4 0 0 15,-6-2-1-15,-5 2-1 16,-3 0 1-16,0 1-1 16,0-1 0-16,-3-1 1 15,1 3-1-15,2-1-1 16,-2 0 3-16,0 2-2 16,-2-2 4-16,1-1 0 15,3 1-4-15,0-6 0 16,0 4-2-16,4-1 0 15,-2-3 0-15,-1 1 0 16,-1 2 0-16,-3-1 0 16,3 1 0-16,-5 2 0 15,1 1 0-15,-2-1 0 0,-5 3 0 16,-2 0 0 0,-2 0 0-16,-2 1 0 0,-1 1 0 15,0-2 0-15,0 2 0 16,0-1 0-16,2 0 0 15,-1 0 0-15,6-1 0 16,-2 1 0-16,4-2 0 16,0 0 0-16,-2 1 0 15,-4 1 0-15,-1-1 0 16,-2 1 0-16,0 0-14 16,-2 0-54-16,1 1-59 15,-2-5-162-15</inkml:trace>
  <inkml:trace contextRef="#ctx0" brushRef="#br2" timeOffset="2983.54">5435 16250 666 0,'4'-13'127'15,"-1"2"-97"-15,-3 2 72 16,0 1 39-16,-7 4-30 16,4 0-67-16,-6 1-25 15,-2 2 0-15,-5-1 16 16,2 2 11-16,-3 2-12 16,-3-1 2-16,-1 3-5 15,-4-1 5-15,-2 3-3 16,-6 2-6-16,-4 2 4 15,1 2 4-15,0 4-11 16,2 1-12-16,7 4-4 16,6 3-4-16,9 3-3 15,7 2 1-15,10 0-1 0,6-2-1 16,7-6 1-16,7-7 0 16,5-8-1-16,1-8-4 15,2-7 0-15,0-10 2 16,-8-5 2-16,-7-7 3 15,-10-4-3-15,-13-4-1 16,-11 0 0-16,-10 2-7 16,-5 7 6-16,-6 11-2 15,1 9 0-15,0 12-3 16,0 8-20-16,3 6-34 16,5 4-70-16,6 3-136 15,11 1-172-15</inkml:trace>
  <inkml:trace contextRef="#ctx0" brushRef="#br2" timeOffset="3490.17">5129 16408 749 0,'1'-3'133'15,"1"-1"-90"-15,-4 2 138 16,1-2-36-16,-2 2-41 16,2 2-16-16,-2-2-20 15,-5 1-44-15,-7 1-9 16,-19 1 7-16,-17 5 12 16,-26 3 0-16,-28 7 5 15,-28 3-7-15,-19 3 8 16,-15 1-21-16,1-1 1 0,-2 1-6 15,17-3 4 1,21-3-4-16,21-5-4 0,24-4-5 16,27-3-4-16,21-2-2 15,16-3 1-15,12 0 0 16,9-2-10-16,0 2-16 16,3 0-29-16,-3 0-45 15,3 4-113-15,0 2-313 16</inkml:trace>
  <inkml:trace contextRef="#ctx0" brushRef="#br2" timeOffset="10074.37">9035 13974 931 0,'0'0'148'0,"0"-2"-139"15,-3 1 20-15,0 0 56 0,0 1-20 16,3 1-45-16,-3 5-3 16,-5 8 15-16,-3 6 1 15,-3 12 13-15,-4 9-9 16,2 7-18-16,1 2-4 15,10-3-7-15,4-5-7 16,7-6 4-16,6-9 4 16,6-10 5-16,4-10-8 15,6-10 5-15,2-8-1 16,-3-12 0-16,-6-7 1 16,-6-6 5-16,-9-4-1 15,-8-2-2-15,-5 1 2 0,-5 5-5 16,-6 6 4-1,0 9-14-15,-3 8-2 16,-4 8 1-16,-5 7-8 0,3 5-35 16,2 7-61-16,4 5-97 15,6 3-230-15</inkml:trace>
  <inkml:trace contextRef="#ctx0" brushRef="#br2" timeOffset="10658.27">9318 14153 227 0,'-7'2'715'16,"-1"-1"-646"-16,5-1 48 0,-1-1 4 15,4 1-11-15,0 0-28 16,1 0-38-16,-1 1-20 16,3 0-10-16,2-1 2 15,4 3 6-15,10 0-8 16,11 0-7-16,9 0-4 15,7-1-2-15,2 0-2 16,1-4 1-16,-4 2 0 16,-2-2 0-16,-9-1 0 15,-5 0 1-15,-10 0 0 0,-7 0 3 16,-3 1 12 0,-7 0 4-16,-2-1-3 0,-5 3-8 15,5-2-7-15,0 1-1 16,-3 1-1-16,0 0-16 15,3 0-65-15,-3 3-122 16,-6 3-255-16</inkml:trace>
  <inkml:trace contextRef="#ctx0" brushRef="#br2" timeOffset="11693.46">10001 13933 948 0,'2'-7'92'0,"-2"3"-11"0,0-2 11 15,-3 5-15-15,0 0-34 16,-4 2-32-16,-4 2 8 15,-8 4-8-15,1 2 2 16,-6 8 0-16,2 3-6 16,2 4-2-16,2 2-4 15,6 3-1-15,1 1-1 16,6-2 1-16,5-3 0 16,6-2-1-16,4-4-3 15,5-5-2-15,5-3 1 16,3-3-1-16,0-1 0 15,1-1 5-15,-2-1-2 0,-5-1 2 16,-4 2 0-16,-4-1-2 16,-4-1 2-16,-1 3 1 15,-4 2 0-15,0 1 3 16,-1 5-3-16,-4 0 2 16,-1 4 2-16,-3 1 12 15,-3-2 16-15,-1-3 0 16,-5-1-8-16,3-4 8 15,0-3-14-15,3-4-3 16,3-3-5-16,0-6-10 16,5-4-68-16,1-4-77 15,4-6-317-15</inkml:trace>
  <inkml:trace contextRef="#ctx0" brushRef="#br2" timeOffset="12311.32">10891 13763 1106 0,'-14'-15'72'15,"5"2"-34"-15,3 4 22 0,2 2 0 16,1 6-19 0,2 6-30-16,-2 9 68 0,-3 8-44 15,-4 12-2-15,-1 12 23 16,-1 7-26-16,0 8 0 15,-2 5-11-15,4 2-4 16,4-2-9-16,3-1-5 16,7-7 1-16,10-10-1 15,8-7 0-15,6-12-2 16,7-10-1-16,2-11 2 16,-1-11 2-16,-6-9 3 15,-5-10-2-15,-10-4 6 0,-11-7-6 16,-10 1 2-1,-10 1-5-15,-12 5-2 0,-13 9-3 16,-14 9-22-16,-6 11-44 16,0 9-152-16,4 10-463 15</inkml:trace>
  <inkml:trace contextRef="#ctx0" brushRef="#br2" timeOffset="15247.42">10410 14664 647 0,'-1'-6'130'15,"1"-2"-67"-15,0-1 40 16,1 0 47-16,1 2-21 15,1 1-33-15,-2 2-42 16,1 1-25-16,-2 3 3 16,0 1 1-16,3 2-15 15,-3 2 40-15,7 6-18 0,-2 1-12 16,2 7 0 0,-1 2-13-16,-1 3 7 0,-1 5-9 15,-1 4-1-15,-3 2 1 16,0 4-7-16,-3 0 6 15,2-1-2-15,-2-1-4 16,1-6 4-16,-1 1-5 16,0-5 2-16,0-4-6 15,-4 26 3-15,7-48-3 16,0-1 0-16,-2 0 1 16,4 0-2-16,-2 2-12 15,0-4-43-15,0 2-75 0,0-1-208 16</inkml:trace>
  <inkml:trace contextRef="#ctx0" brushRef="#br2" timeOffset="15546.1">10731 14761 1256 0,'-6'-3'106'16,"3"-1"-88"-16,0 1 47 0,0 0 24 15,2 3-39 1,1 6-36-16,-2 6 42 0,-1 6-31 16,2 9-7-16,-2 6 10 15,1 6-21-15,-2 1-2 16,1 0-3-16,3-2-2 15,-3-1-2-15,1-5-29 16,2-2-53-16,2-6-174 16,4-4-236-16</inkml:trace>
  <inkml:trace contextRef="#ctx0" brushRef="#br2" timeOffset="15880.31">11028 14815 1134 0,'2'-8'130'0,"-1"1"-93"15,-2 2 38-15,-1 4 10 16,-1 5-58-16,0 6 40 16,-2 8-27-16,-3 6-15 15,-1 9-11-15,1 0 3 16,2 2-12-16,6-4-3 15,5-6 2-15,8-3 0 16,8-7-4-16,10-7-8 16,1-8 4-16,-1-10 3 15,-3-5 1-15,-7-8 2 16,-9-4-1-16,-9-5-1 16,-12 0-8-16,-13 1-28 0,-20 3-67 15,-19 8-144-15,-15 12-480 16</inkml:trace>
  <inkml:trace contextRef="#ctx0" brushRef="#br2" timeOffset="17331.18">6983 15619 858 0,'-10'0'44'0,"1"-1"-6"16,3-2 109-16,3 1-5 15,0 2-76-15,4-1-21 16,-1 2-12-16,2-1-3 16,-2 0 15-16,3 0-19 15,8 2 13-15,8-4-2 16,14 1-5-16,22-3-8 16,24-4-13-16,27-3-6 15,19 1 0-15,16-3-4 16,5 4 1-16,-6-1-2 0,-7 2 0 15,-14 1-6-15,-17 0 3 16,-13 0 2-16,-7 0-3 16,-15 0 3-16,-4 0 0 15,-5 1 1-15,0 2 1 16,-4 1 1-16,1 0-4 16,-3 3 5-16,-5-1-5 15,-3 2 4-15,-3 2 0 16,-8 0-2-16,-8 1-3 15,-6-1 3-15,-8-2 4 16,-7-1-4-16,-2 0 2 16,-4-1-2-16,1 0-2 15,-5-1-70-15,-3-2-95 0,-8 0-184 16</inkml:trace>
  <inkml:trace contextRef="#ctx0" brushRef="#br2" timeOffset="18202.16">7565 14986 827 0,'-10'-10'147'0,"5"2"-24"15,1 1 15-15,1 0-43 16,1 5-28-16,2 1-21 16,0 1-37-16,0 3-5 15,2 5 0-15,-1 9 21 16,-1 9-4-16,3 10-5 16,-1 6-9-16,1 5-4 15,-2 0-1-15,4-1 0 16,-1-6-2-16,-1-7 0 0,5-9-1 15,-4-7 1-15,-1-7 1 16,0-7 10-16,-1-8 3 16,-2-6-13-16,-2-5 1 15,2-10-1-15,-3-3 0 16,0 0 1-16,0 2-1 16,2 3 0-16,1 4-1 15,1 4 1-15,4 5-1 16,4 0 0-16,4 6-2 15,2 1 1-15,4 2 1 16,2 4-1-16,2 2-1 16,-4 4-1-16,0 3 3 15,-5 4-1-15,-5 4-1 0,-2 5 2 16,-1 2 0-16,-6 1 1 16,-6-1-1-16,-1 0 0 15,-4-5 0-15,-5-1 0 16,-4-4 2-16,-6-1-2 15,-7-5 4-15,-5-5-4 16,-3-3-3-16,2-5-15 16,11-4-44-16,7-2-55 15,12-4-238-15,12 1-196 16</inkml:trace>
  <inkml:trace contextRef="#ctx0" brushRef="#br2" timeOffset="18728.9">7980 15162 906 0,'-3'-3'122'16,"0"-1"-56"-16,3 1 64 15,-3-1-20-15,1 4-50 16,1 0-33-16,1 0-21 0,-2 0-1 16,2 2-4-16,-3 2 17 15,-5 3 3-15,-3 4-10 16,-1 4 3-16,-3 5 1 15,2 2-5-15,3 0-5 16,5 0-4-16,2-3 0 16,6-3 1-16,2-4 0 15,3-3 0-15,1-4 3 16,5-3 0-16,2-4-5 16,2-5-1-16,0-2 1 15,-2-4-1-15,-4-3 2 16,-4-4-1-16,-5 1 1 0,-3-1 2 15,-3-1 0 1,-3 2 2-16,-3 2 0 0,-1 5 6 16,-4 3-9-16,3 4-2 15,-5 3 0-15,-3 4-3 16,-1 3-14-16,-8 5-86 16,-3 5-152-16,-5 7-500 15</inkml:trace>
  <inkml:trace contextRef="#ctx0" brushRef="#br2" timeOffset="19410.12">6964 16154 862 0,'-9'-2'130'0,"0"1"-100"16,3 0 78-16,3-4 41 0,3 5-69 16,2-1-32-16,-2 1-1 15,3 1-13-15,7 3 27 16,8-2-25-16,12 1-5 15,19-2-9-15,20-1-11 16,17-5-4-16,13-2-7 16,6-2 2-16,-3-3 0 15,-5-1 1-15,-15 2-2 16,-13-1 0-16,-17 2-1 16,-15 3 0-16,-12 2 4 15,-14 2-3-15,-3 0 0 16,-7 3-1-16,-2 0-4 0,-1 0-33 15,-1 0-85 1,0 0-130-16,-3 0-463 0</inkml:trace>
  <inkml:trace contextRef="#ctx0" brushRef="#br2" timeOffset="20002.92">7494 15646 1104 0,'-20'-7'138'16,"4"0"-124"-16,5 1 69 0,4 2-24 15,3 2-12-15,5 4-33 16,2 5 18-16,0 6 18 15,1 7-32-15,4 6-2 16,-2 8-1-16,4 0-10 16,1-2-3-16,-2 2-2 15,-3-8 0-15,1-2-4 16,-4-6 4-16,-2-4-7 16,1-8 1-16,-4-3 6 15,2-3 5-15,-1-3-3 0,-2-3-2 16,-3-7-2-16,0-2-1 15,0-4 2-15,2 0 0 16,1-1-4-16,4 3 0 16,2 3-3-16,3 3 8 15,3 1-3-15,1 3 3 16,-2 2-2-16,1 2-1 16,1 3 0-16,-2 3-2 15,-1 4 2-15,1 0-1 16,2 5 4-16,-2 2 0 15,-4 3-1-15,-2 3 0 16,-2 0 2-16,-5-1-3 16,-1 1 5-16,-3-1-2 15,0-4 0-15,-1-2 0 16,-5-3 2-16,0-6 0 0,-3-3-3 16,-1-4-15-16,-2-5-32 15,0-4-31-15,6-4-138 16,10-1-200-16</inkml:trace>
  <inkml:trace contextRef="#ctx0" brushRef="#br2" timeOffset="20220.93">7764 15745 905 0,'-2'-4'186'0,"-1"-1"-103"0,-1 1 42 15,1 1-36-15,-2 5-62 16,1 5 16-16,1 6 5 16,-2 6-32-16,2 8-7 15,0 7-9-15,2 5-1 16,2 7-83-16,-1 6-179 16,2 5-227-16</inkml:trace>
  <inkml:trace contextRef="#ctx0" brushRef="#br2" timeOffset="20851.08">7015 16648 930 0,'-15'1'173'0,"10"-1"-160"15,2 0 63-15,5-1 42 16,1 1-58-16,3 1-13 0,13 1 32 16,11 1-35-16,12-1-5 15,26 1-20-15,10 0-5 16,13-2-9-16,8-1-1 15,2-1 0-15,-3-2-3 16,-8-1 0-16,-17-2 0 16,-10 2 1-16,-24 0-2 15,-16 1 2-15,-15 2-2 16,-5 1-31-16,-6-3-111 16,-5 0-213-16,-8-1-353 15</inkml:trace>
  <inkml:trace contextRef="#ctx0" brushRef="#br2" timeOffset="21439.96">7408 16244 1181 0,'-13'-15'85'0,"3"3"-62"15,-2 0 84-15,7 7-14 16,2 3-71-16,3 5-20 0,0 7 5 16,2 6 22-16,1 8-1 15,0 11-4-15,4 5-15 16,2 6-7-16,0-3 3 15,-3 1-4-15,1-6 0 16,-4-4-1-16,-1-8 0 16,-2-6-5-16,0-9-12 15,0-3 12-15,-2-6 5 16,1-6 0-16,-1-4-13 16,-1-6 12-16,-1-3-4 15,1-4-4-15,2 1-7 0,2 0 4 16,2 3 9-1,4 3-3-15,1 2 4 0,3 2 0 16,0 1 2-16,3 3-1 16,2 5 0-1,-1 1-2-15,0 0 0 0,-3 7 0 16,0 2 2-16,-3 2-2 16,-2 5 3-16,-4 0-1 15,-3 1 1-15,-3 0-1 16,-3-1 1-16,-7 2 0 15,-1-3 0-15,-5-2-19 16,-3-3-42-16,-2-2-23 16,-3-4-181-16,5-5-244 15</inkml:trace>
  <inkml:trace contextRef="#ctx0" brushRef="#br2" timeOffset="21771.48">7665 16390 908 0,'-9'1'47'15,"5"1"-42"-15,-2-1-5 16,9 2 68-16,0 1 9 16,6 1-29-16,0 3-29 0,1 0-8 15,2-1 15 1,-3 4 1-16,2-3-1 0,-3 1 2 15,-2 3 8 1,-3 0-6-16,-3 4 13 0,-4 2-7 16,-5 1-7-16,-6 8 9 15,3-7-13-15,-4 1-4 16,2 0-14-16,4-6 3 16,2-4-7-16,7-4 1 15,4-2-4-15,6-5-3 16,16-6-130-16,14-4-142 15,9-7-608-15</inkml:trace>
  <inkml:trace contextRef="#ctx0" brushRef="#br2" timeOffset="22365.5">7661 16084 725 0,'-5'-5'95'0,"1"-2"1"15,1 3 40-15,3-2-1 16,0 5-24-16,0-1-53 16,0 1-18-16,3 1 2 0,-3 0-6 15,4 1-7 1,7 1 6-16,8-1-4 0,12 1-6 16,14-2-10-16,15-3-8 15,12 1 2-15,11-2-9 16,8 0-1-16,0 0-6 15,-6-2-9-15,-10-1 10 16,-16-1 6-16,-11-1 0 16,-14 1 0-16,-7 1 0 15,-7-2 1-15,-6 4-1 16,-6 0 0-16,-2 1-1 16,-4 3-18-16,-1 1-108 15,-2 4-82-15,-4 4-293 16</inkml:trace>
  <inkml:trace contextRef="#ctx0" brushRef="#br2" timeOffset="23138">7825 16624 359 0,'3'-2'392'16,"0"-3"-339"-16,0 1 5 16,4-2 70-16,-2 1 25 15,-1 3-35-15,1 0-57 16,-4 1-20-16,1 0-11 15,-2 1-5-15,3 0 14 16,4 0 26-16,8 1-31 16,10-2-3-16,16 1-14 15,18-3-6-15,20 0-4 16,10 0-7-16,7-3-1 0,-2-1 1 16,-4 1 1-16,-11-1-1 15,-5-3 0-15,-5 0 0 16,-5 0 1-16,-1-1-1 15,0 2 1-15,-5 0 0 16,-3 2 0-16,-7 3-1 16,-9 3 0-16,-8 1 0 15,-9 0-4-15,-5 3 2 16,-10-2 0-16,-2 0 0 16,-5 1 1-16,0 0-6 15,0-2 3-15,-2 1-6 16,2 0-38-16,-3 2-77 0,-3 3-219 15</inkml:trace>
  <inkml:trace contextRef="#ctx0" brushRef="#br2" timeOffset="25185.83">8444 15954 202 0,'0'-2'197'16,"0"2"-140"-16,-3 0 4 0,3 2 26 16,0-2-1-16,0 0-16 15,0 0-10-15,0 0-1 16,0 0-2-16,0 0-2 15,0 0 14-15,0 0-19 16,3 0 1-16,-3 0-10 16,0 0-12-16,0 0-4 15,0 1-9-15,0-1 1 16,0 0-3-16,0 0 9 16,0 0-4-16,0-1 8 15,2 1-4-15,-1 0-6 16,5-2 5-16,3 2-4 0,1-1-4 15,1 0-8 1,5 0 0-16,-4-1 1 0,0-1 1 16,-6 3 2-1,5-3-2-15,-3 3 1 0,1-2-2 16,-1 2-1-16,1-1 0 16,4 1-1-16,1-1 1 15,5 1-2-15,2 0-3 16,0 0 2-16,3 0-1 15,-1 0-1-15,0-1-1 16,-5 1 1-16,0 0 0 16,-5 0 1-16,2 0 2 15,-3 0 1-15,4 0 3 16,2 0-4-16,3 0 0 0,4 0-3 16,1 1 0-16,1 0 0 15,7 2-1-15,2 0 0 16,-2 0 2-16,2 1-2 15,-2 0 3-15,2 2-3 16,-1-2 1-16,-1 1 0 16,6 0-1-16,0-1 0 15,1 1 0-15,2 0 0 16,-3-1-2-16,-2 0 0 16,-4 1 0-16,-4-2 2 15,-5-1 0-15,0 1 0 16,-2-1 0-16,-2-1 1 15,1-1 0-15,-1 2 0 16,-3-4-1-16,0 4 0 0,-3-2 1 16,-2 0-1-16,-2 0 2 15,-4 0-1-15,0-2 0 16,-2 4 0-16,-2-2 8 16,1-2 2-16,-1 2 0 15,-1 2 1-15,1-4-3 16,-3 2 0-16,0 0-1 15,0 0-1-15,0-1-2 16,0-1-3-16,-2 2-2 16,1 2-14-16,-1-2-94 15,1 1-276-15</inkml:trace>
  <inkml:trace contextRef="#ctx0" brushRef="#br2" timeOffset="26167.78">9035 16480 734 0,'-3'1'138'0,"3"-1"-130"0,0-2 45 16,0 0 101-16,0 2-33 15,0 0-61-15,0 0-29 16,0 0 1-16,0 0 7 16,0 2-11-16,3-2-5 15,0 1 40-15,4 0-20 16,5-1-15-16,4 2-13 15,7-1 0-15,2-2 2 16,7 1-10-16,2-2 10 16,8 2-5-16,4-1-2 15,9 1-7-15,6-1 1 16,2-1-4-16,1-2 0 0,-1 0 2 16,0-2-3-1,-4-1 3-15,-2 0-1 0,-2-2 0 16,-6-3 1-16,-1 1 2 15,-8-1 0-15,-4 1 4 16,-1 0 0-16,-7 1-4 16,-3 2 1-16,-4 2-3 15,-3-1 0-15,-5 5 0 16,-5 1-1-16,-4-1 0 16,-2 2-2-16,-2 2 1 15,0-1-2-15,0-1 2 16,0 2-2-16,0 1 2 0,0-2-1 15,3 2-9 1,-3 3-74-16,4-1-176 0,-8 0-843 16</inkml:trace>
  <inkml:trace contextRef="#ctx0" brushRef="#br2" timeOffset="27345.24">9068 15420 592 0,'-2'-1'235'0,"-1"1"-180"16,2-1 48-16,-2-1 5 16,3 1-54-16,0 2-22 15,0-1-16-15,0 0-9 0,1 2 3 16,-2 0 23 0,-1 5 24-16,-2 3-46 0,-4 4 7 15,-5 3 1-15,4 2-7 16,-2 1-8-16,1-1 1 15,1-1-5-15,6-2 3 16,6-3 2-16,3-2 1 16,7-6 2-16,5 0-4 15,8-6-4-15,-1-1 0 16,5-6 0-16,-8-1 1 16,-7-4 4-16,-6-1 2 15,-6-2-5-15,-3-3 4 0,-6 1 1 16,-1-3-3-1,-4 2 12-15,-2 2-12 0,1 6-4 16,-3 3-9-16,3 3-1 16,3 5 4-16,-1 2-21 15,2 2-37-15,2 3-58 16,0 1-117-16,-1 2-143 16</inkml:trace>
  <inkml:trace contextRef="#ctx0" brushRef="#br2" timeOffset="27883.27">9136 15481 641 0,'-10'0'128'0,"4"0"-66"16,1-1 49-16,2-1 39 16,2 1-77-16,2 1-41 15,1 0-4-15,1-2-10 16,3 0-3-16,-3 1 3 0,9-3-6 15,-5 0 9 1,2 0 12-16,3-2-15 0,0-1-7 16,2-3-3-16,3-1-1 15,4 0-6-15,2-2 1 16,2-2 0-16,0 0 3 16,-2 1-4-16,-4 1 3 15,-1 2-1-15,-2 2 1 16,-4 2 5-16,-1 1 5 15,-1 2 5-15,-5 0 2 16,-1 2-11-16,-1-1-2 16,-1 2 0-16,-1-1-6 15,-1 1 1-15,0 1-2 0,0-2-1 16,0 1 0 0,0 2-10-16,-1-1-14 0,1 0-56 15,-2 3-15-15,-1 1-58 16,-1 2-100-16,-1 3-356 15</inkml:trace>
  <inkml:trace contextRef="#ctx0" brushRef="#br2" timeOffset="28387.28">9153 15560 503 0,'0'-1'50'16,"1"-1"43"-16,2 1 4 15,3-1 12-15,-2 2-27 16,-1-2-7-16,-1 0 14 16,1 2-17-16,-3 0-9 15,0 0-28-15,0 0-19 0,0 0 0 16,0 4 17-16,9-2 21 16,6 3-33-16,6 3-10 15,9 0-6-15,4 2-3 16,0 0-1-16,0 1-1 15,-7-1 0-15,-4-2 3 16,1 0-2-16,-4 1 1 16,0-3 0-16,1-1-1 15,-5-3 0-15,-2 1-1 16,-5 0 0-16,-2-2 0 16,-4 1 0-16,-2-1 0 15,1-1-2-15,-2 0-8 16,0-1-26-16,0 1-83 0,-2-3-259 15</inkml:trace>
  <inkml:trace contextRef="#ctx0" brushRef="#br2" timeOffset="28830.22">9454 15352 713 0,'-6'-2'158'15,"3"-1"-121"-15,-2 1 67 16,1 1 21-16,3 0-52 15,2 1-54-15,-1 2-6 16,2 4 49-16,0 4-22 16,1 4 6-16,0 5-2 15,5 3-19-15,0 2-6 16,2 2-16-16,-1 2 8 16,0-2-11-16,-3 1 7 15,4 0-2-15,-4-2-4 16,2-4 0-16,-2-1 0 15,1-4 0-15,-3-3-2 0,-1-3 0 16,-1-3 1-16,-2-4-7 16,0 1-14-16,-2-4-50 15,1 1-36-15,-1-1-132 16,-5-1-382-16</inkml:trace>
  <inkml:trace contextRef="#ctx0" brushRef="#br2" timeOffset="29175.18">9529 15504 827 0,'0'-2'111'0,"0"1"-24"16,1 0 65-16,2-1-43 15,1 1-62-15,7-1-21 16,10 0-12-16,4-2-7 16,11-1-1-16,4 4-3 15,2-2 0-15,0 0-3 16,-3 0 0-16,-3 2 0 16,-10 0 2-16,-5-1 0 15,-9 0 14-15,-6 2 18 16,-4 0-15-16,-2 0-16 0,-3 0-3 15,0 2-4-15,-3-2-18 16,-2 3-77-16,-2 1-132 16,-2 2-195-16</inkml:trace>
  <inkml:trace contextRef="#ctx0" brushRef="#br2" timeOffset="29900.41">9633 15975 737 0,'-3'-2'112'16,"1"2"-25"-16,2-3 51 15,2 1-28-15,1-1-8 16,3 0-82-16,2 0 7 0,6 0 1 16,3 2-15-1,7 1-2-15,1-1-5 0,5-1-4 16,1 2 1-16,2-1 0 15,1-1-2-15,-1-2 0 16,-3 2 1-16,-5-2 3 16,-8 2 14-16,-5-1 14 15,-6 2 9-15,-3 1-17 16,-3-2-7-16,0 2-5 16,-2 2-8-16,2-2-3 15,-1 0-2-15,1 0-1 16,-2 0-2-16,2 1-15 0,2-1-52 15,-2 0-79-15,0 2-302 16</inkml:trace>
  <inkml:trace contextRef="#ctx0" brushRef="#br2" timeOffset="31013.17">3579 17803 721 0,'6'9'500'0,"1"-5"-500"16,10-5 19-16,8-5-19 15,17-4 59-15,28-6 9 16,25-7-21-16,29-4-4 15,34-2 2-15,35-8-35 16,31 0-9-16,26-1-1 16,8 1-11-16,-4 4 6 15,-9 1 4-15,-24 5-4 16,-25 4-6-16,-30 0 1 16,-26 3-1-16,-29 3-5 15,-34 4-12-15,-32 4-27 16,-20 3-139-16,-23 5-198 15</inkml:trace>
  <inkml:trace contextRef="#ctx0" brushRef="#br2" timeOffset="31345.57">4895 18015 885 0,'-88'32'481'0,"19"-9"-481"16,17-9-70-16,19-8 70 16,18-3 2-16,16-3 42 15,16-7-10-15,26-9-10 16,29-3 6-16,31-15 25 0,40-4-15 16,30-6 4-16,27-3-28 15,16 1-16-15,4 3-2 16,-13 0 2-16,-19 4 19 15,-28 6 13-15,-32 3-13 16,-28 3-1-16,-30 8 0 16,-22 6 9-16,-23 6-3 15,-13 3-9-15,-9 1-15 16,-5 4-6-16,-1-1-80 16,3 6-240-16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1T08:35:47.8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2157 783 236 0,'3'-12'788'15,"-9"3"-693"-15,0-2 71 16,-3 2-14-16,2 1-48 16,4 2-26-16,1 2-34 15,1 4-17-15,1 0-18 16,1 3-8-16,1 8 6 16,-1 10 21-16,1 10-6 0,1 13 9 15,0 11-6 1,1 5-2-16,-1 6-4 15,0 3-4-15,0 4-7 0,-3 3-5 16,3-1-2-16,3 0-2 16,-3-6 0-16,7-9-6 15,-2-9-33-15,2-10-49 16,2-7-81-16,0-9-239 16,2-11-596-16</inkml:trace>
  <inkml:trace contextRef="#ctx0" brushRef="#br0" timeOffset="443.3">2047 800 1188 0,'-8'-16'72'0,"4"1"-45"15,4-2 24-15,1 1 20 16,10 4-24-16,5 0-13 16,9-1-6-16,10 5-1 15,11 1-10-15,9 4-6 16,8 5 1-16,1 4-6 16,0 9-1-16,-4 9 0 15,-8 7-3-15,-3 10 4 0,-7 8-2 16,-9 9 1-16,-6 8-3 15,-11 5 1-15,-4 6-3 16,-9 9 1-16,-3 3 2 16,-8 2-1-16,-3-2-2 15,-6-5 2-15,-7-9-2 16,-1-8 13-16,-5-12 7 16,-1-10 6-16,-5-10 7 15,-3-8-8-15,0-10-11 16,-7-9-1-16,-3-8-12 15,1-8-1-15,-1-13-36 16,13-8-67-16,11-11-208 0,20-12-488 16</inkml:trace>
  <inkml:trace contextRef="#ctx0" brushRef="#br0" timeOffset="842.52">2891 1369 1090 0,'-3'0'256'0,"0"-5"-240"16,-3 3 41-16,0-3 2 16,-1 8-14-16,-4 7 2 0,-7 9-6 15,-7 8-16-15,-2 10-7 16,-4 4-2-16,7 4-6 15,3 0-2-15,6 1-2 16,11-7-3-16,8-2 0 16,8-6 2-16,13-9 1 15,8-9-6-15,6-9 0 16,3-8 1-16,1-9-2 16,-7-7 1-16,-5-6 0 15,-9-7-1-15,-11-6 2 16,-11-8-2-16,-6-3-7 15,-10 1 5-15,-7 9-6 0,1 6 5 16,-2 12-21 0,0 14-33-16,3 8-65 0,3 8-60 15,8 5-153-15,5 6-401 16</inkml:trace>
  <inkml:trace contextRef="#ctx0" brushRef="#br0" timeOffset="1409.12">3173 1360 1218 0,'-6'-15'139'0,"-2"3"-131"15,0 3 62-15,2 5-17 16,1 6-23-16,-1 9 30 15,3 8-16-15,-7 9-18 16,4 10-4-16,0 6-12 16,4 1 0-16,2 0-6 15,8-5-3-15,1-2 0 16,7-8-1-16,3-4 0 16,4-9-10-16,2-8-9 15,4-11-4-15,-1-8 10 16,-1-8 13-16,-5-5 2 15,-5-6-1-15,-8-4 3 16,-8-1-3-16,-4 5 12 0,-3 3 8 16,-1 9 5-1,2 7-24-15,2 9-2 0,0 6 0 16,3 10 1-16,0 9 4 16,6 5-2-16,5 9-1 15,3 1-2-15,6-2 0 16,10-4 0-16,3-3-20 15,1-9 14-15,-1-10 6 16,1-8 2-16,-7-13 4 16,-3-10-2-16,-5-10 8 15,-5-9-1-15,-4-7 3 16,-6-7-9-16,-5-4-3 16,-4-1-1-16,-3 4-2 0,-1 9-1 15,1 12-15 1,5 14-75-16,0 12-255 0,9 14-100 15</inkml:trace>
  <inkml:trace contextRef="#ctx0" brushRef="#br0" timeOffset="1874.41">3894 1287 1246 0,'-11'-16'64'0,"2"8"-61"0,-1 5 4 15,4 10 67-15,1 11 8 16,5 12-17-16,2 11-19 16,1 11-24-16,10 4-16 15,2 2-4-15,3-3 0 16,-3-1-2-16,3-10 0 15,-8-7 0-15,-2-11-1 16,-4-11 1-16,-1-9 14 16,-3-10-7-16,-7-12-5 15,2-10 1-15,-2-10-2 16,-2-7-1-16,-3-5-1 0,0-4 1 16,6 1 6-16,3 3 0 15,4 4 4-15,7 9-3 16,4 11-4-16,7 11 0 15,5 11 1-15,4 15 1 16,5 10-4-16,0 9 2 16,0 9-3-16,-5 3 0 15,-4 3 0-15,-4-2-14 16,-4 1-90-16,-4-2-100 16,3-4-314-16</inkml:trace>
  <inkml:trace contextRef="#ctx0" brushRef="#br0" timeOffset="2275.06">5417 590 1144 0,'-24'-23'135'0,"2"5"-127"15,-1 3 29-15,2 5 19 16,-1 9-18-16,2 8 29 15,-3 10-20-15,-6 15 4 16,-2 19-10-16,1 16-16 16,5 14-5-16,7 15-8 15,6 3-6-15,9 4-4 16,11 3-1-16,6-1-2 16,10-11 0-16,7-10-80 15,13-11-150-15,6-19-213 16</inkml:trace>
  <inkml:trace contextRef="#ctx0" brushRef="#br0" timeOffset="2591.48">5642 1308 1303 0,'-36'-44'124'16,"-1"10"-87"-16,4 12 62 15,5 9-39-15,1 13-26 16,2 10-4-16,-2 12-2 15,4 14-13-15,1 13-1 16,10 6-4-16,11 3-8 16,9-2 0-16,9-9 4 15,13-9-6-15,6-10-1 16,7-9-14-16,3-14 3 16,2-9 5-16,-6-11 4 15,-5-11 3-15,-10-6 1 0,-11-9-1 16,-14-6-1-16,-14-4 1 15,-6 1-2-15,-12 5-3 16,2 9-6-16,-2 12-30 16,6 14-106-16,9 10-160 15,6 9-97-15</inkml:trace>
  <inkml:trace contextRef="#ctx0" brushRef="#br0" timeOffset="3314.38">5930 1165 842 0,'-15'0'315'16,"3"-2"-261"-16,2 1 57 15,2-3 5-15,4 3-50 16,1 2-22-16,1 5-14 16,-2 7 2-16,1 7 7 15,-3 10-13-15,3 10-12 16,5 6-2-16,5 5-5 15,3 0-4-15,7-3 4 16,7-4-5-16,4-9 0 16,3-8 0-16,4-7 2 0,1-9-2 15,-1-8 1 1,1-7-1-16,-5-9 6 0,-4-7-2 16,-7-7-2-16,-4-7-3 15,-7-8 2-15,-3-12 0 16,-4-3-3-16,-5-1 7 15,-5 5 9-15,2 11 6 16,1 15-6-16,-2 12-1 16,6 8-6-16,-1 4-9 15,2 3 0-15,0 3-10 16,2 7 10-16,1 10 1 16,2 10 4-16,3 14-5 15,4 10 0-15,4 3 2 16,1 0-2-16,2-3-26 0,2-6-41 15,0-8-35-15,3-5-167 16,1-7-232-16</inkml:trace>
  <inkml:trace contextRef="#ctx0" brushRef="#br0" timeOffset="3826.2">6564 1189 1325 0,'-6'0'35'0,"2"0"-32"16,-1 0 11-16,2 3-2 15,3 8 56-15,3 10-27 16,3 14-19-16,3 9-2 16,6 10-12-16,0 3-5 15,7-4-1-15,-2-5-1 16,-2-6-1-16,-2-15-4 16,-7-4-13-16,0-10 12 0,-6-7 5 15,-3-11 4-15,0-6-4 16,-3-7-5-16,3-7 5 15,-3-8-1-15,-3-6 1 16,3-9 0-16,0-5 1 16,1-1 2-16,4 5 0 15,1 7 6-15,3 10 15 16,0 16-6-16,3 9-13 16,6 9 2-16,4 12 7 15,5 13-8-15,8 13 4 16,2 9-5-16,4 9-5 15,-2 0-1-15,0-3 0 16,2-1-63-16,0-6-214 16,-1-8-94-16</inkml:trace>
  <inkml:trace contextRef="#ctx0" brushRef="#br0" timeOffset="4060.5">7251 662 1410 0,'-38'-64'61'0,"8"22"-7"15,8 13 12-15,10 15-49 16,6 13-11-16,9 16 14 16,0 20 47-16,6 19-37 15,6 22-12-15,4 21-4 0,4 10-10 16,2 6-4-16,-3 2 0 15,-5 1-18-15,2-7-67 16,-5-13-195-16,2-14-243 16</inkml:trace>
  <inkml:trace contextRef="#ctx0" brushRef="#br0" timeOffset="4243.39">7255 1251 1326 0,'-42'-48'132'0,"6"12"-47"16,8 10 30-16,11 5-69 0,9 7-16 16,12 0-20-16,14 2-10 15,18-3-6-15,19 2-40 16,17 3-119-16,11 5-172 16,4 7-371-16</inkml:trace>
  <inkml:trace contextRef="#ctx0" brushRef="#br0" timeOffset="4863.14">7428 1332 1313 0,'-31'31'73'0,"7"-5"-7"16,10-3 42-16,11 0-29 0,9 0-29 15,12-1-22-15,12-1-17 16,7-4-8-16,10-4-3 15,5-6-4-15,1-7-19 16,-3-7-15-16,-4-7 2 16,-4-6 6-16,-9-7 9 15,-11-7 6-15,-10-10 4 16,-10-6 11-16,-8-4 0 16,-10 0 7-16,-3 5 13 15,-3 9 11-15,8 10 16 16,2 11-25-16,4 8-10 15,5 7-12-15,3 9-7 0,6 10 7 16,4 11 4-16,6 11-2 16,8 11 0-16,3 5-2 15,7 1 0-15,-1-8-6 16,-3-9-25-16,0-11-30 16,-3-13 9-16,-7-13 8 15,-3-13 9-15,-2-11 22 16,-8-10 5-16,-5-12 8 15,-5-2 4-15,-9-7 14 16,-3 6 14-16,-4 5 11 16,1 10-7-16,0 8-1 15,6 12 9-15,6 5-30 16,7 5-11-16,8 4 2 16,15 3-3-16,15 2 1 15,13 3-3-15,14 1-2 0,1 3 2 16,-4 2-3-16,-10 3 0 15,-12 4-1-15,-13 9 4 16,-6 9 0-16,-13 13 0 16,-9 14 1-16,-6 6-2 15,-7 4 0-15,1 5-59 16,3-1-157-16,0-1-324 16</inkml:trace>
  <inkml:trace contextRef="#ctx0" brushRef="#br0" timeOffset="5937.15">1347 2770 954 0,'-21'-1'169'0,"9"1"-130"0,2-2 67 16,4 2-13 0,6-1-12-16,3-1-26 0,4 0-35 15,14-4 5-15,15 0 15 16,22-2-10-16,27 0-3 16,21 2-11-16,31-2-3 15,23-2 1-15,25-2-10 16,33-6 3-16,29-7-6 15,26 0 3 1,32-4-2-16,23 2-2 0,16 1 4 16,7 3-4-16,1 0-6 15,-10 1 6-15,-15 2 0 16,-23 1-5-16,-13-2-2 16,-30 0-2-16,-19-1 7 15,-29-2 2-15,-16 1 0 0,-24 0-1 16,-15 2-5-16,-16 1 6 15,-20 0 1-15,-14 2 0 16,-13-1-1-16,-13-1 4 16,-10 2-2-16,-6 0 6 15,-8 0-5-15,-2 1 0 16,-4 0-2-16,-2-1 2 16,5 2-3-16,2-1-1 15,1 2 0-15,0-1 0 16,-3 2 0-16,-7 0 1 15,1 1 0-15,-7 3-4 16,-3-1 4-16,-3 4 0 0,-1-1 0 16,-5 4 0-16,-4 0 1 15,-2 1-1-15,-2-1 1 16,2 2 0-16,-3-3 2 16,1 1 3-16,0 0-4 15,-2 2 3-15,1-1 2 16,-2 1-5-16,-1-1 4 15,0 2-2-15,-3-2 1 16,3 3 4-16,-5-2-6 16,-3 2 3-16,-5 0 2 15,-2 0-3-15,0 0 2 16,-3 2-1-16,-3-2-5 16,0 0 6-16,3 0-1 0,-3 0 1 15,1 0-2-15,1 0-3 16,1 0 0-16,-2 0-2 15,2-2 0-15,0 2-4 16,0 0-65-16,-3 3-217 16</inkml:trace>
  <inkml:trace contextRef="#ctx0" brushRef="#br0" timeOffset="21696.51">26134 1108 909 0,'-4'4'533'16,"1"-1"-474"-16,0-3-42 15,1 0 41-15,2-3 22 16,0 1-24-16,0 2-23 16,2-1-20-16,-2 0-2 15,1 1 4-15,-1 0 1 16,2 2 0-16,-1 3 31 15,3 3-13-15,1 3-12 16,-1 8 1-16,1 2-8 16,-1 6-1-16,1 5 1 0,-1 5-4 15,2 1 4 1,-1 4-3-16,-1-1 1 0,1-4-4 16,1-3-8-16,-2-5-1 15,3-5 0-15,-2-2 0 16,-2-8 0-16,-2-3 0 15,1-4 0-15,0-5 0 16,-2 0 0-16,0-4 0 16,1 2 0-16,-1 0 0 15,0-1 0-15,2 1 0 16,-2 0 0-16,0 0 0 16,0-1 0-16,0 1 0 0,0 0 0 15,-2 0 0 1,2 0 0-16,-1 1 0 0,1-1 0 15,-2 0 0-15,2 0 0 16,0 0-60-16,0 1-110 16,0 1-210-16</inkml:trace>
  <inkml:trace contextRef="#ctx0" brushRef="#br0" timeOffset="22916.27">25430 305 849 0,'-5'-5'116'0,"-1"0"-41"15,3 1 92-15,0 1-60 0,0 1-27 16,3 1-13-16,0 1-23 16,2-2-15-16,-1 2-10 15,1 0-3-15,-1 0 6 16,7 0-6-16,1 3 14 15,10 0 10-15,17 0-23 16,10 0-7-16,14-2-6 16,6-2-2-16,-4 0-2 15,-7 1 0-15,-13 0 0 16,-13 1 0-16,-13-1 0 16,-10 2 6-16,-6-2-2 15,-2 0 4-15,-2 3-4 0,-1 5 11 16,-5 3 3-1,-2 4-1-15,-3 5-3 0,-3 4-6 16,-3 3-2-16,2 5-1 16,-1 5 2-16,1 2-6 15,4 4 2-15,-1-3-4 16,5-1 2-16,1-8 0 16,3-5-1-16,4-6 0 15,1-5 0-15,1-7-1 16,1-2-7-16,0-3-50 0,1-2-109 15,1-4-311 1</inkml:trace>
  <inkml:trace contextRef="#ctx0" brushRef="#br0" timeOffset="23320.27">26079 470 848 0,'-18'4'420'0,"3"0"-392"16,5-3 11-16,2-2 19 0,7 0 38 15,1 1-33-15,4 0-20 16,8 0-18-16,10 0 13 16,18 1-15-16,11 0-11 15,15-1-6-15,7 0-2 16,-3-1 0-16,-1-3 4 16,-9 3-4-16,-8-2-4 15,-10 0 5-15,-10 1 3 16,-9 1-2-16,-9 0 1 15,-8 0-2-15,-4 1-5 16,-4 0-3-16,1 0-35 16,-1 1-91-16,-2-1-312 0</inkml:trace>
  <inkml:trace contextRef="#ctx0" brushRef="#br0" timeOffset="23646.39">26556 355 620 0,'-9'-1'594'16,"2"-1"-540"-16,1 4-42 15,2-4 1-15,2 2 1 16,2 3-1-16,3 4 13 16,6-1 2-16,3 5-7 15,7 1-3-15,5 2-5 0,0-3-6 16,3 0-6-16,42 17 0 15,-64-23 0-15,0 0 0 16,-2 0 0-16,0-1 2 16,1 10 3-16,-1 1 9 15,-4 2 4-15,-5 5-7 16,-3 3-9-16,-3-1-1 16,-3 3-2-16,-3-1 0 15,3-1-31-15,-1-4-183 16,7-2-460-16</inkml:trace>
  <inkml:trace contextRef="#ctx0" brushRef="#br0" timeOffset="23985.14">27095 295 1161 0,'-30'13'221'16,"1"3"-213"-16,4-1 10 16,3 0 64-16,4 9-19 15,3 4-26-15,8 0-20 16,4 2-5-16,9 0-3 16,10-7-5-16,8-4 0 0,14-9-3 15,3-9-1-15,-1-9 0 16,-4-7 7-16,-9-4 4 15,-11-5-5-15,-10-4-1 16,-9-2-3-16,-9 1 4 16,-12 3-6-16,-9 9 0 15,-11 7-4-15,-9 11-65 16,-3 11-216-16,1 8-787 16</inkml:trace>
  <inkml:trace contextRef="#ctx0" brushRef="#br0" timeOffset="26165.02">27405 1068 953 0,'-5'-3'166'0,"2"0"-63"15,-2-2 38-15,3 0-19 16,1 4-29-16,1-1-39 16,0 2-30-16,0 0-13 0,0 2-2 15,0 1-4-15,3 5 15 16,-2 8 22-16,5 5-16 16,-2 8 2-16,3 7-1 15,-1 5-2-15,1 4 3 16,2 4-8-16,-2 4-5 15,2 0-6-15,0-3-2 16,-1-7 4-16,-2-3-1 16,-2-11 0-16,1-4-1 15,-4-7 0-15,1-5-2 16,-2-6-2-16,-2-4 1 16,2-2 3-16,-1-1-8 0,1 0-1 15,0-1-1-15,0-1-63 16,-3-2-109-16,-3-5-403 15</inkml:trace>
  <inkml:trace contextRef="#ctx0" brushRef="#br0" timeOffset="26853.05">28854 952 1123 0,'-9'-4'49'0,"3"0"34"15,1 1 14-15,2 1-16 16,3 3-35-16,-1 1-19 15,1 8 38-15,0 6-1 16,0 8-25-16,1 10 1 16,4 5-11-16,2 8-9 0,1 4 1 15,1 2-1-15,1 5-9 16,-1 3 1-16,0-4 2 16,-3-3-6-16,-1-6 3 15,-2-8 4-15,1-11-2 16,-4-6 8-16,1-8-5 15,-1-6 2-15,2-5 0 16,-2-3 5-16,0-1-12 16,1-1-3-16,-1 0-8 15,0 1-5-15,0-3-75 16,0 3-125-16,0-2-991 16</inkml:trace>
  <inkml:trace contextRef="#ctx0" brushRef="#br0" timeOffset="27950.34">26317 2352 704 0,'-7'-1'203'0,"3"1"-71"15,1-2 33-15,3 1-38 16,0-1-12-16,1 2-31 16,1 0-22-16,-2 2-16 15,1 2-7-15,2 6 19 16,-1 8-14-16,1 9-8 15,-1 9 7-15,0 6-1 0,-1 5-4 16,2 6-10 0,3 3 0-16,6 3-11 0,8 4-1 15,2-1-3 1,5-5-6-16,-3-7-7 0,0-9 0 16,-7-9 0-16,-3-9 0 15,-5-8 0-15,-2-8 0 16,-5-2 0-16,-2-5 0 15,-2-2 0-15,-1-2 0 16,-2-4 0-16,-1-5-145 16,-2-5-75-16,5-7-547 15</inkml:trace>
  <inkml:trace contextRef="#ctx0" brushRef="#br0" timeOffset="28503.14">27687 2215 1079 0,'-5'2'309'15,"1"-2"-295"-15,-1 0-2 16,1-2 4-16,3 8 33 16,1 6 45-16,4 10-52 0,-1 7-5 15,4 13-3-15,6 7 4 16,1 2-17-16,3 1 3 15,-1 0-4-15,-1-4-11 16,-2-6-2-16,-3-2 2 16,-3-5-6-16,-1-7-2 15,0-3 1-15,-3-7-2 16,0-6-22-16,0-5-65 16,1-3-237-16</inkml:trace>
  <inkml:trace contextRef="#ctx0" brushRef="#br0" timeOffset="29103.46">29095 2113 441 0,'-4'0'595'15,"-3"0"-491"-15,-1 2-8 16,-3-1-7-16,-5 2 19 16,0 4-17-16,-5 5-40 15,-1 2-26-15,-1 5 8 16,2 8-2-16,2 5-8 15,5 4-7-15,7 5-7 16,5 4-4-16,7-4-2 16,5-3 0-16,8-3 0 0,3-12 1 15,5-6 0-15,3-9 0 16,1-5-2-16,0-10 3 16,-5-7 2-16,-6-9-4 15,-8-6 0-15,-6-6-2 16,-8-5 1-16,-9-3 3 15,-2 3-1-15,-3 3 11 16,-3 9 0-16,2 5-15 16,0 10 0-16,0 5-6 15,-4 7-12-15,-2 5-68 16,-7 9-257-16</inkml:trace>
  <inkml:trace contextRef="#ctx0" brushRef="#br0" timeOffset="30279.77">26540 3659 1103 0,'0'2'176'0,"0"-1"-121"16,0 0-6-16,0 0 22 16,0 5-8-16,3 6 24 15,0 8-32-15,1 9-19 16,4 9-4-16,3 9 4 15,0 4-6-15,1 5-7 16,3 2-3-16,-3 1-2 16,0-3-3-16,-3-4-5 15,-2-4-1-15,-1-7 1 16,0-7-2-16,-2-7-4 16,-2-7-3-16,1-6-2 15,-1-7 1-15,-2-1-6 0,0-5-47 16,0-4-76-16,-2-5-574 15</inkml:trace>
  <inkml:trace contextRef="#ctx0" brushRef="#br0" timeOffset="31794.12">27900 3507 924 0,'-4'0'179'0,"-1"-1"-158"15,2 1 51-15,-2-1 10 0,2 1-7 16,0 1-29 0,-7 5-18-16,-3 5 12 0,-5 6-9 15,-4 7-2-15,0 8-9 16,3 4-1-16,8 0-4 16,8 1-4-16,7-4 1 15,14-7-4-15,10-4 0 16,10-10-4-16,9-6 5 15,3-6-9-15,2-10 3 16,-10-3-3-16,-7-5 9 16,-14-7-3-16,-9-5-4 15,-12-4 0-15,-10-2 0 16,-7-1 0-16,-3 3 2 0,-6 6-1 16,0 6-3-1,1 8-1-15,0 9-5 0,1 5-5 16,3 7-58-16,5 5-173 15,4 6-322-15</inkml:trace>
  <inkml:trace contextRef="#ctx0" brushRef="#br0" timeOffset="32559.97">29136 3130 1032 0,'6'-9'42'0,"-2"2"55"0,-2 3 35 15,-2 0-14-15,0 2-33 16,-2 2-33-16,1 0-26 16,-1 0 2-16,1 2-12 15,1 2-11-15,-2 6 22 16,1 7 6-16,-1 8 0 15,2 12-7-15,2 7 7 16,1 7-9-16,3 3-2 16,4 5-7-16,-2 3 1 15,1 3-4-15,1-5-1 16,-1-4-1-16,-2-5-1 16,1-10-3-16,-2-12 0 15,-2-9 2-15,-1-7-4 0,-3-7-1 16,0-3 8-16,0-3-5 15,2-2-6-15,-2 2-5 16,0-5-116-16,1-5-249 16</inkml:trace>
  <inkml:trace contextRef="#ctx0" brushRef="#br0" timeOffset="33509.42">26725 4999 1137 0,'0'0'165'15,"1"0"-124"-15,-1 0 16 16,0 0 36-16,0 0-23 16,0 0-34-16,2 6-25 15,1 5 35-15,3 9-1 16,3 10-10-16,4 10 7 16,1 7-4-16,3 4-16 15,0 4 7-15,-1 2-11 16,-1-3 0-16,0 0-4 15,-4-4-1-15,-3-6-1 16,-2-2 0-16,0-9-5 16,-3-6 1-16,0-6-2 0,0-8-4 15,-1-4 2-15,-2-6 0 16,0-2 5-16,-2-4-9 16,2-2-38-16,-3-7-114 15,-1-4-163-15</inkml:trace>
  <inkml:trace contextRef="#ctx0" brushRef="#br0" timeOffset="34675.23">28136 4878 750 0,'-6'0'341'0,"2"0"-295"16,-2 2 32-16,0-1 6 16,-3 7 14-16,-5 6-1 15,-1 10-37-15,-5 10-13 16,0 8-21-16,7 8 1 16,2 2-12-16,4-2-2 15,9-1 1-15,8-10-6 16,6-6-1-16,11-7-3 15,14-11 4-15,6-9-7 16,5-11-1-16,-1-6 0 16,-5-10 1-16,-13-6 6 0,-12-8-2 15,-12-5-1-15,-12-5 2 16,-9-2-5-16,-5 3 3 16,-6 4 1-16,-3 7-5 15,-3 11-4-15,-1 8-5 16,0 7-20-16,-1 7-67 15,4 7-180-15,7 7-355 16</inkml:trace>
  <inkml:trace contextRef="#ctx0" brushRef="#br0" timeOffset="35264.16">29389 4897 1040 0,'-1'-5'106'16,"-2"-1"-22"-16,-2 1 23 15,-1-1-18-15,-1 2-23 16,-3 1-18-16,-4 3-21 15,-4 3-5-15,0 6-2 16,-4 3-2-16,-3 8 3 16,2 5-7-16,5 8 7 15,0 2-2-15,8 5-12 16,5-1-1-16,7-1 0 16,8-5-3-16,11-4 0 0,9-9-3 15,12-9-5 1,7-6-11-16,4-11 10 0,-3-8 6 15,-8-8 5-15,-14-6-2 16,-13-6 5-16,-13-7 7 16,-14-2-6-16,-8 0 3 15,-5 4-8-15,-5 6-4 16,2 11 0-16,-2 8-7 16,0 11-42-16,-1 10-183 15,-2 6-536-15</inkml:trace>
  <inkml:trace contextRef="#ctx0" brushRef="#br0" timeOffset="36843.58">27056 6285 461 0,'0'1'570'0,"1"2"-461"16,-2-1-16 0,-2-2 5-16,3 1-27 0,-1 0-4 15,-2 3-24-15,1 5 15 16,-4 6 0-16,-3 10-28 16,-3 4-1-16,0 6-10 15,0 1-1-15,3-1-4 16,5-3-2-16,4-4-4 15,4-4 3-15,4-1 2 16,-1-4-2-16,4-4-5 16,-1-2 1-16,5-5 3 15,-1-2-3-15,-3-1-6 16,0-3 5-16,-4-1-4 16,1-1-1-16,-5 2 5 15,-2-4-2-15,-1 2 6 0,0 0-2 16,-1 0 2-16,1 0-2 15,-2 0 1-15,2 0-3 16,0-1-6-16,0 1 2 16,2 0-1-16,-2 0-1 15,0 0-1-15,0 0 1 16,1 1-1-16,-2-1 3 16,1 0-4-16,0 0 3 15,0 0-1-15,0 0 0 16,0 0-1-16,0 0 0 15,-2 2 1-15,4-2-3 16,-1 0 0-16,1 0 2 0,-2 0 0 16,1 0 0-1,1 0 1-15,1 0 1 0,0 0 2 16,3-2 2-16,4 1-4 16,2-1 1-16,2 0-2 15,0-3 1-15,-2 3 1 16,-1-2-2-16,-4 2 1 15,-2-1 3-15,-1 1-2 16,-1-1 3-16,2-1-2 16,2-2-1-16,-1 0-1 15,0-2-1-15,3-1 0 16,0-1 0-16,0-1 2 16,0 1 0-16,-1 0 1 0,-3 0-1 15,0 1-1-15,-2-3 0 16,-2 1 0-16,1-2 0 15,-2-1 0-15,0-1 0 16,-2-1 0-16,1-1-1 16,-4-1 1-16,2-1-1 15,-4 1 0-15,1 1 4 16,0 2-3-16,0 0-1 16,-2 5 0-16,-2 0 0 15,-1 2-1-15,1 1 2 16,-5 0-3-16,-4 3 2 15,-2 1-2-15,-3 2-3 0,-7 2-4 16,-1 3-13 0,-1 5-30-16,2 0-21 0,0 6-41 15,4 2-172-15,8 3-386 16</inkml:trace>
  <inkml:trace contextRef="#ctx0" brushRef="#br0" timeOffset="37428.97">28276 5997 924 0,'-7'-3'324'16,"4"-1"-282"-16,1 0 51 0,2-1 42 15,2 4-36-15,-2 1-54 16,1-2-22-16,1 7-19 15,1 2 18-15,1 10 8 16,4 5-2-16,4 11-4 16,0 7 5-16,2 1 4 15,3 5-24-15,1 3 2 16,-2-2 7-16,4-1-6 16,-5-4-6-16,0-3-3 0,-5-8-3 15,-1-6 1 1,-2-8-2-16,-2-7-4 0,-2-5-31 15,-2-2-76-15,4-4-131 16,3-5-871-16</inkml:trace>
  <inkml:trace contextRef="#ctx0" brushRef="#br0" timeOffset="37944.25">29549 5705 1123 0,'-7'-6'31'0,"1"0"-17"16,0 1 94-16,1 1-16 15,3 4-39-15,1 0-36 0,-5 4-2 16,2 7 46-16,-1 6 6 15,-1 10-14-15,0 9-7 16,5 11-10-16,2 7-12 16,4 4 4-16,4 1-11 15,0 1 4-15,4 1 3 16,-2-1 1-16,2-3-9 16,-3-3 2-16,1-5-5 15,-1-9-8-15,-2-9-1 16,-2-7-3-16,-2-8 3 15,-1-6-4-15,-1-6-8 16,-1 0-49-16,2-3-66 0,-3-3-299 16</inkml:trace>
  <inkml:trace contextRef="#ctx0" brushRef="#br0" timeOffset="38828.11">27204 7484 1282 0,'-6'5'71'0,"1"-3"-48"15,1 0 40-15,-1 1 9 16,-2 5-13-16,-4 8-22 16,-1 6-7-16,-4 12 3 15,2 9-8-15,3 3-5 16,8 2-5-16,6 0 9 15,7-3-14-15,8-5-1 16,9-7 0-16,121 28-7 16,-116-65 5-16,1-2-4 0,-1-4 3 15,-6-1-5-15,26-12 3 16,-11-5-3-16,-13-6 6 16,-13-5-4-16,-13-4-3 15,-10-4-1-15,-11-2 1 16,-10 7-4-16,-5 5-3 15,-6 12-7-15,-4 11-28 16,-2 10-69-16,1 8-226 16,7 3-769-16</inkml:trace>
  <inkml:trace contextRef="#ctx0" brushRef="#br0" timeOffset="40706.89">28575 7114 672 0,'0'-1'496'0,"1"-2"-397"16,-1 0-37-16,0 2 41 15,0-2-7-15,0 3-43 0,0 1-35 16,3 5-8-16,3 6 40 16,3 7-11-16,8 10-9 15,2 9 2-15,-1 4-3 16,4 4-7-16,-1 3-5 16,-1-1 0-16,-1-3-9 15,-4-4-3-15,-2-7 0 16,-2-8-2-16,-5-6-1 15,-2-5-2-15,-1-7 0 16,-3-4-1-16,1-4-6 16,-1 3-61-16,2-6-101 15,-1-6-710-15</inkml:trace>
  <inkml:trace contextRef="#ctx0" brushRef="#br0" timeOffset="41280.35">29774 7103 928 0,'-4'-1'306'16,"-2"1"-267"-16,2-3 56 15,-3 0 2-15,-2 2-19 16,-1 2-29-16,-5 5-21 16,-4 5-8-16,-2 7-3 15,-3 10 1-15,0 5-1 16,6 5-1-16,3 3-4 0,8-1-5 16,7-2-6-16,7-4 3 15,9-6-3-15,10-8-1 16,8-8 0-16,8-6-18 15,2-10 0-15,-2-9 18 16,-6-8 3-16,-7-6 2 16,-14-6 1-16,-11-7-1 15,-8-3 5-15,-8 0 8 16,-9 2-10-16,-6 4-1 16,-4 8-6-16,-4 14-1 15,-2 13-10-15,-3 11-52 16,-3 12-245-16</inkml:trace>
  <inkml:trace contextRef="#ctx0" brushRef="#br0" timeOffset="42599.07">27444 8451 436 0,'-3'1'460'15,"1"-1"-417"-15,-1 0 57 16,2-3 61-16,-1 2-61 16,2 0-40-16,0 1-36 0,0 0-9 15,0 0 3-15,0 0 19 16,0 0-14-16,0 0-6 15,-1 1 1-15,-4 2-1 16,-2 0 12-16,-2 7-2 16,-2 1-1-16,-3 4 2 15,0 3-6-15,-1 5-3 16,0 3 3-16,1 2-7 16,2 1 1-16,2 1-7 15,5-2 0-15,9-1-1 16,5-4 1-16,8 0-3 15,9-7 9-15,9-3-9 16,8-6-5-16,5-7 2 0,2-6-1 16,1-4 2-1,-3-4-3-15,-4-4 5 0,-9-2-3 16,-10-4 7-16,-10-4-7 16,-10-4 1-16,-10-8-4 15,-5-3 1-15,-11-2-3 16,-1 5 5-16,-3 4-4 15,-1 10 1-15,2 9-1 16,-1 7-3-16,-1 6-4 16,-2 8-8-16,-2 5-26 15,0 5-60-15,6 2-221 16,6 3-500-16</inkml:trace>
  <inkml:trace contextRef="#ctx0" brushRef="#br0" timeOffset="43282.4">28846 8240 770 0,'-15'0'301'0,"2"0"-292"16,0-1-1-16,4 0 121 15,1 1-25-15,2 4-34 16,-3 3-6-16,-3 6 10 16,-4 5-23-16,-1 5-1 15,-2 3-25-15,2 7-3 16,3 1-2-16,6 1 2 16,7 1-11-16,5-4 1 15,7-3-8-15,10-6 7 16,7-9-2-16,8-8-4 15,8-9-3-15,1-7 1 16,-1-8 0-16,-4-6 1 0,-9-5 0 16,-11-6-4-1,-9-2 1-15,-11-1 1 0,-7 0-2 16,-8 3-1-16,-4 6-4 16,-4 6 3-16,-4 9-4 15,-1 7-6-15,3 5-42 16,1 8-105-16,10 4-294 15</inkml:trace>
  <inkml:trace contextRef="#ctx0" brushRef="#br0" timeOffset="43766.79">29904 7992 959 0,'-6'-4'226'16,"0"1"-133"-16,-1-1 36 0,4 0 6 15,0 1-50-15,3 3-39 16,0-2-23-16,-2 4-17 16,2 3-1-16,-4 8 32 15,-1 6-7-15,1 12-4 16,1 11-4-16,3 10 3 15,4 5-10-15,4 4-3 16,2 4 0-16,0-2-2 16,0 0 1-16,-1-1-8 15,-3-1-2-15,-1-7 0 0,0-5 0 16,4 51-2 0,-8-94 0-16,1-4-10 15,-2 0-70-15,0 1-67 16,3 0-366-16</inkml:trace>
  <inkml:trace contextRef="#ctx0" brushRef="#br0" timeOffset="44767.86">27721 9494 1083 0,'-1'0'278'15,"1"0"-258"-15,-2 0 65 0,-1-4 3 16,0 6-55-16,0 7-7 15,-5 11 21-15,-3 10-13 16,-1 13-8-16,-3 7 5 16,3 7-7-16,8-2-8 15,7-3-6-15,7-5 1 16,11-9-5-16,12-10-4 16,7-11 11-16,9-11-11 15,5-12 3-15,-3-8-4 16,-5-9 0-16,-10-6 5 15,-12-8-6-15,-15-6-3 16,-9-9 2-16,-12-2 2 16,-8 0-2-16,-3 6 1 0,-4 9-6 15,-3 15 1-15,0 9-1 16,-3 10 0-16,2 3-20 16,3 8-73-16,8 2-148 15,7 4-281-15</inkml:trace>
  <inkml:trace contextRef="#ctx0" brushRef="#br0" timeOffset="45284.2">29208 9302 1099 0,'-11'-9'174'0,"2"4"-165"0,3 0 70 16,-1 1 15 0,4 4-36-16,0 10-19 0,-5 6 10 15,0 9 0-15,0 9-19 16,-1 7-11-16,6 1-7 16,4 1 0-16,10 0-8 15,7-4 1-15,8-1-3 16,9-11-2-16,5-4-14 15,5-13-3-15,-3-8 9 16,-7-8 8-16,-8-10 10 16,-9-6-7-16,-14-6 6 15,-10-7 7-15,-8-4-4 16,-8-3-4-16,-4 1-6 16,-8 4-2-16,0 5-2 0,-1 9 2 15,5 11-12 1,4 6-58-16,7 7-182 0,12 8-253 15</inkml:trace>
  <inkml:trace contextRef="#ctx0" brushRef="#br0" timeOffset="45687.24">30070 9350 1355 0,'-6'-7'76'16,"1"3"-23"-16,-2-2 30 16,-3 7-22-16,-1 9-15 15,-3 9-15-15,-2 7-7 16,1 10-20-16,5 4 5 15,8 1-9-15,8 0 7 16,11-4-6-16,3-4 1 16,10-10-2-16,1-7-3 15,1-8 3-15,-2-11 3 16,-6-7 0-16,-6-8 5 16,-9-5-4-16,-6-7 5 15,-9-6 2-15,-5-3-6 0,-10-1-4 16,-5 4-1-16,-7 5 0 15,-8 9-3-15,-6 13-13 16,-9 10-115-16,-5 10-711 16</inkml:trace>
  <inkml:trace contextRef="#ctx0" brushRef="#br0" timeOffset="54886.22">28188 3080 713 0,'-4'1'34'0,"-1"-1"-28"0,2 0 35 15,0 0 26-15,3 0-2 16,-1 0-19-16,2 0-16 16,-1-1-23-16,0 2 6 15,0-2 5-15,0 2-6 16,-1-1-10-16,1 0 0 15,0 0-2-15,0 0 0 16,0 0 0-16,0 0 0 16,0 0 1-16,0 0-1 15,0 2 2-15,0-2 1 16,-2 0-1-16,2 0-2 0,0 0 0 16,0 0-2-1,0-2-106-15,2 4-194 0</inkml:trace>
  <inkml:trace contextRef="#ctx0" brushRef="#br0" timeOffset="55180.18">28244 3069 915 0,'-13'2'112'0,"2"0"-108"0,3-2 46 16,4-2 30-16,1 2-3 16,3 0-47-16,1 0-23 15,1 0-7-15,-1 0-7 16,2 0-25-16,-1 2-59 15,2 1-133-15,2-1-240 16</inkml:trace>
  <inkml:trace contextRef="#ctx0" brushRef="#br0" timeOffset="56232.11">28336 3037 323 0,'-4'-2'171'0,"-1"2"-149"16,0-2 26-16,0 1 44 16,3 1-14-16,1-1-17 15,1 1-27-15,0 0 8 16,0 0 5-16,0 0 10 15,1 0 13-15,-2 0-18 16,1 1-7-16,-2-1-14 16,-4 1-21-16,-4 4-7 15,-7 1 3-15,-2 2 2 16,-5 2-3-16,2-1 1 0,4 0-6 16,0 0 6-16,2-2-1 15,2 1 0-15,2-1 0 16,-1-1-1-16,1 0-1 15,-2-2-1-15,4 0-1 16,1 0 3-16,0-1-2 16,5-2 2-16,1 1-1 15,3-2 4-15,0 0 12 16,1 0-12-16,1-2-1 16,-1 2-6-16,1 0 0 15,1-1 2-15,1 2-1 0,2 1-1 16,0 1 2-1,3 2 1-15,4 2-3 0,-1 3 1 16,3-1-1-16,0 1 0 16,3-2-3-16,0-1-43 15,1-1-101-15,2-2-45 16,2-4-171-16</inkml:trace>
  <inkml:trace contextRef="#ctx0" brushRef="#br0" timeOffset="56637.45">28120 3175 432 0,'-2'0'218'0,"4"0"-187"16,1-2-16-16,3-1 68 16,4 1-10-16,4 0-18 15,5-2-22-15,5 0 3 16,4-1-6-16,5 1-1 16,1-1-10-16,2-2 5 15,-2 1-7-15,-1-1-7 16,-3-1-2-16,-5 1 1 0,-6 2 1 15,-6 1 7 1,-6 0 10-16,-4 4 3 0,-1 0-12 16,-2 0-9-16,0 0-6 15,0 0-2-15,0 0-1 16,-2 0 2-16,2 0-4 16,0 0 2-16,0 0-30 15,2 0-106-15,1 0-201 16</inkml:trace>
  <inkml:trace contextRef="#ctx0" brushRef="#br0" timeOffset="61686.04">30374 3121 904 0,'-4'7'257'0,"-2"-4"-230"16,-1-1-5-16,3-3 26 16,0 1 11-16,4-1 12 15,1 0 6-15,2 1-23 0,-2-2-4 16,2-2-12-1,1 0 5-15,0-5 0 0,1-3-3 16,-2-7 2-16,-5-4-4 16,1-4-14-16,-5-12-15 15,-4-8-4-15,-3-9 3 16,4-4-7-16,-1-5 1 16,-2 2-1-16,6 3 2 15,0 5 0-15,1 5 3 16,0 8 1-16,2 4-2 15,-3 9 0-15,0 1 4 16,-1 0-6-16,0 6 1 16,0 1-1-16,1 4-1 15,1 5-2-15,2 5 0 16,0 2 1-16,3 3-1 0,0 1-3 16,0 1 2-1,0 0 1-15,0 1-3 0,0-2 1 16,0 1-18-16,0 0-18 15,2 0-45-15,-2 0-74 16,3 1-217-16,3 2-140 16</inkml:trace>
  <inkml:trace contextRef="#ctx0" brushRef="#br0" timeOffset="61995.43">30262 2482 892 0,'-2'4'98'0,"2"-1"-97"16,-1-3 22-16,-3 1 66 16,-1 2 30-16,-1 6-44 15,-3 5-23-15,-6 5-20 16,-1 4-16-16,-3 4-7 15,-2 1 1-15,1 0 4 16,-2 1-2-16,0-4-5 16,3 0-5-16,0-3-1 15,6-5-1-15,3-3 0 0,3-6-25 16,6-4-54-16,1-2-166 16,6-6-43-16</inkml:trace>
  <inkml:trace contextRef="#ctx0" brushRef="#br0" timeOffset="62277.11">30323 2472 1064 0,'3'3'31'0,"0"-3"-19"15,0 0-12-15,0 0 56 16,3 3 30-16,2 1-18 16,2 4-20-16,1 7-1 15,5 5-12-15,0 3-15 16,4 3-7-16,-1 1-5 16,4 0-4-16,-1-1-4 15,3-2 0-15,5-4-87 16,4-1-131-16,5-3-416 15</inkml:trace>
  <inkml:trace contextRef="#ctx0" brushRef="#br0" timeOffset="72828.13">28779 5574 717 0,'3'-2'126'16,"-3"1"-80"-16,1 0-3 15,-1 1-5-15,2-2 6 16,-1 1 20-16,-1 1-11 16,2 1 2-16,-2-1-10 15,0 2-16-15,0-2-10 16,0 1-6-16,-2 0-8 16,1 2-4-16,-2 6 3 15,-4 4-2-15,-4 1 2 0,-1 6 0 16,-6-1-4-16,1 1 2 15,0-5 0-15,-1-1-1 16,5-4 0-16,2-2-1 16,1-2 0-16,4-2 0 15,3-2 4-15,1-2-4 16,2 0 0-16,2 0-5 16,1 1 5-16,3 1-1 15,0 2 2-15,3 3-1 16,1 0 0-16,2 0 0 15,1 1-10-15,1-2-38 16,2 0-74-16,-1-1-52 16,2-2-52-16,-4 0-219 15</inkml:trace>
  <inkml:trace contextRef="#ctx0" brushRef="#br0" timeOffset="73039.45">28731 5752 720 0,'-4'1'114'15,"2"-1"-87"-15,2-1-9 16,2 1 4-16,2-2 23 16,5 2 57-16,6-3-44 15,5-1-38-15,8-1-16 16,5-4-4-16,5-3-25 0,3 0-133 15,4-1-188-15</inkml:trace>
  <inkml:trace contextRef="#ctx0" brushRef="#br0" timeOffset="74848.87">30214 5809 748 0,'6'5'176'0,"-2"-3"-122"16,-3 0-17-16,-2-4 58 15,1 2 34-15,0 0-35 0,0 0-25 16,0-1 8-16,0-2-40 16,0 0-16-16,0-6-7 15,0-2-7-15,0-4 4 16,0-5 2-16,-2-61-2 15,0 65-5-15,2 0 0 16,-1 1-4-16,1-1 1 16,-2-13 1-16,-1-2 1 15,3 2-1-15,-1 1-2 16,1 0 1-16,0 1-2 16,1-1 1-16,1 0 2 15,1 2-3-15,-2-1-1 0,3 2 3 16,0 2-2-1,-1 1-1-15,-2 5 3 0,1 2-2 16,-1 2 2 0,-1 4 0-16,0 4-2 0,2-1 1 15,-2 2-2-15,-2-2 0 16,2 0 1-16,0 1-1 16,-1-1 1-16,1 2-1 15,-2-2 0-15,1 2 1 16,1 1-1-16,-2-1 1 15,2 1-1-15,0 1 0 16,0-2 0-16,0 2 0 16,0-1 0-16,0 0 1 15,0 3 0-15,0-1-1 0,0-1 0 16,0 1 0-16,0 1 0 16,0-3 0-16,0 2 1 15,0 1-1-15,0-1 0 16,-1-1 1-16,1 0 0 15,0 2-1-15,-3-2 0 16,3 2 0-16,0 0 0 16,-1 0 0-16,2 0 0 15,-1 0 0-15,0 0-1 16,0 0-2-16,0 2 1 16,-1-2 0-16,1 2 0 15,0 0 1-15,-2-2-2 16,2 0-3-16,-2 1 3 0,1 4 1 15,-4 1 1-15,-2 5-2 16,-2 1-3-16,-4 3-7 16,-1 0 0-16,-4 3 1 15,-2-4-2-15,0-2 7 16,-1-2 1-16,7-2 2 16,3-6 0-16,6-3-34 15,7-5-38-15,2-4 41 16,6-5 27-16,1-2 1 15,3-1-2-15,0 3 5 16,-1 2 0-16,-2 4 4 16,0 0-1-16,-1 4 1 0,4 0-1 15,-2 1 1 1,2 2-1-16,1-4 1 0,3 3 2 16,-3 0-2-16,1 1 2 15,-2 1-1-15,-4 2 6 16,-1 2 0-16,-3 2 17 15,2 1 5-15,4 3-11 16,1 5-7-16,5 4-1 16,3 3-8-16,3 5-2 15,1-2-9-15,4 1-95 16,0-2-315-16</inkml:trace>
  <inkml:trace contextRef="#ctx0" brushRef="#br0" timeOffset="76758.48">29007 7890 783 0,'-1'2'128'15,"-2"-2"-118"-15,1 0-5 16,-1 0 49-16,-1 0 46 16,3-2-18-16,2 2-14 15,-2 0-34-15,2-1-19 16,-1 1-8-16,4-1-7 16,-2-1-6-16,-1-1-35 15,2 1-123-15,0-2-124 16</inkml:trace>
  <inkml:trace contextRef="#ctx0" brushRef="#br0" timeOffset="78078.74">30456 7971 924 0,'5'1'152'0,"-2"-1"-88"0,-2 0 21 16,-1-1-31-16,2 1 5 16,-1-1-10-16,-1-2 8 15,2 0-18-15,-1-2-8 16,-1 2-8-16,4-6-3 16,-2 1-2-16,1-5 7 15,1-3-3-15,-1-2-10 16,-1-4-4-16,1-4-4 15,0 1-1-15,0-4-1 16,0 3 3-16,-1-2 2 16,-1 5-1-16,-4-4 1 15,-2 0 1-15,1-3-2 0,-2-3-2 16,0-4 1-16,-1-2-4 16,1-1 0-16,3 1 0 15,0 6 0-15,1 5 1 16,2 2-2-16,0 5 2 15,0 2-2-15,0-1 1 16,0 1 0-16,-1 1 0 16,1-1-1-16,0-3 0 15,0 2 0-15,0 2 0 16,0 3 2-16,1 3 1 16,-1 7-3-16,2 0 0 15,-2 3 1-15,0-1 0 16,-2 3 0-16,2 0 1 15,-1 0 1-15,1 0-2 0,0 0 0 16,0 0-1-16,0 0 1 16,1 0 1-16,-1 0-1 15,0 0-1-15,-1 0-2 16,1 0 1-16,-2 3-7 16,-1 2 6-16,0 5 2 15,-3 6 2-15,-6 6-2 16,-3 4 0-16,-4 3 0 15,-3 1 0-15,-1-5-15 16,1-3-16-16,2-3-35 16,4-6-74-16,4-6-108 15,8-6-284-15</inkml:trace>
  <inkml:trace contextRef="#ctx0" brushRef="#br0" timeOffset="78314.19">30531 7020 994 0,'5'5'296'16,"3"5"-281"-16,3 5 41 15,6 2 36-15,5 8-47 16,10 7-12-16,8 1-14 0,7 0-19 15,6 2-4 1,7-3-60-16,3-3-135 0,1-1-300 16</inkml:trace>
  <inkml:trace contextRef="#ctx0" brushRef="#br0" timeOffset="80405.57">25859 6123 845 0,'-10'0'118'16,"3"-1"-47"-16,-1-3-2 16,2 0 40-16,3 0-36 15,3 1-8-15,1 1-15 16,1 0 8-16,2-2-28 15,3-2-4-15,5-2-7 16,5-1-4-16,10-1 3 0,6 0-7 16,6-1-5-1,5 1-4-15,3-2 0 16,0 5-2-16,-5-4 0 0,-3 4 0 16,-9 3-23-16,-8 3-19 15,-10-1-52-15,-3 2-32 16,-7 0-224-16,-2-3-332 15</inkml:trace>
  <inkml:trace contextRef="#ctx0" brushRef="#br0" timeOffset="80704.11">26153 5929 1026 0,'-7'7'202'0,"1"-2"-189"15,1-5-12-15,0-2-1 16,5 1 13-16,5 2 7 16,6 1 16-16,8-1-4 15,5 2-23-15,12-1-3 16,3 3-6-16,3-1 4 16,-4 0-1-16,-1 3 1 15,-11 2 0-15,-5-1 4 16,-8 2 11-16,-7 6 14 15,-7 2-10-15,-13 10-23 16,-11 9-24-16,-15 8-109 16,-18 10-191-16,-19 10-447 0</inkml:trace>
  <inkml:trace contextRef="#ctx0" brushRef="#br0" timeOffset="82544.42">27799 6052 416 0,'-2'13'265'16,"-2"-5"-202"-16,3-4 10 15,-1-1 29-15,2-3 29 16,0-1 5-16,2-1-41 0,-2 2-33 16,1-1-14-16,-1 1 26 15,0-1-15-15,3-1-5 16,-6-4-28-16,2-2-6 16,1-6 0-16,-3-6 7 15,0-5-12-15,-2-5-9 16,-1-5-3-16,-3-3 2 15,-3-2-1-15,2 1 1 16,-3 2-2-16,0 2 0 16,1 4 0-16,2 2-3 15,1 3 6-15,0 0-3 16,3 3-3-16,-3 3 3 16,3-3-3-16,2 2 0 15,-1-1 3-15,2 2-2 16,2 0 0-16,-2 1-1 0,0 1 1 15,0-1-1 1,0 5 2-16,-3-2-2 0,0-1 1 16,0 5 1-16,-3-2 0 15,3 1-1-15,0 4 1 16,0 0-2-16,1 5 1 16,1 0 0-16,3 0 0 15,-2 1-1-15,0-2 0 16,1 2-1-16,-1 0 2 15,0 0 0-15,2 0-1 16,-2 1 5-16,3 2-4 16,-2 2-1-16,2-2-3 0,0 0-3 15,-1 1-2-15,1 5 5 16,0 7 3-16,0 5 0 16,-2 6-1-16,1 3-5 15,-2 2 3-15,-3-4-5 16,0 0 7-16,0-5-4 15,-3-6-1-15,2-5 1 16,2-3 5-16,2-5-6 16,0-5-1-16,0-5-6 15,0-5 5-15,0-5-2 16,0-2 7-16,3 0-7 16,1 2 3-16,2 5 0 15,1 6 2-15,0 1 1 16,1 2 2-16,-1 3 1 15,2 0 1-15,0-1 0 16,1 0 0-16,2 2-1 16,3-2 1-16,0 0 1 0,0 2-1 15,0-1 2-15,0 4 0 16,0 1 2-16,-2 0-1 16,1 4 1-16,2 3-2 15,-1 0-2-15,7 4 0 16,8 2-38-16,12 0-232 15,15-3-862-15</inkml:trace>
  <inkml:trace contextRef="#ctx0" brushRef="#br0" timeOffset="101507.29">6667 3784 1131 0,'0'-4'70'16,"0"0"-46"-16,-1 2 47 16,-2 2 24-16,3 2-9 15,0-1-18-15,-2 1-26 16,2 0-21-16,0 1-4 15,-1-3-1-15,1 3-11 0,0 1-2 16,0 6 14 0,0 5-4-16,0 4-3 0,0 8-2 15,0 4 9-15,0 3-11 16,1 5 1-16,1 4 0 16,-1 0-2-16,2 4-1 15,0 0-1-15,-2-1 7 16,-1 1-3-16,-1-2 0 15,-3 0 8-15,1-1-3 16,-2 0-3-16,1-2-5 16,1 1 1-16,0-2 3 15,1-2-6-15,1-2 1 16,-1 0-1-16,2-3-2 0,0 0 5 16,0-1-2-16,-3-1 2 15,3-1 9-15,0-1-8 16,-4-2 0-1,1-1-4-15,3 0 4 0,-3 0 0 16,1 0-1 0,2 0 4-16,-3 2-7 0,2-1 5 15,-1 4-4-15,1-2 2 16,-2 1 3-16,0 1-1 16,0 1 1-16,0-2-3 15,1 0-1-15,-2-1 2 16,4-1-6-16,-1 0 4 15,1-3-2-15,0-1 2 16,1 1-1-16,-1-3 1 0,0-2 1 16,0-5-4-1,0-3-1-15,-1-6 0 0,1-2-1 16,0-3-10-16,0-4-56 16,-2-7-103-16,1-11-351 15</inkml:trace>
  <inkml:trace contextRef="#ctx0" brushRef="#br0" timeOffset="103969.2">6654 3777 546 0,'-5'-1'182'15,"2"-2"-166"-15,0 0 35 16,3-1 26-16,0 2 12 16,0 1 4-16,-3 0-27 15,3 2-18-15,0 0-13 16,0-1-9-16,0 3 0 15,0-1 6-15,6 0 13 16,0 3-1-16,5-1 4 0,5 0-14 16,9-2-11-16,5-1-7 15,12-1-5-15,7 1-2 16,1 2-8-16,3 0 0 16,-1 1 1-16,-2 2-2 15,-4 0 1-15,0 0-1 16,0-1 1-16,1-1-1 15,0 1 0-15,0-1 0 16,-3 0 1-16,0-1-1 16,-4 1 1-16,0 0-1 15,-4 0 1-15,0 0-1 16,-3 1 0-16,3-1 1 16,2 2-1-16,7-2 1 0,4 0-1 15,2 1 5 1,1-1-5-16,2 0 1 0,-2 2 0 15,3-2-1-15,-1 2 0 16,0-1-2-16,-6 0 0 16,-2 3 2-16,-6-3 0 15,-3 2 0-15,-1-1 0 16,1-2-2-16,-4 0 2 16,0-1 0-16,3 0 0 15,-5 0 0-15,-1-1 0 16,-3 2-1-16,-9-1 1 15,0-2 0-15,-6 0 1 0,-1 1-1 16,-3-1 1 0,1 1 0-16,0-1-1 0,-2 1 1 15,2-2 1-15,-1 1-2 16,5 1 0-16,-1-2 0 16,3 0 0-16,-3 1 0 15,4-1 0-15,-4 1 0 16,-1-1 0-16,-4 2 1 15,-1-2-1-15,-3 0 0 16,-1 0 1-16,-1 0 1 16,2 0 0-16,2 0-2 15,2 1 0-15,3-1 0 16,-2 0 0-16,3 0 0 16,-4 2 1-16,-4-2 0 15,0 0 3-15,-5 0 6 0,2 0 5 16,-1 0-4-16,-1 0 0 15,2 0-3-15,-1 0-6 16,1 1-2-16,0 2 0 16,1 2 0-16,1 6 3 15,-1 1 2-15,1 6 8 16,-2 5-1-16,-2 4 2 16,-1 2 5-16,-2 4-6 15,-3 3 1-15,2 2-4 16,-3 2 3-16,-1 4-7 15,2 0 0-15,1 0 2 16,1 0-2-16,-3 1 0 0,6 1 0 16,-2 0 6-1,1 4-1-15,-1 0 2 0,2 1-4 16,2 2 4-16,-1-5-8 16,2 0 1-16,0-4-2 15,0 2 2-15,2-3-1 16,1 1-1-16,0 1 2 15,0 1-3-15,1-4 8 16,1-1-7-16,-2-2 1 16,-3-2 0-16,4-1-1 15,-4-1-4-15,0-3 3 16,0-3-1-16,3-2-2 16,0-1 1-16,0-5-1 15,0-2 0-15,-1-1 0 16,1-1 0-16,0-2 0 0,-2-4 0 15,1-1 1-15,-1-2-1 16,1-2 0-16,-1-3 0 16,1-2 0-16,-2 1-2 15,0-2 4-15,0 0-1 16,-2 0 0-16,1 0-1 16,1 0 2-16,-2 0-2 15,1 0 2-15,-1 0 3 16,-2 0-1-16,-5-2-3 15,-9 1-1-15,-3 1 0 16,-8-4 0-16,-6 1 0 16,-1-1 0-16,-3-1 0 0,-3 3-2 15,-2-1 1-15,0 1 1 16,1 0 0-16,4 2 2 16,2 0-2-16,4 2-2 15,-3 1 2-15,-4 0 0 16,-6 1 0-16,-2 0-3 15,0 1 0-15,1-1 3 16,3-3-1-16,5 2 0 16,1-3 0-16,-1 0 0 15,2-1 1-15,-1-2 1 16,0 3-1-16,-1-3-1 16,0 3 1-16,0 0 0 0,-1 3 0 15,1-3 1-15,-1 3-1 16,1-2 0-16,2 1 0 15,6 1-2-15,-1-3 3 16,2 0-1-16,2 0 1 16,0 0 2-16,-2 0-3 15,3 0 0-15,-3 1 0 16,0-1 0-16,-1 1-1 16,1 0 1-16,0 1 0 15,0 0-1-15,5-2 1 16,1 2-1-16,2-4-1 15,5 2-1-15,0-2 2 16,1 0-1-16,-1 1 0 0,0 1 1 16,-2 0-4-16,-2 0 3 15,-2 0 0-15,1 0 1 16,0 1 0-16,2-1 1 16,1 0 0-16,7 0 0 15,-3 0 0-15,3 0 0 16,2 0 0-16,1 0 1 15,1 0-1-15,1-1 0 16,-5 1 0-16,6-1 0 16,-3 0 0-16,-1 1 0 15,2-2 0-15,1 2 0 16,-1-1 0-16,1 1 0 0,4 0 1 16,0-2-1-16,1 2 0 15,2 0 0 1,0 0 0-16,0 0 1 0,0 0-1 15,2 0 0-15,-2 0 1 16,0 0-1-16,0 0-1 16,0-1-20-16,1 1-47 15,-1-2-69-15,0 1-344 16</inkml:trace>
  <inkml:trace contextRef="#ctx0" brushRef="#br0" timeOffset="104746.11">6688 4052 447 0,'0'0'448'0,"0"0"-344"16,0 2 10-16,0-2 10 16,-3-2-49-16,0 2-17 15,-5 0-22-15,-5 0-1 16,-12 2 15-16,-9 1-14 0,-19 0-13 16,-14 1 10-16,-15 0-8 15,-12 0-9-15,-9-1-7 16,-1 0-4-16,2 0 2 15,13 0-2-15,13-2-5 16,20 1 4-16,18-2-3 16,15-3-1-16,13 1-2 15,5 2-15-15,5 0-52 16,5 0-59-16,5 5-5 16,4 3-205-16</inkml:trace>
  <inkml:trace contextRef="#ctx0" brushRef="#br0" timeOffset="105429.97">6605 5259 332 0,'-6'2'498'0,"1"2"-460"15,-1-3 31-15,3-1 111 16,0 0-50-16,1 0-60 16,-1 1-6-16,-4-1 8 15,-6 0-14-15,-10 3-7 16,-14-2-7-16,-17 2-14 15,-19 2-2-15,-16-4 11 16,-16-1-19-16,-5-3 6 16,-2-1 2-16,6-2-5 15,12-1-8-15,17 3-10 16,17 0 8-16,18 1-9 0,17 2 1 16,13 1-2-16,7 0-3 15,5-1-2-15,3 1-4 16,-1 0-11-16,2-2-26 15,4 2-30-15,6-2-85 16,9-4-371-16</inkml:trace>
  <inkml:trace contextRef="#ctx0" brushRef="#br0" timeOffset="106099.51">5257 3560 888 0,'3'-5'279'15,"-3"1"-225"-15,0 2-15 16,-3-1-3-16,3 3-13 0,0 3-11 16,0 3-5-16,0 3 27 15,5 9 6-15,1 9-4 16,-2 6-22-16,1 4 3 16,-2 0 2-16,-3-2 3 15,-5 0 3-15,-4-4-11 16,-7-5 4-16,-4-2-5 15,-5-6-5-15,-2-7-4 16,-4-2-4-16,-2-11-23 16,-1-5-78-16,-1-9-62 15,7-9-216-15,6-9-361 16</inkml:trace>
  <inkml:trace contextRef="#ctx0" brushRef="#br0" timeOffset="106291.35">5089 3434 858 0,'-6'0'244'0,"-5"-3"-192"16,1 2 67-16,5-2 5 15,1 0-38-15,4 0-28 16,0 1-11-16,3-3-37 16,3-2-10-16,9 0-5 15,7-2 3-15,8-4-1 16,10 2-2-16,10-1-29 15,3 2-173-15,7 0-323 0</inkml:trace>
  <inkml:trace contextRef="#ctx0" brushRef="#br0" timeOffset="107384.19">5008 5136 1172 0,'-2'3'61'0,"-2"-1"-59"15,1-2 11-15,0 2 7 16,0 8 31-16,0 5-6 16,0 7-21-16,-3 8-7 15,3 3 18-15,0 4-9 16,-1 2-2-16,1 2-2 15,1-1-15-15,-1-3 2 16,2-3-2-16,-2-8-1 16,1-3-3-16,2-9-2 0,0-4 3 15,0-6 7-15,2-5 13 16,2-8-8-16,1-7-13 16,8-5-2-16,-1-9-1 15,4-9 2-15,1 0-2 16,-1-1 0-16,1 2 1 15,1 4 0-15,-3 6-1 16,1 7 11-16,-4 4 1 16,-3 7 3-16,-5 5 2 15,-1 2-12-15,-3 3-5 16,-1 3 0-16,-1 2 0 16,-1 7 0-16,-2 4 2 0,-3 6 3 15,-1 4 0-15,-6 3 5 16,-1-2-6-16,-4-1 5 15,1 0-1-15,-2-7-3 16,10-3 0-16,1-2-2 16,6-4-2-16,7-3 1 15,6-2-1-15,13-1 0 16,14-6-1-16,19-5-79 16,21-8-218-16,9-3-441 15</inkml:trace>
  <inkml:trace contextRef="#ctx0" brushRef="#br0" timeOffset="109080.6">6648 4447 378 0,'1'1'164'0,"1"-1"-99"16,-1-1 20-1,-1 1-21-15,0 0-7 0,-1 0-5 16,1 0 6-16,-2 0 1 16,2 1 37-16,2-1-7 15,-4 1-25-15,2-1-17 16,0 0-9-16,0 0-2 16,0-1-10-16,2 1-3 15,-2 0 9-15,1 0 0 16,-1 0-11-16,0 0 0 15,0 0-4-15,2 0 1 16,-2 1-8-16,1 0 1 0,4 2 8 16,-1 1 0-16,5 3-1 15,0 2 1-15,6-2-9 16,1 1 1-16,2 2-3 16,2-2-7-16,-1 0 4 15,3 1-3-15,-2-1 2 16,2 0 2-16,-3 0-6 15,1 0 1-15,-4-1 1 16,1 1-1-16,-4-1 0 16,1 2-1-16,-1-3 0 0,-1 1-2 15,-1-2 1 1,-1 1 1-16,-1 0 0 0,-3 1-1 16,0-3 1-1,-3 1 1-15,4 1-1 0,-2-2-1 16,-2 1 1-16,0 0 0 15,0-4 0-15,-2 2 0 16,1-1 0-16,-1-1 0 16,-1 0 0-16,0 1 0 15,0-1 0-15,-1-1 0 16,1 1 0-16,0-1 1 16,0 0-1-16,-2 0 2 15,2 0-2-15,0 0 5 16,-1 0 10-16,1 0 1 15,-2 0-2-15,1 0-6 0,-2 2 5 16,-2 0-10-16,-1-1 2 16,-3 0 0-16,0 2-3 15,0 0-1-15,-2 1 0 16,0 1 4-16,0-3-4 16,1 3 0-16,3-2-1 15,-4 1 2-15,1 0 2 16,4 2-3-16,-3-2 0 15,1 0 1-15,0 0 0 16,0-1 2-16,2 2 0 16,1 0 2-16,-3-1-3 15,3 0 0-15,-1 2 0 16,-1-2-2-16,2 1 3 0,-2-3 2 16,4 3-3-16,0-5-2 15,1 4 6-15,-2-2-5 16,-1 2 1-16,-1 0-1 15,-2 2-1-15,2-1 1 16,-2 1 0-16,2-2-2 16,1 0 1-16,1 0 1 15,-3-1-2-15,4 0 0 16,0-2 1-16,1 2-1 16,-1-2 1-16,0 2 0 15,-3 0 0-15,-1 0 1 16,1 1 1-16,-2 0-2 15,1 1-1-15,1-2 0 16,0-1 3-16,0 1-3 0,3-1 1 16,0 0 0-16,3-1 2 15,-3 0-3-15,3-1 0 16,0 1-1-16,0-1 1 16,0 0 4-16,0-1-4 15,0 1 2-15,0 0-2 16,0 0 0-16,0 0 3 15,0 0-3-15,0-1 0 16,0 0-6-16,3 1-33 16,-3-2-37-16,0 2-78 15,6-5-239-15</inkml:trace>
  <inkml:trace contextRef="#ctx0" brushRef="#br0" timeOffset="112704.12">6660 4649 524 0,'3'3'244'0,"-2"0"-160"15,-2-2-11-15,-2-1 38 16,1-1 46-16,-1 1-76 16,3-2-30-16,-1 2-4 15,1 0-1-15,0-1-6 16,0 1-6-16,0 0 4 15,-2 0-5-15,-1 0-10 16,-1-3-14-16,-5 2 4 0,-2 0 0 16,-4-1 1-16,-4 0-1 15,0 1-1-15,-1-2 2 16,1-1-3-16,2 0 2 16,1 2 0-16,5-3-2 15,-2 0-5-15,1 3-5 16,-4 1 6-16,1-2-2 15,-4 0 0-15,-1 2-3 16,-5-1 4-16,-1 2-5 16,-2 0 4-16,6-1-2 15,-1-1 2-15,1 1 4 16,3 0-3-16,2-1-5 0,-1 1 6 16,0-2-3-1,-1 1 0-15,-5 1 2 0,3 0-1 16,-3-1 4-16,3 1-9 15,-1-1 4-15,2 1 2 16,3-3-2-16,0 4-3 16,4-3 1-16,2 1 1 15,0-1-2-15,-3 2 1 16,3 0-1-16,-3-1-1 16,0-1 0-16,-4 2 0 15,2-1 2-15,-5 1-2 16,3 0 0-16,-3 1 1 15,6-2 1-15,2 1-1 16,0 1 0-16,-1 0 0 16,8-2 0-16,-6 2 0 0,0 0-1 15,-1 0 0-15,-2 0 1 16,-4 0 0-16,-1 0-1 16,1 0 0-16,2 0 1 15,4 2 1-15,5-2-2 16,2-2 1-16,5 2 0 15,-1 0 1-15,0 0-2 16,-1 0 2-16,-5 0-2 16,-1 0 1-16,1-1-1 15,-5 1 0-15,3 0 0 16,-2 0 1-16,6 0 1 16,1 0-2-16,2 0 0 0,2 0 0 15,-1 0 1-15,2 0-1 16,-1 0 1-16,1 0 1 15,-3 1 1-15,1-1-2 16,-2 0 1-16,-2 0 1 16,0 2 0-16,0-2 1 15,3 0-3-15,3 0 3 16,0 0-3-16,0 0 1 16,0 0-2-16,0 0 1 15,0-2-1-15,0 2 2 16,0 0-2-16,3 0 0 15,-3 0 0-15,0 0 0 16,0 0-17-16,0 0-49 0,3 0-94 16,0 3-281-16</inkml:trace>
  <inkml:trace contextRef="#ctx0" brushRef="#br0" timeOffset="113439.8">4471 4408 755 0,'-6'-12'189'15,"3"4"-167"-15,0 1 81 0,0 1 62 16,0 2-76 0,-1 0-39-16,2 1 36 0,-1-1-32 15,0 3 2-15,0-1-18 16,-1 1-15-16,-4 2-16 15,-5 2 3-15,-1 3 1 16,-8 1 0-16,-2 2 4 16,0 4-7-16,-1 3 3 15,4 1-10-15,2 3 2 16,7 2 3-16,1 5-3 16,8 4 2-16,3 4-3 15,11 2 0-15,2 1 0 16,8-1-2-16,7-5 0 15,5-1-5-15,8-7-83 16,5-8-163-16,7-10-312 0</inkml:trace>
  <inkml:trace contextRef="#ctx0" brushRef="#br0" timeOffset="113875.51">4699 4343 1098 0,'-15'5'204'16,"0"-3"-197"-16,2-3 6 0,4-2 80 16,6 2-36-16,3-1-44 15,0 2-9-15,3 5 3 16,0 2 4-16,-3 2 6 15,0 7 11-15,0 6 0 16,0 0 11-16,0 6-20 16,-3 1-5-16,0 3-1 15,0-2-6-15,1 3-3 16,1-2 0-16,1 0-1 16,1 1-2-16,2 0 3 15,-1-4-3-15,4-3 1 16,0-5-1-16,0-4 1 15,0-7 4-15,-2-6-3 16,1-1 6-16,1-4-2 16,3-2-4-16,7-3-2 0,5-1-1 15,0-5-5-15,6-3-48 16,0-2-113-16,-4-2-252 16</inkml:trace>
  <inkml:trace contextRef="#ctx0" brushRef="#br0" timeOffset="114387.11">4978 4318 1170 0,'-12'1'200'0,"2"1"-189"15,2-2 0-15,1-3 33 16,4 6-21-16,3 4 18 15,2 6-9-15,2 5-18 16,0 7-7-16,2 3-1 16,0 5-5-16,0 3 4 15,-1 2-1-15,-1 2-2 16,-4 1-2-16,0-5 3 16,-7-3-2-16,5-4 0 15,-1-10 0-15,0-7 1 16,3-7 2-16,2-4 21 15,-1-7 0-15,4-6-23 16,5-6 0-16,1-8-1 0,2-5-1 16,2-1 0-1,-1-1 0-15,-1 3 7 0,-4 4-5 16,-5 5-1-16,1 7 19 16,-5 5 2-16,0 6-6 15,0 3-11-15,-3 2-5 16,3 1-1-16,-3 2 0 15,0 2 1-15,-2 8 0 16,-1 2 1-16,-5 5 2 16,0 3 2-16,-1-2-3 15,0-2 3-15,5-3-2 16,4-3-3-16,6-3-1 0,7-5 1 16,14-4-13-1,18-8-155-15,22-4-438 0</inkml:trace>
  <inkml:trace contextRef="#ctx0" brushRef="#br0" timeOffset="116055.28">8839 4246 512 0,'-4'0'399'0,"-1"3"-380"15,4-3 6-15,-1-3 24 16,4 3 14-16,-1 0-30 16,5 0 9-16,2 0 14 15,8 0-15-15,5 3-13 16,11-3-7-16,8 0-4 15,8-3-1-15,10 3-8 16,7-4-6-16,10-1 2 16,4 2-3-16,3-2-2 15,4 0 0-15,-6 3 0 16,-6-1 1-16,-7 1-1 16,-9-2 1-16,-11 0 0 0,-3 0 0 15,-9-2 0-15,-8 0 1 16,-8 4 0-16,-6-2-1 15,-2 2 0-15,-6 1 3 16,-4-1 12-16,1 1 5 16,-4 0 0-16,2 1 10 15,-1 0-2-15,1 0-13 16,0 1-4-16,-2-1 1 16,2 0-4-16,0 0-8 15,0 0 0-15,0 1 1 16,0 2-2-16,0 5 2 15,2 4 0-15,-1 5 3 16,1 5 0-16,-2 3 2 16,4 4-1-16,-1 1 2 15,0 2-4-15,0 2 3 0,1-1 1 16,-1-1-3-16,0-1 3 16,2 0-3-16,-2 0 0 15,1-1 0-15,1 1 3 16,-2-3-6-16,-2 0 1 15,2-1-2-15,-1-5 5 16,1-6-5-16,-2-5 1 16,1-2 0-16,-2-6 1 15,0-2 1-15,0-1 1 16,0 1 2-16,0-2 2 16,0 1 2-16,0 0-5 0,1 0-2 15,4 1 3-15,6 1 4 16,8-1-5-16,9-1-5 15,12-1 1-15,8-1 1 16,7 0-1-16,0-1 0 16,-4 1 0-16,-2-2-1 15,-4 0 0-15,-5-2 1 16,-6 0 0-16,-5 3-1 16,-4-2 0-16,-8 1 1 15,-7 1-1-15,-3 3 0 16,-5 0 0-16,-2 0-2 15,-2 0-1-15,1 0-50 16,1 0-66-16,-3-1-313 0</inkml:trace>
  <inkml:trace contextRef="#ctx0" brushRef="#br0" timeOffset="117023.62">10415 4040 771 0,'-8'-11'89'0,"2"0"-6"16,2 6 50-16,0 1-17 16,2 2-58-16,2 2-39 15,0 4-10-15,0 1 6 16,-1 4 9-16,1 7 21 16,-2 7-16-16,2 4 3 15,2 5 23-15,1 5-16 16,2 1-8-16,-2 1-14 15,2 4-4-15,1 0 11 16,-2 0-8-16,1-1-8 0,2-1-1 16,-1-2-2-16,0-2-1 15,2 0 1-15,-2 0-1 16,2-2 0-16,-3 1 0 16,3 1 4-16,-4-3-3 15,2-1 1-15,0-2 2 16,-3-5-1-16,-2 1-1 15,-1-3-4-15,2-1 1 16,-2-2 4-16,0 0-3 16,0-2-4-16,0-3 2 15,-2 0 2-15,2 0 0 16,0 0-1-16,0 0-1 16,0-1 3-16,0 1 0 0,-1-2-1 15,-1-1-2-15,2 1 0 16,0-1 3-16,-1-1-5 15,1-2 2-15,0 1 2 16,-2-1-1-16,1-2-1 16,-2 3-1-16,2 0 2 15,-1 0-1-15,1 1 1 16,-1-3 0-16,1 2-3 16,-1-5 3-16,2-2-3 15,0 0 0-15,-1-2 0 16,2 0 0-16,-2-1 2 15,1 3 0-15,0-3-1 0,0 4 3 16,-2-1-3 0,2 2 0-16,-3-1 0 0,3 1 0 15,0 0 0-15,0 1 0 16,0 0-1-16,0 0 2 16,-3 1-1-16,3 3-1 15,0 1 0-15,-2 3 3 16,1 0-1-16,1 0 1 15,-2 1 0-15,1-1-2 16,-1 1 0-16,2-2 2 16,0 0-3-16,0-4 0 15,0-2 1-15,0-2-1 16,2-2 0-16,-4-3 0 16,2-1-3-16,0 0-27 0,0-2-47 15,3-7-108-15,0-8-155 16,5-10-436-16</inkml:trace>
  <inkml:trace contextRef="#ctx0" brushRef="#br0" timeOffset="118624.39">10354 4044 413 0,'-2'-7'172'0,"2"2"-113"0,0 4-10 16,0 1 4-16,2 0 13 16,-1 0-11-16,1-1-26 15,1 0 4-15,2-3 20 16,0 3 20-16,1-2 4 16,3 2-11-16,3-2-33 15,1 0 4-15,5 2-10 16,8-1-4-16,9 0-4 15,7-1-3-15,10 2-8 16,8-1-5-16,1 1-3 16,2-1 0-16,-2 2-2 0,2 0 2 15,-5 0 0-15,-1 2 0 16,-2-1 0-16,0 1 0 16,-4-1 0-16,-2-1 0 15,6-1 0-15,5-2 0 16,4 0-1-16,2 2 2 15,1-1-1-15,-7 2 0 16,-8 2 0-16,-10-1 1 16,-11 0 0-16,-4 1-1 15,-8-2 3-15,-2 0 0 0,-6-2-1 16,-3 1 6 0,-1 0 0-16,1-1-1 0,-1 1-6 15,1 1-1-15,-4 0 0 16,-2 1-1-16,-2 2 1 15,1 0 1-15,2 2 5 16,-1 4 3-16,-1 0 3 16,3 4 18-16,-1 1-9 15,-1 6-7-15,1 1 7 16,-2 7-6-16,1 5 9 16,-2 5 0-16,3 6 0 15,0 2 2-15,-1 4-5 16,2 0-7-16,-2 2-1 15,1-2 0-15,-2 2-3 16,3 2 0-16,-4 1-1 0,5 0 0 16,-2 2-3-16,0-1-1 15,0-5 2-15,1-2-3 16,1-1-1-16,-2-1 2 16,7-2 0-16,-2 0-4 15,1-1 7-15,-1-2-4 16,0-2-3-16,-2-4 2 15,0 0-1-15,0-3 1 16,0 0 0-16,-2-2-3 16,1-1 0-16,-1-4 0 15,1 1 2-15,-2-3-4 16,0-1 3-16,1-5-1 0,1-2 0 16,-4-3 0-1,2-4 0-15,-3-3 1 0,2-2 2 16,-2-2-2-16,0-1-1 15,-2-2 5-15,1-1 0 16,-5-1-3-16,-6-1 0 16,-5 0-2-16,-8-2-4 15,-3 1 0-15,-8 0-2 16,-2 1 4-16,-2 1-2 16,0 2-1-16,0 1 5 15,0 1 1-15,1 1-1 16,1 1 0-16,4-2 0 0,0-1-3 15,2 0 3 1,1 0 1-16,1-1 0 0,-1-1-2 16,1 2-1-16,-1-1 2 15,-2-2-1-15,-3 3-1 16,2 0 2-16,1-2 0 16,0 4 0-16,3-1-2 15,2 1 5-15,1-1-6 16,-1 2 6-16,2-2-2 15,-1-1 0-15,-1 2-1 16,0-2 0-16,-2 1 0 16,2 1 0-16,-4-1 0 15,1 1 2-15,-2-1-4 0,3 2 4 16,2-3-2-16,1 1 0 16,2-1-2-16,4 0 2 15,0-3-2-15,2 2 1 16,2 0 1-16,1-2-1 15,1 1 0-15,0 1 1 16,3-1-1-16,-3 0-14 16,5-1-7-16,-1-2-8 15,-2 0-18-15,5-1-33 16,-1 0-65-16,2-1-119 16,0-1-198-16</inkml:trace>
  <inkml:trace contextRef="#ctx0" brushRef="#br0" timeOffset="119608.86">10407 4524 691 0,'-1'0'138'0,"1"0"-84"0,0 0-9 15,1 0 15-15,1 1 20 16,-1 1 16-16,5-1-39 15,2 3-14-15,7 3-20 16,1 2 0-16,8 2-6 16,4 2 0-16,5 2-4 15,5 0-9-15,5 0-1 16,2 0-3-16,1 1 0 16,-3-2 0-16,-7 0-1 15,-1 0 1-15,-12 1-3 16,-4-2 3-16,-7-1 0 15,-3-3 0-15,-6-1-1 16,-1-3 0-16,-2 0 0 0,0-3 1 16,-3 1 8-16,-3 2 2 15,-3 0 3-15,-5 2 3 16,-8 1 3-16,-57 29 8 16,64-30-6-16,-3 2-6 15,0 1-1-15,-1-3-2 16,-14 9 0-16,0 0-4 15,5-3-1-15,4-2-4 16,6-1-3-16,3-1 2 16,5-1-2-16,1-4 0 15,3-1-15-15,1 0-76 16,2 0-95-16,2-2-243 0</inkml:trace>
  <inkml:trace contextRef="#ctx0" brushRef="#br0" timeOffset="121729.22">13129 3893 716 0,'1'0'100'0,"-1"0"-13"15,0 2 2-15,-1-2 32 0,1 1-25 16,0-1-41-16,0 3-26 16,0 1 10-16,0 7 7 15,0 5-16-15,0 9 24 16,0 8-23-16,0 8-3 16,3 5-2-16,-2 5-11 15,5 5 3-15,-2 4 3 16,-2 1-8-16,-2 4-2 15,0 2-4-15,-3 1 10 16,-2 1-4-16,-2 1-3 16,1-2-1-16,2-1-4 15,-2-4 2-15,1-6-3 16,4-4 0-16,1-3 0 16,0 0 0-16,0 2-2 0,3-5 1 15,-3-1 0-15,0-2 0 16,-2-4 2-16,1-3-2 15,-1-5-1-15,1-1 5 16,-2-5 0-16,3 0 0 16,0-1-2-16,0 1 3 15,3-3-2-15,-2 2-4 16,-1 0 2-16,0-2 1 16,0-1-4-16,-1-1 0 15,1-1 2-15,0-1-2 16,0-2 2-16,1-3-2 15,-1-2-1-15,2-2 0 0,-1-3 0 16,-1-5 2-16,0-1 2 16,2-2-4-16,1-6-20 15,0-5-55-15,3-6-130 16,1-13-426-16</inkml:trace>
  <inkml:trace contextRef="#ctx0" brushRef="#br0" timeOffset="123396.93">13088 3935 620 0,'5'-3'160'16,"-2"3"-79"-16,0-2-1 15,3 1-3-15,0-4-1 0,4 2-10 16,8-1-10 0,5 0-13-16,8 0-16 0,10 1-9 15,9 0-4-15,5-1-8 16,9 1-2-16,8 0-2 15,2 2-2-15,4-1-1 16,6 1 1-16,2 1 0 16,2-2 0-16,0 1 1 15,0 1 0-15,3-2 0 16,3-2 2-16,3 0-3 16,2 0-4-16,-1 1 3 15,-2 0 1-15,-10 1 0 16,-9 2 1-16,-6 0-1 15,-7 0 0-15,-3 0 1 16,-6-1-1-16,-7-1 0 16,-5-2 0-16,-6 2 0 15,-5-3 1-15,-7 1 1 0,-5 1 0 16,-6 2 1-16,-4 0 13 16,-7-1 16-16,-2 2-1 15,-1 0-6-15,0 0-9 16,0 0-1-16,-1 0-6 15,1 2 3-15,-2-2 2 16,1 1-8-16,-1 0-6 16,1 4 2-16,-2 4-2 15,-2 7 3-15,-4 7 9 16,2 11 0-16,-1 4 6 0,1 7-4 16,-3 6 0-1,2 3 5-15,0 3-10 0,1 4 4 16,-2 2 2-16,3 2-6 15,-1 0 2-15,2 3-3 16,0-1-5-16,2 5 11 16,-2-2-6-16,2-1-6 15,1-1 2-15,-2-5-1 16,1-2-1-16,-3-2 1 16,1-1 0-16,-2-3 2 15,2 0-2-15,1-6 2 16,1 1 1-16,3-5-3 15,0-1-1-15,3-1-2 16,-2-2 4-16,4-2-4 0,-2 0 1 16,1-2-1-16,1-5 0 15,-2-2 0-15,0-5 0 16,-2-1 1-16,1-3-1 16,-4-2 0-16,2-1-1 15,-1-2 2-15,-2-4-2 16,1-4 1-16,1-2 0 15,-2-1 2-15,-3-5-2 16,-5 0-1-16,-4 0-2 16,-7-5-4-16,-8 1 0 15,-7 0-7-15,-5-2 12 0,0 0-2 16,-1 4 0 0,-3-1-1-16,2 2 1 0,1 1 2 15,0-1 1-15,0-1-1 16,-2 0 0-16,-4 1-1 15,-5-2-1-15,-3 0 2 16,-2 1-3-16,1-1 3 16,1 1-4-16,5 0 2 15,2 2 4-15,-2 0 0 16,0 0-1-16,0 0 1 16,-3 0 0-16,-1-2 1 15,3 1-1-15,0 1 0 16,1-2 0-16,0 1 3 15,4-2-2-15,1 3-1 0,3-1 1 16,1 1 0-16,3 1-1 16,2 1 1-16,2-1-1 15,2 2 1-15,1 0-1 16,-4-1 1-16,3 1-1 16,-3 1 2-16,-1 1 0 15,1-3-2-15,1 3 0 16,5-3-2-16,5 1 2 15,4-3 0-15,4 1 1 16,3-2 0-16,0 0-1 16,3-2 1-16,2 2-1 15,-3-2 0-15,2 0 0 16,-1-2 0-16,3 3-2 0,2-5-10 16,-2 0-19-16,0-3-69 15,6-4-110-15,1-3-301 16</inkml:trace>
  <inkml:trace contextRef="#ctx0" brushRef="#br0" timeOffset="124196.53">13106 4600 601 0,'0'-1'318'0,"0"1"-255"15,0 0 43-15,-1-2 12 16,1 2-44-16,0 0-12 0,0 0-21 15,0 2-19-15,1-1-9 16,4 3 18-16,4 5-13 16,4 2-5-16,11 4-5 15,7 4 6-15,5 1-8 16,4 1-5-16,2 1 3 16,-1-2-4-16,-1 1 0 15,-6-1 0-15,-6-3 0 16,-8-5 1-16,-5 1-1 15,-9 0 0-15,-6-2 3 16,-6 2 7-16,-6 1 3 16,-3 0 3-16,-3 2-4 15,-5-1-2-15,0 2 7 16,-6 1-4-16,-2 4-1 0,-3 1-3 16,-2 2 1-1,-3 0-7-15,2 0 1 0,1-1-2 16,3-3-1-16,8-5-1 15,7-3-1-15,6-5-20 16,8-4-74-16,5-2-97 16,7-5-363-16</inkml:trace>
  <inkml:trace contextRef="#ctx0" brushRef="#br0" timeOffset="125505.59">11776 4239 534 0,'3'3'115'0,"-1"-1"-68"15,1-2 38-15,-3 0 24 16,2 0-14-16,-1 0 17 15,-1 2-22-15,2-2-46 16,1 0 1-16,4 0-15 16,4 3-5-16,7-2-8 15,7-1-2-15,11 0 0 16,10 0-10-16,8-4-3 16,10 2 2-16,9 0-4 15,3-1-2-15,0 1 1 16,-6 2 1-16,-5 0 0 15,-13 0 2-15,-13 2-1 16,-13-2-1-16,-9 1 0 0,-8-1-2 16,-6 2 2-16,-3-2 0 15,0 2 1-15,-2 4-1 16,1 3 8-16,-1 5-7 16,1 4 4-16,-1 4-5 15,2 7 3-15,2 2 0 16,1 3 1-16,0 1 11 15,0 2 1-15,0 1-9 16,1 0 4-16,-1 1-2 16,2 3-5-16,0 4 0 15,0-3-2-15,1 2-1 16,0-8 3-16,2-3-4 16,-1-5 2-16,0-8-1 0,-1-7 2 15,-1-5-1-15,-1-3 7 16,5-3 1-16,0-4-5 15,3-4-3-15,6 0 0 16,3-4-2-16,3 1 0 16,4-1 0-16,2 1 0 15,4 1 0-15,1 0 0 16,2 4 0-16,0-1 0 16,1 2-1-16,-1 0 2 15,3 1 1-15,-1-3-2 0,-3 3-1 16,-3-1-1-1,-7 1 1-15,-5-2 0 0,-7 3 1 16,-5-1 2-16,-4 1-1 16,-3 0 3-16,-2 0 6 15,0 0-5-15,0 0-4 16,0-2 0-16,0 2-1 16,0 0-36-16,-2-1-130 15,-2-1-448-15</inkml:trace>
  <inkml:trace contextRef="#ctx0" brushRef="#br0" timeOffset="126644.56">13142 4050 298 0,'-5'0'336'0,"-2"0"-299"16,1-2 50-16,2 0 25 16,1 1-40-16,1 0 18 15,2-1 20-15,-1 2-38 16,1 0-31-16,0 2-9 16,-2-2-6-16,2 0-2 15,-4 1-2-15,-7-1-11 16,-5 0-1-16,-11 1 15 0,-3 1 19 15,-4 0-11-15,-2-4-9 16,5 0-8-16,4 0-6 16,5-1-5-16,5 0-2 15,7 2-2-15,4 1 2 16,4 0-3-16,1 0-3 16,2-2 3-16,-1 2-16 15,2 2-67-15,-1-1-87 16,5 2-181-16</inkml:trace>
  <inkml:trace contextRef="#ctx0" brushRef="#br0" timeOffset="127322.86">13132 5436 947 0,'4'2'48'15,"-4"-1"45"-15,0-1 31 16,-6 0-54-16,0 0-20 16,-6 2 1-16,-9-1 10 15,-7 2-11-15,-8 0-9 16,-4 1-16-16,-6 0 1 16,-1-4-5-16,1 0-7 15,3-1 5-15,5-4-9 16,9 2-4-16,8-2 0 0,9 1-6 15,5-2-9 1,5 1-73-16,5-5-115 0,7-2-286 16</inkml:trace>
  <inkml:trace contextRef="#ctx0" brushRef="#br0" timeOffset="127884.33">12557 3718 936 0,'-1'3'214'0,"-1"0"-134"16,2-2-23-16,-1 2-31 15,1-1-15-15,0 2-1 16,1 3 24-16,1 3 4 15,1 9 7-15,-2 5-21 16,-1 5-11-16,-3 1-2 16,-3 2-4-16,-6-3 2 15,0-2-2-15,-4-5-3 16,-2-3 0-16,-1-8-4 0,-2-5-59 16,-2-9-78-1,-2-7-113-15,1-8-71 0</inkml:trace>
  <inkml:trace contextRef="#ctx0" brushRef="#br0" timeOffset="128064.05">12375 3671 851 0,'-1'2'216'0,"1"-1"-186"15,3-2-15-15,4-1 35 16,9-1 23-16,6 1-33 0,4-2-29 15,7-2-8-15,6-1-3 16,-2 0-54-16,2 0-313 16</inkml:trace>
  <inkml:trace contextRef="#ctx0" brushRef="#br0" timeOffset="129087.21">12331 5280 910 0,'-5'4'37'16,"2"2"-31"-16,0 0 0 16,0 2 80-16,0 6-10 15,-2 6 1-15,1 5-29 16,-3 7-23-16,2-2-9 0,-1 4-4 15,2 0-4-15,-2-3-2 16,0-5-4-16,3-5-1 16,0-8 3-16,1-5 0 15,1-5 13-15,2-5 8 16,2-6-22-16,2-5-3 16,4-5 0-16,1-6-2 15,2-3 2-15,0 0 1 16,2 3-1-16,-1 4-2 15,-1 3 2-15,1 4 1 16,-2 4 0-16,-4 2 0 16,-1 3 2-16,-3 7-2 15,-1 1 13-15,0 3 1 0,-2 4-5 16,-2 5 2 0,-1 0 6-16,-3 4-3 0,-2 2 4 15,-2-4 4-15,-2-1 1 16,3-3-6-16,1-4-10 15,4-5-4-15,1-3 2 16,7-2-1-16,8-5-5 16,14-3-87-16,13-5-223 15,13-4-492-15</inkml:trace>
  <inkml:trace contextRef="#ctx0" brushRef="#br0" timeOffset="131041.35">10434 4074 590 0,'0'1'228'0,"0"1"-167"16,-3-2 3-16,-4 0 13 0,1 0 20 16,-6-2 12-16,-4 1-59 15,-4 1-5-15,-4-2-28 16,0-1 1-16,2 2-6 15,-1-3 12-15,3 1-5 16,-4 2-5-16,6-2 1 16,-3 3-10-16,6 0-3 15,-3 0 5-15,6 1-6 16,0-1 3-16,6 2-2 16,3-2 0-16,2 0 2 15,2 0-4-15,1 0-11 16,-1-2-46-16,1 1-36 0,1-2-228 15,1-1-233 1</inkml:trace>
  <inkml:trace contextRef="#ctx0" brushRef="#br0" timeOffset="131498.42">9876 3628 866 0,'0'3'127'0,"0"-2"-103"16,0 1 36-16,-1-1-10 16,2 0-18-16,-1 2-19 15,2 6 10-15,1 4 16 16,3 7-12-16,3 9-17 15,1 3-1-15,-1 2-5 0,-1 0 0 16,-4-5-3-16,-2-6 5 16,-5-3 3-16,-3-6 0 15,-7-4 1-15,-6-4-10 16,-5-5-1-16,-5-7-77 16,-3-8-184-16,1-4-162 15</inkml:trace>
  <inkml:trace contextRef="#ctx0" brushRef="#br0" timeOffset="131685.28">9830 3609 1022 0,'-6'-1'61'0,"3"-2"0"16,0 2 40-16,1-2-45 15,4 1-22-15,4-2-26 16,6-2-8-16,7-2-3 15,7-2 2-15,5 2-54 16,8 1-247-16,1 2-192 16</inkml:trace>
  <inkml:trace contextRef="#ctx0" brushRef="#br0" timeOffset="132386.35">10522 5214 1069 0,'-7'7'91'15,"-1"-1"-89"-15,-1-4 66 16,-1-2 7-16,-3 2-19 15,-3 1-4-15,-6-2-4 16,-8 3-14-16,-4-1-19 16,-9 2-6-16,3-3 0 15,-1 2 4-15,7-3-11 16,4 1 1-16,8-4-3 0,4 1-29 16,10 0-87-1,4-1-149-15,1 1-479 0</inkml:trace>
  <inkml:trace contextRef="#ctx0" brushRef="#br0" timeOffset="133057.07">9620 5057 1061 0,'5'2'179'0,"-2"-1"-177"16,-3-1 16-16,-1 1 19 15,-3 4 7-15,-1 6 10 16,1 3-17-16,-4 7-19 16,2 8 0-16,3 4-11 15,-4 3 3-15,4 1-1 0,0 2-4 16,-2 0 0 0,-1-1-1-16,0-2-3 0,-1-6-1 15,4-4 1 1,0-7-1-16,2-8 2 0,2-5-1 15,1-6 9-15,2-6-8 16,5-7-1-16,1-5-2 16,5-7 0-16,2-5 0 15,2-4 1-15,-2 1 0 16,-1 3 0-16,-1 2 0 16,0 4 2-16,-2 8 3 15,-1 3 0-15,-5 5 5 16,-2 2-4-16,-5 4-6 15,3 5 1-15,-6 4 1 0,0 3 4 16,-2 6-1-16,-3 3 3 16,-6 2-5-16,-2 0 0 15,-4 0 1-15,-5-2-1 16,1-1 0-16,-4 0-1 16,7-3 0-16,0-1-1 15,9-3 2-15,3-2-2 16,9-4 2-16,9 1 6 15,6-5-9-15,18-4-7 16,11-2-127-16,15-5-364 16</inkml:trace>
  <inkml:trace contextRef="#ctx0" brushRef="#br0" timeOffset="134176.03">15189 4160 879 0,'-9'-2'133'0,"4"2"-95"16,2-1 69-16,2 0-24 16,4-1-25-16,5 2 5 15,7-1 16-15,13 1-8 16,16-1-30-16,16 1-23 0,13-4-4 15,14 2-4-15,10-1-7 16,1-3-3-16,0 0 0 16,-3 1-2-16,-13-3 4 15,-12 3-3-15,-13-1 2 16,-13 1 0-16,-17 2 1 16,-13 0 2-16,-8 3-1 15,-6-1-3-15,-3 1-8 16,-2 0-96-16,-4-2-177 15,-6 0-420-15</inkml:trace>
  <inkml:trace contextRef="#ctx0" brushRef="#br0" timeOffset="135574.12">16613 3746 922 0,'-2'-3'155'15,"0"1"-113"-15,1-1 80 16,-1 0-60-16,2 3-13 15,0 0-12-15,0 2-24 0,0 2-12 16,2 4 1-16,-2 9 12 16,1 7-1-16,1 11 4 15,0 12 6-15,2 4 3 16,-1 7-7-16,0 2-12 16,0-2 0-16,-2-4-7 15,-1-8 0-15,2-6 1 16,-2-13 0-16,1-8-1 15,-1-9 6-15,0-3 7 16,-1-11 10-16,1-6-19 16,0-5-3-16,0-9-1 15,1-6 1-15,2-4-1 16,2-1 0-16,1 2-1 0,2 5 2 16,0 6-1-1,1 3 0-15,3 8-5 0,-2 3 3 16,1 3-1-16,1 4 2 15,0 3-3-15,1 3 4 16,1 5-1-16,-1 2 0 16,0 7 1-16,-1 5-1 15,-1 2 2-15,-4 3-2 16,-2 2 0-16,-5 1 1 16,-2 1 3-16,-2-4-1 15,-6-2 0-15,-3-6 10 16,-4-5 2-16,-3-5-2 0,-4-5-6 15,-4-6-6-15,-5-6-4 16,-3-7-98-16,2-6-151 16,2-4-437-16</inkml:trace>
  <inkml:trace contextRef="#ctx0" brushRef="#br0" timeOffset="137670.75">17014 4277 952 0,'-2'-2'51'16,"1"0"34"-16,-2 0 65 15,0-2-56-15,1 3-15 16,2-1-25-16,-1 1-24 16,2-1-6-16,1 2-3 15,-1 0-7-15,5-1-5 16,4 0-5-16,6-2-3 0,7 0-1 15,6 0 0-15,1-1-1 16,-4 4 1-16,-4-2-1 16,-8 2 0-16,-5 0-4 15,-6 2 1-15,-3-2 0 16,0 0 3-16,-1 4 1 16,-1 0 0-16,-1 3 0 15,-1 1 0-15,-4 4 1 16,-2 0 1-16,-1 1-1 15,1 2-2-15,-3-2 3 16,1-2-3-16,2-3 2 16,2-2-2-16,3-2 1 15,4-3-4-15,1 1 4 0,0-2-1 16,3 0 1 0,1 2 0-16,6 1 0 0,3 0 0 15,1 0 0-15,0 0 0 16,-2-2 0-16,-2 2 0 15,-1 0 0-15,-3-2 0 16,-1 2 0-16,-2-2 1 16,-1 1-2-16,-2-1 0 15,0-1 1-15,0 0 0 16,0 1 1-16,0-1-1 16,0 0 0-16,0 0-1 15,-2 0 0-15,2 0 1 16,2 2-1-16,-2-1 2 15,0 2 1-15,2-3-2 0,-1 2-2 16,-1-2 2-16,2 1 0 16,-2-1 0-16,0 0 1 15,1 2 2-15,1-1-3 16,-2-1 0-16,2 3 1 16,-2-2-1-16,1 1 2 15,-1 1 0-15,0-1-1 16,2-2 0-16,-2 2-1 15,0-2 0-15,0 0 4 16,0 0 0-16,0 0-2 16,0 0 6-16,0 0 2 15,0 0 2-15,0-2-2 16,-2 2 0-16,2-1-9 0,0 1 5 16,0 0-6-16,-1 0-1 15,1 1 1-15,1-2 0 16,-1 1-9-16,0 0-55 15,2-1-129-15,1-2-365 16</inkml:trace>
  <inkml:trace contextRef="#ctx0" brushRef="#br0" timeOffset="138269.16">17042 4227 928 0,'-3'5'49'15,"0"-3"-16"-15,2-2 46 16,1 0 52-16,1 0-64 16,1 0-43-16,4 0-4 15,4 2 31-15,3 1 1 0,8 1-23 16,4 2-13-16,0-1-10 16,0 4 3-16,-6-1-3 15,-5 3-4-15,-4 2 7 16,-5 3-3-16,-10 4 1 15,-5 2 4-15,-7 5 1 16,-8 1 3-16,-3 0 5 16,-1-1-6-16,2-4-4 15,6-5-5-15,7-5 3 16,6-5-4-16,3-3 1 16,7-4 13-16,9-2-6 15,12-1 4-15,13-2-13 0,18-2-2 16,12-2 4-1,4 0-4-15,-1-1 0 0,-7 3 3 16,-11-1-1-16,-14 3 0 16,-12 1 0-16,-8 0 13 15,-13 1 8-15,-2 2-10 16,-4-1-7-16,1 0-6 16,-1 1-1-16,2-2-2 15,0 2-30-15,2 0-124 16,1 2-345-16</inkml:trace>
  <inkml:trace contextRef="#ctx0" brushRef="#br0" timeOffset="140041.46">12190 4229 764 0,'-4'7'324'0,"1"-3"-324"0,1-1-27 16,-2-2 18 0,4-1 9-16,0 2 0 15,0-2 4-15,4 4 1 0,1-2 1 16,-1-2-3-16,5 0-3 15,0-3 0-15,1-2-1 16,-2 1 1-16,-3-2-1 16,-5-1 1-16,-5 3-1 15,-4 0 3-15,-4 1 0 16,-2 3 9-16,-2 3 19 16,2 1 1-16,1 2-15 15,3-1-3-15,6 0-4 0,2 0 10 16,2 0-7-1,2-2-5-15,2-2 5 0,2 0 0 16,17-6-5-16,-20 5 2 16,-2 0 3-16,0-3 9 15,1 3 23-15,-1-3 2 16,-1-1-15-16,-1-1-5 16,-1 0-7-16,-1-2-1 15,1-2 8-15,0-2-7 16,-1-4-1-16,-1-3 0 15,-1-1 8-15,1-7-7 16,-3-5-5-16,2-5-2 16,-2-9-1-16,2-11-7 15,-4-7-4-15,2-11 0 0,-1-8 3 16,2-6-3-16,-3 1 1 16,4 3 0-16,-2 12 1 15,3 14 10-15,0 13 2 16,0 11-6-16,2 9-6 15,0 5 1-15,2 3-2 16,1 5 1-16,0 2-2 16,-2 0-1-16,2 4 1 15,0 3 2-15,0 0-2 16,-1 3-1-16,1 0-2 16,0 3-1-16,0-3-3 15,0 0-1-15,0 0-13 16,1 2-66-16,1-1-62 0,1 2-44 15,1 1-235 1</inkml:trace>
  <inkml:trace contextRef="#ctx0" brushRef="#br0" timeOffset="140696.22">12328 2619 875 0,'-2'-14'314'0,"1"3"-261"16,-4-1 7-16,2 1 0 15,0 4 8-15,1 2-2 16,2 3-24-16,-1 0-34 16,1 4-8-16,0 5-4 15,3 7 4-15,0 9 0 16,3 9 1-16,0 6 1 16,1 1-1-16,-1 1-1 15,-1-2 2-15,-1-4-2 16,-1-6 0-16,0-7-1 15,-1-7 1-15,-2-5 0 0,0-5 7 16,0-4 12-16,0-5-2 16,0-6-17-16,0-2 0 15,0-6-2-15,3-3 2 16,3 0-5-16,-2 4 2 16,2 3 2-16,0 6 0 15,-1 4-1-15,-1 2-1 16,2 3-1-16,-2 1-2 15,1 5-2-15,6 4 5 16,-1 5 2-16,-1 5 1 16,1 5 0-16,1 4 0 15,-4 0 0-15,-1 1 0 16,-3-1 0-16,-3-2 2 0,-3-6 0 16,-3-2 5-16,-4-6 8 15,-2-5 4-15,-3-3-4 16,-3-4-3-16,-4-6-11 15,2-2-1-15,1-5-16 16,5-7-90-16,7-2-137 16,16-6-235-16</inkml:trace>
  <inkml:trace contextRef="#ctx0" brushRef="#br0" timeOffset="141013.76">12659 2806 1007 0,'-9'-3'230'15,"3"0"-190"-15,0 1 14 16,4-1-21-16,2 2-10 16,2 1-1-16,-2-1-12 15,3 1-4-15,0 1 2 16,-3 0-4-16,0 0 4 15,0 3 24-15,0 5 4 16,0 2 5-16,0 5-12 16,-3 5-5-16,0 6-13 0,3 5 3 15,0 5-13 1,0 4 0-16,6 3-2 16,-2-1-9-16,-1 0-190 0,2-1-354 15</inkml:trace>
  <inkml:trace contextRef="#ctx0" brushRef="#br0" timeOffset="141964.41">9342 4180 889 0,'-3'5'161'0,"2"-1"-131"16,-1-1 31-1,1-2 36-15,-1-1-9 0,2 0 4 16,0 0-20-16,-1-1-15 15,1-4-35-15,-2-4-13 16,-1-5 2-16,-1-9 3 16,-5-6 0-16,0-8-7 15,-3-7 0-15,-4-9-5 16,0-9 0-16,-1-13-2 16,2-11 0-16,0-5-2 15,4 5 2-15,5 14 1 0,1 17 1 16,2 23-2-1,1 13 0-15,2 13-3 0,-1 4-6 16,1 2-27-16,0 3-32 16,-2 3-57-16,2 4-143 15,0 0-199-15</inkml:trace>
  <inkml:trace contextRef="#ctx0" brushRef="#br0" timeOffset="142614.95">9294 2393 716 0,'0'-3'533'0,"-1"0"-528"15,-2 2-5-15,-3-2-6 16,3 7 6-16,2 7 0 16,-1 5 25-16,4 11 4 15,1 10-6-15,7 8 10 16,2 7-11-16,1 4-14 0,5 2-7 15,-2-1 0 1,-2-5 1-16,-3-4 0 0,-3-7-2 16,-2-7 2-16,-3-9-2 15,-1-9 0-15,-1-9 5 16,-1-6 29-16,-1-9-27 16,-1-8-7-16,1-5-4 15,-1-6 3-15,4-8-9 16,1 0-3-16,3-2-6 15,4 2 6-15,4 1 7 16,3 6 2-16,-1 5 2 16,1 6 1-16,-3 8-1 15,-5 7 0-15,1 4 2 16,-2 6 0-16,1 5 0 0,-1 4 3 16,0 6-1-16,3 3 2 15,-2 1-2-15,1 2-1 16,-4-1 4-16,-2 1 0 15,-1-3-1-15,-4-3 6 16,-5-5 6-16,-2-4 2 16,-2-5-8-16,-5-3-6 15,4-6-4-15,-5-5-7 16,1-3-83-16,3-6-132 16,8-2-215-16</inkml:trace>
  <inkml:trace contextRef="#ctx0" brushRef="#br0" timeOffset="142920.85">9815 2757 986 0,'-7'3'222'15,"1"-1"-215"-15,-2 0 16 16,-1 3 21-16,-1 3-11 15,1 2-5-15,1 3-12 16,4 3-10-16,1-4-1 16,4-1-1-16,7-2 3 15,2-6 1-15,8-3-2 0,2-5-2 16,2-3 3 0,-3-7 14-16,-5 0 17 15,-8 0-2-15,-9-1-14 0,-3 3-22 16,-11 3 0-16,-13 7-14 15,-13 11-85-15,-18 8-212 16</inkml:trace>
  <inkml:trace contextRef="#ctx0" brushRef="#br0" timeOffset="150388.91">2430 7153 643 0,'12'-6'392'0,"-5"3"-305"0,-4 0 27 16,-4 2 13-16,1-3-2 15,-2 4-33-15,0-3-35 16,-3 1-17-16,2-2-9 16,-9 1-18-16,-4 1 1 15,-11 2-4-15,-9 5 0 16,-9 9-2-16,-10 6 3 15,-3 5 7-15,1 7-3 16,5 2-1-16,9 2-3 0,11 5-7 16,14 4 3-1,8-1-7-15,13 1-1 16,13 0 0-16,5-2-15 0,13-8-53 16,10-4-90-16,8-10-344 15</inkml:trace>
  <inkml:trace contextRef="#ctx0" brushRef="#br0" timeOffset="150789.79">2812 6988 1438 0,'-12'0'110'16,"0"0"-109"-16,0-2 7 0,3 1 35 16,3 7-3-16,-1 10 12 15,4 8-23-15,-3 12-5 16,0 6-9-16,1 5 4 16,2 3-5-16,0-2 2 15,2 2 3-15,-3 0-9 16,-1 2-8-16,-1-1 11 15,0 1-8-15,-3-1 6 16,-3-2-5-16,0-4-3 16,-4-2 8-16,5-6-1 0,1-4-5 15,1-7 0 1,3-3-3-16,9-6 0 0,0-4-1 16,9-3-1-16,0-3-1 15,7-6-50-15,14-4-80 16,7-8-182-16,11-5-410 15</inkml:trace>
  <inkml:trace contextRef="#ctx0" brushRef="#br0" timeOffset="151390.63">3179 7153 1328 0,'-20'-3'235'0,"-2"3"-235"0,3 1 5 16,4 2 45-16,0 8 11 16,3 8-14-16,6 5-18 15,-4 4-6-15,2 6-5 16,5 2-9-16,0 5 4 16,0 2-1-16,0 3-4 15,-4 2-3-15,1 0 1 16,-5-1-6-16,-1-7-1 15,-1-5 1-15,2-4 0 16,0-8 0-16,5-7 0 16,1-8 4-16,4-4-2 15,2-6 6-15,11-7-3 0,9-5-4 16,15-8 0-16,10-6-1 16,5-4-4-16,4 0 4 15,-6 1 0-15,-10 5 0 16,-6 6 1-16,-9 4-1 15,-9 5 1-15,-7 4-1 16,-5 7-5-16,-3 3-2 16,-1 5 7-16,-1 6 0 15,1 6 2-15,-5 5 0 16,2 5-2-16,-5 1 0 16,-5 0 1-16,-2-4-1 15,-5-1 5-15,-3-6-2 16,-6-5-1-16,2-3-1 15,-1-6 0-15,7-2 4 16,7-4-2-16,5 0 0 0,10-1-3 16,0 1-1-16,6 0-7 15,7 1 6-15,9 0 2 16,13 2-1-16,8 0-6 16,11 0-38-16,5-1-78 15,4-2-208-15</inkml:trace>
  <inkml:trace contextRef="#ctx0" brushRef="#br0" timeOffset="157733.01">4832 7829 667 0,'-3'-2'275'0,"1"-1"-260"16,1 0 97-16,-1-1 3 16,2 1-1-16,2 0-24 15,-2 2-11-15,0 0-16 16,0 1-6-16,0-2-3 16,0 2-9-16,0 0-8 15,0-1-10-15,0 1-11 16,3 1 2-16,3 2 17 15,8 1-10-15,9 1-11 16,10 0-1-16,10-2-9 16,5 1-2-16,6-1 0 0,1 2-1 15,3-2 0-15,-2-1 0 16,-3 0-1-16,-7-1 0 16,-5-1 0-1,-7 2 0-15,-3-2 2 0,-7 0-1 16,-3 0-2-1,-9 0 1-15,-1 1-1 0,-7-2 1 16,-1 2-2-16,-3-1 2 16,3 1 0-16,1-1 0 15,7 2 1-15,5 1 1 16,8-3-1-16,3 1-1 16,6-1 0-16,-3 0 0 15,0-1-3-15,-5 1 2 0,-1 0 0 16,-4 1 1-1,2-1 0-15,-2 0 0 0,1 0 0 16,0 0 0-16,0 0-1 16,1 0 1-16,-2-1 1 15,-2-1-1-15,-5 2 0 16,-3-1-1-16,-5 2 0 16,-2-1 1-16,0 0 0 15,-3 0 0-15,0 0 0 16,0 0 0-16,0 0 0 15,0 0 2-15,0 0-2 16,0 0-2-16,-3 2 1 16,3-2 1-16,0 0-3 15,0 0 2-15,0 0 1 16,0 0 0-16,0 0 1 0,0-2 0 16,0 2 0-1,-3 0 0-15,3 0 0 0,0 0 1 16,0 0-1-16,0 0 2 15,0 0 0-15,0 2 1 16,0-2 1-16,0-2 1 16,0 2 2-16,0-1 5 15,0-1-2-15,-2 2 3 16,4-1 1-16,-2 1 1 16,0-4-4-16,0 0-11 15,0-5-1-15,-2-3 0 16,2-2 0-16,-1-3 0 0,-1 1 0 15,1-4-1 1,1 1 1-16,-2 1 0 0,1 2 1 16,1 0-2-16,-3 3 2 15,2 2 0-15,1-1-1 16,-2-1 1-16,1 1-1 16,-1-4 0-16,-1-2 0 15,0-3 1-15,2-2-1 16,-1-1 0-16,1 2 1 15,-1 2 1-15,2 1-2 16,0 3 0-16,0 0 3 16,0 1-2-16,-1-1-1 0,1-2 1 15,0-2-1 1,-2-2 0-16,-1-4 1 0,3-1-1 16,0 0 0-16,0 1 0 15,0 2 1-15,3 2 0 16,-3 3 0-16,-3 2 0 15,3 1-1-15,0 2 0 16,0 0 0-16,-3 0 0 16,3-3 0-16,0-2 0 15,0-1 1-15,0 1 0 16,0-1-1-16,0 4 0 16,0 2-1-16,0 1 0 15,0 0 2-15,0 1 0 16,0 3-1-16,0-2 2 15,0-2-2-15,-4 0-1 0,4-2 1 16,-3 0 1-16,3 1-1 16,-3 2 1-16,1 0-1 15,1 4 0-15,-1 3 0 16,1 2 0-16,1 0 1 16,-2 1-1-16,2 1 0 15,0-1 0-15,0 2 0 16,0 0 0-16,2 0 0 15,-1-1-1-15,-1 1-1 16,0 1 1-16,2-1-3 16,-2 0 1-16,1 2-2 15,1-4-1-15,-2 2 1 0,6-1 5 16,7-3-2-16,8 0-1 16,3-1 1-16,6 0 0 15,4 0-2-15,-2 1 0 16,-4 3 2-16,-3 1-1 15,-4 1 0-15,1 0 2 16,-2 1 0-16,-1-1 0 16,1 0-2-16,2-1 3 15,2 2 0-15,3-2-5 16,1 2-1-16,0-1 0 16,2 0-1-16,-2 1 1 15,-2-1-1-15,-1 1 6 16,-1 1-6-16,-5-1 3 0,-2 0 3 15,1 1 0-15,-2-2 0 16,1-1-4-16,2-1-4 16,2 1 2-16,1-1 1 15,2 1 1-15,-1-2-4 16,-1 2 6-16,-1-2 2 16,-3 2-2-16,-3 0 2 15,-2-1 0-15,0 1 1 16,-2-1 0-16,7-1-2 15,-3 1 1-15,1-1 1 16,2 1 0-16,0 1-1 16,3-2-1-16,-2 2-2 15,-4 0 3-15,2 0-2 0,-4 2 0 16,-4-2 1-16,0-2-3 16,2 4 5-1,-1-4-4-15,2 2 1 0,1-1 2 16,-1 0 0-16,2-1-2 15,-1 2 2-15,1-2-1 16,-3 2-2-16,-3-1 4 16,-1 2-1-16,-2-2 1 15,2 1-1-15,-2 0 0 16,-2 1 1-16,0-1 1 16,-2 0-1-16,-1 0-1 15,0 0 1-15,-1 0 0 0,1 0-3 16,-2 0 1-1,2 2 1-15,0-2 0 0,0 0-2 16,-1 0 0-16,1 2 1 16,0-2-1-16,0 2 0 15,0 4 3-15,1 2 2 16,1 3-2-16,-1 5 0 16,1 3 1-16,-4 3-1 15,1 4 1-15,-1 2 0 16,1 3-1-16,-1 2 2 15,1 0-1-15,1 3 2 16,-2-2-2-16,-1 1 2 16,3-3-3-16,-4-1 1 15,1 0 1-15,3-1 2 0,-2-2-4 16,1 0 1-16,-2-2-1 16,1 2 1-16,1 0-2 15,-2-2 2-15,0-1-2 16,0 1 2-16,1-1-1 15,-1-1 0-15,-1 1 0 16,1-1 1-16,0 1-1 16,0-2 1-16,-3 0-1 15,3-2 0-15,-2 0 0 16,2 0 3-16,-2-2-5 16,2-1 4-16,0 2-1 15,1-2-1-15,1 2-3 16,1-1 3-16,-2 1 0 0,1-1-1 15,1 2 1 1,-2-1 1-16,1-4-1 0,-1 1 0 16,-1-1 2-16,3-6-2 15,-3 3-3-15,3-3 3 16,0 0 0-16,2-4 1 16,-2 0-1-16,1-2 0 15,-1-3 2-15,2 1-2 16,-2-2 2-16,0 0 3 15,1-2 0-15,-1 2 4 16,2-1-7-16,-1 0-1 16,1-1 0-16,1-1-1 0,3 2 0 15,2-2-1-15,0 0-1 16,4 2 2-16,3-1 0 16,-3 0-1-16,4 0 1 15,-2 1 0-15,2 1-1 16,-1-1 0-16,1 1 1 15,1-2-1-15,2 2 1 16,1-2-4-16,2 1 2 16,2 1-1-16,-2-1 0 15,1 2 1-15,-1-1-1 16,0 1 2-16,-1 1 1 16,2 0-4-16,-1-1 4 15,0 0 0-15,-2 1 0 16,4 0-1-16,-2-2 1 15,-1 0-3-15,-3 1 1 0,1 0 0 16,-1 0 1-16,3 1 1 16,-2-2-2-16,1 3-1 15,1-3 6-15,-1 1-6 16,3 0 0-16,-1 1 3 16,4-1 0-16,-3 2 0 15,-1-2 0-15,0 2 0 16,-3 0 0-16,-2-3 0 15,-4 0 0-15,-1 2 1 16,-3-1-1-16,0-1 0 16,-3 1-1-16,0-1 1 15,-2 2 0-15,-5-4 0 0,1 2 0 16,0 0 3-16,0 0-3 16,-2 0 1-16,2 0-1 15,0-1 3-15,-1 0 0 16,1-1-3-16,1-4 0 15,1-1 0-15,-1-2 0 16,2-3 0-16,-1-3 0 16,1-6 0-16,-3-6 0 15,4-9-1-15,-4-4 0 16,3-4 1-16,0-1 1 16,-1 1 0-16,-1 4-1 15,4 3 1-15,-4 2-2 16,1-1 1-16,-1-1 0 0,-2-1 0 15,-1-4 1 1,-2-2 0-16,1 0-1 0,0 0 0 16,-2 5 1-1,5 2-1-15,-4 7 1 0,1 1 1 16,1 2 0-16,-1 1-1 16,-1-1 0-16,1-3 1 15,-2-3 2-15,1-1-4 16,-2-5 1-16,0 0 0 15,3 0-2-15,-3 4 1 16,3 4 0-16,-2 4 0 16,2 5 2-16,-1 4-1 0,1 1 0 15,2 2 0-15,-1 1 0 16,1 3-1-16,1-2 0 16,-2 2 0-16,2-1 0 15,-1 1 0-15,-1 3 1 16,2 2 0-16,-1 3 2 15,1 1-3-15,0 0-2 16,0 2-1-16,0-2 1 16,0 4-1-16,1-2 1 15,-1 0-1-15,2 0 1 16,-2 0 1-16,1 0-1 16,-1 0 2-16,2 0 0 15,1 0 1-15,4 2 2 16,5 0-2-16,9-1 0 15,3 1-1-15,7 3 0 0,5-1 0 16,1 1-3-16,-1 1 3 16,4 0-5-16,2-1-2 15,0 0 3-15,-2 0-2 16,0-2 3-16,-1 0-1 16,-3-2 0-16,0 2-1 15,1-2 3-15,2 1-4 16,-2-1 3-16,-1 1-4 15,3-1 1-15,-1 0 3 16,-2 1-1-16,-1-1-3 16,-1 2 7-16,-1 0-2 15,0 0-3-15,0-2 1 0,-4 2 0 16,-2-1 2-16,-5 0-2 16,-5-2 2-16,-4 0 2 15,-2 0 0-15,-4 0 0 16,2 0 0-16,-1 0-3 15,-4 0 3-15,2 0-1 16,-3 0 1-16,0 2-1 16,-1-1-4-16,-1 2 3 15,2 3 0-15,-3 1-2 16,1 4 3-16,1 5 0 16,-1 3 1-16,-1 4 1 15,0 3-1-15,2 5 4 16,-2 4 1-16,1 7 1 0,1 2 2 15,1 4-6 1,0 1 4-16,2 1 2 16,-1-2-3-16,3-2 0 0,-1 0-3 15,0 1 0-15,0 0-1 16,-1-2-1-16,1 0 0 16,0-2 0-16,-2-2 1 15,1-1-1-15,-2-3 0 16,0-1 3-16,-2 0-5 15,1-3 3-15,-1 1-1 16,-1-1 1-16,3-2 1 16,0 0-1-16,0-1-1 15,0-3 3-15,-2-2-3 16,1-1 0-16,-2-3-1 0,0-1 2 16,0-2 0-1,0 0-1-15,0-3 0 0,0-4 1 16,1-1 0-16,1-4-1 15,1-4 1-15,-3 0 1 16,0 0 3-16,0-2-5 16,0 0 3-16,0-2 1 15,0 2 5-15,0-2-2 16,0 1-1-16,0 0 2 16,3-2-6-16,5-1-2 0,-1-2 0 15,3 1 0-15,1 0-1 16,-1 1 1-1,2-2 0-15,-1 2 1 0,2-1-1 16,2 3-2-16,3-3 2 16,0 3 0-16,6-3-1 15,1 4 1-15,5-2 0 16,1 0-1-16,7 3 0 16,-1 0 0-16,6 0 1 15,0 2-2-15,0 0 0 16,-1 0 1-16,0 2-1 15,3-2 2-15,-2-1 0 16,2 2-2-16,-2-2 2 16,1 1-2-16,-1 0 2 15,-4 1-3-15,-2-1 2 0,-3-1-1 16,2 1 0-16,-3-2 1 16,-2 1-2-16,0 0 2 15,1 2-2-15,-4-1 1 16,0 1-1-16,-5 0 2 15,4-1-2-15,-5 1 1 16,-1-1 3-16,-5 0-1 16,1 0 0-16,-7-2-3 15,-2 0 3-15,-4 1-1 16,-1-1 2-16,0 2-1 16,-2-2 1-16,-1 1 0 15,2-1 1-15,-1-1 1 0,-1 1-1 16,3-3 1-16,-1 1-2 15,4-2 0-15,0-1 3 16,0-3-4-16,3 0 2 16,-5-4-2-1,1-3 0-15,-2-3-1 0,0-9 1 16,-3-5 0-16,0-7 0 16,-2-7 0-16,1-5-1 15,-1-2 0-15,1 2 0 16,1 2 0-16,0 3 1 15,0 4 1-15,1 1-1 16,-1 4 2-16,0-1 2 16,0 1-4-16,-1-2 2 15,-1-1-1-15,-1-2 0 0,0-1 1 16,2 1-1-16,-1 0 1 16,2 1 2-16,-1 3-4 15,1 2 1-15,0 6 7 16,-2 1-7-16,0 6 9 15,0 0-7-15,-1 0 3 16,0 2-2-16,-3-2-1 16,3-1-3-16,-2-1 0 15,1 2 1-15,-2 5-1 16,3 3 1-16,0 3 0 16,2 7 1-16,-1-1-2 15,2 3 0-15,0 1 1 16,-1 0-1-16,1 1 1 15,0-2 1-15,0 3 0 0,1 0 1 16,1-2 1-16,-1-1-4 16,1 2-1-16,1-3 1 15,1 2 0-15,-1-3-3 16,1 3-1-16,4 1 0 16,1-1 2-16,6 2 2 15,3 0 0-15,6 2 0 16,1-1-1-16,6 2-5 15,4-1-3-15,4 0-3 16,4-2-9-16,3 2 4 16,3-1 1-16,1 1-4 15,-3 0 2-15,1 1 3 0,-5 2 2 16,-1-1 0-16,0 0-3 16,-5-1 0-16,0 0 13 15,-2-3-9-15,-1 0 6 16,-4-2 3-16,3 1 1 15,-5 0 2-15,-1-1-1 16,-2 2 0-16,-1 0 1 16,0 0 0-16,-3-1 0 15,1 1 0-15,0 0 0 16,-2-2-1-16,1 2 1 16,-6 2 0-16,0-1 0 15,-6 1 0-15,-5-1-1 0,-2-1 0 16,-1 1 1-1,-1 1 1-15,3-1 0 16,-2 2 4-16,1-1 1 0,1 6-2 16,0 0 1-16,0 4 5 15,2 3-5-15,-4 3 0 16,2 7 8-16,-1 1-7 16,2 7 3-16,0 3 3 15,-1 4-2-15,2 4 0 16,-2-1-2-16,0 4-1 15,1-3 1-15,1-1-2 16,-2 0-3-16,4-2-1 16,-2 2 1-16,-1 1-2 0,-1 0 3 15,0 0-2 1,0-1 1-16,0-2-3 0,0-1 6 16,1-3-4-16,-2-5-2 15,-1-1 1-15,-2-1-1 16,-1-1 2-16,1-1 1 15,-2 2-2-15,3 0 3 16,3-1 1-16,-2-2 1 16,1-1-3-16,1-1 1 15,-2-2-1-15,1-6-3 16,-2-2 0-16,0-2 2 16,-2-1 0-16,2 0-2 15,-1-2 0-15,-1 2 0 16,2-1 0-16,-1 0 0 15,1-4 1-15,0-1-1 0,0-3 1 16,0-1-1-16,0-2 6 16,0 0-5-16,0-2-2 15,0 1-8-15,1-1-61 16,2 0-184-16,-1-5-898 16</inkml:trace>
  <inkml:trace contextRef="#ctx0" brushRef="#br0" timeOffset="166822.63">11591 8047 571 0,'-5'2'75'16,"5"0"-62"-16,0-2 10 16,0 0 39-16,3 0 33 15,0 0-24-15,-3 0-16 16,4 0 43-16,-4 0-28 15,0 0-4-15,0 0-15 16,0 0-11-16,2 2 3 16,2-1 26-16,5 2-7 15,9-2-31-15,6 2 0 0,15-3-21 16,12 2-5 0,10-2-4-16,16 0-1 0,3-2-1 15,5 1 1-15,1-1-2 16,-3 0-4-16,-5-3-1 15,-3 1 0-15,-5-1-2 16,-9-1 3-16,0 1 0 16,-9 1 4-16,-4 1 1 15,-6-2 0-15,-6 2 1 16,-11 2 0-16,-4-2 0 16,-6 0 0-16,-8 2 0 15,-4-1-1-15,-1 2 1 16,-4-2 3-16,1 2-3 0,-1 2 3 15,2-4 1-15,0 2 0 16,2 2 6-16,-2-4 4 16,1 2-1-16,-1-1 4 15,0 1 4-15,-1-1 0 16,1 1 5-16,0 0-6 16,0-1 1-16,0 1-4 15,0-2 2-15,0 1 5 16,1-3-21-16,-1-4-2 15,2 0 3-15,1-5-4 16,-2-2 7-16,-1-5 2 16,0-3-2-16,-3-3-1 0,0-5-1 15,-3-5-1 1,2 1 4-16,-3-2 3 0,2-2-3 16,1 0-5-16,2 2 0 15,2-1 0-15,2 0 1 16,-2 2-1-16,-2 0-2 15,-1-2 2-15,0 3-3 16,-3-3 1-16,-1 2 0 16,-1 0-1-16,-1 5 2 15,2 4-2-15,-2-1 2 16,3 4-2-16,1 3 0 16,1-1 2-16,-1-1 0 0,2-1-2 15,2-1 0 1,-3-1 0-16,1-1 0 0,0 4 1 15,-2-1-1-15,-1 4 0 16,1-2 0-16,-3 4 0 16,3 0 0-16,-1 1 0 15,2-1 1-15,-1-1-1 16,2 1 0-16,0 0 0 16,-1-2 0-16,-1 3 1 15,2-2 0-15,2 5-1 16,-2-2 0-16,1 3 1 15,1 2-1-15,-1 2-1 16,1 2 0-16,-1 1 1 16,1 2 0-16,1 0 0 15,0 1 1-15,0 2-1 0,0-1 0 16,0-1 0-16,0 1 1 16,0-1 0-16,0-1 0 15,0-1-1-15,0 0 1 16,-2 1-1-16,2-2 0 15,-1 3 1-15,1-1-2 16,1 4 1-16,-1 0-2 16,2 0-4-16,-1 0-2 15,1 0 4-15,5 0 3 16,10 3 2-16,8-2 1 16,15 0-2-16,8 1 2 15,7 0-2-15,2-2 0 0,1 0 4 16,2 0-4-16,2 0-1 15,1-2-1-15,1 2-2 16,-4 0 0-16,0-2 1 16,-5 2-5-16,-4 0 4 15,4 2-3-15,0-2 3 16,2 0-3-16,-3 0 3 16,-2 0 3-16,-5 2-2 15,76 0 1-15,-108-2 4 16,1 0-1-16,-2 2-1 15,0-2 0-15,12 0 1 16,-1 0-1-16,-2 0 0 16,-4 0 0-16,-6-2-1 0,-2 4 1 15,-2-2-1 1,-6 0 1-16,0 0-1 0,-2 1 0 16,1-1 0-16,-1 2 0 15,-1-1 1-15,2 3-2 16,-1 0 2-16,2 5-3 15,-1 3 3-15,2 5 3 16,2 6-3-16,-2 6 1 16,1 4 0-16,4 4 1 15,-1 3-1-15,3 6 4 16,-2 0-5-16,-1 3 1 16,2-2 1-16,-2-1 0 0,-5-3-1 15,1-4 0 1,-2 0 1-16,1-1 1 0,-3-2-3 15,0 1 0-15,-2 1 1 16,2-1-1-16,-3-1 0 16,2-2 0-16,1 2 0 15,-2-4 0-15,1 2 1 16,1-4-1-16,-2 3 0 16,1-4 0-16,-1 1 0 15,-1-2 0-15,2 0 0 16,-2 0 0-16,1 0 1 15,-2-1-1-15,1 0-2 16,1 1 2-16,1-1 1 0,-2 0-1 16,1 0 1-1,1-2-2-15,1-1 1 0,-2 0 0 16,2-4 0-16,0-3 0 16,0-3 0-16,0-3 0 15,2-2 0-15,-1-4 0 16,1 2 0-16,-1-2 1 15,1-1-1-15,-1-1 1 16,-1 0 1-16,0-3-1 16,2 0 3-16,-2-2 2 15,3 1 1-15,1-2-6 16,1 0-1-16,1-1 0 16,0 1-1-16,1-1 1 15,2 2-2-15,-3-2 2 16,5 1 0-16,2 0-1 15,2-1 1-15,6 0 0 0,4-2 0 16,6 0 1-16,4 1-1 16,2 1 0-16,3-1-5 15,3 3 4-15,-1 0 1 16,-3 1-5-16,1-1 5 16,-4 2 0-16,0 0 0 15,0 0 0-15,0 2-1 16,4-2 1-16,-3 1-1 15,4 1-1-15,-3 2 0 16,2-3 0-16,-4 2 2 0,2 0 3 16,-4-1-3-1,0-2 0-15,1 1 0 16,2 0-1-16,-1 0-1 0,-1 1-1 16,-2 1 1-16,0 1 0 15,-4-1 0-15,-4 1 2 16,-4 2-1-16,-3-2 1 15,-2-1 0-15,-2 0 0 16,-1 0 1-16,0-1-1 16,-2 1-1-16,-3-1 1 15,0-1-1-15,-3-1 1 16,-2 0 0-16,-2 0 0 16,-1-1 0-16,0 1 0 15,0 0 0-15,0 0 0 16,0 0 2-16,0 0-1 0,0 0 2 15,0-2 0-15,0 1 1 16,0-2-1-16,2 2-2 16,-1-5-1-16,2 0 5 15,-1-3-2-15,-1-2-1 16,2-4 2-16,-1-5-2 16,2-4 3-16,-1-4-5 15,0-4-1-15,0-8 1 16,-1-4 0-16,-2-2 0 15,0-2 0-15,0 1 0 16,0 2 0-16,-2 4 0 0,0-1 0 16,1-1 0-16,-1 0 0 15,-1-4 1-15,-2-2-1 16,3-2 1-16,-1 2-2 16,0 0-1-16,2 6 2 15,-1 2 2-15,1 9-1 16,-2 0-2-16,0 0 1 15,1 1 0-15,-2 0 0 16,1-4 0-16,-1-1 0 16,-1-1 1-16,0 1 1 15,1-4-2-15,1 3 0 16,-2 0-2-16,1 1 2 16,0 7 0-16,1 5-1 15,-2 4 1-15,2 4 1 16,0 5-1-16,0 2 0 0,0-1 2 15,1 2-1-15,1 1-1 16,-1 0 1-16,1 1-1 16,1 0 1-16,1 1 2 15,-1-1-3-15,0 4 0 16,-1-1 0-16,1 1-2 16,-2 2 2-16,2-2-1 15,2 2 1-15,-2 0 0 16,1 0-1-16,-1 0 2 15,0 0 2-15,0 0 0 16,0-2-3-16,2-2 0 0,-2 0-1 16,0 1 2-1,0-1 2-15,0 3-3 0,0-1 1 16,1 2-1-16,-1 0 1 16,2 2-2-16,1-2 1 15,-1 0-3-15,-1 0 2 16,7-2 1-16,3 2 0 15,6 0 0-15,5 0-1 16,8 0 1-16,3 2-1 16,4 0 1-16,9 1-3 15,5 3-5-15,6-2 0 16,1 1-1-16,0 0 2 16,-4-3-2-16,-6 0 6 15,-2-2-4-15,-1-3-2 0,-5 0 1 16,2 0-7-16,-6-1 10 15,-1 0-3-15,-2 1-5 16,-1 1 8-16,-4 0 5 16,0 2 0-16,-6 0-1 15,-3-1 1-15,-3-1 1 16,-4 2-1-16,-2-1 1 16,-2 0-1-16,-1-1 2 15,-2 0-1-15,-2 2 1 16,-2-1 0-16,-1 1-1 15,0 0 1-15,-1 0-2 16,1 1-2-16,-2-1-2 16,2 5 3-16,3 2 1 0,1 5 5 15,1 4-4-15,3 9 1 16,2 3 1-16,2 4 2 16,0 2 1-16,0 5-6 15,0 1 1-15,-3 2 0 16,-2 2 1-16,2 5-1 15,-3 2-1-15,-1 1 2 16,-1 1-2-16,1-5 0 16,-2 1 0-16,1-3-2 15,-1 0 4-15,0 1-2 16,0-4 1-16,0 1-2 16,0-5 0-16,0-1 1 15,0-4 1-15,2 0-1 0,-2-2 1 16,1 1-1-16,-1-2 2 15,0-1-3-15,0-1 1 16,-2-1 0-16,1-2 2 16,-1 1-1-16,1-2-1 15,1 2 0-15,-2-2 0 16,2 1 0-16,0 0 2 16,1 0-2-16,-2-2 1 15,1 0-1-15,0 0 4 16,2-3-4-16,-2 2-1 15,1-3 1-15,-1 3 0 16,0 0-1-16,1-1 1 0,-1-1 0 16,0-1 0-16,0-1 0 15,-1-5 0-15,1 0 0 16,-2-4 0-16,1-3 0 16,-1-3 2-16,-1-4-1 15,2 1 7-15,-2-2-4 16,0 1 4-16,1 0-5 15,-1 0 0-15,0 0-3 16,0-2 1-16,0 2-1 16,2-1 0-16,-2 1-1 15,0 0 0-15,1 0 1 16,3-1 0-16,1-1 1 16,1 2-1-16,3-3-4 15,3 2 4-15,3-2-1 0,0 1 1 16,3 1 0-16,3 1 0 15,0-1 0-15,3 0 0 16,2-1 0-16,3 1 1 16,2-2 0-16,3 2-1 15,5-1 0-15,1 1-2 16,-1 1-1-16,0 0 2 16,-3 0 1-16,-3 0 0 15,-2 0-1-15,-2 3 1 16,-1 0-2-16,0-1 1 15,3 2-2-15,2 2 1 0,3-2-1 16,3 2-2 0,-3-2 3-16,-2 0 0 0,-4 2 0 15,-7-2 0-15,-4-1 2 16,-2 0 0-16,-5-2 2 16,3 1-2-16,-1-1-1 15,2-1 1-15,-1 2 2 16,0-2-1-16,-2 2-2 15,2-2 1-15,-4 0-1 16,-4 0 2-16,-2 0-1 16,-2 1 0-16,-2-1 0 15,-2 0 0-15,1 0 2 16,0 0-1-16,0-1 3 0,0 1-3 16,0-2 2-1,4 0 0-15,-1-2-2 0,2-2 1 16,4-2 2-16,1-5-4 15,3-4 1-15,-1-7 1 16,5-8 0-16,-2-9-1 16,3-6-1-16,-2-6 1 15,2-3-1-15,-4-4 0 16,-1 1-1-16,-4 1 1 16,-3 2-1-16,-2 3 1 15,-1 1-3-15,-6 1 0 16,0 2 3-16,-1 1 0 15,-1 1-4-15,-1 2 4 16,-1 1-3-16,-2 5 1 0,3 1 0 16,-3 0 2-1,1 2-1-15,-2-1 1 0,4-4 0 16,-1 1 0-16,0-5-1 16,4-3 1-16,-1 1 0 15,3 2 0-15,-1 4 1 16,1 7-1-16,-1 7 0 15,1 3-1-15,-2 6 1 16,1 2 2-16,1-2-2 16,-1 1 1-16,1 0 0 15,1 0-1-15,0-2 1 16,1-1 0-16,2-1 0 16,0-4 0-16,0 3-1 0,-1 0 1 15,-2 0 1 1,0 4-1-16,0 2 0 0,-2 3 1 15,1 1-1-15,-2 1 1 16,1 2-1-16,-1-1 2 16,2 1-1-16,-2-2-2 15,1 0 3-15,-1 1-2 16,0-3 0-16,-1 0 1 16,3 2 1-16,-3 3 1 15,1 1-2-15,2 3 6 16,-1 1-3-16,2 2 0 15,0-1-3-15,0 2 6 0,2 0-4 16,-2-1-1 0,0 1 0-16,0-2 1 0,0 2 0 15,0-1-1-15,1 1-3 16,1 0 1-16,-2 0 1 16,1 0-2-16,1 0 5 15,1 0-4-15,6 0 1 16,3-1-1-16,7 1-1 15,6-1 0-15,7 1 1 16,2-2-1-16,2 2 0 16,1 0-2-16,1 3 2 15,2-2 0-15,-1 2 3 16,4 0-5-16,4 0 2 0,3-2-2 16,2-1-4-1,-1-1-2-15,-2-1-1 0,-3 1 5 16,-4 1 2-16,-6 0-2 15,1 0 3-15,-4 3-1 16,0-1 1-16,1 1-1 16,2 0-7-16,0 1 7 15,0-4-8-15,-3 3 5 16,-7-1 4-16,-3 1 1 16,-10-2 3-16,-3 0-2 15,-7 1-1-15,-1-2 1 16,-2 0-1-16,0 0 0 15,1 0 0-15,-1 0-1 16,3 0 1-16,-1 3 0 16,2 0-2-16,3 1 2 0,0 4 0 15,0 5 1-15,1 3-1 16,1 10 1-16,3 4 1 16,-3 3 1-16,0 6 0 15,2 1 0-15,-3 6-2 16,0-1 5-16,-2 3 1 15,-2 1-5-15,-1 1 1 16,-2-2 1-16,1 3-3 16,-1 1 1-16,1 0 1 15,1 0 0-15,1-1 1 16,-1-3-2-16,2 1 0 16,-2-5-2-16,1 0-1 15,-3 1 0-15,1-1 1 16,0-2 3-16,1-3-3 0,0 1 0 15,0-5 1-15,1 1 0 16,-1-4-1-16,4 0 0 16,-1 1 1-16,-1-1-2 15,1 0 0-15,2 2 1 16,-4-2 0-16,3-1 3 16,-1 0-3-16,-1-2 0 15,-1 0-1-15,1-2 0 16,-4-2 1-16,2 0 1 15,0 2-1-15,-2 0 0 16,1-2 0-16,-1-1-1 16,3-1 1-16,-3-1 1 0,2-3-1 15,-3-2-1-15,2-2 1 16,-2 1 1-16,0-5-1 16,0 0 0-16,0-1 0 15,1-2 0-15,-1 0-2 16,2-1 0-16,-4 3 2 15,2 0 3-15,-3 2-3 16,2 1 0-16,-2 1 0 16,3-4-2-16,-2 0 2 15,2-5 3-15,0-2-2 16,0 0 3-16,0-3 3 16,0-1 3-16,2-1-4 15,-1 2-3-15,-1 0-3 0,2 0 1 16,-1 0-1-16,1-2 1 15,2 2-3-15,2-2 3 16,3 1-1-16,3-2 0 16,0 1 0-16,4-1 0 15,2 2-1-15,3 1 0 16,3-3 1-16,0 2-2 16,2 0 0-16,4 1-1 15,0 0 2-15,1 0-9 16,2 1 5-16,2 3 4 15,-4-1-6-15,-1 1 7 16,-3-1-5-16,-2 1 3 0,1-1 1 16,-3-1-1-16,4 0 1 15,-1 1-1-15,0 2-2 16,0-1-8-16,1 0 6 16,1 2 4-16,-3 1-1 15,1 0 0-15,-1-2 0 16,-1 1-1-16,3-1-2 15,0 0 0-15,1-1 0 16,-1 0 3-16,-2-1 1 16,-1 1 0-16,-3-1 2 15,0 1 0-15,0 1-1 16,-6-3-1-16,-1 1 2 16,-1-1 0-16,-3-2 0 0,-1 0 0 15,-2 3 1-15,1-2-1 16,-2-1 0-16,-1 0 0 15,0 1 2-15,-3-1-1 16,-2 0 3-16,0-1 1 16,0 1 4-16,1-1 1 15,1-2-8-15,1 0-1 16,1-1 2-16,2-1-2 16,0-5 1-16,1 0 1 15,0-4-3-15,0-4 4 16,-1-4-4-16,3-4 1 15,-2-9 0-15,1-7 1 0,-2-8-2 16,3-7 0 0,-5 1 1-16,2-1-3 15,-3 4 2-15,0 4 0 0,0 3 5 16,-1 6-4-16,-2 0-1 16,0 4 1-16,1-1 0 15,-1-1 0-15,2 1 0 16,-2-3-2-16,1 1 1 15,-2 0 0-15,-1-1 1 16,-5-73 0-16,4 93-1 16,1 2 1-16,-1-2-1 15,2 2 0-15,-4-20 0 16,0 0 2-16,0-2-2 16,0 1 0-16,2-2 1 15,0-1-1-15,2 2 1 0,-1 2-1 16,1 3 0-16,1 2-1 15,-2 5 2-15,1 1-1 16,-1 2 0-16,-1-2-1 16,-2 0 0-16,-1-3 1 15,-2-1 0-15,0-2 0 16,1-1 0-16,3-1 0 16,1 5 1-16,1 3-1 15,1 4 0-15,1 3 0 16,-2 7 0-16,1 0 2 15,-1 1-2-15,2 0 1 16,-1 2-1-16,1-3 1 0,-2 1-1 16,2-3 1-16,0 1-1 15,-1-1 0-15,1 0-1 16,0 3 1-16,-2 0 5 16,2 2-5-16,0 1 0 15,0 1 3-15,0-2-1 16,0 1 0-16,0 0-1 15,2 1-1-15,-2 1 1 16,0 1 2-16,0 2 2 16,-2 2 2-16,4 0-2 15,-2 1-2-15,0 1-3 16,0 1-2-16,1-1-3 16,1 0 3-16,-1 2-2 15,2-1 4-15,5 2 5 16,5 1-4-16,4 1 1 0,6 2-2 15,9 0 2-15,2-1-2 16,5 1-1-16,6 2 1 16,1-2 0-16,3-1-2 15,3 1 0-15,-1-1-2 16,0 0 3-16,1 0-9 16,-4 0 4-16,1-2-2 15,-1-1 5-15,-1-2-6 16,-3 0 5-16,-1-1 1 15,-3 0 3-15,1-2-5 0,-1 0-6 16,0 2 9-16,2 0-1 16,-1 2-3-16,0 2 6 15,-2 0-2-15,-2 1 1 16,0 0 1-16,-2-2 0 16,-4 0 0-16,0-2 0 15,-4 0 1-15,-6-1-2 16,-2 1 2-16,-3-2-1 15,-3 0 0-15,-4 1 0 16,0-1-1-16,-2 1 1 16,-2-2 2-16,-1 2-2 15,-1 0-2-15,0 0 1 16,-1 0 1-16,-1 0 0 16,-1 2-1-16,2-1-1 15,-1 1 2-15,3 6 0 0,-1 4 2 16,2 3 0-16,-1 3-2 15,1 4 1-15,-2 3 4 16,0 4 2-16,0 3-7 16,-1 6 12-16,-2 2-9 15,0 6 6-15,0 2-4 16,1 3 1-16,2 0-1 16,0 3 0-16,1 0 0 15,-1 0-2-15,2 1 4 16,-2-7-1-16,1-1-6 15,1-2 5-15,-1-1-4 16,-1-3 9-16,-1 2-7 16,-2-3 5-16,0 0-7 0,0-2 2 15,1-1 4-15,-1-3-6 16,0-2-1-16,2 0 2 16,-2-1 3-16,3 1-3 15,-2-1-1-15,2 1-1 16,0 1 0-16,0 0 0 15,0 0 0-15,-1 1 0 16,2-2 2-16,-1 1-1 16,-2-3 0-16,2-3-1 15,0 0 0-15,0-1 0 16,-1 0 0-16,1-3 0 16,0 0 0-16,2 0 0 0,-2-4 0 15,1 0 0 1,-1-1 0-16,1-2 0 0,1-2 1 15,-2-2-2-15,0-1 3 16,0 0-2-16,-2-1 0 16,2 0 0-16,0 2-1 15,-3-1 2-15,0 0-1 16,0-1 0-16,0 1-1 16,0-1 1-16,1-3 0 15,-1-1 0-15,2-2 1 16,-2-3 0-16,0 1 1 15,0-4-1-15,0 2 4 0,0 0 0 16,-2 0 0 0,2-1-2-16,0 1-2 0,0 0-1 15,0 0 4-15,0 0-4 16,-1-3 2-16,1 3-4 16,0 0 4-16,-3 0-4 15,3 0 4-15,3 0-2 16,-3 3 4-16,1-3-1 15,-1 0 3-15,0 0-5 16,0 0-1-16,0 0 3 16,0 0-3-16,2 0 1 15,0 0 4-15,-1 0-2 16,1 0 3-16,2-3-4 16,5 1-1-16,4-3 0 15,3 1-1-15,4-2 1 0,0 3-3 16,4-2 2-1,-1 2-1-15,7 0 1 0,5 1-1 16,4-1 0-16,4 0 0 16,0 0 0-16,0 0-1 15,-4 2 0-15,-5 1 0 16,-2 1 2-16,-6 1 1 16,-2 1-1-16,-6-1 0 15,0 1 0-15,0 1 0 16,1 1 1-16,2-1-1 15,0-1 1-15,-1-2 1 16,-5 0-2-16,-2-1 0 0,-7 2-1 16,-3-1 0-16,0 0 1 15,-3 1-1-15,2-1 1 16,-2-1 1-16,1 0-1 16,-1 0 2-16,0 0-2 15,-1 0 0-15,1 0 0 16,0 0-2-16,-2 0-1 15,2 0 0-15,-1 0-12 16,-1-1-54-16,-4-5-80 16,-10-5-633-16</inkml:trace>
  <inkml:trace contextRef="#ctx0" brushRef="#br0" timeOffset="172328.53">2606 9169 1129 0,'-15'-4'193'0,"8"1"-169"16,2 1 6-16,2-1-1 16,0 4 22-16,3 3 11 15,0 10 23-15,0 11-60 16,0 12-1-16,0 13-2 16,0 9-7-16,3 6-4 15,0 2 3-15,-3 5-3 16,0 2-5-16,-3-4-2 15,-4-3-4-15,1-6 0 0,0-12 1 16,1-14 1 0,2-12 0-16,2-11 1 0,1-7 13 15,0-8 8-15,1-9-24 16,2-8-1-16,5-9-5 16,1-8-11-16,9-4 2 15,2-7 5-15,0 3 3 16,1 4 5-16,-2 7-2 15,1 7 0-15,-6 7 3 16,0 11-7-16,-2 3 3 16,-2 6 1-16,1 9 3 15,5 8 1-15,-1 7 1 0,3 7 4 16,-6 7-2 0,0 1-1-16,-6 0 1 0,-8-1-3 15,-4-6 0-15,-7-3 10 16,-4-7 1-16,-8-5-2 15,-6-7-6-15,-14-7-3 16,-7-8-21-16,-8-5-34 16,2-6-76-16,12-5-237 15</inkml:trace>
  <inkml:trace contextRef="#ctx0" brushRef="#br0" timeOffset="173212.4">3007 9814 911 0,'-3'0'277'0,"3"1"-263"0,-4 1 25 15,-2 2 68-15,0 4 15 16,-5 7-47-16,-6 3-19 15,-4 9-23-15,0 2-2 16,-3 4-13-16,8-1-9 16,5 1-1-16,7-3-3 15,5-5 1-15,13-6-6 16,8-6 0-16,17-10-26 16,10-9-8-16,6-7 13 15,-4-6 21-15,-5-6 2 16,-13-5 14-16,-17-1 7 15,-11 0-2-15,-11 0-9 16,-12 4 2-16,-15 8-14 0,-13 6-5 16,-18 10-73-16,-17 6-348 15</inkml:trace>
  <inkml:trace contextRef="#ctx0" brushRef="#br1" timeOffset="178617.62">5937 7150 546 0,'-4'1'156'0,"-2"-2"-145"16,3 1 57-16,0-3 24 16,3 2-31-16,0-1 25 15,2 2-4-15,-2 0-31 16,1 0-2-16,-1 0 0 16,0 0-7-16,-1 0-13 15,-1 5-10-15,-2 0 14 16,-2 4-10-16,-5 3 6 15,-7 6-16-15,-4 2-7 0,-5 3-2 16,-4 0-2-16,4 1-2 16,0-3-2-16,2-3 1 15,5-1-55-15,7-4-70 16,4-5-156-16,6-3-151 16</inkml:trace>
  <inkml:trace contextRef="#ctx0" brushRef="#br1" timeOffset="178888.13">5918 7151 529 0,'-3'-1'545'16,"0"0"-534"-16,2-1-7 15,-2-1 24-15,3 2-10 16,4 2 78-16,2 4-27 16,7 0-46-16,1 5-8 15,7 3 11-15,-3 2-5 16,3 3-5-16,-4 5-6 16,0 1-10-16,1 2-8 15,-2 0-75-15,-1 0-275 16</inkml:trace>
  <inkml:trace contextRef="#ctx0" brushRef="#br1" timeOffset="180144.8">7937 7206 157 0,'6'0'375'15,"-2"2"-303"-15,-2-2 3 16,-1 1 13-16,-2-1 12 15,1 0-20-15,-2 0 5 16,2 1 0-16,-1-1-19 0,-1 3-2 16,-2 2-12-16,-20 36-27 15,15-28-6-15,-1 0 1 16,-1 0-17-16,3 0-2 16,-11 12-2-16,-3-1-9 15,4-3-51-15,-1-1-165 16,3-4-126-16</inkml:trace>
  <inkml:trace contextRef="#ctx0" brushRef="#br1" timeOffset="180371.52">7922 7218 979 0,'-3'2'249'15,"3"2"-249"-15,0-3 2 16,0 2 13-16,6 5 63 16,4 8-26-16,4 4-1 15,8 9-33-15,6 3-14 16,7 5-4-16,5 1-54 16,3 1-198-16,-1-2-440 15</inkml:trace>
  <inkml:trace contextRef="#ctx0" brushRef="#br1" timeOffset="181211.73">10387 7215 756 0,'1'3'272'0,"-2"-3"-257"15,-2 2 45-15,1-4 43 16,-4 2-35-16,3 2-20 16,-3 0-9-16,-3 2-14 15,0 3 3-15,0 5-3 16,-4 1-2-16,1 4 0 15,-3 2-14-15,0 1-8 0,-1-2 0 16,-1 1-1-16,-2-3-35 16,4-2-90-16,-1 0-199 15,2-3-206-15</inkml:trace>
  <inkml:trace contextRef="#ctx0" brushRef="#br1" timeOffset="181422.35">10343 7253 1083 0,'-3'-1'188'16,"3"1"-169"-16,2 0-7 0,4 1 10 16,4 4 22-16,5 5-2 15,2 7-15-15,3 7-20 16,3 6-7-16,-4 1-35 15,-1 3-100-15,4 0-357 16</inkml:trace>
  <inkml:trace contextRef="#ctx0" brushRef="#br1" timeOffset="182288.27">12775 7126 882 0,'-2'0'50'16,"-1"0"-16"-16,-1-2 67 15,0 2-8-15,-1 0-8 16,4 2-34-16,-2-2-17 16,0 0-20-16,3 3-12 15,-2 4 8-15,-1 6 1 16,-3 5-2-16,-4 7-4 16,-5 5-2-16,-4 1-3 15,-5 1-10-15,-3-2-55 16,1-4-167-16,1-3-154 15</inkml:trace>
  <inkml:trace contextRef="#ctx0" brushRef="#br1" timeOffset="182494.71">12784 7171 1291 0,'0'1'15'0,"-1"2"0"16,2 3-9-16,4 3 27 15,8 4-18-15,5 8-8 0,9 2-7 16,10 2-50 0,11 2-276-16,10-1-399 0</inkml:trace>
  <inkml:trace contextRef="#ctx0" brushRef="#br1" timeOffset="183357.05">15432 7143 849 0,'-3'-2'108'0,"3"1"-98"16,0 0 27 0,3-2 14-16,-1 1 25 0,1 1-3 15,-2 1-27-15,-1 0-14 16,0 3 3-16,-1 5 9 15,-2 5-4-15,-3 5-9 16,-5 5-18-16,-7 4-4 16,-5 0-7-16,-6-1-2 15,-2 0-11-15,4-4-98 16,3-5-191-16,5-4-217 16</inkml:trace>
  <inkml:trace contextRef="#ctx0" brushRef="#br1" timeOffset="183573.26">15417 7179 1255 0,'2'4'29'0,"-1"-2"-22"15,2 3-2-15,0 6 40 16,3 4-9-16,5 9-5 15,4 6-12-15,4 4-19 16,3 2-17-16,10 4-112 16,6-5-359-16</inkml:trace>
  <inkml:trace contextRef="#ctx0" brushRef="#br1" timeOffset="184428.59">17778 7116 866 0,'0'2'78'16,"-2"-2"-65"-16,-1 2 34 15,-1 2 70-15,-4-1-9 16,-5 6-41-16,-2 1-22 0,-8 3-12 16,0 5-10-16,0 1-12 15,-4 3-7-15,0 1 0 16,1 0-4-16,0-1-24 15,1 0-71-15,7-5-213 16,3-3-217-16</inkml:trace>
  <inkml:trace contextRef="#ctx0" brushRef="#br1" timeOffset="184639.72">17716 7184 1241 0,'-3'-6'46'0,"0"0"-41"0,2 2 20 16,-1 1-8-16,5 6-11 15,3 6 43-15,8 9 4 16,7 7-37-16,10 13-16 16,11 6-1-16,4 5-82 15,11-2-170-15,4 2-355 16</inkml:trace>
  <inkml:trace contextRef="#ctx0" brushRef="#br1" timeOffset="185327.35">20180 7106 513 0,'-9'1'308'16,"1"-1"-243"-16,-1 0 7 16,6-1 8-16,2-1-40 15,-1 2 16-15,4 0 12 16,-1 0-34-16,-1 0-16 16,0 3-16-16,-3 2 17 15,-1 5 23-15,-7 4-7 16,-7 7-14-16,-1 3-7 0,-8 1-7 15,-1 4-7-15,-4-3 0 16,1-1-22-16,-2 0-77 16,0-4-172-1,3-4-259-15</inkml:trace>
  <inkml:trace contextRef="#ctx0" brushRef="#br1" timeOffset="185545.6">20181 7146 1168 0,'5'-2'157'0,"0"1"-142"16,0 2 33-16,2 6 23 0,4 6-24 15,2 8-4-15,4 10-26 16,2 9-15-16,2 8-2 15,2 4-76-15,3 3-267 16</inkml:trace>
  <inkml:trace contextRef="#ctx0" brushRef="#br1" timeOffset="197836.91">4805 9127 754 0,'2'0'161'15,"-1"-2"-98"-15,-2 1 85 16,-1-1-6-16,1-1-64 15,-1 2-10-15,2 1-22 16,-1-1-23-16,1 1 0 16,0-2 3-16,1 2 6 15,-2 2-3-15,1-2-11 16,1 0 1-16,-1 1 1 16,-1-1 3-16,2 0 1 0,-2 0-3 15,1 0-4-15,-2 0 0 16,2-1-1-16,-3 1 0 15,3-2 1-15,0 1-6 16,0 1-1-16,0-1-2 16,0 1-5-16,0 1 1 15,0-1 0-15,0 0 2 16,0 0-2-16,0 0 5 16,0 0 0-16,0 0 1 15,0 0-3-15,0 0-2 0,0 0 0 16,3 0-2-1,-3 0-2-15,0 0 0 0,2-1 2 16,-1 2-2-16,1-1 1 16,2 1 3-16,5-1 2 15,3 2 2-15,3-2-2 16,3 1-3-16,-3-1-1 16,4 0-2-16,-5 1 1 15,-1-1-2-15,-1 2 1 16,-2-2-1-16,-1 1 1 15,0-1 1-15,-1 0 0 16,7 0 2-16,0-1-2 16,1-1 3-16,5 1-5 15,-2-2 1-15,2 2-1 16,-4 0 1-16,-1-1-2 0,-7 1 2 16,0 2-1-1,-5-2 0-15,1 1 1 0,1-2-1 16,3 1 0-16,6-1 1 15,1-2-1-15,5 2 1 16,4-2-1-16,-1 2 0 16,2 1 0-16,-4-2 0 15,0 2 0-15,-5-1 0 16,-2 1 0-16,-3-2 0 16,1 1 0-16,-1 1-1 15,3 1 2-15,-2-2-1 16,1 2 0-16,4-1 0 0,-2 1 0 15,2 0 0 1,0-1 0-16,-2 1-1 0,1 0 1 16,-4 0-1-16,2 0 0 15,-3 0 1-15,3 1 1 16,1-2-1-16,7 1 0 16,0-3-1-16,2 3 0 15,0-2 0-15,2 1-2 16,-5-2 3-16,-1 2 0 15,-6 1 0-15,-3 0-3 16,1-2 3-16,-2 4-2 16,-4-2 1-16,3 0-2 15,-2 0 3-15,1 0 0 16,1-2 0-16,-1 1-2 16,2 1 1-16,-1-2-2 15,-1 2 2-15,-3 0 0 0,-1 0 1 16,-2 0-3-16,-2 0-4 15,1 0 6-15,-1 0-3 16,-1 0 3-16,0 0 0 16,0 0 0-16,0 0 0 15,0 0 1-15,0 0 1 16,0 0-1-16,3 0-1 16,-2 0 1-16,4 2-1 15,1-1 1-15,0 1-1 0,3-1 1 16,-2 1-3-1,-4-1 3-15,0-1 0 0,-3 0-1 16,0 0 1-16,0 0 0 16,0 0 1-16,2 0-1 15,-2 0 0-15,0 0 1 16,0 0-1-16,-2 0-1 16,2 0 1-16,0 0 0 15,0 0-1-15,0 0 1 16,0 0-1-16,0 0-2 15,2 0 3-15,-2 0 0 16,0 0 0-16,-2 0 0 16,2 0 0-16,0 0 0 15,0 0 0-15,-1 0 0 16,1 0 2-16,0-1-2 16,-2 1 0-16,2 0 0 15,0 1 0-15,0-1 0 0,0 0 1 16,0 0 0-16,0 0 1 15,0 0 1-15,0 0-1 16,0 0 1-16,0 0 2 16,0-1-2-16,0 1 2 15,-1 0-5-15,1 1 1 16,0-1-3-16,0 1 3 16,-2 4-1-16,1 2 0 15,-1 1 5-15,-2 3-4 16,1 3 0-16,0 0 4 15,0 2-5-15,0 1 3 16,3 0-1-16,-3 3 2 0,0-2 1 16,3 2-3-16,0-2 2 15,-2 1 3-15,1-1-7 16,1 0 2-16,0-4-1 16,-2-1 0-16,2 0 1 15,-1 0-1-15,1-2 1 16,-2-2-1-16,1 3 0 15,-2 1 0-15,2-2 0 16,1 3 2-16,-2 0-1 16,2-1 0-16,-1 1-1 15,1 1-1-15,0 0 3 16,-2-1-2-16,2 1 0 16,-1-1-1-16,-1 2 0 0,1-1 0 15,-1-3 2 1,2 3-2-16,-1-1 0 0,1-1 0 15,0 1 1-15,-2 0 0 16,2-2 0-16,-1 3-1 16,-1-2 2-16,1-2-2 15,1-1 1-15,-2 0-1 16,-1-1 0-16,3 0 0 16,0-1 0-16,-3 1 0 15,3 0 0-15,0-1 0 16,-4 2 0-16,4 2 0 15,-3-3 1-15,3 1-1 0,0-2 0 16,0 0 0-16,-3 1 0 16,3 0 0-16,0-1 0 15,0 0 2-15,0 0-2 16,-2 0-2-16,2 1 2 16,-1-1 1-16,-1 0 0 15,2 1-2-15,-1-2 2 16,-1 2-1-16,2-1 2 15,-1 2-2-15,-1-1 1 16,1-1 0-16,-1 2-1 16,1 1 0-16,-1-1-1 15,1 1 3-15,-1 1-3 16,1-1 2-16,-2 2-1 0,3-1 0 16,-1-2-1-16,-1 0 1 15,2-2 0-15,-1 1 1 16,1-3-2-16,-2 2 2 15,2-1-1-15,0 2 0 16,-3-2 0-16,3 0 0 16,0 0 0-16,-3 1 1 15,3-1-2-15,0 1 2 16,0-1-3-16,-3 2 2 16,3 0 0-16,-3 1 0 15,3 0 0-15,-3 0 1 16,1 1-1-16,-1 0 0 0,2 0 0 15,-3 0 0 1,2-1 0-16,-1 2 0 0,2-1 2 16,-1-1-3-16,1 0 1 15,-1-1 0-15,1 1 0 16,-1 0 0-16,2 1-1 16,-1-1 1-16,-1-1 0 15,1-2 1-15,1-1 0 16,-2-2-2-16,2 0 1 15,0-1 0-15,0-2 0 16,0 0 0-16,0 1 1 16,0-2-1-16,0 0-1 15,0 0 1-15,0 0 0 0,0 2 0 16,0-2 1 0,0 0-1-16,0 0 0 0,0 0 0 15,0-2 0-15,0 2 2 16,0 0-1-16,0-2 0 15,0 2-1-15,0 0 1 16,0 0-1-16,0 0 0 16,0 2 2-16,0-2-2 15,0 0 0-15,0 0-1 16,0 0 1-16,0-2 0 16,2 2-1-16,-2 0 2 15,1 0-2-15,1 0 2 16,-1-1-1-16,5 1 1 15,4 0-1-15,1 0-1 0,4 0 1 16,1 1 1-16,-2-2 0 16,2 1-1-16,1-1-4 15,2-2 3-15,2 2 1 16,0-2 0-16,1 0 1 16,-1 2-1-16,-3-2 0 15,-2 2 0-15,-2-1 0 16,4 1-1-16,-2-2 0 15,2 3-3-15,3 0 3 16,-3 0 1-16,4 0-1 16,2 0 1-16,-2 3-6 15,-1-2 5-15,2 1 0 16,-1-1 0-16,-2 0 1 0,0-1-1 16,-2 2 0-1,2-2 1-15,-1 1-1 0,1-2 0 16,-1 1 0-16,2 1 1 15,-5-1-2-15,2 0 1 16,0 2-3-16,0-1 4 16,-2 0 0-16,4-1-2 15,-3 2 1-15,2-1 1 16,0 1-1-16,-4-2 0 16,3 0 1-16,-2 1 0 15,-4-2-1-15,3 2 1 16,-2 0-1-16,1-1 0 0,-1 1 1 15,-1 1 0-15,0 0-1 16,0-1 0-16,2-1 1 16,2 0 0-16,2 0 0 15,1 0 0-15,2-1 0 16,-3-1 0-16,0 4-1 16,-6-2-1-16,1 0 1 15,-5 1 1-15,-2-1-1 16,1 0 0-16,0 0 0 15,1 0 0-15,6 0 1 16,0-1 1-16,0 1-1 16,5 0 0-16,-4 0-1 15,0 0 1-15,-4 0 0 0,0 1-1 16,-2-1 1-16,-1 0-1 16,-2 0 3-16,1 0-3 15,4 0 1-15,-2 0 0 16,2 0 0-16,3 0 0 15,1 0-2-15,0 0 1 16,-3 0 1-16,4 0 0 16,-4 0 3-16,0 0-2 15,0 0-1-15,-3 0 0 16,4 0 0-16,-2 0 0 16,2-1 0-16,1 1 0 15,-2 0 0-15,1 1 0 16,1-1 0-16,-1 1 0 15,-4 1 0-15,0 0 0 0,-2-2 0 16,2 0 0-16,-1 0 0 16,1 1 0-16,2-1 0 15,3 1 0-15,-1-1 0 16,2 0 0-16,0 0 0 16,-3 0 0-16,-1 0 0 15,0 0 0-15,-3 0 0 16,0 0 0-16,-4 1 0 15,3-1-1-15,-2 0-2 16,-1 0 3-16,1 2 0 16,-1-1 3-16,1 0-3 15,-2-1-1-15,1 0 1 16,-1 0 0-16,-3 0-1 0,3 0 1 16,-3 2-1-16,0-2 2 15,2 0-1-15,-2 1 1 16,0-1-1-16,0-1 0 15,0 1-1-15,0 0 3 16,0-2-2-16,0 2 3 16,0 0-2-16,0-1 2 15,0 0 2-15,0 1 2 16,1-4-7-16,1-1 1 16,1-3 0-16,1-3 2 15,-1-3-3-15,2-4 0 16,0 0 0-16,0-1 1 15,-2 0 0-15,0-1 5 16,3 3-1-16,-6 0-2 0,5 3 4 16,-4-1-3-1,1 2-2-15,-2 0 3 0,0-1-3 16,0 0-1-16,0-1 2 16,-2-2-1-16,1 2 0 15,-1-3-2-15,-1 4 0 16,3 0 0-16,0 3 0 15,0 0 0-15,0-1 0 16,0 1 0-16,0 0 0 16,0-2 0-16,0 1 0 15,0 0 0-15,-3-1 0 0,3 0 0 16,0 1 0 0,0 1 0-16,-3-1 0 0,3 1 0 15,0 0 0-15,0-1 0 16,0 1 0-16,0 0 0 15,-3 0 0-15,3-1 0 16,0 1 0-16,0 1 0 16,0 0 0-16,3 0 0 15,-3 2 0-15,0 0 0 16,0-2 0-16,0 0 0 16,0-2 0-16,0 1 0 15,0-2 0-15,-3 2 0 0,3-2 0 16,0 1 0-1,0-1 0-15,-2 2 0 16,1-2 0-16,1 1 0 0,0 0 0 16,0 2 0-16,0-1 0 15,0 1 0-15,0 0 0 16,0 0 0-16,-2 0 0 16,2-3 0-16,0 3 0 15,0-1 0-15,-1 0 0 16,-1 0 0-16,2 2 0 15,-1 0 0-15,-2 0 0 16,3 2 0-16,-1 0 0 16,1-2 0-16,-2 4 0 15,2-2 0-15,0 0 0 16,0-1 0-16,-1 3 0 0,1-2 0 16,0-1 0-1,0-1 0-15,-2-1 0 0,2 0 0 16,0 1 0-16,0-2 0 15,-1 3 0-15,1 0 0 16,0-1 0-16,1 1 0 16,-1-2 0-16,2-1 0 15,-2 0 0-15,1 0 0 16,-1 1 0-16,2-2 0 16,-1-1 0-16,-1-1 0 15,3 3 0-15,-3-2 0 16,1 4 0-16,-1 1 0 0,0-1 0 15,2 1 0-15,-2-2 0 16,0-1 0-16,0-1 0 16,0-3 0-16,0 2 0 15,-2-1 0-15,2 3 0 16,0-1 0-16,0 5 0 16,0-2 0-16,0 2 0 15,0 0 0-15,2 2 0 16,-2-3 0-16,0 2 0 15,1-1 0-15,-1 0 0 16,2 1 0-16,-2-1 0 16,1-1 0-16,-1 0 0 15,2-2 0-15,-2 1 0 16,0 2 0-16,0 2 0 16,0 2 0-16,0 1 0 0,0 2 0 15,0-1 0-15,0 1 0 16,0-2 0-16,0 0 0 15,0 0 0-15,0-1 0 16,0 0 0-16,0 2 0 16,0 0 0-16,0-2 0 15,0 1 0-15,0-1 0 16,0 2 0-16,3 0 0 16,-3-1 0-16,0 2 0 15,0 0 0-15,0 0 0 16,0 0 0-16,0 0 0 15,0 0 0-15,0 0 0 0,0 0 0 16,0 0 0-16,0 2 0 16,0-2 0-16,0 0 0 15,0 0 0-15,3 0 0 16,-3 0 0-16,0 0 0 16,0 0 0-16,0 0 0 15,0 0 0-15,0 0 0 16,0 0 0-16,0 0 0 15,0 0 0-15,0 0 0 16,0 0 0-16,3 1 0 16,-3-1 0-16,0 0 0 15,0 0 0-15,0 0 0 16,5 0 0-16,-1-1 0 0,5 1 0 16,0-2 0-16,3 1 0 15,0 0 0-15,0 1 0 16,-2 0 0-16,2 0 0 15,2 0 0-15,-1 0 0 16,-3 1 0-16,-2-1 0 16,2 1 0-16,-2 1 0 15,-2-1 0-15,1 0 0 16,0 1 0-16,1-2 0 16,-2 1 0-16,3 1 0 15,1-1 0-15,-1 1 0 16,2-1 0-16,2 0 0 0,1 2 0 15,-1 0 0-15,-1-1 0 16,0-1 0-16,1 2 0 16,-1-2 0-16,0 2 0 15,2-1 0-15,-1-2 0 16,2 4 0-16,0-3 0 16,3-1 0-16,-3 3 0 15,6-1 0-15,-2-2 0 16,6 0 0-16,-2 1 0 15,2-1 0-15,2-1-5 16,-3 1 3-16,-2-2 0 16,1 2-4-16,-1-3 5 15,2 2-1-15,-3-3-2 0,0 4 4 16,-1-2-4 0,-1-1 3-16,0 2 1 0,2-1-1 15,-3 1-2-15,1 0-1 16,5-1 0-16,-3 2 1 15,3-3 0-15,-2 2 1 16,0-1 1-16,-2 1 0 16,1 0 1-16,-1-1-1 15,-1 2 1-15,0-1 0 16,-1 1 0-16,1-2 0 16,0 1 0-16,1 1-1 15,1-2 0-15,1 2 0 16,-1-1-1-16,3 1-1 0,0-1 3 15,-2-1-1-15,1 1 1 16,-1 0 0-16,-1-2 2 16,-3 1-2-16,3 2 0 15,-4-1-1-15,-3-2 0 16,7 1 1-16,-3 0 0 16,3-1 0-16,1 0-2 15,1 1-1-15,2-1 3 16,-3 2 0-16,0-2-1 15,0 0 2-15,-2 0-2 16,0 2 1-16,-4-1 0 16,2 1-2-16,-1-2 2 15,2 1 2-15,0 1-2 16,2 0 0-16,3 0-1 0,0-3 1 16,-3 1-4-1,3 1 4-15,-2-1 1 0,-3-2-1 16,-2 2 0-1,1 2-4-15,-3 0 4 0,1 0 0 16,-1 1 0-16,1-2-3 16,-1 2 3-16,3-1 0 15,0 1 1-15,0-2-1 16,1 1 0-16,1-2 0 16,1 1 0-16,-1 0 1 15,0 0-1-15,-1 1 0 16,2-2 0-16,0 2 0 0,0-2 1 15,0 0-1-15,-2 0 0 16,-1 2 0-16,-3-1 2 16,3 2-2-16,-3-2 0 15,3 2 0-15,1 0 0 16,-1 2 0-16,1-2-1 16,1 0 1-16,-1 0 0 15,1-2 1-15,-4 2-1 16,2-2 2-16,-3 1 0 15,0-2-2-15,-2 1 0 16,2 1 0-16,-3 0 2 16,0 0-5-16,0-1 5 15,2 1-2-15,-3-1 0 16,1 2 0-16,-1-1 0 16,-2 1 0-16,-5 0 0 0,-1 0 0 15,-1 0 0-15,-2 0 0 16,0 0 0-16,-2 0-2 15,2 0-1-15,0 0 5 16,0 0-3-16,2 0 2 16,-2 0-1-16,1 0 0 15,2 0 0-15,2-1 0 16,-1 1-1-16,3 1 1 16,-2-1 1-16,1 0-1 15,0 1 0-15,2-1-2 16,3-1 2-16,3 1 4 15,1-1-4-15,-3-1 0 0,-2 1 0 16,0 1-2-16,-5-2 2 16,-2 4 3-16,-3-2-3 15,0-2 1-15,3 2 2 16,-3 2-1-16,3-4-1 16,3 1 0-16,4 1 1 15,1 0-1-15,1-1-2 16,1 1 0-16,-4 0 1 15,-4 0 0-15,-4 0-2 16,-1 0 2-16,0 0 0 16,0 0 0-16,0 0 0 15,-1 0 0-15,1 0 0 16,0 1 2-16,-2-1-2 0,1 1-1 16,1 4 1-16,0 2 3 15,1 2 2-15,-1 5-4 16,0 6 3-16,-1 0-2 15,-1 3 3-15,1-1-4 16,2 2 1-16,-1-1 3 16,0 1-4-16,0-1 1 15,0 3 2-15,-1 1-4 16,-1 0 0-16,1 4 4 16,-2 0-3-16,1 0 0 15,-1 1 0-15,0-2 0 16,0-1 1-16,-1 0-3 0,-2-4 1 15,4 2 0-15,-1-3 3 16,0 0-2-16,2-3-1 16,-1 0 0-16,2-1 0 15,0 0 3-15,2 0-3 16,-2-1 0-16,0 2 0 16,0 1 1-16,0-1-1 15,-2-1-1-15,1-1 1 16,-1-1 1-16,-1 0-1 15,2-3-1-15,-2 1 1 16,1 0 0-16,0 1 1 16,0 0-1-16,-1 1 0 15,2-1 2-15,-1 0-2 0,1 0 0 16,-4 0 0-16,2-1-1 16,0 0 2-16,1-2 1 15,-1 0-2-15,2 0 2 16,-2-2-5-16,0 3 5 15,2-1-2-15,-2-1 1 16,1-1-1-16,1 1 0 16,-2-1 0-16,1 1 0 15,-1 0 0-15,0 1 0 16,0-2 0-16,0 1 0 16,2 1 0-16,-1-1 0 15,-2 0 0-15,4-1 0 0,-3-1 0 16,3 0 0-1,-2-3 0-15,1 1 0 0,1-1 0 16,-2-1 0-16,2 0 0 16,-1 0 0-16,-1 3 0 15,1 0 0-15,1 0 0 16,-2-1 0-16,2-1 0 16,-1 0 0-16,1-1 0 15,0 0 0-15,0 2 0 16,0-2 0-16,0 2 0 15,0-2 0-15,0 1 0 16,-2 0 0-16,2 0 0 16,-1-1 0-16,-1-2 0 15,1 1 0-15,1-2 0 0,-2 0 0 16,2 2 0-16,-1-1 0 16,1 0 0-1,-2 2 0-15,1-1 0 0,1-2 0 16,-3-1 0-16,3 0 0 15,0-2 0-15,0 0 0 16,0-1 0-16,0 0 0 16,0 0 0-16,0 2 0 15,0-4 0-15,0 2 0 16,0 0 0-16,0 0 0 16,0 0 0-16,0 0 0 15,0 0 0-15,3 0 0 16,-3 0 0-16,-3 0 0 0,3 0 0 15,0 0 0-15,0-1 0 16,0 1 0-16,-1 0-20 16,1 0-72-16,0-1-124 15,-2-5-1067-15</inkml:trace>
  <inkml:trace contextRef="#ctx0" brushRef="#br1" timeOffset="203269.16">10324 10455 446 0,'3'-5'94'0,"-3"1"-49"15,0 0 29-15,0 1-49 16,-2 0 4-16,1-1 22 16,-2 2 2-16,0 0 20 15,-2-1-2-15,5 2 41 16,-1 0 8-16,1 1-49 15,0 0-28-15,1 0-5 16,-1 0-8-16,0 0-3 16,2-2-8-16,1 2-2 15,1 2 14-15,4-2-1 16,8 1-4-16,2 0 1 16,5-1-9-16,3 1 1 15,6 1-8-15,2 0-3 0,2 0-2 16,5-1 2-16,3 1-8 15,2-2 0-15,-1 0-2 16,2 0 2-16,1-2 2 16,0 1-2-16,-2-2 1 15,2 0-1-15,4 1 1 16,-4-1-1-16,1 0-3 16,-2 0 3-16,-4 1 2 15,-3 2 0-15,-3-1-4 16,-2 1 5-16,-2 1-2 15,1-1-1-15,-1 0 0 16,1 0 0-16,2 0 0 16,1 0 2-16,2 0-2 0,4 0 2 15,0-2 0 1,2 2 0-16,1 0 0 0,-1-1-2 16,1-1 5-16,-2 2-5 15,-3-1 0-15,-3-1-2 16,-4 1 2-16,-3 1 0 15,1-1 0-15,1-2 4 16,2 1-4-16,5 0 1 16,2 0 0-16,-1 1-1 15,0 1 0-15,-3 0 0 16,-4 0 4-16,2 1-3 16,-5 1 0-16,-2-2-1 15,-4 0 0-15,0 0 2 16,2 1-1-16,0-2-1 0,3 1 0 15,8 1 1-15,-2-1-1 16,0 0 1-16,-1 1-1 16,-4-1 0-16,-3 0 0 15,-6 0 1-15,-5 0 4 16,-5 0 2-16,-5-1 6 16,-1 1-1-16,-3-1-5 15,2-1 1-15,2 2-2 16,-1-1-3-16,0 1-1 15,0 0 1-15,-1 0-2 16,-4 0 6-16,1 0-4 16,-4 0 4-16,2 0 1 15,-1 0-2-15,1 0-1 0,0 0 6 16,0 0-2-16,-2-3 3 16,2 3 0-16,0 0 4 15,0 0-3-15,-1-2 4 16,1 0 3-16,0-6-18 15,-2-2-1-15,1-3 4 16,-2-6 0-16,0-2-3 16,-3-4 5-16,1-1-4 15,-2-2-1-15,-2 0-2 16,3-2 4-16,0 2-3 0,-3 1 2 16,3 1-1-1,2 3-1-15,-1-1 5 0,2 3-5 16,0-1 5-16,1 2-3 15,-1 2 1-15,2 1 7 16,-3 0-6-16,1 2-2 16,0 1 1-16,-2-2-2 15,2 2 2-15,0 0-2 16,2-2-1-16,-4 1 1 16,2-1-1-16,-1 1-1 15,1 1 1-15,3 0 1 16,0-1-2-16,0 1 1 15,-2 2-1-15,2-2 1 16,-1-2-2-16,-1 2 1 16,-1-3 0-16,-1 2 0 15,-1-3 0-15,1-1-2 0,-2-1 5 16,3 0-3-16,0-1 0 16,2 0-2-16,-1 1 2 15,1-1 2-15,1 1-2 16,0 0 0-16,0 0 0 15,0 0-2-15,1 0 4 16,1 1-4-16,-1 1 2 16,-1-1 0-16,0-3 0 15,0-1 1-15,2-2 2 16,-1-1-3-16,1 0 1 16,-1 1-1-16,2 1 0 0,-2-2-2 15,1 3 1-15,-2 1 2 16,3-3 2-16,-2 5-3 15,-1-3-3-15,2 0 3 16,-2-3 3-16,-2 0-3 16,1-1 0-16,-2 3-2 15,1-2 5-15,1 3-4 16,-3 2 2-16,2 0-2 16,1 3 2-16,1-1-2 15,-2 2 1-15,1 2 0 16,1 2 1-16,-6-19-1 15,1 27-1-15,5 1 1 16,-2 0 1-16,2 0-1 16,-3-3 0-16,2 0 0 15,-1 0 0-15,1 1-3 0,-2 1 3 16,2 1 0 0,1 1 1-16,0 1-1 0,-2 1-1 15,2 1 1-15,0 0-1 16,0 0 1-16,0 0-1 15,0 0 0-15,2 0 1 16,-2 1 1-16,1-1-1 16,-1 0-1-16,3-1-6 15,-2 1 5-15,7 0 0 16,9-2 3-16,9 2-2 16,13-1 1-16,7 1-3 15,5 1-4-15,0 1 3 0,1-1-3 16,-1 1 0-16,-5 0-3 15,3 3 1-15,-2-3-6 16,-1 3 6-16,-3-1 0 16,2 0 3-16,-3 1-1 15,1 0 0-15,1-1 0 16,3 1 1-16,5 1-3 16,-1 0 4-16,-3-2 4 15,-4 0-2-15,-3 1 2 16,-6-2 1-16,1-2-1 15,-1 0 0-15,2 1-1 16,0-2 2-16,2 0 0 16,1 1-2-16,6 1 2 0,2-2-4 15,1 1 2 1,2-1 1-16,-3 2 0 0,-4-2 1 16,0 0 0-16,0 1-1 15,-2-1 0-15,-3-1-4 16,3-2 3-16,-5 1-7 15,-4-2 8-15,3 0-1 16,-3 0-2-16,0 3 4 16,1-1-5-16,2 2 3 15,1 0 2-15,0 0 0 16,2 0-2-16,0 1 2 16,1 0 0-16,-1 0 0 0,-2 1-2 15,1-2 1 1,-4 0 0-16,-3 0-1 0,2 0 1 15,-6-2 1-15,-2 2 0 16,1 2 1-16,-3-2 0 16,1-2-1-16,-1 2 0 15,-1-1-1-15,-1 0 1 16,-3 0 0-16,1-1 0 16,-5 4 0-16,-1-2 1 15,-4-2-1-15,-1 2 0 16,-1 2-1-16,-1-2 1 15,0-2 0-15,-3 2 0 16,0-1-1-16,0 1 1 0,-3 0 0 16,0 0 2-1,0 0-2-15,0 1 0 0,0-1-1 16,0 2 1-16,1-2 0 16,4 0 0-16,2 1 3 15,1-1-1-15,-1 1-2 16,1 0-1-16,-3-1 1 15,-2 2-1-15,-3-2 0 16,0 2 1-16,0-2 0 16,0 0 0-16,0 3 2 15,0 1-2-15,2 3 4 16,-1 3 0-16,1 3 0 0,1 2-1 16,0 3 4-1,-1 2-6-15,1 4 6 0,-2 1 1 16,1 2-4-16,-1 2-1 15,2 1 1-15,0 1 4 16,1 0-7-16,1 3 3 16,-2 0 2-16,0 2-3 15,1 2-1-15,1 2-1 16,-2 0 0-16,3 3 0 16,-3-3-1-16,0-1 4 15,0-2-3-15,-2 2-1 16,1-3 1-16,-1 0 1 15,1 1-1-15,-1-3-1 16,1 5 5-16,1-1-5 16,1-1 5-16,0 1-5 0,-1-2 6 15,-1 0-6 1,-1-4 6-16,-1 0-4 0,0-2-1 16,0 1-1-16,2-3 4 15,-2 2-4-15,0-2 2 16,0 0 3-16,0 1-4 15,0-3-1-15,3 1 1 16,-1 0-1-16,-1 0 0 16,-1-2 0-16,0 1 0 15,-1 1-2-15,-1-2 2 16,-1-1 0-16,1 0 0 16,1-3 2-16,1 1-2 0,-2 0 0 15,4 1-2 1,-2-2 2-16,1-2 0 0,-1 1 2 15,2 0-2-15,-2-2 1 16,0-1-1-16,0 1-1 16,3-1 1-16,-3-5 0 15,2 3 0-15,-1-2 0 16,-1-3 0-16,0-1 1 16,2 0-1-16,-2-2 0 15,0 0 0-15,1-3 0 16,1 1 0-16,-2-1 0 15,0-1 0-15,1-1 0 16,-1 0 0-16,0-1 0 0,0-1 1 16,0 0-1-1,0 0 0-15,2 0 0 0,-2 0 3 16,-2 0-1-16,2-1-1 16,0 1 1-16,0 0 1 15,2 0-1-15,-2 0-1 16,0 0 1-16,1 0-2 15,1 0 0-15,-2-1 0 16,5 2 2-16,1-2-1 16,3 0-1-16,4-1 1 15,4 0-1-15,2 1 0 16,1-2 0-16,2 0-3 16,-1 0 3-16,-3 0 0 15,0 2-1-15,-3 1-1 0,1 0 2 16,-1 0-1-1,3-3 0-15,1 3-1 0,0 3 2 16,3-3-3-16,3 0 3 16,-1 1-2-16,2 1 2 15,0-1 0-15,3 2-2 16,1-1 2-16,1 0-2 16,-1 1 2-16,3-1-2 15,-1 1 1-15,1-1-1 16,2 0 2-16,-1 1 0 15,0 0-3-15,-1-2 3 16,0 3 0-16,-4-1 0 16,1-1 0-16,0 0 2 0,0 0-2 15,1 1-2 1,2-2 2-16,0 2 0 0,0-1-1 16,0-1 0-16,-2 3 1 15,-1-3-1-15,-2 0 1 16,-1 1 0-16,-3 0 0 15,0 0 0-15,1-1 0 16,0 1 0-16,1-1 0 16,2 1-1-16,-1-2 0 15,5 1 0-15,-2 0 1 16,1-1-4-16,-1 2 2 16,-2-1-2-16,-3 1 4 15,1-1-1-15,-4 2 1 0,-2-2-1 16,0 2 0-16,2-1 1 15,-2 0-1-15,4 1-2 16,0 0 3-16,-2-1 3 16,-4 2-3-16,-2-3-3 15,-7 2 3-15,-3-1 4 16,-1-2-4-16,1 0 0 16,-3 0 0-16,3 0 0 15,-2 0 0-15,-1 1 0 16,0-1 0-16,-1 0 1 15,-1 0 0-15,-1 0 0 16,2 1 1-16,-2-1 0 16,0 2 2-16,0-2-1 15,0 0 1-15,1-2-1 0,3 0-1 16,-1-3-1-16,2-2 0 16,0-1 2-16,1-4-2 15,0-5-1-15,2-3 2 16,0-8 0-16,-1-3-2 15,-2-4 2-15,1 1 1 16,-2-1 1-16,-1 0 3 16,-1 2-2-16,-1 2-2 15,1 0 0-15,-2-1 1 16,1 1-1-16,-1-2 0 16,0 1-1-16,2-3-1 15,-2 2-1-15,1 2 2 0,1 0 1 16,-1 1 0-16,1 4 1 15,-2-1 0-15,1 1-1 16,1 1 2-16,-2 0-3 16,1-2-1-16,1 0 0 15,-1 0 1-15,1 2-2 16,-1-1 0-16,-1 2 1 16,3 1 1-16,-3 1 2 15,0 1-4-15,0 3 2 16,1-2 0-16,1 2-2 15,1-1 1-15,0-2 1 16,0-1-2-16,0-1 0 16,2-1 0-16,-2-3 1 15,0 2-2-15,1-1 3 16,-3-1-1-16,4 1-1 0,-2 0 0 16,1 1 0-16,1 0 1 15,1 2 0-15,-1 0 0 16,0-1-1-16,0 0 0 15,-1 2 0-15,-2-3 1 16,-1 2 0-16,-1 0-1 16,-1 1 0-16,-1 0-1 15,2 1 1-15,-1 3 3 16,1-3-3-16,1 4 2 16,1-1-2-16,-1-1 0 15,1 0 0-15,-1 0-1 16,-1-1 1-16,-1 3 0 0,1 1 4 15,-2 6-2-15,2 1-2 16,0 2 0-16,0 3 0 16,0 0 0-16,2 3 2 15,-2-1-2-15,0 0-1 16,0 2-3-16,0 0-6 16,0 0-24-16,0 2-55 15,0 1-53-15,-3 4-160 16,0 3-948-16</inkml:trace>
  <inkml:trace contextRef="#ctx0" brushRef="#br1" timeOffset="206186.48">17476 8831 754 0,'-4'2'232'0,"2"0"-156"16,7-4-3-16,5 0 44 15,2 0-50-15,4 2-6 16,1-2 4-16,5 4-19 15,3-2-15-15,4 0-9 16,7 0-14-16,6 0 2 16,7 0 0-16,7 2 0 15,4-2-1-15,4 2-6 0,3 0 1 16,2 1-2-16,1-1 0 16,2 1 1-16,-4-2-3 15,-2 1 1-15,-5-2-1 16,-1-2 1-16,0 0-1 15,1 0 2-15,4 0-2 16,3 1 1-16,0-1-1 16,4-1 2-16,-1 2-2 15,3-1 2-15,0 0 0 16,-4 1-1-16,-1 0 0 16,-5 1 1-16,-3 1-1 15,-1 0 6-15,-2 3-6 0,0-2 5 16,-1 2 0-16,-3-2-3 15,-2 2-1-15,2-1 5 16,-2 0-3-16,-4-1-2 16,-1 0 3-16,-6-1-3 15,-8-1 0-15,-8 2 2 16,-4-2 2-16,-8 1-5 16,0-1-1-16,-1 0 1 15,6 1-1-15,0-1 4 16,6 2-4-16,1-1 0 15,2-1 0-15,-6 2-1 16,-1-2 1-16,-8-2 2 16,-4 2-1-16,-5 0 5 0,-3 0 0 15,0 0-1 1,0 0-5-16,0 0-1 0,0 0 0 16,3 0 2-16,5 0-2 15,0 0 1-15,0 0-3 16,0 0 3-16,-2 0 0 15,-5 0 0-15,-1 0-1 16,0 0 1-16,0 0 0 16,-1 0-1-16,1 0-1 15,0 0 2-15,-2 0-1 16,2 0-5-16,-1 0 4 16,-1 0-5-16,1 3 7 15,-2 2 3-15,0-2-2 0,-2 5 0 16,0 2 0-16,2-2 3 15,0 2-3-15,-1 1 2 16,1 2 2-16,0 2-2 16,-1 2 5-1,-1 5-2-15,0-1-2 0,-1 1 3 16,0 2-2-16,0 2 1 16,-1-2 0-16,2 1-5 15,-1 1 6-15,1 2 0 16,1-2-5-16,1 4 2 15,1-1-2-15,1-2 0 16,-1-1 2-16,-1 1-2 16,0-2-1-16,-1 1-1 15,0 1 2-15,-1-2-1 16,2-1 0-16,-2 1 0 0,2 1-1 16,0 0 1-16,0 1-1 15,2 2 1-15,-2 1 0 16,2-1-1-16,-1 0 0 15,-1 1 1-15,2 0 1 16,-2 0-2-16,-2-1 0 16,2 1 1-16,0 1-1 15,-2-1 0-15,1 2 0 16,1-1 0-16,2 1 1 16,-1-1-1-16,2 1 0 15,0 1 0-15,0-1 0 0,-1-2 0 16,-1 1 0-1,-1 1 1-15,0 0 0 0,-1-1-1 16,1 2-1-16,0 1 1 16,1 5 0-16,1-1 1 15,-3 1 1-15,2 1 0 16,-1-4-1-16,2-1 1 16,-1-2 0-16,0-2 0 15,1-1-1-15,-2-1-1 16,0 0 1-16,0 1 0 15,-2-3-1-15,0 2 0 16,2-2 0-16,-2-3 2 16,2-3-1-16,2-3-2 0,1-1 0 15,0-4 1-15,1-2 0 16,-1-1 2-16,2-2-2 16,-2 0-1-16,1-3 1 15,-1-1 0-15,0-1 0 16,2 0 1-16,-2-2 1 15,1 1 0-15,-1-2 2 16,0 0 1-16,0 0-1 16,0-2-2-16,2 1 1 15,-2 1-1-15,0 0-1 16,0 0 0-16,3 0 0 16,2-1-2-16,3-1 2 15,3-1-1-15,2 0 0 0,0 0-1 16,2 1 0-16,-1-1 1 15,3 1 0-15,1 0-1 16,2-1 1-16,1 0-1 16,0 0 1-16,1 2-1 15,2-1 1-15,-3 0 0 16,1 0 0-16,2 2 0 16,-2-2 0-16,1 2 0 15,1-2 0-15,-2-1 0 16,-1 1 0-16,1 0 0 15,1-1-1-15,-1 2-1 16,2 0 2-16,3 1-1 16,-2-2 1-16,3 2-1 15,-1 0 0-15,0 0 1 0,0-2-1 16,0 2 0-16,-2-1-3 16,4 0 2-16,-1-2-4 15,0-1 2-15,-1 1 3 16,-3-1 1-16,-3 1-3 15,0 1 3-15,-2 2 0 16,1 0 0-16,2 0 0 16,0 2 0-16,3 0 0 15,0-1 0-15,2 0 0 16,-1 1 0-16,1-1-3 16,0 0 3-16,-2 2-1 15,0-1 4-15,1 1-6 0,1-1 2 16,1-1 1-1,2 3 0-15,0-4 1 0,1 1-1 16,-1-1-3-16,1 1 3 16,-1-1 0-16,0 2-2 15,-2-1 2-15,1-1 1 16,-1 0-1-16,-1-1 0 16,-3-1 0-16,1 1 0 15,-1 0 0-15,0-1-1 16,-2 2 0-16,-1-2 1 15,-1 1-1-15,-2 1-1 16,-1-1 2-16,0 0 0 16,-4 1 1-16,2-2-1 15,2 2 0-15,-4-1-1 16,3-1 1-16,2 1 0 0,-1 1 0 16,-1 0 0-16,1 0 0 15,2 0 0-15,-2 0-1 16,0 0-1-16,-2 1 1 15,0-1 1-15,-4 2-1 16,-1-2 1-16,-4 1 0 16,-2-1 0-16,2 0 0 15,-2 0 0-15,0 2 0 16,-2-1 1-16,2 0-2 16,-3 0 2-16,1-1 5 0,-4 0 1 15,2-1-3 1,0 1 1-16,0 0-2 0,-1 0-3 15,2 0 0 1,-2 0-22-16,1 0-96 0,-6-1-698 16</inkml:trace>
  <inkml:trace contextRef="#ctx0" brushRef="#br1" timeOffset="210824.61">2775 12138 1244 0,'1'-14'22'15,"1"-24"15"-15,-1 35 60 16,-2 3 10-16,1 0-48 15,0 0-41-15,0 4-17 16,-2 6 1-16,2 10 22 16,-1 10-11-16,1 10-2 15,1 10 10-15,1 7-4 16,1 4-7-16,1 3-6 0,2 1-3 16,-3-1 2-1,0-4-3-15,-3-6 2 0,3-12-2 16,-6-13 0-16,3-10 0 15,0-9 5-15,-3-7 12 16,1-7 1-16,-1-7-18 16,2-10 0-16,1-7-2 15,3-11-3-15,3 0-3 16,6-1 1-16,4 1 3 16,1 9 0-16,2 6 2 15,-2 5 0-15,-1 7-2 16,-2 4 4-16,-3 7-3 15,-2 4-2-15,2 6 2 0,-4 9 1 16,4 6 1-16,-2 7 1 16,-2 7 0-16,-1 0 1 15,-3 3-2-15,-3-2 1 16,0-5-2-16,-3-6 2 16,-3-2 0-16,-4-8 11 15,-4-4-4-15,-2-6-2 16,-1-2 3-16,-5-7-8 15,-3-4 0-15,-4-6-26 16,1-4-67-16,7-6-167 16,6-5-419-16</inkml:trace>
  <inkml:trace contextRef="#ctx0" brushRef="#br1" timeOffset="211055.92">3194 12647 1346 0,'-6'0'116'0,"-3"0"-116"16,6 5 0-16,-3 5 84 15,1 11-17-15,-2 8-31 16,-3 9-23-16,-1 6-12 0,2 6-1 15,-3 6-34-15,2 5-192 16,-2 4-506-16</inkml:trace>
  <inkml:trace contextRef="#ctx0" brushRef="#br1" timeOffset="213158.59">7598 9563 977 0,'0'2'45'0,"1"1"-39"16,-1-1 40-16,-1-2 45 16,-1 2-38-16,-1 4 6 15,-5 6-10-15,-3 2-26 0,-5 6-5 16,-1 5-9-16,-3 0-6 16,-3 1-2-16,2-1-1 15,0-1-15-15,2-4-96 16,1-3-193-16,5-3-304 15</inkml:trace>
  <inkml:trace contextRef="#ctx0" brushRef="#br1" timeOffset="213402.35">7601 9578 733 0,'0'3'581'0,"0"-1"-566"0,3 0-15 15,0 1 0-15,3 7 51 16,7 5 15-16,2 9-26 16,6 8-19-16,3 6-13 15,2 4-8-15,2 2-33 16,2 1-221-16,-2-1-768 15</inkml:trace>
  <inkml:trace contextRef="#ctx0" brushRef="#br1" timeOffset="214521.08">12671 9392 735 0,'-9'3'254'16,"3"-3"-218"-16,0-2 37 15,4 1 29-15,2-2-39 16,2 3-8-16,-2 0 0 0,1 0-21 15,-1 0-6-15,2 0-8 16,-2 4-9-16,1 5 42 16,-1 7-33-16,-3 5 0 15,-3 7-11-15,-6 3-5 16,-4 3-4-16,-11 1 0 16,2-2-38-16,-7-2-119 15,3-6-148-15,0-2-400 16</inkml:trace>
  <inkml:trace contextRef="#ctx0" brushRef="#br1" timeOffset="214746.43">12724 9461 1327 0,'0'-1'102'16,"2"1"-102"-16,-2 3 0 16,3 3 9-16,4 12 32 15,4 7-15-15,4 8-15 16,7 10-8-16,6 4-3 16,7 1-117-16,4 1-330 15</inkml:trace>
  <inkml:trace contextRef="#ctx0" brushRef="#br1" timeOffset="-213458.81">17490 9378 644 0,'4'-2'31'16,"2"1"-30"-16,4 0 13 16,1-1 12-16,3 1-5 15,0 1 0-15,0 1-8 16,-3 1-7-16,-3 0-6 16,0 1 5-16,-4 0 9 15,-1 2 24-15,0-2 23 0,-3 0-8 16,3 0 22-16,-3 0 13 15,0-2 4-15,-3 2-48 16,2 2 6-16,-4 0-12 16,-4 4 0-16,-5 4-12 15,-6 2-6-15,-7 4-6 16,-4 2-6-16,-5 2 0 16,-3 2-6-16,-3-3-1 15,5 1-1-15,4-4-38 16,6-3-51-16,11-2-185 15,9-3-49-15</inkml:trace>
  <inkml:trace contextRef="#ctx0" brushRef="#br1" timeOffset="-213236.22">17486 9410 858 0,'0'0'363'16,"2"2"-359"-16,-2-1 0 16,-2 6-4-16,4 6 45 15,1 11 4-15,3 11-1 16,7 15-27-16,8 9-11 16,8 9-10-16,11 3-7 15,9 6-126-15,8-2-357 0</inkml:trace>
  <inkml:trace contextRef="#ctx0" brushRef="#br2" timeOffset="-207497.95">4804 12779 394 0,'-3'-3'24'0,"-2"2"-24"16,-1-1-1-16,-1 2 0 0,4 0 2 15,-3-1 0 1,1 1 4-16,-1 1 8 0,2-1 9 15,0 0 23-15,-1 2-38 16,-1-1-7-16,0 2-12 16,1 0-5-16,-3-2-17 15,0 1-29-15,1 3 14 16,-1-2 41-16,5 0 8 16,-4-2-26-16,4 2-123 15</inkml:trace>
  <inkml:trace contextRef="#ctx0" brushRef="#br2" timeOffset="-191632.02">4735 11511 135 0,'-15'9'123'0,"0"3"-65"0,-1-3 41 15,7-1-53-15,3-2-19 16,4-1-11-16,2-4 10 15,2-1 32-15,-1 0 8 16,1-1-27-16,-1 0-6 16,-1-1 45-16,-1 2 15 15,1-2-10-15,-2 2 12 0,1-1-18 16,-1 1 5 0,2-1-14-16,-1-3 5 0,1 3 7 15,0 0-14-15,0-2-15 16,0 0-14-16,0 2 4 15,1-2-10-15,-2 0-4 16,1 3-1-16,0-1-8 16,0 1-4-16,-2-1-4 15,4 2 8-15,-1-2-1 16,-1 1-4-16,2-2-2 16,-1 2-6-16,1-1 2 15,-1 1 0-15,1-3-1 16,-2 3-1-16,4 0 5 15,4-5-6-15,11 0 1 16,8-2-5-16,7-2 0 0,8-2 1 16,3 2-1-1,-2 2 1-15,0 1-1 0,-2 1 0 16,-7 3 0-16,-3 2 0 16,-4 1 0-16,-3 0-1 15,-3 1 3-15,1-1-2 16,2-2 0-16,4 1 0 15,2-3 1-15,3 2 0 16,0-4 1-16,-2 3 0 16,-2-3-3-16,-4 1 1 15,-7 3 0-15,1-1 0 16,-5 2 1-16,4 0-2 16,-3-1 1-16,4-1 0 15,5 2-1-15,4-3 1 16,3 2 2-16,4-2-2 0,1 2 0 15,-5-3-2-15,-1 4 2 16,-3-1-1-16,-5 1 1 16,-4-1 0-16,1 1-2 15,-2-1 0-15,4-1 3 16,-2 1-1-16,-1-2 0 16,6 1 0-16,-2 1-2 15,2-3 2-15,0 1-1 16,1 0 2-16,1 0-2 15,-1 0 1-15,2 1 0 16,-3-1 1-16,4 2-1 16,-1-2 0-16,3 1 0 0,-3 1 0 15,-2 1 0-15,2 0 0 16,-3 0 1-16,0 1-1 16,1-1 0-16,3 2 0 15,-1-2 1-15,0 0-1 16,0 0 0-16,-3 0 1 15,0 0-1-15,1 0 1 16,-1 2-1-16,1-2 2 16,-2 0-4-16,2 1 5 15,-1-1-3-15,1 0 0 16,-4 0 0-16,3 0 0 16,0 0 0-16,-2 0 0 0,-1 0 0 15,3 0 0-15,0 0 0 16,-2 0 0-16,2-1-1 15,3 1 0-15,0-2 0 16,0 0 0-16,-2 1-1 16,-1 0 1-16,30-3 1 15,-49 3 0-15,1 0 0 16,2 0-2-16,1 1 2 16,9-3 0-16,0 1-1 15,3 2 1-15,-1-1-1 16,4 1 1-16,-3 0 0 15,0-1 1-15,-4 1-1 16,-4 0 0-16,-2 0 0 0,-5 0 1 16,-2 0-1-1,-3-2 0-15,2 2 1 0,3-1-1 16,3 1-2-16,6-2 2 16,0 2 1-16,3-1-1 15,-1 2-2-15,-3-1-1 16,-2 2 2-16,-4-2-2 15,-1 0 6-15,-2 0-6 16,-2 0 3-16,-2-2 0 16,2 2 0-16,3-1 0 15,0 0 0-15,4-1 0 16,1 1-6-16,1-2 1 0,1 1-5 16,-2 1 2-16,-5 0 4 15,3 1 3-15,-6 0 0 16,-3 0 1-16,0 0 1 15,0 0 0-15,0-2 3 16,0 2-8-16,0 0 8 16,0-1-8-16,1 1 6 15,-1-2-3-15,0 2 1 16,0 0-4-16,0 0 4 16,0 0 3-16,0 2-3 15,0-2 0-15,0 1 0 16,0-2 0-16,-1 1 3 15,1 0-3-15,-2 1-1 16,1-1-1-16,1 0 1 16,0 2-3-16,-2-2-2 0,2 2 4 15,2 6 2-15,-2 1 1 16,0 7 1-16,0 5-2 16,-2 4 4-16,-1 1 1 15,-1 4-1-15,-2 2 2 16,0 0-3-16,0 1 0 15,-2 2 9-15,-2-1-9 16,1-2 0-16,1 0 0 16,-2-2-1-16,3 1 2 15,-1-2-4-15,-1 1 0 0,2 0 3 16,4 0-3 0,-2-1 0-16,2 1 0 0,0-3 0 15,2 1 1-15,-2-2-1 16,1-1 0-16,-1-2 0 15,2-1-1-15,-1-1 1 16,1 1 0-16,-2-1 0 16,2 1 0-16,-1 1 0 15,1 1 0-15,1 3-1 16,-2-1 1-16,-1 2 0 16,3-2 1-16,0 2 0 15,0-1-2-15,3-1 1 16,-1 1 0-16,-1-2 0 15,1 2 1-15,-1-2 0 16,-1 1-1-16,3 2-1 0,-3-3 1 16,0 2 0-1,0-2 0-15,1-1 0 0,-1-1 0 16,2-2 0-16,-2-1 0 16,1 0 0-16,1-1 0 15,-1 1 0-15,-1 0 1 16,2 0-1-16,-2-1-1 15,0 3 1-15,0-3-1 16,0 1 1-16,-2 0 1 16,2-1-1-16,0 0 0 15,-1-1 1-15,1-1-1 16,1-1 0-16,-1-2 0 0,0 0-1 16,0 0 1-16,0 1 0 15,0-3 0-15,-1 4 0 16,1-3 1-16,-2 0-1 15,1-3 0-15,1-2 0 16,0-1 0-16,0-2 0 16,0-4 0-16,0 1 1 15,0-1 0-15,0-1 1 16,1 0-2-16,-1 0 2 16,0 0 2-16,0-1-3 15,2 1 3-15,-2 0-2 16,1 0-1-16,1-2 0 15,-1 2 0-15,4 0 2 0,4-1 3 16,4-1-6 0,4-1 0-16,5 1 0 0,2-3-1 15,1 1 1-15,1 0-1 16,1-1-1-16,1 0 0 16,2 1 1-16,-2-1 1 15,0 0 0-15,-1 2 0 16,-2 0-2-16,2 2 2 15,-1-2 0-15,1 2 3 16,3 0-3-16,-2-2 0 16,0 0-1-16,-1 1 1 15,-3 0 1-15,-3-1-1 16,-2 0-2-16,0 1 2 16,-2 1 1-16,1 0-1 0,0-1 0 15,1 2-1-15,2-1 0 16,-1-1 2-16,2 2-1 15,2 0 0-15,-2 0-1 16,1 0-2-16,-3 0 2 16,1 0 0-16,-4 0-1 15,0 0 1-15,-1 0 1 16,0 0 1-16,-1-1 1 16,3-1-4-16,-2 2 1 15,2-2 1-15,1 0 1 16,1 2-1-16,-1 2 0 15,-1-2 0-15,0 0 1 16,3 2-1-16,-3-2-2 0,1 0 2 16,2 0 1-16,0 2 0 15,1-2-1-15,2 0 1 16,-1 0-1-16,-2 1 0 16,-1-1-2-16,-3 2 3 15,1-2-2-15,-2 0 2 16,2 0-3-16,1 0 4 15,1 0-2-15,4 0 3 16,-2 0-2-16,3 0-1 16,-2 0 1-16,-1-2-3 15,-3 2 1-15,-2 0 1 16,2 0 0-16,-2 0 3 0,2 0-2 16,2-1-1-16,2 1 0 15,0-2 1-15,3 2-2 16,-1 0 2-16,2-2-1 15,-2 0 0 1,-1 2 0-16,2-1 1 0,-3-1 0 16,1 2 1-16,0 0-2 15,2-1 0-15,2 1 0 16,2-2 0-16,3 2 0 16,1-1 0-16,3 1-5 15,-4 0 5-15,-5 0 0 16,-1 0 1-16,-3 0-1 15,-2 0 1-15,1 0-1 16,-1 0-2-16,4 1 2 16,3-1 0-16,4 2 0 0,2-2-3 15,0 1 4-15,2-1-1 16,-2 0 0-16,-1 0 1 16,-1-1 0-16,3-2 0 15,-2 2 0-15,5-2-1 16,-3 0 0-16,1 0 1 15,0 2-1-15,-1-2 0 16,3 1 2-16,-2 0-1 16,2 0 0-16,0 2-1 15,4 0 1-15,-3-1-1 0,1 2 0 16,-1-1 1 0,-4 0 1-16,1 0-4 0,0 0 3 15,3 0-1-15,-2-1 0 16,2-1-5-16,-1 2 4 15,3-1 0-15,-5 1 2 16,3 0-2-16,-1 3 1 16,0-2-2-16,0 2 3 15,-2 0-4-15,-1-1 5 16,-2-2-3-16,0 0 2 16,-2-2-2-16,-1-1 2 15,2 2 0-15,1-1 0 16,-1 2-2-16,6 2 0 15,0-1 1-15,1 0 0 16,-1 3 0-16,0-2 0 0,-2 1 1 16,3-2 0-16,-3-1-1 15,-1 0 3-15,2 0-3 16,-4-1 1-16,4-1-1 16,-2 2 0-16,0-1 0 15,-3 1 0-15,0 1 0 16,-2 1-1-16,-1-2 1 15,1 1 0-15,4 1-3 16,-1 1 0-16,-1-2 3 16,4 2 0-16,-4 0-1 15,-3-2 0-15,-2 3 1 16,-4-4 0-16,0 2 2 0,-3-2-4 16,1 1 2-1,-1 1 0-15,1-1 0 0,1 2 0 16,-1 0-1-16,1 1 0 15,-3-1 1-15,-3 0 0 16,1-2 0-16,-3 2 0 16,-2-1 0-16,5-1 1 15,0 0 1-15,0 1-2 16,1-1-1-16,2 0 1 16,0-1-3-16,-2 0 5 15,1 1-3-15,-4-1 2 16,-1 0-2-16,-3-1 1 15,-2 1 0-15,-4-1 1 0,-1 1-1 16,1-1 0 0,0 1-1-16,3 0 0 0,0 0 2 15,3 0-4-15,-1 0 5 16,0 0-2-16,0 0 1 16,-3 0-1-16,-2 0 1 15,-1 0-1-15,-4-2 0 16,1 2 3-16,-2 0-3 15,-2 0 1-15,4-1 1 16,-2 1 0-16,0 0 0 16,-2 0 1-16,4 0 1 15,-4 0-2-15,1 0 3 0,-1 0 2 16,1-1 5 0,1 1 8-16,0-3-5 0,0-3-12 15,1-1-2-15,1 0 1 16,1-5-2-16,0-2 1 15,1-1 0-15,-2-6 0 16,4 0 0-16,-3-1 1 16,0 0 1-16,-3 2 2 15,1 2-4-15,-1 1 7 16,0 0 3-16,-1 0-9 16,-2-1 4-16,1-1-1 15,1-1-1-15,-2-4-4 16,0 3 2-16,3-1 2 15,0-1-3-15,0 2-1 16,0 0 0-16,0 1 0 0,3 0 0 16,-3 2 0-16,0-1 0 15,0 1 0-15,3 0 0 16,-3-1 0-16,0 1 0 16,0 0 0-16,1-2 0 15,-1 2 0-15,0-2 0 16,0-3 0-16,0 1 0 15,-1-2 0-15,1 1 0 16,-3-2 0-16,3 4 0 16,3 1 0-16,-2 0 0 15,1 3 0-15,-1 0 0 16,1 1 0-16,-1-2 0 16,1 1 0-16,-2-1 0 15,0-4 0-15,0-2 0 0,0-3 0 16,-2 0 0-16,2 0 0 15,0 5 0-15,0 2 0 16,0 5 0-16,2 0 0 16,-2 3 0-16,1-1 0 15,-1-1 0-15,2-4 0 16,-1 0 0-16,-1-2 0 16,2-3 0-16,-4-2 0 15,2 0 0-15,-1 0 0 16,-1 2 0-16,2 5 0 15,0 2 0-15,0 5 0 0,0-1 0 16,0 0 0 0,-1-1 0-16,1-1 0 0,0-3 0 15,0 0 0-15,0-3 0 16,1-3 0-16,1-3 0 16,-1 0 0-16,1 3 0 15,-1 3 0-15,1 4 0 16,-2 5 0-16,0 3 0 15,0 1 0-15,0 0 0 16,0 1 0-16,0 2 0 16,1-3 0-16,-1 6 0 15,0-2 0-15,2 1 0 0,-2 1 0 16,-2-1 0 0,2 2 0-16,0 0 0 0,0 0 0 15,0 0 0-15,0 0 0 16,0 0 0-16,0-1 0 15,0 1 0-15,0 0 0 16,0 0 0-16,0 0 0 16,0 0 0-16,-1 1 0 15,1-1 0-15,0 0 0 16,0 0 0-16,0 0 0 16,1-1 0-16,-1 1 0 15,0-1 0-15,0-2 0 16,0-1 0-16,0 1 0 15,0-3 0-15,0 3 0 16,0 0 0-16,2 1 0 0,-2 2 0 16,1 1 0-16,1-1 0 15,-2 0 0-15,1 1 0 16,2-1 0-16,1 0 0 16,4-1 0-16,6 0 0 15,6 1 0-15,4 0 0 16,7 1 0-16,4 0 0 15,2 2 0-15,2 1 0 16,6-1 0-16,-3 0-6 16,1-1-2-16,-5 0 5 15,-2 0-2-15,-1-2-2 16,-4 1 1-16,-1-1 6 0,-2 0-3 16,-1 0-3-1,-2 2 2-15,1-1 2 0,-2 0-1 16,1 1 1-16,-1-1 2 15,1 1 0-15,0-2-1 16,0 0-1-16,1 0 2 16,3 1 0-16,1-2-2 15,2 1 2-15,3-2 0 16,1 2 0-16,-1-1-3 16,-1 1 6-16,-2-2-5 15,1 1 3-15,-2 0-1 16,6-2 0-16,2 1 0 15,3-1 3-15,0 2-3 0,1-2 1 16,0 0-1 0,-2 0 1-16,-4 2-2 0,3-2 2 15,-3 2-2-15,-1-2-2 16,2 3 2-16,2-2 0 16,0 2 0-16,0-1-2 15,1 2 3-15,2-1-1 16,-3 0-1-16,2 4 2 15,0-3 0-15,1 0 0 16,2-1 1-16,-3 0-1 16,0-1 0-16,0 0 0 15,2-3 1-15,2 3-1 16,2-2 1-16,-1 2-1 16,0-1 0-16,1 2 0 0,-5 0 0 15,3 2-1-15,-6-1 1 16,2-1 2-16,0 2 0 15,0-1-2-15,4-1 0 16,0 1-1-16,5-1-3 16,-2 2 2-16,0 0 2 15,-1-1-2-15,-6 0 0 16,-5 2 1-16,1 1-1 16,0-1 1-16,1 1 1 15,3 2 0-15,4 0 0 16,0-2-3-16,3 2 3 15,0-2 1-15,-3-1-1 16,-3 0 0-16,0-2 1 0,-3 1-1 16,1-1 0-16,0 2 1 15,3 0-1-15,0-1 2 16,0 1-2-16,1 0-2 16,-2 0 2-16,-1-2 1 15,-3 0 0-15,2 1-1 16,-4-2 0-16,2 0 0 15,-1-2-2-15,-1 2 1 16,-1-1 0-16,-4 1-1 16,0 1-3-16,-2 1 4 15,-2 1 1-15,0 3-1 16,-1-3 2-16,-3 2-3 16,1-1 4-16,2-1-5 15,-1 1 3-15,2 0 0 0,0-2-1 16,0 1 0-16,-2 1 1 15,-2-1-1-15,-6-3 0 16,-6 4 1-16,-5-4 0 16,-4 0 0-16,-3 0 0 15,0 0-1-15,-3 0 1 16,3 0 2-16,0 0-2 16,0 0 0-16,3 0-2 15,-3 0 2-15,1 2-2 16,1-2 2-16,1 1 0 15,-2 0 0-15,3-1-1 0,-3 2-1 16,1-2 2 0,-2 0 1-16,0 0-1 0,0 1-2 15,1 3 2-15,1 3-2 16,1 2 0-16,1 5 3 16,2 3-3-16,4 41 3 15,-11-49-2-15,1 3 1 16,-2 0 0-16,2 0 0 15,-1 13 0-15,-1 1 0 16,-1 0 0-16,-1 0 1 16,3 2-1-16,-1-1 0 15,1 0 0-15,-1 1 0 0,1-2 0 16,1 0 0 0,0 0 0-16,-2-1 1 0,2 0 0 15,-1-1-1-15,1-1 0 16,0-1 0-16,-2 1 0 15,2-3 0-15,0 1 0 16,-1-1-1-16,1-1-2 16,0 1 6-16,-2 2-2 15,1-3-1-15,-1 1 0 16,0-2 0-16,1 1 0 16,1-1-1-16,1 1 1 15,-1-1 0-15,2 1 1 16,0 1-1-16,-1 0 0 15,-1 1 0-15,2 0 0 0,-2-1-1 16,0 1 1-16,1-1 0 16,-1 1 1-16,2-1-1 15,-1 0 0-15,1 1 0 16,-1 1 0-16,1 1 0 16,-1 4 0-16,1 2 0 15,-2 0 0-15,1 2 0 16,-1-2 0-16,0-1 0 15,0-1 0-15,3 0 0 16,-2-2 1-16,1 0-1 16,1-2 0-16,0 4 0 15,0-1 0-15,-2 1 0 16,1-2 0-16,1 0 0 0,-2-2 0 16,1-2 1-1,1-2-1-15,0 0 0 0,1 0 1 16,-1-4-1-16,0 2 3 15,-1 0-3-15,1-2 1 16,0-1 0-16,0 1 0 16,0-2-1-16,0-2 1 15,-2 0 0-15,4-2 0 16,-1 0 0-16,-1-2-2 16,0-1 3-16,0 0 1 15,-1-4-2-15,-1 2-1 16,1-3 1-16,-1-1 0 15,-1 1 0-15,2-1 1 16,-2 0 0-16,1 0-2 16,-1 0 1-16,0 0-1 0,0 0 0 15,0 0 0-15,0 0 1 16,0 0 1-16,0 0-1 16,2 0 1-16,-2 0-2 15,0 0 1-15,0 0-1 16,0-1 0-16,0 1 0 15,1 0 0-15,-1 0 0 16,0-1 0-16,0 1 2 16,0 0-2-16,3 1 5 15,4-1-5-15,-1 1 2 16,2-1 1-16,3 2-3 16,0-2 0-16,0 0 0 0,2 0 2 15,-2 0-2-15,1 0 1 16,-2 0-1-16,0 0 1 15,1-2-1-15,-1 2 0 16,1-1 0-16,-1 0 0 16,3 1-2-16,1-2 2 15,2-2 1-15,-1 4-1 16,2-2 0-16,-5 1-2 16,2-1 2-16,-1 2 3 15,-1-1-3-15,1-1 0 16,1 1 0-16,2 1 0 15,-3-1 0-15,3-1 0 16,1 2 0-16,1 0 0 0,-3-3 0 16,1 3-1-1,-2-1 2-15,1 0-1 0,-2 1 0 16,2 0 0-16,0-2 0 16,3 2 0-16,0 0 0 15,3-1 0-15,-2 1 0 16,1-2 1-16,-1 1-1 15,0-1 0-15,-1 1-2 16,1-1 1-16,0 1 0 16,-2 0-1-16,2-1 2 15,0 1-2-15,1 0 1 16,0 1 1-16,1-1-1 16,-2 2-2-16,-1-1 3 15,0 0-1-15,-3 0 4 0,1-1-3 16,-1 1 0-16,2-2 1 15,0 2-2-15,1 0 1 16,3 0-1-16,-1-2-1 16,-1 2 1-16,-1 2 1 15,-3 0 0-15,1-2 0 16,-2 1 0-16,0 0-1 16,2-1 1-16,0 1 3 15,-1-1-3-15,3 2 0 16,0-2 0-16,1 0-1 15,-1 1 1-15,3-1 0 16,-3 0-1-16,0 1 1 16,1-1-1-16,2 0 1 0,-1 0 0 15,0 0-1-15,1 0 1 16,0 0-1-16,0 0 1 16,1 0-1-16,-2 0 0 15,1 0 0-15,-1 0 1 16,0 0-1-16,1 2 1 15,1-2 0-15,-1 1-1 16,1-1 1-16,1 2 1 16,-1-1-1-16,-2-1-1 15,0 0 0-15,3 0 2 0,-4 0-1 16,2 0 0 0,1 0 0-16,0 0 0 0,0 0 0 15,0-1 0-15,2 1 0 16,0-2 0-16,4 2-2 15,-1-1 0-15,0 1 2 16,0 0-2-16,-5 0 2 16,-1 0 0-16,0 1 0 15,-3-1-1-15,0 0 1 16,3 0 0-16,-2-1 0 16,5 1-2-16,1 0 2 15,2 0 0-15,1 0 0 16,-1 0 0-16,-3 0 0 15,0 0 4-15,0 0-4 0,-2 1 1 16,-1-1-2-16,2 2-1 16,0-2 2-16,3 0 1 15,-1 0 2-15,-1-2-2 16,1 1-1-16,-1 1 0 16,0-2 0-16,-4 2 0 15,0 0 1-15,1 0 0 16,-4 2-1-16,2-2 0 15,2 1 1-15,-2 1-1 16,1-2 0-16,-1-2 0 16,4 2 1-16,-1-1-1 15,0 1 1-15,-1 0-4 16,0 0 3-16,0 0 0 16,-3 1 0-16,3 1 1 15,-1-1 1-15,3-1-2 0,1 2 0 16,1-2 0-16,-1 0 0 15,-1 0 1-15,-1-2-1 16,-3 1 0-16,2 1 1 16,0 0-1-16,-3 0-2 15,0 0-1-15,-2 1 3 16,-2 1 0-16,-1-1 0 16,-2 1 0-16,-4-2 0 15,2 1 0-15,-3 0-1 16,0 2 3-16,-2-3-1 15,0 0-1-15,-3 0 1 16,-1 0-2-16,-1 0 1 16,1 0 0-16,0 0 0 0,-2 0-2 15,2-3 1-15,-2 3-8 16,1 0-62-16,-4-1-152 16,-9-3-735-16</inkml:trace>
  <inkml:trace contextRef="#ctx0" brushRef="#br2" timeOffset="-188964.28">2508 15229 1068 0,'4'-9'54'0,"-1"2"-7"0,0-2 33 16,-3 5 9-16,0 3-10 15,0 2-39-15,0 6-15 16,3 12 36-16,0 10-33 15,0 15-7-15,3 11 6 16,3 9-8-16,-3 2 4 16,3 2-9-16,0-4-9 15,1-1-2-15,1-6-1 16,-1-7 2-16,0-8-4 16,-5-9 0-16,1-8 2 0,-3-10-2 15,-3-5 6-15,3-7 8 16,-6-8 0-1,6-11-14-15,-3-5 0 0,3-8-3 16,6-10 1-16,0-2-5 16,3 0 1-16,7 0 5 15,-1 3-2-15,3 6 2 16,4 5-4-16,-1 6 5 16,-3 7 0-16,0 2-1 15,-5 8 0-15,-2 4-5 16,-2 9 6-16,1 5 0 0,-2 9-1 15,-1 7 2 1,-6 7 0-16,-4 3 1 0,-7 0-1 16,-3 2-2-16,-7-3 0 15,-2-2 0-15,-5-4 2 16,-3-3 2-16,-1-7-3 16,1-8 0-16,-6-2 0 15,-4-9 0-15,1-5-38 16,0-5-166-16,6-6-198 15</inkml:trace>
  <inkml:trace contextRef="#ctx0" brushRef="#br2" timeOffset="-188367.17">2930 15879 857 0,'1'-3'150'15,"1"-1"-120"-15,4 0 77 16,-2 1 23-16,2 0-56 15,2-2-25-15,2 3-20 16,3-1-8-16,4 1-8 16,5-1 4-16,2 4-5 15,3 1-4-15,-3 0-6 16,-2 3-2-16,-4 3 0 16,-3 3 3-16,-6 3 8 15,-6 6 2-15,-6 4 6 0,-9 5 8 16,-6 4 9-1,-4 0-9-15,-8-3-8 0,5 0-3 16,1-4-8-16,7-5 4 16,9-6-6-16,8-2 4 15,8-5 2-15,12-5 1 16,20-4-13-16,14-6-44 16,20-5-161-16,10-5-443 15</inkml:trace>
  <inkml:trace contextRef="#ctx0" brushRef="#br2" timeOffset="-186646.43">12933 11935 737 0,'-1'-2'72'16,"-1"-2"37"-16,1 0-5 0,-1 1 9 16,2 2-19-16,0 1-57 15,0 0-24-15,0 0-9 16,0 1 0-16,-1 3 4 16,-1 2 30-16,-1 3-4 15,-6 2-8-15,-3 4-11 16,-5 3-3-16,-5 1-8 15,-3 1 3-15,-3 0-7 16,-2 3 0-16,-3-1-1 16,2-1-4-16,-1-1-88 15,4-3-245-15,6-3-198 16</inkml:trace>
  <inkml:trace contextRef="#ctx0" brushRef="#br2" timeOffset="-186420.58">12836 11970 1040 0,'6'2'78'16,"-1"-1"-71"-16,-4 1 5 15,-1 5 95-15,2 7-43 16,2 5-12-16,5 8-37 15,3 7-11-15,7 2-4 16,1 4-10-16,7 2-278 16,1 1-618-16</inkml:trace>
  <inkml:trace contextRef="#ctx0" brushRef="#br2" timeOffset="-180894.02">4207 14897 978 0,'-12'-3'91'16,"6"-3"-32"-16,3 1 9 16,6-1-2-16,3 2 9 15,0 1-15-15,4-1-3 16,1 2-18-16,1 2-7 15,9-1-5-15,1 1-6 0,9 1-2 16,5-2-2 0,8-2-10-16,6 0 2 0,10 0-7 15,4-5 4 1,12 2-4-16,2 2-1 0,2 0 1 16,-2 1-1-16,1 0 3 15,-6 0-3-15,-6-1-1 16,-4 1 3-16,2-2 1 15,-5 1-4-15,-3-3 4 16,-2 1-4-16,0 0 0 16,-4 2 0-16,-2 0 0 15,0 1 0-15,-2-1 0 16,-3-1-1-16,1 0 1 16,1 0-1-16,1-2 1 15,8 0-3-15,6-1 3 0,8-1-1 16,1 0 2-16,10 0-1 15,1 1 1-15,0 1 0 16,-1 0 0-16,-4 0 0 16,0-1 2-16,-4 1-3 15,-3 0 2-15,0 0-2 16,0-1 0-16,0 1-2 16,1 0 2-16,1 1-1 15,1-1 0-15,0 3 1 16,2-2-4-16,-2 1 4 15,5 0 0-15,-2 0 2 16,1 0 0-16,0 0-2 0,2-1 2 16,-5 0 0-16,2 2-2 15,-2-2 1-15,-2 4-1 16,140-7 0-16,-180 6-1 16,2 1 0-16,-2 0 0 15,2 0 1-15,37-1-2 16,3-1 2-16,3 1 0 15,3 0-1-15,1 0 1 16,0 0 1-16,-4-1-1 16,-1 1 0-16,-4 0 2 15,-5-2 1-15,-5 0-3 16,-4 0 1-16,-2-1-1 16,0-1 0-16,-1 1 0 0,4-1 0 15,0 2-2 1,-1-1 1-16,6 3 1 0,-2-1-1 15,0 3-2-15,3-2 4 16,2 0-1-16,0 0 0 16,0-1 0-16,0 1 2 15,0-1-2-15,-2 1 1 16,-3 0 1-16,0 0 0 16,-1 0-2-16,0 1 0 15,1 0 1-15,1 1-3 16,3-1 2-16,0 2-1 15,1 0 1-15,-2 0-1 16,-1 2-2-16,0-1 2 0,-1 1 1 16,1 0 0-16,5-2 0 15,-2-4 0-15,1 1 1 16,-3-1 0-16,1-2 1 16,-3 2-2-16,-1 0 0 15,-4 0 3-15,0-1-3 16,-1 3 0-16,0 1 1 15,2 1 0-15,2 0-1 16,1 0-5-16,-2-2 5 16,-2 0-1-16,-2 2 1 15,-1-2-1-15,-3 0 0 16,1 0 1-16,1 0-1 16,0 1 1-16,-1-1 0 15,-1 1 1-15,-6 0-1 0,-8-2 0 16,-3 1 1-16,-7-2 2 15,-3 1-5-15,-3-2 4 16,-2 0-3-16,4 0 1 16,-1 0 0-16,3 1 0 15,3 0 3-15,2 1-3 16,2 0-1-16,-1 3 1 16,-5-3 1-16,-4 2-1 15,-6 0 0-15,-7-1 1 16,-3 2 2-16,-3-1-2 15,-3-1 4-15,-1 2 0 16,1 0 3-16,0 0-4 16,0-1 0-16,3 1-1 0,1-3-3 15,2 1 0-15,0 0 1 16,0 0-1-16,-3 1 0 16,0-1 4-16,-1 2 9 15,-4-1-5-15,2 1 3 16,0 0-1-16,0 0-3 15,0 0 0-15,0 0-7 16,2 1 0-16,-2-1-1 16,3 3 1-16,0 3 2 15,1 4 0-15,2 3 1 16,0 4-3-16,0 0 1 16,0 3 0-16,1 0 2 0,-2 3-2 15,1 1 1 1,-2 0-2-16,2 2 1 15,-3 1-1-15,3-1 0 0,-5 1 1 16,1 0-1-16,-1-1 1 16,-2-3 0-16,1 1-1 15,0 0 1-15,-2 1 1 16,4 2-2-16,-2-3 1 16,1 5 0-16,-1-2-1 15,3 2 0-15,-1-3 1 16,1 1 1-16,-1-1-4 15,-1 0 4-15,-1-5-4 0,2 4 3 16,-1-2-1 0,1 1 0-16,-1-3 0 0,1 1 1 15,-1 1-1-15,-1 1-1 16,2-2 1-16,-1 4-1 16,2-2 2-16,-3 2-1 15,1-2 0-15,1 2 2 16,-1-2-2-16,1 2-2 15,-1-3 1-15,2 0 1 16,-1 0 1-16,-1-3-1 16,1 2 0-16,-1-4 0 15,2-1 1-15,-1-1-1 16,-1-5 1-16,1-1-1 16,4-3 0-16,-3-2 2 15,-2 0-1-15,2 0-1 16,0-3 4-16,0 1-4 0,0-2 1 15,0 0 0-15,2 1 5 16,3-2-2-16,3-2-1 16,6 2-3-16,3-1 1 15,4 0-4-15,1-1 7 16,2-1-7-16,2 3 5 16,-1-4-3-16,4 4 1 15,2 0-2-15,-2 2 2 16,4 0 0-16,2 1 0 15,1 0 0-15,5 0 0 16,3 0 1-16,0 0-1 16,4-2 0-16,1-1 1 15,-1 2-1-15,0-1 2 0,2 0-1 16,-2 2 0-16,0 0 1 16,1 0-1-16,-1-2 0 15,-2 2-1-15,2-2 0 16,-2 0 0-16,0 1 0 15,3 0 0-15,0-1 0 16,-1 2-1-16,2 0 0 16,-4-1 1-16,-6 3-2 15,-3-1 1-15,2 1 1 16,0-1 0-16,3 2 1 16,2 0-1-16,2-2 0 15,2 2 1-15,3-2-1 0,1-1 0 16,2-2 1-16,2 1 1 15,-1-2-2-15,3 0 1 16,-3 0-2-16,-2 0 2 16,0 2 0-16,-3-1 0 15,-2-1 0-15,3 1-1 16,2 0-1-16,1-1-2 16,0 0 3-16,-3 0 0 15,-1 2-2-15,-1-1 2 16,-2 2-2-16,-1 0 2 15,0 0 0-15,0 0 1 0,3 0-2 16,1 1 4 0,-1-2-3-16,3 0 0 0,3-1 1 15,0 1 0-15,4-2 0 16,-3 0 0-16,1 1-1 16,-3-1 1-16,-3 0-2 15,1 0 2-15,-2 1-1 16,2-1 0-16,-2 0-3 15,1 0 2-15,-2 1 1 16,-1 1 0-16,-1 0 0 16,2-1 0-16,5 0 0 15,-1 3-1-15,3-3 1 16,4 1 1-16,-4 0-1 16,1-1 0-16,-3 0-1 15,-2 1 1-15,-4 1 3 0,2-2-2 16,3 2 1-16,0-2-2 15,2 1 2-15,5-2 0 16,3 0-2-16,1 0-3 16,2 0 0-16,-4 0 2 15,-3 1-1-15,-4 2 2 16,-6-3 0-16,-2 0 0 16,3 3 0-16,0-2 0 15,4-1 1-15,4-1-1 16,2 0 1-16,3-1-1 15,-1-2 0-15,1 2 2 16,-3 2-1-16,-5-1 0 16,-6 2-1-16,-6-1 0 15,2 2 0-15,-1 2 1 0,3-2-1 16,5 2 0-16,3 0-2 16,2 2 2-16,-2 0 0 15,-4-1 0-15,-2 1 1 16,-3 1 0-16,-1-1 0 15,0 1 4-15,1-1-1 16,-1 0 0-16,2-2-4 16,-2 0 6-16,1 1-4 15,1-4-2-15,0 2 2 16,-1 0 0-16,1 1-2 16,2 0 0-16,-1 4 0 15,-2-1 3-15,0 0-2 0,-1 0-1 16,-2 0 0-16,-1-2 1 15,0 0 0-15,-3-1-1 16,0-1-1-16,1-2 0 16,-5 0 1-16,0 1 2 15,-2-1-1-15,-2 1 1 16,-2 0-2-16,1 1 0 16,3 3 0-16,0-1 0 15,0 3 0-15,1 0 1 16,2-1-1-16,-5 2 1 15,2-1 0-15,-3-1 0 16,0 2 2-16,-5-2-3 0,-1-2 2 16,-5-1-1-16,-5 1 2 15,-3-4 0-15,-4 2-2 16,-4-3 2-16,-2 1-1 16,1-1-2-16,-4 0-1 15,2 2-14-15,-7 2-136 16,-4 1-912-16,-13-9 1063 15</inkml:trace>
  <inkml:trace contextRef="#ctx0" brushRef="#br3" timeOffset="-151979.61">5163 8711 544 0,'8'-15'58'0,"-2"1"-41"16,1-1 89-16,2-2 33 0,-5 3-19 15,1 2 76-15,-5 1-86 16,0 2-21-16,0 4 16 16,0 2-21-16,-3 0-19 15,3 3-18-15,0 0-9 16,0 2-3-16,0-1-13 16,3 3 4-16,-6 6 21 15,3 2-2-15,3 6-2 16,-3 3-20-16,0 1 2 15,0 1-3-15,0 0-7 16,3-1-5-16,-3-1 0 16,0-1-4-16,0-4-6 15,0-5 0-15,0-3 0 0,3-3 0 16,-6-2 0 0,3-3-21-16,0 2-41 0,-6-2-64 15,-3 2-80-15,-13 2-536 16</inkml:trace>
  <inkml:trace contextRef="#ctx0" brushRef="#br3" timeOffset="-151111.41">5105 11126 1187 0,'-5'-14'99'0,"1"1"-80"16,4 2 46-16,0 1 24 16,0 3 18-16,3 3-38 15,-2 1-37-15,1 3-11 0,-4 0-6 16,4 0 3 0,-2 0-8-16,1 7 7 0,1 6 26 15,1 7-20-15,0 5-10 16,0 6 1-16,-3 2-2 15,0 2-6-15,-3-3-4 16,0 0 1-16,0-5-3 16,1-2 1-16,-1-5-2 15,2-5 0-15,-3-2-15 16,2-4-39-16,-1-1-31 16,-1-2-94-16,-7 3-285 15</inkml:trace>
  <inkml:trace contextRef="#ctx0" brushRef="#br3" timeOffset="-150406.92">4796 13950 1338 0,'0'1'198'16,"-3"2"-198"-16,3 3 0 16,-3 4 22-16,-1 8 43 15,-2 6-20-15,-3 9-18 16,0 6-5-16,-3 4 1 16,3 7 10-16,4 2-15 0,-1 2 3 15,-1-1-3-15,3-7-2 16,-1-4 0-16,2-5-8 15,2-11-5-15,1-6 3 16,0-7-6-16,0-6 0 16,0-4-19-16,0-3-19 15,0-5-94-15,1-10-294 16</inkml:trace>
  <inkml:trace contextRef="#ctx0" brushRef="#br3" timeOffset="-147642.22">6633 9881 1231 0,'-8'2'86'0,"2"0"-86"0,2-2 0 16,1 1 12-16,-2 6 93 15,0 6-33-15,-3 5-23 16,-3 8-14-16,0 2 6 15,2 2-9-15,3 2-17 16,4 2 4-16,7-6-8 16,4-2-5-16,7-7 1 15,8-4-2-15,3-6-3 16,13-7-2-16,2-10-1 16,1-4-5-16,-7-12 0 15,-8-8 4-15,-8-7-1 16,-10-6 1-16,-10-1-1 0,-10 3 0 15,-7 5 1-15,-8 8 1 16,-5 8 1-16,-1 9-1 16,-2 7 0-16,0 6-12 15,6 8-64-15,0 5-129 16,-1 9-212-16</inkml:trace>
  <inkml:trace contextRef="#ctx0" brushRef="#br3" timeOffset="-147002.37">6655 10674 291 0,'0'-5'1034'15,"-3"-1"-990"-15,2 4 33 16,-2-1 22-16,1 0-13 16,1 6-41-16,1 2 1 15,-5 10 10-15,1 4-14 16,1 10-5-16,-2 7 0 0,-2 5-4 16,1 5-12-1,0 3 4-15,-1 0-5 0,-1 2-10 16,5-3 6-1,-3-6-8-15,4-4-2 0,1-7 1 16,-1-7-5-16,2-8-1 16,2-6 3-16,-1-5-4 15,-1-3 0-15,2-2 0 16,-2-2-4-16,0 0-57 16,-2-4-113-16,1-2-230 15</inkml:trace>
  <inkml:trace contextRef="#ctx0" brushRef="#br3" timeOffset="-146091.49">6461 13992 746 0,'0'-4'425'16,"0"2"-358"-16,0-2 6 15,-1 2 26-15,1 2 16 16,0 0-42-16,0 2-44 16,0 0-18-16,-2 5 16 15,2 4 5-15,-3 6-7 16,-1 5-1-16,1 10 2 0,0 3 2 15,0 4-7-15,0 5 0 16,0 1-11-16,0-2 4 16,1-2-1-16,2-6 0 15,0-6-1-15,2-5-8 16,-1-8-4-16,-1-6 1 16,2-4-1-16,-2-5-3 15,0-1-17-15,0 0-47 16,-2 0-80-16,1-3-302 15</inkml:trace>
  <inkml:trace contextRef="#ctx0" brushRef="#br3" timeOffset="-143800.16">8184 8408 601 0,'-1'-4'165'16,"1"0"-82"-16,1-1 34 15,2-1-52-15,2 0 23 16,1 2-51-16,-3 0-21 15,4 0-13-15,-4 1-2 0,0 1-1 16,0 2 1-16,-3 0 4 16,2 2 17-16,-2-2 27 15,0 1 13-15,0-1-3 16,0 0 6-16,-2 0 9 16,4-1-8-16,-2 2-17 15,0-1-11-15,0-1-6 16,0 1 0-16,0 0-14 15,-2 0 0-15,2-2-10 16,0 4 7-16,-1-1-4 16,1-1-2-16,0 0-7 15,0 2 5-15,0-1-6 16,0 2 5-16,0 3 14 0,1 2-12 16,2 3 0-1,2 0 3-15,-1 0 0 0,-1-1-5 16,0 0-6-16,-1-7 5 15,0 1-5-15,-2-2 5 16,0-1-2-16,2-1-2 16,-2 0 5-16,0 2-2 15,0-2-3-15,0 7 10 16,1 1-1-16,1 6-2 16,1 4-8-16,-3 7 6 15,3 2-1-15,0 3-3 16,-3 4 3-16,0 0-4 0,0 0 1 15,0-3-1 1,-3-4-1-16,6-3 6 0,-3-3-3 16,3-5-2-16,-3-1 3 15,3-2-3-15,-3-5 0 16,0-1 0-16,2-1 5 16,-4-3-6-16,2-2 5 15,0 0 0-15,0-2-4 16,0 1 7-16,2-1-8 15,-2 1 1-15,0 0-1 16,0 0-14-16,-2-2-57 16,2 1-75-16,-6-1-317 15</inkml:trace>
  <inkml:trace contextRef="#ctx0" brushRef="#br3" timeOffset="-142820.43">7962 12440 1216 0,'6'-4'211'0,"-5"0"-197"16,1 0-6-16,-4 1 1 16,-1 6 23-16,-1 6 70 0,-6 7-64 15,-4 11-14-15,-2 9-1 16,-1 9-4-16,1 3-6 16,7 2-2-16,3-4 1 15,7-7-4-15,4-5-3 16,10-11 3-16,3-6 0 15,6-7-1-15,2-6-6 16,4-9 5-16,-1-7 0 16,-1-7-5-16,-7-6 7 15,-2-8-6-15,-8-7 2 16,-8-4-4-16,-6-2 2 16,-5 5-2-16,-6 4 3 15,-6 11-3-15,-5 7-6 16,-7 11-11-16,-4 5-34 0,-5 9-92 15,5 8-292-15</inkml:trace>
  <inkml:trace contextRef="#ctx0" brushRef="#br3" timeOffset="-141879.09">7952 14016 994 0,'1'-9'255'0,"1"2"-232"16,-1 1 43-16,-1 2 32 0,2 1 21 15,-1 3-50-15,2-1-34 16,-3 1-16-16,1 1-9 15,-1 0-1-15,0 5 12 16,3 5 9-16,0 5-12 16,2 8-8-16,1 5 3 15,0 4 8-15,-3 2-3 16,-1 2-5-16,-2 0-5 16,-2-1 8-16,1-1-12 15,-2-1 4-15,-2-4 3 16,2-4-2-16,0-2-1 15,0-4-1-15,0-4 0 16,1-5-5-16,1-2-2 16,1-5 1-16,0-2-1 15,1-2 0-15,-1 0-2 0,0 0-12 16,0 0-44-16,-1-2-76 16,-1 2-240-16</inkml:trace>
  <inkml:trace contextRef="#ctx0" brushRef="#br3" timeOffset="-135988.4">11389 9597 604 0,'-3'0'175'0,"-2"0"-77"16,1 0-12-16,4 0 68 15,0 0-8-15,0 0-55 16,2 0-10-16,-2 0-6 15,0 0-24-15,0 0 1 16,0 0-15-16,0 0-14 16,0 0-2-16,0 0-3 15,-2 0-6-15,2 0-1 16,0 0-9-16,0 0 5 16,0 1-4-16,0-1 2 15,0 0-3-15,0 0 1 16,-1 2 2-16,1-2 3 15,0 0-5-15,-2 0-2 0,2 1 3 16,0-1-1-16,0 0-3 16,0 0 1-16,0 0 1 15,0 0-2-15,-1 1 0 16,1-1-2-16,-2 5 2 16,-1 3 0-16,-3 5 0 15,-1 6 0-15,-7 10 4 16,2 5 0-16,-2 5-2 15,0 5 5-15,6 3-3 16,4 2 1-16,7-3-2 16,9-3 3-16,12-4-3 15,9-8 1-15,9-6-2 0,7-9-2 16,4-8-2-16,-3-5-4 16,-3-7 4-16,-11-10 2 15,-8-5-1-15,-9-6 1 16,-11-8-1-16,-9-7 0 15,-8-7-1-15,-9 1 1 16,-4 0 1-16,-7 6 0 16,-3 6-1-16,-1 8-5 15,-5 8-5-15,-3 9-28 16,-3 4-29-16,-1 8-64 16,-1 7-105-16,7 5-366 15</inkml:trace>
  <inkml:trace contextRef="#ctx0" brushRef="#br3" timeOffset="-134359.89">11471 12185 1036 0,'-1'-8'133'0,"-1"-2"-111"16,2 4 93-16,0 0-18 16,-1 3 9-16,1 2-37 15,0 1-29-15,0 0-21 16,0 0 1-16,0 0 1 15,-2 1-12-15,2-1-2 16,0 2-4-16,2 2 4 16,-1 3 28-16,2 7-15 15,3 6-5-15,-2 7 3 16,-2 5-1-16,1 4-4 16,-3 6 4-16,0-1-7 15,0 4 1-15,-3-2-1 16,3 3 2-16,-3-3-7 0,0 0 1 15,0-4-2 1,-3-3-1-16,3-7-1 0,0-8-1 16,2-5-1-16,-1-8 2 15,4-3-1-15,-2-4 2 16,1-1-3-16,-1-1-4 16,2 1-21-16,-2 0-40 15,-2-1-79-15,2-3-424 16</inkml:trace>
  <inkml:trace contextRef="#ctx0" brushRef="#br3" timeOffset="-133422.5">11596 13611 731 0,'6'-4'567'15,"-3"-2"-539"-15,0 1 52 16,-4 0 52-16,1 1-45 16,0 4-39-16,0 0-24 15,0 0-19-15,1 4-4 16,-1 8 15-16,0 6 19 15,2 11-12-15,-1 8-3 16,2 9-1-16,0 4 0 16,0 1-6-16,-1 1 1 0,4-6 2 15,-3-4-10-15,0-4 2 16,0-7 1-16,0-4-2 16,1-6-5-16,-1-5 2 15,0-5 0-15,-1-6-4 16,-2-1 2-16,1-2-2 15,-2-2 3-15,2 0-6 16,-1 0-6-16,0-2-40 16,-1 2-58-16,1 0-191 15</inkml:trace>
  <inkml:trace contextRef="#ctx0" brushRef="#br3" timeOffset="-131903.47">13839 8194 1191 0,'0'-4'71'0,"-2"0"1"0,1-1-13 16,1 2 4-16,1 3-2 15,1 0-19-15,-2 2-13 16,3 4-5-16,1 4 34 15,1 8-32-15,1 7 2 16,0 8 1-16,0 8-9 16,-3 4 9-16,-2 3-4 15,-2 0-12-15,-1 2 9 16,-1-3-6-16,0-6-2 16,2-6-3-16,-1-6-4 15,1-9 1-15,1-4 2 16,-2-7-3-16,2-6 3 15,0 1 3-15,0-2-1 16,0-2-6-16,0 0-1 0,0-2-5 16,2 2-30-16,-2 0-57 15,1 0-84-15,1 0-391 16</inkml:trace>
  <inkml:trace contextRef="#ctx0" brushRef="#br3" timeOffset="-129907.55">13991 10713 827 0,'0'-3'234'16,"0"0"-134"-16,0 2 22 15,0-2-28-15,0 3 5 16,0-2-22-16,0 2-30 0,0 2-31 15,0 2-5-15,0 6 43 16,2 7-26-16,-1 7-7 16,1 9 9-16,-2 6 7 15,2 6-10-15,-2 5-6 16,0 1-3-16,0 2 7 16,0-2-11-16,0-5 5 15,2-3-4-15,-2-7-5 16,0-8-1-16,0-8-1 15,0-7-4-15,0-7 0 16,0-3 3-16,0-3-3 16,-2-2-4-16,2 2-36 15,-2-4-83-15,0-1-264 0</inkml:trace>
  <inkml:trace contextRef="#ctx0" brushRef="#br3" timeOffset="-128734.35">13854 14648 1001 0,'-5'3'368'16,"2"-3"-367"-16,-1 0 3 15,1-1 0-15,3 2 47 16,-3 3 48-16,-2 4-45 16,-2 6-19-16,-5 4-2 15,-3 6-2-15,-1 4-3 16,-1 6-15-16,-2 7 5 0,7 6 1 15,0 3 6-15,3 2-7 16,6 1-10-16,6-4 3 16,9-6-9-16,6-8 8 15,7-7-7-15,8-8 4 16,6-9-4-16,12-11-1 16,5-11-4-16,4-11 1 15,-2-10 0-15,-4-12 1 16,-5-9-1-16,-10-7 1 15,-9 3 4-15,-11 3 10 16,-8 13 11-16,-11 12-14 16,-11 10-10-16,-8 8 6 0,-6 5-3 15,-10 5-4-15,-5 2 0 16,-4 4-4-16,0 2-40 16,2 3-77-16,9 1-224 15,11 1-903-15</inkml:trace>
  <inkml:trace contextRef="#ctx0" brushRef="#br3" timeOffset="-127455.7">16512 9595 1169 0,'-4'-2'99'0,"-4"-1"-76"15,1 1 51-15,-2 1 15 16,0 2-24-16,-3 5-11 16,-4 5-7-16,-7 8-5 15,-5 7-14-15,-2 11 8 0,3 7-4 16,2 5 3-16,4 2-16 16,10 0-8-16,11-5-4 15,13-3 3-15,13-7-10 16,15-9 4-16,15-8-1 15,12-11-3-15,1-8-3 16,-3-11 3-16,-9-9 3 16,-17-7-2-16,-13-8-1 15,-16-8 0-15,-11-4 0 16,-13-2 1-16,-9 2 1 16,-9 5-2-16,-10 12-1 15,-6 7 1-15,-7 12-17 16,0 6-31-16,2 10-40 0,8 8-143 15,14 6-323 1</inkml:trace>
  <inkml:trace contextRef="#ctx0" brushRef="#br3" timeOffset="-126549.52">16424 11757 1187 0,'-1'-4'80'0,"-2"-2"-7"15,1 2 54-15,2-2-18 16,0 5-30-16,0 1-30 16,0 0-17-16,-1 0-10 15,1 1-6-15,0 4-3 16,-2 4 29-16,1 7-14 15,-2 8-10-15,-2 10 6 16,2 7 0-16,0 5-10 0,-1 7 0 16,3 3-4-16,-2-1-4 15,1 1 1-15,-1-6 9 16,2-4 0-16,-2-5 2 16,1-5-7-16,2-5-5 15,0-7-2-15,0-7-2 16,0-8-2-16,0-4 0 15,0-3 0-15,0-3-16 16,0 1-41-16,2-1-69 16,-1-2-109-16,2-2-614 0</inkml:trace>
  <inkml:trace contextRef="#ctx0" brushRef="#br3" timeOffset="-125616.91">16372 14888 887 0,'1'1'362'0,"1"-2"-299"0,-1 0 13 16,-1 1 50-16,-1 0-41 16,1 1-41-16,-2 6 0 15,1 6 0-15,-3 7-13 16,-2 8-14-16,-2 10 17 15,-4 5-11-15,-1 4-2 16,-1 5-9-16,3-2-5 16,3 0-3-16,5-5-2 15,9-7 1-15,10-8-2 16,11-13-1-16,14-8-15 0,12-10-1 16,7-12 13-16,-1-9 2 15,-5-11 1-15,-4-5-6 16,-13-3 6-16,-12 1 6 15,-10 7 11-15,-8 7 4 16,-10 9-14-16,-10 6-2 16,-10 5-1-16,-9 5-2 15,-7 4-2-15,-3 5-3 16,-1 4-4-16,6 3-49 16,7 2-60-16,9 1-96 15,12-1-259-15</inkml:trace>
  <inkml:trace contextRef="#ctx0" brushRef="#br3" timeOffset="-123196.15">18070 9049 357 0,'-2'-1'116'16,"1"1"-108"-16,-1-3 71 15,2 1 17-15,0-1-43 16,2 2-10-16,-1-1 5 15,-1 0-24-15,2 0 22 16,-1 1 0-16,-1 1 9 16,0 0 31-16,0 0 18 0,2 0-19 15,-4 0-23-15,2 0-2 16,0 0 0-16,0 0 5 16,-1-1-18-16,1 1-17 15,-2 0-5-15,2 1-6 16,-1-1-5-16,2 0-7 15,-1 0-1-15,0 0 0 16,2 0 2-16,-2 0 1 16,0 0 0-16,0 0 8 15,0 0-4-15,0 0-2 16,0 1 4-16,0-1-3 16,0-1-6-16,0 1-3 15,0 1-1-15,0-2-1 16,0 1-1-16,0 0-2 15,0 0 2-15,0 0 2 0,0 0 0 16,0 1-2-16,0-2 0 16,0 2 0-16,0-2 0 15,0 1 1-15,0 0-1 16,-2 0 0-16,2 0 0 16,0 0 1-16,0 0-1 15,0 0-1-15,0 0-1 16,0 0-9-16,0 0-23 15,0 1-48-15,0-1-140 16,0 2-236-16</inkml:trace>
  <inkml:trace contextRef="#ctx0" brushRef="#br3" timeOffset="-121933.55">18541 9032 1048 0,'-1'0'230'0,"1"0"-143"16,-2-1 38-16,2-1-12 16,0 2-44-16,-1 2-31 15,1-2-16-15,0 1-12 16,1 6 8-16,-1 9 33 16,2 8-35-16,1 14 8 15,-2 14-5-15,-1 9 7 16,2 8-7-16,-4 3 7 15,1 1 0-15,-2-4-9 16,-2-4-4-16,1-6-1 16,-5-6 5-16,3-10-3 0,0-7-7 15,2-10-7 1,-1-7 0-16,3-9 0 0,2-3 0 16,0-6 0-16,0 1 0 15,2-2 0-15,-2 0 0 16,2-3 0-16,2-3 0 15,1-1-108-15,-1-4-115 16,2-3-667-16</inkml:trace>
  <inkml:trace contextRef="#ctx0" brushRef="#br3" timeOffset="-120598.2">18701 12646 895 0,'0'-7'314'0,"0"0"-267"0,-1 0 58 15,-2 1-32-15,1 3-22 16,2 3-19-16,0 0-13 15,0 1-14-15,-4 7 2 16,-6 7 27-16,-7 12 5 16,-5 9-15-16,-4 11 1 15,0 1-10-15,6 4-5 16,4-5-3-16,8-3-3 16,8-7 0-16,8-6 3 15,9-8 6-15,12-7-12 16,8-6 1-16,6-10 0 15,0-7 0-15,-2-9 7 0,-7-7-9 16,-9-9 5-16,-2-4 4 16,-11-5 0-16,-5-1-6 15,-6 0 9-15,-6 5-11 16,-6 5-1-16,-4 5 0 16,-7 8-15-16,-6 8-48 15,-5 8-67-15,-3 9-168 16,-3 7-418-16</inkml:trace>
  <inkml:trace contextRef="#ctx0" brushRef="#br3" timeOffset="-119130.85">18835 15106 942 0,'6'-10'284'15,"-6"1"-250"-15,0 1 56 0,-3-1 37 16,0 4-19-16,2 2-41 16,-2 0-41-16,2 3-13 15,-1 0-1-15,-3 4-7 16,-5 4 20-16,-8 7 2 15,-5 6-11-15,-6 8 8 16,-1 4-11-16,6 2-2 16,8 2-5-16,8-2-2 15,13-3 0-15,13-7 2 16,14-6-6-16,12-5-2 16,14-8 0-16,5-6-4 15,2-11 6-15,-3-7 3 16,-9-9-2-16,-11-8 1 15,-7-10 2-15,-9-7-2 0,-10 1 10 16,-10 0-2-16,-9 6 5 16,-10 8-13-16,-14 6-2 15,-13 7-6-15,-11 5 0 16,-6 8-51-16,1 9-96 16,8 14-362-16</inkml:trace>
  <inkml:trace contextRef="#ctx0" brushRef="#br3" timeOffset="-117561.22">21083 9805 804 0,'-5'-13'108'15,"2"1"30"-15,0 2 64 16,1 3-102-16,1 4 6 16,-1 3-16-16,2-3-27 15,0 3-19-15,0 3-16 0,-1-3-12 16,-1 0-4-16,-1 6-5 16,-7 4 21-16,-7 6 1 15,-5 7-4-15,-5 7 0 16,0 4-13-16,2 2 5 15,6 6-7-15,7-2-3 16,4 1-1-16,12 0 2 16,9-5-3-16,9-5-1 15,12-6-3-15,10-6 0 16,8-7 4-16,4-6-4 16,1-8-1-16,-9-5 1 15,-8-6 2-15,-10-4 0 16,-9-5 5-16,-10-9-4 15,-7-9-4-15,-8-7 7 0,-5-4-7 16,-4-3 19-16,0 6-3 16,-2 6-3-16,0 8-8 15,3 7 0-15,0 6 4 16,-1 7-8-16,-1 4 0 16,1 3-1-16,-3 4-2 15,-7 4 1-15,-2 4-2 16,-3 3-1-16,-5 6-22 15,0 5-42-15,2 5-54 16,2 4-143-16,8 4-602 16</inkml:trace>
  <inkml:trace contextRef="#ctx0" brushRef="#br3" timeOffset="-116662.16">21015 12543 1175 0,'-4'-7'170'16,"-5"0"-143"-16,-1 0 78 16,-1 0-13-16,0 4-45 15,1 5-23-15,-7 3-3 16,-2 6-3-16,-3 9-2 16,-2 10 3-16,-2 7-1 15,4 8-6-15,4 1-7 16,5 1-1-16,8-5 4 15,11-2-1-15,11-5-1 16,12-6-4-16,12-6 1 16,11-7-2-16,6-9-1 0,0-11 1 15,-5-9 1 1,-9-7 2-16,-11-7-1 0,-9-9 0 16,-12-8 0-16,-6-7-1 15,-9-4 2-15,-8 1 2 16,-6 7 5-16,-10 8-8 15,-7 11-2-15,-8 10-2 16,-4 11-7-16,1 8-46 16,-1 11-56-16,8 14-211 15,7 9-523-15</inkml:trace>
  <inkml:trace contextRef="#ctx0" brushRef="#br3" timeOffset="-115838.62">21075 15266 1320 0,'-15'-4'54'0,"-1"1"-41"16,2 5 50-16,-4 5 24 0,0 9-21 15,-1 8-27-15,-2 6-12 16,3 7-5-16,5 3-5 16,5 2-11-16,10 2 2 15,9-5-4-15,14-2-4 16,14-6 0-16,11-7-6 15,8-10 2-15,2-8 4 16,-5-10 6-16,-12-10-2 16,-8-7 17-16,-11-9-8 15,-8-7 7-15,-10-7 5 16,-6-3-10-16,-8 1-2 16,-10 3-5-16,-5 9-8 15,-6 6-2-15,0 6-28 0,0 6-60 16,8 7-83-1,5 3-222-15</inkml:trace>
  <inkml:trace contextRef="#ctx0" brushRef="#br3" timeOffset="-114893.14">20830 13345 745 0,'-1'-5'104'0,"1"1"-37"16,1 1 31-16,1 0 43 0,2 2-23 15,-4 0-43 1,1 1 1-16,-1 0-21 0,5 0-13 15,2 1 14-15,13 0 0 16,13 3-32-16,19 2-8 16,22 4-9-16,17-3-2 15,14 5-3-15,10-2 1 16,3 0-2-16,1-2 5 16,-2 0-4-16,-3-2-2 15,-8-3-1-15,-12-2 1 16,-16 0-1-16,-17-1 1 15,-19 0 1-15,-15 2 2 16,-14-1 11-16,-7 1 7 16,-6-2-17-16,0 1-4 15,-2 0-24-15,1 4-78 0,1 6-246 16</inkml:trace>
  <inkml:trace contextRef="#ctx0" brushRef="#br3" timeOffset="-100395.55">11523 12207 737 0,'-10'-3'116'0,"1"-1"-82"16,3 0 2-16,3-1-14 0,3 4-16 15,2 1 69-15,-1 0 15 16,-2-1-24-16,1 2-37 16,0-1-1-16,-2 0 9 15,1 0 2-15,1 0 9 16,-2 0-6-16,1 0-1 15,-1 0-12-15,2 0-3 16,0 1-9-16,0-1-5 16,0 2-7-16,-3 2 12 15,0 3 16-15,-2 3-20 0,-2 4-3 16,-3 2 4-16,-1 1-4 16,-2 1 0-16,-2 3 0 15,-1-1-3-15,-1 4 3 16,1 0-1-16,1 0-6 15,3 1 2-15,4 1 0 16,4-2-1-16,4 3 0 16,1 1 1-16,1-2-2 15,1-1-1-15,0 0 3 16,-3-4-5-16,3 0 0 16,3-2 7-16,-2-2-7 15,2-3 3-15,0-3 0 16,2-3 2-16,3-2 0 15,3-2 1-15,4-2-2 16,3-2 0-16,4-3 2 0,1-1-4 16,0-3 3-16,-3-2-2 15,-4-2 5-15,-4-2-6 16,0-5 1-16,0-1 1 16,-3-1-2-16,1 0-1 15,-2-3 0-15,1 0-1 16,-1 2 0-16,-3 3-1 15,3 0 3-15,-1 4-4 16,-4 1 3-16,0 0-1 16,-2 0 5-16,1 0-5 15,-2-3 7-15,1-2-7 16,-2 1 0-16,1-1 4 16,-2-1-3-16,-1 2 0 15,2 0 1-15,-2 1-2 0,0 3 6 16,-2 0-1-16,-1 2-1 15,0 1 2-15,-4 1-3 16,2-1 0-16,-1 2-2 16,-3-1 1-16,-2 1-2 15,-3-1 2-15,1 2 0 16,-2 2-2-16,-3 0 2 16,1 1-2-16,-3 0 0 15,1 1 0-15,-1 2 0 16,0 0-2-16,4 2 2 15,0 0 0-15,0 2 0 16,3 1-2-16,0 2 0 16,-2 1-8-16,1 2-50 0,-2 9-26 15,-4 7-110-15,0 7-301 16</inkml:trace>
  <inkml:trace contextRef="#ctx0" brushRef="#br3" timeOffset="-58713.17">26767 11111 1412 0,'6'1'77'16,"-2"1"-74"-16,-5-4 2 16,-5 4 15-16,6 7 38 15,1 10-1-15,4 11-24 16,5 12-20-16,3 12-3 16,5 10-4-16,0 9-5 15,-3 5-1-15,-4 1-32 16,-4-2-88-16,-1-10-179 0,-3-9-246 15</inkml:trace>
  <inkml:trace contextRef="#ctx0" brushRef="#br3" timeOffset="-58320.16">26896 11039 1245 0,'-6'-35'107'16,"0"10"-91"-16,0 8 92 16,2 4-63-16,4 8-5 15,9 4-22-15,12 1 5 16,11 6-2-16,12 5-9 16,8 5-6-16,1 10 2 0,-6 7-3 15,-8 5-2-15,-6 6 1 16,-3 5-4-16,-7 4 0 15,-3 4-1-15,-7 2 1 16,-7 2-1-16,-6 0 3 16,-6-2-1-16,-7-4 0 15,-8-7 2-15,-4-7 2 16,-8-7-4-16,-5-11 3 16,-2-5 5-16,-5-9-3 15,-1-5 2-15,1-5-6 0,8-9-2 16,9-5-26-1,14-9-120-15,17-9-350 0</inkml:trace>
  <inkml:trace contextRef="#ctx0" brushRef="#br3" timeOffset="-57161.82">27581 11356 1242 0,'-12'-10'132'0,"0"-1"-129"16,-3 1 61-1,2 3 3-15,-3 6-40 16,0 8 8-16,-3 7 5 0,1 10-21 16,-1 7-4-16,4 10-9 15,5 4 3-15,7 0-7 16,4-2 4-16,8-4-4 15,6-6 2-15,4-8 0 16,4-5-2-16,4-8 5 16,4-6-1-16,2-9-4 15,0-8 2-15,-1-8 2 16,-3-6-5-16,-7-9 4 16,-6-5-4-16,-8-6 1 15,-7 2-1-15,-4 1 3 16,-5 6-2-16,-1 9 6 15,-1 5 2-15,3 5 1 0,-2 6-2 16,3 4-3-16,3 1-2 16,2 3-2-16,-1 2-2 15,2 1-2-15,0 0-1 16,0 0-1-16,0 1-4 16,0 5 0-16,0 4 8 15,0 4 1-15,0 5 1 16,2 6-1-16,1 3-1 15,1 1 0-15,2 0 2 16,4 0-1-16,3 0-1 16,3-4 1-16,2-1-1 15,6-3 2-15,1-1 1 16,3-5-3-16,2-4 2 16,1-3-1-16,1-2 3 0,-4-5-4 15,-1-1 0-15,-4 0 2 16,-3-2-2-16,-3 0 0 15,-4-2 4-15,-2-2-1 16,2-2-2-16,1-3 3 16,0-5 1-16,0-4-5 15,-1-5 0-15,-2-6-1 16,-2-6 1-16,-5-1-2 16,-1 1 2-16,-3 7 0 15,0 7 0-15,-4 8 0 16,1 7 0-16,1 4-2 15,-1 1-3-15,3 3 2 0,0 1-2 16,0 3-6 0,0 4 10-16,0 4 1 0,0 8 2 15,2 8-1-15,2 2 1 16,20 79-2-16,-12-95 0 16,1-1 0-16,1-1 0 15,4-1-1-15,15 11 0 16,1-7-7-16,2-6 4 15,-2-3-4-15,-4-8 8 16,-3-4 1-16,-7-6-1 16,-3-5 3-16,-4-10-3 15,-5-4 0-15,-5-8 0 16,-2 3 1-16,-2 2-2 0,-1 9 2 16,1 13-2-16,1 5 1 15,-2 5-7-15,4 8 0 16,-1 3 7-16,4 8 4 15,3 7 1-15,5 6-5 16,3 0 0-16,7 0 3 16,0-6-1-16,4-6-2 15,0-6 4-15,1-7 0 16,-2-5-3-16,-1-7 8 16,1-5 0-16,-4-7 4 15,-4-9-7-15,0-7 7 16,-5-9-7-16,-1-4-6 15,-4 0 0-15,-4 7 0 0,-2 9-3 16,-2 12-18-16,0 12-68 16,0 6-134-16,3 9-124 15,1 6-234-15</inkml:trace>
  <inkml:trace contextRef="#ctx0" brushRef="#br3" timeOffset="-56732.31">28955 11285 1178 0,'2'-29'169'16,"1"8"-92"-16,-3 4 28 16,1 7-30-16,1 6-49 0,5 10-17 15,2 6 16-15,6 9-4 16,3 11-17-16,3 8-3 15,-3 7 0-15,-4 5-1 16,-3-2 0-16,-5-3-2 16,-1-7 2-16,-3-9-3 15,-2-8 3-15,-2-12 0 16,2-7 16-16,-2-9-6 16,2-8-6-16,2-10-3 15,3-9-1-15,1-11 4 16,3-7-7-16,5-4 6 15,1 0-1-15,4 4 0 0,2 7 2 16,4 12 2-16,1 8 2 16,-1 11 5-16,-1 11-7 15,2 11 7-15,-1 11-9 16,2 10-4-16,-1 10-2 16,-2 8-6-16,-6 5-46 15,-3 5-147-15,-7 0-445 16</inkml:trace>
  <inkml:trace contextRef="#ctx0" brushRef="#br3" timeOffset="-53965.75">26659 12864 1014 0,'-9'1'65'16,"2"-1"-45"-16,1 0 115 16,-2-1-26-16,5 1-45 15,3 0-7-15,0 1-21 16,2-1-1-16,-1 0-3 16,2 0-7-16,0 0-2 0,5 0 8 15,9 0 3 1,13-3-15-16,11 0-9 15,15-2-8-15,8-1 0 16,5 0-1-16,-3 2-2 0,-6 1-2 16,-13 3 2-16,-13 2-2 15,-11-1-1-15,-11 3 3 16,-8 2 1-16,-4 4 9 16,-4 3 0-16,-7 6 4 15,-3 5 2-15,-5 5-5 16,-3 3 3-16,-2 5 0 15,2 4 6-15,1 2-1 16,-1 4-1-16,2 1 1 16,4-2-6-16,1-3-1 0,5-2-1 15,0-6-2 1,3-7-4-16,3-4-4 0,1-5-2 16,0-4 2-16,0-5-4 15,3-2-33-15,0-2-77 16,3-2-155-16,4-2-507 15</inkml:trace>
  <inkml:trace contextRef="#ctx0" brushRef="#br3" timeOffset="-53526.15">27553 13068 853 0,'-23'1'431'16,"3"-1"-422"-16,6 0 2 15,6-3 63-15,4 2 11 16,7 2-40-16,9-1 1 0,15 3 19 16,18-3-37-1,19 0-13-15,19-1-8 0,8-5 0 16,-1-1-1-16,-8-1-3 16,-14-2 1-16,-12 2 6 15,-16 1 2-15,-9 1 10 16,-14 2 6-16,-7 2-9 15,-7 1-11-15,-3 2-8 16,-3-1-6-16,0 0-10 16,-4 2-83-16,-5 0-217 15,-6 3-869-15</inkml:trace>
  <inkml:trace contextRef="#ctx0" brushRef="#br3" timeOffset="-52648.33">28618 12787 1035 0,'-12'-4'222'16,"3"-1"-185"-16,5-4 41 16,12-2-24-16,14 1 1 15,13 1-10-15,15-2-31 16,11 4-8-16,6 1-4 15,1 3-1-15,-8 5-1 16,-9 0 0-16,-14 3-6 16,-13 3-4-16,-9 2 8 15,-14 6 2-15,-12 2 1 0,-11 3-1 16,-7 3 0-16,-7 0 0 16,0 1-3-16,5-1-4 15,8-1-26-15,10-2 9 16,9-2 5-16,5-4 19 15,8-1 0-15,6-4 3 16,5-3-2-16,2-1 1 16,3-2 3-16,0-2-3 15,1 2 7-15,-5 0 3 16,0 2-1-16,-2 1 3 16,-7 3 1-16,-1 1 12 15,-7 3 1-15,0 3-5 16,-8 4 1-16,-2 3-14 0,-6 1 8 15,-7 0-7-15,-3 0-7 16,-6-3-1-16,-9-4-2 16,-5-5-2-16,-6-3-39 15,-4-4-190-15,3-7-419 16</inkml:trace>
  <inkml:trace contextRef="#ctx0" brushRef="#br3" timeOffset="-52098.46">29553 12887 1174 0,'-7'2'233'16,"4"-1"-222"-16,2-2 33 16,1-1 35-16,4-1-7 15,12 1-36-15,16-2-12 0,13-1-21 16,14-1-2-16,17 3 1 16,0 0-4-16,3 0-11 15,-4 0-66-15,-2 0-183 16,-7-1-218-16</inkml:trace>
  <inkml:trace contextRef="#ctx0" brushRef="#br3" timeOffset="-51788.19">29968 12762 1115 0,'-9'0'56'0,"5"0"-56"15,1 0 24 1,4 0 6-16,4 0-6 0,7 0 12 16,7 4-23-16,11 2-10 15,6 1-3-15,4 3 0 16,-1-2 1-16,-5 4-1 16,-7 1-4-16,-6 2 2 15,-9 2 2-15,-6 4 12 16,-9 2 5-16,-9 6 2 15,-6 3-11-15,-7 2-4 16,-4 2-4-16,2-3-4 16,5 0-90-16,10-3-230 15</inkml:trace>
  <inkml:trace contextRef="#ctx0" brushRef="#br3" timeOffset="-51346.1">30701 12448 1056 0,'-16'0'209'0,"5"0"-198"16,9-2 2-16,13-4 10 15,19 3 32-15,17 3-16 16,19 2-29-16,12 2-10 15,7 1 1-15,-2 6-1 16,-8-2-1-16,-14 3-1 16,-15 2-3-16,-14 6 5 15,-19 5 27-15,-13 12 21 0,-12 10 1 16,-15 10-22 0,-9 6-15-16,-8 9-8 0,-6 8-4 15,-3 4-103-15,-1 6-499 16</inkml:trace>
  <inkml:trace contextRef="#ctx0" brushRef="#br3" timeOffset="32573.05">26887 14889 1207 0,'-15'4'21'16,"1"-3"-14"-16,3 0 24 0,2 1 75 16,2 5-12-1,-2 4-41-15,-8 10-5 0,-2 4-17 16,-7 8-1-16,1 9-5 16,0 3 1-16,4 4-2 15,6 0-13-15,9-1-3 16,9-5 0-16,9-4-3 15,12-9 0-15,12-8 6 16,11-11 1-16,10-14-9 16,6-9 4-16,-2-12-7 15,-5-5 8-15,-14-7-6 16,-12-3 4-16,-16-3-3 16,-13 2-1-16,-10-1 4 15,-6 5-6-15,-7 4 2 16,-2 8-2-16,-3 5-1 15,0 10-2-15,2 3 2 16,1 6-9-16,2 3-49 0,3 5-102 16,5 5-244-16</inkml:trace>
  <inkml:trace contextRef="#ctx0" brushRef="#br3" timeOffset="32956.71">27462 15157 1378 0,'-14'-6'69'15,"4"0"-63"-15,1 0 29 16,2 3 61-16,7 1-21 16,7 1-36-16,11-2-17 15,16 0 3-15,15 0-18 16,13-5 3-16,5 3-9 16,-2-2 2-16,-6 0-1 15,-12 1 0-15,-11 2-1 16,-11 1-1-16,-10 2 0 15,-7 1 4-15,-6 0-3 0,-4 0-1 16,0 0 0-16,1 0-34 16,-1 0-76-16,-2 0-318 15</inkml:trace>
  <inkml:trace contextRef="#ctx0" brushRef="#br3" timeOffset="33739.69">28293 14880 1027 0,'-18'-3'203'15,"6"0"-196"-15,3-1 38 16,5 0 52-16,4 2-16 16,8 1-47-16,51-6-24 15,-37 7-6-15,-3 1 1 16,1 2-4-16,-4 0 2 15,17 4-2-15,-6 5-1 16,-6 0 0-16,-8 5-1 16,-4 3 1-16,-7 1 3 15,-7 2-3-15,-5 2 2 0,-6-1 2 16,-3 0-4 0,-3-2-1-16,3-1 1 0,4-2 1 15,4-4-1-15,2-1-2 16,8-3 2-16,2-3 0 15,7-1 3-15,2-2 0 16,4 2 7-16,5 0 1 16,3 2-8-16,1 0 1 15,1 2-3-15,-2 2 7 16,-1 2-5-16,-5 3-3 16,-5 5 7-16,-7 1 1 15,-8 4 2-15,-7 2 6 0,-5 0-4 16,-5-1 10-1,-6-3 1-15,0-2-10 0,1-6 2 16,0-2-6 0,4-8-2-16,4-3-4 0,3-7-3 15,2-7-9-15,5-5-68 16,11-7-119-16,13-3-376 16</inkml:trace>
  <inkml:trace contextRef="#ctx0" brushRef="#br3" timeOffset="34051.57">28922 15283 1357 0,'-10'-2'52'15,"-2"-1"-10"-15,5-3 62 16,5 2-6-16,10-2-63 15,12-2-16-15,13-3-6 16,19-3-2-16,13-3-8 16,3 2-2-16,3 2-1 15,-7 2 2-15,-11 1 1 16,-8 5-2-16,-14 1-1 16,-13 1 1-16,-8 3-1 15,-8 0 0-15,-4 0-3 16,-2 0-2-16,0 1-8 0,-4 2-56 15,-2 3-116-15,-7-1-379 16</inkml:trace>
  <inkml:trace contextRef="#ctx0" brushRef="#br3" timeOffset="34689.65">30067 14816 1062 0,'-15'-7'40'0,"0"2"-40"16,0 1 66-16,-3 2 23 16,-3 5-26-16,-4 4-14 15,-7 1-16-15,-4 8-23 16,1 6-3-16,4 1 2 15,5 5-3-15,5 3-5 0,8-1 1 16,7-2-1-16,9-1 4 16,9-1-5-16,9-5 9 15,7-2-9-15,7-2 0 16,3-5 2-16,1-4-1 16,-3-2-1-16,-5 0 0 15,-4-4 0-15,-6 3 1 16,-8-1 0-16,-1 0 0 15,-8 2 0-15,1 2 3 16,-2 3-2-16,-3 3 0 16,-3 5 1-16,-2 2 6 15,-6 3 7-15,-3 0 6 16,-5-2 2-16,-1 1 14 16,-4-5-6-16,-2-4-8 0,-1-4 0 15,0-3-19-15,-1-7-1 16,1-3-1-16,1-4-3 15,6-4-51-15,3-6-170 16,11-1-363-16</inkml:trace>
  <inkml:trace contextRef="#ctx0" brushRef="#br3" timeOffset="35152.63">30417 15196 832 0,'-8'6'433'0,"5"-4"-411"16,1-2 35-16,5-4 44 15,4-2-24-15,5-1-23 16,10-1-29-16,10-2-7 15,8-1-5-15,12 0-5 16,5 1 1-16,0 1-9 16,-2 1 8-16,-6 1-5 15,-8 1 5-15,-12 3-4 16,-9 0-2-16,-10 2 2 16,-7 1-4-16,-4 1-1 15,-1-1-23-15,-2 3-109 0,-1 0-109 16,-3 4-688-1</inkml:trace>
  <inkml:trace contextRef="#ctx0" brushRef="#br3" timeOffset="35823.54">31312 14854 1076 0,'-6'-2'82'0,"2"2"-32"16,1-5 37-16,3 4 14 16,2-1-6-16,6-2-68 15,7 1-20-15,12 0-4 16,12 2-3-16,10-1 2 15,5 2 1-15,-3 1-3 16,-2 0-1-16,-10 3 1 16,-6 2 0-16,-10-1 0 0,-3 6 1 15,-10 0 5-15,-5 6 1 16,-7 4 3-16,-4 7 8 16,-5 4 1-16,-8 4-3 15,-4 7 12-15,-7 1-12 16,0 8-13-16,-1-2-3 15,1 2 0-15,6-2 0 16,6-2-51-16,8-7-195 16,10-2-450-16</inkml:trace>
  <inkml:trace contextRef="#ctx0" brushRef="#br3" timeOffset="36309.99">31945 15014 655 0,'-15'2'425'0,"5"1"-406"16,5-1 14-16,4-1 89 15,1-1 31-15,3 2-35 16,5-1-28-16,8 1-40 16,10-2-24-16,10 0-18 15,9-2 1-15,1 1-2 16,-1-1-3-16,-5-1-3 16,-5 2 0-16,-7-1-1 15,-7 2 3-15,-8-1-3 16,-7 1-1-16,-4-1-5 0,-2 2-40 15,-2-1-78-15,1 0-118 16,-2 4-238-16</inkml:trace>
  <inkml:trace contextRef="#ctx0" brushRef="#br3" timeOffset="37747.65">32715 14725 372 0,'0'-2'145'16,"0"2"-14"-16,0-2 22 15,0 2-37-15,0 0 35 16,0 0 9-16,0 0-39 15,2 0-4-15,-2-1-32 16,1 1-19-16,1 0-24 0,-2-1-21 16,0 1-11-1,-2 2-4-15,4 4 2 0,-1 7 14 16,5 8-4-16,0 9 4 16,3 8-4-16,0 6 3 15,4 4-8-15,-2-3-1 16,0 1-5-16,1 0 1 15,-1-7 2-15,-1-2-10 16,-1-5 3-16,-3-6-3 16,-1-6-2-16,-2-6 1 15,-2-6-2-15,2-3-19 16,-3-1-42-16,0-3-50 16,0-1-154-16,0-3-439 15</inkml:trace>
  <inkml:trace contextRef="#ctx0" brushRef="#br3" timeOffset="38059.63">33070 14711 898 0,'-13'-17'490'15,"1"5"-464"-15,1 4 44 16,5 0 6-16,3 7-23 15,2 4-21-15,-2 7 10 16,0 9 14-16,0 7-17 16,-2 14-6-16,2 11-3 0,3 1-11 15,0 7 1 1,2-4 4-16,-1-3-17 0,1-8-2 16,-2-6-3-16,1-8-2 15,-1-8-2-15,3-2 1 16,-1-4-27-16,-1-5-52 15,-1 3-86-15,2-2-312 16</inkml:trace>
  <inkml:trace contextRef="#ctx0" brushRef="#br3" timeOffset="39151.2">32840 15529 812 0,'-4'-3'429'0,"1"0"-421"0,0 2-4 16,0-2-2-16,0 6 7 15,0 7 76-15,0 5-45 16,0 11 6-16,0 6-2 16,2 8-2-16,1 3-2 15,0 5-8-15,0 3-4 16,0 1-8-16,-2 3-8 16,1 0-9-16,-3-2 4 15,3 0-5-15,1-4-1 16,0-6-1-16,1-3 0 0,3-8 0 15,-3-7 0-15,2-5 1 16,0-7-1-16,-2-6 0 16,-1-3 0-16,-1-4 3 15,-2 0 2-15,3-1 2 16,-3 0-6-16,-5-2-2 16,-5 0 1-16,-11-2 0 15,-10 0 1-15,-11 1-1 16,-4 1 0-16,-8 3 0 15,0 1 0-15,2 5 0 16,4-1 1-16,5 3 3 16,10 0 3-16,7-1-2 15,6-1 2-15,11-1-4 0,5-2-1 16,1-2-1-16,6 1 1 16,0-2-2-16,2 0-1 15,2-2-38-15,-3 2-124 16,-1-4-382-16</inkml:trace>
  <inkml:trace contextRef="#ctx0" brushRef="#br3" timeOffset="39611.44">31323 16036 687 0,'-9'0'551'16,"3"-2"-513"-16,2 2 17 16,2-3 32-16,2 3-14 0,0 2-32 15,4 6 20-15,1 5-7 16,2 8-29-16,1 5 1 16,5 6-2-16,-2 2-8 15,-1 3 0-15,0 0 2 16,-2 6-11-16,-3 0-3 15,-2 0-3-15,-2-1 0 16,1-6-1-16,-1-5 0 16,2-8-1-16,-1-3-17 15,2-8-45-15,-1 1-59 16,0-5-145-16,1-2-431 16</inkml:trace>
  <inkml:trace contextRef="#ctx0" brushRef="#br3" timeOffset="40178.53">31611 16067 808 0,'3'-6'540'0,"-2"0"-523"16,1 2-11-16,-4 0 59 16,4 1 22-16,-1 2-32 15,2 1-46-15,5 0-2 16,4 1-6-16,3 2 1 15,1 1-2-15,0 4-8 16,-6 1-1-16,-3 2 6 16,-4 5 0-16,-3 2-2 15,-7 0 2-15,-3 3 1 16,0 1-1-16,-5-2 0 16,3-2 0-16,0-3-1 15,6-1 1-15,3-3 3 0,3 0-1 16,2-2 1-1,4-2 2-15,1-2 0 0,1 2-2 16,2-1 8-16,2 1-1 16,-2-2-3-16,0 3 0 15,-3-2 5-15,-1 1-5 16,-3 0-1-16,-3 3 1 16,-3 0-4-16,-4 3 8 15,-4 3-7-15,-6-1-1 16,-8 2-1-16,-5-1-65 15,-7 1-115-15,-5-5-238 16</inkml:trace>
  <inkml:trace contextRef="#ctx0" brushRef="#br3" timeOffset="40628.93">30923 16390 1118 0,'-1'-2'109'16,"-2"1"-107"-16,0 0 100 15,-4-1-32-15,-7 4-22 16,-8-1-12-16,-13 3 4 16,-10 4-12-16,-14 1-2 15,-12 5 7-15,-5-3-12 16,-1 5 3-16,-1-3-11 15,10-1 3-15,14-3-6 16,10-1-7-16,16-2 2 16,12-3-4-16,8-1 3 15,7-2-1-15,4 0-3 0,1 0-1 16,4-1-19 0,2-1-63-16,5 0-131 0,6 0-279 15</inkml:trace>
  <inkml:trace contextRef="#ctx0" brushRef="#br3" timeOffset="41047.84">29789 16195 1198 0,'-10'-1'111'0,"1"-1"-111"15,3 2 2-15,2-1 59 16,0 8 41-16,0 4-9 15,-1 6-43-15,1 7-4 16,2 9-9-16,2 2-5 16,2 3-9-16,1 1-5 0,1 4-6 15,-1-1 10 1,0 2-16-16,1-3-6 0,-3 0 0 16,-1-6 0-16,2-1-1 15,-2-7-35-15,4-4-51 16,-1-4-135-16,4-5-267 15</inkml:trace>
  <inkml:trace contextRef="#ctx0" brushRef="#br3" timeOffset="41462.52">30149 16249 811 0,'3'-18'562'0,"-5"5"-555"16,-1-1-7-16,-4 4 49 16,-3 3-4-16,0 2-31 15,0 4-14-15,-6 4 0 16,-3 5-2-16,0 5 1 16,-3 4 0-16,2 5-1 15,3 1-1-15,3 4 1 16,4-1 1-16,5 1 1 15,4-4-5-15,2 0 5 16,4-7 1-16,2 0-1 16,3-5 2-16,1 1-2 15,2-1 1-15,1 0 1 16,0 2 5-16,0-2 15 16,-2 2 0-16,0 0-9 0,-4-1-7 15,-2 3 0-15,-5-1 1 16,-5-1-3-16,-7 3 3 15,-7 1-6-15,-10 0-1 16,-9-3-13-16,-11 0-78 16,-3-5-55-16,-6-3-278 15</inkml:trace>
  <inkml:trace contextRef="#ctx0" brushRef="#br3" timeOffset="41932.47">29542 16567 1185 0,'4'1'112'16,"-1"1"-111"-16,-3-2 33 0,-1 0 54 16,-4 0-26-16,-5 0-50 15,-10 3 4-15,-11 1 9 16,-12 2 7-16,-14-1 4 15,-12 3-15-15,-11 0-1 16,-8-1-1-16,-5 2 2 16,2-2 9-16,9 0-17 15,11-1-6-15,17-2-1 16,14-3 2-16,15 2-2 16,9-3-3-16,12 0 3 15,5 0-4-15,2 0-2 16,2-1 0-16,1-1-11 0,4 1-41 15,4 0-112-15,3 1-212 16</inkml:trace>
  <inkml:trace contextRef="#ctx0" brushRef="#br3" timeOffset="42398.83">28056 16441 254 0,'-11'-12'799'16,"-7"5"-769"-16,-4-1-29 16,-2 2 137-16,-8 3-11 15,-1 6-50-15,-5 6-4 16,-2 3-23-16,-5 10-2 16,6 6-5-16,3 4-11 15,10 6-8-15,10 1-7 0,12 0 0 16,10-3-7-16,14-3-4 15,13-7 2-15,17-10-2 16,13-7 0-16,13-9 1 16,3-9-5-16,-2-9-1 15,-11-6 0-15,-20-5-1 16,-17-8 0-16,-25-5-2 16,-20 3-9-16,-22 5-8 15,-21 9-39-15,-28 12-125 16,-25 17-641-16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B396-1855-47B2-AEAB-257CA2E06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A50FD-F61E-447D-8C74-18A2D9BF0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6617-F3C9-4123-AB42-1BE63C88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D627-4777-4A47-8F15-A8E3E9C7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6E74-F6C8-4D3D-8715-8212EA9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4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4A5C-592F-4B7E-A4C8-FAB1CC6C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41685-B125-47AB-AFF8-72E00B0F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61A4-47D5-4E9B-BB6E-832CDF13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B7CD-29BE-432B-B695-CEA0E488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6A6A2-5AF5-4C2D-8327-9CF22F45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F2AE6-B49B-440D-9AE7-4E82DEDD0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83A0C-48A8-4032-A394-9401D3C01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689A-7C56-4762-99A4-A3B91BC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7058-B770-4345-8AB6-3F3D1C97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54DF1-7EE5-4B97-8CC2-063FFB86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63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0CCC-2E94-49C9-A911-B385EE22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8BA8-7832-468F-B98B-4331520A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3842-07FF-47E1-8C9E-B2BF8FCC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E824-4458-47FD-8AE7-0836C6CD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CA75-7552-4C2E-B83E-11F25AC9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83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A8CD-EAC0-489A-BA69-5204141C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01A0C-1F27-458A-87C3-DA652102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EBFE-B2F2-4DD2-BAAB-FD1636A0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BC9C-5072-4E7C-A8D1-0C920554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3078D-BC69-47D2-885B-86394597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3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E29C-80B0-4590-A1EB-5A41B062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F38B-05C7-44E5-B013-95FC77EB4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E4586-42FF-4A38-B82B-9BE519EE5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ADF22-049F-4765-9018-E7DE3B84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C57E-36C2-4ED4-8D7F-EECCFD3B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1F3F-A61C-4DEA-B6E1-B76A77F0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71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01D9-1E0F-437A-BBE9-3C21D41B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FD32C-2565-44E9-99C2-60AD35B8A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49353-1B60-466F-A875-C62B8657A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5CF3-95A5-4528-AAE7-6F7088203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24A8A-7CED-4EFA-831A-356710201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08C83-B436-4456-8538-07FB6220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99435-2C7F-4B45-B317-B0E9F0E4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B4AD7-6083-4089-80E5-2D4383CE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9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F37A-3780-408C-B32D-B08BE317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F48DC-B857-492B-9BDB-093312C8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4310B-029C-4335-ADF3-DEA7D929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E94D5-E206-4941-AD50-FDC9D5B9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0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D7E88-1B1E-4FB5-BFEE-FE381861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A3A24-1286-445E-AB2E-31BA8C5A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6056-2819-4E94-AB75-413458B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89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7650-2842-4875-96BC-815673C8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0D41-F06E-479E-BF32-004C9849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F341-A4D9-4D97-AE8C-073C423FB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C3032-CE06-4192-B778-4189A3FA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43095-9F50-42E7-B792-4F3C1B4E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7FEE-1481-420A-8DE9-E55D74C4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0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DF74-149B-41FC-932D-C04424A2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6248E-3E4D-404D-A73C-D6582EE57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CB5FF-D50A-4401-87F3-BAEA32F5F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3E76-962B-46DD-97F8-ABCA7843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0EEA5-9A3A-4D8B-9F61-82745EEF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4F487-4377-481C-A790-ADC37EE7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5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9EAB3-2855-4494-A415-85741709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15D2-658F-4A7D-85D5-1F7F8F54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8E6E7-AB3F-4DB2-861C-0BF8B877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16F5-BF86-4DB8-B954-56092C4B994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87F0-D12B-4DF5-BB78-64DB38F1D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8EF0-6494-4E52-866D-EF4D6D7A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FBD5-48C3-4CBA-8AE6-5E06EFFEE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9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541A4-5A1E-4C8F-BBEE-5F6734B40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IN" sz="6600">
                <a:solidFill>
                  <a:srgbClr val="FFFFFF"/>
                </a:solidFill>
              </a:rPr>
              <a:t>UP DOWN counter</a:t>
            </a:r>
            <a:br>
              <a:rPr lang="en-IN" sz="6600">
                <a:solidFill>
                  <a:srgbClr val="FFFFFF"/>
                </a:solidFill>
              </a:rPr>
            </a:br>
            <a:r>
              <a:rPr lang="en-IN" sz="6600">
                <a:solidFill>
                  <a:srgbClr val="FFFFFF"/>
                </a:solidFill>
              </a:rPr>
              <a:t>Asynchronous Counter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23D238-B4E5-4D5D-A290-3DBFD4A6770D}"/>
                  </a:ext>
                </a:extLst>
              </p14:cNvPr>
              <p14:cNvContentPartPr/>
              <p14:nvPr/>
            </p14:nvContentPartPr>
            <p14:xfrm>
              <a:off x="162000" y="92160"/>
              <a:ext cx="10159200" cy="589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23D238-B4E5-4D5D-A290-3DBFD4A677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40" y="82800"/>
                <a:ext cx="10177920" cy="59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66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3E1AE9-082B-4793-A832-0B4413F65666}"/>
                  </a:ext>
                </a:extLst>
              </p14:cNvPr>
              <p14:cNvContentPartPr/>
              <p14:nvPr/>
            </p14:nvContentPartPr>
            <p14:xfrm>
              <a:off x="680400" y="192960"/>
              <a:ext cx="10933200" cy="572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3E1AE9-082B-4793-A832-0B4413F65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040" y="183600"/>
                <a:ext cx="10951920" cy="57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1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CE12AA-F354-4DF1-863E-628E72E5E593}"/>
                  </a:ext>
                </a:extLst>
              </p14:cNvPr>
              <p14:cNvContentPartPr/>
              <p14:nvPr/>
            </p14:nvContentPartPr>
            <p14:xfrm>
              <a:off x="514440" y="168480"/>
              <a:ext cx="11326680" cy="5784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CE12AA-F354-4DF1-863E-628E72E5E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159120"/>
                <a:ext cx="11345400" cy="58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57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0B7098-2FA5-4659-AB37-121EBE209DE5}"/>
                  </a:ext>
                </a:extLst>
              </p14:cNvPr>
              <p14:cNvContentPartPr/>
              <p14:nvPr/>
            </p14:nvContentPartPr>
            <p14:xfrm>
              <a:off x="298440" y="141840"/>
              <a:ext cx="11635560" cy="6372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0B7098-2FA5-4659-AB37-121EBE209D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132480"/>
                <a:ext cx="11654280" cy="63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40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685E86-C4C9-4C1B-94C4-318CD299A728}"/>
                  </a:ext>
                </a:extLst>
              </p14:cNvPr>
              <p14:cNvContentPartPr/>
              <p14:nvPr/>
            </p14:nvContentPartPr>
            <p14:xfrm>
              <a:off x="467280" y="101880"/>
              <a:ext cx="11438280" cy="593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685E86-C4C9-4C1B-94C4-318CD299A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20" y="92520"/>
                <a:ext cx="11457000" cy="59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37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 DOWN counter Asynchronous Counter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DOWN counter Asynchronous Counter</dc:title>
  <dc:creator>Vipul Kumar Mishra</dc:creator>
  <cp:lastModifiedBy>Vipul Kumar Mishra</cp:lastModifiedBy>
  <cp:revision>4</cp:revision>
  <dcterms:created xsi:type="dcterms:W3CDTF">2021-06-19T04:01:59Z</dcterms:created>
  <dcterms:modified xsi:type="dcterms:W3CDTF">2021-06-21T09:34:32Z</dcterms:modified>
</cp:coreProperties>
</file>