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04:10:53.5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20709 791 404 0,'0'0'165'0,"0"0"-113"0,0 0 7 16,0 0 44-16,0 0-15 15,0 0 36-15,0 0-35 16,-38 24-30-16,36-24-15 16,2 0-7-16,0 0-1 15,0 0-7-15,0 0 0 16,0 0 0-16,0 0 21 16,0 0-9-16,3 0-13 15,13 0-4-15,8 0-2 16,7 0 12-16,7 0-23 0,5 0-3 15,3 0-4 1,4 0 2-16,0 2-2 16,-2-2-1-16,-2 0 2 0,-5 0 0 15,-3 0-2-15,-4-2 2 16,-5-5-3-16,-5 2 3 16,-6 0-1-16,-6 2-1 15,-5 2 0-15,-4 1-1 16,-3 0 4-16,0 0 6 15,0 0 3-15,0 0 3 16,0 0-2-16,0 0-8 16,0 0-5-16,0 0-1 15,0 10-2-15,-7 6 3 16,-2 5 1-16,-2 4 2 16,1 3 6-16,-2 5-4 0,1 5 9 15,-3 2-11 1,0 3 6-16,-1 1 4 0,2-1-6 15,0 0 5-15,4-2-9 16,1-1 2-16,3-3-4 16,1-3 0-16,1-7-1 15,0-6 3-15,3-4-3 16,0-5-3-16,0-4 4 16,0-1-4-16,0-3 4 15,0 0-2-15,0-3 3 16,0 0-5-16,0 1-1 15,0-1 1-15,-1 2 0 16,1 0 0-16,-2 0-1 0,-2 4 0 16,-4 2-34-16,-4 7-51 15,-6-4-99-15,-2 0-317 16</inkml:trace>
  <inkml:trace contextRef="#ctx0" brushRef="#br0" timeOffset="753.63">21449 1115 659 0,'0'0'203'0,"0"0"-136"16,0 0 83-16,0 0 8 0,0 0-59 15,0 0-17-15,-4 0-32 16,22 2-30-16,8 2 16 16,9-2 10-16,5-1-26 15,5 1-12-15,0-2 8 16,1 1-11-16,-4 0 0 16,-3-1-3-16,-7 0-2 15,-5 2 1-15,-9-2-3 16,-9 1 4-16,-4-1-3 15,-5 2 2-15,0-2 0 16,0 0 3-16,0 0 1 0,0 0-5 16,0 0 0-16,0 0-44 15,0 1-78-15,0-1-135 16,1 0-567-16</inkml:trace>
  <inkml:trace contextRef="#ctx0" brushRef="#br0" timeOffset="1484.47">22243 899 926 0,'0'0'37'15,"0"0"7"-15,0 0 118 16,0 0-74-16,0 0-13 16,0 0-32-16,-11-2-28 15,2 8-7-15,-5 12 14 16,-3 7 16-16,1 3 3 15,2 7-16-15,1-2-10 16,2 5 6-16,2-1 6 16,2-1-7-16,7-2-1 15,0-4-3-15,2-3-3 16,17-2-8-16,9-5 8 16,8-6-13-16,5-4 7 0,6-6-6 15,2-4 2 1,-4 0 4-16,0-8-7 0,-2-7 1 15,-7-2 4-15,-6-1-5 16,-6-2 3-16,-9-2-3 16,-5-6 2-16,-10-7 1 15,0-7-1-15,0-5-2 16,-15 1 0-16,-4 5-2 16,-1 8-2-16,-2 11-1 15,0 8 5-15,1 5 0 16,-2 9-2-16,0 0-2 15,-4 0-2-15,-3 13 4 16,2 8-6-16,-2 4-38 16,1 4-100-16,-2-4-348 0</inkml:trace>
  <inkml:trace contextRef="#ctx0" brushRef="#br0" timeOffset="7074.64">23183 2578 696 0,'0'0'129'0,"0"0"-58"16,0 0 30-16,0 0 21 15,0 0-26-15,0 0-27 16,0 0-23-16,0 0-9 16,0 0 3-16,0 0-2 15,0 0-5-15,0 0-12 0,0 0-10 16,0 4-3-1,0 8-1-15,0 3 15 0,0 7 3 16,0 4-6 0,0 6-2-16,3 6 0 0,3 5 4 15,1 5-2-15,-1 3-6 16,0-1 2-16,-3 2 1 16,-1 0-5-16,2-4 1 15,2 0 4-15,0-6 7 16,3-4-15-16,-3-5 10 15,0-4-6-15,-1-4-5 16,-1-2 2-16,-1-7 1 16,1-3 2-16,-2-5-8 15,-1-2 5-15,1-4-3 16,-1-1-1-16,2-1 0 0,-3 0 0 16,2 0-3-16,-2 0 5 15,0 0-7-15,0 0-22 16,0-4-52-1,-12-7-96-15,-8-8-538 0</inkml:trace>
  <inkml:trace contextRef="#ctx0" brushRef="#br0" timeOffset="8011.8">24849 2572 932 0,'0'0'302'0,"0"0"-263"15,0 0 43-15,0 0 21 16,0 0-10-16,0 0-42 15,-4 11-36-15,4 11-11 16,0 11 19-16,0 10 3 16,0 6 2-16,0 6-6 15,3 3 6-15,1 0-4 16,1 0-5-16,-1-3 2 16,2-3-6-16,2-4-4 15,-1-7 6-15,1-6-5 16,2-6-6-16,-4-9 2 0,-2-5-2 15,1-10-1-15,-3-2-1 16,-2-3-3-16,0 0-1 16,0 0 3-16,0 0-3 15,0 0-43-15,0 0-51 16,0-7-86-16,-7-10-734 16</inkml:trace>
  <inkml:trace contextRef="#ctx0" brushRef="#br0" timeOffset="8776.93">26313 2453 1185 0,'0'0'77'0,"0"0"-8"15,0 0 19-15,0 0-3 16,0 0-25-16,0 0-47 15,0-7-13-15,4 24 0 16,4 12 17-16,-1 7 12 16,2 10-3-16,0 7-3 15,-1 8 0-15,1 4 11 16,0 0-6-16,-1-3-2 16,2-1-2-16,-3-4-3 0,-1-6-9 15,3-4-3 1,-3-8 1-16,0-5-3 0,-2-8 3 15,-1-8-4-15,2-6-1 16,-4-6-4-16,1-5 2 16,1-1 0-16,-3 0-1 15,1 0-2-15,-1 0-6 16,0 0-34-16,0 0-59 16,-3 0-129-16,-27-7-1139 15</inkml:trace>
  <inkml:trace contextRef="#ctx0" brushRef="#br0" timeOffset="9993.2">23281 4075 847 0,'0'0'161'15,"0"0"-37"-15,0 0-17 16,0 0-11-16,0 0-16 15,0 0-31-15,0 63 24 0,0-24-27 16,6 7-14-16,3 5 1 16,3 6-3-16,2 4-4 15,0 8 4-15,0 5-4 16,1 1-5-16,-3 1-8 16,0-3-1-16,3-5 0 15,-3-11-5-15,1-11-1 16,-4-12-6-16,-1-9 1 15,-1-6-1-15,-4-9 0 16,0-5-1-16,0-3-25 16,4-2-62-16,5-5-80 15,5-20-226-15</inkml:trace>
  <inkml:trace contextRef="#ctx0" brushRef="#br0" timeOffset="10543.25">25008 3996 371 0,'0'0'169'0,"0"0"28"16,0 0-56-16,0 0 20 15,0 0 8-15,16 82-75 0,-13-43 17 16,0 7-36-16,3 5 9 16,0 6-40-16,4 4-2 15,2 2-9-15,-1 1 1 16,0-4-7-16,0-3-6 15,-3-4-3-15,-1-7-8 16,0-4 1-16,-2-7-5 16,-2-9-2-16,-2-9-2 15,1-7-1-15,-1-6-2 16,-1-4-2-16,0 0-33 16,0-2-40-16,0-18-72 15,0-8-645-15</inkml:trace>
  <inkml:trace contextRef="#ctx0" brushRef="#br0" timeOffset="11145.12">26296 4120 1050 0,'0'0'134'0,"0"0"-116"16,0 0 32-16,0 0 27 16,0 0-8-16,0 0-47 15,0 0-15-15,-47 28 13 16,30 1 17-16,3 6-1 16,3 6 0-16,3 5-3 0,5 5-7 15,3 3-3 1,0-3-7-16,17-6 1 0,11-8-12 15,7-5-4 1,6-9 4-16,3-9-3 0,2-7-2 16,0-7 0-16,-4 0-2 15,0-7 0-15,-10-12 1 16,-5-5 2-16,-9-8-1 16,-10-9 3-16,-5-10-2 15,-3-8 4-15,-9-2-5 16,-8 5 4-16,-2 12 1 15,0 12-4-15,-1 13 15 16,-2 8-1-16,-3 8-5 16,-5 3-6-16,-2 0-3 15,-2 10-1-15,-3 10-2 0,1 7-22 16,-2 2-86-16,1 5-248 16</inkml:trace>
  <inkml:trace contextRef="#ctx0" brushRef="#br0" timeOffset="12046.89">23586 5705 1197 0,'0'0'139'15,"0"0"-76"-15,0 0 1 0,0 0 17 16,0 0-12 0,0 0-41-16,1 40 2 0,8 3 16 15,3 10-17-15,1 6 2 16,5 8 1-16,-1 0-12 15,1-1 3-15,-2-3-7 16,0-1 0-16,-3-3-6 16,0-7-4-16,-4-9-4 15,0-7-1-15,-3-11 0 16,1-6-1-16,-2-7-2 16,-1-5-34-16,1-2-36 15,1-5-53-15,0 0-166 0,-1-23-501 16</inkml:trace>
  <inkml:trace contextRef="#ctx0" brushRef="#br0" timeOffset="13185.79">25274 5547 899 0,'0'0'271'0,"0"0"-234"15,0 0 38-15,0 0-3 16,0 0-18-16,0 0-18 15,-61 34-17-15,44-6-2 16,0 9 9-16,2 3 11 16,5 6-5-16,4 0-3 0,3-2-10 15,3-1-1 1,0-8-11-16,13-6-1 16,9-8-6-16,8-8 5 0,6-8 1 15,6-5-3-15,3-1-1 16,-7-19-2-16,-3-6 0 15,-10-5 1-15,-10-6-2 16,-6-5 1-16,-9-2 0 16,0-3 1-16,-6 4 3 15,-10 5-3-15,-2 8-1 16,0 10 1-16,-3 8-2 16,2 6-2-16,-1 5 0 15,2 1-21-15,6 1-39 16,4 12-102-16,6-2-194 0,2-6-587 15</inkml:trace>
  <inkml:trace contextRef="#ctx0" brushRef="#br0" timeOffset="14101.18">26352 5259 621 0,'0'0'131'16,"0"0"-108"-16,0 0 41 0,0 0 92 15,0 0 50 1,0 0-114-16,12-6-30 0,-12 6 8 16,0 0-15-16,0 0-16 15,0 0-12-15,0 13-11 16,0 8 8-16,1 9 14 15,5 6-24-15,3 7 6 16,-3 0 2-16,2 3-6 16,-1-3 1-16,-1 0 2 15,4-4-3-15,-2 1 2 16,-1-4 1-16,5-2-10 16,-4 0 5-16,-1 1-1 15,2-2-2-15,-2-3-7 16,-1-4 7-16,1-6 0 0,-3-6-7 15,1-4-2 1,-4-5 2-16,1-5-2 0,0 1-1 16,-2-1 0-16,0 0 2 15,0 0 8-15,0 0-3 16,0 0-4-16,0 0-2 16,0 0 0-16,0 0 0 15,0 0-1-15,0 0 0 16,0 0-2-16,0-1-11 15,0-6-20-15,0-3-27 16,0-5-53-16,-7-5-248 16</inkml:trace>
  <inkml:trace contextRef="#ctx0" brushRef="#br0" timeOffset="15500.26">23897 7283 1234 0,'0'0'91'0,"0"0"-76"15,0 0 16-15,0 0 50 16,0 0-24-16,0 0-29 15,0 63 16-15,2-19-19 16,4 6-5-16,0 9 7 16,3 2-7-16,0 1 7 15,0 1-9-15,1-4-4 16,1-4 7-16,-2-7-5 16,1-7-2-16,-3-9 0 0,-1-6-3 15,-1-8 0 1,0-8-4-16,-4-5-2 0,1-5-2 15,-2 0-3-15,0 0 4 16,0 0-2-16,0 0-2 16,0-7-28-16,0-8-74 15,0-6-123-15,-2-5-436 16</inkml:trace>
  <inkml:trace contextRef="#ctx0" brushRef="#br0" timeOffset="16899.93">25484 6957 868 0,'0'0'92'0,"0"0"30"16,0 0 7-16,0 0-38 15,0 0 2-15,0 0-42 16,-5-9-19-16,5 9-8 0,0 0 8 15,0 0-10-15,0 0-13 16,0 8 1-16,0 4 5 16,0 8 22-16,-1-2-18 15,1 0-7-15,0 1 2 16,0-2-1-16,0-2 1 16,0 0-3-16,0 1 4 15,0 2-3-15,0-1 5 16,0 5-5-16,0 1 0 15,0 4 7-15,0 3-12 16,4 1 5-16,2 1-1 16,1 2 0-16,-1 0-3 15,0-2-2-15,0-2 1 16,2-2 3-16,-2-3-8 16,0-1 6-16,-2-5-2 0,1-2 0 15,0-3-2-15,-2-2 0 16,-1-7 1-16,-2 1-2 15,0-6-3-15,0 3 1 16,0-2-2-16,1-1 2 16,-1 0-2-16,0 0-1 15,0 0-19-15,2 0-28 16,-1 0-42-16,-1-14-101 16,0-9-620-16</inkml:trace>
  <inkml:trace contextRef="#ctx0" brushRef="#br0" timeOffset="24225">25512 6933 650 0,'0'0'228'0,"0"0"-164"16,0 0 2-16,0 0 58 16,0 0-6-16,0 0-47 15,0 0-29-15,-3 0-7 16,3 0-7-16,0 0 1 16,-2 0-9-16,2 0-13 15,-1 2-3-15,-1 7-1 16,-1 3 3-16,-1 0 16 15,1 4-1-15,0 1-5 16,1 0 3-16,1 3-7 0,-1 3-4 16,0 1-1-1,0 3 0-15,1 0 6 0,-4-1 0 16,4-1 3-16,-1 0-9 16,2-2-3-16,0-2 7 15,0 3-6-15,0-5 3 16,0 0-3-16,0-2-1 15,2-1 3-15,1 1-6 16,0-2 4-16,0 2-3 16,-1 0 0-16,1-2 0 15,2-1 0-15,-1-2 1 16,1 1-1-16,1-4 1 16,1 1-1-16,-1 0-1 15,2-4 2-15,-2 5 1 16,0-3-2-16,1-1 3 0,-1 0-2 15,-2-3-2-15,1 1 1 16,3-4 3-16,-1 0-4 16,2-1 3-16,1 0 2 15,7 0-2-15,-1 0 3 16,0-10-4-16,0 2-1 16,-3 0-1-16,-4 0 0 15,-3-3 3-15,-2 0-4 16,2 0 4-16,-4-1-3 15,1-1-1-15,-2-1 3 16,1-2-3-16,-1-2 0 16,-1 2 0-16,2-1 1 15,-2 4-1-15,1 0 0 16,1 0 0-16,-2 3 0 0,0-3 3 16,0 1-3-16,0 0 0 15,0-1-2-15,0 2 2 16,0-2 0-16,0 1 0 15,0-1 1-15,0 1-1 16,0-2 0-16,0 1 0 16,0 1 1-16,-3-2 2 15,-3 1-3-15,1 3 0 16,-2-3 0-16,-1 4 1 16,1-3-1-16,-2 1 1 15,-1 0-1-15,0-2 1 0,0 1-2 16,-3-1 2-1,2-1-1-15,-1 2 0 0,3 1 0 16,0 0-3-16,2 2 3 16,-2 1 0-16,2 0 1 15,0 3-1-15,0 0 0 16,0 3 0-16,1-1-3 16,1 3 2-16,-1 0 0 15,-1 0-6-15,-2 0 6 16,0 0-18-16,1 0-4 15,2 6-15-15,-1 8-28 16,3 1-82-16,-1 1-142 16,2-4-450-16</inkml:trace>
  <inkml:trace contextRef="#ctx0" brushRef="#br0" timeOffset="25126.85">26406 6948 851 0,'0'0'229'0,"0"0"-213"16,0 0 61-16,0 0 19 15,0 0-10-15,0 0-32 16,-6 9-40-16,1 9-12 16,-3 9 44-16,2 6-9 15,1 6-9-15,3 1-2 0,2 2 5 16,0-2-9-1,0-1-4-15,2-3 0 16,12-5-4-16,3-4-2 16,2-5-4-16,5-6-6 0,1-6 2 15,4-4-1-15,2-6 1 16,2 0 1-16,1-3 0 16,-2-10-4-16,-7-2 2 15,-7-2-2-15,-5-4 1 16,-7-5-1-16,-4-5 3 15,-2-6-4-15,0 0 2 16,-5-3-1-16,-8 1 1 16,3 6-2-16,-1 3 0 15,-4 4 1-15,3 7 2 0,-1 2-1 16,-2 3-1-16,0 3 4 16,-2 2 1-16,-3 2-5 15,-2 0 4-15,0 4-3 16,-3 2-2-16,0 1 0 15,-1 0-1-15,7 0-1 16,0 4 2-16,5 4 0 16,1 4-17-16,2 2-33 15,-2 3-68-15,1 2-116 16,-6-2-279-16</inkml:trace>
  <inkml:trace contextRef="#ctx0" brushRef="#br0" timeOffset="26480.09">24200 8692 619 0,'0'0'270'0,"0"0"-204"0,0 0 57 15,0 0 11-15,0 0-54 16,0 0-10-16,-36 9-15 16,25 1-27-16,-1 5-14 15,-5 8 3-15,-1 3 4 16,-1 3 6-16,5 4-2 15,3 1 0-15,8 3 0 16,3-1-12-16,0-1 4 16,10-4-4-16,10-4-4 15,3-4-1-15,7-7-2 16,0-4 0-16,0-7-3 16,0-5 1-16,1 0 1 15,0 0-1-15,-1-11-1 0,-5-3-2 16,-5-5 3-16,-2-1-4 15,-8-5 1-15,-7-5 1 16,-3-5-1-16,0-3 0 16,0 1 1-16,-12 5-2 15,-2 4 2-15,-2 9 2 16,-3 5 2-16,1 3 7 16,-4 5-6-16,-2 5-4 15,-4 1-3-15,-1 0 0 16,1 7-1-16,2 4 0 15,4 2 1-15,1 2-18 16,3 4-38-16,5-4-88 16,9-2-159-16,4-8-581 15</inkml:trace>
  <inkml:trace contextRef="#ctx0" brushRef="#br0" timeOffset="27443.86">25650 8321 931 0,'0'0'212'0,"0"0"-127"15,0 0 12-15,0 0 14 16,0 0-22 0,0 0-28-16,0-2-35 0,0 15-19 15,0 18-5-15,4 10 31 16,3 9-8-16,3 3-10 15,1 4 3-15,-1-1-2 16,2-4 7-16,-3-5-18 16,-3-6 8-16,0-7-4 15,-1-7-6-15,-1-8 5 16,-1-5-3-16,-2-7-2 16,-1-2-3-16,2-4 1 15,-2-1-3-15,1 0-4 16,1 0-27-16,3-1-31 0,2-15-99 15,3-7-415 1</inkml:trace>
  <inkml:trace contextRef="#ctx0" brushRef="#br0" timeOffset="27981.35">26834 8245 888 0,'0'0'89'0,"0"0"31"15,0 0 21-15,0 0-38 16,0 0-15-16,0 0-18 15,-39 66-2-15,36-29-34 0,3 7-6 16,0 6-5-16,4 3 2 16,7 3-4-16,1 3 6 15,-2-4-6-15,-1-1 5 16,1-6-5-16,-2-7-5 16,-2-6-3-16,0-7 0 15,-2-7 5-15,-1-9-7 16,-1-5-6-16,-2-4-4 15,0-3 1-15,0 1-1 16,0 1-1-16,0-2-23 16,0 0-59-16,-2-3-108 15,-20-16-709-15</inkml:trace>
  <inkml:trace contextRef="#ctx0" brushRef="#br0" timeOffset="29162.16">24402 10017 1014 0,'0'0'241'0,"0"0"-222"16,0 0 83-16,0 0 4 16,0 0-33-16,0 0-47 15,-11 16-13-15,-1 14-7 16,-4 12 17-16,-1 4 5 16,4 2 4-16,4 2-9 15,8-2 5-15,1-1-7 16,1-1 2-16,19-4 2 0,8-7-11 15,6-8-5 1,11-10 0-16,7-11-7 0,2-6 1 16,4-10-1-16,-4-14-4 15,-5-6 0-15,-12-2 2 16,-7-2-2-16,-15-4 2 16,-12-4 1-16,-3-7 0 15,-12-1 1-15,-15 4 0 16,-1 6-2-16,-2 11 1 15,0 10 0-15,-1 10-1 16,-5 6 0-16,-7 3-2 16,-8 9 0-16,-5 13 2 0,-3 7-3 15,10-1-4-15,13 1-41 16,17-2-35-16,19-2-72 16,0-5-199-16,19-6-530 15</inkml:trace>
  <inkml:trace contextRef="#ctx0" brushRef="#br0" timeOffset="30347.23">25910 9686 890 0,'0'0'286'0,"0"0"-203"15,0 0 7-15,0 0 8 16,0 0-21-16,0 0-24 16,-4 4-29-16,4 23-22 15,1 9 35-15,9 6-6 16,1 5-11-16,1 1 0 15,1 2 10-15,-2-1-4 16,-1-1 7-16,1-3-12 16,-4-5-5-16,1-6 2 15,-2-5-9-15,-1-6 1 16,-2-8-2-16,-1-7-3 0,1-3-1 16,-3-4-2-16,1-1-1 15,1 0 0-15,-2 0 2 16,0 0 0-16,0 0-3 15,0 0-5-15,0 0-24 16,0-9-35-16,0-11-108 16,0-2-401-16</inkml:trace>
  <inkml:trace contextRef="#ctx0" brushRef="#br0" timeOffset="31103.07">26958 9561 805 0,'0'0'136'0,"0"0"22"15,0 0 27-15,0 0-47 16,0 0-51-16,0 0-30 16,-84 33-27-16,69-1-12 15,3 11 7-15,3 3-9 16,9 5 4-16,0-2-6 16,0-4-4-16,18-10 5 15,6-5-4-15,6-7-9 16,7-9 0-16,6-8 5 15,8-6-7-15,-3 0 0 16,-5-13-4-16,-6-7-3 16,-8-4 0-16,-10-4 7 15,-11-6 3-15,-8-7-1 0,0-2 2 16,-14-5-3-16,-8 3 0 16,-1 10-1-16,1 9 2 15,1 13-2-15,-3 8 8 16,0 5-7-16,-7 1-1 15,-5 18-4-15,-4 7 4 16,-2 5-23-16,3 3-99 16,-1-2-206-16,-2-2-867 15</inkml:trace>
  <inkml:trace contextRef="#ctx0" brushRef="#br0" timeOffset="31958.12">24687 11184 810 0,'0'0'359'0,"0"0"-323"16,0 0 50-1,0 0 52-15,0 0-31 0,0 0-61 16,7 34-27-16,1 4 25 16,1 5-16-16,4 6-5 15,1 4 2-15,3 6 5 16,-2 4 10-16,2 3-13 15,-2 2-7-15,-2-4 0 16,-1-11-3-16,0-8 0 16,-5-8 2-16,-1-10-8 15,0-7 2-15,-3-8-9 16,-1-6 1-16,-1-5-3 16,-1-1-2-16,2 0 3 15,-2 0-3-15,0 0 0 16,0 0-16-16,0-6-36 0,-5-11-50 15,-2-6-93 1,2-4-423-16</inkml:trace>
  <inkml:trace contextRef="#ctx0" brushRef="#br0" timeOffset="34637.04">24739 11214 4 0,'0'0'152'0,"0"0"18"16,0 0-89-16,0 0 37 15,0 0-15-15,0 0-6 16,-4 0-25-16,4 0-16 16,0 0-2-16,0 0 2 15,0 0 5-15,0 0-13 16,0 0-9-16,0 0-5 15,0 0-10-15,0 0 2 16,0 7 33-16,0 2-21 0,0 4-5 16,0 0-6-16,0 1 4 15,0 1-3-15,0-1-3 16,0 4-4-16,1-1-5 16,1-2-8-16,1 2 10 15,0 0 1-15,2-2-2 16,0 2 1-16,-1-2-8 15,2-1 2-15,2 6 2 16,1-4-4-16,-2 1-3 16,1 2 4-16,-2-2-7 15,-2 1 0-15,3 0 2 16,-2 2 1-16,1-1-2 16,0 1-5-16,3-5 1 15,-2 2 6-15,1-2-7 16,1-2 3-16,1 0-3 0,-1-3 2 15,2-4-2-15,-3 2 3 16,-2-3-1-16,-1 0 1 16,0-4-3-16,-2-1 0 15,1 0 3-15,3 0 2 16,4 0-2-16,4-4-1 16,3-6 1-16,-2-1-1 15,2-1-2-15,-2-1 0 16,-2-1 1-16,-1 1-1 15,1-2 1-15,-5-1 2 16,1-2-2-16,-3-1 1 16,-2-1-1-16,-2-3 2 0,-3 1 1 15,0-1-3 1,0-1 6-16,0 2-1 0,0 0-6 16,-2 2 3-16,-4 3 3 15,-1 0 0-15,-3 2-2 16,2 1-2-16,-2-1 7 15,-1-1 1-15,2-1-7 16,0 0-1-16,1-1 4 16,-1 2-6-16,1 1 1 15,0 2 1-15,1 3-2 16,0 2 5-16,-2 0 1 16,-3 2-6-16,1 0 2 15,-1 2-2-15,1 1 0 16,0 2 0-16,-3 1 0 15,1 0 0-15,-2 0 0 0,-3 2-1 16,2 10 0-16,-7 0-10 16,3 4-22-16,-3 2-3 15,5 1-31-15,1 3-48 16,1-1-79-16,6-3-222 16</inkml:trace>
  <inkml:trace contextRef="#ctx0" brushRef="#br0" timeOffset="35502.01">26102 11051 139 0,'0'0'650'0,"0"0"-557"15,0 0 77-15,0 0 4 16,0 0-70-16,0 0-7 15,2-20-38-15,-8 20-27 16,-3 0-15-16,-6 13-15 16,-7 11 1-16,1 6 19 15,3 8 3-15,5 2-4 16,7 5-3-16,6-4 2 16,0-4-6-16,0-5 6 0,12-8-11 15,9-6-1 1,5-6 1-16,6-6-1 15,7-6-3-15,4 0-2 0,-1-16-2 16,-4-4-1-16,-5-1-3 16,-7-4-2-16,-10-3 5 15,-10-4 0-15,-6-6 2 16,-2-4 0-16,-17-2-2 16,-2 3 3-16,-1 8 4 15,-2 8 5-15,-3 7-4 16,-3 11-4-16,-4 4-2 15,-4 3-4-15,4 1-2 16,1 14-10-16,9 1-6 16,7 4-43-16,5 1-71 15,7-1-70-15,5-3-231 0</inkml:trace>
  <inkml:trace contextRef="#ctx0" brushRef="#br0" timeOffset="36135.04">27052 10621 901 0,'0'0'191'0,"0"0"-131"15,0 0 54-15,0 0-19 16,0 0 18-16,0 0-61 15,-6-4-25-15,6 22-21 16,0 10 40-16,1 12-5 16,11 7-26-16,0 7 19 15,2 6-14-15,0-1-2 0,-2 0 12 16,1 1-13 0,-3-6 7-16,-1-4-8 0,2-3 1 15,-2-7 2-15,0-1-3 16,2-8-4-1,-5-8-9-15,-2-8 1 0,1-8-4 16,-4-4 1-16,-1-3 0 16,0 0-2-16,0 0-3 15,0 0-20-15,0 0-26 16,0 0-57-16,-10 0-194 16</inkml:trace>
  <inkml:trace contextRef="#ctx0" brushRef="#br0" timeOffset="37120.04">25018 12447 803 0,'0'0'368'15,"0"0"-319"-15,0 0 73 0,0 0 12 16,0 0-41-16,0 0-46 16,0 6-23-16,-9 15-14 15,0 9 9-15,-1 6 2 16,4 8-2-16,3 12 0 16,1 8 2-16,2 3 7 15,0 0-13-15,8-4 3 16,9-3-4-16,6-5-10 15,7-10-3-15,1-11 3 16,8-17-3-16,3-17-1 0,4 0-1 16,2-20-9-1,-4-11-3-15,-6-6 0 0,-16-4-6 16,-13-8 8-16,-9-5 2 16,-6-2 0-16,-19 4-1 15,-5 9 4-15,-2 12 6 16,0 10 8-16,-3 10-2 15,2 4-5-15,2 7-2 16,6 0-2-16,7 0-9 16,11 3-37-16,7 8-91 15,0-4-186-15,10-4-522 16</inkml:trace>
  <inkml:trace contextRef="#ctx0" brushRef="#br0" timeOffset="37671.36">26231 12347 991 0,'0'0'340'0,"0"0"-332"16,0 0 70-16,0 0 16 15,0 0-22-15,0 0-33 16,-66 1-18-16,42 22-5 15,-1 7 5-15,1 8 1 16,8 5-2-16,2 4 0 16,10 2 1-16,4 0-1 15,0-3 3-15,13-7-12 16,8-8-4-16,9-9-6 16,6-16 0-16,7-6-1 15,6-16-3-15,2-17-19 16,-3-6-17-16,-10-7 7 0,-12 2 15 15,-16-6 14-15,-10 5 2 16,0 7 1-16,-20 10 0 16,-7 8 9-16,-6 10 7 15,-3 6-7-15,0 4-9 16,3 0-6-16,10 0-28 16,10 13-81-16,12-1-150 15,1-3-432-15</inkml:trace>
  <inkml:trace contextRef="#ctx0" brushRef="#br0" timeOffset="38240.93">27283 11960 704 0,'0'0'276'16,"0"0"-176"-16,0 0 76 16,0 0-34-16,0 0 8 15,0 0-52-15,-36-19-35 16,33 19-10-16,0 3-28 15,-3 15-11-15,5 10 2 16,-2 7 15-16,1 11-9 16,2 4-4-16,0 7 10 0,0 1-12 15,0 0 3 1,0 2 2-16,3-3-9 0,-1-8-4 16,2-7-5-16,0-14-2 15,-1-8-1-15,-1-9 2 16,1-6-2-16,-2-3 1 15,2 0-1-15,0-1 0 16,0-1-5-16,-1 0-9 16,-2 0-3-16,1 0-25 15,-1 2-61-15,0-2-166 16</inkml:trace>
  <inkml:trace contextRef="#ctx0" brushRef="#br0" timeOffset="42877.9">26279 1495 693 0,'0'0'209'0,"0"0"-177"16,0 0-11-16,0 0 44 16,0 0 44-16,0 0-31 15,0 0-33-15,0 0-26 16,1 7-2-16,-20 6-3 16,-11 3 5-16,-6-1 8 0,-1-3-12 15,7-7 0 1,9-2 3-16,5-3-2 0,7 0 14 15,4-14 1-15,5-10-15 16,0-2-12-16,0-1-4 16,14-2-6-16,3 2 5 15,2 2-10-15,3 0 7 16,0-2 4-16,2 4-3 16,0 0 3-16,1 7-2 15,-1 1-1-15,-3 7 2 16,-6 4-3-16,-4 2 2 15,-4 2 1-15,-3 0-4 16,1 5 1-16,1 13-3 16,0 7 7-16,1 6 3 15,-1 6-1-15,-1 4 2 0,-2 3-3 16,-2 4 4-16,-1-1-3 16,0 0-1-16,0-6-1 15,0-10 5-15,-7-7-5 16,-8-8 0-16,-2-7 4 15,-5-3 2-15,-5-6 7 16,-1 0-4-16,1-8 4 16,7-13 6-16,4-2-6 15,7-5-3-15,5-3 2 16,2 2-6-16,2 5-3 16,0 5 0-16,0 8-2 15,3 5 0-15,0 3 3 16,2 3-4-16,1 0-1 15,4 0-5-15,8 20 6 0,7 8 0 16,2 6 0-16,1 4 1 16,-1-1 0-16,-1-3-2 15,-1-6-25-15,2-6-122 16,-3-8-310-16</inkml:trace>
  <inkml:trace contextRef="#ctx0" brushRef="#br0" timeOffset="44561.14">26082 931 468 0,'0'0'314'0,"0"0"-244"15,0 0-11-15,0 0 107 16,0 0-12-16,0 0-64 16,7-1-25-16,-7 1-29 15,0 0-28-15,0 16-6 16,2 11-2-16,-2 9 15 16,3 3 2-16,3 7 17 15,4 1-1-15,1 4-14 16,3 3-2-16,0-2 1 0,-2-3-10 15,-3-2-3 1,-2-3-2-16,-4-4 1 0,-1-3-3 16,-2-5-1-16,0-6 3 15,0-7-3-15,0-4 2 16,0-4-2-16,0-3 0 16,0-4 1-16,0-3-1 15,0-1 0-15,0 0 2 16,0 0-1-16,0 0 7 15,0-1 2-15,0-15 2 16,0-9-5-16,-3-7-7 16,-2-1 0-16,2-1-1 0,3 2-4 15,0 4 0-15,0 3-2 16,6 5 2-16,6 2 2 16,0 3 0-16,0 2 1 15,1 4 1-15,-2 1 0 16,-1 2-1-16,2 3 2 15,0 2-2-15,-1 1 2 16,2 0-4-16,-2 0 4 16,0 0-2-16,1 0 2 15,-1 7-2-15,-1 1 1 16,-1 4-1-16,-3 1 1 16,2 0-1-16,-1 5 1 15,-3-2-2-15,-1 6 2 16,0-1 1-16,1 4 0 15,-1 3-1-15,0 1 0 0,-3 2 2 16,0-3 1-16,0-1-1 16,0-3 0-16,-3-6-1 15,-4-3 2-15,1-2 1 16,-1-7-2-16,1 3 0 16,-3-4 6-16,-3 1 0 15,-6-3-4-15,-2-3 1 16,-5 0 1-16,0 0 2 15,0 0 0-15,3-9-2 16,3 1-4-16,8-2 7 0,2 1-3 16,4-1 2-1,2 2-2-15,2-1-3 0,1 4 0 16,0-3-2-16,0 1 0 16,0-5-21-16,12-1-29 15,7 1-77-15,-1-1-94 16,0 0-270-16</inkml:trace>
  <inkml:trace contextRef="#ctx0" brushRef="#br0" timeOffset="46112.25">26610 1604 508 0,'0'0'135'15,"0"0"-69"-15,0 0 24 16,0 0 4-16,0 0-4 15,0 0-12-15,0-7-33 16,0 7 1-16,-2 0-14 16,-2 0-9-16,-2 0-7 15,-3 2 1-15,3 6 4 16,-2-1 2-16,2-1 3 16,2 1-11-16,-2-1 1 15,2 2-5-15,-1 2 0 0,1 2 4 16,-1 1-4-16,-1 3 1 15,5 4 7-15,-2-2-4 16,3 1 2-16,0 1-7 16,0-4 0-16,0 0 2 15,10-4-2-15,2 1-3 16,4-2 5-16,-2-3-9 16,2-2-1-16,-2-2 1 15,-1-1 0-15,-2-3 3 16,1 0-2-16,2 0-4 15,0 0 7-15,2-4-4 16,-4-6-1-16,2-3 0 16,-4 1-1-16,-2-4 2 15,-4-1-1-15,-2 0 0 0,-2-1-2 16,0 0 0-16,0 2 1 16,0 4-1-16,-8 2 0 15,-1 1-1-15,-4 0 1 16,1 5 0-16,-2 0 0 15,-3 2-2-15,-4 2 0 16,0 0-7-16,-9 0-54 16,-6 13-86-16,-1-1-270 15</inkml:trace>
  <inkml:trace contextRef="#ctx0" brushRef="#br0" timeOffset="47196.72">24625 1133 769 0,'0'0'255'16,"0"0"-163"-16,0 0 24 0,0 0-14 16,0 0-21-1,0 0-45-15,-8-16-32 0,8 29 0 16,10 12-4-16,4 12 18 16,2 7 4-16,-3 4 0 15,-4 5-6-15,2 5 2 16,-7 3-8-16,-2 3-3 15,-1-3-3-15,-1-7-4 16,0-9 2-16,0-15-2 16,0-12 2-16,0-8-3 15,0-6 3-15,0-4-1 16,0 0 4-16,-3-8 9 16,-1-14-3-16,-4-10-3 15,5-10-7-15,3-4-1 16,0 1-2-16,0 3 1 0,9 6-4 15,5 8-1 1,2 8 1-16,-1 6-1 0,1 5 4 16,-2 2 0-16,-4 4 1 15,1 2 1-15,-2 1-1 16,-3 0-3-16,4 0 1 16,2 5 0-16,0 10-1 15,4 6 4-15,-4 4 0 16,0 3-3-16,-6 3 3 15,-3 2-3-15,-3 2 3 16,0-7 1-16,0-1-1 16,-7-5 0-16,-8-7 2 0,-2-2 1 15,-4-3 6-15,-2-6 0 16,-3-3-7-16,2-1 7 16,0-4-5-16,5-12-4 15,4-4 0-15,5-1-33 16,10-1-56-16,0 1-166 15,7 1-220-15</inkml:trace>
  <inkml:trace contextRef="#ctx0" brushRef="#br0" timeOffset="47663.58">25031 1570 749 0,'0'0'89'0,"0"0"-22"16,0 0 98-16,0 0-23 0,0 0-60 16,0 0-38-1,2 0-13-15,-2 0 26 0,0 3-6 16,0 10-28-16,0 4-5 16,0 8 24-16,0 4-18 15,0 0-5-15,0 4-7 16,0-1 1-16,0 3 2 15,0-1-4-15,4-2-5 16,1-1 5-16,-1-1-7 16,-1-7 3-16,-1-8-2 15,2-6-4-15,-2-4 1 16,-1-3-2-16,2-2-5 16,-1 0-28-16,-2-2-128 15,0-15-336-15</inkml:trace>
  <inkml:trace contextRef="#ctx0" brushRef="#br0" timeOffset="49051.33">22820 1336 417 0,'0'0'409'15,"0"0"-326"-15,0 0 33 16,0 0 48-16,0 0-37 16,0 0-25-16,5-27-35 0,-4 27-35 15,7 1-31-15,2 19-1 16,4 12 0-16,3 11 17 16,2 11-3-16,0 11 3 15,0 7 6-15,-2-2-3 16,-3-2-9-16,0-10-3 15,-5-12-4-15,1-7 0 16,-5-11-2-16,-1-10-1 16,-2-10-1-16,-1-3 1 15,-1-5-1-15,0 0 5 16,0-3 9-16,0-18 4 16,0-8-14-16,-6-3-4 15,2-4 0-15,2 2-7 16,2-2-7-16,0 4-2 15,0 4 2-15,11 5 5 0,-1 7 0 16,-1 5 4-16,-3 6 2 16,-1 2 3-16,-4 3-1 15,1 0 1-15,-1 0-3 16,-1 0-2-16,3 0-4 16,2 4 4-16,0 11 0 15,1 6-1-15,0 4 6 16,-1 4-3-16,0 1 3 15,-4 1 1-15,-1-3 0 16,0-4-1-16,0-3 0 16,0-4 0-16,-4-4 1 15,-3-3 0-15,-2-3-1 0,1-4 6 16,-6-3-5-16,-5 0-2 16,1 0-20-16,-3-10-127 15,7-7-205-15,6-3-492 16</inkml:trace>
  <inkml:trace contextRef="#ctx0" brushRef="#br0" timeOffset="49515.51">23234 1731 1119 0,'0'0'20'16,"0"0"-6"-16,0 0 24 15,0 0-4-15,0 0-17 16,0 0-2-16,83-29-11 16,-65 29-1-16,-3 0 0 15,-2 7-3-15,-4 10 1 16,-4 5 3-16,-5 6 5 15,0 2 9-15,-5 2 2 16,-8 4-8-16,-2-1 7 16,-1 0 6-16,-1-3 14 0,2-5-8 15,2-3-8 1,5-7-3-16,4-4-10 0,4-7-2 16,0-5 5-16,3-1-1 15,18 0 2-15,19-15 0 16,11-11 5-16,13-5-13 15,-1 2-3-15,-7 2-3 16,-11 4 0-16,-14 9 4 16,-11 3-3-16,-5 4-1 15,-8 4 0-15,-4 2-1 16,-1 1-17-16,-2-3-105 16,0 0-209-16</inkml:trace>
  <inkml:trace contextRef="#ctx0" brushRef="#br0" timeOffset="60400.12">27046 4345 420 0,'0'0'134'16,"0"0"-103"-16,0 0 70 16,0 0-40-16,0 0 4 15,0 0-1-15,0 0 5 16,0 0-19-16,-16 0 0 0,16 0-7 15,0 0 1-15,0 0-1 16,0 0 8-16,0 0 0 16,0 0-15-16,0 0 5 15,0 0-15-15,0 0 12 16,0 0-9-16,0 0-14 16,0 0-1-16,0 0-6 15,0 0-1-15,0 0 7 16,0 0-4-16,0 0-1 15,2 0-6-15,12 0 2 16,8 0 3-16,5-2 5 16,4-2-7-16,2 0 1 0,3 1-6 15,1 0 2-15,-1 2 0 16,1 1-3-16,-6 0 3 16,-2 0-3-16,-4 0 0 15,2 0 1-15,-2-3 0 16,2 1-2-16,0 0 3 15,0-5 0-15,-3 5 0 16,-2-2-2-16,-3-1 0 16,-6 5 1-16,-6-1-1 15,-3 1 0-15,-4 0 1 16,0 0 0-16,0 0 0 16,0 0 4-16,0 0-4 15,0 0 2-15,0 0-1 0,0 0 2 16,0 0 4-1,0 0-1-15,0 0 4 16,0 0 0-16,0 0 0 0,0 0-1 16,0 0-3-16,0 0-2 15,0 0-3-15,0 11-2 16,0 5 7-16,0 1 1 16,0 3 0-16,0 1 4 15,-4 0-3-15,1 2 2 16,0 1 7-16,0-2-3 15,2 3 0-15,-2-2-5 16,1 1 0-16,-1 1 4 16,1-2-4-16,2-1-2 15,-1 0-3-15,-1-3 1 0,2 1 1 16,-1 0-3-16,1 0 0 16,0 1 0-16,0 0-1 15,0 2-2-15,0-1 1 16,0 2 1-16,0-2 2 15,0-1-4-15,0-2 1 16,0 0-1-16,0-1 0 16,0-1 0-16,0 2-1 15,0-3 1-15,0 1 0 16,0 2 0-16,0-2-1 16,0 0 1-16,0-1 0 15,0-2-1-15,0 2 0 16,0-2 0-16,1-2 2 0,1-1-2 15,-1-1 0-15,3-2 1 16,-3 2-1-16,2 0 0 16,-1-1 2-16,-1 4-2 15,1-1 2-15,-1-4-1 16,2 1-1-16,-1-5 2 16,-2-1-1-16,0-2 0 15,0-1-1-15,0 0 4 16,1 0 3-16,-1 0 1 15,0 0 4-15,0 0 3 16,0 0-3-16,0 0-3 16,0 0 5-16,0 0-5 0,0 0-1 15,0-4-3-15,-4-1-4 16,-8-3 0-16,-8 1-1 16,-5 4 0-16,-8 2-3 15,-6 1 2-15,-6 0 0 16,-1 0 1-16,0 6-1 15,3 1 1-15,4 0 0 16,8 1 2-16,7-1-2 16,7-1 0-16,2-1 2 15,5 1-2-15,-2-2-1 16,2 1 1-16,0 0 3 16,4-5-3-16,3 1 2 15,1-1-2-15,2 0 0 16,0 0 3-16,0 0-1 0,0 0 2 15,0 0-2-15,0 0 0 16,0 0 2-16,0 0-3 16,0 0-1-16,0 0-3 15,0 0 2-15,0 0-2 16,0 0-35-16,0 2-68 16,-3 5-69-16,-14 0-301 15</inkml:trace>
  <inkml:trace contextRef="#ctx0" brushRef="#br0" timeOffset="69018.02">29617 5338 489 0,'0'0'321'0,"0"0"-284"0,0 0 41 16,0 0 53-16,0 0-7 16,0 0-28-16,0 0-26 15,0 0-13-15,0 0-19 16,0 0-5-16,0 0-7 15,0 0 5-15,0 0-4 16,0 0-2-16,0-2 2 16,0-5-12-16,0-4-3 15,0 0 1-15,0-2-3 16,0 0 1-16,0 2 0 16,0-3-6-16,0 1 8 0,0 1-5 15,-1 1-2 1,-1-1 8-16,1 1-8 0,1-1 6 15,0 1-4-15,0 0-2 16,0 0 1-16,-3-2-3 16,3 2 0-16,0-1 1 15,0 1-1-15,0 0 2 16,-1 1-2-16,1 0 1 16,0-1 2-16,0 0 0 15,0-1 0-15,0 0-5 16,0-2 0-16,0 2-2 15,0-2 3-15,0 3-2 16,0 0 0-16,0 2 2 16,0-1 3-16,0 0-1 0,0 0-1 15,-2 0 2 1,1 0-5-16,1 0 0 0,0-2 2 16,0 0 1-16,0-4-3 15,0-1 2-15,-2 1 2 16,1 2-1-16,-1 3 1 15,2 3-1-15,0-1 2 16,0 2-3-16,0 0-1 16,0 0 0-16,0-2-1 15,0-4 3-15,0 3-1 16,0-3-3-16,0 2 1 16,0-1 0-16,0 1 4 15,0 1-1-15,0 0-3 0,0 0 2 16,0 0 0-16,0 2-1 15,0-3-1-15,0-2 2 16,0-1-1-16,2-3 0 16,-1-3 0-16,1-2-2 15,-1-1 2-15,2-3 0 16,0 2 0-16,-2 2-1 16,1 1 3-16,-2 2-2 15,1-1 2-15,-1 1 2 16,0 2 1-16,0-1-6 15,0 1 4-15,0-3-4 16,0 0 2-16,0-1 0 0,0-2-2 16,0 2 1-1,0-1-2-15,0-1 1 0,0 2-1 16,0-2 0-16,0 1 5 16,0-1-5-16,0 3 2 15,0 2-1-15,0 0 2 16,0 2-3-16,-1 2 4 15,1 1-4-15,0 3 4 16,0 2-4-16,0-2 0 16,0 2-1-16,0-4 1 15,0 0 2-15,0 2 0 16,-2 0-2-16,2 2 2 16,0 0-1-16,0 4 0 15,0 0 0-15,-1 1-1 16,1 1 2-16,0 1-2 0,0 1 0 15,0-1-2-15,0 1-1 16,0 0 2-16,0 0 0 16,0 0 0-16,0 0-8 15,0 0-31-15,0 0-44 16,0 0-60-16,0 7-119 16,-9 6-239-16</inkml:trace>
  <inkml:trace contextRef="#ctx0" brushRef="#br0" timeOffset="69955.81">29697 4336 428 0,'0'0'4'0,"0"0"-2"16,0 0 6-16,0 0 25 15,0 0 5-15,0 0 15 16,0-4 14-16,0 4 7 16,0 0 6-16,0 0 15 15,0 0 2-15,-2 0-29 16,1 0-2-16,1 0-15 0,-2 0-12 15,-4 0-12-15,-3 0-15 16,-6 9-4-16,-4 5-1 16,-7-1 3-16,0 4 3 15,-1 0 0-15,0 0 0 16,3 1 9-16,0 0 10 16,2-2-13-16,-2 3-2 15,2-2 3-15,2 3 0 16,-1-2-4-16,4-1-6 15,2 0-2-15,-2-3 0 16,5-3-2-16,3-2 0 16,3-4 5-16,1 0-2 0,1-4 1 15,4 0 0-15,0-1 0 16,0 0-6-16,0 0 3 16,0 0-4-16,0 0-2 15,0 2 0-15,0-2-1 16,0 0 0-16,0 0-10 15,0 0-55-15,0 0-124 16,0 0-294-16</inkml:trace>
  <inkml:trace contextRef="#ctx0" brushRef="#br0" timeOffset="70869.67">29613 4391 327 0,'0'0'232'0,"0"0"-135"15,0 0-27-15,0 0-3 16,0 0-8-16,0 0-21 16,0-18-14-16,0 16-20 15,0 0 17-15,0 2 3 16,0 0 17-16,0 0-7 16,0 0 7-16,0 0 12 15,0 0-12-15,0 0-11 16,1 0-7-16,4 0 4 15,4 6 10-15,2 7-15 16,6 4 0-16,3 2 2 16,-1 4 4-16,4-2-10 0,-1 2-1 15,2 0-4 1,3 0-5-16,0-1 2 0,-1-1-5 16,-2-1 4-16,0-2-2 15,-4 3 0-15,-3-2-1 16,-3-1 0-16,-1-1-1 15,-2-3 2-15,-4-1-4 16,2-4 2-16,-6-4-1 16,0-1-1-16,-2-4 5 15,-1 1 3-15,0-1 3 16,0 0 11-16,0 0 3 16,0 0-2-16,2 0-1 15,-2 0-1-15,0 0-6 0,0 0-2 16,0 0-5-1,0 0-2-15,0 0-7 0,0 0 2 16,0 0-4 0,0 0 0-16,0 0-28 0,0-1-78 15,0 0-228-15,-12 1-881 16</inkml:trace>
  <inkml:trace contextRef="#ctx0" brushRef="#br0" timeOffset="96049.4">2991 4541 628 0,'0'0'173'16,"0"0"-135"-16,0 0 58 15,0 0 65-15,0 0-64 16,0 0-32-16,-9-10-26 15,9 10-9-15,0 0-2 16,0 0-5-16,0-1-3 16,0 1 2-16,0 0-5 15,6 0 4-15,6 0 2 16,9-2 0-16,1 1-10 0,6-1-1 16,-1 1-4-1,-1 0-1-15,-1-1-6 0,-1 2 4 16,1 0 0-16,-4 0-4 15,-4 0 1-15,0 0-1 16,-3 0 2-16,4 0-3 16,0 0 1-16,1 4 1 15,-1 1-2-15,3-1 0 16,-3-1 5-16,0 1-5 16,1-2-1-16,-2 3 1 15,-1-1 1-15,3 1-1 16,-4 0 0-16,3-1 0 0,2 0 0 15,2 0 1 1,2 2-1-16,-2-4 1 0,2 3-1 16,0-2-1-16,-2 1-2 15,-5-1 3-15,4 0 0 16,-4 0-2-16,0 0-1 16,1-2 3-16,-3 2-2 15,1-2 0-15,1 1 2 16,-1 1-1-16,1-2-1 15,0-1 0-15,0 2 1 16,1 2 2-16,-2-2-2 16,-4 2 1-16,2-3-1 15,0 0 0-15,0 0 1 16,2-1 0-16,-1 2 0 16,0-1 0-16,-3-1 0 0,3 0 1 15,-3 0-3-15,-3 0 2 16,4 0 0-16,-2 1 0 15,-2-1 0-15,-1 0 0 16,0 3 1-16,-2-1-2 16,3-1 1-16,-2 0 0 15,-1-1 0-15,-3 0 0 16,0 0 0-16,-1 0 0 16,-2 0 0-16,0 0 0 15,0 0 2-15,0 0-1 16,0 0 1-16,0 0-1 15,0 0 2-15,0 0 2 0,0 0 0 16,0 0 2 0,0 0 6-16,0 0 1 0,1 0 0 15,1-8-9-15,1-2-4 16,0-1 0-16,1-1 0 16,-1-3 1-16,0 0-2 15,0-1 2-15,-1 1 0 16,-1-1 3-16,-1-1-2 15,2-1 6-15,-2-1-3 16,0 0-5-16,0 1 6 16,0-2-3-16,0 1-3 15,0 3 0-15,0 1 1 16,0 0 2-16,0 2-2 0,0 2-1 16,0 0-1-1,0 2 8-15,0-1-7 0,0 0 3 16,0-1-3-16,0-3-1 15,0 0 0-15,0-2 1 16,0-1-1-16,0 2 0 16,0-1-1-16,0 2 1 15,0 2-1-15,-3 0 1 16,1 2 1-16,-1-1-1 16,3 0 0-16,-3-1 0 15,0-1-1-15,3 1 2 16,-4-2-3-16,4-2 3 0,0 2-1 15,0 0 1 1,-3 0-1-16,3 3 0 0,0 0-1 16,0 1 1-1,0 1-1-15,0 0 2 0,0 1-2 16,0 0 1-16,0-2 0 16,-2 1 0-16,2 1 0 15,0 1-1-15,0-1 1 16,0-1 1-16,0 0 0 15,0 1-1-15,0 0 0 16,0-1 0-16,0-2-1 16,0-2 2-16,0-1-2 15,0-2 1-15,0 2 0 16,0-1 0-16,0 1 1 16,0 2-1-16,0 1 0 0,0-2-2 15,0 2 2-15,0-1 3 16,0 3-3-16,0-1-1 15,0 0 1-15,0-1-1 16,0 0 1-16,0 0 3 16,0 1-3-16,0 2 0 15,0 0-2-15,0 2 5 16,0 2-3-16,0 0 0 16,0 2 0-16,0 1-2 15,0 1 4-15,0 0-2 16,0 0 0-16,2 0 0 15,-2 0-1-15,0 0 1 16,0 0 0-16,0 0-2 16,0 0 0-16,3 0-1 0,1 0-2 15,2 0 1-15,6 0 2 16,4 0 2-16,4 0 0 16,1 1 0-16,1 2-1 15,5 0 1-15,-1-2-3 16,-1 1 1-16,5-1-2 15,-5-1-4-15,0 2 2 16,-1-1 2-16,0 0-1 16,-3 4-2-16,3-2 3 15,-6 1-3-15,6-3 3 16,-5 2-4-16,2-3 2 16,-2 0-3-16,-1 0 3 15,2 0 0-15,-4 0 4 0,1 0-4 16,0 0 6-16,1 0-2 15,2 0 0-15,2 0 1 16,-1 0-5-16,0 0 3 16,4 0-6-16,-4 0 0 15,4 0 0-15,-5 0-5 16,2 0 7-16,-1 0 0 16,-1 2 1-16,-1-1 0 15,0 0 0-15,-2 1 4 16,0-2 2-16,-3 0-1 15,5 0-2-15,1 0 4 16,2 0-2-16,-1 0 1 0,0 0-5 16,-2 0 0-16,-1 0 3 15,-1 0 0-15,-6 0 1 16,-3 0 0-16,-2 0-2 16,-6 0 1-16,3 0 2 15,-3 0-2-15,0 0 1 16,0 0 0-16,0 0 1 15,0 0 0-15,0 0 0 16,0 0-1-16,0 0 0 16,0 0 0-16,3 0 0 15,-3 0-1-15,3 0 2 16,-1 3 1-16,-2 0-1 0,1 1-1 16,3 0-1-16,-2 4 2 15,2 1 0-15,-1 3 0 16,-1 2 1-16,1 2 0 15,-2 4 2-15,1 0 2 16,1 1-3-16,-2-2 1 16,1 1 5-16,1 0 0 15,0 0-3-15,1-2-2 16,-4 3-1-16,0 0 3 16,0 1 0-16,0 0-1 15,0 1-3-15,0 0 2 16,0-3 2-16,0 0-2 15,0-1-3-15,0-1 2 0,0 1 2 16,0-3-4 0,0 1 2-16,0 1-1 0,0 0-1 15,0 0 2 1,0 1-1-16,-4 1 0 0,4 1 0 16,-3-3 0-16,0-1-1 15,3 2 0-15,0-1 2 16,0 1-4-16,0-2 4 15,0 1-1-15,0-3 1 16,0 2 1-16,0 0-1 16,0 3 0-16,0-1 0 15,0-1-1-15,0 0 1 16,0-2-2-16,0-2 2 16,0 3 0-16,0-3-1 15,0 1-1-15,0-2 4 0,0 0-2 16,0 0 0-16,0-2 1 15,0 2-2-15,3-4-1 16,-3 1 2-16,3 0 1 16,1-3-2-16,-4 0 1 15,0 0 1-15,3 0-2 16,-3-1 0-16,5 0 0 16,-5 0 0-16,1-2 0 15,-1-3-1-15,0 1 0 16,2-2 1-16,-1 1 2 15,-1-1-3-15,0 0 1 16,2 0-1-16,-2 0 1 0,0 0-1 16,0 0 0-16,1 0 0 15,2 1 0-15,0 1 3 16,0-2-2-16,0 0 0 16,4 0 0-16,1 0 2 15,6 0-2-15,0 0 0 16,3 0-1-16,2 0 0 15,0-2 0-15,3 1 0 16,1 1 0-16,3 0 0 16,2 0 0-16,-1 0 0 15,1 0 0-15,3 0 0 16,4 0 0-16,-1 0 1 0,2 0 0 16,0 0-1-16,1 0-4 15,2 0 4-15,-6 0-1 16,-2 0 1-16,-3 0 0 15,-1 0 0-15,6 0-1 16,-2 0 1-16,5 0 0 16,-3 0 0-16,4 0-1 15,-1 0 0-15,-1 0 2 16,0 0 0-16,-4 0-1 16,-1 3 0-16,-4 1-1 15,2 0 0-15,-1 0 1 16,1-1 1-16,1-2-1 15,-1-1 0-15,-1 2-2 0,-2 0 0 16,-5-1 0 0,-1 0 2-16,-4 0 0 0,0-1 0 15,-6 0 0-15,-3 0-1 16,-3 0 1-16,-3 0 0 16,0 0 1-16,0 0-1 15,0 0 3-15,0 0-2 16,0 0 3-16,0 0 0 15,0 0-2-15,0 0 1 16,4 0-1-16,-1-1 3 16,0-7-3-16,2-2-2 15,-1-4 3-15,-2-3-2 0,1-5 0 16,-2 0 3 0,2-2-2-16,3-1-1 15,-2 0 2-15,-1 3-3 0,-1 1 0 16,1 0 1-16,0 0 3 15,0-1 0-15,-3-1 2 16,3 0 0-16,-3-3-1 16,0 1-1-16,2-1-1 15,-2-2-1-15,0 3 1 16,1 0-2-16,-1 3 1 16,0 1 1-16,0 0-1 15,0 0-1-15,0 0 3 16,0 0 3-16,0-2-4 15,0 1 1-15,0-4-1 16,0-1 0-16,0-1-1 0,-6 0-1 16,3-2 2-16,-3 2-1 15,4 1 0-15,-1 3 3 16,0 3-5-16,-1-1 0 16,1-3 0-16,0 1 0 15,3-1 4-15,-1 0-4 16,-1-1 0-16,-1 1 0 15,0 1 0-15,2 3 0 16,-1 4 3-16,1 4-3 16,-1 2 0-16,-1 1 3 15,3 1 0-15,0 1-1 16,-3 1 0-16,3 0-1 16,0 3 3-16,-4-4-4 0,4-1 2 15,0-3-1-15,-3 2 2 16,3 0-3-16,0 2 0 15,-2 4 0-15,2 1 0 16,-1 2 3-16,1 1 1 16,0 0-1-16,0 0-3 15,0-2 0-15,0 2 1 16,0 0 1-16,0 0-3 16,0 0 1-16,0 0-2 15,0 0 0-15,0 0-2 16,6 0 1-16,15 0 3 15,4 0 0-15,9 3 2 0,5 0-2 16,3 0-3 0,1-2-5-16,5 2-4 0,0-2 5 15,2 1 3-15,0-2-5 16,-1 0-3-16,-6 0 4 16,-3 0-1-16,-2 0 7 15,-4 0-3-15,0 0 2 16,-1 0-3-16,0 0 0 15,0 0 2-15,1 0 3 16,2-2 0-16,-5 2-1 16,2 0-4-16,-2 0 6 15,-1 0-8-15,-2 0 1 16,1 0 4-16,-2 0 1 0,0 0-4 16,-2 0-3-16,-1 0-2 15,-2 0 5-15,-4 0 1 16,0 0 2-16,-6 0 3 15,-3 0-3-15,-3 0 3 16,-5 0 2-16,-1 0-2 16,0 0 0-16,0 0 0 15,0 0 0-15,0 0 1 16,0 0 2-16,0 0-3 16,0 0-1-16,0 0 0 15,0 4-3-15,0 3 1 16,0 9 3-16,2 0 2 0,-1 7-2 15,1 2 7 1,-1 1-2-16,-1 3 3 0,2-2-1 16,-1 1 0-16,-1-1-6 15,0 1 9-15,2-2-8 16,-1 1 3-16,-1 0-2 16,0 0 0-16,2 1-1 15,-2 2 1-15,1 1 1 16,-1 0 0-16,2 0-3 15,-2-3 3-15,1 1-3 16,1-2-1-16,-2-1 4 16,3-1-3-16,-3 3 0 15,4-3 1-15,1 0 3 16,-2 2 0-16,0-2 0 0,1 2-4 16,-2-1 3-16,1-2-3 15,-3-1 2-15,0 0-3 16,1-2 1-16,-1 2-1 15,3-2 1-15,0-1 0 16,1 1-1-16,-1-1 2 16,2-2 0-16,-2 0-1 15,3 1-1-15,-3-1 3 16,0 1-2-16,0-1-1 16,-1-2 4-16,0 0-3 15,-2-3 1-15,2-3-1 16,-2 1 1-16,0-2-2 15,1-2 1-15,-1-2 1 0,2 1-2 16,-2-2 1 0,0-1 0-16,0 2 2 0,1-3-2 15,-1-1 1-15,0-1 1 16,0 0-2-16,0 0 2 16,0 0-3-16,2 0-4 15,1 0-31-15,0-15-96 16,-3-20-805-16</inkml:trace>
  <inkml:trace contextRef="#ctx0" brushRef="#br0" timeOffset="102518.51">7829 4758 371 0,'0'0'138'16,"0"0"-134"-16,0 0 12 15,0 0 45-15,0 0 8 16,0 0 3-16,0 0-6 15,-1 0-27-15,1 0-3 16,0 0 6-16,0 0 6 16,0 0-3-16,0 0-11 0,0 0-15 15,0 0 2-15,6 0 1 16,9 0 25-16,4 0-15 16,7 6-9-16,3-2-8 15,6 3-7-15,0-1-5 16,1-1 0-16,3 4-2 15,6-2 1-15,4-2-3 16,6-1 1-16,3-4-2 16,0 0 2-16,-2 0-4 15,1 0-15-15,-7 0 1 16,-6-5-1-16,-13-1 8 16,-3 1 8-16,-10-1 0 0,-9 2 3 15,-4 1 0-15,-2 0 0 16,-3 1 5-16,1 0 3 15,1-1 1-15,-2 3 0 16,0-1 8-16,0-2 4 16,0 2-5-16,0-2 3 15,0 3 5-15,0 0 3 16,0-2-2-16,0 1-3 16,0 1-8-16,0-2 2 15,0 2-5-15,0-2 6 16,0-3 0-16,0 0-5 15,0-3-11-15,0-1 0 16,0-4 0-16,0-1 1 0,0-4 2 16,-3-1 6-1,0-4 2-15,-2-1-6 0,-1-2-1 16,3-4 2-16,-3-1-6 16,0-1 2-16,3 0-2 15,0 1 0-15,2-1 1 16,-1 1-1-16,2 0 2 15,0 2 0-15,0 1 3 16,0 3-3-16,0 1 6 16,0 0-1-16,-1 2 3 15,-2-1 2-15,1-1-7 16,-1-2 0-16,3 0-6 16,0-4 2-16,-1 2-2 0,1 0 1 15,0 0 2-15,0 2 0 16,0 4-1-16,0 1 6 15,0 5 9-15,-3 2-6 16,1-1-4-16,-1 0 1 16,-4-2 3-16,5 1-8 15,-1-4 1-15,2-2-1 16,-1 4-2-16,2 0 2 16,-1 2-2-16,1 2 1 15,-2 0 1-15,1 2-3 16,-1 3 0-16,1-1 1 15,-2 0 2-15,0 2-2 16,0-2 0-16,-1-1 0 16,1 1 1-16,0-2-1 0,-2 1-1 15,2-2 0-15,0-1 0 16,-2 0 0-16,2-1 1 16,-2 0 0-16,0 4-1 15,2 1 0-15,0 4 0 16,0 1 1-16,2 2 0 15,-1 3 3-15,2 0-3 16,0 0 3-16,0 0-4 16,0 0 4-16,-1-1-4 15,1-1 1-15,0 1 0 16,-2-2 1-16,2 0-1 16,0 1 0-16,0 0 0 0,-1 0-1 15,1 1 1 1,0 0-1-16,0 1 0 0,0 0 1 15,0 0 0-15,0 0 1 16,0 0-2-16,0-1 0 16,0-1 0-16,6-1 0 15,10-1-1-15,10 1 1 16,3 0-2-16,6 2-5 16,5 1 6-16,0 0-1 15,2 0-4-15,3 0 5 16,-2 0-6-16,0 0 2 15,-1 3-1-15,0 1 0 16,1 2 3-16,-1-3-3 16,-2 0 1-16,-1 2 2 15,-3 1-10-15,-5-1 4 0,5-2 1 16,-2 0 2-16,2-1-1 16,0 0-1-16,5 2 4 15,-5-1 0-15,2 0 1 16,-5-1-1-16,-4 0 1 15,-2-2 0-15,-5 2-2 16,-3-2 4-16,-3 0 1 16,-4 0-1-16,1 0 1 15,-4 0 0-15,0 0 0 16,0 0 0-16,-5 0 0 16,-2 1 0-16,1-1 0 0,-3 0-1 15,0 1 3-15,0-1-4 16,0 0 2-1,0 3 0-15,0-3 2 0,0 1-2 16,0 8-2-16,0 2-1 16,3 11 3-16,2 4 3 15,-2 5 0-15,1 1 0 16,3 0 1-16,-2 4 2 16,-1-1 0-16,1 5 0 15,-1 0-4-15,1-1 0 16,2 3-2-16,-1-2 2 15,-1 1 0-15,-1-2-1 16,-1 0 2-16,-1-3-3 16,-1 1 2-16,1-1 0 0,-2-3-1 15,0-2 0-15,0 2 0 16,0-4-1-16,0 2 1 16,0-1-1-16,0-2 0 15,0-1 0-15,0-2 1 16,-2-4 0-16,1 2 0 15,-1-1-1-15,1-1 0 16,-1-2 0-16,2 2 0 16,0-1 0-16,0 0 0 15,0 0 0-15,0-1 0 16,0 0 0-16,0-5 0 16,0-1 0-16,0-5 0 0,0-2 0 15,0-2 0 1,0-1 1-16,0 0-1 0,0-3 0 15,0 0 0-15,0 0 1 16,0 0-1-16,0 0 2 16,0 0 2-16,0 0-2 15,0 0 4-15,0 0-3 16,3 0 4-16,5-2-3 16,2-5-4-16,2 2 0 15,0-2 0-15,3 1 0 16,1 0 0-16,5-2 0 15,3 5-5-15,6-3-1 16,6 2 2-16,7 1-1 16,5 3 0-16,4 0 5 0,3 0-4 15,-1 0 3-15,3 0 0 16,1 4-5-16,-5-1-8 16,-5 2-1-16,-5-3-1 15,-4-2 8-15,-4 2 4 16,-1-2 0-16,-3 0 4 15,1 0-1-15,-1 0-1 16,2 0 2-16,4 0-1 16,-1 0 1-16,-2 0-2 15,-3 0 1-15,-2 0 1 16,-3 0 0-16,-3 0 0 16,-1 4-2-16,-2-3 2 15,-5 1 0-15,-2-1 0 16,-4-1 0-16,-3 2 0 0,-3-2 0 15,-1 0 0-15,-2 0 0 16,0 0 0-16,0 0 0 16,0 0 1-16,0 0 4 15,0 0-2-15,0 0 2 16,0 0 1-16,0 0 4 16,0 0-3-16,1 0 6 15,1 0 0-15,-1-5-10 16,2-6-1-16,-2-1 5 15,2-4-4-15,-1-3 0 16,1-6-2-16,0-3 1 16,-2-7 4-16,1-4-5 0,-2-6 0 15,0-3 0 1,0-1-1-16,0 0 0 0,-6 1 0 16,-3 1-1-16,-1 4-1 15,-1 4 2-15,6 4-2 16,1 0 2-16,-2 3-1 15,2 0 1-15,-1-2 0 16,1 0 1-16,-1 2-1 16,1-1 0-16,-2 0 0 15,0-1-1-15,1 1 1 16,1 3-1-16,-1 1-1 16,1 6 1-16,-2 2 0 0,2 3 2 15,-1-2-1-15,-1 3 0 16,3-3-1-16,-2 0 1 15,1 1 1-15,0-4 0 16,-1 1 3-16,2-1-3 16,0 2 3-16,0 4-2 15,-1 1-1-15,-1 7 2 16,-1 2 3-16,6 1-2 16,-4 5 0-16,4-1-3 15,-3 2 0-15,3-2 2 16,0 2-3-16,0 0 0 15,0-1 0-15,0 1 1 16,0 0-1-16,0 0 1 16,0 0-1-16,0 0 0 15,0 0 0-15,0 0-1 0,0 0 0 16,7 0-1-16,10 0 1 16,11 0 1-16,3 0 0 15,4 0-1-15,2 0 1 16,0-1 0-16,2 1-4 15,0 0 2-15,-3 0 1 16,-2 0 0-16,-4 0-1 16,1 0 2-16,-1 0-3 15,-2 0 3-15,1 0 0 16,1 2-2-16,-2 0 2 0,0 1 0 16,2-2 0-1,-2 1-6-15,2 0-1 0,0-2-3 16,-2 1 2-1,-1-1-5-15,-4 0 5 0,-4 0 0 16,-2 0 0-16,-4 0 6 16,-4 0-1-16,-3 0 2 15,3 0 1-15,-3 0-1 16,-3 0 1-16,0 0-1 16,-2 0 1-16,-1 0 1 15,0 0-1-15,0 0 0 16,0 0-1-16,0 0 1 15,2 0 4-15,-2 0-1 16,0 0-3-16,0 0 0 16,0 2 0-16,3 7-1 0,1 8 1 15,3 6 1 1,-2 3 4-16,1 7-2 0,0 2 3 16,0 0 8-16,1 4-11 15,-1-3-2-15,0 1 1 16,2 0 2-16,-2-1-1 15,3 0-2-15,-3-1 0 16,-2 1-1-16,1-1 0 16,1 4 0-16,1-2 0 15,2 0 0-15,2 0 0 16,0-1 0-16,1-4 1 16,-1 0-1-16,-2-1 1 15,-2-1-1-15,-1-1-1 16,-1-2 1-16,1 0 0 0,-2 2 0 15,-1-3 0-15,-2 1 0 16,4 0 0-16,-2-2 0 16,-1-2 0-16,1-2 0 15,-2 2 0-15,1-1 0 16,-1 1 0-16,1 0 0 16,-2 1 0-16,1-1 1 15,1-3 0-15,-1 0-1 16,3 0 2-16,-2-3-1 15,1-5 1-15,0-1 1 16,-2-6-2-16,2-1 0 16,-1-3 0-16,-1 2 1 0,-1-3 1 15,0 0-2-15,0 0 1 16,0 0 0-16,0 0-2 16,0 0-1-16,2 0 1 15,-2 0 5-15,3 0-3 16,3 0-1-16,4 0 1 15,5 0 1-15,1 0-3 16,0 0 0-16,3-4-1 16,-4 1 0-16,7 2 2 15,2-2-2-15,3 3 2 16,1 0-2-16,2 0-2 16,3 0 3-16,1 0 0 0,-1 0-1 15,4 0-2-15,-1 0-1 16,-1 0 2-16,-7 0 2 15,2 0-1-15,-2 0 0 16,0 0 1-16,4 0 0 16,-1 0 0-16,2 3 0 15,0 0-5-15,0 1 1 16,-2 3-3-16,2-1 5 16,-2-1-3-16,-4 0 5 15,0 2 0-15,-5-4-4 16,0 1 3-16,-5-1 0 15,-2-2-2-15,-6 1 3 16,-2-1-2-16,-1 0 2 16,-3 0 0-16,1 1-1 0,-2-2 0 15,-2 0 1 1,0 0 0-16,0 0 0 0,0 0 0 16,0 0 0-16,0 0 0 15,0 0 1-15,0 0-1 16,0 0 1-16,0 0 1 15,0 0 2-15,3 0 3 16,-2 0 5-16,1-7-8 16,3-4-2-16,-4-6 4 15,4-3 7-15,-4-5-6 0,2-8 1 16,0-4-2 0,1-5-3-16,-2-5 0 0,1-1-2 15,0-4-1-15,-2 4 0 16,2-2 1-16,-3 0 0 15,2 2-1 1,-2 0 0-16,1 0 1 0,2-1-1 16,-1-3-1-16,-1 1 1 15,-1 1 2-15,0 6-2 16,0 5 1-16,0 5-1 16,0 6 1-16,0 4-1 15,0 0 0-15,0 3 2 16,0-2-1-16,0 0 0 15,-3 1-1-15,0-3 1 16,-1-2-1-16,-2 0 0 0,-3-4 0 16,3-1 2-1,-3-1-2-15,0 2 2 0,0 4-2 16,2 5 1-16,-1 2 1 16,5 3-2-16,0 4 1 15,0 2-1-15,3 1 2 16,-1 0-1-16,1-3-1 15,-3 1 0-15,0-3 2 16,3-1-1-16,-2 2-1 16,-1 2 1-16,0 5 3 15,0 3-2-15,0 2 1 16,3 0-1-16,-1 0 0 16,1 2 1-16,0 0-2 15,0 0 1-15,0 0-2 0,0 0 1 16,0 0-1-16,0 0 0 15,0 0 1-15,0 0-1 16,0 0-1-16,10 0 0 16,10 0 1-16,6 0 0 15,4 0 0-15,0 0 0 16,1 4-1-16,2-2 0 16,2 1 1-16,2 1-2 15,-1 2-2-15,0 2 0 16,4-2 1-16,-4 3-1 15,3-2-3-15,-2 0-1 16,1-1 0-16,0 0-3 16,-1 0-2-16,1-2-2 0,-6 0 2 15,0-1-3-15,-5 1 8 16,-4-2 2-16,-3 2-1 16,-5-3 7-16,-1 1-3 15,-5-1 2-15,-1-1 1 16,-3 2 0-16,-2-2 1 15,-3 0 1-15,0 0-2 16,0 0 0-16,0 0 0 16,0 0 0-16,0 0 1 15,0 0-1-15,0 0 1 16,0 3 0-16,0 0-1 16,0 8 0-16,4 3 7 0,2 3 2 15,-2 6-2-15,-1 2 2 16,2 5 1-16,-2 2-1 15,3 6-3-15,1-1 2 16,-2 4-1-16,-1 0 1 16,1-1-4-16,-2 3-2 15,0-2 3-15,1-2-3 16,-2 2 0-16,-2-1-2 16,1 0 0-16,-1 0 0 15,0-2 3-15,3-1-2 16,-3-2-1-16,0-1 1 15,0 0-1-15,0 0 0 16,0-2 0-16,0-1 1 0,1-1-1 16,1-2 0-1,-1-1 0-15,1-2 0 0,-1-1 2 16,-1-1 1-16,0 0-1 16,2-2 1-16,-2-2 1 15,5 1-1-15,-2 0-1 16,0 1-1-16,0 0 2 15,0 0-2-15,1 2 0 16,-1 1 2-16,-2 4-2 16,-1-4-1-16,2 2 1 15,-2-1 0-15,0-5-1 16,1 0 1-16,-1-5-1 0,2-2 0 16,-1-3 1-1,1-2-1-15,-1-1 0 0,1-3-1 16,-1 1 1-16,-1-3 0 15,2-1 1-15,-2 1-1 16,1-2 1-16,-1 0-1 16,0 0 0-16,2 0 0 15,-2 0 0-15,3 1-7 16,0-1-25-16,-1 0-67 16,-2-12-357-16</inkml:trace>
  <inkml:trace contextRef="#ctx0" brushRef="#br0" timeOffset="110944.04">13819 4806 518 0,'0'0'177'16,"0"0"-100"-16,0 0 9 15,0 0 12-15,0 0 27 16,0 0-24-16,0 0-36 15,0 0-28-15,-3-1-2 16,3 1-5-16,0 0-15 16,11 0-12-16,13 0 2 0,10 0 12 15,14 0 1 1,10 0-2-16,6 0-8 0,2-2-4 16,-2-2-1-16,-6 0-1 15,-1 1-2-15,0-2 0 16,-5 3 0-16,-10-1-7 15,-8-1 7-15,-3 3-2 16,-4-2 2-16,-3 0-4 16,0 0 4-16,-1-1-1 15,-4 1-4-15,-5 1 2 16,-5 2 0-16,-6 0 3 16,-1 0 0-16,-2-1 1 15,0 1-1-15,0 0 1 16,0 0-1-16,0-1 10 0,0 1 9 15,0 0-6-15,0 0 0 16,0 0-1-16,0 0-2 16,0 0-1-16,0 0-2 15,0 0 7-15,0 0 9 16,0-2 5-16,0-1 8 16,0-7-7-16,0-1 0 15,0-4-25-15,1-6 4 16,-1-4 1-16,2-3 3 15,-2-5 0-15,0-6 2 16,0-3-9-16,0-5-1 16,0 1 0-16,0 0-3 15,0 5 0-15,0 1-2 0,0 3 2 16,-5 0-1 0,2 1 0-16,0-1 2 0,-3-1-4 15,2-1 4-15,0-3-1 16,1 0-1-16,1 1-1 15,1 3 1-15,1 6 1 16,0 4 1-16,0 2-2 16,0 1 0-16,0 1 0 15,-2-1 0-15,1-1 0 16,-2-1 0-16,-1-2 1 16,1-2-1-16,0-8 0 15,0 1-1-15,-1-1 2 0,3 5-2 16,-1 7 2-1,2 6 0-15,-1 5 8 0,1 2-7 16,0 3-1-16,-2 3 4 16,2 2-1-16,-1-1-1 15,-1 3 3-15,2-3 2 16,-1 1-7-16,-1 1 2 16,1 0-3-16,-1 2 1 15,1 3 1-15,1-1 1 16,0 1-2-16,0-2-2 15,0 2 2-15,0 0-3 16,0 0 4-16,0 0-4 16,0 0 4-16,0 0-4 15,0 0 4-15,0 0-4 16,0 0 1-16,0 0 1 0,0 0-1 16,0 0-1-16,0 0 0 15,0 0-1-15,0 0-4 16,7 0 5-16,14-1-1 15,9-2 3-15,9 0-3 16,7-2 2-16,8 0-2 16,7 2 0-16,5 2 2 15,3-5 0-15,0 3-3 16,-3-1 3-16,-5-1-1 16,-9 2-2-16,-4-3 3 15,-6 0 1-15,-5 3 0 16,-4-3-2-16,-6 0 3 0,-5 2-2 15,1 0 1-15,-6 1-1 16,-2 2 1-16,0-1-1 16,-4 1 2-16,-4 1-2 15,-1 0 1-15,-5 0 0 16,-1 0 0-16,0 0 1 16,0 0 0-16,0 0 4 15,0 0-3-15,0 0 0 16,0 0 2-16,0 0-4 15,0 0 0-15,0 0 0 16,0 0 0-16,0 0-2 16,0 11-2-16,0 7 3 15,0 3 1-15,5 6 0 0,1 3 2 16,3 3 1 0,1 2-2-16,-1 6 0 0,2 2 1 15,-2 2 0-15,-2 1-2 16,-1-1 0-16,-4-3 0 15,2-1 0-15,-2-2 0 16,1 0 1-16,0 0-4 16,0 2 6-16,4 1-5 15,-3 1 4-15,4-1-2 16,-2-1 0-16,0-3 2 16,0-1-1-16,-5-5 3 15,2 0-4-15,-3-2 0 0,0-1 1 16,0 0 1-1,0-3-2-15,0 1 1 0,0 0-1 16,0 0 1-16,0 0 0 16,0 0-1-16,0-2 3 15,2 1-3-15,1-3 0 16,0 3 0-16,-2-2 1 16,2-2-1-16,-1-2-1 15,-1-2 1-15,-1-2 2 16,2-3-2-16,0 1-1 15,-1-1 1-15,5-2 0 16,-5-1 1-16,2-3 0 16,-1-3-1-16,-1 0 1 15,1-1-1-15,-1 0 0 0,1 1 0 16,-2-4 0-16,0 3 1 16,1-3-2-16,-1 0 1 15,0 0 0-15,0 0 0 16,0 0 1-16,0 3-1 15,0 0 0-15,0 1 0 16,0 1 0-16,0-2 0 16,0-2-1-16,0 0 1 15,2-1 0-15,-2 0 1 16,1 0 0-16,-1 0-1 16,0 0 6-16,2 0-2 0,-1 0-3 15,1 0 8 1,2 0-9-16,6 0 0 0,1-4 1 15,7-2-2-15,-2 1-2 16,5 0 2-16,0-3 0 16,2 1 0-16,3-1-3 15,0-4 4-15,5 2-9 16,5-1 2-16,5 2 4 16,6 2-1-16,-1 3-4 15,-1 4-2-15,0 0 8 16,1 0-5-16,-3 0 5 15,-1 0-10-15,-6 0 5 16,-6 0 1-16,-7 0 4 16,-3-1 2-16,-2-1 0 15,-3 1 3-15,-1-1-4 0,0 1 1 16,2 0 0 0,1-1 1-16,2 2-1 0,-1 0 0 15,0 0-1-15,-2 0 1 16,-4 0-1-16,-3 0 2 15,-4 0-1-15,-1 0 0 16,-4 0-1-16,0 0 1 16,0 0 1-16,0 0-1 15,0 0 0-15,0 0 0 16,0 0 0-16,0 0 1 16,0 0 2-16,0 0 2 15,0 0 4-15,0 0 6 0,0 0 0 16,0 0 0-1,0-7-1-15,0-5-12 0,2-4-1 16,1-5-1-16,1-7-1 16,1-4 1-16,-1-8 2 15,-1-6-2-15,-1-6 1 16,-2-3-1-16,0-3 0 16,0 1 0-16,0 0 0 15,-5 1 0-15,-2 2-3 16,-1-1 5-16,-2 1-2 15,-1 2 0-15,1 1-3 16,-2 4 3-16,2 2 0 16,-1 5 0-16,-2-1-1 15,4 1 0-15,0 1 1 16,-2 1 0-16,5 0-1 0,2 2 0 16,1 4-1-16,-2 1 2 15,4 6-2-15,-5 1 1 16,3 1 1-1,-1 2 0-15,-1-3 0 0,1 1 0 16,-1 1 0-16,2-1 0 16,-3 2 0-16,2 1 0 15,1 5 0-15,0 4 0 16,1 2 1-16,-1 4-3 16,2 1 0-16,-1 0 1 15,1 3 1-15,-1-2 0 16,2 1 1-16,0 2 0 0,0-1 0 15,0 1-1 1,0 0 0-16,0 0-1 0,0 0 1 16,0 0-1-16,0 0 1 15,0 0-1-15,0 0 1 16,0 0-2-16,0 0-3 16,12 0 4-16,15 0-2 15,14 0 3-15,11 0 1 16,3 0-1-16,1 0 1 15,2 0-2-15,0 0 2 16,1 0-1-16,1 0 0 16,-2 0 0-16,-3 0-4 15,-1 0 2-15,-5 0 2 0,6 0-2 16,2 0 1-16,3 0-12 16,-4 0-7-1,-8 0 5-15,-9 0 5 0,-14 0 6 16,-5 0 3-16,-11 0 0 15,-5 0 1-15,-1 0 0 16,-2 0 0-16,-1 0 1 16,0 0 0-16,0 0-1 15,0 0 1-15,0 0 1 16,0 0 2-16,0 0-3 16,0 1 3-16,0 4-4 15,0 4 0-15,0 7 4 16,0 3-1-16,2 3-2 15,1 3 1-15,0 5 2 0,1 2-1 16,1 5-1-16,-1 3 6 16,1 3-5-16,1 5-2 15,-2 2 6-15,2-1-3 16,-1-2-4-16,-1-2 1 16,1-2 0-16,0-2 1 15,0 3-1-15,1 0 0 16,-1 1-1-16,1 0 1 15,0 1-4-15,-1-4 4 16,-3-3-1-16,-1 1 3 16,1-6-3-16,-2-1 0 15,1-2 0-15,-1-1 0 16,0-1 0-16,0 0 1 0,0 1-2 16,0-2 1-16,0 3 0 15,0-1 4-15,0-1-4 16,0-1 0-16,0-1 0 15,0-4 0-15,0 2 2 16,0-1-4-16,2 0 3 16,-2 2-1-16,3-1 0 15,-2-4 0-15,2 2 0 16,-1-5 1-16,-1-5-1 16,1-3 0-16,0-4-1 15,-2-4 0-15,0-2 1 16,0 0 2-16,1 1-2 0,-1-1 0 15,0 0-1-15,0 0 1 16,0 0 1-16,0 0 0 16,2 0 0-16,-1 0 3 15,-1 0-3-15,3 0 3 16,-2 0-3-16,2 0-1 16,5 0 3-16,2 0-2 15,8-1-1-15,0-1 0 16,3-4-1-16,1 1 0 15,5 1-2-15,7 1 1 16,4 2-1-16,1-2 0 16,1 1 3-16,-3-3-4 15,-1 3 3-15,3-1 1 0,1 1 0 16,-3 2 1-16,2 0-1 16,-2 0 0-16,-2 0-1 15,-1 0 0-15,0 0 0 16,-3 0 0-16,-3 0 0 15,0 2 0-15,0 5 0 16,-1 0 1-16,1 0-1 16,-1-2 0-16,3 3 1 15,0-3 0-15,-2-1 0 16,-1 2-2-16,-4-2 1 16,-3 0-3-16,0 1 2 15,-5-3 1-15,-2 0-3 16,-7 1 3-16,-1-3 1 0,-4 0 0 15,1 0 0-15,-2 0 0 16,0 0 0-16,0 0 0 16,0 0 0-16,0 0 0 15,0 0 0-15,0 0 0 16,0 0 0-16,0 0 1 16,0 0 0-16,0 0 0 15,1 0 1-15,-1 0 0 16,3 0 0-16,2-3 4 15,2-10-5-15,0-4 1 16,1-5 0-16,0-5-2 16,0-6 5-16,0-6 1 15,-1-4-6-15,-1-5 0 16,1-1 0-16,-2-2 2 0,0 3-3 16,-1 0 1-16,-1 5 0 15,0-1-2-15,-3 3 2 16,0 2 0-16,0-1 0 15,0 1-1-15,0 0 2 16,-1 0-1-16,-4-2 2 16,2 1-1-16,2-1 2 15,1 2-3-15,0-3 1 16,0-1 0-16,0-5-2 16,4-1 2-16,1-5-3 15,-4-2 3-15,-1 3-2 16,0 4 1-16,0 8 0 0,0 4 1 15,0 5-1-15,-6-1 0 16,3 6-1-16,0-2 1 16,3 4 0-16,0 0-1 15,0 2 0-15,0 3 1 16,0 5 0-16,0 2-3 16,0 3 3-16,0 2 0 15,0 1 0-15,0 1 1 16,0 0-1-16,0 2-2 15,0 2 2-15,0-1-3 16,0 1 3-16,0-1 0 16,0-1-2-16,0 1 2 15,0-1-2-15,0-2 5 0,0 0-4 16,-2 2 1-16,1 1 0 16,-2-1-4-16,1 3 4 15,0 0 1-15,2 1-1 16,0 0 0-16,0 0 0 15,0 0-1-15,0 0 0 16,0 0 0-16,0 0-1 16,4 0-4-16,11 0 4 15,10 0 2-15,10 0 1 16,4 6-1-16,5-3 0 16,3 3 0-16,6-2 1 15,1 1 1-15,-2-3-2 0,-1-1-4 16,-9 1-3-1,-2-2 0-15,-6 0 6 0,-4 0-2 16,-2 0 3-16,-1 0 0 16,-3 0-3-16,3 0 3 15,0 0 0-15,1-2-6 16,-2 1 5-16,-4 1-4 16,-4 0-3-16,-5 0 4 15,-5 0 0-15,-4 0 1 16,-4 0-3-16,2 0 5 15,-2 0 0-15,0 0-1 16,0 0-3-16,0 0 4 16,0 0 0-16,0 0 1 15,0 0-2-15,0 0 2 16,0 0-1-16,0 11 0 0,0 4-1 16,0 3 2-16,0 3 7 15,0 3-6-15,4 2 4 16,1 5 0-16,2 1 3 15,-2 1-7-15,-2-1 0 16,0 3 3-16,0 2 0 16,0 4-4-16,1 7 4 15,2 4-2-15,1 0-1 16,1 1 1-16,-1-7-1 16,0-2 0-16,-2-3-1 15,-2-2 0-15,-1 1 1 16,-2-4-1-16,0 3 0 0,0-3 0 15,0-2 1-15,0-1 1 16,0-1-1-16,0-2 3 16,0-1 1-16,0 2-1 15,0-2 1-15,0-1 1 16,3 0-5-16,-2-1 0 16,1 1 0-16,-1 0 0 15,-1-1 1-15,2 1-2 16,-1 0 0-16,-1 1 0 15,0 2 2-15,0-6-2 16,0 1 1-16,0-4-1 16,0 2 0-16,0-3 1 15,0 2 0-15,0-3 0 0,0-3-1 16,0-2 0 0,0-5 1-16,0-3-1 0,0-3 0 15,0-3 0-15,0-1 1 16,0 0-1-16,0 0-2 15,0 0 2-15,0 0 0 16,0 0 1-16,0 2-1 16,0-1 0-16,0 0-2 15,0 1 5-15,0-2-2 16,0 0 0-16,0 0-1 16,5 0 2-16,6 0 2 15,2 2-2-15,4-2 3 0,1 0-4 16,2 0 0-16,1 0-1 15,3 0 1-15,2 0-1 16,3 0 0-16,1 0 0 16,2 0 0-16,3 0 0 15,-1 0 0-15,2 0-1 16,-2 0 1-16,-3 0 0 16,-3-2 0-16,-3 2-3 15,0 0 1-15,-3 0 0 16,1 0-1-16,-1-2 3 15,2 2 0-15,3 0 0 16,1 0-2-16,2 0-2 16,1 0-1-16,-1 0 0 15,-3 2 0-15,-6 2 2 16,-5-1 0-16,-2 0 3 0,-5-1-1 16,-5-2 1-16,4 0 0 15,-1 1 0-15,3 2-1 16,0-3 1-16,-1 4-2 15,-5-1-1-15,3-2 0 16,-4 1 3-16,-1-2 0 16,-1 0 0-16,-1 0-2 15,0 0 2-15,0 0 0 16,0 0 1-16,0 0-1 16,0 0 2-16,0 0-1 15,0 0 2-15,0 0-1 16,0 0 9-16,0 0 6 0,0 0-1 15,0-6-3 1,0-4-11-16,0-3-1 0,2-2-1 16,2-3 0-16,1-3 5 15,0-9-5-15,2-1 1 16,-1-10-1-16,0-6 0 16,-2-4 1-16,-1-3-1 15,-1-2 2-15,-2 1-2 16,0 0 0-16,0 3 0 15,0 0-4-15,0 1 6 16,0 3-2-16,0 0 0 16,0 3-2-16,0 1 2 15,1 3-1-15,5 0-3 0,0 1 3 16,-3 0-1-16,0-1 2 16,-1 0 0-16,-1 3 0 15,-1-1-1-15,2 6 2 16,-2 2-1-16,3 1 0 15,0 5-1-15,-2 0 1 16,2 1-2-16,-3 4-3 16,2 1 5-16,-1 5 0 15,-1 2 0-15,0 1 0 16,0-1-1-16,0 1 1 16,0-2-1-16,0 0 2 15,0 1-1-15,0-2 0 0,0-2 1 16,0 1-2-16,0-1 0 15,0 2 1-15,0 1-2 16,0 2 1-16,0 3 0 16,0 2-3-16,0-1 3 15,0 3-1-15,-3-2 2 16,2-1 0-16,-2 1 1 16,0-3 1-16,1 4-1 15,1 0-1-15,-1 0 0 16,2 2 0-16,0 3 0 15,0 0 2-15,0 0 2 16,0 0-3-16,0 0-1 16,0 0 0-16,5 0-1 15,11 0 0-15,8 0 1 16,6 0 0-16,1 0-1 0,1 0 1 16,0 0-4-16,5 0 3 15,-1 0 0-15,2 0-3 16,-4-1-4-16,-1-1 7 15,-3 1-7-15,-4 1 4 16,-2 0-2-16,0 0 1 16,-1 0 0-16,-1 0-1 15,-3 0-3-15,-2-1 5 16,-1-1 1-16,-4 1 2 16,0 0 1-16,1-2-1 15,-2 0 1-15,4 2-1 16,0 1 0-16,1 0-1 0,4 0-2 15,-1 0-5-15,-1 0 3 16,-6 0 2-16,-3 0-1 16,-5 0 4-16,0 0 0 15,-4 0 1-15,2 0 1 16,-2 0-1-16,0 0 1 16,0 0 0-16,0 0-1 15,0 0 2-15,0 0 0 16,0 0-2-16,1 0-2 15,3 0 1-15,2 9-3 16,3 7 4-16,1 2 3 16,-1 2-3-16,-2 3 0 15,0 0 5-15,-3 4-3 16,2 1-2-16,-3 1 1 16,0-1 3-16,-2 3-2 0,2 1 2 15,0 2-2-15,2 2 2 16,2 0-1-16,2 1 4 15,-1 2-2 1,-1 4 2-16,5-2-4 0,-5 0 11 16,3-1-11-16,-3-3 3 15,0-1-2-15,-2-3 1 16,-2 0 1-16,-2-2-2 16,-1 0-2-16,0 1 4 15,0 1-4-15,0-1-2 0,0 2 1 16,2 0 1-16,-1 0 2 15,-1 0-2-15,2 0 0 16,-2-3 0-16,0 0-2 16,0-2 0-16,0 1 2 15,0-1 0-15,0 1 0 16,0 0-1-16,0-1 0 16,0 1-1-16,0-1 0 15,0-2 3-15,0 0-2 16,0-1-1-16,0 2 1 15,0-3-2-15,0 4 2 16,0-2 2-16,0-1-3 16,0 1-2-16,0-3 2 15,0-3 1-15,0-1-1 16,0-6 0-16,0-2 0 0,0-4 0 16,0-1 0-16,0-3 1 15,0-1-1-15,0-1 0 16,0-2 2-16,0 0-1 15,0 0 0-15,0 0 2 16,0 0 0-16,0 0 1 16,0 0-2-16,3 0 3 15,6 0-5-15,4 0 3 16,6 0 3-16,4 0-5 16,1 0 0-16,3 0 0 15,-1 0 0-15,4 0-1 16,3 0 1-16,1 0-1 0,4 0 0 15,-2-2-1-15,-2 0 1 16,0 2 0-16,-3-1-2 16,-3-1 1-16,-3-1 1 15,-1-1-1-15,-2 2 0 16,-2 1 0-16,-3-1 1 16,1 2 0-16,-4-1-4 15,-1 1 3-15,0 0-1 16,-3 0 2-16,-1 0-2 15,1 0-3-15,-4 0 1 16,-2 0 2-16,-2 0 1 16,-2 0 2-16,0 0-1 15,0 0 0-15,0 0-1 0,0 0 1 16,0 0 1-16,0 0-1 16,0 0 0-16,0 0-2 15,0 0 1-15,0 0-18 16,0 0-34-16,0-16-64 15,-2-12-613-15</inkml:trace>
  <inkml:trace contextRef="#ctx0" brushRef="#br0" timeOffset="118533.98">1715 3988 1306 0,'0'0'49'0,"0"0"-45"16,0 0 1-16,0 0 38 16,0 0 9-16,0 0 24 15,0 0-40-15,-76-42-24 16,57 42-7-16,-11 7-1 0,-7 12 7 16,-2 5 4-1,0 7 4-15,3 4-3 0,6 2-7 16,5 2 1-16,9 3 0 15,4 1 1-15,7 3-1 16,5-1 0-16,0 2-5 16,3-6 1-16,15-2-5 15,6-7-1-15,11-5-9 16,12-9-25-16,13-9-78 16,4-9-163-16,0-6-378 15</inkml:trace>
  <inkml:trace contextRef="#ctx0" brushRef="#br0" timeOffset="118954.58">1857 3927 1250 0,'0'0'135'0,"0"0"-132"15,0 0 3-15,0 0 64 16,0 0-20-16,0 0-38 16,-10 0-12-16,10 18 0 15,-2 9 3-15,-1 4 12 16,-3 4 6-16,-1 2 3 16,1 1 8-16,-2-1-3 0,-1 0-19 15,-1 2 3-15,1 2 1 16,0-2-3-16,-1 1 0 15,-1-1-8-15,2-3 3 16,-1-4-2-16,4-1 0 16,1-8-1-16,4-3 3 15,1-5-4-15,0-2 1 16,0-4 0-16,0-1-3 16,6-3 2-16,7 0-2 15,4-5 6-15,5 0-6 16,11 0-38-16,12-2-67 15,7-18-194-15,-5-6-389 16</inkml:trace>
  <inkml:trace contextRef="#ctx0" brushRef="#br0" timeOffset="119518.72">2148 3982 1208 0,'0'0'192'0,"0"0"-188"16,0 0 32-16,0 0 62 15,0 0-49-15,0 0-38 16,-13 11-11-16,8 17 0 16,-1 11 3-16,0 4 0 0,0 7 4 15,-1 2-4-15,-4 2 4 16,1-2 0-16,-2-2-3 15,0-4-4-15,4-6 4 16,0-10-3-16,5-7 1 16,1-12-2-16,2-5-1 15,0-6 1-15,0 0 2 16,6-6 7-16,15-18 3 16,9-10-6-16,4-7-5 15,-1-2-1-15,0 2-1 16,-5-1-2-16,-7 9 3 0,0 6 0 15,-8 8 0 1,-5 10 0-16,-5 3 2 0,-3 6 1 16,0 0-2-16,0 0-1 15,0 0-5-15,-9 6 5 16,-9 9-1-16,-6 6 3 16,-3 6-2-16,-3 1 0 15,-1 2 1-15,6-3-1 16,1-4 2-16,9-3 1 15,6-5-1-15,6-5-1 16,3-5-1-16,0-2 1 16,10 0-2-16,23-3 1 15,12 0-9-15,15 0-106 16,-1-7-163-16,-8-3-389 16</inkml:trace>
  <inkml:trace contextRef="#ctx0" brushRef="#br0" timeOffset="121038.03">1472 5736 763 0,'0'0'114'0,"0"0"-95"16,0 0 52 0,0 0 109-16,0 0-62 0,0 0-50 15,-3 0-24-15,3 0 8 16,0 0-6-16,0 0-6 16,0 0-10-16,0 2-13 15,-3 14-12-15,-4 9 8 16,1 11 18-16,0 2-10 15,1 6-4-15,2 5-4 16,-1 2 3-16,-5 4-5 16,3 0 5-16,-3 0-1 15,0-1-8-15,-1-3 6 16,2-7-12-16,2-5 6 0,3-10-7 16,0-8 0-1,3-6 0-15,0-8 3 0,0-5-3 16,0-2 2-16,0 0-1 15,0 0 7-15,0-8 5 16,0-12-3-16,0-6-10 16,9-6 0-16,2-4-1 15,3-2-1-15,0-4-7 16,5 6 1-16,-4 3-5 16,3 7 6-16,-3 4 3 15,0 7 3-15,-3 5-5 16,1 2 6-16,-7 6-1 15,2-1-1-15,-2 3 1 16,0 0-6-16,7 3 6 0,-1 12-1 16,3 9-1-16,-3 6 0 15,1 4 3-15,-5 6-1 16,-2 1 0-16,-5 0 1 16,-1-2 3-16,0-1-2 15,0-7-1-15,-10-2 3 16,-5-5 2-16,0-8 10 15,-6-2-2-15,-4-4 4 16,-5-4-3-16,-4-5 1 16,-2-1-8-16,3 0-5 15,3-12 1-15,8-7-3 16,13-1-21-16,7-3-33 16,2-2-29-16,14 6-110 0,13 2-141 15,1 2-305-15</inkml:trace>
  <inkml:trace contextRef="#ctx0" brushRef="#br0" timeOffset="121456.74">1833 6250 886 0,'0'0'386'0,"0"0"-379"0,0 0 6 15,0 0 69-15,-68 103 20 16,51-67-42-16,7 2-31 16,7 1-1-16,3-3-2 15,0-2-11-15,7-5-2 16,17-6-6-16,11-11-2 15,9-4 5-15,7-8-7 16,1 0-3-16,-1-17-2 16,-11-7-17-16,-13-3-1 15,-11-5 16-15,-11-3 4 16,-5-2 4-16,-9-3 1 16,-12 5-4-16,-6 5 14 15,-9 12 2-15,-10 8-1 0,-12 10-11 16,-6 0-5-16,1 8-12 15,14 9-90-15,16-1-183 16,14-4-924-16</inkml:trace>
  <inkml:trace contextRef="#ctx0" brushRef="#br0" timeOffset="125975.69">4098 4007 212 0,'0'0'408'16,"0"0"-352"-16,0 0-37 15,0 0 46-15,0 0 10 16,0 0-20-16,0 0-35 16,0 0-13-16,-3 5 1 15,3-4 9-15,0-1 4 16,0 0-2-16,0 0 2 15,0 0-5-15,0 0-4 16,0 0-4-16,0 0-1 16,0 1 4-16,0-1 0 15,0 2-5-15,0 0 1 16,-3 3 4-16,-3 6-1 0,-6 3 18 16,0 2 4-16,-4 4-11 15,2-1-13-15,0 1-4 16,0-2 3-16,3 2-3 15,-2-1-2-15,1 0-1 16,3-2 3-16,-1-3 7 16,4-2 0-16,0-5 8 15,3-2-10-15,1-2 1 16,2-1 1-16,0-2-3 16,-1 0-4-16,1 0-1 15,0 0-2-15,0 0 2 16,0 0 2-16,0 0-5 0,0 0-6 15,0 0-57-15,4-5-110 16,7-3-110-16,-2-4-356 16</inkml:trace>
  <inkml:trace contextRef="#ctx0" brushRef="#br0" timeOffset="127159.88">4162 4060 421 0,'0'0'250'0,"0"0"-196"16,0 0-5-16,0 0 25 0,0 0-15 15,0 0-26 1,0 0-5-16,0 0-14 0,0 4-11 16,5 1 7-16,-1 3 14 15,3 2-11-15,-2 1 13 16,1 0-5-16,0 3-6 15,0-1 12-15,0-1 8 16,0 1-15-16,-2-1-10 16,4-1-2-16,1 1 7 15,1-1 2-15,2-1-2 16,1 2-9-16,-2-2 1 16,0 0 2-16,-1 0-3 15,-3-5 4-15,-4 0-7 16,2-1 3-16,-5-2-2 0,0-2-4 15,0 0 1-15,0 0 1 16,0 0 0-16,1 0 0 16,-1 0 1-16,2 0 4 15,-2 0-2-15,0 0 0 16,0 0-2-16,0 0 0 16,0 0-1-16,0 0-1 15,0 0-1-15,0 0-1 16,3 4 1-16,0-2 0 15,-3 1 1-15,4-1 0 16,-4 0-1-16,3-1 0 16,-3 2 0-16,3-2 0 15,-3 1 0-15,3-1 0 16,-1-1 0-16,-2 2-1 16,0-2 1-16,1 0 1 0,-1 0 1 15,0 0-4-15,0 0 2 16,0 0 0-16,0 0 0 15,3 0 2-15,0 0-2 16,0 0 0-16,-1 0 0 16,-2 0 0-16,0 0-1 15,0 0 1-15,0 0 0 16,0 0 0-16,0 0 1 16,0 0-1-16,0 0 0 15,0 0 0-15,0 0 0 0,0 0 0 16,0 0 0-16,0 0 0 15,1 0 0-15,-1 0 0 16,2 0-1-16,-2 0 1 16,0 0 0-16,0 0 0 15,0 0 2-15,0 0 0 16,0 0-1-16,0 0-1 16,0 0 0-16,7 0-13 15,2-2-248-15</inkml:trace>
  <inkml:trace contextRef="#ctx0" brushRef="#br0" timeOffset="152210.5">2919 5592 620 0,'0'0'76'0,"0"0"-41"16,0 0 57-16,0 0 2 15,0 0 18-15,0 0-49 16,0 0-17-16,0 0 1 15,-3 0-20-15,3 0-1 16,0 0-4-16,0 0 4 16,0 0 1-16,0 0-4 15,0 0 4-15,0 0 3 16,0 0 9-16,0 0-13 16,0 0-9-16,0 0 1 15,0 0-1-15,0 0-3 0,0 0-3 16,0 0-5-16,0 0 2 15,0 0-7-15,0 0 3 16,0 0 0-16,0 0-3 16,0 0 0-16,0 0 0 15,0 0-1-15,0 0 0 16,0 0 0-16,0 0 0 16,0 0 0-16,0 0 2 15,0 0-1-15,0 0 0 16,0 0 0-16,0 0 0 15,0 0-1-15,0 0-33 16,0 0-127-16,-1 0-346 16</inkml:trace>
  <inkml:trace contextRef="#ctx0" brushRef="#br0" timeOffset="156576.87">2839 5616 620 0,'0'0'116'0,"0"0"-93"15,0 0 41-15,0 0 54 0,0 0 12 16,0 0-57-16,0 0-26 16,-2 0-18-16,2 0-6 15,0 0 0-15,0 0 0 16,0 0-1-16,0 0 5 16,0 0-7-16,0 0-2 15,0 0-1-15,0 0 5 16,0 0-7-16,0 0-1 15,0 0-5-15,0 0-2 16,0 0-2-16,0 0 0 0,0 0 0 16,0 0 1-1,0 0 3-15,0 0 3 0,0 0 0 16,0 0 0-16,0 0-2 16,0 0-1-16,0 0 4 15,0 0 2-15,0 0-2 16,0 0-1-16,0 0-1 15,0 0-5-15,0 0 2 16,0 0-1-16,0 0 4 16,0 0-5-16,0 0-4 15,0 0 4-15,0 0-1 16,0 0-3-16,0 0 4 16,0 0-5-16,0 0 2 15,0 0-1-15,0 0-2 0,0 0 0 16,0 0 4-16,5 0-2 15,1 0-1-15,4 0 1 16,1 0 1-16,-2 0-1 16,1 0-2-16,-1 0 0 15,0 0 1-15,0 0 0 16,-5 0-1-16,-1 0 0 16,2 0 1-16,-1 0-1 15,1 0 0-15,8 0 0 16,1 0-1-16,2 0 3 15,5 0-1-15,1 0 0 16,-1 0-1-16,3 0 0 16,-9 0 0-16,4 0 0 0,-8 0-1 15,-5 1 0-15,0 2 1 16,1-3 0-16,-1 0 0 16,0 1 0-16,2-1-1 15,2 0 1-15,2 0-1 16,0 0 2-16,1 2-3 15,1-2 2-15,2 1 0 16,-1 1 0-16,0-1 0 16,0 2 2-16,-2-2-2 15,-1-1 0-15,-1 1 0 16,-1 1 0-16,2 0-2 16,0 0 2-16,-3-1 1 15,3-1-1-15,4 0 0 0,-2 0 0 16,-1 0 1-16,1 0-1 15,0 0 0-15,-3 0 0 16,-2 0 0-16,0 0 0 16,-2 0 0-16,-2 0 0 15,-1 0 0-15,1 0 1 16,1 0-1-16,4 0 0 16,1 0 0-16,-1 0 0 15,2 0 2-15,-3 0 1 16,3 0-2-16,-3 0-1 15,-2-1-3-15,-1-1 3 16,-1 0 0-16,2 2 3 16,-1-2-3-16,0 2 0 15,3-1 0-15,4 0 0 0,1 0-3 16,2-2 3-16,-2 3 0 16,2-3 1-16,-1 1-1 15,-3 2 0-15,0 0 2 16,0 0-2-16,-2-1 0 15,-2 1 1-15,-1 0-1 16,-1 0-2-16,-1 0 2 16,2 0 0-16,2 0 2 15,2 0-2-15,0 0 0 16,3 0 0-16,1-3-2 16,-3 2 4-16,0 1-2 0,-2-1 1 15,-2 1-1 1,-1 0 0-16,1-2 0 0,0 2-1 15,0 0 1-15,4-2 0 16,4 1 1-16,1-2-1 16,4 0 0-16,-2 1-1 15,-1-2 1-15,0 1 0 16,-3 0 0-16,0 2 1 16,-5 1-2-16,-2-2 1 15,-1 2-1-15,-4 0 1 16,3 0-1-16,0 0 0 15,2 0 1-15,3 0 0 16,0-1-1-16,2 1 1 16,-2 0 0-16,-5 0-1 15,0 0 1-15,-2 0-1 0,-1 0 0 16,-3 0 0-16,0 0 0 16,0 0 0-16,0 0-2 15,0 0 3-15,0 0-2 16,0 0 2-16,0 0-1 15,0 0 1-15,0 0-1 16,0 0 2-16,0 0-1 16,0 0 1-16,0 0-1 15,0 0 0-15,0 0 0 16,0 0 0-16,0 0-2 16,0 0 4-16,0 0-2 15,0 0 0-15,0 0-1 16,0 0-2-16,0 0 3 15,0 0-7-15,1 0-62 0,-1-9-222 16</inkml:trace>
  <inkml:trace contextRef="#ctx0" brushRef="#br0" timeOffset="157741.01">6625 4044 220 0,'0'0'184'0,"0"0"-166"16,0 0 47-16,0 0 35 15,0 0-14-15,0 0 21 16,0 0-26-16,0 0-1 16,0-3 20-16,0 3-15 15,-1 0-5-15,1 0-24 16,-2 0-15-16,-1 0-12 15,0 0-14-15,-4 0-8 16,-5 9-6-16,-3 5 3 0,-4 6 0 16,-2 1 2-16,1 0-2 15,-2-1 2-15,-3 3 6 16,-2-1-3-16,3-1-3 16,-3-3 3-16,6-2 3 15,2-2 0-15,8-5-2 16,2-1-10-16,5-4 3 15,2 0-3-15,2-3 1 16,0-1-2-16,0 0-10 16,0 0-108-16,5 0-158 15,7-4-52-15</inkml:trace>
  <inkml:trace contextRef="#ctx0" brushRef="#br0" timeOffset="158224.32">6661 4079 660 0,'0'0'93'0,"0"0"-69"15,0 0 34-15,0 0 0 16,0 0 20-16,0 0-29 16,5 5-10-16,0-2 14 15,-2 2-10-15,2 5-15 16,-2 1 3-16,0 5-8 15,3 1 20-15,0 5-7 16,3-1-7-16,0 2 5 16,3-1-8-16,3 1 0 31,0-1-21-31,1-3 4 0,1-1-4 16,-4-2-3-16,-1-3 2 0,-6-2 0 15,1-4-1-15,-4-2 2 0,-1-2 4 16,-1-3 0-16,-1 0-2 15,0 0-1-15,2 0-1 16,2 0-5-16,2-2-48 16,3-12-196-16</inkml:trace>
  <inkml:trace contextRef="#ctx0" brushRef="#br0" timeOffset="159948.71">8601 3993 641 0,'0'0'143'0,"0"0"-115"15,0 0 42-15,0 0 8 16,0 0-7-16,0 0-20 16,0 0-12-16,0 0-21 15,0 0-8-15,0 0-6 16,-3 7-3-16,-8 6 7 15,-5 4 38-15,-4 5-22 16,-2 0-12-16,-2 0-4 16,2 2 1-16,4-3-5 0,0-1-2 15,3-1 2-15,3-3 3 16,3-1-2-16,0-4 2 16,5-3-4-16,-1-2-3 15,5-2 0-15,0-2-1 16,0-2-5-16,0 0-96 15,0 0-196-15,5-5-307 16</inkml:trace>
  <inkml:trace contextRef="#ctx0" brushRef="#br0" timeOffset="160309.54">8602 4025 754 0,'0'0'193'15,"0"0"-182"-15,0 0 5 16,0 0 38-16,0 0 1 16,0 0-21-16,13 32 58 15,0-8-58-15,3 1-3 16,-3 3-9-16,5-4 9 15,0 2-4-15,3-3-10 16,3-1-9-16,1-5 1 0,-4 0-3 16,0-5 4-1,-2-1-7-15,-7-4-2 16,-3-1-1-16,-4-3 3 0,-5-2 1 16,3-1-3-16,-3 0 6 15,0 0-4-15,0 0-3 16,0-10-87-16,0-12-530 15</inkml:trace>
  <inkml:trace contextRef="#ctx0" brushRef="#br0" timeOffset="161465.54">10983 3986 304 0,'0'0'447'0,"0"0"-415"0,0 0 14 16,0 0 31-16,0 0 14 15,0 0-15-15,0 0-24 16,0 0-28-16,0 0-12 16,0 0-2-16,-12 14 10 15,-3 4 28-15,-7 5-21 16,-2 4-2-16,-1-2-1 16,-1-1-4-16,1 0-8 15,0-2-4-15,2-4-4 16,8-3-4-16,1-4 2 15,6-2-2-15,2-3-1 0,4-2-36 16,2-4-137-16,0 0-299 16</inkml:trace>
  <inkml:trace contextRef="#ctx0" brushRef="#br0" timeOffset="161835.9">10973 4007 909 0,'0'0'43'0,"0"0"-23"0,0 0 38 15,0 0 9-15,0 0-26 16,0 0 8-16,38 28 2 15,-24-5-9-15,7 3-14 16,-3 1-7-16,3-1 6 16,-1 0-5-16,0-2 1 15,-1-4-10-15,-2-3 2 16,1-2-7-16,-8-5 1 16,-3-3-6-16,-4-3-1 15,0-3 0-15,-3 1 1 16,0-2-3-16,2 0 0 0,-2 0 0 15,0 0-26-15,3-9-110 16,-3-11-502-16</inkml:trace>
  <inkml:trace contextRef="#ctx0" brushRef="#br0" timeOffset="162696.06">12905 3907 658 0,'0'0'105'16,"0"0"-17"-16,0 0 18 16,0 0 12-16,0 0-12 15,0 0-63-15,0 2-22 16,-6 6-14-16,-3 6 7 0,-3 7 12 15,-3 2-4-15,-4 4 0 16,-4 2 0-16,-1 1-8 16,-1 0 0-16,0-4-2 15,2-2 0-15,7-4-8 16,3-4 0-16,5-6-2 16,3-4-1-16,5-1-1 15,0-4-1-15,0-1-50 16,2 0-68-16,15 0-106 15,3-6-193-15</inkml:trace>
  <inkml:trace contextRef="#ctx0" brushRef="#br0" timeOffset="163184.57">12930 3921 157 0,'0'0'372'16,"0"0"-295"-16,0 0-27 16,0 0 40-16,0 0-7 15,0 0-22-15,2 8-5 16,1-7 11-16,1 3-15 16,1 4-17-16,-1 5-14 15,0 4 33-15,-2 4-14 16,-1 3-3-16,2 0-16 15,2 3 14-15,3-2-6 16,1-1-5-16,4 0-13 16,0-2-3-16,4-3-2 15,-4-2 0-15,2-2-3 0,-4-2 0 16,-2-4 0 0,-2-2-3-16,-4-4 1 0,-2-3-1 15,-1 0-1-15,0 0-20 16,0 0-116-16,0-3-397 15</inkml:trace>
  <inkml:trace contextRef="#ctx0" brushRef="#br0" timeOffset="164588.71">14688 3956 100 0,'0'0'136'0,"0"0"-7"16,0 0-66-1,0 0 69-15,0 0-39 0,0 0 0 16,0 0-7-16,0 0-13 16,13-3 24-16,-13 3-26 15,0 0-11-15,2 0-17 16,-2 0-15-16,0 0-18 16,0 0-3-16,0 0 0 15,0 0 2-15,0 0 5 16,0 0-2-16,-2 2-2 15,-10 11-5-15,-7 5 10 16,-2 5-3-16,-6 2 3 0,-3 2-1 16,0 1-9-16,2-1 9 15,1-3-6-15,5-1-2 16,4-5-4-16,5-4 4 16,4-3-1-16,4-5-5 15,3-1 0-15,2-3-2 16,0-1 0-16,0-1-20 15,0 0-41-15,0 0-91 16,8-11-150-16,1-7-529 16</inkml:trace>
  <inkml:trace contextRef="#ctx0" brushRef="#br0" timeOffset="164956.73">14667 3984 61 0,'0'0'756'0,"0"0"-728"15,0 0-10-15,0 0 40 16,0 0 7-16,0 0 2 16,6 47 41-16,0-24-67 0,1 2-6 15,2 2-18-15,4-2 1 16,3 1-4-16,-2-3-8 16,1-5-3-16,0-3-1 15,-6-2-1-15,-1-2-1 16,-1-4-3-16,-2-1-16 15,2-4-136-15,-6-2-87 16,1 0-502-16</inkml:trace>
  <inkml:trace contextRef="#ctx0" brushRef="#br0" timeOffset="165851.45">16533 3832 23 0,'0'0'413'0,"0"0"-276"16,0 0-46-16,0 0 36 16,0 0-26-16,0 0 16 15,0 2-13-15,0-2-2 16,0 0-52-16,0 0-19 15,0 0-8-15,0 4-16 16,0 3-7-16,-3 7-4 16,-8 7 4-16,-3 5 11 15,-2 2-2-15,-1 0 1 16,-1 1 1-16,3-3-3 16,-3-1 1-16,3-3-6 15,2-2 4-15,4-6-6 0,5-3-1 16,2-3 1-16,2-4-2 15,0-1-6-15,2-3-64 16,13 0-66 0,7 0-112-16,2-13-269 0</inkml:trace>
  <inkml:trace contextRef="#ctx0" brushRef="#br0" timeOffset="166171.6">16623 3843 677 0,'0'0'54'16,"0"0"16"-16,0 0 41 15,0 0-40-15,0 0 9 16,0 0-5-16,42 64-10 15,-35-40-33-15,2 1-10 16,1 0 3-16,1-1-7 16,2-2-5-16,-1-1-4 15,1-2-2-15,0-5-5 16,-3-2 0-16,0-3-1 16,-1-2-1-16,2-2-2 15,1-3-68-15,-2-2-159 16,-7 0-371-16</inkml:trace>
  <inkml:trace contextRef="#ctx0" brushRef="#br0" timeOffset="167186.96">18746 3657 117 0,'0'0'143'0,"0"0"-140"16,0 0 6-16,0 0 61 0,0 0 48 15,0 0 48-15,1-6-44 16,-1 6-44-16,0 0-23 16,0 0 22-16,0 0 20 15,0 0-22-15,0 0-29 16,0 0-17-16,0 0-6 16,0 0-9-16,0 0-10 15,0 5 2-15,0 10 1 16,-1 6 13-16,-14 4-2 15,-3-1-6-15,-6 1 6 0,-4-1-3 16,-2 2-2 0,0-3-4-16,3 1-6 0,2-2-1 15,5-2-1-15,4-4 0 16,4-3-1-16,2-1 0 16,4-3 0-16,3-2-1 15,1-3-16-15,2-4-72 16,0 0-215-16,2-3-215 15</inkml:trace>
  <inkml:trace contextRef="#ctx0" brushRef="#br0" timeOffset="167482.82">18755 3705 685 0,'0'0'178'0,"0"0"-162"15,0 0-2-15,0 0 73 16,0 0-20-16,0 0 10 16,25 59 28-16,-17-30-64 15,1 2-10-15,1 2-7 16,0 3 4-16,4 0-8 15,4-2-13-15,1-2-1 16,2-4-2-16,6-5-4 0,1-5-60 16,2-5-162-16,-5-12-364 15</inkml:trace>
  <inkml:trace contextRef="#ctx0" brushRef="#br0" timeOffset="168284.9">20621 3639 267 0,'0'0'320'0,"0"0"-261"15,0 0-12-15,0 0 36 16,0 0-1-16,0 0-26 16,-7 7-12-16,1-3 40 15,-3 1-4-15,0 3-28 16,-5 0-5-16,-1 6-15 15,-1 2-8-15,-5 4-2 16,2 1-4-16,-4 0-2 16,1 0-8-16,-1-1-7 15,1 0 0-15,2-3-1 0,3-2 0 16,4-4-25-16,8-1-96 16,5-2-173-16,0-4-116 15</inkml:trace>
  <inkml:trace contextRef="#ctx0" brushRef="#br0" timeOffset="168541.53">20663 3684 824 0,'0'0'310'0,"0"0"-257"15,0 0 14-15,0 0-10 16,0 0-18-16,0 0-15 16,11 61 58-16,-4-26-37 15,2 6-10-15,1 5-27 16,6 5-5-16,6 2-3 16,3-1-1-16,5-6-90 15,-5-6-181-15,-4-9-482 16</inkml:trace>
  <inkml:trace contextRef="#ctx0" brushRef="#br1" timeOffset="183216.31">2870 5636 299 0,'0'0'54'16,"0"0"-12"-16,0 0 78 15,0 0-16-15,0 0-29 16,0 0-24-16,0 0-14 0,0 0-9 16,-1-5 10-1,1 5 6-15,-2 0 11 0,2 0 14 16,0 0 4-16,0 0 10 16,0 0-22-16,0 0-17 15,0 0-3-15,0 0 0 16,0 0-12-16,0 0 13 15,0 0-14-15,0 0-4 16,0 0-6-16,0 0-1 16,0 0 5-16,0 0 0 15,0 0 4-15,0 0-8 16,0 0 1-16,0 0-2 16,0 0-2-16,0 0-5 0,0 0 1 15,3 0 4 1,3 0 2-16,4 1 2 0,1 1-10 15,0 0-4-15,8-2 2 16,0 0 6-16,11 0-6 16,3 0 5-16,1-4-5 15,2-2 5-15,1 0-8 16,-5-1 1-16,-7 1-5 16,-4 3 0-16,-8 1-3 15,2 0 3-15,-4 2 0 16,-1-1 0-16,2 1 0 15,-3 0 0-15,0-1 0 16,3 1 0-16,0 0-1 16,-3-1 2-16,4 1-1 0,2 0 0 15,1 0 1-15,1-2-1 16,4 0 0-16,-2 1 0 16,4 0 0-16,-1 1-1 15,-4 0 2-15,-3-2-2 16,-2 2 3-16,-2 0 0 15,-4 0-2-15,-4 0 0 16,0 0 0-16,3 0-1 16,-2 0 2-16,1 0-2 15,4 0 2-15,3 0-1 16,-2 0 2-16,4 0-2 16,-4 0 0-16,4 0 0 15,-2-1 0-15,1 1 0 0,-1 0 1 16,0-2-1-16,-2 2 0 15,-2 0 0-15,-2 0 0 16,4 0 0-16,-4 0 1 16,-1 0-1-16,1 0 1 15,1 0-2-15,2 0 1 16,0 0 0-16,3 0 0 16,0 0 1-16,-2 0-2 15,2 0 2-15,0 0 0 16,-1 0-1-16,-1 0-1 15,-4 0 1-15,0 0 1 16,-3 2-1-16,0-2-1 0,-1 0 0 16,-1 0 2-1,5 0-1-15,-2 0 0 0,2 0 0 16,0 0 3-16,2 0-3 16,-1 0 0-16,-4 0 0 15,3 0 2-15,-1 1-2 16,-1-1-2-16,-1 2 2 15,2-2 0-15,-1 0-2 16,2 0 2-16,0 1 1 16,3-1 0-16,4 0-1 15,-2 0-1-15,1 0 1 16,3 0 3-16,-2 0-2 16,2 0 0-16,-6 0-1 15,-1 0 0-15,-3 0 0 16,-2 0-4-16,-1 0 4 0,-1 0 0 15,-1 0 0-15,3 0 0 16,3 0 1-16,5 0-1 16,5 0 2-16,1 0-1 15,-1 0-1-15,-1 0 0 16,-2 0 0-16,-1 0 1 16,-3 0-1-16,-6 1 0 15,0-1-1-15,0 0 1 16,-3 0-1-16,2 0-1 15,-1 0 1-15,2 0 1 16,0 0 0-16,5 0 0 16,0 0 2-16,0 0 0 0,-2 0-2 15,-3 2 0-15,2-2-1 16,-5 0-1-16,1 0 3 16,-1 0-1-16,0 0 0 15,0 0 1-15,0 0-1 16,0 0 0-16,2 0 3 15,2 0-5-15,0 0 2 16,7 2 0-16,-2-1 2 16,-2 0-2-16,-1 0-5 15,-4 1 5-15,-2-2 0 16,0 1-1-16,0-1-4 16,0 0 5-16,0 0 1 15,0 0 0-15,0 0 2 16,0 0-1-16,0 0 0 15,0 0 2-15,0 0 0 0,0 0-1 16,0 0 1-16,0 0-4 16,0 0 5-16,0 0-1 15,0 0-3-15,0 0 3 16,0 0 1-16,0 0 3 16,0 0-1-16,0 0 0 15,0 0-3-15,0 0 1 16,0 0-4-16,0 0 4 15,0 0-2-15,0 0-3 16,0 0 5-16,0 1-5 16,0-1 3-16,0 0-1 15,0 0-1-15,0 0 2 0,0 0-2 16,0 0 2-16,0 0-1 16,0 0-1-16,0 0 2 15,0 0-1-15,0 0-2 16,0 0 1-16,0 0 1 15,0 0-1-15,0 0-1 16,0 0 1-16,0 0 2 16,0 0-3-16,0 0 2 15,0 0-2-15,0 0 0 16,0 0 0-16,0 0 0 16,0 0 0-16,0 0 0 15,0 0 0-15,0 0 1 16,0 0 0-16,0 0-1 0,0 0 0 15,0 0 0-15,0 0 0 16,0 0 0-16,0 0-1 16,0 0 3-16,0 0-2 15,0 0 0-15,0 0 0 16,0 0-3-16,0 0 5 16,0 0-2-16,0 0 0 15,0 0-1-15,0 0 1 16,0 2 0-16,0-2-1 15,0 0 1-15,0 0-1 0,0 0 1 16,0 0-1 0,0 0 3-16,0 0-2 0,0 0 1 15,0 0-1-15,0 0 0 16,0 0 1-16,0 0 0 16,0 0-1-16,0 0 1 15,0 0-3-15,0 0 4 16,0 0-3-16,0 0 1 15,0 0-2-15,0 0 1 16,0 0 2-16,0 0-2 16,0 0 1-16,0 0-1 15,0 0 2-15,0 0-2 16,0 0 2-16,0 0 0 16,0 0 1-16,0 0-2 15,0 0 0-15,0 0 0 0,0 0 0 16,0 0 0-16,0 0 0 15,0 0 0-15,0 0 0 16,0 0 0-16,0 0-1 16,0 0 1-16,0 0 1 15,0 0-1-15,0 0-2 16,0 0 2-16,0 0 2 16,0 0-2-16,0 0 0 15,0 0 0-15,0 0 0 16,0 0 0-16,0 0-1 15,0 0 1-15,0 0 0 16,0 0 0-16,0 0 1 0,0 0-1 16,0 0 0-1,0 0 0-15,0 0 0 0,0 0-1 16,0 0 3-16,0 0-1 16,0 0-1-16,0 0 0 15,0 0-2-15,0 0 2 16,0 0 0-16,0 0 0 15,0 0 0-15,0 0 0 16,0 0 0-16,0 0 1 16,0 0-1-16,0 0 0 15,0 0 1-15,0 0-1 16,0 0-1-16,0 0 1 16,0 0 0-16,0 0 0 15,0 0 1-15,0 0-2 16,0 0 1-16,0 0 0 0,0 0 0 15,0 0 0-15,0 0-2 16,0 0 2-16,0 0-1 16,0 0 1-16,0 0 0 15,0 0 1-15,0 0-2 16,0 0 1-16,0 1-2 16,0-1 0-16,0 2 0 15,0-2 0-15,0 1 0 16,0-1-3-16,0 0 4 15,0 0-4-15,0 3 2 16,0-1 1-16,0 3 2 16,0-1 1-16,0 1 0 0,0-2-1 15,0 1 1-15,0 0-1 16,0-1 0-16,-2 0 0 16,2 0 1-16,-3-3-1 15,3 0 0-15,0 1 0 16,0 3 0-16,0 1 1 15,0-1-1-15,0 0 0 16,0 2 0-16,0-1 0 16,0 1 0-16,-3-2 0 15,3 0 0-15,0-1 1 16,0-1-2-16,-4-1 1 16,4-1 0-16,0 1 0 15,0 0 1-15,0 1-1 0,0-1 1 16,0 3-1-16,0 1 0 15,-3-1-1-15,3 2 3 16,0-2-4-16,0 2 4 16,0 0-1-16,0 1-1 15,-3 0-1-15,3 0 0 16,-2 1 1-16,1-1 2 16,1-2-2-16,-2 2 0 15,2-1 1-15,0 1-2 16,-1-1 1-16,1 0-1 15,-2-1 1-15,2 0 0 16,0-1 0-16,0 0 1 16,0-1-1-16,-1 4 0 15,1 0 1-15,-2-1 0 0,1 2-1 16,1 0 0-16,-2 1-1 16,2-1 1-16,-1 1 0 15,-1 1 0-15,2 0 1 16,0 1-1-16,-1 0 0 15,1 0-1-15,0 1 1 16,-2-1 1-16,2-1 0 16,-1 1-1-16,1 1-1 15,0-1 0-15,0 2 2 16,-2-4-1-16,2 0 0 16,0 1 0-16,0-2 0 15,0 2 0-15,0 2-1 0,-2-1 1 16,2 0 2-16,-2 2-2 15,2-2 0-15,-3 1-1 16,0 1 2-16,3-3-3 16,0 0 3-16,-3 0-1 15,3 0 0-15,0 1-1 16,-3 0 1-16,3 1 1 16,0-2 1-16,0 0-3 15,0 1 1-15,-3-1-2 16,3 0 1-16,0 0 2 15,0 1 0-15,-3 2-1 16,3-1 0-16,0 1 0 16,-3 1-1-16,3-1 1 0,0-1-1 15,0 1 1-15,-2-1-1 16,2 1 1-16,-1 0 0 16,-1 1 2-16,2 1-2 15,-1-2 0-15,1 1-1 16,0-1 0-16,-3 1 1 15,3-1 0-15,0-1 0 16,0-1 0-16,0 0 0 16,0-1-1-16,0 1 1 15,0-1 0-15,0 1 0 16,0 2 0-16,0-1 0 16,0-1 0-16,0 0 1 15,0 1-1-15,0 1 0 0,0 1 0 16,-1-4-1-1,-1 3 1-15,1-2 2 0,-1 1-2 16,2-1 0-16,0-2-2 16,-1 1 3-16,-1 0-2 15,2 2 2-15,-1-1-2 16,-1 1 2-16,2-3-1 16,-1 2 0-16,-1-1 0 15,2 0-1-15,0-1 2 16,0-2-1-16,0-2 0 15,0-2-1-15,0 0 1 16,0-1 0-16,0-2 1 0,0 0-4 16,0 0 5-16,0 1-2 15,0-1 0-15,0 0 2 16,0 0-1-16,0 0-1 16,0 0 3-16,0 0-3 15,0 0 0-15,0 0 3 16,0 0-6-16,0 0 6 15,0 0-5-15,0 0 2 16,0 0 0-16,0 0 1 16,0 0-1-16,0 0 0 15,0 0 0-15,0 0 2 16,0 0-1-16,0 0-1 16,0 0 2-16,0 0 1 15,0 0-3-15,0 0 0 16,0 0 0-16,0 0 2 0,0 0-2 15,0 0-1-15,0 0 1 16,0 0 0-16,0 0 0 16,0 0 1-16,0 0-1 15,0 0 0-15,0 0-1 16,0 0 1-16,0 0 0 16,0 0-1-16,0 0 1 15,0 0-1-15,0 0-3 16,2 0 3-16,5 0 1 15,3 0 4-15,-2 0-4 0,1 0 0 16,-1 0-1 0,2 0 1-16,-1-1-2 0,-2-1 2 15,1 1-1-15,4 1 0 16,-2-2 1-16,3-1 0 16,1 1-1-16,4 2 1 15,0-3-1-15,3 1 1 16,1 2-1-16,-1-1-1 15,0 1 1-15,-2-2 0 16,-1 1-2-16,0 1 3 16,-6 0-2-16,4 0 2 15,-2 0-4-15,2 0 2 16,4 0 2-16,-1-1 0 16,0-1-1-16,-4 2 1 15,0 0-4-15,-3 0 4 0,0 0-1 16,3 0 1-16,-3 0 0 15,4 0-2-15,1 0 2 16,2 0 2-16,2 0-2 16,0 0 0-16,0 0 0 15,-2-3 0-15,1 3 1 16,-1 0-1-16,-2 0-1 16,0 0 1-16,-3 0-1 15,2 0 0-15,-1 0-1 16,0 0 1-16,6 0 1 15,-3 3 0-15,4-1-3 16,2 0 1-16,-3 1-1 16,1 0 3-16,-1-1-1 0,-3 2 0 15,0-1-3-15,0-2 3 16,0 2 2-16,1-2-1 16,-1-1 0-16,3 2-1 15,1-1 1-15,1 1-2 16,4-2 3-16,1 1-1 15,0-1 0-15,2 2 0 16,0-1-1-16,-5 0 0 16,-1 2 0-16,-4-1 1 15,-1 0-1-15,2 0 1 16,-3-1-1-16,4 1 1 16,2 0 0-16,4 1 1 0,2-1-1 15,-3-1-1 1,2 0 1-16,-6-1-2 0,0 2 2 15,-7 0-2-15,-1 0 1 16,0-1 1-16,1 1-1 16,-2-1 1-16,4-1 0 15,0 0 0-15,-2 1-2 16,5-1 2-16,-3 2 1 16,3-2-1-16,-1 0-2 15,2 0 1-15,-2 0 1 16,-2 0 0-16,-1 1 1 15,-3-1-2-15,-3 0 2 16,1 2-1-16,-2-2 0 16,-2 0 0-16,1 0 0 15,0 0 0-15,1 0 0 0,-1 1 0 16,-1 0 1-16,3-1-1 16,0 2 0-16,4-2 0 15,0 2 0-15,1-2 0 16,1 0 1-16,-3 0-1 15,-3 0 0-15,-2 0-1 16,-4 0 1-16,-4 0 2 16,1 0-1-16,-2 0-1 15,0 0 0-15,2 0 0 16,0 0 0-16,2 0-2 16,4 0-11-16,-2 0 9 15,0 0 1-15,1 0-7 0,-7 0 4 16,0 0 4-16,0 0 2 15,0 0 0-15,0 0 0 16,0 0 1-16,0 0 0 16,0 0-1-16,0 0-1 15,0 0 1-15,0 0 1 16,3 0-1-16,-3 0-1 16,3 0 1-16,-1 0 0 15,2 0 2-15,1 0-1 16,-1 0-1-16,-1 0 1 15,3 0-3-15,-2 0 2 16,4 0 0-16,1 0 0 0,3 0 3 16,-2 0-3-1,-1 0 0-15,-4 0 3 0,2 0-2 16,-7 0-1-16,0 0 1 16,3 0 2-16,-3 0-1 15,0 0 0-15,0 0-2 16,0 0 0-16,0 0 0 15,0 0 2-15,2 0-2 16,-2 0-1-16,0 0 1 16,0 0 2-16,0 0-1 15,0 0 3-15,0 0-1 16,0 0 3-16,0 0-1 16,0 0-2-16,0 0 1 15,0 0 2-15,0 0-3 16,0-2 2-16,0 2 0 0,0 0 0 15,0-2 2-15,0 2 3 16,0-4 0-16,0-1 1 16,0-4-3-16,0-2-8 15,0-1 6-15,0-3-3 16,0 0-1-16,0 0 2 16,0-1-2-16,0-1 2 15,-5 0 1-15,5 0-5 16,-3 1 7-16,3 2-6 15,-4-1 3-15,4 2-3 16,0-1 5-16,0 0-5 16,0-2-1-16,0-1 2 0,0 0-2 15,0 0 2-15,-3 1-1 16,3 0 1-16,0 3-1 16,0 0-1-16,-2 2 1 15,1-2-1-15,-1 1 1 16,1-1 2-16,-1-1-3 15,-1 0 3-15,2-1-1 16,1 1-2-16,0-2 4 16,0 0-3-16,-2 1-1 15,2 0 7-15,-1 3-7 16,1-2 2-16,-2 1 3 16,2-1 0-16,0 0-1 15,0-3-3-15,0 0 1 0,0 0 0 16,0 2-2-16,0 1 0 15,0 4 1-15,-1-2 0 16,1 2 2-16,0 1-3 16,0-1 0-16,0 0 0 15,0 0 0-15,0-3 0 16,0 0 0-16,0-2 0 16,0-1 0-16,0 1 0 15,0-2 0-15,0 3 0 16,0-2 0-16,0 2 0 15,0 2 0-15,0-1 0 16,0 0 0-16,0 2 0 0,0-3 0 16,0 1 0-1,1-3 0-15,2 1 0 0,-1-2 0 16,-1 0 0-16,1 0 0 16,-1 0 0-16,1 0 0 15,-2 4 0-15,1-3 0 16,-1 3 0-16,0-1 0 15,2 1 0-15,-2 0 0 16,1 0 0-16,1-1 0 16,-2-2 0-16,3 3 0 15,-3 2 0-15,4 1 0 16,-4 1 0-16,0 2 0 16,0-1 0-16,3 0 0 15,-3-2 0-15,0 0 0 16,0-2 0-16,0 1 0 0,0-2 0 15,0 1 0-15,0 1 0 16,0 2 0-16,0 4 0 16,0 2 0-16,0 0 0 15,0 1 0-15,0 2 0 16,0-1 0-16,0 1 0 16,0 0 0-16,0 0 0 15,0 0 0-15,0 0 0 16,0 0 0-16,0 0 0 15,0 0 0-15,0 0 0 0,0 0 0 16,0 0 0 0,0 0 0-16,0 0 0 0,0 0 0 15,0 0 0 1,0 0 0-16,0 0 0 0,0 0 0 16,0 0 0-16,0 0 0 15,0 0 0-15,0 0 0 16,0 0 0-16,0 0 0 15,0 0 0-15,0 0 0 16,0 0 0-16,0 0 0 16,0 0 0-16,0 0 0 15,0 0 0-15,0 0 0 16,0 0 0-16,0 0 0 16,0 0 0-16,0 0 0 15,0 0 0-15,0 0 0 0,0 0 0 16,0 0 0-16,0 0-3 15,0 0 3-15,0 0-1 16,0 0 0-16,0 0 1 16,0 0-2-16,0 0 2 15,0 0-3-15,3 0 0 16,-3 0 0-16,2 0-1 16,1 0 0-16,1 0 0 15,5 0 4-15,3 0 1 16,0 0-1-16,6 0 0 15,-3 0 0-15,3 0 0 16,-2 0-1-16,2 0-3 0,-3 0 2 16,0 1 2-1,-5-1-5-15,-2 0 4 0,-1 2 1 16,2-2-3-16,0 0 1 16,1 0 1-16,-2 0 0 15,1 0 1-15,2 1 0 16,-3-1-4-16,0 2 1 15,1-2 2-15,1 0-2 16,1 1 1-16,-1-1-2 16,2 0 3-16,-3 0 0 15,2 0-1-15,0 0 0 16,-2 0 1-16,2 0-1 16,2 0-1-16,-1 0 2 0,1 0 0 15,-2 0-1 1,3 0 0-16,0 0-2 0,0 0 2 15,4 0-3-15,-3 0 5 16,4 0-1-16,2 0-2 16,0 0 2-16,6-3-6 15,-5 0 5-15,6 1-3 16,-1 0 4-16,0-1-4 16,0 0 1-16,3-1 1 15,4 0 2-15,0-2-7 16,1 0 5-16,-1 1-3 15,0-1-2-15,2 0 7 16,-1 0-2-16,-4 0-3 16,3 1 5-16,-2-1-3 0,-1 2 3 15,-3 0 0-15,1 2 0 16,-3-1 1-16,1 2-1 16,3-1 1-16,0 0-1 15,0 0 0-15,-2 1 0 16,5 0 1-16,-2-3-1 15,2 2 1-15,-2-1 0 16,-2 0 3-16,-1 0-6 16,-4 2 3-16,-3-3 0 15,1 2 3-15,0-1-3 16,0-1 0-16,0 1 1 16,0-1-1-16,2-1 0 15,0 1 0-15,1-1 0 0,1 2 0 16,-4 1 0-1,0 0-2-15,-4-1 1 0,-3 2 0 16,-4-1 0-16,-2 0 0 16,1 1 1-16,-1 0-1 15,3 0 1-15,0-1 0 16,0 2 0-16,-3 0-2 16,4 0 1-16,-4 0 1 15,-1-1 1-15,-1 1-1 16,-4 0-1-16,-2 0 1 15,1 0 0-15,-2 0 1 16,0 0-1-16,1 0 2 0,1 0-2 16,4 0 0-16,3-2 0 15,4 2-3-15,-1-1 3 16,0 1 2-16,-3 0-2 16,-3 0-1-16,0 0-1 15,0 0 1-15,0 0-1 16,-2 0-2-16,1 0 4 15,-2 0-2-15,5 0-2 16,-1-1 4-16,3-1 0 16,1 1-1-16,2-1 1 15,-2 1 0-15,-1-1 1 16,0 1-1-16,-2 0 0 16,-5 1-1-16,0 0 2 15,-3 0 1-15,3 0-2 16,0-3-4-16,6 3 4 0,-2 0 3 15,4 0-3 1,-2-2-3-16,-2 2 2 0,1-1 1 16,-5 1 0-16,0 0 0 15,0 0 0-15,-3 0 0 16,0-1 0-16,1 1-1 16,1 0 1-16,2 0 0 15,3 0 0-15,4 0 0 16,-2 0 1-16,1 0 2 15,-4 0-3-15,-1 0-3 0,-2 0 3 16,-2 0 0-16,-1 0 0 16,0 0 2-16,0 0-1 15,0-2-1-15,0 2 3 16,0 0-3-16,0 0 0 16,0 0 0-16,0 0 0 15,0 0 0-15,0 0 0 16,0 0 0-16,0 0 1 15,0 0 1-15,0 0-4 16,0 0 4-16,0 0-5 16,0 0 5-16,0 0-3 15,0 0 1-15,0 0 0 16,0 0 0-16,0 0 1 16,0 0-2-1,0 0 2-15,0 0 0 0,0 0 0 0,0 0 1 16,0 0-1-1,0 0 3-15,0 0-3 0,0 0-1 16,0 0-1-16,0 0 1 16,0 0 0-16,0 0 0 15,0 0 0-15,0 0 0 16,0 0 0-16,0 0 0 16,0 0 0-16,0 4 2 15,0 6-2-15,0 0 4 16,0 1-3-16,0 1 0 15,0-1 0-15,0 0 1 16,0 0 2-16,0 1-3 16,0-1-1-16,0 1 0 15,0-1 0-15,0 2 2 0,0-1-2 16,0 2 0-16,0-1 3 16,0 1-3-16,0-1 2 15,0-2-2-15,0 1 1 16,0 0-4-16,0-2 7 15,0 2-3-15,0-3-1 16,2 3 0-16,-1 0-1 16,-1 2 1-16,2-1 0 15,-2 4 0-15,0-2 1 16,3 2-1-16,-3 2 3 16,0-1-3-16,0 0 0 15,0 3-1-15,0-2 1 16,0 0 1-16,0 1-1 0,0-1 0 15,0 1 2-15,0-1-2 16,0-1 0-16,0 1 3 16,0-2-8-16,0-2 8 15,0 0-3-15,0 4 0 16,0-2 0-16,0 1 1 16,3 1 0-16,1-1-1 15,-1 2-2-15,0-1 2 16,-1 3 3-16,-1-1-3 15,1 0 0-15,-2 0 1 0,0-1-1 16,0 1 0 0,0-1-3-16,0-1 3 0,0 1 4 15,0-1-3-15,0-1-1 16,1 0 0-16,1 1 1 16,1 1-1-16,0-2 1 15,0 0 4-15,0-1-4 16,-2 0-1-16,3-1 4 15,-1 4-2-15,-1-2-2 16,-1 0-2-16,1 0 2 16,-2 1 4-16,3-1-4 15,-3 0 0-15,0 1 0 16,0-1 0-16,0-2 0 16,0 4 0-16,0-2 1 15,3 0-1-15,0-1 1 0,0 0 0 16,0-1-1-1,0 0 0-15,0 1 0 0,0 0 0 16,0-1 0-16,-2 0 0 16,2-2 0-16,0-2 2 15,0 1-1-15,0-5-1 16,-1 2 0-16,-1-3 0 16,1 0 0-16,-2 1 0 15,3-1 0-15,-3 1-1 16,0 0 1-16,4 4 0 15,-4-1 1-15,3 0 2 16,-3-5-2-16,0 0-1 0,0 1 0 16,2-3 0-16,-2 0 0 15,0-1 1-15,1-1 1 16,-1-2-2-16,2 1 0 16,-2-1 3-16,1 0-3 15,-1 0 2-15,0 0-1 16,0 0 3-16,0 0 2 15,0 0 0-15,0 0 4 16,0 0-4-16,0 0-4 16,0 0 5-16,0 0-5 15,0 0-2-15,0 0 6 16,0 0-6-16,0 0 1 16,0 0 2-16,2 0-2 15,-2 0 0-15,0 0-1 16,0 0 1-16,1 0 1 0,4 0-2 15,2 0-16-15,8-4-39 16,3-11-50-16,-5-5-243 16</inkml:trace>
  <inkml:trace contextRef="#ctx0" brushRef="#br1" timeOffset="187621.56">8796 7084 576 0,'0'0'142'0,"0"0"-81"15,0 0 61-15,0 0 30 16,0 0-17-16,0 0-50 15,0 0-25-15,-9-6-16 16,9 6 1-16,0 0 2 16,0 0-17-16,0-1-8 0,2-1-5 15,14-1-9 1,11-1-5-16,9 0 7 0,6 1-4 16,4-2-3-16,3-1-2 15,5 1 3-15,1 0-1 16,0 1-3-16,-1 2 2 15,1-1-2-15,5 0 1 16,-1 2-1-16,1-2 1 16,-2-3-1-16,-4 3-2 15,0-2 0-15,-1 1 2 16,1 0-1-16,3-1 0 16,-6-1-3-16,-2 3 3 15,-6-3-2-15,-1 2-1 0,-8-2 4 16,-1 2-3-1,-5 0 3-15,-1 1 3 0,0-1-3 16,1-1 1-16,-1 2-1 16,5-2 0-16,-1 2 2 15,6 0-1-15,0-1 1 16,2 1 2-16,0 0-3 16,0 0 1-16,-7 3-1 15,-2-1-1-15,-1 1 0 16,-7-2 1-16,1 1-1 15,-4 1 0-15,-1-1-1 16,0-1 1-16,0 1 0 16,3-1 1-16,-2 1-2 15,-1-2 0-15,0 3 1 0,-6 0 0 16,-2 0 0 0,-4-1-1-16,0 1 1 0,0-1 0 15,0 1 0-15,3 0 0 16,1-2-1-16,1 1 0 15,1-1 2-15,1 1-2 16,2 0 1-16,2-1 0 16,0 2 0-16,-2 0 0 15,2 0 0-15,-7 0 0 16,2 0 0-16,-3-1 1 16,3-1-1-16,-2 1 0 15,-1-2 1-15,-3 1 2 16,-3 1-3-16,-3 1 4 0,0 0 14 15,2 0 2-15,-2 0-14 16,1 0 6-16,-1 0-11 16,2 0 1-1,-2 0 1-15,0 0-3 0,0 0 1 16,0 0-2-16,0 0 3 16,0 0 1-16,0 0 5 15,0 0 8-15,0-1 5 16,0 1-3-16,0-1-1 15,0-2-2-15,0-2-4 16,0 0-7-16,0-5-4 16,0 1 0-16,0-5 0 0,0 1 1 15,0 1-1 1,0-5 0-16,-5-1 1 0,-1-4-1 16,-1-2-1-16,1 1 1 15,-1-2 1-15,2 1 1 16,-1 0-1-16,3 2-1 15,0 3 3-15,-2-1-1 16,1 1 4-16,0 0 0 16,-1 1-3-16,-1 1 8 15,2 0-5-15,-1-1 4 16,-2 1-4-16,4-1-3 16,3-2 3-16,0-3-2 15,0 1-2-15,0-1-2 16,0 2 4-16,0 1-4 15,0 2 2-15,0 1 0 0,0 2-2 16,0 0 1-16,0 0 6 16,0-2-4-16,0 0 1 15,0-1-2-15,0-2 5 16,0 0-6-16,3-1 2 16,3 2-2-16,-2-3-2 15,-1 2 1-15,0 1 0 16,2-1 2-16,-4 2-1 15,1-2-1-15,-2 3 0 16,0-3 0-16,0 2 1 16,0-3 2-16,0 1-2 15,0-3 2-15,1 2-2 0,2 1-1 16,3 2 0-16,-2 2 1 16,-1 1-1-16,-1 1 1 15,4 0 2-15,-3 0-3 16,0 1-2-16,0-1 2 15,0 0 1-15,0-2-1 16,0 1 3-16,-2-2-3 16,1-2-1-16,-1 1 1 15,1 0 2-15,1-1-2 16,-2 2-1-16,1 0 1 16,-1 2 0-16,-1-2 1 15,0 0-1-15,0 3 0 16,0-2 1-16,0 1 2 15,0 1-2-15,0 1 0 16,0 2 0-16,0 2 3 0,0 2-3 16,0 2 0-16,0 0 1 15,-3-2-1-15,3 4-1 16,-1 1 4-16,-1-1-4 16,1 1 0-16,-1 1 0 15,1 1 0-15,1 0-1 16,0 0 1-16,0 0 0 15,-2 0-1-15,2 0 1 16,0 0 0-16,0 0-1 16,0 0 1-16,0 0-2 15,0 0 1-15,0 0 1 16,0 0 1-16,0 0-1 0,0 0 0 16,0 0 0-16,0 0 0 15,0 0-1-15,0 0-2 16,0 0 2-16,0 0 0 15,0 0 1-15,0 0-1 16,0 0 1-16,0 0-7 16,0 0 4-16,6 0-10 15,8 0 8-15,8 0 5 16,2 0 0-16,3 3-1 16,-3 1-4-16,4-1 2 15,1 1 3-15,0 0-4 16,1 1 3-16,0-1-1 15,-2-1-4-15,-2 1-1 0,-3-1 0 16,-1 0 3-16,0 1-4 16,0 0 6-16,0-1-1 15,-2-1-2-15,-2 0 3 16,-3 0-1-16,-2-2 1 16,1 1 1-16,2 0-1 15,-2-1 1-15,0 2 0 16,0 0 0-16,2-1 1 15,1 0 0-15,2 2 0 16,1-3 0-16,2 1 0 16,0-1-1-16,-1 0 1 15,2 2-3-15,0-2 0 0,3 1 2 16,-1-1 1 0,3 1 0-16,1 1-1 0,3-1-2 15,3-1 1 1,-1 1-2-16,-1-1-4 0,-2 0 0 15,-4 0 0-15,-4 0 5 16,-2 0-1-16,-4 0 0 16,0 0 3-16,4-1 0 15,1-2 1-15,1 2-1 16,3 0-3-16,4-2-1 16,-1 3-2-16,-1 0 5 15,-1 0 0-15,-2 0-3 16,-5 0 1-16,-1 0 1 15,-3 0 2-15,-1 0-2 16,1 0 2-16,1 0 1 0,4-2 0 16,-3 1 0-16,4-1-1 15,-3-2 1-15,0 2 0 16,-5 0 0-16,0 0-1 16,-2 1 1-16,-3 0 0 15,0 0 1-15,2 1-1 16,0-2-1-16,6 1 1 15,0-2-1-15,4 2-4 16,-3-1-6-16,-2-1-2 16,-2 2 7-16,-4-1 3 15,-4 1-2-15,-3 0 5 16,0-2 0-16,-1 3 0 0,-1 0-1 16,2 0 1-16,2-2 0 15,2 2-1-15,1-1 0 16,1 1-1-16,-3-1-3 15,-2 1 4-15,2 0 1 16,-2 0 0-16,1-2-1 16,-2 2-1-16,2-1 4 15,-1 1-2-15,1-2 0 16,5 1 0-16,0 1 1 16,5-2-1-16,-3 2 0 0,-3-2-1 15,-3 2 0-15,-2 0 0 16,-4 0 0-1,0 0-3-15,0 0-1 0,0 0-1 16,0 0 0-16,0 0 5 16,0 0 0-16,0 0 1 15,2 0 1-15,-1 0 0 16,4 0 0-16,0 0 1 16,-1 0 2-16,-1 0-3 15,-1 0 0-15,-2 0 1 16,0 0-1-16,0 0-1 15,0 0 1-15,0 0 2 16,0 0 2-16,0 0-3 16,0 0 0-16,1 5 5 15,1 8 1-15,-1 4 0 16,2 4-1-16,-3 3 1 0,0 3-2 16,0 2-1-16,0-1 8 15,0 2-1-15,0 0-2 16,-4-2-1-16,-1-2 4 15,1 1 3-15,1-2-7 16,-2 3 2-16,5 0-5 16,-2 3 7-16,2 2-6 15,0-1-2-15,0 2 5 16,0-1-7-16,0-4 2 16,0 2-2-16,2-3 1 15,6 0-2-15,-4-2-1 16,1-2-1-16,0 0 1 0,-2-2-1 15,-1 1 0 1,1-3 0-16,-2 0 0 0,1 1 0 16,1-1 1-16,-2-1-1 15,-1 2 2-15,0 2-3 16,0-2 1-16,0 0-1 16,0 1 1-16,0-1 2 15,0-2 0-15,0-1-2 16,0 3-1-16,0-3-1 15,-1-2 4-15,-1 2-3 16,1-1 2-16,-1 0 1 16,2-2-2-16,0 1-2 15,0 0 2-15,0 1 0 16,-1 1 1-16,1-2-1 0,0 0 2 16,0-1-2-16,0 1 1 15,0 0-2-15,0-2 1 16,0 1 0-16,0-1 0 15,0 0 1-15,0 0 0 16,0-1-1-16,0 0 2 16,0-2-2-16,0 1-2 15,0 2 2-15,0 0 1 16,0 0 3-16,0 4-4 16,0-1-2-16,0 2 2 15,0-3 0-15,0 0 1 16,0-1 3-16,0 3-3 0,0-6-1 15,-2-1 2 1,2 1 0-16,0-5-2 16,0-2-1-16,0-2 1 0,0-2 4 15,0-1-3-15,0 0 0 16,0 0 4-16,0 0 0 16,0 0 2-16,0 0-7 15,0 0 3-15,0 0 4 16,0 0-6-16,0 0 6 15,0 0-6-15,0 0-1 16,0 0-18-16,0-1-33 16,0-2-28-16,0-2-39 15,0-7-179-15,-1-1-793 16</inkml:trace>
  <inkml:trace contextRef="#ctx0" brushRef="#br1" timeOffset="191624.38">12996 7033 415 0,'0'0'292'0,"0"0"-234"0,0 0 44 16,0 0 21-16,0 0 9 16,0 0-50-16,0 0-37 15,0 0-14-15,0 0 0 16,0 0 6-16,0 0-5 15,0 0 4-15,0 0-6 16,0 0-13-16,0 0 1 16,0 0-6-16,0 0-3 15,0 0-1-15,0 0-2 16,0 0 4-16,0 0 2 16,1 0-4-16,1 0-1 15,1 0 4-15,1 0-8 0,8 2 5 16,5-1 11-1,7-1 0-15,5 0-8 0,6 0-9 16,1 0 0-16,1 0-2 16,0 0 0-16,-7 0 0 15,0 0 0-15,-6 0 0 16,-2 0 0-16,0-2-2 16,2-1 2-16,0 0 0 15,2-1 1-15,3-2 0 16,0 1-1-16,1 1-2 15,1-1 0-15,-3 4 0 16,-1 0 2-16,1 0 0 16,-1-1-1-16,0-1 2 15,-1-2-1-15,0 2 0 0,7-1 1 16,2 1-1-16,2-1 0 16,0-1 0-16,0 1-4 15,-2 4 0-15,-2-1-1 16,-5 1 4-16,-3 0-2 15,-4 0 1-15,-4-2 1 16,2 1 1-16,2-2 0 16,1 3 0-16,4-2-1 15,3 1 1-15,3 0 0 16,-2 0-1-16,-1 1 0 16,-3 0-2-16,-3 0 3 0,-3 0 0 15,-1 0-1 1,0-2 0-16,-2 0 1 0,4-1 1 15,-3 1-1-15,3-1-1 16,-2 1 0-16,-5 2 1 16,-4 0-1-16,0 0 1 15,-5 0 0-15,-2 0 0 16,-1 0 0-16,-2 0 0 16,0 0 2-16,3 0-2 15,3 0 2-15,0 0 0 16,4 0-1-16,-4 0 1 15,-3 0-1-15,0 0 0 0,-3 0 1 16,0 0 5 0,0 0 1-16,0-1 2 15,0 1-1-15,0 0-8 0,1 0 2 16,-1 0-3-16,2 0 1 16,-2 0 1-16,1 0 6 15,-1 0-3-15,2-2 5 16,0 1-4-16,2-1-4 15,0 1-2-15,-1 0 0 16,0 1 0-16,0-1 0 16,-1-1 0-16,-1 0 0 15,1 1 1-15,-1-2 0 16,1 2 1-16,1-3 4 16,0 1 7-16,1-3 1 15,-3-1-5-15,2-2 12 0,-1-3-6 16,-2 1-7-1,1-3-4-15,-1-1 5 0,2-1-3 16,0-4-6-16,-2-1 1 16,1-3 4-16,-1 0-3 15,0 0-2-15,2 1 2 16,1 2-1-16,-2 4 0 16,1 2-1-16,-2-1 0 15,3 3 0-15,-2 2 3 16,1 1-2-16,-2-1 4 15,1-1-1-15,-1 0-4 16,0-6 6-16,0-2-6 0,0-4 0 16,0-1 1-16,0-2-1 15,0 1 2-15,0 4-2 16,0 2 1-16,0 2-1 16,0 3 0-16,0 0 2 15,0 1-2-15,0-2 0 16,-3 0 1-16,2-5-1 15,-1-2 0-15,2-1 6 16,0-2-6-16,0-2 3 16,0 1-2-16,0 2 1 15,0 1-2-15,0 2 3 16,0 4-3-16,0 1 0 16,0 0-1-16,0 0 2 15,2-3 2-15,-1 1-3 16,1-3 1-16,-2-7 6 0,1-1-7 15,-1-2 4 1,0-2-3-16,0 3 4 0,0 2-5 16,0 0 0-16,0 5-2 15,0 3 4-15,0 2-2 16,0 0 1-16,0 0-1 16,0 1-2-16,0-1 2 15,0-1 0-15,0-2 0 16,0 0 0-16,0 1 0 15,0 0 0-15,0 2 0 16,0 4 2-16,0 2-2 16,0 5 0-16,-1 0 0 0,1 5 1 15,0-2 0-15,0 3-2 16,0 0 1-16,-2 1 0 16,2 1-3-16,0 0 3 15,0 0 3-15,0 0-3 16,0 0 0-16,0 0 0 15,0-2 0-15,0 2 0 16,0 0-1-16,0 0-3 16,0 0 3-16,7 0-3 15,7 0-1-15,5 0 5 16,4 0-1-16,4 0-1 16,2 0 1-16,3 2-1 15,2 2 0-15,2-1 1 16,-1 0-2-16,0-1-1 15,1 1 1-15,0 0 0 0,1-2 0 16,0 1 0 0,-1 0-1-16,0-1-1 0,0-1 1 15,2 1-3-15,2-1 4 16,-1 0-6-16,2 1 2 16,0-1-1-16,-2 0 4 15,0 0 2-15,2 0-4 16,0 0 0-16,-1 0-4 15,1 0 4-15,-1 0 0 16,-4 2 2-16,0-2 2 16,-2 0 0-16,0 1-1 15,-1-1 1-15,-3 2-3 16,0-2 5-16,0 0-1 0,-2 1 0 16,3-1 0-16,1 1 0 15,0 2 1-15,3-2-1 16,-1 1-1-16,3 1 2 15,-1-2-2-15,-2 2 1 16,1-2 0-16,-4 1 0 16,-3-1 1-16,-4-1 0 15,-6 2-1-15,-1-2 0 16,-1 1 0-16,2 1 1 16,3-2 0-16,1 1-3 0,2-1 1 15,1 1-5 1,-1-1-3-16,-7 0 6 15,-3 0 1-15,-7 0 1 0,-4 0 2 16,-3 0 0-16,0 0 0 16,1 0 0-16,2 0 0 15,3 0 0-15,6 0 0 16,0 0-2-16,0 0 2 16,-3 0-9-16,-3 0 2 15,-5 0 6-15,-1 0-1 16,2 0 0-16,-2 0 1 15,0 0 1-15,0 0 1 16,0 0-1-16,0 0 0 16,0 0 0-16,0 0 0 0,0 0 1 15,0 0 5-15,0 0-4 16,0 0-2-16,0 0 1 16,0 0 1-16,0 0 0 15,0 0-2-15,0 0 0 16,0 1-1-16,0 7 0 15,0 2 1-15,0 3 2 16,-5 2-2-16,1 4 5 16,-1 4-3-16,2 0 0 15,-1 2 2-15,1 4 0 16,0 2 4-16,-2 1-7 16,1 0 4-16,-2 4-3 15,1 0 6-15,0 3-6 0,0-5 1 16,2 1 5-16,2-3-3 15,-1-2 4-15,1-1-3 16,1 0 0-16,0-3-1 16,0 1-1-16,0 2 1 15,0-3-4-15,0 2 1 16,0-1 0-16,0 0-1 16,0 0 0-16,0-2-1 15,0 1 4-15,-2-1-1 16,2-2-1-16,-1 1-1 15,-2 1-1-15,1-3 0 16,0 4 1-16,-1-2-1 16,0 0 1-16,-1 0 0 15,1-1-1-15,-1 2 0 0,2-3 2 16,-1 2-5-16,2-1 3 16,-1 0 0-16,2-1 0 15,0-1 3-15,0 1-3 16,0 0 0-16,0-2-2 15,0-3 2-15,0-2 2 16,0 1-2-16,0-2 0 16,0 2-1-16,0-1 1 15,0 1 2-15,0-1-2 16,0-1 0-16,2-1-3 16,-2-2 6-16,1-1-2 15,-1 1-1-15,0 0 0 16,0 2 0-16,0 0 0 0,0 2 0 15,0-2 0-15,0 1 0 16,0 0 0-16,0-2 0 16,0-2-1-16,0-3 1 15,0 0 0-15,0-3 0 16,2-1 2-16,-2 0-1 16,0-2 1-16,0 1-2 15,0-1 0-15,0-1-2 16,0 0 2-16,0 0 3 15,0 0-3-15,1 0 0 16,-1 0 3-16,0 0-1 16,0 0 0-16,0 0-2 0,5 0-2 15,3-10-51-15,-3-12-175 16</inkml:trace>
  <inkml:trace contextRef="#ctx0" brushRef="#br1" timeOffset="196671.53">16545 7044 643 0,'0'0'66'0,"0"0"-54"15,0 0 59-15,0 0 26 16,0 0-3-16,0 0 4 16,0 0-34-16,48 3-8 15,-35 0-8-15,5 0-6 16,2 0-4-16,4-1-3 15,4 0-11-15,3-1 0 16,4 2 0-16,6 0 3 0,6 1-8 16,5-1-1-1,3-2-6-15,0 2-7 0,0-2-4 16,1 1-2-16,-3-2 4 16,4 2-5-16,-2-1 2 15,5 0-2-15,-3 2 2 16,-1-1 0-16,-4 3 2 15,-5-3-2-15,0 2 0 16,-3-2 0-16,-1-2 0 16,-1 0 0-16,-2 0 0 15,3 0-3-15,-2 0 1 16,-6 0-2-16,-3 0-1 0,-4 0 1 16,-3 0 3-1,2 0 1-15,0 0 0 0,3 0 0 16,4 0 1-16,5 0-1 15,5 0 0-15,2 1-1 16,-1-1 0-16,-6 0 0 16,-6 0 1-16,-4 0 0 15,-7 0-1-15,1 0 0 16,-6 0 2-16,0 0-2 16,-1 0 2-16,2 0-1 15,3 0 0-15,4 0-2 16,1 0 2-16,-4 0 1 15,-1 0-1-15,-7 0-1 16,-1 0 1-16,-4 0 0 16,-3 0 0-16,3 0 0 0,-2 0 1 15,7 0-1-15,7 0 0 16,2 0 0-16,7 0-1 16,0-1 1-16,-2 0-1 15,-6 1-11-15,-3 0 7 16,-7 0 2-16,-5 0 1 15,-4 0 2-15,-3-1 0 16,0 1 7-16,0-2 6 16,0 0 8-16,0 0-1 15,0-3-6-15,0 0-9 16,0 1-1-16,0 0 1 16,-3-2 0-16,-1 2 0 0,2-2-2 15,1 1-2-15,1-3 8 16,-2 0-6-16,1-2 6 15,-2-3-6-15,0-1 3 16,0-4-1-16,-2-3-4 16,-1-5-1-16,1-1 3 15,-3-2-1-15,-3-5 1 16,0-4 1-16,0-4 1 16,-1-3 1-16,-1 0 1 15,4 1-5-15,1-1-1 16,4 6 2-16,4-2-2 15,0 2 0-15,0-1-1 16,0 1 0-16,0 1 0 16,0 0-3-16,0-2 6 15,0-1-2-15,-6 0-1 0,-3 0 0 16,-2 2 1-16,0 2-1 16,-1 2 0-16,-1 1 0 15,2 3 0-15,2 1 1 16,1 5-1-16,1-1 0 15,1 2 0-15,0 2 1 16,1-4-1-16,1 3 0 16,-1 0-1-16,1-1 3 15,1 1-2-15,-1 2 0 16,1 0 1-16,0 0-1 0,1 4 1 16,1 1-1-16,-1 2 0 15,1-2 0-15,-1 4 1 16,0-1-1-16,2 2 0 15,0 1 0-15,0 0-1 16,0 2 1-16,0-1 4 16,0 2-3-16,0-1-1 15,0 1 0-15,0-2 5 16,0 1-5-16,0 0 2 16,0 0-1-16,0 4-1 15,-1 2 1-15,1 0 6 16,0 0-6-16,0 1 5 15,0 1-4-15,0 0-1 16,0 0 0-16,0 0-1 16,0 0 0-16,0 0 1 0,0 0-1 15,0 0-1-15,0 0-2 16,0 0 3-16,0 0-2 16,0 0-1-16,3 0 3 15,15 0-3-15,9 0 3 16,6 3 1-16,7 1-1 15,0-1-1-15,1 1-1 16,0-1 1-16,0 1-3 16,-3-1 0-16,0 0-1 15,-1 0-1-15,-1-2 5 16,-2-1-6-16,2 0 0 16,1 0 4-16,5 0-8 0,1 0-2 15,5 0-2-15,1 2 2 16,8-1 1-16,3 3 5 15,-1-2-10-15,2 4 10 16,-6 1-7-16,-3-1 6 16,-3 1 3-16,-1 0-2 15,1-1 4-15,1 0-1 16,-3-1 1-16,2 1 1 16,-3 0-5-16,2-2 4 15,0 2 1-15,-2-2-1 16,-3-1 1-16,-1 1 2 15,-2-1 0-15,-1-2 0 16,1 0 0-16,0 1 3 0,-2 0-3 16,-2-1 0-1,-5 0 1-15,-1-1-1 0,-3 1 0 16,-2-1 1-16,-1 2-1 16,0-1 0-16,-2-1 1 15,-3 0 1-15,-2 0 2 16,-2 0 0-16,-3 0 5 15,2 0-5-15,2 0 2 16,0 0-6-16,1-1-2 16,0 1 0-16,-2 0 0 15,2 0 2-15,-7 0-3 16,-1 0 3-16,-3 0 0 0,-5 0 0 16,-1 0 0-1,0 0 1-15,0 0 1 16,0 0 0-16,0 0 3 0,0 0-1 15,0 0-1-15,0 0-3 16,0 0-1-16,0 0-1 16,0 0 1-16,0 0 1 15,0 0-1-15,0 0 0 16,0 0-3-16,0 0 3 16,0 0 0-16,0 0 1 15,0 0-1-15,0 0 0 16,0 0-1-16,0 0-5 15,0 0 2-15,0 0 5 16,-1 0-2-16,-6 0 4 16,2 0-2-16,-1 0 2 0,2 0-1 15,-2 0-1-15,-1 0-1 16,-3 0-14-16,-2 0-44 16,-2 0 22-16,-2 0 17 15,2 0 5-15,0 0 5 16,-1 0 10-16,2 0-1 15,-1 0 2-15,-1 0-1 16,5 0 2-16,-2 0 0 16,2 0-2-16,4 0 2 15,-2 0-4-15,4 0 4 16,2 0-2-16,-1 0 0 16,3 1 2-16,0-1-2 0,0 0 0 15,0 0 3-15,0 0 5 16,0 0 1-16,0 0 3 15,0 0-3-15,0 0 1 16,0 0 11-16,0 0 7 16,0 0-7-16,0 0-5 15,5 0-5-15,5 0-8 16,1 0-1-16,2 1-1 16,0 1-1-16,1-1 0 15,2 1 1-15,-1-1-1 16,3 2 1-16,-4 0-1 15,0 1-2-15,-6-4 2 16,-3 1-2-16,-5 1 0 0,0-2 0 16,0 0 1-16,0 0-1 15,0 0 0-15,0 0 2 16,0 0 0-16,0 0 3 16,0 0-2-16,0 0 0 15,0 0 3-15,0 0-1 16,0 0 0-16,0 0 1 15,0 0-3-15,0 0 4 16,0 0 3-16,0 0-6 16,0 0 7-16,0 0-3 15,0 0-1-15,0 1-1 16,0 2-1-16,-8 0-2 0,0 3 3 16,-1 1-2-16,2 3-2 15,3 3 3-15,-1 2-1 16,2 3 1-16,0 3 1 15,2 4 4-15,1 1-6 16,0 5 12-16,0 2-2 16,0-1-6-16,0 1 1 15,0 1-6-15,0-2 3 16,0-1-3-16,0-1 3 16,0-1-1-16,0-2 1 15,0 3-2-15,0-1-2 16,0 1 2-16,0 1 0 15,0-3-3-15,0 0 2 16,0-1-1-16,0 0 0 16,0 0 1-16,0 0 0 0,0-2 0 15,0-1-2-15,0 1 0 16,0 1 1-16,0-1 2 16,0 1-2-16,0-1-2 15,0 0 2-15,0 1 0 16,0-2 1-16,-4 4 0 15,4-1-1-15,-1 0-1 16,-1 1 0-16,2-2 2 16,-1 0-1-16,-2 1 0 15,2 1 0-15,-1 0 2 16,1 2-2-16,1-1 0 16,0 1 0-16,0-1 0 0,0-4 1 15,0-1-3-15,-2-1 4 16,-1-5-4-16,2 1 1 15,-2 0 1-15,0-2 0 16,3 1 0-16,-2-3 0 16,-1 1 0-16,3-3 1 15,0-2-1-15,0-2 0 16,0-2 0-16,0-4 0 16,0 4 1-16,0-4 0 15,0-2 0-15,0 2 0 16,0-3-1-16,0 0 1 15,0 0 0-15,2 0 5 16,1 0-4-16,3 0 6 0,4 0 0 16,1 0-4-16,1 0-4 15,2-2 0-15,-3 0 0 16,3 0 0-16,0 1 2 16,1-2-4-16,3-1 3 15,1 4-1-15,1-3 0 16,2 1-1-16,2 1 1 15,-1-1 1-15,2 2-1 16,2-1 0-16,1 1-2 16,0-1 2-16,2-1 1 15,-1 2 0-15,0 0-1 16,0 0 1-16,-3-3-1 0,0 1 0 16,1 0 0-1,-2 1 0-15,1 1 0 0,-3 0 2 16,1 0-1-16,-3 0-1 15,2 0 0-15,0 0 1 16,0 0-1-16,4 0 0 16,0 0 0-16,3 0 0 15,-2 0-1-15,-1 0 1 16,-2 0 3-16,-7 0-1 16,0 0-2-16,-2 0 0 15,1 1-1-15,0 1 1 16,2-2 0-16,1 0 0 15,2 0 0-15,0 0 1 16,0 0-1-16,-1 0 2 16,-5 0-3-16,1 0 1 0,-5 0 0 15,-2 0 1-15,3 0-1 16,1 0 1-16,2 0-1 16,-1 0 0-16,5 0 0 15,0 0 1-15,0 0-1 16,-1 0-4-16,-4 0 4 15,0 0 0-15,-6 0 0 16,-1 0 0-16,0 0 1 16,-5 0-1-16,0 0 1 15,-1 0 0-15,-2 0 4 0,1 0-3 16,1 0 6 0,-1 1-7-16,3-1 8 0,-3 0-6 15,2 0-1-15,-3 0 4 16,0 0-4-16,0 0 9 15,0 0-5-15,0 0-3 16,0 0 9-16,0 0-6 16,0 0-6-16,0 0 0 15,0 0 2-15,0 0-2 16,0 0 0-16,0 0-1 16,0 0 0-16,0 0 1 15,2 0-20-15,-1 0-47 16,-1-7-224-16</inkml:trace>
  <inkml:trace contextRef="#ctx0" brushRef="#br2" timeOffset="203858.06">1408 8664 908 0,'0'0'161'15,"0"0"-50"-15,0 0-41 16,0 0-8-16,0 0 2 16,0 0-18-16,-2 10-23 15,2 17-13-15,0 12 44 16,0 10-21-16,0 9-10 15,0 5-3-15,0 4 3 0,0-2-5 16,-1-1-11-16,-5-6 3 16,0-11-8-16,2-8 2 15,1-11-2-15,1-13 0 16,-1-6-1-16,3-6-1 16,0-3 4-16,-3 0 10 15,0-15 7-15,0-10-5 16,-1-7-14-16,4-4-2 15,0 3-7-15,0-2-5 16,7 6-7-16,7 1 10 16,-1 4-6-16,-1 4 6 15,5 3-11-15,-1 5 8 16,-1 3 6-16,3 5 2 0,-1 1 4 16,0 3-4-1,1 0 2-15,0 6 1 0,3 11-1 16,-4 1 1-1,-3 6 0-15,0 3 1 0,-6-1-1 16,-3 4-1-16,-4-1 0 16,-1-1 2-16,0-1 1 15,-6-2 0-15,-7-1 1 16,-2-5-1-16,-3-5 2 16,-3-1 1-16,-7-7 2 15,-2-5-3-15,0-1 2 16,0 0-1-16,5-7-1 15,7-9-2-15,6-2-1 16,6-1-37-16,6-3-107 0,3 4-167 16,21 1-253-16</inkml:trace>
  <inkml:trace contextRef="#ctx0" brushRef="#br2" timeOffset="204164.51">1842 9132 658 0,'0'0'487'0,"0"0"-453"0,0 0-26 15,0 0 71-15,0 0 0 16,0 0 11-16,3 50-22 16,-3-19-26-16,0 10-8 15,0 5-5-15,0 4-15 16,0 0-11-16,-3-1-3 16,-3-3-4-16,-6 2-92 15,-3-6-177-15,-7-2-598 16</inkml:trace>
  <inkml:trace contextRef="#ctx0" brushRef="#br2" timeOffset="207558.68">6294 6080 596 0,'0'0'273'0,"0"0"-236"16,0 0 18-16,0 0 102 15,0 0-31-15,0 0-73 16,0 0-24-16,-1 0-18 15,1 0-2-15,0 0 2 16,0 8-2-16,-2 1-7 16,-5 7 28-16,-7 4 19 15,-5 3-27-15,-11 4-9 16,-3 0-4-16,-4-2-5 0,-5 1-3 16,5-3-2-16,4-4-6 15,9-4-69-15,9-5-70 16,9-8-251-16</inkml:trace>
  <inkml:trace contextRef="#ctx0" brushRef="#br2" timeOffset="207858.73">6315 6082 909 0,'0'0'216'0,"0"0"-210"16,0 0 11-16,0 0 78 15,0 0-32-15,0 0 1 16,82 52-17-16,-57-27-18 15,1 5-17-15,1 2-3 16,-2 3-3-16,2-3-5 16,0-2-1-16,-2-4-75 15,-5-9-278-15</inkml:trace>
  <inkml:trace contextRef="#ctx0" brushRef="#br2" timeOffset="209128.24">10901 6020 888 0,'0'0'80'0,"0"0"-79"15,0 0 25-15,0 0 76 16,-94 16-15-16,61-2-29 15,-1 3-26-15,0 2-13 16,2 0-12-16,2 3-7 16,4-3 0-16,3 0-4 15,6-3-56-15,6-4-161 16,11-6-78-16</inkml:trace>
  <inkml:trace contextRef="#ctx0" brushRef="#br2" timeOffset="209358.86">10910 6036 1012 0,'0'0'202'0,"0"0"-202"16,0 0 1-16,0 0 46 15,0 0-10-15,29 74-18 16,-1-42-11-16,8 2-8 0,10 0-43 16,0 0-176-16,0-6-195 15</inkml:trace>
  <inkml:trace contextRef="#ctx0" brushRef="#br2" timeOffset="210844.24">14597 5939 785 0,'0'0'124'0,"0"0"-71"16,0 0 53-16,0 0 23 15,0 0-69-15,0 0-22 16,0-5-14-16,0 5-14 16,0 12-10-16,-6 9 0 15,-8 5 8-15,-2-2-3 16,-8 1 1-16,-6-1-4 15,-7 0-2-15,-9 0-7 0,4-3-33 16,3-4-128 0,14-6-182-16</inkml:trace>
  <inkml:trace contextRef="#ctx0" brushRef="#br2" timeOffset="211070.69">14549 6013 608 0,'0'0'653'15,"0"0"-635"-15,0 0-13 16,0 0 12-16,0 0-7 16,0 0-7-16,18 60 37 15,9-17-22-15,7 6-14 0,6 2-4 16,8 0-55-16,4-8-192 15,1-6-393-15</inkml:trace>
  <inkml:trace contextRef="#ctx0" brushRef="#br2" timeOffset="212060.68">18692 6046 699 0,'0'0'159'16,"0"0"-156"-16,0 0 26 16,0 0 46-16,0 0-27 15,0 0 59-15,0-13-1 16,0 13-49-16,0 0-21 15,0 0-6-15,0 0-3 16,0 0-4-16,-6 0-1 0,-10 8-12 16,-8 8 12-1,-6 4 2-15,3 0-15 0,-1 3-8 16,1-2-1-16,2 0 0 16,-1-1-9-16,3 0-43 15,3-4-69-15,2-4-181 16,9-7-172-16</inkml:trace>
  <inkml:trace contextRef="#ctx0" brushRef="#br2" timeOffset="212290.65">18683 6057 1246 0,'0'0'37'0,"0"0"-28"0,0 0 12 16,0 0 2-16,0 0 15 15,72 101 13-15,-45-44-29 16,2 5-19-16,3 1-3 16,2-1-36-16,5 2-51 15,2-4-185-15,-2-5-346 16</inkml:trace>
  <inkml:trace contextRef="#ctx0" brushRef="#br2" timeOffset="-207937.22">2652 8345 593 0,'0'0'289'0,"0"0"-232"16,0 0-7-16,0 0 125 16,0 0-55-16,0 0-62 0,0 0-18 15,0 0-11-15,0 0 6 16,0 0-3-16,0 0-2 16,0 0-4-16,0 0 0 15,0 0-1-15,0 0-5 16,0 0 1-16,0 0 0 15,0 0-2-15,0 0-1 16,0 0-3-16,2 0-4 16,-2 0-7-16,0 0 3 15,0 0-4-15,0 0 0 16,1 0 2-16,-1 0 0 16,2 0-3-16,-2 0-1 15,0 0 1-15,6 0-2 0,4 0 1 16,2 0-1-16,3 0 2 15,-3 0-2-15,0 0 0 16,0 0 0-16,-2 0 0 16,2 0 1-16,5 0-1 15,2 0 0-15,-1-2 2 16,4 1 0-16,-1-2-2 16,0 1 1-16,0 0-1 15,1 2 0-15,-2 0 1 16,-1 0-1-16,2 0 0 15,-3 0-1-15,1 0 0 16,-2 0 1 0,-1 0 1-16,0 0-1 0,1 0 0 0,4 0-2 15,0 0 2-15,7 0 1 16,-1 0-1-16,0 0-5 16,-2 0 5-16,-1 0-1 15,-1 0 4-15,-3 0-6 16,1 0 2-16,-6 0 1 15,0 0-1-15,-3 0 2 16,0 0-1-16,1 0 0 16,1 0 1-16,5 0-1 15,3 0 0-15,1 0 0 16,-2 0 0-16,1 2-1 16,0-1 1-16,-2 3 0 15,4-4 1-15,-2 1-1 0,-4-1 0 16,0 2 1-16,-1 1-1 15,-3-2 0-15,0 2 0 16,4-2 0-16,-2 0 0 16,2 3 0-16,1-3-1 15,-1 1 0-15,2-1 0 16,0 0 0-16,5-1 1 16,-2 2-1-16,4-1 0 15,-5 1 1-15,0 1 0 16,-3-2 0-16,0 1 1 15,1-1-1-15,-1 0 1 16,3 0-1-16,-2-1 0 0,5 0-1 16,-1 0 1-16,3 2 0 15,-2-2 0-15,1 2 0 16,-1-2 1-16,2 1-1 16,0-1 0-16,-2 1-1 15,0-1 1-15,1 0 0 16,1 0 1-16,-2 0-1 15,2 0-1-15,-2 0 0 16,2 0-2-16,0 0 3 16,-3 0-2-16,3 0 0 15,-5 0 0-15,2 0 2 16,-3 0 0-16,4 0 0 16,2 0 0-16,0 0-1 15,1-1 1-15,2 0 0 16,1-1 0-16,-4 0-1 0,3 1 0 15,-3 0 1-15,-6 1 0 16,6 0-1-16,-2-1 1 16,0 1-1-16,2-3 1 15,3 1-1-15,3 1 0 16,3-2 1-16,1 3 0 16,0-2 0-16,2 2 0 15,-6 0 0-15,-2 0-1 16,-1 0 2-16,-6 0 1 15,0 0-2-15,-3 0-1 0,-3 0 1 16,1 0-1 0,2 0 1-16,0 0-2 0,4 0 2 15,2 0 0-15,1 0 1 16,2 0-1-16,-3 0 0 16,-2 0-1-16,-2 0 1 15,1 0 0-15,-2 0-2 16,3 0 1-16,-5-1 1 15,1-2 0-15,-4 0-1 16,-3 1 1-16,-3 1-3 16,-1 1 2-16,-4-1 1 15,-2 1 0-15,2-1 0 16,3 1-2-16,5-2 2 16,3 2 1-16,0 0-1 15,7 0 0-15,-2-1-2 0,2 1 2 16,-3 0 0-16,1-2 0 15,-7 2-2-15,-3 0 2 16,-4-1 0-16,-2 1 0 16,-3 0-3-16,0 0 3 15,1-2 1-15,3 2 1 16,4-1-4-16,1 1 2 16,4-4-2-16,1 1 2 15,5 0 0-15,-1 2 0 16,0 1-1-16,-5-2-2 15,-5 2-1-15,1 0 0 16,-6-1 2-16,-2 1 1 0,1 0 0 16,1-3 1-1,2 2-2-15,3-1 2 0,8 0 0 16,-2-1-1-16,7 0 1 16,-4 0-3-16,-1 1-1 15,-3 1 0-15,-4 1 2 16,-6 0 0-16,1 0 1 15,-7 0-1-15,3 0 0 16,-3 0 2-16,0 0 0 16,0 0 1-16,2 0-1 15,4 0 0-15,3 0 0 16,4-1 0-16,-1 1 0 16,4-1 0-16,-7 1-4 15,-1 0 7-15,-5 0-3 16,0 0 0-16,-3 0 0 0,0 0-1 15,0 0-1-15,0 0 0 16,0 0 2-16,0 0 0 16,0 0 0-16,0 0 1 15,0 0-1-15,0 0 0 16,0 0 3-16,0 0-3 16,0 0 0-16,0 0 2 15,0 0 2-15,0 0-4 16,0 0 0-16,0 0 1 15,0 0-1-15,0 0 1 0,0 0-2 16,0 0 2 0,0 0 0-16,0 0 3 0,0 0-2 15,0 0 2-15,0 0-2 16,0 0 3-16,0 0-5 16,0 0 2-16,0 0 3 15,0 0-5-15,0 0 3 16,0 0 1-16,0 0-2 15,0 0-1-15,0 0 0 16,0 0 0-16,0 0 0 16,0 0-1-16,0 0 0 15,0 0 0-15,0 1-1 16,0 6 1-16,3 4 4 16,-3 2-4-16,0 1 0 15,0-1 3-15,0 1 0 0,0 0 2 16,4-3-5-16,-4 0 4 15,5-1-2-15,-4 2 1 16,2 0-2-16,-1 1 1 16,-1 0-2-16,1 1 0 15,-2-2 0-15,1 3 5 16,-1-1-4-16,0-2-1 16,0-1 3-16,0 1-1 15,0 0-2-15,0 1 4 16,2 1-4-16,-1 1 0 15,1-1 2-15,-1 2-2 16,-1-1 0-16,0-1-2 0,2 0 2 16,-1 0 3-16,1-1-3 15,-2 1-2-15,0 0 2 16,0 0 0-16,0 2 1 16,0-1-1-16,0 1 0 15,0 0 2-15,0 0-2 16,0 1 1-16,0 0-1 15,0-1-3-15,0-2 3 16,-2 3 0-16,1-1 3 16,-2-1-3-16,1 2 1 15,2 1 0-15,-1-1 0 16,-1 0-1-16,1-1 0 16,-1-1 0-16,2 1 4 15,0-1-4-15,-1 1 0 0,-1-1-2 16,-1 2 5-1,0-1-2-15,0-1-1 0,3 0 2 16,-4-2-2-16,4 2-1 16,0-2 1-16,0 4 1 15,0-1-1-15,0 0 1 16,0 4-1-16,0-2 1 16,0-1-1-16,0 4 3 15,0-4-3-15,0 1 5 16,0 0-2-16,0-1-3 15,0 3 1-15,0-3 0 0,0 0 0 16,0 1 0 0,0 1 0-16,0-1-1 0,0 2 2 15,0 2-1-15,0 2 2 16,0 0 4-16,0 1-3 16,0 1 2-16,0 0 2 15,0-2-2-15,0 1-3 16,0-1-1-16,0 0 1 15,0-2-3-15,0 2 3 16,0 0-1-16,0 1-1 16,0-1 1-16,0-1-2 15,0-1 6-15,0-1-4 16,0-2-1-16,0 2 0 16,0 1-1-16,0-2 1 15,0-4 0-15,4 1-1 16,-1-1 0-16,-1-1 0 15,1 3 0-15,-2-2 0 0,1 0 1 16,-1-4-1-16,1-1 0 16,-1-2 1-16,1 0-1 15,-2-4 0-15,1-2 1 16,1 0-2-16,-2-3 2 16,1 0-1-16,-1 0 0 15,0 0 0-15,0 0 1 16,0 0 2-16,0 0-1 15,2 0-1-15,1 0 2 16,4 0-2-16,-1 0 0 0,0-3-1 16,5-2 0-16,-1-1-2 15,0-1 2-15,1-1-5 16,7 1 1-16,-5 2 0 16,-1 1 0-16,0-1 1 15,1 3 0-15,-2 0 3 16,-2 1-1-16,6-1 1 15,-5 2-1-15,1 0 1 16,2 0-1-16,1 0 1 16,5 0-3-16,0-1 2 15,5 1-2-15,0 0 2 16,3 0-1-16,-2 0 2 16,2 0-1-16,1 0 1 0,-2 0-3 15,1 0 3 1,-2 0-2-16,2 0 1 0,0 0 0 15,-1 0-2-15,1 0 3 16,-1 0-3-16,4 0 1 16,-2 0 2-16,2 0 1 15,3 0-1-15,0-1-1 16,2-1 1-16,-1 1 0 16,1 0 1-16,-4 0-1 15,2 1 0-15,-3-2 2 16,0 2-2-16,1 0-1 15,0 0 0-15,2 0 1 16,0 0 0-16,-2 0 0 16,1 0 1-16,-4 0 1 0,6 0-1 15,1 0-1-15,-2 0 0 16,-2 0 0-16,3 0-1 16,-4 0-3-16,0 0 1 15,1 0-1-15,2 0 2 16,0 0-2-16,4 0 1 15,0 0-1-15,1 0 0 16,1 0-2-16,-1 0 1 16,1 2-5-16,-3 0-2 15,-2-2 7-15,-2 0-5 16,-1 1 4-16,-1-1 0 16,-2 0-1-16,3 0 1 15,1 0 4-15,-1 0 1 16,0 0 1-16,1 0 0 15,1 0 0-15,1 0 0 0,4 0 0 16,-2 0 0-16,2 0 0 16,-1 0 1-16,-1 0-1 15,1 0 1-15,-3 0 0 16,4 0-1-16,-1 0 0 16,-1 0-1-16,4 0 2 15,-6 0-1-15,-1 0 0 16,0 0 0-16,-3 0 0 15,1-1 0-15,-1 1 0 16,0-2 0-16,1 2-1 0,2 0 1 16,3 0-1-1,0 0 0-15,0 0 1 0,-2 0 0 16,-3 0-5-16,1 0 5 16,-4 0 0-16,3 0-2 15,1 0-1-15,-1 0 5 16,-1 0-4-16,1-2 1 15,-4 2 1-15,3 0 0 16,-2 0 0-16,3 0 0 16,4 0 0-16,3 0 0 15,3 0 0-15,-2-3 1 16,-2-1-1-16,0 1 2 16,-3-1-2-16,-1 0 0 0,-3 1 0 15,0 1 1 1,-6 1 0-16,4 0-1 0,2 1 0 15,0 0 0-15,1 0 1 16,1 0 0-16,-1 0-1 16,2 0-3-16,1 0-2 15,-3 0-4-15,0 0 4 16,-1 0 3-16,-4 0 1 16,4 0-1-16,-6 0 2 15,-1 0 0-15,-2 0 0 16,-1 0-1-16,-3 0 1 15,-4-2 0-15,-4 2 0 0,-4-1 0 16,-2 1-1 0,0 0 2-16,-1 0-1 0,1 0 1 15,0-2 3-15,0 2-1 16,-2 0-2-16,1-1 1 16,-2 1 5-16,3-2 1 15,1 1-2-15,-4-2-3 16,3 2 7-16,-1-2 1 15,-1-1 3-15,2-1-7 16,0-2 0-16,0-2-4 16,-1-2 2-16,1 0-1 15,-2-3-1-15,1 0 2 16,1-2-1-16,-2-4 5 16,1 1-7-16,0-5 4 15,0-2-3-15,1 1-2 0,0-1-1 16,-2-1 0-1,1-2 1-15,1 1-2 0,0 0 2 16,-1 1-4-16,-2 3 4 16,1 0-3-16,1 1 4 15,1 1-1-15,0-1-1 16,-2 2 1-16,2 0-1 16,-2 0 0-16,2 1 0 15,2-2 0-15,-1-1 2 16,1-1-2-16,-1 0-2 15,-2-1 2-15,1-1 0 16,4 2 1-16,-4-1-1 0,0 1 0 16,0 0 1-1,0 0-1-15,0 1 0 0,2 1 0 16,-2-3 5-16,1 0-2 16,-1-1-2-16,1-2 0 15,1 2 3-15,0 0-4 16,-1 4 0-16,1-2 0 15,0 1 0-15,0 1 1 16,-1-1-1-16,-1 0 0 16,0 1-2-16,-1-1 2 15,1-1 3-15,-2 0-2 16,1-2-1-16,-2-3 0 16,3 1 1-16,-3 2 0 15,6 0-1-15,-3 3 0 16,0 4 0-16,0 2 3 0,-2 1-2 15,1 1-1-15,-1 0 0 16,1 1 5-16,-2-2-5 16,0-1 10-16,0-5-8 15,0 0 0-15,0 1 0 16,0 0 1-16,0 4-2 16,0 2 0-16,0 4-1 15,0 4 0-15,0 0 3 16,0 0-3-16,0 0 0 15,0 1 0-15,0-1 0 16,0 0 1-16,0 0 0 16,0 0 1-16,0 0 3 15,0 1-3-15,0 3 1 0,0 1-2 16,0 0 5-16,0-1 3 16,0 2-7-16,0-1 0 15,0 2 4-15,0 0-5 16,0 0-1-16,0 0 0 15,0 0 0-15,0 0 0 16,0 0-5-16,0 0 4 16,0 0 1-16,0 0-1 15,0 0 1-15,0 0 2 16,0 0-2-16,0 0 0 16,0 0 0-16,0 0-1 15,0 0-9-15,0 0-13 0,0 0-30 16,0 0-53-16,0 0-220 15</inkml:trace>
  <inkml:trace contextRef="#ctx0" brushRef="#br2" timeOffset="-200584.04">10965 8346 231 0,'0'0'212'0,"0"0"-171"0,0 0 13 15,0 0-14-15,0 0 18 16,0 0-13-16,0 0-18 16,0 0 17-16,0 0 6 15,0 0-4-15,0 0-6 16,0 0 9-16,0 0-15 15,0 0-10-15,0 0-14 16,0 0-8-16,0 0 0 16,0 0-2-16,0 0 5 15,0 0 9-15,0 0 32 16,0 0 12-16,0 0-8 0,0 0 4 16,0 0-7-1,0 0-9-15,0 0-3 0,0 0-8 16,0-3-20-16,-1-1-5 15,-1-2 6-15,1-1-2 16,-2 1 2-16,0-5 5 16,0 2-7-16,0-1 5 15,-3-3-1-15,3 3-2 16,0 2-3-16,2 1-1 16,-1 4 17-16,-1 0-13 15,3 3 8-15,0 0-2 16,0 0-2-16,0 0-7 15,0 0-5-15,0 0 1 0,0 0 1 16,0 0-2-16,0 0 1 16,0 0-4-16,0 0 5 15,0 0-2-15,0 0 0 16,0 0 0-16,0 0 0 16,0 0 0-16,0 0-1 15,0 0-3-15,0 0-3 16,5 0-1-16,9 0 7 15,3 0 0-15,4 0 1 16,-2 0-2-16,2 0-4 16,1 0 1-16,2 0 3 15,2 1 0-15,4-1 0 16,1 2 2-16,2-2-1 16,1 0-1-16,2 0 1 0,-2 0-6 15,5 0-7-15,-5 0 6 16,1 0-10-16,-4 0-2 15,-1 0 7-15,-3 0 10 16,-2 0-1-16,0 0 4 16,2 0 0-16,3 0 0 15,1 0 0-15,3 0 0 16,4 0 0-16,1 0 1 16,7 0 0-16,0 0-1 15,5 1-1-15,1 3 1 16,-3 1-1-16,0-1 1 15,-7-1-2-15,-3 0 2 16,-2-2-2-16,-4-1 3 0,1 0-3 16,-1 0 4-16,2 0-3 15,1 0 1-15,-2-1 0 16,2-2 0-16,-2 0 1 16,-3 3-1-16,2-1 0 15,-2-1 0-15,4 2 1 16,-1 0-1-16,0 0 0 15,1 0 0-15,1-1 0 16,-2-1 0-16,9 1 1 16,-3-1-1-16,1 1 0 15,2 0 2-15,-3 1-1 16,1 0-1-16,-1 0 1 0,0 0-1 16,-1 0 0-16,-2 0 0 15,-1 0 0-15,-3 0 0 16,-1-3 0-16,0 0-1 15,1-1 0-15,-2 1 1 16,3-1 0-16,1 1-2 16,2 0 2-16,5 1 1 15,0 1-1-15,0 1-2 16,2-1 2-16,-4 1 0 16,-1-1 1-16,-2-1 1 15,-4 1-2-15,-3 0 1 16,-3-2 0-16,-3 0 0 15,1 2 0-15,-1-3 0 16,0 3-1-16,-6 0 1 16,3 0 0-16,-4-1-1 0,-3 1-1 15,-2 1 1-15,0-3 4 16,-2 3 0-16,-2-2 4 16,5 1-2-16,-1 0-3 15,7-1-1-15,5 1-1 16,-1 0-1-16,2-1 1 15,-4 0-1-15,-4 0 0 16,-4 2 1-16,-4 0-1 16,-5 0 0-16,-1 0 0 15,-1 0 0-15,5 0 0 16,4 0 1-16,2 0 0 16,5 0-1-16,1 0 0 0,-2 0 0 15,1 0 0 1,-5 0 0-16,-4 0 0 0,-2 0 0 15,-2 0-1-15,-5 0 0 16,3 0-1-16,3 0 2 16,3 0-2-16,9 0 4 15,9 2 0-15,1 2-2 16,3-3-1-16,-4 2-1 16,-7-1 0-16,-4 1 2 15,-7 0 0-15,-3-1 0 16,-3-1-1-16,-3-1 0 15,2 0 1-15,2 0 0 16,2 1 0-16,7 0 2 0,5-1-1 16,2 0 0-1,1 2 0-15,-4-2-1 0,-3 2 1 16,-8-1-1-16,1-1 1 16,-5 0 7-16,-2 0 10 15,0 0 11-15,0 0 8 16,0 0-2-16,0 0-11 15,0 0-1-15,0 0-10 16,0 0 2-16,0 0-10 16,0 0-3-16,0 0-2 15,0 0 0-15,0 0 1 16,0 0 0-16,0 0 0 16,0 0-1-16,0 0 0 15,0 0 0-15,0 0 0 0,0 0 1 16,0 0-1-16,0 0 1 15,0 0-1-15,0 0 3 16,0 0-3-16,0 0 2 16,0 0-3-16,0 1 1 15,0 5 0-15,0 2 0 16,0 2-1-16,0 5 1 16,0 1 0-16,0 0 2 15,0 2-2-15,-2 0 1 16,-2 2 0-16,4 1-1 15,0 2 0-15,0-1 0 0,0 2 4 16,0 1-4-16,0-3 0 16,0 2-1-16,0-1 1 15,0-1 1-15,0 0 0 16,0-2-1-16,0 0-1 16,0-1 1-16,0-4 1 15,0 1-1-15,0-2 2 16,0 0-4-16,0 1 2 15,0 1 0-15,0 0 2 16,0-1-2-16,0 0 0 16,0 1 0-16,0 1 0 15,0 0 0-15,0 0 0 0,0 0 0 16,0 0 0 0,0 1-2-16,0 1 2 0,0 0 1 15,0 2-1-15,4 2 0 16,2 0 0-16,0 1 0 15,0-2 0-15,0 3 0 16,-3 0 1-16,0 1-1 16,-2-2 0-16,1 1 0 15,-2-2 0-15,1 2 0 16,1 0 0-16,1 0 0 16,2 0-2-16,-1-3 2 15,1 1 0-15,-1-1 2 16,2-1-2-16,-2 1-2 15,-1 0 1-15,0-1 1 0,0 0 3 16,0-2-3 0,0 1-2-16,-1 0 2 15,1 2 0-15,1-3 2 0,-1 2-2 16,0-1 0-16,2 1 0 16,-1-1 0-16,1 1 1 15,-4 0-2-15,2 1 2 16,-1-1-4-16,-1-2 6 15,1 1-3-15,0 0 0 16,0 0-1-16,-1 0 0 16,1-3 2-16,-1 1 0 15,1-1-1-15,-1-2 0 16,1 1 0-16,0-1 0 0,-2 2 0 16,0 2 0-1,0-1 1-15,0 0-1 0,0-1 0 16,0 1 0-16,0-3 0 15,0 2 0-15,0-2 0 16,0 0 0-16,0 2-1 16,0-1 1-16,0-2 0 15,0 0 0-15,0-1 0 16,0-2 0-16,0-1 0 16,0 1 1-16,0-4-2 15,1 2 2-15,-1 0-1 16,2-2 0-16,-1 1 0 15,1-1-1-15,-1 0 2 16,-1-1-1-16,2-2 0 16,-1 0 0-16,1 0 0 0,-1-2 0 15,1-1 0-15,-1-1 0 16,-1 0 1-16,0 0-1 16,0 0 0-16,0 0 0 15,3 0 0-15,-3 0 0 16,0 0 1-16,3 0 0 15,3 0 0-15,6 0 1 16,3 0 0-16,1 0-2 16,0 0 1-16,0 0-2 15,1 0 1-15,0 0-2 16,2 0 1-16,3 0-1 16,4 0 2-16,5 0 0 0,2 0-1 15,6 0 0-15,3 0 0 16,1-1 0-16,2 1-1 15,2 0-1-15,-5 0 0 16,0 0 1-16,-2 0-3 16,-2 0-5-16,2 0 8 15,1 0 0-15,3 0 2 16,5 0 0-16,0 0 0 16,5-2-1-16,-2 1 0 15,-5-1-1-15,-3 1 1 0,-5-1 1 16,0 2-2-1,-2 0-1-15,2 0 2 16,-2 0 1-16,-1 0 0 16,0 0 0-16,1 0 0 0,3 0 0 15,-2-4 0-15,4 2 0 16,-1-3 0-16,0 3-2 16,-3 0 2-16,0 1 0 15,-4-1-1-15,0 2 0 16,-3 0 0-16,1 0 1 15,-1 0 0-15,2 0 1 16,0 0-2-16,3-1 2 16,1 0-1-16,2-4 0 15,2 1 0-15,-2 2 0 16,0-1-1-16,-1 1 1 16,-3 2 0-16,-1 0-2 15,-1 0 2-15,-1 0 0 0,1 0-1 16,1 0-1-16,3 0 2 15,6 0-2-15,2 0 1 16,6 0 1-16,0 0 0 16,-1 2 1-16,-2 1-1 15,-5-1 0-15,-2 2 1 16,0-2-1-16,0 1 1 16,-1-1 3-16,5 0-4 15,0-1 1-15,4 1 1 16,0-2-1-16,3 1 0 0,-4-1-1 15,-5 1 0 1,-2 1 1-16,-3 0 0 16,-2-1-1-16,0-1 0 0,1 0 0 15,1 0 0-15,0 0-1 16,0 1 0-16,-3 2 0 16,-2-1-1-16,0 1 2 15,-2 3-1-15,1 1 1 16,1-1 0-16,-2 0-1 15,-3 0 1-15,-1-2 1 16,-6 0-1-16,-3-1 0 16,0-2 0-16,-2-1 0 15,2 0 3-15,0 0-3 16,0 0 1-16,1 0-1 0,2 0 0 16,0 0 0-16,0 0 0 15,-4 0-1 1,-3 2 0-16,0-1 1 0,-1 0 3 15,-1-1-3-15,3 0 0 16,-2 0 0-16,3 0 0 16,-2 0 0-16,0 0 1 15,-1 0-1-15,-2 0-1 16,-2 0 1-16,-4 0 1 16,-2 0 4-16,-1 0 0 15,-2 0 5-15,0 0-2 16,0 0 0-16,0 0 2 15,0 0 1-15,0 0 5 16,0 0 0-16,0 0-1 0,1-2 0 16,1-4-4-16,-1-2-6 15,2-3 7-15,-1-1-4 16,-1-3-2-16,1 1-3 16,-1-2-3-16,3-4 0 15,-1-5 2-15,-2-2-2 16,2-3 2-16,-2 0-2 15,1 1 0-15,-2-1 0 16,0 1 0-16,0 3 2 16,0 1-4-16,0-2 1 15,0 0 1-15,0-2 1 16,0-5-1-16,-7 4 0 0,0-1 2 16,3-2-1-1,2 2-1-15,1 0 0 0,1 0-3 16,0 2 2-16,0 5 2 15,0 2-2-15,0 2 1 16,0 2-1-16,0-1 0 16,0-4 1-16,-2 1 0 15,1-3 0-15,-1-4 1 16,2-1-2-16,0-4 1 16,0-4 0-16,0 6 0 15,0-2 1-15,0 4 0 16,0 5-1-16,5 0 1 15,-1 2 0-15,1 0-1 16,-2 1 0-16,0-1 0 16,0-2 0-16,-3-2-2 0,0 0 2 15,0-1 2-15,0 4-1 16,0 3-2-16,1 1 2 16,1 2-2-16,-1 0 1 15,1 3 0-15,-1-1 2 16,1 3 0-16,1-3 1 15,-2-1-3-15,2-2 0 16,0-2 4-16,-1-4-3 16,-1-4 0-16,-1 1-1 15,0-1-1-15,0 1 1 16,0 4 1-16,0 4-1 16,0 3 0-16,0 3 3 0,0 1-2 15,0-1-2-15,0 3 2 16,0-2 1-16,0-1-1 15,0-1 1-15,-1-4 0 16,-2-2-1-16,-3 0-1 16,0 0 0-16,0 1 1 15,-1 3-1-15,2 3-2 16,0 2 1-16,-1 0 1 16,2 4 0-16,-1-1 0 15,0 1 0-15,2 2 2 16,0-1 1-16,1 1-3 15,-1 0 0-15,2 2 1 16,-1 1 0-16,-1 0-1 16,3 2 0-16,0 1 1 0,0-1-1 15,0 1-1-15,0 0 1 16,0 0 0-16,0 0 0 16,0 0 0-16,0 0 1 15,0 0-1-15,0 0 0 16,0 0 2-16,0 0-2 15,0 0 3-15,0 0-3 16,0 0 1-16,0 0 0 16,0 0 0-16,0 0-1 15,11 0 0-15,8 0 1 16,5 0-1-16,4 0 0 0,5 0 0 16,0 4 0-16,-1 4 0 15,1 0 1-15,-1-1-2 16,-4 0 1-16,0 0-1 15,1 0 2-15,-4-3 2 16,2 2-3-16,0-2-1 16,0-2 1-16,-2 3-4 15,0-4 0-15,0 3-1 16,-2-2-4-16,3 1 3 16,-1-1 0-16,0 1-1 15,-2 0 2-15,1 0 0 16,-2 1-6-16,0 0 7 15,-2 2-1-15,2-2 0 16,-3 2 3-16,-1-2 0 0,2 1 1 16,-2-2 1-16,1 1 0 15,3-3 0-15,0 0-1 16,4 1 1-16,3-2 0 16,0 0-1-16,1 0 0 15,-1 0 1-15,0 0-1 16,-2 0 1-16,2 0-1 15,0 0 0-15,1 0 1 16,2 2 0-16,-1-2 1 16,2 0-1-16,3 0 1 15,1 0-1-15,0 0 1 16,2-2-1-16,-6-1 0 16,0-1 0-16,-2 1 0 0,-1 2-1 15,-2-1 1-15,0 2-1 16,-2 0 0-16,2 0 1 15,4 0-1-15,-1 0-2 16,3 0 2-16,-5-1 1 16,-2-2-3-16,-2 2 1 15,-4-4-2-15,1 1 4 16,-4 3 0-16,-3-1 0 16,-2 2-1-16,-4 0 1 15,2 0 0-15,-1 0 0 16,-1 0 0-16,1 0 0 15,-2 0 1-15,-5 0-1 16,-2 0 0-16,1 0 1 0,-2 0 1 16,0 0 4-16,0 0-1 15,0 0-2-15,0 0-3 16,0 0 0-16,0 0 2 16,0 0-1-16,0 0-1 15,0 0 0-15,0 0-2 16,0 0 2-16,0 0-2 15,0 0 2-15,0 0-2 16,0 0 3-16,0 0-1 16,0 0 0-16,1 0-2 15,3 0 2-15,-1 2-1 16,0-2 0-16,-1 1 1 0,0-1 0 16,-1 0 0-16,-1 1 1 15,0-1 1-15,0 0-3 16,0 0 3-16,0 0-3 15,2 1 1-15,-1 1 0 16,7 0-1-16,1 1 1 16,6-2-1-16,-2 3 3 15,-1-1-2-15,-5-1 0 16,-2 1 0-16,-4-3 1 16,2 1-1-16,-1 0 0 15,1 0 0-15,-1 1 0 16,-2-2 0-16,3 0 0 15,-2 2-1-15,6-1 1 16,1 2 0-16,2 0 0 0,4-1 2 16,-4 0 0-16,-1-1-2 15,-2 1 0-15,-2-1 0 16,-1-1 0-16,-1 0 0 16,0 1 0-16,2 1-1 15,3-1 1-15,0 2 1 16,4-2-1-16,3 1 1 15,0-1 0-15,4-1-2 16,0 0 0-16,-6 0 1 16,-3 0 3-16,-7 0-3 15,-1 0 1-15,-1 0-1 0,1 0 0 16,2 0 0 0,2 0 0-16,3 0 0 0,0 0 0 15,4 0 0-15,-2 0 1 16,-2 0 0-16,-2 0-1 15,-5 0 0-15,-1 0 1 16,-1 0-1-16,0 0 0 16,0 0 0-16,0 0-1 15,0 0 1-15,0 0-1 16,0 0-2-16,0 0-12 16,0 0-80-16,0 0-233 15,0-4-777-15</inkml:trace>
  <inkml:trace contextRef="#ctx0" brushRef="#br2" timeOffset="-198839.71">1084 12511 1007 0,'0'0'336'16,"0"0"-336"-16,0 0-65 16,0 0 65-16,0 77 35 15,0-35 25-15,0 11 8 16,0 5-28-16,5 2-8 16,2 1-2-16,-1 1 2 15,2-2-10-15,-2-3-9 16,1-8-11-16,0-7 6 0,1-15-5 15,-2-6-1 1,-3-10 1-16,0-5-2 16,-3-5 3-16,0-1 0 0,0 0 8 15,0-9 19-15,3-12-2 16,3-8-29-16,0-5 0 16,1-5-3-16,4 0-6 15,7 4-3-15,1 7-3 16,-1 7 3-16,1 5 8 15,-2 5 3-15,2 2-1 16,-1 3 1-16,0 6 1 16,1 0-2-16,-2 2-2 15,-1 13 4-15,1 7-3 16,-4 5-1-16,-4 6-1 16,-3 0 1-16,-3 2 3 0,-3-1-1 15,0-2 2-15,-3-1 1 16,-9-4 0-16,-6-1 3 15,0-9 4-15,-4-1 3 16,-2-6 3-16,-3-3-1 16,-4-5-1-16,-2-2-2 15,2 0-8-15,1-2-2 16,9-11-11-16,9-2-45 16,12-6-172-16,0-3-335 15</inkml:trace>
  <inkml:trace contextRef="#ctx0" brushRef="#br2" timeOffset="-198232.98">1614 13129 1139 0,'0'0'212'16,"0"0"-194"-16,0 0 29 16,0 0 22-16,0 0 1 15,0 0-48-15,40-24-17 16,-20 21-3-16,-4 3-1 15,1 0-1-15,-4 0 2 16,-1 3-2-16,1 8-2 0,-7 6-5 16,0 1 0-16,-6 5-2 15,0 4 9-15,-1 4 0 16,-20 1 1-16,-3 4 4 16,-8-3-1-16,-3-2 3 15,5-2-3-15,6-6 1 16,8-3-2-16,11-6 6 15,5-5 4-15,0-2-10 16,21-7 9-16,19 0 8 16,20-4 2-16,25-16-7 15,12-3-10-15,0 0-5 0,-9-1-22 16,-12-1-117 0,-25 0-324-16</inkml:trace>
  <inkml:trace contextRef="#ctx0" brushRef="#br2" timeOffset="-196564.9">10945 8972 427 0,'0'0'0'0,"0"0"2"16,0 0 87-16,0 0-11 16,0 0-8-16,0 0-7 15,0 0 21-15,58-2-27 16,-58 2 10-16,0 0 21 15,0 0 35-15,0 0-45 16,0 0-25-16,0 0-10 16,0 0 13-16,0 0-18 15,0 0-4-15,0 0-7 16,0 0-4-16,-9 0 1 16,-12 0-5-16,-6 4-5 0,-4 8 7 15,-2 3-5-15,3 1-2 16,4 0-9-16,1 3-5 15,3-2 0-15,1 2 6 16,3 0-5-16,3-2 1 16,5-2-1-16,4-3-1 15,4-5 0-15,1-1-1 16,1-4 1-16,0 1-3 16,0 0-31-16,10-1-45 15,12-2-15-15,8 0-92 16,2-8-269-16</inkml:trace>
  <inkml:trace contextRef="#ctx0" brushRef="#br2" timeOffset="-196107.08">11028 8989 881 0,'0'0'80'0,"0"0"-18"16,0 0 106-16,0 0-58 15,0 0-28-15,0 0-38 0,18 1-24 16,-6 6-9-16,4 2 24 15,1 6-5-15,0 3-8 16,-3 3-3-16,-1 5-2 16,-5 2-5-16,-1 5 4 15,-1-3 0-15,3 1-1 16,0-2-5-16,0-5-3 16,2-2-4-16,2-3 4 15,-2-4 0-15,2-3-2 16,-4-5 1-16,-2-3 2 0,-4-4-2 15,-1 3-1-15,-2-3 3 16,0 0 1-16,0 0 7 16,0 0-3-16,0 0-10 15,0 0-1-15,0 0-2 16,0 0-58-16,-6 0-203 16</inkml:trace>
  <inkml:trace contextRef="#ctx0" brushRef="#br3" timeOffset="-187748.41">2348 12261 534 0,'0'0'220'0,"0"0"-188"15,0 0 24-15,0 0 54 16,0 0 44-16,0 0-62 16,-6 0-52-16,6 0-19 15,0 0-6-15,0 0 1 16,0 0 6-16,0 0 3 15,0 0 1-15,0 0 3 16,0 0-2-16,0 0-7 0,11 0-7 16,6 0 3-16,4 0 13 15,2 0 1-15,-4 0-15 16,5 0-5-16,-6 0 2 16,4 0-2-16,2 0 2 15,1 0-2-15,-2 0-2 16,8-3-1-16,-4-1-3 15,3-1 0-15,0 3 0 16,-5-1-3-16,-4 3-1 16,-6 0 3-16,-2 0-3 15,-2 0 0-15,-1 0 0 16,2 0 2-16,3 0-2 16,6 0 0-16,4 0 0 0,5-4 2 15,3 1 0-15,1 0-2 16,-1 1 1-16,1 0 1 15,-5-1-1-15,-6 2-1 16,-1 1 0-16,-5-2 0 16,1 2 0-16,-1-1-1 15,0-1-1-15,0-1 1 16,8 1 1-16,1 0 0 16,2-1-3-16,5 2 3 15,-2 1-1-15,-1-1 2 16,-2 1-2-16,-4 0 1 15,-3 0 0-15,-3 0 0 16,-3 0 0-16,0 0 0 16,-3 0 1-16,1 0-1 0,4 0 0 15,2 0 0-15,6 0 0 16,1-3 1-16,2 3-1 16,2 0 0-16,-2 0-1 15,4 0 2-15,-1 0-1 16,0 0 0-16,-1 0 0 15,-3 0 1-15,1 0-1 16,-1 0 0-16,0 0 0 16,1 0 0-16,-1 0 0 15,6 0 0-15,1 0 0 16,4 0 1-16,-1 0 0 16,6 0 1-16,-4 0-1 15,6 0-1-15,-2 0 0 0,-3 0 0 16,-2 0 1-16,-4 0-2 15,-4 0 1-15,1 0 0 16,-4 0-1-16,3 0-1 16,4-5 2-16,2 1-3 15,4 0 3-15,5 0 0 16,1 1 0-16,2 0-2 16,1 0 2-16,-4 1 2 15,-2 2-2-15,-4-1 0 16,-3 1 0-16,-3-2 1 15,1 0-1-15,2 1 0 16,4-2-1-16,2 1 2 16,2 1 0-16,0 0-1 15,-1 0 1-15,0 1-1 0,-2 0 2 16,-2 0-2-16,-1 0 2 16,1 0-2-16,-3 0 1 15,1 0-1-15,1 0 1 16,3 0-1-16,1 0 0 15,1 0-1-15,-1 0-4 16,0 0 4-16,-4 0 1 16,-3 0-1-16,-1 0 2 15,-1-2-2-15,6 1 1 16,-2-2 0-16,3 2 0 0,1-2 0 16,1 0 0-16,2-1 1 15,3-1-1-15,2 3 0 16,3-1 0-16,0 0 1 15,0 1 1-15,-1 0-2 16,-2 0 0-16,-1 2 0 16,-5-1 0-16,2-1 0 15,0 1 0-15,2-2 0 16,1 2 4-16,6-2-3 16,-2 0-1-16,2 0 0 15,-2 1-3-15,-1-2 1 16,-5 2 0-16,3 0 1 15,-2-1-1-15,2 2 2 16,-1-2 0-16,1 0 1 16,1 1-1-16,-2-2 0 15,1 1 0-15,-2-1-1 16,-3-2 1-16,-3 1-4 0,-2 2 2 16,-2 0-2-16,-3 0 0 15,0 3 0-15,1-2 0 16,-2 1-3-16,1 0 7 15,2-1-5-15,1 1 4 16,3-1-1-16,1-1-4 16,1 1-1-16,2 0 4 15,1-1-2-15,-2 2 1 16,-1-2 3-16,0 2-1 16,-2-1 2-16,0 2-1 0,1-3 0 15,0 0 0-15,3 1 1 16,0-1 0-16,0 0-1 15,-1 0 1-15,0-1 0 16,-1 2 0-16,1-3 1 16,2 2-1-16,4 0 0 15,-1 1 0-15,1-1 1 16,-2-1 0-16,-3 0-1 16,-2-1 1-16,-5 1-1 15,-5-2 0-15,-4 1 0 16,-4-1 1-16,0-1 1 15,-2 1 1-15,5 1-3 16,3-3 1-16,3 3-3 0,7-1 2 16,-1 2 0-1,1-2 0-15,0 3 0 0,-6-2-2 16,-1 4-2-16,-3-1 4 16,0 2 0-16,-2 0 0 15,2 0-1-15,0 0 1 16,0 0 0-16,-3 0 0 15,6 0 0-15,-3 0 0 16,-2 0-1-16,-1 0 1 16,-5 0 0-16,0 0 1 15,-2 0 0-15,5 0-2 16,-1 0 1-16,3 0 0 0,0 0 0 16,1 0 1-1,-1 0-1-15,0 0 1 0,-2 0-1 16,-1 0 0-16,-5 0 0 15,-2 0 0-15,-5 0 0 16,4 0 0-16,-1 0 0 16,3 0 0-16,0 0 0 15,1 0 0-15,1 0 1 16,-4 0-1-16,-1 0 0 16,-3-2 1-16,-2 1-1 15,-1 1 1-15,-3-1-1 16,-3 1 0-16,2-1-1 15,2 1 1-15,1-2 1 16,1 1-1-16,1-1 0 16,0 2 2-16,-2 0 0 15,-2-1-2-15,0 1 4 0,0-1-4 16,-3 1 7-16,-2 0-4 16,-1 0-1-16,3 0 3 15,3 0-3-15,2 0 2 16,7 0-2-16,-3 0-1 15,-1 0 0-15,-3 0-1 16,0 0 0-16,-4 0 0 16,-4 0 0-16,0 0 0 15,0 0 1-15,0 0-1 16,0 0 3-16,0 0-1 16,0 0 3-16,0 0 1 0,0 0-3 15,0 0 3 1,0 0-2-16,0 0 1 0,0 0-1 15,0 0 0-15,0-2 3 16,0 2 1-16,0 0-1 16,0 0-2-16,0 0-2 15,0 0-1-15,0 0-1 16,0 0-1-16,0 0 1 16,0 0-4-16,2 0 5 15,-1 6-2-15,2 5 0 16,-1 0 1-16,-2 3 0 15,0 0 1-15,0 0-1 16,0-1 0-16,0-1 3 0,0 0-1 16,0-2-3-16,0 1 0 15,0-1 3-15,0 1 1 16,0 1 0-16,0 1-1 16,0-2 5-16,0 2-2 15,0-2 1-15,0 2-5 16,0-2 5-16,0 1-7 15,0-2 3-15,0 2-1 16,0-1-1-16,0-1-1 16,0 1 2-16,0-1-1 15,0 1 2-15,0 2-3 16,0 1 0-16,2 1 1 16,-2 0-1-16,2 0 0 15,-2 0 0-15,0 1 3 0,0 3-2 16,0-4-1-16,0 1-1 15,0-1 1-15,0 1 0 16,0 1 4-16,0 0-4 16,3-1 0-16,-2 3-2 15,1-1 2-15,-2 2 0 16,0 1 3-16,0 1-3 16,0 1 1-16,0 0-1 15,0 1 0-15,0-2-1 16,0 1 2-16,0 0-3 15,0-1 2-15,0-1 0 16,0 0 2-16,0 1-1 16,0-2-2-16,0 2 1 0,0-1 0 15,0 1 0-15,0-1 0 16,0-1 0-16,1 1-1 16,-1 2 1-16,0 1 0 15,2 1 1-15,-2 1 0 16,0-1-1-16,3-1 1 15,0 0-1-15,0-2 0 16,0 1-1-16,3-3 1 16,-2 0 2-16,1-1-2 15,-2-2 0-15,0 0 0 16,0-3 0-16,0 1 0 16,0-1-1-16,-2-1 1 15,1 0 0-15,-1 0 1 0,-1-2-1 16,2-3 0-16,0 0 1 15,0-4-1-15,1-1 0 16,-2 0 0-16,2-1 1 16,-1-2-1-16,-2 1-1 15,0 1 0-15,0 0 1 16,3 1 1-16,-3-1-1 16,0 0 0-16,3 1 0 15,-1-1 0-15,-1 1 0 16,1-3 3-16,-2 0-3 15,0 0 3-15,0 0-3 16,0 0 3-16,1 0-2 0,-1 0 3 16,0 0 3-1,0 0 7-15,0 0 0 0,0 0 0 16,0 0 5-16,0 0 3 16,0 0 3-16,0 0 6 15,0 0 6-15,0 0-7 16,0 0-3-16,0 0-5 15,0 0-14-15,0 0-8 16,0 0 0-16,0 0 0 16,0 0 0-16,0 0 0 15,0 0 0-15,0 0 0 16,0 0 0-16,0 0 0 16,0 0 0-16,0 0 0 15,0 0 0-15,0 0 0 0,0 0 0 16,0 0 0-16,0 0 0 15,0 0 0-15,0 0 0 16,0 0 0-16,0 0-4 16,2 0-55-16,9 2-83 15,1-2-43-15,-7-2-739 16</inkml:trace>
  <inkml:trace contextRef="#ctx0" brushRef="#br3" timeOffset="-184271.39">10658 13364 433 0,'0'0'195'0,"0"0"-174"15,0 0 7-15,0 0 21 16,0 0 27-16,0 0-10 16,0 0-29-16,0 0 9 15,0 0 11-15,0 0 29 16,0 0 5-16,0 0-46 15,0 0-23-15,0 4-4 16,0 1-3-16,0 2 5 16,0 7 27-16,0 0-29 15,6 5-7-15,3 0 1 0,0 1 2 16,-2 3 0 0,1-1 4-16,2-4-4 15,-4-1-5-15,0-5-2 0,-3-4 0 16,0-1 6-16,0-4-7 15,-1-2 4-15,-1-1-6 16,-1 0 4-16,0 0 9 16,0 0 3-16,0 0 1 15,3 0 1-15,3 0-3 16,3 0-9-16,9 0-6 16,3-2-2-16,7-2-2 15,4-2 0-15,2 2 1 16,0-1-2-16,5 0 2 15,0 2-2-15,0-1 1 0,-2 1-1 16,3 0 1-16,-3 0 0 16,1 2 0-16,2-3 0 15,5 3 0-15,1 0 0 16,2-1-2-16,-3 1 2 16,-4 1-1-16,-5-3-2 15,-8 3 0-15,-4 0 2 16,-6 0 0-16,-2 0 0 15,3 0 0-15,1 0 1 16,7 0 0-16,6 0-1 16,4 0-2-16,8 0-8 15,1 0-1-15,3 0 0 16,4 0 5-16,4 2 3 0,1-1-1 16,1 0 5-1,1-1-2-15,-5 0 1 0,-4 0-1 16,-5 0 2-16,-5 0 0 15,-1 0 0-15,-5 0 0 16,3-1 0-16,-2-3 1 16,0 1 0-16,-2-1 0 15,4 1-1-15,1 0 1 16,3 0-1-16,3 2 0 16,1 1 0-16,0 0 0 15,-2 0 0-15,-7 0 2 16,-4 0-2-16,-5 0-2 0,-4 0 2 15,-2 0 3 1,2-4-2-16,0 1-1 0,6 1 0 16,6 0 0-16,2 2 1 15,4 0-1-15,4 0-1 16,1 0 0-16,-3 0 1 16,0 0-4-16,-5 0 4 15,-3 0 0-15,2 0 0 16,-4 0-1-16,2 0 1 15,0 0 0-15,-1 0 1 16,-1 0 0-16,0 0-1 16,3 0 2-16,-1 0-2 15,2 0 3-15,-1 0-1 16,0 0 1-16,2 0 1 16,1 0-4-16,1 0 7 0,2 0-3 15,-1 0-1-15,1 0-1 16,-3 0 1-16,0 0-1 15,1 0-1-15,0 2 3 16,3-1-4-16,3 0 2 16,1 0-2-16,1 1 0 15,-2 0-1-15,-4 0 0 16,-6-1-1-16,-1-1 2 16,-2 0 1-16,1 0-1 15,2 0-1-15,0 0 1 0,5 2-1 16,4-1 2-1,1 0-1-15,3 1 0 0,-2-1 1 16,1 2-1-16,-1 0 0 16,-5-2 0-16,-2 2 0 15,-5-3 0-15,-4 2 0 16,1-2 0-16,-2 0 1 16,0 0-1-16,2 0 1 15,3 1 0-15,2 2-1 16,2-1 0-16,4 2 3 15,1-2-2-15,3 1-1 16,-5-1 0-16,-1-1-1 16,-3 1 1-16,-5-2-1 15,-1 1 1-15,-2 4-2 16,1-3 4-16,-1 1-2 16,3 1 0-16,5-1 0 15,3 1 1-15,1 1-1 0,2-3 1 16,-2 1 0-16,-1 1 1 15,0-2-1-15,-3 1 0 16,-2-1 0-16,-3 0 0 16,1-1-1-16,2 0 2 15,-3 1-2-15,3 0 2 16,2-1-1-16,3 1-1 16,-2 1 0-16,-1 0 0 15,0 1 0-15,-1-2 1 16,0-1 0-16,-2 1 1 0,0-2-1 15,1 1 0-15,3-1 0 16,0 1-2-16,-2 2 1 16,-2 0-2-16,-2 0 1 15,-6 0 0-15,2 0 0 16,-1 0 0-16,-1-1 2 16,3 3-1-16,2-1 0 15,5 0 0-15,3 1 1 16,1 0 0-16,1-2 0 15,-4 0-1-15,-3-2 1 16,-4 0 0-16,-3 1 0 16,-7-2-1-16,-2 0 3 15,0 0-1-15,3 0 0 16,3 0 4-16,4 0-3 0,5 0-1 16,4 0 0-16,0 0-2 15,2 0 2-15,-7 0-1 16,-2 0-1-16,-4 0-1 15,-5 0 1-15,0 0 0 16,0 1 4-16,0-1-4 16,0 2 0-16,4-2 0 15,1 1 0-15,2 2 1 16,3-1-1-16,0 0-2 16,-3-1 2-16,-5 2 0 15,-4-3 0-15,-3 0-3 0,0 3 3 16,4-3 2-1,-1 3-1-15,3-1 1 0,3 2-2 16,-2 1 5-16,0-4-4 16,-5 2 0-16,-1 0 2 15,-4-1-1-15,1-1 3 16,-3 0-2-16,0 1 5 16,-1-1-3-16,2 1-1 15,2 1-3-15,1-2 1 16,0 2-1-16,1-2-1 15,-2 1 2-15,1-1-2 16,-7-1 2-16,2 0-2 16,-5 0 1-16,2 0 1 15,1 0-2-15,1 0 0 16,1 2 0-16,3-1 1 0,-1-1 0 16,0 0 0-1,-3 0-1-15,-4 0 0 0,-2 0 1 16,-2 0-1-16,-3 0 0 15,3 0 1-15,-3 0-1 16,0 0 0-16,0 0 0 16,1 0-1-16,1 0 1 15,1 0 1-15,-2 0 0 16,1 0 0-16,-1 0 1 16,-1 0 7-16,0 0 7 15,0 0 3-15,0 0-7 16,0 0-5-16,0 0 2 0,0 0-4 15,2 0-2-15,-1 0 2 16,2 0-2-16,2 0 0 16,-2 0-3-16,0 0 1 15,-2 0 0-15,2 0 1 16,-3 0 0-16,0 0 2 16,0 0-3-16,0 0 3 15,0 0 0-15,0 0-3 16,0 0-1-16,0 0 0 15,0 0-1-15,0 0-3 16,4 3-40-16,3 8-54 16,-6-8-199-16,-1-3-924 15</inkml:trace>
  <inkml:trace contextRef="#ctx0" brushRef="#br3" timeOffset="-183167.08">19073 9197 601 0,'0'0'182'0,"0"0"-128"16,0 0 18-1,0 0 12-15,0 0-4 0,0 0 16 16,-3-7-32-16,3 7-36 16,0 0-16-16,-2 0 0 15,-4 2-1 1,-6 11 12-16,-9 0 16 0,-9 0-18 16,-5 0-7-16,-7-3-7 15,2-3-7-15,1-1 0 16,4-2-25-16,7 0-80 15,12-4-191-15,11 0-159 16</inkml:trace>
  <inkml:trace contextRef="#ctx0" brushRef="#br3" timeOffset="-182979.65">18967 9169 877 0,'0'0'284'16,"0"0"-284"-16,0 0 9 16,0 0 62-16,-3 99-48 15,3-61-15-15,12 6-8 16,13 5 0-16,3 2-260 16,4 1-570-16</inkml:trace>
  <inkml:trace contextRef="#ctx0" brushRef="#br3" timeOffset="-180618.99">18873 13664 638 0,'0'0'134'0,"0"0"-91"16,0 0 30-16,0 0 7 16,0 0 31-16,0 0-8 15,0-1-62-15,0 1-21 16,0 0-7-16,0 0 9 16,0 0-2-16,0 0 1 15,0 0 9-15,0 0 4 0,0 0 5 16,0 0 5-1,0 0-12-15,0 0 0 0,0-2-10 16,0 2-5-16,0-3 9 16,1-3-4-16,2-2 0 15,2-6-14-15,-2 2-7 16,1-3 9-16,-1-3-6 16,3-3 0-16,-5-5 2 15,2-5-2-15,0-1-1 16,0-4-2-16,0 0 0 15,0 3-1-15,1-1 4 16,-3 1-2-16,-1 3 3 16,3 0-4-16,-1 1 7 15,0 0-2-15,1 2-3 0,-1 2 4 16,1 1-5-16,1 1 7 16,-1 2-5-16,2 3-3 15,-2-3 7-15,0 1-6 16,0-2 2-16,1 0-2 15,1 1 2-15,-2 1-1 16,-2-1-2-16,-1 0-1 16,0 1-2-16,0-1 2 15,0 1 0-15,0 0 2 16,0 0-2-16,0 0 4 16,0 1-4-16,0-2 0 15,2 1 0-15,1-1 1 16,-2 1-1-16,1-1 0 15,-1 1-1-15,-1 0 1 16,0-2 3-16,0 1-3 0,0 0 0 16,0 3-1-16,-1-2 2 15,-1 1-1-15,1 1 2 16,1 0-2-16,0 1 1 16,0 4-1-16,0 0 0 15,0-1 5-15,0 1 0 16,0-2-3-16,0 0 1 15,-2-1-2-15,-1-1 0 16,0 0 2-16,0 1-3 16,1 0 3-16,1 0-3 15,1 1 0-15,-2 1 1 16,0 2-1-16,0 3 1 0,1 0 1 16,-2 2 1-16,0-2-1 15,0 1 2-15,0 1-4 16,-2-2 0-16,2 4 1 15,0 0 3-15,2 3-4 16,1 2 10-16,0 0-8 16,0 0 3-16,0 0-4 15,0 0-1-15,0 0 1 16,0 0 1-16,0 0 1 16,0 0 0-16,0 0-2 15,0 0 5-15,0 0-5 0,9 0 3 16,11-3-1-1,10 0-2-15,8 0-1 0,1 2 2 16,1 1-2-16,3-2 0 16,0 2 0-16,3 0 0 15,2 0 0-15,5 0 3 16,0 0-3-16,-2 0 0 16,3 0-1-16,-2 0-1 15,-4 0 1-15,-1 0-1 16,-3 2-3-16,2-1 5 15,-1 0 0-15,1-1-2 16,-3 0 2-16,-5 0 0 16,-7 2-1-16,-7-2 3 15,-5 0-2-15,-5 1 0 0,-4-1 0 16,0 2-1 0,-1-1 1-16,1-1 0 15,3 0 1-15,-1 0-1 0,1 0 1 16,-4 0-1-16,-1 0 1 15,-4 0-1-15,-1 0 2 16,0 0-1-16,0 0-1 16,3 0 1-16,3 0-1 15,-1 0-1-15,2 0 1 16,-4 0 0-16,0 0 1 16,-2 0-1-16,1 0 0 15,-2 0-1-15,-3 0 1 16,0 0 0-16,0 0 0 0,0 0-1 15,0 0 0-15,0 0 0 16,0 0 0-16,0 0 0 16,0 0-7-16,0 2-22 15,0 10-70-15,0-3-81 16,-2-9-662-16</inkml:trace>
  <inkml:trace contextRef="#ctx0" brushRef="#br3" timeOffset="-178346.25">19893 12151 568 0,'0'0'138'0,"0"0"-90"16,0 0 69-16,0 0-57 0,0 0 17 15,0 0-12-15,0 0-51 16,0 0-8-16,0-30 12 16,0 30 25-16,0 0 2 15,0 0-4-15,0 0-13 16,0 0 2-16,0 0 12 16,0 0-14-16,9 0-4 15,13 0-5-15,13 0 1 16,12 4-4-16,7 5-11 15,5-1-1-15,-1 2-4 16,-5 2 1-16,-2 1-1 16,-11-1 0-16,-4 0 2 0,-5-1-2 15,-7 1 0-15,-4-3 0 16,-1-2 0-16,2 0 1 16,3-3-1-1,0-1 0-15,3 0 0 0,-2-2 0 16,-4 1 0-16,-6-1 4 15,-5-1-4-15,-4 1 8 16,-3-1 6-16,-3 0 14 16,0 0-5-16,0 0-11 15,0 0-7-15,0 0-3 16,2 3 2-16,1-2 4 16,1 0 13-16,1 1-2 15,1 0-7-15,-1-2-1 0,-3 0-2 16,-1 0-4-16,1 0 0 15,-2 0-3-15,0 0 0 16,0 0 3-16,0 0-4 16,0 0-1-16,0 0-3 15,0 0 2-15,0 1-19 16,-9 2-66-16,-9-3-128 16,-10 0-465-16</inkml:trace>
  <inkml:trace contextRef="#ctx0" brushRef="#br3" timeOffset="-153096.2">3480 5104 1114 0,'0'0'81'0,"0"0"-15"16,0 0 34-1,0 0 6-15,0 0-23 0,0 0-33 16,0 0-16-16,0 0-19 15,0 2-3-15,0 0-3 16,0 4-4-16,0 5 0 16,0 6 5-16,2 4 8 15,1 3 1-15,0 4-2 16,0 0 2-16,-3 0-9 16,3-2 5-16,-3-3-5 15,0-5-3-15,4-4-2 16,-4-1 0-16,0-6-2 15,0-1 0-15,0-4-2 0,0-2 0 16,0 2 3-16,0-2-2 16,0 0 3-16,0 0-5 15,0 0-2-15,0 0-24 16,0 3-61-16,-10 2-126 16,-15 2-449-16</inkml:trace>
  <inkml:trace contextRef="#ctx0" brushRef="#br3" timeOffset="-152154.05">3295 7614 1301 0,'0'0'64'16,"0"0"-56"-16,0 0 74 16,0 0-25-16,0 0-11 15,0 0-14-15,-9 42 3 16,9-13-7-16,0 1-4 15,0 5 7-15,0-2-8 16,0 5 6-16,0 0 2 16,0 0-9-16,0 1-2 15,-7-4 1-15,4-4-4 16,-3-6-4-16,6-3-2 16,-3-6 0-16,3-7-5 0,0-5-3 15,0-2-3-15,0-2 0 16,0 0 0-16,0 0-18 15,-3 0-32-15,-3 0-60 16,-12 0-180-16,-10 0-954 16</inkml:trace>
  <inkml:trace contextRef="#ctx0" brushRef="#br3" timeOffset="-150830.08">3295 11553 253 0,'0'0'752'15,"0"0"-652"-15,0 0-21 16,0 0 13-16,0 0-40 0,0 0-4 16,0-2-12-1,0 19 18-15,0 6 5 0,0 1-17 16,-3 3-14-16,-3 0-6 15,-2 3 6-15,0 3-8 16,-1 0-2-16,1 3-5 16,0 0 6-16,-1 1 5 15,3 1-9-15,1-4-1 16,2-4-5-16,3-2 2 16,0-8 1-16,-3-6-7 15,3-3 0-15,0-4 3 16,0-2-5-16,0-4 8 15,0 1-6-15,0-2 6 16,0 0-3-16,0 0-6 0,0 0 5 16,0 0-7-16,0 1-1 15,0-1 1-15,0 0 0 16,0 0-5-16,0 0-29 16,0 0-36-16,0 0-102 15,0-4-489-15</inkml:trace>
  <inkml:trace contextRef="#ctx0" brushRef="#br3" timeOffset="-148817.49">5269 6203 752 0,'0'0'213'0,"0"0"-134"0,0 0 53 16,0 0-21-16,0 0-44 16,0 0-16-16,0 0 12 15,-15-17-23-15,15 17-20 16,0 0-13-16,-10 9-6 16,-7 14 5-16,-5 11 14 15,-3 5 5-15,1 1-5 16,6 1 4-16,3 2-9 15,6-4-7-15,9-4-1 16,0-3 1-16,0-8-6 16,19-4-1-16,8-4 7 0,10-5-4 15,7-8 2-15,5-3-3 16,-4 0-3-16,-2-7 0 16,-9-9-4-16,-11 0 0 15,-5-4 3-15,-11-4 1 16,-5-5 2-16,-2-4-2 15,-6 0 2-15,-11 2 0 16,-5 5-1-16,-2 4 5 16,-3 5 0-16,-1 6-5 15,-3 3 1-15,-4 8 0 16,-2 0-2-16,-4 7-2 16,-2 14-10-16,6 6-46 15,4 5-90-15,11 1-152 16,13-1-741-16</inkml:trace>
  <inkml:trace contextRef="#ctx0" brushRef="#br3" timeOffset="-148128.91">5168 7691 876 0,'0'0'276'0,"0"0"-213"16,0 0 21-16,0 0 13 15,0 0-9-15,0 0-24 16,4 5-21-16,-1 12-24 16,2 8 40-16,-1 8-18 15,3 5-21-15,-4 6 7 0,2 2 3 16,-5 2-12-16,0 1 3 16,0 4 1-16,0-2-12 15,0-2 4-15,-2-5-1 16,-2-11-7-16,-2-6-1 15,5-8-1-15,1-6-3 16,0-8-1-16,0-3-3 16,0-1-20-16,-2-1-40 15,-1 0-72-15,-7 0-326 16</inkml:trace>
  <inkml:trace contextRef="#ctx0" brushRef="#br3" timeOffset="-147129.98">5056 11521 853 0,'0'0'119'16,"0"0"26"-16,0 0 9 16,0 0-60-16,0 0-6 0,0 0-4 15,0 23-12 1,0-3-28-16,0 5-2 0,0 5-18 15,0 4-1-15,0 2-4 16,0 4 0-16,0 1 3 16,0 3-3-16,-3 3-2 15,0 1 4-15,0-1-4 16,1-2 2-16,-1-8-1 16,2-8-1-16,1-7-5 15,0-8-7-15,0-6 1 16,0-2-6-16,0-3 2 15,0-3-2-15,0 0 0 0,0 0-11 16,0 0-16 0,1 0-25-16,1-8-41 0,-2-10-133 15,0-5-664-15</inkml:trace>
  <inkml:trace contextRef="#ctx0" brushRef="#br3" timeOffset="-144214.14">7461 6166 53 0,'0'0'76'0,"0"0"-75"0,0 0 0 16,0 0 34-16,0 0 59 15,0 0-21-15,0 0-5 16,0-3 7-16,0 3-4 16,0 0-11-16,0 0 5 15,0-1-22-15,0 1-25 16,0 0-3-16,0 0 1 15,0 0 14-15,0 0 1 16,0 0 3-16,0 0 4 16,0 0 20-16,0 0 0 15,0 0 1-15,0 0 5 16,0 0-15-16,0 0-9 16,0 0-9-16,0 0-8 15,0 0-6-15,0 0-2 0,0 0-6 16,0 0 7-16,0 0 1 15,0 0 9-15,0 0-2 16,0 0-1-16,0 0 3 16,0 0-3-16,0 0-5 15,0 0 0-15,0 0-4 16,0 0-9-16,0 0-3 16,0 0 7-16,0 0-1 15,0 0 1-15,0 0-1 16,0 0 8-16,0 0-3 15,0 0-9-15,0 0 4 16,0 0-2-16,0 0 4 16,0 0-7-16,0 0 0 0,0 0-2 15,0 0-1-15,0 0 1 16,0 0-1-16,0 0 1 16,0 0 3-16,0 0-7 15,0 1 3-15,0 11 0 16,0 5 8-16,0 4-2 15,0 7 9-15,0 4 0 16,0 5-5-16,0 1-2 16,0 2 4-16,-2 1-5 15,1-3 4-15,1 1 1 16,0-5-1-16,0-2-3 16,0-2-1-16,1-4 2 15,4-5 0-15,-2-4 3 0,1-6-4 16,-4-4-5-16,0-3 2 15,0-4-2-15,0 0 0 16,0 0 2-16,0 0 4 16,3 0-8-16,-3 0 5 15,0 0-5-15,2 0 0 16,-2 0-1-16,1 0-14 16,1 0-37-16,1 0-47 15,-2-11-225-15</inkml:trace>
  <inkml:trace contextRef="#ctx0" brushRef="#br3" timeOffset="-140541.24">7464 8880 130 0,'0'0'410'0,"0"0"-409"0,0 0-1 16,0 0 79-16,0 0 3 15,0 0 7-15,0 0-39 16,0-5-22-16,0 5 4 15,0 0 27-15,0-1 10 16,0 1 13-16,0 0-24 16,0-2-29-16,0 2-4 15,-3 0-6-15,-2 0-1 16,-5 0-4-16,-2 0 2 16,3 5 4-16,0-1 4 15,4 0-8-15,-2 1-5 0,3-1-6 16,1-1 7-16,-2 1 3 15,2-1-1-15,-1 6-4 16,-1 0 6-16,-2 1-1 16,4 2-3-16,0 4 0 15,-2 0 5-15,4 1 0 16,-1 0-3-16,2-1 3 16,0 1-7-16,0 2 5 15,0-1 0-15,8 5-1 16,2-1 3-16,5 2-1 15,3 1 2-15,0-5-8 16,1 1-3-16,1-3-1 0,4-6-4 16,4-3 1-1,5-6 0-15,8-3 0 0,3 0 1 16,-1-12-1-16,2-5-3 16,-5 0 0-16,-5-1 0 15,-9-1 1-15,-6-3 0 16,-10-3-1-16,-4-1 1 15,-6-3 0-15,0-3 0 16,-4-1 0-16,-13-2-1 16,-2 0 0-16,-5 2-2 15,-1 6 2-15,-1 6 0 16,-1 5 0-16,-4 7-1 16,-2 2 1-16,3 4 0 15,-1 3 0-15,1 0-1 16,3 0-2-16,2 8-14 0,0 7-70 15,-2 5-123-15,-1-1-239 16</inkml:trace>
  <inkml:trace contextRef="#ctx0" brushRef="#br3" timeOffset="-138924.39">7459 11265 1122 0,'0'0'91'0,"0"0"-84"16,0 0 42-16,0 0 13 15,0 0-21-15,0 0 14 16,-7-13-3-16,7 13-30 16,0 3-15-16,9 12 4 15,1 9 53-15,4 6-33 16,-4 2-13-16,-1 5 4 16,-3 3 10-16,0 3-20 0,0 4 3 15,-4 1-6 1,-1 0 9-16,-1-5-3 0,0-1-6 15,0-4 0-15,0-7 5 16,0-6-2-16,0-6-2 16,0-7-5-16,0-5-4 15,0-4 2-15,0-3-1 16,0 0-2-16,0 0 5 16,0 0-2-16,0 0-3 15,0 0-6-15,0 0-33 16,-4-9-46-16,-9-6-210 15,-7-8-570-15</inkml:trace>
  <inkml:trace contextRef="#ctx0" brushRef="#br3" timeOffset="-137400.64">9627 5932 978 0,'0'0'229'0,"0"0"-194"15,0 0 60-15,0 0-13 16,0 0-22-16,0 0-3 16,0 0-25-16,0-9-20 15,-10 29-12-15,-5 10 8 16,-5 5 6-16,4 6 0 15,4 3 3-15,3 2-9 16,6 4-1-16,3-1 0 16,0-3-1-16,6-7 0 15,16-4-5-15,2-8 1 16,5-8 5-16,6-7-2 16,3-6-2-16,-1-6-1 15,2 0 0-15,-3-10-2 0,-8-9 0 16,-4-3-3-16,-8-6 3 15,-7-5 2-15,-7-5 0 16,-2-3-1-16,0-2 0 16,-18 1-1-16,0 6 0 15,-4 6 1-15,-2 5 2 16,-2 5 2-16,-1 3 6 16,0 3-10-16,-1 3 0 15,1 2 1-15,1 3 0 16,0 5-1-16,2 1-2 15,-3 0-2-15,0 14-25 16,1 8-56-16,-3 3-141 16,3-4-261-16</inkml:trace>
  <inkml:trace contextRef="#ctx0" brushRef="#br3" timeOffset="-136234.39">9830 8927 321 0,'0'0'572'16,"0"0"-534"-16,0 0 48 16,0 0 90-16,0 0-109 15,0 0-10-15,-66-30 0 16,47 30 3-16,-4 0-23 16,-3 0-6-16,-4 7 6 0,3 11 6 15,2 6-12-15,1 6-13 16,7 5-10-16,4 4 4 15,7 3-6-15,6-2 4 16,0 0-5-16,18-5-2 16,12-5 2-16,12-7-4 15,10-9-1-15,9-12-5 16,-2-2-6-16,-6-2-8 16,-7-18 3-16,-13-6 2 15,-14-5 7-15,-11-2 7 16,-8-3 3-16,0 1-2 15,-18-2 5-15,-6 3-2 16,-6 7-1-16,-7 6 0 16,1 10 5-16,-7 8-8 15,-11 3-3-15,0 4-31 0,0 21-67 16,7 4-77-16,9 1-257 16</inkml:trace>
  <inkml:trace contextRef="#ctx0" brushRef="#br3" timeOffset="-135153.85">9858 10969 854 0,'0'0'45'0,"0"0"89"15,0 0 68-15,0 0-104 16,0 0-16-16,0 0-13 15,0-5-17-15,0 5-24 16,0 0-14-16,0 4-6 16,0 16-3-16,2 11 24 15,1 8 1-15,0 6-12 16,0 1 3-16,-3 3-4 0,4 1 0 16,-2-4 2-1,-1-2-4-15,1-3-2 0,-1-3-6 16,1-6-2-16,-1-3 1 15,1-8 0-15,-1-6-3 16,-1-8 0-16,0-2-2 16,0-2 0-16,0-3-1 15,0 0 0-15,2 0 1 16,-2 0-1-16,1 0 0 16,-1 0 0-16,0 0-2 15,2 0-7-15,-2 0-11 16,0 1-20-16,0 3-20 15,0 1-34-15,0 0-44 0,0-1-60 16,0-4-165 0,0-5-338-16</inkml:trace>
  <inkml:trace contextRef="#ctx0" brushRef="#br3" timeOffset="-133375.33">11922 5666 848 0,'0'0'28'0,"0"0"-25"16,0 0 16-16,0 0 7 0,0 0 30 15,0 0 0-15,0 0-21 16,-8-13-14-16,7 13-12 16,1 0 5-16,-2 0 19 15,2 0 21-15,0 0-11 16,0 0-9-16,0 0-3 15,-1 0 9-15,1 0-7 16,0 0-10-16,0 0-13 16,0 0 5-16,-2 0-7 15,-1 0-3-15,-4 2 16 16,4 7 13-16,-3 0-7 16,3 2-3-16,0 2 9 0,1 3-7 15,2 3-2 1,0 9-4-16,0 3 1 0,0 4 1 15,0 2-7-15,3 0-7 16,0 1 3-16,0-2 8 16,0-2-7-16,0 0-2 15,-1-3 3-15,-2-4-8 16,0-4 5-16,0-4 3 16,0-6-11-16,0-5 1 15,0-3 3-15,0-2 1 16,0-3 2-16,0 1 1 15,0-1-4-15,0 0 4 16,0 0-8-16,0 0-1 16,0 0-1-16,0 0-3 0,0 0-37 15,0 0-68-15,0 0-312 16</inkml:trace>
  <inkml:trace contextRef="#ctx0" brushRef="#br3" timeOffset="-132595.31">11807 8540 827 0,'0'0'532'0,"0"0"-487"16,0 0-12-16,0 0 14 16,0 0-32-16,0 0 25 15,0 89 35-15,-3-42-34 16,-2 7-14-16,-1 3 5 16,2 2-1-16,-4-1-9 15,1 0 4-15,1-6-3 16,0-8-7-16,3-8 8 15,0-5-9-15,0-5-3 16,1-8 3-16,2-6-7 16,-1-7-2-16,1-2-6 0,0-3 2 15,0 0-2-15,0 0 0 16,0 0-24-16,0 0-35 16,0 0-55-16,-12-4-229 15</inkml:trace>
  <inkml:trace contextRef="#ctx0" brushRef="#br3" timeOffset="-131599.36">11409 12837 846 0,'0'0'452'0,"0"0"-430"0,0 0 32 16,0 0 59 0,0 0-50-16,0 0-40 0,-25-16-2 15,12 24-9-15,-3 14 1 16,-4 6 7-16,4 7 2 16,1 6 1-16,6 4 7 15,4 1-8-15,5-3 1 16,0-3-5-16,23-8-12 15,14-5 1-15,11-8-2 16,13-11-4-16,8-8 4 16,2 0-5-16,-8-13-3 15,-14-9-6-15,-13-4 9 16,-15-8 1-16,-12-7 0 16,-9-8 1-16,0-6-3 15,-12 3 1-15,-9 6 0 0,-1 10 0 16,-4 9 9-1,1 7-1-15,-5 8-6 0,0 3-1 16,2 7-1-16,1 2 0 16,2 0-6-16,5 12-12 15,1 8-40-15,5 4-76 16,7-4-203-16,7-3-560 16</inkml:trace>
  <inkml:trace contextRef="#ctx0" brushRef="#br3" timeOffset="-129659.2">13663 5875 449 0,'0'0'159'16,"0"0"-152"-16,0 0 49 15,0 0 16-15,0 0 15 16,0 0-2-16,0 0 11 15,0-26 8-15,-2 24-26 16,2 2-21-16,0 0-14 0,0 0-8 16,0 0-7-1,-4 0 2-15,-1 0-5 0,-1 0 11 16,-4 0-7-16,-3 5-9 16,-3 4 9-16,-3 7-7 15,-2 4-4-15,0 4-1 16,2 2-4-16,5 5-5 15,7-1 0-15,7 1-4 16,0 3 3-16,14 0-3 16,12 2 11-16,6 0-9 15,4-4 1-15,-1-5-1 16,3-6-4-16,-3-5 4 16,1-7-5-16,-3-7 1 0,0-2 3 15,-3 0-5-15,-8-11 5 16,-4-12-4-16,-6-8 8 15,-8-4-7-15,-4-3 4 16,0-5 5-16,0 3-5 16,-11 0-3-16,-5 6 12 15,-1 8-9-15,0 6 3 16,1 6-3-16,1 5-3 16,0 5-3-16,-2 4-1 15,-2 0 1-15,-3 5-2 16,-2 17-8-16,0 6-31 15,5 9-42-15,5 2-165 16,4-2-324-16</inkml:trace>
  <inkml:trace contextRef="#ctx0" brushRef="#br3" timeOffset="-128713.56">13792 8556 1064 0,'0'0'87'0,"0"0"-4"15,0 0-1-15,0 0-22 16,0 0 4-16,0 0 16 15,0 74 5-15,0-37-39 0,-1 6-14 16,-1 3-2-16,1 5-4 16,1 2-5-1,0 5 3-15,0-4 0 0,0-2-3 16,0-6 7-16,0-5-20 16,0-5 2-16,0-7 0 15,0-8 1-15,0-8-1 16,0-6-3-16,0-4 0 15,0-3-2-15,0 0 2 16,0 0 3-16,0 0 1 16,0 0-3-16,0 0-7 15,0 0-1-15,0 0-2 16,0 0-31-16,0 0-57 16,-5 0-72-16,-12-3-345 15</inkml:trace>
  <inkml:trace contextRef="#ctx0" brushRef="#br3" timeOffset="-127711.25">13739 12701 882 0,'0'0'377'15,"0"0"-327"-15,0 0 66 16,0 0-16-16,0 0-42 0,0 0-24 16,-22 18-7-1,5 15 3-15,4 5-15 0,1 6 11 16,3 6-13-16,3 4 6 15,0 3-6-15,6-2 2 16,0-7 0-16,6-7-8 16,12-11-4-16,10-7-1 15,11-10 3-15,12-10 1 16,4-3-2-16,0-13-4 16,-9-14-3-16,-7-8 3 15,-11-6 1-15,-8-8-1 16,-11-1 1-16,-8 5 0 15,-1 8 0-15,-1 13 0 16,-17 9 4-16,-11 8 5 0,-11 4-6 16,-12 3-4-16,-9 0 0 15,-1 15 0-15,7 1-1 16,16 3-28-16,16 2-61 16,15-4-127-16,8-8-310 15</inkml:trace>
  <inkml:trace contextRef="#ctx0" brushRef="#br3" timeOffset="-124892.33">15522 5818 307 0,'0'0'367'0,"0"0"-334"15,0 0 3-15,0 0 41 16,0 0-19-16,0 0-16 16,0 0-18-16,0 0-13 15,0 0-9-15,0 0 13 16,0 0 10-16,0 0 7 15,0 0 7-15,0 0-5 16,0 0 2-16,0 0-1 16,0 0-12-16,0 0-6 0,0 0-1 15,0 0-3-15,0 2 4 16,0-1-2-16,0 1-7 16,-6 3 0-16,0-1 16 15,-3 3 9-15,0-4-3 16,3 2-5-16,-2 0-6 15,1 3-2-15,1 0-2 16,0-1-7-16,3 3 1 16,0-3-3-16,1 1 6 15,-1 6 0-15,2-1 3 0,1 1 1 16,0 1-3 0,0-1 8-16,0 2-2 0,0-2-8 15,0 0-2-15,0 0-3 16,0 0 7-16,0-1-5 15,0 2 1-15,0-2 1 16,0 0 1-16,0-2-4 16,0-1 0-16,0-2 5 15,0 0-5-15,0-3-3 16,1-2-3-16,-1-1 1 16,0 0 2-16,0-1-4 15,0-1 3-15,0 0 0 16,0 0 3-16,0 0 4 15,0 0 4-15,0 0 0 16,0 0-2-16,0 0-7 0,0 0-3 16,0 0-1-16,0 0-1 15,0 0 0-15,0 0 0 16,0 0 1-16,0 0 1 16,0 0-2-16,0 0 2 15,0-1-2-15,0-3 0 16,0-2-1-16,0-1-1 15,0 1-1-15,0 1 1 16,0-1-1-16,0 4 1 16,0-2 1-16,0 3 1 15,0-1 0-15,0 2 0 16,0-2-1-16,0-1 0 0,0 2-4 16,0-5 4-1,0-2-10-15,0-4 6 16,2-3 0-16,1-4 1 0,0-3 1 15,-1-4-1-15,1-10 0 16,-3-2 2-16,0-2-3 16,0 7 1-16,0 7 3 15,0 9 1-15,-2 5 0 16,1 4 0-16,-1 2 0 16,0 1 0-16,1 1 0 15,1 0 1-15,-2 0-1 16,2 3 3-16,0 1 0 15,0 0-1-15,0 0-2 16,0 0 0-16,0 0-1 16,-1 9 0-16,-1 14-4 0,2 16 5 15,-1 4 1-15,1 9 3 16,0-1 0-16,0 1 1 16,0 4 1-16,0 3 6 15,-3 5 1-15,0 2-10 16,-1 4 4-16,-1-5-4 15,2-4 2-15,3-7-1 16,0-7-1-16,0-6 5 16,0-11-3-16,0-6-1 15,3-6 1-15,0-8 4 16,-1-4-2-16,-1-5-2 16,-1-1-3-16,2 0 8 15,-2 0 7-15,0 0-4 0,0 0 6 16,0 0-13-1,0-1-3-15,0-5-3 0,3-4-25 16,-2 0-43-16,5-1-73 16,-5-7-409-16</inkml:trace>
  <inkml:trace contextRef="#ctx0" brushRef="#br3" timeOffset="-123922.72">15692 9103 925 0,'0'0'332'0,"0"0"-284"16,0 0 87-16,0 0-47 15,0 0-39-15,0 0-9 16,-82 49 0-16,62-9-16 15,2 6-2-15,-1 5-3 0,4 4 3 16,2-3 0-16,5-1-4 16,7-8-5-1,1-4-4-15,1-7-3 0,20-6 0 16,12-6-2-16,9-10-2 16,8-10 1-16,6 0-3 15,-1-15-10-15,-8-9 2 16,-6-7 3-16,-11-8 3 15,-10-6 2-15,-7-10 2 16,-9-9-2-16,-4-2 0 16,0 3 0-16,-4 13 3 0,-12 13-3 15,-6 14 6 1,-8 8 1-16,-12 10 1 0,-7 5-8 16,-6 0 0-16,0 12 0 15,4 10-1-15,5 4-5 16,10 6-29-16,9 5-62 15,9 2-123-15,7-2-364 16</inkml:trace>
  <inkml:trace contextRef="#ctx0" brushRef="#br3" timeOffset="-122787.95">15338 12834 1198 0,'0'0'27'15,"0"0"-3"-15,0 0 65 0,0 0-24 16,0 0-26-1,0 0 20-15,-22-16-18 0,17 22-28 16,-4 18-11-16,-5 14 20 16,2 11 1-16,4 6-7 15,3 5-1-15,5-2 1 16,0-5-7-16,5-6 4 16,15-8-10-16,8-6 5 15,9-10-6-15,3-8 2 16,4-10 3-16,0-5-3 15,-5-2 2-15,-3-18-5 16,-8-10 3-16,-7-7-1 0,-10-5 3 16,-8-9-5-1,-3-4-1-15,-5-2 1 0,-14 3 0 16,-2 11 0-16,-6 8-1 16,3 15 5-16,-3 8-5 15,-1 9-1-15,-5 3 1 16,-4 0-9-16,1 16-37 15,5 4-60-15,10 3-130 16,13-4-225-16</inkml:trace>
  <inkml:trace contextRef="#ctx0" brushRef="#br3" timeOffset="-121656.48">17778 6089 518 0,'0'0'318'15,"0"0"-280"-15,0 0 46 16,0 0 62-16,0 0-12 16,0 0-20-16,0-55-11 15,0 55-31-15,0 0-48 16,-11 21-22-16,-11 10 2 0,-7 11 18 15,4 6 2-15,6 4-6 16,2 4 0-16,5-2-10 16,2-1 1-16,3-5 5 15,3-6-2-15,4-8-9 16,0-8-1-16,21-6 0 16,9-6 1-16,10-10 5 15,9-4-5-15,1 0-3 16,-2-16-7-16,-11-9 3 15,-12-7 3-15,-11-8 1 16,-9-8 2-16,-5-2-2 16,0-3-1-16,-14-1 1 0,-7 3 0 15,-3 9 2-15,-3 9-1 16,-3 9-1-16,-3 9 8 16,-5 5-8-16,-1 7 0 15,2 3-1-15,4 0 1 16,3 7-3-16,6 13 0 15,7 11-45-15,3 9-108 16,3 3-132-16,2 1-481 16</inkml:trace>
  <inkml:trace contextRef="#ctx0" brushRef="#br3" timeOffset="-120839.03">17561 9072 1198 0,'0'0'86'16,"0"0"-52"-16,0 0 17 16,0 0-16-16,0 0 39 15,-9 90 5-15,-1-41-35 16,-4 9-18-16,4 4-2 15,4 0-6-15,0-2-5 16,6-5-4-16,0-6-3 16,13-8 2-16,16-8-4 0,8-13-1 15,15-10 0-15,8-10-3 16,-1 0 0-16,-8-17-12 16,-12-9 12-16,-15-5 3 15,-12-9-1-15,-12-3 2 16,0-5-3-16,-19-3 7 15,-11 2-4-15,-8 3 7 16,-3 10 2-16,-3 12 5 16,-2 11-12-16,-6 13-6 15,-2 0 0-15,1 13-6 16,5 13-22-16,9 11-26 16,9 8-83-16,12 0-148 15,9 2-498-15</inkml:trace>
  <inkml:trace contextRef="#ctx0" brushRef="#br3" timeOffset="-119999.22">17679 12258 881 0,'0'0'304'16,"0"0"-286"-16,0 0 64 15,0 0 31-15,0 0-33 16,0 0-14-16,-64 65-5 15,46-33-21-15,3 7-14 16,-3 8-3-16,2 3 1 16,-1 6-5-16,4 9 4 0,-2 0-3 15,6-1 2-15,5-9-7 16,4-12-12-16,0-9-1 16,12-9 0-16,11-11 1 15,7-6 0-15,5-8-2 16,8 0 1-16,2-14-2 15,-2-9-4-15,-2-5 2 16,-9-5 2-16,-7-5 0 16,-10-7 1-16,-7-3 0 15,-7 3-1-15,-1 6 1 16,0 10-1-16,-18 8 6 16,-4 5 4-16,-8 5-8 15,-3 6 5-15,-1 5-7 16,1 0 0-16,2 7-1 15,5 11 1-15,1 5 0 0,5 1-3 16,4 2-25 0,9 1-37-16,7-4-59 0,1-7-144 15,23-11-323-15</inkml:trace>
  <inkml:trace contextRef="#ctx0" brushRef="#br3" timeOffset="-118863.78">19895 5763 486 0,'0'0'767'15,"0"0"-709"-15,0 0-2 16,0 0 27-16,0 0-39 15,0 0-12-15,0 0 50 16,-11 115-45-16,11-59-18 16,0 3-3-16,3 3-4 15,3 1 3-15,-1 1-2 16,-1-4 1-16,-2-7 2 16,-2-10-5-16,0-10 0 15,0-11 9-15,0-8-5 16,0-5 2-16,0-7-6 15,0 0-4-15,0-2 2 16,0 0 3-16,0 0-1 0,0 0-11 16,0-7-3-16,4-3-50 15,5 3-63-15,-2 0-221 16,-2 3-896-16</inkml:trace>
  <inkml:trace contextRef="#ctx0" brushRef="#br3" timeOffset="-118087.08">20075 8837 896 0,'0'0'433'15,"0"0"-417"-15,0 0 6 16,0 0 45-16,0 0-29 16,0 0 39-16,-40 105-22 15,34-52-19-15,3 7-2 16,0 6 0-16,-3 2-2 0,-2-2 0 15,-5-4-10 1,-2-8 4-16,-1-10-10 0,4-9-2 16,1-9-4-16,4-4-8 15,4-7-1-15,3-2-1 16,0-3-11-16,0-4-44 16,0 1-47-16,6-6-130 15,1 2-427-15</inkml:trace>
  <inkml:trace contextRef="#ctx0" brushRef="#br3" timeOffset="-117201.95">19956 12621 1188 0,'0'0'141'0,"0"0"-131"0,0 0 93 16,0 0 6-16,0 0-37 15,-11 80-26-15,6-52-23 16,2 5-4-16,0 3-1 16,-1 4 1-16,3 4 1 15,-4 1 0-15,2-1-1 16,-1-3-6-16,-1-3 2 15,4-9 1-15,-2-6-3 16,3-7 4-16,0-8-5 16,0-2-3-16,0-4 3 0,0-2-1 15,0 1 0 1,0-1-3-16,0 2-5 0,0-2-3 16,0 2-17-16,0-1-69 15,0-1-118-15,0 0-677 16</inkml:trace>
  <inkml:trace contextRef="#ctx0" brushRef="#br3" timeOffset="-57476.06">21895 14780 1316 0,'0'0'52'0,"0"0"-25"16,0 0 24-16,0 0 17 0,0 0-5 15,0 0-24 1,0 0-11-16,61-16-10 0,-9 16 0 15,4 0-2-15,-2 0-2 16,-8 0-8-16,-7 0 6 16,-10 0 0-16,-3 4-2 15,-8 2 0-15,-5 1-5 16,-7 5 1-16,-3 2 1 16,-3 8 1-16,0 9 6 15,-1 7 3-15,-17 9 0 0,-3 2 10 16,-5 5-4-1,3-2-6-15,-3 2 2 0,4-2-13 16,-1-1-2 0,4-3-2-16,7-4-2 0,6-5-37 15,6-1-32-15,0-4-55 16,17-7-100-16,6-10-362 16</inkml:trace>
  <inkml:trace contextRef="#ctx0" brushRef="#br3" timeOffset="-57208.78">22671 15234 1425 0,'0'0'180'0,"0"0"-168"16,0 0 14-16,0 0 41 15,0 0-24-15,0 0-12 16,6-21-15-16,49 21 2 16,21 0-5-16,7 0-13 15,-3 3 7-15,-10-3-7 16,-6 0-10-16,-1 0-32 16,0 0-48-16,-4-6-194 15,-10-11-845-15</inkml:trace>
  <inkml:trace contextRef="#ctx0" brushRef="#br3" timeOffset="-56058.32">23678 14856 244 0,'0'0'1048'0,"0"0"-1000"15,0 0-11-15,0 0 34 16,0 0-37-16,128-31 4 0,-65 31-6 15,3 0-18-15,-8 9-8 16,-10 5-5-16,-16 2 0 16,-12 3 0-16,-10-1-1 15,-10 2 0-15,0 4-1 16,-11-1 2-16,-15-2 1 16,-8 2 3-16,-2-1-3 15,-1-4 2-15,2-1 2 16,10-3-3-16,10-3 1 15,8-1-3-15,7-1 0 16,0 1-1-16,8 0 3 16,17 1 3-16,9 0-1 15,6 2 2-15,2-2 6 0,-5 2-9 16,-5-1-1 0,-9-3-1-16,-6 1 0 0,-8-1 4 15,-5 3-2 1,-1 1 6-16,-3 2-2 0,0 3 3 15,-3 4 4-15,-13-1 2 16,-8 0 7-16,-8 0 13 16,-3-4-17-16,-7-1 5 15,-3-5-2-15,-4-3-11 16,-2-2-3-16,3-3-5 16,10-2-2-16,12-1-2 15,17 0-15-15,9 0-32 0,12-6-26 16,29-13-141-1,14-9-494-15</inkml:trace>
  <inkml:trace contextRef="#ctx0" brushRef="#br3" timeOffset="-55551.11">24630 15094 899 0,'0'0'365'15,"0"0"-353"-15,0 0 58 16,0 0 44-16,0 0-61 0,0 0-2 15,89-17-12-15,-26 17-5 16,7 0-21-16,5 2-6 16,-2 3-5-16,-6 1 0 15,-6-3-2-15,-9 1 0 16,-8 0 0-16,-8-1 5 16,-11-3-5-16,-7 0-10 15,-8 0-19-15,-5 2-41 16,-5-2-89-16,0 0-90 15,-14 0-132-15</inkml:trace>
  <inkml:trace contextRef="#ctx0" brushRef="#br3" timeOffset="-55214.85">25130 15002 996 0,'0'0'313'0,"0"0"-313"15,0 0-11-15,0 0 11 16,0 0 31-16,0 0 7 16,76 42-5-16,-37-27-11 15,-1 3-22-15,-2-1 1 0,-3 2-2 16,-6-1 0-16,-9 2-2 15,-9 2-4-15,-9 2 6 16,0 2-2-16,-24 0 3 16,-10-2 5-16,-5 2-4 15,1 0 2-15,1-1-3 16,9-1-3-16,11 0-96 16,11-6-174-16,6-3-340 15</inkml:trace>
  <inkml:trace contextRef="#ctx0" brushRef="#br3" timeOffset="-54469.22">25804 14791 850 0,'0'0'205'0,"0"0"-146"15,0 0 81-15,0 0-52 16,0 0 21-16,0 0-28 15,31-13-45-15,10 13-21 16,16 0-3-16,10 5-7 16,7 7-5-16,1 4 1 15,-2 0-1-15,-6 3 0 16,-13-2 0-16,-11-3-1 16,-15-3 1-16,-11-2 1 15,-8-2-1-15,-6 2 0 16,-3 4 5-16,0 9 9 15,0 6 11-15,-8 5 10 0,-8 6 6 16,-8 4-5-16,-3 4-1 16,-1 5-20-16,-3 5 0 15,-2 4-8-15,-2 3-7 16,1 1-37-16,-3-5-184 16,-5-5-941-16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04:21:29.09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24705 8660 860 0,'0'0'108'16,"0"0"-102"-16,0 0 40 15,0 0 104-15,0 0-67 16,0 0-46-16,0 0-14 15,0 0-10-15,-33 10-5 16,24-1-4-16,-4 4 11 16,-1 6 9-16,2 0 18 15,-1 4-14-15,5-1-8 0,2 4 0 16,6-1-2-16,0 2 0 16,0 1-10-16,6-1 2 15,11-2 6-15,8-2-6 16,5-3-1-16,4-6 0 15,5-4-4-15,-2-9 1 16,0-1-2-16,-2 0-1 16,-5-11 1-16,-5-3-2 15,-4-2 1-15,-9-5 3 16,-6 0-3-16,-5-2 6 16,-1-2 3-16,0 1 3 15,0-1-4-15,0 2-8 16,0 0 3-16,-4 2-2 15,-4 2-2-15,1 0 3 16,0 2-2-16,-1 3-1 0,-1 3 0 16,1 1-1-16,-2 2 0 15,1 2 0-15,2 1 0 16,-5 3-2-16,3 1 0 16,-5 1-1-16,0 0-1 15,-2 0-4-15,0 2-9 16,3 10-41-16,1 4-63 15,4 4-95-15,7-2-244 16</inkml:trace>
  <inkml:trace contextRef="#ctx0" brushRef="#br0" timeOffset="687.29">25345 8718 757 0,'0'0'171'0,"0"0"-152"15,0 0 60-15,0 0 25 16,0 0-17-16,0 0-43 15,-68-15-22-15,58 15-8 16,3 5-10-16,-4 6 6 16,-1 3 2-16,2 3 2 15,1 0 8-15,1 1-5 0,1 4 9 16,6 0-10-16,1 0-3 16,0 2 4-16,3-2-6 15,11-1-3-15,4-2-4 16,5-6-2-16,2-1 0 15,5-5 2-15,3-4-1 16,0-3 3-16,-2 0-6 16,-3-3-4-16,-6-9-2 15,-5-2 2-15,-5-3 2 16,-6-1 0-16,-6-3 4 16,0-2 0-16,0-1 2 15,-5-1-3-15,-6-1 3 16,-3 4-1-16,-1 2 1 15,-1 6 0-15,-2 3-4 16,0 4 0-16,0 5 0 0,0 2-3 16,-1 0 3-16,1 0-1 15,-2 5-5-15,3 6-31 16,0 3-74-16,2 0-249 16,3 0-258-16</inkml:trace>
  <inkml:trace contextRef="#ctx0" brushRef="#br0" timeOffset="1234.7">25725 8767 833 0,'0'0'50'16,"0"0"-45"-16,0 0 53 15,0 0 40-15,0 0-14 16,0 0-39-16,-70 47-11 15,59-26-6-15,3 2 1 0,5 3-2 16,3-2 4 0,0-1-12-16,0-2-5 0,10-4-2 15,7-2-2-15,5-5 2 16,3-3-3-16,5-2-4 16,0-5-2-16,-2 0 1 15,-4-6-4-15,-1-8-5 16,-7-3 0-16,-6-5 4 15,-7-1 1-15,-3-4 2 16,0-6 7-16,0 1 7 16,-9 2-2-16,-4 3 2 15,-1 9 8-15,1 6-8 0,0 3-2 16,-2 5-10-16,-2 4 3 16,1 0-5-16,-4 0-2 15,0 0-2-15,-3 7-4 16,2 1-34-16,2 2-150 15,1-2-295-15</inkml:trace>
  <inkml:trace contextRef="#ctx0" brushRef="#br0" timeOffset="2519.36">25812 8338 135 0,'0'0'676'0,"0"0"-648"16,0 0 48-16,-100-48 47 16,65 35-19-16,-2 2-22 0,-5-2-26 15,3 2-26 1,1 1-2-16,-2 3-4 0,1 2 5 16,-2 2 5-1,-2 1-5-15,-2 0-12 0,-2 0-1 16,-1 2 0-16,0 0-7 15,3 0-2-15,2 0 0 16,0 0-2-16,1 3 1 16,-3 5-4-16,3 1 4 15,4 0-3-15,-4 3 6 16,6-1-1-16,2 1-2 16,-1 0 2-16,4 2-7 15,0 2 2-15,1 0 1 16,0 5 1-16,-1 6-2 15,1-1 1-15,0 2 3 0,2 2 5 16,4 1-7-16,0 1 0 16,3 4-4-16,2-1 2 15,2 2 3-15,4-2-3 16,2-2-1-16,5 2 2 16,3-2-3-16,-1 2 2 15,4-3 0-15,0 1-3 16,0 2 7-16,0 0-3 15,0-1-4-15,4 1 7 16,7 0-6-16,7 1 3 16,6 1 0-16,7 2-4 15,11 2 4-15,6-5-3 0,7 1 3 16,6-6 0 0,3-5-3-16,6-2-1 0,5-6 1 15,-2-2 0-15,-3-4-1 16,-3-1 5-16,-6-3-5 15,-2-4 1-15,-1-4-1 16,-1 0 2-16,-2 0 1 16,0-4-2-16,-4-6 1 15,-1-2-2-15,-1 1 3 16,1-3-2-16,0 1 1 16,-3-2-1-16,-1 0 1 15,-6-3-2-15,-1-3 0 16,1 0 0-16,-5-4-1 0,1-1-1 15,-5-1 4 1,0 2 0-16,-4 2 0 0,-2 2-1 16,-7 0 10-16,-1 3 4 15,-7-1 0-15,-2-1 1 16,-1 1 0-16,-6-2-1 16,1 0-8-16,-1-4-4 15,-1 3 3-15,0 0-4 16,0 1 1-16,0 0 3 15,-4 1 0-15,-1 1 3 16,-3-1 0-16,2 2-5 16,-2 1 3-16,-3-2 1 15,0 3-3-15,-1-4-4 16,-1 2 5-16,-1 1-3 0,-1-1-1 16,2-1-2-16,-2 1 3 15,3-1-2-15,0 2 1 16,-3 2-2-16,1 1 2 15,-5 1 0-15,1 2-1 16,-4 1 1-16,0 1-1 16,-1-1-1-16,4-1 0 15,-2 1 3-15,-1-2-3 16,0 0-2-16,-1 2 1 16,2 3 0-16,3 4 0 15,-1 1-2-15,-1 2-2 16,-2 0 3-16,-4 0-21 15,1 7-5-15,1 6-45 0,5 5-33 16,2 3-85-16,5 0-327 16</inkml:trace>
  <inkml:trace contextRef="#ctx0" brushRef="#br0" timeOffset="3605.51">26031 9003 472 0,'0'0'50'16,"0"0"14"-16,0 0 70 15,0 0-35-15,0 0-3 16,0 0-3-16,-1 0-21 15,1 0-2-15,0 0-22 16,0 0 7-16,0 0-18 16,0 0-6-16,0 0 6 15,3 0 0-15,8-2-7 16,0 0 1-16,-2 0-14 16,-2 2-6-16,-4-2-4 15,-1 2 4-15,-2-1-1 16,0 1-4-16,0 0 4 15,3 0-3-15,7 0 1 0,6 0 0 16,9 0 6 0,9 0-2-16,3 0-1 0,6 0-7 15,-1 1 5-15,-2 3-6 16,-5 0-3-16,-4 1 0 16,-1 0 1-16,0 0-1 15,-1 2 0-15,1 0 0 16,0 1-1-16,0 2 1 15,-2 2-1-15,-1 1-1 16,-6 0 2-16,-2 0 0 16,-5 1-2-16,-1 0 0 15,1 4 1-15,-1 0 1 16,-1 3 0-16,4 3 0 0,-2 1 1 16,1 1-2-16,1 0 1 15,1-6 0-15,-1 1 0 16,2-4-1-16,0 2 2 15,0-4 0-15,-3-1-1 16,0-2 1-16,-3-4-4 16,-1-1 4-16,-2 1-1 15,1-3 0-15,-6 0 0 16,1-4 0-16,-4 0 0 16,2-1 2-16,-3 0-4 15,1 0 2-15,-1 0-3 16,2 0-65-16,-2 0-112 15,0-7-611-15</inkml:trace>
  <inkml:trace contextRef="#ctx0" brushRef="#br0" timeOffset="4839.39">27480 9365 713 0,'0'0'250'0,"0"0"-233"15,0 0 50-15,-109-34 33 16,66 31-16-16,-4 1-42 16,-3 2-18-16,-1 0-6 15,-5 0-7-15,-2 8 6 0,0 2 10 16,-1 4 7-16,3 0 22 16,8 3-16-16,5 4-2 15,6 2-6-15,6 4-8 16,4 1-1-16,5 3-11 15,2 5-7-15,1-1 3 16,1 6 0-16,0-1-4 16,-1 4-2-16,2 1 1 15,-1-2-1-15,6 0 3 16,3 0-2-16,5 0-2 16,4-1 1-16,0-2-1 15,6 2 1-15,9-2 0 16,7 1 0-16,6 0 0 15,5 2-2-15,3 0 2 0,4 1 0 16,5-2-1-16,4-2 4 16,11-1-5-16,8-8 2 15,7-5 0-15,4-7-2 16,3-5 0-16,3-4 0 16,5-4-1-16,2 0-1 15,-1-5 2-15,0-1 1 16,-4 0-1-16,-5 0 2 15,-5-6 1-15,-2-6-1 16,-3-7-1-16,-5-6 0 16,-2-6 0-16,-3-5 1 15,-6-3-1-15,-9 0 0 16,-7 0-1-16,-10-1 0 0,-5 2 0 16,-9-2 0-16,-3-1 1 15,-9 0 0-15,-4-2 6 16,0-2-1-16,0 0 4 15,-7 2-7-15,-4-1-3 16,-2 2 1-16,-1 1-1 16,-2 1 3-16,-1 4-3 15,-5 2 1-15,-2 1-2 16,-6 1 1-16,-8 2 0 16,-6-1-2-16,-6 3 2 15,-3 0-6-15,4 3 6 16,-3 5-1-16,0 2-2 15,-2 2-4-15,-1 4 2 16,-2 0 4-16,2 3 1 0,4 2 0 16,-1 3-3-16,1 1 3 15,2 3 0-15,-3 0-5 16,3 0-5-16,1 8 0 16,2 11-23-16,7 4-30 15,3 5-38-15,3 4-100 16,5 1-233-16</inkml:trace>
  <inkml:trace contextRef="#ctx0" brushRef="#br0" timeOffset="5440.34">26974 9770 777 0,'0'0'415'0,"0"0"-397"0,0 0 88 16,0 0 30-16,-85 0-61 16,61 2-19-16,0 11-28 15,-3 5-1-15,0 5-13 16,2 5 0-16,6 3 1 15,7 2-7-15,7 3-1 16,5-4-3-16,0-1 2 16,22-2 0-16,11-10-6 0,9-6 2 15,9-6 6 1,3-7-8-16,-1 0-2 0,-5-12-6 16,-12-10 1-16,-14-5 4 15,-11-5 1-15,-11-8 2 16,0-4 1-16,-8 4-1 15,-13 4 0-15,-2 10 2 16,-4 9 1-16,-2 7 3 16,4 4-6-16,-1 6-1 15,6 0 0-15,5 3-7 16,4 11-22-16,11 4-106 16,0-1-135-16,7-3-269 15</inkml:trace>
  <inkml:trace contextRef="#ctx0" brushRef="#br0" timeOffset="5856.03">27356 9871 1180 0,'0'0'133'0,"0"0"-119"15,0 0 115-15,0 0-41 16,0 0-30-16,-81 8-35 16,66 10-9-16,3 3-7 15,6 5 0-15,6 2-3 0,0-3 1 16,2 1 0-16,16-3-1 16,9-6-2-16,6-4 0 15,7-7 4-15,3-6-5 16,-1 0-1-16,-5-8-1 15,-5-10-8-15,-7-5 5 16,-10-5 2-16,-11-6 2 16,-4-3 1-16,0 0 0 15,-13 3 1-15,-5 7 3 16,-3 8 0-16,-3 8-3 16,0 5-2-16,-1 6 0 15,3 0-1-15,6 1-15 16,8 13-86-16,8 0-163 15,0 1-250-15</inkml:trace>
  <inkml:trace contextRef="#ctx0" brushRef="#br0" timeOffset="6158.68">27789 9694 594 0,'0'0'716'16,"0"0"-705"-16,0 0 60 0,0 0 51 15,0 0-39-15,0 0-52 16,-17 27-21-16,17 9 8 16,0 7 11-16,0 2-8 15,3 0 0-15,3 0-2 16,-1-4-8-16,-2-3 3 15,-2-4-11-15,1-4 0 16,-2-5-2-16,1-3-1 16,-1-5-4-16,0-3-37 15,0-6-109-15,0-7-513 16</inkml:trace>
  <inkml:trace contextRef="#ctx0" brushRef="#br0" timeOffset="7076.7">27717 10489 900 0,'0'0'177'0,"0"0"-172"15,0 0 25-15,0 0 59 16,0 0-16-16,0 0-24 15,-2 35 6-15,2-18 3 16,0 0-17-16,0 6 0 16,5 0 2-16,1 4-1 15,3 3-13-15,-2 5-3 0,2 6-4 16,-4 1-8-16,-2 2 2 16,-2 0-4-1,-1-1-2-15,0 0-8 0,-1 1 5 16,-13-2-4-16,-7 2 0 15,-2-2 0-15,-3 0-3 16,-2-4 1-16,-1-1 0 16,1-1 3-16,1-3-3 15,0-2 5-15,1 0-1 16,3-1 4-16,2-5 0 16,5-2-3-16,2-7-2 15,7-8 1-15,4-4-5 16,0-3 2-16,3-1-1 15,0 0 3-15,0 0 0 0,0 0 1 16,0 0-1-16,0 0-1 16,0 0-2-16,0 0 1 15,0 0-1-15,0 0-2 16,0 0 1-16,9 0-16 16,-2-8-52-16,1 0-102 15,-4-1-388-15</inkml:trace>
  <inkml:trace contextRef="#ctx0" brushRef="#br0" timeOffset="8208.67">27468 11503 529 0,'0'0'401'16,"0"0"-372"-16,0 0 62 16,0 0 14-16,0 0-10 15,-82-24-50-15,61 21-18 16,-11 0-10-16,-6 1 5 15,-7 0-4-15,-9 2-11 16,-7 0 8-16,-9 0 5 16,-11 9 6-16,1 4-1 15,-2 2 10-15,1 3-6 16,5 2 6-16,-1 3-11 0,3 1-13 16,4 3 4-16,3 2-3 15,3 3-2-15,7 3-5 16,2-1-4-1,6 2 1-15,5 1 2 0,3 3-4 16,5 3 2-16,2 2-2 16,4 2 0-16,5-1 1 15,8 2-1-15,5-1 2 16,6 1-2-16,6 0 0 16,0-1 0-16,12 0-1 15,11-1 1-15,8-3 0 16,9-5 0-16,6-4-2 0,11-6 2 15,6-3-3-15,5-4 2 16,10 0-6-16,3-4 0 16,8-3 6-16,5-1 1 15,4-1 2-15,4-4-1 16,1-1-1-16,0-5 3 16,-3-2-3-16,-3-9-2 15,-8-15 2-15,-1-9-2 16,-2-7 0-16,-2-3 0 15,-5 0-15-15,-7 2 3 16,-6 3 11-16,-7 3 3 16,-3 0 0-16,-10-1 0 15,-1 1 3-15,-8-3 4 0,-6-3 10 16,-5-3 20-16,-9 1-33 16,-6-1-3-16,-8 4 0 15,-3 3 0-15,0 2 1 16,-6 4-1-16,-10 4-1 15,-1 2 0-15,-1 1 2 16,3 3-2-16,0 0 7 16,2-2-4-16,-2-1-3 15,0-1 1-15,-6-4-1 16,-3 1 1-16,-7 0 3 16,-6 0-4-16,-10 0 0 15,-2 2-2-15,-1 3 0 16,0 4 0-16,4 3 1 0,3 2-5 15,2 0 6 1,1 1-4-16,0 1-1 0,-5 0 5 16,2 4 0-16,-6-1-1 15,2 6 0-15,-2-2-1 16,3 2-8-16,-2 3-18 16,0 0-54-16,-4 0-88 15,-4 4-229-15</inkml:trace>
  <inkml:trace contextRef="#ctx0" brushRef="#br0" timeOffset="9228.29">26508 12105 617 0,'0'0'85'16,"0"0"43"-16,0 0 48 15,-30 81-15-15,19-53-57 16,3 4-30-16,1 1-20 16,4 3-5-16,3 0-18 15,0-4-9-15,7-3-6 16,12-11-2-16,6-7-6 0,9-9 1 16,3-2 1-16,5-17-5 15,1-13-5-15,-9-5 0 16,-8-3 3-16,-8-5 0 15,-12-1-2-15,-6-1 4 16,0 6 8-16,-3 8 6 16,-8 8 18-16,-2 10-8 15,-1 3-18-15,-2 4-11 16,-2 3 1-16,-1 3-1 16,-1 0 0-16,-2 0-3 15,-2 7 0-15,0 7-30 16,3 3-66-16,0 0-119 0,7 0-266 15</inkml:trace>
  <inkml:trace contextRef="#ctx0" brushRef="#br0" timeOffset="9677.82">26926 11972 1113 0,'0'0'142'16,"0"0"-131"-16,0 0 143 15,0 0-54-15,0 0-48 16,0 0-26-16,7 17-26 16,-4 13 19-16,2 7 12 15,-2 4-20-15,-1 2 11 0,1-1-8 16,-3 0-2-1,3-1-6-15,0-4-2 0,0-3-1 16,1-6-2-16,0-7-1 16,1-6 0-16,2-9-5 15,2-4-38-15,3-2-95 16,-1 0-199-16</inkml:trace>
  <inkml:trace contextRef="#ctx0" brushRef="#br0" timeOffset="10059.76">27272 12093 1264 0,'0'0'108'16,"0"0"-104"-16,0 0 100 15,0 0-27-15,0 0-26 16,0 0-27-16,-19 84 1 16,19-58-5-16,0-3-14 15,12-5 2-15,9-7-7 16,4-6 8-16,8-5-6 16,3 0-3-16,-3-12-2 15,-7-8-16-15,-8-2 12 0,-7-6 4 16,-10-3 0-16,-1-1 1 15,0 7 0-15,-18 7 1 16,-7 5 0-16,-12 8 1 16,-10 5 0-16,-5 0-1 15,-3 1-14-15,4 15-68 16,7 4-185-16,3 3-415 16</inkml:trace>
  <inkml:trace contextRef="#ctx0" brushRef="#br0" timeOffset="10844.84">26799 12627 1214 0,'0'0'43'16,"0"0"-31"-16,0 0 105 16,0 0-24-16,0 0-60 0,0 0-21 15,-23 19 1-15,14-1-5 16,-4 8 3-16,-3 0 0 16,-3 4 6-16,-5 3 7 15,-6 0-2-15,-7 6-7 16,-5 3-7-16,-6 3 7 15,-5 1-5-15,-6 4 1 16,-3-2-5-16,-2-1-2 16,-2-1 6-16,-4-3-4 15,-3-1 3-15,-4-1 0 16,0-5 3-16,-4-1-1 16,-2-6 6-16,4-5 1 0,6-3-7 15,10-5-3 1,11-3 3-16,8-6 1 0,13-2-6 15,7-3-3-15,11-1 0 16,3-1-3-16,4 0 0 16,4 0-1-16,2 0 1 15,0 0-2-15,0 0-3 16,0 0-1-16,0 0-8 16,0 0-29-16,11-1-29 15,5-6-149-15,-1-2-516 16</inkml:trace>
  <inkml:trace contextRef="#ctx0" brushRef="#br0" timeOffset="12178.98">25455 13493 178 0,'0'0'624'0,"0"0"-581"16,0 0 12-16,0 0 122 0,0 0-30 15,0 0-79 1,-13-31-27-16,8 28-20 0,-1 0-4 16,-6-1 1-16,2-2 11 15,-5-2 0-15,-3-3-2 16,-3-4 1-16,-1 1-1 15,-4-1 4-15,-2-2-21 16,-3 3 7-16,-4-2-6 16,-6 2-1-16,-4 1-4 15,-6 1 3-15,-5 3-5 16,-4 4-2-16,-6 2 1 16,-1 1-3-16,1 2 2 15,-4 0 2-15,-1 0-3 16,-2 6 1-16,-4 5 2 0,-2 3-4 15,5 5-1-15,1 0-1 16,2 6-1-16,1 1 2 16,0 5 1-16,3 2 1 15,3 3 0-15,4 2 3 16,4 1-4-16,6 0 4 16,6 0-3-16,8 4 3 15,6 2 0-15,8 3-3 16,7 3-1-16,4-2 0 15,7-1 2-15,4 2-2 16,0-4 1-16,13 1-1 16,11 0 0-16,4 2 1 15,7-6-1-15,5-1 2 0,11-8-2 16,8-5 0 0,10-8 0-16,10-7 0 0,11-8 2 15,2-6 0-15,5 0-1 16,1-3 2-16,-2-11-2 15,-5-4 3-15,-9-2-4 16,-6-4-4-16,-7-3 4 16,-5-3 0-16,-1-4 0 15,-4-4 0-15,-2 0 2 16,-5-1 1-16,-4 2 0 16,-3-4-2-16,-5-1 3 15,-6-2 0-15,-4 2 4 0,-6 0 2 16,-9 2-3-1,-5 3 1-15,-5 5 3 0,-4 4-3 16,-1 4 2-16,0 1 0 16,0 2-4-16,0 1-2 15,-3-2-4-15,0 3 1 16,2-1 1-16,1 3-2 16,-2 2 0-16,0-1 2 15,2 5 0-15,-3 1 7 16,-2 1-2-16,1-1-1 15,-4 0 1-15,2-2 0 16,-4 1-3-16,1-2-3 16,0 1 3-16,-5-4-1 0,2 1-2 15,-1-1 2 1,3 2 2-16,-1 3 2 0,-1 2 0 16,2 2 1-16,-1 2-5 15,-2 1 0-15,1 1-2 16,-3 0-1-16,1 3 0 15,-2 0-2-15,0 0 2 16,-4 0-5-16,-1 8-3 16,-3 3-14-16,-2 5-35 15,-3 4-52-15,1 0-130 16,-3 2-348-16</inkml:trace>
  <inkml:trace contextRef="#ctx0" brushRef="#br0" timeOffset="13346.81">24180 13730 749 0,'0'0'204'0,"0"0"-180"0,0 0 72 16,0 0 28-16,0 0-50 15,0 0-36-15,-7-3-18 16,1 6-1-16,-2 13 17 16,-3-1 33-16,-1 6-16 15,-3 5-9-15,0 3-5 16,1 6-9-16,1 1-8 15,4-1-13-15,5-3 2 16,4 0-7-16,0-6-2 16,7-2 2-16,10-5-2 15,4-5 2-15,1-6 0 0,2-6-1 16,3-2 0 0,3-4 1-16,3-16-3 0,0-5-2 15,-2-5-1-15,-6-1-9 16,-9-6 5-16,-10-2 3 15,-6-1-4-15,0 5 6 16,0 8-3-16,-9 8 4 16,-4 8 0-16,-2 5 3 15,-1 6-3-15,-1 0 0 16,1 0 0-16,1 7-4 16,0 5 0-16,6 2-31 15,3 0-157-15,6-1-143 0,0-4-296 16</inkml:trace>
  <inkml:trace contextRef="#ctx0" brushRef="#br0" timeOffset="13700.13">24648 13672 989 0,'0'0'333'16,"0"0"-323"-16,0 0 36 0,0 0 86 16,0 0-65-16,0 0-32 15,0-13-22-15,0 19-13 16,0 12 5-16,0 8 5 15,0 6-1-15,0 5 3 16,3 0-9-16,4-2 2 16,-2-3-5-16,1-2 0 15,0-5-1-15,-2-5 1 16,2-7-6-16,-3-3-30 16,2-6-80-16,1-4-100 15,-2 0-330-15</inkml:trace>
  <inkml:trace contextRef="#ctx0" brushRef="#br0" timeOffset="13984.09">24870 13579 1326 0,'0'0'129'0,"0"0"-126"16,0 0 66-16,0 0 20 16,0 0-55-16,0 0-22 15,-6 39 6-15,6-10 13 0,6 0-12 16,-1-1-9 0,1 1-5-16,-3-3-1 0,1-2-3 15,1-2 0-15,-4-5-1 16,1-5-36-16,-2-3-75 15,0-5-265-15</inkml:trace>
  <inkml:trace contextRef="#ctx0" brushRef="#br0" timeOffset="14950.19">23641 13963 802 0,'0'0'320'16,"0"0"-312"-16,0 0 6 15,0 0 93-15,0 0-46 16,0 0-16-16,-94 0-4 15,73 0 3-15,-4 0 5 16,-4 0-4-16,-3 0-15 16,-7 0 10-16,-7 0-12 15,-9-2-10-15,-10-4 0 0,-3-3-4 16,-7-7 0 0,0-5-5-16,-1-9 4 0,0-9 6 15,3-5-5-15,3-5-13 16,6 2 9-16,5 5-4 15,9 2-5-15,8 6 5 16,6 3 0-16,5 3 3 16,2 0-4-16,3 1-2 15,0 0 5-15,4 0-5 16,2 2 0-16,4 4 3 16,3 4-6-16,4 6 4 15,6 5-3-15,1 3 4 0,2 3 3 16,0 0-6-1,0 0-2-15,0 0 0 0,0 0 0 16,0 0-2-16,0 0 2 16,0 0-6-16,0 0 5 15,0 0-5-15,0 0-3 16,3 0-25-16,12 6-15 16,3 1-48-16,1-3-163 15,-4-1-387-15</inkml:trace>
  <inkml:trace contextRef="#ctx0" brushRef="#br0" timeOffset="15921">22574 12839 515 0,'0'0'143'0,"0"0"-95"16,0 0 63-16,0 0-9 16,-31-88 51-16,9 60-36 15,-5-1-65-15,-5 2-6 16,-3 3-4-16,-6 6-12 16,-8 5-9-16,-5 6-6 15,-6 3-9-15,-5 4 2 16,-5 0 2-16,-2 0 0 15,-7 8 10-15,1 5-3 16,0 4-6-16,0 4 4 16,-1 4-10-16,-1 5 0 15,3 3 0-15,4 1 1 0,5 1 18 16,9 0-1-16,5 2 0 16,10 1-4-16,11 1-11 15,10 5-2-15,10 1 1 16,10 0-6-16,3 1 4 15,15-1 0-15,18-2 2 16,10 0 3-16,14-4-3 16,11-2 8-16,11-1 1 15,11-4-4-15,8-3 0 16,4-10-2-16,8-6-4 16,-1-11 6-16,0-2-2 15,-6-2-8-15,-6-18 1 0,-4-4-1 16,-5-7 1-1,-6-2-2-15,-8-2 3 0,-8-1-1 16,-8 1 2-16,-9-3 1 16,-7 0 3-16,-4-3-3 15,-7-2 6-15,-3-1-6 16,-7 0-2-16,-6 3 0 16,-6 5-3-16,-6 3 1 15,-3 3 4-15,0 2-3 16,-6 3 0-16,-9-2-1 15,0 3 2-15,-6 0-4 16,-1 4 0-16,-5-3 0 16,-1 4 0-16,-5 1 0 0,-4-1 0 15,-8 5 0 1,-8 2-2-16,-8 2 1 0,-4 5 1 16,-4 1 0-16,-2 4-1 15,0 0 0-15,4 0 1 16,1 11-2-16,5 5-6 15,8 3 2-15,4 4-9 16,8 5-17-16,8 5-36 16,5 5-16-16,4 3-127 15,5 1-144-15,2-3-345 16</inkml:trace>
  <inkml:trace contextRef="#ctx0" brushRef="#br0" timeOffset="16374.7">21725 13054 1233 0,'0'0'54'0,"0"0"-40"16,0 0 60-16,0 0 43 15,0 0-36-15,0 0-32 16,0-3-24-16,0 3-14 15,0 0-8-15,3 7 4 16,2 13-6-16,2 7 29 16,4 3-10-16,3 3-9 15,5-1 4-15,0 1-6 16,1-2-4-16,0 0-2 16,-2-4-3-16,-3-3 1 15,-2-8-1-15,-5-1-2 0,-2-7-5 16,-5-3-30-16,1-2-36 15,-1-3-92-15,-1 0-85 16,0-6-277-16</inkml:trace>
  <inkml:trace contextRef="#ctx0" brushRef="#br0" timeOffset="16801.09">22192 13054 138 0,'0'0'1160'15,"0"0"-1138"-15,0 0-20 16,0 0 35-16,0 0 18 0,0 0 7 16,-10-24-17-16,8 24-25 15,-2 2-17-15,-2 13 0 16,0 6 14-16,0 3 7 15,5 2-6-15,1-4-2 16,0-3-9-16,13-3-4 16,3-7 6-16,7-6-9 15,2-3 4-15,0 0-4 16,0-13 0-16,-6-4-12 16,-8-5-7-16,-11-1 10 15,0-6 6-15,-17 0 0 0,-10 2-1 16,-3 4 0-16,3 8 1 15,4 8 2-15,0 5 1 16,4 2-2-16,3 0 1 16,3 4-7-16,7 7-43 15,6 1-135-15,0-3-187 16,5-1-79-16</inkml:trace>
  <inkml:trace contextRef="#ctx0" brushRef="#br0" timeOffset="17150.57">22414 12943 1047 0,'0'0'421'0,"0"0"-410"16,0 0-4-16,0 0 36 15,0 0-17-15,0 0-13 16,-49 21-2-16,49 4-3 15,14 5 0-15,2-3-1 16,3-5-4-16,1-2 4 16,2-8-4-16,1-4 0 15,-1-8 2-15,-1 0-1 16,1-5-1-16,-2-10-3 16,-8-5 0-16,-9-4-3 15,-3-3 2-15,-9-1-3 0,-20 4-1 16,-2 3 2-16,-6 9 1 15,-2 4-2-15,-3 5-2 16,0 3-38-16,-1 0-131 16,4 0-248-16,6 0-527 15</inkml:trace>
  <inkml:trace contextRef="#ctx0" brushRef="#br0" timeOffset="17905.66">21572 12854 423 0,'0'0'352'16,"0"0"-311"-16,0 0 32 15,0 0 35-15,0 0-22 16,0 0 12-16,-48-51-25 16,42 41-21-16,-4-3-9 15,0-2-16-15,-3-4 26 0,-2-5-4 16,0-2-25-16,-6-8-8 16,-2-3 2-16,-4-6-2 15,-6-6-8-15,-5-6-3 16,0-2 1-16,-1 0-3 15,2 2-1-15,5 7 14 16,6 4-6-16,4 6 1 16,3 3-10-16,7 3 7 15,0 5 3-15,3-2-1 16,3 5-2-16,0-3-6 16,-1 4 5-16,1 1 2 15,-2 3-7-15,2 0-1 0,-1 6 1 16,0 0 0-16,2 4-2 15,1 4 0-15,2 2 0 16,1 0-5-16,1 3-33 16,-2 0-64-16,-1 0-114 15,-5 0-352-15</inkml:trace>
  <inkml:trace contextRef="#ctx0" brushRef="#br0" timeOffset="18955.4">21258 11166 93 0,'0'0'715'15,"0"0"-695"-15,-92-16 34 16,54 16 12-16,-5 0-12 15,-5 4 9-15,0 8 4 16,-4 3-7-16,-1 2 1 16,-1 4-26-16,2 3-11 15,0 3 11-15,7 0-1 0,5 2 5 16,5 6-19 0,10 5-8-16,5 10-1 0,9 8 0 15,6 2-3-15,5 0-1 16,0-5-7-16,18-3 7 15,5-1 0-15,8-2-5 16,6-3 13-16,6-5 0 16,8-5-6-16,7-6 5 15,6-8-8-15,9-4 2 16,5-6 1-16,0-5-5 16,-1-4 6-16,-4-3-5 15,-5 0-2-15,-6-5 0 0,-2-13 2 16,-5-3 6-16,0-6-7 15,-5-4 1-15,-3-3 0 16,-5-1-3-16,-2-4 0 16,-4-3 5-16,-3-3 0 15,-2-4-2-15,-3-3-5 16,-2-7 8-16,-7 6-5 16,-1 1 0-16,-9 4-1 15,-4 5 0-15,-5 3-2 16,-3-1 4-16,-17 3-4 15,-4 0 0-15,-3 1 2 16,-4 3-2-16,0 1 0 16,-2 4-1-16,0 2 2 0,2 4-1 15,-2 7 1 1,-4 3 0-16,-4 6-2 0,-6 3 0 16,-4 4 0-1,-4 0 2-15,-3 0 0 0,1 0-1 16,3 6 0-16,0 3 0 15,4 4 0-15,3 5 0 16,0 1-1-16,3 5 1 16,1 2 0-16,1 5-1 15,4 2-16-15,-1 2-41 16,2 3-26-16,-1 3-63 16,1 2-108-16,-1-4-143 15</inkml:trace>
  <inkml:trace contextRef="#ctx0" brushRef="#br0" timeOffset="19753.15">20953 11437 334 0,'0'0'192'16,"0"0"-70"-16,0 0 6 15,0 0 10-15,0 0 5 0,0 0-46 16,0-11-7-16,0 11-15 16,0 0-23-1,0 0-10-15,0 0-5 0,0 0-15 16,0 7-19-16,0 13 0 15,0 10 0-15,0 8 12 16,0 2-8-16,0 2 8 16,1-2 4-16,11-1-2 15,0-2-1-15,1-6-4 16,-4-3-8-16,0-5 1 16,-3-5-4-16,0-5 0 15,-2-4-1-15,-2-6 0 16,-1-1 0-16,1-1-5 0,-2-1-41 15,0 0-20-15,0-6-93 16,0-13-366-16</inkml:trace>
  <inkml:trace contextRef="#ctx0" brushRef="#br0" timeOffset="20137.23">21203 11489 686 0,'0'0'477'0,"0"0"-467"16,0 0-4-16,0 0 74 16,0 0-12-16,-45 76-34 15,45-41-5-15,0 1 3 16,0-4-16-16,16-4-3 15,0-7-7-15,1-5 0 16,-2-6 1-16,0-9-4 16,-1-1 8-16,-1 0 2 15,1-11-7-15,-5-8 1 16,-5-7-2-16,-4-3 0 16,0-5 3-16,-10 0-8 15,-11 2 2-15,0 3-2 0,-2 8-1 16,3 8 0-1,6 9-4-15,4 4-24 0,5 0-91 16,5 0-136-16,0 8-100 16</inkml:trace>
  <inkml:trace contextRef="#ctx0" brushRef="#br0" timeOffset="20461.46">21400 11332 198 0,'0'0'932'0,"0"0"-910"0,0 0 40 16,0 0 54-16,0 0-24 15,0 0-46-15,-13-21-27 16,13 36-11-16,1 10 12 15,8 5 19-15,-2 6-25 16,1 4 7-16,2 2-1 16,-1-1-10-16,0-1-3 15,3-1-1-15,-1-9-2 16,-1-5-1-16,-1-8-3 16,-3-4 0-16,-2-6-1 15,-1-3-72-15,-3-4-100 16,0 0-240-16</inkml:trace>
  <inkml:trace contextRef="#ctx0" brushRef="#br0" timeOffset="21147.55">20956 11248 232 0,'0'0'391'0,"0"0"-337"16,0 0 32-16,0 0-28 15,0 0 53-15,0 0-3 16,-65-88-67-16,56 63 27 16,-4-5-16-16,0-5-14 15,-4-9-7-15,-1-9-3 16,3-12-13-16,0-10-10 15,3-5-4-15,2-1 9 16,4 5-2-16,4 8 19 16,2 10-3-16,0 11 4 15,0 11 11-15,2 9-29 16,6 4-7-16,-1 7 4 0,0 3-5 16,2 2-2-16,-1 4 0 15,-3 1 1-15,0 3-1 16,-3 2 0-16,-2 1 0 15,1 0-3-15,-1 0-10 16,3 0-8-16,2 7-31 16,-1 2-100-16,-2-5-248 15</inkml:trace>
  <inkml:trace contextRef="#ctx0" brushRef="#br0" timeOffset="22072.41">20934 9612 759 0,'0'0'50'0,"0"0"-15"15,-85-17-7-15,56 17 12 16,-3 0 19-16,-4 0-5 15,-4 0-9-15,-9 6-11 16,-6 4 5-16,-8 5-3 16,-1 6 11-16,0 4-3 15,0 6-11-15,1-1 2 16,5 3 1-16,7 1-11 16,11 0-6-16,10 1 3 15,12 1-9-15,11 3-7 0,7 2 1 16,0 3-1-1,6 1-1-15,16 0 0 0,5 0 7 16,7-1-9-16,4-3 3 16,6-2-2-16,7-1-1 15,6-4 8-15,8-6-7 16,11-8-1-16,9-11 4 16,6-9 0-16,-1-5-1 15,0-19-4-15,-4-7 0 16,-3-4 2-16,-2 3-4 15,-8-2 2-15,-7-1-2 16,-7-1 3-16,-7-2-2 16,-7-3-1-16,-4 0 3 15,-7-1-1-15,-5 1 0 16,-6-1 1-16,-5 3 3 0,-7 4-2 16,-7 3 6-16,-4 4-1 15,0 1 3-15,-7 0 1 16,-11 1-7-16,-3 1 0 15,-3 0 0-15,-6-1-4 16,-3 1 2-16,-4 2 0 16,-3 4-3-16,0 3 0 15,-1 6 0-15,-2 4-1 16,0 4 0-16,-4 2 0 16,-5 0-1-16,-3 0 1 15,-2 2 0-15,1 8 2 16,2 3-2-16,0-2 4 0,4 2-4 15,3-1 2-15,3-3-2 16,5 3 0-16,4 0-3 16,1 2-1-16,-1 5 0 15,-4 6-10-15,-2 5-30 16,-5 6-44-16,-5 4-73 16,-1-2-147-16,1-4-397 15</inkml:trace>
  <inkml:trace contextRef="#ctx0" brushRef="#br0" timeOffset="23293.06">20536 9856 968 0,'0'0'82'15,"0"0"4"-15,0 0 48 16,0 0-49-16,0 0-6 15,0 0-36-15,0 0-22 16,-12 13-16-16,12 4-4 16,0 5 13-16,6 7 24 0,2 1-17 15,-2 0 4-15,0 2-3 16,-2-1 1-16,2-4-14 16,-2-2 0-16,-1-5 4 15,0-8-11-15,-3-5 1 16,2-3-1-16,-2-4-1 15,0 0 3-15,1 0 1 16,-1 0-4-16,0 0 8 16,2 0-8-16,-2-8-1 15,1-3-19-15,-1 1-154 16,0 1-260-16</inkml:trace>
  <inkml:trace contextRef="#ctx0" brushRef="#br0" timeOffset="24065.96">20781 9831 956 0,'0'0'77'0,"0"0"1"16,0 0 76-16,0 0-65 15,0 0-44-15,0 0-31 16,-15 15-12-16,15 10 10 16,0 3 13-16,0 3-13 15,5 1 6-15,6 2 2 16,0-1-9-16,0-2 4 15,-1-5-2-15,-3 0-10 16,-2-8 2-16,-2-4-4 16,-3-2 1-16,1-7-2 15,-1-1 0-15,0-4-7 16,0 0-61-16,0 0-95 16,0-7-133-16,-3-12-698 0</inkml:trace>
  <inkml:trace contextRef="#ctx0" brushRef="#br0" timeOffset="24492.68">21017 9794 983 0,'0'0'179'0,"0"0"-177"16,0 0 28-16,0 0 50 15,0 0-56-15,0 0-2 16,-17 82 5-16,17-47 0 16,0 2-7-16,0-4-14 15,6-7 1-15,9-5-6 16,0-9 3-16,3-4 1 15,-2-6-2-15,5-2-1 16,0 0 5-16,-3-16-3 16,-2-5-2-16,-8-3 1 15,-8-3 3-15,0-3-2 16,-9 3-1-16,-14-2-2 16,-5 5 0-16,-5 6-1 15,-1 5-2-15,1 7-1 16,0 6-10-16,3 0-16 0,5 0-80 15,3 8-165-15,5-3-243 16</inkml:trace>
  <inkml:trace contextRef="#ctx0" brushRef="#br0" timeOffset="25194.75">20687 9672 589 0,'0'0'139'15,"0"0"-90"-15,0 0 29 16,0 0 24-16,-60-87-48 16,54 60-6-16,-3-2-14 15,3-6 1-15,2-3-21 16,1-6-11-16,1-4-3 16,2-3 6-16,0 1-5 15,0-2 7-15,0 3 6 16,11 1 13-16,3 3 1 15,3 4-20-15,5 5 6 16,4 4 7-16,3 3-1 0,1 2-3 16,-1 8-10-16,-4 3-2 15,-2 1 8-15,-1 5 1 16,-1-1-4-16,0 0-3 16,3-1-6-16,-1-1 9 15,6 0-5-15,-3 1-5 16,-1 4 3-16,-3 1-2 15,-7 3 0-15,-8 2 2 16,-4 1-3-16,-3 1 3 16,0 0 0-16,0 0-2 15,0 0-1-15,0 0 0 16,0 0-5-16,0 0 3 0,0 3-50 16,0 2-118-1,0-3-219-15</inkml:trace>
  <inkml:trace contextRef="#ctx0" brushRef="#br0" timeOffset="26111.11">21722 8016 600 0,'0'0'204'16,"0"0"-163"-16,-107 0 51 0,66 2 21 15,1 7-33-15,3 2-16 16,6 2-7-16,1 3-25 15,-2 7-6-15,-2 2-4 16,-2 6 7-16,-1 1-5 16,-2 4-11-16,3 0 9 15,2 7 5-15,4 2-11 16,5 5-7-16,5 1 0 16,6 3-5-16,9 1 8 15,5 0-4-15,0 0-1 16,8 0 6-16,11-3-3 15,6 0 3-15,6-6-7 16,11-5-3-16,12-6 1 0,13-5-1 16,14-6 1-16,6-9-1 15,4-8-3-15,0-7 3 16,3 0-3-16,-5-15 3 16,-3-6-3-16,-7-5-4 15,-13-1-4-15,-12-5 7 16,-5-4-4-16,-7-7 5 15,-2-9-1-15,-6-7 3 16,-4-3-1-16,-4-5-1 16,-5-1-1-16,-4 5 1 15,-7 7-1-15,-9 5 2 16,-1 7-1-16,-6 5 0 0,-16 5 0 16,-5 0 0-16,-7 1 1 15,-4 0 2-15,-4-2 1 16,-4 7-1-16,-2 4-2 15,-5 6-1-15,-4 4 0 16,-7 5 1-16</inkml:trace>
  <inkml:trace contextRef="#ctx0" brushRef="#br0" timeOffset="26517.14">21417 8493 1313 0,'1'-6'-272'0,"-1"-4"-240"0</inkml:trace>
  <inkml:trace contextRef="#ctx0" brushRef="#br0" timeOffset="27344.03">21531 8427 730 0,'0'0'121'0,"0"0"-61"15,0 0 56-15,0 0 14 16,0 0-26-16,0 0-43 16,0-3-17-16,0 3-6 15,0 0-23-15,0 6-12 16,0 15-1-16,-7 9 30 15,-1 9 5-15,-2 4-22 0,2 4 12 16,2-3-3-16,2 1-15 16,2-2-2-1,2-6-5-15,0-4 0 0,0-7 0 16,3-7-2-16,3-5-6 16,2-4-39-16,0-6-68 15,0-4-98-15,1 0-103 16,-1-14-73-16</inkml:trace>
  <inkml:trace contextRef="#ctx0" brushRef="#br0" timeOffset="27660.21">21609 8371 731 0,'0'0'193'0,"0"0"-136"0,0 0 12 16,0 0 34-16,0 0-28 16,0 0-36-16,0-6-20 15,0 23 5-15,0 8 44 16,6 5-39-16,1 5-6 16,2 4-6-16,2 0-6 15,-2 0-1-15,0-1-7 16,2-4 0-16,-2-3-3 15,1-7-2-15,3-4-6 16,-1-9-67-16,2-2-75 16,2-8-64-16,-2-1-82 0,-3-1-257 15</inkml:trace>
  <inkml:trace contextRef="#ctx0" brushRef="#br0" timeOffset="27964.1">21816 8337 872 0,'0'0'93'0,"0"0"-19"16,0 0 26-16,0 0 0 0,0 0-54 15,0 0-34-15,-12 1-3 16,12 23 54-16,2 7-15 15,5 6-20-15,2 5-11 16,2 3 5-16,1 3-8 16,1-3-4-16,1-1-5 15,2-5-4-15,-1-6-1 16,4-6-1-16,-4-8 0 16,1-4-12-16,-3-7-73 15,0-5-98-15,-1-3-166 16,0 0-268-16</inkml:trace>
  <inkml:trace contextRef="#ctx0" brushRef="#br0" timeOffset="28812.15">22273 8297 481 0,'0'0'163'16,"0"0"-131"-16,0 0 36 15,0 0 11-15,0 0-24 16,0 0 25-16,3-8-20 15,12 1-35-15,4 0-23 16,10-3 6-16,5-2 6 16,7 1 8-16,1 1 16 0,4 0-10 15,-1 3-6-15,3-1-10 16,-2 2-7-16,2-1 5 16,-2 3-3-16,2 0-2 15,0-1 0-15,4 1-2 16,2 1-3-16,4-1 1 15,1 1 0-15,6 2 1 16,-3 1-2-16,-1 0-1 16,-3 0 0-16,-9 0 1 15,-3 0-1-15,-6 0 0 16,-1 5-2-16,2 1 1 16,1 1 0-16,6 1 0 0,7-2 2 15,5 3-4-15,4-1-1 16,0 3-4-16,1 1-9 15,-4 2-10-15,-8 1-10 16,-7 1 17-16,-7-2-6 16,-7-2 17-16,-7 0 7 15,-4-2 3-15,-2-2 0 16,-4-1 1-16,-1-1 0 16,2 0 5-16,-1-1 8 15,4 3-10-15,-2-3 1 16,-1 2-2-16,-1 0-1 15,0 2-2-15,2-1 0 0,0 0 0 16,0 1 0-16,-1-3 1 16,-1-2-1-16,0-1-6 15,-3-2-6-15,3-1-22 16,-5 0-120-16,-2 0-56 16,-4-1-315-16</inkml:trace>
  <inkml:trace contextRef="#ctx0" brushRef="#br0" timeOffset="29147.43">24320 8331 764 0,'0'0'284'0,"0"0"-258"15,0 0 31-15,0 0-16 16,0 0-26-16,0 0-7 15,52-9-1-15,-27 9-5 16,-7 7-2-16,-6 3 0 16,-6 0-6-16,-3 0-3 15,0 2 8-15,-3-1-3 16,0 3 4-16,0 1 1 16,0 4 0-16,-4 3 0 15,-5 3 0-15,-6 6-1 16,-6 3 0-16,-9-1 1 0,-6 2-2 15,-11-5 1 1,-10-3-107-16,-13-9-150 0,-15-10-366 16</inkml:trace>
  <inkml:trace contextRef="#ctx0" brushRef="#br0" timeOffset="29863.8">21967 8065 575 0,'0'0'42'0,"0"0"-40"16,0 0-1-16,0 0 39 0,0 0 29 15,0 0-29-15,-18-18 11 16,16 17-8-16,-3 0 4 15,-3 1-4-15,-4 0-31 16,-6 0-9-16,-1 0 2 16,-7 4 10-16,3 0-2 15,-3-1-8-15,3-2 7 16,0-1 1-16,-2 0 3 16,-2 0-3-16,2-1-6 15,-2-6-3-15,1 3-2 16,2 2-2-16,-3 2-10 0,-7 0-144 15,-7 14-191 1</inkml:trace>
  <inkml:trace contextRef="#ctx0" brushRef="#br0" timeOffset="33369.41">20168 9055 466 0,'0'0'397'16,"0"0"-349"-16,0 0 55 16,0 0-11-16,0 0-22 15,0 0-14-15,0 0-19 16,0 0-20-16,22 0 6 15,5-3 11-15,12-6-20 16,7-2-8-16,6 0 0 16,3 0-5-16,-1 1-1 15,-2 3 1-15,-6 3-1 0,-8 1 1 16,-11 1 1 0,-11 1-4-16,-10 1 2 0,-2 0-1 15,-4 0 1-15,0 0 1 16,0 0 6-16,0 0 13 15,0 0 3-15,0 0-6 16,0 0-6-16,0 0-4 16,0 0-3-16,0 0-4 15,0 1 1-15,0 7 2 16,2 0 3-16,1 3-2 16,3 2-1-16,2 1-2 15,-1 3 0-15,2 3-1 16,-3 4-1-16,0 1-2 15,-5 0-122-15,-1-2-331 0</inkml:trace>
  <inkml:trace contextRef="#ctx0" brushRef="#br0" timeOffset="34667.47">23239 7967 910 0,'0'0'56'0,"0"0"17"16,0 0 41-16,0 0-30 16,0 0-30-16,0 0-13 15,2-3-27-15,5 3-13 16,6 1-1-16,1 11 4 16,0 5-4-16,2 5 2 15,-2 2 4-15,2 5-5 16,1 0 1-16,-1-1 1 0,-4 0-3 15,-3-1 1-15,0-1 1 16,-3-4-2-16,-3-4 0 16,1-3-1-16,-1-7-1 15,-1-2 1-15,-2-3 0 16,0-3 1-16,0 0 0 16,0 0 3-16,0 0 10 15,-8 0 18-15,-9-5-26 16,-8-3 0-16,-6 4 4 15,-8 2-6-15,-4 2-2 16,-6 0 1-16,1 2-2 16,-3 11-3-16,6 2-20 15,4 4-31-15,7 1-110 0,9-3-222 16</inkml:trace>
  <inkml:trace contextRef="#ctx0" brushRef="#br0" timeOffset="35769.48">26571 8729 761 0,'0'0'131'16,"0"0"-120"-16,0 0-9 15,0 0 0-15,0 0 21 16,0 0 35-16,-12-2 14 16,12 15-38-16,-1 5 6 15,1 2 6-15,0 3-15 16,0 1-9-16,0 1 0 16,0-1-10-16,0 2-8 15,0-2 1-15,0-1-3 16,4 2 1-16,3-4-3 0,-1-1 0 15,1-1 1-15,-3-1-1 16,-2 0 1-16,-2-3-1 16,0-1 0-16,0-3 0 15,0-2-3-15,-8-2 2 16,-3 0 0-16,-3-1 0 16,-3-1 2-16,-4 0 0 15,-2-3-1-15,-3 0 3 16,-1-2-2-16,-3 0 2 15,-4 0 1-15,0 0-1 16,-3-9-3-16,-4 1-6 16,-5-4-129-16,1 0-192 15</inkml:trace>
  <inkml:trace contextRef="#ctx0" brushRef="#br0" timeOffset="36903.81">27287 10692 624 0,'0'0'86'0,"0"0"8"15,0 0 23-15,0 0-4 16,0 0-3-16,0 0-23 15,66 36-30-15,-65-30-14 16,4 4-24-16,4 7-6 16,0 7-2-16,3 5-3 15,4 3 1-15,6 0-4 16,6 2-1-16,5-2 0 16,5-1-2-16,1-1 0 15,0-4-2-15,2-3 0 16,-4-3 0-16,2-6-6 15,-4-4 0-15,-4-3 3 0,-3-4-1 16,-4-1 3-16,-3-2 1 16,-4 0 0-16,-3-7 2 15,0-9-2-15,-3-3 13 16,3-1 23-16,0 0-8 16,4 0-4-16,-3 1-9 15,4 4-7-15,2 3-3 16,-2 3-3-16,2 0-2 15,-3 5-1-15,0 0-1 16,1-1 1-16,-1 0-29 16,-1-2-79-16,-8 0-179 15,-9-3-621-15</inkml:trace>
  <inkml:trace contextRef="#ctx0" brushRef="#br0" timeOffset="37920.8">26058 13007 861 0,'0'0'285'0,"0"0"-276"0,0 0-2 16,0 0 14-16,0 0 13 15,-88 52 11-15,76-31-27 16,-3 7 0-16,0-1 16 15,-3 6-9-15,0-3-4 16,-4 1 15-16,0-3-10 16,0 0 4-16,-1-1-7 15,2 1-8-15,3 1-3 16,0-1-3-16,6-2 0 16,3 1-3-16,8-5-3 15,1-1 7-15,0-3 5 0,17-1-3 16,9-4-5-16,7-4-1 15,9-6-1-15,7-3-4 16,3 0-1-16,6 0-2 16,-1 0-8-16,1 0-12 15,0 0-19-15,-3-1-97 16,-2-5-279-16</inkml:trace>
  <inkml:trace contextRef="#ctx0" brushRef="#br0" timeOffset="39306.58">23071 13635 603 0,'0'0'205'0,"0"0"-176"15,0 0 27-15,0 0 56 16,-97-34-22-16,67 28-10 16,-3 1-48-16,0 0-22 15,2 4-2-15,0 0 0 16,1 1 10-16,3 0 10 16,0 0-9-16,1 1 5 15,3 10-1-15,1-2-6 16,5 5-4-16,7-5 2 15,1 1 9-15,3-2-1 16,2 0-13-16,1 0-2 16,3-1-6-16,0 1 7 15,0 0-4-15,0 4-1 0,0-1 3 16,0 1-2-16,6-2 4 16,2-2-1-16,1 3 2 15,2 2 0-15,2 2 3 16,1 4-7-16,2 1-4 15,1-1 0-15,-1 2 0 16,-3 3-2-16,-1 2-5 16,-7 2-15-16,-5 0-33 15,0 3-38-15,-7-2-2 16,-7 1-129-16,0-1-179 16</inkml:trace>
  <inkml:trace contextRef="#ctx0" brushRef="#br0" timeOffset="40455.98">21215 12362 811 0,'0'0'84'16,"0"0"-83"-16,0 0 43 15,0 0 62-15,0 0-18 16,0 0-67-16,-27 23 10 16,11 1-6-16,-2 4-8 15,-3 2-13-15,0 0-2 16,0 0-1-16,-1-1-1 16,5-2-2-16,2-3-27 15,8-8-164-15,7-6-95 16</inkml:trace>
  <inkml:trace contextRef="#ctx0" brushRef="#br0" timeOffset="40672.54">21270 12369 1105 0,'0'0'77'16,"0"0"-72"-16,81 37-5 16,-44-7 21-16,5 1-19 15,1 4-2-15,5-1-27 0,-3-4-245 16,-8-8-598 0</inkml:trace>
  <inkml:trace contextRef="#ctx0" brushRef="#br0" timeOffset="41566.08">20713 10629 594 0,'0'0'106'0,"0"0"-58"15,0 0 29 1,0 0-25-16,0 0-19 0,0 0 41 15,-74 19 6-15,56-9-7 16,0 3-29-16,-1 3-15 16,2 4-16-16,0 3-2 15,0 0-8-15,1-2-3 16,4-1 0-16,0 2-35 16,9-7-177-16,3-6-93 15</inkml:trace>
  <inkml:trace contextRef="#ctx0" brushRef="#br0" timeOffset="41792.42">20723 10649 1057 0,'0'0'117'0,"0"0"-110"15,0 0 2-15,0 0 4 16,0 0 15-16,126 44-20 16,-73-21-8-16,-1 1-16 0,-1-2-241 15,-5-6-305 1</inkml:trace>
  <inkml:trace contextRef="#ctx0" brushRef="#br0" timeOffset="61747.63">4028 474 682 0,'0'0'336'0,"0"0"-279"0,0 0 96 16,0 0-58-16,0 0-36 16,0 0 10-16,0 0-14 15,-36-53-23-15,21 49-14 16,-3 3-14-16,-4 1 0 16,-8 0 1-16,0 12-5 15,-3 7 0-15,2 2-2 16,3 3 2-16,7 0-1 15,6-1-2-15,6 0-1 0,6-2-3 16,3-2-5-16,0-2-9 16,3-1-1-16,15-2 8 15,1-1 1-15,4-4 1 16,2 1 1-16,3-2 10 16,-2-2 0-16,-1 1 1 15,-4 0-3-15,-3 2 1 16,-6 1 0-16,-2 1 0 15,-5 3-2-15,-4 3 1 16,-1 3 0-16,0 4 3 16,-19 2 0-16,-8 0 3 15,-9 0 7-15,-6-5 5 0,-5-3 6 16,-1-5 20-16,-1-5-6 16,5-3-10-16,5-5-11 15,4 0 0-15,12-16-5 16,7-11-9-16,16-7-33 15,3-9-109-15,30-7-87 16,10-6-262-16</inkml:trace>
  <inkml:trace contextRef="#ctx0" brushRef="#br0" timeOffset="62028.36">4222 196 1272 0,'0'0'68'15,"0"0"-66"-15,0 0 6 0,0 0 18 16,0 0-25-16,0 0 80 16,-11 114-31-16,11-56-8 15,2 2-19-15,4 3-8 16,-3 2-8-16,-2 1 1 15,1 1-8-15,-2-1 2 16,0-4-2-16,-6-5-52 16,-3-4-79-16,-1-11-205 0,2-14-183 15</inkml:trace>
  <inkml:trace contextRef="#ctx0" brushRef="#br0" timeOffset="62248.17">4084 633 1047 0,'0'0'233'0,"0"0"-224"16,0 0 20-16,0 0 21 15,0 0-40-15,0 0-10 16,94-37-1-16,-41 33-4 0,11 2-112 15,-3-1-216-15,-9 3-199 16</inkml:trace>
  <inkml:trace contextRef="#ctx0" brushRef="#br0" timeOffset="62712.85">4529 619 1140 0,'0'0'67'0,"0"0"-49"16,0 0 61-16,0 0-20 15,-100 64 4-15,72-35-19 0,1 1-17 16,6 1-16-16,3-1-6 16,8-2-2-16,7-2-3 15,3-6 0-15,0-3 0 16,18-5-3-16,7-6 0 15,6-6-13-15,4 0-7 16,-1-6-26-16,-4-11 6 16,-8-6 28-16,-10-1 9 15,-7-4 6-15,-5-5 2 16,0-2 4-16,-6-2 5 16,-8 1 14-16,-1 5 18 15,5 8 0-15,1 10-4 16,6 8-15-16,3 3 2 0,0 2 0 15,0 0-15-15,0 0-11 16,0 13-2-16,2 15-4 16,11 11 6-16,2 9 2 15,1 2-2-15,-1 1-3 16,3 0 3-16,1-3-4 16,-1-5-70-16,0-1-57 15,2-12-179-15,-1-10-619 16</inkml:trace>
  <inkml:trace contextRef="#ctx0" brushRef="#br0" timeOffset="62978.66">4702 203 1332 0,'0'0'36'16,"0"0"-34"-16,0 0 21 16,0 0 10-16,0 0-21 15,0 0-11-15,3 119 57 16,14-44-30-16,-1 5-21 16,1-3-4-16,-4 4-2 15,-4-4-2-15,-3-6-23 0,-3-7-68 16,1-11-83-1,-4-12-233-15</inkml:trace>
  <inkml:trace contextRef="#ctx0" brushRef="#br0" timeOffset="63182.25">4580 590 1239 0,'0'0'62'16,"0"0"-49"-16,0 0 28 16,0 0-13-16,0 0-18 15,0 0-9-15,97-23-1 0,-39 20-45 16,0 1-190-16,-2-1-242 16</inkml:trace>
  <inkml:trace contextRef="#ctx0" brushRef="#br0" timeOffset="63615.04">5036 645 1089 0,'0'0'252'15,"0"0"-252"-15,0 0-2 16,0 0 2-16,0 0 22 15,0 0-1-15,6 79 4 0,17-65-17 16,8-3-8-16,3-7 0 16,-1-4-17-16,-2 0 2 15,-4 0-15-15,-9-9-7 16,-7-8 24-16,-7-2 13 16,-4 0 2-16,0-4 10 15,-10-1 6-15,-7 1 1 16,-5 0 3-16,1 8 8 15,-3 5-7-15,2 5 10 16,-5 5-8-16,2 0-14 16,1 0-4-16,7 5 6 15,1 15 11-15,7 11-15 0,3 7-9 16,6 9 0-16,0 1-1 16,9 0 1-16,15-4-5 15,7-2-49-15,8-8-78 16,10-9-185-1,2-8-310-15</inkml:trace>
  <inkml:trace contextRef="#ctx0" brushRef="#br0" timeOffset="63889.63">5790 409 1028 0,'0'0'206'0,"0"0"-196"16,0 0 84-16,0 0 3 16,0 0-50-16,0 0-18 15,61 0 19-15,-9 12-14 16,2-6-25-16,6 0-8 15,-2-2-1-15,-3-4-32 16,2 0-77-16,-9 0-136 16,-10 0-293-16</inkml:trace>
  <inkml:trace contextRef="#ctx0" brushRef="#br0" timeOffset="64102.68">6042 421 1198 0,'0'0'81'0,"0"0"-78"16,0 0 31-16,0 0 42 15,-27 74 3-15,27-39-39 16,0 9-9-16,7 5-17 16,4 4-10-16,-2 2-4 15,-3-2 0-15,-3-2-31 16,3-3-79-16,1-7-125 0,4-8-326 15</inkml:trace>
  <inkml:trace contextRef="#ctx0" brushRef="#br0" timeOffset="64597.62">6391 639 1206 0,'0'0'81'0,"0"0"-79"15,0 0 52 1,-82-11 11-16,57 19-17 0,-2 14 0 16,3 5-15-16,6 7-26 15,6 6-3-15,9 2-3 16,3-1-1-16,0-2 0 15,9-3 0-15,11-8-1 16,5-7 1-16,3-7-14 16,2-6-7-16,0-8-4 15,-2 0-2-15,-3-8-2 16,-6-12 7-16,-8-1 22 16,-6-5 0-16,-5-6 9 0,0-3 9 15,-3-3 6 1,-9 0-8-16,0 6 8 15,4 8 0-15,1 8 15 0,6 9-10 16,-1 5-16-16,2 0-1 16,0 2-6-16,0 0-6 15,0 15-6-15,0 15-5 16,7 8 11-16,4 5-1 16,6-1 0-16,3-3-47 15,4 0-37-15,3-9-113 16,1-8-229-16</inkml:trace>
  <inkml:trace contextRef="#ctx0" brushRef="#br0" timeOffset="65165.21">6661 309 1112 0,'0'0'257'0,"0"0"-246"16,0 0 25-16,0 0 17 16,0 0-32-16,0 0-13 15,-18 72 10-15,18-8 40 16,0 8-45-16,0 2-3 16,0-5-6-16,0-1-3 15,0-7-1-15,0-10 0 16,-3-12-15-16,-1-11-25 0,1-14 11 15,3-7 14 1,0-7-9-16,0 0 15 0,0-18 2 16,0-8 0-16,0-6-16 15,13-5 1-15,-1-2-6 16,4-2-3-16,1 1 4 16,-1 7 5-16,-1 9 15 15,-3 9 7-15,-1 8 1 16,-5 6 7-16,0 1 8 15,1 0 1-15,-1 0-8 16,3 8 7-16,6 15 1 16,-2 7-5-16,1 8-9 15,-4 1-1-15,-4 5 1 16,-3-4-3-16,-3-4 1 0,0-5-1 16,-1-7 0-16,-13-6 0 15,1-6 6-15,-2-4-1 16,-6-5 24-16,0-3 10 15,-3 0 2-15,0-9-22 16,2-7-11-16,4-7-8 16,9-1-39-16,9-3-70 15,0 3-90-15,13 2-436 16</inkml:trace>
  <inkml:trace contextRef="#ctx0" brushRef="#br0" timeOffset="65798.45">6916 890 616 0,'0'0'280'0,"0"0"-265"15,0 0 27-15,0 0 105 16,0 0-43-16,0 0-35 15,51 37-27-15,-20-37-26 16,4-6-9-16,-2-9-5 16,-2-5 0-16,-3-6 4 15,1-7-5-15,-4-14 3 0,2-12-4 16,-4-13-1-16,0-8-11 16,-4-4-9-16,-8 0 3 15,-4 9 14-15,-7 15 4 16,0 20 3-16,0 20 20 15,-3 11 17-15,-4 9-24 16,2 0-16-16,-4 20 1 16,-4 18-1-16,-2 16 10 15,6 15 4-15,-1 6 12 16,2 4 5-16,5-1-9 16,3-3-1-16,0-8-13 15,0-9 5-15,14-11-11 16,10-14-2-16,2-9 0 15,7-10 0-15,0-11-15 0,3-3-3 16,-3-7-20-16,-2-16 11 16,-4-4 19-16,-2-6 8 15,-7-3 0-15,-6-4 3 16,-4-1 8-16,-3 4 11 16,-5 12 9-16,0 10 8 15,0 12 1-15,0 3-8 16,0 6-32-16,0 21-11 15,0 15 11-15,9 10-1 16,5 4 2-16,7 0-3 16,1 0-6-16,6-3-42 0,5-1-59 15,-2-2-13 1,-4-7-343-16</inkml:trace>
  <inkml:trace contextRef="#ctx0" brushRef="#br0" timeOffset="66449.46">3225 1508 825 0,'0'0'222'16,"0"0"-222"-16,0 0 0 16,0 0 11-16,127-10 63 15,-41 4 0-15,30 1-23 16,33-5-21-16,34-3-11 15,38 4-5-15,27-1 31 16,28 0-4-16,16 1-41 16,14-3 1-16,12-7 0 15,11-2-1-15,8-3-6 16,-1 1-29-16,-12 5-38 16,-29 5 0-16,-32 5 34 15,-42 3 25-15,-39-1 14 16,-39 0 0-16,-37 2 1 15,-35 0 23-15,-32 1 41 0,-21 0-5 16,-15 2 14-16,-3 1 16 16,0 0-27-16,0 0-34 15,-3 0-13-15,-4-2-16 16,1 2-2-16,-6 0-40 16,-4-1-121-16,-7-12-408 15</inkml:trace>
  <inkml:trace contextRef="#ctx0" brushRef="#br0" timeOffset="93159.18">1071 2577 342 0,'0'0'888'0,"0"0"-879"16,0 0 6-16,0 0 89 16,0 0-5-16,0 0-37 15,0 0-15-15,-6-47-21 16,-3 47-13-16,-8 0-9 16,-11 11-3-16,-3 8 3 15,-2 8 4-15,6 0 4 16,6 3 0-16,5 0-2 0,1 1-6 15,9-3 2-15,6-1-1 16,0-2-4-16,0-5 0 16,6-5 2-16,13-5-2 15,5-7 4-15,9-3-5 16,4-3 0-16,1-17 0 16,-4-3 0-16,-6-5 0 15,-7-5 1-15,-7-2 3 16,-8-3-3-16,-5-2 1 15,-1 2-2-15,0 4 2 16,0 9 1-16,-1 7 7 16,-4 8 4-16,2 7-1 15,2 3-2-15,1 0-6 16,0 0-5-16,-3 11 0 0,-2 16 0 16,-1 9 0-16,-1 8 1 15,1 6 6-15,3 0-1 16,0 4 7-16,0 1-13 15,3 0 8-15,0-1-4 16,0-5-3-16,0-5 0 16,0-9-1-16,0-7 1 15,1-11-4-15,2-7 6 16,-1-7-1-16,-2-3-2 16,1 0 12-16,1-8 21 0,4-17 8 15,1-8-40 1,5-8-1-16,0-8 0 0,6-7-1 15,6-4 1-15,1-2-4 16,6 6 1-16,-1 10-2 16,-4 12 0-16,1 10 4 15,-5 9 1-15,-7 6-2 16,-3 5 1-16,-3 1 1 16,1 3-1-16,-1 0 0 15,3 0 1-15,0 0-1 16,-3 0 1-16,-3 0-4 15,0 0 3-15,1 1-2 16,-4 3-12-16,3-2-37 16,3 3-35-16,2-4-117 15,-4-1-362-15</inkml:trace>
  <inkml:trace contextRef="#ctx0" brushRef="#br0" timeOffset="94043.87">1423 2983 689 0,'0'0'414'0,"0"0"-375"16,0 0 72-16,0 0-1 15,0 0-12-15,0 0-50 16,-36-9-25-16,21 9-14 15,-6 11 12-15,-1 7 6 16,1 3-7-16,0 4 0 16,2 3 1-16,1 5-11 15,3 1 13-15,4 0-11 0,7 2 3 16,4-4 0-16,0 0-11 16,6-5 1-16,16-4 2 15,4-5-4-15,8-4-2 16,0-6 0-16,-4-4-1 15,-3-2-7-15,-6-2-7 16,-6 0 4-16,-11 0 5 16,-4-3-6-16,0-8-34 15,0-4-110-15,-6-5-482 16</inkml:trace>
  <inkml:trace contextRef="#ctx0" brushRef="#br0" timeOffset="95280.45">2536 2431 482 0,'0'0'167'0,"0"0"-93"15,0 0 54-15,0 0 16 16,0 0 5-16,0 0-35 16,-9-14-49-16,3 14-31 15,-3 3-6-15,-10 16 18 16,-8 8 3-16,-3 7-14 0,2 4-4 16,1 2-10-1,6-2-9-15,6-1-4 0,6-8-1 16,6-5-4-1,3-5 0-15,0-7 0 0,12-1 1 16,9-10-4-16,7-1 4 16,3-1-1-16,4-19-3 15,-2-3-6-15,-2-5-2 16,-4-6 6-16,-5-4 2 16,-2-5 0-16,-6 0 1 15,-6 2 3-15,-5 8-4 16,-3 9 9-16,0 12 12 15,0 7-1-15,0 4-5 16,0 1-9-16,0 0-4 16,0 18-2-16,0 16-9 15,0 16 9-15,0 5 7 16,0 5-2-16,0 3-3 0,6-3-1 16,-3-3 1-16,2-4 1 15,-3-12-3-15,0-9 0 16,-2-12 0-16,0-7 2 15,0-10-2-15,0-3 0 16,0 0 5-16,0-3 6 16,0-15 24-16,3-9-23 15,7-9-8-15,8-4 1 16,8-4-5-16,2 0 0 16,5 6 0-16,1 6 0 15,-3 9 0-15,-5 4-3 16,-1 7 1-16,-7 5 1 0,-9 1-1 15,-3 5 1-15,-1 1-2 16,-1 0-14-16,-1 0-29 16,1 0-54-16,1 5-93 15,1 5-203-15</inkml:trace>
  <inkml:trace contextRef="#ctx0" brushRef="#br0" timeOffset="95963.5">2997 2866 1118 0,'0'0'123'0,"0"0"-121"16,0 0 32-1,0 0 25-15,0 0-27 0,0 0-11 16,-27 35 31-16,17-5-19 15,-1 3 9-15,1 4-5 16,2-1-16-16,-1-2-6 16,2-1-11-16,0-7 1 15,2-6-4-15,2-4-1 16,3-10 2-16,0-5 0 16,0-1 0-16,0 0 5 15,0-4 6-15,6-12 1 16,6-5-14-16,-2 0 2 15,-2-3-2-15,5 0 0 16,-1 0 1-16,0 2-1 16,0 0 0-16,2 7 0 15,-1 2 0-15,0 3 0 16,2 6 1-16,2 2-1 0,-1 2 0 16,8 0 1-16,-3 15-1 15,-2 3 4-15,-4 6-4 16,-5 3 0-16,-7 1 1 15,-3 0-1-15,0 1 0 16,0-4 1-16,-11-2-1 16,-9-3 0-16,-2-3 1 15,-2-5-1-15,-1-4 1 16,-1-2 1-16,-7-6-1 16,-4 0-1-16,-2-1-11 0,5-15-68 15,18-2-67 1,16-5-191-16</inkml:trace>
  <inkml:trace contextRef="#ctx0" brushRef="#br0" timeOffset="97013.28">4150 2402 751 0,'0'0'179'16,"0"0"-114"-16,0 0 67 15,0 0-6-15,0 0-48 16,0 0-13-16,-31-61-13 16,16 61-30-16,0 0-11 15,-9 14 2-15,-3 14 0 16,-1 12 0-16,1 6 6 15,3 6-8-15,5 1-1 16,7-6-4-16,0-1 0 16,12-8-4-16,0-4-1 15,0-7 1-15,12-8 1 16,7-6-1-16,7-9-2 0,2-4-4 16,0 0 1-16,-1-20 2 15,0-5 2-15,-6-6 0 16,3-7 0-16,-8-5 3 15,1-6-4-15,-7-4 0 16,-1-1 4-16,-6 4-3 16,-3 14 16-16,0 9 8 15,0 13-2-15,0 7 4 16,0 3-21-16,0 4-1 16,0 0-2-16,0 0-3 0,0 1 0 15,-3 23-4 1,-9 14 0-16,2 14 4 0,-1 8 5 15,1 2 0-15,1 1 3 16,0 0-3-16,3-2 0 16,-3-3-3-16,3-7-1 15,3-7-1-15,-3-9 0 16,3-10 1-16,0-8-1 16,0-6 1-16,2-9 0 15,1-2 0-15,0 0 4 16,0-11 8-16,0-13-1 15,0-6-11-15,10-7 0 16,5-8 0-16,7-4 0 16,2-2-1-16,3 2 1 15,-1 8 0-15,2 11-1 0,-1 9-4 16,-2 7 3-16,0 3-1 16,-4 5 2-16,2 2 0 15,-7 3 0-15,4 1-3 16,-4 0-1-16,0 0-11 15,-2 0-27-15,-5 2-55 16,-3 8-63-16,-6 1-229 16</inkml:trace>
  <inkml:trace contextRef="#ctx0" brushRef="#br0" timeOffset="97680.81">4468 2884 1098 0,'0'0'60'0,"0"0"-39"15,0 0 100-15,0 0-44 16,0 0-3-16,0 0-25 15,-42-14-28-15,29 14-5 16,-7 8 3-16,-5 12 12 16,1 3-1-16,-1 5-5 15,8 3-9-15,-2 3-6 16,10-2-2-16,1-1 2 16,4-4-5-16,4-3 0 15,0-4 0-15,9-6-4 16,6-3 5-16,10-6-3 0,2-5-1 15,1 0 0-15,2 0-2 16,-3-15-1-16,-3-5 1 16,-3-6 3-16,-2-2-3 15,-5-6 2-15,-5-4-2 16,-2-2 4-16,-2 2 2 16,-5 6 2-16,0 7 8 15,0 10 7-15,0 7 6 16,0 5-6-16,0 3 1 15,0 0-10-15,0 8-14 16,0 21-5-16,0 11 3 16,0 10 2-16,0 0 0 15,0 3 0-15,0-2-35 0,0-2-45 16,0-8-138-16,-5-7-401 16</inkml:trace>
  <inkml:trace contextRef="#ctx0" brushRef="#br0" timeOffset="98365">3073 2705 803 0,'0'0'55'0,"0"0"-34"0,0 0 105 15,0 0-20-15,0 0-30 16,0 0-33-16,-2-3-21 16,2 3-5-16,-1 0 2 15,-4 1-4-15,-2 13 36 16,-2 6 4-16,0 6-26 16,-4 4-9-16,5 2-2 15,-1 3-11-15,-1 0-7 16,1-2 0-16,-5 0-21 15,-2-10-290-15</inkml:trace>
  <inkml:trace contextRef="#ctx0" brushRef="#br0" timeOffset="100133.3">7349 2178 1231 0,'0'0'24'0,"0"0"-21"15,0 0 15-15,0 0 40 16,-103-8-30-16,73 23-5 16,-1 5 7-16,3 6-13 15,5 3-10-15,4 1 0 16,8 3-2-16,8-3-5 16,3 0 5-16,0-4-4 15,21-7-1-15,11-4 1 16,9-9-1-16,4-6-11 15,1 0-41-15,-7-19 5 0,-6-8 31 16,-14-6 16-16,-4-2 0 16,-10-2 8-16,-5-1 8 15,0 3 12-15,0 3 13 16,-5 4 12-16,-1 11-6 16,0 7-8-16,3 5 2 15,3 4-14-15,0 1-18 16,0 0-9-16,0 14 0 15,-4 16-9-15,1 11 9 16,3 8 12-16,0 11 1 16,0 4 2-16,0 4-3 15,0 0-1-15,0-6-3 0,0-9-4 16,0-5-3 0,0-9 0-16,0-10-1 0,0-8 0 15,0-10 0-15,0-5-3 16,0-6 3-16,0 0 6 15,0-4 10-15,3-17-1 16,1-7-10-16,4-9-2 16,2-8-4-16,8-5 1 15,2-12-1-15,8-3 1 16,2 2-5-16,0 7 0 16,-1 16 0-16,-3 12 3 15,-9 10 2-15,-6 9 0 16,-5 4 0-16,-6 4-3 0,0 1-23 15,0 0-34 1,0 4-98-16,0 10-114 0,0 6-249 16</inkml:trace>
  <inkml:trace contextRef="#ctx0" brushRef="#br0" timeOffset="100988.15">7580 2651 862 0,'0'0'178'0,"0"0"-173"16,0 0 77-16,0 0 49 15,0 0-57-15,0 0-14 16,-89 31-14-16,69-14-21 16,4 6 0-16,1 3-6 15,0 3 3-15,6 3 3 16,4 2-2-16,0-2-6 16,5 0-8-16,0-7-5 15,0-1-4-15,8-3 0 16,8-5-24-16,4-4-130 15,6-6-150-15,0-6-302 16</inkml:trace>
  <inkml:trace contextRef="#ctx0" brushRef="#br0" timeOffset="101231.59">7695 2803 891 0,'0'0'366'0,"0"0"-359"15,0 0 24-15,0 0 35 16,0 0-26-16,0 0-15 16,0 3 3-16,17 4-9 15,5 0-14-15,3-1-5 16,5-2-70-16,-2-4-125 15,-4 0-235-15</inkml:trace>
  <inkml:trace contextRef="#ctx0" brushRef="#br0" timeOffset="101467.57">7725 2757 747 0,'0'0'425'15,"0"0"-403"-15,0 0 25 16,0 0 32-16,0 0-37 16,0 0-27-16,-8 25-6 15,8 1 19-15,0 4-9 0,0-1-14 16,0 3-3-16,0 0-1 16,0-1-2-16,5-5-22 15,-1-1-74-15,-1-8-182 16,2-6-147-16</inkml:trace>
  <inkml:trace contextRef="#ctx0" brushRef="#br0" timeOffset="101770.69">7980 2689 882 0,'0'0'397'0,"0"0"-390"16,0 0 1-16,0 0 35 16,0 0-30-16,0 0 16 15,-22 77 34-15,17-38-27 16,1 4 2-16,1-3-20 15,0 0-10-15,1-5-6 16,-1-3-2-16,2-3-9 16,-4-8-116-16,1-7-214 15</inkml:trace>
  <inkml:trace contextRef="#ctx0" brushRef="#br0" timeOffset="102302.87">7574 2820 325 0,'0'0'440'0,"0"0"-403"0,0 0 15 16,0 0 56-1,0 0 0-15,0 0-22 0,3-1-22 16,3 1-12-16,3 0-19 16,-2 0-7-16,1 0 3 15,4 0-1-15,0 0-15 16,0 0-7-16,4 1-4 15,1 1-2-15,2-1 0 16,6 2-2-16,-5-1-27 16,2 2-19-16,-7-3-49 15,-6 1-52-15,-9-1-39 16,0-1-52-16</inkml:trace>
  <inkml:trace contextRef="#ctx0" brushRef="#br0" timeOffset="102774.62">7743 2644 149 0,'0'0'778'0,"0"0"-715"15,0 0-10-15,0 0 85 16,0 0-58-16,0 0-58 16,-3 0-18-16,3 14-2 15,0 6 23-15,0 1 10 16,0 5-4-16,0 2-3 0,0 1 3 15,0 1-8-15,-2-2-16 16,1-2-7-16,-1-4 0 16,2-3-74-16,-1-8-347 15</inkml:trace>
  <inkml:trace contextRef="#ctx0" brushRef="#br0" timeOffset="103836.86">8826 2091 760 0,'0'0'200'0,"0"0"-120"0,0 0 90 15,0 0-78-15,0 0-45 16,0 0-4-16,-82-3-4 15,55 23-18-15,0 5-11 16,-1 6 0-16,8 3 4 16,1-1 1-16,7-1-7 15,3-1-4-15,9-4-3 16,0-3 0-16,3-5-1 16,20-3-2-16,6-9-7 0,6-7-16 15,1 0-38 1,-1-12 3-16,-4-15 24 15,-6-4 7-15,-5-5 19 0,-6-4 10 16,-1-3 5-16,-7 1 9 16,-3 1 18-16,-1 8 13 15,-2 11 26-15,1 8-16 16,-1 8-17-16,0 6-2 16,0 0-23-16,0 0-13 15,0 16-2-15,0 15 2 16,-3 14 3-16,-3 7 18 15,2 9-10-15,-4 8-3 16,1 4-2-16,1 2-2 16,0-3-3-16,1-10 0 15,4-13-1-15,-1-11 0 0,2-12 1 16,0-10-1-16,0-11 0 16,0-3 1-16,0-2 1 15,0-7 13-15,0-15 1 16,11-7-9-16,5-10-5 15,7-4-1-15,5-11 1 16,2-6-1-16,3 2-1 16,0 7-2-16,-8 13 2 15,-4 14-1-15,-8 11-2 16,-4 6-10-16,-5 3-13 16,-1 2-27-16,2 2-52 15,-2 0-110-15,5 6-259 16</inkml:trace>
  <inkml:trace contextRef="#ctx0" brushRef="#br0" timeOffset="104554.79">9205 2539 132 0,'0'0'1111'0,"0"0"-1094"16,0 0-6-16,0 0 30 15,0 0-24-15,0 0 2 16,-45 71-8-16,33-31 15 16,0 3-3-16,-3 1-16 15,3-1-3-15,-1-1-2 16,4-5 0-16,1-8-2 0,4-7 1 15,2-6-1-15,2-6 0 16,0-7-2-16,0-3 2 16,0 0-7-16,0 0 7 15,0-11-5-15,6-8-1 16,5-3-12-16,5-3 4 16,-1-2-6-16,5 0-9 15,-4 1 3-15,2 6 6 16,-3 4 4-16,-2 4 11 15,-4 5 5-15,-1 3 11 16,-5 3 7-16,4-1 18 16,-4 2-15-16,0 0-11 15,2 0-7-15,-1 8 3 0,2 10 0 16,0 3-5-16,-5 6 0 16,-1 1 2-16,0 0-2 15,0-1 3-15,-10-2-3 16,-2-3-1-16,-4-5 0 15,1-7 4-15,-1 0-1 16,-1-7 5-16,-1-3-2 16,2 0-2-16,-4 0-4 15,5-15-43-15,8-2-143 16,7-1-164-16</inkml:trace>
  <inkml:trace contextRef="#ctx0" brushRef="#br0" timeOffset="104806.97">9369 2881 167 0,'0'0'979'16,"0"0"-899"-16,0 0-22 15,0 0 53-15,0 0-9 16,0 0-34-16,30 1-46 16,-8-1-16-16,5 2-6 0,6-2-6 15,-2 0-71-15,-1 0-65 16,-2 0-185-16,-8 0-292 16</inkml:trace>
  <inkml:trace contextRef="#ctx0" brushRef="#br0" timeOffset="105054.26">9527 2753 143 0,'0'0'996'16,"0"0"-954"-16,0 0 6 15,0 0 9-15,0 0-38 0,0 0 17 16,-13 55 5-1,11-24-7-15,2 1-20 0,-3-1-8 16,2-2-5-16,-1-3-1 16,-1-3 0-16,3-5-33 15,0-2-59-15,0-6-240 16,0-7-298-16</inkml:trace>
  <inkml:trace contextRef="#ctx0" brushRef="#br0" timeOffset="105308.58">9754 2723 851 0,'0'0'388'16,"0"0"-374"-16,0 0 23 15,0 0 16-15,0 0-12 16,0 0 27-16,-35 93-36 16,30-52 0-16,0 0-19 15,-1-3-11-15,2-1-2 16,1-3-7-16,0-6-106 16,1-7-244-16</inkml:trace>
  <inkml:trace contextRef="#ctx0" brushRef="#br0" timeOffset="106366.76">11025 1842 934 0,'0'0'60'16,"0"0"-3"-16,0 0 45 15,0 0-27-15,0 0-4 16,0 0-10-16,-91-19-12 0,73 30-22 16,2 12-17-1,-5 7-3-15,1 6-1 0,-2 6 0 16,3 3-3-16,2 1-2 16,4-6 2-16,10-4-3 15,3-8 2-15,0-6-2 16,13-5-3-16,11-6-27 15,5-6-12-15,2-5-15 16,2 0-3-16,-2-17 6 16,-4-4 12-16,0-4 36 15,-5-4 6-15,-5-2 3 16,-4-1 11-16,-7-2 23 16,-2 3-2-16,-2 3 17 15,-2 5 8-15,0 9-11 0,0 5-7 16,0 5-15-16,0 4-8 15,0 0-12-15,0 11-7 16,0 19-15-16,-9 15 15 16,-2 11 5-16,0 7 3 15,0 2-5-15,2 0-1 16,0-4 0-16,3-7-2 16,2-4 0-16,2-11-1 15,1-12 1-15,-1-10-1 16,2-8 0-16,-1-9 0 15,1 0 2-15,0-7 19 16,0-17 1-16,12-10-18 16,7-4 3-16,6-4-1 15,7-2 4-15,5-5-2 16,2-3-7-16,0 3 0 0,-2 9-3 16,-13 8-5-16,0 15-2 15,-10 6-10-15,-6 5-20 16,0 4-30-16,-5 2-64 15,-2 0-151-15,-1 0-387 16</inkml:trace>
  <inkml:trace contextRef="#ctx0" brushRef="#br0" timeOffset="107159.96">11252 2345 952 0,'0'0'100'15,"0"0"-72"-15,0 0 75 0,0 0-1 16,-79 8-48-16,58 14-27 15,4 6-2-15,1 6-8 16,2 5-9-16,4 1-3 16,4-5-3-16,5-3 0 15,1-2 0-15,0-8 0 16,9-3-4-16,7-7-22 16,5-7-1-16,0-3-13 15,1-2-5-15,-1-6 18 16,-4-11 24-16,-1-5 1 15,-6-1 2-15,-1-4 15 16,-4-2 21-16,2 0 0 16,-4-3 9-16,-1 3 10 15,-2 7-17-15,0 6 11 0,0 9-11 16,0 5-4-16,0 0-9 16,0 2-15-16,0 0-6 15,0 0-1-15,0 17-5 16,0 11-1-16,-2 10 1 15,1 4 1-15,1 1-1 16,0 2 0-16,0-4-17 16,7-3-74-16,4-4-107 15,3-8-239-15</inkml:trace>
  <inkml:trace contextRef="#ctx0" brushRef="#br0" timeOffset="107422.96">11483 2671 1199 0,'0'0'114'16,"0"0"-101"-16,0 0 20 15,0 0 72-15,0 0-40 16,0 0-38-16,54 3-12 16,-20 4-9-16,2 1-6 15,-2-3-21-15,-4-3-61 0,-3 0-106 16,-9-2-228-16</inkml:trace>
  <inkml:trace contextRef="#ctx0" brushRef="#br0" timeOffset="107673.1">11616 2574 870 0,'0'0'415'0,"0"0"-391"16,0 0 22-16,0 0 18 15,0 0-43-15,0 0-10 0,-12 47 29 16,10-14-17-1,1 1-11-15,1 1-10 0,0 1 0 16,0-1-2-16,1-1-1 16,10-5-37-16,4-5-95 15,0-6-123-15,2-9-91 16</inkml:trace>
  <inkml:trace contextRef="#ctx0" brushRef="#br0" timeOffset="107903.11">11919 2545 1057 0,'0'0'249'0,"0"0"-220"16,0 0 91-16,0 0-40 15,0 0-25-15,0 0-32 16,-23 30-21-16,16 12 13 15,-1 7-7-15,1-1-7 16,-2 5 1-16,2-1-2 16,-3 0-85-16,0-7-230 15,0-4-869-15</inkml:trace>
  <inkml:trace contextRef="#ctx0" brushRef="#br0" timeOffset="115098.26">1114 3956 679 0,'0'0'156'0,"0"0"-64"16,0 0 78-16,0 0-14 16,0 0-67-16,0 0-9 0,0 0-21 15,-1-4-17-15,1 4-12 16,-2 0-3-16,-4 0-4 16,-10 14-15-1,-2 8 0-15,-9 4 1 0,-6 8-1 16,6 5 2-16,2-2 3 15,1 5-1-15,9-2-6 16,6-3-1-16,9-3 3 16,0-3-5-16,6-5-3 15,22-5 3-15,10-9-2 16,12-8-1-16,6-4 0 16,5 0-7-16,-4-12-9 15,-8-8-13-15,-15-3 14 16,-12-2 12-16,-11-6 3 15,-11-5 6-15,0-4-6 0,-6-3 7 16,-13 2 0-16,-2 3-1 16,-2 7 3-16,-2 7 1 15,1 8-7-15,-4 4-3 16,-2 8 0-16,0 4-2 16,-6 0-3-16,-1 3-26 15,4 12-43-15,6 3-126 16,8-2-222-16</inkml:trace>
  <inkml:trace contextRef="#ctx0" brushRef="#br0" timeOffset="115865.22">2630 3872 1011 0,'0'0'154'0,"0"0"-132"15,0 0 77-15,0 0-14 16,0 0-3-16,0 0-41 15,-6 4-24-15,-8 12-1 16,-12 8 11-16,-7 6 14 16,-3 8-9-16,-1 2-7 15,11 3-3-15,4 1-15 16,13-2 1-16,9-2-3 16,0-3 0-16,15-6-4 15,24-7 0-15,13-7-1 0,12-10-14 16,2-7-14-1,4 0-17-15,-15-7-9 0,-10-13 30 16,-17-8 20 0,-8-6 4-16,-12-6 4 0,-8-6 12 15,0-6-11-15,-7 2 7 16,-14 9 4-16,-6 5-3 16,-4 11 6-16,-2 11-10 15,-1 7-9-15,-5 7-7 16,5 0-28-16,13 5-81 15,9 11-78-15,12-3-253 16</inkml:trace>
  <inkml:trace contextRef="#ctx0" brushRef="#br0" timeOffset="116433.39">3877 3838 774 0,'0'0'295'16,"0"0"-279"-16,0 0 41 15,0 0 61-15,0 0-11 16,0 0-21-16,-72 49-22 16,53-22-5-16,3 2-30 15,7 9-7-15,4 2-8 16,5 1-5-16,0 2 3 15,21-4-5-15,15-3-1 16,9-5-3-16,10-8 1 16,5-7-4-16,-1-6-5 0,-4-9-12 15,-7-1-7 1,-6 0-15-16,-11-15 26 0,-11-5 13 16,-10-8 3-16,-7-6 6 15,-3-9 10-15,0-4 0 16,-18-10-2-16,-4 2-1 15,-4 5-4-15,-5 8-9 16,1 13 3-16,-5 9-3 16,-6 10 1-16,-8 7-4 15,-3 3-6-15,1 6-9 16,9 14-31-16,11 2-91 16,16-1-221-16</inkml:trace>
  <inkml:trace contextRef="#ctx0" brushRef="#br0" timeOffset="117535.25">7619 3721 885 0,'0'0'176'0,"0"0"-169"16,0 0 91-16,0 0 22 15,0 0-63-15,0 0-24 16,-79 16-10-16,44 4 14 16,-6 10 15-16,2 8-13 15,8 4 5-15,5 4-17 16,13-1-5-16,5-3-16 15,8-4 4-15,3-7-8 16,27-5-1-16,15-8 2 16,16-8-2-16,8-9-1 15,1-1-11-15,-9-3-13 0,-13-13 4 16,-12-8 13-16,-11-5 7 16,-12-10 1-16,-8-5 0 15,-5-4 5-15,-5-1 10 16,-17 4-10-16,-5 8 2 15,-3 10-7-15,-4 10 1 16,-5 10-2-16,-1 6-9 16,1 1-18-16,11 7-75 15,16 9-65-15,12-3-276 16</inkml:trace>
  <inkml:trace contextRef="#ctx0" brushRef="#br0" timeOffset="118122.04">9462 3824 1147 0,'0'0'130'0,"0"0"-126"15,0 0 58-15,0 0 12 16,-102-23-9-16,71 23-10 16,-2 9-15-16,0 13-20 15,0 7-3-15,3 6 1 16,5 3-6-16,6 1-5 16,11-1-1-16,8-5-4 15,0-5-2-15,27-5 0 0,12-5-1 16,13-7-23-1,6-6-27-15,0-5-29 0,-5-3-4 16,-12-17 45-16,-14-7 24 16,-9-7 15-16,-12-4 8 15,-6-10 40-15,-4-1 12 16,-20 1-22-16,-7 4-10 16,-8 12-6-16,-6 9-7 15,-6 9-15-15,2 11-1 16,9 3-14-16,11 5-112 15,19 17-34-15,10 1-386 16</inkml:trace>
  <inkml:trace contextRef="#ctx0" brushRef="#br0" timeOffset="118870">11031 3516 527 0,'0'0'226'15,"0"0"-134"-15,0 0 19 16,0 0 60-16,0 0-11 16,0 0-58-16,15-18 5 15,-15 18-45-15,0 0-13 16,0 0-16-16,0 2-15 16,0 18-14-16,-6 13-4 15,-3 15 24-15,0 7 1 16,3 6-12-16,-3 2-3 15,2 0 7-15,-2 3-4 0,0-4-2 16,-2-6 1-16,5-5 2 16,2-9-12-16,1-9 8 15,3-8-6-15,0-8-1 16,0-6 1-16,0-5-1 16,0-5-1-16,0-1 1 15,0 0-3-15,0 0 0 16,0 0 0-16,0-4-41 15,0-12-103-15,0-6-426 16</inkml:trace>
  <inkml:trace contextRef="#ctx0" brushRef="#br0" timeOffset="120137.55">923 5039 573 0,'0'0'136'0,"0"0"-61"15,0 0 23-15,0 0 85 0,0 0 2 16,0 0-71-16,9-11-1 15,-9 11-44 1,0 0-25-16,0 0-11 0,0 0-14 16,-15 12-15-16,-6 16 0 15,-10 12 6-15,1 6 10 16,-1 8-11-16,7 1 3 16,6 0-2-16,8-3-2 15,8-6-5-15,2-8-3 16,15-7 0-16,21-9-1 15,14-8-11-15,10-8-5 16,9-6 2-16,-2-3-18 16,-9-18 10-16,-13-7 6 0,-8-6 9 15,-17-4 8 1,-10-5 1-16,-10-4 2 0,0-5 0 16,-12 4-1-16,-10 3-2 15,-2 11 1-15,-8 9-1 16,-3 13-5-16,-4 7-12 15,3 5-43-15,6 0-106 16,14 10-122-16,10 0-163 16</inkml:trace>
  <inkml:trace contextRef="#ctx0" brushRef="#br0" timeOffset="120687.37">2278 5068 729 0,'0'0'434'0,"0"0"-402"16,0 0 23-16,0 0 49 16,0 0-27-16,0 0-16 15,-112 24 7-15,76 5-13 16,2 3-21-16,4 5-4 15,13 2-7-15,10-2-14 16,7 0-5-16,10-6 1 16,28-6-5-16,18-6-2 15,15-8-15-15,9-7-24 16,-2-4-28-16,-14-4-15 16,-12-15 22-16,-19-8 62 15,-12-5 1-15,-14-6 39 16,-7-6 11-16,-1-5-7 0,-23-2-5 15,-6 4-20-15,-6 8 3 16,-4 9-16-16,-5 14-5 16,0 5-1-16,1 10-19 15,14 1-58-15,18 4-95 16,12 10-180-16,9 3-665 16</inkml:trace>
  <inkml:trace contextRef="#ctx0" brushRef="#br0" timeOffset="121220.95">3664 4949 820 0,'0'0'156'0,"0"0"-32"0,0 0 37 16,0 0-62-16,0 0-2 15,0 0-22-15,0-2-23 16,0 10-29-16,-3 12 9 16,-3 10 2-16,1 5-5 15,3 7-11-15,0 7-2 16,2 2-1-16,0 2-7 15,0-4-1-15,0 1-2 16,0-5 0-16,0-4-4 16,0-6 0-16,0-5 0 15,0-8-1-15,0-6 0 0,4-5 0 16,-2-5-1-16,-1-4 0 16,-1-2-7-16,0 0-21 15,0 0-32-15,0-17-184 16,0-8-884-16</inkml:trace>
  <inkml:trace contextRef="#ctx0" brushRef="#br0" timeOffset="122354.57">7734 5120 882 0,'0'0'295'15,"0"0"-279"-15,0 0 48 16,0 0 0-16,-96 5-10 15,59 12 4-15,-2 9 2 16,2 9-10-16,3 5-17 16,7 4-10-16,9 1-8 15,6 1-8-15,12-6-2 16,0-3-2-16,19-7 0 16,19-6-3-16,12-9 0 15,10-7-10-15,4-8-43 16,-3 0-14-16,-9-12 5 15,-13-13 25-15,-9-11 37 0,-10-6 4 16,-7-7 13 0,-7-8 5-16,-6-2 13 0,0 0-1 15,-12 7 6-15,-16 9-27 16,-12 11 2-16,-10 14-15 16,-5 7-1-16,-3 11-25 15,8 2-62-15,12 16-57 16,23 4-251-16</inkml:trace>
  <inkml:trace contextRef="#ctx0" brushRef="#br0" timeOffset="123023.15">9542 5050 1144 0,'0'0'112'0,"0"0"-102"15,0 0 81-15,0 0 26 16,0 0-44-16,0 0-31 16,-6-10-26-16,6 41-9 15,0 14 4-15,0 12 17 16,0 5-6-16,0 0-2 16,0-1-3-16,1-3-9 15,1-4-3-15,-2-7 0 0,0-6-4 16,0-8 1-1,0-9-2-15,0-8-3 16,0-4-19-16,1-6-48 0,10-6-140 16,5 0-291-16</inkml:trace>
  <inkml:trace contextRef="#ctx0" brushRef="#br0" timeOffset="123608.2">10901 4992 1031 0,'0'0'118'0,"0"0"-76"0,0 0 45 15,0 0-34 1,0 0-9-16,0 0 35 0,-69 65-14 16,53-25-17-16,4 6-14 15,6 1-5-15,3 0-16 16,3 0-5-16,3-3-4 16,17-6 1-16,8-5-5 15,6-7 4-15,8-7-4 16,0-8-7-16,-2-7-17 15,-4-4-2-15,-6 0 4 16,-5-17 22-16,-7-9 2 16,-3-8 6-16,-3-7 18 0,-9-4 2 15,-3-4-3 1,0-3 5-16,-3 6-7 16,-13 9 0-16,-7 9-11 15,-8 10-12-15,-9 9-7 0,-19 7-34 16,-12 2-65-16,-13 12-163 15,-4 8-689-15</inkml:trace>
  <inkml:trace contextRef="#ctx0" brushRef="#br0" timeOffset="125509.38">1017 6499 428 0,'0'0'220'0,"0"0"-218"16,0 0 87-16,0 0-3 16,0 0-51-16,0 0 0 15,0-3 6-15,0 3 12 16,0 0-10-16,0 0-11 0,0 0 7 15,0 0 2 1,0 0-2-16,0 0-7 0,0 0-8 16,0 0-5-16,0 0 7 15,0 0-7-15,0 0-3 16,0 0 0-16,0 0 2 16,0 0-2-16,0 0-4 15,0 0 1-15,0 0-2 16,0 0-3-16,0 0-2 15,0 0-3-15,0 0 2 16,0 0 9-16,0 0 0 16,0 0-5-16,0 0-2 15,-3 0-3-15,-3 2 3 0,3 0 8 16,0 1-7 0,-1-3-4-16,4 3-3 0,0-3 1 15,0 0-1-15,0 0-1 16,-3 0 1-16,3 0 1 15,0 0-2-15,0 0 2 16,-2 2-1-16,1-1-1 16,-4 3 1-16,1 1 4 15,-2 0 6-15,-3 1-3 16,3 3 0-16,-3-2-5 16,1 2-1-16,0 2-1 15,-1 1 3-15,1 2-4 16,-1 4 2-16,2 2-2 15,-1 7 2-15,1 3 4 0,2 1-1 16,5 1 8-16,0 1-7 16,0-4 0-16,14-4-4 15,8-3 0-15,8-8 2 16,7-4-3-16,2-6 0 16,4-4-2-16,-2 0 1 15,-4-7-11-15,-4-10 1 16,-3-5 3-16,-8-4 7 15,-6-8 1-15,-7-4-1 16,-4-4 1-16,-5-2 1 16,0-3-2-16,-6 1 0 15,-12 4 0-15,3 5 4 0,-1 10 4 16,2 8-2-16,-2 3 7 16,2 6-6-16,-2 2-5 15,-1 6-2-15,-8 2 0 16,-5 0 0-16,-9 5 0 15,-8 11-4-15,-1 4-49 16,3 1-138-16,14-4-307 16</inkml:trace>
  <inkml:trace contextRef="#ctx0" brushRef="#br0" timeOffset="127095.53">2342 6156 1219 0,'0'0'137'0,"0"0"-128"16,0 0 53-16,0 0 17 15,0 0-24-15,0 0-20 16,0 0-17-16,-18 62 6 15,14-12-1-15,4 12-6 16,0 3 3-16,0 3-9 16,0 2 10-16,0-4-6 15,0-4-3-15,-3-6-2 16,0-7-7-16,0-8-1 16,1-9-2-16,2-6-1 15,0-8-19-15,0-4-44 16,0-8-125-16,0-6-288 0</inkml:trace>
  <inkml:trace contextRef="#ctx0" brushRef="#br0" timeOffset="127667.33">3622 6333 630 0,'0'0'652'16,"0"0"-633"-16,0 0-18 15,0 0 56-15,0 0 9 16,0 0-13-16,-55 20 12 16,34 11-11-16,4 7-37 15,1 4 6-15,7 2-5 16,6-2-3-16,3-1-4 15,3-4-6-15,18-5-1 0,13-6-2 16,10-8-1-16,9-7-2 16,5-6-5-16,-2-5-30 15,-7 0-18-15,-10-14 22 16,-11-11 23-16,-10-3 9 16,-9-7 4-16,-9 0 0 15,0-7 8-15,-15 3 13 16,-15 3-11-16,-8 4 2 15,-12 11-5-15,-13 5-11 16,-8 11-1-16,-1 5-21 0,11 0-47 16,15 10-118-1,19 3-389-15</inkml:trace>
  <inkml:trace contextRef="#ctx0" brushRef="#br0" timeOffset="129662.7">7656 6299 623 0,'0'0'201'0,"0"0"-178"0,0 0 44 16,0 0 88-16,0 0-23 16,0 0-62-16,0 0-27 15,-46 21 3-15,24-1 2 16,-1 8 0-16,2 7-18 16,4 6 3-16,6 1-18 15,8 3-1-15,3-6-4 16,6-2 1-16,19-8-2 15,13-5-8-15,14-7 1 16,7-8 1-16,6-7-3 16,-6-2-22-16,-11-4-8 0,-12-16 9 15,-15-6 17-15,-15-8 4 16,-6-3 7-16,0-5-2 16,-15-4-1-16,-12 0 3 15,-6 1 10-15,-4 7-11 16,-2 9 0-16,-3 10-1 15,2 10-5-15,-3 8 0 16,6 1-22-16,1 5-45 16,9 15-52-16,13 1-199 15,14 1-579-15</inkml:trace>
  <inkml:trace contextRef="#ctx0" brushRef="#br0" timeOffset="130312.95">9487 6268 424 0,'0'0'174'0,"0"0"2"16,0 0-40-16,0 0 79 16,0 0-44-16,0 0-67 15,0 0-20-15,0-14-43 16,0 19 0-16,0 20-16 16,0 9 30-16,0 14-14 15,-3 3-25-15,1 5-6 16,-1 3 6-16,3-3-6 15,0-3-3-15,0-3-5 16,0-7-1-16,0-10-1 0,0-4 0 16,3-10-5-1,3-1-14-15,2-6-28 0,5-5-84 16,4-7-166-16,2 0-811 16</inkml:trace>
  <inkml:trace contextRef="#ctx0" brushRef="#br0" timeOffset="130997.52">11022 6152 842 0,'0'0'115'15,"0"0"-31"-15,0 0 51 16,0 0-49-16,0 0-19 16,0 0-26-16,-21 20 9 15,9 8 6-15,-1 10-9 0,4 6-16 16,3 8-4-16,1 7-1 15,4 2-5-15,-1-2 3 16,2-2 1-16,0-5-11 16,0-7 1-16,0-5-6 15,2-11-3-15,2-6-2 16,1-8 0-16,-2-7-2 16,0-6 0-16,-2 0-1 15,1-2 4-15,-2 0 0 16,0 0 2-16,3 0-7 15,6-7-12-15,-2-12-118 16,-2-7-511-16</inkml:trace>
  <inkml:trace contextRef="#ctx0" brushRef="#br0" timeOffset="132382.23">1056 7811 838 0,'0'0'227'15,"0"0"-127"-15,0 0 32 16,0 0 5-16,0 0-43 15,0 0-40-15,0 0-21 16,0 6-22-16,-15 19-9 0,-7 8 2 16,-8 11 9-16,0 6 8 15,5 0 2-15,8 2-10 16,7 1-3-16,10-3 2 16,0-9-9-16,22-6-3 15,14-10-2-15,16-10 1 16,11-6-2-16,7-9-9 15,-3 0-9-15,-10-13 0 16,-17-10 2-16,-16-8 14 16,-15-7 5-16,-9-5 1 15,-15-4-1-15,-15-1 0 16,-10 3 0-16,-5 5-1 16,0 8 2-16,0 9 3 15,4 10-4-15,2 7-1 0,0 6-10 16,8 0-40-16,7 4-74 15,15 10-29-15,9-2-217 16,3-3-423-16</inkml:trace>
  <inkml:trace contextRef="#ctx0" brushRef="#br0" timeOffset="132832.2">2209 7642 1191 0,'0'0'86'16,"0"0"-80"-16,0 0 61 16,0 0 17-16,0 0-51 0,0 0 3 15,-18 72 23 1,12-25-19-16,2 6-19 0,-1 4 7 15,2 4-4-15,-1-1-9 16,1 1-3-16,0 0-9 16,0-4 0-16,3-6-2 15,0-6 0-15,0-6-1 16,0-10-5-16,0-3-31 16,0-8-70-16,0-8-118 15,0-10-290-15</inkml:trace>
  <inkml:trace contextRef="#ctx0" brushRef="#br0" timeOffset="133349.71">3534 7582 134 0,'0'0'972'16,"0"0"-965"-16,0 0-5 15,0 0 76-15,0 0 16 16,0 0-39-16,6 22-38 16,-6 13 78-16,-6 11-57 15,0 4 0-15,-1 5 4 16,1 2-11-16,0 0-13 15,1 3-9-15,5 1-3 16,0-2-2-16,0-3 5 0,0-6-4 16,0-9 1-16,0-10-4 15,0-8 2-15,0-8-3 16,5-7 0-16,-4-5-1 16,1-1 4-16,-1-2-4 15,1 0-11-15,-2-13-46 16,0-13-198-16,0-15-956 15</inkml:trace>
  <inkml:trace contextRef="#ctx0" brushRef="#br0" timeOffset="134685.31">7800 7617 813 0,'0'0'73'16,"0"0"-73"-16,0 0-10 16,0 0 10-16,0 0 0 15,0 0-3-15,0 0-3 16,-14-10 6-16,14 10 1 15,0 0 10-15,0 0 42 16,0 0 41-16,0 0-6 16,0 0 15-16,0 0-30 15,0 0-16-15,0 0 4 16,0 0-10-16,0 0-13 0,0 0 0 16,0 0-2-16,0 0-7 15,0 0-6-15,0 1-1 16,0 10-2-16,-2 1 1 15,-2 9 4-15,-2 5-9 16,3 7-1-16,2 10-4 16,1 6-2-16,0 5-2 15,0-1 7-15,0 1-4 16,0-3-1-16,1-5-2 16,1-5 3-16,2-7-10 15,-3-10 8-15,1-7-6 16,-2-8 3-16,1-2-5 0,-1-4 0 15,0-3 3 1,0 0-1-16,0 0-2 0,0 0 6 16,0 0-6-16,0-4-15 15,0-10-37-15,0-4-45 16,0-2-107-16,0-3-366 16</inkml:trace>
  <inkml:trace contextRef="#ctx0" brushRef="#br0" timeOffset="135340.91">9433 7685 1094 0,'0'0'56'0,"0"0"-45"16,0 0 73-16,0 0-30 15,0 0-16-15,0 0-14 16,-78 1-1-16,50 32 43 15,-2 7-29-15,5 4 4 16,4 2-10-16,9-2-3 16,9-1-11-16,3-4-9 15,12-3-5-15,21-8 1 16,16-7-4-16,9-7-7 16,2-8-24-16,-5-6-16 15,-7-3 1-15,-12-20 28 0,-8-7 18 16,-7-9 2-16,-7-6 2 15,-6-7 8-15,-5-3-4 16,-3 0 8-16,-3 4-10 16,-19 7 14-16,-6 12-1 15,-10 9-17-15,-6 9 1 16,2 9-5-16,6 5 2 16,8 6-37-16,13 17-98 15,9 5-151-15,6 3-381 16</inkml:trace>
  <inkml:trace contextRef="#ctx0" brushRef="#br0" timeOffset="135942.28">10976 7681 827 0,'0'0'269'0,"0"0"-237"15,0 0 93-15,0 0-17 16,0 0-31-16,0 0-11 16,-54 2-20-16,35 18 0 15,-2 9-11-15,7 6-20 0,1 5-5 16,9 2 4-1,4-3-11-15,0 0 0 0,11-7-2 16,16-2 1-16,9-3-2 16,4-7 0-16,8-7-8 15,-2-6-30-15,2-7-11 16,-8 0 7-16,-1-18 20 16,-4-9 22-16,-4-7 1 15,-1-8 5-15,-5-10 3 16,-1-2 4-16,-9-3 5 15,-5 6 2-15,-8 12 4 16,-2 11 6-16,-6 12 0 16,-17 7-16-16,-8 8-14 15,-15 1 0-15,-10 6-3 16,-15 14-23-16,-8 5-106 0,-6-2-244 16</inkml:trace>
  <inkml:trace contextRef="#ctx0" brushRef="#br0" timeOffset="140907.26">1096 9124 348 0,'0'0'78'16,"0"0"-58"-1,0 0-17-15,0 0 45 0,0 0 35 16,0 0-37-16,0 0 22 15,-18-7 43-15,18 5-20 16,0 2 29-16,0 0-21 16,0 0 16-16,0 0-54 15,0 0 0-15,0 0-22 16,0-1 5-16,0 1-19 16,0 0-15-16,0 0 2 15,0 0-4-15,0 0-2 16,0 0-2-16,0 0-3 0,0 0 6 15,-1 0 1-15,1 0 3 16,0 0 0-16,0 0-1 16,0 0-2-16,0 0 1 15,0 0-1-15,0 0-4 16,-2 0 1-16,1 1-4 16,-4 9-1-16,-2 7 10 15,-2 9 1-15,-3 7 3 16,4 10 0-16,0 5 0 15,2 4 0-15,1 2-1 16,2 1 1-16,0-2-2 16,3-1-5-16,0 1 1 15,0-4 4-15,0-8-7 0,0-3 10 16,0-8-13-16,-3-6 7 16,3-7-5-16,0-8-3 15,0-3 2-15,0-3-2 16,0-2 1-16,-3-1 2 15,3 0 1-15,-4 0-5 16,-1-5-12-16,-4-13-48 16,3-8-118-16,6-5-401 15</inkml:trace>
  <inkml:trace contextRef="#ctx0" brushRef="#br0" timeOffset="141450.82">2041 9214 1077 0,'0'0'170'0,"0"0"-152"0,0 0 37 16,0 0 34-16,-96 30 8 15,68 4-40-15,-2 9-18 16,7 7-12-16,6 1-16 16,6 1 1-16,11-4-6 15,0-7 3-15,21-4-8 16,18-9 1-16,10-7-2 16,12-10-4-16,2-7-23 15,1-4-46-15,-10 0-8 16,-12-17 14-16,-17-6 45 15,-7-4 22-15,-14-5 22 0,-4-1 27 16,-1-5-9-16,-23-3-5 16,-3-2-20-16,-7 1-8 15,-5 7 2-15,-7 9-9 16,4 12-2-16,0 10-44 16,14 4-78-16,19 0-144 15,9 0-695-15</inkml:trace>
  <inkml:trace contextRef="#ctx0" brushRef="#br0" timeOffset="142009.07">3382 9118 852 0,'0'0'46'15,"0"0"30"-15,0 0 107 16,0 0-74-16,0 0-34 0,0 0-15 16,-46 17 23-16,16 13-11 15,0 6-30-15,2 11-12 16,5 4-7-16,10-1-12 16,10-3-2-16,3-4-3 15,10-10-4-15,17-4 0 16,12-6-2-16,7-9-3 15,3-8-11-15,-4-5-20 16,-2-1-11-16,-10-2 11 16,-10-17 30-16,-4-9 4 15,-7-7 10-15,-2-7 7 0,-5-8-2 16,-5-3 4-16,0 4 4 16,-8 9-6-16,-11 12-4 15,-9 11-3-15,-10 9-10 16,-12 5-4-16,-7 3-34 15,0 1-87-15,11 15-96 16,18 2-434-16</inkml:trace>
  <inkml:trace contextRef="#ctx0" brushRef="#br0" timeOffset="143059.25">7923 8850 1051 0,'0'0'51'0,"0"0"-33"15,0 0 123-15,0 0-38 0,0 0-10 16,0 0-6-16,0 0-31 16,-3-7-33-16,3 27-22 15,0 10 14-15,0 9 14 16,0 6-8-16,0 4 9 16,0 2-7-16,-3 4-9 15,-1 3 17-15,-2-3-12 16,1-3-9-16,4-9-1 15,-2-7-5-15,3-9 3 16,0-8-5-16,0-6-2 16,0-6-1-16,0-5-1 15,0-1-4-15,0-1-28 0,4 0-35 16,7-12-100-16,1-11-515 16</inkml:trace>
  <inkml:trace contextRef="#ctx0" brushRef="#br0" timeOffset="143626.49">9653 8964 1238 0,'0'0'46'16,"0"0"-33"-16,0 0 91 16,-93-18-11-16,63 18-33 15,-1 14-8-15,1 15-25 16,4 7-11-16,4 7-6 0,3 2 3 16,13 2-5-16,6-1 0 15,0-4-6-15,27-3-2 16,12-10 3-16,13-6-3 15,6-6-2-15,1-9-19 16,-6-7-21-16,-4-1-1 16,-12-8 25-16,-11-18 18 15,-7-11 6-15,-10-9 9 16,-4-8 9-16,-5-1-5 16,0 5 0-16,-14 4-7 15,-10 10-3-15,-7 8-4 16,-4 11-5-16,-2 8-8 0,6 9-23 15,7 0-66-15,18 0-102 16,6 11-287-16</inkml:trace>
  <inkml:trace contextRef="#ctx0" brushRef="#br0" timeOffset="144160.78">11149 8853 1011 0,'0'0'230'16,"0"0"-197"-16,0 0 67 15,0 0 8-15,0 0-50 16,0 0-24-16,-19 1-15 15,5 28-8-15,-2 13 29 0,2 5-20 16,4 10 9-16,1 6-11 16,3-1-2-16,1 2 0 15,2-1-4-15,0-7-1 16,2-6-3-16,1-12 0 16,0-7 1-16,0-9-4 15,0-6 2-15,0-6-4 16,0-4 0-16,0-5 2 15,1 0-2-15,1-1 0 16,-1 0 0-16,2 0-3 16,2-8-1-16,-1-11-93 15,-4-6-236-15</inkml:trace>
  <inkml:trace contextRef="#ctx0" brushRef="#br0" timeOffset="145312.76">1099 10453 1233 0,'0'0'76'0,"0"0"-70"16,0 0 43-16,0 0 36 15,0 0-16-15,0 0 9 16,-22 93-37-16,16-48-9 0,6 6-14 16,0 8 1-1,0 3 4-15,0 1-8 0,0 2 0 16,0-7-7-16,-3-5-3 15,-4-7 4-15,2-7-4 16,2-8-3-16,0-7-2 16,3-10 1-16,0-4-3 15,0-6-8-15,0-4-37 16,0 0-33-16,3-12-106 16,18-17-356-16</inkml:trace>
  <inkml:trace contextRef="#ctx0" brushRef="#br0" timeOffset="145795.72">1957 10479 1284 0,'0'0'149'16,"0"0"-149"-16,0 0 0 0,0 0 50 15,-112 84 35-15,70-39-31 16,4 2-11-16,8 2-11 15,15-2-17-15,7-4-6 16,8-1-4-16,6-7-1 16,27-10-4-16,17-9 3 15,19-9-3-15,6-7-19 16,1-1-6-16,-13-18-17 16,-18-7 29-16,-14-8 13 15,-12-5 6-15,-10-6 1 16,-9-3 7-16,0 2-8 15,-12 4 6-15,-13 12 8 0,-2 6-8 16,-4 10-3-16,-5 4-9 16,3 5-1-16,9 5-14 15,12 0-45-15,12 0-152 16,11 7-332-16</inkml:trace>
  <inkml:trace contextRef="#ctx0" brushRef="#br0" timeOffset="146228.32">3167 10278 1332 0,'0'0'73'0,"0"0"-53"16,0 0 60-16,0 0-14 15,0 0-33-15,0 0 14 16,-21 90 13-16,14-37-31 0,-1 5-14 15,5 6-1 1,-1 1-10-16,1 2 1 0,0-2-5 16,-3-2 0-1,1-4 1-15,2-5-1 0,3-10 0 16,0-8 1-16,0-11 0 16,0-9-2-16,0-6-6 15,0-6-36-15,0-4-40 16,3 0-187-16,2-18-233 15</inkml:trace>
  <inkml:trace contextRef="#ctx0" brushRef="#br0" timeOffset="147196.19">7989 10304 1152 0,'0'0'90'16,"0"0"-67"-16,0 0 27 15,0 0 0-15,0 0 25 0,0 108 0 16,2-46-6-16,3 6-33 16,-2 2-10-16,2 3 11 15,-2-3-4-15,-3-1 0 16,0-7-6-16,0-6-11 15,0-11-6-15,0-6-4 16,0-10-2-16,0-8 0 16,0-4-4-16,0-11 0 15,0-1-2-15,0-5-16 16,1 0-23-16,4-1-29 16,4-22-117-16,15-11-594 15</inkml:trace>
  <inkml:trace contextRef="#ctx0" brushRef="#br0" timeOffset="147763.95">9426 10296 1080 0,'0'0'180'0,"0"0"-114"0,0 0 15 15,0 0 33 1,0 0-66-16,0 0-15 0,43 102 9 16,-43-35-11-16,0 3-8 15,0 3-4-15,-3 0 4 16,-6-1-2-16,0-6-19 16,6-9 1-16,-4-7-2 15,2-11 1-15,2-7-2 16,3-10 0-16,0-6-21 15,0-7-37-15,2-5-85 16,17-4-188-16,9-7-717 16</inkml:trace>
  <inkml:trace contextRef="#ctx0" brushRef="#br0" timeOffset="148314.46">10955 10330 948 0,'0'0'294'16,"0"0"-290"-16,0 0 10 15,0 0 43-15,0 0 27 16,-90 85-14-16,65-42-14 16,3 7-11-16,4 3-11 15,1 0-18-15,10 0 0 16,5-4-11-16,2-4-2 15,8-9 0-15,17-7 0 16,8-6 0-16,6-11-3 16,5-8-1-16,-2-4-9 15,-1-1-2-15,-3-19 12 16,-6-10 2-16,-7-8 0 0,-2-8 0 16,-6-6-2-16,-6-7 3 15,-7 2 1-15,-4 0 7 16,0 12 1-16,-4 11 2 15,-17 13 8-15,-3 10-8 16,-13 7-11-16,0 4-2 16,-7 6 1-16,-3 16 1 15,-3 7-3-15,-2 8-1 16,0 2-63-16,4-4-226 16,-3 0-875-16</inkml:trace>
  <inkml:trace contextRef="#ctx0" brushRef="#br0" timeOffset="149651.41">1044 11918 113 0,'0'0'320'0,"0"0"-206"16,0 0 41-16,0 0 19 15,0 0-36-15,0 0-9 16,0 0-19-16,6-9-31 16,-6 9-13-16,0 0 9 15,0 1-31-15,0 17-27 16,0 10 4-16,-6 9 19 15,0 4-7-15,-1 1-2 0,2 2-4 16,-1 1-3-16,-3 2-7 16,0 5 1-16,-1 0 7 15,1 0-4-15,1-3-11 16,1-5 9-16,1-5-11 16,3-9 1-16,3-7-7 15,0-6 4-15,0-7-3 16,0-6-1-16,0-3-2 15,0-1-4-15,0 0-7 16,0-1-26-16,6-21-38 16,13-10-230-16,5-13-534 15</inkml:trace>
  <inkml:trace contextRef="#ctx0" brushRef="#br0" timeOffset="150236.25">1996 11829 212 0,'0'0'1035'0,"0"0"-960"15,0 0-60-15,0 0 20 16,0 0 69-16,0 108-17 15,-3-60-45-15,0 2-9 16,1 6-12-16,2 2 1 16,0 0-5-16,0 0 6 15,-1-3-11-15,-5-3-9 16,3-7 4-16,-3-5-5 16,3-7-2-16,3-9 0 15,0-6 0-15,0-10-2 16,0-2-25-16,0-6-47 15,0 0-149-15,21-10-198 0</inkml:trace>
  <inkml:trace contextRef="#ctx0" brushRef="#br0" timeOffset="150733.92">2931 11871 1033 0,'0'0'279'0,"0"0"-274"15,0 0 14-15,-43 73 95 16,19-37-15-16,-3 6-44 16,2 2-29-16,1 4 8 15,3 0-14-15,5-3-3 16,8-4-3-16,8-3-4 16,2-8-5-16,26-6-1 15,11-9-4-15,12-9-1 16,2-6-6-16,-2 0-17 0,-2-18 4 15,-8-6 13 1,-10-9 7-16,-7-7 3 0,-8-9 0 16,-7 0-3-16,-9 2 3 15,0 8-2-15,-9 11 11 16,-15 8 9-16,-13 5-12 16,-15 9-9-16,-11 4-1 15,-1 2-3-15,9 3-27 16,16 14-38-16,14 1-158 15,17-1-491-15</inkml:trace>
  <inkml:trace contextRef="#ctx0" brushRef="#br0" timeOffset="151652.79">8102 12022 924 0,'0'0'165'16,"0"0"-119"-16,0 0 85 15,0 0-18-15,0 0 10 16,0 0-34-16,0-23-41 15,0 25-31-15,0 22-14 16,0 15 8-16,0 11 15 16,0 9-11-16,0 6 2 15,0 6 2-15,0 2 9 16,0-2-6-16,-3 3 0 16,-3-7-15-16,-1-7-6 0,0-9 1 15,-1-12 0-15,5-11-2 16,0-11-1-16,3-9 1 15,0-5 0-15,0-2-13 16,0-1-29-16,0-5-31 16,12-19-90-16,16-15-525 15</inkml:trace>
  <inkml:trace contextRef="#ctx0" brushRef="#br0" timeOffset="152120.32">9440 11867 1042 0,'0'0'238'0,"0"0"-214"16,0 0 26-16,0 0-7 15,0 0-3-15,0 0 12 16,-11 100 33-16,11-42-43 16,0 3-12-16,0 4-8 15,0 0 2-15,0 1-2 16,0-2-1-16,-5-2-7 16,-5-6-9-16,-2-6-2 15,3-4-3-15,1-8 0 16,5-7-5-16,2-7-13 15,1-10-30-15,0-5-88 16,7-9-227-16</inkml:trace>
  <inkml:trace contextRef="#ctx0" brushRef="#br0" timeOffset="152688.18">10837 11837 1172 0,'0'0'80'0,"0"0"-33"15,0 0 23-15,0 0 7 0,0 0-57 16,0 0 16-16,-6 118 29 16,-1-54-19-16,4 10-10 15,0 5-12 1,1 4-1-16,2 3 1 0,0-1-14 16,0-3 7-16,0-6-11 15,0-7 3-15,0-10-1 16,0-12 0-16,0-12-2 15,0-8-4-15,0-10 3 16,0-7-3-16,0-4-1 16,0-5 2-16,2-1 0 15,6 0-2-15,3 0-1 16,4-5-23-16,1-11-55 0,-8-6-173 16,-8-5-690-1</inkml:trace>
  <inkml:trace contextRef="#ctx0" brushRef="#br0" timeOffset="153903.24">1162 13391 1052 0,'0'0'99'16,"0"0"-94"-16,0 0 99 15,0 0-13-15,0 0-31 16,0 0-4-16,0-6-33 16,0 6-11-16,0 13-6 15,-6 10 50-15,-3 6-5 16,0 4-21-16,1 5-11 15,-2 3 7-15,3 1-5 16,-1 6-2-16,2 4 1 16,3 7-10-16,-1-2 2 15,-2-1 3-15,1-5-5 16,1-8-2-16,1-11-2 16,0-7-1-16,1-9 1 0,1-6-4 15,1-6-1-15,0-2-1 16,0-2 1-16,0 0-1 15,0 0-8-15,0 0-15 16,0-14-20-16,0-10-72 16,0-7-176-16,7-9-583 15</inkml:trace>
  <inkml:trace contextRef="#ctx0" brushRef="#br0" timeOffset="154520.79">1930 13189 737 0,'0'0'240'0,"0"0"-240"15,0 0 1-15,0 0 104 16,0 0 63-16,0 101-81 16,0-62-7-16,0 6-16 15,0 4-4-15,0 5-13 16,0 1-18-16,0-4-4 16,0-1-9-16,3-6-11 15,3-2 0-15,-3-4-1 16,0-7-4-16,0-7 0 15,-1-6 0-15,2-7-1 16,0-2-3-16,1-5-41 16,4-4-97-16,7 0-209 15</inkml:trace>
  <inkml:trace contextRef="#ctx0" brushRef="#br0" timeOffset="155038.38">2994 13093 1135 0,'0'0'118'0,"0"0"-113"15,0 0 19-15,0 0 19 16,0 0-15-16,0 0 72 16,0 115-42-16,0-63-23 15,0 4 15-15,-3 4-15 16,3-3-13-16,0 0-10 0,0-3-3 16,0-7-2-16,0-4 0 15,0-5-5-15,0-6 2 16,0-6 2-1,0-5-5-15,0-9 3 0,0-7-3 16,0-2 1-16,0-3-2 16,0 0-6-16,0 0-27 15,0-10-64-15,0-17-266 16</inkml:trace>
  <inkml:trace contextRef="#ctx0" brushRef="#br0" timeOffset="156192.04">8022 13468 732 0,'0'0'170'15,"0"0"-109"-15,0 0 120 16,0 0-44-16,0 0-50 0,0 0 15 15,0-28-26-15,0 28-39 16,0-1-18-16,-3 1-6 16,-8 0-10-16,-9 11 1 15,-9 9 15-15,-2 5-6 16,4 2-7-16,-2 4 7 16,3 6 3-16,2 1-8 15,3 3-3-15,6 4 2 16,10-1 2-16,5 0-4 15,0-6-2-15,22-4-2 16,12-10 0-16,12-3 1 16,12-6-2-16,2-6-14 15,1-6-4-15,-1-3-8 16,-8-1-7-16,-9-21 18 16,-13-7 15-16,-9-11 0 0,-8-9 0 15,-8-4 1-15,-5-2-1 16,0 1 4-16,-6 2-2 15,-15 6 13-15,-1 5 0 16,-4 9-10-16,-2 5 0 16,-4 9-5-16,-2 3-5 15,-1 6-2-15,-3 7-18 16,2 2-49-16,5 0-105 16,16 1-162-16,9 9-582 15</inkml:trace>
  <inkml:trace contextRef="#ctx0" brushRef="#br0" timeOffset="156840.56">9553 13330 182 0,'0'0'861'16,"0"0"-804"-16,0 0-21 16,0 0 86-16,0 0-64 15,-88-55-16-15,68 55 18 16,1 0-3-16,-2 8-43 0,0 14 14 15,0 9 0-15,2 6-3 16,7 4 4-16,6 1-14 16,6-1 2-16,0-4-7 15,12-5-5-15,13-5-2 16,12-6 0-16,6-5-1 16,2-5-2-16,0-7-27 15,-5-4-8-15,-7 0 13 16,-6-17 10-16,-7-8 12 15,-6-6 5-15,-6-7-2 16,-5-3 12-16,-3-2-4 16,0 1 3-16,-14 4-4 15,-11 5-4-15,-2 8-4 16,-7 8-1-16,-4 9-2 16,-3 6-1-16,5 2-26 0,6 8-71 15,11 10-85-15,10 5-269 16</inkml:trace>
  <inkml:trace contextRef="#ctx0" brushRef="#br0" timeOffset="157507.28">10804 13450 886 0,'0'0'86'0,"0"0"24"16,0 0 73-16,0 0-107 16,0 0-25-16,0 0 6 15,0 0-33-15,-47 22 11 16,27 11 4-16,4 7-12 16,7 2-5-16,7 1-9 15,2-4-9-15,2-2-1 16,17-3 2-16,8-8-5 0,6-4 0 15,4-10-1 1,-1-7-17-16,-2-5-10 16,-4-7 11-16,0-16 17 0,-6-8 0 15,-5-4 11-15,-3-6 11 16,-5-2-2-16,-8 1-1 16,-3 5-5-16,0 9 0 15,-15 7-3-15,-10 9-7 16,-10 11-4-16,-14 1 0 15,-13 12-16-15,-12 11-92 16,-5 6-242-16</inkml:trace>
  <inkml:trace contextRef="#ctx0" brushRef="#br0" timeOffset="164770.73">23275 10100 380 0,'0'0'152'0,"0"0"-112"0,0 0 61 16,0 0 34-16,0 0-38 15,0 0 54-15,0 0-14 16,0 0-61-16,24-49-9 15,-24 48-11-15,0-3 1 16,0 1-18-16,-6-4-15 16,-13-1-11-16,-14 1 0 15,-13 0-2-15,-9 4 1 16,-1 2-4-16,3 1 9 16,7 0-8-16,10 4-6 0,4 11 2 15,9 7-5 1,3 5-2-16,7 5 0 0,10 1-1 15,3-2 3-15,4-2 1 16,15-3 1-16,4-4 1 16,2-2-2-16,-1-1-1 15,3 1 0-15,1-2 0 16,-1-2 1-16,-2 3 1 16,-1-2-3-16,-6 3 1 15,-1-1 0-15,-5 4 0 16,-3 1 2-16,1 2-4 15,-4 1 4-15,-3 2-4 16,-2 1 2-16,-1-3-1 16,0 0 1-16,-10-4 0 15,-12-2 2-15,-10-5 11 0,-7-4 11 16,-8-5 1-16,-8-5-3 16,-3-2 2-16,-1-2-3 15,4-13-13-15,9-6-2 16,15-3-6-16,17-4-8 15,14-9-22-15,11-7-47 16,31-6-95-16,14-9-178 16,7 0-420-16</inkml:trace>
  <inkml:trace contextRef="#ctx0" brushRef="#br0" timeOffset="165041.39">23592 9778 1290 0,'0'0'86'16,"0"0"-86"-16,0 0 1 16,0 0 69-16,-24 122 1 15,16-51-12-15,2 9-13 16,-3 8-14-16,-4 4-20 15,1 2-7-15,-3-1-3 16,3-6-2-16,3-5-13 16,2-8-52-16,4-9-74 0,3-16-188 15,0-16-159 1</inkml:trace>
  <inkml:trace contextRef="#ctx0" brushRef="#br0" timeOffset="165236.34">23430 10287 680 0,'0'0'647'16,"0"0"-647"-16,0 0-22 0,0 0 21 15,0 0 1-15,102 0 0 16,-48 3-57-16,4-3-269 15,-6 0-592-15</inkml:trace>
  <inkml:trace contextRef="#ctx0" brushRef="#br0" timeOffset="165682.03">23856 10344 1236 0,'0'0'196'0,"-87"24"-186"16,46 5 5-1,0 4 53-15,4 6-7 0,4-1-31 16,12 1-12-16,14-5-11 16,7-3-6-16,9-4-1 15,24-8-10-15,10-8-10 16,6-8-6-16,0-3-16 15,-4-3-27-15,-8-16 4 16,-11-2 44-16,-10-8 16 16,-8-4 5-16,-7-7 2 15,-1-7 6-15,0-2 13 16,-11 6-5-16,2 7 3 16,2 15 31-16,3 12 1 15,2 5-19-15,2 4-13 0,0 2-16 16,0 25-3-16,0 15 0 15,0 10 16-15,0 5-7 16,0-1-8-16,2 1-1 16,8-2 0-16,3-3-23 15,8-4-76-15,7-11-112 16,4-16-253-16</inkml:trace>
  <inkml:trace contextRef="#ctx0" brushRef="#br0" timeOffset="165931.67">24242 9839 1059 0,'0'0'256'16,"0"0"-246"-16,0 0 18 15,0 0 17-15,0 0 21 16,-24 137 5-16,17-52-29 15,1 11-17-15,-2 9-2 16,1 4-17-16,-2-2-6 16,0-9 0-16,-2-11-36 15,1-7-40-15,6-15-110 16,4-11-192-16,0-20-382 16</inkml:trace>
  <inkml:trace contextRef="#ctx0" brushRef="#br0" timeOffset="166106.31">24017 10378 1111 0,'0'0'188'16,"0"0"-155"-16,0 0 61 16,0 0-27-16,0 0-67 15,0 0 0-15,56-28-5 16,-5 31-107-16,3 1-249 15,-5-4-567-15</inkml:trace>
  <inkml:trace contextRef="#ctx0" brushRef="#br0" timeOffset="166482.78">24512 10357 1118 0,'0'0'270'15,"0"0"-264"-15,-88 61 39 16,69-33 16-16,11 2-14 16,8-2-25-16,18-4-14 15,23-4-1-15,12-7 1 16,7-11-8-16,-1-2-22 16,-6-2-22-16,-6-17-5 15,-11-4 38-15,-9-7 11 0,-8-7 0 16,-8-8 6-16,-6-6 4 15,-5-1 9-15,0 4 3 16,-11 11 1-16,-11 14 22 16,-8 10-5-16,-12 13-23 15,-15 0-14-15,-8 25 4 16,-5 17 12-16,6 19 5 16,14 18-20-16,13 10-4 15,13 5-12-15,8 5-41 16,7-4-57-16,0-7-144 15,-2-7-373-15</inkml:trace>
  <inkml:trace contextRef="#ctx0" brushRef="#br0" timeOffset="166900.24">23292 11130 1254 0,'0'0'34'15,"0"0"-1"-15,0 0 68 16,0 0-48-16,0 0 16 16,-20 88 7-16,20-37-35 15,0 8-24-15,0 4-4 16,0 1-10-16,0 2-3 15,0-5-1-15,0-8-20 16,5-19-44-16,2-14-42 16,5-15-68-16,3-5-195 15,-3-20-124-15</inkml:trace>
  <inkml:trace contextRef="#ctx0" brushRef="#br0" timeOffset="167237.51">23369 11172 910 0,'0'0'163'16,"0"0"-120"-16,0 0 50 16,0 0-59-16,0 0 25 15,0 0 2-15,44 67-24 16,-25-36-26-16,2 3-8 0,-2 0-1 16,2 0 2-1,-3-1-2-15,-2 2 0 0,-3 0 0 16,-5 1-1-16,-6 0-1 15,-2-4 2-15,0-1 0 16,-20-1 14-16,-6-3 10 16,-9-3 8-16,-5 0 14 15,-8-4-6-15,0-4-12 16,-2-3-5-16,2-9-12 16,8-4-5-16,12 0-8 15,12-15 0-15,16-10-39 16,5-9-76-16,34-12-74 15,14-6-267-15</inkml:trace>
  <inkml:trace contextRef="#ctx0" brushRef="#br0" timeOffset="167433.88">23692 11387 620 0,'0'0'633'0,"0"0"-615"16,0 0-18-16,0 0 59 15,0 0 27-15,-6 93-22 16,6-53-19-16,0 0-27 16,0-2-15-16,0-1-3 15,10-8-8-15,5-4-45 16,-1-5-72-16,-1-8-115 16,-3-8-119-16</inkml:trace>
  <inkml:trace contextRef="#ctx0" brushRef="#br0" timeOffset="167612.34">23794 11341 842 0,'0'0'370'0,"0"0"-362"16,0 0 16-16,0 0 61 15,0 0-60-15,0 0-25 16,-40-26-82-16,61 26-63 15,0 3-141-15,-3 3-470 16</inkml:trace>
  <inkml:trace contextRef="#ctx0" brushRef="#br0" timeOffset="168069.04">24012 11371 1088 0,'0'0'246'0,"0"0"-244"16,-83 20 83-16,51-2-12 15,3 6-21-15,2 5-15 16,9 5-17-16,6 3-9 0,7-1-6 16,5-2-3-1,0-5-2-15,18-8-2 0,3-9-17 16,6-10-10-1,5-2 0-15,-1-3-8 0,0-17-6 16,-4-4 11-16,-9-7 26 16,-6-5 6-16,-6-7 2 15,-6 0 6-15,0 2 2 16,0 8 3-16,0 11 14 16,-5 7 17-16,1 8 14 15,4 4-25-15,0 3-9 16,0 0-5-16,0 0-11 15,0 12-2-15,0 13 1 16,1 7 13-16,8 8-15 16,3-1-3-16,-1 3-2 15,-2-5 0-15,4-2-12 16,2-7-33-16,3-7-64 0,6-10-85 16,-2-8-249-16,5-3-446 15</inkml:trace>
  <inkml:trace contextRef="#ctx0" brushRef="#br0" timeOffset="168935.39">24396 11335 752 0,'0'0'526'0,"0"0"-495"0,0 0 59 15,0 0 27 1,-105-3-24-16,75 23-36 0,4 7-16 15,3 8-25-15,8-1-6 16,5 4-1-16,10-3-9 16,0-3 4-16,7-9-4 15,14-11-13-15,8-12-1 16,4 0-4-16,1-17-22 16,-1-8-9-16,-5-5 36 15,-7 1 12-15,-5 2 0 16,-7 4 1-16,-6 7 2 15,-1 6 3-15,-2 9 20 16,0 1 12-16,0 0-28 16,0 7-1-16,-5 13-6 15,-1 7 5-15,-1 5-1 0,4 5-3 16,1 3 1-16,1 3-2 16,-1 0-1-16,2 0-1 15,-3 3 0-15,0 5 0 16,-3 1-3-16,-1-2 1 15,-5-5-2-15,-3-11 0 16,-3-10 3-16,2-12 0 16,-2-7 1-16,2-5 0 15,4-9 2-15,4-18-1 16,8-14 5-16,3-5-6 16,22-2-1-16,11 3-5 15,6 7 1-15,6 3 0 0,-2 4 0 16,3-1-3-1,-7 3-9-15,-4-5 8 0,-9 0 8 16,-5-2 1-16,-6-1 0 16,-6 0-2-16,-5 5 2 15,-1 5 1-15,-6 4 2 16,0 8 1-16,0 4 6 16,-12 3-4-16,-1 0-3 15,-3 5 1-15,2 2 1 16,5 1-4-16,5 0 1 15,4 0-1-15,0 0-1 16,0 0 0-16,13 0-4 16,9 0 4-16,8 0-2 15,1-2 0-15,-3 2-3 16,-5-1 2-16,-3 1 3 0,-5 0 0 16,-5 0 1-16,-4 0 0 15,-2 6 0-15,1 6 2 16,-2 10 6-16,2 5-5 15,-1 9 3-15,0 3-7 16,1 7 2-16,-2-3-2 16,1-3 0-16,2-5-6 15,5-8-16-15,1-9-59 16,7-14-74-16,4-4-79 16,3-4-208-16</inkml:trace>
  <inkml:trace contextRef="#ctx0" brushRef="#br0" timeOffset="169351.83">25112 11270 1232 0,'0'0'78'16,"0"0"-17"-16,0 0 56 16,0 0-25-16,-79-1-19 15,61 22-28-15,3 4-22 16,0 8-14-16,6 4-3 15,3-1 2-15,5 5-7 16,1-2 1-16,0-4 1 0,1-10-3 16,11-8-6-1,4-9-6-15,3-8 1 0,1 0-2 16,3-17-2-16,-4-9 0 16,-1-3 11-16,-6-7 4 15,0 1 0-15,-5-3 0 16,-1 5 0-16,-3 7 0 15,0 6 0-15,-3 9 9 16,0 7 9-16,0 3-3 16,0 1-2-16,0 0-10 15,0 14-2-15,0 11 3 16,0 7 2-16,0 8-2 16,0 4-3-16,0 5-2 15,0-2-1-15,0-3-25 16,0-5-53-16,0-11-156 15,0-12-247-15</inkml:trace>
  <inkml:trace contextRef="#ctx0" brushRef="#br0" timeOffset="169887.34">25312 11309 1273 0,'0'0'174'15,"0"0"-148"-15,0 0 36 16,0 0 6-16,0 0-11 16,-5 80-34-16,5-39-16 0,0 1-4 15,0-4-3-15,0-4 0 16,-1-9 0-16,1-8-8 16,0-9-19-16,0-8-13 15,0 0 6-15,0-19 30 16,1-9 4-16,8-5-2 15,0-5 2-15,0-1 0 16,0 2 0-16,-4 6 1 16,1 10 5-16,-5 10 23 15,2 5 0-15,1 6-8 16,2 0-17-16,5 11-4 16,4 9 3-16,-3 3-1 0,1-4-2 15,-2-2 1 1,-2-5-1-16,-2-7-6 0,2-3-16 15,0-2-3-15,0 0 14 16,2-7 5-16,-3-8 6 16,1-3 2-16,0 1 3 15,2 0 7-15,-1 5 9 16,1 4 1-16,3 4-4 16,2 4-17-16,3 0 2 15,-1 17 7-15,-3 9-9 16,-5 7 1-16,-1 10-2 15,-5 5-1-15,-2 3-35 16,-1-1-129-16,4-3-475 16</inkml:trace>
  <inkml:trace contextRef="#ctx0" brushRef="#br0" timeOffset="195265.54">13828 1944 1063 0,'0'0'37'0,"0"0"-35"16,0 0 70-16,0 0 35 0,0 0-30 15,0 0-16 1,0 0-31-16,-6 0-14 0,6 0-1 16,0 0 3-16,0 0 8 15,0 0-1-15,0 0-2 16,0 0-7-16,0 0-7 16,0 0 0-16,0 0 1 15,0 0-2-15,0 0-1 16,-1 0-5-16,1 0-1 15,0 0 1-15,0 0-2 16,0 0 0-16,0 0 1 16,0 0-1-16,0 0 2 15,0 0-2-15,0 0 0 16,0 0 0-16,0 0 0 0,0 0-3 16,0 0 3-16,0 0-8 15,0 0 6-15,0 0-6 16,0 0 6-16,0 0 1 15,0 0 1-15,0 0 0 16,0 0 0-16,0 0 0 16,0 0 1-16,0 0-1 15,0 0 0-15,0 0 0 16,0 0 0-16,0 0 0 16,0 0-1-16,0 0 1 15,0 0 4-15,0 0-2 16,0 0 1-16,0 0 3 15,0 0-3-15,0 0 3 0,0 0-5 16,0 0 3-16,0 0-4 16,0 0 0-16,0 0 2 15,0 0-2-15,0 0 2 16,0 0 0-16,0 0 0 16,0 0-1-16,0 0 0 15,0 0 1-15,0 0-2 16,0 0 2-16,0 0-2 15,0 0 1-15,0 0 0 16,0 0-1-16,0 0 0 16,0 0 0-16,0 0 2 15,0 0 0-15,0 0 2 0,0 0 2 16,0 0-2-16,0 0-2 16,0 0 3-16,0 0-4 15,0 0 0-15,0 0-1 16,0 0-1-16,0 0 1 15,0 0 0-15,0 0-1 16,0 0-18-16,0 0-91 16,6 0-296-16</inkml:trace>
  <inkml:trace contextRef="#ctx0" brushRef="#br0" timeOffset="196162.25">13839 1910 843 0,'0'0'343'0,"0"0"-334"15,0 0 19-15,0 0 40 16,0 0 9-16,0 0-8 15,-2 0-30-15,2 0-22 16,0 0-10-16,0 13 2 16,0 6 38-16,0 4 1 15,0 7-21-15,-1 1-6 16,-5 7 1-16,0 7-2 16,-2 3-7-16,1 2 5 15,1-1 4-15,2-5-8 16,1-3-3-16,-1-6-8 15,3-4-1-15,1-6 2 16,0-6-4-16,0-7-1 0,0-3-29 16,6-9-47-16,3 0-90 15,1-14-186-15</inkml:trace>
  <inkml:trace contextRef="#ctx0" brushRef="#br0" timeOffset="196648.08">13882 1898 1216 0,'0'0'42'15,"0"0"-30"-15,0 0 47 16,0 0-2-16,0 0-16 16,0 0-27-16,33-2 9 15,-11 15-1-15,-1 3-9 16,-3 0-7-16,0 1 1 16,-2 2 5-16,-2 2 1 15,-2-2-2-15,-2 3-1 0,-2 1 1 16,-4-2-2-1,-1 5 3-15,-3 1 2 0,0 4-6 16,0 1-3-16,-12 2 7 16,-1 0-8-16,-4 0 3 15,1-2 0-15,0-3-1 16,-1-4 2-16,2-5-7 16,0-6 11-16,0-3 4 15,2-4-5-15,-2-5 2 16,0-2 4-16,-3 0-8 15,-4-3-5-15,-2-14-4 16,-5-4-11-16,4-2-57 16,9 1-141-16,13 0-217 15</inkml:trace>
  <inkml:trace contextRef="#ctx0" brushRef="#br0" timeOffset="199048.16">14351 2351 686 0,'0'0'113'0,"0"0"-43"16,0 0 10-16,0 0 35 15,0 0 25-15,0 0-83 16,0 0-19-16,0-13-3 16,0 13-9-16,0 0-6 15,0 0 15-15,0 0 1 16,0 0-4-16,0 0-16 15,0 0-5-15,0 0 4 16,0 0-6-16,0 0 3 16,0 0-7-16,0 0-1 0,0 0-2 15,0 0-1-15,0 0 0 16,0 0 1-16,0 0-1 16,0 0 4-16,0 0-2 15,0 0 4-15,0 0 2 16,0 0 0-16,0 0-2 15,0 0 0-15,0 0-1 16,0 0-3-16,0 0 4 16,0 0-7-16,0 0 3 15,-5 0-1-15,2 0-2 16,-2 0 0-16,-2 0 0 16,-2 0 0-16,0 0 2 15,-4 6-2-15,1 3 8 0,0 5-7 16,-1 3 0-16,2 3 5 15,-1 4 0-15,5 1-3 16,2 0 0-16,2-1-3 16,3-5 2-16,0 3 5 15,2-5-4-15,11 1 2 16,7-2-1-16,0-3-4 16,3-1 2-16,-1-3 1 15,-1-2-1-15,-3-1-2 16,-5-2 1-16,-4-1-2 15,-4-3 2-15,-2 2-1 16,-1-2 0-16,-2 0 0 0,1 0 2 16,5 0-1-1,0 0-1-15,6 0 3 0,-1 0-3 16,-1-2 3-16,-4-1-3 16,-5 2 0-16,1 1 1 15,-2 0 0-15,0 0 1 16,0 0 2-16,0 0-1 15,0 0-3-15,0 0 3 16,0 0-3-16,0 0 0 16,0 0-4-16,0 0-1 15,6 0-46-15,5-3-169 16,1-4-412-16</inkml:trace>
  <inkml:trace contextRef="#ctx0" brushRef="#br0" timeOffset="200303.32">15508 1848 911 0,'0'0'222'16,"0"0"-147"-16,0 0 0 16,0 0 12-16,0 0 23 15,0 0-48-15,2-7-26 16,-2 7-18-16,3 0-9 16,1 16-2-16,5 12 9 15,0 8 11-15,3 7-10 16,-1 6-1-16,-2 3-5 0,-1 2 3 15,-2-4-4-15,0-2-9 16,-3-5 1-16,0-5-2 16,5-4-3-16,1-6-26 15,3-6-39-15,5-12-106 16,3-10-184-16,-2 0-419 16</inkml:trace>
  <inkml:trace contextRef="#ctx0" brushRef="#br0" timeOffset="200734.87">15647 1821 1138 0,'0'0'60'15,"0"0"-56"-15,0 0 27 16,0 0 36-16,0 0-18 15,0 0-26-15,15 0-17 16,4 13 32-16,8 7-13 16,0 3-17-16,-3 2-5 15,-3 1-1-15,-3 3-1 16,-6 2 5-16,-2 1-4 16,-6 2-1-16,-2 3 2 15,-2 2 0-15,0 0 3 16,0 2 3-16,-9 0 0 0,-3-1-4 15,0 1-5-15,-3-1 4 16,0-5-3-16,-4-7 1 16,-1-7-1-16,-2-6 3 15,-2-6 6-15,-1-4 16 16,0-5-4-16,1 0-8 16,-2-9-4-16,7-12-4 15,10-6-6-15,9-3-42 16,0-4-129-16,19 2-264 15,14 3-491-15</inkml:trace>
  <inkml:trace contextRef="#ctx0" brushRef="#br0" timeOffset="201450.86">16105 2209 1207 0,'0'0'110'16,"0"0"-110"-16,0 0 59 15,0 0 24-15,0 0-50 16,0 0-18-16,-9 15-15 16,9 9 27-16,0 6-5 15,0 7-10-15,0 4 1 16,0 6-1-16,0-2-7 15,0-3-1-15,0-4-3 16,0-8-1-16,0-6 1 0,0-8 1 16,0-7-4-1,0-4 2-15,0-4 0 0,0-1 3 16,0-1 3-16,0-15 7 16,0-5-13-16,1-5-2 15,9-2-4-15,0-3-9 16,3-3-2-16,2 5 6 15,2 2-9-15,-1 7-3 16,2 10 9-16,-3 4 5 16,0 4 2-16,-3 2 6 15,0 0-2-15,-3 0 2 16,0 13 2-16,2 4 2 16,-1 7 1-16,-4 5-4 15,0 2 2-15,-3 5-2 0,-3-3 0 16,0-1-1-1,0-3 1-15,-6-5 1 0,-5-4 0 16,-4-7 0-16,3-6 2 16,-1-4 2-16,-4-3 3 15,-2 0 6-15,-1-6-14 16,-2-13-4-16,2-8-77 16,6-3-154-16,11-6-614 15</inkml:trace>
  <inkml:trace contextRef="#ctx0" brushRef="#br0" timeOffset="202694.02">17629 1569 846 0,'0'0'162'16,"0"0"-80"-16,0 0 37 15,0 0-36-15,0 0-17 16,0 0-28-16,0-3-2 15,0 3-17-15,0 0-9 16,0 4-6-16,0 13-1 16,0 9 34-16,-2 3-18 0,1 6-1 15,-1 3-8-15,0 0-2 16,1 1-3-16,-1 2-5 16,1-3 0-16,-1-1 1 15,1-5-1-15,-1-5 3 16,2-5-6-16,0-6 6 15,0-6-3-15,0-5 0 16,0-2 1-16,0-3 1 16,0 0-1-16,0 2 0 15,0-2 1-15,0 0-1 16,0 0-2-16,0 0 2 16,0 0-1-16,0 0 2 15,0 0-2-15,0 0 0 16,0 1 0-16,0 0 0 0,0 4 0 15,0-1-1-15,-1 2 0 16,-1 0 1-16,2 0 0 16,0 3 1-16,0-2-1 15,0-1-1-15,0-1 1 16,0-4 0-16,0 2 0 16,0-3 0-16,0 0 0 15,0 0 0-15,0 0-1 16,0 0-7-16,0 0-6 15,0 0-10-15,0 0-15 16,0 0-15-16,0 0 8 16,0 0 26-16,0 0 9 15,0 0 1-15,0 0-3 0,0 0-32 16,9-9-79-16,1-7-162 16,-2-5-455-16</inkml:trace>
  <inkml:trace contextRef="#ctx0" brushRef="#br0" timeOffset="203270.45">17622 1575 603 0,'0'0'169'0,"0"0"-164"15,0 0 21-15,0 0 68 16,0 0 20-16,0 0-35 16,82-6-26-16,-56 6-23 0,-4 0-10 15,-1 0-8 1,-5 8-2-16,-1 7 0 0,-4 6-1 16,-4 5 4-16,-2 5-7 15,-5 4 5-15,0 1-2 16,0 4 4-16,-3 0-5 15,-6 3 3-15,0 1-2 16,-2-1-3-16,0-2-6 16,-1-1 0-16,-2-5 2 15,-1-6-1-15,2-6-1 16,-2-4 0-16,3-9 0 16,-3-3 10-16,2-7 11 0,-5 0 8 15,-2 0-6 1,-2-14-6-16,-2-6-2 0,6-5-11 15,3 2-4-15,9 3-37 16,6 0-66-16,0 3-146 16,9 3-153-16</inkml:trace>
  <inkml:trace contextRef="#ctx0" brushRef="#br0" timeOffset="204042.05">18009 2019 695 0,'0'0'158'0,"0"0"-109"16,0 0 66-16,0 0 35 16,0 0-59-16,0 0-37 15,-93 27-16-15,74-10-3 16,2 5 0-16,1 3 4 15,2 4-17-15,6 1 1 16,5-4-11-16,3 0 1 16,0-6-4-16,6-2-7 0,12-4-1 15,4-6 3 1,3-2 2-16,1-6-2 0,-1 0-3 16,-3-4-1-1,-2-12 2-15,-8 0 6 0,-3-5 2 16,-5-4 5-16,2 0 7 15,-6 0 9-15,0 2-7 16,0 6-5-16,0 4 3 16,0 7 12-16,0 5-18 15,0 0 7-15,0 1-6 16,0 0-7-16,0 0-6 16,0 0-2-16,0 5-2 0,0 15 0 15,0 7 4 1,0 3 8-16,0 2 1 0,0 1 0 15,1 1-5-15,7 1-4 16,3 6-4-16,5 0-1 16,5-2-22-16,3-2-79 15,0-7-171-15,-5-9-1109 16</inkml:trace>
  <inkml:trace contextRef="#ctx0" brushRef="#br0" timeOffset="-210328.07">5703 14726 828 0,'0'0'151'16,"0"0"-94"-16,0 0 70 16,0 0-48-16,0 0 11 0,0 0-22 15,0 0-19 1,5-48-27-16,-8 40-4 0,-14-5-2 16,-8 0-8-16,-5-2 5 15,-4 2 3-15,-8 2-1 16,3 1 0-16,-1 7-10 15,1 3-2-15,2 0 1 16,7 1 2-16,3 14-1 16,6-2 0-16,4 6-1 15,3 4 4-15,1 3-1 16,4 6-2-16,-2 8 7 16,-2 7-1-16,4 2-7 15,0 3 4-15,6 1 3 16,3-6 0-16,0 1 0 15,9-4-6-15,13-1-5 16,11-4 4-16,7-1-4 16,5-4-16-16,3-5-63 0,-1-9-165 15,-6-12-343-15</inkml:trace>
  <inkml:trace contextRef="#ctx0" brushRef="#br0" timeOffset="-210132.77">5365 15025 1052 0,'0'0'157'0,"0"0"-136"16,0 0 54-16,0 0 28 0,0 0-65 15,0 0-34-15,110-17-4 16,-55 17-3-16,-4 7-81 15,-5 0-365-15</inkml:trace>
  <inkml:trace contextRef="#ctx0" brushRef="#br0" timeOffset="-209716.44">5970 14698 430 0,'0'0'481'0,"0"0"-415"0,0 0 109 16,0 0-44-16,0 0-52 15,0 0-18-15,-16-11-22 16,34 11-3-16,13 10 3 15,13 1-14-15,11-1-12 16,3-1-11-16,0-2-2 16,-3 2-25-16,-5-5-196 15,-16-1-303-15</inkml:trace>
  <inkml:trace contextRef="#ctx0" brushRef="#br0" timeOffset="-209499.32">6169 14783 643 0,'0'0'586'0,"0"0"-546"15,0 0 1-15,0 0 10 16,0 0 58-16,-15 83-18 16,13-33-31-16,2 4-34 15,0 0-14-15,0-3-10 16,0 1-1-16,-4 0-1 15,-3-1-6-15,-1-3-115 16,2-6-399-16</inkml:trace>
  <inkml:trace contextRef="#ctx0" brushRef="#br0" timeOffset="-208654.35">6969 14701 666 0,'0'0'414'0,"0"0"-356"15,0 0 30-15,0 0-35 16,0 0 25-16,0 0 48 16,-8 96-70-16,8-39-4 15,-3 7-25-15,3 0-5 16,-3-5-11-16,1-9-9 16,-2 0 3-16,-5-5-5 0,-1-2-1 15,2-6-22-15,5-5-148 16,3-12-334-16</inkml:trace>
  <inkml:trace contextRef="#ctx0" brushRef="#br0" timeOffset="-208235.64">7049 14694 941 0,'0'0'31'0,"0"0"93"16,0 0-29-16,0 0-67 15,0 0 12-15,118 13-4 16,-81 16-8-16,-1 8-21 16,-5 4-2-16,-7 5 2 15,-7-1-2-15,-6 4-1 16,-9-1 0-16,-2 2 1 15,0 2 3-15,-3-4-3 16,-12 0-3-16,-6-3 2 16,-4-1-1-16,-5-1-2 15,-1-10 1-15,-2-4-1 16,0-8 1-16,-4-9 0 0,3-5 1 16,1-5 4-1,3-2-1-15,9 0-3 0,9-5 1 16,12-11-4-16,5-5 0 15,26-7-118-15,18 0-412 16</inkml:trace>
  <inkml:trace contextRef="#ctx0" brushRef="#br0" timeOffset="-207968.8">7682 14863 1014 0,'0'0'172'0,"0"0"-141"16,0 0-1-16,0 0 58 16,-23 89 14-16,20-33-32 15,3 7-22-15,0 4-14 16,0-1-16-16,0-4-8 15,0-3-8-15,0-7 0 16,-7-7-2-16,4-7-7 16,1-7-80-16,2-9-159 15,0-10-428-15</inkml:trace>
  <inkml:trace contextRef="#ctx0" brushRef="#br0" timeOffset="-207765.91">7701 14889 1004 0,'0'0'88'16,"0"0"50"-16,0 0-34 16,0 0-69-16,0 0 6 15,0 0-31-15,94 0-10 16,-42 26 0-16,-2-2-46 15,-3-5-305-15</inkml:trace>
  <inkml:trace contextRef="#ctx0" brushRef="#br0" timeOffset="-207579.78">7659 15251 646 0,'0'0'561'0,"0"0"-538"16,0 0 42-16,0 0 21 16,0 0-33-16,111 6-52 15,-44-6-1-15,3 0-103 16,-6 0-401-16</inkml:trace>
  <inkml:trace contextRef="#ctx0" brushRef="#br0" timeOffset="-207324.62">8308 14854 1114 0,'0'0'112'15,"0"0"-28"-15,0 0-49 16,0 0-1-16,-22 98 98 15,17-38-82-15,4 9-13 0,-1 0-22 16,-1 0-13-16,-4-5-1 16,0-3-1-16,-7-6-2 15,-1-10-56-15,0-11-200 16,6-10-486-16</inkml:trace>
  <inkml:trace contextRef="#ctx0" brushRef="#br0" timeOffset="-207071.02">8310 14901 441 0,'0'0'510'0,"0"0"-471"0,0 0 122 15,0 0-67-15,0 0-38 16,0 0-4-16,48-32-40 16,-13 32-11-16,1 11 0 15,1 0-1-15,-1-1-28 16,-1-4-224-16,-6-5-412 16</inkml:trace>
  <inkml:trace contextRef="#ctx0" brushRef="#br0" timeOffset="-206874.86">8316 15073 598 0,'0'0'607'16,"0"0"-591"-16,0 0 45 15,0 0 66-15,0 0-45 16,125 31-56-16,-62-25-26 15,1 0-5-15,-3-6-167 16,-7 0-653-16</inkml:trace>
  <inkml:trace contextRef="#ctx0" brushRef="#br0" timeOffset="-205054.54">4975 15884 895 0,'0'0'46'0,"0"0"-21"16,0 0 81-16,0 0-13 15,0 0-46-15,0 0-4 16,0 0-11-16,-71 30-7 0,41-25 2 16,-3-2 2-1,-4-3 6-15,-2 0 1 0,-1-11-2 16,4-7-5-16,11-2-8 16,5-2-13-16,15-4 4 15,5-4-7-15,2-3 1 16,22-1-6-16,10 0-6 15,3 6 1-15,5 7-11 16,-6 5 3-16,-4 6 4 16,-10 4 4-16,-10 2 4 15,-2 3 1-15,-5 0 0 16,2 1 0-16,5 0-3 0,3 5 3 16,6 14-2-1,0 7 2-15,1 6 0 0,-4 5 0 16,-9 3 1-16,-9 1-2 15,0-1 1-15,-25-3-1 16,-13-2 1-16,-5-7 0 16,-9-5 1-16,-2-4 3 15,2-8 1-15,4-4 1 16,9-7 1-16,9 0-2 16,11-3 6-16,10-15 5 15,9-1-4-15,0-3-5 16,9 3 4-16,15 3-11 15,10 6 1-15,4 6-2 16,1 4-1-16,-1 0 2 16,-2 5-2-16,-2 13 1 0,-2 6 0 15,-4 5-1-15,0 6-1 16,-1 2-24-16,3-2-181 16,-4-2-438-16</inkml:trace>
  <inkml:trace contextRef="#ctx0" brushRef="#br0" timeOffset="-203709.78">5250 15933 820 0,'0'0'231'0,"0"0"-225"16,0 0 64-16,0 0 33 0,0 0-55 16,0 0-37-1,-6-2-10-15,1 22 0 0,-2 8 10 16,-2 5 15-16,2 0-6 15,2 4-5-15,5-4-5 16,0-4-5-16,0-1-5 16,0-5 0-16,18-5-57 15,7-4-285-15,6-7-311 16</inkml:trace>
  <inkml:trace contextRef="#ctx0" brushRef="#br0" timeOffset="-203521.76">5139 16022 649 0,'0'0'482'16,"0"0"-473"-16,0 0 20 16,0 0 15-16,0 0-22 15,124-7-12-15,-64 7-10 16,-2 2-42-16,-7-2-413 15</inkml:trace>
  <inkml:trace contextRef="#ctx0" brushRef="#br0" timeOffset="-202770.55">6451 15845 1058 0,'0'0'55'15,"0"0"-51"-15,0 0-4 16,0 0 40-16,-90 2 34 15,62-2-32-15,-2 0-20 16,-3 0 1-16,6-6-15 16,2-7-3-16,9-2-2 15,11-5 8-15,5 2 3 16,3-3-9-16,18 1-3 0,9 0-2 16,1 0-4-16,2 1-5 15,3 1-12-15,-2 6 3 16,-7 1 1-16,-6 6 14 15,-11 4 3-15,-5-1-1 16,-2 2 1-16,1 0 0 16,-4 0 0-16,0 13 7 15,0 11 7-15,0 7-6 16,0 1 0-16,-13 1-5 16,-5-1 1-16,-6-3-1 15,-3-5-1-15,-6-5 2 16,0-5-2-16,-1-4 0 15,6-4-2-15,4-2 1 0,13-2 0 16,6-2 1 0,5 0-2-16,0 0 13 0,0 1 0 15,19 3 3-15,12 3-14 16,11 5-2-16,12 2 0 16,1 3-1-16,0 1 0 15,-4-2-31-15,-3-2-131 16,-9-6-222-16</inkml:trace>
  <inkml:trace contextRef="#ctx0" brushRef="#br0" timeOffset="-202524.94">6821 15779 836 0,'0'0'283'16,"0"0"-275"-16,0 0 114 16,0 0-82-16,0 0-8 15,0 0 45-15,-57 72-19 16,50-39-16-16,2 5-23 16,5-2-9-16,0 2-5 15,5 2-5-15,14-2-15 16,6-7-139-16,4-7-277 15</inkml:trace>
  <inkml:trace contextRef="#ctx0" brushRef="#br0" timeOffset="-202330.67">6667 15927 1089 0,'0'0'102'0,"0"0"-40"16,0 0 11-16,0 0-58 16,90-7-4-16,-41 7-7 0,4 3-4 15,0 4-57 1,-7-4-350-16</inkml:trace>
  <inkml:trace contextRef="#ctx0" brushRef="#br0" timeOffset="-202103.05">7080 15881 1182 0,'0'0'52'15,"0"0"-4"-15,0 0 23 16,0 0-15-16,0 0-8 15,0 0-43-15,99 0-5 0,-60 8-4 16,1-3-114 0,-6-2-262-16,-7-3-241 0</inkml:trace>
  <inkml:trace contextRef="#ctx0" brushRef="#br0" timeOffset="-201885.1">7185 15804 920 0,'0'0'63'0,"0"0"84"16,0 0-16-16,0 0-91 15,0 0 9-15,0 0-14 16,-11 53 17-16,11-23-33 16,0 0-8-16,0 4-7 0,0 1-4 15,0 1 0-15,0 0-1 16,0-2-30-16,0-6-187 15,2-7-318-15</inkml:trace>
  <inkml:trace contextRef="#ctx0" brushRef="#br0" timeOffset="-201546.79">7505 15804 1052 0,'0'0'57'15,"0"0"-23"-15,0 0-3 16,0 0 98-16,-17 77-52 16,8-38-19-16,1 0-22 15,-2 2-15-15,2 2-18 16,1 0-2-16,-3-2-1 0,2-3-30 16,2-6-166-16,3-9-588 15</inkml:trace>
  <inkml:trace contextRef="#ctx0" brushRef="#br0" timeOffset="-201010.75">8611 15670 575 0,'0'0'414'16,"0"0"-352"-16,0 0 22 15,0 0-23-15,0 0-22 16,0 0 59-16,3 117-54 16,-3-60-16-16,0 0-7 15,3 1-16-15,0-5-5 16,-3-3 0-16,3-5-33 15,-3-9-191-15,0-11-479 16</inkml:trace>
  <inkml:trace contextRef="#ctx0" brushRef="#br0" timeOffset="-200685.75">8660 15663 855 0,'0'0'135'15,"0"0"-117"-15,0 0 40 16,0 0-36-16,0 0 20 0,0 0 7 16,108 46-31-16,-80-19-3 15,-8 6-6-15,-3 3-5 16,-5 3-1-16,-4 0-1 15,-4 1 10-15,-4 0 13 16,0 4-1-16,-4 0 2 16,-14 0-3-16,-6-6-13 15,-7-3-4-15,-10-8-3 16,-11-7-3-16,-15-9-39 16,-6-11-412-16</inkml:trace>
  <inkml:trace contextRef="#ctx0" brushRef="#br0" timeOffset="-199735.1">4814 16604 1196 0,'0'0'29'0,"0"0"-28"16,0 0 10-16,0 0 49 16,-91 92 2-16,75-59-19 15,4 1 11-15,9-1-31 16,3 0-7-16,7-8-7 15,17-5-3-15,13-4 1 0,10-11-1 16,5-5-6 0,3 0-5-16,-10-13-23 15,-9-12 3-15,-17-7 21 0,-10-7 4 16,-9-6-4-16,-6-3 2 16,-18 2-2-16,-12 3 4 15,-6 12 0-15,-8 10-1 16,-5 10-1-16,1 8 1 15,14 3-8-15,13 3-38 16,27 10-246-16,6 1-478 16</inkml:trace>
  <inkml:trace contextRef="#ctx0" brushRef="#br0" timeOffset="-199016.76">6743 16502 1201 0,'0'0'16'16,"0"0"-14"-16,0 0 11 15,0 0 41-15,-107 45 15 16,86-12-13-16,8 4-6 16,13 1-26-16,0 3-10 15,31-7-6-15,18-3-4 16,21-7-4-16,9-7-11 15,-1-12-99-15,-10-5-9 0,-21-5-40 16,-19-19 116 0,-14-9 43-16,-13-5 39 0,-1-6-15 15,-15 1 13-15,-18 0 13 16,-11 8-9-16,-9 10 0 16,-8 8-15-16,6 10-22 15,4 7-4-15,20 0-1 16,22 12-10-16,9 7-274 15</inkml:trace>
  <inkml:trace contextRef="#ctx0" brushRef="#br0" timeOffset="-198198.31">8690 16563 256 0,'0'0'600'15,"0"0"-583"-15,0 0 91 16,0 0 54-16,0 0-81 15,0 0-22-15,-75-31-5 0,49 41-10 16,2 11-10 0,6 7 3-16,3 3-14 0,15-1 1 15,0 3-11 1,11-2 1-16,17-6-10 0,16-4-4 16,3-4 0-16,5-8-21 15,-10-7-78-15,-6-2 17 16,-9-7 34-16,-11-13 39 15,-10-5 9-15,-6-1 1 16,-3-1 1-16,-27-1-2 16,-15 5 0-16,-25 2 4 15,-16 2-4-15,-14-1-116 0</inkml:trace>
  <inkml:trace contextRef="#ctx0" brushRef="#br0" timeOffset="-197380.88">4929 17113 1167 0,'0'0'114'0,"0"0"-114"15,0 0 0-15,0 0 17 16,0 0 52-16,-58 77-15 16,52-48-19-16,4 0-14 15,2-3 0-15,0-3-15 16,17-6-3-16,18-7 2 15,10-7 8-15,9-3-13 16,1-7 0-16,-10-13-7 16,-15-11 3-16,-18-4 4 15,-12-5 0-15,0 5-1 16,-14 5-1-16,-17 7-1 16,-8 12 1-16,-7 7-2 0,-5 4 1 15,8 0 1 1,12 8-3-16,17 11-22 0,14 3-80 15,21-2-303-15,30 3-288 16</inkml:trace>
  <inkml:trace contextRef="#ctx0" brushRef="#br0" timeOffset="-196923.62">6764 17145 792 0,'0'0'300'0,"0"0"-287"16,0 0 111-16,0 0-42 15,0 0-51-15,0 0-19 16,-3 28 27-16,-1 0 34 16,4 5-41-16,0 3-7 15,0-1-9-15,0 1-7 16,0-4-7-16,0-1-2 16,0 2-1-16,-2-8-64 15,-1-7-484-15</inkml:trace>
  <inkml:trace contextRef="#ctx0" brushRef="#br0" timeOffset="-196358.49">8422 17037 1165 0,'0'0'45'0,"0"0"-35"16,0 0 43-16,0 0-30 15,0 0 2-15,0 0 94 16,-38 109-50-16,28-58-35 15,1 3-22-15,-3-3-12 16,0-2-1-16,-4-13-184 16,-7-6-911-16</inkml:trace>
  <inkml:trace contextRef="#ctx0" brushRef="#br0" timeOffset="-195460.4">4929 17565 638 0,'0'0'541'0,"0"0"-522"16,0 0 44-16,0 0 44 0,0 0-45 16,0 0-38-16,0 13-18 15,0 5 16-15,0 5 13 16,0 2-15-16,0-1-9 15,0 1-3-15,0 2-5 16,0-1-3-16,0-2 3 16,0-1-6-16,0-4-6 15,0-8-171-15,15-8-608 16</inkml:trace>
  <inkml:trace contextRef="#ctx0" brushRef="#br0" timeOffset="-194853.6">6512 17756 821 0,'0'0'369'0,"0"0"-369"16,0 0-1-16,0 0 1 16,0 0 23-16,0 0 21 15,-15 66-17-15,15-46 3 0,18-3-13 16,4-3-6-1,13-4 1-15,8-6-4 16,6-4-8-16,5 0-19 0,-7-4-98 16,-6-10-36-16,-11-9 102 15,-11-4 51-15,-13-1 5 16,-3-3 20-16,-3 4 3 16,0 5 22-16,-15 4 41 15,-6 9-31-15,-6 2-37 16,-4 7-16-16,1 0-5 15,2 0-2-15,7 7-1 16,12 4-12-16,9 0-233 16,6 0-553-16</inkml:trace>
  <inkml:trace contextRef="#ctx0" brushRef="#br0" timeOffset="-194262.96">8198 17744 919 0,'0'0'65'15,"0"0"-64"-15,0 0 100 0,0 0 62 16,0 0-87-16,-85-1-21 16,74 11 2-16,2 3-36 15,2 1-5-15,7-3 3 16,0 2-5-16,6-2-3 15,24-3-1-15,10-1-3 16,6-2-7-16,-1-5-41 16,-8 0-76-16,-11-6 80 15,-10-14 37-15,-9 1 1 16,-5-4 0-16,-2-1-1 16,-6 1 17-16,-21 1-7 15,-16 5-6-15,-18 1-4 0,-14-1-30 16,-14 0-642-1</inkml:trace>
  <inkml:trace contextRef="#ctx0" brushRef="#br0" timeOffset="-193621.99">5069 18034 443 0,'0'0'990'15,"0"0"-973"-15,0 0-16 0,0 0 5 16,0 0-4 0,0 0 17-16,0 74 0 0,0-41-8 15,0 5-4-15,-4 5-6 16,4 3 1-16,0 3-2 15,0-4-24-15,10-2-129 16,15-12-221-16</inkml:trace>
  <inkml:trace contextRef="#ctx0" brushRef="#br0" timeOffset="-193185.83">6670 18186 621 0,'0'0'661'0,"0"0"-650"0,0 0 1 16,0 0 35-16,0 0-36 15,0 0 17-15,0 49 93 16,0-19-82-16,0 6-23 16,1 0-1-16,2 5 6 15,-1 2-13-15,1-4-8 16,6-2-1-16,4-11-112 16,5-7-474-16</inkml:trace>
  <inkml:trace contextRef="#ctx0" brushRef="#br0" timeOffset="-192491.67">8173 18190 910 0,'0'0'101'0,"0"0"-28"15,0 0 49-15,0 0-20 16,0 0-38-16,0 0-6 15,86-13-11-15,-81 13-12 16,-1 0-8-16,-1 0-3 16,0 2 4-16,-2 9 14 0,1 2-15 15,-2 3-1 1,0 0 4-16,0 4-7 0,0 3-4 16,0 4 1-16,-2-6-5 15,1 4-3-15,-1-4-6 16,2 1-3-16,0 5-3 15,2-7-35-15,16 2-118 16,9-7-538-16</inkml:trace>
  <inkml:trace contextRef="#ctx0" brushRef="#br0" timeOffset="-163980.62">14078 3616 515 0,'0'0'228'0,"0"0"-187"15,0 0 19-15,0 0 84 16,0 0-45-16,0 0-11 16,0 0-11-16,0 0-30 15,0 8-7-15,0-8 13 16,0 0-14-16,0 1-6 15,0-1-8-15,0 0-6 0,0 1-7 16,0 1-5-16,0 5-3 16,-10 4-4-16,-6 5 5 15,-2 3-3-15,0 2 0 16,3 1 2-16,2 0-1 16,1 3 4-16,6 0 1 15,0 0 4-15,6-3 1 16,0 1-7-16,0 1 5 15,10 0 7-15,9 1-8 16,4-2 1-16,6-3 0 16,2-4-1-16,2-3-4 15,0-8 1-15,0-4-2 0,-2-1-1 16,-3 0 1 0,-4-3-3-16,-5-8 2 0,-7-6 0 15,-4-5 4-15,-5-4 6 16,0-5-8-16,-3-6-3 15,0-1-2-15,-3-1 2 16,-8 1 0-16,1 4-3 16,-3 4 1-16,-1 2 0 15,-1 4 1-15,-1 3 0 16,-4 1-1-16,-2 4-1 16,-2 3 0-16,-3 4 1 15,-3 5-3-15,0 4 2 16,4 0-2-16,-4 1-1 15,0 19-26-15,-3 7-48 16,-1 5-67-16,2-1-296 0</inkml:trace>
  <inkml:trace contextRef="#ctx0" brushRef="#br0" timeOffset="-162361.56">14324 4792 899 0,'0'0'45'0,"0"0"15"16,0 0 94-16,0 0-56 15,0 0-51-15,0 0-10 16,0 0-11-16,-96 1 8 15,71 17-7-15,0 8 4 16,0 7-2-16,2 6-5 16,2 7 3-16,3 5 9 15,5 4-15-15,5 4 6 16,8-6-16-16,9-3-3 16,24-8 1-16,14-8-3 15,16-10-1-15,12-9 0 16,5-10 2-16,-3-5-7 15,-9-2 0-15,-19-19 0 16,-14-8 0-16,-13-8 0 0,-11-6 2 16,-11-8 2-16,0-3-3 15,-20 1 2-15,-10 8-2 16,-8 8 2-16,-1 15-1 16,-3 10-2-16,-9 11 0 15,0 1 0-15,-7 10-6 16,1 14 4-16,8 9-8 15,6 10-48-15,10 5-99 16,8-1-246-16,7-4-638 16</inkml:trace>
  <inkml:trace contextRef="#ctx0" brushRef="#br0" timeOffset="-161478.79">14373 6052 983 0,'0'0'260'0,"0"0"-244"16,0 0-11-16,0 0 88 0,0 0-33 16,0 0-27-16,-91 1-8 15,72 26-4-15,-1 7 9 16,4 7 14-16,-2 6-16 16,7 3-4-16,2 1 2 15,8 0-9-15,1-8-1 16,10-6-13-16,26-8 4 15,16-15-3-15,13-10-1 16,5-4-3-16,-3-17-2 16,-7-11-7-16,-16-8 6 0,-13-4 2 15,-14-5 2 1,-10-3 0-16,-7 1-1 0,0 8 5 16,-14 6-2-16,-10 12 5 15,-11 7 2-15,-11 8-7 16,-18 6-1-16,-11 0-2 15,-2 11-1-15,1 7-16 16,12 7-57-16,10-4-178 16,11-3-479-16</inkml:trace>
  <inkml:trace contextRef="#ctx0" brushRef="#br0" timeOffset="-158041.78">14429 7358 902 0,'0'0'165'16,"0"0"-88"-16,0 0 73 15,0 0-43-15,0 0-19 16,0 0-22-16,0 0-28 15,2-17-17-15,-2 17-10 16,0 0-8-16,0 15-1 16,0 13-1-16,0 12 21 15,0 7 6-15,0 4-6 0,-6 1-6 16,-1-2-2 0,-2-3 8-16,3-5-11 0,-1-4 3 15,0-6-8-15,4-5 0 16,0-7 0-16,0-6 1 15,2-5-7-15,-1-4 8 16,2-4-8-16,0-1 1 16,0 0 5-16,0 0-3 15,0 0-2-15,0 0 3 16,0 0 1-16,0 0-5 16,0 0-2-16,0 0-37 15,0 0-71-15,-11 0-241 16</inkml:trace>
  <inkml:trace contextRef="#ctx0" brushRef="#br0" timeOffset="-156893.7">14458 8733 967 0,'0'0'94'15,"0"0"-35"-15,0 0 78 16,0 0-38-16,0 0-11 15,0 0-38-15,-7 0-18 16,5 7-8-16,-1 9-9 16,-5 5 18-16,-1 6 8 0,-1 9-7 15,3 4-3 1,2 2-15-16,1 2 11 0,-2 1-13 16,1-1-5-1,-1 0-1-15,0-1 9 0,0-2-10 16,-2-4 5-16,2-6-4 15,1-6 1-15,1-8-3 16,2-4 2-16,-1-8 4 16,3 0-9-16,0-4 0 15,0-1 0-15,0 0 0 16,0 0 1-16,0 0-3 16,0 0 3-16,0 0-4 15,0 0-6-15,0 0-31 16,0 0-63-16,0 0-116 15,-3 0-476-15</inkml:trace>
  <inkml:trace contextRef="#ctx0" brushRef="#br0" timeOffset="-155782.9">14267 10239 561 0,'0'0'215'0,"0"0"-111"15,0 0 88-15,0 0-12 16,0 0-54-16,0 0-7 15,3-8-48-15,-3 8-19 16,2 0-21-16,-2 0-3 16,0 12-16-16,0 10 11 15,0 11 16-15,-3 8-14 0,-3 8-4 16,1 5-2 0,-1 1 1-16,1 6-5 0,0 0-6 15,2 6-3-15,1 0 3 16,2-6-1-16,0-4-4 15,0-9-1-15,0-10-1 16,0-11 7-16,0-10-9 16,0-10 3-16,0-1-1 15,0-6 0-15,0 0 1 16,0 0 2-16,0 0-5 16,0 0-11-16,0-3-26 15,0-3-44-15,-3 0-71 16,-4-4-313-16</inkml:trace>
  <inkml:trace contextRef="#ctx0" brushRef="#br0" timeOffset="-154839.6">14152 11876 990 0,'0'0'136'16,"0"0"-81"-16,0 0 56 16,0 0-11-16,0 0 14 15,0 0-26-15,0 79-34 0,0-52-10 16,0 3-20-1,0 7-1-15,0 3-2 16,0 3 0-16,4 3 1 16,-2 3-6-16,-1 1 1 0,-1 0-4 15,0-2-5-15,0-4 0 16,0-8 3-16,-1-6-6 16,-2-8 2-16,1-10 1 15,2-4 0-15,0-7-1 16,0-1-3-16,0 0 0 15,0 0 1-15,0 0-4 16,0 0-1-16,0-5-18 16,0-1-27-16,0 4-49 15,0 1-101-15,-5 1-399 16</inkml:trace>
  <inkml:trace contextRef="#ctx0" brushRef="#br0" timeOffset="-153720.99">14104 13402 1134 0,'0'0'116'0,"0"0"-65"15,0 0 86 1,0 0-45-16,0 0-32 0,0 0-21 16,0-8-10-16,-3 11-8 15,-4 11-2-15,-6 7 5 16,0 3 5-16,-1 4-8 15,-3 6-3-15,2 1-4 16,0 3 4-16,4 1 4 16,5 2-8-16,3-3-3 15,3 0-6-15,0-5-1 16,9-4 3-16,13-9-6 16,8-9 1-16,7-10 3 15,6-1-5-15,2-9-4 16,0-15-6-16,-5-4-1 0,-7 0 8 15,-8 0 0-15,-7-1 3 16,-6-3 1-16,-6-1-1 16,-4-1 1-16,-2-3 2 15,0 0-1-15,0 4 4 16,-13 3-3-16,-1 6 0 16,-3 7 2-16,-5 7 3 15,-3 4-8-15,-7 5 1 16,1 1 0-16,-2 1-2 15,0 13 1-15,2 5-4 16,3 2-24-16,5 5-52 16,8-3-54-16,9-4-313 15</inkml:trace>
  <inkml:trace contextRef="#ctx0" brushRef="#br0" timeOffset="-150501.45">15889 3292 391 0,'0'0'94'0,"0"0"31"16,0 0-57-16,0 0 15 16,0 0-3-16,0 0 21 15,0 0 1-15,12-26-14 16,-12 26-7-16,0 0-26 0,0 0-21 15,0 0-4 1,0 0-2-16,0 0 0 0,0 0-5 16,0 0-8-16,0 0-6 15,0 0-3-15,0 6-6 16,-8 18 0-16,-5 8 14 16,-5 9 6-16,6 2 5 15,2 2-2-15,5 0 0 16,5 2-6-16,0-2-6 15,12-3-2-15,9-4 2 16,6-7-4-16,7-5 1 16,4-8-3-16,3-6-1 15,1-9 2-15,-3-3 1 16,-2 0-6-16,-6-5 5 16,-5-12-5-16,-7-6 3 0,-7-2 4 15,-6-6-7 1,-6-7 4-16,0-5-2 0,-9-3 1 15,-11-2-2-15,-5 4 1 16,-2 0 0-16,-2 5 4 16,0 5 1-16,2 6-5 15,1 7 1-15,1 9 2 16,0 7-5-16,1 5-1 16,-2 0-4-16,-1 13 4 15,-1 12-10-15,3 11-31 16,3 10-46-16,9 7-92 15,5 1-219-15,8 1-305 0</inkml:trace>
  <inkml:trace contextRef="#ctx0" brushRef="#br0" timeOffset="-149649.91">16185 4613 371 0,'0'0'454'0,"0"0"-374"0,0 0 40 15,0 0 78-15,0 0-82 16,0 0-28-16,-4-6-23 15,4 6-10-15,0 0-13 16,0 0-11-16,0 0-11 16,0 6-7-16,-1 13-8 15,-1 13 18-15,-1 11-3 16,2 4-5-16,-2 5-7 16,1-1 4-16,-1-1-3 15,2-2 2-15,-1-3-7 0,-1-2 7 16,3-7 2-1,-1-4-5-15,1-8 1 0,0-9-1 16,0-4-1-16,0-6-4 16,-2-3 0-16,2 0-1 15,0-2 1-15,0 0 4 16,0 0-6-16,0 0 6 16,0 0-7-16,0 0-7 15,0 0-35-15,-1 8-68 16,-6 5-185-16,-1 6-305 15</inkml:trace>
  <inkml:trace contextRef="#ctx0" brushRef="#br0" timeOffset="-148913.62">16130 6090 816 0,'0'0'99'0,"0"0"-46"0,0 0 128 15,0 0-38-15,0 0-40 16,0 0-14-16,0-27-33 15,0 27-9-15,0 0-14 16,0 0-8-16,0 0-8 16,0 12-7-16,-1 3 4 15,-5 6 0-15,0 6-1 16,3 3 1-16,2 4 1 16,1 4-3-16,0 1 1 15,0 2-3-15,0 2 0 16,0-6 0-16,0-1-2 0,0-6 1 15,0-5-9-15,0-4 7 16,0-7 0-16,0-4-3 16,0-5 1-16,0-1-5 15,0-3 1-15,0-1-2 16,0 0 1-16,0 0-16 16,0 0-37-16,0 0-59 15,0 0-198-15,-3 0-636 16</inkml:trace>
  <inkml:trace contextRef="#ctx0" brushRef="#br0" timeOffset="-147713.5">16023 7332 1244 0,'0'0'33'0,"0"0"-31"0,0 0 14 16,0 0 46-16,0 0 16 15,0 0-46-15,-18 19-20 16,2 7-3-16,-6 12 24 16,-4 7 19-16,0 3-9 15,4 2-13-15,6 1 9 16,5 1-20-16,10-3-7 16,1-7-5-16,3-4-1 15,18-8-6-15,5-6 3 16,10-5 0-16,8-10 2 0,6-7-2 15,5-2-3-15,-5-9 1 16,-4-10-1-16,-10-8-5 16,-12-4 5-16,-11-5 0 15,-11-2 1-15,-2-2-1 16,-11-3 1-16,-13 3 5 16,-1 5-4-16,1 7 11 15,-3 7 9-15,0 5-9 16,-1 6-7-16,-3 6-5 15,-2 4 2-15,0 0-3 16,2 2-1-16,4 12-11 16,3 2-26-16,6 6-57 15,2 0-126-15,4 0-269 0</inkml:trace>
  <inkml:trace contextRef="#ctx0" brushRef="#br0" timeOffset="-146698.21">16120 8784 1294 0,'0'0'54'16,"0"0"-53"-16,0 0 52 16,0 0 13-16,0 0-18 15,-95 35-2-15,73-8 7 16,0 10-19-16,3 4-10 0,2 7-5 16,3 4 4-16,5-1-9 15,7-4 5-15,2-4-7 16,2-5-2-1,20-8-4-15,9-8-4 0,13-10 1 16,9-11-1-16,7-1-2 16,-1-15-11-16,-3-10-9 15,-14-3 7-15,-14-3 11 16,-15-4 2-16,-8-6 2 16,-5 0-1-16,-5 2 2 15,-13 6 4-15,-9 7 2 0,-5 9 11 16,-7 2-4-1,-3 7-7-15,-1 5 1 0,-6 3-10 16,4 0 0-16,2 11-3 16,8 5-19-16,10 3-45 15,10 3-95-15,3-1-280 16</inkml:trace>
  <inkml:trace contextRef="#ctx0" brushRef="#br0" timeOffset="-145622">16026 10466 460 0,'0'0'710'0,"0"0"-669"16,0 0 5-16,0 0 83 0,0 0-40 16,0 0-9-16,-21-31-23 15,19 31-36-15,1 20-14 16,-1 9 3-16,2 12 20 15,0 3-8-15,0 2-2 16,0 6 4-16,0 1-3 16,0 2-6-16,0-1-2 15,0-7-7-15,0-5 5 16,0-11 0-16,0-7-4 16,0-10-3-16,0-7 2 15,0-4-3-15,0-2-2 16,0-1-1-16,0 0-4 0,0 0-20 15,-4-9-69-15,-3-4-154 16,-4 1-716-16</inkml:trace>
  <inkml:trace contextRef="#ctx0" brushRef="#br0" timeOffset="-144884.58">15838 11962 743 0,'0'0'563'0,"0"0"-528"0,0 0-25 16,0 0 62-16,0 0-6 15,-3 77 34-15,-3-38-51 16,3 3-10-16,1 4-12 15,1 4-7-15,1 1 5 16,-2 1-1-16,2-3-6 16,0-5-3-16,0-6 3 15,0-8-8-15,-1-9 0 16,-1-7-8-16,1-6 2 16,1-3-3-16,0-5 1 15,0 0-2-15,0 0-9 16,-4-5-26-16,-1-9-60 0,-4 2-226 15,-1 3-823-15</inkml:trace>
  <inkml:trace contextRef="#ctx0" brushRef="#br0" timeOffset="-143945.35">15909 13357 511 0,'0'0'595'15,"0"0"-576"-15,0 0 5 16,0 0 104-16,0 0-40 16,-85 34-9-16,63-6-10 15,6 9-6-15,-1 4-25 16,5 6-18-16,5-1-9 0,6-2 4 15,1-5-4-15,3-5-5 16,19-8 0-16,9-12-4 16,8-11 5-16,6-3-7 15,3-16-7-15,-1-12-12 16,-3-7-2-16,-7-8 14 16,-13-6 7-16,-9-6 0 15,-12-3 4-15,-3 6 0 16,0 8 17-16,-14 11 16 15,-5 11 5-15,-2 8-6 16,-6 6-17-16,-1 8-13 16,-3 0-5-16,-1 4-2 15,8 11-28-15,6 3-57 0,11-3-151 16,7-7-553 0</inkml:trace>
  <inkml:trace contextRef="#ctx0" brushRef="#br0" timeOffset="-141535.84">17762 3210 883 0,'0'0'124'0,"0"0"-86"0,0 0 102 15,0 0-21 1,0 0-33-16,0 0-19 0,0 0-23 15,0 0-11-15,0 0-9 16,0 0 1-16,0 0-6 16,0 0-4-16,0 4-7 15,0 12-7-15,0 9 0 16,0 14 11-16,-3 8 10 16,2 6-3-16,1 4 4 15,0 5-2-15,0-1-8 16,0-1-5-16,0-7 0 15,1-6 2-15,2-11-4 0,1-8-3 16,-3-7 3 0,-1-6-3-16,2-8 1 0,-2-5 0 15,0 0-3-15,0-2 0 16,0 0-1-16,1 0-1 16,1 0-30-16,2 0-63 15,2 4-226-15,0-1-358 16</inkml:trace>
  <inkml:trace contextRef="#ctx0" brushRef="#br0" timeOffset="-140707.89">18022 4682 997 0,'0'0'70'15,"0"0"-68"-15,0 0 105 16,0 0-3-16,0 0-41 16,0 0-28-16,-88-39 5 15,73 39-5-15,-2 2-6 16,-5 13-1-16,-3 7 18 16,-3 6 1-16,-2 9-18 15,2 5-6-15,1 0 0 16,6 1-4-16,10-5-2 15,10-6-13-15,1-3 1 0,14-5-1 16,22-9-3-16,12-7 5 16,11-8-5-16,5 0-2 15,0-10-7-15,-10-5-9 16,-12-3 5-16,-16-6 1 16,-16-3 11-16,-10-7 4 15,0-6-3-15,-19 1-1 16,-9 4 0-16,0 9 2 15,-1 8-1-15,1 8-1 16,0 7 2-16,-1 3-2 16,0 0-5-16,0 11-43 15,2 9-131-15,3-5-304 16</inkml:trace>
  <inkml:trace contextRef="#ctx0" brushRef="#br0" timeOffset="-139603.02">17894 5910 606 0,'0'0'686'0,"0"0"-653"0,0 0-30 15,0 0 32 1,0 0-21-16,0 0 26 0,-8 113 31 15,8-51-25 1,0-2 1-16,0 5-21 0,0-2-6 16,0 0-1-16,0-6 6 15,0-4-8-15,-1-10-5 16,-4-9 3-16,1-10-9 16,3-8-2-16,-1-8 6 15,2-4-6-15,-1-4-2 16,1 0 2-16,0 0-4 15,0 0 7-15,0 0-7 16,-2 0-8-16,-2-3-65 16,-5-1-229-16,-8 3-592 15</inkml:trace>
  <inkml:trace contextRef="#ctx0" brushRef="#br0" timeOffset="-138687.48">17931 7302 1059 0,'0'0'257'0,"0"0"-246"16,0 0 3-16,0 0 102 16,0 0-42-16,-86-16-33 15,71 16 0-15,-3 12-21 16,0 11-1-16,0 7-2 16,1 2 0-16,3 5 1 15,2 0-2-15,4 3-2 16,6-2 2-16,2-3-9 15,2-5-1-15,19-3-2 16,9-8-4-16,9-6 4 16,6-7-3-16,-2-6-1 15,0 0-1-15,-6-11-12 0,-7-9 0 16,-9-6 9-16,-10-5 2 16,-10-8 0-16,-1-5 1 15,-3-4 0-15,-16 2-2 16,-2 7 2-16,-5 10-1 15,0 11 1-15,-4 6-1 16,1 8 2-16,0 4 0 16,0 0-1-16,2 3-1 15,1 11-6-15,3 4-49 16,4 3-112-16,1-1-178 0,3-3-526 16</inkml:trace>
  <inkml:trace contextRef="#ctx0" brushRef="#br0" timeOffset="-137621.29">17730 8910 1109 0,'0'0'126'16,"0"0"-85"-16,0 0 101 15,0 0-40-15,0 0-39 16,0 0-33-16,1 11-22 15,1 21 1-15,1 14 14 16,1 4-5-16,-1 6-7 16,-1 0 5-16,-1 1 0 0,-1 0-4 15,0-6-6-15,0-9 2 16,0-8-7-16,0-8 0 16,0-10 2-16,0-5-3 15,0-9 1-15,0-1-3 16,0-1-1-16,0 0-15 15,0 0-38-15,0-8-106 16,-1 1-445-16</inkml:trace>
  <inkml:trace contextRef="#ctx0" brushRef="#br0" timeOffset="-136403.17">17863 10497 1100 0,'0'0'97'0,"0"0"-44"16,0 0 62-16,0 0-40 16,0 0-31-16,0 0 0 15,-74-16 5-15,49 39-15 16,-5 6-7-16,0 9-1 15,4 3-1-15,3 4-1 16,8 1-6-16,9-2-6 0,6-5-3 16,2-3-3-1,26-9-1-15,11-11-3 0,7-5 0 16,8-9-1-16,1-2-1 16,-5-2-13-16,-6-16-6 15,-14-4 7-15,-12-8 9 16,-9-8 1-16,-9-4 4 15,-6-5-4-15,-15-1 0 16,-6 4 2-16,-1 6 1 16,-2 7 3-16,-1 9 1 15,-4 7-2-15,-1 8-1 16,-5 7-2-16,-3 0-1 16,-2 12-1-16,0 10-11 15,1 2-45-15,5 2-110 0,1-1-177 16,5-3-557-16</inkml:trace>
  <inkml:trace contextRef="#ctx0" brushRef="#br0" timeOffset="-135375.02">17525 11967 1274 0,'0'0'61'0,"0"0"-54"16,0 0 101-16,0 0-13 15,0 0-37-15,0 0-31 16,0 0-14-16,-9 68 33 15,9-23-25-15,2 2-12 16,2 1 2-16,2-2 3 16,-1-1 7-16,2-5-7 0,-2-6-7 15,-1-6-3-15,-2-11-4 16,1-6 4-16,-2-5-4 16,-1-5 0-16,0-1 1 15,0 0-1-15,0 0 0 16,0 0-10-16,0 0-34 15,0 0-50-15,0 0-204 16,-1 0-673-16</inkml:trace>
  <inkml:trace contextRef="#ctx0" brushRef="#br0" timeOffset="-134685.89">17409 13394 1227 0,'0'0'104'16,"0"0"-103"-16,0 0 8 0,0 0 31 16,0 0 45-1,0 0-2-15,-56 106-20 0,40-64-30 16,4 5-12-16,4-1-4 15,5-4-8-15,3-1-3 16,0-8 4-16,19-8-9 16,11-11 4-16,10-11 1 15,9-3-3-15,5-17-3 16,0-13-8-16,-8-9-7 16,-10-2 14-16,-14-5 0 15,-10-5-1-15,-12-4 4 16,0 3-4-16,-6 9 4 15,-15 13-2-15,-6 11 15 16,-5 11 4-16,-9 8-19 16,-6 0 0-16,-6 11-1 0,1 12-5 15,1 3-54-15,3 2-212 16,4-5-848-16</inkml:trace>
  <inkml:trace contextRef="#ctx0" brushRef="#br0" timeOffset="-111625.81">13664 1339 432 0,'0'0'537'0,"0"0"-445"15,0 0-40-15,0 0 71 16,0 0-34-16,0 0-18 15,0 0-23-15,-1 0-9 16,1 0 5-16,0 0 3 16,0 0-17-16,0 0-2 15,0-6-2-15,0-5-6 16,7-3-14-16,2-2-4 16,3 1 2-16,-3 2-4 15,2 0 3-15,-1 1-3 16,0 3 0-16,1-2 1 15,4-1 3-15,0 0-4 16,2 1 0-16,3-1 0 0,4 2 0 16,0-2 0-16,-1 3-3 15,3 1 3-15,-2 1 0 16,3 0 2-16,0 1-3 16,-1 2 1-16,3 1 0 15,0 0-2-15,0 1 4 16,2 0-3-16,-1 0 1 15,0 2 0-15,3-1 0 16,-1 1 0-16,0 0 0 16,1 0 0-16,-2 0 0 15,2 0-1-15,0 0 0 16,0 5-1-16,-1 2 2 0,0 0-3 16,-2 1 2-16,-4 0 0 15,0 1-1-15,-4 1 1 16,-2 2-1-16,0-2-1 15,0 3 3-15,-2-2-2 16,2 3 0-16,0-1 2 16,1 1 0-16,1-1-3 15,-2 0 2-15,1 0 1 16,-2-1-1-16,-1-2 2 16,1 0-2-16,0-2 2 15,-2-2-2-15,2-2 1 16,-2-3 0-16,1 2 0 15,-5-3 0-15,-1 0-1 16,-4 0 1-16,-5 0 3 16,-2 0-3-16,-1 0 2 0,0 0-1 15,2 0 3-15,-2 0-3 16,1 0 1-16,2 0-2 16,0-4 0-16,3-5 1 15,-2 1-1-15,1 0 2 16,-1-2-1-16,-1 0 0 15,2 0-1-15,-2 1 1 16,0 0 0-16,3 0-1 16,-3-1 0-16,3 2 0 15,-2 1-1-15,2-2 1 0,0 2 0 16,3-1-1 0,-3 0 1-16,-1 2 0 0,-1-1-2 15,-1 5 2-15,-1 0 0 16,-1-3 3-16,2 3-2 15,-2-4 0-15,1-1-1 16,-2 1 0-16,1-1 0 16,1-2 0-16,1 2 0 15,-2-1 1-15,1-2 0 16,-1 2-1-16,1-1 1 16,-2 1 0-16,1-1 0 15,-1 2 0-15,0 0 1 16,2 1-2-16,-1 1 1 15,-1 0-1-15,2-1 1 16,-2 0 0-16,0 3-1 0,0 0 3 16,0 2-1-16,0 1-2 15,0 0 1-15,0 0-1 16,0 0 0-16,0 0-1 16,0 0 0-16,0 0 1 15,0 0-1-15,0 0 1 16,0 0-1-16,0 0 0 15,0 0 1-15,0 0-2 16,0 0-1-16,0 0-5 16,0 8 3-16,0 5 4 15,0 0 1-15,0 1 0 16,0 2 0-16,0 1-1 0,3-1 1 16,6 2-1-16,-3 0 2 15,-2-3-2-15,4-1 1 16,-2-1-1-16,4-3-1 15,-1-2 1-15,3-2 1 16,3-4-2-16,0 1 1 16,6 0 0-16,-1 0 1 15,3-2-1-15,-1-1-1 16,2 0 0-16,-2 0-4 16,-3 0 3-16,-2 0-1 15,-3 0 2-15,1 0 1 16,-3 0 0-16,2 0 0 15,0 0-1-15,2 0 1 0,1 0 0 16,4 0-2 0,1 0 1-16,1 0-4 0,0 0 1 15,3 0-2-15,-3 0-5 16,-1 0-3-16,-3 2 4 16,-1-2 4-16,-2 0 4 15,2 0 1-15,0 0 1 16,4 0 1-16,2 0-1 15,-3-2 1-15,5-2 0 16,-1 0 0-16,0 0-1 16,2 2 1-16,3 2-2 15,1 0 1-15,3 0 0 16,2 0 0-16,2 0 1 16,3 0 0-16,0 3-1 0,2 0 1 15,2 1 0-15,-3-1 0 16,-3 3-2-16,-1-1 1 15,-1 1-4-15,1-2-1 16,4 4 4-16,5 0 0 16,5 2 1-16,1 1 1 15,2 0 0-15,-3 2 1 16,-4-1-1-16,-4 1-2 16,-2-1 1-16,-3-1 1 15,-2 0 1-15,-1 2-1 16,0-1-1-16,0 6-1 15,0-1 1-15,0 1 2 16,1 2-2-16,-3-1 1 0,-1 0-3 16,-2-4 3-1,-3 1 0-15,-2-3 0 0,-2-1 2 16,1-2-3-16,1 1 1 16,0-1 0-16,-3-1 1 15,-4-2-1-15,-4-3 3 16,-6 0-3-16,0-1 0 15,-2 0-3-15,-2-3-167 16,-5 0-371-16</inkml:trace>
  <inkml:trace contextRef="#ctx0" brushRef="#br0" timeOffset="-110979.49">15253 252 20 0,'0'0'912'16,"0"0"-836"-16,0 0-51 16,0 0 62-16,0 0-19 15,0 0-44-15,0 0 14 0,-54 85-6 16,32-54-6-16,3-2-15 16,4 4 2-16,3-3 3 15,6-2-7-15,6-3-8 16,0-4 5-16,11-3-4 15,12-6 3-15,4-3 1 16,4-8-1-16,1-1 2 16,-5 0-3-16,-5-18 10 15,-9-2-9-15,-3-7 15 16,-5-3 0-16,-5-5 7 16,0-1-10-16,0-1-8 15,-3 6-9-15,-7 7 3 16,1 10-3-16,0 8-4 15,-6 6-8-15,-3 0-73 16,-3 4-51-16,3 11-216 0,8-3-310 16</inkml:trace>
  <inkml:trace contextRef="#ctx0" brushRef="#br0" timeOffset="-110681.15">15704 333 1136 0,'0'0'177'16,"0"0"-174"-16,0 0 11 15,0 0 18-15,0 0-23 16,0 0-5-16,-26 82 50 15,13-39-13-15,-2 5-13 16,-3 6-20-16,-3 2-7 16,-1 1 4-16,-3-1-4 15,2-5 0-15,2-7-1 16,5-8-72-16,11-9-68 16,5-10-224-16,0-14-374 15</inkml:trace>
  <inkml:trace contextRef="#ctx0" brushRef="#br0" timeOffset="-110432.89">15826 388 1226 0,'0'0'65'15,"0"0"-65"-15,0 0-5 16,0 0 5-16,-6 72 55 16,4-30-38-16,-1 5-13 15,-4 2-1-15,-2-1-3 0,-3-2-8 16,-4-4-102-16,-1-11-248 16,3-9-401-16</inkml:trace>
  <inkml:trace contextRef="#ctx0" brushRef="#br0" timeOffset="-109953.87">15843 351 791 0,'0'0'169'0,"0"0"-90"0,0 0-13 16,0 0 26-16,0 0-47 15,0 0-25-15,71-28-12 16,-50 28-4-16,0 0 0 16,-3 5-2-16,-3 6 3 15,-4 2-5-15,-2 4-2 16,-2 5 0-16,-6 3 2 15,-1 0 3-15,0 1 3 16,0-2-4-16,-9-2 0 16,-4-2 4-16,-2-3-1 15,-2-4 10-15,-1-5 29 16,-2-2 12-16,-1-4 1 0,-2-2 0 16,-2 0-18-16,1-1 0 15,0-10-12-15,6-3-6 16,2 0-4-16,7-1-1 15,3 3-12-15,4 1-4 16,2 2-1-16,0 5 1 16,0 1-16-16,0 2-41 15,0 0-80-15,3-1-52 16,6-5-225-16</inkml:trace>
  <inkml:trace contextRef="#ctx0" brushRef="#br0" timeOffset="-106923.89">729 2175 881 0,'0'0'237'0,"0"0"-231"16,0 0 28-16,0 0 66 16,0 0-53-16,0 0-4 15,-3 1 20-15,3-1-14 16,0-9-1-16,0-3-30 15,0-4-7-15,0-1 20 16,0 0-2-16,0-3-10 16,0 0-11-16,0-3-1 15,6 1-2-15,6 1-2 16,3 3-2-16,3 1-1 0,3 1-4 16,-2 4 2-16,2-1 1 15,0 3 1-15,1 2 0 16,1-2-2-16,5 3-1 15,2-3 3-15,3 0 0 16,5 2 0-16,-2-1-2 16,0 3 1-16,3 1 1 15,-3 0-1-15,1 3-2 16,-3-4 2-16,-1 0 1 16,3 2-3-16,-5-1-1 15,-1 2 2-15,-5 0-5 16,2 2 7-16,-1-1-8 15,1 0 1-15,-2 2 2 16,2-5-4-16,-2 1 4 0,3 1 0 16,-3 0 2-16,0 0 0 15,0 2-1-15,-4-1 2 16,-1 0 1-16,-1-1-1 16,-3 1 1-16,-1 2 1 15,3-1-2-15,0 1 2 16,15 0 0-16,7 0-3 15,6-1 2-15,5 1-7 16,-3-2 5-16,-2 2 2 16,-7 0-1-16,-8 0 2 15,-4 0 0-15,-2 0 0 16,-5 0-1-16,2 3 0 16,-1 1 1-16,4 0 0 0,5-1-1 15,9 2 2-15,6-1-3 16,13 5 2-16,3-4 0 15,-1 1 1-15,-8-1-1 16,-4 1 0-16,-10-1 0 16,-6 0 1-16,-8-3 0 15,3 0-1-15,-5-1 0 16,3 1 0-16,5-1 0 16,6 0 1-16,3 1 0 15,10-1-1-15,-4 2 0 16,-2-3 2-16,-6 0 0 15,-10 0-4-15,-7 0 1 0,-7 0 0 16,-7 0 1 0,-3 0 0-16,0 0 0 0,0 0 0 15,6 0 0 1,0-7 1-16,0-3 2 0,1 0-1 16,-4 1-2-16,0 0 1 15,-1 2 0-15,-4 0 2 16,1 0-3-16,-1 0 2 15,1 0 0-15,-2-1-1 16,0 1-2-16,0 0 3 16,0 3-2-16,0 3 0 15,0-1 0-15,0 2 0 0,0 0 0 16,0 0-1 0,0 0 1-16,0 0 0 0,0 0-2 15,0 0 1-15,0 0-2 16,0 0 2-16,0 0 1 15,0 0-1-15,0 5-1 16,0 4 2-16,0 1 0 16,0 2 0-16,0-1 0 15,0-1-1-15,0 2 0 16,0-3-1-16,1-1 2 16,8-2 0-16,0 0-1 15,3-3-1-15,4-2 1 16,-2 0 0-16,5-1-6 0,2 0-1 15,3 0 5 1,9 0-1-16,8 0 2 0,1 0-2 16,-1 0 3-16,-4 0-3 15,-6 0-13-15,2 0 2 16,-2 0 9-16,-1-1-11 16,1-2 14-16,-1 0-2 15,3-1 5-15,0 3-1 16,4-1-2-16,1 2 3 15,-2 0 0-15,-5 0-1 16,0 0 0-16,-7 0 0 16,1 0 1-16,-7 2-1 15,2 3-1-15,-1 0 2 16,-1-1 0-16,6 0 1 0,3 2-1 16,1 0 1-1,3 1-1-15,-2 1 0 0,-4 4 0 16,-8 2 0-16,-4 2-3 15,-6 1 1-15,-1 3 2 16,-4-1 4-16,4-1-4 16,-6-2 3-16,4-4-3 15,-4-1 0-15,0-5-2 16,-13 0-33-16,-20-6-133 16,-9 0-330-16</inkml:trace>
  <inkml:trace contextRef="#ctx0" brushRef="#br0" timeOffset="-106398.06">1423 876 685 0,'0'0'280'0,"0"0"-225"0,0 0 49 16,0 0-44-16,0 0-39 15,0 0 13-15,97-16 27 16,-39 7-5-16,5-1-24 16,3-3-9-16,-1 0-19 15,-4-2-4-15,-7 0-5 16,-18 1-85-16,-15-1-319 15</inkml:trace>
  <inkml:trace contextRef="#ctx0" brushRef="#br0" timeOffset="-106186.8">1632 805 1152 0,'0'0'30'0,"0"0"-7"16,0 0-2-16,0 0 50 15,3 95-6-15,9-61-9 16,10 5-13-16,-1 5-25 16,3 3-15-16,-3 2 0 15,0 0-3-15,-5-3-17 16,-4-3-98-16,-9-3-248 16,-3-5-483-16</inkml:trace>
  <inkml:trace contextRef="#ctx0" brushRef="#br0" timeOffset="-106001.02">1687 1320 1213 0,'0'0'66'0,"0"0"-58"16,0 0 70-16,0 0-43 15,0 0-27-15,0 0-8 16,100-79-1-16,-40 59-1 15,-1 0-57-15,-2-4-322 16,-11-5-239-16</inkml:trace>
  <inkml:trace contextRef="#ctx0" brushRef="#br0" timeOffset="-105723.93">2072 834 901 0,'0'0'338'16,"0"0"-332"-16,0 0 32 16,0 0-9-16,0 0-5 15,-9 73 39-15,12-32 4 16,6 6-30-16,1 0-5 16,-2 5-18-16,-4-2-4 15,-2 1-6-15,-2 1-2 16,0 0-2-16,0 2 0 0,-9 0 0 15,0-2-54 1,-3-7-115-16,6-10-208 0,6-14-403 16</inkml:trace>
  <inkml:trace contextRef="#ctx0" brushRef="#br0" timeOffset="-105474.83">2300 955 1155 0,'0'0'196'16,"0"0"-195"-16,0 0 0 0,0 0 0 16,0 0 6-16,-19 93 16 15,25-44 0-15,7 4 3 16,1 2-12-16,-5-3-13 15,-4-1 0-15,0 0 0 16,-2-3-2 0,0 0-54-16,-3-11-184 0,3-7-228 15</inkml:trace>
  <inkml:trace contextRef="#ctx0" brushRef="#br0" timeOffset="-105137.98">2357 933 862 0,'0'0'230'16,"0"0"-229"-16,0 0 8 15,0 0 25-15,0 0 22 16,0 0-25-16,51-52-19 15,-35 52-4-15,-4 0 3 16,6 0-8-16,-6 6 3 16,0 11 4-16,6 7 5 15,-5 8-8-15,-1 4 3 0,-6 3 0 16,-3 0 1-16,-3-4-2 16,0 0-3-16,-18-5 2 15,-16-2-6-15,-14-3-2 16,-21-5-68-16,-23-10-305 15</inkml:trace>
  <inkml:trace contextRef="#ctx0" brushRef="#br0" timeOffset="-93578.43">12047 15157 1221 0,'0'0'79'0,"0"0"-58"16,0 0 46-16,0 0 5 15,0 0-44-15,0 0-8 16,0 0 0-16,-18 8-8 16,16 33 28-16,-3 11 0 15,-1 8-21-15,1 0-6 16,-1 2-1-16,-1-1-3 0,-4-2-2 15,1-3-7-15,-1-2 2 16,0-6-2-16,3-7-18 16,3-6-50-16,4-13-186 15,1-11-306-15</inkml:trace>
  <inkml:trace contextRef="#ctx0" brushRef="#br0" timeOffset="-93210.95">11898 15221 962 0,'0'0'141'0,"0"0"-97"15,0 0-40-15,0 0 59 16,113-9-6-16,-72 29-16 15,0 3-6-15,-5 5-15 16,-3 7-15-16,-6-1 0 16,-6 6 3-16,-5 1-4 15,-8 3-3-15,-7 2 3 16,-1 4-1-16,0-1 2 16,-12 1-5-16,-4 0 1 15,-1-7-1-15,-4-4 0 0,-1-5 3 16,-2-7-3-1,-4-8-4-15,-4-4 4 0,-1-10 3 16,-1-5-2-16,-3 0-1 16,3-7-5-16,7-15-100 15,13-9-266-15</inkml:trace>
  <inkml:trace contextRef="#ctx0" brushRef="#br0" timeOffset="-92091.89">12438 15652 803 0,'0'0'65'0,"0"0"-64"16,0 0 1-16,0 0 94 15,0 0-24-15,0 0-33 0,-2-14-9 16,2 14-6-16,0 0-16 16,0 0 15-16,0 0 35 15,0 0-5-15,0 0-2 16,-1 0-6-16,-1 0 1 16,2 0-13-16,0 0-16 15,0 0-5-15,0 0-2 16,0 0-7-16,0 0-3 15,0 0 0-15,0 0 1 16,0 0 1-16,-1 0-3 16,1 0 4-16,0 0-5 0,0 0 3 15,-2 0-1-15,2 0 3 16,0 0-1-16,0 0 2 16,-1 0-3-16,1 0 2 15,0 0-3-15,-3 0 0 16,0 0 1-16,-4 0-1 15,-6 10 0-15,-1 2 1 16,-1 4-1-16,0 2 0 16,0 3 1-16,0 3-1 15,0 3 3-15,0 1 3 16,3 3 4-16,3-1 4 16,2-1-3-16,4 1-2 15,3-3 1-15,0-1-1 16,13-5-4-16,5-4 3 0,3-3 1 15,4-6-8-15,4-1 3 16,-1-5-4-16,0-2-20 16,-2 0-117-16,-1-2-239 15</inkml:trace>
  <inkml:trace contextRef="#ctx0" brushRef="#br0" timeOffset="-91363.14">12908 15419 751 0,'0'0'191'0,"0"0"-141"15,0 0 31-15,0 0 59 16,0 0-47-16,0 0-19 16,-6-4 4-16,6 4-37 15,12 0-25-15,18 0-1 16,13 0-7-16,9 7-7 0,8 2-2 15,0 0-13-15,-5 1-138 16,-12-2-211-16,-16-2-268 16</inkml:trace>
  <inkml:trace contextRef="#ctx0" brushRef="#br0" timeOffset="-91176.61">12923 15607 488 0,'0'0'751'0,"0"0"-744"16,0 0-6-16,0 0 26 0,0 0 27 15,0 0-12-15,59 5-7 16,8-2-20-16,14 0-15 16,9-3-93-16,-5 0-369 15</inkml:trace>
  <inkml:trace contextRef="#ctx0" brushRef="#br0" timeOffset="-90642.08">14018 14842 1070 0,'0'0'112'0,"0"0"-107"16,0 0 34-16,0 0 3 16,0 0-30-16,0 0 71 15,-83 90-9-15,67-35-20 16,3 9-10-16,4 8-12 15,5 5-3-15,2 6-10 16,2 2 3-16,-3-2-7 16,-3-2-2-16,-4-1-2 15,-4-5-5-15,-5-5-4 16,1-3-1-16,-6-7 2 16,-6 1-3-16,-3-9-2 15,-4-8-22-15,-3-11-52 16,4-15-62-16,3-11-84 0,5-7-300 15</inkml:trace>
  <inkml:trace contextRef="#ctx0" brushRef="#br0" timeOffset="-90457.04">13578 15489 1207 0,'0'0'143'0,"0"0"-121"15,0 0 4-15,0 0 29 16,119-38-18-16,-66 38-17 16,9 0-11-16,9 0-9 0,1 0-12 15,-3 0-141-15,-8 0-325 16</inkml:trace>
  <inkml:trace contextRef="#ctx0" brushRef="#br0" timeOffset="-90058.3">14677 14876 1203 0,'0'0'58'15,"0"0"-56"-15,0 0 13 16,-110 55 45-16,71-3 31 15,-4 10-4-15,4 13-15 16,5 7-27-16,8 5-22 16,10 3-10-16,6-3-10 0,10-3-2 15,0-6-1-15,11-6-1 16,24-4-29-16,8-11-221 16,9-10-433-16</inkml:trace>
  <inkml:trace contextRef="#ctx0" brushRef="#br0" timeOffset="-89038.73">14964 15204 972 0,'0'0'43'0,"0"0"-12"15,0 0 133-15,0 0-97 16,0 0-34-16,0 0 4 16,-103 20-6-16,69 11 6 15,1 4-6-15,3 5-15 16,6 2 7-16,6-6-3 16,7-1-7-16,7-5-6 15,4-6-3-15,0-5 1 16,12-8-4-16,10-4-1 15,5-7 4-15,4 0-4 16,1-7-3-16,-1-13-12 16,-4-10-2-16,-3-7 8 0,-5-6-5 15,-5-5 6-15,-5-1 6 16,-6 7 0-16,-3 10 1 16,0 13 2-16,0 11 5 15,0 6 16-15,0 2-8 16,0 0-14-16,-7 22-4 15,-4 10 4-15,2 12 11 16,3 6 6-16,3 7-5 16,3 1-4-16,-3-2-6 15,3-3 1-15,0-7-1 16,0-6 0-16,0-11-2 16,0-11 0-16,0-9 0 15,0-8 0-15,0-1 3 16,0-11 23-16,3-18-5 0,4-10-20 15,5-7 6-15,6-8-2 16,9-4-3-16,7 1-2 16,4 7 1-16,1 12-1 15,-5 14 0-15,-4 11-2 16,-11 9 1-16,-7 4-23 16,-3 0-49-16,-6 16-40 15,-3 5 4-15,0 3-278 16</inkml:trace>
  <inkml:trace contextRef="#ctx0" brushRef="#br0" timeOffset="-88693.18">15346 15616 824 0,'0'0'212'15,"0"0"-202"-15,0 0 70 0,-83-11 28 16,52 11-55-16,-2 11-3 15,3 7-11-15,4 8 0 16,2 3-22-16,8 6-11 16,8-2-6-16,8 1 0 15,0-1-4-15,27-5-48 16,15-3-89-16,13-8-268 16</inkml:trace>
  <inkml:trace contextRef="#ctx0" brushRef="#br0" timeOffset="-87719.9">15995 15243 847 0,'0'0'42'15,"0"0"-17"-15,0 0 94 16,0 0-63-16,0 0-32 15,0 0 45-15,-93 26-6 16,69 5-27-16,-1 5-6 16,4 2 7-16,6 0-25 15,3-5-8-15,9-4-3 16,3-3 2-16,0-7 1 16,21-5-4-16,9-5 0 15,4-8-16-15,2-1-28 0,-2-7 2 16,-2-14 4-16,-5-7 22 15,-7-5 7-15,-3-9 7 16,-5-2 2-16,-8-3 1 16,-4 5 2-16,0 7 21 15,0 11 8-15,0 11 9 16,0 10-7-16,0 3-20 16,-6 6-14-16,-4 22 4 15,1 15 7-15,3 9 13 16,4 7-3-16,2 0-2 15,0-1-15-15,0-6-1 16,0-8-3-16,0-10 0 0,0-11 0 16,0-12-2-1,0-7 2-15,0-4 4 0,0-2 18 16,2-18 41-16,11-9-46 16,5-4-12-16,3-6-5 15,3-3 0-15,3 0 3 16,1 4-2-16,-3 8-1 15,-2 12-4-15,-7 8-1 16,-5 8-42-16,-2 2-82 16,-3 7-135-16,0 13-19 15,-2 4-228-15</inkml:trace>
  <inkml:trace contextRef="#ctx0" brushRef="#br0" timeOffset="-87052.11">16351 15599 760 0,'0'0'56'0,"0"0"28"16,0 0 86-16,0 0-53 15,0 0-19-15,0 0-41 16,-6-8-37-16,0 12-17 15,-4 14-1-15,-1 7 5 16,-2 6 0-16,3 2-2 16,0 4 0-16,3 0-4 15,0-6 0-15,2-4-1 16,1-6 0-16,1-7-1 16,1-6-1-16,1-5-3 15,1-3 3-15,0 0 2 16,0-12 20-16,0-6-20 0,9-4-2 15,0 1 1-15,2 1 1 16,0-1 0-16,1 3-1 16,-2 2 0-16,2 6-5 15,0 3-3-15,0 6 4 16,0 1 1-16,0 0 2 16,-1 2-1-16,-4 11 2 15,2 6 0-15,-5 2 1 16,-4 3 0-16,0 5 1 15,0-3 1-15,-3-1-2 16,-10-2 1-16,0-6-3 0,-4-4 2 16,1-5-2-1,-7-6 1-15,-3-2-3 0,-6-9-24 16,-1-12-96-16,8-6-164 16,15 0-188-16</inkml:trace>
  <inkml:trace contextRef="#ctx0" brushRef="#br0" timeOffset="-85902.82">17190 15111 801 0,'0'0'109'0,"0"0"-35"15,0 0 3-15,0 0-42 0,0 0-23 16,0 0 97-16,-29 72-52 16,20-29-17-16,0 0-4 15,2-2-17-15,1-6-9 16,0-6-1-16,0-8 0 16,0-5 0-16,3-8 2 15,0-4-8-15,2-2-1 16,1-1 2-16,0 0 0 15,-2 4-1-15,1 0-3 16,-2 3 8-16,0 4 1 0,3 3-2 16,0-3 1-16,0 4-6 15,0-1 1-15,0 1-3 16,0-3 1 0,1 0 2-16,5-4-2 0,1-1 0 15,1-2 1-15,3-2 3 16,2-2 2-16,0-2-6 15,2 0 4-15,-1-5-2 16,-2-10-1-16,-2-2 3 16,-4-6-4-16,-3-3 0 15,-1-8-1-15,-2 0 0 16,0-3-1-16,-2 0 0 16,-9 4 1-16,3 1 1 15,0 4 0-15,5 2 0 16,0 3 0-16,3 4-1 0,0 4 0 15,0 3 3-15,0 4-3 16,0 5 3-16,0 1-3 16,0 2 3-16,0 0 5 15,0 0-6-15,0 0 4 16,0 0-2-16,0 0 0 16,0 0 3-16,0 0-6 15,0 0 0-15,0 12 1 16,0 11-2-16,0 5 6 15,3 6 2-15,2 0 4 16,1-2-4-16,-1 0-8 16,-2-2 1-16,-1 1 3 0,1 1-4 15,0-2 1-15,3 0 1 16,3-2-2-16,3-2 1 16,1-4-2-16,5-2-17 15,0-3-75-15,0-4-95 16,-3-6-240-16</inkml:trace>
  <inkml:trace contextRef="#ctx0" brushRef="#br0" timeOffset="-85052.77">17273 15261 612 0,'0'0'134'0,"0"0"-91"16,0 0 6-16,0 0 23 16,0 0-20-16,0 0 0 0,24 37 17 15,-24-16-8 1,0 4-13-16,0 0-14 0,0 4-6 15,-9 0 0-15,3 1-1 16,0 1-1-16,2 0-8 16,1 0-5-16,0 2-1 15,1-1-1-15,1-1-9 16,-2 2 4-16,2-1-1 16,-1-4-3-16,1-1 2 15,-3-5-4-15,1-2 0 16,0-3 0-16,0-3 0 15,0-3 0-15,2-2 1 16,-1-3 1-16,1-2-2 16,-1-3-1-16,2 1 1 0,0-2 3 15,-1 0 5-15,1 0 3 16,0 0 4-16,0 0 3 16,0-2 12-16,0-5-26 15,0 1-2-15,0 1 1 16,0 3 4-16,0-1-2 15,0 1-4-15,0 1 8 16,0 0-1-16,0 1-8 16,0-2 2-16,0-1-2 15,0 2 0-15,0-5-12 16,0 2-43-16,0-3-59 16,0-6-239-16,0-3-530 15</inkml:trace>
  <inkml:trace contextRef="#ctx0" brushRef="#br0" timeOffset="-84185.8">17321 15212 521 0,'0'0'100'0,"0"0"-66"15,0 0 42-15,0 0-29 16,0 0-24-16,0 0 22 15,-69 8 26-15,43 11-20 16,1 5-7-16,3 3 7 16,3 2-11-16,1 2-1 15,2 3-17-15,2-2-5 16,-1 1-2-16,6-5-7 16,3-3-6-16,5-4 2 15,1-5-1-15,0-6 0 16,0-3 1-16,10-6 1 0,4-1 1 15,2 0 2 1,-1-11-6-16,3-9 9 0,-4-5-10 16,0-4 0-16,0-5-1 15,1-2-2-15,-3-2 2 16,-1 3 1-16,-2 4-1 16,-4 9 0-16,-4 8 3 15,-1 6 0-15,0 5 2 16,0 2 7-16,0 1 10 15,0 0-7-15,0 0-14 16,0 8-1-16,-1 13 0 16,-8 10 9-16,0 6 5 0,3 5 1 15,2 5-1 1,-2 1-1-16,-1 4-4 0,-1 1 1 16,0 1-7-16,1-2 4 15,2-1-5-15,-2-4-3 16,0-7 2-16,-1-4 0 15,2-5 0-15,1-5-2 16,2-5 0-16,3-9 0 16,0-4 2-16,0-6-1 15,0-2 5-15,0 0 13 16,3-17 17-16,8-8-17 16,4-6-13-16,-2-6 8 15,5-6-5-15,2-4-8 16,5-7 1-16,5-2 1 0,0-1-2 15,1 5 0-15,-4 11-5 16,-4 13-1-16,-6 12-6 16,-4 11-6-16,-4 5-62 15,-1 0-48-15,-2 13-56 16,1 9-21-16,-1 3-179 16</inkml:trace>
  <inkml:trace contextRef="#ctx0" brushRef="#br0" timeOffset="-83718.71">17612 15745 795 0,'0'0'119'16,"0"0"-72"-16,0 0 82 16,0 0-34-16,-94 12-25 15,69 7-30-15,4 4-13 16,6 2-9-16,3 2-13 16,9-1 0-16,3-2-4 15,0-2 2-15,7-8-1 16,8-4-2-16,4-6 3 0,1-4-3 15,1 0-7-15,0-15 6 16,-6-10 1-16,-1-3 2 16,-3-4-1-16,-2-6 3 15,1-2-1-15,-4 1 1 16,-1 7 2-16,-2 11 29 16,-2 10-2-16,-1 10-1 15,2 1-27-15,-2 10-5 16,3 17-21-16,2 12 21 15,2 3 0-15,2 2-2 16,1 1-83-16,8-2-89 16,3-7-203-16,0-9-440 0</inkml:trace>
  <inkml:trace contextRef="#ctx0" brushRef="#br0" timeOffset="-83451.35">18118 15121 1070 0,'0'0'79'0,"0"0"-16"15,0 0-38-15,0 0 48 0,0 137 29 16,10-52-3-16,-2 15-20 15,-5 6-58-15,-3 4-7 16,-8-4-13-16,-19-1-2 16,-13-2 1-16,-14-8-19 15,-23-14-113-15,-22-21-347 16</inkml:trace>
  <inkml:trace contextRef="#ctx0" brushRef="#br0" timeOffset="-82850.04">16784 15861 1145 0,'0'0'120'0,"0"0"-118"16,0 0-2-16,-34 90 4 15,14-51 9-15,-2 2-4 16,-11-3-6-16,-10-5-3 16,-14-12-139-16,-10-10-655 15</inkml:trace>
  <inkml:trace contextRef="#ctx0" brushRef="#br0" timeOffset="-82542.87">15760 15706 873 0,'0'0'378'16,"0"0"-378"-1,0 0 0-15,0 0 29 0,-14 81 20 16,0-52-13-16,-1 6-22 16,-4 4-13-16,-11 2-1 15,-13-5-280-15</inkml:trace>
  <inkml:trace contextRef="#ctx0" brushRef="#br0" timeOffset="-81642.53">11844 16472 1187 0,'0'0'32'0,"0"0"-26"15,-12 76 11-15,-1-38 45 16,-2 3 0-16,6 4 1 16,1 0-33-16,5 1-14 0,2-2-15 15,-3 0-1 1,1-7-29-16,-2-7-165 0,1-12-366 15</inkml:trace>
  <inkml:trace contextRef="#ctx0" brushRef="#br0" timeOffset="-81282.72">11911 16470 1097 0,'0'0'11'0,"0"0"0"0,0 0 18 15,0 0-12-15,0 0 7 16,0 0 7-16,106 23-7 16,-79 4-14-16,-5 7-5 15,-8 2 0-15,-4 4-5 16,-8 3 7-16,-2 1 1 15,0 0-4-15,-14-3-1 16,-4 0 1-16,-7-6-4 16,-5-4 4-16,-4-5-3 15,-5-5 1-15,2-7-1 16,0-1-1-16,4-6 0 16,6-7-5-16,5 0-67 15,5-3-219-15,14-21-614 0</inkml:trace>
  <inkml:trace contextRef="#ctx0" brushRef="#br0" timeOffset="-79347.04">12290 16798 805 0,'0'0'324'0,"0"0"-324"15,0 0-7-15,0 0 7 16,0 0 2-16,0 0 51 16,0 0 6-16,-37 100-16 15,25-63 0-15,5 1-10 16,1-3-19-16,1 0-2 15,2-4 1-15,1-3-8 16,2-8-5-16,0-7 8 16,0-6-7-16,0-6 0 15,0-1 1-15,0 0 6 0,0-15 25 16,0-8-33-16,3 2-19 16,4 0 7-16,-1 2 0 15,1 5 3-15,3 4-2 16,4 3-6-16,4 5 2 15,1 0 7-15,4 2 4 16,-1 0-1-16,-3 0 3 16,-2 6-1-16,-3 6 2 15,-3 4-1-15,-2 5-1 16,-4 2 2-16,-2 3 0 16,-3 1 2-16,0-4-1 15,-2-5 0-15,-13-1-1 16,-6-6 0-16,-7-2 1 0,-8-3-1 15,-9-6 1-15,-5 0 0 16,-1-5-20-16,15-12-87 16,15-4-219-16,17-8-347 15</inkml:trace>
  <inkml:trace contextRef="#ctx0" brushRef="#br0" timeOffset="-79034.21">13151 16754 1247 0,'0'0'30'0,"0"0"-28"16,0 0 19-16,0 0 18 16,0 0-24-16,0 0-15 0,52 0-5 15,-10 0-176-15,3 1-257 16</inkml:trace>
  <inkml:trace contextRef="#ctx0" brushRef="#br0" timeOffset="-78847.31">13091 16874 1180 0,'0'0'19'16,"0"0"-15"-16,0 0 12 15,0 0 19-15,0 0-6 16,120 0-21-16,-49 0-8 0,2 0-303 16,-6 0-685-1</inkml:trace>
  <inkml:trace contextRef="#ctx0" brushRef="#br0" timeOffset="-78530.01">14057 16202 921 0,'0'0'286'16,"0"0"-284"-16,0 0 0 15,0 0 10-15,0 0 57 0,-66 82-2 16,54-30 12-16,3 11-23 15,0 8-16-15,0 7-9 16,0 1-7-16,-4 0 1 16,1-3-9-16,-3-3-3 15,2-4-10-15,-4-2-1 16,2-6-2-16,-4-8-5 16,-4-6-46-16,-5-14-127 15,0-16-147-15,-1-11-472 16</inkml:trace>
  <inkml:trace contextRef="#ctx0" brushRef="#br0" timeOffset="-78358.87">13666 16790 1041 0,'0'0'245'0,"0"0"-212"15,0 0 3-15,92-21 32 16,-44 21-41-16,12 4-12 15,11 8-11-15,5 2-4 16,3-4-77-16,-10-6-270 16,-9-4-541-16</inkml:trace>
  <inkml:trace contextRef="#ctx0" brushRef="#br0" timeOffset="-78062.04">14777 16330 984 0,'0'0'148'16,"0"0"-131"-16,0 0 65 15,0 0-13-15,0 0-37 16,0 0-14-16,-74 84 76 15,44-23-36-15,0 11-10 16,1 1-10-16,-2 3-21 0,3-2-3 16,-1 0-10-1,10-1-3-15,10-3-1 0,9-1-2 16,18-3-127-16,30-8-287 16</inkml:trace>
  <inkml:trace contextRef="#ctx0" brushRef="#br0" timeOffset="-76395.22">15094 16473 834 0,'0'0'64'0,"0"0"-36"15,0 0 158-15,0 0-52 16,0 0-71-16,0 0-15 16,0 0-13-16,-60-8-15 0,23 34-2 15,-9 10 18 1,1 5-5-16,3 1 12 0,6-1-16 15,15-5-12-15,11 0-12 16,10-7 5-16,10-3-4 16,23-6-3-16,12-9-2 15,8-9-4-15,4-2-25 16,-6-13-1-16,-9-15 13 16,-11-4 12-16,-9-4 0 15,-10-7 6-15,-7 0 0 16,-5 0 1-16,0 7-1 15,0 9 1-15,-2 11 11 16,1 9 12-16,1 6-9 16,0 1-9-16,0 0-6 15,0 9-10-15,0 20 2 0,0 12 8 16,1 8 10-16,5 5 1 16,-1-2-4-1,-1-2-4-15,-1-5-3 0,0-9-1 16,-2-10 1-16,1-11 0 15,0-8 1-15,-2-7 0 16,1 0 2-16,1-12 24 16,2-14-2-16,4-11-23 15,2 3 4-15,-1-8-6 16,6 3 0-16,1 0 2 16,5 6-4-16,-1 7 1 15,0 9-27-15,0 9-39 0,-1 8-108 16,1 0-185-16,-1 4-171 15</inkml:trace>
  <inkml:trace contextRef="#ctx0" brushRef="#br0" timeOffset="-76108.81">15501 16847 862 0,'0'0'422'16,"0"0"-421"-16,0 0 1 0,0 0 40 16,-88 21-1-16,64 1-14 15,3 5 20-15,6 3-22 16,5 7-21-16,10 2-4 15,0 4 0-15,24 0-35 16,17-4-110-16,13-7-195 16,6-10-150-16</inkml:trace>
  <inkml:trace contextRef="#ctx0" brushRef="#br0" timeOffset="-74990.97">16193 16443 1118 0,'0'0'135'16,"0"0"-133"-16,0 0 3 15,0 0 55-15,0 0-19 16,0 0-7-16,-25-9-3 15,9 30-26-15,-9 5 1 16,-2 7 3-16,4 2-1 16,2 0-3-16,6-1 2 15,7-3-6-15,7-4-1 16,1-6 1-16,0-6 0 16,13-5 1-16,10-9 3 0,3-1-5 15,3-4-1-15,-2-15-6 16,-3-6 3-16,-5-5-5 15,-5-4 8-15,-3 0 1 16,-6 1 0-16,-2 3 3 16,-3 7-3-16,0 11 2 15,0 7 13-15,0 5 5 16,0 0-20-16,0 13-1 16,0 15 1-16,0 13 6 15,0 5 8-15,0 6 0 16,0 0 0-16,0-6-9 15,0 0-2-15,3-9-3 16,1-8 3-16,-1-12-3 0,0-8 0 16,-1-8-3-16,4-1 6 15,0-12 4-15,1-12 0 16,2-7-3-16,0-3-4 16,2-4 2-16,-1-1-2 15,6 2-1-15,-1 5 0 16,3 8-3-16,-3 10-17 15,2 6-57-15,-2 8-100 16,4 0-257-16,-1 10-419 16</inkml:trace>
  <inkml:trace contextRef="#ctx0" brushRef="#br0" timeOffset="-74258.7">16613 16770 893 0,'0'0'22'15,"0"0"41"-15,0 0 75 16,0 0-45-16,0 0-29 15,0 0-16-15,-7-3-26 16,6 3-19-16,-4 6-1 16,-1 13-2-16,-3 9 32 15,-1 4 5-15,0 4-3 16,2-1-9-16,1-2-10 16,2-2-12-16,2-5 1 0,2-2-4 15,1-7 0-15,0-5 0 16,0-6 0-16,0-5-9 15,0-1 9-15,0-1 0 16,0-13 0-16,1-4-9 16,5-3-11-16,3 0 10 15,-1 0-5-15,2 2-13 16,2 1 15-16,0 7-8 16,2 2 10-16,2 4 6 15,0 2 4-15,5 3 0 16,0 0 0-16,0 0 1 15,-5 6 8-15,0 7-7 16,-5 6-1-16,-2 4 3 16,-4 2 0-16,-4 1-1 15,-1 2-1-15,0-3 2 0,-1 0-2 16,-10-4 0-16,-4-2-1 16,-1-3 1-16,-8-8-1 15,-6-6 0-15,-4-2 0 16,-5 0-29-16,4-16-111 15,10-4-317-15</inkml:trace>
  <inkml:trace contextRef="#ctx0" brushRef="#br0" timeOffset="-73575.05">17409 16514 552 0,'0'0'627'16,"0"0"-626"-16,0 0 2 15,0 0-2-15,-88 47 34 0,62-15 13 16,4 3-12-16,5 4 0 16,9-4-22-16,8-3-11 15,0-8 2-15,3-4-3 16,15-8 0-16,3-9-2 15,4-3-2-15,2 0-11 16,1-17-23-16,-2-8 12 16,-4-3 20-16,-6-3 1 15,-2-4 4-15,-5 3-1 16,-5 0 0-16,-1 4 0 16,-1 8 5-16,-2 9 17 15,1 7 8-15,-1 4-8 0,0 1-22 16,0 22-13-16,0 14 13 15,-1 12 21-15,-7 7-7 16,2-1-6-16,-2 0-3 16,1-7-4-16,0-8 0 15,2-12-1-15,1-12 2 16,1-8-2-16,0-7 1 16,3-1 2-16,0-7 36 15,0-15-11-15,7-9-27 16,7-4 3-16,7-2-4 15,5-2 0-15,4 1 0 16,0 2-2-16,0 10-11 16,-7 7-9-16,-3 14-24 15,-3 5-35-15,-5 0-145 0,-5 13-59 16,-5 5-201-16</inkml:trace>
  <inkml:trace contextRef="#ctx0" brushRef="#br0" timeOffset="-73124.91">17716 16906 856 0,'0'0'295'16,"0"0"-293"-16,0 0 35 15,0 0 24-15,0 0-13 16,-95 48-7-16,81-19-6 16,7 0-15-16,7 1-8 15,0-3-7-15,3-5-4 16,12-7-1-16,6-4-3 16,0-10-19-16,3-1-21 15,-4-6 14-15,-3-16 17 16,-2-5 12-16,-8-1 1 15,-1-1 2-15,-3 0 0 16,-3-1 4-16,2 6 1 16,-2 9 21-16,0 5 6 15,2 9 24-15,0 1-22 16,1 0-30-16,0 2-7 0,3 19-8 16,0 9 8-16,0 7 9 15,0 5 1-15,-5 3-8 16,-1 0-1-16,0 1-1 15,-1-3-18-15,-12-11-139 16,-4-7-427-16</inkml:trace>
  <inkml:trace contextRef="#ctx0" brushRef="#br0" timeOffset="-72809.5">16997 17054 1253 0,'0'0'43'15,"0"0"-40"-15,0 0 37 16,0 0-28-16,0 0 9 0,0 75 36 16,-3-36-18-16,-7 1-28 15,-8 0-11-15,-12-7 0 16,-7 0-3-16,-15-9-117 16,-5-7-277-16</inkml:trace>
  <inkml:trace contextRef="#ctx0" brushRef="#br0" timeOffset="-72425.33">15972 17091 912 0,'0'0'355'0,"0"0"-355"0,0 0-3 15,-22 74 3-15,7-40 9 16,-8 2-3-16,-8-1-6 16,-16-7-5-16,-15-3-462 15</inkml:trace>
  <inkml:trace contextRef="#ctx0" brushRef="#br0" timeOffset="-71660.33">11734 17637 1237 0,'0'0'260'0,"0"0"-249"16,0 0-5-16,0 0 42 15,0 0-22-15,0 0-25 16,-11 37 8-16,-1 4 34 16,2 5-25-16,-1 2-11 15,3-1-1-15,2 2-3 0,-2-8-2 16,8-2-1-16,-2-10 0 16,2-6-10-16,0-9-50 15,0-9-178-15,0-5-223 16</inkml:trace>
  <inkml:trace contextRef="#ctx0" brushRef="#br0" timeOffset="-71022.03">11716 17658 836 0,'0'0'67'0,"0"0"-18"0,0 0 115 15,0 0-22-15,0 0-78 16,0 0-15-16,6 2-15 16,3 8-18-16,4 5 14 15,8 6-14-15,3 3-3 16,3 4 2-16,2 4-1 16,1 0-5-16,-7 5 2 15,1-2-9-15,-10 3 5 16,-8-1-7-16,-6-1 0 0,0 0 2 15,0-4 0-15,-16-4-2 16,-5-2 2-16,-6-4 0 16,-4-2 3-16,-2-9-4 15,2-3 5-15,-2-4-3 16,-1-4-1-16,7 0 2 16,-2-15-4-16,3-3 0 15,3-1-55-15,11-10-114 16,9 2-204-16,3 3-413 15</inkml:trace>
  <inkml:trace contextRef="#ctx0" brushRef="#br0" timeOffset="-69937.58">12215 18249 791 0,'0'0'90'0,"0"0"-86"16,0 0 101-16,0 0 47 15,0 0-57-15,0 0-35 16,0 0 7-16,0-9-13 16,0 9 3-16,0 0-5 15,-8 0-4-15,-9 0-15 16,-5 0-13-16,-3 5 6 16,-1 3-6-16,7 4-10 15,-1-1-2-15,7 1-4 0,-2 2 0 16,3 1-3-16,4 1 1 15,3 2-1-15,3 2 0 16,2 0 0-16,0 2 1 16,20 2 1-16,9-1 0 15,13-3-3-15,15-3 0 16,10-8-62-16,9-9-200 16,-3 0-514-16</inkml:trace>
  <inkml:trace contextRef="#ctx0" brushRef="#br0" timeOffset="-69457.18">13369 17799 1359 0,'0'0'185'15,"0"0"-183"-15,0 0-1 16,0 0 5-16,0 0 1 16,0 0-7-16,22 20 0 0,14-10-8 15,15-4-193-15,4-5-398 16</inkml:trace>
  <inkml:trace contextRef="#ctx0" brushRef="#br0" timeOffset="-69270.66">13441 17926 1390 0,'0'0'54'16,"0"0"-54"-16,0 0 0 16,0 0 6-16,0 0-5 0,0 0 3 15,117 19-4 1,-27-18-177-16,7-1-375 0</inkml:trace>
  <inkml:trace contextRef="#ctx0" brushRef="#br0" timeOffset="-68684.97">14200 17327 1227 0,'0'0'64'0,"0"0"-64"15,0 0 2-15,0 0 30 16,0 0-19-16,0 0 45 16,-82 110 29-16,48-54-46 15,-1 6-15-15,4 5 4 16,4 1-3-16,7 1 4 15,6 2-10-15,3 4 1 16,4-6-1-16,-2-1-12 16,3 0 1-16,-5-6-8 0,-8 1 0 15,-8-6-2-15,-3-12-15 16,-1-14-71-16,6-18-164 16,7-13-370-16</inkml:trace>
  <inkml:trace contextRef="#ctx0" brushRef="#br0" timeOffset="-68505.34">13769 17849 1297 0,'0'0'200'16,"0"0"-200"-16,0 0-4 0,0 0 4 15,114-4 9 1,-58 5-6-16,9 3-3 0,10 1-37 15,4-5-193-15,-4 0-474 16</inkml:trace>
  <inkml:trace contextRef="#ctx0" brushRef="#br0" timeOffset="-68219.26">14792 17519 1259 0,'0'0'198'0,"0"0"-198"0,0 0 0 16,-81 39 37-16,53-4 36 16,1 8-12-16,4 6-16 15,4 7-18-15,3 6-12 16,4 4-7-16,3-3-5 15,6 3-2-15,3-1 0 16,0 2-1-16,21-7-31 16,12-3-99-16,12-13-227 15,4-16-566-15</inkml:trace>
  <inkml:trace contextRef="#ctx0" brushRef="#br0" timeOffset="-67564.94">15223 17601 1211 0,'0'0'68'0,"0"0"-67"15,0 0 47-15,-83 36 14 16,57-6 3-16,7 4-19 16,2 2-10-16,6 1-18 0,3 0-12 15,4-5-2-15,4-3-1 16,0-9 1-16,3-6 0 16,13-5-3-16,10-9-1 15,5 0-1-15,7-12-30 16,-2-12 11-16,-3-6 6 15,-5-7-19-15,-2-5-35 16,-7-5 27-16,-1 4 28 16,-4 4 13-16,-8 14 4 15,-1 11 21-15,-5 8 41 16,0 5-7-16,0 1-30 16,0 0-25-16,0 11 0 15,0 18-4-15,0 10 20 16,0 7 5-16,0 4-5 0,-1 3 6 15,-3 3-12-15,1-6-8 16,0-5 0-16,1-8-5 16,1-13-1-16,1-12 1 15,0-8 0-15,0-4 2 16,0-4 5-16,10-17 10 16,10-11-18-16,3-7 2 15,3-5-2-15,-2-2 4 16,6-3-9-16,1 3 1 15,4 6-1-15,0 8-6 16,-4 11-1-16,-4 8 1 16,-6 9-21-16,-5 4-52 15,-7 0-42-15,-1 1-10 0,-5 14-160 16,-3 2-89-16</inkml:trace>
  <inkml:trace contextRef="#ctx0" brushRef="#br0" timeOffset="-67216.62">15817 17885 1082 0,'0'0'153'0,"0"0"-153"16,0 0 51-16,0 0 38 16,-101 24-23-16,77-1-10 15,0 4-8-15,3 5-29 16,6 3-12-16,3-1-1 15,9-3-5-15,3 1-1 0,9-2 0 16,23-1-42 0,17-5-98-16,9-8-137 15,1-8-388-15</inkml:trace>
  <inkml:trace contextRef="#ctx0" brushRef="#br0" timeOffset="-66726.91">16268 18015 962 0,'0'0'177'16,"0"0"-167"-16,0 0 109 16,0 0-18-16,-33 75-6 15,19-52-35-15,-2 5-30 16,-2 0-10-16,-4 0-19 15,-5-2 1-15,-6-4-2 16,-3-5-28-16,3-10-124 16,6-7-145-16,13 0-401 15</inkml:trace>
  <inkml:trace contextRef="#ctx0" brushRef="#br0" timeOffset="-66119.96">16724 17585 231 0,'0'0'1104'0,"0"0"-1100"15,0 0-4-15,0 0 0 16,0 0 6-16,-79 99 26 16,60-64 12-16,2 2 1 0,8-2-30 15,3-4-12-15,6-7 2 16,0-5-2-16,0-8-3 16,11-7 0-16,7-4-5 15,3 0-13-15,4-14-9 16,-1-10-6-16,-3-5 21 15,-3-3 7-15,-2 0-6 16,-5-1 3-16,-2 2 8 16,-4 7 0-16,-3 7 2 15,-1 9 14-15,-1 7 39 16,0 1-33-16,0 0-22 16,0 10-6-16,0 19 6 0,-4 8 27 15,-3 5-5-15,1 4-6 16,0 1 2-16,-1-5-10 15,1-4-3-15,-1-8-4 16,3-10-1-16,1-8 0 16,3-6 0-16,0-6 0 15,0 0 10-15,4-20 8 16,14-6-18-16,2-6-1 16,8 1 0-16,2-5-2 15,3 0-3-15,1 4-21 16,-7 7-31-16,-5 9-30 15,-7 9 61-15,-12 7-79 16,-3 0-198-16,0 2-232 0</inkml:trace>
  <inkml:trace contextRef="#ctx0" brushRef="#br0" timeOffset="-65466.8">17005 18014 482 0,'0'0'754'0,"0"0"-736"16,0 0-17-16,0 0 48 16,0 0-11-16,0 0 6 15,-22 40 31-15,8-14-43 16,0 4-21-16,-3 1-5 16,-3 1-1-16,5 1-2 15,-1-6-2-15,7-7-1 16,1-7 1-16,5-7-1 15,3-6-3-15,0 0 3 16,0-16-3-16,11-7 3 16,7-4-12-16,-3-3 4 0,4 7-9 15,-2 0-2-15,0 3 11 16,0 3 7-16,-4 5-3 16,-2 5-2-16,-4 5 5 15,-1 0 0-15,-3 2 1 16,0 0 0-16,0 0-7 15,2 4 7-15,-1 12 7 16,1 4 6-16,-2-4-6 16,-2 1-6-16,-1 2 3 15,0 1 1-15,0 1 0 16,0 3-2-16,0 4 2 16,-4-2-5-16,-7-1 8 0,-5 0-2 15,-1-9 4-15,-2-2 2 16,1-8 3-16,-4-6-8 15,-5 0-7-15,-6-16 0 16,0-9-33-16,3-5-87 16,13-1-31-16,17-1-236 15</inkml:trace>
  <inkml:trace contextRef="#ctx0" brushRef="#br0" timeOffset="-64532.98">17488 17641 805 0,'0'0'130'0,"0"0"-117"16,0 0 113-16,0 0-16 15,0 0-50-15,0 0 15 16,-97 49-28-16,73-22-34 15,3 2-1-15,9-2-7 16,5-5-5-16,5-4 5 16,2-2-5-16,0-7 2 15,18-5 2-15,5-4-4 16,5 0-6-16,0-9-5 16,2-12-6-16,-3-1-8 15,-4-8-4-15,-3 0 6 16,-6 4 9-16,-2-4 11 0,-6 6 3 15,-3 9 1 1,0 3 7-16,-3 6 31 0,1 6-20 16,-1 0-15-16,0 12-3 15,0 13-1-15,0 14 47 16,-6 3-7-16,-1 3-12 16,-1-5-6-16,1-4-10 15,4-7-6-15,0-9-3 16,3-10-2-16,0-6-1 15,0-4 3-15,0 0 10 16,4-13 11-16,13-7-18 0,2-5-6 16,2 0 0-1,3-2 3-15,0 1-3 0,1 2-5 16,1 5-21-16,-4 6-52 16,-4 9-16-16,-6 1-154 15,-5 3-182-15</inkml:trace>
  <inkml:trace contextRef="#ctx0" brushRef="#br0" timeOffset="-63930.74">17815 17888 587 0,'0'0'381'15,"0"0"-370"-15,0 0 16 16,0 0 88-16,0 0-34 15,0 0-40-15,-49 3-3 16,35 11-7-16,-1-1 5 16,-2 5 9-16,-2 2-11 0,0 1 5 15,1 0-20 1,0-2-5-16,2-2-6 0,7-3-1 16,3-4-6-16,6-2-1 15,0-1 3-15,1 0 3 16,19-4-2-16,2-3-4 15,8 0-15-15,2 0-11 16,-1-10 4-16,0-7-2 16,-6-2 0-16,-2-3 15 15,-8-3 7-15,-3 0 2 16,-6-2 4-16,-5 4-3 16,-1 6 6-16,0 6 26 0,0 5 13 15,0 5-13-15,0 1-22 16,0 0 3-16,0 3-7 15,0 19-7-15,-3 4 5 16,-3 8 9-16,3 1-8 16,3 0-6-16,0-3 0 15,0-2-1-15,8-3-55 16,5-8-95-16,3-8-242 16,1-10-557-16</inkml:trace>
  <inkml:trace contextRef="#ctx0" brushRef="#br0" timeOffset="-63259.27">18162 16657 829 0,'0'0'122'15,"0"0"-81"-15,0 0 100 16,0 0-44-16,0 0-19 16,0 0-5-16,17-32-28 15,-7 48-39-15,4 15-6 0,3 10 17 16,-3 8 1 0,-3 7-8-16,0-4-3 0,-6 4-7 15,-4-1 0-15,-1 0 0 16,0 0-85-16,-20-4-219 15,-7-12-729-15</inkml:trace>
  <inkml:trace contextRef="#ctx0" brushRef="#br0" timeOffset="-62955.2">18212 17644 1263 0,'0'0'84'0,"0"0"-82"16,0 0-2-16,0 0 22 15,0 0 16-15,33 114 35 16,-28-60-34-16,-5 7-26 16,-1 4-7-16,-33 1-6 15,-22 0-11-15,-27-5-40 16,-35-12-171-16</inkml:trace>
  <inkml:trace contextRef="#ctx0" brushRef="#br1" timeOffset="-15700.02">20145 249 958 0,'0'0'232'15,"0"0"-162"-15,0 0 23 16,0 0 2-16,0 0-24 16,0 0-22-16,0 0-24 15,0-7-15-15,0 7-7 16,0 9 0-16,0 13-1 16,0 8 2-16,0 7 22 15,0 2-11-15,0 1-3 16,0-1-4-16,-6-1-5 15,0-2 0-15,0-4-3 16,-1-2 0-16,4-6 0 16,0-3-6-16,3-4-81 0,0-8-160 15,0-9-338-15</inkml:trace>
  <inkml:trace contextRef="#ctx0" brushRef="#br1" timeOffset="-15261.44">20184 186 916 0,'0'0'242'0,"0"0"-242"0,0 0 0 16,0 0 13-16,0 0 9 16,90 0 1-16,-54 0-5 15,-3 8-1-15,-3 4-11 16,-8 4-2-16,-5 2 2 16,-5 4 4-16,-4 4-2 15,-4 1-3-15,-4 0 1 16,0 2 10-16,-3 2 0 15,-7 0 3-15,-4 4-8 16,-2 0-4-16,-4-1 1 16,-3 2-4-16,-4-7 8 15,-3-3-9-15,0-5 6 0,-3-5-3 16,2-5 0-16,3-6 0 16,1-5-2-16,5 0-1 15,6-4-3-15,9-13-64 16,5-3-277-16,2-2-477 15</inkml:trace>
  <inkml:trace contextRef="#ctx0" brushRef="#br1" timeOffset="-14880.37">20615 550 946 0,'0'0'236'0,"0"0"-229"0,0 0 50 16,0 0 26 0,0 0-36-16,0 0-33 0,-71 19 0 15,54 3 13-15,1 6-12 16,4 2 0-16,2 0-7 16,5 3-4-16,5-4 1 15,0-1-3-15,6-5-2 16,24-2-3-16,17-10-108 15,13-11-347-15</inkml:trace>
  <inkml:trace contextRef="#ctx0" brushRef="#br1" timeOffset="-13948.99">21425 702 973 0,'0'0'94'0,"0"0"-7"15,0 0 37 1,0 0-41-16,0 0-32 0,0 0-36 15,-3-7-12-15,2 14-3 16,-3 10 0-16,-1 5 15 16,2 2-4-16,0 2 17 15,1 3-5-15,1 2 0 16,1 1 1-16,-2 1-7 16,2 0 4-16,0 3-3 15,-1-1-6-15,1-1 4 16,0-2-2-16,0-1-9 15,0-1 3-15,-2-3-4 16,1 2 6-16,-1-2-5 16,1 0-1-16,-1-1 2 0,-2 1-2 15,4 0 1-15,-1 3-1 16,-1-3 4-16,2 0 0 16,0-2 1-16,0-4-5 15,0 0 3-15,-1-1-5 16,1 0 2-16,0-2-1 15,-2-2-1-15,2-1 1 16,-1 0 1-16,1 0-1 16,0 2 5-16,0-2-1 15,0 3-6-15,0-2 2 16,0 1 3-16,0 0-3 16,0 2 0-16,0 0-2 15,0 1 3-15,0-2 0 0,0-2 0 16,1-3-1-1,-1-5-1-15,3-2-2 0,-3-4 0 16,3-2 0-16,0 0 1 16,0 0-1-16,3-2-4 15,5-18-47-15,0-13-103 16,-3-13-326-16</inkml:trace>
  <inkml:trace contextRef="#ctx0" brushRef="#br1" timeOffset="-12807.56">21433 683 340 0,'0'0'273'0,"0"0"-210"0,0 0 52 16,0 0-36-16,0 0-24 15,0 0-6-15,-2-2-8 16,4 2-31-16,8 0-2 15,5 0 16-15,-1 0 3 16,5 0-7-16,5-2 2 16,3 1 2-16,7 0-6 15,3-2-6-15,4 2-4 16,1-1 0-16,2 1-6 16,1 1 2-16,1 0-1 15,1 0-1-15,-1 0-1 0,-4 0-1 16,-4 0 0-16,-1 0-1 15,-2 0-1-15,-1 0 2 16,0 0 0-16,4 0-1 16,6 0 1-16,4 0 0 15,7 0 3-15,1 0-3 16,-1 0 0-16,-3 0 0 16,-1 3-1-16,-1 0 2 15,1 0 0-15,-3 2-1 16,-2 0 0-16,-1-2 0 15,-3-1 0-15,4-1 1 16,-4 1-1-16,0-2 0 0,2 1 0 16,-2 0 0-16,3-1 2 15,0 5-2-15,1-5 0 16,-1 0 1-16,-5 1-1 16,3-1-1-16,-7 3 0 15,0-2-1-15,-3-1 1 16,1 0 1-16,6 0 1 15,0 0 0-15,7 0-1 16,0 3 0-16,1-1 0 16,0 1-1-16,-5-1-1 15,2 1 2-15,-3-3 2 16,4 2-1-16,-1-2-1 16,2 0 1-16,1 4-2 15,4-3 2-15,-1 1-1 0,-1 2 1 16,-1-1-1-16,-4 0 3 15,-4 0 2-15,-5-1 3 16,-5-2 8-16,-10 1 7 16,-4-1-3-16,-7 0-1 15,-4 0-13-15,-6 0-3 16,0 0-3-16,0 0-18 16,-19 0-366-16</inkml:trace>
  <inkml:trace contextRef="#ctx0" brushRef="#br1" timeOffset="-9711.67">21370 1752 255 0,'0'0'121'0,"0"0"10"16,0 0-35-16,0 0-35 16,0 0 26-16,0 0 14 15,0 0-26-15,0 0 5 16,0 0-12-16,0 0-16 15,0 0-5-15,0 0-10 16,0 0-14-16,0 0-5 16,0 0-11-16,0 13-2 15,0 4 0-15,0 3 12 16,0 1-1-16,0 4-7 16,2 2 2-16,-1 5 7 15,2-1-1-15,0 7 3 16,0-2 3-16,0 2-2 0,-1 0 0 15,2-3-7-15,-3 1-3 16,2-7-5-16,0-2-1 16,0-5 1-16,0-4-2 15,-1-3 0-15,1-4 0 16,-1-1-2-16,-2-3 0 16,1-2 2-16,-1-2-3 15,0-1 2-15,0 0-2 16,0 1 0-16,2-3 0 15,-2 0 1-15,0 0-2 16,0 0 3-16,0 0-1 0,1 0 6 16,-1 0 4-1,0 0-2-15,2 0 3 0,-1 0-6 16,-1 0-1-16,0 0-3 16,0 0-2-16,0 0-1 15,0 0 0-15,4 0 0 16,4 0 0-16,2 0 0 15,10 0 0-15,2 0 0 16,4 0 0-16,3 0 0 16,3 0 0-16,2 1-1 15,-3 3 0-15,3 2 1 16,1-2 0-16,1 1 0 16,6-1 0-16,4-2 0 15,3 3 0-15,3-4 3 16,2 2-4-16,1 1 1 15,0 1-2-15,-1 2 1 0,0 1 0 16,-5 0 0-16,3-1 1 16,3-1 0-16,3 1-3 15,7 0 3-15,0-2 0 16,3 0-1-16,3-1 1 16,-1-1 3-16,-1 0-3 15,-7 0 0-15,-3-1 0 16,-9 1 0-16,-3-1 0 15,-1-1-1-15,-1 0-2 16,5 3 1-16,3-2 1 16,3 1 0-16,-1 0-2 0,1-2-1 15,-4 2 3-15,-3 0 1 16,2-2-1-16,-6 0-2 16,-1 1 3-16,-3-2 1 15,1 0-1-15,1 0 1 16,0 0-1-16,0 1 0 15,0 2 0-15,-2 0 0 16,-4 0 0-16,-1-2 2 16,-3 2 0-16,-1-3-2 15,1 2 1-15,0-2 0 16,0 0 0-16,-2 0-2 16,-1 0 3-16,-2 0-2 15,2 2 0-15,-3 0 1 0,1-1 0 16,-2 2-2-1,5-3 1-15,2 2 0 0,3-1 0 16,-2-1 1-16,-4 0-1 16,-3 0-1-16,-6 0 0 15,-3 0-1-15,-2-1 3 16,-1-2-2-16,-1 0 1 16,0 1 0-16,0 0 1 15,-1 0-1-15,1 1 0 16,0-1-1-16,0 1 1 15,2 1 0-15,-2 0 0 16,-4 0 0-16,1 0 0 0,-4 0 1 16,1 0-1-16,3 0 0 15,0 0 0-15,3 0 0 16,0 0-2-16,1 0 2 16,-1-1 0-16,-4-2 0 15,-4 3 2-15,-4 0-2 16,-2 0 1-16,0 0 1 15,0 0 1-15,0-2-2 16,0 2 2-16,1 0-2 16,2 0-1-16,-2 0 0 15,-1 0 0-15,0 0 1 16,0 0-1-16,0 0 0 16,0 0 1-16,0 0 0 0,0 0 4 15,0 0 1 1,0 0 3-16,0 0-2 0,0-3-2 15,3 2 2-15,2-2 0 16,-2 0-4-16,3-1-2 16,-3 0 1-16,0 0 1 15,2-2 1-15,-3-2 6 16,0-2-1-16,-2-3 3 16,0-1-2-16,0-2-4 15,0 1-3-15,0-3-2 16,0 1 4-16,1-3-3 15,2 0-1-15,-1-1 2 16,-2-1-3-16,0-4 1 16,0-1 1-16,0-2 0 0,0-3 1 15,-3 0-1-15,0-1-2 16,-3 4 2-16,3 0-2 16,0 2 0-16,0 3 2 15,3-2-2-15,0 1 1 16,0 1-1-16,0-2 0 15,-1-1 4-15,1 1-2 16,-2-1 0-16,2-2-1 16,-2 0-1-16,2-2 3 15,0 2-2-15,0 2-1 16,0 3 2-16,0 1 2 16,0 3 0-16,0-1-3 15,0 1-1-15,0 2 0 0,0-1 0 16,0-2 1-1,0-2-1-15,0-4 3 0,0-3-3 16,0-5 2-16,0-2-2 16,0 2 0-16,0 0 2 15,0 6-2-15,0 3 2 16,0 1-2-16,0-2 0 16,-1 4 2-16,-1-4 0 15,1-3 1-15,-1 1-3 16,1 0 0-16,1 4 3 15,-2 1 0-15,1 2-3 16,-1 0 1-16,1 4-1 0,-5 4 1 16,3 0 0-16,0 0-1 15,0 1 0-15,0 0 2 16,0-1-2-16,0 0 2 16,2 0-2-16,-2-2 1 15,-2 1-1-15,4 2 0 16,-2 0 0-16,1 3 1 15,-1 2-2-15,2-1 2 16,-2 2-2-16,1 0 1 16,-1 2 0-16,2-1 1 15,-1 1-1-15,1 2 1 16,-1-1-1-16,1 1 0 16,-1 0 0-16,2 1 0 15,-1 2 0-15,1 0 0 0,-3 0-1 16,3 0-1-16,-1 0-1 15,1 0 3-15,0 0-3 16,-2 0 3-16,-2 0 0 16,-4 0-2-16,-3 0 1 15,0 0 1-15,-3 0-1 16,-4 0 1-16,0 0 0 16,-6 3 0-16,-2 2-1 15,-7-2 1-15,-6 1 2 16,-10 1-2-16,-17 1-6 15,-17-1-17-15,-10-2-58 16,-14 3 2-16,-5 1 44 16,-4 1-149-16,-5 5-215 0,6-1-137 15</inkml:trace>
  <inkml:trace contextRef="#ctx0" brushRef="#br1" timeOffset="-8238.06">21448 1507 551 0,'0'0'109'16,"0"0"-45"-16,0 0 17 0,0 0-8 15,0 0-3-15,0 0-5 16,43 0 1-16,-23 0-7 16,3 0-21-16,6 0-5 15,7 0-12-15,3 0-4 16,6 1-7-16,6-1-3 15,2 2-1-15,5-2-4 16,3 0 3-16,2 0 0 16,-2 0-5-16,-3 0 1 15,-5-2-1-15,4-1 1 16,3 2 2-16,1 1 16 16,5-2-16-16,1 2-2 15,-1 0 1-15,-1 0 0 16,-1 0 0-16,-1 0-2 15,-2 0 2-15,-1 0-1 0,-3 0 0 16,-2 0 0 0,-2 0 0-16,0 0 0 0,0 0-1 15,4 0 2-15,1 2 2 16,-1 1-4-16,-5-2-1 16,0 1 0-16,-6 0 1 15,1 0 0-15,-1 1 0 16,0 0 0-16,2-1 0 15,-2 1 1-15,5 2 3 16,-3-4 0-16,4 2 2 0,0 1 1 16,-1-3-5-1,0 4 3-15,-4-2-3 0,0 2-1 16,-1 0-1-16,-1 0 1 16,-2 0 0-16,2-1 1 15,-3 1 2-15,2-4-2 16,-3 2 7-16,-1-2-3 15,0 1 10-15,-7-1-5 16,-2 2-9-16,-3-1 2 16,-2 0-4-16,1 1 0 15,0 0 0-15,0 1 0 16,-1 1 0-16,0-1 0 16,-7-1 0-16,1 1 1 15,-10-3-1-15,0 2 0 16,-7-3-1-16,-1 2 1 0,-2-2 1 15,0 0 12-15,0 1 20 16,0-1-11-16,0 0-12 16,0 0-7-16,0 0-3 15,0 0-3-15,3 3-2 16,6 1-5-16,3 0 10 16,0 2 1-16,0-2-1 15,-2-1 0-15,-6-2-1 16,1-1 2-16,-3 0 0 15,-2 0-1-15,1 0 1 16,1 0-2-16,-2 0-60 16,0-12-269-16</inkml:trace>
  <inkml:trace contextRef="#ctx0" brushRef="#br1" timeOffset="-6974.93">23096 784 539 0,'0'0'222'16,"0"0"-128"-16,0 0 8 16,0 0 73-16,0 0-49 15,0 0-64-15,0-6-19 16,0 6 2-16,0 0-5 15,0 0-18-15,0 0-11 16,0 0-11-16,0 7-5 16,0 12-1-16,-1 5 6 0,-1 5 1 15,1 0 0-15,1 4 2 16,-2 5 4 0,2 2 0-16,0 5 6 0,-1 2 1 15,-1 1-3-15,2 2-1 16,0 2 2-16,0 1-4 15,0 1-2-15,0-2 1 16,0-5-5-16,0-5 0 16,2-5 2-16,1-3-1 15,-3-1-3-15,0 0 1 16,0 0 2-16,0-3-1 16,0 3-2-16,0-5 0 15,0-1 0-15,0-1 5 0,0-2-4 16,3-1 2-16,1-1-2 15,-1-1 0-15,2 0 3 16,-4-2-3-16,2 1 0 16,1 0 3-16,-2-2-1 15,0 0 0-15,-1 2-2 16,1-1 0-16,-1 0 0 16,1 3-1-16,-1-3 1 15,-1 1 1-15,2 2-2 16,-2-5 1-16,0 3 2 15,0-3 3-15,0 0-5 16,0-1 6-16,0 0-4 0,0-1-2 16,0 2 4-1,0 0-5-15,0-2 5 0,0 2-5 16,0-3 9-16,0-3-3 16,0-4-2-16,3-4-1 15,-2-3-1-15,1 0 6 16,-1 0-3-16,1 0 5 15,1-8 2-15,0-14-12 16,1-7-9-16,-4-3-111 16,0-6-281-16</inkml:trace>
  <inkml:trace contextRef="#ctx0" brushRef="#br1" timeOffset="-5970.1">22256 846 343 0,'0'0'34'16,"0"0"5"-16,0 0 29 16,0 0-44-16,0 0 37 15,0 0 12-15,0-48 34 16,0 47-26-16,0 1-6 16,0 0 28-16,0 0 15 15,0 0-27-15,0 0-29 16,0 0-8-16,0 0-5 15,0 0-2-15,0 0-25 16,0 0-13-16,0 0-9 0,-3 13-2 16,2 10 2-1,-2 4 0-15,2 9 9 0,-1 2 5 16,2 4 2-16,0 6 5 16,0 2 0-16,0 4-6 15,0 5 0-15,0 0-1 16,2 2-3-16,3 1-1 15,0-5-4-15,-1-2-3 16,-1-4 0-16,-1-3-2 16,-2-1 1-16,0-4-1 15,0 0 0-15,0-4 2 16,-2-2-3-16,-4-1 3 16,-1-3 0-16,-2 0 0 0,4-4 5 15,-1 2-3 1,3-1 2-16,2 1 1 0,-1-1-1 15,2-2-2-15,-1 0 1 16,1-1-4-16,0 0 0 16,0-2 1-16,0 0-1 15,0-2 2-15,0-2-4 16,0 0 3-16,0-1-2 16,0 0 0-16,0-3 5 15,1-6-3-15,5-2 0 16,-4-5 0-16,1-1-1 15,-2-3-1-15,-1 0 2 16,0 0-3-16,0 0-4 16,0-16-74-16,0-9-231 0,0-5-705 15</inkml:trace>
  <inkml:trace contextRef="#ctx0" brushRef="#br1" timeOffset="-4705.87">24017 732 546 0,'0'0'281'0,"0"0"-231"15,0 0 9-15,0 0-15 0,0 0 5 16,0 0-13-16,-2 10-27 15,2 11 25-15,0 6 30 16,0 6-26-16,0 4 2 16,0 4-11-16,0 3 3 15,0 3-4-15,0 2-7 16,0-1-6-16,3 3 4 16,-1 1-8-16,-1 3 10 15,-1 1 4-15,0 3-10 16,0-3-5-16,0-1 4 15,0-4-1-15,0-5 2 16,0-1-5-16,-1-2-1 16,-4-2-2-16,-1-3-1 0,1-4 2 15,0-2 1 1,1-1-3-16,0-1 2 0,1-2 7 16,3 0-6-16,0 2-1 15,0-2-5-15,0 1 3 16,0-1 5-16,0-3-5 15,0-2 1-15,0 0 0 16,0-3-2-16,0-1-1 16,0-1-1-16,0-1 0 15,0 1-1-15,0-4 1 16,0 5-2-16,0-1 0 16,0 0 0-16,0 2 1 15,0-3 3-15,0 0-3 0,0-6 3 16,0 1 0-1,0-5-1-15,0-2-1 0,0-1-3 16,0-1 2-16,0-2-2 16,0 1 1-16,2-2 3 15,-2 0-2-15,0 0 1 16,0 0 2-16,0 0-2 16,0 0 8-16,0 0-1 15,0 0-4-15,0 0-2 16,0 1-3-16,0 2-1 15,0 0 1-15,0 0 0 16,0-2 0-16,1 0 0 0,-1 1-1 16,0-2 1-1,0 2-1-15,0-2 2 0,0 0 0 16,0 0-2-16,2 1 0 16,0 0 0-16,-1 2 0 15,1 0 1-15,-2-1-1 16,0-1-1-16,0-1 1 15,0 0 1-15,0 1-1 16,0-1-1-16,1 0 1 16,-1 2 1-16,2-2-1 15,-2 0-4-15,1 0-57 16,-1-10-190-16</inkml:trace>
  <inkml:trace contextRef="#ctx0" brushRef="#br1" timeOffset="-2869.76">21437 729 645 0,'0'0'96'0,"0"0"-60"0,0 0 50 15,0 0-5-15,0 0 18 16,0 0-33-16,0 0-33 15,0 0-8-15,2 0-17 16,-1 0 0-16,-1 0 8 16,0 0 13-16,0 0 11 15,0 0 4-15,0-1 12 16,0-5 14-16,0-1-40 16,-3-4 1-16,-4-1 9 0,-5-3-14 15,0-2 1 1,-3-3 3-16,-3-2-6 0,-1-5-9 15,-1-1 4-15,-2-3-5 16,1 1-5-16,3 5-1 16,2 4 3-16,4 5-4 15,-1 3 8-15,3 3-10 16,4 3 1-16,2 3-1 16,1 3 1-16,1-1-5 15,2 1 0-15,0 1-1 16,0-1-3-16,0 1 0 15,0 0-22-15,0 0-47 16,0 4-129-16,0 6-302 16</inkml:trace>
  <inkml:trace contextRef="#ctx0" brushRef="#br1" timeOffset="-1152.2">20544 933 681 0,'0'0'196'16,"0"0"-191"-16,0 0 5 0,0 0 70 15,0 0 22-15,0 0-37 16,-78 56-23-16,68-37-19 16,4 0-1-16,1 0-3 15,5 0-4-15,0-3-8 16,0-1 7-16,3-5-8 15,6-3 2-15,4-3-1 16,3-4 1-16,1 0 3 16,1 0-9-16,2-5 6 15,-1-10-8-15,-1-4 7 16,-2-2-2-16,-2-2 0 16,-4 1-2-16,1-2 2 15,-5 4 6-15,0 4 17 0,-3 6-2 16,-2 5 5-16,-1 5-13 15,0 0-4-15,0 0-6 16,0 0-6-16,0 0-2 16,0 0-7-16,0 4 0 15,0 12 1-15,0 7 6 16,-6 3 0-16,2 5 1 16,2 1 3-16,1 2-3 15,1 2 2-15,0-1 1 16,0 0 1-16,0 0-2 15,0-1 0-15,0-7-3 16,0-5 0-16,3-7 1 0,-2-5 1 16,-1-6 1-1,2-4 0-15,-2 0 10 0,3 0 25 16,-2-14 31-16,4-6-27 16,2-7-39-16,2-4 0 15,2-2-1-15,0-2-2 16,1 1 1-16,0-1-2 15,0 5 1-15,-4 5 0 16,-1 5 0-16,-4 8 2 16,1 5-2-16,-2 5 0 15,-1 2 0-15,-1-1 0 16,0 1-2-16,0 0-1 16,2 0-19-16,2 0-51 15,4 0-88-15,3 7 3 0,-3 2-313 16</inkml:trace>
  <inkml:trace contextRef="#ctx0" brushRef="#br1" timeOffset="-669.29">20898 1184 610 0,'0'0'235'16,"0"0"-216"-16,0 0 56 15,0 0 46-15,0 0-25 16,0 0-36-16,-13 0-34 16,4 0-3-16,0 3 12 15,-4 6 18-15,2 3-22 16,1 1-16-16,1 6-3 16,2 1-2-16,2 3 0 0,0 1 3 15,2 1-4-15,3 0-1 16,0-4-2-16,0 0 2 15,0-6 1-15,2-3 1 16,7-2-3-16,0-1 2 16,4-5-3-16,4-1 3 15,4-3-2-15,2 0-3 16,2 0-4-16,-3-6-24 16,-1-6-105-16,-8-4-63 15,-3-6-255-15</inkml:trace>
  <inkml:trace contextRef="#ctx0" brushRef="#br1" timeOffset="234.75">20765 792 566 0,'0'0'212'0,"0"0"-146"0,0 0 34 16,0 0 67-16,0 0-64 15,0 0-43-15,-10-2-17 16,10 2-10-16,0 0-10 16,0 0-11-16,0 0-3 15,0 0-1-15,0 0-3 0,8 0 0 16,11 0-2 0,8 0 6-16,4 0-7 0,-2 0-2 15,-5 0 0 1,-5 0 0-16,-8 0 1 0,-4 0-1 15,-6 0 2-15,-1 0 1 16,0 0 15-16,0 0-7 16,-3 0 3-16,-10 0-8 15,-2 0-5-15,-4 0-1 16,1 0 0-16,3 0 0 16,3 0 0-16,0 0 1 15,5 0 0-15,4 0-1 16,0 0-1-16,3 0 0 15,0 0 2-15,0 0 0 16,0 0-1-16,0 0 3 0,0 0 4 16,0 0-3-16,0 0-2 15,3 0-2-15,0 0-2 16,3 0 2-16,0 0 0 16,4 0-2-16,0 0 1 15,3 0-16-15,1 0-142 16,1 0-268-16</inkml:trace>
  <inkml:trace contextRef="#ctx0" brushRef="#br1" timeOffset="1241.18">20729 1937 997 0,'0'0'188'0,"0"0"-185"16,0 0 45-16,-100 20 15 15,73 1-14-15,8 4-29 16,5 2-7-16,5 0-9 16,3-3 10-16,6-2-4 15,0-3 7-15,2-5-5 16,15-5-1-16,4-6-5 15,6-3 2-15,0 0-2 16,3-15 0-16,-2-3-5 0,-7-5 0 16,-7-2 3-1,-4-2 0-15,-9-4-3 0,-1-1 0 16,0 3 3 0,0 6 4-16,-4 8 16 0,-1 7-1 15,1 4-2-15,4 2-6 16,0 2-7-16,-1 0-6 15,-4 5-2-15,-2 14 0 16,-3 9 1-16,0 4 2 16,4 3-1-16,0 2 2 15,0-1-3-15,3-2-1 16,-1 0-1-16,0-6 1 16,1-4 1-16,3-7-1 15,0-7 0-15,0-6 0 0,0-4 3 16,0 0 5-16,0-4 6 15,3-13-1-15,7-7-11 16,0-3 1-16,2-4 0 16,3 1-3-16,-1 1 2 15,0 2-2-15,-1 7 0 16,-2 3-2-16,-3 6 2 16,-1 3 0-16,-2 3-3 15,-2 4-1-15,-2 1-27 16,-1 0-62-16,0 0-30 15,0 1-115-15,0 9-234 16</inkml:trace>
  <inkml:trace contextRef="#ctx0" brushRef="#br1" timeOffset="1669.07">20898 2164 1142 0,'0'0'72'0,"0"0"-55"0,0 0 88 16,0 0-33-16,0 0-21 15,0 0-26-15,-49 11 5 16,30 2 11-16,3 6-1 16,-2 2-18-16,4 2-9 15,4 1-1-15,4 2-4 16,3 1-1-16,3 1 0 15,0-1-2-15,13-4-1 16,10-6-2-16,8-7-2 0,11-8 0 16,4-2-88-1,0-8-170-15,-5-16-448 0</inkml:trace>
  <inkml:trace contextRef="#ctx0" brushRef="#br1" timeOffset="6313.56">21630 399 596 0,'0'0'200'0,"0"0"-180"16,0 0 50-16,0 0 32 15,0 0-3-15,0 0-57 16,0 0-35-16,0 0 5 15,0 0 6-15,0 0-2 16,0 0-6-16,0 0 2 16,0 0 3-16,-2 2-4 15,-4 2 1-15,-1 4 4 0,-2 0 4 16,-5 4-7 0,4 0-6-16,-2 3 0 0,3-1 5 15,0 4-4-15,3-2-1 16,2-1 3-16,4-4 0 15,0 1-4-15,0-5 6 16,15-4 1-16,7 0-2 16,2-3 1-16,6 0-3 15,-2-3-7-15,-2-6-1 16,-7-1 0-16,-6-3 2 16,-4-2 0-16,-4-2 6 15,-5-1 1-15,0 0-4 16,0 2 10-16,-4-1-3 15,-7 4 4-15,2 2-3 16,0 4 8-16,2 3-13 0,4 1 3 16,1 3 7-1,2 0 2-15,0-1-14 0,0 1 0 16,0 0 0-16,0 0-4 16,0 0 1-16,0 0-3 15,0 0-1-15,0 3-4 16,0 9-1-16,0 5 5 15,0 6 0-15,0 1 2 16,0 1 0-16,3 2 2 16,6-2-2-16,-2 1-1 15,5-2 1-15,3-4-2 16,0 0-9-16,1-6-188 16,-7-9-333-16</inkml:trace>
  <inkml:trace contextRef="#ctx0" brushRef="#br1" timeOffset="8792.65">21609 173 740 0,'0'0'53'0,"0"0"32"16,0 0 62-16,0 0-3 15,0 0-66-15,0 0-28 16,-12-18-10-16,12 18-19 16,0 0-17-16,0 0-1 15,0 4-3-15,0 11 0 0,0 10 0 16,0 3 4 0,0 3 0-16,0 3 1 0,0 1 2 15,0 0 0-15,0-3 1 16,0 1 1-16,0-2 5 15,0 1-6-15,0-7-2 16,0-4-2-16,0-4 1 16,0-4-1-16,0-6-2 15,0-4 1-15,0-1 0 16,0-2-2-16,0 0 2 16,0 0 6-16,0 0 1 15,0 0 6-15,0-2 11 16,3-8-12-16,4-6-14 15,1 0 0-15,1-2 0 16,4 1-2-16,-1 1 1 0,0 0-1 16,1 3-3-1,-2 3 2-15,-5 0-2 0,1 3 4 16,-2 1-1-16,-2 0 0 16,0 1 2-16,-2 3-1 15,-1 0 0-15,2 1-1 16,-2-1 1-16,1 2-5 15,-1 0-4-15,0 0 3 16,0 0-3-16,2 0 2 16,1 5 5-16,0 4 2 15,0 1 0-15,1 0-1 16,-3 0 0-16,3-1 1 0,-1 2 0 16,0 0 0-16,1 3 0 15,-2 0 0-15,1-1 0 16,-2 0 1-16,-1-1-2 15,0-2 0-15,0 0 1 16,0-3 2-16,0 0 0 16,-6-2 1-16,0-1 8 15,-2 0 5-15,-5-1 0 16,1-2-5-16,-2-1 1 16,1 0-4-16,-1 0 5 15,-1 0 7-15,-2-3-10 16,2-6-4-16,2-1-4 15,4-1 1-15,3 1-2 0,3 0-1 16,3 1 0 0,0 2-29-16,0 1-66 0,9 2-54 15,6 0-153-15,-2-2-178 16</inkml:trace>
  <inkml:trace contextRef="#ctx0" brushRef="#br1" timeOffset="9460.42">22004 362 185 0,'0'0'692'16,"0"0"-661"-16,0 0 85 15,0 0 48-15,0 0-105 16,0 0-34-16,-49-14 4 15,34 14-9-15,2 8-4 16,-4 7 5-16,7 2-4 0,2 1-8 16,2 2-4-1,2 1-3-15,4 0 0 0,0-2 3 16,0-4-3-16,1-4 0 16,10-2 1-16,1-4 0 15,3-5 8-15,1 0-5 16,0 0-1-16,0-3-3 15,-3-11-2-15,-4-4 4 16,-2-3 1-16,-4-3-1 16,-1-2-1-16,-2 0-2 15,0 0 0-15,0 4 2 16,0 6 1-16,-2 5 5 0,-2 6 4 16,1 2 3-16,0 3 12 15,1 0-17-15,1 0-4 16,1 0-3-16,-2 0-4 15,-4 14 1-15,2 7 2 16,0 9-2-16,4 2 1 16,0 0 1-16,0 4-2 15,8-4-1-15,4-1 1 16,3-4-1-16,-1-5-2 16,-2-5-48-16,-5-8-112 15,-6-5-246-15,-1-4-389 16</inkml:trace>
  <inkml:trace contextRef="#ctx0" brushRef="#br1" timeOffset="9902.88">21602 71 787 0,'0'0'96'16,"0"0"-81"-16,0 0 16 15,0 0 30-15,0 0-3 16,0 0-19-16,68 6-33 0,-45-6-6 16,3 0-43-16,0 0-275 15</inkml:trace>
  <inkml:trace contextRef="#ctx0" brushRef="#br1" timeOffset="10161.25">21876 169 79 0,'0'0'767'0,"0"0"-716"16,0 0-19-16,0 0 64 15,0 0-40-15,0 0-29 16,25 0-21-16,-7 0-6 16,5 0-9-16,1 0-129 15,1 0-407-15</inkml:trace>
  <inkml:trace contextRef="#ctx0" brushRef="#br1" timeOffset="11263.82">22397 266 917 0,'0'0'74'0,"0"0"-54"0,0 0 81 16,0 0-7-16,0 0-62 15,0 0-28-15,-6 28-2 16,3-2 4-16,1 6 6 16,1 3-1-16,1 2 1 15,0 1-1-15,-2-3-4 16,2-2-2-16,0-4-3 16,0-9 0-16,0-7-1 15,0-6 0-15,0-4 0 16,0-3 5-16,0 0 4 15,2-3 8-15,4-12-4 16,1-5-13-16,3 0-1 16,-2 0 0-16,0 1-2 0,-1 4 0 15,2 2-11 1,-2 4-4-16,-1 3-3 0,0 2-5 16,-3 2 20-1,-1 1 3-15,-1 1-4 0,2 0 5 16,2 0-1-16,-2 9 2 15,3 6 2-15,0 2-2 16,1 3 2-16,2 1-1 16,-2 1-1-16,1-3 0 15,-2 1 2-15,-2-5-2 0,-2-4 2 16,-2-2-2 0,0-3 0-16,0-3 0 0,-12-3 2 15,-3 0 6-15,-4 0-4 16,-2-4-2-16,6-10-1 15,3-2-1-15,6-2-41 16,6-2-194-16,0 0-108 16</inkml:trace>
  <inkml:trace contextRef="#ctx0" brushRef="#br1" timeOffset="11776.96">22745 362 876 0,'0'0'79'15,"0"0"-64"-15,0 0 117 16,0 0-23-16,0 0-59 15,0 0-26-15,-44 41-3 16,35-20-10-16,1 3 2 16,4-1-6-16,4-3-3 15,0-2 1-15,0-5-3 16,6-3 1-16,6-3-2 0,2-7 1 16,0 0-2-16,-2 0-11 15,0-7 0-15,-7-10 11 16,-4-2 0-16,-1-3 3 15,0 2-2-15,0-1-1 16,-1 0 4-16,-7 4 9 16,1 4-1-16,4 5 1 15,1 5 4-15,2 1 0 16,0 2 6-16,0 0-11 16,0 0-10-16,0 5-2 15,0 12-11-15,0 7 11 16,3 2 4-16,8 4 3 15,-2 1-6-15,3-1 0 16,4-6-1-16,2-2-5 16,3-6-89-16,-3-8-329 0</inkml:trace>
  <inkml:trace contextRef="#ctx0" brushRef="#br1" timeOffset="14513.82">22373 172 380 0,'0'0'122'0,"0"0"-69"0,0 0 34 15,0 0 40-15,0 0-34 16,0 0-37-16,-2 2 7 15,2-2 7 1,0 0-18-16,0 0 7 0,0 0-18 16,0 0-14-16,0 0-15 15,0 0-4-15,0 0-6 16,8 0 6-16,2 0 3 16,2 0-3-16,3 0-6 15,2 0 1-15,0 0-2 16,-2 0 3-16,2 0-2 15,-5 0-2-15,-2 0 2 16,-4 0-1-16,-5 0 0 0,1 0-1 16,-2 0 8-16,0 0 8 15,0 0-4-15,0-1 8 16,0 1-3 0,0 0-7-16,0 0-4 0,0 0-4 15,0 0 0-15,0 0-2 16,0 0 0-16,0 0-3 15,0 0-9-15,0 0-23 16,3 0-79-16,-1 0-142 16,-2 0-82-16</inkml:trace>
  <inkml:trace contextRef="#ctx0" brushRef="#br1" timeOffset="15896.98">23391 291 361 0,'0'0'251'0,"0"0"-132"16,0 0-48-16,0 0 32 15,0 0 37-15,0 0-17 16,0-10-48-16,0 10-29 16,0 0-9-16,0 0-12 15,-2 0-10-15,2 0-2 16,0 14-11-16,0 6 3 15,0 5 16-15,0 3 11 16,-2 3-9-16,1 0-1 16,-1 2-11-16,2-5-4 0,0-2-2 15,0-4-4-15,0-7 0 16,0-5 1-16,0-5 2 16,0-4 0-16,0-1 3 15,0 0 1-15,0 0 4 16,0-4-2-16,0-10-8 15,0-4-2-15,7 1 0 16,1 2-1-16,1 0-5 16,2 2-8-16,0 4-18 15,0 2 11-15,-2 2 15 16,0 2 3-16,-3 1 2 16,-3 2-2-16,-2-1 2 0,1 1 1 15,-2 0-2-15,3 0-1 16,0 3 2-16,-2 10-1 15,2 2 0-15,0 4 2 16,-3 3-1-16,0-1 1 16,0 1 0-16,0-3 0 15,0-4-1-15,-4-2 1 16,-2-4 0-16,-2-4 2 16,1-2 8-16,-3-1 12 15,-1-2-3-15,0 0-4 16,-2-2-10-16,3-9-2 15,2-2-3-15,7 0-48 16,1-2-56-16,0 3-67 16,9 0-188-16,6 2-409 0</inkml:trace>
  <inkml:trace contextRef="#ctx0" brushRef="#br1" timeOffset="16514.17">23705 371 791 0,'0'0'129'0,"0"0"-109"16,0 0 142-16,0 0-43 16,0 0-49-16,0 0-12 15,-80-3-16-15,66 13-16 16,-1 3-10-16,3 4-7 16,2 1-2-16,5 0-4 15,2 2 2-15,3-5-3 16,0 1 2-16,0-5-2 15,6-4-1-15,8-3 4 16,-1-4-4-16,3 0 0 16,0 0-1-16,-2-11-3 0,-3-3 3 15,-4-4 0-15,-1-1 3 16,-1-3-1-16,-2-2-2 16,0-1 1-16,-2 3 0 15,1 1 0-15,-2 4 0 16,0 6 2-16,0 4 1 15,0 3 13-15,0 4-8 16,0 0 6-16,0 0-6 16,0 0-5-16,0 0-1 15,0 0-3-15,0 15-4 16,0 7 4-16,0 7 1 16,0 2 2-16,0 1-2 0,0 2 0 15,0-2 0-15,3 0-1 16,4-5 0-16,3-4-1 15,6-3-6-15,6-6-139 16,5-7-260-16,2-4-294 16</inkml:trace>
  <inkml:trace contextRef="#ctx0" brushRef="#br1" timeOffset="17165.78">24193 268 971 0,'0'0'81'16,"0"0"-76"-16,0 0 67 15,0 0 28-15,0 0-64 16,0 0-22-16,-46 86-5 0,43-49-5 16,0 2-1-16,0-1 0 15,3-3 0-15,-2-4-1 16,2-5-1-16,0-8 1 15,0-7 0-15,0-6-1 16,0-4-1-16,0-1 2 16,0 0 3-16,0-10 2 15,0-8-7-15,0-5 0 16,5 1 0-16,-2-1-2 16,1 2 2-16,1 1-7 15,-1 6-3-15,2 4 4 16,-2 3 1-16,-1 4 3 15,2 0-1-15,-2 3-1 16,2 0 4-16,1 0-1 0,1 0 0 16,-1 0 0-16,1 2 2 15,1 11-1-15,1 2 1 16,-3 5-1-16,-2 1 1 16,-1 0-1-16,-3-4 0 15,0-3 0-15,0-5-1 16,0-3 1-16,0-2 0 15,-6-3 2-15,-3-1 4 16,-4 0-2-16,-1 0-4 16,0-5-11-16,4-7-113 15,7-1-118-15,3-4-282 16</inkml:trace>
  <inkml:trace contextRef="#ctx0" brushRef="#br1" timeOffset="17716.45">24497 337 622 0,'0'0'314'0,"0"0"-294"16,0 0 90-16,0 0 26 0,0 0-68 16,-86 31-35-1,72-10-20-15,7 5-2 0,2-1-5 16,5 0-4-16,0-2 1 16,0-5 0-16,6-5-1 15,8-5 4-15,4-5-6 16,2-3-3-16,2 0-9 15,-3 0-14-15,-6-14-2 16,-1-3 16-16,-6-3 11 16,-1-3 0-16,-4 1 2 15,-1 0-1-15,0 2 3 16,0 6-1-16,-3 4 7 16,0 4 21-16,2 6-3 15,1-3-14-15,-2 3-1 0,2 0 1 16,0 0 0-16,0 0-9 15,0 15-3-15,0 7 6 16,0 5 4-16,0 3-3 16,0 0 1-16,5 0-5 15,2-4-1-15,3-3-2 16,1-7-2-16,3-3-30 16,0-6-110-16,-2-6-244 15,0-1-402-15</inkml:trace>
  <inkml:trace contextRef="#ctx0" brushRef="#br1" timeOffset="18143.87">24339 251 612 0,'0'0'119'16,"0"0"-59"-16,0 0 31 0,0 0 50 15,0 0-16-15,0 0-46 16,0 0-37-16,0 0-13 15,0 0-2-15,0 0 1 16,2 0-5-16,14 0-7 16,8 0 3-16,6 0-13 15,-1 0-2-15,-3-4-4 16,-4 1-1-16,-7 3 0 16,-7 0 0-16,-7 0-3 15,-1 0-3-15,0 0 0 16,0 0 3-16,0 0 3 15,0 0-4-15,0 3 0 0,0 2-21 16,0 2-80-16,0-4-255 16,0-3-531-16</inkml:trace>
  <inkml:trace contextRef="#ctx0" brushRef="#br1" timeOffset="22887.7">21927 1000 4 0,'0'0'376'0,"0"0"-309"15,0 0 50-15,0 0 18 16,0 0-8-16,0 0-37 16,0 0 33-16,-27-32 11 15,27 32-47-15,0 0-28 16,0 0-7-16,-2 0-17 15,1 0-21-15,-7 0-10 16,-8 12-3-16,-2 8-1 16,-7 6 2-16,4 0 1 15,6 2 3-15,2-3-3 16,5 1 0-16,2 0 5 0,3-1-6 16,3-4 2-16,0 0-2 15,3-3-1-15,14-4 5 16,8-6-4-16,8-5 0 15,10-3 3-15,2 0-5 16,-2-16 0-16,-3-5-1 16,-10-4-5-16,-12-2 4 15,-8-3 0-15,-7-1 0 16,-3 0 3-16,-1 2-2 16,-15 2-1-16,-7 9 2 15,1 3-1-15,-5 10 0 16,-3 3-4-16,-3 2-1 0,-1 0-4 15,5 5-17 1,7 6-66-16,10-1-266 0,5-3-234 16</inkml:trace>
  <inkml:trace contextRef="#ctx0" brushRef="#br1" timeOffset="23509.17">22725 1003 741 0,'0'0'175'0,"0"0"-136"16,0 0 90-16,-91 0 25 16,83 0-100-16,1 2-23 15,6 9-20-15,1 7 2 16,0 7 0-16,0 4-3 16,0 0 0-16,10 1-8 15,0-3 1-15,5-4 1 16,2-1-4-16,3-7 1 15,6-7 0-15,5-3 2 16,2-5 3-16,1 0-6 16,-4-5 1-16,-6-10-1 15,-9-5 5-15,-4-5 1 16,-8-2 7-16,-3-4-3 0,0 1 0 16,-3 1-2-16,-11 5 0 15,-1 6-3-15,0 8-4 16,-1 6-1-16,-1 4-5 15,-2 0-23-15,-1 6-91 16,3 5-291-16</inkml:trace>
  <inkml:trace contextRef="#ctx0" brushRef="#br1" timeOffset="24289.14">24511 1096 660 0,'0'0'226'16,"0"0"-214"-16,0 0 16 16,0 0 97-16,0 0-39 15,0 0-35-15,-17-12-34 16,10 17-10-16,-7 14 9 15,-3 8 32-15,-4 6-5 16,3 2-12-16,3 2-10 16,7-3-11-16,8-3-2 15,0-4-2-15,12-6-3 0,15-5-1 16,10-8-1-16,2-8-1 16,-1 0-8-1,-9-4-9-15,-8-14 15 0,-12-5 2 16,-9-2 7-16,0-5 7 15,-6 0 13-15,-13-1-5 16,-5 6-5-16,-2 2-9 16,-5 8-8-16,-7 6-3 15,-9 4-103-15,-5 1-396 16</inkml:trace>
  <inkml:trace contextRef="#ctx0" brushRef="#br1" timeOffset="25233.85">23556 1051 268 0,'0'0'285'16,"0"0"-185"-16,0 0 0 15,0 0-2-15,0 0-29 16,0 0 20-16,-2-2-4 16,2 2 2-16,0 0-15 15,-3 0-20-15,2 0-16 16,-2 6-22-16,1 10 10 16,2 4 17-16,0 2-4 15,0 5-6-15,0 0-5 16,0 2-8-16,2 1-4 0,5-2-4 15,-1-2-3 1,-1-4 0-16,-2-5 0 0,-2-4-2 16,-1-6-1-16,0-4 5 15,0-3 2-15,0 0-1 16,0 0 0-16,0 0-3 16,0 0 2-16,2 0-4 15,-1 0 2-15,1 0-5 16,2 0-2-16,-2 0-140 15,-2-5-407-15</inkml:trace>
  <inkml:trace contextRef="#ctx0" brushRef="#br1" timeOffset="26006.8">21743 1796 899 0,'0'0'91'0,"0"0"-78"16,0 0 53-16,0 0 5 15,0 0-21-15,0 0-31 16,3 10-16-16,5 17 23 0,2 8 5 15,-3 6 0-15,0 1 9 16,-4 2-9-16,0-2-3 16,0-2 12-16,1-2-22 15,-1-4-4-15,1-6-4 16,-2-6 0-16,2-4-5 16,-1-5-4-16,0-6 2 15,0-3 4-15,0-3-5 16,-1-1 1-16,3 0-3 15,2 0-34-15,5-15-131 16,4-8-356-16</inkml:trace>
  <inkml:trace contextRef="#ctx0" brushRef="#br1" timeOffset="26585.55">22838 1798 808 0,'0'0'193'0,"0"0"-187"16,0 0 50-16,0 0 23 0,0 0-30 16,0 0 13-16,-19 83-29 15,19-48 0-15,0 2-9 16,0-1-4-16,0 1 5 15,3-3 0-15,1-3 4 16,-1-4-12-16,0-4-7 16,0-5-2-16,2-6-1 15,-1-2-2-15,-1-3-2 16,0-4 0-16,0 0-1 16,0-3-2-16,3 0-30 0,-3-3-203 15,1-13-555 1</inkml:trace>
  <inkml:trace contextRef="#ctx0" brushRef="#br1" timeOffset="27546.25">24336 1857 657 0,'0'0'178'0,"0"0"-113"16,0 0 112-16,0 0-19 0,0 0-74 15,0 0-35-15,0 0-25 16,0 0-16-16,0 13-5 16,0 9 29-16,0 6-2 15,0 3-12-15,0 6-3 16,0 0 0-16,-1 1 0 16,-1-2-2-16,1-3-5 15,1-5-2-15,0-7 0 16,0-4-4-16,0-7 3 15,0-4-1-15,0-3-3 16,0-3 3-16,0 0 0 16,0 0-2-16,0 0-2 15,0-8-39-15,-5-10-214 0,-20-6-731 16</inkml:trace>
  <inkml:trace contextRef="#ctx0" brushRef="#br1" timeOffset="28293.41">23632 1942 567 0,'0'0'293'0,"0"0"-251"0,0 0 79 16,0 0 37-16,0 0-73 15,0 0-38-15,-7-6-14 16,5 6-11-16,-3 0-9 15,-2 0 2-15,-8 10 2 16,-3 7 31-16,-1 3-4 16,0 4-12-16,2 1-14 15,4 0-5-15,5 1-2 16,5 0 1-16,3-4-6 16,0-4 3-16,2-4-2 0,7-2-4 15,5-6-2 1,2-2 4-16,3-2-4 0,3-2 2 15,-1 0-1-15,0-2-1 16,-3-8 0-16,-6-5 0 16,-3-3 0-16,-2-5 3 15,-2-5-3-15,-5-3 3 16,0-3-3-16,0 2-1 16,0 3 1-16,-5 8-1 15,-5 5 0-15,1 5 1 16,-3 4-1-16,-3 2 0 15,-3 1 0-15,-1 4-1 16,-2 0 0-16,-3 0-3 16,4 1-1-16,0 10-19 15,0 3-95-15,1-3-268 0</inkml:trace>
  <inkml:trace contextRef="#ctx0" brushRef="#br1" timeOffset="36588.2">20086 3146 1220 0,'0'0'11'16,"0"0"-2"-16,0 0 42 15,0 0 21-15,0 0-6 16,0 0-46-16,0 0-20 15,0 0 2-15,-32 53-1 16,22-14 13-16,1 5 2 0,0 1 7 16,4 0 1-16,-1 0-13 15,2-3-6-15,-2-5-3 16,0-6-1-16,3-5-2 16,2-10-4-16,1-4-76 15,0-8-91-15,0-4-216 16</inkml:trace>
  <inkml:trace contextRef="#ctx0" brushRef="#br1" timeOffset="36985.91">20070 3144 797 0,'0'0'293'0,"0"0"-290"16,0 0-1-16,0 0 0 15,0 0 23-15,0 0 27 16,62 2-15-16,-31 13-14 16,-3 2-17-16,-5 5 3 15,-4 2-3-15,-7 1 2 16,-3 4 14-16,-1 0-15 15,-5 2 4-15,-3 2-3 16,0-1-1-16,0-1-2 16,-9-1 3-16,-11-3-1 0,-3-5 1 15,-2-3 4 1,-5-5 2-16,1-4 9 0,-3-4-9 16,1-5-3-16,1-1-6 15,3 0-4-15,7-7-1 16,11-7-12-16,9-6-174 15,0 0-320-15</inkml:trace>
  <inkml:trace contextRef="#ctx0" brushRef="#br1" timeOffset="37451.88">20473 3493 869 0,'0'0'217'0,"0"0"-198"16,0 0 80-16,0 0-29 16,-94 2-18-16,68 6-5 15,3 5-5-15,5-2-16 16,3 7-12-16,6 4-4 15,3 2 4-15,5 6 5 16,1 0-2-16,0 1 0 16,0 1-4-16,7-3-6 15,7-2-4-15,8-7 1 16,8-7-4-16,7-10-3 16,9-3-104-16,3-5-136 15,-2-17-441-15</inkml:trace>
  <inkml:trace contextRef="#ctx0" brushRef="#br1" timeOffset="38060.37">20772 3352 551 0,'0'0'234'0,"0"0"-160"0,0 0 3 16,0 0 82-16,0 0-34 16,0 0-65-16,-3 3-18 15,3-3-6-15,2 2-17 16,17-1-5-16,8 1 27 16,7-2-10-16,2 0-15 15,-2 0-14-15,-2 0 3 16,-6 0-4-16,-2 0-1 15,-6 0 0-15,-6 0 0 0,-6 0 1 16,-3 0-1 0,-3 0 0-16,0 0-1 0,0 0-1 15,0 0-62-15,-14 2-18 16,-11 5-192-16,-3 2-434 16</inkml:trace>
  <inkml:trace contextRef="#ctx0" brushRef="#br1" timeOffset="38325.19">20785 3526 903 0,'0'0'186'16,"0"0"-148"-16,0 0 84 15,0 0-14-15,0 0-31 0,0 0-19 16,67 0-21-1,-38 0-20-15,-2 0-10 0,-5-1 1 16,-2-2-4-16,-3 1 0 16,-3 1-2-16,-4-1-1 15,-4 2-1 1,-3 0 0-16,-1 0 0 0,-1-1-9 16,1-2-103-16,-2-5-261 15</inkml:trace>
  <inkml:trace contextRef="#ctx0" brushRef="#br2" timeOffset="49938.79">22965 1690 401 0,'0'0'77'15,"0"0"-53"-15,0 0 50 16,0 0-7-16,0 0 26 15,0 0-38-15,0 0-13 16,0 0-1-16,3-1 6 16,-3 1 17-16,0 0 7 15,0 0-16-15,0 0-2 16,0 0-7-16,0-4-20 0,0 1-12 16,-5-2-1-16,0 1 6 15,-1 1 0-15,-2-1-7 16,-1 1 1-16,-4-1-2 15,-1 2-7-15,-2 0 4 16,2-1-3-16,0 2 3 16,3-4 3-16,2 3 17 15,-3-1-9-15,3 0-3 16,-3 2-2-16,-2-1-7 16,0 2 2-16,-2 0-6 15,-1 0-1-15,1 0 2 16,-1 0-3-16,1 0 1 15,2 0 6-15,0 0-3 16,3 0 3-16,-1 0-1 16,3-1 2-16,0 0 4 0,0-1-2 15,-2 1-3-15,0-1-5 16,2 2 0-16,-3-1 2 16,0 1-3-16,-3 0 2 15,2 0-2-15,-3 0-2 16,0 0 3-16,2 0-2 15,0 0 2-15,2 0-2 16,-1-1 2-16,1 1 1 16,0-2 2-16,3 2 0 15,-2-1-2-15,1 1 4 16,0 0-5-16,-2 0-1 16,-3-2 0-16,1 2-2 0,1 0 3 15,-1 0-1-15,1 0-1 16,1 0 0-16,0 0-1 15,-1 0 1-15,1 0 0 16,-1 0-1-16,0 0 1 16,4 0-1-16,-1 0 0 15,1 0 0-15,2 0 1 16,-5 0 1-16,0 0-1 16,0 0-1-16,-1 0 0 15,2 0 0-15,-2 0 3 16,1 0-3-16,0 0 0 15,0 3 1-15,1-1-1 16,2-2 1-16,1 1-1 0,0-1 0 16,0 1 0-16,-1 1 0 15,-4-2 0-15,0 0 2 16,-2 1 1 0,0 1-2-16,-4 0 0 0,0 1 0 15,0 0 0-15,3-3-1 16,4 1-1-16,3-1 0 15,0 2 1-15,0-2 1 16,3 1-1-16,-5-1 0 16,1 1 3-16,0 1-3 15,-1-1 1-15,-2 3 1 16,1 1-2-16,-1-1 0 0,-1 0 0 16,3 0 0-1,0-1 0-15,2 0 0 0,-2 1 0 16,-1-1 3-16,0 0-3 15,-1 1 2-15,1-2-1 16,-3 2-1-16,3-1 2 16,2 1 0-16,-2-2 0 15,3 0-1-15,1 3 0 16,-2-3 0-16,1 3-1 16,0-1 0-16,-2 1 1 15,0 1-1-15,0 1 0 16,-2 1 1-16,1 2 1 15,1 2-2-15,-2-1 3 16,2-1-1-16,2 3 0 16,1-4-2-16,2 3 1 0,0-3-2 15,1 4 2-15,0-4-1 16,0 4 1-16,2-2-2 16,-2 2 3-16,2 0-3 15,2-3 2-15,1 3 3 16,0-2-4-16,0 2 0 15,0 0 0-15,0 0 0 16,0 1 1-16,0-1 0 16,3 2-1-16,3-1 3 15,1-1-2-15,-1-2-1 16,-1 2 1-16,2-5-1 16,-1 2 0-16,0-2 1 0,0 1-1 15,1 1 0-15,0 0 1 16,0 0-2-16,3 1 1 15,-4-3 0-15,3 2 1 16,-1-2-1-16,1-2 0 16,1 1 2-16,-1 0-2 15,3 0 0-15,-3 0 0 16,0 1 1-16,1-1-1 16,-1 0 0-16,0 1 1 15,0-1-2-15,-1 0 1 16,-2 0 0-16,0 0 0 15,-2-1 0-15,5-1 0 16,-3 1 0-16,1-2 0 16,1 2 0-16,2 0 1 15,-1 0-1-15,2 2 0 0,2-2 1 16,-2 2-1-16,-1-3 0 16,-1 1 1-16,0 1-1 15,-3-1 0-15,3-1 0 16,1 1 0-16,-1 0 0 15,3-2 0-15,3 1 0 16,4 0 0-16,3-2 2 16,0 1-1-16,2-1 0 15,-3 2-1-15,-2-1 0 16,-3 0-1-16,-2 0 0 16,-4 0 1-16,1 1 0 0,-1-1-1 15,2 0 1-15,3-1 0 16,3-2 1-16,3-1-1 15,4 0 0-15,2 0 0 16,-2 0 0-16,0 0-1 16,-3 0 1-16,-2 0 0 15,0 0 0-15,-4 0 1 16,2 0-1-16,-1 0 0 16,3 0 0-16,3 0 0 15,-1 0 0-15,2 0 0 16,3 0 1-16,0 0 1 15,3 0-2-15,1 0 1 0,-1-4-2 16,-2 0 1 0,-1 1 0-16,-4 0-1 0,-1 0 1 15,0 1 0-15,-2-1 2 16,0-2-2-16,3 3 0 16,-2-2 0-16,4-1-1 15,1-1 2-15,0 2-1 16,0-3 0-16,-3 3-3 15,-3-2 2-15,-2 0 0 16,-6 2-1-16,1-1 2 16,-1-2-1-16,2 0 1 15,0-2 0-15,3-1-1 16,1 0 2-16,-5 0-2 16,4 2-2-16,-7 2 3 0,0-1 1 15,-4 3-1-15,1-2 1 16,-4 1-1-16,1-2 1 15,-1 1-1-15,3-4 0 16,0 1 1-16,1-3-1 16,2 1-1-16,0-1 1 15,-3 2 0-15,-3 1 1 16,0 0-1-16,-3 1 0 16,0-2 2-16,0 0-2 15,0-1 4-15,0-2 0 16,0-1-2-16,0 0 0 15,0 1-2-15,0 1 1 16,-1 0-1-16,-1 2 3 0,-2 0-2 16,-1 2 3-1,-1-2-1-15,-1 0 0 0,-1 0 1 16,-1 0-3-16,-2-1 1 16,0 0-1-16,2 1 1 15,-1 0 3-15,1-2-3 16,1 0 1-16,-1 3-6 15,0-2 6-15,2 3-1 16,-4-2 1-16,-2 0 1 16,-1-1 1-16,0-2-3 15,-1 0 0-15,-2 1-1 16,-1-1 0-16,-1-1-1 16,-3 2 2-16,2-2-2 15,-2 3 3-15,-3 1-1 0,-1 3-2 16,-5 3-1-16,-2 3 0 15,-4 1 1-15,-4 0 0 16,-2 0-1-16,1 8 0 16,-1 3-9-16,0 2-16 15,4 3-34-15,6 1-52 16,6-5-93-16,5-3-351 16</inkml:trace>
  <inkml:trace contextRef="#ctx0" brushRef="#br2" timeOffset="51382.72">21370 1628 800 0,'0'0'50'16,"0"0"-2"-16,0 0 61 16,0 0 16-16,0 0-36 15,0 0-40-15,27 0-19 16,-7-2-7-16,6 0 0 0,4 2-4 16,5 0 11-1,3 0-10-15,4 0-2 0,-2 0-4 16,2 0-7-16,-2 0 0 15,-2 0-2-15,-1 4-4 16,-3 2 2-16,3 1-2 16,-5 1 0-16,-2 2-1 15,-8 3 0-15,-1 1 1 16,-3 3-1-16,-3-1-2 16,1 0 2-16,-2-2 1 15,0 2 0-15,0-1 0 16,-2-3 2-16,0 5 0 15,-2-3 1-15,-2 3-2 16,1-3 4-16,-5 3 2 16,-1-1 3-16,-1 0 1 0,-1 2 0 15,-1 1 0-15,0-1-6 16,0 1 4-16,0 0-5 16,0 1 0-16,0 0 1 15,-1-2-1-15,-1-1-1 16,1-1 1-16,-2 0-5 15,-2 0 5-15,-2 0-2 16,-1 0 3-16,-4-3 5 16,-1 1-5-16,-1 1 0 15,-2-3 4-15,3 0-8 16,-1-4 7-16,5-1-6 16,0 0 1-16,-1-2 4 0,-3-1-2 15,-3 1-1-15,-4-1 6 16,-6 2-3-16,-5-2-3 15,0 0 0-15,-4 0-5 16,2-2 3-16,2 1 2 16,3-3 2-16,1 0 3 15,2 0-5-15,-1 0 6 16,2 0-2-16,-3 0-3 16,-1 0-3-16,-2 0-1 15,-3 0 0-15,-1 0 2 16,0 0 0-16,1 0-3 15,1 1 1-15,3 2 1 16,2-1 3-16,0-2 0 0,2 0 1 16,3 0 4-1,5 0 5-15,4 0 0 0,4 0-6 16,0 0-5-16,0 0 2 16,0 0-3-16,0 0-1 15,-4 0 2-15,0 0-5 16,0-2 0-16,-3 2 0 15,2-1 1-15,-2-1 0 16,4 2-1-16,2 0 0 16,0 0 0-16,4 0 0 15,3 0 0-15,0 0 0 16,3 0 0-16,0 0 0 0,0 0-1 16,0 0-1-16,0 0-1 15,0 0-7-15,0 0-32 16,20 0-49-16,14 0-12 15,17 0-115-15,4 0-446 16</inkml:trace>
  <inkml:trace contextRef="#ctx0" brushRef="#br2" timeOffset="52954.57">24906 1677 527 0,'0'0'212'15,"0"0"-207"-15,0 0 45 0,0 0 38 16,-97-1 8-16,69-5-2 15,-1 2-18-15,-2-2-19 16,1-1 0-16,-1 3-19 16,1 0 10-16,0 0-17 15,0 2-5-15,0-2-9 16,-2 3 7-16,-1 0-2 16,-2-1 2-16,-2 2-7 15,3 0-9-15,1 0-5 16,3 3 4-16,4 4 3 0,3 0-2 15,2 2 5 1,3-3 1-16,5 3-1 16,1-1 1-16,-1-2-8 0,-1 3 2 15,-2 1-1-15,1 2-3 16,-2-1 2-16,-1 2-2 16,0-1-4-16,-1 1 6 15,3 1-3-15,-1-2 1 16,5 4 0-16,2-3-4 15,1 1 5-15,5-1-4 16,-1-1 6-16,2 2-4 16,0-3-3-16,0 3 1 15,-3 0 2-15,2 1 1 16,-2 1-4-16,1 0 5 16,1 1-3-16,2-2 0 0,2 2 1 15,0-1 0-15,0-1 2 16,5 2-3-16,7 2 4 15,2-3-4-15,5 2 2 16,0 0 0-16,2-1-3 16,0 0 0-16,1-2-1 15,0 1 3-15,2-1-3 16,-1-1 1-16,2-1-1 16,3-2 0-16,4-2 3 15,2-1 0-15,8-1-3 16,1 1 0-16,3-2 4 15,2 1-2-15,0-2-1 16,-5-3-2-16,-4 1-3 0,1-1 3 16,-1-2 1-16,-2 0-1 15,4 0-1-15,0 0 2 16,-2 0 0-16,0-5 0 16,-5 1 0-16,-1-2 0 15,-3-1 0-15,-2 2 0 16,1-1 1-16,-1 0-1 15,0 1 0-15,-3 1-1 16,-4 0 2-16,-3-1 0 16,-1 1 1-16,-4 1-1 15,-1 1-1-15,0-2 1 16,-4 2 0-16,-2 1 0 16,-2-1-1-16,-1 2 0 0,1-1 1 15,1-1 0-15,1 1 1 16,0-1 2-16,-2 2-3 15,-1 0 3-15,0-1-1 16,-3 1 0-16,0 0-1 16,0 0 4-16,0 0 2 15,0 0-3-15,0 0-4 16,0 0-1-16,0-3-3 16,-7-3-42-16,-11-5-128 15,-12-5-579-15</inkml:trace>
  <inkml:trace contextRef="#ctx0" brushRef="#br2" timeOffset="59210.74">23722 930 655 0,'0'0'122'0,"0"0"-106"15,0 0 28-15,0 0 72 16,0 0-14-16,0 0-13 16,0 0-59-16,-41-16-2 15,40 14-5-15,-4-3 11 16,-5 1-15-16,-2 0-8 16,-6 1-5-16,-3 1 5 15,-3 0 5-15,2 1 3 16,4 0-1-16,2 1 6 0,2-1-4 15,1-1-1 1,1 2-4-16,-3 0-5 0,0 0-8 16,-4 0-1-16,-1 0 2 15,-5 3-1-15,-2 6 1 16,-2 1-2-16,0 1 0 16,2 2 1-16,2-2-1 15,6 3 0-15,5 0-1 16,3-1-1-16,4 4 1 15,-4 1 1-15,4-1 3 16,-2 3-2-16,0-1 6 16,0 1-1-16,0-1 0 15,3 0-6-15,0 0 9 0,4 0-4 16,0 1-1 0,2 1 6-16,0 2-5 0,0 1 6 15,2 0-4-15,4 2-5 16,0 3-1-16,1 1 4 15,-1-3-5-15,2-1 5 16,0-2-5-16,1-5 1 16,0-1 2-16,4 0-3 15,-1-1 1-15,4-1 1 16,1-3 0-16,1 0 2 16,1 0-4-16,-2 0 8 15,2-3-8-15,-1 0 1 0,3-2 1 16,0-1-3-1,1-1 2-15,4 0 0 0,3-2 1 16,6 0-2-16,-2-1 0 16,1 1 0-16,-3-1-1 15,-2-1 0-15,-6 2 1 16,-3-2-1-16,-4 1-1 16,2-2 1-16,3 1 1 15,1-2 1-15,7 0-2 16,2 0 2-16,3 0-2 15,2-6 1-15,-5-2-1 16,-2-2 3-16,-4 0-3 16,-3-1 2-16,-4-2 2 15,-6 0-3-15,-1-1 0 16,-2-3 5-16,-2 5-4 16,-1-1-2-16,-1-1 1 15,1 2 0-15,2-3 1 0,0 1-2 16,-2-2 0-16,0 1 1 15,-1-2-1-15,-3 0 1 16,0-2 11-16,-2-2 1 16,0-1-3-16,0-1 3 15,0-2-8-15,-2 1 1 16,-5 2-6-16,3 0 1 16,-1 3 1-16,0 3-2 15,-1 2 2-15,-2 0-1 16,-1 1 0-16,0 0 2 15,-5 1 0-15,2-1-1 0,-1-1 1 16,-4-1-2-16,1-1 2 16,1-1-2-16,1 1 2 15,1 3-1-15,1 4-2 16,1 0 0-16,0 1 0 16,0 2 0-16,0 0 0 15,-4 1 2-15,-3 3-2 16,-2-3 0-16,-2 0-1 15,0 1 1-15,-1 0 0 16,2 1 0-16,-6 0 0 16,-2 3-1-16,-4 0 0 15,-6 0 1-15,-4 6-6 16,-5 10-4-16,-6 4-15 16,-4 7-53-16,-6 6-38 0,-2-2-214 15,1 0-797 1</inkml:trace>
  <inkml:trace contextRef="#ctx0" brushRef="#br2" timeOffset="66296.9">21167 2370 119 0,'0'0'167'0,"0"0"-119"16,0 0-2-16,0 0-3 15,0 0 12-15,0 0 2 16,0 0 29-16,0 0-22 16,0-11-39-16,0 11-10 15,0 0 13-15,0 0-14 0,0 0-4 16,0 0-4-16,0 0-2 15,0 0 3-15,-1 0-5 16,-1 0 2-16,-1 0 9 16,-1 10 12-16,-1 3 8 15,-1 4 2-15,1 1 8 16,0 2-24-16,2-2-8 16,0 0 0-16,3-2 7 15,0-2-7-15,0-3 1 16,0-5-9-16,0 0 4 15,0-4 3-15,0 0-6 0,0-1-1 16,0 0-1 0,0-1 1-16,0 0 5 0,0 2 0 15,0-2-4-15,0 1 1 16,0 1-5-16,0-2 1 16,0 1-1-16,0-1 1 15,0 0 1-15,0 0-2 16,0 0-3-16,0 1 2 15,0 3-2-15,0-2 3 16,2 1-10-16,1 3-13 16,-2 0-16-16,6 3-49 15,1 0-48-15,-1-5-213 16</inkml:trace>
  <inkml:trace contextRef="#ctx0" brushRef="#br2" timeOffset="66855.07">20996 2654 266 0,'0'0'51'16,"0"0"-42"-16,0 0 20 15,0 0 52-15,0 0 3 16,0 0-21-16,15-10-12 16,-11 10-26-16,8 0-8 15,5 0 10-15,9 0 7 16,10-1 7-16,6-1-32 16,0-1 1-16,-2 0-8 15,-3 2-4-15,-7 0 0 16,-7 1-26-16,-6-2-66 15,-11 1-133-15</inkml:trace>
  <inkml:trace contextRef="#ctx0" brushRef="#br2" timeOffset="67076.96">21146 2693 518 0,'0'0'26'0,"0"0"-23"16,0 0 4-16,0 0-5 0,0 0-2 16,0 84-14-1,0-68-139-15</inkml:trace>
  <inkml:trace contextRef="#ctx0" brushRef="#br2" timeOffset="67283.61">21152 2826 501 0,'0'0'133'16,"0"0"-89"-16,0 0-13 15,0 0-3-15,0 0 0 16,0 0-5-16,103-32-23 0,-61 23-11 16,0-2-159-16,-2 0-364 15</inkml:trace>
  <inkml:trace contextRef="#ctx0" brushRef="#br2" timeOffset="68016.53">22386 2446 452 0,'0'0'134'16,"0"0"-112"-16,0 0-14 15,0 0 14-15,0 0 11 16,0 0 27-16,3 32-28 16,0-20-19-16,-1 0-3 15,-2-1 6-15,1 1 2 16,1-2-2-16,-1-1-5 16,2-1-6-16,0-1 3 15,0 0-3-15,-2-5-1 16,1 1-2-16,-1-2-1 15,-1-1 0-15,2 0-1 16,1 0-12-16,0 0-82 0,-2 0-233 16</inkml:trace>
  <inkml:trace contextRef="#ctx0" brushRef="#br2" timeOffset="68349.39">22320 2677 416 0,'0'0'92'16,"0"0"-71"-16,0 0 36 16,0 0 44-16,0 0-45 15,0 0-13-15,88 0-14 16,-71 0-12-16,2 0-2 16,-1 0-10-16,5 0-5 15,-3-2-10-15,0 0-73 16,-2-3-230-16</inkml:trace>
  <inkml:trace contextRef="#ctx0" brushRef="#br2" timeOffset="68635.15">22452 2694 406 0,'0'0'251'0,"0"0"-230"16,0 0-13-16,0 0 16 15,0 0 34-15,0 0-29 16,0 9-26-16,0 2 1 16,0 2 7-16,0 3-2 0,0 0 5 15,0 2-5-15,4 0-6 16,4 0-2-16,-1 2-1 15,1-4-1-15,1-1-34 16,-2-4-32-16,2-5-207 16</inkml:trace>
  <inkml:trace contextRef="#ctx0" brushRef="#br2" timeOffset="69016.51">22573 2739 571 0,'0'0'51'15,"0"0"-33"-15,0 0 9 16,0 0 27-16,0 0-22 16,0 0 18-16,-3 14-7 0,3 3-26 15,3 0-7-15,3 4-3 16,-2-1-1-16,-1 0-6 15,3-1 0-15,-3-1-45 16,-3-4-102-16,0-4-429 16</inkml:trace>
  <inkml:trace contextRef="#ctx0" brushRef="#br2" timeOffset="69255.73">22480 2971 578 0,'0'0'43'0,"0"0"-21"16,0 0 36-16,0 0-20 15,94-27-17-15,-63 19-21 16,4 0-40-16,-1-4-328 16</inkml:trace>
  <inkml:trace contextRef="#ctx0" brushRef="#br2" timeOffset="70129.76">24039 1308 100 0,'0'0'132'16,"0"0"-104"-16,0 0-7 15,0 0 13-15,0 0-19 16,0 0 11-16,39-16 3 16,-36 15 3-16,-3 1-23 15,0 0-7-15,0 0-2 16,0 0 2-16,0 0-2 0,1 0 0 16,-1 0 0-1,2 0 0-15,0 0 0 0,-1 0 0 16,1 0-1-16,2 0-13 15,-1 0-49-15,1 0-53 16,1 0-111-16</inkml:trace>
  <inkml:trace contextRef="#ctx0" brushRef="#br2" timeOffset="70286.6">24039 1308 292 0</inkml:trace>
  <inkml:trace contextRef="#ctx0" brushRef="#br2" timeOffset="70434.68">24039 1308 292 0,'100'-35'138'0,"-100"35"-125"0,0 0 82 0,0 0 3 15,0 0-35-15,0 0-22 16,0-3-2-16,2 2 7 15,-1-4 1-15,4 0-16 16,2-3-26-16,6-1-5 16,3 0-5-16,4-3 3 15,9 0-6-15,2-3-17 16,8-2-59-16,5-5-119 0,3-3-131 16</inkml:trace>
  <inkml:trace contextRef="#ctx0" brushRef="#br2" timeOffset="71214.89">25094 935 378 0,'0'0'234'0,"0"0"-213"16,0 0 2-16,0 0 38 15,0 0 0-15,0 0-7 16,-15 6-28-16,15 2-15 16,0 5 35-16,0 5 10 15,2 4-24-15,8 2-16 16,-1 1-12-16,0-2-2 0,0-1-2 16,-2-1-1-16,-1-4-52 15,2-4-79-15,1-6-120 16</inkml:trace>
  <inkml:trace contextRef="#ctx0" brushRef="#br2" timeOffset="71502.79">25237 966 515 0,'0'0'127'0,"0"0"-84"0,0 0-14 15,0 0-2-15,0 0-12 16,0 0 7-16,-6 17-4 16,6-1 4-16,0 1-3 15,0 1-9-15,0 0-6 16,2-2-4-16,8 0-31 15,2-4-34-15,-1-3-85 16,2-6-103-16</inkml:trace>
  <inkml:trace contextRef="#ctx0" brushRef="#br2" timeOffset="71771.07">25306 945 420 0,'0'0'75'15,"0"0"-44"-15,0 0 21 16,0 0-23-16,0 0-12 16,0 0 21-16,-3 13 51 15,3 3-46-15,0 5-12 16,0 3-13-16,10 1-7 0,2 2-7 15,5-2-4-15,-1-1-4 16,2-4-63-16,0-7-114 16,-5-6-283-16</inkml:trace>
  <inkml:trace contextRef="#ctx0" brushRef="#br2" timeOffset="72023.91">24960 940 433 0,'0'0'278'15,"0"0"-278"-15,0 0-1 16,0 0 1-16,115 0 11 15,-78 0-3-15,2 0-3 16,-5 0-5-16,-1 0-9 16,-6-1-185-16,-8-1-267 15</inkml:trace>
  <inkml:trace contextRef="#ctx0" brushRef="#br2" timeOffset="72257.42">25127 1209 445 0,'0'0'72'0,"0"0"-45"16,94-6 41-16,-48-6-4 15,8-5-36-15,3 3-28 16,1-6-26-16,-6-3-341 0</inkml:trace>
  <inkml:trace contextRef="#ctx0" brushRef="#br2" timeOffset="83232.66">21658 3345 103 0,'0'0'623'0,"0"0"-594"0,0 0-8 16,0 0 55-16,0 0 9 16,0 0 1-16,0 0-27 15,-37 0-19-15,26 5-18 16,-2 3-1-16,-2 5 3 16,-3 4 2-16,0 4 0 15,0 1-6-15,8 3-3 16,5-4-4-16,5-2-5 15,0-2-5-15,0-3 0 16,12-4 3-16,5-4-5 0,5-6 10 16,2 0 3-1,0-3-5-15,-2-14-2 0,-2-3 0 16,-6-5 5-16,-2-4 15 16,-4-3-11-16,-2-3 5 15,0-1-7-15,-3 6 2 16,-2 6-8-16,1 8-1 15,-2 9 7-15,0 4 5 16,0 1-2-16,0 2-10 16,0 0-7-16,0 0-2 15,0 0-3-15,0 12-3 16,0 11 8-16,0 6 6 16,0 9 5-16,0 3-6 15,0 6 2-15,0 6 6 16,0 6-3-16,0 1-9 0,0-1-1 15,0-6 1 1,0-10 1-16,-2-7-4 0,-1-10 5 16,2-7-3-16,1-9 1 15,-2-5-1-15,2-2 0 16,0-3 3-16,0 0 5 16,0 0 36-16,0-13 6 15,0-15-29-15,0-11-16 16,11-8-3-16,2-2-2 15,4 0 0-15,-2 3 0 16,-1 8 3-16,0 6-3 16,-2 6 1-16,-6 9-2 15,-2 8-1-15,-1 4-1 16,-1 3-6-16,-2 0-12 16,1 2-16-16,-1 0-38 0,3 0-37 15,0 0-137-15,-1 10-173 16,-1 8-275-16</inkml:trace>
  <inkml:trace contextRef="#ctx0" brushRef="#br2" timeOffset="83852.83">21946 3800 552 0,'0'0'268'16,"0"0"-180"-16,0 0 72 15,0 0-5-15,0 0-64 16,0 0-36-16,0 0-3 16,0 0-8-16,-2 0-19 15,-11 0-10-15,-2 7-8 16,-7 5 5-16,0 4 6 0,3 4-7 15,2 4-6 1,6 4-1-16,1 4 0 0,5 4-2 16,5 1 2-16,0-3-4 15,0-2 0-15,12-4 3 16,6-5-3-16,7-6-1 16,10-5-20-16,7-7-17 15,7-5-33-15,4 0-89 16,-3-19-303-16</inkml:trace>
  <inkml:trace contextRef="#ctx0" brushRef="#br2" timeOffset="85299.62">22307 3294 686 0,'0'0'173'0,"0"0"-96"16,0 0 34-16,0 0 5 16,0 0-23-16,0 0-54 15,-39 12-17-15,26 13-6 16,0 5 0-16,2 7 3 16,2 2-5-16,2 5-3 15,4 2-2-15,1-2-2 0,2-6-4 16,0-6-3-1,3-10 1-15,9-6 1 0,1-8-2 16,4-7 0 0,-1-1 1-16,2-4-1 0,-1-16 1 15,-1-8-1-15,-2-7-4 16,-4-3 4-16,-3-5 3 16,-4 0-2-16,-3 0 4 15,0 4-4-15,0 8-1 16,0 8 8-16,-1 7 7 15,-2 8 11-15,1 4-4 16,1 3-6-16,1 1-7 0,0 0 0 16,-2 2-9-1,-1 19 0-15,-2 12 0 0,2 12 1 16,1 6 0 0,2 7 3-16,0 2-1 0,0-1-3 15,0-6 0-15,0-8 0 16,0-11 0-16,0-7 0 15,0-11-1-15,0-7 1 16,0-4-1-16,0-4 2 16,0-1 2-16,0 0 15 15,0-14 18-15,0-10-1 16,3-8-31-16,6-8-4 16,0-8 0-16,1-3-1 15,4 3-7-15,-2 6-3 16,0 9 2-16,-1 11 0 15,-1 6-3-15,-4 9 6 16,-3 3 4-16,-3 3-6 16,0 1-28-16,1 0-16 0,5 0-57 15,3 0-208-15,1 2 72 16,4 6-534-16</inkml:trace>
  <inkml:trace contextRef="#ctx0" brushRef="#br2" timeOffset="85883.79">22588 3671 751 0,'0'0'165'16,"0"0"-102"-16,0 0 48 15,0 0 56-15,0 0-72 16,0 0-37-16,-72 63-20 15,51-44-16-15,3 5-5 16,2-1-6-16,2 1-6 0,7 0-3 16,5-5 0-16,2 0-2 15,0-5 0-15,3-5-2 16,12-4-1-16,6-5-4 16,4 0-2-16,-2-4-3 15,-1-13-5-15,-4-3 16 16,-7-3 1-16,-4-2 12 15,-5-4-3-15,-2-3 3 16,0 5 5-16,0 1 3 16,0 10 7-16,0 8 12 15,0 2-8-15,0 5-13 16,0 1-11-16,0 0-4 16,0 0-3-16,1 18-7 0,12 11 5 15,6 5 2-15,1 1 0 16,1-1-1-16,0-2-8 15,-2-2-62-15,1-5-50 16,-5-5-114-16,-6-9-230 16</inkml:trace>
  <inkml:trace contextRef="#ctx0" brushRef="#br2" timeOffset="86535.76">22200 3178 410 0,'0'0'284'16,"0"0"-239"-16,0 0 17 16,0 0 28-16,0 0 17 15,0 0-35-15,-12 0-9 16,12 0-14-16,-2 0 10 16,2 0-15-16,-1 0-4 15,1 0-14-15,0 0 2 16,0 0 16-16,0 0-8 15,0 0-15-15,5 0-9 0,14 0-2 16,7 0-1 0,10 0 7-16,3 0-9 0,-2 0-1 15,-5-2-4-15,-11-1-1 16,-10-1 2-16,-5 3-2 16,-6-1 0-16,0 2 21 15,0 0 19-15,0 0-21 16,0 0-7-16,0 0-3 15,0-3-7-15,0 3-3 16,0-1 1-16,2 0-1 16,10-1-26-16,9-1-93 15,0-5-169-15,-5-7-881 16</inkml:trace>
  <inkml:trace contextRef="#ctx0" brushRef="#br2" timeOffset="87469.22">23060 3473 520 0,'0'0'129'0,"0"0"-50"16,0 0 4-16,0 0 53 15,0 0-5-15,0 0-29 16,0 0-28-16,0 0-24 0,-10 0 1 16,23 0 16-16,8 0-2 15,14 1-11 1,8-1-20-16,11 0-14 0,5 0-7 16,5 0-8-16,-1 0 0 15,-5 0-5-15,-10-3 2 16,-9 0-2-16,-14 1 1 15,-10 0-2-15,-7-1 2 16,-8 1-1-16,0-1 6 16,0 1 12-16,0-1-3 15,0 3-9-15,0-1-3 16,0-3-3-16,0 2-12 16,0-2-48-16,-6-2-134 0,-5 2-120 15,-2-3-316 1</inkml:trace>
  <inkml:trace contextRef="#ctx0" brushRef="#br2" timeOffset="87811.59">23381 3314 10 0,'0'0'925'0,"0"0"-852"16,0 0-11-1,0 0 45-15,0 0 0 0,0 0-39 16,-7 5-34-16,7 14 12 16,0 7 22-16,0 4-23 15,0 3-14-15,0 7-2 16,6 5 6-16,0 5-11 16,4 2-10-16,-1-3-1 15,-3-4-3-15,0-4-2 16,0-9-4-16,-3-3-4 15,1-9 5-15,-1-7-3 16,0-3 0-16,-1-4-2 16,1-3-1-16,-3-2 0 15,0 0-6-15,2-1-30 16,-1 0-73-16,-1-5-155 16,0-17-736-16</inkml:trace>
  <inkml:trace contextRef="#ctx0" brushRef="#br2" timeOffset="93779.56">24238 3146 876 0,'0'0'69'0,"0"0"-69"0,0 0 11 16,0 0 99-16,0 0 3 16,-94 74-40-16,71-48-44 15,4 6-7-15,3 1-4 16,3-3-2-16,5 0-4 15,8-5-5-15,0-5-5 16,4-6 8-16,17-5-6 16,9-7 2-16,4-2 5 15,1 0-11-15,-4-15-1 16,-4-5-12-16,-7-6 9 16,-4-9 4-16,-5-3 1 0,-6-5 0 15,-5-2 4-15,0 2-1 16,0 8 5-16,-3 11 3 15,-2 11 23-15,4 8 10 16,1 2-25-16,0 3-18 16,0 0-2-16,0 7-5 15,0 14 5-15,0 11 0 16,0 8 8-16,4 8 5 16,4 4-4-16,-1 2-3 15,2-3-2-15,-1 1-4 16,-2-9 1-16,-2-3-1 15,-1-9 0-15,0-11 0 0,-1-8 2 16,0-7-1 0,0-5 1-16,-1 0 12 15,4-20 73-15,6-13-50 0,3-5-32 16,3-4-3-16,4-2-1 16,-2 2 0-16,1 2 1 15,-1 6-4-15,-3 7 1 16,-4 5 0-16,-4 9-3 15,-2 5-1-15,-3 2-18 16,-2 5-31-16,-1 1-45 16,2 0-44-16,-1 0-267 15,1 0-155-15</inkml:trace>
  <inkml:trace contextRef="#ctx0" brushRef="#br2" timeOffset="94232.88">24650 3517 808 0,'0'0'253'15,"0"0"-210"-15,0 0 83 16,0 0-47-16,0 0-17 15,0 0 6-15,-87 46-23 16,66-22-25-16,3 5-3 16,5 6 6-16,2 5-11 15,5 0 8-15,6-2 4 16,0-4-7-16,0-5-8 16,15-4-3-16,7-3-2 15,6-8-4-15,5-6-10 0,8-6-65 16,-1-2-110-16,-2-8-271 15</inkml:trace>
  <inkml:trace contextRef="#ctx0" brushRef="#br2" timeOffset="95202.71">25109 3144 575 0,'0'0'381'0,"0"0"-351"16,0 0 63-16,0 0 62 0,0 0-77 16,-89 15-30-16,69-1-5 15,1 8 0-15,2 3-27 16,4 3 0-16,5 2 4 16,5 1-6-16,3-5-2 15,0-3-9-15,9-3-2 16,12-6-1-16,6-6 0 15,3-3-1-15,0-5-9 16,-2 0-20-16,-8-10-3 16,-4-7 21-16,-9-6 12 15,-4-5 2-15,-3-1 4 16,0-5 1-16,0 1 2 0,-6 3 1 16,2 9 2-16,-1 10 3 15,3 5 9-15,0 6-8 16,2 0-13-16,-1 0-3 15,-1 19-9-15,2 11 9 16,0 9 7-16,0 5-3 16,0 2-4-16,7 1 2 15,-1-4-3-15,-1 0 2 16,-2-10-2-16,1-3 0 16,-2-11-1-16,-1-9 2 15,-1-8-2-15,2-2 2 16,-1 0 6-16,4-17 11 15,1-9 1-15,3-8-12 0,1-6-5 16,5-6 0-16,2-2-1 16,0 2-1-16,-2 4-12 15,2 12-10-15,-7 11 4 16,-1 6-18-16,-3 7-40 16,-2 6-78-16,-2 0-185 15,-2 0-88-15</inkml:trace>
  <inkml:trace contextRef="#ctx0" brushRef="#br2" timeOffset="95796.7">25427 3364 1073 0,'0'0'164'16,"0"0"-163"-16,0 0 3 16,0 0 50-16,0 0 15 15,0 0-41-15,-40 77-10 16,40-41-8-16,0 3-4 0,0 2-2 15,0-3-2 1,-2-5-2-16,1-5-1 0,-1-10 1 16,2-7 0-16,0-5 1 15,0-6 2-15,0 0-2 16,0 0 10-16,0-16 0 16,2-6-10-16,2-3-1 15,3-2-1-15,1-5-1 16,-1 5-10-16,4 1-21 15,2 6 14-15,-1 8 10 16,1 3 7-16,-2 5 2 16,0 2 1-16,0 2 7 15,0 0 2-15,-2 5-1 16,3 12 4-16,-2 8-1 0,-1 1-8 16,-3 6-3-16,-6 0 1 15,0 3 2-15,0-3-2 16,-2-4 2-16,-11-4 2 15,-2-3-5-15,-4-5 7 16,-2-5 0-16,-2-5-3 16,-3-6-5-16,-6 0-27 15,-1-9-88-15,-4-16-165 16,5-9-369-16</inkml:trace>
  <inkml:trace contextRef="#ctx0" brushRef="#br2" timeOffset="96316.83">24826 2926 440 0,'0'0'427'16,"0"0"-359"-16,0 0 6 16,0 0 66-16,0 0-12 15,0 0-62-15,40 2-4 16,3-2-9-16,3 3-30 16,3-3-9-16,-2 0-6 15,-4 0-7-15,-9 0 1 16,-10 0 4-16,-9 0-5 0,-7 0 11 15,-4 0 4 1,-4 0 13-16,0 0 17 0,0 0-11 16,0 0-17-16,0 0-10 15,0 0-7-15,0 0-2 16,6 0-22-16,5 0-105 16,3 0-325-16</inkml:trace>
  <inkml:trace contextRef="#ctx0" brushRef="#br2" timeOffset="96862.16">26065 3352 540 0,'0'0'585'0,"0"0"-539"16,0 0 16-16,0 0 36 16,0 0 24-16,0 0-30 15,-9-6-42-15,9 6-13 0,13-1-13 16,7 1-12-16,12-1 9 16,5-2-9-16,10-3-11 15,6-2-1-15,1 0-30 16,-1-4-115-16,-7 0-125 15,-16-1-331-15</inkml:trace>
  <inkml:trace contextRef="#ctx0" brushRef="#br2" timeOffset="97057.65">26216 3162 1051 0,'0'0'292'16,"0"0"-286"-16,0 0 28 0,0 0 73 15,0 0-27 1,0 0-26-16,-75 114-23 0,75-62-14 16,14 4-13-16,13 3-4 15,3 4-2-15,2-2-103 16,-2-6-141-16,-9-10-417 16</inkml:trace>
  <inkml:trace contextRef="#ctx0" brushRef="#br2" timeOffset="99330.81">26931 3166 897 0,'0'0'162'16,"0"0"-152"-16,0 0 61 15,0 0 24-15,-94-8-43 16,76 8-13-16,-2 14-7 15,1 4-9-15,-2 5-5 0,2 5-5 16,4 3-5-16,1 2-1 16,8-3-2-16,5-4-1 15,1-3 0-15,0-7 0 16,4-3-4-16,11-5 1 16,3-3-1-16,5-5-4 15,0 0 2-15,0-9-8 16,-7-10 0-16,2-5 10 15,-7-5 0-15,-1-3 2 16,0-3-1-16,-4 0 1 16,0-1 4-16,-3 5-5 15,-1 8 4-15,-2 11 1 0,0 4 12 16,0 7-1 0,0 1-9-16,0 0-8 0,0 11-6 15,0 14-2-15,0 12 8 16,0 6 0-16,0 7 6 15,0 2-3-15,0-2 2 16,0 3-4-16,0-7-1 16,0-2 1-16,6-6 0 15,0-11 1-15,-2-7 0 16,-1-12-1-16,-1-5 1 16,-2-3 1-16,3 0 30 15,1-15 46-15,5-14-33 16,3-6-44-16,3-6 1 15,3-5-3-15,4-4 3 16,-1 1-3-16,2 9-6 0,-3 7-3 16,-5 16 2-16,-5 7-7 15,-3 5-4-15,-6 5-27 16,-1 0-18-16,3 0-46 16,2 15-61-16,1 4-115 15,-2 2-453-15</inkml:trace>
  <inkml:trace contextRef="#ctx0" brushRef="#br2" timeOffset="99680.33">27198 3503 580 0,'0'0'558'16,"0"0"-524"-16,0 0 44 15,0 0-2-15,0 0-22 16,0 0 7-16,-84 8-16 16,63 11-20-16,-3 8-2 15,4 1-8-15,3 6 5 16,4 0-8-16,5 1-1 15,8-2-1-15,0-4-7 0,2-2 3 16,17-6-6-16,8-3-5 16,7-10-17-16,5-7-37 15,1-1-62-15,0-9-119 16,-5-16-194-16</inkml:trace>
  <inkml:trace contextRef="#ctx0" brushRef="#br2" timeOffset="100163.32">26777 2945 511 0,'0'0'253'15,"0"0"-216"-15,0 0 31 16,0 0 91-16,0 0-7 0,0 0-63 16,18 4-40-16,15 0 39 15,13 0-44-15,5-2-25 16,2 0-11-16,-4-1-5 16,-10-1-3-16,-10 1 0 15,-13-1 0-15,-7 0-1 16,-9 0 3-16,0 0 4 15,0 0 17-15,0 0-4 16,0 0-10-16,0 1-9 16,0-1-7-16,0 5-86 0,0-1-119 15,0-2-387-15</inkml:trace>
  <inkml:trace contextRef="#ctx0" brushRef="#br2" timeOffset="101437.13">27665 3156 780 0,'0'0'111'15,"0"0"-10"-15,0 0 63 16,0 0-38-16,0 0-40 0,0 0-7 16,-11-7-39-16,-1 7-26 15,-7 14-8-15,-3 8 3 16,-4 5-1-16,5 4 2 15,2 1-6-15,7-1-1 16,3-3 0-16,8-5-1 16,1-8 1-16,0-2-3 15,10-6-4-15,8-4 3 16,6-3-1-16,4 0 2 16,0-13-5-16,-1-5 0 15,-3-8 5-15,-7-3 0 16,-1-6-2-16,-3-2 2 15,-2 0 1-15,-1 3 2 0,-5 7 1 16,-4 7-2-16,1 8 2 16,-2 6 9-16,0 6-3 15,0 0-3-15,0 0-6 16,0 0-1-16,0 18-6 16,-5 8 6-16,1 13 3 15,2 8 0-15,2 7 5 16,0 4-3-16,0 4 0 15,0-1-5-15,5-2 1 16,1-9-1-16,0-7 0 16,0-13 0-16,-3-14 0 15,-2-6 2-15,-1-7-2 16,0-3 2-16,4 0 18 0,1-16 46 16,3-17-37-16,1-7-27 15,5-6-2-15,1-5 2 16,5 0-1-16,0 5-1 15,-1 3 0-15,-3 11 0 16,-6 9-4-16,-2 9-1 16,-5 7-8-16,-1 4-2 15,-2 3-29-15,0 0-40 16,0 2-79-16,1 10-213 16,2 3-369-16</inkml:trace>
  <inkml:trace contextRef="#ctx0" brushRef="#br2" timeOffset="102051.52">28008 3451 919 0,'0'0'251'16,"0"0"-248"-16,0 0 27 0,0 0 34 15,0 0-14-15,0 0-17 16,-42 56-22-16,39-17-4 16,-2 6-5-16,-1 2 1 15,-2-3 2-15,0-2 1 16,1-5-5-16,2-7 3 15,4-7-4-15,1-7 1 16,0-9-1-16,0-3 5 16,0-4-3-16,0 0 18 15,0-9 18-15,6-10-19 16,4-4-19-16,2-4 1 16,0-4-2-16,3-1-2 15,0-1-15-15,-1 7-13 16,-3 4 19-16,0 9-1 15,-5 5-2-15,1 4 13 0,-4 1-1 16,0 3 1-16,-2 0-2 16,4 1 4-16,3 16 7 15,-1 5-4-15,2 6 4 16,-2 0-7-16,-4 2 2 16,0-2-2-16,-3-4 1 15,0-2 1-15,0-5 0 16,-6-2-2-16,-4-4 1 15,-5-6 2-15,-6-2 0 16,2-3-3-16,-7 0 0 16,3-8-7-16,3-12-24 15,8-7-55-15,12-5-160 0,0-9-437 16</inkml:trace>
  <inkml:trace contextRef="#ctx0" brushRef="#br2" timeOffset="102767.7">28432 2998 1064 0,'0'0'147'0,"0"0"-125"15,0 0 37 1,0 0 15-16,0 0-17 0,0 0-10 16,-65 58-8-16,52-20-13 15,0 6-18-15,4 6 2 16,1 0-7-16,1 0 0 16,5-7 1-16,2-6 0 15,0-7-3-15,9-8-1 16,8-6-1-16,2-8-12 15,2-8 3-15,-2 0-4 16,-1-10 8-16,-4-13 5 16,-1-7 1-16,-4-8 2 15,-2-6 1-15,-2-6-3 16,-3-1 2-16,-2 1-2 0,0 8 5 16,0 9-3-16,0 15 6 15,0 8 14-15,0 8-11 16,0 2 3-16,0 0-3 15,0 0-7-15,0 16-4 16,0 16 0-16,0 10 1 16,0 9 7-16,0 4-5 15,0 4 3-15,1 0-6 16,5 1 2-16,-3-4-4 16,1-6 2-16,-1-7-2 15,-3-15-5-15,2-11 7 0,-2-9-1 16,0-6 1-1,0-2 0-15,0-5 10 0,3-20 10 16,1-9-15-16,4-6 2 16,2-2-4-16,5-3-2 15,3-3 4-15,0 0-5 16,4 6-4-16,-3 6 0 16,-2 11-2-16,-2 8-4 15,-6 8-9-15,-3 4 4 16,-4 4 8-16,-2 1-19 15,0 0-37-15,1 4-79 16,1 10 37-16,0 3-289 16</inkml:trace>
  <inkml:trace contextRef="#ctx0" brushRef="#br2" timeOffset="103283.84">28833 3405 1204 0,'0'0'47'0,"0"0"-17"15,0 0 62-15,0 0 0 16,0 0-36-16,0 0-30 0,-94-2-19 16,74 23 2-16,1 9-4 15,1 5 4-15,6 2 0 16,5 0-3-16,5-4-2 16,2-3 2-16,0-7-5 15,11-8 1-15,6-5-2 16,5-7 0-16,-2-3 3 15,1-2-1-15,-3-16 0 16,-3-7 1-16,-4-6 6 16,-2-6-1-16,-2-4 3 15,-1-2 2-15,0 2 2 16,0 7-3-16,-2 11 14 0,1 9-9 16,1 8 17-16,-5 5-9 15,1 1-17-15,2 1-4 16,5 25-1-16,7 14 5 15,3 17 3-15,0 9-10 16,-1 5-1-16,-2-2 0 16,-1-4-50-16,0-8-88 15,-7-11-441-15</inkml:trace>
  <inkml:trace contextRef="#ctx0" brushRef="#br1" timeOffset="125691.56">26293 265 893 0,'0'0'336'0,"0"0"-310"16,0 0 42-16,0 0 24 16,0 0-40-16,0 0-20 0,0 0-16 15,0-12-11-15,2 31-5 16,3 6 3-16,1 5 15 15,-5 1-7-15,2 0 0 16,-3 1-4-16,0-3-4 16,0-2-2-16,0-1-1 15,0-2-12-15,0-2-76 16,0-5-124-16,0-12-238 16</inkml:trace>
  <inkml:trace contextRef="#ctx0" brushRef="#br1" timeOffset="126073.17">26414 234 932 0,'0'0'332'15,"0"0"-318"-15,0 0 1 16,0 0 31-16,0 0-18 15,0 0-17-15,-11-12-8 16,27 12-3-16,6 12 0 16,2 5 1-16,3 3 0 15,-5 0-1-15,-5 2 1 16,-2 4-2-16,-5-3 3 16,-4 4 1-16,1 0-2 15,-5-3-1-15,-2 0 1 0,0-1 1 16,-2-2 1-1,-14-3 0-15,-2 0 1 0,-6-6 1 16,1 1-1-16,-1-5 0 16,3-2-1-16,1-5-2 15,1-1-2-15,2 0-4 16,3-14-69-16,6-3-130 16,8 0-255-16</inkml:trace>
  <inkml:trace contextRef="#ctx0" brushRef="#br1" timeOffset="127576.54">26762 440 281 0,'0'0'382'0,"0"0"-369"16,0 0 24-16,0 0 80 15,0 0-47-15,0 0-11 16,0-4-13-16,0 4-10 15,0 0-6-15,0 0 14 16,0 0 10-16,0 0-10 16,0 0-8-16,0 0-6 0,0 0-7 15,0 0-3-15,0 0 7 16,0 0-11-16,0 0-2 16,0 0 4-16,0 0-8 15,0 0 0-15,0 0-5 16,0 0 10-16,0 0-5 15,0 0 1-15,0 0-3 16,0 0-3-16,0 0 1 16,0 0-3-16,0 0-2 15,0 0 5-15,0 0-6 16,0 0-1-16,0 0 1 16,0 0-1-16,0 0-2 15,0 0 2-15,0 0-1 16,0 0 1-16,0 8 1 0,-2 3 0 15,2 5 0-15,-1 3 1 16,1 0-1-16,-2 5 0 16,2-3 0-16,0 1 0 15,0-3 1-15,0-2-1 16,0-3 0-16,0-4 0 16,0-2 0-16,0-7 2 15,0 0-1-15,0-1 0 16,0 0 3-16,0 0 7 15,0 0 15-15,0 0 2 16,0 0 1-16,0-4-11 16,0-6-13-16,0-4-3 15,2 1-2-15,3 3-1 0,-1 0-2 16,1 2-5-16,-1 0 2 16,3-2 4-16,1 1-6 15,-1 1 3-15,4 0 1 16,-5 6 1-16,0-1 2 15,-3 1-2-15,-2 2-1 16,2 0-3-16,0 0-6 16,2 10 2-16,0 3 8 15,0 4 3-15,-1 3-1 16,1-1 1-16,0 1-1 16,-1 0 1-16,1-1 0 15,-1-1 0-15,-3-3 0 0,-1-1-4 16,0-4 2-16,0-3 0 15,-5-2 2-15,-7-1 4 16,-9-3-4-16,-2-1 4 16,-5 0-1-16,1 0-2 15,2-7-1-15,2-4-20 16,8-1-56-16,6 0-74 16,7-2-294-16</inkml:trace>
  <inkml:trace contextRef="#ctx0" brushRef="#br1" timeOffset="128328.01">27954 635 784 0,'0'0'115'0,"0"0"-21"16,0 0 102-16,0 0-96 16,0 0-16-16,0 0 3 15,-10-27-43-15,10 27-24 16,0 0 2-16,0 0-9 15,0 0-8-15,0 7-5 16,0 14 0-16,0 10 1 16,0 6 9-16,0 5 2 15,0 9 13-15,0 7-8 16,0 6 3-16,0 5-2 16,0 1-7-16,0 0-11 15,0-2 3-15,0 0 2 0,0-2 1 16,0-2-5-16,0-3 3 15,1-9 0-15,5-10 3 16,-2-8-3-16,-1-10-3 16,1-7-1-16,-3-8 1 15,1-5-1-15,-1-4-2 16,2 0-22-16,3-9-44 16,6-18-138-16,-2-10-424 15</inkml:trace>
  <inkml:trace contextRef="#ctx0" brushRef="#br1" timeOffset="131378.95">27978 601 556 0,'0'0'114'15,"0"0"-108"-15,0 0 20 16,0 0 23-16,0 0 23 16,0 0-26-16,90 0-26 15,-50 0-6-15,5 0-8 16,5-3 5-16,1-1 15 16,1 1-19-16,0-1 5 15,-4 1-12-15,3 0 3 0,2 0-5 16,-1-1 4-1,1 1-4-15,-2-1 3 0,-6 0-1 16,1-3 0-16,-3 1 0 16,2 0 0-16,-3 1 4 15,-2 0-4-15,3 1-3 16,2 0 3-16,7 0-1 16,6-1 2-16,5 4 2 15,3-2-3-15,-2 3-6 16,1 0 4-16,1 0-9 15,0 0 9-15,-2 0-6 16,-6 0 5-16,-4 0 0 0,-5-3 2 16,-6-1 2-1,2 3 1-15,-2-1-1 0,-1 0 1 16,0-2 2-16,-3 2-1 16,-2 2 4-16,0 0-7 15,3 0 0-15,-1-1-2 16,3 1 4-16,1-2-4 15,1 2 5-15,-2-1-2 16,2 1 1-16,-4 0-2 16,-1 0 9-16,1 0-7 15,-2 0 5-15,-2 0-5 16,1 0 8-16,0 0-8 16,-3 0 2-16,4 0-3 15,-2 0 10-15,-2-1 1 16,0-1-6-16,-4 2 12 0,0 0 5 15,-3 0 15-15,-3 0-17 16,-2 0-3-16,-6-1-1 16,-1 1-1-16,-3-2-2 15,-1 1 1-15,-1 0 4 16,-1-1-8-16,-1 0 3 16,-2 2-3-16,-1-1-4 15,-3 1-3-15,-2 0-3 16,0 0 7-16,1 0-5 15,-1 0-2-15,0 0 0 16,2 0-1-16,-2 0 3 16,0 0 0-16,0 0-2 15,0 0 4-15,0 0-2 0,0 0 2 16,0 0 10 0,0 0-4-16,0 0-3 0,0 0-6 15,0 0-1-15,0 9 6 16,0 3 2-16,0 2-4 15,0 2 1-15,0 2 1 16,0 4 1-16,0 3 9 16,0 3 12-16,0 0-8 15,0 1-7-15,0 1-7 16,0 2-1-16,1-2 3 16,2 3 0-16,0-2 0 15,0 3-7-15,0-2 8 16,1 1-2-16,0-1-2 15,3-1 1-15,-2 2-5 0,2-4 1 16,-2 1 0-16,1 0-1 16,-1-2 1-16,0-1 0 15,-2 2 2-15,2-2 1 16,-2-4-5-16,0 2 3 16,0 0-4-16,0 2 3 15,1 0-2-15,2 0 1 16,-2 1-1-16,-1 2 1 15,0-2-1-15,0-1 4 16,0-2-1-16,1-1 0 0,0-1 0 16,2-2-2-16,-2-1 2 15,2 3-3-15,-1-3 0 16,1 2-1-16,-2-2 2 16,0-1-2-16,1-2 0 15,-2 0 2-15,0 0-2 16,2-1 1-16,-2-1 0 15,0 1 1-15,0-1-2 16,1-2 1-16,-1-1-1 16,-2 0 1-16,2-2-1 15,0-2 1-15,2-1-1 16,-2-2 1-16,-2-3 0 16,3 0 1-16,-4-1 0 15,1-1-1-15,-1 2 2 16,0-2-1-16,0 0-2 0,0 0 0 15,0 0 0-15,0 1 1 16,0-1 0-16,0 0 0 16,0 0-1-16,0 0 1 15,-5 0 1-15,-13 0 0 16,-9 0-2-16,-7 0-4 16,-6 0-14-16,3 5-1 15,-1 0-3-15,4 2-3 16,-2 1-5-16,1-1 14 15,-1 0 8-15,-2-2 7 16,0-3 0-16,-8 1 0 16,-1-1 1-16,-2-1 0 0,4 1-2 15,4 0 2-15,3-2-4 16,4 2-11 0,1-2-5-16,0 3 1 0,-1-2 7 15,-5 0 3-15,-4-1 9 16,-2 0 0-16,-9 0 3 15,-4 2 0-15,-2-1 3 16,-4 1-3-16,3-1 50 16,0 2-52-16,1 0 1 15,4 1-2-15,6-2 0 16,1 2 0-16,4 0 1 16,-2-1-1-16,-5-1 2 15,0 3-1-15,-3-1 1 0,2-2-1 16,2 1-1-1,5-1 0-15,4-1 0 0,2 2-1 16,2-2 0-16,1 2 1 16,1 0-1-16,2 0 1 15,1-2 0-15,2 2 0 16,-2-3 0-16,0 2 0 16,-1-1 0-16,-2 1-2 15,0-1 3-15,-1 0-2 16,-2 2-1-16,-1 1-2 15,1 0 4-15,3 0-2 16,2-2 2-16,2 1-1 16,3 0 0-16,0-1 0 15,3 1 1-15,0 1 1 0,-1-2 0 16,1 1-1-16,0 0-2 16,1 1 1-16,1 0 1 15,2 0-1-15,-2 1 1 16,4-3 0-16,-1 1 0 15,2 1 0-15,0-1 2 16,-1 1-4-16,2-1 3 16,-1 0-2-16,1-1 1 15,3-2 0-15,-1 1 0 16,2-1 0-16,1 2-1 16,1-2 1-16,1 0 0 15,4 1 0-15,-2-1 0 16,3 0 0-16,-2 0 0 15,1 0 2-15,-5 1-2 0,-1-1 0 16,-4 3 1-16,4-1-1 16,1-2 2-16,3 2-1 15,5-2 0-15,2 0 1 16,2 0 2-16,0 0 0 16,0 0 4-16,0 0 12 15,0 0 6-15,0 0-11 16,0 0-7-16,0 0 2 15,0-4-6-15,0-1 3 16,0-3-7-16,0 0 3 16,0 1 3-16,3-2-5 15,2 0 4-15,-1-1-1 0,3 0-1 16,-4 0 2-16,2 2-2 16,-1-2 0-16,1-2 3 15,-1 2-4-15,-2-1 0 16,-2-1-1-16,0-1 2 15,0-1-1-15,0-2-1 16,0 2 1-16,0 0-1 16,0 3-1-16,-2 0 3 15,-1-1 0-15,0 1-1 16,-1 0 3-16,-1-1 1 16,1-1-2-16,-2 1 1 15,0-1-3-15,2 2-2 16,-1 1 1-16,2 1 3 15,0-2 5-15,1 1-7 0,1 0 4 16,1-1-3-16,0 0 4 16,-2-2-5-16,1-1 3 15,-1-3-4-15,-2-1 3 16,0-2-3-16,1-1-1 16,0-2 1-16,1 3 1 15,2 2-2-15,0 1-3 16,0 2-19-16,0 2-20 15,6 2-78-15,2-4-123 16,-1 0-673-16</inkml:trace>
  <inkml:trace contextRef="#ctx0" brushRef="#br1" timeOffset="132549.98">27927 1332 725 0,'0'0'95'0,"0"0"-80"15,0 0 42-15,0 0 55 0,0 0-1 16,0 0-37-16,0 0-46 16,17 0-13-16,10-2-1 15,5-5-4-15,11 1-2 16,8-1 8-16,12-1-4 16,10 1-2-16,3-3-10 15,5 2 0-15,-2 0 0 16,3 1 0-16,-3-2 0 15,-1 2 0-15,-1 0 1 16,-2-1-3-16,5 0 3 16,3 1-2-16,3 0 2 15,-4 0 1-15,-3 1 0 16,-3 1-2-16,-3-2 0 0,2 0 0 16,-5-2 3-1,-4 1-3-15,-5-1-4 0,-3-1 4 16,-5 3-1-16,0 1 1 15,-2-1 0-15,-2 1 2 16,-6 3 6-16,-2-3-3 16,-5 5 2-16,0-2 0 15,-1 0 5-15,-1 1-6 16,3-1 5-16,2 1-8 16,1-1 5-16,-1 2-7 15,0-1 2-15,1 1-2 16,-1 1 4-16,-2 0-3 0,2 0-2 15,0 0 4-15,-2 0-1 16,4 0 1-16,-1 0 0 16,3 0 2-16,-4 0 8 15,-5 0 0-15,-2 0-11 16,-7 0 11-16,0-3 0 16,-3 2 2-16,-5-2 15 15,-2 1-13-15,-6 0-6 16,-3 2 1-16,-5 0 1 15,1-2 4-15,-2 2-1 16,0 0-10-16,0-1-4 16,0-1-3-16,-15-1-49 15,-17-4-196-15,-18-6-506 0</inkml:trace>
  <inkml:trace contextRef="#ctx0" brushRef="#br1" timeOffset="133698.38">28751 589 9 0,'0'0'821'16,"0"0"-779"-16,0 0-18 16,0 0 109-16,0 0 45 15,0 0-88-15,0-13-32 16,0 13-22-16,0 0-25 15,0 0-10-15,0 7 1 16,0 11 1-16,0 7 1 16,3 4 25-16,6 1-5 0,0 6 9 15,1 2-6-15,2 3-3 16,-3 3-4-16,0 2-3 16,-2 1-1-16,-4-1-4 15,0 1-3-15,0-3-3 16,2-1 4-16,1-2-2 15,4-2-1-15,-2 0-6 16,-1-1 2-16,-1 1-3 16,3 1 3-16,-3-2-3 15,2 2 0-15,-2-6 3 16,1-2-3-16,-3-5 0 16,-1-4 0-16,0-1 0 15,-1-2 0-15,-1-1 0 0,1 1 0 16,-1-2 1-16,1 1-1 15,-1-1 1-15,1 2-1 16,-2 0 0-16,1-1 0 16,-1-1 0-16,0 0 0 15,2-1 0-15,-2 0 0 16,0 1 0-16,0 0 0 16,0-2 0-16,0 2 1 15,0-1 0-15,0 0-1 16,2-2 1-16,-1 2 3 15,3-5 1-15,1-2-3 16,-2-3 3-16,-2-3-1 16,-1-3-2-16,2-1-2 15,-2 0 1-15,1 0 2 16,1 0-3-16,2-14-29 0,4-6-95 16,-1-8-185-16,1-7-700 15</inkml:trace>
  <inkml:trace contextRef="#ctx0" brushRef="#br1" timeOffset="134833.15">29633 579 348 0,'0'0'401'0,"0"0"-343"15,0 0 16-15,0 0 23 16,0 0 43-16,0 0-55 16,0-9-56-16,0 9-24 15,0 1-5-15,0 12 1 16,1 8 13-16,5 3 6 15,1 5 2-15,1 5 2 16,1 6 1-16,-3 5-4 16,1 1-4-16,-1 3 2 15,0 0 5-15,0-1-6 16,0 2-7-16,0-4-4 16,-2 1 4-16,0 1-1 0,-1-1 6 15,-2 0-9 1,2 1 0-16,-1 3-3 0,-1-2-1 15,1 1-2-15,-1-5 3 16,2-5 0-16,-1-6-1 16,3-1 7-1,0-4-4-15,-2-2-2 0,3 0 3 16,0 0 0-16,0 0 7 16,3 0-9-16,-3-3-3 15,1 3 1-15,2-2-2 16,0-1 4-16,0-1 3 15,-1-4-6-15,0-2 1 16,0-4-1-16,-4-5 3 0,1-2-2 16,-2-2-2-16,0-2 0 15,0-2 1-15,-3 0-2 16,2 0 0-16,-2-2-10 16,2-14-63-16,0-7-120 15,-1-13-367-15</inkml:trace>
  <inkml:trace contextRef="#ctx0" brushRef="#br1" timeOffset="135699.2">30356 502 382 0,'0'0'397'0,"0"0"-342"15,0 0-16-15,0 0 32 16,0 0 33-16,0 0 30 16,0 44-61-16,0-21-43 15,0 3 3-15,0 3-3 16,0 6-16-16,0 1 15 16,0 5 6-16,0 4-7 0,5 3-5 15,-1 0-8-15,1 2 1 16,-1-1 2-16,1-1-2 15,0 0-4-15,1-1-5 16,-1-2-1-16,1 0 1 16,-1-1-2-16,-2 1 0 15,1-1-5-15,-3-1 4 16,-1 2 4-16,0-5-2 16,0-3-1-16,0-3 1 15,0-5-3-15,0-2-1 16,0-1 0-16,0-3 0 15,0 1 3-15,0-2-1 16,0-1-1-16,0-3 0 16,0-1-1-16,0-3 2 0,0-4-1 15,0-1-1-15,0-4 2 16,0 0-4-16,0-4 2 16,0 2-1-16,0-3 0 15,0 1 1-15,0 1 9 16,0-2 2-16,2 3-5 15,-2-3-4-15,0 1 3 16,0-1-4-16,0 0 0 16,0 0 0-16,0 0-3 15,0 0 2-15,0 0-1 16,0 0-1-16,1-1-10 16,-1-14-65-16,0-6-325 15</inkml:trace>
  <inkml:trace contextRef="#ctx0" brushRef="#br1" timeOffset="136951.17">30462 1733 511 0,'0'0'162'16,"0"0"-120"-16,0 0 55 0,0 0-8 16,0 0 17-1,0 0-19-15,0 0-31 0,-1 2-23 16,1-2 13-16,0 0-13 16,0 2-12-16,0 0 4 15,0 3 2-15,0-1 1 16,0 3-7-16,0 0 3 15,0 2 5-15,0 1 0 16,0-2-4-16,0 2-7 16,-2 1-7-16,2 2 4 15,0 1-3-15,0 1-3 16,0 3 0-16,0-3 2 16,0 2 2-16,0-2-2 15,0-1 5-15,0-1-2 16,0-1 0-16,0-5-5 0,0-2 2 15,0-3-9-15,0-1 3 16,0-1-2-16,0 0-1 16,0 0 0-16,0 0 2 15,0 0-2-15,0 0 1 16,0 0-2-16,0 0-1 16,0 0-1-16,0-1-78 15,0-13-253-15</inkml:trace>
  <inkml:trace contextRef="#ctx0" brushRef="#br1" timeOffset="138771.44">28438 930 472 0,'0'0'628'15,"0"0"-611"-15,0 0-13 0,0 0 55 16,0 0 20 0,0 0-26-16,-15 0-28 0,11 11-21 15,-2 5 8-15,-1 5 16 16,4 1 4-16,0 1 2 16,3-2-14-16,0-3 2 15,0-2-6-15,3-5-12 16,9-4 2-16,3-4 7 15,6-3-3-15,7 0 1 16,2-4-4-16,-3-10-4 16,-8-3 2-16,-5-2-1 15,-10-2 6-15,-4 0-1 16,0-2 6-16,-11 0 7 16,-8 3-15-16,2 3-2 15,1 6-4-15,2 5 0 0,0 3-1 16,5 3-1-16,-3 0-12 15,3 0-63-15,2 10-57 16,1 0-97-16,3-3-270 16</inkml:trace>
  <inkml:trace contextRef="#ctx0" brushRef="#br1" timeOffset="139565.24">29358 721 838 0,'0'0'152'16,"0"0"-9"-16,0 0-18 16,0 0-51-16,0 0-28 15,0 0-16-15,-6 3-26 16,9 15-4-16,6 7 53 16,0 5-21-16,-5 1-19 15,2 1 7-15,-3 0-3 0,2-1-10 16,1-6 0-16,-2-4-4 15,-1-4 2-15,0-7-2 16,0-4 0-16,-1-3 0 16,-1-3 2-16,1 0-1 15,-2 0-4-15,3 0-4 16,-2 0-56-16,-1-9-132 16,0-7-536-16</inkml:trace>
  <inkml:trace contextRef="#ctx0" brushRef="#br1" timeOffset="140405.61">30732 691 878 0,'0'0'196'0,"0"0"-109"16,0 0 34-16,0 0-41 0,0 0 9 16,0 0-17-1,-15-12-33-15,15 12-26 0,0 0-6 16,0 0-6-16,0 5-1 15,0 12 0-15,0 6 17 16,0 4-2-16,4 3-5 16,4 2 2-16,-2 0-5 15,2 0-5-15,-1-3 3 16,0-2-5-16,1-3 3 16,-4-8-3-16,1-3 0 15,0-4 2-15,-4-4-2 16,2-3 0-16,-3-2 3 15,1 0-2-15,-1 0-2 16,3 0-5-16,-1 0-34 0,-2-10-86 16,0-6-309-1</inkml:trace>
  <inkml:trace contextRef="#ctx0" brushRef="#br1" timeOffset="142141.46">29989 777 764 0,'0'0'197'16,"0"0"-169"-16,0 0 62 15,0 0 51-15,0 0-56 16,0 0-37-16,-6-6-24 15,2 6-15-15,-2 0-3 16,-3 3 2-16,-2 8 0 0,-2 5 3 16,2 3 7-1,2 2 2-15,4 0-2 0,3 1-3 16,2 1-2-16,0-4-8 16,5-4 0-16,11-3 0 15,5-2 6-15,4-4-3 16,4-5-2-16,-3-1-4 15,-3 0-2-15,-6-2-3 16,-6-9 1-16,-6-5 2 16,-5-2 4-16,0-4-2 15,0 0-1-15,-13-4 1 16,-3 2 2-16,1 3 3 16,-3 2-3-16,5 6 0 15,-2 4-2-15,3 5-1 16,-1 3-1-16,-1 1-2 0,-3 0-2 15,0 1-4-15,-2 9-29 16,2 6-43-16,-1-2-111 16,-1-2-319-16</inkml:trace>
  <inkml:trace contextRef="#ctx0" brushRef="#br1" timeOffset="143690.91">28314 1645 1186 0,'0'0'27'16,"0"0"-24"-16,0 0 34 0,0 0 41 16,0 0-20-1,0 0-29-15,-67-8-12 0,59 13-13 16,2 11 1-16,1 2-4 16,4 6 8-16,1 3 6 15,0-1 9-15,7 1-12 16,12-2 4-16,6-4-8 15,8-5-1-15,8-6-1 16,6-4-2-16,5-6 1 16,3 0-5-16,-6-3-3 15,-4-10-2-15,-12-2-7 16,-13-3 10-16,-12-5 2 16,-8-3 6-16,0-4-1 0,-19-4 6 15,-6 0-4 1,-4 2 3-16,3 5-4 0,3 5-2 15,2 10 6-15,5 5-3 16,2 5-6-16,-1 2-1 16,0 0-6-16,3 2-29 15,-1 11-45-15,6 2-59 16,0 1-214-16,6-4-394 16</inkml:trace>
  <inkml:trace contextRef="#ctx0" brushRef="#br1" timeOffset="145176.45">29354 1425 895 0,'0'0'50'0,"0"0"-36"15,0 0 79-15,0 0 66 16,0 0-68-16,0 0-41 16,0 0-23-16,0 0 24 15,0 0 0-15,0 5-12 16,-2 1-17-16,2 5-7 15,0 6 23 1,0 6-8-16,0 2-14 0,0 2-3 16,0 1 4-16,6 1-7 15,0-4 0-15,0-1-1 16,-2-2-4-16,-1-3 2 16,3-2-5-16,-3-5 4 15,-1-2-3-15,-1-5 3 0,1-2-3 16,0-2 0-16,-2-1-3 15,0 0 0-15,0 0 1 16,0 0 2-16,0 0-2 16,0 0-1-16,0 0-22 15,0-3-43-15,4-13-187 16,-4-7-772-16</inkml:trace>
  <inkml:trace contextRef="#ctx0" brushRef="#br1" timeOffset="145992.86">30760 1301 75 0,'0'0'783'0,"0"0"-729"16,0 0-24-16,0 0 54 16,0 0 75-16,0 0-59 15,30-30-23-15,-30 30-4 16,0 0-15-16,0 0-13 16,0 0-9-16,0 0-12 0,0 0-5 15,0 13-9-15,0 10 17 16,0 2-1-16,0 7-14 15,0 8 4-15,3 2-8 16,5 0 0-16,-1-2-1 16,2-5-5-16,-1-6 4 15,-2-3-4-15,-2-5-1 16,-1-7-1-16,-1-4 0 16,2-4 1-16,-4-3 0 15,1-3-1-15,-1 0-4 16,0 0-34-16,0 0-42 15,0-2-142-15,-27-10-549 0</inkml:trace>
  <inkml:trace contextRef="#ctx0" brushRef="#br1" timeOffset="146661.42">30040 1458 568 0,'0'0'333'15,"0"0"-307"-15,0 0 35 0,0 0 96 16,0 0-28-16,0 0-51 16,0-11-32-1,0 11-23-15,0 0 4 0,0 2-6 16,-5 14-3-16,-2 9 19 16,-1 6-6-16,4 1-8 15,2 1-2-15,2-4-4 16,0 0-2-16,0-6-6 15,14-4-7-15,5-5 2 16,4-7 1-16,7-4 0 16,3-3-1-16,-1 0-4 15,-3-8-3-15,-9-9-1 16,-9-2 4-16,-8-5 0 16,-3-5 4-16,-3-4-2 0,-14-3-1 15,-5 4 3 1,-2 7 0-16,2 8 0 0,-2 7 0 15,0 5-4-15,2 5-1 16,1 0-1-16,0 0-16 16,2 10-77-16,0 3-147 15,-1 1-398-15</inkml:trace>
  <inkml:trace contextRef="#ctx0" brushRef="#br1" timeOffset="149364.78">27996 622 394 0,'0'0'165'0,"0"0"-150"16,0 0-7-16,0 0 36 15,0 0 12-15,0 0-2 16,0 0-10-16,0 0-20 15,0 0 18-15,0 0 5 16,0 0 12-16,0 0 18 16,-5 0-3-16,1 0 3 15,-5-3-51-15,-1-1 8 16,-6-3 13-16,-4-3-6 16,-4-4 14-16,-4-3-6 0,-2-4 22 15,-2-1-23 1,-2-1-9-16,-3-1-17 0,-1 1-5 15,2 2-4-15,4 3-9 16,2 4 5-16,6 4-5 16,6 4 2-16,8 3 0 15,4 0-5-15,4 3-1 16,2 0 1-16,0 0-2 16,0 0-3-16,0 0-22 15,0 0-65-15,6 10-89 16,9 3-56-16,-3-3-318 15</inkml:trace>
  <inkml:trace contextRef="#ctx0" brushRef="#br1" timeOffset="152232.94">29418 560 642 0,'0'0'23'0,"0"0"-18"15,0 0 10-15,0 0 83 16,0 0-1-16,0 0-22 15,0 0-19-15,0 0 3 16,0 0 32-16,0 0-25 16,0 0-34-16,-3 0-9 15,-5-1 0-15,1-4-9 16,-7 1-5-16,2 0-2 16,-2 2 0-16,0-2 0 15,-2 3 6-15,-1-2 0 0,1 1 0 16,1 2-10-16,2 0 5 15,1 0 3-15,1 0 0 16,-1 0 8-16,3 0-11 16,0 0 4-16,-3 0 2 15,3 6-11-15,-1 1 5 16,0 0-2-16,-1 2 1 16,-1 2 6-16,0 0-3 15,0 2 4-15,-1 1-3 16,1-2-3-16,1 3 0 15,0-1 2-15,0 0-1 16,2 2 0-16,-1-1-3 0,1 1 1 16,0-1-3-16,-1 1 4 15,0 1-2-15,3-2-4 16,-2 3 5-16,0 1 5 16,3-2-6-16,0 1-2 15,1 0 2-15,-2 2 0 16,4 0-2-16,-1 1 0 15,-2 2 1-15,3-2-1 16,0 2 0-16,0-1 0 16,1 1 5-16,-1 1-5 15,2-2 5-15,-2 1-3 16,2 1 1-16,-1-2 4 0,2 1-11 16,0-2 11-16,0-1-10 15,0 0 6 1,0 3-1-16,0-1-3 0,0 1 6 15,0 3-4-15,2-2 1 16,-2 0 0-16,0 3 1 16,1-1-4-16,-1-1 0 15,3 0 4-15,-2-4-3 16,1 1 0-16,-1-2-3 16,1 0 0-16,1 0 2 15,0-1-2-15,0-2 3 16,0-1-3-16,1 0 0 15,1-1 2-15,-1 1-1 0,0 1-1 16,-1 0 1 0,1 0-1-16,0-2 0 0,1 1-1 15,-1 1 0-15,5-1 3 16,-2-2-2-16,4 2 1 16,1 1 1-16,1-3-2 15,2 1 7-15,0-3-4 16,3 1 1-16,-3-1-3 15,1 1 0-15,1-2 0 16,0 2-1-16,2-1 1 16,1-1 2-16,4-3-2 15,1-2 4-15,3-3 2 16,2-3-3-16,-1 0-2 0,7 0-1 16,-3 0 1-1,-1-3-1-15,0-4-2 0,-7 0 2 16,-4-2-2-16,-1 1 0 15,-2-1 0-15,2-2 0 16,3 1 1-16,0-3-2 16,0-2-2-16,-1-1 3 15,-2 1 1-15,-4-1 0 16,-1 2-1-16,-3 1 2 16,-4 0-2-16,-1-1 5 15,-3-2-2-15,2-1 2 16,2-3 2-16,-2 1 0 15,3-2-2-15,0 1-1 16,1 0-3-16,2 3-1 0,-3 0 1 16,0 3 0-16,0 0 1 15,-3 0 5-15,-3 0 7 16,0-2 2-16,0-1-3 16,-2-3-2-16,1-2-7 15,-2-1 1-15,0-2-2 16,1-3-1-16,-1 0-1 15,0 3 2-15,2 3-1 16,-2 3 0-16,0 1 5 16,0 2-4-16,0 1-3 15,0-1 0-15,0 1 0 16,0-2 0-16,-3-3 0 0,-2 1 0 16,-1-4 0-16,2 0 0 15,1-1 0 1,-3 2 0-16,3 1 0 0,-1-1 0 15,-1 5 0-15,2 1 0 16,0 0 0-16,-2 3 0 16,0-1 0-16,0 0 0 15,1 2 0-15,-1-4 0 16,-1 1 0-16,0-2 0 16,-1-2 0-16,-1 1 0 15,1 1 0-15,-1 0 0 16,0 2 0-16,0 0 0 15,2 2 0-15,0 1 0 0,-3-1 0 16,2 1 0 0,-2-1 0-16,1 2 0 0,-2-2 0 15,1 1 0-15,1 0 0 16,-2 0 0-16,0 1 0 16,-1 0 0-16,-1 0 0 15,2 1 0-15,-2 0 0 16,-3 0 0-16,0 1 0 15,-3-1 0-15,-3 3 0 16,2 1 0-16,-5 0 0 16,-4 1 0-16,-1 4 0 15,-4 1 0-15,-2 0 0 16,-1 7-9-16,-6 6-26 0,-1 7-21 16,-1 2-30-1,1 4-5-15,7 2-24 0,10-3-130 16,9-3-236-16</inkml:trace>
  <inkml:trace contextRef="#ctx0" brushRef="#br1" timeOffset="153935.3">30856 464 537 0,'0'0'278'0,"0"0"-263"16,0 0 33-16,0 0 47 15,0 0 82-15,0 0-81 16,-18-8-45-16,11 8-14 16,-6-1-4-16,-4 1-12 15,-7 0 1-15,-3 0 7 16,0 0-5-16,-3 7-6 15,2 1-10-15,1 1-2 16,2 0-1-16,3-1-2 16,2 1 2-16,2 2 2 15,3 0 3-15,0 2 0 0,2 3 4 16,-2-1 1 0,3 4-1-16,-1-1-1 0,5 0-6 15,-1 2 0-15,3 1-4 16,-1 1 4-16,1 1-4 15,1-1 0-15,2 2 2 16,-1-1 3-16,-1 3 2 16,1 0-4-16,-2-4 1 15,1 2 1-15,1 0 0 16,-1 0-3-16,2 0-1 16,2-2-2-16,1 2 4 15,0 0-5-15,0 0 4 16,0 0 3-16,0 2-2 15,0-2-1-15,4-1 2 16,-1 2-6-16,2-4 6 0,-2 1 3 16,2 1-7-1,-4 1 3-15,3 0-4 0,-1-2 5 16,0 2-6-16,2 1 0 16,-1 1 1-16,2 4 0 15,-1 1 0-15,2-1 2 16,-1-2-2-16,0-4 3 15,-1 0-2-15,-1 0 0 16,3-1-3-16,-1 0 8 16,0-1-5-16,-1 0 2 15,1-1-2-15,0 2 2 16,3 0-2-16,0 0 0 0,1-3 2 16,2 2-4-1,0-4 2-15,1-2-1 0,2-4 0 16,0-1 2-16,2-1-4 15,3-3 3-15,6-1-2 16,7-3 5-16,-2-3-2 16,3 0-4-16,-2 0 0 15,-1 0 0-15,-1 0 0 16,1-7 0-16,-1 0-4 16,-3 1 3-16,0 0 1 15,-3-2 3-15,1-1-1 16,2 1-2-16,-2-2 1 15,0-4-1-15,-2 0 1 0,1-5 1 16,-5-1 0 0,-2 0 2-16,1-3-2 0,-3-3 1 15,1 1 1-15,-1-4-4 16,1-3 4-16,-4-1-1 16,0-1 3-16,-3-3-2 15,-1-1 3-15,-4-2 1 16,0 1-5-16,-4-1 1 15,0 4 6-15,0-4-3 16,0 0 1-16,0 0-6 16,0-1 0-16,0 0 0 15,-7 1 0-15,-2 5 2 0,1 3 4 16,-5 0-2-16,1 5 0 16,-2-2-2-16,-2 2-4 15,0 2 4-15,0-3 1 16,-2 0-5-16,-2-2 1 15,-1 0 0-15,2 5-1 16,1 2 0-16,2 4 1 16,-1 3-2-16,-1 2-1 15,0 1 2-15,-2 0-1 16,-3 1 0-16,-2 2 0 16,-2 0 0-16,-4 3-2 15,0-1 2-15,2 2-1 16,3 0 2-16,4 1-2 0,2 0-1 15,-3 2-1 1,-6 3-11-16,-3 0-6 0,-5 0 0 16,1 12-19-1,-3 8-17-15,-2 9-15 0,-3 6-33 16,-3 0-168-16,0-6-512 16</inkml:trace>
  <inkml:trace contextRef="#ctx0" brushRef="#br1" timeOffset="157091.24">20229 4910 376 0,'0'0'929'0,"0"0"-902"15,0 0-21-15,0 0 26 16,0 0 38-16,0 0-25 15,0 0-31-15,-2 57-13 16,10-18 13-16,-1 10 19 16,3 7-14-16,0 3 0 15,-4 0-8-15,0-1 2 16,-5-4-8-16,-1-6-4 16,0-9-1-16,0-6 0 15,0-8-59-15,2-11-139 16,2-9-242-16</inkml:trace>
  <inkml:trace contextRef="#ctx0" brushRef="#br1" timeOffset="157473.86">20287 4963 502 0,'0'0'753'0,"0"0"-727"16,0 0-19-16,0 0 8 16,0 0 5-16,0 0-8 15,46 5 18-15,-13 15-5 0,0 4-15 16,-2 6-3-16,-2 3 7 16,-1 6 9-16,-3 1-10 15,-4 4-5-15,-6 0 3 16,-3 0-8-16,-8-2 5 15,-4-2-3-15,0-5 0 16,0-3 7-16,-16-6 13 16,-4-2-2-16,-5-6 19 15,-5-4-13-15,-2-6-8 16,-7-5-13-16,2-3 0 16,4 0-8-16,5-10-4 15,12-10-32-15,10-12-151 0,6-7-292 16</inkml:trace>
  <inkml:trace contextRef="#ctx0" brushRef="#br1" timeOffset="159641.45">20846 5370 917 0,'0'0'197'0,"0"0"-163"16,0 0 29-16,0 0 9 15,0 0-13-15,0 0-24 16,0 0-30-16,-3 5-3 15,2 13-2-15,-1 9 11 16,1 5 17-16,-2 8 12 16,-1 2-17-16,1 3-1 15,1 0 2-15,1-3-17 16,1-6-1-16,0-8-4 16,0-8-2-16,0-5 1 15,0-9 0-15,0-3-2 16,0-3 0-16,0 0 1 0,0 0 10 15,0-13 10-15,1-5-8 16,8-5-12-16,0-2 0 16,2 0-3-16,2-1-10 15,-1 2-1-15,4 4-4 16,-1 6-5-16,1 2 6 16,1 5 12-16,-1 0 1 15,-1 2 1-15,1 4 2 16,-3 1-1-16,-3 0-2 15,2 0 0-15,-3 11 1 16,0 9 3-16,0 4-2 16,-5 5 2-16,-2-1 0 15,-2-2 0-15,0-2 4 0,-2-1 1 16,-12-3 4 0,-3-2 14-16,-4-6 1 0,-4 1 3 15,-5-6-7-15,-6-2 0 16,-1-5-10-16,-2 0-4 15,4-5-6-15,13-13-3 16,12-7-75-16,10-5-122 16,16-7-427-16</inkml:trace>
  <inkml:trace contextRef="#ctx0" brushRef="#br1" timeOffset="159895.78">21306 5235 1280 0,'0'0'190'0,"0"0"-169"15,0 0 16-15,0 0 26 16,0 0-5-16,0 0-38 15,66-12-11-15,-21 9-9 16,5 0-2-16,1 1-10 16,-3 1-144-16,-7 0-320 0</inkml:trace>
  <inkml:trace contextRef="#ctx0" brushRef="#br1" timeOffset="160084.02">21425 5471 1393 0,'0'0'51'0,"0"0"-27"15,0 0 60-15,0 0-7 16,0 0-35-16,0 0-27 16,84-15-14-16,-23 3-1 0,-1-3-129 15,-10 1-313-15</inkml:trace>
  <inkml:trace contextRef="#ctx0" brushRef="#br1" timeOffset="162835.48">22386 5045 879 0,'0'0'226'16,"0"0"-211"-16,0 0 72 15,0 0 11-15,0 0 4 16,0 0-34-16,-6-15-38 16,5 15-19-16,-8 0-4 0,-3 19-4 15,-7 6 10 1,-3 7 4-16,3 5 1 0,4-2-9 15,5 2 1-15,5-4-6 16,5-7-2-16,0-3 1 16,2-6-2-16,14-4-1 15,1-8 2-15,3-3 4 16,3-2-2-16,-2 0 3 16,-3-17-1-16,-5-6 2 15,-3-4-2-15,-2-4-3 16,-5-2 2-16,-2-2-2 15,-1 1-3-15,0 4 6 16,0 5 4-16,0 9-2 0,0 7 2 16,0 7-4-1,0 2 4-15,0 0-6 0,0 0-4 16,0 0-1-16,0 15-4 16,0 16-6-16,5 13 11 15,7 7 0-15,-2 3 1 16,4-1-1-16,-1-4 1 15,-2-3-1-15,-2-10 0 16,-1-6 0-16,-3-10 1 16,-2-8-1-16,-2-7 0 15,-1-5 0-15,0 0 1 16,0 0 14-16,0-16 49 16,0-8-29-16,2-9-31 15,6-3 0-15,3-5-3 0,4-5 2 16,3 1-2-16,0 5-2 15,3 3 0-15,-2 7 1 16,-4 6-2-16,0 9 1 16,-7 6 0-16,-5 4 1 15,-3 3 0 1,0 2 0-16,0 0-8 0,0 0-25 16,0 0-30-16,0 0-66 15,0 0-224-15,0 0-710 16</inkml:trace>
  <inkml:trace contextRef="#ctx0" brushRef="#br1" timeOffset="167932.03">22820 5320 1040 0,'0'0'163'0,"0"0"-163"16,0 0-12-16,0 0 12 16,0 0 17-16,0 0 25 0,-17 93-20 15,14-59-9-15,0 0 0 16,0 1 10-16,1-4 3 15,0-4-14-15,2-6-9 16,0-9 0-16,0-4-2 16,0-6 3-16,0-2-1 15,0 0 4-15,7-10 16 16,10-11-16-16,3-5-6 16,4-3-1-16,-2 2 1 15,0 4-2-15,-4 3-5 16,-1 6 1-16,-4 3 5 15,-1 6-1-15,-5 2 1 16,-1 3-1-16,-1 0 0 16,-2 0-1-16,2 4 0 0,0 12 2 15,3 4 8-15,-4 4 0 16,1 2 19-16,-2 1-7 16,-3 0-10-16,0-4 0 15,0-3-3-15,-3-5 12 16,-8-5 4-16,-3-1 4 15,-6-4 0-15,-7-4-5 16,-7-1-8-16,-8 0-9 16,6-9-5-16,10-10-8 15,16-5-97-15,10-5-137 16,5-7-629-16</inkml:trace>
  <inkml:trace contextRef="#ctx0" brushRef="#br1" timeOffset="168444.64">22347 4934 872 0,'0'0'273'0,"0"0"-249"16,0 0-4-16,0 0 6 16,0 0 13-16,91 0 33 0,-38 0-33 15,2-4-27-15,-3 1-5 16,-7 0-2-16,-5 1-2 15,-9 0 2-15,-11-2-2 16,-9 4 2-16,-6 0-1 16,-5 0 5-16,0 0 30 15,0 0-19-15,0 0-18 16,0 0-2-16,0 0-52 16,0 1-139-16,0 4-296 15</inkml:trace>
  <inkml:trace contextRef="#ctx0" brushRef="#br1" timeOffset="169467.27">23362 5039 424 0,'0'0'0'16,"0"0"11"-16,0 0-11 15,0 0 21-15,0 0 17 16,0 0-37-16,-18-10 2 15,18 10-3-15,0 0 62 0,0 0 19 16,0 0 24 0,0 0 18-16,0 0-18 0,0 0 15 15,0 0-26-15,0 0-38 16,0 0-16-16,0 0 6 16,-3 0-12-16,0 0-6 15,-2 0-4-15,-3 0-1 16,-1 0 3-16,-5 0 5 15,-1 3-10-15,2 4-6 16,-2 3 7-16,3 1-11 16,0 4-6-16,3 4 2 15,5 1-6-15,4 5 0 16,0-3-1-16,1-2 1 16,15-4 1-16,7-5-1 0,5-5 2 15,4-6-3 1,-1 0-3-16,-4 0 2 0,-5-16-8 15,-7-4-7-15,-5-5 16 16,-5-2 2-16,-5-1 0 16,0-2 0-16,0 4 3 15,-2 2 5-15,-4 4 6 16,1 8-6-16,2 7 6 16,1 3-4-16,2 2-6 15,0 0-6-15,0 0-2 16,0 13-11-16,0 15 0 15,0 15 13-15,9 6 8 0,0 6-6 16,2 2 4 0,-4-5-4-16,0-5-2 15,-4-8 0-15,-3-9 0 0,0-9 0 16,0-10 3-16,0-6-2 16,0-3-1-16,0-2 4 15,0 0 7-15,0-7 28 16,-3-13 2-16,0-6-35 15,2-7-3-15,1-7 3 16,0-4-3-16,15 1-3 16,4 0-2-16,1 11 0 15,-1 9-9-15,-4 7-5 16,-3 9-1-16,-8 4-19 16,1 3-25-16,2 0-62 15,5 8-41-15,0 8-173 0,3 2-489 16</inkml:trace>
  <inkml:trace contextRef="#ctx0" brushRef="#br1" timeOffset="170067.38">23787 5286 862 0,'0'0'208'0,"0"0"-191"16,0 0 85-16,0 0 5 15,0 0-39-15,0 0-17 16,-62-6-24-16,45 17-8 15,-4 8 0-15,3 5 15 16,-1 5-7-16,4 1-20 16,6-2 0-16,3-1-4 15,6-5-2-15,0-4 1 16,0-7-1-16,9-5 0 16,9-2 3-16,6-4-2 0,-2 0 2 15,2-11-4-15,-5-8-6 16,-5-4 4-16,-5-2 2 15,-3-4 2-15,-5-3 0 16,-1-3-1-16,0 3-1 16,0 3 7-16,0 7 0 15,-1 7 11-15,-3 9 6 16,2 3 8-16,0 3-7 16,2 0-7-16,0 0-15 15,0 0-1-15,0 11-2 16,0 15-5-16,0 9 5 15,8 4 1-15,2 4 2 16,-1-4-5-16,3-1 2 16,-2-2 0-16,1-7 0 0,4-3-12 15,0-4-79-15,3-9-95 16,2-10-178-16,0-3-579 16</inkml:trace>
  <inkml:trace contextRef="#ctx0" brushRef="#br1" timeOffset="170485.71">24339 5054 876 0,'0'0'314'0,"0"0"-264"15,0 0 11-15,0 0 48 16,0 0-2-16,0 0-71 16,3 19-25-16,23-10 9 15,9 0 16-15,14-2-10 0,8-3-15 16,1-4-9-16,-4 0-1 16,-5 0-1-16,-7 0-5 15,-5 0-26-15,-8 0-125 16,-13-5-54-16,-8-3-157 15,-8-2-510-15</inkml:trace>
  <inkml:trace contextRef="#ctx0" brushRef="#br1" timeOffset="170702.45">24587 4922 922 0,'0'0'345'16,"0"0"-286"-16,0 0 68 15,0 0-31-15,0 0-43 16,0 0-36-16,-34 64 1 16,34-14 1-16,0 5-11 15,7 4-6-15,3-1-2 16,-1-1 0-16,-1-5 0 16,-1-1-69-16,-2-8-171 15,-1-9-451-15</inkml:trace>
  <inkml:trace contextRef="#ctx0" brushRef="#br1" timeOffset="174835.61">25456 4997 261 0,'0'0'931'0,"0"0"-916"15,0 0-13-15,0 0 9 0,0 0 50 16,0 0 3-16,0 0-28 15,-35 32-22-15,18-9-2 16,-3 6 16-16,0 6 1 16,4 4-7-16,4-1-4 15,6-4-7-15,6-7-7 16,0-4 1-16,15-6 0 16,10-8 1-16,6-8 2 15,4-1-1-15,-3-4-6 16,-3-16 0-16,-5-3 0 15,-9-6 6-15,-6-6-3 0,-5-3-1 16,-4-3 3 0,0 1 0-16,0 3 3 15,-4 6 9-15,-2 9 0 16,3 8-1-16,1 10-6 0,2 2 2 16,0 2-7-16,0 0-6 15,0 0-3-15,0 21-6 16,2 14 2-16,11 15 7 15,-1 2 2-15,-3 3-1 16,1-4-1-16,-2-5 1 16,-1-4-1-16,-1-11 0 15,2-10 0-15,-5-9 1 16,-2-6-2-16,1-6 2 16,-2 0 0-16,0 0 10 15,1-11 21-15,2-15 18 0,3-7-42 16,3-9-7-16,7-7 1 15,8-6 2-15,3 3-4 16,0 7 0-16,0 11 0 16,-6 13-2-16,-6 6-2 15,-5 7 0-15,-5 4 0 16,-5 2-3-16,0 2-16 16,0 0-30-16,0 0-90 15,0 0-239-15,0 0-611 16</inkml:trace>
  <inkml:trace contextRef="#ctx0" brushRef="#br1" timeOffset="175741.18">25839 5257 1289 0,'0'0'54'0,"0"0"-36"15,0 0 67-15,0 0-20 16,0 0-45-16,0 0-9 15,-29 75-8-15,25-34 1 16,4 2 3-16,0 0-7 16,0 0 3-16,0-7-2 15,0-4 0-15,0-10 0 16,1-8-1-16,4-7 0 0,-1-5 0 16,-1-2-2-1,4 0-3-15,1-16 0 0,0-8 1 16,-1-1 1-16,2-4-11 15,-5 0 3-15,2-2 5 16,2 2 1-16,0 4 1 16,0 7-2-16,0 5 5 15,-2 7-6-15,-2 1 4 16,-1 5 1-16,-3 0 1 16,2 0-2-16,3 0 0 15,3 13 2-15,3 6 1 16,-1 7 2-16,-1 0 0 15,-2 6 1-15,-2-2 2 16,-1 3-4-16,1-3 2 0,-4-4-1 16,-1-3-2-16,0-7 0 15,0-5 1-15,-6-2 13 16,-7-5 5-16,-5-3 1 16,-6-1-12-16,-4 0-4 15,-5-10-4-15,1-13-32 16,7-5-126-16,12-11-360 15</inkml:trace>
  <inkml:trace contextRef="#ctx0" brushRef="#br1" timeOffset="177047.45">26261 4920 41 0,'0'0'1042'16,"0"0"-976"-16,0 0-6 16,0 0 26-16,0 0 5 15,0 0-35-15,-21-10-21 16,12 10-19-16,-6 13-6 16,-5 13 18-16,-2 7 1 15,0 11-9-15,7 4-2 16,2 0-9-16,7-2-5 0,6-6-2 15,0-7 0-15,0-8-2 16,7-7 4-16,11-8-3 16,3-5 2-16,3-5 4 15,4 0-1-15,-1-13-4 16,-3-7 0-16,-4-7 0 16,-6-4-2-16,-2-6 0 15,-3-3 0-15,-3-3 1 16,-3 5 0-16,-3 8-1 15,0 12 1-15,0 8 0 16,0 7 3-16,0 3 1 16,0 0 0-16,0 0-5 0,0 0 0 15,0 3-1-15,0 19-3 16,0 13 2-16,0 8 2 16,0 6 2-16,0 0-1 15,0 0 0-15,1 1 2 16,2-5-1-16,0-6-2 15,2-7 0-15,1-9 0 16,-3-9 0-16,-2-6 3 16,1-6-2-16,-1-2-1 15,4 0 9-15,-1-11 8 16,5-12-6-16,4-5-7 16,1-6-2-16,2-5-2 15,1-5 0-15,2 0 0 0,-1 2 0 16,-3 8 1-16,-1 9-1 15,-4 8 0-15,-3 5-2 16,-2 5-1-16,-2 4-8 16,-2 3-13-16,1 0-21 15,0 0-88-15,2 0-100 16,-1 10-227-16</inkml:trace>
  <inkml:trace contextRef="#ctx0" brushRef="#br1" timeOffset="177609.41">26734 5296 808 0,'0'0'318'15,"0"0"-286"-15,0 0 59 16,0 0-3-16,0 0 16 16,0 0-39-16,-96 32-32 0,77-11-15 15,2 3-2 1,3 5-3-16,5-3 3 0,4 1-12 15,5-3-1-15,0-4-1 16,1-6-1-16,19-4 2 16,2-6 2-16,7-4 2 15,-1 0-3-15,-3-6-4 16,-5-8 0-16,-8-5 2 16,-5-3 6-16,-5-5-7 15,-2 1 1-15,0-5 9 16,0 1 6-16,0 5-3 15,-2 5-3-15,-1 10 4 0,3 6 2 16,0 2 5 0,0 2-12-16,0 0-10 0,0 8-1 15,3 14-5 1,12 9 6-16,2 4 0 0,-1-1 0 16,-1-1 0-16,0-5-1 15,-3-5-18-15,-2-4-63 16,0-5-100-16,-7-12-107 15,-1-2-246-15</inkml:trace>
  <inkml:trace contextRef="#ctx0" brushRef="#br1" timeOffset="178059.94">26105 4624 848 0,'0'0'83'16,"0"0"-34"-16,0 0 51 15,0 0 41-15,0 0-49 16,0 0-38-16,2-3-27 0,19-1 10 16,12 1 2-16,13-2 8 15,5-1-19-15,1 2-20 16,-1-1 2-16,-5 1-4 16,-3 3-1-16,-10-2 2 15,-8 1-4-15,-11 2 1 16,-8-2 6-16,-4 2 5 15,-2 0 8-15,0 0 1 16,0 0-3-16,0 0-8 16,0 0-12-16,0 0-1 15,0 0-2-15,5 0 0 16,10 0-42-16,1 0-220 16,-3 0-758-16</inkml:trace>
  <inkml:trace contextRef="#ctx0" brushRef="#br1" timeOffset="189151.39">28163 4881 1063 0,'0'0'20'0,"0"0"-18"16,0 0 3-16,0 0 85 16,0 0-23-16,0 0-28 15,0 0-20-15,-95 39-6 16,78-16 10-16,2 2-15 16,6-2-2-16,5-1 0 15,4 0-3-15,0-5 2 16,0-3-5-16,9-3 8 15,11-4-1-15,7-4 1 16,5-3-1-16,0 0 1 0,0-14-4 16,-5-9 2-16,-8-2 1 15,-1-5 3 1,-7-1 1-16,-3 3 0 0,-5-1-1 16,-1 2 1-16,-2 2 26 15,0 7-13-15,0 4-6 16,0 7 3-16,0 2 2 15,0 4-11-15,0 1-7 16,0 0-5-16,0 0-4 16,0 21-8-16,0 15 6 15,0 11 6-15,0 10 2 16,0 4-1-16,3 1 3 16,0-2-3-16,1-6 0 15,1-9-2-15,-2-7 2 0,0-12 1 16,1-9-2-16,-2-9 0 15,-2-3 1-15,1-5 1 16,1 0 12-16,1-5 7 16,3-17 20-16,6-12-33 15,4-7-5-15,5-2-3 16,0-6-1-16,3 4 1 16,-1 1-1-16,1 6 1 15,-3 9 0-15,0 6 0 16,-6 8 0-16,-3 3 0 15,-4 5 0-15,-4 3-7 16,-1 2-8-16,-1 2-35 0,-2 0-81 16,0 0-170-1,0 5-310-15</inkml:trace>
  <inkml:trace contextRef="#ctx0" brushRef="#br1" timeOffset="189787.51">28621 5239 1115 0,'0'0'72'16,"0"0"-43"-16,0 0 58 15,0 0-8-15,0 0-26 0,0 0-20 16,-88 26-11 0,65-1-9-16,3 5-1 0,6 0 0 15,9-2-9-15,5-3 2 16,0-7-5-16,2-4 0 16,15-5 5-16,10-8 2 15,4-1-7-15,2 0 3 16,-2-11-3-16,-7-8 0 15,-9-6 0-15,-6-2 3 16,-8-2 2-16,-1-3-4 16,0-3 2-16,-10 2 2 15,1 6 10-15,1 8 8 16,5 11-4-16,3 5-5 16,0 3-1-16,0 0-3 0,0 0-10 15,0 5 0-15,3 21-16 16,11 8 16-16,4 8 0 15,-2 1 0-15,-1 0-1 16,-1-3 1-16,-3-1 0 16,-2-3-42-16,2-6-141 15,1-11-235-15</inkml:trace>
  <inkml:trace contextRef="#ctx0" brushRef="#br1" timeOffset="190504.63">29421 4731 61 0,'0'0'994'16,"0"0"-913"-16,0 0-44 16,0 0 45-16,0 0-12 15,-91 3-6-15,67 12-21 16,-6 7-20-16,0 9-13 15,0 7 2-15,5 7 2 0,6 6-2 16,5 1 0 0,4 3-6-16,8-3 1 0,2-2-1 15,4-8-6-15,19-6 3 16,12-7 3-16,12-10-3 16,8-8 0-16,6-9-3 15,2-2-1-15,-3-7-36 16,-11-13-6-16,-6-6 19 15,-13-11 24-15,-7-9 1 16,-7-8 0-16,-9-4 3 16,-5-3 2-16,-2 6 1 15,-3 3 16-15,-15 4-1 16,-5 10 10-16,-3 5-11 16,-3 8-6-16,-2 10 3 0,0 5-18 15,1 9 0-15,0 1-3 16,3 9-31-16,4 15-68 15,4 4-73-15,3 5-264 16</inkml:trace>
  <inkml:trace contextRef="#ctx0" brushRef="#br1" timeOffset="190770.33">29325 5102 793 0,'0'0'415'0,"0"0"-372"15,0 0-34-15,0 0 4 16,0 0 15-16,93 0-9 15,-59 0-16-15,-1 0-3 16,-2 0-19-16,-5-8-289 16,-7-2-312-16</inkml:trace>
  <inkml:trace contextRef="#ctx0" brushRef="#br1" timeOffset="190990.27">29413 4984 820 0,'0'0'409'0,"0"0"-386"15,0 0-22-15,0 0 6 16,0 0 27-16,-1 79 15 16,1-44-32-16,0 2-9 15,0-1-6-15,6 1-2 16,0-2-2-16,-2-7-152 15,-3-3-393-15</inkml:trace>
  <inkml:trace contextRef="#ctx0" brushRef="#br1" timeOffset="191791.45">30013 4758 880 0,'0'0'212'16,"0"0"-192"-16,0 0 60 16,0 0-12-16,0 0 3 15,-93 6-22-15,71 16-11 16,3 9-21-16,2 6-8 15,2 2-5-15,6 0 3 16,6-1-5-16,3-6 1 0,0-4-2 16,11-6 0-16,10-7 1 15,4-7-2-15,5-8-27 16,0 0-28-16,-2-5-17 16,-4-16 40-16,-3-5 17 15,-7 0 14-15,-6-3 1 16,-6-2 9-16,-2 1 10 15,0 3 24-15,0 4-10 16,-5 9 5-16,1 6 10 16,3 5-28-16,-1 3-13 15,-1 2-7-15,0 22-1 16,-2 11 1-16,4 15 5 0,1 7 1 16,0 10 0-1,0 3-5-15,0 3-1 16,0-4 2-16,0-10-2 0,0-7 0 15,0-14-3-15,0-11 2 16,0-10-4-16,0-10-3 16,0-7 8-16,0 0 0 15,6-15 17-15,5-15-8 16,6-9-7-16,4-9 13 16,2-10-1-16,5-10-4 15,2-3-4-15,0 5-3 16,-5 12 4-16,-3 15-3 15,-7 16-2-15,-5 12 0 16,-5 6-1-16,-5 3-1 0,0 2-7 16,0 2-65-16,0 16-151 15,0 9-141-15</inkml:trace>
  <inkml:trace contextRef="#ctx0" brushRef="#br1" timeOffset="192423.08">30325 5227 883 0,'0'0'350'16,"0"0"-309"-16,0 0-2 16,0 0 50-16,0 0-17 15,0 0-62-15,-21 39-6 16,13-11 4-16,0 3 2 0,0 0 2 15,2 2-6 1,0-4-4-16,1 0 0 0,1-8 0 16,0-4-2-16,2-7 0 15,1-5-2-15,1-3 4 16,0-2-1-16,0 0 3 16,3-10 6-16,10-8-3 15,1-6-7-15,0-1-3 16,0 0-1-16,1 0 3 15,-2 2 1-15,-1 6-1 16,0 6 1-16,-1 4-1 16,-4 3 1-16,0 2-1 15,-1 2 0-15,2 0 1 16,0 0 0-16,2 14 0 0,-3 8 0 16,-1 3 0-1,-3 3 0-15,-3 0 1 0,0 0-1 16,0-2 1-16,-7-3-1 15,-8-1 2-15,-6-4-1 16,-9-1 1-16,-9-4-2 16,-14-6 0-16,-12-1-21 15,-6-6-55-15,-1 0-127 16,10-11-507-16</inkml:trace>
  <inkml:trace contextRef="#ctx0" brushRef="#br1" timeOffset="193249.95">27202 5077 671 0,'0'0'295'0,"0"0"-245"16,0 0 40-16,0 0 34 15,0 0-37-15,0 0-24 16,-12 2-19-16,12 0-17 16,11-1-10-16,9 2 3 15,9-3 0-15,7 0-9 16,6 0-9-16,2 0-2 15,1 0-36-15,-5 0-232 0,-10 0-300 16</inkml:trace>
  <inkml:trace contextRef="#ctx0" brushRef="#br1" timeOffset="193435.67">27336 5293 1147 0,'0'0'134'16,"0"0"-130"-16,0 0 17 16,0 0 68-16,0 0-14 15,0 0-59-15,115-12-13 16,-42 2-3-16,1-2-117 0,-9-5-567 16</inkml:trace>
  <inkml:trace contextRef="#ctx0" brushRef="#br1" timeOffset="196026.58">20412 6279 1246 0,'0'0'71'0,"0"0"-58"16,0 0 52-16,0 0-6 15,0 0-30-15,0 0-7 0,-24 110-4 16,23-50 1 0,1 4 3-16,0 6 1 0,0-3 0 15,0-2-7-15,0-6 0 16,0-8-5-16,0-6-8 15,1-8-3-15,2-8 3 16,1-4-3-16,2-11-39 16,1-11-200-16,-3-3-244 15</inkml:trace>
  <inkml:trace contextRef="#ctx0" brushRef="#br1" timeOffset="196426.59">20542 6310 1128 0,'0'0'148'16,"0"0"-145"-16,0 0 7 15,0 0 12-15,0 0-8 16,0 0-9-16,0 0 13 15,70 68 3-15,-37-37-6 16,-1 1-6-16,0 4 13 16,-3-1-3-16,-6 3-7 15,-3 1-3-15,-8 3 8 16,-8 1-7-16,-4 1 6 0,0 0 9 16,-9-3-8-16,-11-5-1 15,-5-2-5-15,-3-4-6 16,-5-4 4-16,-2-4 3 15,-1-5 11-15,-3-7-8 16,-2-7-4-16,2-3-10 16,1-4 6-16,10-16-7 15,7-8-17-15,9-4-121 16,10-6-251-16</inkml:trace>
  <inkml:trace contextRef="#ctx0" brushRef="#br1" timeOffset="197811.84">21130 6882 688 0,'0'0'215'16,"0"0"-140"-16,0 0 109 15,0 0-66-15,0 0-6 16,0 0-27-16,0-12-26 16,0 12-12-16,-6 0-13 0,-10 0-13 15,-7 5-12-15,-5 11-4 16,-5 8 15-16,3 8-13 15,5 3 0-15,6 1 0 16,8 3-4-16,3-4 0 16,7-3-3-16,1-6 0 15,0-5 3-15,16-6-2 16,8-3 1-16,3-8-1 16,4-4 4-16,2 0-4 15,0-3 0-15,-5-12 0 0,-4-6 3 16,-6-9-4-1,-3-6 1-15,-4-8 0 0,-5-6 0 16,-3 1-1-16,-3 5 3 16,0 10-1-16,0 14-1 15,0 4 0-15,0 10 12 16,0 1-1-16,0 3 16 16,0 2 0-16,0 0-12 15,0 0-11-15,0 0-5 16,0 19-10-16,0 13 4 15,0 10 5-15,0 5 2 16,7 1-1-16,0 4 0 16,2-3 0-16,6-2 0 15,0-4-1-15,6-6-36 16,6-6-82-16,1-9-155 0,-1-12-370 16</inkml:trace>
  <inkml:trace contextRef="#ctx0" brushRef="#br1" timeOffset="198120.39">21828 6622 826 0,'0'0'537'15,"0"0"-525"-15,0 0-7 16,0 0-5-16,0 0 65 16,0 0-19-16,-5 13-30 15,19-10-3-15,8-1-5 16,10-2-8-16,4 1-10 15,1-1-236-15,-9 0-366 16</inkml:trace>
  <inkml:trace contextRef="#ctx0" brushRef="#br1" timeOffset="198312.01">21690 6888 1359 0,'0'0'82'0,"0"0"-79"0,0 0 15 16,0 0 62-16,0 0-21 15,0 0-54-15,125-25-5 16,-58 13-180-16,-12-5-648 16</inkml:trace>
  <inkml:trace contextRef="#ctx0" brushRef="#br1" timeOffset="204137.15">29379 6262 855 0,'0'0'71'16,"0"0"-17"-16,0 0 63 16,0 0-20-16,0 0-28 15,0 0-22-15,0 0-18 16,0 0-18-16,0 2-6 0,-2-1 1 15,2 1-2-15,0-1 0 16,0-1 6-16,0 0 9 16,0 0-7-16,0 0 3 15,0 0-8-15,0 3 5 16,0-3-5-16,0 0-2 16,-1 1 0-16,1-1-4 15,-2 0 5-15,2 0-2 16,0 0-1-16,0 0-1 15,0 0 1-15,0 0 0 16,0 0-3-16,0 0 3 0,0 1 1 16,0-1-2-1,0 0 0-15,0 0 7 0,0 0 6 16,0 0 8-16,0 0 6 16,0 0-11-16,-1 0-4 15,1 0-6-15,0 2-1 16,-2-2-1-16,2 0-6 15,0 0 1-15,0 2-1 16,0 0 0-16,0 3-1 16,0 2 1-16,-3 4 0 15,2 4 3-15,-3 4-3 16,2 2 3-16,1 1-2 0,-2 3 2 16,0 1 1-1,0 0-1-15,0-1 0 0,3 0 2 16,0-3-5-16,0 0 5 15,0-1-1-15,0 2-1 16,0 0 3-16,0-1 1 16,1 0-1-16,1 1 3 15,1 1-3-15,-2 2-1 16,-1-3 1-16,0 2-1 16,0-4 1-16,0-2-3 15,0 1 3-15,0 0-2 16,0 0 0-16,2 0-1 15,-1-1 5-15,1 4-6 16,-2 0 6-16,3 1-4 16,-2 2 5-16,2 0 0 0,-3-1-6 15,1 0 2-15,-1 0 0 16,0 0-1-16,0-1 2 16,0-2-3-16,0 1-2 15,0 0 4-15,0-1-2 16,0 4 2-16,0 0 1 15,0 3 0-15,0-3 4 16,0 1-3-16,0 0-1 16,0-2 0-16,0 0-1 15,0 0-1-15,0-1 1 16,0-2-3-16,-1 1-1 16,-2-2-1-16,2 0 1 0,-2-1 5 15,1 0-5 1,1-2 3-16,-1 1 3 0,2-4-5 15,-1 2 6-15,1-3-6 16,0 1 0-16,0 1 4 16,0 0-4-16,-2 3 1 15,-1 1-3-15,0 1 3 16,-2 3 1-16,1 0 0 16,0 0 0-16,1-1 0 15,0-2 1-15,0-1-2 16,0-2 3-16,1 0-5 15,-1 1 6-15,3-2-7 16,0-2 0-16,0 2 3 16,0 1 0-16,0-3-1 15,0-1-2-15,0-4 3 16,0-2-1-16,0-4-2 0,0-2 0 16,0-2 0-16,0 0 1 15,0 0 1-15,0 0-2 16,0 0-5-16,0-14-11 15,-1-16-54-15,-2-18-77 16,0-20-189-16</inkml:trace>
  <inkml:trace contextRef="#ctx0" brushRef="#br1" timeOffset="205415.91">29449 6304 70 0,'0'0'641'0,"0"0"-605"15,0 0 13-15,0 0 8 16,0 0-2-16,0 0-8 0,-9-2-11 16,23 2-25-16,9 0 23 15,15 0 23-15,6 1 12 16,13 0-19-16,10-1-17 16,13 0-1-16,11 2-9 15,4-2-17-15,3 1-2 16,-4 1-4-16,-6 0 1 15,-4 3 1-15,-2 0 0 16,-4 1 0-16,-1 0-2 16,2-1 1-16,-3 1 0 15,9-3 0-15,5 0-1 16,5 4 0-16,8-1-3 16,-1 2 3-16,-3 0-1 15,-8 1 1-15,-7-4 0 0,-6 1 0 16,-5-2-1-16,-9-1 0 15,-3 0 1-15,-4-2-1 16,1-1 1-16,6 0-1 16,8 0 1-16,-1 0-1 15,-2 0-4-15,-8 0 1 16,-9 0-2-16,-7 0 3 16,-3 0 3-16,0 5 0 15,-6-3 0-15,-2 1 0 16,-1 0-1-16,0-2 1 15,3 1 1-15,3-1 0 16,5-1-1-16,2 2 0 16,-3 1 0-16,-2-1 1 0,-4 2 0 15,-6-3 0-15,-4 1-1 16,-1 1 0-16,-1-1 1 16,-1 1 0-16,-1-2-1 15,-3 2 3-15,-2-3-3 16,-4 0 3-16,-4 1 0 15,-6-1-1-15,-2 0 3 16,-2 0 2-16,0 2 20 16,0-2 0-16,0 0-1 15,0 0-9-15,0 0-4 16,3 0-12-16,-2 1-1 16,2-1-1-16,2 2 0 0,2-1 0 15,0 0 0 1,-3 1 1-16,-4-1-2 0,0-1 2 15,0 0 0 1,0 0-1-16,0 0-1 0,1 2-1 16,4-2-29-16,-1 0-84 15,1 0-166-15,-4 0-592 16</inkml:trace>
  <inkml:trace contextRef="#ctx0" brushRef="#br1" timeOffset="207622.06">29373 8213 353 0,'0'0'346'16,"0"0"-265"-16,0 0-34 15,0 0 7-15,0 0 38 16,0 0 7-16,-2 0-24 16,2 0-31-16,8 0-19 15,10 0 14-15,6 0 17 0,9-4-16 16,10-1-17-16,6-1-13 16,8-4 2-16,2 0 5 15,4-1-9-15,3 0 0 16,7 1 0-16,3-3-3 15,6 1 1-15,1-2-4 16,1 2 0-16,4-1 1 16,3 2-2-16,5 1 24 15,8 2 0-15,2 0-19 16,0 1 2-16,3-2-5 16,-5 1-3-16,0 0 0 15,0-1 2-15,-4 3-1 0,-8 0 2 16,-8-1-3-16,-11 1 0 15,-3 1 0-15,-3 0 1 16,-1-1 3-16,-1 1-1 16,3 0-2-16,1 2-1 15,0-1-2-15,-2 0 1 16,-6 1 1-16,-1 0-1 16,-5 3-3-16,-4-1 4 15,0-1 1-15,-5 2-1 16,-3 0 0-16,-2-1-1 15,2 1 1-15,-1 0 1 16,1 0-1-16,3 0 0 16,-2 0 0-16,-1 0 0 0,-5 0 3 15,-3 0-2 1,-7 1 0-16,-1 2-1 0,-6 0 0 16,-3-2 1-16,0-1-1 15,0 2 2-15,5-2 4 16,7 1-1-16,5-1-4 15,1 2-1-15,-5 0 0 16,-6 0 0-16,-6-1 0 16,-6 1 0-16,-7-2 0 15,-2 0 1-15,-4 0-1 16,0 0 0-16,0 0 0 16,4 0 2-16,1 1-1 0,2-1 2 15,-2 1-2 1,-2 1 2-16,0-1-2 0,2-1-1 15,0 0 2-15,1 0-1 16,5 0 3-16,-1 0-1 16,2 0 0-16,2 0 4 15,-4 0-4-15,-1 0 1 16,0 0 3-16,-4 0 5 16,0 0 0-16,-2 0 5 15,0 0-5-15,-3 0-2 16,0 0 7-16,0 0 6 15,0 0 2-15,0-1-2 16,0-2-13-16,0-1-5 16,0-2-2-16,0-1 0 0,0 0-2 15,5-5 0-15,-1 1-1 16,-2-6 3-16,-1-2-5 16,-1-5 4-16,0-3-2 15,0-6 1-15,0-3-1 16,-4-3 0-16,-2 0 3 15,0-1-2-15,-5 1-2 16,4 2-1-16,2 1 2 16,2 2 1-16,0 0 0 15,0-1 1-15,-1 3-2 16,-3-1-1-16,2 3 0 16,-1 0 2-16,0-3-2 15,1 2 1-15,1-1 0 16,0 3 0-16,4-2 0 0,0 2 0 15,0 3 2-15,0-1-2 16,-3 6-4-16,-3-1 4 16,-3 1-1-16,-5-1 1 15,4 1 0-15,1-1 0 16,-1 1 1-16,4 0 0 16,-2 0-1-16,3-1 1 15,5 2-1-15,-1-1-1 16,1 2 1-16,0 1 1 15,0 2-1-15,-2 4 0 16,-1-2-1-16,-1 1 1 0,0 1 0 16,2 1 0-1,-1 0 0-15,3-1 0 16,-1 3 1-16,-1 0-1 0,2 0 0 16,0-2 0-16,0 3 1 15,0 0-1-15,0-1 0 16,0 0 0-16,-1 1-1 15,-4-3 0-15,2-3 1 16,-3-2 1-16,-1-2-1 16,-4-1-2-16,1 1 2 15,-3 1 0-15,0 1 1 16,4 0-1-16,-1 3 0 16,1 5-2-16,3 0 2 0,-3 3 0 15,5 0-4 1,-1 3 2-16,-2 2-3 0,-9 0-28 15,-9 1-95-15,-16 9-234 16</inkml:trace>
  <inkml:trace contextRef="#ctx0" brushRef="#br1" timeOffset="208859.03">29419 7181 808 0,'0'0'182'0,"0"0"-174"16,0 0-8-16,0 0 54 16,0 0 42-16,0 0-30 15,0 0-20-15,115 0-16 16,-73 0-18-16,6 0 2 16,4 0-8-16,9-4-1 15,6-2 4-15,5 0-8 0,4 0 2 16,-2-2-1-16,-2 0-2 15,1-1 0-15,2 2 4 16,4-2-2-16,3 1-2 16,6-1 1-16,3 1 0 15,3 0 2-15,2 1-3 16,-1 0-1-16,-1 0 1 16,-3 1 0-16,-6 2-4 15,-6 0 4-15,-6-1 0 16,-4 3 3-16,1-1-4 15,-3-1 1-15,3 2 0 16,0-1 2-16,2 2 0 16,-5-2-2-16,2 1 0 15,-1 1 2-15,-3 1-2 0,-4 0 0 16,-8 0-1-16,-5 0 0 16,-6 0 1-16,-2 0-2 15,2 0 1-15,3 0 2 16,4 0-2-16,2 0 1 15,2 0 0-15,-4 0 1 16,-5 0-1-16,-7 0-1 16,-2 0 1-16,-7 0 3 15,-1 0 1-15,-1 1-4 16,3 1 10-16,5-2-2 16,4 0-2-16,3 1 7 15,2 2-6-15,-4 1-4 0,-3 2 2 16,-5-2 1-16,-5 1 0 15,-2-4 1-15,-2 1-2 16,-8-1-1-16,0-1 4 16,-3 0 0-16,-4 0 6 15,0 0-5-15,-5 0-3 16,-2 0 9-16,0 0 10 16,0 0-12-16,-2 0-13 15,-20 0-34-15,-14-10-235 16,-23-4-571-16</inkml:trace>
  <inkml:trace contextRef="#ctx0" brushRef="#br1" timeOffset="209706.51">31220 6393 646 0,'0'0'328'15,"0"0"-283"-15,0 0-38 16,0 0 14-16,0 0 97 15,0 0-31-15,1 92-44 16,5-56-1-16,-1 2-9 16,0 7-7-16,-1 1 30 15,0 4-17-15,-2 3-15 16,1 4 3-16,1 1-15 16,1 8 3-16,1 2-9 15,0 1 2-15,-1-4-4 0,-5 0 3 16,0-5-5-16,0-3 2 15,0 0-2-15,-2-1 3 16,-4-4-4-16,-2-3 8 16,1-4-2-16,2-1 3 15,-2-1 3 1,3-3-1-16,2 0 0 0,-1-2 5 16,3 0-8-16,0-1-4 15,0-4 6-15,0-1-5 16,0-4 3-16,0-4-2 15,1-4 0-15,6-5 0 16,-4-3-4-16,1-6 4 16,-3-2-5-16,1-3-1 0,-2-1 1 15,1 0-1 1,-1 0-1-16,0-8-3 0,0-10-70 16,0-4-107-16,-14-6-218 15</inkml:trace>
  <inkml:trace contextRef="#ctx0" brushRef="#br1" timeOffset="210541.45">30140 6307 738 0,'0'0'37'0,"0"0"-32"15,0 0 40-15,0 0 8 16,0 0-14-16,0 0 3 16,9 27-8-16,-6-15 0 15,-3 0-7-15,1 3 32 0,-1 5 16 16,0 3-21-16,2 2-9 15,-1 5 1-15,1 1-11 16,2 6 3-16,2 3-3 16,0 8-10-16,0 5 8 15,-1 5-9-15,-1 6 0 16,-1 2-13-16,-1 2 0 16,2 2 1-16,-4-2-8 15,3-2 7-15,-2-5-7 16,-1 1 11-16,0 0-3 15,0-1 2-15,0 4-2 16,0-5 7-16,0-1-9 0,-3 0 2 16,-4 0 6-16,0-3-12 15,1-1 2-15,-1 0 0 16,4-5-2-16,2-2 0 16,1-6 2-16,0-4-5 15,0-6 2-15,0-4 3 16,3-9-1-16,2-8-4 15,-4-7-3-15,1-4 1 16,-1 0-1-16,4-2-3 16,-1-21-30-16,5-14-75 15,-2-12-245-15</inkml:trace>
  <inkml:trace contextRef="#ctx0" brushRef="#br1" timeOffset="211376.79">32227 6399 453 0,'0'0'319'16,"0"0"-289"-16,0 0 4 16,0 0 47-16,0 0 89 15,-19 85-28-15,19-63-85 16,0 5 0-16,0 1-9 16,0 0 10-16,0 6-18 15,0 0-11-15,0 4-4 16,0 3 2-16,0 3-11 0,0 3 5 15,0 1-1 1,0 4-14-16,0 3 14 16,0 3-4-16,0-1-10 0,0 0-3 15,0-3 5-15,-5-3-3 16,2 1-4-16,-4-2 6 16,2 0-6-16,2-1 8 15,2-1-4-15,-1 0 7 16,2-4-3-16,0-2 6 15,0-2 2-15,0-2-12 16,0-4-2-16,0-5 8 16,0-1-6-16,2-6 1 15,2-4-4-15,1-1 3 16,-1-8-1-16,3 0-1 16,-2-3-3-16,-3-2 1 15,1-3 2-15,-3 1-1 16,0-2-2-16,0 0-2 0,0-4-26 15,0-17-74-15,-6-17-247 16</inkml:trace>
  <inkml:trace contextRef="#ctx0" brushRef="#br1" timeOffset="213463.58">29708 6567 820 0,'0'0'293'16,"0"0"-245"-16,0 0 57 0,0 0 15 15,0 0-30-15,0 0-39 16,0 0-28-16,-5-15-16 16,5 23-3-16,0 13-2 15,0 9 25-15,7 2-1 16,-4 8-10-16,0 2 6 16,0-1 0-16,2 2-2 15,-1-9 0-15,5-1-6 16,-2-5-5-16,-1-7-1 15,0-5-2-15,1-8 1 16,-3-5 1-16,-3-3-6 0,-1 0 3 16,0 0 2-16,0 0 0 15,0 0 2-15,0 0-5 16,0 0 2-16,0-4-6 16,0-9-40-16,3-1-80 15,5 0-273-15</inkml:trace>
  <inkml:trace contextRef="#ctx0" brushRef="#br1" timeOffset="214344.86">30873 6535 1008 0,'0'0'93'0,"0"0"-21"16,0 0 53-16,0 0-39 16,0 0-49-16,0 0 6 15,-72 21-5-15,57 1-10 16,0 8-11-16,4 2-4 15,1 6 2-15,7 1 2 16,3-4-8-16,0-3 4 0,9-7-4 16,12-9-3-1,7-5-3-15,5-5 4 0,9-6-3 16,0 0-4-16,-7-2 2 16,-3-11 0-16,-13-3-1 15,-8-5 2-15,-8-3 3 16,-3-6-5-16,0-3 6 15,-9-4-6-15,-8 3 0 16,1 6 4-16,-2 7-2 16,3 8 1-16,-3 8 4 15,-2 5-6-15,-2 0-2 16,0 0-3-16,1 7 2 16,3 6-29-16,7 1-108 15,3 1-149-15,3-2-471 0</inkml:trace>
  <inkml:trace contextRef="#ctx0" brushRef="#br1" timeOffset="-214116.32">32679 6683 95 0,'0'0'716'0,"0"0"-637"0,0 0 24 16,0 0 94-16,0 0-94 16,0 0-5-16,0-10-15 15,0 10-20-15,0 0-17 16,0 0-8-16,0 0-13 15,0 0-10-15,0 0-12 0,-1 8-3 16,-2 15 2-16,0 7-1 16,3 2 7-16,0 4-1 15,0-2 5-15,0 0 0 16,0-2-4-16,0-6 6 16,0-3-14-16,0-6 8 15,1-6-8-15,2-4 0 16,-1-4 0-16,-1-2-2 15,-1-1-17-15,2 0-55 16,-2-5-126-16,0-15-387 16</inkml:trace>
  <inkml:trace contextRef="#ctx0" brushRef="#br1" timeOffset="-213449.29">31666 6676 749 0,'0'0'111'0,"0"0"-91"16,0 0 125-16,0 0 12 15,0 0-72-15,0 0-33 16,-7-5-25-16,5 5-10 16,-2 12-8-16,-3 9 20 0,-1 8 41 15,2 1-22-15,4 1-6 16,2 0-19-16,0-4-9 15,9-3-5-15,12-4 0 16,4-5-1-16,5-6-1 16,6-7-1-16,-3-2 0 15,0 0-4-15,-8-5-1 16,-6-9 0-16,-10-4 3 16,-6-4-1-16,-3-2 1 15,0-4-4-15,-16 0 0 16,-3 1-3-16,-2 6 3 15,-1 7-1-15,0 6 1 16,0 6-2-16,-3 2 1 16,-3 0-12-16,-4 10-59 0,-1 5-139 15,0 1-251-15</inkml:trace>
  <inkml:trace contextRef="#ctx0" brushRef="#br1" timeOffset="-212027.58">29798 7479 421 0,'0'0'493'0,"0"0"-447"16,0 0 28-16,0 0 89 15,0 0-73-15,0 0-41 16,0 0-22-16,0-5-14 15,0 5-5-15,0 0 8 16,-4 6-5-16,-1 8 24 16,-1 3 14-16,2 3-2 15,1 2-18-15,0 2-1 16,3 2-11-16,0 0-5 16,0 3-1-16,0-1-3 15,0 0 0-15,0-2-4 16,4-2 7-16,-1-3-1 0,0-4-8 15,0-5 12-15,0-2-11 16,-1-4 6-16,-1-3-7 16,-1-2 1-16,0-1 1 15,2 0-3-15,-2 0 1 16,0 0 0-16,0 0 5 16,0 0-6-16,0 0-1 15,0-7-55-15,0-4-127 16,0-3-203-16</inkml:trace>
  <inkml:trace contextRef="#ctx0" brushRef="#br1" timeOffset="-210880.56">30817 7418 863 0,'0'0'79'16,"0"0"-45"-16,0 0 132 0,0 0-39 15,0 0-64-15,0 0-19 16,-15-9-14-16,9 9-22 16,-6 0 3-16,-10 6 0 15,-5 7 6-15,-3 4 11 16,2 4 5-16,1 2-11 15,3 1-2-15,5 1-7 16,3 2 8-16,8-1-4 16,6 0-9-16,2-2-1 15,0-3 0-15,17-2-3 16,2-5 3-16,10-6-5 16,8-4 1-16,7-4 2 15,3 0-2-15,-1 0-3 0,-7-8 0 16,-9-3 0-16,-8-3-1 15,-8-4 2-15,-8-3 2 16,-6-6-2-16,0-4 1 16,-5-3-2-16,-15-2 1 15,-2 5-1-15,-3 6 0 16,1 6 2-16,4 9-2 16,0 5-1-16,1 3-6 15,-1 2-10-15,2 0-34 16,3 2-84-16,2 6-103 15,4-1-313-15</inkml:trace>
  <inkml:trace contextRef="#ctx0" brushRef="#br1" timeOffset="-210213.62">32681 7236 104 0,'0'0'320'0,"0"0"-320"16,0 0 2-16,0 0-2 15,0 0 35-15,0 0-15 0,-11-3-14 16,8 3-5-16,0 0 0 15,0 0 5-15,0 0-6 16,2 0-2-16,-1 0-7 16,1 0-52-16,-2 0-38 15,1 2-221-15</inkml:trace>
  <inkml:trace contextRef="#ctx0" brushRef="#br1" timeOffset="-209612.41">32681 7236 109 0,'-36'20'92'0,"36"-20"-74"0,0 0-11 15,0 0 67 1,0 0 8-16,0 0 29 0,0 0-51 16,0 0 27-16,0 0 1 15,0 0-12-15,0 0-13 16,0 0-28-16,0 0-7 16,0 0-5-16,0 0-4 15,0 0-12-15,0 0-2 16,0 0 13-16,0 0 19 15,0 0-3-15,0 0 7 16,0 0 7-16,0 0-17 16,0 0-4-16,0 0-10 15,0 0 4-15,0 0-1 16,0 0-6-16,0 0 8 16,0 0 0-16,0 0-3 0,0 0 4 15,0 0 8-15,0 0-2 16,0 0-8-16,0 0-8 15,0 0-1-15,0 0 0 16,0 0-4-16,0 0-1 16,0 0-5-16,0 0-1 15,0 2 2-15,-3 11-1 16,0 8 2-16,0 5 14 16,1 5-6-16,1 1 0 15,-1 5 1-15,-2-1-2 16,3 0 1-16,-1-4 0 15,-1-2-4-15,1-5-2 0,2-5-6 16,0-4 4 0,0-7 2-16,0-2-2 0,0-4 2 15,0-1-3 1,0-1 1-16,0 0-1 0,0-1 4 16,0 0 1-16,0 0 0 15,0 0-3-15,0-1-1 16,0-9-4-16,0 2-5 15,0-3-51-15,0-2-161 16,-16 0-284-16</inkml:trace>
  <inkml:trace contextRef="#ctx0" brushRef="#br1" timeOffset="-208541.15">31649 7553 886 0,'0'0'248'0,"0"0"-231"0,0 0 62 16,0 0 36-16,0 0-5 15,0 0-31-15,0-7-48 16,0 7-23-16,-1 14-4 15,-9 11 4-15,1 1 14 16,4 1 4-16,4-1-6 16,1-4-9-16,0-1 3 15,22-4-8-15,11-7 3 16,10-9-1-16,6-1-3 16,-2 0-1-16,-10-14-3 15,-12-3 0-15,-11-5 3 16,-11-4 0-16,-3-3-3 15,0-5-1-15,-21 0 1 16,-6 2 0-16,-9 6-1 0,0 9 2 16,0 7-2-16,-2 6-1 15,4 4 0-15,-1 0-2 16,4 13-14-16,4 7-94 16,-1 1-348-16</inkml:trace>
  <inkml:trace contextRef="#ctx0" brushRef="#br1" timeOffset="-206407.45">29299 6403 835 0,'0'0'56'15,"0"0"-30"-15,0 0 87 16,0 0-7-16,0 0 20 16,0 0-79-16,17-8-24 15,5 4-13-15,4-1 9 16,8 3 15-16,2-3 7 0,3 1-11 16,0-1-6-16,-2 1-7 15,2-1 0-15,-7 4-2 16,1 1-2-16,-6 0-5 15,-6 0-3-15,-1 3 1 16,-7 7 1-16,3 5-5 16,2-1 0-16,2 1 0 15,2 2-1-15,3 3 6 16,-3 1-3-16,0 2 0 16,-3 2 2-16,-4 2-2 15,-2 1 3-15,-1 1-2 16,-4-4-1-16,1-1 1 15,-2 1-3-15,1 0 3 16,1-2 1-16,-1 0-3 0,2 1 0 16,-3-1 4-16,-1 0-7 15,1 1 3-15,-1 5-1 16,-1-2 2-16,-2 0 1 16,0 0-3-16,-2-4 0 15,3 2 0-15,-1-2 1 16,2 1 1-16,-2-3-3 15,0 3 5-15,0 2-2 16,-1-1 2-16,-2 0-3 16,0 1 6-16,0 1-9 15,0-2 11-15,0 2-6 16,0-3 3-16,0 0-1 16,0 0-1-16,0 1-3 15,0-4-2-15,0 4 2 0,0-2-3 16,0 0 6-16,0 1-1 15,0-1-1-15,-3-3-4 16,-2 3 9-16,-1-4-1 16,-1-1-4-16,1 2-1 15,-2-2 3-15,2-1-4 16,-1 0-1-16,3 0 0 16,1-3-1-16,-2 3 0 15,2-3 1-15,-2 1 2 16,1-3-1-16,-3 2-1 15,1-3 4-15,-2 0-5 0,-1 2 4 16,-2-2 0 0,-2-1-3-16,-3 2 5 0,1-1-2 15,-4 0-1-15,1-1 3 16,-2-1-2-16,0 2 1 16,1-2 1-16,-3 0-3 15,0 2 3-15,1 1-1 16,-3 1-2-16,-1-1 2 15,-4 1-3-15,1-2 1 16,0 0 1-16,-2-1-3 16,6-1 4-16,2-2-2 15,-1-1 1-15,7-2 3 16,-5 0-1-16,-3 2 0 16,-4-1-5-16,-4 6 1 15,0-2 3-15,-1 1-3 0,0 1 1 16,3-2 4-16,8-4-1 15,5 1 3-15,7-6-3 16,5 0-1-16,5 1-3 16,0-1 0-16,0 0 0 15,0 0-1-15,0 0 0 16,0 0-2-16,0 0-15 16,0 0-31-16,11 0-38 15,11-10-39-15,15-15-228 16</inkml:trace>
  <inkml:trace contextRef="#ctx0" brushRef="#br1" timeOffset="-204958.25">33007 6513 628 0,'0'0'118'0,"0"0"-89"16,0 0 41-16,0 0 9 15,0 0 13-15,0 0 1 16,0 0-33-16,-22 0-32 15,1 0 8-15,-2-1 19 16,-3-2-16-16,-7 2-11 16,-7-1-3-16,-1 2-5 15,0 0-8-15,-4 0 7 16,5 0-5-16,1 2-2 16,4 3 3-16,5 0-2 15,5 5 1-15,3-2 0 16,1 5-7-16,3-1 5 15,-1 2 2-15,2 3 0 16,1 3-4-16,1 2 2 0,-1 1 4 16,0 0-5-1,0 0 2-15,1-1-5 0,0 0 6 16,5 1-4-16,1 0-4 16,3-1-1-16,2 3-1 15,-1 0 0-15,2 1 2 16,0 1 1-16,2 0-4 15,-1 0 6-15,0 2-1 16,1 1 0-16,-1 3-1 16,0-2 3-16,-1-2 1 15,1-2-1-15,2 1-3 16,0 1 2-16,0 1-3 16,0-3-1-16,0 0-4 0,0-1 8 15,0 3-6 1,3-1-1-16,3 0 2 0,-1-2-1 15,1 1 0-15,-2 0-1 16,2-3 0-16,0 0 0 16,1-2 0-16,1-1 1 15,1 0-1-15,3-2-2 16,3 1 3-16,-1 0 0 16,3-2-1-16,-1 0 1 15,-2 0-3-15,4-2 0 16,1-2 2-16,5-2-1 15,7-3 4-15,5 0-2 16,4 0 0-16,-1-3-1 0,0 3 3 16,-1 0-5-16,-3-3 1 15,-1 3 0 1,-2-4-1-16,-4 1 3 0,-2-3-5 16,2 0 4-16,0-3-4 15,4 0 4-15,-2 0-2 16,2 0 4-16,0 0-2 15,-4 0-2-15,-1-4 0 16,-8 1 0-16,-5-2 0 16,-7 4 2-16,-4 0 0 15,0-1 1-15,-3 2-2 16,0 0 0-16,0 0 6 16,0 0-3-16,0 0 0 15,0 0 6-15,0 0-2 0,0-1 1 16,0 1-5-16,0 0-4 15,0 0 0-15,0 0-1 16,0 0 0 0,-3 0-21-16,-10-3-67 0,-17-7-120 15,-15-8-1155-15</inkml:trace>
  <inkml:trace contextRef="#ctx0" brushRef="#br1" timeOffset="-196046.45">22610 6516 1083 0,'0'0'42'0,"0"0"-38"15,0 0 48-15,0 0 38 16,0 0-35-16,-88-10-2 15,67 22-10-15,-4 9-10 16,1 8-4-16,0 5 7 16,9 4-3-16,5-2-14 0,8-4 2 15,2-4-5 1,9-10-2-16,15-4 0 0,6-6-7 16,5-8-2-16,4 0 1 15,0-6-2-15,0-13 1 16,-8-7-4-16,-7-5 4 15,-8-4-1-15,-10-6-1 16,-3 1-2-16,-3 0 3 16,0 0-3-16,-4 9 1 15,-5 8-1-15,2 11 4 16,4 7 11-16,1 5-6 16,2 0-6-16,-1 0-4 15,-2 25-4-15,1 9 3 16,2 16 1-16,0 6 5 15,0 5 2-15,6 1-6 0,0 0 0 16,1-4 0-16,-2-7 0 16,-2-8 2-16,0-8-3 15,-2-14-1-15,1-10 1 16,-2-8 1-16,0-3 0 16,0-4 10-16,0-19 19 15,3-11-3-15,3-8-25 16,6-6-1-16,3-6-2 15,6-1 3-15,1 4-4 16,-1 8 0-16,0 12-2 16,-2 5 3-16,-4 9-1 15,-3 5-12-15,-3 6-2 16,-6 3-8-16,-3 3-21 0,0 0-41 16,0 7-166-16,0 11-206 15</inkml:trace>
  <inkml:trace contextRef="#ctx0" brushRef="#br1" timeOffset="-195498.44">23040 6875 1061 0,'0'0'160'15,"0"0"-132"-15,0 0 77 0,0 0-9 16,0 0-17-16,-90 10-28 16,63 7-9-16,1 8-20 15,1 5-9-15,5 2 2 16,3 0-5-16,10-3-7 15,7-5 6-15,0-8-6 16,0-3 0-16,10-4 4 16,8-7-2-16,7-2 0 15,8-2-2-15,5-15-1 16,-2-7-2-16,-5-2 6 0,-9-6-6 16,-7-3 0-16,-9-4 1 15,-6-1-2-15,0 3 3 16,0 6-3-16,-12 6 1 15,5 8 0-15,1 8 10 16,3 5-2-16,1 2 2 16,2 2 2-16,0 0-8 15,0 0-3-15,0 20-1 16,0 8 0-16,8 9 4 16,6 6-4-16,0 3 0 15,1-1 0-15,-3-3 0 16,1-5-2-16,2-8-23 15,0-8-74-15,0-9-116 16,-3-10-218-16</inkml:trace>
  <inkml:trace contextRef="#ctx0" brushRef="#br1" timeOffset="-194936.28">22433 6211 334 0,'0'0'819'0,"0"0"-756"16,0 0-49-16,0 0 17 0,0 0 74 16,0 0 13-1,120 17-48-15,-68-17-30 0,5 0-22 16,-2 0-2-16,-4-3-8 16,-5-1-4-16,-8 1 4 15,-12 1-6-15,-12 1 2 16,-9 1 3-16,-5 0 2 15,0 0 10-15,0 0-1 16,0 0-2-16,0 0-7 16,0 0 3-16,0 0-8 0,0 0-4 15,0 0 0 1,0 0-17-16,0 0-168 0,-3-10-612 16</inkml:trace>
  <inkml:trace contextRef="#ctx0" brushRef="#br2" timeOffset="-176064.22">29956 11280 1126 0,'0'0'75'15,"0"0"-69"-15,0 0 1 16,0 0 30-16,0 0-28 16,0 0-4-16,0 0-2 15,-21 5 16-15,21 28 41 16,0 7-28-16,0 2-8 15,-6 2-13-15,-16 3-1 16,-6-5-5-16,-7-3 4 16,3-8-3-16,3-6-3 0,6-10 1 15,10-7-1-15,7-2 1 16,3-4 1-16,3-2 1 16,0 1 8-16,0 1-7 15,0 5-3-15,6 6 1 16,10-1 4-16,6 2 2 15,5-3-1-15,2 0-4 16,1-2-4-16,-2-2-2 16,-2 0-1-16,-3-5-29 15,-1 0-95-15,-3-2-71 16,-7 0-221-16</inkml:trace>
  <inkml:trace contextRef="#ctx0" brushRef="#br2" timeOffset="-175863.36">29786 11633 826 0,'0'0'136'0,"0"0"-80"16,0 0 28-16,88-5 31 16,3-4-15-16,29-5-36 15,15-2-22-15,9 0-29 16,-5 3-11-16,-1 0-2 15,-14 2-30-15,-12-2-203 16,-18-1-545-16</inkml:trace>
  <inkml:trace contextRef="#ctx0" brushRef="#br2" timeOffset="-166738.14">9878 15104 861 0,'0'0'95'0,"0"0"-23"0,0 0 17 16,0 0 27-16,0 0-55 15,0 0-20-15,0 0-5 16,-15-33-2-16,15 33-21 16,0 0-5-16,0 0 2 15,0 0-2-15,0 16-4 16,3 5 0-16,7 9 12 16,-4 1-3-16,0 2-7 15,-6 3-3-15,0 1 1 16,0 0-3-16,0-2 1 15,-12-4-2-15,-6-2 1 16,-1-5 1-16,1-5 1 0,2-4-2 16,7-5 0-16,4-2-1 15,5-3 0-15,0 2-1 16,0 0 0-16,6-2 0 16,13-1 1-16,8-3 3 15,8-1-2-15,5 0 2 16,6-1-3-16,4-10-2 15,-3-1-98-15,-8-2-97 16,-9 0-217-16</inkml:trace>
  <inkml:trace contextRef="#ctx0" brushRef="#br2" timeOffset="-166533.86">9946 15416 707 0,'0'0'364'0,"0"0"-314"16,0 0-16-16,0 0 46 16,0 0-4-16,0 0-28 15,127-97 18-15,-36 51-15 16,12-3-32-16,6 0-19 16,0-1-1-16,-3-5-16 15,-9-7-120-15,-18-4-306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04:22:27.81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3082 388 897 0,'0'0'53'0,"0"0"-42"0,0 0 144 15,0 0-42-15,0 0-61 16,0 0-4-16,-9-19-14 16,6 18 3-16,-4 0 0 15,-4-1-9-15,-8 2-12 16,-5 0-4-16,-5 0 0 16,-2 0 0-16,4 9 3 15,2 2-5-15,4 0-4 16,9-5-1-16,3 0-4 15,2-4 1-15,7 0 0 0,0 1 1 16,0-3-2 0,0 0 4-16,0 0-3 0,0 0 5 15,0 0 5-15,0 0 3 16,0 0-6-16,0 0-5 16,0 0-4-16,0 0 0 15,4 0-28-15,8 0-63 16,-1-5-183-16,-3-6-539 15</inkml:trace>
  <inkml:trace contextRef="#ctx0" brushRef="#br1" timeOffset="210684.78">1790 831 1269 0,'0'0'39'16,"0"0"-11"-16,0 0 73 16,0 0-45-16,0 0-43 15,0 0-8-15,0 0-3 16,-14 61 19-16,19-18 0 16,1 7-6-16,0 2 5 15,2 5 5-15,-1 0-6 16,-6 1 3-16,1 3-11 0,-2-1-5 15,0-6-3-15,0-7-3 16,0-13 0 0,0-8-11-16,0-9-95 0,3-11-171 15,-2-6-400-15</inkml:trace>
  <inkml:trace contextRef="#ctx0" brushRef="#br1" timeOffset="211093.64">1745 831 1208 0,'0'0'20'0,"0"0"23"16,0 0 44-16,0 0 1 15,0 0-45-15,0 0-28 16,9-30-14-16,21 30 6 15,19 0 7-15,2 13-9 16,1 4 1-16,-7 5-4 16,-8 9-2-16,-3 8-3 15,-2 4 3-15,-11 6 4 16,-5 1-4-16,-8 0 1 16,-8 0-1-16,0-1 3 15,0 2-1-15,-11-1 0 16,-7-2 3-16,-7-4-4 0,-5-9 1 15,-4-6 1-15,-2-9 4 16,-1-6-2-16,-4-5-2 16,3-8 0-16,5-1-3 15,10 0-5-15,10-13-96 16,10-4-94-16,3-4-334 16</inkml:trace>
  <inkml:trace contextRef="#ctx0" brushRef="#br1" timeOffset="211488.39">2364 1371 1004 0,'0'0'157'16,"0"0"-135"-16,0 0 98 15,0 0-25-15,0 0-31 0,-95 23-14 16,68 1-7-1,5 9-12-15,-2 3-4 0,7 2-4 16,4 1-2-16,4 1-7 16,9 0-5-16,0-1 2 15,0-5-9-15,12-5 4 16,15-6-6-16,16-9-1 16,11-6-18-16,19-8-115 15,0-3-256-15</inkml:trace>
  <inkml:trace contextRef="#ctx0" brushRef="#br1" timeOffset="211728.68">2830 992 1108 0,'0'0'333'0,"0"0"-325"16,0 0 20-16,0 0 45 16,0 0-51-16,0 0-3 15,3 29 4-15,27-11-9 16,10-5-9-16,14-3-2 16,7-6-3-16,3-4-195 15,-6 0-365-15</inkml:trace>
  <inkml:trace contextRef="#ctx0" brushRef="#br1" timeOffset="211915.08">2824 1313 1261 0,'0'0'349'0,"0"0"-339"15,0 0 19-15,0 0 44 16,0 0-45-16,0 0-13 15,34-14-5-15,47-1-10 16,26-5-1-16,-2-4-179 16,-17-3-797-16</inkml:trace>
  <inkml:trace contextRef="#ctx0" brushRef="#br1" timeOffset="-214380.62">1714 2789 1034 0,'0'0'186'16,"0"0"-167"-16,0 0 60 15,0 0 8-15,0 0-19 16,0 0-37-16,0 0-12 0,-35 37-6 16,35 8 52-16,5 8-34 15,4 6-10-15,-3 4-6 16,-3 2 4-16,0-1-2 15,-3-4-7-15,0-4-7 16,0-6-2-16,0-9 0 16,0-10-1-16,0-10 0 15,0-9-2-15,0-5 0 16,-3-7-2-16,3 0 1 16,0-9 3-16,-3-15-1 15,3-8-17-15,0-6 9 0,0-3-3 16,13-2-5-1,1 4-6-15,2 7 9 0,1 7 10 16,-3 10 0-16,0 3 2 16,-5 2 2-16,3 8 1 15,-6 1 0-15,6 1-1 16,7 1 0-16,3 17 1 16,-2 9 6-16,-4 9-5 15,-2 4 1-15,-8 4-3 16,-2 0 2-16,-1 0-1 15,-3-5-1-15,0-3 0 16,-3-6 5-16,-15-3 0 16,-4-8 1-16,-9-3 5 15,-5-3-2-15,3-10 4 16,-3-3-5-16,6 0-4 16,2-17-4-16,9-6-24 15,7-5-89-15,10-4-155 0,2-1-418 16</inkml:trace>
  <inkml:trace contextRef="#ctx0" brushRef="#br1" timeOffset="-213046.64">1712 2845 388 0,'0'0'245'0,"0"0"-169"0,0 0 33 16,0 0-8-16,0 0-14 15,0 0-49-15,5-10-25 16,1 18 4-16,3 12 83 15,1 1-63-15,-1 7 3 16,-1 4-6-16,-4 2-8 16,-1 6 25-16,-3 3-11 15,0 3 5-15,0 2-19 16,-3 0-1-16,-9 0-9 0,3-3 12 16,2-3-11-1,1 0 2-15,3-8-8 0,1-4-2 16,1-5-1-16,1-6-3 15,0-5-3-15,0-4 3 16,0-3-2-16,-2-3 0 16,2-4-2-16,0 0-1 15,0 0 4-15,0 0 6 16,-1-4 5-16,-2-16 4 16,-2-11-18-16,0-7 0 15,0-4-1-15,2-8-2 16,3-2-3-16,0 0 2 0,0-4-3 15,0 5 5 1,0 2-1-16,0 6 2 0,0 3 0 16,0 6 0-16,3 4 0 15,7 1 1-15,-2 8-1 16,1 4 0-16,-3 8-1 16,4 3 1-16,-4 3-6 15,6 3 5-15,4 0-2 16,1 7-1-16,11 9 2 15,-1 3 1-15,0 5 1 16,4 2 0-16,-4 2-2 16,-2 0-2-16,1 1 3 15,-7-2 2-15,2 0-1 16,-3 2 0-16,-3-2-1 16,-3 2 1-16,-6 1-1 0,-3 1 1 15,-3-2 1-15,0 1 0 16,-3-1 7-16,-9-2 0 15,0 2-6-15,-4-1 2 16,-1-3 8-16,1-2-3 16,1-3 1-16,-3-3-1 15,-4-4 3-15,-1-1 6 16,-2-4-2-16,1-1 0 16,0-4-2-16,-1-3 3 15,4 0-11-15,-3 0 0 0,6 0 1 16,3-6 0-1,6-2-4-15,2 1-3 0,2 0-8 16,4 1-14-16,1 2-11 16,0 1-9-16,0-1-29 15,6-1-80-15,16-5-256 16,8-2-445-16</inkml:trace>
  <inkml:trace contextRef="#ctx0" brushRef="#br1" timeOffset="-212379.24">2384 3192 1155 0,'0'0'97'16,"0"0"-48"-16,0 0 31 15,0 0-26-15,0 0-29 16,0 0 4-16,-23 57 20 16,19-20-16-16,0 4-6 15,2 3-11-15,2-1-5 16,0 2-6-16,0-5-2 15,0-3 0-15,0-5-3 0,0-4 1 16,-3-6-1-16,0-6 0 16,3-7 0-16,-3-4 1 15,0-5-1-15,3 0 3 16,-3 0 4-16,-2-14-4 16,1-8-3-16,0-5 0 15,4-2-2-15,0 0-11 16,4 4-3-16,8 4 3 15,6 4 5-15,-3 4-3 16,1 3 9-16,2 3 0 16,0 3 2-16,0 4 0 15,3 0 2-15,-2 1-2 0,1 14 0 16,-1 3 0 0,-4 5 1-16,-3 2 0 0,-3 3-1 15,-6 3 0-15,-3 0 0 16,0 2 1-16,-2-2-1 15,-10-3 6-15,-10-3 10 16,-2-2-4-16,-7-4 4 16,-5-4 2-16,-3-4 3 15,-4-5-9-15,1-5 0 16,2-1-10-16,3-1-2 16,11-16-1-16,14-11-41 15,12-12-88-15,15-12-372 16</inkml:trace>
  <inkml:trace contextRef="#ctx0" brushRef="#br1" timeOffset="-212008.49">3142 3109 1296 0,'0'0'84'16,"0"0"-80"-16,0 0 105 16,0 0-23-16,0 0-37 15,0 0-15-15,10 0-31 16,26 0-3-16,13 0 0 16,14 0-34-16,6 0-159 15,-5 0-192-15,-12 0-527 16</inkml:trace>
  <inkml:trace contextRef="#ctx0" brushRef="#br1" timeOffset="-211830.87">3158 3411 1105 0,'0'0'321'0,"0"0"-317"16,0 0-2-16,0 0 24 15,0 0 0-15,87-4-4 16,-16-7-22-16,5-3-133 16,-7-4-390-16</inkml:trace>
  <inkml:trace contextRef="#ctx0" brushRef="#br1" timeOffset="-210745.3">4004 2998 855 0,'0'0'83'16,"0"0"84"-16,0 0-13 0,0 0-48 15,0 0-21 1,0 0-36-16,-39-4-31 0,5 27 6 16,-5 6 2-16,3 6 0 15,5 5-6-15,4 0-11 16,6-2 5-16,6-6-7 16,6-4-7-16,9-6 5 15,0-7-3-15,0-5-2 16,17-5 0-16,10-5 0 15,6-4-10-15,1-15-9 16,1-7 3-16,-5-4 3 16,-7-6 6-16,-7-2 7 15,-4-4 2-15,-7 0-1 16,-4 9 2-16,-1 6 3 0,0 11 16 16,0 8-3-16,0 6 8 15,0 2-10-15,0 0-16 16,0 16-1-16,0 15 0 15,0 14 8-15,0 7 2 16,10 5 0-16,1 3-2 16,4 0-5-16,-6-2-2 15,-3-5 0-15,-3-6-1 16,-3-8 0-16,0-9 2 16,0-9-3-16,0-10 1 15,0-6 0-15,0-5 1 16,0 0 6-16,0-11 27 15,0-16 14-15,0-12-43 0,9-11-5 16,12-8 3-16,4-6-6 16,8 6 3-16,-2 11-13 15,-1 13-3-15,-5 12 1 16,-8 9-11-16,1 7-9 16,-8 5-14-16,-1 1-57 15,-3 5-96-15,-3 13-32 16,-3 2-447-16</inkml:trace>
  <inkml:trace contextRef="#ctx0" brushRef="#br1" timeOffset="-210160.6">4449 3477 949 0,'0'0'324'16,"0"0"-314"-16,0 0 18 0,0 0 57 15,-87-6-13-15,63 16-17 16,0 7-26-16,-4 4-14 16,4 6 0-16,3 5-1 15,5 2-5-15,4 0 6 16,6-6-4-16,2-2 2 16,4-8-8-16,0-5-4 15,19-6 0-15,8-7 2 16,4 0-3-16,6-8-4 15,-4-11-13-15,-6-5 7 16,-6-2 10-16,-9-7 4 16,-6 0 1-16,-6-2 1 15,0-2 8-15,-3 3 1 0,-5 9 4 16,2 7-3 0,0 12 5-16,5 5 7 0,-1-1-5 15,2 2-18-15,0 0-5 16,0 12-1-16,0 14-6 15,6 8 7-15,6 7 0 16,0 1 0-16,6 2-1 16,1 0-17-16,3-6-38 15,3-7-69-15,5-9-167 16,-2-9-341-16</inkml:trace>
  <inkml:trace contextRef="#ctx0" brushRef="#br1" timeOffset="-209622.99">5254 2955 1140 0,'0'0'141'0,"0"0"-130"16,0 0 46-16,-86-13 3 0,54 13 14 16,1 9-9-16,3 11-27 15,2 7-17-15,6 7-9 16,1 7 3-16,5 6 1 15,6 3-2-15,5 4-2 16,3 0-5-16,5-2-5 16,17-7-1-16,12-8 1 15,8-6-2-15,10-11 0 16,5-9-2-16,1-8-5 16,-1-3-16-16,-5-9 1 15,-6-13-5-15,-8-7 22 16,-10-6 5-16,-4-10 3 15,-12-8 8-15,-8-7 1 0,-4-2 0 16,-6 4 1-16,-19 10 3 16,-3 13-8-16,-4 12-1 15,-2 12-7-15,1 9-2 16,3 2-2-16,2 13-1 16,6 12-20-16,4 5-40 15,0 4-134-15,4 0-259 16</inkml:trace>
  <inkml:trace contextRef="#ctx0" brushRef="#br1" timeOffset="-209386.47">5178 3234 68 0,'0'0'1077'16,"0"0"-1052"-16,0 0 52 16,0 0 1-16,0 0-18 15,0 0-5-15,45 1-4 16,-18 5-39-16,7-4-12 16,-3-1-5-16,-1-1-111 15,-7 0-172-15,-9 0-287 0</inkml:trace>
  <inkml:trace contextRef="#ctx0" brushRef="#br1" timeOffset="-209190.53">5232 3173 1149 0,'0'0'54'15,"0"0"-17"-15,0 0 4 16,0 0-10-16,0 0 31 15,0 0-35-15,22 98-18 16,-4-66-9-16,3 0-3 16,0-1-90-16,-6-5-139 15,-6-7-162-15</inkml:trace>
  <inkml:trace contextRef="#ctx0" brushRef="#br1" timeOffset="-208493.89">5900 3033 1316 0,'0'0'17'0,"0"0"-9"0,0 0 37 15,-101 8 4-15,78 15 17 16,4 6-29-16,3 6-15 16,7 3-7-16,6-4 0 15,3-3-8-15,0-4-6 16,3-7 0-16,11-4-1 15,0-11-2-15,8-5-11 16,-2 0-7-16,5-13-10 16,-1-9 8-16,-2-7 22 15,-2-3 0-15,-2-3 0 0,-5-3 2 16,-4-2 13-16,-6 5 11 16,-3 7 5-16,0 9 16 15,0 12-18-15,0 4 0 16,0 3-14-16,-3 6-15 15,0 20-2-15,-1 11 2 16,4 15 14-16,0 5-8 16,0 11 4-16,0 4-2 15,0 3-5-15,-2 3-1 16,-5-1-1-16,-2-5-1 16,1-9-1-16,1-13 1 15,2-12-4-15,2-14 2 0,3-11 1 16,0-9-5-1,0-4 6-15,2-12 1 0,14-17 6 16,8-16-7-16,5-12 1 16,-1-11 3-16,5-5-4 15,-2 3-2-15,-6 13-1 16,-4 13-9-16,-6 17 6 16,-3 11-13-16,-6 5-36 15,5 6-43-15,-3 4-153 16,0 1-213-16</inkml:trace>
  <inkml:trace contextRef="#ctx0" brushRef="#br1" timeOffset="-207873.15">6276 3362 1150 0,'0'0'131'0,"0"0"-126"15,0 0 40 1,0 0 0-16,0 0 17 0,0 0 16 15,-25 91-40-15,25-46-14 16,0 7-1-16,0 3-12 16,-3-1-9-16,0-5-1 15,-3-8 4-15,-1-6-4 16,-1-12 0-16,5-6 2 16,0-9-3-16,0-3-1 15,3-5 1-15,0 0 7 16,0-6 3-16,0-14 5 15,0-4-12-15,6-4-1 16,6-1-1-16,-3-3 2 16,0 4-3-16,-2 1 1 15,1 6-1-15,-1 7 0 0,-1 5-1 16,0 5 1 0,0 4-1-16,3 0-2 0,3 0 3 15,3 14-1-15,1 5 2 16,2 4 0-16,-6 1 1 15,-3 5-2-15,-3-2 3 16,-3 1-2-16,-3-1 2 16,0 0-1-16,-6-3 1 15,-7 0-1-15,-5-3 4 16,-2-2-4-16,-7-2 1 16,-10-3-6-16,-18-5 2 15,-12-7-40-15,-20-2-141 16,-5-5-472-16</inkml:trace>
  <inkml:trace contextRef="#ctx0" brushRef="#br1" timeOffset="-206940.66">1903 5048 691 0,'0'0'85'16,"0"0"-8"-16,0 0 67 15,0 0 51-15,0 0-82 0,0 0-18 16,-1-16 5-16,1 16-52 16,0 0-18-16,0 0-8 15,0 16-21-15,0 15 0 16,-2 16 7-16,-1 8 0 16,3 5 15-16,0 3-7 15,0-1-6-15,0 0-5 16,0-4-3-16,0-6 0 15,0-5-2-15,0-9-5 16,0-8-28-16,5-10-84 16,-1-8-102-16,1-9-194 15</inkml:trace>
  <inkml:trace contextRef="#ctx0" brushRef="#br1" timeOffset="-205789.92">1906 5045 812 0,'0'0'104'16,"0"0"22"-16,0 0-1 15,0 0-18-15,0 0-49 16,0 0-24-16,91-48-19 16,-64 48 1-16,3 0-12 15,0 2 1-15,-2 17-1 16,-2 5-3-16,-4 7 2 0,-3 8-3 15,-5 6 4-15,-4 8-2 16,-7 2-2-16,-3 1 5 16,0 2-1-16,0 1-4 15,0 1 0-15,-7-4 0 16,-2-6 1-16,-6-4-1 16,-6-10 0-16,3-6 6 15,-3-7 7-15,-1-7 44 16,-2-5-14-16,-1-6-13 15,-5-5-5-15,-3 0-2 16,9-10-7-16,0-9-14 16,11-7-2-16,10-4-4 15,3-3-65-15,10-5-88 16,14 0-55-16,6 1-303 0</inkml:trace>
  <inkml:trace contextRef="#ctx0" brushRef="#br1" timeOffset="-205290.06">2521 5409 1170 0,'0'0'53'0,"0"0"3"0,0 0 39 16,0 0-40-16,0 0-20 16,-85 49 7-16,60-11-9 15,-2 4-5-15,9 1-11 16,5-4-4-16,5-5-10 16,8-6 1-16,0-7-1 15,15-8-3-15,6-7-1 16,7-6 1-16,2 0-11 15,1-17-19-15,-5-6 7 16,-7-5 15-16,-10-5 6 16,-3-4 2-16,-6-5 3 15,0 3 1-15,-6 1 13 16,-6 7-3-16,-1 7 9 0,5 11 5 16,2 6-1-16,6 7 3 15,-3 0-14-15,3 0-8 16,0 10-7-16,0 17 0 15,3 12 8-15,11 8 2 16,2 2-2-16,-1 0-8 16,3-1 0-16,-2-4-1 15,4-2-34-15,0-8-88 16,0-8-161-16,-1-11-475 16</inkml:trace>
  <inkml:trace contextRef="#ctx0" brushRef="#br1" timeOffset="-205042.65">2966 5180 1319 0,'0'0'73'0,"0"0"-58"15,0 0 28-15,0 0 34 16,0 0-1-16,0 0-47 16,105 59-18-16,-58-49-11 0,2-5-6 15,-1 0-123 1,-5-5-219-16,-12 0-417 16</inkml:trace>
  <inkml:trace contextRef="#ctx0" brushRef="#br1" timeOffset="-204863.66">3012 5468 1350 0,'0'0'109'0,"0"0"-102"16,0 0 32-16,0 0 22 15,0 0-3-15,130 2-51 0,-65-13-7 16,1-3-194-1,-14-4-418-15</inkml:trace>
  <inkml:trace contextRef="#ctx0" brushRef="#br1" timeOffset="-200697.33">4150 5020 1232 0,'0'0'55'0,"0"0"-55"15,0 0 13-15,0 0 26 16,-85 40 1-16,51-8 17 16,1 10-11-16,6 2-10 15,11 2 1-15,8-5-24 16,8-7 0-16,0-8-12 15,8-8 8-15,17-9-1 16,8-9 1-16,3 0 2 16,4-18-8-16,-3-9-3 15,-7-6 2-15,-6-4-2 16,-12 0-1-16,-3 0 1 0,-9 3-1 16,0 4 1-16,0 10 2 15,-6 5 0-15,0 6 6 16,3 7 5-16,0 1 5 15,3 1-10-15,0 0-8 16,0 12-1-16,0 18 1 16,3 11 1-16,9 5 1 15,3 7 3-15,3 0 2 16,3-1-6-16,1-2 0 16,-4-8 0-16,-2-9 1 0,-5-8-2 15,-8-11 0 1,-3-7 0-16,0-4 0 0,0-3 5 15,0-9 6-15,0-13 26 16,-3-12-30-16,3-5-6 16,0-7 1-16,19-6-2 15,9-5 0-15,4 1 1 16,2 4-1-16,-1 10 0 16,-5 11-5-16,-4 8 3 15,-9 10-4-15,-6 8-10 16,0 2-11-16,-6 3-23 15,3 0-41-15,3 14-55 16,0 6-41-16,-3 4-234 16</inkml:trace>
  <inkml:trace contextRef="#ctx0" brushRef="#br1" timeOffset="-200100.97">4766 5307 1172 0,'0'0'59'0,"0"0"-21"16,0 0 61-16,-88-2-23 16,54 18-22-16,-2 8-7 15,3 7-16-15,3 3-14 16,7 3 1-16,8-3-7 15,12-5-6-15,3-5-4 16,0-8 4-16,22-4-4 16,5-9 6-16,7-3-2 0,5-4-5 15,0-16 0 1,-2-5-4-16,-7-2-1 0,-12-3 5 16,-6-1 0-16,-11 0 0 15,-1-1 2-15,0 2-1 16,-7 6 13-16,1 6 5 15,0 7 7-15,6 8 7 16,0 1-3-16,0 2-10 16,0 0-17-16,0 13-2 15,16 13-1-15,7 7 2 16,5 5 2-16,2-1 0 16,0 0-3-16,-2-3-2 15,-1-2-2-15,0-4-42 16,-9-2-56-16,-2-8-147 0,-11-8-266 15</inkml:trace>
  <inkml:trace contextRef="#ctx0" brushRef="#br1" timeOffset="-193966.8">3995 4741 914 0,'0'0'228'0,"0"0"-218"16,0 0-5-16,0 0-1 15,0 0 47-15,97 1-1 16,-45-1-2-16,17 0 6 15,9 0-18-15,8 0-18 16,-1-7-6-16,-6-3-9 16,-6 1 9-16,-10 2-7 15,-14 3-2-15,-12 1 6 16,-17 1-3-16,-10 2 4 16,-10-2 4-16,0 2 21 15,0 0 7-15,0-2-23 16,-7 2-14-16,-7 0-3 0,-8 0-2 15,-6 3-21-15,-2-3-250 16,6 0-736-16</inkml:trace>
  <inkml:trace contextRef="#ctx0" brushRef="#br1" timeOffset="-185419.08">3947 958 1041 0,'0'0'206'0,"0"0"-199"16,0 0 35-16,0 0 31 15,0 0-10-15,-103 41-13 0,75-13-15 16,4 4-6-16,2 4-17 15,8-3-5-15,5-1 2 16,8-5-6-16,1-6-1 16,0-6-1-16,15-7-1 15,7-6 3-15,6-2 0 16,5-2 3-16,0-16-6 16,-6-7 0-16,-2-6 2 15,-8-3-1-15,-8-1-1 16,-5-4 6-16,-4 6 0 15,0 2 14-15,0 6-1 16,0 11 2-16,0 8-8 16,0 5 15-16,0 1-19 15,0 0-9-15,0 9-5 0,0 16-2 16,-7 12 7-16,2 7 1 16,-1 7 4-16,0 1-4 15,2 1 3-15,-2 1-4 16,3-3 3-16,0-4-3 15,3-8 0-15,0-10 0 16,-3-13 0-16,3-9 0 16,0-2 0-16,0-5 2 15,0-6 10-15,0-18 35 16,15-12-31-16,6-10-14 0,7 2-2 16,5-2 0-1,0-2 1-15,-2 7-1 16,-4 4 0-16,-6 9-3 0,-6 10 2 15,-5 8-5-15,-5 5-1 16,-5 4-10-16,0 1-11 16,0 1-26-16,0 19-91 15,0 8-3-15,0 3-305 16</inkml:trace>
  <inkml:trace contextRef="#ctx0" brushRef="#br1" timeOffset="-185070.01">4316 1399 1143 0,'0'0'196'0,"0"0"-192"16,0 0 56-16,0 0 43 16,0 0-60-16,0 0-23 15,-82 10 4-15,49 13 0 16,2 7-5-16,1 2-7 16,6 2 1-16,3 1 5 0,6-1 4 15,9-1-11-15,6-3-8 16,0-3 3-1,9-4-6-15,15-3-2 0,13-8-32 16,17-6-52-16,7-6-144 16,-1-7-421-16</inkml:trace>
  <inkml:trace contextRef="#ctx0" brushRef="#br1" timeOffset="-184151.45">4810 985 936 0,'0'0'24'16,"0"0"-11"-16,0 0 122 16,0 0-30-16,0 0-50 15,0 0-28-15,-17-7-10 16,4 14-4-16,-7 10 17 15,-4 7 0-15,-1 5 8 16,1 5 21-16,6 3-36 16,5-3-5-16,10-3-10 0,3-6-4 15,0-5-4-15,8-7 0 16,15-6-5-16,10-7-10 16,9 0-7-16,0-10-34 15,-5-12 24-15,-1-5 22 16,-9-2 5-16,-5-6 5 15,-8-2 0-15,-7-1 7 16,-6 4 34-16,-1 6 2 16,0 10-4-16,0 9 1 15,0 6-3-15,0 3-18 16,-1 0-19-16,-6 10-1 16,-4 17 1-16,2 12 3 15,-3 10 10-15,6 2-5 16,2 3 2-16,-1-1-5 15,-1-3-4-15,2-4-1 0,1-6 0 16,0-7 0-16,3-9 0 16,-3-10 0-16,3-8 0 15,-2-4 0-15,2-2 2 16,0-11 16-16,0-14 12 16,8-11-21-16,7-4 7 15,3 0-5-15,4-2-3 16,2-1-6-16,-2 5-1 15,1 3 2-15,-7 9-3 16,-2 8 2-16,-6 9-6 16,-3 4-9-16,-4 5-18 15,-1 0-16-15,2 0-70 0,1 17-105 16,-2 5-42-16,-1 3-395 16</inkml:trace>
  <inkml:trace contextRef="#ctx0" brushRef="#br1" timeOffset="-183550.68">5194 1322 1005 0,'0'0'15'0,"0"0"-7"16,0 0 42-16,0 0 30 16,0 0-42-16,0 0-11 15,-14-3 11-15,5 4 5 16,-6 11 14-16,1-2-6 15,-3 8 9-15,-3 2-3 16,2 4-17-16,0 3-17 16,5 1-8-16,2 0-3 0,5-1-5 15,5-3-7-15,1-5 0 16,0-6 1-16,10-3-1 16,7-6-5-16,7-4-4 15,1 0-2-15,3-4 3 16,-4-14 5-16,-4-3 3 15,-4-8 0-15,-4-6 3 16,-2-4 1-16,-5-3 6 16,-2 6 1-16,-3 8 6 15,0 8 3-15,0 9 5 16,0 5 4-16,0 5 2 16,0 1-8-16,0 0-11 15,0 0-12-15,1 15-1 0,4 12 1 16,1 8 0-16,0 6 5 15,7 0-4-15,-1 0-1 16,1-4 0-16,-2-6-22 16,1-4-42-16,-3-8-68 15,-3-4-128-15,-2-8-271 16</inkml:trace>
  <inkml:trace contextRef="#ctx0" brushRef="#br1" timeOffset="-183071.07">4681 727 452 0,'0'0'438'16,"0"0"-379"-16,0 0-10 15,0 0 20-15,0 0 44 16,0 0 3-16,69 17-35 16,-12-9-1-16,10-2-44 15,6-2-21-15,-6-1-10 16,-1-2-4-16,-14 2-1 16,-12-1 0-16,-15 0 0 15,-14 1 1-15,-8-2 2 16,-3-1-3-16,0 0 28 15,0 0-8-15,0 0-20 16,-3 0 0-16,-6 0-103 16,-6 0-169-16,0 0-684 15</inkml:trace>
  <inkml:trace contextRef="#ctx0" brushRef="#br1" timeOffset="-182599.99">5772 1089 872 0,'0'0'60'0,"0"0"-41"15,0 0 169-15,0 0-48 16,0 0-57-16,0 0-15 15,-1-1-10-15,8 1-23 16,14 0-14-16,10 0 7 16,8 0-12-16,1 0-12 0,4 0-3 15,-3 0-1-15,4 0 0 16,-3 0 0-16,1 1-6 16,-9-1-6-16,-7 0-6 15,-10 0-9-15,-4 0-71 16,-7 0-3-16,-6-5-159 15,0-7-326-15</inkml:trace>
  <inkml:trace contextRef="#ctx0" brushRef="#br1" timeOffset="-182370.64">5953 941 629 0,'0'0'536'0,"0"0"-510"16,0 0 99-16,0 0-36 16,0 0-45-16,0 0-35 15,-23 45 38-15,17-4 3 16,2 6-23-16,1 5-20 16,1 3-1-16,1 0-6 15,1-2-7-15,0-2-100 16,0-4-139-16,4-9-490 15</inkml:trace>
  <inkml:trace contextRef="#ctx0" brushRef="#br1" timeOffset="-181649.32">6688 852 901 0,'0'0'351'0,"0"0"-344"15,0 0-7 1,0 0 26-16,-86 85 37 0,69-42-15 15,8 1 1-15,0 1-23 16,5-1-10-16,2-4-11 16,2-9 1-16,0-8-6 15,3-10 4-15,10-3-4 16,1-7-7-16,4-3-5 16,1 0 0-16,2-14 3 15,0-10 1-15,-3-7 6 16,1-7 2-16,-2-8 0 15,-1-4 2-15,-4 0 0 16,-3 3 3-16,-5 8 22 0,-4 11 5 16,0 9 16-16,0 12-7 15,0 5-3-15,0 2-19 16,0 0-18-16,-4 11-1 16,-5 16 0-16,0 14 0 15,-3 11 11-15,5 6-2 16,1 3-6-16,-2 2-2 15,1-1 1-15,-2-4-2 16,3-3 0-16,3-5-1 16,0-11 1-16,3-7-2 15,0-12-1-15,0-10 0 16,0-7 2-16,0-3 1 16,3-7 6-16,12-17 20 15,4-10-15-15,7-8-8 0,2-7 5 16,8-1 7-16,0-5-12 15,-2 1-1-15,-1 6-2 16,-6 13-1-16,-8 15-3 16,-8 9 3-16,-8 8-2 15,-2 3-13-15,1 0-13 16,0 0-55-16,1 18-48 16,-1 8-27-16,-2 3-286 15</inkml:trace>
  <inkml:trace contextRef="#ctx0" brushRef="#br1" timeOffset="-181315.82">7088 1320 1174 0,'0'0'127'16,"0"0"-126"-16,0 0 80 15,0 0 10-15,0 0-21 16,-97 15-29-16,70 7-15 16,3 8-6-16,3 7-1 0,5 2-11 15,5 2 0-15,5-1-3 16,6-4-3-1,0-2-1-15,20-4-1 0,16-7-57 16,11-4-58-16,4-9-124 16,-3-7-302-16</inkml:trace>
  <inkml:trace contextRef="#ctx0" brushRef="#br1" timeOffset="-180581.98">7531 883 1132 0,'0'0'102'16,"0"0"-92"-16,0 0 66 16,0 0-10-16,0 0-3 15,0 0-21-15,-97 38-5 16,77-1-20-16,1 2 0 0,4 5-8 16,5-3-6-1,7-2 1-15,3-5-3 0,0-7-1 16,1-7-3-16,19-6-32 15,3-9-18-15,6-5 3 16,2 0 8-16,2-16-2 16,-3-7-12-16,-9-6 36 15,0-7 20-15,-8-1 7 16,-4-8 20-16,-6 2 11 16,-3 4-5-16,0 7 18 15,0 10 10-15,-3 9-8 16,-2 8-25-16,4 5-10 15,-3 0-18-15,-1 20-2 16,1 14 2-16,-1 14 18 16,1 8-5-16,-1 4-5 0,2-2-1 15,-1-5-6 1,-2-6 0-16,1-9-1 0,2-9-1 16,2-11 1-16,1-8-1 15,0-9-2-15,0-1 3 16,0-3 7-16,10-15 17 15,13-11-17-15,2-3-3 16,8-6 0-16,0-6-2 16,-2-5 1-16,5 0-1 15,-3 0-1-15,-5 12-1 16,-4 10 0-16,-9 9 0 16,1 9 0-16,-10 3 1 0,-1 6-2 15,-5 0-1 1,0 0 1-16,0 0-12 0,0 0-61 15,0 14-117-15,0 1 13 16,-8 0-840-16</inkml:trace>
  <inkml:trace contextRef="#ctx0" brushRef="#br1" timeOffset="-179931.85">7928 1089 1051 0,'0'0'116'15,"0"0"-116"-15,0 0 43 16,0 0 27-16,0 0-14 16,0 0-29-16,-14 61-2 15,14-44-4-15,-1 5-3 16,-4 3 1-16,-1 7 0 16,-5 6 19-16,-2 2-7 15,2 6-9-15,-1-1-5 0,-2-2-15 16,4-6 0-16,4-8-1 15,1-8-1-15,2-8 1 16,3-8-1-16,0-4 0 16,0-1 0-16,0 0 3 15,0-4 13-15,5-12-9 16,4-6-6-16,1-3-2 16,1-5 2-16,-2-2-2 15,-2-1-3-15,2 4-8 16,-3 6 10-16,2 6 2 15,-2 7-1-15,1 3-2 16,-1 4-2-16,1 3 1 16,-1 0 0-16,6 0 3 15,0 4-1-15,3 14 2 0,-3 4 1 16,2 8-1-16,-6 2 3 16,0 5 2-16,-7-2 2 15,-1-2-1-15,0-2-2 16,0-6-4-16,-9-5 2 15,-7-3-2-15,2-6-2 16,-8-2 1-16,-9-7-12 16,-14-2-55-16,-6-1-80 15,-2-20-258-15,5-9-531 16</inkml:trace>
  <inkml:trace contextRef="#ctx0" brushRef="#br1" timeOffset="-179525.84">7492 687 499 0,'0'0'489'0,"0"0"-439"0,0 0-4 16,0 0 67-16,0 0-23 16,0 0-10-16,104 0-27 15,-56 10-1-15,6 0-30 16,1-3-13-16,-4 0-3 15,-3-4-3-15,-9 2 1 16,-14-2-3-16,-9 0 2 16,-10-2-3-16,-6 1 1 15,0-2 4-15,0 0-5 16,0 3-1-16,-15-3-72 0,-6 0-192 16,2 0-578-16</inkml:trace>
  <inkml:trace contextRef="#ctx0" brushRef="#br1" timeOffset="-179209.95">8393 1046 1021 0,'0'0'307'0,"0"0"-287"0,0 0 63 16,0 0 30-16,0 0-47 16,0 0-30-16,26 0-15 15,14 0-2-15,11 3-8 16,7-1-10-16,-3-1-1 15,0-1-26-15,-4 0-55 16,-8 0-130-16,-10-11-335 16</inkml:trace>
  <inkml:trace contextRef="#ctx0" brushRef="#br1" timeOffset="-179016">8638 833 1337 0,'0'0'112'16,"0"0"-67"-16,0 0 3 16,0 0-17-16,0 0 36 15,-57 127-19-15,44-52-29 16,4 9-15-16,-2 6-4 16,-5 6-24-16,-3-7-213 15,-7-6-699-15</inkml:trace>
  <inkml:trace contextRef="#ctx0" brushRef="#br1" timeOffset="-173473.85">9620 992 1040 0,'0'0'369'16,"0"0"-366"-16,0 0 6 16,0 0 7-16,0 0 23 15,0 0 10-15,0 0-7 16,-18-27-26-16,-8 44-16 16,-13 7 5-16,-7 7-1 15,0 3-2-15,3 1 6 16,13 0 1-16,10 1-6 0,10-5 0 15,10-8 2 1,0-1-3-16,12-10 2 0,16-3-2 16,11-9 4-16,6 0-2 15,3-10-4-15,-5-13 1 16,-6-6-1-16,-11-3 2 16,-7-4 0-16,-8-3-2 15,-7-2 4-15,-4 0-3 16,0 0 0-16,0 8 2 15,-3 8-3-15,-1 10 10 16,1 6 9-16,1 6-1 16,2 3-1-16,0 0-15 15,0 0-1-15,0 0 0 16,0 0 0-16,0 0-2 16,0 3-2-16,-3 17 0 0,-3 8 3 15,3 9 3-15,0 6 8 16,1 7 1-16,2 3-4 15,0 4 3-15,0 2-7 16,0 3 0-16,0 2 0 16,0-2-4-16,0-7 3 15,3-10-2-15,-1-11 1 16,1-13-2-16,0-8 0 16,-3-8 0-16,3-3 2 15,-3-2 4-15,6-4 9 16,3-16 1-16,6-9-14 15,6-13 4-15,4-10-6 0,4-9-1 16,2-5-1 0,7 3 2-16,0 3 0 0,-2 12-1 15,-3 10 0-15,-7 12-1 16,-5 9 2-16,-10 7 1 16,-5 5-1-16,-5 4-1 15,-1 1 0-15,0 0-16 16,2 3-54-16,1 18-64 15,-2 8-65-15,-1 7-212 16</inkml:trace>
  <inkml:trace contextRef="#ctx0" brushRef="#br1" timeOffset="-173155.07">10100 1483 1332 0,'0'0'15'16,"0"0"39"-16,0 0 85 16,0 0-83-16,0 0-25 15,0 0-5-15,-102-8-10 16,76 33-6-16,2 6-5 0,5 2 5 15,5 2 5-15,9 0-9 16,5-2 0-16,0-2-4 16,14-4-2-16,16-7-1 15,13-7-5-15,11-8-62 16,6-5-132-16,-4-6-256 16</inkml:trace>
  <inkml:trace contextRef="#ctx0" brushRef="#br1" timeOffset="-172629.75">9559 729 716 0,'0'0'438'0,"0"0"-397"15,0 0-3-15,0 0 51 16,0 0-20-16,0 0-14 15,102 0 1-15,-30-2-16 16,8-3-23-16,0 2-12 16,-6-1-5-16,-11 3 0 15,-15 1 0-15,-15 0 0 16,-16 0 3-16,-11 0-3 0,-6 0-7 16,0 0-35-16,0 0-52 15,-12 0-132-15,-7 0-564 16</inkml:trace>
  <inkml:trace contextRef="#ctx0" brushRef="#br1" timeOffset="-171873.93">10704 859 889 0,'0'0'45'16,"0"0"35"-16,0 0 68 15,0 0-64-15,0 0-20 16,-82 22-21-16,60 0-15 16,0 6 7-16,2 4-7 15,4 5-9-15,5 2-2 16,7-2-4-16,4-1-3 16,0-7-4-16,7-5 2 0,17-7-2 15,9-10-5-15,7-7 2 16,9 0-3-16,-2-11-3 15,-6-12-14-15,-5-5-19 16,-9-5 20-16,-10-6 14 16,-3-1 2-16,-8-3 3 15,-4 2-1-15,-2 7 3 16,0 10 13-16,0 11 19 16,0 11 7-16,0 2-14 15,0 0-27-15,0 9-3 0,0 18 0 16,0 12 15-1,0 8 4-15,0 7 5 0,3 6-12 16,0 1-4-16,-3 1-5 16,0-2 4-16,0-4-7 15,0-5 0-15,0-9 1 16,0-10 0-16,0-13-1 16,0-8 1-16,0-8 0 15,0-3 3-15,0-10 13 16,3-19 42-16,15-11-46 15,8-8-4-15,10-8-6 16,9-5 1-16,6-5-3 16,1 0-1-16,-6 9 1 15,-7 12-1-15,-10 12 0 16,-10 13 0-16,-10 9-2 0,-6 6-1 16,-3 5-14-1,0 0-32-15,0 5-45 0,-14 15-128 16,-2 7-197-16</inkml:trace>
  <inkml:trace contextRef="#ctx0" brushRef="#br1" timeOffset="-171322.08">11261 1271 1092 0,'0'0'89'16,"0"0"-84"-16,0 0 70 15,0 0 13-15,-87 38-33 16,60-5 6-16,4 5-17 16,3 4-19-16,4 0-13 15,8-2-8-15,8-6 2 16,0-10 0-16,3-6-2 0,15-11-3 16,6-4 1-16,3-3 4 15,1 0-6-15,-4-17-7 16,-3-5 4-16,-5-4 2 15,-5-9 1-15,-2-9 0 16,-5-4 2-16,-1-4-1 16,-1 7 2-16,-2 13 13 15,0 10 10-15,0 9 17 16,0 9-6-16,0 4-20 16,0 0-8-16,0 1-9 15,0 22-2-15,0 10 2 16,0 10 1-16,4 8-1 15,1 4 0-15,1-3 0 0,2-1-25 16,3-10-87-16,1-11-143 16,3-10-481-16</inkml:trace>
  <inkml:trace contextRef="#ctx0" brushRef="#br1" timeOffset="-170554.29">11832 821 18 0,'0'0'1161'0,"0"0"-1119"15,0 0 18-15,0 0 26 16,0 0-9-16,0 0-23 16,-81-16-13-16,61 31-24 15,-3 11-8-15,-2 9 3 16,2 8-2-16,3 3 3 0,2 0 2 15,9-4-12-15,6-5 3 16,3-6-1-16,0-4-4 16,15-10 2-16,7-6-3 15,7-7 1-15,0-4-2 16,1 0-4-16,0-18-20 16,-5-5 7-16,1-6 10 15,-7-5 1-15,-1-8 6 16,-3-7 1-16,-3-2 1 15,-6 1 0-15,-3 7 3 16,-3 14 9-16,0 10 7 16,0 11 9-16,0 7-7 15,0 1-10-15,0 0-12 16,0 23-10-16,0 12 9 16,-2 15 1-16,-2 8 5 0,1 4-2 15,-3 2-3-15,-3-4 0 16,2-4 0-16,0-7 1 15,3-8 0-15,2-12 0 16,2-9-2-16,0-9 1 16,0-11 0-16,0 0 1 15,13-7 9-15,10-17 1 16,10-8-8-16,3-10-1 16,1-5 3-16,3-11-5 15,-4-1 2-15,-3 2-2 0,-5 12-1 16,-8 13 1-1,-4 14 0-15,-7 8 0 0,-4 6-1 16,-5 4-2-16,0 0-17 16,0 7-74-16,0 14-21 15,-5 4-54-15,-5 0-371 16</inkml:trace>
  <inkml:trace contextRef="#ctx0" brushRef="#br1" timeOffset="-169181.99">12184 1194 752 0,'0'0'53'15,"0"0"14"-15,0 0 35 16,0 0-7-16,0 0-60 15,0 0-26-15,-1 0 8 16,1 0 8-16,0 0-7 16,0 0 5-16,-2 0 1 15,-5 0-3-15,2 3-1 16,-4 2 13-16,3 0 12 16,-2-2-20-16,5 1-14 15,0-1-3-15,0 0-3 0,-2 0 0 16,5 1 1-1,-3 0 1-15,1 1 19 0,1-1-3 16,-4 0-3-16,1 1 0 16,0 0-2-16,-4 3-1 15,2 1 1-15,-3 1-7 16,-3 3-2-16,5 0-2 16,1-3-2-16,1 3-2 15,1-1 0-15,3-2 1 16,-1 0 3-16,2-2-2 15,0-2 1-15,0 2-4 16,0-1 2-16,0 1-3 16,0 2-1-16,0-1 3 15,0-1-2-15,0 1-1 16,-1-2 2-16,1 3-2 0,-2 0 0 16,-1 1 0-16,2 3 1 15,-2 1-1-15,-2 1 0 16,0-2 0-16,1-2 0 15,-2-4 2-15,5-3-2 16,-1-3 1-16,1-2 0 16,1 0-1-16,0 1 3 15,0-1 0-15,0 0 5 16,0 0-5-16,0 0 0 16,0 0 9-16,0 0 1 0,0-1 1 15,0-7-7 1,0-4-4-16,1 0-3 0,8-3 4 15,0 1-4-15,3 0 0 16,1-1-4-16,-2-1 4 16,-2 4 1-16,4 2-1 15,-4 4 0-15,-1 0 0 16,2 2 0-16,-1 1-2 16,2-1 2-16,-1 3-4 15,-1 1 1-15,-2 0 2 16,-2 0 0-16,4 0-3 15,-3 5 4-15,-2 4-1 16,1 2-1-16,-4 2 1 16,2 5 1-16,-1 4 2 15,-1 3-2-15,-1 0 0 16,0-2-1-16,0 0 0 16,0-1 1-16,-7-5 0 0,-5-2-1 15,-2-2 2-15,1-4 0 16,-3-3-1-16,-4 0 4 15,-5-6-2-15,-10 0 0 16,-8 0-2-16,-6-6-2 16,-3-9-61-16,8-3-168 15,14-6-348-15</inkml:trace>
  <inkml:trace contextRef="#ctx0" brushRef="#br1" timeOffset="-143406.87">11338 9551 988 0,'0'0'175'0,"0"0"-126"15,0 0 23-15,0 0 21 16,0 0-20-16,0 0-21 16,0 0-23-16,0 0-16 15,-1 27-4-15,-8 8 30 16,0 7-10-16,-3 2-7 15,1 4-1-15,1 4-3 0,1 1 3 16,2 5-7 0,-2 1 0-16,0 3 4 0,3 0-4 15,1 2-5 1,1 1 2-16,2 3-4 0,2-1 2 16,0-1-4-16,0-3 6 15,0-3-6-15,0-5 4 16,0 2-4-16,0-2-1 15,0 0 2-15,0 0 0 16,0-4 2-16,0 0 0 16,0-1 2-16,0 0-1 15,0 0-4-15,-6 1 3 16,-1-1-4-16,1-1-1 16,2-2-1-16,-1-5-1 0,2-1-1 15,3-2 4-15,0-2-4 16,0-3 2-16,0-6-2 15,0-4-1-15,0-8 1 16,0-5 0-16,3-6 0 16,2-1-10-16,-1-4-29 15,8-7-17-15,6-22-35 16,6-19-168-16,2-16-438 16</inkml:trace>
  <inkml:trace contextRef="#ctx0" brushRef="#br1" timeOffset="-141103.02">11334 9518 655 0,'0'0'124'0,"0"0"-95"16,0 0 68 0,0 0 7-16,0 0-14 0,0 0-24 15,-8-14-29-15,8 14-19 16,9 0-5-16,11 1 33 15,8 6 3-15,11-1-19 16,7 0-11-16,9-2-2 16,7-1-2-16,5-1 0 15,-3 1-9-15,9 3 3 16,-3-1 1-16,-1 3-7 16,1-3 0-16,-5-1-3 15,1 2 0-15,3-1-2 16,1 1 2-16,4-2 0 15,-2 1 0-15,-5 2 0 16,-1-2-1-16,-3 1-1 0,-5-1 1 16,-2 3-2-16,-2-4-1 15,1 2 1-15,-2-2-5 16,3 0 4-16,2 0-7 16,10 2 3-16,4 2 8 15,3 1 1-15,-6-1-1 16,-5 4-1-16,-10-3 0 15,-5 0-4-15,-6-1 4 16,-4-1-1-16,1-1 2 16,-4 0 0-16,-2-4 1 15,1 1-1-15,-5 0 0 16,-5-2 0-16,-4 1 0 16,-6-2 0-16,-6 1 2 0,-1-1-2 15,-3 0 2-15,-2 0 5 16,-1 0 9-16,-2 0 2 15,0 0 3-15,0 0 8 16,0 0-11-16,0 0-3 16,0 0 1-16,0 0-6 15,0 0-1-15,0 4-8 16,0 9 1-16,0 2-2 16,0 7 14-16,-2 5-4 15,-3 5-7-15,1 5 4 16,0 7 2-16,1 4-1 15,0 4 0-15,1 4 0 0,2 4 1 16,0 3 2 0,0 3-6-16,0 2 1 0,0 0 2 15,0-3-5-15,0-5 0 16,-3 1-1-16,-1-2-1 16,-2 1 2-16,0-1-3 15,-3-2 0-15,3-3 0 16,0-3 2-16,0-1-2 15,3-3 0-15,0-3 0 16,-1 0 0-16,1-1 2 16,0-3-2-16,0-2 0 15,0-2 0-15,-2-3-1 0,5-3 1 16,0 0 0 0,0 0-1-16,0-2 4 0,0-1-5 15,0-4 2-15,0-1 0 16,0-5 0-16,0-3 1 15,0-1-1-15,0-6 1 16,0-2-1-16,0 1-2 16,0-4 2-16,0 0-1 15,0-1 1-15,0-1-1 16,0 0-1-16,-2 0 0 16,-5 0 2-16,-8 0 5 15,-7 0-4-15,-2-7-1 16,-6 0 0-16,-5-1-5 15,-3 0 5-15,-4-2-5 16,-4 0-1-16,1 3 3 0,1-1 0 16,-1 4-1-16,1 0 4 15,0 1 0-15,-1 2 0 16,0-2-2-16,3 1 2 16,3 2-4-16,1 0 4 15,8 0-1-15,0 0 1 16,3 0-1-16,0 0 1 15,-1 0 0-15,0 0 0 16,1 0 1-16,-1 0-2 16,-1 0 2-16,1 0-2 15,1-1 1-15,3-1 0 16,-3-2 0-16,2 2 0 0,-5-1 1 16,6 0-1-16,-3 0-1 15,2 2 1-15,1-3 1 16,0 4-1-16,2 0 0 15,0 0 0-15,0 0 0 16,0 0 1-16,0 0-1 16,4 0 0-16,-1 0 0 15,3 0 0-15,-1 0 2 16,-4 0-1-16,4 2-1 16,-3 1 0-16,-4 1 0 15,4 1 0-15,-2 1 0 16,0-1 1-16,2-1-2 15,1 2 2-15,-2-2 0 0,6 0-1 16,-3-2 0 0,3 1 0-16,0-1 2 0,0 0-2 15,-4 1 0-15,2 0 0 16,-5 0-3-16,1-1 6 16,0 1-5-16,-1 0 2 15,1-2-1-15,4 2 1 16,1-1-1-16,3-1 1 15,-2-1 0-15,1 1 0 16,0-1 0-16,0 0 0 16,-2 1 0-16,-1-1 0 15,-4 0 2-15,1 0-2 0,-2 0 1 16,0 0-1 0,1 0 0-16,2 0 1 0,0 0-1 15,2 0 3-15,-1 0-3 16,-1 0 1-16,4-1-1 15,-6 1 0-15,0-2 0 16,-1 0 1-16,-2-1-1 16,0 1 0-16,4 0 0 15,1-1 2-15,3 2-2 16,7 0 0-16,0-1 0 16,3 1-1-16,-1-2 1 15,-1 1-8-15,-1-2-37 16,-3-2-90-16,-1-11-144 15,2-7-779-15</inkml:trace>
  <inkml:trace contextRef="#ctx0" brushRef="#br1" timeOffset="-139642.2">16802 9595 981 0,'0'0'75'0,"0"0"-14"15,0 0 34-15,0 0-36 16,0 0-21-16,0 0-9 16,0 0-17-16,-27 60 58 15,17-18-30-15,2 3-15 16,4 5-2-16,-1 2 14 15,2 5-12-15,0 4-8 16,1 6 6-16,-2 0-8 16,1 2-2-16,0 2-6 0,-1 4 2 15,-1-3 1-15,1-2-8 16,1-4 5-16,-2-6-5 16,1-1 6-16,-1-3 0 15,1 1 0-15,1-4-3 16,-3 0 1-16,1-4-4 15,-3-2 3-15,0-1 1 16,1-2 5-16,0-3-9 16,3 1 8-16,0-2-10 15,1 2 2-15,1-1-1 16,1-1 3-16,1-1-4 16,0-2 2-16,0-4 2 0,0 0-3 15,0-4 0-15,0-6 5 16,0-3-3-16,0-4 0 15,0-5-1-15,0-4-1 16,0 0 0-16,0-4-1 16,0-1 0-16,1 0 0 15,-1-2-8-15,2 0-19 16,1 0-29-16,4-18-53 16,2-15-229-16,3-14-653 15</inkml:trace>
  <inkml:trace contextRef="#ctx0" brushRef="#br1" timeOffset="-137200.13">16715 9618 420 0,'0'0'440'0,"0"0"-411"15,0 0-18 1,0 0 20-16,0 0 53 0,0 0-7 15,53 13 34-15,-4-11-46 16,13 0-36-16,14 2-5 16,7 0-8-16,6 2-5 15,5-2-2-15,5 0-5 16,5 0 0-16,0 1-1 16,1-1-2-16,-4 0-1 15,-7 1 0-15,-4-1 2 16,-5-1 0-16,-3 1-1 15,0 0-1-15,-7-1 3 16,-4 1-3-16,-8-1-4 0,-4 0 3 16,2 0 1-16,2-2 1 15,4-1-1-15,7 1 0 16,6 2-1-16,5 3 1 16,2 1 0-16,-2 3 1 15,-6-1-1-15,-8 4-1 16,-9-6 0-16,-7 2 1 15,-4 0 0-15,-1-4 0 16,-1 0 3-16,-2-1-3 16,-4-2-1-16,-4 0 0 0,-3 1-1 15,-7-2 2 1,-8 2-1-16,-7-2 1 0,-7-1 1 16,-5 1 0-16,-2-1-1 15,0 0 10-15,0 0 8 16,1 0-7-16,-1 0-5 15,3 0-2-15,-3 0-1 16,0 0 9-16,0 0 5 16,0 0-2-16,0 2 2 15,0 1-3-15,0 3-11 16,0 3-1-16,0 5 18 16,0 5-3-16,0 3-10 15,0 6 1-15,0 4 1 16,0 3-5-16,0 6 4 15,0 4 0-15,-4 2 5 0,-5 0 1 16,1 3-6 0,1-1 0-16,-2 3 1 0,3 2-4 15,0 0 3-15,0-2-6 16,1-1-1-16,1 0-1 16,0-1 1-16,-1 4 0 15,1 0-1-15,-1-2 0 16,1-1 2-16,-3-4-2 15,2-1 0-15,-1-4 2 16,-2-2-1-16,-1-3 0 16,-1-1-1-16,2-2 0 15,2-2 2-15,2 1-2 16,2-2 2-16,1-2-1 16,-1 3-2-16,2-6-2 0,-2-1 3 15,2 1 0-15,-3-2 1 16,1 1-1-16,-1 0 0 15,2 3 0-15,-1-2 0 16,2 1 0-16,0 0 3 16,0-1-3-16,0-4-3 15,0-2 3-15,0-3 2 16,0-3-2-16,0-3-2 16,0-2 2-16,0-2 0 15,0-3 0-15,0-1 0 16,0-3 3-16,0 0-2 15,0 0-1-15,-1 0 0 16,-7 0 0-16,-8 0-1 16,-8 0 1-16,-9 0-1 0,-4-2 1 15,-4-2-6-15,-2 0 3 16,-3 1-5-16,-2 0 0 16,2 1-8-16,-3 2 10 15,2 0 1-15,-2 0 5 16,4 0-1-16,1 0 0 15,2 0 1-15,1 0 0 16,3 2 2-16,4 1 0 16,-1 0-2-16,4 0 0 15,0 1 0-15,-1-3 0 16,2 2-4-16,1-2-4 0,-1-1-1 16,0 0 6-16,0 0 2 15,3 0 1-15,3 0 2 16,-1 0-1-16,0 0-1 15,-2 0 0-15,-6-2 1 16,-6-4-1-16,-4 2 0 16,0-2-10-16,2 3 10 15,0 1 1-15,-3 2-1 16,-2 0-6-16,3-2-4 16,1 2 8-16,3 0 1 15,0 0 2-15,2 0-3 16,0 0 3-16,2 0-1 15,2 0 0-15,4 0 0 16,0 0 0-16,1 0 0 16,3 0 0-16,-1 3 0 0,3-1 0 15,1 0-1-15,0 0 2 16,1-1-2-16,0-1 0 16,1 0-6-16,-1 0-1 15,0 0 8-15,-3 0-3 16,-3 0 3-16,-1 1 0 15,-2-1 0-15,0 2-2 16,-1 0 3-16,2-2-1 16,1 0 0-16,1 0-3 15,1 0 0-15,0 0 0 16,-1 0-1-16,-1 0 1 16,-1 0 1-16,0 0 2 0,-4 0-2 15,1 0 2-15,1 0-4 16,1-4 2-16,3 2 1 15,1-4-5-15,2 2 3 16,1 1 0-16,2 2 2 16,1-1-2-16,0 1 3 15,1 1-3-15,0-1 0 16,2 1 0-16,-1 0-1 16,4-3 3-16,1 1 0 15,3 1-4-15,4 1-7 16,-2-3 9-16,-2 2 0 0,2-2 1 15,-2 1-1 1,0 1 0-16,1-2 1 0,-1 1-2 16,0-3 1-16,4 4 2 15,2-1-4-15,2 1 5 16,2 1-1-16,0 0 1 16,0 0 0-16,0 0 0 15,0 0-3-15,0 0 0 16,0 0 3-16,0 0-2 15,0 0-3-15,0 0-1 16,0 0-9-16,0 0-50 16,0 0-156-16,0 0-203 15</inkml:trace>
  <inkml:trace contextRef="#ctx0" brushRef="#br1" timeOffset="-135854.07">21749 9767 319 0,'0'0'561'0,"0"0"-525"16,0 0 69-16,0 0 21 15,0 0-47-15,0 0-58 16,0 0 22-16,-1 64 16 16,1-24-26-16,0 6 18 15,0 5-4-15,4 4-11 16,1 3-6-16,0 0-9 15,-2 1 13-15,-1 5-12 16,-1 3 0-16,-1 2-11 16,2 2 7-16,-2-4-13 15,1 1 9-15,1 2-4 0,-1-3 1 16,-1-1-5 0,4-2-2-16,-3-7 1 0,1-4-2 15,1-6 4-15,0-5-3 16,-3-2 5-16,0-4 2 15,0-1-3-15,0-2-1 16,0-4 1-16,0-3-2 16,0-6-3-16,1-5-2 15,2-4 0-15,-2-2-1 16,1-4 0-16,-2-2-1 16,0-3 0-16,0 0-20 15,0 0-11-15,0 0-19 16,0-15-64-16,-6-13-161 15,2-15-410-15</inkml:trace>
  <inkml:trace contextRef="#ctx0" brushRef="#br1" timeOffset="-133307.25">21800 9780 598 0,'0'0'78'16,"0"0"15"-16,0 0 14 16,0 0-1-16,0 0-16 15,0 0-24-15,7 0-35 16,14 0-8-16,9 0 11 15,10 0-15-15,9 2-8 16,11-2-6-16,9 1-1 0,6 1-4 16,8-1 1-1,5 2 1-15,-3-2-2 0,-3 1-1 16,-4-2 0-16,-8 0 2 16,-1 0-1-16,2-5 0 15,2-3 3-15,7-1-3 16,9 4 2-16,11 2 5 15,3 3-2-15,1 0-3 16,-1 0-2-16,-8 0-1 16,-5 3 1-16,-8 2 0 15,-4-2 0-15,-10 0 0 16,-6-1 1-16,-4-2-1 0,-8 0 0 16,-5 0 3-16,-6 0-2 15,-11 0 4-15,-5 0 13 16,-9 0 2-16,-8 1 0 15,-3-1-6-15,-1 1 1 16,-2-1 1-16,0 0 15 16,0 0 2-16,0 0-18 15,0 0-2-15,0 0 3 16,0 0-2-16,0 0 2 16,0 0-3-16,0 0-6 15,0 2-3-15,0 3 2 16,0 3-4-16,0 7 32 15,0 3-19-15,0 5-8 0,0 2 1 16,0 5-6 0,0 4 9-16,0 2-7 0,0 5-1 15,0 3 7-15,0 1-2 16,0 2 3-16,0 1-7 16,0 1 1-16,0 3 5 15,-3 2-6-15,-2 2 2 16,4 1 4-16,-1 0-5 15,2 4-2-15,0 1-1 16,0 3-2-16,6 0 2 16,2-2 0-16,-2-4-1 15,0-5 4-15,-4-1-2 16,-2-7-1-16,0-1 2 16,0-2 0-16,0-2-1 0,0-2 1 15,0-1-3-15,0-1-1 16,0 0 0-16,0 0 1 15,0 1 0-15,0 0 0 16,0 1 3-16,0-1 0 16,0-5-3-16,0-2 0 15,0-4-1-15,0-3 1 16,1-2-1-16,2-1 0 16,0-5 1-16,0 0 0 15,-2-5-1-15,1-3 0 16,-2-2 0-16,1-3 0 15,-1-1 0-15,0-2 0 16,0 0 0-16,0 0 1 0,0 0-1 16,0 0 2-16,0 0-1 15,0 0 2-15,-13 0-3 16,-11 0-1-16,-10 0 1 16,-8-2 0-16,-1-3 0 15,-8 1 0-15,-3-1-9 16,-4 0 4-16,-3 1-2 15,-5 0 0-15,4 1 5 16,2 3 0-16,5 0 2 16,2 0 0-16,6 0 3 15,5 4-3-15,3 3 0 16,3 0 0-16,-1 0-1 0,-2-1 1 16,-3-2 0-1,-10 0-2-15,-4-1-1 0,-4-2-2 16,0 1-6-16,5 0 11 15,0-1-2-15,1 0 2 16,-1 2 0-16,0-3-2 16,5 1 5-16,1 2-2 15,3-1 0-15,0-2-1 16,1 0 2-16,-3 0-2 16,5 1 0-16,-3-1-1 15,5 2 2-15,4-2-1 16,6 2 2-16,4 1-2 15,3 1-3-15,2 1 3 0,4-2-2 16,0 1 1 0,4-4-1-16,0 4 2 0,2-3-4 15,3 1 2-15,-3-1-3 16,1 2-4-16,2-3 6 16,-4 2 0-16,-1-1 0 15,-2-1 3-15,0 2-1 16,-4-1 1-16,5-1 0 15,2 0 0-15,5 0 0 16,4 0-1-16,1 0-2 16,1 0 3-16,2 0 1 15,0 0-1-15,0 0 3 16,0 0-1-16,0 0 1 16,0 0 1-16,0-1-4 0,0-7 0 15,-1-2 0 1,-3 0 1-16,1-1-2 0,0-1 2 15,3 1-1-15,-2 2 0 16,1-2 2-16,-2 0 1 16,0-1-2-16,-2-1 1 15,1 0 2-15,0-1-3 16,-1 0 1-16,0-2-2 16,2-1 0-16,0-2 1 15,2 2-1-15,-2 2 0 16,1 2 2-16,-1 2-2 15,2 2-1-15,-1 1 1 16,2 1 1-16,-1-1 0 0,-1-2 0 16,1 1 1-16,-3-3 3 15,4 0 0-15,-2-2-1 16,2 3 0-16,0 1-3 16,0 0 5-16,0 1-3 15,0 0 0-15,0 2 1 16,0 1-3-16,0-3 0 15,0-2-1-15,0-2 2 16,0 0-1-16,0 1 0 16,0-1-1-16,0 2 3 15,0-1 0-15,-3 3-2 16,-2 0 2-16,4 1 1 0,-1 1-1 16,1 0-1-16,1 1-2 15,-2 0 0-15,2 2 0 16,-1 0 0-16,1 1 0 15,-2 1 0-15,2 1 0 16,0 1-7-16,0 0-11 16,-1 0-12-16,-1 0-26 15,1 0-108-15,-1 0-269 16</inkml:trace>
  <inkml:trace contextRef="#ctx0" brushRef="#br1" timeOffset="-130848.17">13805 10182 351 0,'0'0'486'0,"0"0"-463"15,0 0 79 1,0 0 113-16,0 0-116 0,0 0-40 16,0 0-4-16,17-11 5 15,-17 11-23-15,0 0-8 16,2 0-8-16,1 0 9 16,7 0-4-16,14 0-6 15,9 0-1-15,15 0 4 16,3 0-16-16,1 0-1 15,-2 0-4-15,-5 0 0 16,-6 0-2-16,-3 0 0 16,-8 3 1-16,1-1-1 0,-3 0 1 15,0-1 2 1,-4 2-3-16,2-2-1 0,-5 1-1 16,-1 1 2-16,-7-2 0 15,-4 2 0-15,-3-3 0 16,-4 0-2-16,0 1 2 15,0-1 0-15,0 0-2 16,0 0 0-16,0 0 3 16,2 0-1-16,1 0 2 15,3 0-1-15,6 0 0 16,7 0-1-16,1 0 1 16,-4 0 0-16,-5 0-1 15,-6 0 0-15,-3 0 0 16,-1 0-1-16,-1 0 1 15,0 0 1-15,2 0-1 0,-2 0 3 16,0 0 1 0,0 0 2-16,0 0 1 0,0 0-2 15,0 0-1-15,0 0 0 16,0 0-4-16,0 0 0 16,0 0 0-16,0 0 0 15,0 0-1-15,0 0 1 16,0 0-11-16,0 0-36 15,0 0-121-15,-12-1-472 16</inkml:trace>
  <inkml:trace contextRef="#ctx0" brushRef="#br1" timeOffset="-129561.89">19720 10196 181 0,'0'0'236'0,"0"0"-136"16,0 0 2-16,0 0-34 0,0 0-9 15,0 0 18 1,0 0-23-16,0 0-6 0,0 0-5 16,-1 0 6-1,1 0-6-15,0 0 17 0,0 0 19 16,0 0-13-16,0 0-21 16,0 0-9-16,0 0-11 15,0 0 15-15,0 0-6 16,14 0 2-16,15 3 10 15,11 1-17-15,8 1-20 16,3 0-3-16,1 0 1 16,-3-1-4-16,-3 0 2 0,-2 1-4 15,-4-3 4 1,-6 2-2-16,-4-1-1 0,-6-3 2 16,-8 0 5-16,-5 0 3 15,-2 0 3-15,-8 0 4 16,-1 0-5-16,0 0-1 15,0 0-2-15,0 0-4 16,0 0-7-16,0 0-1 16,0 0-48-16,-6 0-126 15,2-4-393-15</inkml:trace>
  <inkml:trace contextRef="#ctx0" brushRef="#br1" timeOffset="-128220.26">24186 10156 672 0,'0'0'37'15,"0"0"-23"-15,0 0 108 16,0 0-20-16,0 0 21 16,0 0-6-16,-10-7-44 15,10 7-20-15,7 0-19 16,3 0-12-16,6 0 10 16,10 0 26-16,8 0-21 15,9 0-16-15,11 0-1 16,9 0 1-16,-1 0-9 15,-2 0 7-15,-6 0-7 16,-11 0-5-16,-9 0 13 0,-7 0-3 16,-9-2-7-16,-9 1 7 15,-4-1 6-15,-4 1 0 16,-1 1 7-16,0-1-7 16,0 1-7-16,0 0-11 15,0 0-4-15,0 0-1 16,0 0-10-16,0 0-33 15,2 0-58-15,2 0-158 16,-1 0-541-16</inkml:trace>
  <inkml:trace contextRef="#ctx0" brushRef="#br1" timeOffset="-126796.92">22458 10322 1162 0,'0'0'177'0,"0"0"-177"16,0 0 2-16,0 0 3 16,0 0 55-16,-31 107-3 15,26-62-11-15,2 4 2 0,1-1-24 16,1 0-7-1,-2 2 1-15,1-2-6 16,2-2-7-16,0-5-5 0,0-3 0 16,0-9-5-16,2-7-71 15,5-5-96-15,1-11-122 16,1-6-299-16</inkml:trace>
  <inkml:trace contextRef="#ctx0" brushRef="#br1" timeOffset="-126377.39">22489 10319 1004 0,'0'0'266'0,"0"0"-262"15,0 0 5-15,0 0 30 16,0 0 8-16,103 7 3 15,-70 14 3-15,0 6-17 16,-4 3-6-16,-4 2-8 16,-3 4 2-16,-6-1-17 15,-5 1-3-15,-4 2 8 16,-5 5-8-16,-2 1 0 16,0 4-1-16,-6 1-2 15,-8 0 3-15,-5-1 2 16,-3-2-4-16,-4-5 0 15,-4-8 2-15,-1-4 1 0,-3-9 1 16,-1-4 4-16,6-8 8 16,0-5-5-16,5-3-3 15,-1 0-3 1,3-15-5-16,2-7-2 0,10-7-23 16,10-5-64-16,1-5-153 15,28-4-395-15</inkml:trace>
  <inkml:trace contextRef="#ctx0" brushRef="#br1" timeOffset="-124053.22">17831 10374 1148 0,'0'0'72'0,"0"0"-14"16,0 0 78-16,0 0-56 16,0 0-51-16,0 0-15 15,0 0 12-15,-3 76 21 16,3-34-35-16,-3 2-2 0,-1 3 4 15,-2-1-7-15,2 0-5 16,-1-5-2-16,5-4-7 16,0-10-75-16,0-5-99 15,13-10-208-15,5-12-308 16</inkml:trace>
  <inkml:trace contextRef="#ctx0" brushRef="#br1" timeOffset="-123672.97">17908 10347 1162 0,'0'0'141'0,"0"0"-135"16,0 0 0-16,0 0 40 15,0 0-22-15,0 0 17 16,91-45 3-16,-65 55-17 15,1 9-17-15,-2 8-7 16,-4 5 1-16,-3 6-1 16,-3 1-2-16,-6 4 4 15,-4 0-5-15,-4 3 1 16,-1 1 1-16,0-1-3 16,-14-2 2-16,-6-2 0 15,-7-6-1-15,-1-4 4 16,-4-7 10-16,-2-4 8 0,-2-7 6 15,-1-5 1-15,-5-5-7 16,2-4-13-16,-1 0-9 16,5-17 0-16,11-4-2 15,14-5-49-15,11-6-152 16,8-5-271-16</inkml:trace>
  <inkml:trace contextRef="#ctx0" brushRef="#br1" timeOffset="-122553.24">18283 10708 547 0,'0'0'455'15,"0"0"-399"-15,0 0 123 16,0 0-42-16,0 0-50 16,0 0-34-16,2-5-28 0,-2 5-17 15,0 15-6 1,0 8 7-16,-3 7 8 0,-9 2-6 15,3 5 13-15,0-1-4 16,-3 2-5-16,3-3-8 16,0-2 1-16,-1-3-2 15,2-6-4-15,7-6 0 16,-2-4-2-16,3-8 0 16,0-2 1-16,0-4-1 15,0 0 0-15,0 0 4 16,0-3 7-16,7-11-7 15,9-4-4-15,0 1-4 16,1-1 3-16,0 2-2 16,-1 2-1-16,1 3 0 15,-1 2-5-15,-2 4 4 0,0 1 0 16,-3 2 3-16,1 2 0 16,-3 0 2-16,-2 0 0 15,-1 0-2-15,-1 0 2 16,0 0-1-16,0 2-3 15,-2 6 1-15,0 3 3 16,0 3-1-16,2 3 1 16,-2 1-2-16,0-2 2 15,-3 2 2-15,0-1-2 16,0 0 0-16,0-1 2 16,0-2 5-16,-9-3-1 15,0-2 9-15,-6-2-2 16,0-3 9-16,-6-3-2 0,-6-1-6 15,-6 0-2-15,-4-1-9 16,3-12-3-16,2-2-2 16,7-2-29-16,10-1-56 15,8-4-199-15,7 2-595 16</inkml:trace>
  <inkml:trace contextRef="#ctx0" brushRef="#br1" timeOffset="-121238.18">12150 10078 1226 0,'0'0'42'15,"0"0"-36"-15,0 0 36 16,0 0-20-16,0 0 40 15,-29 93 3-15,19-45-29 16,3 8 6-16,1 6-2 16,0 4-21-16,-3-6-3 0,1-4-4 15,-1-3-6-15,-4-7-6 16,3-6 3-16,0-2-3 16,4-8-15-16,2-6-72 15,4-9-99-15,0-11-147 16,7-4-245-16</inkml:trace>
  <inkml:trace contextRef="#ctx0" brushRef="#br1" timeOffset="-120855.84">12143 10063 1167 0,'0'0'103'0,"0"0"-103"16,0 0 0-16,0 0 17 16,0 0 6-16,0 0-8 15,55 12 18-15,-24 12-12 16,0 6-11-16,-4 3-10 16,-6 3 1-16,-9 5 14 15,-4 4 13-15,-5 2-6 16,-3 3-11-16,0 1-3 15,0-3 5-15,-9-3-4 16,-5-1-2-16,-5-3 1 16,-4-3-2-16,1-6 4 15,-5-5 0-15,0-6 0 0,-3-6 5 16,-1-7-7-16,-2-6-3 16,-1-2-3-16,2-2-2 15,9-13-45-15,14-5-95 16,9-3-118-16,6-1-428 15</inkml:trace>
  <inkml:trace contextRef="#ctx0" brushRef="#br1" timeOffset="-116805.15">11198 10305 162 0,'0'0'511'0,"0"0"-505"16,0 0-4-1,0 0 2-15,0 0-1 0,0 0 7 16,0 0-4-16,-4-9-6 16,4 9 0-16,0 0-6 15,-2 0 1-15,1 0 5 16,-1 0 0-16,2 0 0 15,0 0 0-15,0 0 0 16,0 0-5-16,0 0 2 16,0 0 2-16,0 0 1 15,3 1-35-15,3 2-143 16</inkml:trace>
  <inkml:trace contextRef="#ctx0" brushRef="#br1" timeOffset="-116057.11">11218 10383 11 0,'0'0'579'0,"0"0"-511"16,0 0-39-16,0 0 52 16,0 0-15-16,0 0-9 15,0-3-3-15,0 3 6 0,0 0-18 16,0 0-5-16,0-2 5 15,0 2 3-15,0 0-12 16,0 0 1-16,0-2-8 16,-2 0-9-16,-4-1-4 15,-5-1-6-15,-9 1 0 16,-12 0 2-16,-8-1 6 16,-12-3-6-16,-8-3 3 15,-7-2 7-15,-3-3 4 16,-9-1 4-16,0-1-1 15,3-2-1-15,4 1-7 16,12 1 0-16,8 3-2 16,10 1 0-16,4 2 6 15,3 2-8-15,6 1-9 0,-1 1 6 16,3 1-1-16,3 3-5 16,-3-2-3-16,3 2 4 15,-1 0-5-15,5 2 2 16,6-2-1-16,3 2 0 15,6-1-1-15,4 2 0 16,1 0-1-16,0 0-2 16,-4 0-15-16,-2 0-60 15,0 0-99-15,1 2-228 16</inkml:trace>
  <inkml:trace contextRef="#ctx0" brushRef="#br1" timeOffset="-114599.16">10512 10216 765 0,'0'0'237'0,"0"0"-219"0,0 0 19 15,0 0 62-15,0 0-27 16,0 0-33-16,0-1-17 15,-3 7-5-15,-2 8 35 16,-1 7-10-16,0 4-9 16,-2 5-8-16,0 6 4 15,-1 4-8-15,1 2 2 16,1 1 2-16,0 0-13 16,2 0-4-16,-1 0 2 15,2 2 0-15,-2-2-4 16,0 2 6-16,1 0-8 0,-1 0 2 15,-1-2 4 1,-3-2-2-16,-1 0-1 0,3-2 0 16,-2-1-3-16,0 0-4 15,1-1 5-15,-3-1-4 16,4 0-1-16,1-2 1 16,1 0 0-16,1-2 2 15,1 0-3-15,3 0 1 16,-2-1 2-16,-2-3 1 15,-1 0-2-15,3 1 2 16,-3 0 0-16,-1 3 1 16,-1-3-3-16,2 0 2 0,0 1-1 15,0 0 0 1,-1-1-1-16,4 2 0 0,-2 0-2 16,1 0 1-16,-2 2-1 15,1 1 6-15,0 1-4 16,-1 2 1-16,-2 0 6 15,2 0-9-15,3 1 4 16,-2 1 1-16,0-1 1 16,-1 0-6-16,-2-1 2 15,2-1 4-15,0 1-6 16,2-2 0-16,-1 2 3 16,1 0 1-16,-1-1-4 15,-2 1 2-15,1-2 3 0,-3-2-3 16,3-2 1-16,-2-1 1 15,4 0-1-15,-2-1 1 16,2-4-4-16,2 2 0 16,1 0 2-16,-2-2-1 15,1 3-1-15,1-2 2 16,-2 1 0-16,-2 0 1 16,-1 2 2-16,-1-5-1 15,1-2 5-15,1-3-6 16,2-2 0-16,2-5-3 15,1 1 2-15,0-2-2 16,0-3 1-16,0 2-1 0,0-5 0 16,0 0 0-1,0 0 0-15,-2-2-1 0,2-1-1 16,-1 1-9-16,1 0-8 16,-2 1-6-16,2-2 2 15,0-1-6-15,0-1-10 16,0 0-51-16,0-3-91 15,6-18-257-15</inkml:trace>
  <inkml:trace contextRef="#ctx0" brushRef="#br1" timeOffset="-113048.22">9981 13022 921 0,'0'0'108'16,"0"0"-86"-16,0 0 74 16,0 0-23-16,0 0-22 15,0 0-18-15,70 2-6 16,-39 0-17-16,9 1-9 16,4 1 0-16,5 0 4 15,2 0-5-15,1 1 0 16,1-3-3-16,4 1 0 0,3 1 1 15,10 2 2 1,8-1 0-16,7 4 1 0,3-1-1 16,-2 2-3-16,1 2-1 15,-4-1 4-15,-1-2 0 16,-4-2 2-16,-2-2-2 16,-3-2 1-16,3 0-1 15,0-1 10-15,3-2-4 16,6 0 3-16,6 1-1 15,8 1 0-15,2 5 8 16,4 3 14-16,10 5 21 16,6 7 0-16,10 8-3 0,20 6-5 15,8 5-13-15,14 6-15 16,8 2-2-16,2 2-7 16,5 1-6-16,-4-1-2 15,-2-3 1-15,-6-3 2 16,-6-1-1-16,-7-7 5 15,-17-4-4-15,-9-3-1 16,-19-8-2-16,-12-4-2 16,-9-6 4-16,-9-1 2 15,-12-2-2-15,0-1 0 16,-12 0-2-16,-10-4 2 16,-11-1-1-16,-10-3-3 15,-9 0 4-15,-9 0 3 16,-4 0-3-16,-6 0 1 15,0-5-1-15,-5-2 3 0,0 2-1 16,0-3-1-16,0 3 2 16,0 1 0-16,0-1-5 15,-2 4 5-15,2 0-5 16,0 1 2-16,0 0 0 16,0 0 1-16,0 0-1 15,0 0 0-15,0 0 0 16,0 0-1-16,0 0 1 15,0 0 1-15,-1 0-1 16,1 0 0-16,-2 0 0 16,0 0 1-16,-1 0-1 15,-1 0 3-15,0 0-1 0,1 0 2 16,1 0 0-16,1 0-3 16,-1 0 8-16,2 0-7 15,0 0 0-15,0 0-1 16,0 0 1-16,0 0 1 15,0 0-2-15,0 0-1 16,0 0 0-16,-3 0 0 16,-3 0-1-16,-4 0-30 15,-4-2-113-15,-1-10-377 16</inkml:trace>
  <inkml:trace contextRef="#ctx0" brushRef="#br1" timeOffset="-111459.24">15663 10908 951 0,'0'0'147'0,"0"0"-112"15,0 0 24-15,0 0-31 16,0 0-22-16,0 0 15 15,-28 31 37-15,12-1-8 16,1 9-4-16,-2 6-2 16,2 6-10-16,-2 3-7 15,1 3 9-15,-1 3-5 16,2-1-12-16,-3 0-2 16,3 3 0-16,2 3-7 15,0 1-5-15,2-1 0 16,2-1-1-16,1-3 3 0,0 4-2 15,0-2 4-15,0-1-4 16,1-6-4-16,-2 0 1 16,0-7 3-16,1-3-1 15,1-2 0-15,-3-3 2 16,2-3-4-16,2-1 0 16,-3-2 0-16,0-1-2 15,2-1 0-15,1-3 1 16,1-1 0-16,1 2-1 15,-2-2 1-15,2 1-1 16,-1 1 4-16,2 1-2 16,0 0 4-16,1-2 0 0,-1 2-1 15,0-1-3 1,-1-2-1-16,1 2 0 0,2-2 2 16,1-1-1-16,0 0-2 15,0 0-2-15,0-2 2 16,0 0 0-16,0 1 2 15,-2 0-2-15,-1 0 0 16,0-2 0-16,-1 1 4 16,-1-4-3-16,1 1 0 15,1-2-1-15,-1-1 0 16,4-2 0-16,0-1 3 16,0-3-3-16,0 2 1 15,0-3-1-15,0-1 0 16,0-1 0-16,0 0 0 15,0-1 0-15,0 3 0 0,5-1-1 16,0-1 1-16,-1 1 2 16,1 1-1-16,-1 0-1 15,1-1 0-15,-1 1-3 16,0-1 6-16,1 0-3 16,-2-2 0-16,0 0 0 15,0 1 0-15,-1 2 0 16,-1 1 1-16,1-2-1 15,-1 3 0-15,2-1 0 16,0 2-1-16,3-1 2 0,0 0-1 16,-2 1 0-1,1 0 0-15,-1-2 0 0,-2 0 0 16,3 0 0-16,-3 2 0 16,0-2 0-16,1 0 0 15,-2-2-3-15,2 0 6 16,-3-2-6-16,3-2 6 15,-1-1-2-15,-1-3-1 16,-1 3 0-16,0 2 0 16,0 2 0-16,0 2 0 15,0 1 1-15,0-1-1 16,0-5 0-16,0-4 0 16,0-1 0-16,0-3 0 15,0 1 0-15,0-1-1 16,0 0-6-16,0 0-13 0,0 0-5 15,0 0-17 1,-7-12-75-16,-1-12-130 0,1-11-360 16</inkml:trace>
  <inkml:trace contextRef="#ctx0" brushRef="#br1" timeOffset="-110259.07">15575 10942 499 0,'0'0'239'0,"0"0"-202"16,0 0 93-16,0 0-5 15,0 0-19-15,0 0-26 16,0 0-26-16,3-2-11 16,9-2-28-16,6-1-6 0,7 2-5 15,7 0 3 1,5 1-2-16,2 2-1 0,0 0-1 15,2 0 3 1,-3 0-4-16,1 0 5 0,0 0 3 16,-1 0 1-16,0 0-1 15,-1 0-5-15,0 0 5 16,-1-1-6-16,-5 1 4 16,-4 0-7-16,-1 0 0 15,-3 0 1-15,1 0 5 16,-3 0-2-16,3 0 7 15,-2 0-1-15,-1 0-6 16,-1 0 3-16,1 0 1 16,1 0 1-16,-3-2-3 0,4 1 0 15,-4 0 0-15,-2-1-5 16,-1 2 3-16,-4-1-5 16,-1 1 0-16,-1-1 0 15,-1 1 3-15,-2 0-3 16,-1 0 0-16,-2 0-3 15,-2 0 3-15,-2 0 0 16,0 0 8-16,0 0 9 16,0 0-7-16,1 0-1 15,3 0 1-15,2 0-10 16,1 0 0-16,5 0 2 16,-3 0-2-16,0 0-2 15,0 0 2-15,-3 0 0 16,-3 0 0-16,-2 0-1 0,-1 0 1 15,0 0-1-15,0 0 1 16,0 0 0-16,0 0 7 16,0 0-4-16,0 0 0 15,0 0-1-15,0 0-2 16,0 0-10-16,0 0-48 16,-6 0-57-16,-7 0-179 15,-5 0-637-15</inkml:trace>
  <inkml:trace contextRef="#ctx0" brushRef="#br1" timeOffset="-108527.28">15386 13905 156 0,'0'0'342'0,"0"0"-246"16,0 0 20-16,0 0 16 15,0 0-48-15,0 0 27 16,0 0-27-16,-2 0-16 16,2 0-17-16,0 0-17 15,0 0-10-15,8 0-3 16,7 1 8-16,9 2-10 16,6 2-7-16,8-3-3 15,10-2 2-15,13 0-7 16,12 0 3-16,12 0 3 15,9 0-10-15,5 0 0 16,1 0 0-16,4 0 0 0,7 2 1 16,10 6 11-16,10 3 67 15,11 3-54-15,8 3-14 16,1-3-3-16,-2 1-8 16,-1-3 0-16,-6-2-3 15,-1-4 3-15,-5-4 0 16,-9-2 0-16,-9 0 1 15,-8 0 1-15,-11 0-2 16,-7-8 3-16,-5-3-2 16,-11 1-2-16,-6 2 0 15,-6-2-1-15,-7 4 1 16,-4 0 1-16,-2 1 0 0,1 0 0 16,2 4 0-1,3 1 1-15,2 0 0 0,-2 0-1 16,1 0 0-16,-4 0 0 15,-5 0 0-15,-1 0 1 16,-3 1 1-16,1 2-1 16,3 0 5-16,3 1 1 15,3-1 3-15,2 1-6 16,-3 1 0-16,-5 1-1 16,-10-1 8-16,-8-1 3 15,-10-1-2-15,-7 0 5 16,-6-1 0-16,-1 0 7 0,-1 1-1 15,0 0-5-15,3-2-8 16,-1 2-4 0,-2-2 0-16,-1 1 0 0,-4-1 5 15,-1 1 3 1,0-2-1-16,0 0 0 0,0 0-4 16,0 0-2-16,0 0-4 15,0 0 3-15,0 0-6 16,0 0 2-16,0 0-2 15,0 0 1-15,0 0 0 16,0 0-1-16,0 0-1 16,0 0-2-16,0 2-4 15,-4 2-34-15,-4 2-12 16,-2-2-52-16,3-4-143 16,-1 0-281-16</inkml:trace>
  <inkml:trace contextRef="#ctx0" brushRef="#br1" timeOffset="-104823.71">19658 14064 262 0,'0'0'393'0,"0"0"-311"15,0 0 15-15,0 0 0 16,0 0 47-16,0 0-21 16,0 0-51-16,0 0-13 15,0 2-15-15,7 1 7 16,6 1 7-16,9 0-12 0,5-1-21 16,9 0-17-1,9-3 1-15,13 0-3 0,10 0-2 16,6-3-3-16,-2-6 1 15,-4 1-2-15,-5-1 0 16,-8 1 1-16,-7-1 2 16,-6 2-1-16,-5 0 6 15,-6 0 2-15,-4 0-5 16,-3 1-5-16,-3 3 4 16,-6-2-4-16,-5 4 0 15,-4-2 0-15,-3 3 1 16,-3 0 2-16,0 0 1 15,0 0 5-15,0 0-1 16,0 0-2-16,0-1 3 16,0 1-8-16,0-2 6 0,0 2 2 15,0-6 4-15,0-2 10 16,0-5-11 0,0-5-10-16,0-3 2 0,1-7 0 15,-1-5-2-15,2-5 2 16,3-7-2-16,-1-3 0 15,4-5-1-15,0 6-1 16,0 1 0-16,-2 4 0 16,-2 4 2-16,0 0 0 15,-1-1 1-15,0 1-3 16,1-1 4-16,-1-2 3 16,0 0-3-16,1-4 0 0,2-3-3 15,0 1 0 1,0 1-1-16,2 4 1 0,-2 5 1 15,0 5 1-15,-2 2 1 16,1 1 3-16,0 3-5 16,-2-1-2-16,3-3 3 15,0-2 0-15,-1-6-2 16,4-5-1-16,-2-4 3 16,1-5-3-16,-1 3-2 15,-2 4 2-15,0 9 0 16,-2 3 0-16,1 7 0 15,-3 1 1-15,2 0-1 16,0 1 0-16,2 0 0 16,-1-1 0-16,3-2 0 15,-2-4 0-15,-2-2-1 0,1-3 1 16,-1-4 0-16,0-2-1 16,-1-3 1-16,0-1 1 15,-2 3-1-15,0 2-1 16,0 6 1-16,0 2-1 15,0 2 0-15,0-1 1 16,0 1 0-16,0 0 2 16,0 5-2-16,-4 6 1 15,1 5-2-15,0 7 0 16,2-2 1-16,-1 4 1 0,2-1 0 16,0 0-1-1,0 0 1-15,0-1-2 0,0-1 1 16,0-2 0-16,0 2 0 15,0-1 0-15,-1 0 0 16,1 2 0-16,-2-2 0 16,2 0 0-16,0-3 0 15,-1-1 0-15,1-2 0 16,0-2 0-16,0 2 0 16,0 0 0-16,0 7 1 15,0 4 0-15,0 1-1 16,0 4-1-16,0-1 1 15,0 1 0-15,0 0 0 16,0-2-3-16,0-1 3 16,0-3 3-16,0-3-3 0,0-2 1 15,4 2-2-15,-1 2 1 16,-1 1-2-16,-1 5 2 16,-1-1 0-16,0 2 3 15,0 0-4-15,0 0 1 16,0 0 0-16,0 0 0 15,2 0 0-15,-2 0-3 16,0 0 2-16,6-1 1 16,4-2 2-16,2 0-2 15,2 2-2-15,1 1-1 16,1 0 2-16,2 0 0 16,4 0 1-16,-1 0-1 0,3 0 1 15,1 0 0-15,1 0 0 16,2 0 0-16,2 0 2 15,0 0-2-15,0 0 0 16,-5 0-1-16,-4 0 2 16,1 0-1-16,-1 0 1 15,0-2-1-15,4 1 0 16,2-1 0-16,3 1 0 16,0-2 0-16,0 0-3 15,-2 0 3-15,0-4 1 16,-1 5-1-16,-4-3 0 15,-2 1 0-15,-5 1 0 16,-3 0 1-16,-2 0-1 0,1 1 0 16,-2-1-2-1,1 0 2-15,-1 2-1 0,-4 0 4 16,-1-3-3-16,-4 4 0 16,-1-1 0-16,0 1 0 15,2 0-1-15,-1 0 1 16,1-1 1-16,2 1-1 15,5-2-1-15,-3 2-1 16,1 0 1-16,-2 0 2 16,-2 0-2-16,-1 0 1 15,-2 0-3-15,0 0 3 16,0 0 0-16,0 0 0 0,0 0 0 16,0 0 4-1,1 0-4-15,5-2-1 0,1 2 1 16,2-1-1-16,-1 1-1 15,-1 0 2-15,-2 0-6 16,-4 0 6-16,-1 0-1 16,2 0-2-16,-2 0 1 15,1 0 1-15,4 0 1 16,1-1 0-16,4 1 0 16,0 0-2-16,3 0 2 15,0 0 3-15,-1 0-3 16,-1 0-1-16,-3 0-1 15,-3 0 1-15,-2 0 0 16,-3 0-4-16,0 0 4 16,1 0 0-16,-1 0 1 0,0 0 0 15,0 0 1 1,0 0-1-16,2 0 1 0,2 0 0 16,1 0-1-16,0 0 0 15,-3 0 0-15,-1 0-1 16,-1 0 1-16,0 0 0 15,0 0-2-15,0 0 1 16,0 0 1-16,0 0 0 16,0 0 1-16,0 0-1 15,0 0 0-15,0 0 1 16,0 0-1-16,0 0 0 16,0 0 0-16,0 0 0 0,0 0 0 15,0 0-2-15,0 0 1 16,0 0-1-16,0 0 2 15,0 2-13 1,0 10-53-16,-10-1-80 0,-5-5-341 16</inkml:trace>
  <inkml:trace contextRef="#ctx0" brushRef="#br1" timeOffset="-83763.26">11322 9775 460 0,'0'0'269'16,"0"0"-250"-16,0 0 40 0,0 0 14 16,0 0-18-1,0 0 25-15,0 0-5 0,0 0-22 16,7-15-15-16,-5 15 9 16,-1 0-3-16,-1 0 6 15,0 0-5-15,0 0 14 16,0 0-20-16,0 0-9 15,0 0-2-15,0 0-9 16,0 0-7-16,-1-4 3 16,-8 0-6-16,-4-2 0 15,-4 2 4-15,-5 0 3 16,-8-1-1-16,-8 0 3 16,-8-1-5-16,-5-3 6 0,-5 0-3 15,-2-1 2-15,-2-1-3 16,-1-3-5-16,-2 0-1 15,-4-1 0-15,-3 1-2 16,1 1 5-16,5 5-8 16,8 1 0-16,12 4 1 15,11 2-2-15,11 1 5 16,11 0-3-16,5 0 1 16,5 0-4-16,-2 0 4 15,0 0 0-15,-1 0 2 16,-4 0-3-16,-4 0 1 15,-1 0-4-15,-1 0 3 16,0-1-1-16,3-2-1 0,-1 1 3 16,3 1 2-16,2-1 3 15,2 2-1-15,2-1-4 16,3 1 0-16,0 0 0 16,0 0-4-16,0 0 0 15,0 0 3-15,0 0-5 16,0 0 0-16,0 0 0 15,0 0 1-15,0 0 1 16,0 0-1-16,0 0-1 16,0 0 0-16,0 0 1 15,0 0-3-15,0 0 4 16,0 0-5-16,0 0-3 16,0 0-40-16,0 0-51 15,6 0-165-15,2 0-857 0</inkml:trace>
  <inkml:trace contextRef="#ctx0" brushRef="#br1" timeOffset="-82468.37">16687 10115 540 0,'0'0'194'0,"0"0"-188"15,0 0 57-15,0 0 5 16,0 0-29-16,0 0 9 0,0 0 13 15,3 0-10-15,-2 0 8 16,-1 0-6-16,0 0-2 16,0 0-3-16,0 0 3 15,-1 0-2-15,-20 0-4 16,-13 0-11-16,-11-2-14 16,-10-5 16-16,1 1 14 15,1-1-11-15,3 1-10 16,4 1 2-16,6-1-12 15,4 3 5-15,7-3-3 16,6 2-1-16,6 2-16 16,2-1 4-16,5 1-1 0,4-1-3 15,-1 1-4 1,3 2 0-16,0-1 1 0,2 1-1 16,1-2 2-16,-1 2-2 15,1 0 0-15,1 0-1 16,0 0-8-16,0 0-39 15,0 0-88-15,1 0-145 16,15 0-467-16</inkml:trace>
  <inkml:trace contextRef="#ctx0" brushRef="#br1" timeOffset="-81060.46">21740 10437 568 0,'0'0'158'0,"0"0"-121"15,0 0 58-15,0 0 3 16,0 0-4-16,0 0-19 0,-1-14 4 16,1 12-34-16,0 0-23 15,0 1-3-15,0 1 7 16,0-3 0-16,-2 0-7 16,-2-1-11-16,-5-1 14 15,-2-1 14-15,-4-1-19 16,-7 0 6-16,-5 2 20 15,-4-2-12-15,-5 3-8 16,0 0 0-16,1 1-6 16,6 3 3-16,4-2-5 15,4 2-7-15,3 0-4 16,4 0 1-16,4 0 1 16,1 0 0-16,2 0 2 15,4 0 1-15,0 0-8 16,1 0 6-16,2 0-1 0,0 0 6 15,0 0-2 1,0 0 1-16,0 0-2 0,0 0 8 16,0 0-8-16,0 0 1 15,0 0 1-15,0 0 1 16,0 0-2-16,0 0-8 16,-1 0 3-16,1 0-2 15,0 0 0-15,0 0-3 16,0 0 0-16,0 2-2 15,0-2 3-15,0 0-1 16,0 0 0-16,0 0-4 16,0 0-6-16,0 0-34 0,-7 0-64 15,-7 0-305-15</inkml:trace>
  <inkml:trace contextRef="#ctx0" brushRef="#br1" timeOffset="-74825.79">19261 10093 874 0,'0'0'95'0,"0"0"-16"16,0 0 89-16,0 0-92 16,-83 4-32-16,64 5-7 15,1 1 1-15,-3 3-13 16,2 2-5-16,1 2 2 16,3 1 7-16,5 2-1 15,5-1-12-15,5-4-10 16,0-1 1-16,3-3-2 0,17-4 1 15,5-5 6-15,2-2-4 16,-2-3 0-16,-3-12-5 16,-5-8 2-16,-2-1-1 15,-5-3-4-15,-2-2 3 16,-4 2-2-16,-2 4 4 16,-1 5 3-16,2 8 16 15,-3 5-11-15,0 4 11 16,0 1-8-16,0 0-5 15,0 0-7-15,0 0-4 16,0 9-2-16,0 9 0 16,0 8 2-16,0 3 5 0,-3 6-2 15,-1 2-1 1,-4 2-2-16,2 3 1 0,0 4-1 16,-1 1 0-16,3-5 2 15,-1-5-2-15,2-10 0 16,1-12-1-16,2-7 3 15,0-4-3-15,0-4 2 16,0-2 9-16,0-19 30 16,8-13-27-16,7-7-9 15,1-6 1-15,7-1-5 16,0 5 0-16,1 7 0 16,-3 10 1-16,-1 7-1 15,-8 9-1-15,-4 0 1 0,-5 6-3 16,-3 4 0-16,0 0-1 15,0 0-16-15,0 0-27 16,0 0-36-16,0 8-111 16,0 7-146-16</inkml:trace>
  <inkml:trace contextRef="#ctx0" brushRef="#br1" timeOffset="-74109.21">19344 10421 991 0,'0'0'283'15,"0"0"-274"-15,0 0 90 16,0 0-17-16,0 0-55 0,0 0-6 15,-42 48 18-15,35-20-22 16,-2 1-7-16,1 3 0 16,1-1-6-16,2-2-2 15,-2-3 3-15,3-5-5 16,2-6 1-16,1-4-1 16,1-6 3-16,0-2-2 15,0-3 4-15,0 0 10 16,0-12 3-16,7-4-18 15,3-3 0-15,2 1 0 16,-2 3 0-16,1 3-6 16,-2 5-2-16,-4 4 2 0,-1 2 5 15,-2 1 1-15,-2 0-1 16,0 0-2-16,1 0-2 16,2 7 3-16,0 8 2 15,-2 1 2-15,1 1-2 16,-2 3 0-16,0 0 1 15,0 2 0-15,0-1-1 16,-3 2 0-16,-9-4 1 16,0-2 1-16,-4-3 1 15,-2-5 7-15,-1-5 10 16,-4-4-8-16,2 0-4 16,0-4-3-16,-1-13-5 15,2-4-3-15,3-6-62 16,6-4-185-16,10-3-750 15</inkml:trace>
  <inkml:trace contextRef="#ctx0" brushRef="#br1" timeOffset="-72708.06">23800 10071 892 0,'0'0'185'0,"0"0"-183"15,0 0 43-15,0 0 59 16,0 0-42-16,0 0-5 16,-101 54-2-16,79-29-11 15,-1 1-22-15,4 1-3 0,4 1 1 16,6-2 9 0,3-3-21-16,6-3 3 0,0-5-7 15,13-4 3-15,10-7 4 16,5-4-2-16,-1 0-5 15,2-12 1-15,-7-9-5 16,-4-5 0-16,-6-3-1 16,-5-1 0-16,-1-1 1 15,-3 0 0-15,-2 3 0 16,1 2 0-16,-2 9 0 16,0 5 3-16,0 6 6 15,0 5 1-15,0-1 5 16,0 2 2-16,0 0-10 15,0 0-6-15,0 16 0 16,-6 7-1-16,-4 10 5 16,-2 1-1-16,1 4-4 0,2 2 5 15,3-1-3-15,2 1 0 16,1-5-2 0,0-5 0-16,-1-8 0 0,2-9 0 15,1-8 0-15,-1-3 3 16,2-2-3-16,0 0 6 15,0-9 31-15,0-13 3 16,10-9-37-16,5-4-3 16,5 1 0-16,1-1 1 15,1 4-1-15,-3 3 0 16,-2 6 0-16,-2 6 0 16,-3 4 1-16,-5 3 0 15,-1 5-1-15,-5 1-9 0,1 3-12 16,-2 0-14-16,1 0-47 15,4 5-157-15,0 10-161 16,1 4-279-16</inkml:trace>
  <inkml:trace contextRef="#ctx0" brushRef="#br1" timeOffset="-70251.68">13396 10017 962 0,'0'0'211'0,"0"0"-207"15,0 0 28-15,0 0 48 0,0 0-20 16,0 0 29-16,-96 2-37 16,74 17-29-16,0 6-6 15,3 2 15-15,6 2-15 16,6-2-2-16,5-4-4 16,2-3-6-16,0-4-4 15,5-6 1-15,11-4 2 16,2-5-2-16,4-1-2 15,2-3-4-15,-2-14-1 16,-5-6 4-16,-1 0 1 16,-8-3 1-16,-1-1-1 15,-4 2 3-15,-1 1 2 16,-2 7-3-16,0 6 8 0,0 6 4 16,0 4 1-1,0 1-8-15,0 0-5 0,-6 10-1 16,-6 11 1-16,-4 10 9 15,0 6 4-15,0 4-1 16,1 4-2-16,-1 0-2 16,1 1-4-16,0-3-2 15,1-4-3-15,3-10-1 16,5-10 0-16,1-9 1 16,2-6-1-16,3-4 0 15,0 0 6-15,0-16 6 16,2-12 13-16,10-8-22 15,4-3-3-15,2-1 2 16,3 2-2-16,0 3 0 0,-2 8 0 16,-1 4-1-16,-2 7 0 15,-4 3 0-15,-1 4-9 16,-2 5-6-16,-5 3 0 16,-1 1-9-16,0 0-16 15,2 0-55-15,-1 8-118 16,1 2-288-16</inkml:trace>
  <inkml:trace contextRef="#ctx0" brushRef="#br1" timeOffset="-43729.2">12491 10641 37 0,'0'0'452'15,"0"0"-353"-15,0 0-22 16,0 0 45-16,0 0-21 16,0 0 6-16,0 0 12 15,0 0-45-15,0 0-23 16,0 0-12-16,0 0-15 0,-10 5-16 15,-6 7 10-15,-8 9 13 16,-3 0 0-16,3 2-2 16,5 0-3-16,-1-1-13 15,8-1-2-15,2-2-4 16,4-1-5-16,5-5 0 16,1-2-2-16,0-3 4 15,0-1 3-15,10-4 0 16,9-2-2-16,4-1-4 15,2 0-2-15,-1 0 1 16,-3-7-8-16,-5-4 3 16,-4 0 5-16,-1-5 0 15,-4-2 0-15,-4-2 1 16,-3 2-1-16,0 0 2 16,0 1 3-16,0 5 13 0,0 4 0 15,-2 2 8 1,1 3-8-16,-2 2 6 0,3 1-2 15,0 0-2-15,0 0-6 16,0 0-5-16,0 0-5 16,0 0 0-16,0 11-4 15,-3 13 2-15,-3 9 12 16,0 6-3-16,2 2 2 16,1 4-6-16,0 1 0 15,3-6-5-15,0 0-2 16,0-7-40-16,0-5-128 15,0-8-424-15</inkml:trace>
  <inkml:trace contextRef="#ctx0" brushRef="#br1" timeOffset="-42843.59">13394 10401 1018 0,'0'0'38'15,"0"0"2"-15,0 0 95 16,0 0-62-16,0 0-26 16,0 0-23-16,-61 23 6 0,40 0-3 15,3 8-3-15,0 1 1 16,6 4-1-16,4-3-14 15,3-2-4-15,5-3 2 16,0-5-7-16,3-6 6 16,13-6-7-16,4-6-6 15,-2-3-5-15,1-2-7 16,-1-7-5-16,-3-13 15 16,-3-5 0-16,-2-2 6 15,-5-4 1-15,-2-3 0 16,0 1 1-16,-2 4 1 15,1 6-1-15,-2 8 16 0,0 5 12 16,0 3 5-16,0 5 4 16,0 1-4-16,0 1-15 15,0 0-1-15,0 4-10 16,0 18-3-16,0 13 3 16,0 7 13-16,-5 6-6 15,4 3-7-15,1 0-3 16,0 0-4-16,0-4-3 15,0-6-77-15,0-8-271 16</inkml:trace>
  <inkml:trace contextRef="#ctx0" brushRef="#br1" timeOffset="-41658.4">22953 11053 1032 0,'0'0'171'0,"0"0"-170"16,0 0 2-16,0 0 33 16,0 0-1-16,0 0-18 15,0 0 9-15,-48-20 0 16,35 20-7-16,-4 9-6 15,-6 13 9-15,-4 10 9 16,-1 5-10-16,2 4 12 16,7 0-16-16,5-3-7 15,13-1-10-15,1-2 0 16,28-4-16-16,26-7-99 16,13-11-184-16</inkml:trace>
  <inkml:trace contextRef="#ctx0" brushRef="#br1" timeOffset="-40826.44">23908 10410 528 0,'0'0'393'15,"0"0"-357"-15,0 0 28 16,0 0 108-16,0 0-107 16,0 0-26-16,-18-6 1 15,15 6-15-15,-6 9-21 16,-3 14-4-16,-6 6 23 16,2 2 1-16,-2-1-6 15,4 2-7-15,1-1-1 16,7-3-5-16,5-3-4 0,1-2 0 15,13-2-1-15,20-3-73 16,13-6-104-16,8-8-497 16</inkml:trace>
  <inkml:trace contextRef="#ctx0" brushRef="#br1" timeOffset="-34410.47">10291 9655 59 0,'0'0'261'0,"0"0"-194"15,0 0-30-15,0 0 2 0,0 0-15 16,0 0 28-16,0 0 5 15,0 0-16-15,0-8-7 16,0 7 1-16,0 1 4 16,0 0-4-16,0 0-10 15,0 0-9-15,0 0-2 16,0 0-3-16,0 0 7 16,3 0 7-16,0 0 10 15,0 0 23-15,-3 0 8 16,0 0 20-16,0 0-18 15,0 0-24-15,0 0-6 16,0 0 0-16,0 0-12 16,0 0-9-16,0 0-7 0,0 0-9 15,0 0 3-15,0 0-4 16,0 0 1-16,0 0-1 16,0 0 0-16,0 0-1 15,0 0 2-15,0 0-1 16,0 0 0-16,0 0 0 15,0 0 0-15,0 0 0 16,0 0 0-16,0 0 0 16,0 0 0-16,0 0-2 15,0 0-14-15,0 0-33 16,4 0-69-16,-2 0-193 16,-2-4-394-16</inkml:trace>
  <inkml:trace contextRef="#ctx0" brushRef="#br1" timeOffset="-25741.54">14237 10149 753 0,'0'0'39'0,"0"0"-37"15,0 0 3-15,0 0 29 16,0 0 23-16,0 0 6 16,0 0-4-16,0 0-28 0,0 0 10 15,0 0 28 1,0 0-8-16,0 0-4 0,0 0-2 16,0 0-12-16,0 0 10 15,0 0-14-15,0 0-6 16,0 0-9-16,2-3-3 15,1-3-11-15,-2 1 1 16,2-1 4-16,0-1 8 16,-2-2-7-16,2-2 0 15,-1-4 2-15,3 1-9 16,-2-3-2-16,0 1 2 16,-2 2 0-16,1-1 1 15,1 0-4-15,1 0 2 16,-1-3-2-16,0 2-2 15,0-1-1-15,0-1 1 0,1 0-1 16,1 2 2 0,-2-2 0-16,4-3 0 0,-2 1 0 15,-1-2-2-15,1 1-1 16,-2-2 2-16,-2 1-2 16,1-3 2-16,-2-1 1 15,0 1-4-15,0-4 1 16,0-2 2-16,0 0-4 15,0-4 0-15,0 0-1 16,0-1 1-16,0 6 2 16,1-2-1-16,2 4-2 15,0 3 4-15,3-2-1 0,-5-2-1 16,2-4-1-16,-1-1 5 16,-2 0-4-16,0-1 1 15,0 2 1-15,0 4-2 16,0 3 6-16,0 5-6 15,0 3-1-15,0 1 0 16,0 2 0-16,0-1 1 16,0 0-1-16,0-4 0 15,3-2 0-15,-3-3 0 16,0 1 0-16,0-1 0 16,0 5 2-16,0 3-2 15,0 4 0-15,0 3 0 16,0 1 0-16,0 3 0 15,0 0 0-15,0 0-1 16,0 0 3-16,0 0-2 0,0-4 0 16,0 1 0-16,0-1 0 15,0 2 0-15,-3 2 0 16,3 0-1-16,-2 2 2 16,1-1-2-16,-1 1 2 15,1 2-3-15,-1 0 3 16,1 1-1-16,1-1 0 15,0 1 0-15,0-2-1 16,-3 3 1-16,3 0 0 16,0 0 1-16,0 0-1 15,0 0 0-15,-1-1-2 16,1 1 2-16,0 0 0 0,0 0 0 16,0 0 0-16,0 0 0 15,0 0 0-15,0 0 1 16,0 0-1-16,0 0 0 15,0 0 0-15,0 0 0 16,0 0 0-16,0 0 0 16,0 0 0-16,0 0 0 15,0 0 0-15,0 0 1 16,0 0-1-16,0 0 0 16,0 0-1-16,0 0 0 15,0 0 0-15,0 0 0 16,0 0-1-16,0 0 1 15,0 0 1-15,0 0 0 0,0 0-1 16,0 0 1 0,0 0 0-16,0 0 0 0,0 0 1 15,0 0-1-15,-2 0 0 16,1 0-2-16,1 0 2 16,0 0 0-16,0 0-1 15,-2 0 0-15,-2-2 1 16,-1-3 0-16,-4-1 0 15,-1 2 0-15,1 0 0 16,-2-2 0-16,1 2 0 16,-2-2 0-16,0 1-1 15,-1 0 1-15,2 3 0 0,1-3-1 16,2 2 1 0,2 1 0-16,0 0 1 0,0-1-1 15,-1 2 0-15,1-2 0 16,-1 0 0-16,-3 0-2 15,-1-1 2-15,-3 0 0 16,-4 2-1-16,0-3 1 16,-2 0 1-16,-3 0-1 15,2 1-1-15,0 1 1 16,1 1-1-16,3-1 1 16,-1 0 0-16,0 0 0 15,-1 0-2-15,-2 0 2 16,1 1 0-16,1 0 0 15,-3 0-1-15,1-2 2 16,-6 3-2-16,-4-2-1 0,-2 0 1 16,-4 2 0-16,1-2 0 15,2 0 1-15,2 0 0 16,5 2 2-16,6-2-2 16,2 2-1-16,1-1-1 15,5 1 4-15,-2-2-3 16,0 1 3-16,-3 1-4 15,1 0 2-15,-2-1 0 16,0 2 0-16,-5-1 1 16,0 1-2-16,0 0 1 0,5 0 0 15,2 0 0 1,5 0 0-16,4 0 0 0,3-2-1 16,-1 2 1-16,0-1 0 15,0 1 0-15,-4 0 0 16,1 0-1-16,0 0 1 15,-3-1 0-15,-2 1 0 16,2-2 0-16,-1 2-3 16,2-1 1-16,4 1 2 15,-2 0-1-15,5 0 1 16,-1 0 0-16,1-1-1 16,-2 1 0-16,-5 0 1 15,2 0 0-15,-3 0-2 16,1 0 1-16,0 0 0 15,2 0 1-15,2 0-2 0,-1 0 2 16,1 0 0 0,1 0-1-16,-3 0 1 0,4 0-1 15,-1 0 2-15,2 0-2 16,2 0 1-16,1 0 0 16,-2 0 0-16,1 0 0 15,-1 0-1-15,1 0 2 16,-1 0-1-16,0 0 0 15,0 0 0-15,-2 0 0 16,2 0 0-16,0 0-1 16,3 0 0-16,0 0 1 15,0 0 0-15,0 0-1 0,0 0 1 16,0 0-10 0,0 0-8-16,0 0-14 0,0 0-16 15,0 1-54-15,0 6-109 16,0-4-106-16,3-3-326 15</inkml:trace>
  <inkml:trace contextRef="#ctx0" brushRef="#br1" timeOffset="-23602.18">13014 8280 569 0,'0'0'243'0,"0"0"-190"0,0 0 28 16,0 0 36-16,0 0 1 15,0 0-38-15,0-21-31 16,0 21-14-16,0 0-20 15,0 0-3-15,0 0-1 16,0 0-5-16,0 1-6 16,-9 14 0-16,-2 3 3 15,-1 4 12-15,-1 2-10 16,2 2 3-16,1 4 13 0,1 2-13 16,2 2 12-16,-1 1-6 15,-2-1-7-15,7-3 1 16,-3 0 3-16,1-4-7 15,2-3 4-15,2-2-3 16,-2-2-2-16,0-2 3 16,0 1-5-16,0-1 6 15,2-1-5-15,-1 1-1 16,2 1 3-16,-1-2-4 16,1-1 2-16,-2-1-1 15,2-1-1-15,-1-3 3 16,1-3-2-16,0-2-1 0,0-2 0 15,0-2 0 1,0-2 0-16,-2 0 0 0,2 0 0 16,0 0 3-16,0 0 1 15,0 0 0-15,0 0 4 16,0 0-5-16,0 0 10 16,0 0 2-16,0 0-1 15,0 0-5-15,0 0-1 16,0 0 0-16,0 0 0 15,0 0-8-15,0 0 6 16,0 0-2-16,0 0-4 16,0 0 2-16,0 0-1 0,0 0 5 15,0 0-6 1,0 0 1-16,0 0 1 0,0 0-1 16,0 0 0-16,0 0-1 15,0 0 0-15,0 0 0 16,-1 0 0-16,1 0 2 15,0 0-2-15,0 0 0 16,0 0 0-16,-2 0 0 16,2 0 1-16,0 0 0 15,0 0 0-15,-3 0 1 16,3 0-1-16,0-2-1 16,-3-2 1-16,0-3 0 15,-3 2-1-15,2 0 0 16,-2-1-2-16,0-1 2 15,-2 0-1-15,-2 0 1 0,-2-4 0 16,0 0 0 0,-3 0 1-16,1-1-1 0,0 2 4 15,2-1-4-15,0-2 0 16,0 0-3-16,-2 1 3 16,-2-5 2-16,-2-1-2 15,0-1 1-15,-1-2-2 16,1 3 1-16,-1 0 0 15,1 6 0-15,3-2 0 16,1 3 0-16,-1 1 0 16,5 0 1-16,-2 2-2 15,3-1 1-15,-2-1 0 0,-2-1 1 16,0 0-1-16,-4-1 0 16,2 1-1-16,-1 3 1 15,2 0 0 1,1 3 2-16,4 1-1 0,5 1-2 15,-1 2 2-15,4-1-1 16,-1 2 0-16,2 0 0 16,0 0 0-16,-1 0 0 15,1 0 0-15,0-1 0 16,-2 1 0-16,1-2 0 16,-1 1 0-16,-2 0 1 15,4 1-1-15,-3-3-1 16,3 3 0-16,0 0 0 0,0 0 2 15,0 0 2 1,0 0-3-16,0 0 0 0,0 0 0 16,0 0 3-16,0 0 1 15,0 0-1-15,0 0-2 16,0 0 5-16,0-2-2 16,0 1-2-16,0-1 6 15,0-2-7-15,3-2 0 16,9-1-1-16,3-3 3 15,2 2-5-15,3 1 2 16,4-1-3-16,-2 1 2 16,-1 0-1-16,-1 1 2 15,2-1 0-15,-1 1 1 16,-3 1-1-16,-2-2 0 0,-1 4 1 16,-2-2-1-16,-1 2 0 15,2 2 1-15,-2 1-2 16,3-3 1-16,3 2 0 15,1 0-4-15,0 1 4 16,2 0-1-16,-3-2 3 16,0 0-2-16,0 1 0 15,-2-2 0-15,2-1 0 16,-1 0 0-16,-1-2 0 16,1 0 0-16,-3 1 1 15,0 1-1-15,1 1-1 16,-3 0 1-16,-1 1 0 15,0-1-1-15,0 0 0 0,2 0 1 16,-4 0-4 0,1 0 4-16,-2 0 0 0,-4 1 0 15,-1 0 4-15,-1 2-4 16,-2 0-1-16,0 0-1 16,0 0 1-16,0-1 1 15,0 1 0-15,1 0-6 16,-1 0-26-16,0 0-83 15,0 0-159-15,-9 0-460 16</inkml:trace>
  <inkml:trace contextRef="#ctx0" brushRef="#br1" timeOffset="-22741.41">12354 8461 389 0,'0'0'136'0,"0"0"-60"0,0 0 4 16,0 0 80-16,0 0-122 15,0 0 45-15,-19-37-14 16,12 35-31-16,-4 0-3 16,3 2-9-16,-5 0-12 15,-2 0 7-15,-4 0 0 16,-2 0-9-16,1 0 1 16,3 2 2-16,0 6 1 15,1 4 2-15,1 0-6 16,-1 5-2-16,3 1-7 15,3 1 0-15,6 0 2 0,4-2-4 16,0-3-1 0,0-1 0-16,11-5 0 0,5-2 5 15,6-6-3-15,3 0 1 16,3 0-3-16,1-8 4 16,-5-5-4-16,-5-4 0 15,-5-3 0-15,-6-3 0 16,-5 1 5-16,-3-1 0 15,0 6-4-15,0 0-1 16,0 5 1-16,-4 5 7 16,-2 2-5-16,2 3-2 15,-4-1 0-15,-1 2-1 0,-6 1-1 16,0 0-1 0,1 0 0-16,-2 0-8 0,0 4-31 15,4 4-67-15,-4 0-109 16,4 1-50-16</inkml:trace>
  <inkml:trace contextRef="#ctx0" brushRef="#br1" timeOffset="-20311.72">12181 8524 729 0,'0'0'75'15,"0"0"-28"-15,0 0 39 16,0 0 18-16,0 0-48 15,0 0-9-15,-18-4-22 16,2 0-15-16,-4-2-4 16,-6 2-1-16,-7-1-3 15,-8 1 7-15,-3 0 3 16,-7 0-5-16,-3 0 0 16,-2 0-5-16,-4 0 0 15,3-1-2-15,-1 1 4 16,0-3-3-16,4 0 1 15,-3 0-2-15,2-1 2 16,2 1 2-16,-1 0-2 16,3-1 1-16,1 1-1 0,3 3-2 15,3-2 1-15,0 3 0 16,0-1-1-16,3 1 0 16,1 2 1-16,1-2-1 15,3 2 0-15,1-1 1 16,-3 1-3-16,-2 1 3 15,-3 0-1-15,1 0 0 16,-1-1 0-16,2-1 1 16,1 0-3-16,3 1 3 15,1 1-2-15,5 0 1 0,1 0-3 16,6 0 3 0,-3 0 1-16,0 0-1 0,-3 0 0 15,-1 3 0-15,1-1-1 16,0 0 2-16,5-2-1 15,1 2 0-15,6-2 1 16,5 0-1-16,5 0-1 16,5 0 1-16,2 0 2 15,1 0-1-15,0 0 0 16,0 0 0-16,0 0 13 16,0 0 22-16,0 0-10 15,0 0-1-15,0 0-5 16,0 0 0-16,0 0-5 15,0 0-5-15,0 0-2 16,0 0-3-16,0 0 6 0,0 0-6 16,0 0 0-16,0 0-4 15,0 0 1-15,0 0-2 16,0 0 1-16,0 0-2 16,0 3 1-16,0 1-3 15,-3 5-2-15,0 5 4 16,0 3 1-16,1 2 0 15,1-2-1-15,1 2 1 16,0-5 2-16,0 4-2 16,0-1 4-16,0-2-4 0,0 2 1 15,0-2 0 1,0-1 0-16,0 1 3 0,0 0-3 16,0 0 0-16,0-3 1 15,0 3 1-15,0-5-3 16,0 0 1-16,0 0-1 15,0-1 1-15,0-1 2 16,0 2-2-16,0-1-1 16,0-2 1-16,-2 1 1 15,1-1-1-15,-2 0-1 16,2 3 2-16,-2 1 2 16,0 2-4-16,0 0 1 15,-2 1 1-15,5-1-1 16,0-1 0-16,-3 1-1 15,3-2 4-15,0 0-3 0,0-1-1 16,0-1 3 0,0 4-3-16,0-4 0 0,0 3 2 15,0-3 1-15,0 1-1 16,0 2-2-16,0-2 1 16,0 1 0-16,0 0-1 15,0-1 0-15,0 1-1 16,0-2 3-16,0-1-1 15,0 2 1-15,0-3-2 16,0 2 2-16,0-2-2 16,0 0 3-16,0 0-3 15,0-1 2-15,0 1 0 0,0-1-2 16,0 2 1 0,0 1 2-16,0 3 0 0,0 1-1 15,0 0 3-15,0-1-3 16,0-1-1-16,0 0 2 15,0 1-2-15,0-3 3 16,0 1-3-16,0 0-1 16,0 0 0-16,0 2 0 15,0-1 1-15,0 2-1 16,0 0 1-16,0 0 0 16,0 0 0-16,0-2 2 15,0 1-1-15,0-4-2 16,0 1 1-16,0-1 1 0,0-2-1 15,0 1 2 1,0 0-1-16,0 0-1 0,0 3 1 16,0 1-1-16,-2 1 0 15,2-1 4-15,-1-1-4 16,-1-2 5-16,1-1-5 16,1 0 2-16,-2-3-2 15,2 2 2-15,0-2-2 16,0 3-1-16,0 3 0 15,0 1 1-15,0 1 1 16,0-4-1-16,0 1 0 16,0-2-1-16,0-1 1 15,0-3-1-15,0-1 1 16,0-1-1-16,0-1 0 0,0 0 1 16,0 0 3-16,0 0 1 15,0 0-1-15,0 0-3 16,0 0 1-1,0 0 0-15,0 0-2 0,0 2 4 16,0-1-4-16,0-1 0 16,0 0 2-16,0 0-2 15,0 0 1-15,0 0 1 16,0 0-2-16,0 0 1 16,0 0-1-16,0 0 1 15,0 0 0-15,0 0-1 16,0 1 1-16,0-1 1 15,0 0-1-15,0 0-1 0,0 0 0 16,0 0 4-16,0 0-3 16,0 0 0-16,2 0-1 15,1 0 4-15,0 0-4 16,6 0 1-16,0 2 0 16,1-1 0-16,2 2 0 15,0-2 0-15,2 1 0 16,-1 2 0-16,2-4-1 15,-3 2 0-15,0-1 0 16,-3 1 1-16,-2-1-4 16,-2 0 6-16,-2 1-3 15,3-2 0-15,-3 1 0 0,1-1 0 16,4 2 0 0,-2-2 1-16,5 0 0 0,-3 0 0 15,4 0 0-15,-2 0-1 16,-4 0 1-16,0 0-2 15,-3 0 1-15,2 4-2 16,2-1 4-16,-4 1-3 16,2-1 1-16,-1-2 0 15,-1 1-1-15,0-1 1 16,0 1 1-16,-3-2-1 16,0 0 0-16,0 0 0 15,0 0 0-15,0 0 0 16,0 0 0-16,0 0 0 0,0 0 5 15,0 0-4 1,0 0-1-16,0 0 3 0,0 0-3 16,0 0-3-16,0 0-103 15,0-5-561-15</inkml:trace>
  <inkml:trace contextRef="#ctx0" brushRef="#br1" timeOffset="-16833.05">14337 10196 295 0,'0'0'85'0,"0"0"-84"0,0 0 25 15,0 0 81 1,0 0 7-16,0 0-44 0,0 0-24 16,0 0-2-16,-7-3 1 15,7 3-1-15,0 0-4 16,0 0 9-16,0 0-6 15,0 0-10-15,0 0-1 16,0 0 5-16,0 3-10 16,7 0-2-16,2 0-5 15,2 1-1-15,5-2-4 16,3 1-2-16,1-2-1 16,2-1 4-16,-1 1-5 15,0-1 0-15,0 0-8 16,-2 0 4-16,2 0-4 15,0 0 0-15,-3 0 3 0,1 0-2 16,0-5-2-16,-2 2 2 16,-1 0-3-16,-4 0-1 15,-1 0 4-15,-4 0-4 16,-4 2 2-16,-1-1-2 16,-1 1 0-16,1 0 3 15,1-1-2-15,0 1-1 16,0-1 3-16,0 2 0 15,0-1-3-15,0 1-1 16,-2 0 1-16,5 0 1 16,-3 0 0-16,-2 0-1 15,1 0 1-15,3 0-1 0,-2 0 0 16,0 0 1 0,0 0-1-16,-2 0 1 0,1 0-1 15,-1 0 0-15,-1 0 1 16,0 0-1-16,0 0 0 15,0 0 0-15,0 0 1 16,0 0 2-16,0 0 2 16,0 0 9-16,0 0 10 15,0 0 6-15,0 0 5 16,0 0-13-16,0-1-2 16,0 1-1-16,0 0-7 15,0 0-8-15,0 0-4 16,0 0 0-16,0 0-2 15,0 0-8-15,0 0-40 0,0 0-78 16,0 0-119-16,0 0-158 16</inkml:trace>
  <inkml:trace contextRef="#ctx0" brushRef="#br1" timeOffset="-16660.43">14636 10198 98 0,'0'0'0'0</inkml:trace>
  <inkml:trace contextRef="#ctx0" brushRef="#br1" timeOffset="-16150.64">14636 10198 512 0,'-13'25'162'16,"13"-25"-122"-16,0 0 56 15,0 0-15-15,0 0-16 16,0 0 2-16,-1 0-34 16,1 0-10-16,6 0-15 15,9 0 4-15,7-1 4 0,5-3 0 16,5-2-4 0,0-1-1-16,3 0 1 0,-5 1-9 15,-4-3 4-15,-2 4-7 16,-7 0 6-16,-6 1-2 15,-6 2-2-15,-3-1 2 16,-2 1 25-16,0 1 11 16,0 1-20-16,0 0-9 15,0 0-2-15,-5 0-9 16,-7 0-3-16,0 0-89 16,0 0-151-16,2 0-33 15</inkml:trace>
  <inkml:trace contextRef="#ctx0" brushRef="#br1" timeOffset="-15985.44">14785 10173 760 0,'0'0'108'0,"0"0"-99"15,0 0 39-15,0 0-4 16,0 0-44-16,0 0-111 15,-5 0-341-15</inkml:trace>
  <inkml:trace contextRef="#ctx0" brushRef="#br1" timeOffset="-14785.83">14528 10239 66 0,'0'0'43'0,"0"0"-43"0,0 0-79 16</inkml:trace>
  <inkml:trace contextRef="#ctx0" brushRef="#br1" timeOffset="-14547.26">14528 10239 621 0,'-22'-11'158'0,"22"11"-148"15,0 0 21-15,0 0 49 0,0 0 4 16,0 0-26-16,-3 0-32 16,3 0-26-16,0 0-1 15,0 0-33-15,0 0-77 16,0 0-148-16</inkml:trace>
  <inkml:trace contextRef="#ctx0" brushRef="#br1" timeOffset="-14093.07">14668 10225 355 0,'0'0'184'0,"0"0"-184"15,0 0 0-15,0 0-15 16,0 0-8-16,0 0-19 16,-6 3-14-16,6-3 35 15,0 0 10-15,0 0 11 16,0 0 11-16,0 0 13 15,0 0 20-15,0 0-44 16,0 0-47-16</inkml:trace>
  <inkml:trace contextRef="#ctx0" brushRef="#br1" timeOffset="-13862.03">14668 10225 445 0,'96'33'197'0,"-96"-33"-193"16,0 0-4-16,0 0 3 15,0 0-3-15,0 0-6 16,22-3-32-16,-17 1-66 0,-1-1-42 15</inkml:trace>
  <inkml:trace contextRef="#ctx0" brushRef="#br1" timeOffset="-12992.88">14773 10178 178 0,'0'0'0'0,"0"0"-91"16,0 0 91-16,0 0 31 16,0 0 107-16,0 0-39 15,0 1-9-15,0-1 3 16,0 0 10-16,0 0-1 15,0 0-1-15,0 0-31 16,0 0 0-16,0 0 3 16,0 0-16-16,0 0-19 15,0 0-19-15,0 0-3 16,-2 0-1-16,1 0 7 16,1 0 6-16,-2 0 2 15,2 0-7-15,0 0 1 0,0 0-7 16,0 0-8-16,0 0-6 15,0 0-1-15,0 0-1 16,0 0-1-16,0 0-2 16,0 0-24-16,0 0-16 15,0 0-17-15,0 0-33 16,0 0-5-16,0 0-5 16,0 0 54-16,0 0 11 15,6 0 1-15,3 0-20 16,2 0-57-16,-3 0-202 15</inkml:trace>
  <inkml:trace contextRef="#ctx0" brushRef="#br1" timeOffset="-12855.46">14773 10178 787 0</inkml:trace>
  <inkml:trace contextRef="#ctx0" brushRef="#br1" timeOffset="-12781.37">14773 10178 787 0,'21'15'141'0,"-21"-15"-141"0,0 0 0 0,0 0 2 15,0 0 2-15,0 0-4 16,-9 0-16-16,9 0-97 16,0 0-157-16</inkml:trace>
  <inkml:trace contextRef="#ctx0" brushRef="#br1" timeOffset="-12593.44">14759 10226 800 0,'0'0'0'0,"0"0"-118"15,0 0 95-15,0 0-43 16,0 0-294-16</inkml:trace>
  <inkml:trace contextRef="#ctx0" brushRef="#br1" timeOffset="-10496.19">14724 10106 532 0,'0'0'62'0,"0"0"-15"16,0 0 83-16,0 0-18 16,0 0 0-16,0 0 13 15,0 0-49-15,-16-16-35 0,16 16-13 16,0 0-10-1,0 0-8-15,0 0 3 0,0 0 0 16,0 0-1-16,0 0-2 16,0 0 4-16,0 0-10 15,2 0 4-15,10 6-2 16,4 1-1-16,2 2 2 16,2-1-7-16,-1 1 3 15,2-1-3-15,-2 1 3 16,1-4-2-16,-2 0-1 15,1-3 0-15,-5 1 2 16,-2 0 0-16,-4 0-1 16,-5-2 0-16,-1 0-1 15,-2 1 0-15,0-2-1 16,0 2 1-16,0-2 1 0,0 0-1 16,0 0 0-16,0 0 6 15,0 0-4-15,0 0 1 16,0 0-3-16,0 2 0 15,0 4 2-15,-3 1-1 16,-6 3 0-16,0 0 0 16,-2 1 0-16,-2 1 3 15,0 0-3-15,-3 0 0 16,2-2 4-16,-4 3-5 16,3-4 1-16,-3 2-1 15,3-1-24-15,-1-1-200 16,4-7-632-16</inkml:trace>
  <inkml:trace contextRef="#ctx0" brushRef="#br1" timeOffset="-3048.16">14337 8678 99 0,'0'0'222'16,"0"0"-175"-16,0 0-27 15,0 0 11-15,0 0 11 16,0 0 14-16,0 0-8 15,-6 0-10-15,6 0-14 16,0 0-5-16,0 0 11 16,0 0-10-16,0 0-6 15,0 0 5-15,0 0-1 0,0 1-8 16,0-1-6-16,0 0-3 16,0 0 2-16,0 0 1 15,0 0-1-15,0 0 0 16,0 0-1-16,0 0 1 15,0 0-1-15,0 0-2 16,0 0 1-16,0 0-1 16,0 0-3-16,0 2-16 15,0 0-48-15,0 2-56 16,0-3-191-16</inkml:trace>
  <inkml:trace contextRef="#ctx0" brushRef="#br1" timeOffset="-1203.07">15649 8749 123 0,'0'0'234'0,"0"0"-176"16,0 0 12-1,0 0-14-15,0 0 5 0,0 0 0 16,0-24-31 0,0 21-7-16,0 3 5 0,0-1-4 15,0 1 17-15,0 0-5 16,0 0-7-16,0 0 6 16,0 0 5-16,0 0 16 15,0 0-15-15,0 0-6 16,0 0-3-16,0 0-5 15,1 0-9-15,5 0-6 16,3 1 5-16,1 6 5 16,3 0-4-16,0 2-10 15,0-1 8-15,3 2-5 0,1-1 0 16,1 0-2-16,-3 2-6 16,6-4 4-16,-2-2-2 15,-1 2 1-15,4-3 4 16,1-1-3-16,-2 0 1 15,3 0 0-15,-2-1-6 16,0 1 2-16,-4-1-4 16,1 0 4-16,0-2 1 15,-2 2-3-15,3-2 0 16,-2 0 0-16,3 0 1 16,1 0 2-16,-3 0-3 15,4 0 0-15,-3 0 0 16,2-4 2-16,0-2-2 0,-1 2 2 15,-6-2-3 1,-1 2 5-16,-3 0-2 0,-3-2 3 16,2 2 9-16,-1-4 2 15,1 1 4-15,4 0-16 16,-1-1-6-16,2-1 1 16,0 2 0-16,0 1 0 15,-3 1-1-15,-5 3 1 16,0 0 0-16,-6 1-1 15,2-1 1-15,-3 2 1 16,0 0 1-16,0 0 3 16,0 0 7-16,0 0 2 15,0 0 0-15,1 0-8 0,-1 0-6 16,0 0 2-16,0 0 1 16,0 0 1-16,0 0-1 15,0 0 1-15,0 0 0 16,0 0-2-16,0 0-2 15,0 0-2-15,0 0-3 16,0 0-114-16,0 0-183 16,-7 0-621-16</inkml:trace>
  <inkml:trace contextRef="#ctx0" brushRef="#br1" timeOffset="632.47">15595 8878 388 0,'0'0'371'16,"0"0"-350"-16,0 0-16 15,0 0 48-15,0 0 16 16,0 0-34-16,18 5-29 15,-11-1-1-15,5 2 18 16,-1 1 12-16,-1 1-15 16,0 1 10-16,1 0-10 15,-1 0 14-15,2-2-19 0,-1 1 1 16,1-1 0-16,3 0 3 16,1 1-1-16,0-3-7 15,5 2-1-15,-1-1 4 16,4-2-1-16,1-1 2 15,0-1-9-15,-2-1 5 16,1-1-6-16,-2 0-2 16,0 0-2-16,-2 0 0 15,-1 0 0-15,-1 1-1 16,0-1 0-16,3 2 1 16,0-2-1-16,4 0 0 15,2 0 1-15,1 0-1 0,1 0 2 16,-3 0-2-16,1 0 0 15,-3 0 1-15,0-3 0 16,-2-2-1-16,-1 2 1 16,-1-2-1-16,-1-2 1 15,2 1-1-15,-2-1 2 16,2 0-1-16,-4 0-1 16,-2 1 1-16,-3-1 0 15,-4 2 1-15,-2 1 1 16,-1-1 1-16,-4 1 1 15,1 1 12-15,-2 2 8 16,0 0-4-16,0 1 3 16,0 0-8-16,0 0-5 0,0 0-3 15,0 0-7 1,0 0-1-16,0 0 0 0,0 0 1 16,0 0-2-1,0 0-1-15,0 0 2 0,0 0 1 16,0 0-1-16,0 0 0 15,0 0-2-15,0 0 3 16,0 0-1-16,0 0 2 16,0 0-1-16,0 0-1 15,0 0 0-15,0 0 0 16,0 0-1-16,0 0 2 16,0 0-3-16,0 0 4 15,0 0-2-15,0 0 0 16,0 0 0-16,0 0 0 0,0 0 1 15,0 0-1-15,0 0 0 16,0 0 2-16,0 0-2 16,0 0 0-16,0 0-4 15,0 0 4-15,0 5 0 16,0 2 0-16,-2-1-1 16,-2 2 2-16,-1 2-1 15,-2 1 0-15,1 1-2 16,0 1 2-16,-2-1 1 15,2-2 0-15,-1 1-1 16,1-2 1-16,0-1-1 16,3-1 0-16,-1 0 1 15,-1 0-1-15,0 1 0 0,-2 0 0 16,1 2 2 0,-1-1-1-16,-3 3 2 0,1-1-1 15,0 0 4-15,-1 2-4 16,0-3 1-16,3 2-1 15,1-2-1-15,0-2 0 16,-1 0 0-16,2 1-1 16,-3-2 2-16,1 1 1 15,-3 0 2-15,-1 3 8 16,-1 1 2-16,-1 1-6 16,-1 0-2-16,-1-1-3 15,3 1 1-15,2 1-2 0,-2-2-3 16,3 2 0-1,1-3 6-15,1-1-6 0,0 0 0 16,1-3 1-16,0 1 0 16,-4 2-1-16,2 0 1 15,-4 1 1-15,-3 1 1 16,2-1-1-16,-5 0 4 16,1 0-2-16,1-1-1 15,2-2 2-15,1 0-2 16,6-3 0-16,-1-2 2 15,5 0 3-15,0-2-2 16,0 1 1-16,1-2-3 16,0 0 1-16,2 0-1 15,-2 0-3-15,2 0 0 16,0 0 0-16,0 0 3 0,-1 0-4 16,-4 0-7-16,-2-6-100 15,-2-8-96-15,-3-6-151 16,4-2-264-16</inkml:trace>
  <inkml:trace contextRef="#ctx0" brushRef="#br1" timeOffset="1614.63">15587 8910 407 0,'0'0'223'16,"0"0"-188"-16,0 0 10 16,0 0 45-16,0 0-25 15,0 0-29-15,-7 34 43 0,7-16-16 16,0 0-28-1,0 2 0-15,0-1 6 0,0 1-2 16,1 1-19-16,5-2 5 16,4 2-4-16,-3 1-7 15,2 3 0-15,-2-3-4 16,1 3-1-16,0-1-1 16,0-2 0-16,1 2-2 15,1-3-2-15,1-1 0 16,-2-1 1-16,1-3-3 15,1-2 1-15,-2-1 0 16,-2-2-3-16,3 0 3 16,-2-1-1-16,1 1-2 15,1-1 2-15,-1-1-2 16,-3 1 0-16,4 0 2 0,-2-2-1 16,1-1-1-16,0-2 0 15,1 1 1-15,0 0 2 16,-1-3-3-16,2 2 3 15,0-2-1-15,1 1-2 16,0-1 4-16,-2 0-4 16,1-1 0-16,0 0 1 15,-1 0-1-15,-1 0 2 16,-1-1-1-16,-2 0-1 16,-1-1 1-16,-2 1 1 15,0-1-3-15,-2 0 1 16,-1 0-1-16,2 2 1 0,-1-2 1 15,-1 0 1 1,0 0 3-16,0 0 0 0,0 0 4 16,0 0 7-16,0 0 3 15,0 0-8-15,0 0-8 16,0 0-3-16,0 0 0 16,0 0-1-16,0 0-56 15,0 0-107-15,0-7-538 16</inkml:trace>
  <inkml:trace contextRef="#ctx0" brushRef="#br1" timeOffset="3020.37">15951 9515 276 0,'0'0'126'0,"0"0"-42"0,0 0 29 16,0 0-10-16,0 0-4 16,0 0-31-16,0 0-13 15,-1 0 25-15,1 0 8 16,0 0-25-16,0 0-15 16,0 0-17-16,0 0-6 15,0 0-1-15,0 0-12 16,0 0-8-16,0 0 3 15,0 0-5-15,0 0-1 16,0 0-1-16,0 0 1 16,0 0 1-16,0 0 9 0,0 0 9 15,0 0 8 1,0 0-2-16,0 0-5 0,0 0-2 16,0 0-9-16,0 0-5 15,0 0-1-15,0 0-4 16,0 0 3-16,0 0-2 15,0 0 2-15,0 0 4 16,0 0-1-16,0 0-1 16,0 0 1-16,0 0 0 15,0 0 0-15,0 0-1 16,0 0-1-16,0 0 1 16,0 0 2-16,0 0 0 15,-2 0 1-15,2 0-2 16,0 0 4-16,0 0-3 0,0 0-4 15,0 0-2-15,-1 0-2 16,-2 10 2-16,0 5-2 16,-3 5 2-16,2-2-1 15,1 4 2-15,0-3-3 16,0 2 1-16,0-1 0 16,-1 1 1-16,3 1 0 15,-2 1-1-15,3 0 1 16,-2 1-1-16,2-3 0 15,0 0 0-15,0-1 1 16,0-1-1-16,-1-1 3 16,1 0-1-16,0-1 5 15,0-1 0-15,0-1 1 0,0-2-1 16,0-1-4-16,0 3 3 16,-3 0-2-16,2-1-3 15,1 2 2-15,-2-1 0 16,1 0-2-16,-1-1 0 15,-1-2 0-15,2 1 2 16,-1 0-1-16,1-3-2 16,1 0 3-16,-2-3 1 15,2-2-3-15,0-2 2 16,0-1-2-16,0-1 1 16,0-1-2-16,0 0 1 15,0 0 2-15,0 0 0 0,0 0-1 16,0 0-1-1,0 0-1-15,0 0 2 0,0 0-2 16,0 0 0-16,0 0 1 16,0 0 0-16,0 0 8 15,0 0-1-15,6 0-6 16,6 0 0-16,-3-1 0 16,0-1-3-16,-1 2 1 15,2-1 0-15,-1-2 0 16,5 2 0-16,3-4 0 15,4 3-1-15,0-3 3 16,0 1-4-16,-3-2 2 16,-5 1 0-16,-2 3 2 15,-4 1-2-15,-3 1-2 16,-2 0 2-16,0 0 0 0,-2 0 0 16,1 0 0-16,1 0 0 15,2 0-2-15,-1 0 2 16,2 0 0-16,-1 0 0 15,-1 0-1-15,1 0 1 16,-1 0 0-16,2 0-1 16,-1 0 1-16,3 0 0 15,-4 0 0-15,1 0 3 16,-4 0-5-16,0 0 5 16,0 0-1-16,1 0-2 0,1 0 0 15,1 0-1 1,1-3 0-16,1-3-22 0,-4 0-102 15,-1-2-179-15</inkml:trace>
  <inkml:trace contextRef="#ctx0" brushRef="#br1" timeOffset="5492.68">14321 8669 156 0,'0'0'144'0,"0"0"-101"15,0 0 2-15,0 0 61 16,0 0 3-16,0 0-35 0,-3 0-4 16,1 0-8-1,2 0-28-15,0 0-7 0,0 0-7 16,-1 0-1-1,1 0-6-15,0 0 7 0,0 0 17 16,0 0 17-16,0 0 2 16,0 0 10-16,0 0-16 15,0 0-9-15,0 0-8 16,0 0-11-16,0 0-2 16,0 0-10-16,0 0-3 15,0-2-7-15,0 0 0 16,3 1 2-16,4-3 0 15,8-2-2-15,3-1 4 16,7-1-3-16,4-1 3 16,4 1-1-16,4-2 0 15,-1 2-1-15,1 1-2 0,-1 0 4 16,-5 4-4-16,0-2 2 16,2 0 0-16,-3 4-2 15,7-1 1-15,-2 0 0 16,1 1 1-16,1-2-2 15,-5 2 0-15,1-2 2 16,-1 0 2-16,-4 0-4 16,-1-1 0-16,0 1 1 15,-5 2-1-15,-1-1 0 16,-4 2 1-16,-1 0-1 16,-1 0 0-16,3 0 0 15,0 0 0-15,3 0-1 16,2 0 2-16,3 0-1 0,0 0 1 15,0-2 0 1,-1-1 0-16,-2 3-1 0,-4-1-1 16,-4 1 1-16,-4 0 0 15,-1 0 0-15,-1 0 1 16,2 0-1-16,0 0 1 16,3 0-1-16,2 0-1 15,1 0 0-15,2 0 2 16,-1 0-1-16,-2 0 0 15,2 0 1-15,-4 0-1 16,2 0-1-16,-3 0 1 16,1 0 0-16,4 0-1 15,-1 0 1-15,2 0 0 0,0 0 0 16,-1 0-1 0,-2 0 1-16,-2 0 0 0,-1-2 0 15,-4 2 0-15,-1 0 0 16,-3 0 0-16,0 0 0 15,-2 0-1-15,0 0-1 16,3 0 2-16,-2 0 1 16,4-2 1-16,-1 1-2 15,-1 1 0-15,0-1 0 16,-1 1-2-16,-1-2 4 16,-2 2-3-16,0 0 1 15,-2 0 0-15,0 0 0 16,0 0 0-16,0 0 0 15,0 0 3-15,0 0-1 0,0 0 4 16,0 0 2-16,0 0 0 16,0 0 6-16,0 0 3 15,0 0-6-15,0 0 1 16,0 0-1-16,0 0 5 16,0 0-9-16,0 0-3 15,0 0-4-15,0 0 0 16,0 0 1-16,0 0-1 15,0 6 3-15,0 5 3 16,0 2 2-16,2 0 2 16,1 3-2-16,-2 1 4 15,1 2-11-15,-1-1 9 16,3-2-4-16,-3-3-4 0,1 3 5 16,-1-6-4-16,1 1 3 15,-2-2 0-15,0-1-1 16,0 0 3-16,1-3-3 15,-1-1-4-15,0 0 3 16,2-1-1-16,-2-1-2 16,0-1 3-16,0-1-2 15,0 1-1-15,0-1-1 16,0 0 0-16,0 2 3 16,0-2-3-16,1 3 1 0,-1-1 4 15,0 3-5 1,2-3 4-16,-1 3-4 0,-1-4 2 15,0-1 0-15,0 1-2 16,0-1-1-16,0 2 1 16,0-1 1-16,0 4-1 15,0 0-1-15,0 4 1 16,0-2 2-16,0 2 1 16,0-4-3-16,0-1 0 15,0-1 1-15,0-3-1 16,0 2 0-16,0-2 0 15,0 0 3-15,0 0-3 16,0 0 0-16,0 0 1 16,0 0 2-16,0 0-2 0,0 0 0 15,0 0 0-15,0 0-1 16,0 0 1-16,0 0-1 16,0 0-1-16,0 0-15 15,0 0-93-15,0-5-206 16</inkml:trace>
  <inkml:trace contextRef="#ctx0" brushRef="#br1" timeOffset="8606.97">20356 10335 111 0,'0'0'201'0,"0"0"-162"0,0 0-33 15,0 0-5-15,0 0-1 16,0 0 7-16,-8-30 43 16,-1 22 20-16,0-1-44 15,-1 2-12-15,-2 0 8 16,4 3 14-16,1 1 72 15,4 0-60-15,-2 1-47 16,4 0 2-16,-1-2-1 16,2 1-1-16,0 0 4 0,0 0-4 15,-1 2 1 1,-2-1 1-16,2 1 2 0,-2 1 1 16,1 0 14-16,1 0-11 15,-1 0 20-15,2-1 27 16,0 1 2-16,-1 0 10 15,1 0 5-15,0 0-5 16,0-2-16-16,0 2-16 16,0 0-10-16,-2-1-4 15,2 1 1-15,0 0-10 16,-1 0 2-16,1 0 5 16,-2-2 1-16,1 1 2 0,-1-2 3 15,1-1 0 1,-1-3-10-16,-1-3-6 0,1-3 2 15,1-5 0-15,1-5-1 16,-3-3 10-16,2-10-5 16,1-9 4-16,0-9-5 15,0-5-5-15,0-4-3 16,0-1 2-16,-3-1 0 16,0 2 4-16,0-2-4 15,-2 0-4-15,1-1 0 16,-2-3-3-16,-3-2-1 15,0 5 0-15,1 6 0 16,1 14 1-16,-3 15-1 16,4 8 6-16,-2 7-1 0,3 3-6 15,0 3 0-15,3 0 2 16,1 3 0 0,-2-2 0-16,3 2-1 0,-2-2 1 15,1 1 1-15,-1 0-3 16,1 2 0-16,-2-1 0 15,1 2 2-15,-1-1-1 16,0-1-1-16,0 1 0 16,0-2 2-16,-1 1-1 15,3 1 0-15,-4-4-2 16,2 3 2-16,-2 0 1 16,1 0-2-16,-1 1 0 15,-3-1 2-15,-1 0-2 0,-4 0 0 16,-6-1 0-16,-7 0 0 15,-7-3-2-15,-5 1 0 16,-5-1-1-16,-3-2-8 16,-5 3 6-16,0-5-8 15,-1 0 10-15,-3 0 1 16,-2 0 1-16,0 1 1 16,-4 0 1-16,0 1-1 15,1-1-3-15,1 3 2 16,4-1-4-16,-1 0 3 15,-2 0 1-15,-1 0-3 16,-4 0-3-16,0 1 6 16,1 1-2-16,0 0 2 0,1 2 0 15,2 0 1-15,-2 1-2 16,1 2 3-16,4 0-1 16,1-1 3-1,3 1-2-15,6 0 0 0,-2-1-2 16,2-1 1-16,-3 2 0 15,0 0 3-15,0 0-3 16,0 0-2-16,1 1 2 16,4 0-3-16,0 0 1 15,2-1 2-15,1 1-1 16,-1 0 0-16,1-2 2 16,0 0-1-16,1 1 0 15,0-1-1-15,-2 3 1 16,1-2 1-16,0 4-1 0,2-1-2 15,3 0 2-15,2 2-1 16,3-1 2-16,1 0-1 16,3-2 0-16,0 2 1 15,2-2 0-15,1-1-1 16,-3-1-2-16,-2 0-5 16,-2 2 0-16,-3 1-9 15,-5 0 7-15,2 0-4 16,1 1 9-16,3-1 3 15,2-1-5-15,3 1 1 16,4-1 1-16,-1 0-2 0,2 2 4 16,-3 1-5-16,-2 0 1 15,0 0 3-15,0 0-2 16,1 0 5-16,2 0 0 16,2 0-4-16,1 0 4 15,1 0 0-15,3 0-1 16,-2 0-4-16,1 0 4 15,-1 0-7-15,0 0-1 16,-1 0 4-16,-2 0 3 16,0 0-1-16,-1 0 3 15,3 0 0-15,4 0-1 16,1 1 1-16,1-1 0 16,-1 1 0-16,1 1-1 15,-1-2 1-15,0 3-3 0,-1-1 2 16,1 1 0-1,3 2 1-15,3-4-1 0,4 0 1 16,3 1 1-16,1-2-1 16,2 0-1-16,0 0 1 15,0 0 1-15,0 0-1 16,0 0 0-16,-1 0 0 16,-5 0 2-16,-2 1-1 15,-1 1 0-15,0-2-1 16,4 0 0-16,2 0 3 15,1 3-3-15,2-3 0 16,0 0 0-16,0 0-1 16,0 0-1-16,0 2 2 0,0 1 2 15,0 0 0-15,-1 3-2 16,1 0 3-16,0 2 5 16,0 2-5-16,0 1 5 15,0 2 0-15,0 1-8 16,0 0 9-16,4 2-3 15,2-5-3-15,-3 0-1 16,-2-1 0-16,-1-1-1 16,2 1 0-16,-2-2-1 15,0 3 2-15,0-2 4 16,0 0-4-16,0 1 3 16,1-1 1-16,1 0 1 15,-1-1-5-15,1 0 2 16,-2 0-4-16,1 1 1 0,-1 1 3 15,0-2-2-15,0 4 1 16,0-3 0-16,0 1-2 16,0 0 4-16,0-3-5 15,0 2 1-15,0-4-1 16,0-2 2-16,0-1-1 16,0-1-1-16,0-1 0 15,0 0 0-15,0 0 7 16,0 0-4-16,0 0 8 15,0 0 3-15,0 0-1 16,0 0 4-16,0 0-1 16,0 0-11-16,0 0 0 0,0 0-4 15,0 0 0-15,0 0-2 16,0 0 1-16,0 0-2 16,0 0 0-16,0 0-5 15,2 3 4-15,-1 0-2 16,1 1 5-16,1 0 2 15,-2-1-2-15,1 0-2 16,0-3 2-16,-2 0 0 16,1 1 0-16,-1-1 0 15,0 0 0-15,0 0 2 16,0 0 0-16,0 0-2 16,0-7-17-16,-1-11-63 15,-21-9-223-15</inkml:trace>
  <inkml:trace contextRef="#ctx0" brushRef="#br1" timeOffset="28475.8">23201 1016 338 0,'0'0'108'0,"0"0"-35"0,0 0-31 15,0 0 46-15,0 0-4 16,0 0-30-16,0 0 1 15,0 0-9-15,0-3 13 16,0 3 10-16,0 0-4 16,0 0 4-16,0 0-15 15,0 0-20-15,0 0-3 16,0 0 4-16,0 0 2 16,0 0-4-16,0 0 16 15,0 0-14-15,0 0-4 0,0 0-12 16,0 0-1-1,0 0-5-15,0 0-1 0,7 0-1 16,8 0-4-16,13-3 2 16,11 2 4-16,10 1-6 15,7-1-1-15,2 1-4 16,2 0 3-16,-1 0-2 16,0 0-3-16,-6 0 1 15,-4 4 1-15,-5 1-1 16,-7-1-1-16,-1 1 2 15,1-3-2-15,0 0 1 16,5-1 0-16,3-1 1 16,1 0-1-16,-1 0-1 0,-9 2 2 15,-8-2-2 1,-8 0 4-16,-10 0-4 0,-4 0 0 16,-5 0 1-16,-1 1 1 15,0-1 14-15,0 0 6 16,0 0-8-16,0 0 1 15,0 0-3-15,0 0-8 16,0 0-4-16,0 0 0 16,0 0 3-16,0 0-5 15,0 0 2-15,0 1-25 16,0 4-102-16,-17-3-175 16,-16 2-901-16</inkml:trace>
  <inkml:trace contextRef="#ctx0" brushRef="#br1" timeOffset="29376.27">23283 1928 708 0,'0'0'117'16,"0"0"-88"-16,0 0 32 15,0 0 81-15,0 0-27 16,0 0-56-16,7 0-28 15,16 3 8-15,13 0 25 16,14 0-13-16,20-2-13 16,14-1-5-16,10 0-8 15,1 0-3-15,-2 0-12 16,-7 0-6-16,-6 0-1 16,-8 0-2-16,-7-1 0 15,-6-2-1-15,-6 0 0 16,-6 0 4-16,-3 2-4 0,-7 0 1 15,-9 0 4-15,-4-1-3 16,-6 2 6-16,-9 0 7 16,-4 0-4-16,-4 0 1 15,-1-2 1-15,0 2-3 16,0 0-1-16,0 0-3 16,0 0-5-16,0-1-1 15,0 1-30-15,-3 0-116 16,-17 0-301-16</inkml:trace>
  <inkml:trace contextRef="#ctx0" brushRef="#br1" timeOffset="30063.43">23258 2688 706 0,'0'0'55'16,"0"0"-39"-16,0 0 50 15,0 0 22-15,0 0 23 16,0 0 26-16,108 18-71 15,-38-15-28-15,17 0-11 16,10-2-5-16,11-1-3 16,3 0-9-16,4 0 0 15,-3 0-5-15,-3 0-1 16,-6-3-3-16,-7-2 2 16,-8 0 13-16,-10 0 8 15,-15 1-13-15,-18-2 4 16,-11 3-1-16,-13 1 3 0,-10-1 5 15,-7 3 0-15,-4-2-12 16,0 2-5-16,-4 0-5 16,-17 0-29-16,-14-1-194 15,-15-9-367-15</inkml:trace>
  <inkml:trace contextRef="#ctx0" brushRef="#br1" timeOffset="31046.87">22271 746 907 0,'0'0'66'0,"0"0"9"15,0 0 34-15,-94 6-36 0,74 16-40 16,-2 7-3-16,5 3 3 16,3 5-7-16,5 0-7 15,8-1-1-15,1-3-1 16,0-5 2-16,13-6-8 15,9-6-3-15,6-8-1 16,9-8-3-16,6 0 2 16,3-13 2-16,-4-14-7 15,-6-5 7-15,-11-8-4 16,-10-4 5-16,-8-3-3 16,-7-2-3-16,0 4 5 15,-10 4 0-15,-3 8 1 16,-1 12 23-16,7 11-5 0,2 6-9 15,2 4-8-15,3 0-10 16,0 1-2-16,0 22-11 16,0 12 13-16,0 11 5 15,11 4 0-15,5 4-2 16,1 0-1-16,-1-3 0 16,-2-1-2-16,-3-8 0 15,-2-8 0-15,-3-10 0 16,-3-10 1-16,-1-7 0 15,-2-5 0-15,0-2 4 16,0-2 24-16,0-19 42 16,0-9-43-16,1-15-17 15,11-7-1-15,5-5-6 0,8-4-4 16,3 4-2-16,4 9 2 16,-3 12 0-16,-3 9-1 15,-7 8-4-15,-2 10 1 16,-8 3-17-16,1 3-7 15,-3 3-31-15,6 0-57 16,3 13-58-16,0 5-202 16,-1 3-378-16</inkml:trace>
  <inkml:trace contextRef="#ctx0" brushRef="#br1" timeOffset="31663.29">22752 1110 769 0,'0'0'216'0,"0"0"-156"16,0 0 84-16,0 0-54 0,0 0-32 16,0 0-25-16,-78-18-9 15,58 29-8-15,0 5 3 16,1 2 17-16,0 3-11 15,2 3-6-15,3 2-9 16,4 0 6-16,7 0-6 16,3-5-5-16,0-3 0 15,1-7-3-15,14-5 0 16,5-6 2-16,4 0-3 16,-1-6 9-16,0-12-7 15,-5-4 2-15,-4-2 3 16,-8-3-3-16,-4 0 3 0,-2 2 0 15,0 0 1-15,-3 4 1 16,-3 8 7-16,0 4 13 16,0 4-11-16,3 3-6 15,2 2-3-15,1 0-1 16,0 0-9-16,0 3-1 16,0 19-11-16,0 11 9 15,0 9 3-15,10 7 0 16,3 6 0-16,5 4 0 15,2-2-13-15,4-2-83 16,-2-7-179-16,-10-10-614 16</inkml:trace>
  <inkml:trace contextRef="#ctx0" brushRef="#br1" timeOffset="32480.47">22265 1771 834 0,'0'0'199'15,"0"0"-161"-15,0 0 95 16,0 0-32-16,0 0-42 15,0 0-28-15,-83 10-1 16,65 18 0-16,0 7-11 16,4 4 4-16,4 1-1 0,7-3-9 15,3-3 2 1,0-6-11-16,10-4 1 0,13-10-1 16,7-5-2-16,6-8 1 15,4-1-1-15,-3-7-2 16,-6-14-1-16,-7-1-2 15,-7-6 3-15,-7-1 3 16,-8-4-2-16,-2-2 3 16,0 0 3-16,-15 6-6 15,1 7 0-15,3 9 10 16,3 9 9-16,3 3-9 16,2 1-11-16,3 1 0 0,0 22-5 15,0 10 5 1,0 7 4-16,5 5-2 15,7 2 0-15,4-1 0 16,-2-2-1-16,1-8-1 0,-5-4 0 16,-1-8 0-16,-2-10 1 15,-4-6-1-15,-1-7 0 16,-1-1 4-16,1-4 9 16,3-17 20-16,1-9-20 15,4-11-7-15,2-6-1 16,4-4-2-16,5-4-3 15,4 4 0-15,1 7-2 16,-1 11 2-16,-7 6 1 16,-2 8-1-16,-6 6-4 15,-6 8 0-15,-2 5-7 0,-1 0-25 16,2 0-65-16,1 0-128 16,-1 8-176-16,-3 9-291 15</inkml:trace>
  <inkml:trace contextRef="#ctx0" brushRef="#br1" timeOffset="33081.08">22756 1967 1082 0,'0'0'123'0,"0"0"-79"15,0 0 69-15,0 0-25 16,0 0-46-16,0 0-30 16,-18 18-8-16,12 7 8 15,0 7 2-15,3 2-5 16,2 2-2-16,-2 3-4 15,1-3-2-15,-1-4 0 16,-1-3 3-16,3-8-4 16,-1-9 0-16,2-5 0 0,0-4 0 15,0-3 1 1,0 0 5-16,0-1 12 0,0-13 0 16,0-6-17-16,5-1-1 15,3-4 0-15,-2 3-1 16,2 3 1-16,-1 5-1 15,2 5 1-15,-4 4-2 16,-2 0 2-16,1 4-2 16,-2 1-1-16,2 0 2 15,5 0-8-15,3 4 4 16,3 9 4-16,1 5 2 16,-1 1-2-16,0 2 1 15,-6 1 0-15,-3-1-2 16,-2-1 2-16,-4-2-1 0,0 1 0 15,-8-1-2 1,-15 0-2-16,-12 0-11 0,-12 4-29 16,-10-4-55-16,-2-1-64 15,-1-3-210-15,5-3-480 16</inkml:trace>
  <inkml:trace contextRef="#ctx0" brushRef="#br1" timeOffset="33816.45">22215 2734 1195 0,'0'0'126'15,"0"0"-116"-15,0 0 95 16,0 0-9-16,-91 20-67 16,77 6-3-16,5 6-2 15,2 5-12-15,4 2-2 16,3-2-6-16,0-5-1 15,0-5 1-15,4-6 0 0,8-5-3 16,0-7-1-16,1-8 4 16,-1-1-2-16,2-1 3 15,-1-16-4-15,-1-9 5 16,0-2-4-16,-6-5-1 16,-3-2 3-16,-3-1-1 15,0 1-2-15,0 8 0 16,0 5-1-16,0 10 5 15,0 4-2-15,0 6 1 16,0 2 1-16,0 0-1 16,0 8-4-16,0 15-7 15,5 13 7-15,5 3 6 16,2 5-4-16,-1 6-1 0,-1-1 2 16,-3-3-2-16,1-3-1 15,-4-3 1-15,1-8 2 16,-4-7-5-16,1-11 3 15,-2-9-1-15,0-3 1 16,0-2 0-16,0-10 14 16,0-15 8-16,0-12-19 15,0-6 0-15,5-4-4 16,6-3 0-16,3 3-1 16,2 6-1-16,-1 6 0 0,0 7 1 15,-2 8 1 1,1 6 0-16,-4 5-1 0,-2 5 0 15,0 4 1-15,0 0-6 16,1 0-5-16,3 3-17 16,0 11-27-16,1 6-112 15,-2 1-201-15</inkml:trace>
  <inkml:trace contextRef="#ctx0" brushRef="#br1" timeOffset="34133.86">22692 3010 1266 0,'0'0'48'0,"0"0"-39"15,0 0 108-15,0 0-21 16,0 0-27-16,-85 45-25 16,79-16-18-16,1 7-4 15,4 3-1-15,1 3 5 16,0 1-16-16,0-2-5 16,15-2-4-16,15-6-1 15,14-6-5-15,13-11-82 0,10-13-179 16,-1-3-463-1</inkml:trace>
  <inkml:trace contextRef="#ctx0" brushRef="#br1" timeOffset="37420.53">26802 678 637 0,'0'0'37'15,"0"0"30"-15,0 0 62 0,0 0 26 16,0 0-28-16,0 0-17 16,-19-63-35-16,19 61-1 15,0 2-9-15,0 0-23 16,0 0-7-16,0 0-7 16,0 0-11-16,-2 10-7 15,-3 16-8-15,0 10 13 16,-2 11 12-16,-1 2-9 15,3 7 2-15,2-1 3 16,-1 4 4-16,4 2-11 16,0 1-3-16,0 1-4 15,0-3 3-15,0-1 1 16,0-6-11-16,0-6 3 0,0-5-2 16,0-8-3-16,2-7 0 15,-2-8 2-15,2-6 0 16,-2-6-2-16,0-3-4 15,0-4-17-15,2 0-34 16,-1-2-53-16,-1-21-200 16,0-13-991-16</inkml:trace>
  <inkml:trace contextRef="#ctx0" brushRef="#br1" timeOffset="38650.9">26767 690 1148 0,'0'0'89'0,"0"0"-86"15,0 0 10-15,0 0 14 16,0 0 29-16,0 0-21 15,10-21-11-15,9 17-5 16,2 1 4-16,-1-3-5 16,-1 0 1-16,0 2 6 15,-4 0 3-15,-1 1-8 0,-4 2-1 16,-5 1-2-16,-4 0 0 16,1 0-5-16,-2 0-2 15,0 0 2-15,0-2-4 16,0 2 1-16,0 0 1 15,0 0-1-15,0 0-5 16,1 0-4-16,2-1 4 16,6 1-4-16,-2 0 4 15,0 0-4-15,-3 0 0 16,-1 0 0-16,-1 0-2 0,-1 0 3 16,1 0-1-1,-1 0 0-15,3 0 0 0,2 0 1 16,6-2-1-16,5 1 0 15,-1 1 0-15,3 0-2 16,-2 0 2-16,-1 0-1 16,0 0 1-16,-2 4-1 15,-2 4 0-15,1 0-1 16,1 2 0-16,1-1 2 16,0 1-1-16,3 3 3 15,0 0-4-15,6 1 3 16,4 0-1-16,2-2 1 15,0 4-1-15,-2-1 1 16,-3 2-3-16,-2 2 2 16,-4 1-1-16,-3-1 1 0,-2 1-1 15,0 1 1-15,-1 2 0 16,0 2 1-16,2 1-1 16,0 1-1-16,0-1 1 15,-3-1 5-15,0 3-5 16,-3 1 1-16,-2-1-1 15,-2 1 4-15,-2 0 3 16,-2 1 1-16,1 0-2 16,-2-2 2-16,0 0 0 15,0 0 0-15,0 1-2 16,0 0-4-16,0-1 9 16,-3-1-4-16,-3 0 1 15,0-6 1-15,0 0-3 16,-3-2 4-16,0-4 1 0,1-2-5 15,-2-2 8-15,-2-1-8 16,-2-1 8-16,0-1-2 16,-1 0-2-16,-3-2 0 15,1 0-4-15,-3 0-2 16,-3-2 0-16,1 0-1 16,-1 1-2-16,0 0 3 15,2-4-4-15,1 0 5 16,2-1-3-16,2 0 3 15,-2 0 4-15,3 0-3 16,-6 0 1-16,-1 0-5 16,-3-1-1-16,-2-2 1 15,0 2-1-15,3-2-1 0,2 0 3 16,5-1-1 0,2-3 1-16,2 1 1 0,-1-2 1 15,1-1-1-15,0 0 0 16,1 3-1-16,-1 0 3 15,3-1-4-15,1 1 3 16,0 2-5-16,0-1 2 16,3 2-1-16,0 0-1 15,3-2 0-15,0 3 1 16,0 1-1-16,2-2 0 16,-1 3 0-16,0-2-1 15,2 1-1-15,-2 1-9 0,2 0-19 16,0 0-29-1,0 0-38-15,0 0-90 0,6-3-212 16</inkml:trace>
  <inkml:trace contextRef="#ctx0" brushRef="#br1" timeOffset="46762.31">24611 2677 420 0,'0'0'47'0,"0"0"40"15,0 0 23-15,0 0 33 16,0 0-36-16,0 0 11 16,0 0-25-16,3-11-17 0,-2 11-27 15,4 0-10 1,0 0 1-16,4 0 1 0,8 0 5 16,7 0-3-16,12 0-20 15,10 0-6-15,10-8-5 16,7 0-6-16,6 1 0 15,0-1 2-15,-2 1-2 16,0-1-2-16,-6-3-4 16,-4 0 3-16,-2 0 0 15,-6-2-1-15,-7 3 1 16,-8 0 1-16,-7 0 6 16,-8 4 8-16,-7 2-4 0,-6 1-3 15,-3 2 0 1,-3-1-1-16,0 2 8 15,0-1 0-15,0-3-7 0,0-5 2 16,0-3-5-16,0-10-4 16,0 0 0-16,-9-9-2 15,-3-4-1-15,-2-4 0 16,-2-6 1-16,2-4 6 16,0-5-7-16,-1-2-1 15,3-1 0-15,3 1 1 16,2 0 1-16,4-1 0 15,3 2-1-15,0 2-1 16,0 6 1-16,0 2-1 16,0 4 2-16,0 5 2 15,0 3-4-15,0 4 2 0,0 2 9 16,0-2-9 0,0 2 5-16,0 2 0 0,-1-5-3 15,-1 0-4-15,1 1 0 16,-1 1 3-16,1 8-1 15,-1 5-1-15,1 6 0 16,-1 3-1-16,0 2 4 16,1 1-3-16,1 2 2 15,0 1-2-15,0-2 3 16,0 2-1-16,0-1 0 16,0 1-3-16,0-2 0 15,0 2 0-15,0 0 0 0,0-1 0 16,0 0-4-16,12-2 3 15,9-1-1-15,9 0 2 16,10-1-1-16,11 1 1 16,11-1 0-16,12 1 1 15,4 3-1-15,2 1-3 16,-4 0 2-16,-9 0-4 16,-7 0 4-16,-7 0 0 15,-5 1-3-15,0 4 4 16,-3-2 0-16,2-3 0 15,1 0 0-15,4 0 0 16,2 0 0-16,-2 0 0 16,-1 0-1-16,-5 0 1 15,-3 0 2-15,-4 1-2 16,-4 2-2-16,-5-2 2 0,-5 1 0 16,-1-2-1-16,-4 1 1 15,0-1 0-15,-2 2-1 16,-5-1 1-16,-3-1 0 15,-4 0 0-15,-2 0-1 16,-3 0 1-16,2 0 0 16,2 0 0-16,-2 0 0 15,4 0 0-15,-3 0 0 16,-2 0 0-16,-1 0 0 16,-1 0 0-16,0 0 0 15,0 0-4-15,0 0-40 0,-17 0-177 16,-19-6-554-16</inkml:trace>
  <inkml:trace contextRef="#ctx0" brushRef="#br1" timeOffset="47712.62">24178 1044 432 0,'0'0'122'16,"0"0"-96"-16,0 0 53 15,0 0 48-15,0 0-28 16,0 0-16-16,-3-3-23 16,3 3-16-16,1-2-10 15,16-2 28-15,2-1 1 16,11-1-33-16,8-2-14 16,11-2-7-16,12-1 3 15,8-2 3-15,6 0-7 16,2 1-3-16,5-1-2 0,4 0-3 15,1 2 0-15,1 0-1 16,-3 1 0-16,-8-2 1 16,-7 4 1-16,-8-2-1 15,-9 3 2-15,-9 0-1 16,-5 1 0-16,-8 1-1 16,-4-1 0-16,-4 1 1 15,-4 0-1-15,-6 4 1 16,-4-2-1-16,-5 3 4 15,-2-1-2-15,-1 1 10 16,-1 0 10-16,0-2-2 16,0 2-5-16,0 0-9 15,0 0-6-15,0 0-3 0,0 0-21 16,0 0-118-16,0-1-268 16</inkml:trace>
  <inkml:trace contextRef="#ctx0" brushRef="#br1" timeOffset="48129.27">25616 587 452 0,'0'0'551'0,"0"0"-521"16,0 0 2-16,0 0 79 16,0 0-40-16,0 0-30 15,-27-11-28-15,27 12-13 16,0 16 4-16,0 7 1 16,3 3 24-16,3 2-2 15,-1 4 16-15,-2-1-8 16,0 5-12-16,-3 1 7 15,0-1-14-15,0 1-6 16,0-4-3-16,0-5-1 16,-3-1-2-16,3-8 1 15,0-4-5-15,0-5 4 16,0-4-3-16,0-4 1 0,0-3 1 16,0 2-3-16,3-2-19 15,0 0-94-15,0-6-49 16,-3-11-289-16</inkml:trace>
  <inkml:trace contextRef="#ctx0" brushRef="#br1" timeOffset="48658.32">25553 574 839 0,'0'0'177'15,"0"0"-176"-15,0 0 2 16,0 0 28-16,0 0 10 16,0 0 29-16,56 4 1 15,-16 7-44-15,5-2-8 16,1 3-10-16,0 0 2 15,-1-1 1-15,-3 2-5 16,0-1 1-16,-4-1-6 16,-3 1-2-16,-4-1 0 15,-4 4 0-15,-6-4 1 0,-5 2-2 16,-7-2 1-16,-4 2-1 16,-4-3-1-16,-1 1 2 15,0 0 3-15,0 3 2 16,-10 2 4-16,-7 1 5 15,-2 2-8-15,-6 2 2 16,-2 2-1-16,-2-3 0 16,0 2 6-16,-4-4 7 15,1-3 5-15,0-1 0 16,2-3-2-16,3-2-12 16,6-3-4-16,5-2-2 15,6-3-3-15,7 1-2 16,3-2 0-16,0 0-1 15,0 0-20-15,0 0-74 0,0 0-151 16,2-2-328-16</inkml:trace>
  <inkml:trace contextRef="#ctx0" brushRef="#br1" timeOffset="49180.32">26202 751 838 0,'0'0'14'0,"0"0"-7"16,0 0 46-16,0 0 40 15,0 0 27-15,0 0-33 16,-10-15-46-16,0 15-28 16,-7 2-1-16,-4 6 22 15,-1 4 2-15,4 1-13 16,0 3-11-16,6 1-7 16,3 2 1-16,8-1-3 0,1-1-1 15,0-2 0-15,13-2-1 16,7-3 0-16,7-3 2 15,4-6-3-15,2-1 0 16,-3 0-9-16,-4 0-16 16,-5-10 13-16,-9-4 1 15,-6-1 11-15,-6-5 1 16,0-1 0-16,0 1 9 16,-12 1-2-16,-3 1-3 15,-1 6 1-15,2 2 3 16,0 6-4-16,1 4-5 15,0 0-8-15,3 0 0 16,1 3-36-16,1 5-161 16,5 0-167-16</inkml:trace>
  <inkml:trace contextRef="#ctx0" brushRef="#br1" timeOffset="49312.42">26202 751 393 0</inkml:trace>
  <inkml:trace contextRef="#ctx0" brushRef="#br1" timeOffset="49581.51">26202 751 393 0,'71'40'503'0,"-71"-40"-482"0,0 0 45 0,0 0 52 15,0 0-21-15,0 0-59 16,30 0 3-16,2 0 7 15,9 0-15-15,6 0-19 0,1 0-1 16,-3-1-1-16,-3-4 0 16,-4 1-7-16,-2 0 0 15,-5 1-3-15,-2-1 1 16,-5 0 3-16,-3 3-3 16,-2-2 2-16,-4 3-2 15,-5 0 5-15,-4-2-1 16,-3 2 2-16,-1-1 1 15,-2 1 2-15,0 0 2 16,0 0-1-16,0 0-2 16,0 0-1-16,0 0-10 15,0 0 0-15,0 0-36 0,0 0-178 16,-16-4-428-16</inkml:trace>
  <inkml:trace contextRef="#ctx0" brushRef="#br1" timeOffset="50664.75">26801 2567 828 0,'0'0'129'16,"0"0"-41"-16,0 0 54 15,0 0-51-15,0 0-32 16,0 0-30-16,-20 25-18 16,12 11 23-16,2 11 13 15,3 6-20-15,3 8 0 16,0 7 3-16,0 6-7 0,0 3 1 15,0 4-5-15,0 2-6 16,-5-1-9-16,-4-5 7 16,0-3 0-1,3-5-1-15,2-6 0 0,4-4-5 16,0-6 3-16,0-11-2 16,0-11-5-16,3-8 2 15,0-9 1-15,1-6-4 16,-2-5-3-16,-1-3 3 15,6-1-60-15,2-20-113 16,1-13-294-16</inkml:trace>
  <inkml:trace contextRef="#ctx0" brushRef="#br1" timeOffset="52289.36">26844 2598 596 0,'0'0'199'0,"0"0"-162"16,0 0 70-16,0 0 10 15,0 0-28-15,0 0 0 16,-21-30-44-16,21 30-37 16,5 0-7-16,12 0-1 15,10 0 1-15,11 0 7 16,7 0 8-16,7 0 10 0,6 0 1 16,1 0-16-16,3 0 0 15,-3 0-10-15,-3 1 0 16,-4 7-1-16,-6 0 0 15,-4 3 0-15,-3 0-1 16,1 2 3-16,-3 0-2 16,1 2 0-16,-3 0 0 15,1 0 0-15,-3 3 0 16,-3 3 0-16,-3 1 4 16,-2 2-4-16,-4 1 0 15,-5 3 2-15,4-1 3 16,-4 1 3-16,7 3 0 0,3 2 8 15,3-1-2-15,1 4-7 16,-4-1-3-16,0-2 0 16,-8 0 3-16,-2-2 1 15,-4 0-1-15,-6-1 2 16,-3-1 6-16,-3 1 0 16,0 0 5-16,0-2 1 15,0 0-12-15,0-2-2 16,0-1-1-16,-3-3 2 15,0 1 0-15,-1 3-4 16,-1-1 4-16,-3-1-1 16,0 0 2-16,-3-1 1 15,1-2-3-15,-2 0-3 0,0-1 5 16,1-5-1 0,1 2-4-16,0 0-4 0,-1-2 6 15,-2 2-2-15,-1-1-3 16,-4 0 0-16,2-4 1 15,0-2 2-15,-1 0-2 16,-2 0 0-16,1 0 0 16,0-2 2-16,-1-1-1 15,3-1 1-15,3-2 1 16,0 1 4-16,1-3 0 16,1 1 1-16,2-1-8 15,-1-1 0-15,1 2-1 16,-2-2 0-16,-2 2 2 0,-2 0-3 15,-6 0 0-15,3 1 0 16,-4 0 0-16,-2 0-1 16,2 0 2-16,1-1-1 15,2 2 0-15,3-4 2 16,3 0-2-16,3 0 0 16,2-1 1-16,-2 2-1 15,-2-2 0-15,-3 1 0 16,-2-1 1-16,-2 2-1 15,0-2 0-15,-4 0-1 16,0 1 2-16,0-1 0 16,1 2-1-16,1-2 0 0,0 1-1 15,3 1 2 1,0 0-1-16,-1 0 0 0,2 1-1 16,1 1 1-16,3-3 0 15,-2 2 1-15,6 0-2 16,0 0 3-16,1 0-2 15,-1-2 0-15,0 0 0 16,-1 1-1-16,-5 0 1 16,0 0 0-16,-1 1 0 15,-2 0-1-15,0 0 1 16,3-1 2-16,0 1-2 16,1 0 0-16,1-2 0 15,1-1-2-15,1 2 1 16,3-2 0-16,0 0 1 0,-1 0 0 15,-1 0-1-15,-4 0 1 16,-2 2 0-16,-2 0 0 16,2 2-1-16,2-1 2 15,0-2-1-15,3-1 0 16,3 0 1-16,2 0-1 16,1 0 0-16,3 0 1 15,-1 0 2-15,0 0-2 16,-1 0 1-16,-1 0-1 15,-1 0-1-15,-3 0 0 16,2 0 0-16,-2 0 0 16,3-1 1-16,0 0 0 15,2 1-1-15,1-2 4 0,3 2-4 16,0 0 0 0,0-1 3-16,0 1-3 0,0 0 0 15,0 0-1-15,0 0-1 16,0-2 0-16,0 0-33 15,9-3-30-15,5-3-142 16,-3-4-461-16</inkml:trace>
  <inkml:trace contextRef="#ctx0" brushRef="#br1" timeOffset="54671.57">25524 2532 150 0,'0'0'79'0,"0"0"-79"16,0 0-13-16,0 0-4 16,0 0 17-16,0 0 2 15,-17 0 16-15,17 0 39 16,0 0 3-16,0 0-14 16,0 0 11-16,0 0 10 15,0 0 10-15,0 0 7 16,0 0 2-16,0 0-26 15,0 0 1-15,0 0 10 16,0 0 4-16,0 0-7 16,0 0-2-16,0 0-3 0,0 0-19 15,0 0-14 1,0 0-7-16,0 0-15 0,0 0-2 16,3 0-5-16,14 2 18 15,5 1 9-15,4-1 1 16,5 3-9-16,3 0 1 15,2 1-12-15,1 1 0 16,2-2-8-16,-2-3 3 16,2 0 1-16,-3-2-1 15,0 0 2-15,-2 0 0 16,-1 0 1-16,0 0-1 16,0 0-3-16,-1 0 4 15,1 0-7-15,-4 0 1 16,-3 0 1-16,-3 0-2 0,-4 0 0 15,-2 0 1-15,-3 1 0 16,0-1 1-16,0 2-1 16,2-1 2-16,0 1-1 15,2-1 0-15,3 2-1 16,3-1 5-16,0 2-6 16,1-2 3-16,2 1-3 15,-3 0 1-15,-5 1 0 16,-2-2-1-16,-5 2 0 15,-2-2 0-15,-3 1 0 16,-1 0 0-16,2 0 0 16,2 0 1-16,1 1-1 15,1-1 2-15,4-1-2 0,-1 1 2 16,1 0-2-16,1 0 1 16,-2 0 0-16,-3-2 0 15,1 2 0-15,-4-2-1 16,-3 2 0-16,1 0 0 15,-2-3 0-15,1 2 1 16,3-2 1-16,4 1 3 16,-2-1 4-16,1 1-4 15,-4-1 1-15,-2 0-2 16,-4 0-3-16,-1 0 3 16,-1 0 3-16,0 0 6 15,0 0 11-15,0 0-2 0,0 0-3 16,0 0-7-16,0 0-10 15,0 0 0-15,0 0-2 16,0-4-51-16,-1-9-227 16,-21-2-594-16</inkml:trace>
  <inkml:trace contextRef="#ctx0" brushRef="#br1" timeOffset="56204.44">24446 1912 329 0,'0'0'133'0,"0"0"-70"15,0 0 39-15,0 0 19 16,0 0-42-16,0 0 5 16,0 0 14-16,-14 0-24 15,14 0-15-15,0 0-13 16,0 0 7-16,0 0-16 16,0 0-6-16,0 0-7 15,0 0-17-15,0 1-5 0,0 5-2 16,0 3 1-16,0 7 9 15,3 3 14-15,5 1-10 16,1 6 7-16,1 4 8 16,0 2-2-16,-1 3-9 15,3 1 2-15,0 4-6 16,0 0-6-16,2 1-1 16,-2 4-2-16,2 3 0 15,2 6 0-15,-4 4-2 16,3 0-3-16,-1 1 4 15,-3-6-3-15,0-2-1 16,-2-1 5-16,0-4-4 16,0-3 3-16,0-2-1 0,0-2-3 15,1-1 2 1,1-1-1-16,-1 0-1 0,0-4 0 16,0 3 1-16,-3-4 0 15,2-1-1-15,-2 2 0 16,-2-2-1-16,-1-2 1 15,-1 1 2-15,2-2-2 16,-2-3 0-16,4-1 2 16,-2-1-2-16,-1-4 1 15,2-1 0-15,-1-2-1 16,-2 0 0-16,1 0 0 16,-1-3 1-16,-2-4-1 15,2-2 1-15,0-1 0 0,-1-5 1 16,-1 1 0-1,1-2 1-15,-2 1 0 0,0-1-1 16,0 1 5-16,0 1 0 16,0 1-2-16,0-1 1 15,0 2-4-15,0-3-1 16,3 3 2-16,3-3-1 16,1 2-1-16,1 0 2 15,5-3-2-15,7 3-1 16,2-2 3-16,2 0-2 15,3 3-1-15,4-2 0 16,9 0 0-16,5-2 1 16,12 0-1-16,5 0 2 15,3 1-2-15,2 1 1 0,-3 1 0 16,-6 0 1-16,-3-2-2 16,-6 2 0-16,-8-3 0 15,-7 0 0-15,-10 0 2 16,-9 0-1-16,-6 0-2 15,-6 0-1-15,-3 0 2 16,0 0 2-16,1 0-1 16,5 0 0-16,5 0-1 15,7 0 0-15,5 0-1 16,2-3 0-16,1 0 0 16,3 2 0-16,-4-1 0 15,-4 2 1-15,-6 0-4 0,-9 0 4 16,-5 0-1-1,-1 0 0-15,0 0-1 16,0 0 2-16,0 0-3 0,-4 0 1 16,-5-1-24-16,1-2-42 15,4-3-87-15,4-2-156 16,0-5-621-16</inkml:trace>
  <inkml:trace contextRef="#ctx0" brushRef="#br1" timeOffset="56621.45">25771 3207 963 0,'0'0'191'16,"0"0"-191"-16,0 0 49 15,0 0 17-15,0 0-30 16,0 0-19-16,-13 37 27 16,13-7-9-16,0 1 12 15,0 1-20-15,3 0 11 16,3-1-5-16,-3-1-9 16,0 0 4-16,-2 1-11 0,-1 0-4 15,2-3 0-15,1 2-7 16,1-1-2-16,1-2 1 15,2-1-3-15,-2-4 2 16,-1-4-2-16,-2-4-2 16,-1-5 0-16,1-4 1 15,-2-3-1-15,0-2 0 16,0 0-11-16,0 0-13 16,0-10-71-16,0-11-141 15,0-10-298-15</inkml:trace>
  <inkml:trace contextRef="#ctx0" brushRef="#br1" timeOffset="57137.32">25768 3182 998 0,'0'0'82'0,"0"0"-81"16,0 0 21-16,0 0 50 15,0 0-24-15,0 0 1 16,33 30-11-16,-8-11-15 16,5 1-7-16,3 1 1 15,1-1 3-15,-1 0-2 16,0 2-6-16,-5-4-8 15,-2 2 0-15,-8 0-3 0,-2-3-1 16,-5-2 0-16,-5-2 0 16,0-1 1-16,-1-2-1 15,0-1 0-15,-2 0 1 16,0 1 1-16,-3 1-2 16,0 2 2-16,0 1 4 15,-3 3 1-15,-12 1 0 16,-1 3-1-16,-7 2 4 15,1 1 3-15,1-2 6 16,-1 3 2-16,2-2-6 16,2 0-2-16,-1-2 0 15,2-1-4-15,1-2 5 16,3-5-8-16,1-2-2 0,3-5-4 16,3-2-1-16,1-2-3 15,4-2-29-15,-1 0-77 16,2-8-115-16,0-13-353 15</inkml:trace>
  <inkml:trace contextRef="#ctx0" brushRef="#br1" timeOffset="57590.62">26174 3477 959 0,'0'0'59'0,"0"0"-39"16,0 0 99-16,0 0-29 16,0 0-37-16,0 0-10 15,-85 19-16-15,75-2-3 16,2 5 3-16,1 2-12 15,7-2 1-15,0-1-11 16,0 1 3-16,9-4-3 16,12-5 0-16,7-7-1 15,5-6 1-15,3 0-5 0,-5-11-11 16,-1-3-14 0,-9-3-17-16,-7-1 24 0,-8-3 11 15,-6-3 7 1,0-4 2-16,-7 0-2 0,-9 3 2 15,2 6-2-15,-2 4 5 16,4 8 9-16,2 3-6 16,1 4-8-16,1 0-2 15,-2 0-5-15,2 1-5 16,2 8-59-16,2-3-235 16,2 2-280-16</inkml:trace>
  <inkml:trace contextRef="#ctx0" brushRef="#br1" timeOffset="57743.85">26174 3477 99 0</inkml:trace>
  <inkml:trace contextRef="#ctx0" brushRef="#br1" timeOffset="58071.64">26174 3477 99 0,'48'45'775'0,"-48"-45"-756"0,0 0 24 16,0 0 61-16,0 0-41 16,0 0-3-16,7 0-12 0,7 0-17 15,8 0-10-15,8 0-4 16,6 0-9-16,4-6-4 16,3-5-1-16,-4 2-2 15,-1 1-1-15,-4 1 1 16,2 1 0-16,-1 2-1 15,1 0 13-15,-6 1 30 16,-2 2-28-16,-8-2-9 16,-2 2 7-16,-6-1 6 15,-4 2-9-15,-5 0-1 16,-3 0 5-16,0 0 5 16,0 0 1-16,0 0-9 15,0 0-2-15,0 0-3 16,0 0-5-16,0 0 0 0,0 0-1 15,0 0-1-15,0 0-1 16,0 0-3-16,0 0-3 16,0 0-14-16,0 0-57 15,-8 6-40-15,-6-6-228 16</inkml:trace>
  <inkml:trace contextRef="#ctx0" brushRef="#br1" timeOffset="58996.47">26699 4886 1266 0,'0'0'57'16,"0"0"-55"-16,0 0-2 15,0 0 34-15,-1 77 56 16,7-34-23-16,1 10-29 16,2 8-8-16,-4 6 4 15,2 7-12-15,-2 4-2 16,1 4 12-16,-3 2-15 15,-1-1-10-15,-2-3 1 16,0-5-7-16,0-4 1 0,0-8-1 16,0-8 2-1,-2-9-3-15,-1-10 0 0,3-11 0 16,0-11 0-16,0-7 0 16,0-5-5-16,1-2-61 15,12-12-96-15,-2-15-237 16</inkml:trace>
  <inkml:trace contextRef="#ctx0" brushRef="#br1" timeOffset="69460.62">26784 4850 98 0,'0'0'246'0,"0"0"-240"0,0 0-4 16,0 0 15-1,0 0-12-15,0 0-2 0,-11-23 0 16,11 23 2-16,0 0-2 16,0 0 3-16,0 0-4 15,-3 0 0-15,1 0 4 16,1 3-4-16,-1-2-2 15,2-1 11-15,0 1 11 16,0-1 7-16,0 0 25 16,0 0 50-16,0 0 0 15,0 0-29-15,0 0 3 16,0 0-8-16,0 0-37 16,0 0-27-16,0 0-4 15,0 0-2-15,0 0-21 0,0 2-17 16,0-2-16-1,0 1-8-15,0 2 14 0,0 0 37 16,-1 3 3-16,-3-1-4 16,-3 0 10-16,-3 1 1 15,1-1 0-15,-2 2-32 16,3-2-163-16,4 0-97 16</inkml:trace>
  <inkml:trace contextRef="#ctx0" brushRef="#br1" timeOffset="69525.57">26784 4850 381 0</inkml:trace>
  <inkml:trace contextRef="#ctx0" brushRef="#br1" timeOffset="71425.52">26784 4850 381 0,'-58'70'172'0,"58"-70"-123"0,0 0 30 0,0 0 11 15,0 0-28 1,0 0 11-16,2 0 30 0,-1 0-15 16,-1 0-31-16,0-3-19 15,0 0 10-15,0 1-18 16,2-3-2-16,-1 3-8 15,1-3 0-15,1-2-17 16,3 0 5-16,7-2-3 16,5-4-5-16,6 3 0 15,6-1 0-15,0 2 0 16,4 2 0-16,0 1-1 16,5 3 0-16,0-1 0 0,0 1 0 15,5-1 0 1,1 0 0-16,3 1-1 0,0 0 1 15,7 1-3-15,3 2-2 16,1 0-2-16,0 0-2 16,-5 0 1-16,-2 0 3 15,-5 0 0-15,-5 2 5 16,-1 3 0-16,-4-1 0 16,1 3 1-16,0 0-2 15,-1 2 2-15,1 2 1 16,-4 1-1-16,1 0 0 15,-3 5 0-15,-8 1 2 16,0 3-2-16,-4-4 4 16,1 3-4-16,0 2 7 15,3 2-4-15,3 3 0 0,0 3 1 16,-2 1-1 0,-5 0-2-16,-1 1-1 0,-7-1 3 15,-2-1 3-15,-4 2-1 16,-4-3 4-16,-2 2 3 15,0 1-1-15,0-1-3 16,0 2-6-16,0-1 0 16,3 1 0-16,0 1-1 15,1-1 3-15,-2 0-3 16,-2-2 0-16,0-3-1 16,0 0 0-16,0-1 4 15,-3 1 4-15,-6 2-7 0,1-2 1 16,0 2 7-1,2 1-8-15,1-3 6 0,2 3-3 16,0-4-4-16,1 0 5 16,-5-2-1-16,3-2 1 15,-2 0-1-15,-3-2 10 16,1-2 2-16,-4 0-8 16,3-1 4-16,-1 1-2 15,0-3-6-15,1 2-2 16,-2 1 0-16,-1 0-1 15,0-1 3-15,-3-1-3 16,3 0-1-16,-2-2 0 16,2 1 4-16,-1-2-2 0,0-1 1 15,3-1-1 1,-1-2 1-16,-1 0-3 0,5-3 3 16,-1 1-2-16,-2-2 1 15,1 0-2-15,-2 1 2 16,-2-1 0-16,0-1 1 15,-4-1-2-15,1 1 0 16,-3-1 1-16,-1 0-2 16,-1 0 4-16,0 0 1 15,-1-1-2-15,1 1-1 16,0 0 0-16,1-1-2 16,0 2 1-16,1-4-1 0,0 1 0 15,-3-2 1 1,-3 0 0-16,-3 0-1 0,-4 0 0 15,-1 1 0-15,1-1 2 16,3 1-1-16,2-1 0 16,5 0 1-16,5 0 2 15,0 0-2-15,2 0 0 16,-2 0-2-16,-1 0 0 16,-2 0 1-16,-4 0-1 15,1 0 0-15,1 0 1 16,1 0-1-16,4 0 0 15,3 0 0-15,2 0 0 16,0-1 2-16,3-3-2 16,-2 2 0-16,-2 1 0 15,-4 1 0-15,-2 0 0 0,-6 0 0 16,1 0 0-16,0 0 0 16,3 0 0-16,5 0-1 15,5 0 3-15,5 0-2 16,3 0 0-16,3 0 0 15,0 0-4-15,0 0 6 16,-1 0-4-16,-7 0 2 16,-3 0 0-16,-3 0 0 15,-1 0-1-15,3 0 1 16,3 0-1-16,4 0 1 16,3 0 0-16,2 0 0 15,0 0 1-15,0 0-1 0,-2 0 0 16,1 0 0-1,-2 0 0-15,-5 0 0 0,-2 0-1 16,-5 0 1-16,3 0 0 16,2 1 1-16,5 1-1 15,4-2 1-15,-1 0-2 16,2 0 2-16,0 0 2 16,0 0 2-16,0 0 2 15,0 0 11-15,0 0-4 16,0 0-3-16,0 0-2 15,0 0-4-15,-3 0 0 16,-1 0-4-16,-2 0-1 16,1-2 1-16,4 1-1 15,-2-1 1-15,1-1 1 16,1 1-2-16,-1-3 4 0,-1 0 1 16,0-1 0-16,0-2 11 15,0-2-14-15,-1-1 5 16,-2-2-1-16,-1-1-2 15,2 0 2-15,1 1-3 16,0 1-1-16,4 0 5 16,0 1 5-16,0 2-6 15,0 0 1-15,0-3-5 16,0 1 5-16,-1-1-3 16,-1-3-3-16,1 1 5 15,-2-1-6-15,-2-4 3 16,0 1-1-16,-3 0-1 0,4-2 0 15,-1 3 0-15,2 1-1 16,3 2 0-16,0 1 0 16,0 4 0-16,0 2 1 15,0 1 0-15,0-1 0 16,0 4 1 0,0-1-2-16,0 1 3 0,0 2-3 15,0-1 0-15,0 1 2 16,0-4-2-16,0-2 0 15,0-4-10-15,6-6-38 16,5-5-59-16,0-7-214 0</inkml:trace>
  <inkml:trace contextRef="#ctx0" brushRef="#br1" timeOffset="74959.64">24349 2705 843 0,'0'0'71'0,"0"0"-12"15,0 0 73-15,0 0-35 0,0 0-68 16,0 0-21-16,0 0-4 15,-7 29 14-15,16 8 33 16,0 8-13-16,3 5-16 16,3 6 18-16,-3 3-12 15,3 4-6-15,-3-1-5 16,-2-2 6-16,2 1-1 16,-3 1 0-16,0 3-10 15,-2 1-4-15,-4 7 0 16,-3 1 0-16,0 4 1 15,0 1-4-15,-1-7 0 16,-5-1-1-16,-4-4-2 16,0-6-1-16,3-4 0 0,0-4-1 15,2-4 1 1,2-4-1-16,0-2 1 0,2-1-1 16,1-3 2-16,0 1-2 15,0-1 1-15,0 1-1 16,1 2 0-16,4-5 0 15,-2-2 0-15,0-2 0 16,1-3 1-16,-3 0-1 16,1-1 0-16,1-1 1 15,-2 0-2-15,2 0 2 16,0 1 0-16,1 0 0 16,0-4-1-16,5 0 2 15,-2-3 3-15,1-1-4 16,-1-2 2-16,-1 3-3 0,2-3 3 15,-4-1-2-15,1-3-1 16,-2-1 4-16,0-4-2 16,0-1 0-16,0-2 0 15,-2-1 0-15,3-3-1 16,-2 3 1-16,1-1-2 16,-2 2 0-16,2 1 0 15,-3 2 2-15,0-2-1 16,0 2 2-16,0-3-3 15,0 1-1-15,0-1 1 16,0-1 1-16,0 2 0 16,0 0 1-16,0 0-2 15,0 2-1-15,0 3 1 0,0 0 0 16,0 0 2-16,0 0-1 16,0-4-1-16,0 1-3 15,0-2 3-15,0-1 0 16,2 2 0-16,-1-2 3 15,1 2-3-15,0 0 0 16,-1 0-2-16,1-4 2 16,-2 0 1-16,1-2 0 15,-1-2-1-15,2-1 5 16,-1 0-1-16,-1 0 0 16,2 0 4-16,-2 0-6 15,1 0 7-15,2 0-8 0,4 0 7 16,2 0-8-16,5-1 1 15,2-2-4-15,3 0 3 16,3-1 0-16,3 0-1 16,3-1 2-16,5 1-3 15,3-2 2-15,1 2 0 16,8 0-1-16,-2 1-1 16,6 1 2-16,3 2 0 15,2 0 1-15,6 0-1 16,0 0 0-16,1 0 2 15,0 0-3-15,0-1 1 16,0 1 0-16,-4-3 3 16,-3 2-1-16,-8-2-2 15,-4 0 0-15,-10 0 1 16,-5 2-2-16,-7-2 0 0,-4 0 1 16,-5 1 0-16,-5 1-1 15,-3-1 1-15,-2 0 2 16,-1 2-2-16,0 0 2 15,0 0-2-15,0 0 0 16,0 0 0-16,0 0-4 16,0 0-4-16,0-1-29 15,0-2-62-15,0-4-141 16,0-1-445-16</inkml:trace>
  <inkml:trace contextRef="#ctx0" brushRef="#br1" timeOffset="75473.59">25609 4937 726 0,'0'0'264'0,"0"0"-258"16,0 0 11-1,0 0 58-15,0 0-3 0,0 0-15 16,-6-1-39-16,6 8-2 16,7 4 25-16,1 3-6 15,-2 3-6-15,3 1-7 16,-1 5 5-16,1 1 7 15,2 3 10-15,-1 2-31 16,-1 1 3-16,0 0 0 16,0-1-4-16,-1 0 0 15,-2 0-2-15,-2-1-1 16,-2 0 6-16,-1-2-3 16,-1-2 1-16,0-3 1 15,0-1-5-15,2-5 6 0,-2-6-8 16,1-2-1-16,1-3-3 15,-2-3 1-15,1-1 0 16,-1 0-3-16,0 0 1 16,0 0 6-16,0 0-5 15,0-1-3-15,0-13-38 16,2-5-118-16,-2-8-136 16,0-6-296-16</inkml:trace>
  <inkml:trace contextRef="#ctx0" brushRef="#br1" timeOffset="75941.28">25644 4855 1077 0,'0'0'24'0,"0"0"-19"16,0 0 9-16,0 0-2 15,0 0 52-15,0 0 4 16,59 50-40-16,-28-31-16 16,0-1-2-16,4-1 7 15,-6-2-12-15,0 0 7 16,-3-2-5-16,-4-1-6 16,-2 3-1-16,-4-1 4 0,-2 2-4 15,-3-1 1 1,-5-1 0-16,1 2-1 0,-2-2 0 15,-4 0 0-15,-1 2 2 16,0 0 1-16,0 1 10 16,-12 2 0-16,-4-1 19 15,-3 3 12-15,-1 1-13 16,-2 4-10-16,-1 0-1 16,0 0-10-16,-2-2-4 15,2 0 8-15,0-2 1 16,1-4-4-16,4-4-4 15,-1-3-6-15,8-4 0 16,4-2-1-16,1-4-4 16,6-1-27-16,0 0-77 15,0-10-159-15,4-10-454 0</inkml:trace>
  <inkml:trace contextRef="#ctx0" brushRef="#br1" timeOffset="76364.31">26102 5049 979 0,'0'0'102'0,"0"0"-96"16,0 0 81-16,0 0-20 15,0 0-27-15,0 0 8 16,-44 39-10-16,23-13-6 16,3 1 0-16,3 0 0 15,6 0-6-15,6-2-6 16,3-3-4-16,0-5-4 16,2-3-5-16,14-6-1 15,5-5-2-15,6-3-1 16,1 0-3-16,-1-3-4 15,-6-8-6-15,-8-5-2 16,-5-1 11-16,-8-2 1 16,0-2 1-16,0-1 2 15,-5 4-3-15,-5 6 0 16,-2 3-3-16,-2 8-1 0,2 1-16 16,-1 0-104-16,7 0-240 15,6 0-241-15</inkml:trace>
  <inkml:trace contextRef="#ctx0" brushRef="#br1" timeOffset="76724.34">26161 5181 903 0,'0'0'178'0,"0"0"-162"0,0 0 59 16,0 0 4-16,0 0-11 16,0 0 1-16,98 1-8 15,-51-1-42-15,9 0-19 16,11 0 1-16,14 0 3 16,5 0 25-16,0 0-19 15,-6 2-9-15,-11 2 0 16,-13-1 2-16,-14-1-3 15,-15-1-1-15,-14-1 1 16,-13 0 1-16,0 0 28 16,0 0 20-16,-13 0-33 15,-4 0-16-15,0 0-6 16,2 0-14-16,-3-1-158 0,-3-8-329 16</inkml:trace>
  <inkml:trace contextRef="#ctx0" brushRef="#br1" timeOffset="79495.98">23842 2065 753 0,'0'0'126'0,"0"0"-123"16,0 0 3-16,0 0-2 16,0 0 73-16,0 0 15 15,6 86-15-15,2-52-6 16,-1 5-14-16,-1 1-15 15,2 2 4-15,-4 1-11 16,3 2 7-16,-4 7 4 16,-1 2-22-16,-2 4 6 15,0 0-12-15,1-1-2 16,-1-3 4-16,2 1-10 16,1 3-1-16,-1 1 0 15,-1 5-3-15,1 3 1 0,2-4-4 16,-1-1 5-1,3-1-3-15,-2-1-1 0,1-1 4 16,-2 0-6-16,0-3-1 16,0 0 3-16,-2 5-4 15,2 0 3-15,0 3-2 16,-1 0-1-16,4-4 2 16,-3-4-2-16,0-1 0 15,1 0 0-15,-1-2 0 16,2-1 0-16,-2-1 0 15,0 0 0-15,4 2 3 16,-1 0-2-16,0 1 2 16,2-1 0-16,0 1-2 15,-2-2-1-15,-1 0 0 16,-2-2 0-16,0-2 1 0,0 1-1 16,1 1 0-16,2 0 0 15,-3 0 1-15,-1-4 0 16,-1-3-1-16,-1-3 1 15,0 0-1-15,0 1 0 16,0-2 1-16,0 0-1 16,0-2 0-16,0 1 0 15,0-1 1-15,0 0-1 16,-3 0 0-16,2-2 1 16,-1-1-1-16,2 0 1 15,0-4-1-15,0-2 0 16,0-2 1-16,0-3 0 0,0-2-1 15,3-2 0-15,2-5 0 16,-1 0 1-16,1-2-1 16,1 1 0-16,-2 2 1 15,3-1-1-15,-2 1 0 16,1-2 0-16,-1-1 0 16,-4-5 1-16,2 0-1 15,-1-4 0-15,1-3 0 16,4 2 1-16,0-2 2 15,5 0 0-15,5 0-2 16,-2 0 1-16,2 0-2 16,3 0 0-16,1 0 0 15,6 0 1-15,7 0-1 0,8 0 0 16,3 0 0-16,10 0 1 16,1 0-1-16,2 0 0 15,1 0-2-15,-2 0 2 16,2 0-1-16,2 0 0 15,2 0-2-15,1 0 3 16,2 0 0-16,-2 0 0 16,0 0 0-16,-1 1 0 15,-2 3 2-15,1-1-1 16,3-1 0-16,-1 2 0 16,0-2-1-16,2-2 0 15,1 0 1-15,3 0 0 0,0 0 0 16,-6 0-1-1,-6 0-4-15,-3 0 4 0,-4 0-3 16,3 0 2-16,-2 0-4 16,2 0 3-16,1-3 2 15,2-2 0-15,-1 2 0 16,-2 1-2-16,-3 0 2 16,-6 2 1-16,-8 0-1 15,-6 0 0-15,-7 0 0 16,-6 0 1-16,-2 0-1 15,-2 0 1-15,4 0-1 16,-2 0 0-16,5 0 0 16,1-1 1-16,-2-1-1 0,4 2 0 15,-2 0 0 1,0 0 0-16,1 0 1 0,-2 0-1 16,-2 0 0-16,-2 0 1 15,-1 0-1-15,-1 0 0 16,1 0 0-16,2 0 2 15,5-3 4-15,4 1 4 16,-2 0-4-16,-1-1 5 16,-5 2 0-16,-6-1-4 15,-2 0 0-15,-3 0 0 16,-5 1-4-16,-3-3 0 16,0-1-3-16,-3-3-6 15,-24-4-44-15,-17-7-69 0,-15-9-237 16</inkml:trace>
  <inkml:trace contextRef="#ctx0" brushRef="#br1" timeOffset="82742.31">23526 1126 475 0,'0'0'20'16,"0"0"23"-16,0 0 21 16,0 0 26-16,4 87-26 15,4-69 4-15,1 1-3 16,-2 2 8-16,1 2-18 16,-2 5-4-16,2 7-13 15,0 4 6-15,-2 6-2 0,0-1 20 16,-3-1-32-16,-3-2-4 15,0-6-4-15,0-1 5 16,0-5-13-16,0 0-4 16,-3-2 5-16,-3-2 6 15,2-1-9-15,-1 0-6 16,2 0-1-16,-3 1 1 16,2 2-1-16,-1 0 1 15,-1 1 1-15,0-1-1 16,2 1 3-16,0-3-3 15,1 1 4-15,1-2-10 16,2-1 4-16,0-4 0 16,0 1-3-16,0-1 3 15,-1-1-4-15,1 1 1 0,-2 0 1 16,1-1-1-16,1 2 1 16,-2-1-1-16,2-3-1 15,0 1 8-15,0 2-6 16,0-2 2-16,0 1 4 15,0-3-8-15,0 2 1 16,0-3-1-16,0 2 4 16,0 0-4-16,0 0 1 15,0 3-2-15,0 2 2 16,0 3 2-16,0 0-3 16,-2-1 0-16,1 1 0 15,-1 0 2-15,2 1-1 16,0-1 0-16,0 0 0 0,0 0 2 15,0-3-3-15,0 0 1 16,3 0 0-16,1 2-1 16,-1 1 0-16,-2 1 1 15,1 2 0-15,-1 0-1 16,3-2 1-16,-1 4 1 16,2-3-2-16,-2 2 1 15,1 3 1-15,-2-1-2 16,1 2 0-16,0 1 0 15,-2 1-1-15,2-1 1 16,1 2 0-16,0 0 2 16,0 1-2-16,2-1-1 15,-1 3 1-15,-2-1 1 0,1 0-1 16,-1 3 0 0,0 2 0-16,-3 5 1 0,0 1-1 15,0 0-1-15,0 1 1 16,0-4 0-16,0 1 1 15,0-3-1-15,0 3 1 16,0 0-1-16,6 2 0 16,3 0 2-16,2 0 0 15,0 0-2-15,0-2 0 16,-2 4 1-16,4-2-1 16,-2 4 0-16,0-2 1 15,-2 3-1-15,-1-1 1 16,-2-1-1-16,-3-2 0 15,1 1 0-15,-4 1 0 0,2-2 1 16,-2-1-1-16,1-2 0 16,2 0 0-16,-1-4 0 15,1 1 0-15,0-3 0 16,1 3 1-16,-1 4 0 16,-1 2-1-16,-1 3 1 15,-1 0-3-15,0 2 4 16,0-4-2-16,0 1 0 15,0-4 2-15,-4-2-3 16,2-3 1-16,1 1 0 0,-1-3 0 16,2 0 0-1,0 0 7-15,0-2 1 16,0-6 0-16,0-1-3 0,0-7-1 16,0-2-1-16,0-4-1 15,3-1-1-15,2-1 0 16,-2 0-1-16,0-3 1 15,1-1 1-15,-1 0-2 16,0-2 0-16,0 2 0 16,0 4 0-16,0-1 0 15,-1 2 0-15,-1-1 1 16,1-2 0-16,1-2-1 16,-2 0 0-16,2-1 0 15,1-4 0-15,1 1 0 16,1 0 0-16,2-1 1 0,-1 2 2 15,3 0-3-15,-2 1 0 16,-2 1 1-16,0 2-1 16,0 0 0-16,-2 0-1 15,2-2 1-15,-3-1 1 16,3 0-1-16,-1-2 1 16,2-1-2-16,-1 0 1 15,2 0 0-15,2-3 0 16,2 4 0-16,0-1 1 15,3 1-1-15,0 0 0 16,-1 1 0-16,-2 0 0 16,1-1 0-16,0-4 0 0,2-1 2 15,6-2-2 1,2-1 0-16,7 0-1 0,3 0 1 16,3 0-1-16,1 0 1 15,1-3-1-15,5 1-1 16,3 0 1-16,8-1 1 15,2 1 0-15,7-1 1 16,0-1-1-16,-1-2-2 16,4 2 0-16,-3-1 1 15,0 0 1-15,-4 1-1 16,-2 1 1-16,-4-1-1 16,0-1 0-16,1 1 1 15,-2 0 0-15,0 1 0 16,-3 2 0-16,2-1-1 0,-2 2 1 15,-1-3 0-15,-5 3 0 16,0-2 0-16,-4 0 0 16,0 1-1-16,3-1 0 15,1-1 2-15,3 0 1 16,-1 1-2-16,-2-1-2 16,-1 1 1-16,-5 0-1 15,-4-1 0-15,-3 0 2 16,-3 0 0-16,0 1-1 15,-1-3 1-15,3 1-1 16,-4 0 0-16,2 1-1 16,0 0 3-16,-2 2-2 15,2-2-1-15,1 2 2 16,1-2-1-16,1 0 2 0,-2-1 1 16,-1 2-1-16,0-2-1 15,-3 0 0-15,-4 1 0 16,-4-2 0-16,-3 1 1 15,-4 1-1-15,-2-1 1 16,4 0-1-16,-2 0 1 16,3 1-2-16,1 0 1 15,1 1 0-15,0 1 0 16,-2 0 0-16,-1 0 0 16,-1 1 1-16,-4-2-1 0,0 1 1 15,0 0-1 1,3-2 0-16,4 1-1 0,1 1 2 15,4-2-1-15,0 0 0 16,-2 2 0-16,0 1-1 16,-5 0 1-16,-5 0 0 15,-3 0 0-15,-3 0-1 16,0 0 1-16,0 0 1 16,0 0 0-16,2 0 1 15,-1 0-2-15,1 0 0 16,3 0 0-16,0 0 0 15,1-1 0-15,-2 1 0 16,-1-2 1-16,0 2 0 16,-3 0 0-16,0-1 0 15,0 1 1-15,0 0 6 16,0 0-5-16,0 0-3 0,0 0-1 16,0 0 0-16,0 0-30 15,0 0-130-15,-3-2-434 16</inkml:trace>
  <inkml:trace contextRef="#ctx0" brushRef="#br1" timeOffset="87419.41">27617 1277 747 0,'0'0'80'16,"0"0"-65"-16,0 0 43 16,0 0 55-16,0 0-7 15,0 0-41-15,0 0-30 16,0 0-14-16,28 0-15 16,-1-4 22-16,13-4-11 15,14 2 1-15,13-3-10 0,9 0 3 16,8 4-9-16,8 0 0 15,2 4 0-15,-1 1-2 16,-7 0-4-16,-6 0 0 16,-6 0-6-16,-4 0 4 15,-1 0-5-15,-3 7-17 16,-4-2-9-16,4 3 20 16,1-1 13-16,3 0-1 15,-1 3 5-15,-6-1-17 16,-13 0-32-16,-11-2 45 0,-12-1-10 15,-10-2 11 1,-7-3 2-16,-7 1 0 0,-2-2 2 16,-1 0 17-16,0 0 28 15,0 0 6-15,0 0-20 16,0 0-12-16,0 5-10 16,0 5-10-16,-3 5 4 15,-3 5-2-15,1 6 0 16,2 8 5-16,2 9-1 15,1 7-2-15,0 6 4 16,0 3-2-16,-3 1 7 16,0 2-2-16,0 1-1 15,0 3 5-15,0 1-1 16,0-3-10-16,3-2-1 16,0 2-2-16,0-1-1 0,3 0 1 15,12-1 0 1,0-6-1-16,1-7 0 0,-4-7 0 15,-3-5 2-15,-2-8-2 16,-3-6 0-16,-1-7 4 16,-2-5-3-16,2-4 0 15,0 0 0-15,2-5 0 16,4-1 2-16,7 0-1 16,9-1-1-16,8 0-1 15,11 0 0-15,6 0-1 0,5 0-7 16,2 0 8-1,7 0 0-15,0 0 0 0,7 0-1 16,-1 0 1-16,4 2 0 16,-1 2 4-16,1-1 2 15,0-2 12-15,-2 1 11 16,-8-2-9-16,-10 0-7 16,-16 0 1-16,-12 0 5 15,-14 0-3-15,-5 0-7 16,-7 0-2-16,0 0-5 15,-2 0-2-15,-18 2-15 16,-10 7-95-16,-11 2-109 16,-9 1-366-16</inkml:trace>
  <inkml:trace contextRef="#ctx0" brushRef="#br1" timeOffset="88469.5">27994 3271 795 0,'0'0'64'15,"0"0"-47"-15,0 0 65 0,0 0 17 16,0 0-17-1,0 0-2-15,29 4-23 16,-3-4-32-16,7 0-8 0,9 0-2 16,6 0-3-16,4 0 0 15,3 0 19-15,2 0-12 16,-2 0-4-16,5 0-10 16,4-1 3-16,6-7 4 15,8-3 0-15,1 2-6 16,1-2-5-16,-2 1-1 15,1 1 0-15,1-1 1 16,0 2-1-16,2-2 3 16,-1 0-2-16,0 1 1 15,1-1-1-15,-2-1 2 16,-5 0-3-16,-7-2-5 16,-6 0 1-16,-3 3 2 0,-1 0-3 15,-7 0 4-15,-2 5 1 16,-2-2 0-16,-3 2 2 15,-4 2-1-15,0-1-1 16,-1 3 0-16,-2 0 1 16,-2 1-1-16,-4 0 0 15,-9 0 1-15,-8 0-2 16,-7 0 1-16,-4 0 0 16,-3 0 0-16,0 0 0 15,2 0 1-15,2 0 0 16,2 0-1-16,0 0 4 15,3 0 2-15,-3-2 3 16,-3 1 0-16,-1 1 0 0,-2-2 4 16,0 2 14-16,0 0-14 15,-5 0-13-15,-8 0-39 16,-4 0-89-16,-4 2-172 16,-4 1-644-16</inkml:trace>
  <inkml:trace contextRef="#ctx0" brushRef="#br1" timeOffset="90195.17">28221 5510 1086 0,'0'0'49'0,"0"0"-46"15,88-18 17-15,-52 12 43 16,4 2 4-16,5 0 5 15,6-3-19-15,5-2-25 16,7-3 6-16,4-2 11 16,6-2 2-16,2-4-18 15,1 2-13-15,1-1-5 0,-2 1 0 16,-3 1-2 0,-4 2 6-16,-5-1-6 0,-9 1 1 15,-6 3-5-15,-13 1 5 16,-8 0 2-16,-9 2 3 15,-9 1-6-15,-4 0 12 16,-2-2 5-16,-3-1-11 16,0-4-8-16,0-1-5 15,0-2 0-15,-2-6-2 16,-6-6 1-16,-2-9-2 16,0-11 1-16,1-8-7 15,-3-10 5-15,4-2 0 16,1 4 2-16,2 5-1 15,2 6 2-15,2 5 1 0,-1-1-2 16,2 1 2 0,0 1-2-16,0-1 2 0,0 4-2 15,0-1 0-15,-1 0 0 16,-5-3 0-16,0 2 0 16,0 3-2-16,1 6 0 15,2 3 2-15,2 7 0 16,-1 0 1-16,1 2-1 15,-1 2 1-15,2-3-1 16,-4-3 1-16,1-7-2 16,0-6 1-16,-1-4 0 15,-1 2 0-15,1 5-1 16,1 8 1-16,0 10 0 0,-1 7 1 16,2 5-1-16,1 2 0 15,-1 5 3-15,2-1 2 16,0 2-5-16,0-1 0 15,0 2 1-15,0 0 0 16,0-1 4-16,0 0-5 16,9-1 0-16,0 1 0 15,6-1-1-15,6 0 1 16,5-1-2-16,7 3 5 16,5-1-2-16,5-1-1 15,0 1-1-15,5 0-1 16,-2-1-1-16,2 0 1 0,1-2 0 15,0-1-4 1,2-1 2-16,1-2 3 0,-3 1 1 16,-4 2-2-1,-3 0 2-15,-6 4-2 0,-5 0 3 16,-4 0-1-16,-4 3 1 16,-3-1 2-16,1 1-3 15,0 0 0-15,0 0 1 16,-3-1-1-16,-2 1 0 15,-4 0 0-15,-3 0 0 16,-1 0 0-16,-4-1 0 16,2 1 2-16,3-2-1 15,0 2-1-15,0-2 1 16,6 1-1-16,-3 1 1 16,-3 0-1-16,1-1 0 0,-7 1-1 15,-1-2 1-15,-2 2 0 16,0 0 0-16,0 0-2 15,0 0 0-15,0 0-5 16,0 0-18-16,0 0-39 16,-3 0-59-16,3-3-124 15,0-5-423-15</inkml:trace>
  <inkml:trace contextRef="#ctx0" brushRef="#br1" timeOffset="90956.78">30228 2210 731 0,'0'0'110'0,"0"0"-86"0,0 0 27 16,0 0 14-16,0 0 4 15,0 0 19-15,10 35 9 16,4-5-56-16,4 3-12 16,4 4-11-16,-1 0 16 15,4 1 2-15,-1 2-2 16,1 3-9-16,-2-1-1 0,-4 0-7 15,-1-4 1-15,-6-5-9 16,-3 3 7-16,1-2-7 16,-2 7 8-16,-1-1-1 15,0 4-4-15,0 1-1 16,-3 1-4-16,1-5-4 16,-5-1 1-16,1-4 1 15,-1-4 0-15,0-1 7 16,0 0 1-16,0 2-3 15,0-1-1-15,-6 4-2 16,-4 3 7-16,-1 3-4 16,-1-1-5-16,-1-2 2 15,1-3-4-15,3-7 1 16,-1-5 0-16,1-7-3 16,3-5 6-16,1-5-2 0,1-3-4 15,1 0 4-15,-2 1-4 16,-1-1 0-16,0 1-1 15,-1-1 1-15,-2-1-2 16,2 0 0-16,1-3-29 16,-1 0-51-16,2-8-110 15,2-16-220-15,3-12-519 16</inkml:trace>
  <inkml:trace contextRef="#ctx0" brushRef="#br1" timeOffset="91625.96">30188 2089 631 0,'0'0'415'0,"0"0"-391"15,0 0-11-15,0 0 34 16,0 0 33-16,0 0-44 16,50-16-18-16,-18 16-11 15,3 0-7-15,1 0 1 16,2 1 15-16,0 10 5 16,1 5 8-16,0 1-10 0,4 1-5 15,3 3-6 1,0 0-3-16,4 0 8 0,1 1-9 15,-3 2 5 1,1 2-5-16,-2 4 2 0,1 2 36 16,1 4-24-16,-2-2-11 15,0 6 8-15,-2 2-9 16,-2 1-1-16,-4 7 9 16,-3-2-4-16,-5-4-1 15,-1-2-7-15,-3-4 5 16,-2-1-3-16,-2-4 2 15,-4 0-3-15,-1-5 7 16,-6-1-2-16,-3-7-1 16,-2-2 4-16,-2-5-3 15,-2-6-2-15,0-3 1 16,-2-3-1-16,-1-1-3 16,0 0 0-16,0 0-1 0,0 0-2 15,0 0-39-15,0 0-138 16,-6 0-278-16</inkml:trace>
  <inkml:trace contextRef="#ctx0" brushRef="#br1" timeOffset="92560.75">30422 3673 613 0,'0'0'91'0,"0"0"-91"15,0 0 60-15,0 0 2 16,0 0 19-16,0 0 16 16,82-27-38-16,-63 23-20 15,5-2-10-15,3-2 32 16,3 1 7-16,6-3-37 0,5 1-1 15,10-1-9-15,4 2-11 16,2 1 4-16,0-2 17 16,-2 3-7-1,0-5 2-15,0 0-4 0,-2-1 4 16,0-3-5-16,-2-3 0 16,-5-2-3-16,-1-2-9 15,-5-1 4-15,-2 0-4 16,-7 1-5-16,-1-1 1 15,-5 2 9-15,-1 1-9 16,-2 2 1-16,-5 3-5 16,-1 1 0-16,-7-1 0 15,0 4 0-15,0 0 0 16,-2 1-1-16,-1-1 0 16,4-2 2-16,-2 0-2 0,0-1 1 15,1-1-2 1,-3-1 1-16,2 2 0 0,-3 2 0 15,-2 0 0-15,0 1 2 16,-3 1-2-16,0 1 0 16,0 1 2-16,0 1-2 15,0 1 2-15,0 0-2 16,0 4 0-16,0 0 0 16,-1 2-1-16,-1 0 1 15,2 0 0-15,-1 0 0 16,1 0-1-16,-2 0 0 15,2 0 0-15,0 0-1 0,-3 0-6 16,1 0-71-16,-3 0-136 16,-3 0-369-16</inkml:trace>
  <inkml:trace contextRef="#ctx0" brushRef="#br1" timeOffset="93374.12">31639 3038 795 0,'0'0'53'0,"0"0"-53"15,0 0 5-15,0 0 18 16,0 0 92-16,0 0-31 16,-37-11-62-16,26 8-16 15,-3 0 4-15,2-1 4 16,-5 1 15-16,2 2-12 0,-1-1-13 15,1 2-2 1,2 0-1-16,4 0-1 0,3 0 1 16,3 0-1-16,0 2 0 15,-1 2-1-15,3-1 1 16,-1 0 0-16,1-2 0 16,1-1 0-16,0 0 0 15,0 0 0-15,0 0 0 16,0 0 6-16,0 0 1 15,0 0 1-15,0 0 3 16,0 0 2-16,0 0-4 16,1 0 2-16,1 0 8 15,3 0 9-15,-1 0-9 16,5 0-10-16,4 0 9 16,4 0 1-16,8 0 3 0,8 0 30 15,8 0-13-15,5 0-4 16,2 0-17-16,2-4-2 15,1 0 2-15,1-2-2 16,6-1-1-16,-3-2-5 16,-1-1 1-16,-4 0-3 15,-6 0-7-15,0 3 7 16,-2 1 11-16,-1 4-11 16,1-1-5-16,-1 3 1 15,-3-1-2-15,-5 0 2 16,-7-1-2-16,-5 1 3 15,-9-1 1-15,-4-1 3 0,-4 2 2 16,-4-1-1-16,0 1 2 16,0 1 0-16,0 0 0 15,0-1-6-15,0 1-4 16,0 0-2-16,0 0-2 16,0 0-25-16,0 0-33 15,0 0-78-15,3-3-94 16,-1-1-310-16</inkml:trace>
  <inkml:trace contextRef="#ctx0" brushRef="#br1" timeOffset="94687.45">32524 2898 544 0,'0'0'242'16,"0"0"-208"-16,0 0 42 15,0 0 33-15,0 0-13 16,0 0 6-16,-25-3-44 16,22 3-25-16,3 4-8 15,0 2-11-15,0-2-5 16,0 1-4-16,0-3 0 0,11 0-5 15,1-2-27-15,2 0-24 16,-1 0-42-16,-5 0 11 16,-5 0 44-16,-3 0 38 15,0 0 2-15,0 0 16 16,-5 0 6-16,-5 0 5 16,-7 0 8-16,2 0 24 15,-1 0-30-15,4 0-12 16,3 0-8-16,5 1-5 15,2 1-4-15,2 1-2 16,0-1 1-16,0 0-2 16,0 1 1-16,0-2-3 15,6 0 2-15,3-1-6 16,-3 0 0-16,-3 0 5 16,-1 0 2-16,-2 0 4 0,0 0 15 15,0 0 6-15,0 0-4 16,-5 0-3-16,-1-1-6 15,1 1-2-15,-2 0-9 16,4 0 0-16,2 0-1 16,1 0-25-16,0-4-162 15,6 0-500-15</inkml:trace>
  <inkml:trace contextRef="#ctx0" brushRef="#br1" timeOffset="95342.24">32422 1798 161 0,'0'0'753'0,"0"0"-671"16,0 0 40-16,0 0 22 15,0 0-50-15,0 0 4 16,0-17-33-16,0 17-28 16,0 14-19-16,0 16-17 15,0 16 18-15,2 10 3 16,2 5-11-16,2 3 0 15,-1-1-2-15,-2-5-6 16,-1-3 1-16,0-7-4 16,-2-7 0-16,3-10-2 15,2-7-50-15,-2-9-114 16,0-10-159-16,-3-5-531 16</inkml:trace>
  <inkml:trace contextRef="#ctx0" brushRef="#br1" timeOffset="95728.3">32533 1868 1144 0,'0'0'259'0,"0"0"-259"0,0 0-40 16,0 0 40-1,0 0 7-15,0 0 64 0,67 27-28 16,-33-2-27-16,1 3-12 16,-4 5-1-16,-6 3 2 15,-4 4-4-15,-3 2 1 16,-6 1 3-16,-3 0 0 16,-9 0-3-16,0-2 5 15,-6-3-1-15,-12-6-1 16,-3-2 5-16,-5-6-8 15,-4-4 4-15,-2-3-1 16,-1-6-1-16,2-6 4 16,1-3-5-16,7-2 1 15,3 0-4-15,7-13 0 16,7-6-76-16,6-7-121 0,0-4-371 16</inkml:trace>
  <inkml:trace contextRef="#ctx0" brushRef="#br1" timeOffset="96244.43">33052 2278 991 0,'0'0'113'16,"0"0"-29"-16,0 0 43 16,0 0-29-16,0 0-26 15,0 0-26-15,-58-26-10 16,49 26-27-16,0 0-2 0,-6 8 0 16,0 12 4-16,0 6 5 15,0 5-5-15,4 2 7 16,1 3-6-16,4-1 0 15,3 0 0-15,3 1-6 16,0-3-2-16,14-1 3 16,13-6-7-16,6-3 9 15,7-9-6-15,6-6-3 16,3-6-6-16,1-2-30 16,-6 0-30-16,-8-9-23 15,-14-6-80-15,-16-4-261 16</inkml:trace>
  <inkml:trace contextRef="#ctx0" brushRef="#br1" timeOffset="98713.19">28273 6972 1354 0,'0'0'114'16,"0"0"-108"-16,0 0 64 15,0 0 19-15,0 0-48 16,0 0-16-16,-59 84 2 16,56-30 1-16,3 8-11 15,0 7-2-15,6 6-1 16,7 7 6-16,-1 6 3 16,3 9-10-16,-5 5 4 15,1 1-3-15,-1 1 0 16,-7-4-3-16,0-8-4 0,-3-12-1 15,2-15-3-15,-1-14-3 16,2-18 4-16,0-17-4 16,0-13-4-16,2-3-40 15,6-17-31-15,3-16-29 16,4-14-140-16,-5-8-494 16</inkml:trace>
  <inkml:trace contextRef="#ctx0" brushRef="#br1" timeOffset="100848.73">28406 6924 747 0,'0'0'220'15,"0"0"-203"-15,0 0 69 16,0 0 56-16,0 0-54 16,0 0-30-16,-22 5-15 0,29-5-4 15,14 0-30-15,10 0 12 16,10 0 5-16,8 0-15 16,8-4-3-16,11-3-2 15,7-2 0-15,10-1 1 16,6 0-5-16,4 1 1 15,4 2-3-15,7 2 1 16,13 0 2-16,11 2 39 16,6 2-28-16,1 0-14 15,-4-1-4-15,-5-3 3 16,-1-1 1-16,-5-3 0 16,-6 0-1-16,-8-4-1 15,-8 2-5-15,-9 1 2 0,-9 3 4 16,-12 3-1-16,-10-1 2 15,-11 4 0-15,-5-1-1 16,-6 1 1-16,-1 1-2 16,-1 0 2-16,-1 0 2 15,-3 0-2-15,-6 0-1 16,-6 0 1-16,-6 0 7 16,-5 0-3-16,-2 0 3 15,-4 0-3-15,2 0 3 16,-1 0 2-16,7 0 0 15,1 0 2-15,1 0-5 16,3 0-1-16,-3 0-2 0,-3 3 1 16,-1-2 0-1,-5 1 1-15,-2-1-3 0,-2 1 3 16,0 0 1-16,0 4-5 16,0 3 3-16,0-1 1 15,0 5-3-15,0 1 4 16,1 3-1-16,1 5 1 15,-2 7 3-15,1 5-2 16,-1 5 8-16,0 4-6 16,0 6-1-16,0-2 2 15,0 4-3-15,-3 2 3 16,0 0-4-16,3 4-4 16,0 0 1-16,0 4 1 0,0 0-2 15,8 1 1 1,3-2-1-16,2 0-2 15,-3-2 6-15,3-2 1 0,-3-3 4 16,0-3 0-16,2-3 4 16,-2-2-1-16,1-3-11 15,1 0-2-15,-5 1 1 16,1-1-1-16,-2-1-1 16,1-6 0-16,-2-1 0 15,1-8 1-15,-2-4-1 16,1 1 0-16,-1-6 1 15,0 0 0-15,1-3-1 16,-1-2 0-16,-2 1 1 16,-1-3-1-16,-1-2 0 0,0 1 0 15,0-3 0-15,0-3 0 16,0-1-2-16,0-2 0 16,-1 0 2-16,-10 0-4 15,-5 0-1-15,-6 0 0 16,-3 0 1-16,-4 0 0 15,-7 0-4-15,0 0 5 16,-2 0-3-16,-1 0-4 16,-3 0-1-16,-1 0 7 15,-3 0 3-15,-4 0 0 16,-5 0 1-16,-5 0 0 16,-1 0 0-16,2 0 2 0,1 0-2 15,3 0-1-15,2 2 0 16,2 2-6-1,2-1 6-15,0 0-5 0,0 1 3 16,-1-2 2-16,-2 3 0 16,0-2 1-16,-1 1 0 15,0 0-2-15,2 0 2 16,2-1 0-16,1 1 2 16,3 2-1-16,-1-2-1 15,3 2 0-15,-2 0 3 16,3-2-3-16,-1 2 0 15,-2 0 1-15,5-1-1 16,1-1-1-16,-2 2 1 0,0-2 1 16,-3-1 0-16,2-3 2 15,1 0-4-15,1 0 1 16,4 0 0-16,-1 0-1 16,1 0-3-16,0 0 2 15,-1 0 2-15,-3 0 0 16,-2 0 0-16,-4 0-1 15,1 0 1-15,2 0 1 16,1 0-1-16,6 0 0 16,5 0 0-16,1 0 0 15,5 0-2-15,-2 0 5 16,-1 0-3-16,-2 0 1 16,-6 0-1-16,-1 6-1 0,-1-1 1 15,1-1 1-15,4 2 1 16,3-3-2-16,6-1 0 15,7 0 0-15,1 1 0 16,2-2 0-16,0 2 1 16,0 0-1-16,1-2 0 15,1 2-1-15,1-3 1 16,3 1 0-16,3-1 2 16,4 0 0-16,1 0 1 15,0 0-2-15,0 0 0 16,0 0 5-16,0 0-3 15,0 0 0-15,0 0 3 16,0 0-1-16,0 0 3 16,0-4-6-16,0 0-1 0,0 0-1 15,0 1 0-15,0 0 0 16,0-1 1-16,0 0-1 16,0-1 1-16,-3 1-1 15,1-3 3-15,-3 0 0 16,0-3 1-16,2-1 0 15,0 1 3-15,3-1-1 16,0-2 3-16,0 0-3 16,0-2-4-16,0-6-2 15,0-1 0-15,6-6-6 16,-1-8-21-16,0-10-35 16,-5-14-102-16,0-9-534 0</inkml:trace>
  <inkml:trace contextRef="#ctx0" brushRef="#br1" timeOffset="101854.58">28297 7184 150 0,'0'0'769'0,"0"0"-664"15,0 0-47 1,0 0 90-16,0 0-48 0,0 0-54 16,0 0-28-16,-3 0-12 15,2 0-6-15,-2 0-4 16,-6 0-19-16,-6 4-94 16,-7 3-233-16,-5 0-200 15</inkml:trace>
  <inkml:trace contextRef="#ctx0" brushRef="#br1" timeOffset="102002.55">28157 7236 746 0,'0'0'190'0,"0"0"-188"15,0 0-4-15,0 0 2 0,0 0-67 16,0 0-153-16</inkml:trace>
  <inkml:trace contextRef="#ctx0" brushRef="#br1" timeOffset="103124.36">23599 6370 767 0,'0'0'191'16,"0"0"-186"-16,0 0-5 15,0 0 16-15,0 0 41 0,0 0 16 16,36 27-22 0,-9-15-28-16,7-4-23 0,5 2-61 15,1-3-190-15,-1-1-210 16</inkml:trace>
  <inkml:trace contextRef="#ctx0" brushRef="#br1" timeOffset="103668.41">24178 6583 1118 0,'0'0'221'0,"0"0"-221"15,0 0 0-15,0 0 9 16,105 2 3-16,-52-2-4 15,17 0 6-15,14 3 1 16,7 4-15-16,4 7 0 0,-4 0-12 16,-4 2-37-1,-7-2-9-15,-6-3-6 0,-3-1-20 16,2-3 21-16,0 0-9 16,-1-1 12-16,-2 0 13 15,-4 2 23-15,-8 2 24 16,-6 0 0-16,-4 1 7 15,-6-1 41-15,-4 1 35 16,-2-3 21-16,-2 1 10 16,2-3-31-16,5-5-2 15,9-1-7-15,8 0-45 16,11 0-29-16,3 0-2 0,2 0-34 16,-2 0-35-1,-6 0 7-15,-7 2 0 0,-7 8 2 16,-2-2 9-16,-5 1 14 15,-4-2 3-15,4-2 17 16,-2-2 5-16,2 0-35 16,-3-1 38-16,-2 0 11 15,0 2 2-15,-4 0 14 16,-3 4 43-16,-3-1 30 16,-3-2 18-16,-1 2-42 15,0-1 8-15,7 0-10 16,10-2-39-16,9-2-24 15,7-1-28-15,10-1-73 16,3 0-154-16,-2 1-130 16</inkml:trace>
  <inkml:trace contextRef="#ctx0" brushRef="#br1" timeOffset="103855.59">27672 6928 1027 0,'0'0'193'15,"0"0"-150"-15,0 0 34 16,82 10-36-16,-56-7 33 15,2-2-13-15,6 1-31 16,4 1-14-16,-1 1-16 16,0 1 1-16,-3 0-1 15,-2-1-1-15,-3-1-17 0,-3-3-31 16,-4 0-56 0,-2 0-166-16,-1 0-684 0</inkml:trace>
  <inkml:trace contextRef="#ctx0" brushRef="#br1" timeOffset="104905.42">32103 3456 991 0,'0'0'169'0,"0"0"-169"15,0 0-39-15,-40 80 26 16,28-35 13-16,-3 10-2 16,0 5 4-16,2 8 1 15,1 3-3-15,-3 4-58 16,1 1-79-16,2-2-31 15,2-4-102-15,4-8 74 16,2-5 29-16,-3-4 70 16,1-6 97-16,-5-1 119 0,-3 0-2 15,-4-6 11-15,-5 0 21 16,-3-5-13-16,-2-1-23 16,-2-1-39-16,1-1-6 15,3 3-44-15,0 6-19 16,6 5-5-16,3 2-5 15,2 7-59-15,3-3-127 16,0 0-443-16</inkml:trace>
  <inkml:trace contextRef="#ctx0" brushRef="#br1" timeOffset="105086.3">31315 5641 619 0,'0'0'218'16,"0"0"-213"-16,0 0-5 16,-64 91-10-16,60-63-6 15,-2 4 9-15,6 5-8 16,0 1-117-16,0 3-136 16</inkml:trace>
  <inkml:trace contextRef="#ctx0" brushRef="#br1" timeOffset="105287.39">31260 6310 443 0,'0'0'373'0,"0"0"-322"16,0 0 45-16,-39 75 102 16,35-60-74-16,-2 3-50 15,3 3-40-15,2 1-20 16,-2 1-10-16,0 2-4 15,-3 1-7-15,-4 2-70 16,-6 3-126-16,-9 2-143 16</inkml:trace>
  <inkml:trace contextRef="#ctx0" brushRef="#br1" timeOffset="106220.5">28231 7338 404 0,'0'0'383'16,"0"0"-350"-16,0 0 28 15,0 0 75-15,0 0 27 16,0 0-45-16,3-17-45 15,-3 17-10-15,0 0-22 16,0 0-9-16,-10 0 6 16,-21 0-20-16,-19 3-14 15,-17 8-4-15,-18 1 8 16,-10 2 2-16,-8-1 4 16,-1-4 9-16,5-2 0 15,11-4 2-15,18-3-2 0,16 0-10 16,15 0-1-16,12 0-7 15,11 0-5-15,7 0 2 16,8 0 1-16,1 0-3 16,0 0-11-16,6 0-4 15,13 0-7-15,9 0-35 16,7 0-128-16,-6 0-277 16</inkml:trace>
  <inkml:trace contextRef="#ctx0" brushRef="#br1" timeOffset="106804.07">28387 7751 484 0,'0'0'222'0,"0"0"-113"16,0 0 33-16,0 0 40 15,0 0-74-15,0 0-29 16,-55 0-5-16,29 1 4 15,-7 1-12-15,-4 1-15 16,-11 1-12-16,-6 2-19 0,-7-1-2 16,-7 2-1-16,-5 0-4 15,-5 2-3-15,4-3 1 16,5 0 6-16,12-2-12 16,14 1 7-16,14-2-11 15,12-3 3-15,11 0-4 16,6 0 0-16,0 0-5 15,0 0-32-15,13 2-32 16,11 3-34-16,9 0-98 16,-2 3-256-16</inkml:trace>
  <inkml:trace contextRef="#ctx0" brushRef="#br1" timeOffset="107424.07">28393 8275 687 0,'0'0'243'0,"0"0"-169"15,0 0 80-15,0 0-40 16,0 0-32-16,-94 1-27 16,52 9 12-16,-12 0-7 15,-10 1-23-15,-9 1 1 16,-2-3 1-16,-5 0-8 16,1-1 6-16,0-1-6 15,10-3-12-15,14 1 0 16,16-4-13-16,14-1-3 15,11 1-3-15,9-1-5 16,5 0-22-16,0 0-59 0,11-10-134 16,-2-6-386-16</inkml:trace>
  <inkml:trace contextRef="#ctx0" brushRef="#br1" timeOffset="108458.39">26185 7168 785 0,'0'0'317'16,"0"0"-281"-16,0 0 36 15,0 0 33-15,0 0-25 16,-85 89-17-16,76-55-20 16,4 4-1-16,5-2-30 15,0-1-3-15,3-4 2 16,12-8-3-16,5-3 0 16,3-10-4-16,6-5 2 15,4-5-6-15,-2 0 0 16,-3-15-10-16,-6-7-6 15,-8-2 9-15,-6-4 3 16,-7-1 4-16,-1 1 1 0,-1-1-1 16,-11 0 1-16,-5 3 8 15,7 8-4-15,4 7 13 16,1 7 3-16,4 4-8 16,1 0-3-16,0 4-9 15,0 19-1-15,7 9 2 16,8 9 10-16,5 4-7 15,-3 1 2-15,-2-3-7 16,-1-3 2-16,-5-7-2 16,-3-6 2-16,-2-10-2 15,-2-8 0-15,-2-9 0 16,1 0 1-16,-1-6 8 16,3-18 27-16,3-10-26 0,1-7-2 15,6-5 9-15,4-4-11 16,7 0-4-16,2 0-2 15,2 11 0-15,-1 8-2 16,-5 9-8-16,-8 14-24 16,-6 7-24-16,-3 1-49 15,-2 8-87-15,2 12-15 16,-1 3-156-16</inkml:trace>
  <inkml:trace contextRef="#ctx0" brushRef="#br1" timeOffset="109813.4">26710 7370 714 0,'0'0'130'16,"0"0"-124"-16,0 0 47 15,0 0 69-15,0 0-38 16,0 0-31-16,-15 0-12 0,10 0-20 16,0 4 0-1,-3 0 19-15,-1 4 9 0,-2 6-4 16,-3 3-1-16,-1 2 0 15,-2 4-23-15,2 2-1 16,4 0-9-16,5-1 4 16,4-1-7-16,2-3-7 15,0-6 0-15,11-1 0 16,6-8 0-16,7-5-1 16,6 0 1-16,3 0-1 15,0-9-18-15,-5-7-10 16,-8-1 9-16,-6-4 14 15,-9 0 5-15,-5-2 7 16,0-1 17-16,0 1-1 16,-11 2-7-16,0 5 9 0,3 3-3 15,3 4 10-15,4 5-12 16,-1 3-2-16,2 1-6 16,0 0-5-16,0 0-3 15,0 13-4-15,0 11 8 16,10 5-5-16,2 4 4 15,1-1-6-15,-1 0-1 16,1 1-5-16,1 0-37 16,0-4-94-16,-3-3-282 15</inkml:trace>
  <inkml:trace contextRef="#ctx0" brushRef="#br1" timeOffset="110548.79">26676 7863 1131 0,'0'0'27'16,"0"0"-19"-16,0 0 70 15,0 0 10-15,0 0-30 16,0 0-7-16,-78-20-15 15,62 24-7-15,0 8 12 16,2 3 2-16,5 1-12 16,4 3-15-16,5 1-6 15,0-2-5-15,0-2 1 16,9-4 0-16,13-3-4 0,5-7 1 16,5-2 0-16,-1 0-3 15,-3-5-8-15,-5-9-8 16,-7-3 9-16,-8-3 7 15,-8 2 0-15,0-2 0 16,0 2 6-16,-8 3 0 16,-2 6 3-16,2 3-1 15,2 6-7-15,2 0 4 16,1 3-1-16,-2 14-4 16,5 7 2-16,0 5 5 15,0 4-4-15,5 1 3 16,4-3-2-16,-3-3-4 15,3-7 1-15,-5-5-1 16,-2-8 0-16,-1-4 0 16,1-4-2-16,1 0 2 0,0-20 12 15,4-5-11-15,2-6 6 16,3-3-5-16,2-1-2 16,2 1 0-16,-1 6-2 15,1 7-6-15,-5 10-4 16,-3 5-20-16,-5 6-30 15,-1 0-48-15,-2 2-31 16,0 13-1-16,0 3-173 16,0 2-333-16</inkml:trace>
  <inkml:trace contextRef="#ctx0" brushRef="#br1" timeOffset="111085.74">26938 7986 1135 0,'0'0'134'16,"0"0"-132"-16,0 0 57 15,0 0 5-15,0 0-2 16,0 0-25-16,-15 46-16 0,15-24-11 16,0 2-7-16,0-1-1 15,0-4-1-15,0-6-2 16,0-4 1-16,0-6-1 16,0-3-2-16,0 0 2 15,0-3 1-15,0-13 0 16,0-3-3-16,5-2 1 15,2 2 0-15,-1 3 2 16,2 1-3-16,1 4-1 16,2 1-4-16,0 3 2 15,-1 2 3-15,1 3 2 16,-1 0-3-16,-1 2 1 0,1 0 3 16,0 0 1-1,-6 4 4-15,2 8-2 16,-3 4 8-16,1 0-1 0,-4 6-7 15,0 1 2-15,0 0-2 16,-7 0 1-16,-10 0-4 16,-5 2-1-16,-11-2-9 15,-4 0-41-15,-8-6-44 16,0-6-108-16,1-6-218 16</inkml:trace>
  <inkml:trace contextRef="#ctx0" brushRef="#br1" timeOffset="111776.43">26589 8375 977 0,'0'0'374'16,"0"0"-370"-16,0 0 26 15,0 0 63-15,0 0-19 0,0 0-32 16,-67 99-10 0,62-69-17-16,2 2-7 0,3-3-2 15,0-5 0-15,0-3-2 16,0-11 5-16,8-3-7 15,5-7-1-15,2 0 1 16,4-11-2-16,-3-12-3 16,-3-3-1-16,-7-3 0 15,-5 2 0-15,-1 3-4 16,0 4 8-16,0 7 0 16,0 7 4-16,0 3 5 15,0 3 3-15,-1 0-4 16,-1 0-5-16,1 3-3 15,-1 16 0-15,1 7 3 16,-1 9-1-16,1 8 2 0,-2 3-3 16,-1 4 2-1,-1-1-1-15,1-4-2 0,-1-7 3 16,2-10-1-16,1-8-2 16,1-10 0-16,-2-9 0 15,0-1 4-15,2-11 1 16,-1-14-5-16,2-9-2 15,0-3 0-15,3 1-1 16,10 4 1-16,1 6 2 16,1 6 0-16,-3 5 0 15,0 6 0-15,-5 3 0 16,1 3 0-16,-1 3 0 16,2 0 0-16,0 0-1 0,3 6 0 15,1 4 0-15,1 6-12 16,1-1-49-16,-3 4-62 15,-3 0-66-15,-2-4-262 16</inkml:trace>
  <inkml:trace contextRef="#ctx0" brushRef="#br1" timeOffset="112125.98">26914 8778 1151 0,'0'0'65'0,"0"0"-62"16,0 0 99-16,0 0-26 15,0 0 19-15,0 0-33 16,-73 30-24-16,61-11-7 16,3 5 1-16,2 5-10 15,1 4 2-15,6 1-6 0,0 1-7 16,0-3-7 0,24-7-4-16,17-9-24 0,18-15-65 15,18-2-207-15,13-30-972 16</inkml:trace>
  <inkml:trace contextRef="#ctx0" brushRef="#br1" timeOffset="113258.23">31435 7090 865 0,'0'0'253'0,"0"0"-222"0,0 0 40 15,0 0 13-15,0 0 4 16,0 0 15-16,-5 0-33 16,23 0-22-16,27 0-35 15,20 0 7-15,19 0-7 16,11 0-7-16,1 0-5 15,-5 0 1-15,-12 0-2 16,-10-1 0-16,-14-2-1 16,-19 0 0-16,-11-1 1 15,-12 2 0-15,-10-1 2 16,-3 1 7-16,0 0 17 0,0 0-11 16,0-1-15-1,0 2-12-15,0 0-34 0,-1-1-71 16,1-2-231-16,0 0-847 15</inkml:trace>
  <inkml:trace contextRef="#ctx0" brushRef="#br1" timeOffset="114250.31">32651 6540 339 0,'0'0'811'16,"0"0"-751"-16,0 0-29 15,0 0 56-15,0 0-31 16,0 0 31-16,-6-22-30 15,6 37-39-15,-2 17-16 16,-2 14 39-16,-2 9-1 0,-1 2-25 16,0 4-9-16,0-3 8 15,1-3-6-15,3-7 1 16,1-7-7-16,2-6-2 16,0-9-37-16,6-6-77 15,10-6-91-15,0-9-226 16,-1-5-335-16</inkml:trace>
  <inkml:trace contextRef="#ctx0" brushRef="#br1" timeOffset="115247.41">32685 6547 448 0,'0'0'280'0,"0"0"-203"0,0 0-5 16,0 0 36-16,0 0 24 15,0 0-7-15,-6-8-80 16,6 8-10-16,0 0-10 15,8 0-11-15,14 2-2 16,8 9 37-16,4-2-23 16,1 2-18-16,-3 1-6 15,-3 1 0-15,-7 1-1 16,-7 3-1-16,-5 2 0 16,-7 4 0-16,-3 2 0 0,0 5 6 15,-14 4-1-15,-6 6 3 16,-4-1 1-16,0 2-5 15,3 1 1-15,-1-4-4 16,-2-2 0-16,2-6 3 16,1-5-2-16,0-10 3 15,5-2 8-15,1-8-5 16,4-5 6-16,-2 0-9 16,2-5-5-16,0-13-25 15,6-7-129-15,5-1-182 16</inkml:trace>
  <inkml:trace contextRef="#ctx0" brushRef="#br1" timeOffset="115970.23">33027 7006 828 0,'0'0'200'0,"0"0"-120"15,0 0 77-15,0 0-64 16,0 0 2-16,0 0-18 16,0 0-39-16,-15-15-13 0,0 15-7 15,-5 12 4-15,-9 10 7 16,-3 9 4-16,2 5-4 15,4 3-14-15,3 0-7 16,8-3 0-16,8-2-8 16,7-4-2-16,13-5-2 15,36-2-53-15,20-8-78 16,19-9-237-16</inkml:trace>
  <inkml:trace contextRef="#ctx0" brushRef="#br2" timeOffset="122745.54">23369 6 1205 0,'0'0'184'0,"0"0"-167"16,0 0-15-16,0 0 5 0,0 0 8 16,0 0-9-1,0 0-5-15,0 0 19 0,-28 78-4 16,31-22-9-16,2 6-7 16,-4 10-5-16,-1 9-94 15,0 0-126-15,-1-4-234 16</inkml:trace>
  <inkml:trace contextRef="#ctx0" brushRef="#br2" timeOffset="123274.39">23310 1117 1189 0,'0'0'89'15,"0"0"-85"-15,0 0-2 0,-23 74 9 16,22-55-7-16,1 2 0 15,-2 1 1-15,2 5-5 16,0 2-3-16,0 4-98 16,3 9-107-16,-1 5 56 15,-2 3-41-15,0 4 64 16,0-2 129-16,-5-5 0 16,-1-4 37-16,0-1 70 15,-2-6-6-15,3 0 33 16,2-7-46-16,2-4-7 15,1-3 4-15,0-1-60 16,0 0-21-16,3 3-3 16,3 3-2-16,2 2 0 0,-2 4-68 15,-1-1-14 1,-1 1 25-16,1-1 19 0,-1 0 5 16,2-3 23-16,0-1 11 15,0-1 1-15,0-3 0 16,0 0-1-16,1 0-1 15,-1 4-88-15,4 4-31 16,-1 5 53-16,1 2 38 16,-1-2-5-16,0 2 34 15,0 0 145-15,-2-1-7 16,-1-1-36-16,-1-2 6 16,1-4-70-16,-1 0-38 0,-2-1-27 15,0 4-33 1,0 4-20-16,-1 7-156 15,-1 3-221-15</inkml:trace>
  <inkml:trace contextRef="#ctx0" brushRef="#br2" timeOffset="123382.5">23462 3190 616 0,'0'0'209'0,"0"0"-131"16,0 84 48-16,0-58-33 16,0 5-60-16,-5 5-33 15,-2 6-1-15,0 5-52 16,-3 2-186-16,1 1-404 15</inkml:trace>
  <inkml:trace contextRef="#ctx0" brushRef="#br2" timeOffset="123979.36">23413 3973 249 0,'0'0'766'16,"0"0"-730"-16,-18 108-9 15,4-68 121-15,-1 3-77 16,-1 0-28-16,2 3-24 15,0-1-18-15,2 2-1 16,-2-4-6-16,5 0-9 16,0-4-19-16,3-1 19 15,2-3-25-15,0 1-14 16,1-1 39-16,-2 3-3 16,0-3-41-16,-1 5-20 15,-1 3-18-15,-3-2 19 0,-1 6-21 16,-1-2 49-16,3-2-18 15,0-3-83-15,-1-4 35 16,0 1 20-16,-1-5 96 16,2 1 16-16,0-2 49 15,2 2-25-15,-2 2-33 16,-3 2-3-16,0 5 83 16,1-2-12-16,-2 4-24 15,2-2-29-15,1-2 23 16,-2 1-23-16,5-2-20 15,-1 2-2-15,1 1 0 16,4 5 0-16,-3 1-2 16,1 5 2-16,2 0-11 15,-1 3-9-15,1-2-44 16,0-3-91-16,-1 2 84 0,1 0 49 16,-2-4 18-16,2-1 4 15,1-6-6-15,2 1-16 16,0-1-1-16,0 5 18 15,0 1 5-15,0 4 47 16,-1-4 21-16,-2-1-34 16,0-3-31-16,-2-4 30 15,2-3-30-15,3-6-3 16,0-3-39-16,0-5 5 16,3-2-55-16,8-4-184 0</inkml:trace>
  <inkml:trace contextRef="#ctx0" brushRef="#br2" timeOffset="124184.82">23614 6821 910 0,'0'0'560'0,"0"0"-560"16,122-27-63-16,-64 15-16 16,5 2-181-16,0 1-109 15,4 3-240-15</inkml:trace>
  <inkml:trace contextRef="#ctx0" brushRef="#br2" timeOffset="124905.44">24991 6618 990 0,'0'0'322'0,"0"0"-320"15,114-20 0-15,-77 13 1 16,4 0-3-16,1 1-57 0,4 2 14 16,1 1 26-1,-1 0-55-15,-3-2-123 0,2-1 8 16,1-1 42-1,-1 2-43-15,3-1-1 0,-3 2 189 16,-4 2 187-16,-2 2 24 16,-7 0-31-16,-4 0-21 15,-6 0 7-15,-5 2-46 16,2 1-59-16,6-1-16 16,10-1-28-16,11 1-17 15,15-2-13-15,14 0-65 16,7 0-208-16,6 0 39 15,1 2 40-15,1 0 203 16,-2 4 4-16,-6 0 114 16,-7 0 29-16,-7 0-38 0,-4 0 24 15,-2 1-22-15,-1-3-21 16,0 0-44-16,2 1-29 16,-2-2-13-16,1 1-27 15,0-1-121-15,2-1-50 16,-3 0 58-16,-3-1 68 15,-7-1 72-15,-8 0 16 16,-7 2 95-16,-5-2-24 16,-5 0 10-16,-6 0-19 15,-2 0-1-15,-6 1-25 16,-3 1-32-16,0-1-12 16,0-1-6-16,3 3 0 0,4-2-2 15,4 2-12 1,7 1-12-16,4-2-30 0,12-1-24 15,4-1-7-15,6 0 48 16,4 0 14-16,4 0 7 16,5 0 16-16,1 0 23 15,-1 0 54-15,-4 0-4 16,-5 0 22-16,-5 0-32 16,-2 0-22-16,5 0-11 15,6 0-26-15,6 0-4 16,10 0-93-16,8 0-174 15,4-4 9-15,2-3-417 16</inkml:trace>
  <inkml:trace contextRef="#ctx0" brushRef="#br2" timeOffset="125407.1">29589 6563 682 0,'0'0'388'16,"0"0"-255"-16,91-24-90 15,-64 17-43-15,3-2-56 16,3 1-46-16,6-1 9 15,6 2-21-15,4-1-41 16,3 2 52-16,0 0 103 16,0 0 12-16,3 0 60 15,2-1 25-15,4 1-21 16,0 1-46-16,3 0-3 16,2 1-5-16,1 0-18 15,4 0 2-15,3 1 38 0,1 0 0 16,4-1-20-16,0 2-4 15,1-1-13-15,2 2-7 16,1-2-14-16,3 2-19 16,1-2-20-16,-4-3 25 15,-7 0 28-15,-7 0 45 16,-9-2 60-16,-11 0 14 16,-10 0-52-16,-10 2-25 15,-6 1-31-15,-5 2-11 16,-5 0-1-16,-5 3-5 15,-5 0-6-15,-3-2-3 16,0 1 13-16,0 1 2 16,0-3 13-16,0 2-5 0,0-1-2 15,0-1 2-15,1 1-8 16,2-3-1-16,0 1-36 16,3 0-8-16,-2-1-39 15,1-3-29-15,-1-2-33 16,1-4 24-16,1-5-75 15,1-7-84-15,-1-6-22 16</inkml:trace>
  <inkml:trace contextRef="#ctx0" brushRef="#br2" timeOffset="126457.96">31950 5749 858 0,'0'0'288'16,"0"0"-232"-16,0 0-3 0,-6-90-29 15,-2 62-17-15,2-3 9 16,3-4-16-16,3-5-29 16,0-1-149-16,11-7-26 15,6 1 30-15,1-3 39 16,3 0 13-16,-3 0 122 16,-3 5 59-16,-3 0 52 15,-2 5-11-15,-4-1-3 16,0-4-22-16,1-3-3 15,-3-5-31-15,5-2-17 16,-2-2-23-16,4 2-2 16,0 0-8-16,0 4 2 15,-2 6 7-15,1 4 27 0,-1 5 71 16,0 3-5-16,2 2-53 16,-1-1-24-16,2-3-11 15,5-1-5-15,-1-6-1 16,5-7-26-16,0-3-76 15,-5-7-9-15,-1-3 33 16,-9 0 10-16,-3 4 14 16,-3 6 50-16,0 5 5 15,0 7 18-15,0-1 13 16,0 6-2-16,0-1-12 16,0 2-15-16,0-1-2 15,0-2 40-15,0-1 29 0,8-3-68 16,-2 0 0-16,4 1 1 15,-4 1-2-15,-2 0-17 16,0 2-13-16,-4 0 22 16,0-1 3-16,0-1 5 15,0-2 16-15,3-3-16 16,0-5 0-16,1-2-29 16,-3-6-6-16,-1 2 9 15,0-1 18-15,0 2 8 16,-5 1 1-16,-12 0-1 15,-1 3 1-15,2 2 2 16,-1 4 29-16,5 3 21 16,3 3-32-16,1 2-17 15,1 0 0-15,3-1-3 16,1-1 1-16,3-1-4 0,0 0-4 16,-2 1-1-16,-1 3-26 15,-4 2 3-15,0 3-12 16,-1 0-43-16,0 3-50 15,-3-1 65-15,-1-2 44 16,3 2-5-16,-3-1 31 16,6-1 35-16,1 2 26 15,2 0-6-15,2 1 25 16,-2 2-33-16,0 3-19 16,-1 4-16-16,2 1-8 0,1 2-1 15,-1 0 6-15,2 0-8 16,0-3-1-16,0-1-4 15,0-1 1 1,0-2-29-16,3-2-82 0,4-4 15 16,-2 0 20-16,-4-2 25 15,-1 0 48-15,0 3 6 16,0-1 72-16,0 5-3 16,-6-2-20-16,-4-2-8 15,4 0 22-15,0 0 6 16,3-1-38-16,3-1 1 15,0-3 36-15,0 0-33 16,0 1-23-16,0 0-12 16,0 0 0-16,0-1-1 15,-5-1-77-15,-2-2-55 0,-2-3-59 16,-4-3-358-16</inkml:trace>
  <inkml:trace contextRef="#ctx0" brushRef="#br2" timeOffset="126622.52">31945 701 685 0,'0'0'210'15,"0"0"-184"-15,-67-75 76 16,52 55 21-16,0 3-59 16,6 2-49-16,3 0-9 15,0 2-1-15,5 0-5 16,-2 2-42-16,-2 1 16 16,1 4 18-16,-5 3-65 15,-12 2-67-15,-7 1-71 0,-16 0-155 16</inkml:trace>
  <inkml:trace contextRef="#ctx0" brushRef="#br2" timeOffset="126780.1">30075 379 589 0,'-89'-8'0'0,"3"1"-144"16,2-1-94-16</inkml:trace>
  <inkml:trace contextRef="#ctx0" brushRef="#br2" timeOffset="127033.44">28082 294 709 0,'0'0'199'0,"-80"-26"-199"15,44 14-66-15,-1 4-16 16,-8 1-122-16,-1 0-330 0</inkml:trace>
  <inkml:trace contextRef="#ctx0" brushRef="#br2" timeOffset="127359.08">27497 189 678 0,'0'0'189'0,"-81"-26"-177"15,42 16-2-15,-5 1 29 16,-3 5-39-16,-7 1-6 15,-4 3-42-15,-3 0 22 16,-3 0 1-16,1 0 25 16,3 0 5-16,8-2-3 15,3 0 7-15,5-2-1 0,3 2-8 16,-1-1-9-16,-3 2-11 16,-4 1-10-16,-6 0 2 15,-8 0-22-15,-4 3 50 16,-3 4 8-16,-5-2-1 15,3-1 21-15,2 1-2 16,2-3-9-16,7 0-9 16,1 0-8-16,3 0-7 15,-4 1-2-15,-6-1-47 16,0 4-54-16,-5 1 14 16,0 2 44-16,-5 1 15 15,-2 1-370-15</inkml:trace>
  <inkml:trace contextRef="#ctx0" brushRef="#br2" timeOffset="127628.36">23719 328 641 0,'0'0'470'16,"-124"0"-463"-16,70 0-7 16,5 0-22-16,-2 6-18 0,-3 5-88 15,-5 3-7-15,-8 1 24 16,-4 2 86-16,-4 4 25 16,1-2 30-16,1 3 0 15,0-1-30-15,-2-1-51 16,-5-5-231-16</inkml:trace>
  <inkml:trace contextRef="#ctx0" brushRef="#br2" timeOffset="129676.88">23654 6860 555 0,'0'0'62'0,"0"0"5"0,0 0 44 16,0 0-21-16,0 0 14 16,0 0 7-16,-13 2-3 15,13-2-43-15,0 0-28 16,0 0-15-16,9 0-14 15,10-2-1-15,7-2-3 16,9-6-1-16,9 2-2 16,6-2-1-16,6-1 0 15,3 0-3-15,3-2 2 16,0 2-2-16,-1 2 3 16,-4 0 0-16,-3 2 1 15,-4 2-1-15,-2-2 1 0,4 2 1 16,-1 1-1-16,1 1 2 15,-1 1-3-15,-8 0-1 16,-1 2 0-16,1 0 1 16,2 0 0-16,4 0 0 15,6 4 0-15,1 2-2 16,1 1 0-16,2 0-1 16,2 0 3-16,6-3-9 15,2 2-1-15,6-2-13 16,1 1 3-16,-5-1 16 15,-2 1-3-15,-8 0 5 16,-3-1 2-16,-7-1 1 16,-6-1-1-16,-2-1 1 15,-6-1-1-15,-1 0 0 16,3 0 0-16,4 0 0 0,2 0 0 16,3 0 0-16,-2 0-1 15,0 0 0-15,-6 6 0 16,-4 3 1-16,-6 1-2 15,-1 1 2-15,-3-2 0 16,4-1 1-16,6-1 0 16,9-2 5-16,10-1-4 15,9-1-2-15,6 0 0 16,-3-1-3-16,-6 4-1 16,-9-1 1-16,-7 3 3 15,-6-1 0-15,-1 0 1 16,-5-3 1-16,1 1-1 0,-2-2-1 15,3-3 5-15,4 0-2 16,3 0 6-16,4 0-3 16,0 3-2-16,-1 0-1 15,-5 0-1-15,-3 2-1 16,-2 0 2-16,-1-1 3 16,-4-1 1-16,-2 0 4 15,2 0-4-15,4-2-7 16,5 2 9-16,4-3-8 15,5 1 1-15,0 2 2 16,-4 0-3-16,-5 3 0 16,-3 1 0-16,-3 0-1 15,-3 0 1-15,1 1 0 0,-2-1 1 16,0-2 0-16,4-2 3 16,3 3 2-16,4-5-3 15,4 2 4-15,2 4 1 16,-3-1-3-16,-1 3 7 15,-2-1-9-15,-7 1-4 16,-3-2 0-16,-6 2 0 16,1-3 2-16,0 2 4 15,4-3-2-15,1 0 0 16,2 0 0-16,1-3 1 16,0 0-4-16,-5-1 7 15,-5-1-2-15,-11 0 8 0,-6 0 1 16,-6 0 0-16,0 1 12 15,0-1-13-15,0 0-14 16,-11 0-156-16,-4 0-391 16</inkml:trace>
  <inkml:trace contextRef="#ctx0" brushRef="#br2" timeOffset="130949.1">31999 6088 767 0,'0'0'153'16,"0"0"-113"-1,0 0-2-15,0 0-22 0,0 0 26 16,0 0 41-16,0 0 1 16,-49 53-46-16,49-36-14 15,0 3 1-15,-3-2 10 16,-2 2-16-16,-2 2 19 16,-6-2-9-16,0 4-11 15,-5 1 3-15,-3 2 8 16,-2 0-7-16,-4 0-7 15,0 0-4-15,3-1-2 16,0 0-3-16,3-1-3 16,5-2 0-16,-2-2 3 0,2-1-4 15,1-2-1 1,-2-1 3-16,4-1-4 0,1-1 5 16,-5-1-4-16,2-1 3 15,-1-2 3-15,-2-3-6 16,3 0 4-16,2-3-1 15,1 0-3-15,1-3 0 16,0 4-1-16,0-2 1 16,-1 2-1-16,-3 0 0 15,2-2 3-15,0 3-3 16,0-3-2-16,3 2 2 16,0-1 2-16,2-2-1 0,2 1-1 15,1-2 0 1,2-1 1-16,-1 0-1 0,1 3-2 15,-4-2 2-15,-2 4 2 16,-6 1-1-16,-2 1 2 16,1 1-1-16,3-1 2 15,-1 0-1-15,5-3-3 16,3-2 5-16,3-1-3 16,3-1 3-16,0-1-1 15,0 0-3-15,0 0 3 16,0 0-2-16,0 0 4 15,0 0 0-15,0 0-3 16,0 0 1-16,0 0-3 16,0 0 3-16,0 0 3 15,0 0-7-15,6 0-85 0,-1-16-322 16</inkml:trace>
  <inkml:trace contextRef="#ctx0" brushRef="#br2" timeOffset="132646.4">21184 7754 1255 0,'0'0'54'0,"0"0"-7"15,0 0 45-15,0 0-16 16,0 0-19-16,0 0-31 16,0 0-11-16,-12 0-7 15,9 23 15-15,1 4-1 16,2 5 2-16,0 4-13 15,0 4 6-15,-1 1-5 16,-2 0 0-16,0 5-1 16,-3 4 1-16,0 2 2 15,-1 2 0-15,-1-5 2 0,0-2-1 16,2-2-6 0,2-3-1-16,-2 0 1 0,3-2-8 15,3-1 3-15,0-2 0 16,0-3-3-16,0-6 1 15,3-5 0-15,3-1-2 16,-3-6 2-16,0-5-2 16,-2-3 0-16,1-5 0 15,-2 0 1-15,0-3 0 16,1 0 0-16,-1 0 1 16,2 0-2-16,-1 0-5 15,6-7-26-15,1-13-42 16,4-6-80-16,3-9-182 0,0-9-757 15</inkml:trace>
  <inkml:trace contextRef="#ctx0" brushRef="#br2" timeOffset="135283.39">21242 7713 637 0,'0'0'195'15,"0"0"-158"-15,0 0 42 16,0 0 62-16,0 0-11 16,0 0-55-16,-5-5-20 15,5 5-22-15,0 0-1 16,8 0-17-16,11 0-7 16,17 0 12-16,9 0 2 15,11 3-14-15,9 1-1 0,2 2-4 16,0-2 1-1,-4 2-2-15,-1-2-2 0,-5 3 0 16,-2-2 0-16,-1 2 0 16,-3-2 0-16,-1 3-3 15,-2-1-3-15,-5-3 2 16,-1 0-1-16,-3-3 1 16,-3 1-1-16,-4-1-1 15,-2 1 1-15,-3-1 3 16,-2 0-3-16,-3 2 3 15,-3-3 1-15,-4 2-1 16,3-2 1-16,2 0 1 16,3 0-4-16,7 0-3 0,3 0 0 15,2 0-5 1,-4 0-2-16,-3 2 9 0,-7 4 1 16,-4-2 4-16,-6 2 0 15,-4-2-1-15,-4-1 1 16,-1-2 0-16,-1-1 0 15,-1 0 1-15,0 0 0 16,0 0 5-16,0 0 9 16,0 0 11-16,0 0-6 15,0 0-2-15,0 0-3 16,0 0-5-16,0 0 3 16,0 0-8-16,0 0-3 15,0 0 4-15,0 0 0 16,0 0 3-16,0 3-3 0,0 4-5 15,0 5 2-15,0 3 12 16,0 4-4-16,0 1 0 16,0 5-3-16,0 2 4 15,0-1-2-15,-1 5-2 16,-2 1-1-16,1 0-2 16,-1 2 3-16,-1 2-4 15,-1 0 7-15,-1-3-2 16,-1 0 1-16,0 0-4 15,0-4 2-15,1 0-3 16,2-3-2-16,-2 0 4 16,5-1-2-16,1-1-4 15,0 1-1-15,0-1 0 0,-2 0 3 16,-1 2-2 0,0 1 0-16,-1 0 2 0,-4-2-1 15,2 2 2-15,0-3-1 16,2 0-2-16,1-1 3 15,1-4-4-15,1 1 3 16,1-2-6-16,0 0 7 16,0 1-5-16,0 2 1 15,0-2 0-15,0 1 0 16,-2-1 2-16,1-1 0 16,-1-1-2-16,1 2 0 15,1-3 0-15,0 1 1 0,0-1 2 16,0-2-3-1,0-1 1-15,0-2-2 0,0-2 2 16,0 1-1-16,0 0 1 16,1-3-1-16,2 1 1 15,-1-1-2-15,1 0 1 16,-2-1 0-16,2 0 0 16,0 0 1-16,-1 0-1 15,2-1 0-15,-1-1 0 16,-1 0 0-16,-1-1 0 15,-1-1 1-15,2-1-2 16,-2-1 2-16,0 0-1 16,0 0 1-16,0 0 0 0,0 0 5 15,0 0 0 1,0 0-2-16,-12 0 1 0,-9-7-5 16,-8-1-1-16,-5-1-3 15,-3 3 4-15,-5 4 0 16,-1 1-4-16,-5 1 0 15,0 0-4-15,-1 0 7 16,-1 0-2-16,3 0 3 16,-2 0-2-16,0 2 5 15,-2 1-5-15,3 0 2 16,2-2-2-16,4-1 1 16,9 0-3-16,5 0 4 0,3 0-1 15,5 0 1 1,1 0 0-16,-4 0 0 0,-2 4-1 15,-5-1 1-15,-4 3-1 16,0-1 2-16,-1 3-2 16,2-4 0-16,5 0 1 15,6-1 2-15,3-2-2 16,5 2-1-16,5-3 1 16,-1 2-1-16,2-1 2 15,-1 1-2-15,-1 0 1 16,-1 0-3-16,-1 1 2 15,-2 0 0-15,1-2 1 16,4 1 0-16,1-1-1 16,3-1-1-16,2 0 2 15,-1 0-1-15,-1 0-1 0,0 0 2 16,-3 0-1-16,0 0 4 16,-1-1-3-16,2-2 1 15,-2-2-1-15,1 1 2 16,4 0 0-16,-1-1 1 15,2 1 0-15,2-2 0 16,-2 2 0-16,3 0 2 16,0 0-3-16,0 0 1 15,0-1 0-15,0 0-1 16,0-3 0-16,0 2-1 16,0-3-1-16,0-1 3 15,0 0 1-15,0-1-2 0,0 0 0 16,0-2-2-16,0 1 0 15,0-1 0-15,0-1 0 16,0 0 0-16,3 2 0 16,0-2 0-16,1 0 1 15,-1-1-1-15,0 2-3 16,-3-3 3-16,0 2 0 16,0 1 1-16,0-1 1 15,0 2-2-15,0 1 2 16,0-1-2-16,0 2 0 15,0 0 0-15,0-1 1 16,0 1-1-16,0-1 0 16,0-2 0-16,0-1 1 15,0 0-1-15,0-1 0 0,-3 3 2 16,0-2-2-16,0 1 1 16,-1 5 7-16,0 1-5 15,2 1 2-15,1 4-3 16,1-1 3-16,0 0-4 15,0 1-1-15,0-2 4 16,0 0-4-16,0-2 1 16,0 0-3-16,0 2 6 15,0-3-3-15,0 1-1 16,0-1 1-16,0-1 0 16,0 1 0-16,0 0-1 15,0 3-1-15,0 0-1 16,0 1 0-16,0 3-25 0,0 0-33 15,1 0-106-15,11 1-374 16</inkml:trace>
  <inkml:trace contextRef="#ctx0" brushRef="#br2" timeOffset="137112.23">21600 9072 81 0,'0'0'506'0,"0"0"-443"16,0 0 12-16,0 0 25 15,0 0-42-15,0 0-3 16,-9-2 18-16,9 2-28 16,0 0-8-16,0 0 1 0,0 0 15 15,0 0-5-15,0 0-11 16,0 0-5-16,0 0 9 16,0 0-8-16,0 2 0 15,0 1-5-15,0-2-15 16,0-1 1-16,0 0-2 15,0 0 2-15,0 1-3 16,0 1-1-16,0-2 4 16,0 0-6-16,0 0 7 15,0 0-6-15,0 0-3 16,0 0 2-16,0 0-1 16,0 0 0-16,0 0 0 0,0 0-1 15,0 0-2-15,0 0-3 16,0 0-1-16,0 0 1 15,0 0 0-15,0 0-2 16,0 0 1-16,0 0 0 16,0 0-1-16,0 0 0 15,0 1-4-15,0-1 0 16,0 0-1-16,0 0 3 16,0 2 2-16,0-1-1 15,0-1 2-15,0 2 1 16,0-2 0-16,0 0-1 15,0 0 8-15,0 0 2 16,0 0-3-16,0 0-1 16,0 0 5-16,0 0-4 15,0 1-4-15,0 2-3 0,0 0 4 16,0 2 3-16,0 3 0 16,0 0-3-16,-6 3 5 15,-3 2-2-15,-4 2-5 16,1 2 6-16,-5 2-6 15,2 0 1-15,-2 2-1 16,1 2-2-16,2-2 2 16,3 1-1-16,2 0 0 15,0-2 0-15,3 1 1 16,0-3-1-16,0 2-1 16,2-2 5-16,-3 1-1 15,2-2 0-15,-1-2-4 16,1 0 2-16,1 0-1 15,-2-3 1-15,2 3-2 0,-1-3 0 16,-1-1 1-16,2 3-1 16,-4-1 3-16,1 1 1 15,-1 2 5-15,2-2-3 16,2 0-1-16,-1-1-3 16,0-2 1-16,0 0-3 15,2 1 0-15,0 1 0 16,0-1 2-16,0 2-2 15,-3 0 2-15,0 2-1 16,-1-1 1-16,1 1 1 16,-2-2 1-16,4-3 5 15,-1 0-8-15,2 0 1 16,2-3 2-16,-1-1-4 0,1 0 2 16,-2 0-2-16,0 1 0 15,0-2 2-15,0 2-1 16,0 1-1-16,-2 0 3 15,-2 2-2-15,1 0 4 16,1 0-2-16,1 2 2 16,-1-1 4-16,4-1-4 15,-2 2-1-15,1-1 3 16,2 2-1-16,-1 0-1 16,1 1 0-16,0-4-2 0,0 3-2 15,-3-5 2-15,3 2-2 16,0-3-1-16,0 2 0 15,0-2 1-15,0 2-1 16,0-1 1-16,0 1 1 16,0 0 1-16,0 1-3 15,0 0 4-15,3 2 3 16,0-4-4-16,3-2 1 16,-2-1-1-16,1 0-2 15,0-2 1-15,-2 1-2 16,4 0 2-16,-3 2-1 15,2 1 0-15,0-2 0 16,-1 1-1-16,-1 0 4 0,2 0 1 16,-1-3-3-1,-1-1 0-15,-1 0-2 0,2 0 0 16,-2 1 1-16,0-1 0 16,2 1 1-16,-3 1-2 15,1-2 1-15,0 3 1 16,-2-4 2-16,1 1 1 15,-1 0-2-15,1-3-2 16,-1 1 1-16,-1-1-2 16,2 0 3-16,0 0-2 15,-2 0 0-15,0 0-1 16,0 0 0-16,0 0-2 16,0 0-7-16,0 0-41 15,0 0-66-15,0-5-268 0</inkml:trace>
  <inkml:trace contextRef="#ctx0" brushRef="#br2" timeOffset="139489.06">20120 8970 138 0,'0'0'249'0,"0"0"-199"15,0 0 28-15,0 0 2 16,0 0-32-16,0 0-3 16,10-1-23-16,-8-1 7 15,1 2 18-15,-2 0 1 16,-1 0-15-16,0 0-4 16,0 0 7-16,0 0 21 15,0 0 7-15,0 0 22 16,0 0-13-16,0 0-26 15,0-1-5-15,2-1 9 16,-1-2-19-16,1 0 6 16,1-3-14-16,-2-2-10 15,2 0 3-15,2-3-4 0,0-3-2 16,0-4 4-16,0-3-11 16,-1-6 10-16,-1-6-6 15,-1-6 3-15,-1-6-1 16,-1-6-6-16,0-5 0 15,0 1 2-15,0-2-5 16,-4 1 8-16,-1 4-1 16,2-3 0-16,2 5 1 15,-3 0-3-15,3 4-1 16,-1 9 11-16,0 6-7 16,-1 3-3-16,1 2 5 15,-1 0-5-15,0-2 1 0,0-3-4 16,2-5-3-1,-2-1 10-15,1-1-10 0,1 6 3 16,1 7-2-16,0 7 0 16,0 5 3-16,-2 1-1 15,1 1-1-15,1 2 0 16,-3-1-1-16,1 1 2 16,0-2-2-16,0-2 2 15,-1 0-2-15,2-3 1 16,-3 1 2-16,1 5-4 15,0 2 0-15,2 5 1 16,1 2 4-16,0 0-5 0,0 2 0 16,0-1 2-1,0 1-1-15,0 0-1 0,0-2 0 16,0 2 2-16,0 0-2 16,0-1-1-16,12 0 0 15,12-1-1-15,9 2 1 16,10 0 0-16,5 0 1 15,7 0-2-15,3 0 2 16,-2 0-5-16,3 0 4 16,-2 0-7-16,-1 0-3 15,1 0-1-15,-8 0 4 16,-7 0 3-16,-5 0-1 16,-5 0 1-16,-2 3 2 15,-1-2 2-15,3-1-1 16,1 0-2-16,4 0 2 0,4 0-5 15,3 0-8-15,-1 2-3 16,-3 1 0-16,-2-1 9 16,-5 2-1-16,-4-3 4 15,-2 1 3-15,-5-2 2 16,0 0 0-16,-2 0-1 16,0 0 1-16,-1 0 1 15,-1 0 0-15,0 0 0 16,-5 0 0-16,-4 0 0 15,3 0 1-15,-3 0-1 16,0 0 0-16,1 0 0 16,-1 0 0-16,1 0 0 0,-1 0 0 15,-1 0 0-15,-3 0 1 16,-2 0-1-16,0 0 0 16,-2 0 0-16,2 0 0 15,0 0 1-15,-1 0-1 16,-1 0 0-16,-1 0 0 15,0 0 1-15,0 0 1 16,0 0 2-16,0 0 2 16,0 0 6-16,0 0 2 15,0 0-6-15,0 0 2 16,0 0-7-16,0 0 0 16,0 0-3-16,0 0 1 15,0 0 2-15,0 0-2 0,0 0 0 16,0 0 0-16,0 0 2 15,0 0 1-15,0 2-2 16,0 2-1-16,0 4 2 16,0 2 0-16,0 3 2 15,0-3-1-15,0 3-3 16,0-1-1-16,0 1 0 16,0 1 0-16,0-3-8 15,0-4-108-15,0-7-472 16</inkml:trace>
  <inkml:trace contextRef="#ctx0" brushRef="#br2" timeOffset="141794.69">24775 10174 159 0,'0'0'129'0,"0"0"-129"0,0 0-13 16,0 0 13-16,0 0 36 16,0 0-4-16,0 0 32 15,6 11 8-15,-6-11 2 16,0 0 1-16,0 0-32 15,0 0-20-15,-6 0 34 16,3 0-33-16,1 0-17 16,2 0 15-16,0 0 4 15,0 0 18-15,0 0 29 16,0 0 37-16,0 0-28 16,0-3-32-16,3 0-24 15,2 0 16-15,-4 2 10 16,-1 0 1-16,2 0 21 15,-2-1-9-15,1-4-25 16,-1-1-4-16,0-5 4 0,2-4-17 16,-2-4-2-16,0-7 3 15,0-6-7-15,-12-10 0 16,-6-9-6-16,-4-13-2 16,1-10-8-16,6-9-1 15,1-10 4-15,4-4-4 16,-2-8 0-16,-1 1-2 15,0 1-3-15,-1 2 3 16,0 6-3-16,-2 1-2 16,-1 3-5-16,0 3-23 15,1 3 18-15,5 5 17 16,2 4-3-16,1 8 3 0,-1 11 0 16,-3 10 0-1,0 10 0-15,-4 4 5 0,1 2-4 16,-1 3-1-16,2 1-1 15,5 1 1-15,2 2 1 16,2-1-1-16,2-1 0 16,2 2-1-16,-2 1-1 15,1 2 1-15,-2 0-3 16,-1 6 3-16,-2 0 1 16,0 1-3-16,-3 0 2 15,3 1-2-15,-5-3 3 16,2 1-1-16,-1-5 1 15,1-2-1-15,-1-1 1 0,2-1 0 16,-2-1 2 0,0-1-1-16,2 3-1 0,-4 5 0 15,2 1 0-15,-1 3 0 16,2 2-1-16,-1 0 2 16,0 2-1-1,0 0 0-15,2 1 1 0,-1 1-1 16,1 0 0-16,0 0 2 15,-2 2-2-15,2 1 0 16,-1 2 1-16,-3 0-1 16,-3 2 0-16,-6 1-5 15,-5-2 5-15,-5 1 0 0,-6-4 0 16,-4 0 0 0,-1-1-3-16,-3-1 3 0,-2-2-5 15,-1 1-14-15,-5-1 10 16,-1 2 4-16,-3-1-3 15,0 1 6-15,1-2 2 16,0 2-7-16,2-2 3 16,-2 0 4-16,1 2-1 15,4-1 0-15,4 1 0 16,6-1 0-16,3 2 0 16,5 0 1-16,1 1-4 15,-1 3 4-15,-1-2 0 16,1 0-3-16,-6 3 0 15,3 1 3-15,-2-1-6 0,0 2-2 16,3 0 6-16,-3 0 2 16,7 0-5-1,-1 0 4-15,1 0 1 0,4 0 0 16,3 0 0-16,2 0-2 16,2 0 2-16,2 0 0 15,4 0 1-15,2 0-1 16,2 0-2-16,1 0 2 15,-2 3 0-15,0-1 0 16,1 4 0-16,0 0 0 16,1 2-3-16,3-1 0 15,0 2 0-15,2-2-1 16,2 0 2-16,2-3 0 0,1-1-1 16,0-1 3-1,0-1-1-15,0-1 1 0,0 0 0 16,0 2 0-16,0 2 0 15,0 2 0-15,-2 2 2 16,2 3 2-16,0 0 1 16,0 3-2-16,0 0 3 15,0 1-1-15,0 2-1 16,5 1-1-16,1 1 1 16,2 4-2-16,-2 0 3 15,2 4-1-15,2-1 3 16,-4 1 0-16,2-3-5 0,-4-1 6 15,1-4-8 1,-1 0 7-16,2-5-5 0,-3-2-2 16,-1-3 2-16,-2 0-2 15,1-1 4-15,-1 0 1 16,0 1 0-16,0 0 3 16,0-2 1-16,0 0-4 15,0-1-4-15,2-4 0 16,-1 0 0-16,-1-2-1 15,3 0 0-15,0 0 0 16,0 0-33-16,2 0-63 16,-5-6-217-16</inkml:trace>
  <inkml:trace contextRef="#ctx0" brushRef="#br2" timeOffset="145042.73">14325 8715 600 0,'0'0'177'16,"0"0"-137"-16,0 0 64 15,0 0 53-15,0 0-90 16,0 0 15-16,0 0-27 16,-7-14 1-16,7 5-27 15,0-4 19-15,0-2 4 16,0-5-15-16,0-7 4 0,0-7-20 16,0-7-5-1,-2-11-9-15,1-10-4 16,-1-13-1-16,2-11-2 0,0-15 0 15,0-11 1-15,0 3 1 16,3 6-2-16,8 12 0 16,0 19 0-16,-3 10 1 15,-3 11-1-15,-5 9 4 16,0 7-3-16,0 5 0 16,0 4 4-16,0 8-1 15,0 3 1-15,0 3 0 16,0 4-3-16,-2 2 5 0,-1-1 8 15,3 4-13 1,0 0 1-16,0 3-1 0,0-1 0 16,0-1-2-16,3 0-2 15,19-1-4-15,16-1 4 16,10-2 0-16,13-1-3 16,18-3-13-16,18-4 6 15,21-4 5-15,16-4 3 16,18 3-15-16,3 1-3 15,9 3 1-15,2 3 6 16,3-1 1-16,5 1-4 16,-1-1 1-16,-1 2 6 15,-4 1 4-15,-7 1-3 0,2 0 8 16,-2 2 2 0,2-3 0-16,-2 2-4 0,-4 1 1 15,-5 4 0-15,-9 0 0 16,-9 3-15-16,-2 0 10 15,0 0 6-15,-3 0-1 16,0 0 3-16,-2 0-13 16,-3 0-2-16,-5 0-6 15,-1-4-10-15,-5 1-4 16,-6 1 13-16,-4 1 22 16,-2-1-1-16,-3 0-10 15,-2 1-8-15,-4-2-26 0,-7 2-1 16,-5-3 32-1,-3-2 0-15,-2 0-14 0,-1 1 17 16,-2 0 11 0,-5 1-13-16,-3 3-12 0,-4 1 23 15,-3 0 4-15,-4 0 3 16,-3 0-4-16,-3 0 6 16,-2 0 4-16,0 0-10 15,0 0 9-15,2-2-10 16,-2-1 3-16,4 1-3 15,-4 0 0-15,1 2 2 16,-4 0 5-16,0 0 6 16,-3 0-3-16,-1 1 3 15,6 4-5-15,0-4-5 16,3 2 2-16,-3-2-4 0,-5-1 1 16,-4 2-1-16,-9-1-1 15,-2 1 3-15,-3-1 4 16,-3 2 3-16,3 0 1 15,-3 0-2-15,4 1-1 16,4 0-8-16,2 0 3 16,3-1-3-16,2-1 3 15,0 0-1-15,-2 2-2 16,-4-2 0-16,-5 1 1 16,-5-2 0-16,-2 0 0 15,-8 1 5-15,-1-1 1 16,-1 1-3-16,-1-1-4 0,5 2 1 15,-3-1 1-15,3 0 5 16,0-1-3-16,0-1-1 16,-2 0 0-16,-2 2-1 15,-3-1 4-15,-1-1 0 16,-1 2 5-16,2-2-6 16,2 1-1-16,3 2 5 15,2-2 5-15,2 1-5 16,1-2-5-16,-3 1-4 15,-2-1 5-15,-4 1-4 16,-1 1-1-16,-2 0 0 16,1 0 2-16,-1-2-2 15,2 0 3-15,2 0 8 0,2 3-4 16,1 0 1 0,3 0 7-16,1 0-4 0,0 0-8 15,-4-1-1 1,2 3 3-16,-4-2-4 0,-2-1 0 15,-2 0 3-15,1-1-3 16,-1 1 0-16,1-1-1 16,-2 1 4-16,3 0 6 15,-2 1 7-15,4 3-2 16,-1-1 2-16,2 3-8 16,0-1 2-16,0 1-3 15,0 0-4-15,0 1 2 16,-3-2-2-16,0 0-1 0,-2 0 2 15,1 2 6-15,-1-1-6 16,-1 0-4-16,2 2 3 16,1 3 7-16,-2 1-5 15,1 0 4-15,-1 0 5 16,-1 0-8-16,0 2 2 16,0-2-4-16,0 0-1 15,0 0 1-15,0-3-3 16,0 0 0-16,0-3 1 15,0 0-1-15,0 2 0 16,2-3 1-16,-2 3 3 16,0-2-3-16,0 1 2 15,0-3 1-15,0 2 0 16,0-1-2-16,0 0 2 16,0 0-5-16,0 0 2 15,0-1-3-15,0-1 1 0,0 2 0 16,0-1-1-16,0 4 0 15,0-4 1-15,-3 2 1 16,1 2-1-16,1-1-1 16,-1-2 1-16,2 0-1 15,-1-3 2-15,1 0-1 16,0 0-1-16,0 2 1 16,0 0 0-16,0-1-1 15,0 1 0-15,0 0 2 16,0-1 0-16,0 0-1 0,-2-3 2 15,2 3-2 1,-1 0 0-16,1 0 0 0,-2 0 0 16,2 0-1-16,-1-1-1 15,1 1 1-15,-2-2 2 16,2 1-2-16,-1-2 2 16,1 1-1-16,0-1 0 15,0 1-1-15,0 1 1 16,0-1 0-16,0 0-1 15,-3 0 1-15,3-2-2 16,-1 0 2-16,1-1-1 16,0 2 0-16,0-1 0 15,0-1 0-15,0 2 0 0,0-2 0 16,0 1 0 0,-2 1 0-16,2-1 1 0,-1 2 1 15,1-2-2 1,0 0 0-16,0 1 2 0,0 0 0 15,0-2 0-15,0 0-1 16,0 0 1-16,0 0 2 16,0 0-1-16,0 0 1 15,0 0 1-15,0 0 2 16,-2 0-3-16,2 0-2 16,0 0 1-16,0 0 2 15,0 0-2-15,0 0 0 16,0 0-1-16,0 0-2 15,0 0 0-15,0 0-18 0,0 0-95 16,0-6-279-16</inkml:trace>
  <inkml:trace contextRef="#ctx0" brushRef="#br2" timeOffset="150684.41">29958 7371 1044 0,'0'0'191'0,"0"0"-152"16,0 0 43-16,0 0 25 15,0 0-15-15,0 0-33 16,0 0-28-16,0 0-1 16,-88 40 2-16,46 2-5 15,-4 5 14-15,-2 6-5 16,0 3 5-16,1 4-16 16,0-4-5-16,3 0-3 15,5-6-10-15,6-4-2 16,3-8-1-16,6-10-4 15,6-8-2-15,3-9 1 16,8-6-14-16,4-5-45 16,3 0-35-16,0-9-88 15,7-16-376-15</inkml:trace>
  <inkml:trace contextRef="#ctx0" brushRef="#br2" timeOffset="150986.61">29385 7451 1305 0,'0'0'158'0,"0"0"-113"15,0 0 52-15,0 0-22 16,100 49-15-16,-72-6 8 16,2 10-12-16,-2 3-10 15,1 2-11-15,-2 0-3 0,-1-2-12 16,0-3-3-16,-2-4-2 15,4-5-10-15,2-3 2 16,3-6-1-16,1-4-6 16,-5-6 0-16,-3-9 0 15,-6-7 0-15,-11-4 0 16,-5-5-8-16,-4 0-23 16,0-5-42-16,-13-13-94 15,-22-7-425-15</inkml:trace>
  <inkml:trace contextRef="#ctx0" brushRef="#br2" timeOffset="152004.1">21936 8170 839 0,'0'0'333'0,"0"0"-244"16,0 0 32-16,0 0 24 0,0 0-46 16,0 0-42-16,-2-9-25 15,-11 29-20-15,-8 8 5 16,-6 9 1-16,-3 4-3 15,-3 3 4-15,1 4-1 16,0 3-5-16,2-2 4 16,2-2-4-16,4-5 3 15,6-6-7-15,3-7-5 16,6-6-4-16,3-10 1 16,3-6-2-16,2-2-2 15,1-5-37-15,0 0-41 16,0-12-68-16,0-12-342 0</inkml:trace>
  <inkml:trace contextRef="#ctx0" brushRef="#br2" timeOffset="152295.47">21618 8224 506 0,'0'0'775'0,"0"0"-717"15,0 0-26-15,0 0 39 16,0 0 58-16,20 95-46 16,-1-55-36-16,7 5-6 15,3 0-2-15,4 1-18 0,0-1 8 16,-2-4-9-16,-1-3-4 16,-5-4-10-16,-1-6 8 15,-3-5-12-15,-5-5-2 16,-2-4 2-16,-4-7-5 15,-4-3 2-15,-3-2-25 16,-2-1-33-16,-1-1-79 16,-7 0-502-16</inkml:trace>
  <inkml:trace contextRef="#ctx0" brushRef="#br2" timeOffset="156893.26">14691 10048 1008 0,'0'0'159'16,"0"0"-136"-16,0 0 71 16,0 0 11-16,0 0-36 15,0 0-12-15,0 0-15 16,7 0-19-16,2 0-14 0,5 0 3 16,2 5-1-16,3 3 10 15,2 4-11-15,-1-2 5 16,-1 3-8-16,2 1 6 15,-1-1-7-15,0 0 4 16,4 0-4-16,3-2 3 16,0 2-5-16,-5-3 4 15,-1 0-6-15,-7-1 0 16,-4-3-2-16,-6-3 1 16,-4-2-1-16,0-1 0 15,0 0 1-15,0 0 1 16,0 0 2-16,0 0-3 0,0 0 2 15,0 0 1-15,0 0-4 16,0 0 1-16,0 0 0 16,0 0 2-16,0 0-1 15,0 0-1-15,0 3 0 16,-10 1 3-16,-8 5 0 16,-6 2 2-16,-4 0 7 15,1 4-2-15,-4 2-3 16,0 2-5-16,1 1 1 15,2-2 0-15,6-2 0 16,4-4 0-16,8-5 4 16,4-3-5-16,3-2 3 0,1-2 1 15,1 1-1 1,-2-1-5-16,3 0-1 16,0 0 0-16,0 0 1 0,0 0-1 15,0 0 0-15,-4 0-2 16,-10 0-33-16,-1 0-180 15,2-11-773-15</inkml:trace>
  <inkml:trace contextRef="#ctx0" brushRef="#br2" timeOffset="158389.54">20180 10219 645 0,'0'0'116'0,"0"0"-59"0,0 0 37 16,0 0 19-16,0 0-27 15,0 0 5-15,0 0-52 16,-2 0-10-16,2 0-13 16,5 2-8-16,6 0 12 15,1 3-1-15,5-2 0 16,1 1-3-16,4 0 4 16,5 0-1-16,4 2-7 15,4 1-5-15,0-1-4 16,1 2 0-16,-4 0 2 0,-5-1-4 15,-7-2-1 1,-6 3 1-16,-1-4-1 0,-5 1 0 16,-4-2-1-16,-1-2-1 15,2 1 4-15,0-2-1 16,1 4 0-16,3-2 0 16,1 0 7-16,3 1-1 15,-3-2-3-15,-1 2 3 16,0-2-6-16,-4 0 1 15,-4-1-2-15,1 0 0 16,-2 0 0-16,0 0 0 16,3 0 0-16,1 0 2 15,8 0 1-15,0 0-1 16,0 0-1-16,3 0-1 16,-8 0 0-16,-2 0 0 0,-5 0 0 15,0 0-8-15,0 0-22 16,-14 0-85-16,-3 0-236 15</inkml:trace>
  <inkml:trace contextRef="#ctx0" brushRef="#br2" timeOffset="158758.4">20558 10202 631 0,'0'0'252'0,"0"0"-239"16,0 0 3-16,0 0 8 15,0 0 11-15,0 0 50 16,45 10-36-16,-21 6-18 16,-4-2-15-16,0 1-7 15,0 2-5-15,-7-1-3 16,0 1 3-16,-3 0-3 15,-4-1 1-15,-5 0 4 16,-1-1-1-16,0 1 12 16,0 1 3-16,-10-2-1 15,-7 1 10-15,1-2-7 0,0 0 0 16,-1-1-10-16,1 1-3 16,-4-1-4-16,-4-3-2 15,-7 0 0-15,-9-5-3 16,-2-5-63-16,2 0-524 15</inkml:trace>
  <inkml:trace contextRef="#ctx0" brushRef="#br2" timeOffset="159945.02">24712 10139 320 0,'0'0'315'0,"0"0"-274"0,0 0 7 15,0 0 14 1,0 0-5-16,0 0 3 0,-1-2 15 16,1 2 15-16,0 0-39 15,0 0-17-15,0 0-5 16,0 0-9-16,0 0-8 16,0 2 4-16,5 9 16 15,11 1 6-15,10 1 9 16,13-2-18-16,10 2-12 15,8-1-5-15,4-1-6 16,-1-2-1-16,-3 0-3 16,-2 1-2-16,-5-2-1 0,-3 1 1 15,-3-2-1 1,-5-1 1-16,-3-4 0 16,-4-2 0-16,-9 0 2 0,-5 0 1 15,-9 0 0-15,-6 0 2 16,-3 0 11-16,0 0 7 15,0 0-14-15,0 0-5 16,0 0-4-16,0-1-1 16,0 0-10-16,2-1-102 15,2-5-255-15</inkml:trace>
  <inkml:trace contextRef="#ctx0" brushRef="#br2" timeOffset="160357">25391 10037 826 0,'0'0'222'0,"0"0"-222"16,0 0-6-16,0 0 6 15,0 0 51-15,0 0 41 16,0 0-37-16,40 80-26 16,-25-58-9-16,3 0-8 15,-4 0-3-15,-1-2-2 16,0 2-1-16,-1-5 0 0,0 1-6 16,-3 2 1-16,-3-2 0 15,0 2-1-15,-5-3 1 16,-1-3 1-16,0 0-1 15,-1-3 2-15,-11-1-3 16,-1 0 8-16,-4-1 0 16,-1-1 9-16,1-1-3 15,-3 0-6-15,-2-2 0 16,-8-2-8-16,-5-3-4 16,-5 0-212-16,5-4-930 15</inkml:trace>
  <inkml:trace contextRef="#ctx0" brushRef="#br2" timeOffset="161492.28">25622 10771 356 0,'0'0'505'0,"0"0"-478"16,0 0-17-16,0 0 44 15,-94 22 35-15,70 1-30 16,-1 5-10-16,4 2-5 16,-1-1-7-16,5-2-21 15,7-3 1-15,4-5-4 16,6-5-2-16,0-4-1 0,10-3 3 15,13-4-2-15,6-3 1 16,3 0-7-16,-1-10 3 16,-1-9-3-16,-3-5 0 15,-2-2 1-15,-2-4 12 16,-6 0 18-16,-1 2-10 16,-5 7 7-16,-6 6-3 15,-2 8 6-15,-3 6-7 16,0 1-20-16,0 4-9 15,-5 19-11-15,-8 9 11 16,3 11 1-16,-1 3 6 16,1 2 1-16,1-3-3 0,3-7-4 15,1-5 1 1,2-9-2-16,0-10 1 0,2-7-1 16,1-6 1-16,0-1 5 15,0 0 12-15,9-15 56 16,13-7-57-16,5-7-12 15,7-4 2-15,6-1-6 16,5-6 2-16,1-2-3 16,-5 2-2-16,-7 6 1 15,-10 11 0-15,-12 10-1 16,-5 7-6-16,-7 6-20 16,0 0-49-16,0 17-141 15,0 8 13-15,0 6-305 0</inkml:trace>
  <inkml:trace contextRef="#ctx0" brushRef="#br2" timeOffset="161810.92">26017 11144 1098 0,'0'0'115'0,"0"0"-59"16,0 0 49-1,0 0-35-15,0 0-29 16,0 0-17-16,-75-19-3 0,48 24-3 16,-4 12-2-16,-4 8 2 15,-1 4 7-15,2 3 1 16,3 3-14-16,7-2-6 15,12 3-3-15,12-1-2 16,28-2-1-16,32 0-23 16,16-7-175-16,7-10-292 15</inkml:trace>
  <inkml:trace contextRef="#ctx0" brushRef="#br2" timeOffset="163126.82">20190 10624 856 0,'0'0'122'16,"0"0"-121"-16,0 0 25 15,0 0 85-15,0 0-17 16,-70 93-44-16,61-62-12 16,1 0-7-16,5-3-17 15,3-2-1-15,0-8-8 16,8-2 1-16,13-8 1 15,6-5 1-15,7-3-2 16,0 0 2-16,-4-11-1 16,-6-9-1-16,-5-5 3 0,-4-5-1 15,-4-5 0 1,-5-4 2-16,-3 4-7 0,-3 6 4 16,0 10-1-16,0 9 8 15,0 8 6-15,0 2-5 16,0 0-15-16,0 5-5 15,0 19-3-15,0 11 8 16,-5 8 6-16,-1 5 5 16,-1 0 6-16,-2 0-2 15,0-3-10-15,0-4-1 16,0-7-2-16,3-9-1 16,2-9-1-16,2-9-1 15,2-6 1-15,0-1 2 0,0-1 8 16,0-17 54-1,3-9-44-15,12-8-13 0,1-2 5 16,8-6-4-16,3 1-3 16,3 1-1-16,0 9-2 15,-2 5-2-15,-5 8 0 16,-4 9-2-16,-3 6-1 16,-4 1-14-16,-4 3-47 15,-1 0-68-15,-1 0-68 16,2 6-259-16</inkml:trace>
  <inkml:trace contextRef="#ctx0" brushRef="#br2" timeOffset="163677.25">20608 10817 1065 0,'0'0'164'15,"0"0"-164"-15,0 0 0 16,0 0 11-16,0 0 23 16,-78 81 6-16,66-44-2 15,3 3-13-15,0 0-13 16,-2-2-4-16,0-3-7 0,0-4 1 15,1-7 0 1,3-5 2-16,-1-9-4 0,5-6 0 16,1-4 0-1,2 0 17-15,0-6 18 0,0-12 24 16,0-6-51-16,11-1-5 16,3 0 1-16,2 1-2 15,2 5-4-15,-3 5 2 16,1 4-1-16,-4 4-3 15,-1 5 4-15,-1 1-4 16,-4 0 0-16,1 0 3 16,0 0 0-16,3 10-1 0,-1 5 2 15,-2 3 1 1,1 0-1-16,-5 5 1 0,-3 0-1 16,0-2 1-16,0 0-1 15,-15-1 1-15,-6-3 1 16,-7-2 4-16,-10-2-1 15,-7-5-2-15,-16-4-3 16,-16-4-21-16,-17 0-166 16,-15-7-669-16</inkml:trace>
  <inkml:trace contextRef="#ctx0" brushRef="#br2" timeOffset="164929.15">14410 10611 1064 0,'0'0'149'0,"0"0"-147"16,0 0 7-16,-88 6 44 16,55 15-9-16,2 6-10 15,3 4-5-15,5 4 9 16,11 1-23-16,8-3-3 15,4-3-2-15,0-7 0 16,9-7-4-16,13-9 0 16,6-7 4-16,8 0 4 15,3-9-5-15,-1-12-8 16,-4-5 5-16,-7-3 2 16,-8 0-7-16,-4-2 6 0,-5 0-7 15,-5 3 0 1,-4 3 2-16,-1 7-1 0,0 10 0 15,0 4 11-15,0 4 3 16,0 0-1-16,0 0-14 16,0 8-4-16,0 15 2 15,0 9 2-15,-1 6 12 16,-2 6-1-16,1 1-2 16,-1 1-5-16,0-1-2 15,-2-4-1-15,2-4-1 0,-2-5 4 16,4-7-4-1,1-11 0-15,0-8 0 0,0-5 0 16,0-1 0 0,0-6 15-16,0-13 31 0,1-11-40 15,11-5-5-15,1-6 4 16,7-4-4-16,-2 0-1 16,4 4 1-16,-1 7-1 15,-3 9 1-15,-2 6-1 16,-4 5 0-16,-4 6-1 15,-3 5-1-15,-3 3-22 16,1 0-33-16,3 0-74 16,6 8-231-16,4 3-416 15</inkml:trace>
  <inkml:trace contextRef="#ctx0" brushRef="#br2" timeOffset="165461.96">14756 10984 974 0,'0'0'272'0,"0"0"-266"0,0 0 69 16,0 0 8-16,0 0-47 15,0 0-13-15,-71 23 27 16,50-1-16-16,-1 4-20 16,2 3-5-16,2-1 3 15,6-1 2-15,8-2-6 16,4-8-3-16,0-1-3 15,1-8 1-15,19-6 3 16,11-2 4-16,11-6-6 16,1-12-2-16,-4-5-1 15,-8-1 0-15,-8-2 0 16,-9-3 6-16,-6-1-2 16,-5 4 4-16,-2 6 3 0,-1 9 13 15,0 6 9-15,0 5 0 16,0 0-34-16,-3 12 0 15,-11 15-1-15,-5 9 1 16,0 7 0-16,7 4 0 16,6 3-1-16,6 2-18 15,0 2-65-15,0-3-88 16,0-2-364-16</inkml:trace>
  <inkml:trace contextRef="#ctx0" brushRef="#br2" timeOffset="166633.35">9194 9928 1233 0,'0'0'54'0,"0"0"-51"16,0 0 30-16,0 0 32 15,-83-31-15-15,53 31 4 16,-1 0-17-16,-4 14-8 15,1 15-11-15,-6 13 4 16,7 7 4-16,2 7 7 16,1 3-1-16,9-4-6 15,3-3-5-15,7-3-7 0,6-4-7 16,5-4-5 0,5-5 0-16,24-10-2 0,14-4-42 15,11-13-62-15,8-7-153 16,3-2-319-16</inkml:trace>
  <inkml:trace contextRef="#ctx0" brushRef="#br2" timeOffset="167166.92">9332 9952 900 0,'0'0'32'0,"0"0"-5"16,0 0 114-16,0 0-33 16,0 0-54-16,0 0 6 15,-26 16-20-15,19-2-4 16,1 1 6-16,1 5-15 15,-3 6 4-15,0 5-4 16,0 7 5-16,-2 3-3 16,1 2 3-16,0 3-6 15,-4 0-12-15,4 1-1 16,-2-2-13-16,0-6 5 0,2-6 2 16,1-6-4-16,2-9-1 15,1-4-1-15,0-6 8 16,3-3-8-16,1-5 1 15,1 0 1-15,0 0 6 16,0 0 2-16,0 0 7 16,0 0-3-16,0 0-1 15,4 0-5-15,11 0-4 16,4-1-4-16,1-4-1 16,1 0 0-16,-2 2-3 15,2-3 3-15,-3 1-4 16,0-2-27-16,-2-2-43 15,-2-1-64-15,-1-1-179 0,-1-4-764 16</inkml:trace>
  <inkml:trace contextRef="#ctx0" brushRef="#br2" timeOffset="167850.2">9523 9901 826 0,'0'0'355'15,"0"0"-349"-15,0 0 3 16,0 0 68-16,0 0-33 15,0 0 5-15,-32 39-6 16,29-8 5-16,0 6-17 16,-1 8-3-16,-2 2-8 15,-6 6-4-15,0 0-2 16,-4 1 1-16,-2-2-6 16,-3-3-1-16,2-7-3 15,2-12-3-15,8-8-2 16,3-11 1-16,3-7-1 15,3-2 1-15,0-2 2 16,0-2 14-16,7-15 12 0,12-7-17 16,4-7-9-1,6-1-2-15,-4-1 0 0,-1-2 0 16,-2 1-1-16,-1 1 0 16,-4 0 0-16,-1 3 0 15,-5 5 1-15,-1 7-1 16,-6 6 0-16,-4 6 0 15,0 5 0-15,0 1 1 16,0 0 1-16,0 0-2 16,0 0-3-16,-1 6-3 15,-14 10 5-15,-2 2 1 16,-2 0 1-16,0-3 2 0,2-2 0 16,3 0 2-16,3-3 6 15,2-3 1-15,6-1-3 16,3-1 2-16,0 4-2 15,1 2 3-15,18 4 4 16,9 1-8-16,6 4-3 16,6 0 0-16,4 0-5 15,-1 2-2-15,3-1 1 16,2 0-43-16,-5-5-143 16,-7-7-677-16</inkml:trace>
  <inkml:trace contextRef="#ctx0" brushRef="#br2" timeOffset="180094.27">11268 10247 631 0,'0'0'249'16,"0"0"-208"-16,0 0 71 15,0 0 2-15,0 0-63 16,0 0-17-16,0 0-25 16,24-18 2-16,-20 18 6 15,-4 0-3-15,0 0 17 16,0 0 5-16,0 0-17 15,0 2-12-15,0 4 20 16,0 6 20-16,5 0-34 16,7 0-5-16,3 2 5 15,3 1 0-15,1 1-3 0,2 2-7 16,-1 1-2-16,-3-4 1 16,-5-1-1-16,0-2-1 15,-6-4 0-15,-1-2 0 16,-2-4 0-16,-2 1 0 15,-1-3 0-15,0 2-1 16,0-2 0-16,0 1 1 16,0-1 0-16,0 0 0 15,0 0 0-15,0 5 4 16,-10 0 3-16,-7 3 18 16,-4 2-9-16,-4-4-1 0,0 4-4 15,-1 1-4 1,3-1-3-16,1 3-1 0,5-2 0 15,5 1 0-15,3 0-3 16,3-2 3-16,3-2-3 16,0-2 0-16,1 0-1 15,2-1 0-15,-1 1-2 16,-4 1-55-16,-2-5-97 16,-3-2-278-16</inkml:trace>
  <inkml:trace contextRef="#ctx0" brushRef="#br2" timeOffset="181332.64">11572 10373 638 0,'0'0'18'16,"0"0"2"-16,0 0 98 15,0 0-62-15,0 0-18 16,0 0-4-16,-59 14-24 16,54-4-4-16,1-2 4 15,0 2 3-15,2 1 10 0,1-1-2 16,1 3-6-16,0-2 1 15,0 1-1-15,0-1-8 16,0-1-2-16,0-4-3 16,10-1 5-16,2-1 0 15,0-4-5-15,6 0-2 16,-2 0-7-16,-1 0-21 16,-3-9 18-16,-3-4 10 15,-6-3 2-15,-3-1 10 16,0-1-5-16,0 1 11 15,-8 3 6-15,-3 4 10 16,0 3-17-16,-2 3-1 16,-1 2-16-16,-2 2-2 0,-2 0 2 15,-6 0-34-15,-3 2-75 16,0 1-60-16</inkml:trace>
  <inkml:trace contextRef="#ctx0" brushRef="#br2" timeOffset="182965.18">16694 10800 539 0,'0'0'75'0,"0"0"-12"15,0 0-2-15,0 0-6 16,0 0-14-16,0 0-19 16,0 0-7-16,6 0 6 15,5 6 24-15,1 2-4 16,4 1-2-16,-1 1-13 16,3 1-9-16,-2-1 1 15,1 1-1-15,-5-2-4 16,-5-2-2-16,-1-2-8 15,-2-2-3-15,-2-1 0 16,-2-1-2-16,0 0 2 16,0 2 4-16,0 0-2 0,0 1 25 15,-7 1-4 1,-4 2-8-16,-1 0 2 0,-1 0-1 16,-2 1-1-16,-1 1-5 15,-3 0 3-15,0 3-7 16,0-1 4-16,-1 0-4 15,3 1-1-15,1-1-5 16,2-4 6-16,6-1-6 16,4-3 0-16,2-1 0 15,2-1-21-15,0-1-51 16,0 0-78-16,9 0-55 16,12-5-401-16</inkml:trace>
  <inkml:trace contextRef="#ctx0" brushRef="#br2" timeOffset="183452.1">16973 10867 695 0,'0'0'34'0,"0"0"12"16,0 0 41-16,0 0-42 16,0 0 10-16,0 0-15 15,-26-5-4-15,15 5-4 16,-4 11-3-16,2-1 5 15,1 3 5-15,0-1-13 16,3-1-9-16,4-2-6 16,2-6-2-16,2 2-5 15,1-2-3-15,0 0 2 16,0-3 1-16,7 0-4 16,9 0-6-16,-2 0 1 15,-3 0-7-15,-5-5 9 0,-2-6 3 16,-4-1 9-16,0-3 6 15,-6 1-10-15,-6 3 8 16,-4 4-2-16,-1 2-4 16,-2 4-7-16,-1 1-2 15,3 0-28-15,5 0-106 16,9 0-167-16</inkml:trace>
  <inkml:trace contextRef="#ctx0" brushRef="#br2" timeOffset="184848.53">21797 11047 494 0,'0'0'190'16,"0"0"-168"-16,0 0 8 15,0 0 28-15,0 0-6 16,0 0-8-16,3 4-18 16,6 2 42-16,4 4-5 15,-1-1-37-15,0 2-7 0,3 0 16 16,2 2-15-16,3 1-1 15,4 0 5-15,3 3-16 16,1-3-3-16,-2 0-3 16,1 0 3-16,-5-4-4 15,-3 0 0-15,-2-2 2 16,-2-2-2-16,-5 0 2 16,-2-2-1-16,-5-3-2 15,-3 2 0-15,0-3 3 16,0 0 3-16,0 2-6 15,0 0 1-15,0 3-1 16,0-2 0-16,0-1 4 16,0 3-4-16,0-2 1 15,0 2 0-15,0 2-1 0,-8 0 5 16,1 2 2-16,-4-1 6 16,-2 0-4-16,1 4 1 15,-3 1-5-15,3 1-2 16,-1 3 2-16,-2 1 0 15,0 0-4-15,0 2 2 16,-1-3-2-16,0-1 1 16,4-2 1-16,1-5 0 15,2-2-3-15,-1-1-7 16,0-5-41-16,3-1-196 16,7 0-164-16</inkml:trace>
  <inkml:trace contextRef="#ctx0" brushRef="#br2" timeOffset="185389.42">22245 11255 28 0,'0'0'534'16,"0"0"-490"-16,0 0 21 16,0 0 50-16,0 0-16 15,0 0-18-15,0 0-10 16,-63 18-31-16,49-6-15 16,-2 2 23-16,4 2-14 0,3 1-9 15,2-3-13-15,4-2-10 16,3-2 2-16,0-5-1 15,0 0 2-15,11-3 1 16,5-2-6-16,-2 0-4 16,-2 0 4-16,-3-11 0 15,-4-3 1-15,-3-2 10 16,-2-1 11-16,0 0 13 16,0 2-19-16,-8 1-3 15,-10 3-11-15,-11 2-2 16,-12 5-14-16,-9 0-112 15,-6-3-286-15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04:41:19.0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28045 663 552 0,'0'0'185'15,"0"0"-174"-15,0 0 6 0,0 0 61 16,0 0 8-16,0 0-4 16,0 0-46-16,0 0 4 15,-31 0 18-15,25 0 7 16,-3 0-26-16,-3 0-14 15,-1 0-6-15,-4 3-2 16,-2 2 0-16,-2 2-5 16,-2 2-5-16,-4 2-1 15,1 3-5-15,-3 1 3 16,3 0 2-16,0 3 4 16,4 2-1-16,1 0 9 15,3 1-4-15,5 0-2 0,0 0-5 16,5 2-1-16,2 1 3 15,1 1-3-15,4 2-2 16,1 3 6-16,0 1-1 16,0-2-1-16,0 3 1 15,4-3-2-15,8 0 0 16,5 3 3-16,5 1 0 16,5 0 10-16,1 1-9 15,8 0-3-15,0-2 2 16,4-3 0-16,2-7-2 15,4-4 4-15,2-6 0 16,1-5 0-16,3-5-4 16,3-2 0-16,-2 0 5 0,-3-5-5 15,-5-6-7 1,-3-2 5-16,-6-3-3 0,-3 0 5 16,-5-4 9-16,-1-7-2 15,-4-1-2-15,-3-4-3 16,-4-3 1-16,-4 4 1 15,-6 0-7-15,-1 1 4 16,-5 1 7-16,0-1-7 16,0 2 0-16,-12 1-3 15,0 2-1-15,-3 1-1 16,3 3 4-16,-1 0-7 16,1 1 9-16,0 1-6 15,-2 0 2-15,2-1-4 0,-1 3 2 16,1 2 1-1,-3 0-3-15,2 1-1 0,-5 1 2 16,0 2-2-16,-6 0-1 16,-1 1 0-16,-4 2 0 15,-2-1 1-15,-2 2-1 16,0 0-1-16,-1 1 1 16,3 1 0-16,-1 2-4 15,3-1 1-15,0 2 4 16,4 1-2-16,1 1-2 15,0 0 3-15,2 0-6 16,-2 7-15-16,-3 7-25 16,1 3-34-16,0 3-44 15,-3-1-127-15,7-5-452 0</inkml:trace>
  <inkml:trace contextRef="#ctx0" brushRef="#br0" timeOffset="1603.95">28153 1008 348 0,'0'0'321'15,"0"0"-282"-15,0 0 52 16,0 0 15-16,0 0 16 16,0 0-52-16,0-11-35 15,0 11-9-15,0 0-1 16,0 0-5-16,0 0-2 0,0 0-10 15,0 0-1-15,0 0 1 16,0 0 3-16,0 0 1 16,0 0-6-16,0 0-1 15,0 0 0-15,0 0 1 16,0 0-4-16,0 0 7 16,0 0-5-16,0 0 7 15,0 0 3-15,0 0 0 16,0 0-5-16,0 0-1 15,0 0 1-15,0 0-1 16,0 0-2-16,0 0 1 16,0 0-4-16,0 0 1 15,0 0 1-15,0 0-4 0,0 0 5 16,-5 0-4-16,2 0 1 16,-2 0-1-16,-1 0 0 15,-1 0-1-15,1 0 0 16,-1 0 0-16,-1 0 3 15,-2 0-3-15,2 0 0 16,-1 0 3-16,1 2 0 16,0 2-2-16,1 1 0 15,2 0 7-15,-1 2-9 16,-1 0 4-16,2 3-3 16,2 1 1-16,0 3-2 15,2-2 1-15,-1 3 1 0,2-1-2 16,0 0 6-1,0 0-3-15,0-1 1 0,5-2 2 16,4 1-1-16,2-5 2 16,0 3 1-16,4-5 2 15,1-3 0-15,4-1 8 16,-1-1-2-16,4 0 2 16,-3 0-9-16,3-5-2 15,-5-2-3-15,-1-3 1 16,-6 0-5-16,-3-2 3 15,-5 3 6-15,-2-4 8 16,-1 0 0-16,0-1-3 16,0 0-1-16,-9 0-2 15,-6 0-4-15,-4 1-1 0,-2 0-6 16,3 1 1-16,-1 3-2 16,3 1 0-16,-3 2 0 15,2 2 1 1,-2 4 0-16,-1 0-3 0,-3 0 1 15,1 0-12-15,-2 5-30 16,2 10-51-16,2-1-139 16,-1 0-429-16</inkml:trace>
  <inkml:trace contextRef="#ctx0" brushRef="#br0" timeOffset="2516.25">28524 1230 311 0,'0'0'497'0,"0"0"-447"15,0 0 2-15,0 0 66 16,0 0-15-16,0 0-44 16,0 0-32-16,15 3-9 0,6 3 25 15,7 4-12-15,7 0-9 16,6 4-10-16,3 2 8 16,3 3 3-16,3 0-5 15,0 0-9-15,-1-2-9 16,-5 0 6-16,-4-1-5 15,-4 3-1-15,-2-2 0 16,-1 2 2-16,-3 1-2 16,2 0 1-16,1 6 2 15,5 3 3-15,-1 2 0 16,4 5 3-16,0-3-3 16,-4-2-1-16,-1-2 0 15,-9-7-4-15,-5-4 0 16,-8-6 0-16,-6-4 0 0,-3-5 7 15,-3-1 17-15,-2-2 2 16,0 0 4-16,0 0-6 16,0 0-14-16,0 0-8 15,0 0 0-15,0 0-3 16,0 0-43-16,0 0-137 16,-7 0-338-16</inkml:trace>
  <inkml:trace contextRef="#ctx0" brushRef="#br0" timeOffset="3638.04">29816 1667 949 0,'0'0'57'15,"0"0"-56"-15,0 0 51 16,0 0 44-16,0 0-22 16,-94-7-40-16,69 12-23 15,-3 7 3-15,-4 6 12 16,-1 2 3-16,0 3-5 15,-1 2 2-15,1 1 15 16,0-1-21-16,-1 2 2 0,0 2-9 16,1 0-4-1,3 0-2-15,6 0 0 16,3-1-1-16,5-1 2 0,-2 3-4 16,3-1 4-16,0 2-5 15,5 2 2-15,1-1-1 16,3 2 4-16,6-3-4 15,0 3 0-15,2-2-2 16,15 2 2-16,5 1-2 16,3 0 0-16,5-5 0 15,3-2 2-15,2-5-3 16,4 0 2-16,3-3-3 16,1-3 2-16,2-2-1 15,2-4 2-15,4-5 0 16,4-3 2-16,8-3 1 0,3 0-3 15,3 0 9-15,-1 0-8 16,-4-4 1-16,-6-4 2 16,-4-4-7-16,-5-3 4 15,-3-3-4-15,-5-4 2 16,-6-4 0-16,-5-2 1 16,-4-4 0-16,-8-3 5 15,-4 1 6-15,-5-2 3 16,2 3-5-16,-7-3-2 15,1 2 1-15,-2-2-9 16,-2 0-1-16,1 1-1 16,-2 2 0-16,0 5 1 0,0 1-1 15,0 4 1 1,-6-1 0-16,-7-1-1 0,-4 3 0 16,-2-2 0-16,-5 0 0 15,1 1 0-15,-2-1 0 16,0 4 0-16,2 0 0 15,2-1 0-15,-1 5-2 16,0-1 2-16,-2 2 1 16,3 1-1-16,-3-1 1 15,0 2-1-15,-1 1 1 16,2-1-1-16,-2 2 0 16,1 0 0-16,-1 2-1 0,0 3 2 15,0 2 0 1,-2 3-1-16,-1 1-1 0,-3 0 0 15,-2 0 1-15,0 3-1 16,0 5 0-16,3 5-4 16,2-1-17-16,-2 2-42 15,2 2-49-15,1-2-98 16,0-1-324-16</inkml:trace>
  <inkml:trace contextRef="#ctx0" brushRef="#br0" timeOffset="4872.39">29718 2016 10 0,'0'0'745'0,"0"0"-700"16,0 0 55-16,0 0 101 15,0 0-48-15,0 0-66 16,-21-9-17-16,21 9-20 0,0-2-11 16,6-1-2-1,15-3-3-15,8 1-18 0,6-1-5 16,1 1-9-16,-1 2-1 16,-6 2-1-16,-4 1 2 15,-4 0-2-15,-7 0-1 16,-9 0 0-16,-3 0-1 15,-2 5-5-15,0 9 6 16,-6 3 1-16,-8 1 1 16,-5 1 0-16,1-1-1 15,0 0-2-15,2-1-12 16,1-3 0-16,6-2-10 16,1-4-7-16,7-2 10 15,1-2 4-15,0-1 1 0,3-1 2 16,7-1 9-16,5 0 0 15,-1 1 5-15,-2-1-1 16,1 2-1-16,-4 0 2 16,0-1 2-16,-2 3-2 15,-4 1 1-15,2-1 3 16,-5 3-2-16,0 3 2 16,0 0 4-16,-3 1-2 15,-10 1 5-15,-2-3 3 16,-5-2 11-16,-3 1-1 15,-3-4-1-15,-4-2-10 16,-7-2-3-16,1-1-6 16,0 0-4-16,5-7-1 0,7-5-61 15,11-1-158-15,9-1-497 16</inkml:trace>
  <inkml:trace contextRef="#ctx0" brushRef="#br0" timeOffset="6078.14">29888 2635 346 0,'0'0'213'16,"0"0"-163"-16,0 0 90 15,0 0-51-15,0 0-1 16,0 0 25-16,-21-1-44 16,21 1 4-16,0 0-9 15,0 0-19-15,0 0-13 16,0 0-6-16,0 0-5 15,0 0 10-15,0 6 8 16,0 4-11-16,0 0-13 16,0 4 4-16,0 1-5 0,3 2-4 15,4 0 11-15,-1 3-1 16,-1 0-7-16,0-1-5 16,-3 4 2-16,-1 0 0 15,1 0 2-15,0 4-4 16,-2 0-2-16,1 1-1 15,-1 2 5-15,2-2-1 16,-2 2-4-16,0 1 5 16,0 0-1-16,0 2 0 15,-5-1-6-15,-3 4 0 16,-5 0 2-16,-2 2-1 16,-3 2 1-16,-1-3-3 0,1 2 0 15,0-2 0 1,3-2-2-16,-1 1 2 0,1-2 1 15,-4 1 5-15,-4 1-3 16,-1-1 0-16,-4-1 2 16,-2 2-3-16,0-3-2 15,-3 1 1-15,3 0-2 16,1-4 0-16,2-4 0 16,5-3-1-16,3-3 2 15,5-5-2-15,2-1 1 16,-2-3 9-16,5-1-3 15,-1 1-1-15,0-2 6 16,-1 1-3-16,5-3-2 0,0-1-2 16,2-2-2-1,2-1-3-15,2-2 1 0,0-1 2 16,0 2-2-16,0-2-1 16,0 1 0-16,0 1 1 15,0-1-2-15,0-1 1 16,0 0-15-16,0 0-22 15,0 0-37-15,0-6-86 16,7-3-336-16</inkml:trace>
  <inkml:trace contextRef="#ctx0" brushRef="#br0" timeOffset="7442.36">29344 4034 642 0,'0'0'123'0,"0"0"-94"15,0 0 23-15,0 0 30 16,0 0 32-16,0 0-62 16,13-21-31-16,-12 19 0 15,1-2 27-15,-2 3-8 16,0-2-10-16,0 0-4 16,0 1 0-16,0-3 0 0,0 1-7 15,0-3-11 1,-12-2 4-16,1-1 1 0,-5 0-8 15,-1 0 11-15,-1 2-3 16,1 2-5-16,0 0 8 16,1 0-2-16,1 3-9 15,-6-1 11-15,-3 3-3 16,-2-3-8-16,-6 0 9 16,-1 2 0-16,-4-1-9 15,-2 3 1-15,-2 0 5 16,0 0-1-16,1 0 4 15,-2 0 3-15,-1 0 1 16,1 9-7-16,-3 0 3 16,2 4 2-16,1 1-5 15,-1 1 4-15,2 2-6 0,4 2-4 16,1 2-3-16,2 1 2 16,0 3 0-16,1-1 2 15,0 3-5-15,3 0 2 16,3 4 0-16,-1 3-1 15,4 0-2-15,0 2 1 16,3 0-1-16,9 0 1 16,5-2-1-16,4 1 1 15,3-1 0-15,0 2 1 16,4 3 1-16,7-2-2 16,1 2 1-16,4-2-1 15,1 2 1-15,7 0-2 0,-1-1 0 16,3 5-1-16,3-4 2 15,1-2-2-15,3-5 2 16,3-6-2-16,3-6 1 16,4-8-3-16,0-5 2 15,5-5-2-15,-2-2-2 16,3 0 5-16,-1-2 4 16,0-7-4-16,-2-4 1 15,2-3-1-15,-3-2 1 16,-1-3 0-16,1-6-1 15,-2-3 0-15,-1-2 0 16,-4-3-1-16,-5-1-3 16,-7 4 4-16,-2 1 1 15,-6 2-1-15,0 0 0 0,-6-1 0 16,-2 0 0-16,-5 1 1 16,-2 1-1-16,-2 1 0 15,2-2 0-15,0 1 1 16,-1 1-1-16,1 2 0 15,1 2 0-15,-1 0 0 16,-3 3 2-16,2 3-1 16,-2 2 3-16,0 0-1 15,0 1-1-15,-9-2 1 16,-2 0-2-16,-1 0-1 16,-1 2 3-16,1 2-3 0,0 0 0 15,2 2 0 1,1 2 0-16,-3-1 1 0,-2 1 1 15,1 1-1-15,-5-2 0 16,-1 0 1-16,-2-3-1 16,-3-2 0-16,-1-2 0 15,-1-1-1-15,4 3-2 16,1 2 1-16,2 4-1 16,2 5-6-16,1 1 1 15,1 2-5-15,-3 0-10 16,1 0-16-16,1 10-50 15,2 0-109-15,1-2-257 16</inkml:trace>
  <inkml:trace contextRef="#ctx0" brushRef="#br0" timeOffset="8581.57">28600 4336 475 0,'0'0'465'0,"0"0"-419"0,0 0 0 16,0 0 48-16,0 0 10 15,0 0-54-15,87-15-19 16,-52 10-9-16,-2 0-5 15,-5 2 3-15,-3 1 15 16,-8 2-3-16,-4 0-12 16,-8 0 2-16,-3 0 2 15,-2 12-11-15,0 5 7 16,-17 5-5-16,-5 3-6 0,-6 2 0 16,1 1-4-1,-5-1 0-15,2 0 0 0,4-4-3 16,5-6 6-16,9-5 4 15,6-5 0-15,6-4-4 16,0-3 2-16,19 0-2 16,13-3 2-16,7-11-7 15,5 1-3-15,-3-2 3 16,-1 3-3-16,-5 0 0 16,-7 1 0-16,-5 2 1 15,-6 1 0-15,-7 2-1 16,-4 3 0-16,-4-2-11 15,-2 2-47-15,0 0-133 16,0 1-338-16</inkml:trace>
  <inkml:trace contextRef="#ctx0" brushRef="#br0" timeOffset="9640.67">28315 4789 895 0,'0'0'163'0,"0"0"-161"0,0 0 63 16,0 0 52-1,0 0-61-15,0 0-36 0,-29 6-10 16,12 1-6-16,-5 1 18 15,-5 3 1-15,-5-1 3 16,1 0 10-16,-2 1 1 16,3-5 8-16,2 0-20 15,0 3-8-15,2-4-2 16,-1-1-6-16,0 1-4 16,-1 0 0-16,-2 0-5 15,-4-3 0-15,-3 1 2 16,-3-2-2-16,-1 1 1 15,-1-2-1-15,-5 0 0 16,0 0 0-16,-2 0 1 16,2 0 1-16,3 0 4 0,2 0-5 15,-1 0 0-15,0 0 1 16,0-2-1-16,2-2-1 16,4-3 0-16,4-3 0 15,2 2 1-15,-1-3-1 16,1 1 3-16,1 0-3 15,0 1 0-15,5 0 1 16,1 4 0-16,8-1 1 16,1 2 1-16,3 0-2 15,1 1 7-15,0-2-1 16,3 0 1-16,1 1-1 16,-2 0 3-16,4 1-5 0,1 2 0 15,1-1 6-15,3 2-2 16,0 0 1-16,0 0 3 15,0 0 2-15,0 0-3 16,0 0-6-16,0 0-4 16,0 0-2-16,0 0-4 15,0 0-3-15,1 0-38 16,1 0-44-16,-1 0-168 16,-1 0-397-16</inkml:trace>
  <inkml:trace contextRef="#ctx0" brushRef="#br0" timeOffset="10678.09">26965 4322 433 0,'0'0'612'0,"0"0"-571"15,0 0-39-15,0 0 96 16,0 0-16-16,0 0-34 15,-70-17-27-15,45 17-1 16,-4 0 0-16,-2 6 8 16,-6 2 15-16,1 4-1 0,-5-1-1 15,-2 4-5 1,1 5-4-16,0 2-8 0,4 4-2 16,4 4-1-16,2 2-8 15,8 4-3-15,5 3-4 16,4 1 0-16,5 1 1 15,2 2-4-15,-1-2-1 16,2 2-2-16,1-2 6 16,3 2-4-16,3 1-2 15,0-3 3-15,4-1-1 16,12-6 0-16,6 1-1 16,6-4 1-16,6-4-1 0,6-2 0 15,4-10 1 1,5-7-1-16,2-7 2 0,4-1 0 15,3-2 0-15,2-14-1 16,2 0 6-16,0-7-3 16,-4-1-2-16,-5-5-2 15,-9-3-2-15,-8-2-2 16,-8-2 3-16,-6-2 1 16,-7-3 1-16,-3 2-1 15,-4 1 2-15,-5 3 0 16,-3 1 3-16,0 3-1 15,0 0 2-15,-8 2-3 16,-5 1 0-16,1 3 0 16,1 3-2-16,-2 4 3 15,1 1-1-15,-1 2-2 0,-1-1-1 16,-5-2 1-16,-1 0-1 16,-2-1-2-16,0-3 2 15,-1 2-2-15,-2 5 1 16,-2 1 0-16,-3 6 0 15,0 2-1-15,0 2 0 16,1 4-1-16,-1 0-2 16,-2 0 3-16,3 0 0 15,-1 7-3-15,1 4 2 16,4 2-4-16,2 2-13 0,1 2-11 16,4 2-16-1,5-1-50-15,5 0-121 0,3-2-167 16,2-2-461-16</inkml:trace>
  <inkml:trace contextRef="#ctx0" brushRef="#br0" timeOffset="11192">26720 4570 747 0,'0'0'305'0,"0"0"-296"16,0 0 69-16,0 0 75 0,0 0-49 15,0 0-36 1,-4 22-28-16,4-5-2 0,0 4 4 15,0 2-12-15,10 2-16 16,1 0 2-16,-2-1-6 16,1-3 0-16,-4-2-4 15,0-4 1-15,-1-5 2 16,-4-5-7-16,1-3 0 16,-2-2-1-16,0 0 1 15,0 0-2-15,0-6-6 16,0-5-12-16,0 1-41 15,0 0-79-15,-6 0-250 16</inkml:trace>
  <inkml:trace contextRef="#ctx0" brushRef="#br0" timeOffset="12040.37">26371 4887 97 0,'0'0'856'0,"0"0"-795"16,0 0-60-16,0 0 55 15,0 0 64-15,0 0-58 16,-30 4-42-16,26-2-5 16,-5 2 10-16,-7-3 12 15,-6 1-10-15,-7 0-10 16,-7-2 1-16,-10 0 6 16,-8 0-7-16,-9-9-8 0,-5-7 12 15,-3-7-1 1,-6-4-5-16,-5-1 10 0,-2-3-17 15,5-2-7-15,6 3 15 16,6-5 23-16,-3 1-39 16,3 1-11-16,3-3 11 15,6 0 2-15,5 3-2 16,6 2-4-16,6 5 4 16,11 3 9-16,7 3-5 15,5 3 3-15,6 4 1 16,4 4-4-16,4 0 11 15,1 5 10-15,-2 0-17 16,2 1-7-16,2 1 0 16,-1 1 0-16,1 0 0 15,-2 1-1-15,0 0-1 0,-2 0-2 16,1 0 1-16,-1 0-8 16,1 1-13-16,4 9-51 15,0-3-126-15,0-1-275 16</inkml:trace>
  <inkml:trace contextRef="#ctx0" brushRef="#br0" timeOffset="13299.06">24893 3626 892 0,'0'0'40'0,"0"0"2"15,0 0 108-15,-88-31-31 0,58 31-70 16,-3 0-15-16,-1 1-11 16,-4 14-9-16,-2 2 4 15,-3 8 4-15,1 4 9 16,-1 6-5-16,0 3-10 15,2 3-3-15,7 8 12 16,8 2-3-16,9 11-6 16,9 3-5-16,8 1 0 15,0-1 4-15,11-2-5 16,11-3-3-16,9-3 1 16,4-4-3-16,9-3 0 15,4-1 1-15,7-7-3 0,5-7 1 16,7-6-1-16,5-10 1 15,2-7 0-15,5-11-1 16,-6-1-2-16,-2-11 1 16,-6-15 2-16,-6-6-3 15,-9-4 1-15,-6 1 1 16,-12-1-2-16,-6 0 0 16,-10 3 4-16,-12-1 7 15,-4-5 8-15,0 0-2 16,-11-5-3-16,-4-4-7 15,0 0-4-15,3 2-3 16,0 5 0-16,2 7 0 16,-1 7-1-16,2 4 3 0,-4 5-1 15,-1 1 4 1,-4-1 0-16,-4-1-3 0,-8-4 3 16,-6-4-5-16,-2-4-1 15,-3-2 0-15,1 4 2 16,3 4-2-16,2 10 1 15,4 8 0-15,0 5 0 16,-2 2-1-16,0 3 0 16,-1 10-2-16,1 4 1 15,1 1-1-15,4 3-2 16,4 2-8-16,2 0-14 16,4-1-23-16,3 3-25 0,6-2-113 15,5 0-167 1,1-2-486-16</inkml:trace>
  <inkml:trace contextRef="#ctx0" brushRef="#br0" timeOffset="14102.22">25057 4143 813 0,'0'0'142'0,"0"0"-141"16,0 0 90-16,0 0 59 16,0 0-82-16,0 0-36 15,-79 5 5-15,40 11 2 16,-10 1 12-16,-2 1 12 16,-1 0-13-16,4-3-16 15,11-5-1-15,8-3-15 16,16-6-8-16,7-1-1 15,6 0-3-15,0-4 3 16,3-12-9-16,12-3-3 16,4-3-5-16,-2 2 0 15,0 1-2-15,-4 3 9 0,-3-4 0 16,-4 2 1-16,-3 0 0 16,-3-2 1-16,0 0 1 15,0 2 0-15,0 4 0 16,0 1-2-16,-2 8 4 15,1 2 4-15,-1 3 2 16,2 0 4-16,-1 0-3 16,-1 0 0-16,1 0-8 15,1 1-1-15,0 15-1 16,0 6 3-16,0 6 6 16,0 5 8-16,9-1 1 0,1 1-4 15,5-1-2-15,0 0-6 16,4-2-5-16,-2-1-2 15,4-4 0-15,-3-1-15 16,-3-5-31-16,-1-7-41 16,-8-5-181-16,-6-7-362 15</inkml:trace>
  <inkml:trace contextRef="#ctx0" brushRef="#br0" timeOffset="14915.91">24412 3992 197 0,'0'0'607'0,"0"0"-586"16,0 0 2-16,0 0 106 15,0 0-9-15,0 0-45 16,0 0-26-16,-85 13-9 15,67-13-7-15,-4-3 3 16,-8-8 0-16,-7-5-8 16,-8-3-5-16,-9-3 29 15,-5-6-32-15,-10-6-1 16,-3-11-3-16,-4-12-11 16,-1-9-2-16,-1-7 1 0,5-2-3 15,7 3-1 1,10 12 1-16,10 13 3 0,11 10-4 15,12 13 5-15,7 4 4 16,6 8-8-16,3 3 0 16,2 5 2-16,4 2-2 15,-1 2-1-15,2 0 0 16,-1 0-14-16,1 0-31 16,0 0-64-16,0 2-99 15,-5 5-207-15</inkml:trace>
  <inkml:trace contextRef="#ctx0" brushRef="#br0" timeOffset="16033.95">23262 2720 44 0,'0'0'804'0,"-84"-1"-790"15,31 1-14 1,-6 0 41-16,-2 8 53 0,2 4 12 15,1 0-3-15,2 3-36 16,7 0-10-16,3 2-23 16,7 3-7-16,3 2-15 15,5 5 4-15,4 5 5 16,6 10-1-16,8 7-3 16,8 7-3-16,5 7-2 15,0-2-5-15,21 1 6 16,8 0-2-16,10-10 2 15,10-3 13-15,7-8-1 16,8-8-4-16,10-4-3 0,11-8-8 16,4-8-10-1,5-8 5-15,-4-5-3 0,-7 0-2 16,-5-5-1-16,-4-15 1 16,-4-4 1-16,-1-5 2 15,-6-6-3-15,-5 0 0 16,-6 0 4-16,-10-3-4 15,-8 0 5-15,-8-1-4 16,-13 0 3-16,-9 0 0 16,-4-1-2-16,0-4 3 15,-17-1-1-15,-9-4-1 16,-5-2-2-16,-8 0-1 0,-8 0 1 16,-5 3 0-1,-6 5 0-15,-3 6 1 0,0 8 6 16,4 7-4-16,8 9 4 15,4 8-1-15,9 5-7 16,4 0 0-16,2 5 0 16,3 11 0-16,2 5 0 15,-1 4-8-15,1 2-13 16,-2 5-41-16,2 2-41 16,2 1-86-16,8 0-205 15,2-3-410-15</inkml:trace>
  <inkml:trace contextRef="#ctx0" brushRef="#br0" timeOffset="17301.34">23196 2933 1129 0,'0'0'64'0,"0"0"-38"16,0 0 72-16,0 0-31 0,0 0 23 15,0 0-39-15,0 0-30 16,-48 0-11-16,34 23 5 15,-5 8 7-15,2 7-3 16,3 7 2-16,3 6 0 16,6 3-1-16,5 1-2 15,0-4-4-15,8-4-5 16,14-7 2-16,6-9-9 16,3-9 3-16,-1-7-5 15,2-8 0-15,-6-7 3 16,-2 0-3-16,-4-7-7 15,-7-10 5-15,-7-3 0 16,-6-2 2-16,0-1 5 0,-19-3-3 16,-6 3-2-1,-1 3-1-15,-1 4-3 0,0 6 1 16,3 5-2-16,2 2-11 16,4 0-23-16,3 0-27 15,6-1-116-15,5-2-198 16,-1-2-549-16</inkml:trace>
  <inkml:trace contextRef="#ctx0" brushRef="#br0" timeOffset="17928.05">22877 2793 552 0,'0'0'372'15,"0"0"-362"-15,0 0 21 16,0 0 88-16,0 0-16 16,0 0-30-16,-55-50-27 15,44 21-18-15,-2-7-4 0,1-7-10 16,-3-5 8 0,-1-8-6-16,-2-3-10 0,-2-7-2 15,-1-7-3 1,4-1 0-16,3 8 0 0,5 14 91 15,7 14-90-15,2 16 9 16,0 6 1-16,0 8 9 16,0 3 8-16,0 3-8 15,0 2 0-15,0 0-11 16,0 0-7-16,-1 0-3 16,-2 0-9-16,3 0-29 15,0 0-41-15,0 0-75 16,0 0-155-16,-3 0-199 15</inkml:trace>
  <inkml:trace contextRef="#ctx0" brushRef="#br0" timeOffset="18703.37">22795 1064 749 0,'0'0'105'16,"0"0"-76"-16,-106 0 27 15,76 0 35-15,0 5-18 16,0 7-6-16,-1 2-16 15,-3 6-21-15,-6 6-11 16,-1 7 5-16,-2 10 3 0,-2 9-3 16,3 5-7-16,3 11 0 15,4 8-2 1,11 5-6-16,6-1 3 0,12-4 3 16,6-2-6-16,12-5 1 15,21-2-4-15,12-4-1 16,10-7 1-16,6-7 2 15,6-11 2-15,8-9 3 16,7-12-5-16,1-11-7 16,0-6 2-16,0-11 1 15,-1-17-2-15,-3-9 3 16,0-6-1-16,-12-8-1 16,-10-6-3-16,-18-13 10 15,-17-6-4-15,-13-7 4 16,-9-9-4-16,-1 0-3 0,-22 8 2 15,-5 9-3-15,-5 14 3 16,-4 15 2-16,-7 7-2 16,-3 8-1-16,-1 9 2 15,-6 3 0-15,5 8-5 16,4 4-1-16,2 2-1 16,7 5 0-16,2 0 1 15,4 0-7-15,0 15-10 16,4 2-28-16,-3 7-30 15,5 4-41-15,-1 0-148 0,-2-1-218 16</inkml:trace>
  <inkml:trace contextRef="#ctx0" brushRef="#br0" timeOffset="19404.28">22777 1412 55 0,'0'0'800'16,"0"0"-763"-16,0 0 12 15,0 0 36-15,0 0-28 16,0 0-25-16,-90-3-13 16,70 18 8-16,0 0-24 15,5 2 1-15,5 0-3 0,3 1 0 16,4 3-2-16,3 1 1 16,0-1-4-16,4-3-6 15,12-2 7-15,2-6 0 16,5-2-8-16,0-5 9 15,1 0-4-15,-1-3 4 16,-1 0 1-16,-3 0 1 16,-3 0 0-16,-6 0 2 15,-6 0-2-15,-2 4 14 16,-2 3-7-16,0 4 11 16,0 2 4-16,0 4-10 0,0 0-6 15,0 1 1-15,-3 1-2 16,-6-4 2-16,0-1-2 15,-2-3 3-15,0-4 2 16,-1-2 5-16,-4-4 11 16,-4-1-5-16,-2 0 3 15,-2-10-14-15,1-6-10 16,2-3-4-16,8-2-122 16,6 2-200-16,7 2-525 15</inkml:trace>
  <inkml:trace contextRef="#ctx0" brushRef="#br0" timeOffset="20156.43">23234 1273 475 0,'0'0'301'0,"0"0"-286"16,0 0 21-16,0 0 81 16,0 0 17-16,0 0-29 15,-17-50-42-15,34 24-42 16,13-4-5-16,14-7 14 15,19-5-3-15,16-4 4 16,18-4-4-16,7 2 5 16,6-4-8-16,3 2-12 15,0-1-3-15,0 1-4 16,1 4-1-16,2 3 0 16,-1 1-3-16,-3 8-1 0,-5 2-2 15,-13 3 2 1,-10 8 0-16,-16 4-2 0,-14 5 1 15,-14 3 2-15,-13 6 0 16,-12-2 0-16,-9 2-1 16,-3 3 0-16,-3 0 1 15,0 0-1-15,0 0 1 16,0 0-1-16,0 0-40 16,0 0-80-16,2 2-168 15,-2 2-168-15</inkml:trace>
  <inkml:trace contextRef="#ctx0" brushRef="#br0" timeOffset="20943.16">25519 315 738 0,'0'0'173'15,"-80"7"-160"-15,42 0 24 16,-1 5 58-16,1-1-8 16,1 5-19-16,4 1-23 15,4 3-23-15,3 3 0 16,2 9-9-16,1 3 10 15,1 6-9-15,0 4-6 16,5 7 1-16,1 5-2 0,10 0 7 16,4 4-7-1,2-4 1-15,12-3-2 0,15-4 1 16,12-7 1-16,10-7 5 16,9-6 8-16,9-12-13 15,8-11-1-15,6-7-2 16,3-4-1-16,3-17 0 15,-6-8-4-15,-7-1-2 16,-14-7-2-16,-12-1 3 16,-14-5 1-16,-9-5 1 15,-11-2 5-15,-10-7 4 16,-4 3-1-16,-3 4 2 16,-15 2 1-16,-5 7 15 0,-4 3-16 15,-2 2-4 1,-5 5 1-16,0 4-6 0,-4 3 2 15,-2 9-1-15,-5 7-3 16,-1 3 0-16,-3 5-2 16,-1 0-1-16,1 3 2 15,3 12 0-15,1 0 0 16,8 6 0-16,4 0-5 16,6 2 5-16,4 2-27 15,9 0-40-15,5 2-41 16,9-4-37-16,0 0-146 15,10-8-100-15</inkml:trace>
  <inkml:trace contextRef="#ctx0" brushRef="#br0" timeOffset="21392.86">25430 732 955 0,'0'0'61'0,"0"0"-57"16,0 0 29-16,0 0 45 15,0 0-36-15,0 0-25 16,42-4 43-16,-16 0-37 16,3-1-13-16,2-2-3 15,2 0-1-15,0 0 0 16,-3 0-2-16,-10 3-2 16,-9 1-2-16,-7 3 2 15,-4 0 16-15,0 0 16 16,0 0 6-16,0 0-23 15,-3 5-13-15,-9 8-2 16,-4 7-2-16,-1 5 0 16,1 2 0-16,6 0 0 0,4 1-2 15,3-2-58-15,3-5-122 16,0-7-152-16</inkml:trace>
  <inkml:trace contextRef="#ctx0" brushRef="#br0" timeOffset="22067.85">25979 594 717 0,'0'0'236'0,"0"0"-227"16,0 0 8-16,0 0 28 16,0 0 23-16,0 0-8 15,38-4-47-15,1 1 17 16,10-1 9-16,4 0-22 15,1 2-6-15,-1-1-5 16,-1 3-6-16,1-1 5 16,2-1-2-16,1 2 4 0,3 0-6 15,-3 0-1-15,1 0-1 16,-2 0 1-16,5 0-1 16,10 3 1-16,9 4 0 15,6 2 1-15,-4-4-1 16,-10 3-3-16,-11-2-3 15,-8-2 2-15,-6 1 2 16,-7-1 1-16,-6-2-1 16,-9 3 1-16,-5-2 1 15,-4 0-2-15,3 0 2 16,2-1 2-16,1 4 0 0,1 0-2 16,-1 2-1-1,0-1 1-15,-4 0 6 0,-4 0-5 16,-4-3 0-16,-1 1 0 15,-3-1 1-15,-4-1-2 16,1-1-2-16,-1 1 2 16,-1 0 7-16,2 1-5 15,1 1-2-15,1-1 0 16,4 2 1-16,1-3-1 16,1 1-6-16,-1-1-27 15,4-2-10-15,-5 2-25 16,-2-3-32-16,-1 0-61 15,-4 0 4-15,-1 0-277 16</inkml:trace>
  <inkml:trace contextRef="#ctx0" brushRef="#br0" timeOffset="22392.15">27650 571 874 0,'0'0'240'16,"0"0"-234"-16,0 0-2 15,0 0-3-15,0 0 34 16,0 0 10-16,40 3-26 16,-29 6-13-16,-3 0-6 0,-3 0 1 15,-4-2 0-15,1 1 2 16,-2-1-2-16,0 0 2 15,0 3 7-15,0 2 7 16,0 3-4-16,0 5-6 16,-19 7 1-16,-19 8 6 15,-24 5-5-15,-32 9-9 16,-36-1-2-16,-54-3-424 16</inkml:trace>
  <inkml:trace contextRef="#ctx0" brushRef="#br0" timeOffset="40008.08">24985 359 648 0,'0'0'220'16,"0"0"-178"-16,0 0 8 15,0 0 47-15,0 0 12 0,0 0-46 16,0 0-27-16,-4 0-20 16,4 0 0-16,0 0-7 15,0 5 0-15,3 0-4 16,10 5 14-16,-1 2 10 16,6 0-19-16,-2 4-4 15,5 1 13-15,0 0-2 16,0-2-7-16,1-2-2 15,-1 1-6-15,-3-1 3 16,-3-4-2-16,-4-2-2 16,-4-2-1-16,-4-4 1 15,-1 1-1-15,-2-2 1 0,0 0 6 16,0 1 13 0,0-1 15-16,0 0-2 0,0 0-10 15,-6 0-11-15,-5 0-11 16,-4 0-1-16,-1 3-1 15,-4 5 1-15,-3 7 0 16,-9 3-2-16,-4 6 0 16,-7 3-1-16,-5 3-16 15,2-1-75-15,1-1-85 16,8-9-320-16</inkml:trace>
  <inkml:trace contextRef="#ctx0" brushRef="#br0" timeOffset="41075.12">22628 2222 148 0,'0'0'439'0,"0"0"-402"15,0 0-24-15,0 0 22 16,0 0 27-16,0 0 7 15,3-3-21-15,-3 3-7 16,0 0 24-16,0 0 31 16,0 0-19-16,0 0-14 15,0 0-17-15,0 0-12 16,0 2-14-16,-3 12-2 16,-12 6 11-16,0 2-8 0,-4 1-12 15,-2 1-8-15,0 0-1 16,-2-3-13-16,8-1-68 15,5-9-230-15,10-8-240 16</inkml:trace>
  <inkml:trace contextRef="#ctx0" brushRef="#br0" timeOffset="41297.48">22671 2194 928 0,'0'0'243'0,"0"0"-193"16,0 0 7-16,0 0-43 15,0 0 16-15,0 0 23 16,60 43-11-16,-29-24-33 16,-1 1-8-16,0 0-1 15,-3 1-65-15,-5-5-175 16,-10 0-376-16</inkml:trace>
  <inkml:trace contextRef="#ctx0" brushRef="#br0" timeOffset="42362.46">23547 3562 871 0,'0'0'14'0,"0"0"-13"16,0 0 52-16,0 0 11 16,0 0 26-16,0 0 3 15,-15-23-58-15,15 21-29 16,0 2-3-16,-2 0 7 16,1 5 6-16,-4 12 21 15,-1 5-2-15,-2 3-10 16,-4 4 7-16,0 3-7 0,-2 2-21 15,1-1-2-15,0-1-2 16,0-2-26-16,4-7-53 16,5-4-149-16,4-11-138 15</inkml:trace>
  <inkml:trace contextRef="#ctx0" brushRef="#br0" timeOffset="42598.08">23535 3513 1029 0,'0'0'116'0,"0"0"-110"0,0 0 13 15,0 0 49-15,0 0-36 16,97-44-8-16,-63 44-7 15,5 0-17-15,-2 0-1 16,1 6-65-16,-4 0-220 16,-4-5-450-16</inkml:trace>
  <inkml:trace contextRef="#ctx0" brushRef="#br0" timeOffset="43472.32">25339 4584 600 0,'0'0'241'0,"0"0"-228"15,0 0-9-15,0 0 19 16,0 0 26-16,0 0 49 16,-6 39-22-16,-3-21-16 15,0 3-20-15,0-1-13 16,-3 4-22-16,0-5 2 0,3 0-5 15,0-4-2-15,2-3-19 16,4-5-117-16,1-7-111 16,2 0-360-16</inkml:trace>
  <inkml:trace contextRef="#ctx0" brushRef="#br0" timeOffset="43727.65">25293 4503 888 0,'0'0'20'0,"0"0"-12"0,0 0-7 15,0 0 93-15,0 0 19 16,0 0-13-16,117 11-67 15,-68-19-33-15,-1-5 0 16,4-1-85-16,1-4-156 16,-7 0-373-16</inkml:trace>
  <inkml:trace contextRef="#ctx0" brushRef="#br0" timeOffset="44695.08">27539 4631 823 0,'0'0'104'15,"0"0"-100"-15,0 0 26 16,0 0 45-16,0 0-13 15,0 0 2-15,-79 58-6 16,61-42-20-16,-1 0-8 16,-1 5-6-16,-2-1-6 15,-2 2-6-15,0 0-6 16,-4-3-3-16,-2 0 0 16,3-6 1-16,4-2 5 15,5-2 4-15,6-4 1 16,4 0-2-16,2-1-7 15,2-2-4-15,3 0 1 0,1-2 3 16,0 2-4-16,0-1 2 16,0 3 3-16,0 1-2 15,0 4-3-15,0 1 4 16,0 0-2-16,0 0 1 16,5 1-3-16,6-1 1 15,5 0-2-15,10-3-3 16,6-3-39-16,10-4-27 15,3 0-137-15,-1 0-249 16</inkml:trace>
  <inkml:trace contextRef="#ctx0" brushRef="#br0" timeOffset="46014.46">29406 3731 423 0,'0'0'273'16,"0"0"-229"-16,0 0 34 0,0 0 20 16,0 0 23-16,0 0-39 15,-54 0 4-15,53 0-23 16,-1 0-15-16,2 0-14 15,-1 0-12-15,1 0-2 16,0 0-3-16,0 0-6 16,0 0 0-16,0 0-5 15,-5 6-3-15,-1 2 4 16,0 0-2-16,0 2 1 16,0 1 2-16,2-1-3 15,-4 2 8-15,1 5-7 16,-1-2 7-16,2 2-4 0,2-1 7 15,-1-2-6 1,2-3 0-16,-1-1-4 0,4 0 2 16,0-3-6-16,0-1 1 15,0 0 0-15,0-1 2 16,0-3-1-16,0 0-3 16,0-1 0-16,0-1 3 15,0 0-1-15,0 2 0 16,0-1-1-16,0 0 2 15,0 2 0-15,0-2-2 16,0 1 0-16,0 1-1 16,0 1 1-16,6-3-1 15,0 2 6-15,3-1-2 0,2 1-3 16,-1-1 4 0,0 1-5-16,-1-1 0 0,1 1 0 15,-2 1 1-15,3-1 0 16,2 1-1-16,2-1 0 15,4-2 0-15,5 1 2 16,3-2-1-16,0 0-2 16,1 0 0-16,2 0 0 15,-5-7 0-15,1-2-3 16,-7-2-42-16,-7-2-82 16,-10-1-227-16</inkml:trace>
  <inkml:trace contextRef="#ctx0" brushRef="#br0" timeOffset="47200.34">29257 1714 708 0,'0'0'100'0,"0"0"-100"16,0 0 0-16,0 0 19 16,0 0 12-16,0 0 22 15,22 35-8-15,-6-27 10 16,5-2-16-16,4-1 23 16,5-1 0-16,2-3-37 15,-4 1-10-15,2-2-2 16,-4 0-1-16,-3 0 3 15,-5 0-8-15,-7 0-1 16,-7 0-2-16,-1 0 4 16,-3 0-1-16,0 0 15 15,0 0 1-15,0 0-8 16,0-2 3-16,0 0 7 0,0-4-3 16,0-2-20-16,0 2 1 15,2-1-1-15,-2 1-2 16,0 1 1-16,1-1 2 15,2 2-3-15,-2-2 1 16,1-2 0-16,1-1 0 16,0-2-1-16,0-2 1 15,-2-3 5-15,1-3 10 16,-2-4-3-16,0-5-4 16,0-3-3-16,-5 4-4 0,-1 3 1 15,-1 10-3 1,3 7-2-16,1 5-5 15,-2 2-77-15,-2 0-151 16,-7 12-245-16</inkml:trace>
  <inkml:trace contextRef="#ctx0" brushRef="#br0" timeOffset="63785.36">3173 406 1229 0,'0'0'108'16,"0"0"-104"-16,0 0 1 15,0 0 97-15,-100-22-44 16,67 22-30-16,0 0-6 16,-5 10-7-16,0 6-6 15,4 4-5-15,6 1-2 0,7-1-1 16,12 1 0-16,6-3 1 16,3 1 0-16,0-2 1 15,9-1 0-15,13-1 1 16,5-1-1-16,4-3 3 15,4 0-4-15,2-1-2 16,-1-3 2-16,-1 3 0 16,-2-1-1-16,-3 2-1 15,-3 2-2-15,-6 1 2 16,-5 4-1-16,-7 5-2 16,-4 2 1-16,-5 3-3 15,0 1 4-15,-3 1 1 16,-14-3 1-16,-7-2 0 0,-4-1 2 15,-5-7 1 1,-4-6 5-16,0-4 8 0,-2-6-2 16,3-1 9-16,0-3-6 15,3-16-10-15,8-7-4 16,9-8-4-16,13-8-25 16,6-8-92-16,35-4-235 15,18-8-479-15</inkml:trace>
  <inkml:trace contextRef="#ctx0" brushRef="#br0" timeOffset="64048.02">3552 176 1244 0,'0'0'193'0,"0"0"-188"16,0 0 35-16,0 0 33 15,0 0-50-15,0 0-15 16,-54 92 43-16,47-25-15 16,2 10-3-16,-1 5-14 15,-1 1-5-15,-3 2-1 16,-4-3-8-16,5-3-5 16,-3-8 0-16,5-6-13 15,2-5-85-15,5-15-118 0,0-17-308 16</inkml:trace>
  <inkml:trace contextRef="#ctx0" brushRef="#br0" timeOffset="64246.93">3316 598 1357 0,'0'0'45'15,"0"0"-34"-15,0 0 94 16,0 0-68-16,0 0-17 16,0 0-20-16,91-28-4 0,-24 27-41 15,2 1-182-15,-6 0-287 16</inkml:trace>
  <inkml:trace contextRef="#ctx0" brushRef="#br0" timeOffset="64682.33">3740 650 1359 0,'0'0'33'0,"0"0"-31"16,-82 48 81-16,50-22 1 15,1 8-30-15,6 2-36 16,7 4 1-16,9-1-7 0,9 0-7 15,0-6 0-15,9-5-4 16,18-6 4-16,7-11-5 16,11-9-16-16,3-2-4 15,-1-16-2-15,-5-11-18 16,-12-5 5-16,-9-5 20 16,-14-6 15-16,-7 0 3 15,0-5 2-15,-13 1 0 16,-5 9 4-16,3 8 6 15,2 13 19-15,5 9-13 16,5 5 0-16,0 3-4 16,3 0-14-16,0 25-3 15,0 10 0-15,0 14 5 0,0 1-2 16,14 3-2-16,2-1-1 16,-1-1-1-16,4-3-36 15,1-9-99-15,4-8-229 16,1-12-688-16</inkml:trace>
  <inkml:trace contextRef="#ctx0" brushRef="#br0" timeOffset="64937.9">4137 212 1376 0,'0'0'93'0,"0"0"-85"0,0 0 67 16,0 0-22-16,0 0-42 16,-39 74 6-16,33-1 22 15,6 9-10-15,0 9-14 16,0 0-6-16,0-2-5 16,0-3-4-16,0-10 0 15,0-9-9-15,0-11-50 16,0-12-102-16,3-13-186 15,0-17-507-15</inkml:trace>
  <inkml:trace contextRef="#ctx0" brushRef="#br0" timeOffset="65139.15">3941 606 1339 0,'0'0'39'0,"0"0"-38"16,0 0 113-16,0 0-46 16,0 0-49-16,0 0-15 15,57-10-4-15,-6 10-3 16,1 0-175-16,-9 0-222 16,-13 0-473-16</inkml:trace>
  <inkml:trace contextRef="#ctx0" brushRef="#br0" timeOffset="65649.14">4322 765 1071 0,'0'0'62'0,"0"0"-47"15,0 0 36-15,0 0 12 16,0 0-16-16,0 0-25 15,80 29-11-15,-47-29-5 16,-6 0-5-16,-3-2-1 16,-12-7 0-16,-6-4 2 15,-3-4 7-15,-3-1 4 16,0-5 40-16,-15 1-2 16,-6 1-34-16,3 5 2 15,-3 7 3-15,-1 4-10 0,4 5-3 16,-6 0-3-16,5 13-1 15,-8 12-1-15,7 12 14 16,1 8 7-16,5 6-14 16,6 1 1-16,6 2-7 15,2-4 0-15,2-4-5 16,20-10-1-16,14-10-64 16,8-9-137-16,6-14-282 15</inkml:trace>
  <inkml:trace contextRef="#ctx0" brushRef="#br0" timeOffset="66130.07">5221 440 852 0,'0'0'390'0,"0"0"-371"16,0 0 28-16,0 0 26 15,0 0 23-15,0 0-18 16,36 0-37-16,6 0-20 16,19 0-9-16,8 0-12 15,5 0 0-15,1 0-47 16,-1 0-189-16,-15-6-258 16</inkml:trace>
  <inkml:trace contextRef="#ctx0" brushRef="#br0" timeOffset="66354.95">5429 474 1293 0,'0'0'42'16,"0"0"-39"-16,0 0 8 15,-30 85 58-15,27-45 20 0,3 7-39 16,0 4-20-1,0 1-18-15,6-3-10 0,3-1-2 16,-2-3-7-16,2-5-96 16,-1-6-141-16,7-11-389 15</inkml:trace>
  <inkml:trace contextRef="#ctx0" brushRef="#br0" timeOffset="66800.91">5648 747 1289 0,'0'0'42'16,"0"0"-40"-16,0 0 71 0,0 0 18 16,-92 37-49-16,69-6-13 15,2 3 4-15,5 1-9 16,7 1-10-16,6-5-8 15,3-4 0-15,3-6-2 16,15-7-2-16,3-6 1 16,9-8-3-16,0 0 0 15,1-4-13-15,-4-14 9 16,-8-5 2-16,-5-5 2 16,-10-3 0-16,-4-5 0 15,0 1 1-15,-3 3 2 16,-9 7 1-16,6 6 11 0,1 9 4 15,0 8-5-15,5 2 1 16,0 0-9-16,0 0-6 16,0 19-7-16,0 9 6 15,0 9 1-15,10 1 0 16,5 3 0-16,-2-2 0 16,2 0-9-16,3-4-48 15,2-7-145-15,5-12-292 16</inkml:trace>
  <inkml:trace contextRef="#ctx0" brushRef="#br0" timeOffset="67352.35">6036 202 1172 0,'0'0'220'15,"0"0"-210"-15,0 0-5 16,0 0 54-16,0 0-27 16,0 0-4-16,-70 133 29 15,64-53-12-15,6 6-20 16,0 3-16-16,0 0-3 16,0-2-1-16,-7-8-4 15,-1-12 2-15,0-13-2 0,1-14-2 16,1-15 1-16,5-11-1 15,-1-8-3-15,2-6 2 16,0-3 2 0,0-18-1-16,9-6-9 0,6-4 6 15,3 1 0-15,0-3-4 16,-2 0 2-16,1 6 2 16,-3 4 4-16,0 7-2 15,-1 6 2-15,-2 4 0 16,1 5 2-16,3 1-2 15,3 0 4-15,1 0-4 16,5 14 2-16,-9 6-1 16,3 7-1-16,-9 2 0 15,-3 3 0-15,-6 1 0 16,0-2 1-16,-5-2 1 0,-13-6-2 16,-6-5 1-1,-7-2 5-15,-5-9 0 0,-4-4-1 16,0-3-2-16,7 0-1 15,9-10-2-15,15-8-2 16,9-5-73-16,11-3-171 16,20-3-330-16</inkml:trace>
  <inkml:trace contextRef="#ctx0" brushRef="#br0" timeOffset="67952.33">6212 957 961 0,'0'0'212'15,"0"0"-169"-15,0 0 60 16,0 0-9-16,-25 76-13 16,32-68-37-16,17-5-16 15,9-3-11-15,7 0-7 16,2-10-7-16,0-8-3 15,-5-6-2-15,-4-9 0 16,-3-9-7-16,-5-13 4 16,2-16-7-16,-5-15-2 15,-4-10-6-15,-3-4-1 0,-9 1 13 16,-6 8 5-16,0 19 3 16,0 19 0-16,-5 24 16 15,-1 16 17-15,1 10-12 16,3 3-4-16,-2 2-17 15,-7 27-2-15,-5 20 2 16,1 22 5-16,2 14 12 16,5 4-1-16,8 3 2 15,0-6-10-15,0-10-4 16,0-13-2-16,8-10-2 16,9-17 0-16,4-12-8 15,3-11-14-15,5-13-8 0,-1 0-13 16,0-18 9-1,-4-12 24-15,0-6 10 0,-8-12 3 16,-1-1 4-16,-6 3 3 16,-3 9 18-16,-3 14 23 15,-3 13 0-15,0 9-17 16,2 1-21-16,-2 25-13 16,0 18-4-16,0 15 4 15,0 5 2-15,0 3-1 16,0-1-1-16,0-5-4 15,0-2-55-15,-2-5-223 16,2 0-1048-16</inkml:trace>
  <inkml:trace contextRef="#ctx0" brushRef="#br0" timeOffset="70245.77">1047 1960 1187 0,'0'0'95'0,"0"0"-95"16,0 0 55-16,0 0 65 15,0 0-51-15,0 0-25 16,0 0-17-16,-25-10-11 15,14 14-8-15,-5 12 7 16,-7 6 2-16,1 8 0 16,1 4 2-16,3-2-9 15,8-1 5-15,7-2-11 0,3-8-1 16,0-5-2 0,13-6 0-16,11-7-1 0,6-3 0 15,10-10-2-15,-4-15-12 16,-3-5 1-16,-8-4 3 15,-8 0-1-15,-11-1 9 16,-6 0-1-16,0 0 6 16,-3 6-4-16,-8 6 3 15,5 9 0-15,0 7 2 16,6 5 7-16,0 2-2 16,0 0-9-16,0 13-5 15,0 14 2-15,0 12 3 16,3 6 7-16,12 8 4 0,3-3-3 15,0 1-3-15,3-2-5 16,-2-8 1-16,-5-8-1 16,-7-12 1-16,-1-11-1 15,-6-6 1-15,0-4 0 16,0 0 5-16,0-18 12 16,0-12-11-16,0-10-6 15,0-8 2-15,0-5-3 16,9-1 2-16,6 6-4 15,7 6 2-15,-1 10-1 16,-1 7-3-16,-1 7-1 16,-7 7-14-16,1 4-9 15,-7 4-49-15,-1 2-146 16,-5 1-347-16</inkml:trace>
  <inkml:trace contextRef="#ctx0" brushRef="#br0" timeOffset="70971.23">1566 2224 295 0,'0'0'930'0,"0"0"-901"0,0 0 5 16,0 0 110-16,0 0-65 16,0 0-39-16,-52-14-9 15,34 28-8-15,-6 4-8 16,2 7 7-16,-2 2 5 16,7 3-5-16,4-1-2 15,6 2-6-15,5-1-6 16,2-1 1-16,2-6-2 15,17-4-7-15,14-9-3 16,13-10-59-16,11 0-137 16,1-17-435-16</inkml:trace>
  <inkml:trace contextRef="#ctx0" brushRef="#br0" timeOffset="71778.96">2018 1875 920 0,'0'0'243'0,"0"0"-236"15,0 0 114-15,0 0 2 16,0 0-58-16,0 0-28 16,-57 16-9-16,37 12 1 15,-1 7-4-15,4 2 9 0,-2-1-14 16,7 0-7-16,9-5-7 16,3-4 1-16,3-7-6 15,18-5-1-15,6-8 0 16,4-7-2-16,-1 0-21 15,0-12-2-15,-6-13 9 16,-7-5 4-16,-6-6 12 16,-8-7 1-16,0-3 1 15,-3-2-2-15,0 0 0 16,0 7 10-16,0 10 6 16,0 11 10-16,0 9 0 15,0 8-9-15,0 3-2 0,0 0-9 16,0 13-6-1,9 17-8-15,3 15 8 0,0 7 0 16,4 3 6-16,-5 0-3 16,-4-4-2-16,-1-9 0 15,-5-9 0-15,1-9-1 16,-2-12 1-16,0-5-1 16,0-7 0-16,0 0 3 15,3-15 11-15,0-13-6 16,3-11-7-16,9-5 0 15,0-8-1-15,7-1-1 16,3 3 0-16,-2 7-3 16,-2 13-6-16,-6 10-4 15,-2 9-18-15,-5 10-43 16,-1 1-71-16,2 11-52 0,-3 10-136 16,-3 2-474-16</inkml:trace>
  <inkml:trace contextRef="#ctx0" brushRef="#br0" timeOffset="72489.13">2405 2037 501 0,'0'0'670'16,"0"0"-643"-16,0 0 47 15,0 0 39-15,0 0-49 0,0 0-37 16,-39 37 0-16,33-3 26 16,-3 4-13-16,3 4-15 15,3 3-5-15,0 0-15 16,0 0 2-16,3-9-4 15,-3-3-1-15,3-8-1 16,0-10-1-16,0-4 0 16,0-10 0-16,0-1 0 15,0 0 1-15,0-16 1 16,3-6-2-16,6-6-3 16,6-1-4-16,-2-5-5 15,2 0-5-15,0 5 4 16,-1 7 6-16,-1 6-3 0,-1 6 10 15,0 4-4-15,-3 2 4 16,3 4 1-16,4 0 1 16,2 4 1-16,0 15-1 15,3 5 0-15,-6 1 2 16,-2 3-3-16,-5 1 1 16,-7-3-2-16,-1 0-1 15,0-2 1-15,-12-4 0 16,-7-6 5-16,-8-1-1 15,-3-7-1-15,-7-6-2 16,-9 0-1-16,-4-9-9 16,3-14-83-16,12-4-169 15,23-6-439-15</inkml:trace>
  <inkml:trace contextRef="#ctx0" brushRef="#br0" timeOffset="73207.78">3215 1738 736 0,'0'0'490'0,"0"0"-477"16,0 0 64-16,0 0 29 16,0 0-46-16,-99 13-16 15,77 18 0-15,1 10 0 16,3 7-21-16,6 6-5 15,2 1 0-15,7-2-2 16,3-4-8-16,0-6-5 16,7-12-1-16,5-9-1 15,0-9 1-15,0-10-2 0,3-3 0 16,4-5-1 0,-2-15-2-16,2-10-6 0,-4-6 2 15,-6-5 4-15,0-6 2 16,-6-5 1-16,-3 2 0 15,0 7 0-15,0 11 2 16,0 13 8-16,0 10 13 16,0 8-11-16,0 1-1 15,5 5-11-15,2 25-5 16,2 14 5-16,6 16 10 16,6 4-5-16,-1 1 3 15,0-1-5-15,-1-6-3 16,-5-6 0-16,-4-16 1 15,-4-10-1-15,-3-15 4 0,-3-8-4 16,0-3 1-16,0-6 4 16,2-17 10-16,4-12-15 15,4-6 0-15,2-8 0 16,6-5-4-16,-2 2-1 16,2 5-15-16,-4 12 3 15,-1 10 6-15,-4 11-2 16,0 4-35-16,-1 8-85 15,0 2-62-15,-2 0-125 16,-3 8-227-16</inkml:trace>
  <inkml:trace contextRef="#ctx0" brushRef="#br0" timeOffset="73745.64">3668 2141 951 0,'0'0'345'0,"0"0"-343"15,0 0 43-15,0 0 54 16,0 0-35-16,0 0-16 16,-68 1-20-16,53 19-15 15,-3 6 12-15,-3 7 9 16,0 1-8-16,6 2 0 16,3-4-16-16,8-4-6 15,4-3-2-15,0-5 0 16,7-6-2-16,14-8 3 15,6-6-3-15,6 0-4 16,3-9-6-16,-2-9 0 16,-7-5 2-16,-6 0 8 15,-11-7 0-15,-4-5 0 16,-6 1 7-16,0-1 2 16,-2 7 7-16,-8 10 6 0,4 8 21 15,3 6-10-15,2 4-11 16,1 0-9-16,0 2-13 15,0 20-4-15,0 13-2 16,0 10 2-16,1 6 4 16,17 2-22-16,3 3-68 15,10 0-86-15,5-4-446 16</inkml:trace>
  <inkml:trace contextRef="#ctx0" brushRef="#br0" timeOffset="74762.99">6266 1796 1319 0,'0'0'36'0,"0"0"-34"16,0 0 85-16,0 0-23 15,0 0-43-15,-102 5 1 0,65 21 10 16,-2 9-15-16,5 2-5 16,7 1 5-16,9-5-9 15,12-4-2-15,6-8-3 16,0-6 3-16,24-10-3 15,12-5-3-15,9 0-15 16,5-14-19-16,1-9-2 16,-9-6 5-16,-9-8 10 15,-10-2 18-15,-7-5 3 16,-9 2 0-16,-7 3 10 16,0 11 23-16,0 11 17 15,0 10-18-15,0 6-5 16,-4 1-19-16,-4 15-8 0,2 19-3 15,-3 18 3-15,6 12 8 16,3 7 2-16,0 3 1 16,0-1-8-16,1-3-3 15,4-10 1-15,-4-13-1 16,-1-14 0-16,2-18-1 16,-2-8 2-16,3-7-1 15,3-5 1-15,7-19 6 16,7-12-5-16,7-10-1 15,4-7-1-15,8-6 0 16,4 0 1-16,-3 7-4 16,-5 11 1-16,-10 12-2 0,-7 14 1 15,-11 7-21 1,-2 7-58-16,-5 1-83 0,0 0-301 16</inkml:trace>
  <inkml:trace contextRef="#ctx0" brushRef="#br0" timeOffset="77645.08">6671 2135 307 0,'0'0'473'15,"0"0"-445"-15,0 0-7 16,0 0 69-16,0 0-3 16,0 0-25-16,-4 1-16 15,4-1-5-15,0 0 7 16,0 0-8-16,0 0-1 15,0 0 1-15,0 2-7 0,-1-1 0 16,-2 1-14-16,-2 3-2 16,-1 2 1-16,-3 4-4 15,-4 6-5-15,-1 3 2 16,-3 6 2-16,-2 2 7 16,0 1 1-16,0 4-8 15,4-2 5-15,0-1-4 16,6 1-3-16,3-3-2 15,3-2 0-15,3-4-5 16,0-4 3-16,12-4-2 16,9-5 0-16,6-7 0 15,2-2-2-15,1 0-3 0,-3-9-6 16,-7-7-5-16,-6-5 3 16,-3-2 8-16,-5-4 0 15,-3-3 0-15,-1-8-1 16,-2-2 0-16,0-1 0 15,0 6 0-15,0 6 1 16,0 11-1-16,0 5 3 16,0 6-2-16,0 3 6 15,0 0-1-15,0 2 4 16,0 2 0-16,0 0-1 16,0 0-4-16,0 0 0 15,0 0-2-15,0 0 0 16,0 0-1-16,0 0 0 0,0 0 0 15,0 0-1 1,0 0 1-16,0 0-1 0,0 0 1 16,0 0 0-16,0 0 0 15,0 0 0-15,0 0-1 16,0 0 0-16,0 0 2 16,0 0-2-16,0 0 0 15,0 0 0-15,0 0 1 16,0 0-1-16,0 0 1 15,0 0-1-15,0 0 1 16,0 0 1-16,0 0 2 16,0 0 0-16,0 0 0 15,0 0 0-15,0 0-4 16,0 0 2-16,0 0-1 0,0 0 0 16,0 0-1-16,0 0 1 15,0 0 0 1,0 0 1-16,0 0-2 0,0 0 1 15,0 0 0-15,0 0 0 16,0 0 2-16,0 0-3 16,0 0 2-16,0 0-1 15,0 0-1-15,0 0 1 16,0 0-1-16,0 0 0 16,0 0 0-16,0 0 0 15,0 0 0-15,0 0 0 0,0 0 1 16,0 0-1-16,0 0 0 15,0 0 1-15,0 0 1 16,0 0-1-16,0 0 0 16,0 0-1-16,0 0 1 15,0 0-1-15,0 0 0 16,0 0 0-16,0 0 0 16,0 0 0-16,0 0 0 15,0 0 0-15,0 0 1 16,0 0-1-16,0 0 0 15,0 0 0-15,0 0 2 16,0 0-2-16,0 0 0 16,0 0 0-16,0 0 1 15,0 0-1-15,0 0 0 16,0 0 0-16,0 0 1 0,0 0-1 16,0 0 0-16,0 0 1 15,0 0-1-15,0 0 0 16,0 0 0-16,0 0 0 15,0 0 1-15,0 0-1 16,0 0 0-16,0 0 0 16,0 0 1-16,0 0-1 15,0 0 0-15,0 0 0 16,1 0 1-16,-1 0-1 16,0 0 0-16,0 0 1 15,0 0-1-15,0 0 0 16,0 0 0-16,0 0 0 0,0 0 0 15,0 0 0 1,0 0 0-16,0 0 1 0,0 0-1 16,0 0 1-1,3 0-1-15,-3 0 0 0,0 0 2 16,0 0-2-16,0 0 0 16,0 0 0-16,0 0 0 15,0 0-1-15,0 0 1 16,0 0 1-16,0 0-1 15,0 0 0-15,0 0 0 16,0 0 0-16,0 0 0 16,0 0 0-16,0 0 0 15,0 0-1-15,0 0 1 0,0 0 0 16,0 0 0-16,0 0 1 16,0 0-1-16,0 0-1 15,0 0 0-15,0 0 0 16,0 0 1-16,0 6-2 15,0 4 2-15,0 2-2 16,0 3 2-16,0 1 0 16,0 2 3-16,-6 0-3 15,3 2 1-15,0 0-1 16,0 0 0-16,0 2 0 16,0 2 1-16,3 2 3 15,0-3-1-15,0 2 3 0,0 0-1 16,0-3-2-1,3 2 1-15,3-4 0 0,7-3-1 16,-2-4 1 0,1-3-1-16,6 0-1 0,2-3 2 15,0-2 0-15,2 1-1 16,2-1-2-16,-3-1 0 16,0 2-1-16,-3-1 0 15,-5-3 1-15,-5-1-2 16,-1 2 1-16,-7-3-2 15,3 0 1-15,-3 2 1 16,0-2 0-16,0 0-1 16,0 0 0-16,0 0 2 15,0 0-2-15,0 0 1 16,0 0 0-16,0 0 1 0,0 0-1 16,0 0 2-16,0 0 0 15,-3 0 2-15,-9-3 2 16,-6-10-2-16,-7-5-4 15,0-3 1-15,-2-5-1 16,2 1 0-16,3 0 1 16,3 1 0-16,3 4 0 15,5 1-1-15,4 4 1 16,1 0 0-16,0-2-1 16,6-2 0-16,0-1 0 15,0-1 0-15,0-3 0 16,0-1-1-16,0-2-2 15,0-1-2-15,3 2 5 0,0 5-6 16,0 3 0-16,1 4 3 16,-1 1 3-16,3-1-10 15,-1 0 4-15,2-2 0 16,2 0 3-16,0 0-11 16,-1 0 9-16,0 4 2 15,-3 0 1-15,-2 4 0 16,0 1 1-16,0 1 1 15,0 2-1-15,-3 1 1 16,0 2 0-16,2 1 0 16,-2 0-2-16,0 0 0 15,0 0 1-15,0 0-3 0,0 0 0 16,0 0 1-16,-5 0-1 16,-9 10 2-16,0 4 2 15,0 1-3-15,-2 3 3 16,2 3 2-16,-2-1 0 15,1 4-2-15,-1 2 4 16,2 2-1-16,-2 3-2 16,2 1 1-16,1-2 3 15,1 1 0-15,3-2 0 16,0-3-4-16,2 4 4 16,1 0-2-16,1-1-3 15,2 2 8-15,3-2-4 16,0-1-1-16,0-6-2 15,0-1 1-15,6-9 0 0,3 1-2 16,4-5 1-16,1-2-1 16,2-1 0-16,2-2-2 15,5-2-21-15,2-1-48 16,2 0-120-16,-3-9-351 16</inkml:trace>
  <inkml:trace contextRef="#ctx0" brushRef="#br0" timeOffset="77919.97">6988 2310 539 0,'0'0'724'0,"0"0"-702"16,0 0-19-16,0 0 73 16,0 0 25-16,0 0-26 15,0 0-22-15,25 25-31 16,-5-22-8-16,7-3-5 16,1 0-9-16,2 0-52 15,-2 0-117-15,-7-6-233 16,-9-3-355-16</inkml:trace>
  <inkml:trace contextRef="#ctx0" brushRef="#br0" timeOffset="78162.21">7061 2207 937 0,'0'0'213'0,"0"0"-165"15,0 0 113-15,0 0-48 16,0 0-64-16,0 0-29 15,-12 14-9-15,12 11 18 16,0 4 0-16,0 3-15 16,0 0-7-16,0 1-1 0,0 1-5 15,0-2-1 1,6-1-2-16,0-2-30 0,0-7-95 16,6-5-125-16,0-9-227 15</inkml:trace>
  <inkml:trace contextRef="#ctx0" brushRef="#br0" timeOffset="78415.78">7325 2237 855 0,'0'0'435'15,"0"0"-431"-15,0 0 50 0,0 0 50 16,0 0-61-16,0 0-7 16,-43 64 16-16,35-28-19 15,4 2-11-15,1 4-11 16,1 1-6-16,1 0-5 16,1-3 0-16,0-5-32 15,0-6-137-15,0-9-321 16</inkml:trace>
  <inkml:trace contextRef="#ctx0" brushRef="#br0" timeOffset="79263.24">7822 1591 992 0,'0'0'251'0,"0"0"-236"15,0 0 39-15,0 0 11 16,0 0-29-16,0 0-2 16,-97 74-11-16,73-30 7 0,6 4-4 15,5 0-3-15,5-5-9 16,7-6-10-16,1-8 1 16,0-6-3-16,15-10-2 15,7-9-5-15,8-4-37 16,1-3-4-16,-1-18-22 15,1-6 23-15,-5-6 22 16,-7-7 9-16,-1-7 14 16,-6-2 1-16,-3-2 8 15,-8 5 13-15,-1 9 23 16,0 10 12-16,0 13-3 16,0 8-4-16,0 6-13 15,-1 0-25-15,-5 14-11 0,-1 18 2 16,-1 18 6-16,2 16 14 15,3 11-5-15,3 8 4 16,0-4-13-16,0-6-8 16,0-10 1-16,6-14-1 15,-3-16-1-15,3-12-1 16,-3-13 0-16,2-9 0 16,2-1 1-16,3-19 6 15,4-10-1-15,4-10-2 16,2-5-2-16,0-7 0 15,1-5 0-15,1-3-1 16,-4 6 1-16,0 8-1 16,-6 14 0-16,-2 15-5 0,-2 11-27 15,-2 5-89-15,1 10-114 16,2 14-87-16,-3 5-200 16</inkml:trace>
  <inkml:trace contextRef="#ctx0" brushRef="#br0" timeOffset="79817.14">8235 2023 1060 0,'0'0'222'16,"0"0"-208"-16,0 0 38 16,0 0 47-16,0 0-39 15,0 0-21-15,-73 107-5 16,62-61-18-16,0 3-8 16,2 1-4-16,3-7-2 15,1-5-2-15,2-8 0 16,-1-10 0-16,4-9-5 15,0-7-5-15,0-4-15 0,0-1 0 16,9-17 23 0,7-7 0-16,5-3-10 0,-2-1 6 15,-4-4 3 1,0 1 2-16,-3 1 1 16,0 2 0-16,1 9 0 0,-2 7 9 15,4 4-3-15,-3 9-2 16,-2 0-1-16,4 2-3 15,-2 16 0-15,-2 8 5 16,0 6 1-16,-5 1-2 16,-2 1 4-16,-3-2-1 15,0-5-2-15,0-1-5 16,-9-5 2-16,-3-5 0 16,-1-5-2-16,-5-7 0 15,-6-4-6-15,-3 0-38 0,-1 0-64 16,7-9-3-1,10-3-84-15,11-3-307 0</inkml:trace>
  <inkml:trace contextRef="#ctx0" brushRef="#br0" timeOffset="80078.86">8441 2298 1182 0,'0'0'167'16,"0"0"-112"-16,0 0 41 16,0 0-12-16,0 0-36 15,0 0-39-15,66-2-7 16,-38 2-2-16,2-2-7 15,-3 1-64-15,-2-4-75 16,-5-5-265-16</inkml:trace>
  <inkml:trace contextRef="#ctx0" brushRef="#br0" timeOffset="80299.17">8551 2181 1016 0,'0'0'265'0,"0"0"-258"15,0 0 75 1,0 0 14-16,0 0-62 0,0 0 3 16,-7 61 11-16,7-27-22 15,3 3-15-15,4 1-7 16,2 1-4-16,-1-1 0 16,-1-3-1-16,1-3-70 15,1-10-85-15,5-9-170 16,5-12-233-16</inkml:trace>
  <inkml:trace contextRef="#ctx0" brushRef="#br0" timeOffset="80523.74">8769 2159 1229 0,'0'0'56'16,"0"0"48"-16,0 0-2 15,0 0-51-15,0 0-26 16,0 0-9-16,-22 94 27 16,17-41-18-16,1 4-17 15,-1 3-1-15,-2-1-6 16,-2-3-1-16,1-5-58 16,-2-12-239-16,7-9-920 15</inkml:trace>
  <inkml:trace contextRef="#ctx0" brushRef="#br0" timeOffset="81481.94">9766 1370 1006 0,'0'0'121'15,"0"0"-81"-15,0 0 73 16,0 0-44-16,-82 14-11 15,64 18-14-15,0 14-22 16,3 6 10-16,9 4-3 16,0-3-8-16,6-9-10 0,0-2-6 15,10-10 1-15,10-8-5 16,4-11-1-16,3-10-21 16,1-3-24-16,2-12-11 15,-6-13 8-15,-6-7 24 16,-7-5 20-16,-6-3 4 15,-2-3 1-15,-3 0 16 16,0-1 35-16,0 4-4 16,0 10 4-16,0 11-7 15,0 10-13-15,3 9 0 16,-3 0-19-16,5 24-13 16,2 20 0-16,5 13 0 15,0 11 18-15,3 1-11 0,-2 0-5 16,-4-5 2-16,1-12-4 15,-5-11 0-15,-2-15 0 16,2-10-2-16,-4-11-3 16,1-5-8-16,1-2 11 15,4-19 0-15,2-9 3 16,3-9-2-16,3-8 1 16,3-4-1-16,4-3 1 15,5 0 1-15,1 9-1 16,-1 6 0-16,-4 11-2 15,-4 11-20-15,-3 10-73 16,-2 7-70-16,-5 6-105 0,-5 14-42 16,-1 4-383-1</inkml:trace>
  <inkml:trace contextRef="#ctx0" brushRef="#br0" timeOffset="82337.64">10233 1965 740 0,'0'0'129'0,"0"0"-51"16,0 0 88-16,0 0-19 16,0 0-58-16,0 0-30 15,-39-1-10-15,18 13-12 0,-3 7-5 16,0 5-9-1,-4 6-6-15,7 3 5 0,5 1-9 16,2-2-4-16,7-4-6 16,7-5 0-16,0-5-2 15,6-5 1-15,15-6-2 16,4-6-6-16,3-1-22 16,-2-3 0-16,-1-15 12 15,-7-5 15-15,-4-4 1 16,-4-4 4-16,-4-4-1 15,-3 1 5-15,-3 2 5 16,0 4 5-16,0 10 6 16,0 6 5-16,0 8 4 15,0 4-6-15,0 0-9 0,0 0-10 16,0 8-8-16,-3 16-1 16,0 11 1-16,1 5 6 15,2 2-3-15,0-1-2 16,3-3-1-16,11 0-1 15,2-6-47-15,2-3-111 16,3-12-238-16,1-8-668 16</inkml:trace>
  <inkml:trace contextRef="#ctx0" brushRef="#br0" timeOffset="82547.3">10449 2201 1286 0,'0'0'194'16,"0"0"-188"-16,0 0 65 15,0 0-2-15,0 0-26 16,0 0-36-16,73-6-6 16,-34 6-1-16,3 0-30 15,-1 0-112-15,-8 0-152 16,-10 0-287-16</inkml:trace>
  <inkml:trace contextRef="#ctx0" brushRef="#br0" timeOffset="82750.95">10556 2087 1150 0,'0'0'196'0,"0"0"-188"15,0 0 61-15,0 0 19 16,0 0-5-16,0 0-45 15,-11 84-12-15,16-48-13 16,9 5-11-16,2-1-2 16,4 2-3-16,1-5-62 15,-1-5-124-15,0-10-322 16</inkml:trace>
  <inkml:trace contextRef="#ctx0" brushRef="#br0" timeOffset="82960.95">10900 1988 1413 0,'0'0'62'0,"0"0"15"16,0 0 0-16,0 0-47 15,0 0-18-15,-6 94 8 16,4-27-1-16,2 6-14 15,0 6-5-15,0 9-4 16,0 1-82-16,-7-1-259 0</inkml:trace>
  <inkml:trace contextRef="#ctx0" brushRef="#br0" timeOffset="86987.69">1351 3291 385 0,'0'0'17'0,"0"0"-13"16,0 0 9-16,0 0-5 15,0 0 0-15,0 0 18 0,-28 0 59 16,28 0-29-16,0 0 4 15,0 0 0-15,0-2 5 16,0 2-11-16,0 0-7 16,0-1 36-16,0-1 27 15,0 2 4-15,0-1-18 16,0 1-20-16,0 0 13 16,0 0-16-16,0 0-4 15,0 0-27-15,0 0-14 16,0 0-11-16,-6 0-8 15,-3 3-5-15,-9 12-2 16,-10 10 6-16,-5 5-3 0,-3 6 23 16,5 1-8-1,4 3-2-15,8 2 4 0,2 2-10 16,10 0-4-16,7-4 0 16,0-4-5-16,7-8-1 15,13-6-1-15,8-7-1 16,8-8 0-16,7-7-6 15,5 0-6-15,1-10-2 16,-10-13 3-16,-5-8 4 16,-10-4 6-16,-5-6 1 15,-5-2 2-15,-8-6-2 16,-3 1 1-16,-3 3-1 16,0 5 0-16,-6 10 0 0,-6 10-1 15,-6 5 1 1,3 5 0-16,-6 2 0 0,-7 6-4 15,-2 2 0-15,-7 0-7 16,-1 10-31-16,7 8-41 16,12 5-129-16,17-1-160 15,2-2-485-15</inkml:trace>
  <inkml:trace contextRef="#ctx0" brushRef="#br0" timeOffset="87520.86">2397 3311 1298 0,'0'0'28'16,"0"0"-26"-16,0 0 47 15,0 0 30-15,0 0-21 16,0 0 10-16,-104 103-20 0,74-58-8 15,6-2-8-15,3 5-5 16,9-4-6-16,12-2-11 16,0-5-6-16,17-10-3 15,14-9-1-15,15-11-6 16,2-7-6-16,6-1-31 16,-5-21 3-16,-12-6 15 15,-7-4 14-15,-15-5 8 16,-3-4 3-16,-11-4 5 15,-1-1 2-15,-4 0 7 16,-17 6-9-16,-4 7 4 16,-2 7-6-16,0 11-3 15,0 7-2-15,3 6-48 0,6 2-98 16,8 2-127-16,10 7-377 16</inkml:trace>
  <inkml:trace contextRef="#ctx0" brushRef="#br0" timeOffset="87971.86">3389 3316 885 0,'0'0'302'16,"0"0"-294"-16,0 0 85 16,-83 11 22-16,53 10 9 15,-1 8-49-15,1 5-25 16,6 4-6-16,6 2-17 15,10-1-8-15,8 1-13 16,2-2-4-16,25-6 4 16,4-8-6-16,11-12-15 0,4-11-11 15,-1-1-23 1,-3-20-29-16,-5-10 11 0,-13-6 55 16,-9-2 12-16,-9 0 11 15,-6-1 23-15,-2 1 16 16,-20 1-22-16,-9 6-7 15,-10 8-15-15,-8 13-6 16,1 10-28-16,1 0-127 16,9 13-444-16</inkml:trace>
  <inkml:trace contextRef="#ctx0" brushRef="#br0" timeOffset="96514.64">6491 3166 664 0,'0'0'128'15,"0"0"-124"-15,0 0 38 16,0 0 41-16,0 0 63 16,0 0-36-16,0 0-33 0,0 0-23 15,0-4-10 1,0 4-14-16,0 0 13 16,0 0-14-16,0 0-13 0,-2 0-11 15,-11 4-4-15,-3 6 0 16,-7 3 4-16,0 4 2 15,0 1 2-15,1 2-1 16,2 2 5-16,4 3 7 16,1 1-5-16,4 2-2 15,1 1 5-15,4-2-6 16,3 2-1-16,2-2-1 16,1 0-1-16,0-4 2 15,6 2-3-15,13-2 2 16,8-3-5-16,9-3 4 15,6-3-1-15,7-6-4 0,-4-3-1 16,-4-5-2 0,-8 0 1-16,-8 0-2 0,-10 0 2 15,-4 0-1-15,-4-3 1 16,-5-7 2-16,1-5 3 16,-3-5-2-16,1-5 0 15,-1 4-2-15,0-5-1 16,0 4 0-16,0-1-1 15,0 3-1-15,0 0 0 16,0 5 0-16,0 1 0 16,0 3 1-16,0-2 0 15,-1 3-1-15,-2 0 0 16,-2 0 1-16,1 0-1 16,1 1 1-16,3 0-1 0,-3 1 2 15,3 2-1-15,0 2 0 16,-2 3 0-16,1-1 0 15,1 1-1-15,-2 1 4 16,1-3-1-16,1 3-2 16,-2 0 0-16,2 0 0 15,0 0-1-15,0 0 1 16,0-2-1-16,-1 2 0 16,1-1 0-16,0 1 0 15,0 0 0-15,0 0 0 16,0 0 0-16,-2 0 0 0,2 0 0 15,-1-1-1 1,1 1 1-16,-2-2-1 0,1 1 1 16,1 1 0-16,-2 0-2 15,2 0 0-15,0 0 2 16,0 0-1-16,0 0 0 16,0 0-3-16,0 0 6 15,0 0-2-15,0 0 0 16,0 0-1-16,0 0 1 15,0 0-1-15,0 0 0 16,0 0 1-16,0 0-2 16,0 0 1-16,0 0-2 15,0 0 1-15,0 0 1 16,0 0 0-16,0 0 0 16,0 0 1-16,0 0-1 0,0 0-2 15,0 0 3-15,0 0-2 16,0 0 0-16,0 0 0 15,0 0 1-15,0 0-1 16,0 0 1-16,0 0 1 16,0 0-1-16,0 0 0 15,0 0-1-15,0 0 0 16,0 0-2-16,0 0 2 16,0 0 1-16,0 0-1 15,0 0 0-15,0 0-1 16,0 0 3-16,0 0-3 15,0 0 3-15,0 0-1 16,0 0 1-16,0 0 0 16,0 0 0-16,0 0 0 0,0 0 0 15,0 0 0-15,0 0-1 16,0 0 1-16,0 0 0 16,0 0-1-16,0 0 1 15,0 0 0-15,0 0 0 16,0 0-1-16,0 0-1 15,0 0 2-15,-1 0 0 16,-1-2 2-16,-1-1-2 16,-1-4-1-16,0 0-1 15,-1-1 1-15,-4-1 1 16,1-2 0-16,-3-3 0 16,0-1 0-16,-2-4 0 0,1-1 0 15,0 3 0-15,-3 2-2 16,3 4 3-16,-1 2-2 15,1 1 1-15,-3 2-3 16,3 3-2-16,-3 2 1 16,0 1 1-16,3 0 0 15,-3 0 0-15,2 5-12 16,-2 11-62-16,-2 4-110 16,1-2-196-16</inkml:trace>
  <inkml:trace contextRef="#ctx0" brushRef="#br0" timeOffset="97231.72">8335 3121 476 0,'0'0'253'15,"0"0"-165"-15,0 0 78 16,0 0 37-16,0 0-68 16,0 0-5-16,-6-34-20 15,6 34-31-15,0 0-35 16,0 0-10-16,0 0-21 15,0 9-4-15,0 16-7 16,-1 15 1-16,-2 13 32 16,1 7-11-16,2 4-4 15,0 3 4-15,0 2-3 16,0 0-12-16,0-4 0 16,0-7-1-16,0-12-1 15,0-10-6-15,0-11 1 0,0-10 2 16,0-5-4-16,0-5 0 15,0-5 0-15,0 0-9 16,0 0-26-16,3-7-57 16,-1-18-192-16</inkml:trace>
  <inkml:trace contextRef="#ctx0" brushRef="#br0" timeOffset="97984.78">10212 3005 880 0,'0'0'59'0,"0"0"23"15,0 0 63-15,0 0-17 16,0 0-51-16,0 0-14 16,-9-12-27-16,9 12-15 15,-1 2-4-15,-1 19-6 16,-4 9 51-16,0 13-18 15,-2 6-5-15,0 6-12 16,0 6 8-16,1-1-10 16,-1 1 4-16,1-5-10 15,2-2-7-15,1-4-1 0,1-5 3 16,0-6 0 0,1-8 1-16,1-10-13 15,-1-7 7-15,2-7-1 0,0-4 0 16,0-3-3-16,0 0 4 15,0 0-3-15,0 0 6 16,0 0-9-16,0 0-3 16,0-7-47-16,-8-8-127 15,-6-8-749-15</inkml:trace>
  <inkml:trace contextRef="#ctx0" brushRef="#br0" timeOffset="100462.67">1114 4227 385 0,'0'0'88'15,"0"0"-82"-15,0 0-5 0,0 0 119 16,0 0-27 0,0 0-24-16,0 0 3 0,0 0-29 15,-4-13-3-15,4 13 38 16,0 0 7-16,0 0 1 16,0 0-17-16,0 0-22 15,0 0 4-15,0 0-20 16,0 0-13-16,0 0-8 15,0 0-5-15,0 0-4 16,0 0-1-16,0 0 0 16,0 0-1-16,0 0 1 15,0 0-1-15,0 0 1 16,0 0 0-16,0 0 0 0,0 0 0 16,0 0 0-1,0 0 1-15,0 0-1 0,0 0 0 16,0 0-1-16,0 0 1 15,0 0-11-15,0 0-45 16,0 0-115-16,6 0-122 16</inkml:trace>
  <inkml:trace contextRef="#ctx0" brushRef="#br0" timeOffset="101837.14">1138 4195 698 0,'0'0'167'15,"0"0"-160"-15,0 0 19 16,0 0 32-16,0 0 30 0,0 0-18 16,0 0-24-16,0 0-17 15,0 0-9-15,0 0 0 16,0 0-7-16,-3 0 2 15,3 0-7-15,-5 4 3 16,4 0 3-16,-1-1 14 16,-2 2-14-16,3-3-9 15,-1 1 3-15,-1 0 7 16,2-2-1-16,-1 1-4 16,1-1 3-16,-1 0-1 15,1-1 6-15,-1 2-5 16,-1-2 2-16,3 0-4 15,0 1 0-15,-3 4-5 0,0-3-1 16,-4 4-1-16,4 0 4 16,-2 1-4-16,1 0 5 15,-1 0-5-15,1 0 3 16,-1-1-3-16,0-2 4 16,0 1-3-16,-1-1 1 15,0 2 3-15,3 4-1 16,-2 0 8-16,-2 2-1 15,3 2-8-15,-2 0 2 16,3 1-2-16,-2-1-3 16,5 2-2-16,-3-2 1 15,3 0-2-15,0 2 0 16,0 0 2-16,0 0-1 16,0 0-2-16,8-2 3 0,2-3-1 15,3-2 0 1,-2-3-2-16,8-3 1 0,-2-3 0 15,5 0 1-15,2 0-1 16,-6-3 1-16,4-6-2 16,-7-4 0-16,0-1 0 15,0-2-1-15,-6-2 2 16,3 1 1-16,-2 0-1 16,-4-1-1-16,0-1 0 15,-3 1 5-15,0 0-5 16,-1-2 0-16,-2 0 2 15,0-1-2-15,0 0 1 0,0-2-1 16,0 1 1-16,-5 3 0 16,1 4-1-16,-1 6 0 15,-1 2 0-15,-1 3 5 16,-2 1-3-16,0 2-2 16,-6 0 0-16,-3 1-4 15,-9 0-5-15,-4 2 3 16,-2 10-23-16,-4 4-47 15,-2 0-90-15,5-1-226 16,4-6-594-16</inkml:trace>
  <inkml:trace contextRef="#ctx0" brushRef="#br0" timeOffset="102902.99">2279 4196 614 0,'0'0'417'0,"0"0"-383"0,0 0 72 16,0 0 4-1,0 0-43-15,0 0-26 0,-85 17 6 16,51 12 6-16,3 2-13 15,7 2-3-15,7 3 3 16,10 1-15-16,4-4-16 16,3 0-5-16,7-7-4 15,16-3 3-15,17-9-2 16,11-5-1-16,4-8-12 16,3-1-23-16,-7-5 1 15,-17-14 12-15,-7-7 20 16,-12-3 2-16,-9-6 11 0,-6-3 6 15,0-3 10 1,0 0-9-16,-15 3-13 16,-6 9 2-16,0 8-5 0,-3 10-2 15,-4 7-1-15,0 4-19 16,1 1-53-16,9 15-77 16,12 2-93-16,6 0-193 15</inkml:trace>
  <inkml:trace contextRef="#ctx0" brushRef="#br0" timeOffset="103562.96">3292 4024 1031 0,'0'0'198'0,"0"0"-169"15,0 0 72-15,0 0 14 16,0 0-37-16,0 0-38 0,-7 1-26 16,5 24-10-1,-3 10 9-15,0 9 20 0,2 7-2 16,0 3 0-16,0-3-7 15,3 3 1-15,-3-4-5 16,3-3-3-16,0-4 1 16,0-8-6-16,0-6-2 15,0-8-3-15,0-6-2 16,0-7-1-16,0-3-3 16,0-5 0-16,0 1 2 15,0-1-3-15,0 0-1 16,0 0-33-16,-3 0-87 15,-19-14-419-15</inkml:trace>
  <inkml:trace contextRef="#ctx0" brushRef="#br0" timeOffset="106553.07">26711 5411 369 0,'0'0'454'0,"0"0"-418"16,0 0-12-16,0 0 79 16,0 0 17-16,0 0-46 15,0 0-30-15,0 0-27 16,-4 13-16-16,-10 10 4 16,-5 6 4-16,-3 0-5 15,-1 0-4-15,1-1-20 16,4-6-139-16,9-8-133 15</inkml:trace>
  <inkml:trace contextRef="#ctx0" brushRef="#br0" timeOffset="106791.03">26780 5405 902 0,'0'0'0'16,"0"0"0"-16,0 0 0 15,0 0 1-15,0 0 11 16,0 0-6-16,46 87-6 16,-31-72-5-16,-5-2-65 0,1-8-263 15</inkml:trace>
  <inkml:trace contextRef="#ctx0" brushRef="#br0" timeOffset="106998.58">26792 5466 867 0,'0'0'62'0,"0"0"-60"15,0 0 19-15,6 108 82 16,0-51-14-16,1 11-22 16,-2 8-28-16,1 4-34 15,-2 3-5-15,1-7-157 0,-5-10-442 16</inkml:trace>
  <inkml:trace contextRef="#ctx0" brushRef="#br0" timeOffset="115641.47">1138 5160 186 0,'0'0'264'0,"0"0"-154"16,0 0-37-16,0 0 69 16,0 0-29-16,0 0 20 0,0 0 23 15,12-21-55-15,-12 21-22 16,0 0-6 0,0 0-33-16,0 0-10 0,-3 14-20 15,-12 11-9-15,-9 12 20 16,-4 8 22-16,-5 5-22 15,8 0-9-15,5 1 6 16,10 0-7-16,8-4-3 16,2-6-3-16,5-6-3 15,23-7 3-15,14-10-1 16,9-9-1-16,10-9-3 16,0-6-12-16,-3-18-4 15,-12-7 11-15,-13-6 5 0,-15-5 0 16,-6-3 3-1,-12-3-3-15,0 0 2 0,-10 3 3 16,-13 5-5-16,-4 11 3 16,-3 7-3-16,2 9-4 15,4 7 1-15,5 5-51 16,7 1-96-16,9 0-129 16,3 4-168-16</inkml:trace>
  <inkml:trace contextRef="#ctx0" brushRef="#br0" timeOffset="116069.54">2229 4920 1333 0,'0'0'46'0,"0"0"-40"15,0 0 93-15,0 0-21 16,0 0-37-16,0 0-23 16,-33 48-10-16,19 4 22 15,1 7-9-15,1 7 1 16,3 3-9-16,4-1-6 16,-2 0 1-16,3-2-8 15,1-8-2-15,1-8 1 16,2-7-26-16,0-8-52 15,3-11-150-15,13-12-273 16</inkml:trace>
  <inkml:trace contextRef="#ctx0" brushRef="#br0" timeOffset="116518.8">3030 5087 793 0,'0'0'666'15,"0"0"-656"-15,0 0-6 0,0 0 10 16,-84 56 73-1,57-9-25-15,2 6-19 0,7 4-25 16,9-1 3-16,8-2-17 16,1-8 4-16,13-4-8 15,20-12 0-15,9-10 0 16,8-10-28-16,1-10 2 16,-2 0-17-16,-10-20-4 15,-9-9 29-15,-6-8 18 16,-12-4 5-16,-9-5 24 15,-3-3-9-15,-8 2 7 16,-23 6-9-16,-14 7-1 0,-15 10-15 16,-8 9-2-16,1 13-11 15,6 2-41 1,11 11-102-16,7 12-219 0</inkml:trace>
  <inkml:trace contextRef="#ctx0" brushRef="#br0" timeOffset="130165.85">1202 6284 339 0,'0'0'339'0,"0"0"-292"15,0 0 64-15,0 0 21 16,0 0 18-16,0 0-28 16,0 0-26-16,0-5-23 0,0 5-11 15,-6 0-24 1,-7 6-26-16,-4 15 6 0,-8 9 0 15,-3 7 12 1,1 6-8-16,7 1-3 0,4 2 3 16,10 0-11-16,6-6-4 15,0-3-1-15,27-6 0 16,7-8-2-16,11-9-3 16,13-11 3-16,2-3-4 15,-5-5-3-15,-3-16-4 16,-16-6 2-16,-11-5 5 15,-14-8 2-15,-8-3 1 16,-3-4 2-16,-8-2-5 16,-17 5 2-16,-6 6 1 0,-2 10-2 15,-5 9 1-15,0 9-2 16,2 8-4-16,12 2-29 16,8 0-51-16,16 11-117 15,0 1-252-15</inkml:trace>
  <inkml:trace contextRef="#ctx0" brushRef="#br0" timeOffset="130648.45">2324 6038 1142 0,'0'0'98'15,"0"0"-55"-15,0 0 87 0,0 0-42 16,0 0-38-16,0 0-20 16,-39 67 20-16,27-19-20 15,2 9-7-15,4 5 1 16,0 4 9-16,3 2-8 15,-3-1-2-15,4-1-9 16,-1-6-3-16,2-5-10 16,1-6 0-16,0-12 3 15,0-7-7-15,0-10 3 16,4-10-38-16,7-6-42 16,5-4-108-16,4-8-199 15</inkml:trace>
  <inkml:trace contextRef="#ctx0" brushRef="#br0" timeOffset="131007.83">3151 6075 1322 0,'0'0'1'0,"0"0"13"16,0 0 28-16,-50 97 71 15,34-47-38-15,7 9-14 16,4 3-21-16,2 2-15 15,2 0-3-15,-1-2 8 16,0-3-15-16,0-4-4 16,2-5-7-16,-1-8-3 15,1-5-1-15,0-7-33 16,-2-8-81-16,-5-8-393 16</inkml:trace>
  <inkml:trace contextRef="#ctx0" brushRef="#br0" timeOffset="131999.76">1472 7732 620 0,'0'0'37'0,"0"0"-31"15,0 0 17-15,0 0 47 16,0 0 2-16,0 0-4 16,-3-43 31-16,-4 40-16 15,4 0-42-15,3 1 53 16,-3 2-33-16,3 0 3 16,0 0-12-16,0 0 16 15,0 0-11-15,-3 0-17 0,-5 18-10 16,-2 7 29-16,-5 8-14 15,4 3-14-15,-2 4-6 16,4 6-8-16,0 5 10 16,-1 4 3-16,1 5-1 15,0 3-12-15,1 5 1 16,-2-1 0-16,4-4-8 16,3-7 4-16,0-7-5 15,0-6-3-15,0-7 0 16,1-6-2-16,2-10-3 15,-1-7-1-15,1-6 0 16,0-4-1-16,-3-3-13 16,2 0-16-16,1-9-34 0,0-18-78 15,0-10-303-15</inkml:trace>
  <inkml:trace contextRef="#ctx0" brushRef="#br0" timeOffset="132467.64">2257 7797 19 0,'0'0'1385'0,"0"0"-1377"16,0 0-1-16,0 0-7 16,-72 88 48-16,53-40 22 15,4 3-3-15,6 0-28 16,5 0-18-16,4-5-10 15,0-7-3-15,13-7-7 16,18-14 3-16,10-12-4 16,9-6-6-16,0-6-12 0,-3-19-20 15,-11-11 18 1,-9-4 12-16,-9-9 7 0,-12-3 1 16,-6-3 2-16,0 4-1 15,-18 8-2-15,-9 9 2 16,-9 9 3-16,-4 11-2 15,-3 9-2-15,7 5-61 16,16 0-87-16,15 0-155 16,5 4-413-16</inkml:trace>
  <inkml:trace contextRef="#ctx0" brushRef="#br0" timeOffset="132866.35">3154 7690 1441 0,'0'0'52'0,"0"0"-43"15,0 0-7-15,0 0 41 16,0 0 26-16,-100 82-14 15,79-30-21-15,9 1-19 16,9 0-7-16,3-2 0 0,7-6-1 16,22-8-5-16,5-10-2 15,12-13-17-15,2-14 1 16,0 0 1-16,-8-18-14 16,-10-11 15-16,-11-6 9 15,-11-5 5-15,-8 0 5 16,-8-3 6-16,-20 3-5 15,-17 5-1-15,-12 8-1 16,-16 12-4-16,-3 10-6 16,6 5-86-16,12 1-162 15,12 16-453-15</inkml:trace>
  <inkml:trace contextRef="#ctx0" brushRef="#br0" timeOffset="133552.37">1281 9185 1101 0,'0'0'126'0,"0"0"-68"15,0 0 61-15,0 0 7 16,0 0-63-16,0 0-28 15,12 45 7-15,-10 8 15 16,-2 8-24-16,0 5-5 0,0 0-3 16,0 0-6-16,-3-3-9 15,-2-1-7-15,-1-3-2 16,2-6 3-16,4-11-4 16,0-8-8-16,0-11-50 15,15-11-54-15,13-12-158 16,9 0-444-16</inkml:trace>
  <inkml:trace contextRef="#ctx0" brushRef="#br0" timeOffset="133952.26">2143 9131 1451 0,'0'0'83'16,"0"0"-80"-16,0 0 29 15,0 0 9-15,0 0 7 16,-108 112 3-16,79-53-13 16,4 6-17-16,16-3-2 15,6-7-12-15,3-7-3 16,15-12-4-16,12-9-2 15,14-12-7-15,3-13-10 16,3-2 0-16,-3-12-18 16,-10-16 14-16,-10-5 13 0,-15-10 6 15,-9-8 0-15,0-5-5 16,-15 1-4-16,-15 8 4 16,-7 10 9-16,-8 12-2 15,2 14 1-15,4 7-34 16,15 4-81-16,17 0-139 15,7 0-417-15</inkml:trace>
  <inkml:trace contextRef="#ctx0" brushRef="#br0" timeOffset="134284.85">3007 8963 1140 0,'0'0'156'15,"0"0"-146"-15,0 0 133 16,0 0-42-16,0 0-54 15,0 0-18-15,-25 82 53 16,13-19-26-16,0 10-10 0,-3 4-9 16,2 5-10-16,-1-2-8 15,-2 1-12-15,4-4-6 16,-1-2-1-16,2-7-13 16,5-4-71-16,3-11-79 15,3-15-430-15</inkml:trace>
  <inkml:trace contextRef="#ctx0" brushRef="#br0" timeOffset="134972.07">1281 10433 926 0,'0'0'307'0,"0"0"-275"0,0 0 84 16,0 0 10-16,0 0-68 16,0 0-34-16,11 16-18 15,2 24 16-15,2 13 43 16,0 4-36-16,-5 2-12 16,-8 4 12-16,-2-1-3 15,0 1-1-15,-3-4-17 16,-6-6-5-16,0-6-3 15,3-6-3-15,3-11-38 16,3-3-43-16,3-13-128 16,22-13-389-16</inkml:trace>
  <inkml:trace contextRef="#ctx0" brushRef="#br0" timeOffset="135303.97">2185 10256 253 0,'0'0'1156'0,"0"0"-1147"15,0 0 12-15,0 0-21 16,-3 91 70-16,0-35 7 16,-1 6-30-16,1 2-6 15,-3 3-24-15,3-1-9 16,0-2-6-16,3 1-2 16,-6-5-2-16,3-8-41 15,3-8-85-15,0-12-145 16,3-13-528-16</inkml:trace>
  <inkml:trace contextRef="#ctx0" brushRef="#br0" timeOffset="136772.87">2872 10247 889 0,'0'0'84'0,"0"0"79"15,0 0-20-15,0 0-9 16,0 0-23-16,0 0-33 0,4-16-29 16,-4 16-16-16,0 0-8 15,0 6-9-15,0 25-13 16,0 18 5-16,0 12 35 15,-7 7-24-15,1-4-4 16,-2-1-4-16,5-2-5 16,3-2 2-16,-4-4-7 15,4-4 2-15,0-8-3 16,-3-9-36-16,-3-4-46 16,-3-10-117-16,-2-10-414 15</inkml:trace>
  <inkml:trace contextRef="#ctx0" brushRef="#br0" timeOffset="140107.07">2891 10181 378 0,'0'0'306'15,"0"0"-241"-15,0 0-17 16,0 0 37-16,0 0 17 16,0 0-1-16,0-3-14 15,0 3-24-15,0 0-20 16,0 0-9-16,0 0-8 16,0 0 2-16,0 0 4 15,0 0 5-15,0 0-8 16,0 10 24-16,-6 4 3 0,-4 2-28 15,2 2-6-15,2 4-4 16,0 2-8-16,6 4-4 16,-3 1 2-16,3 0-4 15,0 0-2-15,0 0 2 16,0 0 0-16,0-1-1 16,-4-1 4-16,1-4 1 15,0-1 8-15,3-4-13 16,0 0 5-16,0-4-4 15,0 2 1-15,0-2-4 16,0 2 8-16,0 0-4 16,0 0-4-16,0 2 6 15,0 1-2-15,0-1-4 0,3 1 4 16,0-3 0-16,1-3-4 16,-1 1 0-16,0 0 0 15,0-2 0-15,-1-1-1 16,-1 1 1-16,1-1-1 15,-1 0 0-15,1-1 1 16,-1 0 0-16,2 0 0 16,-1-3-1-16,2 0 4 15,2 0-1-15,-3-1 0 16,3 1-1-16,3 0 0 16,0-2 0-16,-3 1-2 15,0-4 3-15,0 1-5 0,-3-1 3 16,7-2-1-16,1 0 5 15,4 0-4-15,4-7 1 16,2-9 3-16,-3-1-5 16,3-5 0-16,-4-5 1 15,0-1-3-15,-5-3 2 16,0-2-3-16,-3 5 3 16,-3 3-2-16,-3 0-1 15,4 4 5-15,-1 2-4 16,-1-1 3-16,-2-2-1 15,-2 2 0-15,-1-6 0 16,0-1 0-16,0-4-1 16,0 3 1-16,0-1 1 0,-4 3-1 15,-4 4 1-15,-2-1-2 16,2 3 3-16,1 3-1 16,-2 2 2-16,0-1-1 15,0-1-3-15,3 2 1 16,-2-1-1-16,0 1 1 15,-1-1 1-15,-2 2-1 16,-2-1-1-16,2 0 1 16,1 0 0-16,-5 2 0 15,6 2 0-15,-3 1-1 0,3 3 1 16,0 0-1 0,-4 2-1-16,2 0 2 0,-2 1-3 15,-5 2-1-15,0 2-2 16,-3 0-9-16,-6 0-6 15,-4 0-19-15,0 2-26 16,-7 11-46-16,-3 2-98 16,-4 3-236-16</inkml:trace>
  <inkml:trace contextRef="#ctx0" brushRef="#br0" timeOffset="141058.42">1381 11609 1211 0,'0'0'75'0,"0"0"-68"16,0 0 27-16,0 0 9 15,0 0-28-15,0 0 84 16,-25 107-44-16,25-50-18 0,0 3-16 16,0 3-7-1,-2 1 5-15,-2-3-4 0,-4-4-7 16,-2-7-7-16,4-7 0 16,0-7-1-16,3-6-19 15,3-6-66-15,0-13-121 16,9-10-274-16</inkml:trace>
  <inkml:trace contextRef="#ctx0" brushRef="#br0" timeOffset="141387.13">2027 11599 1284 0,'0'0'43'0,"0"0"-39"15,0 0-4-15,0 0 101 16,-16 113-17-16,16-60-27 15,0 7-15-15,0-2-19 16,-2 1-12-16,2-3-8 16,0-3-1-16,-1-4-2 0,-2-5-1 15,-2-3-18-15,2-6-62 16,3-9-97-16,0-10-315 16</inkml:trace>
  <inkml:trace contextRef="#ctx0" brushRef="#br0" timeOffset="141694.18">2758 11596 1432 0,'0'0'106'0,"0"0"-106"16,0 0 0-16,0 0 53 15,-12 72 23-15,11-21-42 16,1 10-2-16,0 8-2 16,0 3-9-16,0 1-9 15,-5-2-10-15,-1-4 1 16,-5-2-3-16,-3-4-45 15,-1-10-102-15,-1-10-460 16</inkml:trace>
  <inkml:trace contextRef="#ctx0" brushRef="#br0" timeOffset="159777.82">6519 4136 734 0,'0'0'145'15,"0"0"-114"-15,0 0 68 16,0 0 82-16,0 0-84 16,0 0-26-16,0 0-22 15,0 0-12-15,0 0 0 16,0 1-6-16,0 6-5 15,2 6-14-15,-1 11 12 16,-1 7 18-16,0 7-18 16,0 5-6-16,0 6-3 0,-1 4 1 15,-11 1 3 1,0 0 5-16,0-4-2 0,-1-4-13 16,2-3 3-16,1-6 4 15,4-7-5-15,1-8 2 16,4-9-8-16,-1-5 1 15,1-6 2-15,1-2-7 16,0 0 7-16,0 0-2 16,0 0 3-16,0 0-5 15,-2 0 1-15,2-5-5 16,-1-10-28-16,-1-6-76 16,-2-6-209-16</inkml:trace>
  <inkml:trace contextRef="#ctx0" brushRef="#br0" timeOffset="160677.74">8332 4199 1160 0,'0'0'74'0,"0"0"-48"16,0 0 53-16,0 0 5 15,0 0-28-15,0 0-24 16,-52 24-12-16,22 9 4 16,3 9-1-16,2 6 4 15,7 1-2-15,3 1-7 16,12-5-2-16,3-7-12 16,0-4-1-16,22-4 5 15,8-9-6-15,3-9 4 0,4-6-5 16,1-6-1-1,-5-2-2-15,-5-18 2 0,-4-7 1 16,-5-6 1-16,-7-3 1 16,-4-7 4-16,-7-2-3 15,-1 0-3-15,0 7 2 16,-17 4-2-16,-9 8-1 16,-13 10-2-16,-10 6-29 15,-3 7-47-15,4 3-102 16,13 0-255-16</inkml:trace>
  <inkml:trace contextRef="#ctx0" brushRef="#br0" timeOffset="161414">9990 4103 1037 0,'0'0'107'0,"0"0"-18"15,0 0 19-15,0 0-14 16,0 0-38-16,0 0-26 15,-26-1-16-15,8 20-1 16,-4 10 18-16,2 8 1 16,1 8-3-16,3 4-15 15,11 1 4-15,4-4-11 16,1-6-2-16,3-8-1 16,16-7-1-16,5-8 4 15,6-8-4-15,4-9-2 16,5 0-1-16,-2-16 0 0,-1-12 5 15,-6-7-3-15,-5-4 0 16,-8-1-1-16,-8 1 1 16,-8 5 1-16,-1 9 5 15,-3 7-2-15,-21 8 4 16,-16 6-10-16,-17 4-7 16,-22 0-51-16,-10 2-191 15,-7 6-1085-15</inkml:trace>
  <inkml:trace contextRef="#ctx0" brushRef="#br0" timeOffset="167914.93">28913 5210 93 0,'0'0'29'16,"0"0"-22"-16,0 0-6 16,0 0-1-16,0 0 20 15,0 0 62-15,0 0 25 16,0 0-11-16,24-49-29 0,-24 47-38 15,0-2 18 1,0 3-31-16,0 0-16 0,3-2-1 16,-1 2-13-16,1 0-40 15,0 1-31-15,-3-2 20 16,1 2 27-16,1 0 24 16,-2 0 2-16,0 0-11 15,0 0-7-15,3 0-49 16</inkml:trace>
  <inkml:trace contextRef="#ctx0" brushRef="#br0" timeOffset="168048.05">28913 5210 454 0</inkml:trace>
  <inkml:trace contextRef="#ctx0" brushRef="#br0" timeOffset="168111.15">28913 5210 454 0,'27'-73'144'0,"-27"73"-132"0,0 0-12 16,0 0-4-16,0 0-4 16,0 0-22-16,9 0-49 15,2 0-194-15</inkml:trace>
  <inkml:trace contextRef="#ctx0" brushRef="#br0" timeOffset="168281.75">28925 5137 506 0,'0'0'58'0,"0"0"-58"16,0 0-140-16,0 0 8 15,0 0-159-15</inkml:trace>
  <inkml:trace contextRef="#ctx0" brushRef="#br0" timeOffset="168635.56">28925 5137 548 0,'-18'-1'130'15,"18"1"-92"-15,0 0-7 16,0 0 31-16,0 0-2 16,0 0-1-16,0 0 3 15,0 0-23-15,0 0-16 16,0 0-12-16,0 0 0 16,-5 5 0-16,-9 4-11 15,-10 7 0-15,-7 6 18 16,-3 3-2-16,2-2-9 15,4 2-5-15,10-2-1 16,3-3-1-16,7-1 0 0,7-3 0 16,1-2-16-16,0-4-51 15,12-1-42-15,12-6-91 16,6-3-312-16</inkml:trace>
  <inkml:trace contextRef="#ctx0" brushRef="#br0" timeOffset="168822.31">28907 5204 94 0,'0'0'380'16,"0"0"-380"-16,0 0-9 15,0 0 9-15,0 0 21 16,0 0-12-16,21 43-3 15,-16-37-6-15,2-2-116 16</inkml:trace>
  <inkml:trace contextRef="#ctx0" brushRef="#br0" timeOffset="169168.02">28907 5204 421 0,'18'-4'221'0,"-18"4"-206"15,0 0 1-15,0 0 25 16,0 0 13-16,0 0-26 16,-19 41-16-16,6-3 77 15,-4 11-25-15,-2 5-37 0,4 0-7 16,1 1-14-16,4-4-6 16,1 0-13-16,2-6-99 15,-2-13-310-15</inkml:trace>
  <inkml:trace contextRef="#ctx0" brushRef="#br0" timeOffset="170922.23">6494 5194 1288 0,'0'0'28'0,"0"0"-27"0,0 0 10 15,0 0 55-15,0 0-11 16,-91 63-10-16,69-30 3 15,-2 2-7-15,9 2-10 16,4-3-8-16,7-2-12 16,4-5 1-16,0-4-3 15,13-5 0-15,8-5-1 16,10-7 3-16,5-6-3 0,5 0-2 16,1-16 0-1,-4-9-6-15,-11-10 7 0,-12-2-4 16,-7-7 0-16,-8-3-1 15,-5 1-2 1,-16 4 3-16,-10 4 1 0,-5 12 3 16,-6 8 5-16,-7 5-7 15,-2 9 1-15,-4 4-5 16,6 0-2-16,7 1-1 16,12 11-4-16,11 4-37 15,14 5-65-15,5-1-164 16,20-3-254-16</inkml:trace>
  <inkml:trace contextRef="#ctx0" brushRef="#br0" timeOffset="171655.94">8293 5202 784 0,'0'0'630'0,"0"0"-609"15,0 0-20-15,0 0 16 16,-107 64 50-16,65-30 10 16,6 1-30-16,11 2-25 15,16-2-16-15,9-1-3 16,5-3-2-16,29-4 7 0,20-9-8 16,11-7-3-16,5-11-10 15,0 0-9 1,-10-15 2-16,-12-14 10 0,-14-8 10 15,-10-6 0-15,-11-2 2 16,-11-3 5-16,-2 2 6 16,-9 4-1-16,-14 6 3 15,-6 10 0-15,-4 8-12 16,0 9-3-16,5 6-14 16,8 3-59-16,17 0-116 15,3 11-283-15</inkml:trace>
  <inkml:trace contextRef="#ctx0" brushRef="#br0" timeOffset="172205.77">9845 5054 1261 0,'0'0'65'0,"0"0"-5"16,0 0 43-16,0 0 0 16,0 0-48-16,0 0-31 15,-21 52-14-15,10-6 33 16,0 6-17-16,2 7-7 15,0 6 5-15,4-1-4 16,5-2-9-16,0-6 5 0,0-6-8 16,0-10-1-16,0-8 5 15,3-9-6-15,2-8 6 16,-2-8-2-16,-2-6-4 16,-1 0 0-16,0-1 7 15,0 0-7-15,0 0-1 16,0 0-5-16,0 0-63 15,-21-13-141-15,-13-10-1017 16</inkml:trace>
  <inkml:trace contextRef="#ctx0" brushRef="#br0" timeOffset="179313.44">6518 6146 791 0,'0'0'214'0,"0"0"-172"0,0 0-22 15,0 0 86-15,0 0-26 16,0 0-16-16,0 0 0 16,0 0-14-16,-18-11-23 15,18 11-7-15,-6 0 3 16,-6 1-7-16,-10 15 4 16,-8 7 7-16,-3 2-3 15,0 3 3-15,8 2-1 16,1 3-12-16,5 2-3 15,7 3-3-15,6 0-5 16,6 1 10-16,0-1-5 0,7-2-3 16,17-4 3-16,9-5-2 15,4-6-3-15,6-5 3 16,2-9-5-16,4-3 5 16,-4-4-5-16,-3 0 2 15,-5-5 0-15,-11-13-2 16,-7-4-1-16,-7-6 3 15,-6-6-2-15,-6-6 2 16,0-1-1-16,-12-1-2 16,-12 0-1-16,-10 5 0 15,-5 2 1-15,-9 7-3 16,2 5 3-16,1 7-2 0,7 8 1 16,6 4-5-16,8 4-23 15,-1 0-48-15,4 6-103 16,7 6-143-16,7-5-395 15</inkml:trace>
  <inkml:trace contextRef="#ctx0" brushRef="#br0" timeOffset="179965.89">7988 6038 1174 0,'0'0'79'0,"0"0"-23"16,0 0 34-16,0 0 2 0,0 0-10 15,0 0-50-15,-14 37-14 16,6 4 34-16,1 8-25 16,4 6-3-16,2 7-5 15,1 3 3-15,-2 1-6 16,2-2 8-16,-1-6-5 16,1-8-11-16,0-7-5 15,0-10 6-15,0-6-8 16,0-8 2-16,0-6-3 15,0-6-2-15,0-5-9 16,0-2-47-16,1 0-64 16,9-9-251-16</inkml:trace>
  <inkml:trace contextRef="#ctx0" brushRef="#br0" timeOffset="180630.91">9572 6288 882 0,'0'0'338'0,"0"0"-327"0,0 0 47 16,0 0 41-16,0 0-30 16,0 0-39-16,-39-15 8 15,18 34-14-15,-1 9 1 16,0 10 3-16,5 4 3 15,6 4-6-15,9-3-14 16,2-3 0-16,8-6-5 16,19-6 1-16,9-7-4 15,6-6 0-15,4-10-3 16,-4-5-1-16,3-4-13 16,-7-22 8-16,-5-6 5 15,-9-7 2-15,-9-4 1 16,-10-2 0-16,-5 1-1 15,-8 5-1-15,-19 7 9 16,-12 8-9-16,-13 8-1 0,-7 9 0 16,-7 7-3-16,0 5-61 15,5 15-181-15,3 5-605 16</inkml:trace>
  <inkml:trace contextRef="#ctx0" brushRef="#br0" timeOffset="196613.68">6475 7195 1315 0,'0'0'152'0,"0"0"-152"0,0 0 2 15,0 0-2-15,0 0 21 16,0 0 14-16,0 0 9 16,-20 101 13-16,10-50-34 15,-1 6-2-15,-1 5 7 16,-1 0 5-16,-1 0-3 16,1-6 5-16,1-6-13 15,3-6-9-15,2-7-2 16,4-8-3-16,1-6-6 15,1-9-2-15,1-3 0 16,-2-6 0-16,2-3-27 16,-3-2-59-16,0-4-102 0,-1-20-457 15</inkml:trace>
  <inkml:trace contextRef="#ctx0" brushRef="#br0" timeOffset="197287.88">7891 7299 1220 0,'0'0'71'0,"0"0"-67"16,0 0 42-16,0 0 76 15,0 98-7-15,0-56-62 16,0 5-16-16,-5 2-14 16,2-1-7-16,0-2-8 15,-2-1-2-15,-3-8 2 16,0-1-8-16,-1-6-2 16,-4-4-3-16,-1-3-49 15,2-6-140-15,4-10-332 16</inkml:trace>
  <inkml:trace contextRef="#ctx0" brushRef="#br0" timeOffset="197899.73">9427 7361 1288 0,'0'0'74'16,"0"0"-67"-16,0 0 46 15,0 0-1-15,0 0 15 16,-46 93 11-16,31-46-39 0,4 3-14 16,7-2-7-1,4-3-7-15,0-4-6 0,17-6 4 16,14-7-7-16,8-9 7 16,7-9-9-16,3-10-4 15,-4 0-10-15,-5-23-1 16,-7-7 10-16,-8-9 4 15,-7-8 2-15,-7-5-1 16,-11-3 2-16,0 3-2 16,-12 4 1-16,-27 10 3 15,-16 9-4-15,-21 14-1 16,-11 11-15-16,2 4-52 16,8 12-128-16,15 12-310 15</inkml:trace>
  <inkml:trace contextRef="#ctx0" brushRef="#br0" timeOffset="201939.63">6169 8824 651 0,'0'0'395'0,"0"0"-349"16,0 0-11-16,0 0 73 15,0 0-15-15,0 0-3 16,0-13-28-16,0 13-24 16,0 0-17-16,3 0-5 15,-3 7-3-15,4 15 3 16,-4 10 42-16,0 10-28 16,0 4-12-16,0 1 4 15,0 6 3-15,0 2 0 16,0 5-9-16,0-1 7 15,0-6-1-15,3-7 0 16,2-8-10-16,1-7-6 16,0-5-1-16,-3-7-1 0,0-6-4 15,-2-6 3 1,-1-3-3-16,0-4 0 0,0 0-1 16,0 0 1-16,0 0-34 15,-13-4-33-15,-8-13-107 16,3-5-493-16</inkml:trace>
  <inkml:trace contextRef="#ctx0" brushRef="#br0" timeOffset="202494.7">7690 8847 794 0,'0'0'457'16,"0"0"-439"-16,0 0 17 16,0 0 61-16,0 0-9 15,0 0-37-15,8 25-33 16,-2 21 49-16,-1 8-37 16,-2 7 0-16,-2 7-10 0,-1 2-1 15,0-1 12 1,0-9-18-16,0-6-6 0,0-12-1 15,-6-8-3-15,0-6-2 16,0-10 0-16,-2-2-3 16,1-6-33-16,1-7-80 15,2-3-188-15,2-10-495 16</inkml:trace>
  <inkml:trace contextRef="#ctx0" brushRef="#br0" timeOffset="203103.77">9236 8760 216 0,'0'0'653'16,"0"0"-611"-16,0 0 142 16,0 0-25-16,0 0-57 15,0 0-6-15,3-13-33 16,-3 13-16-16,0 0-18 15,0 7-9-15,0 18-16 16,2 15 49-16,-2 11-14 16,1 8-18-16,-1 4 0 0,2 0 6 15,2 1-7-15,1-1-8 16,0-5 6-16,-2-8-7 16,-1-7-4-16,-1-12 1 15,-1-7-3-15,0-9-4 16,0-6 0-16,0-5-1 15,0-2 0-15,0-2 0 16,0 0-1-16,0 0-37 16,-6-2-67-16,-13-15-200 15</inkml:trace>
  <inkml:trace contextRef="#ctx0" brushRef="#br0" timeOffset="209411.34">6288 10103 1211 0,'0'0'129'0,"0"0"-114"16,0 0-12-16,0 0 34 16,0 0 58-16,0 0-32 15,0 0-43-15,0 0-5 16,3 71 11-16,-3-20 6 0,-6 8-6 16,2 6 2-16,-1 1-5 15,-1-5 2 1,-1-9-17-16,1-7 5 0,0-6 6 15,0-5-10-15,3-11 8 16,0-6-8-16,1-7-4 16,2-7-1-16,0-2-4 15,0-1 2-15,0 0 2 16,-2 0 2-16,0 0-6 16,-2 0-15-16,-4-9-66 15,2-10-230-15,-4-4-602 16</inkml:trace>
  <inkml:trace contextRef="#ctx0" brushRef="#br0" timeOffset="210853.52">7610 10188 946 0,'0'0'138'0,"0"0"-123"16,0 0 33-16,0 0 36 16,0 0-19-16,0 0-20 0,0 0-18 15,-55 33 7-15,31 6-5 16,1 9-7-16,6 2 0 16,6 2-5-16,8-2 1 15,3-6-9-15,2-6-1 16,17-7 2-16,10-8-2 15,6-5 2-15,7-8-6 16,-2-6 1-16,-2-4-5 16,-7 0-2-16,-4-16-9 15,-6-7 8-15,-8-13 3 16,-4-9 0-16,-8-7 1 16,-1-10-1-16,0 1 1 15,-16 6 4-15,0 10-4 0,-8 13 6 16,-6 9-7-1,-1 9 0-15,-7 10-13 0,2 4-69 16,8 5-57-16,10 12-181 16,18 2-222-16</inkml:trace>
  <inkml:trace contextRef="#ctx0" brushRef="#br0" timeOffset="211394.47">9172 10013 1235 0,'0'0'48'0,"0"0"-8"0,0 0 12 16,0 0 17-16,0 0-21 15,0 0-26-15,-5 68 56 16,4-14-51-16,-5 7 0 16,2 10-4-16,-4 1 0 15,-4-1-4-15,-3-5-2 16,-1-11-2-16,-2-8-4 15,4-10 4-15,0-8-5 16,2-6-10-16,0-11 4 16,7-4-3-16,2-2 0 0,-1-3-1 15,-2 0-12-15,-10-1-52 16,-7-2-107-16,-11-4-497 16</inkml:trace>
  <inkml:trace contextRef="#ctx0" brushRef="#br0" timeOffset="213480.55">6276 11438 1112 0,'0'0'111'0,"0"0"-84"0,0 0 42 16,0 0 7-16,0 0-35 15,0 0-15-15,-63 56 22 16,40-10-8-16,2 5-17 16,6 5 0-16,7 5 6 15,8 1-7-15,0-2-1 16,8-1-16-16,17-9 2 15,6-9-4-15,8-7 2 16,2-7-2-16,3-10 0 16,-2-6 0-16,-4-11-3 15,-7 0 1-15,-3-10 1 16,-7-14 1-16,-4-10 0 16,-7-8-2-16,-7-8 1 15,-3-10-2-15,0-2 0 16,-18 3-2-16,-12 6 2 0,-12 11-2 15,-8 9-7-15,-7 12-15 16,3 14-28-16,13 7-57 16,16 7-54-16,17 13-251 15</inkml:trace>
  <inkml:trace contextRef="#ctx0" brushRef="#br0" timeOffset="214046.92">7740 11444 1221 0,'0'0'41'0,"0"0"23"16,0 0 44-16,0 0-49 15,0 0-28-15,-114 48 13 16,70 3-14-16,3 8-9 16,7 1-8-16,6 0-1 15,8-2-2-15,10-9-4 16,8-5-4-16,2-8 5 16,8-10-5-16,16-6-2 15,4-9 6-15,6-8-6 16,2-3-6-16,3-12 2 15,-3-16-1-15,1-11 4 16,-7-10 0-16,-9-7 1 0,-2-8-3 16,-11-3 0-1,-8-1-6-15,0 8 4 0,-15 12 1 16,-17 8 0-16,-9 16-24 16,-6 8-70-16,-3 14-58 15,6 2-106-15,13 1-252 16</inkml:trace>
  <inkml:trace contextRef="#ctx0" brushRef="#br0" timeOffset="214550.01">8729 11391 1120 0,'0'0'134'0,"0"0"-79"15,0 0 15-15,0 0 22 16,0 0-18-16,0 0-45 16,-18 49-20-16,-9 4 30 0,0 9-19 15,5 5-4-15,7-3-5 16,7-6 1-16,8-8-6 16,0-3-5-16,11-12 2 15,16-6-3-15,7-11 4 16,10-9 2-16,3-9-6 15,5-3-3-15,-1-23-5 16,1-11 7-16,-3-8-1 16,-7-9 2-16,-7-7-6 15,-12-5 5-15,-12-3-9 16,-11 8 9-16,-3 11 1 16,-25 15 1-16,-26 15-1 0,-24 11-5 15,-33 6-18 1,-28 1-279-16</inkml:trace>
  <inkml:trace contextRef="#ctx0" brushRef="#br0" timeOffset="-208658.84">12893 1460 488 0,'0'0'388'0,"0"0"-345"16,0 0 32-16,0 0 83 16,0 0-26-16,0 0-61 15,0 0 3-15,0 0-11 16,-12 0-23-16,12 0-7 16,2 0-6-16,18 0-1 15,18 0 3-15,24 0 9 16,23 0-11-16,12 0 0 15,5 0-19-15,-5-2-8 16,-12-3 0-16,-12 3 0 16,-12 0 1-16,-16 0-1 0,-15 1 0 15,-11 0 0-15,-10 1 0 16,-6 0 3-16,-3-1-2 16,0 1 6-16,0 0-2 15,0-2-2-15,0 2-3 16,0-3-5-16,-3-1-27 15,-8-1-76-15,-5-4-128 16,-6 3-341-16</inkml:trace>
  <inkml:trace contextRef="#ctx0" brushRef="#br0" timeOffset="-208390.47">13345 1464 1150 0,'0'0'173'0,"0"0"-168"16,0 0-2-16,0 0 50 15,0 0 45-15,-15 85-25 16,15-47-19-16,5 5-17 16,2 4-6-16,-1 2-4 15,0-2-5-15,-3 0 0 16,-2-7-11-16,1-2-2 15,-2-6-8-15,0-5 0 16,0-3-1-16,1-4-1 16,-1-2-44-16,0-7-137 15,0-6-446-15</inkml:trace>
  <inkml:trace contextRef="#ctx0" brushRef="#br0" timeOffset="-207288.18">13766 1905 992 0,'0'0'137'0,"0"0"-133"15,0 0 117-15,0 0-1 16,0 0-38-16,0 0-35 16,-2 0-14-16,1 0-9 15,-5 0-5-15,-11 0 0 0,-9 2-5 16,-12 11-9-1,-7 8 12-15,1 3 16 0,3 5-5 16,8 0-5-16,7 1-10 16,5 2-4-16,10 1 3 15,5 0-8-15,6-3 3 16,0-2 4-16,14 0-1 16,8-5 1-16,5-3 2 15,3-6-2-15,1-2-6 16,0-8-3-16,4-1 0 15,1-3-2-15,3 0-36 16,1-6-108-16,-9-18-334 0</inkml:trace>
  <inkml:trace contextRef="#ctx0" brushRef="#br0" timeOffset="-206695.41">14868 1281 1239 0,'0'0'104'16,"0"0"-64"-16,0 0 42 16,0 0-3-16,0 0-29 15,0 0-16-15,135-8-11 16,-60 8-13-16,6-2-5 16,6 2-4-16,-4-2-1 15,-5 0-35-15,-7 0-106 0,-15 0-184 16,-21-4-314-16</inkml:trace>
  <inkml:trace contextRef="#ctx0" brushRef="#br0" timeOffset="-206476.25">15217 1270 729 0,'0'0'581'0,"0"0"-581"16,0 0 11-16,0 0 30 15,-16 79 47-15,16-37-25 16,0 11 1-16,6 3-31 0,6-1-17 16,1 0-11-1,-1-2-4-15,-1-2-1 0,0-2-1 16,-1-4-76-16,-1-11-145 16,4-6-269-16</inkml:trace>
  <inkml:trace contextRef="#ctx0" brushRef="#br0" timeOffset="-205821.83">15699 1573 907 0,'0'0'302'0,"0"0"-300"16,0 0 14-16,0 0 76 15,0 0-11-15,0 0-24 16,-15 13-39-16,9 15 3 15,0 11 30-15,2 7-22 0,-1 1-8 16,4 6-5 0,-2-4-6-16,2-2-1 0,1-5-5 15,0-6-2-15,0-8-1 16,0-6-1-16,0-8 0 16,5-5 0-16,-2-5 0 15,0-4-2-15,-1 0 2 16,1-1 2-16,3-16-2 15,3-8-15-15,3 0 7 16,-2-3-2-16,3 1-6 16,0 2 6-16,0 4 3 15,2 5 4-15,-2 5-4 16,4 5 2-16,-2 0 5 16,1 4-2-16,-1 2 2 15,3 0 1-15,0 1 2 0,-2 13-1 16,-1 8-2-1,-4 2 1-15,-2 2-2 0,-8 4 2 16,-1 0 0-16,0-2 0 16,-1-3-2-16,-12-5 2 15,-4-4-1-15,-1-5 1 16,-3-7-1-16,-4-4-7 16,-4 0-13-16,-4-14-26 15,4-10-77-15,6-6-117 16,14-8-225-16</inkml:trace>
  <inkml:trace contextRef="#ctx0" brushRef="#br0" timeOffset="-205353.14">16925 1094 722 0,'0'0'261'15,"0"0"-186"-15,0 0 55 16,0 0-21-16,0 0-38 15,0 0 8-15,-7-2-43 0,31 2-7 16,14 2 34 0,17 5-26-16,7-3-29 0,7 0-8 15,-1 0 0-15,-2-2-55 16,-8 2-104-16,-10-4-148 16,-17 0-270-16</inkml:trace>
  <inkml:trace contextRef="#ctx0" brushRef="#br0" timeOffset="-205127.73">17201 1133 951 0,'0'0'251'16,"0"0"-244"-16,0 0 48 15,-29 72 27-15,22-36 13 0,3 12-32 16,1 12-25-1,3 7-11-15,0 4-9 0,0-3-13 16,0-6-5-16,0-6 0 16,0-3-1-16,-1-8-78 15,-1-8-124-15,2-11-281 16</inkml:trace>
  <inkml:trace contextRef="#ctx0" brushRef="#br0" timeOffset="-204488.55">17645 1583 372 0,'0'0'747'0,"0"0"-714"16,0 0 24-16,0 0 69 16,0 0-59-16,0 0-27 15,-85-21-10-15,61 42-14 16,-3 4-1-16,0 11 0 16,3 5 10-16,3 2-1 15,8 1-8-15,4-2-3 16,9-8-3-16,0-4-5 15,18-9-3-15,10-7 4 16,8-7-1-16,3-7-1 0,2 0-4 16,-6-19-6-16,-5-7 4 15,-7-7 2-15,-6-4 0 16,-5-8 5-16,-5 0-1 16,-2 3 18-16,-4 11 5 15,-1 12 6-15,0 10 18 16,0 5-1-16,0 4-18 15,0 0-23-15,0 16-9 16,0 16 0-16,0 17 1 16,0 9 9-16,0 5-9 15,11 5-1-15,-2-1-35 16,-5-10-184-16,-4-10-1224 16</inkml:trace>
  <inkml:trace contextRef="#ctx0" brushRef="#br0" timeOffset="-199929.11">3370 13438 1211 0,'0'0'71'16,"0"0"-69"-16,0 0-1 15,0 0 27-15,0 0 16 16,-94-13-20-16,58 26 20 15,-1 7-19-15,1 2-9 16,11 3 2-16,7-2-5 16,12-1-3-16,6-4-9 0,6-1 0 15,18-4 4 1,7-1-3-16,5-4-2 0,-1-5-5 16,-6-1-3-16,-10-1 3 15,-11-1 5-15,-8 0 1 16,0 0 2-16,0 3 1 15,-3 3 2-15,-12 6-6 16,-12 7 16-16,-6 1 14 16,-1 6 0-16,5 4 1 15,9 1-6-15,9 3-10 16,11 2-4-16,0-2-1 16,18-1-4-16,19-4 1 15,14-3-4-15,15-9-3 0,14-5-29 16,4-10-106-16,-5-2-143 15,-10-7-511-15</inkml:trace>
  <inkml:trace contextRef="#ctx0" brushRef="#br0" timeOffset="-199504.35">3755 13362 1230 0,'0'0'92'0,"0"0"-79"16,0 0 10-16,0 0 75 15,0 0-9-15,86 0-27 16,-20 0-42-16,9 0-18 16,2 0-2-16,-2 0-79 15,-6-2-134-15,-11-4-309 16</inkml:trace>
  <inkml:trace contextRef="#ctx0" brushRef="#br0" timeOffset="-199294.49">4137 13396 1112 0,'0'0'235'15,"0"0"-229"-15,0 0 30 16,0 0 76-16,-50 91-24 16,40-54-51-16,6 4-14 15,2 2-11-15,1 6-11 16,-1 0 2-16,2 3-3 15,0 0-60-15,0-7-183 16,9-9-381-16</inkml:trace>
  <inkml:trace contextRef="#ctx0" brushRef="#br0" timeOffset="-198707.96">4750 13385 1120 0,'0'0'120'0,"0"0"-95"15,0 0 19-15,0 0 56 16,0 0-15-16,79 13-15 16,-28-3-33-16,13-2-13 15,3-1-19-15,0-1-3 16,-3 0-2-16,-4-2-3 16,-8 0-88-16,-7-2-104 15,-11-2-249-15,-16 0-402 16</inkml:trace>
  <inkml:trace contextRef="#ctx0" brushRef="#br0" timeOffset="-198475.06">5057 13438 1184 0,'0'0'138'16,"0"0"-126"-16,0 0 3 15,0 0 95-15,-12 77-5 16,12-40-59-16,0 7-22 16,0 1-8-16,0 4-12 15,3 0-3-15,2-3-1 16,-2-2-5-16,0-7-100 16,7-5-144-16,1-9-410 15</inkml:trace>
  <inkml:trace contextRef="#ctx0" brushRef="#br0" timeOffset="-198124.59">5658 13374 1149 0,'0'0'40'16,"0"0"-31"-16,0 0 74 15,-16 88 29-15,16-45-12 16,0 7-25-16,3 2-30 15,7 0-26-15,-2 0-13 16,1-5-2-16,-1-7-4 16,-3-4 0-16,-3-5-11 15,-1-5-122-15,2-8-112 16,2-9-437-16</inkml:trace>
  <inkml:trace contextRef="#ctx0" brushRef="#br0" timeOffset="-197897.37">5685 13362 1028 0,'0'0'234'15,"0"0"-213"-15,0 0 2 16,0 0 45-16,0 0 2 15,112-5-45-15,-69 5-22 0,-1 5-3 16,-1 3-83 0,-4-4-255-16,-13 1-307 0</inkml:trace>
  <inkml:trace contextRef="#ctx0" brushRef="#br0" timeOffset="-197701.83">5715 13625 1023 0,'0'0'179'0,"0"0"-148"15,0 0 46-15,0 0 43 16,0 0-43-16,0 0-32 16,69 0-35-16,-26 0-10 0,2 0-56 15,-3 0-174-15,-8 0-320 16</inkml:trace>
  <inkml:trace contextRef="#ctx0" brushRef="#br0" timeOffset="-197347.34">6215 13408 1012 0,'0'0'199'0,"0"0"-191"0,0 0-7 16,0 0 90-16,-21 89 28 15,20-42-59-15,1 5-24 16,0 4-17-16,0 3-11 16,0-2-3-16,4-6-3 15,1-6-4-15,-4-7-43 16,-1-8-102-16,0-11-192 16,2-10-271-16</inkml:trace>
  <inkml:trace contextRef="#ctx0" brushRef="#br0" timeOffset="-197150.59">6239 13369 1121 0,'0'0'93'0,"0"0"-65"16,0 0 0-16,0 0 5 15,94-5-2-15,-42 5-31 0,5 4-21 16,-2 0-301 0,-6-3-512-16</inkml:trace>
  <inkml:trace contextRef="#ctx0" brushRef="#br0" timeOffset="-196975.23">6287 13521 1072 0,'0'0'284'16,"0"0"-251"-16,0 0 31 15,0 0 17-15,0 0-14 16,95 0-54-16,-26 0-13 16,1-2-127-16,-9-6-491 0</inkml:trace>
  <inkml:trace contextRef="#ctx0" brushRef="#br0" timeOffset="-177993.8">24791 4292 225 0,'0'0'89'15,"0"0"-66"-15,0 0 5 16,0 0 14-16,0 0-3 16,0 0 7-16,0 0-6 15,0 0-18-15,-16 0-5 16,16 0-1-16,-2 0-9 15,1 0 5-15,-2 0 10 0,1 0-5 16,1 0-3-16,-2 0 1 16,0 0 11-16,0 0-8 15,-2 0-14-15,1 0-1 16,-2 0 2-16,2-1 6 16,-1 1 11-16,4-2 4 15,-4 1 2-15,0 1-20 16,1-2-4-16,-2 2 8 15,2-1-2-15,-1 1-2 16,1-1-6-16,-1 1 7 16,1 0-7-16,1 0-1 15,-2 0-1-15,4-2 1 16,-2 2-1-16,0 0 0 0,-2 0 0 16,2 0 0-16,-3 0-1 15,2 0 1-15,-3 0 0 16,1 0 0-16,1 0 0 15,-1 0 0-15,1 2 0 16,1-1 0-16,0-1 1 16,2 1-1-16,2-1 0 15,-1 0 0-15,1 0 4 16,0 0-1-16,0 2 8 16,-2-2-2-16,2 0-3 15,-1 0 2-15,-2 0-2 16,-2 1-1-16,1-1-5 0,1 0 1 15,0 0-1-15,1 2 0 16,-2-2 0-16,2 0 0 16,1 0 0-16,1 0 0 15,0 1 0-15,-2-1 3 16,2 0 2-16,0 0 4 16,0 0-2-16,0 0-1 15,0 0-1-15,0 0 2 16,0 0 1-16,0 0 0 15,0 0 3-15,0 0 9 16,0 0-5-16,0 0-3 16,0 0-1-16,0 0 0 0,0 0 4 15,0 0 3 1,0 0 5-16,0 0-5 16,0 0-2-16,0 0-3 0,0 0-10 15,0-1 0-15,0-4 8 16,0 1-3-16,0-3-5 15,0 1 0-15,0 0 1 16,0 0-1-16,0-1 1 16,0 3-3-16,0 0 0 15,0 1-1-15,0 0 1 16,0 1 0-16,0-3-1 16,2 0 0-16,-1 1 1 15,3 0 1-15,-2 0-2 16,0-1 2-16,-1 0 0 15,1-1 4-15,1-1-4 0,-2 3-1 16,2-1-1-16,0 0 0 16,-1 1 2-16,-1 0-2 15,2 3 0-15,-1-2 0 16,-1 1 1-16,-1 1 0 16,2-3 1-16,-2 1 1 15,1-4 10-15,-1-1-6 16,4 1-4-16,-2-1-1 15,1-2-2-15,1 2 2 16,-1-1-2-16,2 2 0 16,-2 0 0-16,2 0-1 15,0-1 2-15,0-1-2 16,-1 1 2-16,1-1 0 0,-2 0-1 16,-2 2 1-16,1 2-1 15,1-1 1-15,-3 1 0 16,3-1 0-16,-2 1-1 15,2 2 0-15,-1 1 1 16,-1 0 1-16,1-1 2 16,-1-1 5-16,1-1-5 15,1 4-3-15,-3-1-1 16,0 1 2-16,0 1 1 16,0 0 0-16,0 0 2 15,0 0 2-15,0 0 3 16,0 0 1-16,0 0 1 0,0 0-3 15,0 0-1-15,0 0 0 16,0 0-3-16,0 0-2 16,0 0-2-16,0 0 0 15,0 0-1-15,0 0 1 16,0 0-1-16,0 0 1 16,0 0-1-16,0-2 1 15,0 2 0-15,1 0 3 16,-1 0-1-16,0-1-3 15,0 1 3-15,0 0-1 16,0 0-1-16,0 0 0 16,0 0 1-16,0 0 0 15,0 0-2-15,0 0 4 0,0 0-2 16,0 0 0 0,0-3 0-16,2-2 0 0,2 2-2 15,-1-2-1-15,0 2-2 16,0 2 3-16,-3 1 0 15,0-3 0-15,2 2 0 16,-2 1 0-16,0 0-1 16,2 0 2-16,-2-2-1 15,0 2 0-15,0-1 0 16,2 1 0-16,-2-2 2 16,1 2-2-16,1-2 0 15,-1 0 0-15,-1 1 1 16,2-2-1-16,-2 2 0 15,1-1 0-15,1 0 0 0,-1-1 0 16,3 0 0-16,-3 2 0 16,1-1 0-16,-2 0 0 15,0 0 0-15,1-1 1 16,1 1-2-16,-2 0 1 16,0 2 0-16,0 0 0 15,0 0 0-15,0 0-1 16,0 0 1-16,0 0-1 15,0 0 1-15,0 0 0 16,1 0 1-16,-1 0-1 16,0 0 0-16,0 0 0 15,0 0 0-15,0 0 0 16,0 0-1-16,0 0 0 0,0 0-2 16,0 0 1-16,0 0 1 15,0 0 0-15,0 0 1 16,0 0-1-1,0 0 1-15,0 0-2 0,0 0-5 16,0 0 0-16,0 0-1 16,2 6 3-16,6 5-5 15,-6 0-120-15,-2-4-293 16</inkml:trace>
  <inkml:trace contextRef="#ctx0" brushRef="#br0" timeOffset="-146029.46">21467 177 583 0,'0'0'170'0,"0"0"-163"16,0 0-4-16,0 0 69 15,0 0 33-15,0 0-4 16,-3-28-21-16,3 28-19 0,0 0-6 16,0 0-27-1,-1 0-6-15,-1 0-9 0,2 0-5 16,-1 0-5-16,1 0-2 16,0 0 1-16,0 13 2 15,0 11 10-15,0 13 20 16,0 12 1-16,0 13 6 15,0 5-4-15,1 5-17 16,7 2 9-16,1 3-7 16,1 6-5-16,-1-3-4 15,0-1 0-15,3-1-3 16,-2-1 0-16,1 3-1 0,1 0 3 16,-3 4 0-1,1 4-3-15,2 3-4 0,-5-4 0 16,4-4 0-16,-1-7-1 15,1-6 4-15,-1-2 0 16,1 0 3-16,-1-1-5 16,1-3 2-16,-3 1 10 15,0 2-8-15,0-1-8 16,-2-1 1-16,2 0 4 16,1 1-5-16,-1 2 0 15,3-2 3-15,0 0 1 16,0-5-4-16,2-1 5 15,-1-3-3-15,-1 0 2 16,2-3-1-16,-4 0-1 16,1 2 0-16,2 0 0 0,-1 1-3 15,3 3 1-15,-2-1-2 16,3 0 1-16,-1-3 1 16,-1-2-2-16,2 3 0 15,0-1 0-15,0 2 0 16,-3 5 1-16,1 0-1 15,-4 3 0-15,-1-7 1 16,2 1 0-16,-1-5 0 16,2-4-1-16,2-5 0 15,-1-1 0-15,0-5 0 16,1-3 0-16,-1-2 0 16,2-3 0-16,-2 1 0 0,-2-2 0 15,3 2 1-15,0-1-1 16,-2 0 0-16,1 4 0 15,0-3 0-15,0 1 0 16,0 0 0-16,3-2 0 16,-2 0 0-16,5-2 0 15,0-3 1-15,3 0-1 16,0 0 0-16,0-2-1 16,1 4 2-16,2 0-1 15,1 2 1-15,1 1-1 16,4 2 0-16,5-5-1 15,6-2 1-15,4-3 0 16,5-4 0-16,8-5-1 0,10-2 0 16,3-2-2-16,11-1 3 15,8-1 1-15,11 0 2 16,11 0-1-16,12-3-2 16,9-1-2-16,5-2-3 15,4-2-1-15,5 0-6 16,-7 2 2-16,-5 0 6 15,-5 0 1-15,-4 1 3 16,-7 0 0-16,-6-1 0 16,-7 0-3-16,-4-1 2 15,-7 0 1-15,-4 0 0 16,-9 0 3-16,-7-2-3 0,-13 1 1 16,-11-1-1-1,-11 1 1-15,-13-1 0 0,-13 0-1 16,-8 2 0-1,-5-2 1-15,-1 0 3 0,0 1 5 16,0 2-5-16,-4 1-4 16,-11 3 0-16,-8 0-2 15,-2 1 2-15,-3 1-1 16,-2-1 0-16,-1 1 0 16,-2 1 2-16,-1 2-2 15,-5-1 1-15,-3 1 0 16,0 2 0-16,0-1 0 15,1 0 2-15,2 1-2 16,1-2 0-16,3 2 0 16,0-1 0-16,0 0 0 0,5-2 1 15,4-3 0-15,2 2-1 16,5-4 2-16,4 0-1 16,2 0-1-16,5-5 1 15,2 2-1-15,6-3 0 16,0 0-1-16,0 0 1 15,0 3 0-15,0-3 0 16,0 0-2-16,0 1 1 16,0 0 1-16,0-1 0 15,0 2 0-15,0 1 1 16,0 0-1-16,5 2 1 16,1 0 0-16,1 3 0 0,4 0 0 15,-2 0-1-15,3 1 0 16,1-2 0-16,2-2 0 15,6 3 0-15,3-1 1 16,1 0-1-16,-1 3 1 16,1 3 0-16,-1 3 0 15,0 8-1-15,0 9 3 16,-2 8 0-16,5 7 4 16,3 2-1-16,0 2-3 15,4-5 0-15,2-1-1 16,1-4-1-16,2-2 0 15,0-4-1-15,-2-2 0 16,0-3 0-16,-2-3 0 0,-4-5 2 16,-3-5-2-1,-4-2 0-15,5-5-1 0,1-3 1 16,5-4 0-16,8-1-1 16,4 0-1-16,0 0 2 15,0 0 4-15,0 0-4 16,-2 1-3-16,1 0 2 15,5 2 0-15,2-2-1 16,9 1 2-16,10-3-1 16,2 3 0-16,7-1 1 15,-2-3 0-15,3 1 0 16,1-2 0-16,0 0 0 0,0 0 2 16,-2-6 0-16,-2-1-1 15,0 0 0-15,-1 0 2 16,2 0-3-16,-2 1-2 15,2 1-2-15,5 1 2 16,8 1 2-16,7 1-2 16,3 0 2-16,5 1 0 15,3-3 0-15,-1-2 2 16,2-1-1-16,0-3 0 16,-3-1 0-16,-3-3-2 15,-2-2-1-15,-5 2 1 16,-1 3 1-16,4 4-2 15,4 3 1-15,0 4 0 16,6 0 1-16,2 0 1 16,3 0-1-16,4 4-6 0,-3-1 1 15,-4-3-4-15,-4 0 2 16,-6 0 6-16,-4 0 0 16,-2 0 1-16,-2-3 1 15,-4 0 0-15,4-1-1 16,2 4 1-16,5 0 0 15,5 0 0-15,5 0-2 16,2 0-7-16,-2-3-6 16,-1-3 7-16,1 1 1 15,-2-5 6-15,-4 0 2 16,-4 1-2-16,-6-3 0 16,0 2 3-16,-9 0-2 0,3 0 1 15,-4 3 1-15,-4 3-3 16,-5 3-4-16,-7-1 3 15,-3 2 0-15,-6 0 1 16,-2 0-1-16,-5 0 1 16,-4 6 0-16,-2-1 0 15,-2 2 1-15,-1-3-1 16,-3-1 1-16,-3 1-1 16,-3 0 0-16,-4-3 2 15,-4 1-2-15,-7 1 0 16,-9-1 1-16,-5 1-1 15,-5-3 0-15,-1 1 0 16,-2-1 0-16,1 0 0 0,-1 0-2 16,0 0 2-1,0 0 4-15,3 0-3 0,3 0 1 16,3 0 0-16,3 1 5 16,4-1 1-16,-1 0-4 15,3 0-3-15,0 0 3 16,0 0-3-16,4 0-1 15,2 0 0-15,1 2 1 16,1-2-2-16,-2 0 3 16,-2 0-2-16,2 0 0 15,-5 0 2-15,5 0-2 16,3 0 0-16,1 0 2 0,4 0 4 16,-3 0-6-16,-2-2 0 15,-6-3 0-15,-1-1 0 16,-4-1 0-16,-6-3-1 15,-5-6-32-15,-5-13-40 16,-2-9-160-16,-26-18-602 16</inkml:trace>
  <inkml:trace contextRef="#ctx0" brushRef="#br0" timeOffset="-145417.59">31150 3232 1179 0,'0'0'64'0,"0"0"-8"0,0 0 24 16,0 0-13-16,0 0 4 15,-24 95 11-15,24-31-42 16,3 11-14-16,10 5-5 16,1 5-11-16,-4-4-7 15,-2-2-2-15,-5-11-1 16,-3-11-13-16,0-12-67 15,0-17-145-15,3-14-162 16,4-14-308-16</inkml:trace>
  <inkml:trace contextRef="#ctx0" brushRef="#br0" timeOffset="-145095.92">31214 3109 1071 0,'0'0'184'16,"0"0"-182"-16,0 0-1 15,0 0 1-15,0 0 7 16,0 0 11-16,90-64 5 16,-59 80 2-16,6 7-17 15,-4 10 0-15,-5 3-10 16,-8 1 0-16,-10 3 1 15,-10-1-1-15,0-1-1 0,-18-4 1 16,-10-7 1 0,-3-7 3-16,-4-7-4 0,-1-3 2 15,0-8-2-15,8-2 0 16,10 0-11-16,12 0-72 16,6 0-140-16,6 0-433 15</inkml:trace>
  <inkml:trace contextRef="#ctx0" brushRef="#br0" timeOffset="-144620.2">31181 3882 416 0,'0'0'752'0,"0"0"-736"16,0 0-11-16,0 0 59 15,0 0 11-15,88 34 2 16,-28-34-26-16,6-2-40 16,-1-12-8-16,-13-2-2 15,-9-6 3-15,-14-2-3 16,-14-7 6-16,-12-3-4 16,-3-2-3-16,-9-3 0 15,-16 8 0-15,-10 5 0 16,-2 6-1-16,-3 8 0 15,10 4-1-15,10 3 2 16,13 3 0-16,7 0 2 0,0-1-2 16,18-1-6-1,13 0 5-15,12 0 0 0,1 4 0 16,-1 0 1-16,-3 0 0 16,-12 0 0-16,-8 8 1 15,-10 6 0-15,-7 8 0 16,-3 8 0-16,0 7 12 15,-13 5 9-15,-4-2-1 16,1-4-12-16,4-4-6 16,6-6-3-16,6-5-1 15,5-6-69-15,21-9-106 16,10-6-308-16</inkml:trace>
  <inkml:trace contextRef="#ctx0" brushRef="#br0" timeOffset="-144311.09">31922 3636 1229 0,'0'0'53'15,"0"0"-53"-15,-84 38 88 16,48-5 12-16,3 2-31 16,7 2-16-16,12-3-30 15,9-2-15-15,5-5-5 16,3-7-1-16,21-9-2 15,9-8-3-15,7-3-15 0,2-6-6 16,-5-15-5 0,-10-6 27-16,-12-6 2 0,-12-2 4 15,-3-8-2-15,-10-2-2 16,-20 2-2-16,0 6 1 16,5 9-9-16,11 9-40 15,14 9-89-15,2 1-270 16,24 1-453-16</inkml:trace>
  <inkml:trace contextRef="#ctx0" brushRef="#br0" timeOffset="-143795.06">32082 3221 1228 0,'0'0'86'0,"0"0"-86"0,0 0 15 15,0 0 8-15,-88 77 31 16,78-17 47-16,6 10-25 16,4 7-35-16,0 6-22 15,10 3-11-15,3-4-5 16,0-10-1-16,0-15-2 16,-4-17 0-16,1-13-1 15,-3-16 0-15,-4-5 0 16,0-6 1-16,2-10 0 15,3-19 0-15,0-14-3 16,4-7 2-16,-3-3-8 0,5-3 2 16,1 2 4-16,1 8-1 15,-1 7-5-15,1 17 6 16,-7 10 0-16,-3 8 3 16,-3 4-2-16,1 0-2 15,6 5-3-15,0 14 6 16,3 12 1-16,-1 9 4 15,-2 6-2-15,-3 5 2 16,-6-3-4-16,-1-2 1 16,0-7 1-16,-3-8-2 15,-12-6 0-15,-1-9 0 16,-5-6 0-16,-4-7 3 16,-4-3-1-16,-2-6 1 15,-2-15 0-15,5-8-3 0,13-9-1 16,15-2-40-16,4-7-136 15,35 5-199-15,10 6-501 16</inkml:trace>
  <inkml:trace contextRef="#ctx0" brushRef="#br0" timeOffset="-143227.08">32279 3864 792 0,'0'0'226'0,"0"0"-194"16,0 0 46 0,0 0-32-16,0 0-15 0,0 0 36 15,82 71 4-15,-38-77-44 16,-1-16-12-16,-6-6-10 16,-6-9 12-16,-5-12 12 15,-7-16-7-15,-1-12-12 16,-4-10-8-16,-4-9 1 15,-4 0-1-15,-5 9 0 16,-1 15-2-16,0 22 0 16,0 22 26-16,-1 16 3 15,-7 12-16-15,-6 0-13 16,-7 27-3-16,-2 19 3 16,-2 20 0-16,6 13 16 0,10 10 30 15,9 6-11-15,0 1-16 16,10-9-7-16,14-11-8 15,6-18-3-15,1-21-1 16,3-16 2-16,1-16-3 16,3-5 1-16,-3-13-6 15,-6-18-2-15,-7-11 7 16,-8-8 1-16,-8-9 3 16,-4-2-3-16,-2 7 0 15,0 15 16-15,0 17 7 16,0 13 18-16,-2 9-11 15,-2 10-30-15,-1 26-3 16,-3 19 1-16,3 17 2 0,5 3 2 16,0-2-1-1,0-2-1-15,0-4-20 0,6-9-60 16,3-7-27-16,-2-14-205 16,1-19-498-16</inkml:trace>
  <inkml:trace contextRef="#ctx0" brushRef="#br0" timeOffset="-143069.96">33013 3959 1264 0,'0'0'350'0,"0"0"-343"0,0 0-6 16,0 0 0-16,0 0-1 15,-95 3-20-15,74-2-167 16,-4-1-928-16</inkml:trace>
  <inkml:trace contextRef="#ctx0" brushRef="#br0" timeOffset="-137422.23">33062 3540 968 0,'0'0'177'0,"0"0"-146"16,0 0 26-16,0 0-17 15,0 0-21-15,0 0 2 16,0 0 5-16,-41 42-6 15,32-5-6-15,1 8 10 16,1 7-8-16,1-1 5 16,-2 1 1-16,-2-4-12 15,-3-2-4-15,5-6 5 16,2-2-8-16,3-8 1 16,3-7-2-16,0-7-1 15,0-8 0-15,0-4 0 16,0-4 3-16,0 0 5 15,0-5 10-15,6-14 6 0,0-8-22 16,0-6-3-16,-1-3 0 16,0 0-1-16,1 0-8 15,2 6 5-15,0 8 2 16,-4 10-2-16,2 6-4 16,-5 6-7-16,2 0 11 15,3 0-7-15,5 20-7 16,5 3 14-16,-1 8 4 15,3 1-3-15,-1-3 3 16,-1-1-3-16,-3-6 4 16,-1-10-1-16,-6-5 0 15,-3-5-3-15,0-2 3 0,0-7 13 16,-1-16 2-16,-1-5-9 16,1-5 1-16,-2 3-6 15,1-2 6-15,3 3 6 16,1 6-11-16,1 5 2 15,-2 6 0-15,4 8-3 16,4 0-1-16,1 4-5 16,10 0-2-16,3 0 3 15,1 1 1-15,1 12 1 16,-5 4-2-16,-2 3-1 16,-2 5 1-16,-4 3 1 15,1 1 3-15,-5 4 2 16,-2 3-2-16,0 2-1 15,-3-5-67-15,0-5-457 16</inkml:trace>
  <inkml:trace contextRef="#ctx0" brushRef="#br0" timeOffset="-98713.77">2834 14414 793 0,'0'0'34'0,"0"0"-17"0,0 0 10 15,0 0 38-15,0 0 10 16,0 0-29-16,0 0-20 16,-91 26 6-16,66 0-1 15,1 3-1-15,3-1-3 16,8-3-6-16,8-4-7 16,4-2-5-16,1-5-2 15,0-4 1-15,13-4 3 16,7-6 0-16,8 0-3 15,11-9 8-15,-1-12-9 16,-2-8 4-16,-6-3-9 16,-12 1-1-16,-6 0 4 15,-9 3 1-15,-3 5 3 16,0 5 7-16,0 5-1 16,0 6 14-16,0 4-1 0,0 1-17 15,-3 2-9-15,0 0-2 16,-3 23-2-16,0 13 2 15,2 9 8-15,4 6-2 16,0 5-2-16,0-1 4 16,3-3-5-16,7-5-2 15,-1-7 2-15,-3-11-3 16,0-11 0-16,-1-8 0 16,-1-6 1-16,-4-4 5 15,0-5 23-15,0-20 59 16,0-14-78-16,0-4-4 15,0-5-2-15,0 0-3 0,3 0 4 16,9 6 0-16,0 5-3 16,6 7-1-16,-2 10-2 15,-7 8-1-15,-3 5 2 16,-3 4-6-16,5 3-12 16,2 0-80-16,8 6-38 15,6 5-225-15</inkml:trace>
  <inkml:trace contextRef="#ctx0" brushRef="#br0" timeOffset="-97040.93">3140 14698 859 0,'0'0'171'16,"0"0"-161"-16,0 0-9 15,0 0-1-15,0 0 16 16,0 0 133-16,-39 72-100 16,31-33-27-16,0 2-9 0,5 2-3 15,3-5 3 1,0-3-6-16,0-7-2 15,21-4-5-15,7-8-4 0,11-6-108 16,3-10-258 0</inkml:trace>
  <inkml:trace contextRef="#ctx0" brushRef="#br0" timeOffset="-96845.05">3030 14840 944 0,'0'0'280'0,"0"0"-264"16,0 0 1-16,0 0 27 15,0 0-7-15,0 0-10 16,76-29-22-16,-15 19-5 16,14-2-33-16,-1-1-380 15</inkml:trace>
  <inkml:trace contextRef="#ctx0" brushRef="#br0" timeOffset="-96356.5">4598 14277 1052 0,'0'0'8'15,"0"0"-3"-15,0 0-5 16,-36 89 53-16,22-47 57 15,1 7-33-15,6 3-28 16,4 2-23-16,3-5-8 16,0-6-11-16,22-1 3 15,6-8-7-15,8-5-3 16,14-5-93-16,3-10-212 16,-1-7-337-16</inkml:trace>
  <inkml:trace contextRef="#ctx0" brushRef="#br0" timeOffset="-96163.49">4468 14578 1256 0,'0'0'32'15,"0"0"-27"-15,0 0-5 16,0 0 4-16,94-25-3 15,-37 24-2-15,5-1-6 16,-2-1-306-16,-2-3-664 0</inkml:trace>
  <inkml:trace contextRef="#ctx0" brushRef="#br0" timeOffset="-95842.16">4871 14575 635 0,'0'0'117'0,"0"0"-117"15,0 0 4-15,0 0 53 16,0 0 11-16,0 0 13 16,-17-14-28-16,17 14-44 15,0 0-7-15,0 0-1 16,0 0-1-16,0 0-9 16,0 0-52-16,0 0-81 15,0 0-187-15</inkml:trace>
  <inkml:trace contextRef="#ctx0" brushRef="#br0" timeOffset="-94977.14">4031 14305 525 0,'0'0'203'0,"0"0"-187"16,0 0 14-16,0 0 54 16,0 0-32-16,0 0-5 15,-24-5-27-15,21 16-7 16,-3 8 38-16,0 6 7 0,-3 4-12 15,5 3 19 1,1-1-31-16,3-3-18 0,0-1-8 16,0-6 1-16,13-5-6 15,5-7 3-15,6-5-5 16,-2-4 4-16,4 0-3 16,-4-12-2-16,-3-12-4 15,-7 0 3-15,-4-5-3 16,-4-6 3-16,-4-2-5 15,0 1 5-15,0 2-4 16,-4 7 5-16,-2 9 0 16,1 7 5-16,4 5 3 15,-1 5 22-15,2 1 1 0,0 0-24 16,0 1-7-16,0 20-3 16,0 12 3-16,0 9 16 15,5 4-9-15,4 4 3 16,6-3-1-16,-6-1-7 15,-2-4 0-15,2-10-1 16,-6-9-1-16,3-7 0 16,-3-10 0-16,-3-4 0 15,0-2 2-15,0 0 24 16,3-15 26-16,5-12-3 16,2-10-47-16,3-9 0 15,5-5-2-15,6-8 1 16,2-2-1-16,5 5-4 15,3 6-12-15,-3 13 2 0,-5 11 5 16,-4 8-1-16,-6 4-3 16,-5 3-6-16,3 4-13 15,-1 4-3-15,-1 3-32 16,1 0-60-16,1 0-139 16,-1 0-146-16</inkml:trace>
  <inkml:trace contextRef="#ctx0" brushRef="#br0" timeOffset="-94497.36">4860 14640 825 0,'0'0'307'0,"0"0"-290"15,0 0-12-15,0 0 23 16,0 0 20-16,97-20-33 16,-53 18-8-16,3-1-7 15,0-3-78-15,-3-1-226 16,-9-2-356-16</inkml:trace>
  <inkml:trace contextRef="#ctx0" brushRef="#br0" timeOffset="-94295.83">5034 14564 1074 0,'0'0'88'16,"0"0"-81"-16,0 0 13 16,0 0-2-16,0 0 57 15,-2 72-24-15,17-42-36 16,0 2-14-16,4 3-1 0,0 0-72 15,-2-5-266-15,4-6-332 16</inkml:trace>
  <inkml:trace contextRef="#ctx0" brushRef="#br0" timeOffset="-94064.29">5484 14453 1120 0,'0'0'283'15,"0"0"-283"-15,0 0 7 16,0 0-2-16,-9 84 80 0,9-33-23 16,0 6-31-1,0 7-30-15,0 8-1 0,0 3-22 16,0-2-187-16,-13-5-447 15</inkml:trace>
  <inkml:trace contextRef="#ctx0" brushRef="#br0" timeOffset="-93277.16">3004 15416 826 0,'0'0'415'0,"0"0"-404"16,-91 77-11-16,66-37 2 15,9 3 34-15,5 1 37 16,8 4-24-16,3-7-10 15,12-4-7-15,18-6-17 16,13-9-12-16,11-8 8 16,9-11-5-16,1-3-6 15,-4-3-15-15,-14-17-11 16,-20-7 24-16,-18-5 2 16,-8-3 4-16,-6-5-4 15,-27 0 2-15,-4 7-1 0,-11 6-1 16,-1 11 0-16,-2 10-1 15,2 6-7-15,10 0 4 16,15 7-38-16,23 3-114 16,7-3-413-16</inkml:trace>
  <inkml:trace contextRef="#ctx0" brushRef="#br0" timeOffset="-92842.2">4465 15352 1255 0,'0'0'51'16,"0"0"-51"-16,0 0 0 16,0 0 3-16,-79 85 47 15,64-47 9-15,9 3 0 16,6 2-25-16,0-5-25 16,15-6-2-16,13-6-2 0,11-8-3 15,7-8-2-15,-1-9-33 16,0-1-26-16,-11-5 2 15,-12-17 41-15,-11-4 13 16,-8-4 3-16,-3-5 1 16,-9 5-1-16,-15 1 7 15,-15 6-5-15,-17 11 4 16,-23 6-3-16,-15 6-3 16,-8 2 0-16,5 14-71 15,15 7-449-15</inkml:trace>
  <inkml:trace contextRef="#ctx0" brushRef="#br0" timeOffset="-92292.91">2888 16257 1328 0,'0'0'74'0,"0"0"-74"16,0 0 0-16,-76 83 13 16,67-51 29-16,6-2-1 15,3-1-7-15,12-4-18 16,21-7-5-16,13-8-5 0,23-10-6 15,14 0-2-15,5-18-68 16,-7-7 13 0,-20-8 15-16,-28-2 41 0,-17-4 1 15,-16 0 8-15,-13 3-7 16,-17 4 8-16,-15 10 7 16,-10 8-3-16,-8 7-2 15,-1 7-3-15,9 0-8 16,15 0-5-16,19 14-33 15,21 0-210-15,10-1-682 16</inkml:trace>
  <inkml:trace contextRef="#ctx0" brushRef="#br0" timeOffset="-91943.02">4272 15992 1230 0,'0'0'93'0,"0"0"-93"15,0 0 0-15,0 0 12 0,0 0 42 16,0 0 50-16,-22 103-30 16,22-62-39-16,0 3-11 15,0-1-1-15,3 4-6 16,0-2-2-16,0 2-13 16,-1-3 1-16,-1-1-3 15,-1-2-10-15,0-6-107 16,0-9-336-16</inkml:trace>
  <inkml:trace contextRef="#ctx0" brushRef="#br0" timeOffset="-91451.93">3006 16723 1154 0,'0'0'194'0,"0"0"-191"15,0 0-1-15,0 0 11 16,0 0 63-16,0 73 7 16,-2-36-53-16,-2 4-11 15,-2 3-6-15,0 5-7 16,-3-1-4-16,-1 4 1 16,-1-2-3-16,2-4 0 0,6-7-17 15,3-7-144-15,0-11-342 16</inkml:trace>
  <inkml:trace contextRef="#ctx0" brushRef="#br0" timeOffset="-90974.77">4114 16927 1373 0,'0'0'31'0,"0"0"-31"15,0 0 0-15,0 0 46 16,0 0 17-16,-88 91-11 16,84-53-22-16,4-1-5 15,0-5-13-15,18-5-2 16,12-10-4-16,9-9 0 0,7-8-4 16,2 0-2-16,-2-18-22 15,-12-8-6-15,-10-5 13 16,-14-2 11-16,-10 4 0 15,-1 1-6-15,-23 10 9 16,-13 11 0-16,-13 4-2 16,-18 3 2-16,-8 3-1 15,-5 14 1-15,8 5-14 16,16 4-167-16,15 5-337 16</inkml:trace>
  <inkml:trace contextRef="#ctx0" brushRef="#br0" timeOffset="-90564.78">2919 17564 1299 0,'0'0'96'15,"0"0"-55"-15,0 0 58 16,0 0-30-16,0 0-44 16,0 0-12-16,8 24-11 15,-4 3 11-15,1 6 2 16,2 4-13-16,-4 2-1 16,0 4-1-16,2 1 0 15,-2 0-7-15,3-1-35 16,4-5-124-16,5-9-240 15</inkml:trace>
  <inkml:trace contextRef="#ctx0" brushRef="#br0" timeOffset="-90248">4095 17535 672 0,'0'0'775'0,"0"0"-775"15,0 0 2-15,0 0-2 16,0 0 107-16,0 0-39 15,-15 103-36-15,8-64-14 16,-2-3-6-16,-2 2-8 16,-2 1-4-16,-1-3-3 15,1-3-102-15,1-11-559 16</inkml:trace>
  <inkml:trace contextRef="#ctx0" brushRef="#br0" timeOffset="-88072.23">6776 14248 881 0,'0'0'71'16,"0"0"-51"-16,0 0 41 15,0 0 90-15,0 0-62 16,0 0-7-16,0 0-1 16,0-16-29-16,0 16-3 15,0 0-21-15,0 0 3 16,0 0-5-16,0 0-7 16,0 0-9-16,0 0-2 0,0 0-3 15,0 0 0-15,0 0-5 16,0 0 1-16,0 0 1 15,0 0 1-15,0 0 0 16,0 0-3-16,0 0 0 16,0 0 0-16,0 0 1 15,0 0-1-15,0 0 1 16,9 0-1-16,15 4 7 16,15 2 1-16,14 0 8 15,10 1-6-15,9-1-8 16,-1-2-1-16,-1 1-1 15,-4 1-1-15,-8 0 1 16,-9-2-1-16,-13-1 1 16,-12-2 0-16,-15-1 0 0,-3 0 0 15,-6 0-1-15,0 0-1 16,0 0 2-16,0 0-7 16,0 0-17-16,0 4-48 15,-12-1-104-15,-10 0-240 16</inkml:trace>
  <inkml:trace contextRef="#ctx0" brushRef="#br0" timeOffset="-87839.22">7094 14287 1317 0,'0'0'37'0,"0"0"-34"15,0 0 20-15,0 0 20 16,-3 78 136-16,3-29-103 16,6 6-26-16,6 5-17 15,-3-1-9-15,0 0-18 16,-2 2-4-16,-3 4-2 16,-2 4-23-16,-2-7-136 15,0-8-683-15</inkml:trace>
  <inkml:trace contextRef="#ctx0" brushRef="#br0" timeOffset="-81416.12">6977 15310 795 0,'0'0'64'0,"0"0"-63"15,0 0 16-15,-85 33 50 16,66-18 36-16,1 8-7 15,2 5-51-15,2 4-7 16,4 5-9-16,4 0-11 16,6-2 0-16,0-2 12 15,3-5-19-15,16-6 3 16,3-3-8-16,6-6 2 0,7-8 2 16,2-3-2-1,2-2-1-15,-3 0-4 0,-3-12 1 16,-8-3 1-16,-5-5 3 15,-8-3-1-15,-6-3 3 16,-6-3 4-16,0 1 9 16,0 2-2-16,-3-1-5 15,-8 8 0-15,-5 1-1 16,2 1-6-16,-5 4-5 16,-2 3-3-16,-3 3 1 15,-3 4 0-15,-4 3-1 16,-8 0-1-16,-7 2-1 15,-9 12-1-15,-1 3-68 16,1-3-230-16</inkml:trace>
  <inkml:trace contextRef="#ctx0" brushRef="#br0" timeOffset="-78562.01">7000 15890 274 0,'0'0'845'16,"0"0"-803"-16,0 0-36 16,0 0 33-16,0 0 38 15,0 0-19-15,0 0-26 16,7-4-24-16,-7 17-3 0,3 7 24 15,3 5 20-15,-1 7-10 16,-1 5 5-16,1 2-13 16,-2 1-8-16,0-3 1 15,1 1-2-15,-3-3-5 16,1-3-6-16,-2-2 0 16,0-3 9-16,0-3-1 15,0-2-11-15,0-3 1 16,0-5 0-16,0-3-1 15,0-4-3-15,0-4 0 16,0-1-2-16,0-2-2 16,0 0 3-16,0 0-4 15,0 0 6-15,0 0-3 16,0 0 1-16,0 0-3 0,0 0 4 16,0 0-5-16,0 0-2 15,0 0-20-15,-3 0-81 16,-18 0-225-16</inkml:trace>
  <inkml:trace contextRef="#ctx0" brushRef="#br0" timeOffset="-75668.35">6967 16769 650 0,'0'0'127'15,"0"0"-119"-15,0 0 40 16,0 0-13-16,0 0 19 16,0 0 30-16,0-7-16 15,0 7-30-15,0 0 10 16,0 0 13-16,0 0-12 16,0 0-19-16,0 0-12 15,0 0 3-15,0 0 1 0,0 0-4 16,0 0-9-1,0 0-6-15,0 8 18 0,0 3 17 16,0-1-15-16,0 1-1 16,0 5-2-16,0-1 10 15,0 3-3-15,0-2 0 16,0-1-8-16,0 0 2 16,0-3-7-16,0-2-5 15,2-2 1-15,-1 0 0 16,1-5 2-16,-2 0-6 15,1 0-2-15,-1-3 1 16,0 2 0-16,0-2-2 16,0 0 5-16,2 0-2 15,-2 0 2-15,0 0 1 16,0 0-1-16,0 0-2 0,0 0 1 16,0 0-6-16,0 0 2 15,0 0-2-15,0 0 2 16,2 1-3-16,-2 0-3 15,2 3 3-15,-2 2 1 16,0-1 0-16,0 0 0 16,0 1-1-16,1-2 0 15,-1-1 1-15,0 0-1 16,0 0 1-16,0-2-1 16,0 1 0-16,0-1 0 15,0-1 1-15,0 2-1 16,0-2 0-16,0 1 2 0,0-1-2 15,0 3 1-15,0-2-1 16,0 0 1-16,0 2 2 16,0-1-1-16,0 0-1 15,0 0 0-15,0-1-1 16,0 1 1-16,0 0 0 16,0 0-1-16,0 1 0 15,0-1 1-15,0 2-1 16,0-1 1-16,0 2-1 15,0 0 0-15,0 0 4 16,0 0-4-16,0 0 0 16,0 2 3-16,0-2-2 15,0 4 3-15,-1-2 1 16,-1-1 1-16,0 1 4 16,-1 2-5-16,1 1 4 0,1 0-4 15,-1-3 0-15,2 2 2 16,-3-1-6-16,3 1 4 15,-3-1-4-15,3 1 0 16,0-2 0-16,0-3-1 16,0 1 5-16,0-1-4 15,0 1-1-15,0-1 2 16,-3-1-1-16,3 1-1 16,0-3 0-16,0 2 1 15,0 0 0-15,0-3-1 0,0 0 1 16,0 0 2-1,0 0 0-15,0 0-2 0,0 2 0 16,0-2 0-16,0 0-1 16,0 0 0-16,0 0 0 15,0 0 0-15,0 0 1 16,0 0-1-16,0 0 0 16,0 0 0-16,0 0 0 15,0 0 0-15,0 0 0 16,0 0 0-16,0 1-18 15,0 3-42-15,-3 2-72 16,-10-5-228-16</inkml:trace>
  <inkml:trace contextRef="#ctx0" brushRef="#br0" timeOffset="-73324.53">6813 17584 1011 0,'0'0'194'0,"0"0"-189"16,0 0 35-16,0 0 59 15,0 0-39-15,0 0-3 0,-25-5-21 16,16 18 3-1,-3 6-1-15,-1 5-14 0,2-1 12 16,2 3-5-16,2 5-7 16,7-3-10-16,0-1 6 15,0-4-5-15,15-5-8 16,11-3-2-16,13-12-2 16,12-3 2-16,7 0-5 15,1-14-14-15,-4-6-18 16,-14-2 16-16,-11-4 14 15,-13 2 1-15,-11 0 1 16,-6 3 3-16,0 1-1 16,-14 3 6-16,-10 3-4 15,-7 4 5-15,-9 5-5 16,-8 5-3-16,-3 0 2 0,-4 1-3 16,9 16-2-16,4 3-16 15,8 0-93-15,2 1-354 16</inkml:trace>
  <inkml:trace contextRef="#ctx0" brushRef="#br0" timeOffset="-65266.46">13391 3069 575 0,'0'0'80'0,"0"0"-51"16,0 0 32-16,0 0 40 15,0 0-7-15,0 0-3 16,0 0-43-16,0 0-16 15,0 1 3-15,0-1-9 16,0 0-12-16,0 0-14 0,0 0-3 16,0 0-152-16,0 0-286 15</inkml:trace>
  <inkml:trace contextRef="#ctx0" brushRef="#br1" timeOffset="-56271.49">1210 1741 230 0,'0'0'413'16,"0"0"-362"-16,0 0 15 15,0 0 42-15,0 0 3 16,0 0 5-16,0 8-35 16,1-6-29-16,1-2-15 15,-2 0 15-15,1 0 10 16,-1 0 27-16,0 0-8 0,0 0-20 16,0-2-11-1,0-12 1-15,0-8-18 0,-6-8-29 16,-6-2-2-16,6-2-1 15,-4 0 3-15,1-3 1 16,3 5-5-16,1-2 2 16,1 7 0-16,1 6 0 15,0 3-1-15,3 6 0 16,0 5-1-16,0 1 2 16,0 5-2-16,0 1 0 15,0 0-2-15,0 0 2 16,0 0-10-16,0 0-2 15,18 10 7-15,10 1 5 16,8-1 0-16,6 1 0 16,4-5 0-16,2-3-2 0,4 0 0 15,9-3-2-15,3 0-2 16,-1-4 4-16,0-6-9 16,-2 4 9-16,-3 3-7 15,9-4-2-15,-1-1 4 16,-5-1-4-16,0-2 4 15,-7 5-3-15,-5-2 0 16,-1 0 1-16,1-2 5 16,3-2 2-16,-1 4 1 15,7-4-2-15,-1 4 3 0,1-1 0 16,0 2 0 0,-1 2-1-16,-5 1 2 0,0 0-1 15,-1-2 0-15,-3-1 0 16,1-3 1-16,2 0 0 15,1 0-1-15,-3 1 1 16,-4 2 1-16,1 0-2 16,-4 0 0-16,0 2-1 15,-4 1-1-15,-3-2 0 16,-7 3 1-16,3 2 1 16,-1-1-1-16,0 2 1 15,1 0 0-15,1 0 0 16,-1 0 1-16,5 0-1 0,-3 0 0 15,0 0-2 1,1 0 5-16,2 0-6 0,5-2 6 16,3-3-3-16,3 1 0 15,3-2 0-15,2 2 0 16,-4 0 1-16,1 2-1 16,-4 0 0-16,-2 2 0 15,-7 0 1-15,-2-2-1 16,-4 2 1-16,4-1-1 15,1-2 0-15,3 2-1 16,3-2 1-16,-1 1 4 16,0-1-4-16,2 2-2 15,-5-1-1-15,-1 1 2 16,-3 1 1-16,-3 0 0 0,0 0 0 16,1 0 0-1,-1 0 0-15,6 0 0 0,-1 0-1 16,1 0 1-16,-3 0 0 15,6 0 1-15,1 0-2 16,2 0 2-16,-2 0-1 16,2-1 0-16,1-2-1 15,-4 1 1-15,3 0 1 16,-1-1 0-16,-2 1-1 16,0 0 0-16,0 2 0 15,-5-2 0-15,0 1 1 16,1-1-1-16,-2 1 0 15,1 0 1-15,5-3-1 0,1 4 0 16,2 0 2 0,3 0-4-16,2 0 2 0,2 0-1 15,-2 0-1-15,-1 0 1 16,-3 0 1-16,-1 0 0 16,3 0 0-16,0 0 0 15,2 0 0-15,1 0 0 16,1 0 0-16,-2 0-1 15,-1 0 1-15,-3 0 0 16,-1 0 1-16,-3 0 0 16,-5 0-1-16,0 0 1 15,-7 0-1-15,-3 0 0 16,-7 0 0-16,-4 0 0 0,-6 0 0 16,1 0 0-16,-1 0 0 15,2 0 1-15,0 0-1 16,3 0 0-16,-3 0 0 15,0 0 0-15,0 0 0 16,0 0 1-16,-5 0-1 16,1 0 0-16,-1 0 0 15,1 0 0-15,-2 0-1 16,4-2 2-16,1 1 0 16,-1-1-1-16,1 1 0 15,0 1 0-15,0-1 0 16,-2-1 0-16,-3 2 0 15,3-1 0-15,-4 1 0 16,-2 0 0-16,0 0-1 0,0 0 1 16,0 0 1-1,0 0-1-15,0 0 0 0,0 0 0 16,0 0 1-16,0 0-1 16,0 0 0-16,0 0 1 15,0 0 1-15,0 0-2 16,0 0 1-16,0 5 4 15,0 4-3-15,0 0 3 16,0 3-1-16,0 2-2 16,0 2-1-16,0 3 4 15,0 2-1-15,0 3-1 16,0 1 0-16,0-1 0 0,0-4 2 16,0-1-3-1,0-1-1-15,0-5 1 0,0-1-1 16,0 0-1-16,0-6 0 15,0-1 1-15,0-4 0 16,0 2 0-16,0-3 0 16,0 0 2-16,0 0 1 15,-5 0 2-15,-4-4-5 16,-2-7 0-16,-3 1 2 16,3 0-3-16,-2 0 0 15,7 5 0-15,0 0 1 16,0 3-1-16,3 0 0 15,1 2 0-15,2 0 0 16,0 0-3-16,0 0-1 0,0 13-2 16,0 0 5-16,0 1 1 15,3-3 0-15,5-1-1 16,1-2 1-16,6-3 2 16,-3-5 0-1,2 0 1-15,0-5 0 0,1-13 2 16,-3-3-1-16,-2-3-2 15,-1 1 2-15,-1-1-4 16,-2 3-5-16,-5 3-30 16,-1-1-129-16,0 4-452 15</inkml:trace>
  <inkml:trace contextRef="#ctx0" brushRef="#br1" timeOffset="-38239.39">13488 2994 522 0,'0'0'250'0,"0"0"-197"0,0 0 17 16,0 0 72-1,0 0-39-15,0 0-2 0,0 0-55 16,-4-9-17-16,4 9 0 16,-2 0 2-16,2 0 5 15,0 0 7-15,0-1-10 16,0 1-5-16,0 0-4 15,0-1-3-15,0 1 1 16,0 0-3-16,0 0-8 16,0 0-5-16,0 0-1 15,0 0 1-15,0 0-5 16,0 0 1-16,0 0-1 16,0 0 1-16,0 0-1 15,0 0 0-15,0 0 1 16,0 0-2-16,0 0 0 0,0 0 1 15,0 0-1-15,0 0 0 16,0 0 0-16,0 0 1 16,0 0-1-16,0 0 0 15,0 0 0-15,0 0 0 16,0 0 0-16,0 0 0 16,0 0 0-16,0 0 0 15,0 0 0-15,0 0 0 16,0 0 0-16,0 0 0 15,0 0 0-15,0 0-1 16,0 0 2-16,0 0-1 16,0 0 0-16,0 0 0 0,0 0 0 15,-1 0-1 1,1 0 1-16,-2 0 0 0,1 0 2 16,-2 0-2-16,-3 0 0 15,6 0 0-15,-3 0 0 16,1 0-1-16,-1 0 1 15,0 0 0-15,0 0 0 16,-3 2-1-16,-1 4 1 16,1 1 0-16,0-2 0 15,0 0 0-15,1 4 0 16,-1-1 0-16,1 2 0 16,0-1-1-16,2 0 1 15,2 1-1-15,-1 1 1 16,2 1-1-16,0 1 0 15,0 1 1-15,0 1 0 0,0 1 0 16,0-1 0-16,5-1 2 16,2 1-2-16,2-4 3 15,2 0 0-15,2-1 2 16,3-2 3-16,7-2 4 16,-1-1-3-16,7 0-4 15,-1-3 4-15,3 0-4 16,-2-1-4-16,-3-1 1 15,0 0 0-15,-1 0 0 16,-1 0 2-16,-3-1-4 0,0-8 0 16,-3 1 3-1,-2 0 0-15,-2-2 0 0,-3 2-1 16,-5-1 1-16,0 1 2 16,-1-2 3-16,-5 2 5 15,6-1-6-15,-5-3 0 16,-1 2-3-16,2-1 0 15,-2 0-1-15,0 1-2 16,0-1 3-16,0 2 1 16,0 0-2-16,0 1 2 15,0 0-3-15,-6-1 1 16,1 1 0-16,-1 1-2 16,0-1 3-16,-1-1-3 15,-3 2 0-15,2 0-1 16,0 1 0-16,2 3 1 0,-1-4 0 15,0 3-1 1,1 0 1-16,0 2 1 0,0-1 0 16,0 2 0-16,0-2-1 15,0 2-1-15,0-2 2 16,-3 2-1-16,-3-1 0 16,1 1 0-16,-3 1-1 15,-1 0 0-15,-2 0 0 16,1 0-1-16,0 0 2 15,0 0-2-15,3 0 1 16,1 1 0-16,0 6-2 16,-4 2-6-16,-2 3-33 15,-2 9-59-15,-5 1-100 16,-2 1-339-16</inkml:trace>
  <inkml:trace contextRef="#ctx0" brushRef="#br1" timeOffset="-36396.42">13467 4126 961 0,'0'0'125'15,"0"0"-122"-15,0 0 12 16,0 0 91-16,0 0-17 16,0 0-32-16,0 0-36 15,-3-5-10-15,3 5 11 0,0 0 5 16,0 0-3-1,-1 0-10-15,1 0 3 0,0 0 0 16,0 0-1-16,0 0-5 16,0 0-4-16,0 0-4 15,0 0-2-15,0 0-1 16,0 0 0-16,0 0 0 16,0 0 1-16,0 0-1 15,0 0 0-15,0 0 0 16,0 0 0-16,0 0-1 15,0 0-3-15,0 0-23 16,0 0-32-16,0 0-65 16,0 0-140-16,0-1-162 15</inkml:trace>
  <inkml:trace contextRef="#ctx0" brushRef="#br1" timeOffset="-32931.41">13609 3779 728 0,'0'0'160'15,"0"0"-97"-15,0 0 41 16,0 0 37-16,0 0-28 16,0 0-9-16,0-26-36 15,0 26-30-15,0 0 2 16,0 0-5-16,0 0-12 0,0 6-3 15,5 11-6-15,2 5 14 16,5 11 5-16,-2 3-10 16,1 9-7-16,4 4 15 15,-3 2-7-15,1 4-2 16,-2-1 2-16,-1-2 4 16,-1-6-6-16,-2-5-4 15,1-9-1-15,-4-5-4 16,1-4 3-16,-1-9-1 15,-2-6-6-15,-2-4-2 16,0-3-6-16,1-1 3 16,-1 0-1-16,0 0-1 0,0 0 1 15,0 0-3 1,0 0 4-16,0 0 0 0,0 0-3 16,0 0-1-16,0-6-14 15,0-2-34-15,0-1-62 16,-10-1-71-16,-8 0-514 15</inkml:trace>
  <inkml:trace contextRef="#ctx0" brushRef="#br1" timeOffset="-31297.65">896 4630 511 0,'0'0'203'0,"0"0"-177"16,0 0-2-16,0 0 48 16,0 0 60-16,0 0 39 15,0 4-64-15,2-4-58 16,-2 0-10-16,0 0-14 15,3 2-10-15,0 3 2 16,4-1 23-16,-1 0 2 16,2 0-9-16,-2-1-8 15,4-1 0-15,-1 0-4 16,6 1 0-16,7-2-8 16,2-1-8-16,9 0-4 15,6 0 0-15,5 0 1 0,6 0-2 16,5 0-109-1,5-9-126-15,-7-10-553 0</inkml:trace>
  <inkml:trace contextRef="#ctx0" brushRef="#br1" timeOffset="-30290.3">6433 4922 776 0,'0'0'93'15,"0"0"-84"-15,0 0 2 16,0 0 30-16,0 0 8 15,106-15-31-15,-73 6-18 16,0-7-143-16</inkml:trace>
  <inkml:trace contextRef="#ctx0" brushRef="#br1" timeOffset="-25958.9">13694 4947 893 0,'0'0'327'16,"0"0"-312"-16,0 0-11 15,0 0 13-15,0 0 28 16,0 0 12-16,0 0 5 16,-79 27-22-16,65-9 0 15,-3 6 5-15,3 8-3 0,-1 2-6 16,6 6-13-16,5 1-7 15,4-1 0-15,0-1-1 16,0-7-5-16,12-3 4 16,9-7-3-16,5-6 0 15,6-9-5-15,5-6 1 16,2-1-4-16,0-11-3 16,-2-13 0-16,-7-4-1 15,-11-8 0-15,-7-6 0 16,-12-3-1-16,0 2 1 15,-13 4-1-15,-11 10 0 16,-6 9 1-16,-4 8 0 16,-5 8 2-16,-4 4-3 15,-5 0 2-15,3 12-8 0,4 5-13 16,6 6-40-16,7 4-106 16,4 2-175-16,6-1-501 15</inkml:trace>
  <inkml:trace contextRef="#ctx0" brushRef="#br1" timeOffset="-25159.47">13812 5931 1108 0,'0'0'136'0,"0"0"-130"15,0 0 55-15,0 0 8 16,-98 30 19-16,75-8-20 16,1 0-19-16,-1 2-16 15,1 2-6-15,4 4 6 16,0-1-17-16,5 3 11 16,5 1 0-16,1 1-4 15,7 3-8-15,0 1-3 16,3 0-5-16,12-4-2 15,3-6-5-15,7-7 2 16,3-10-2-16,4-11 0 0,1 0-4 16,1-14-5-1,-6-14-7-15,-4-10 4 0,-9-7 11 16,-11 0 0-16,-4 0 1 16,0 11-2-16,-17 6 2 15,-10 12 0-15,-8 6 0 16,-10 9 0-16,-13 1-3 15,-7 1-10-15,-7 10-65 16,8-1-158-16,13-5-485 16</inkml:trace>
  <inkml:trace contextRef="#ctx0" brushRef="#br1" timeOffset="-21122.03">13664 7241 835 0,'0'0'123'16,"0"0"-77"-16,0 0 69 16,0 0 23-16,0 0-38 15,0 0-16-15,0 0-25 16,0-3-21-16,0 3-5 15,0 0-7-15,-12 0-9 16,-9 9-10-16,-9 9 5 16,-2 5 6-16,-4 3 14 15,6 6-15-15,5 6-2 16,4 5 2-16,5 4-1 16,5-2-9-16,5-4 7 15,6-2-5-15,0-7-1 16,8-5 3-16,12-9-6 0,7-5-5 15,9-9 5-15,3-4-2 16,3-2-3-16,-1-15-4 16,-5-6 2-16,-4-6-8 15,-9-2 8-15,-9-4 2 16,-6-8 1-16,-8-4 2 16,0 1-2-16,-11 0-1 15,-7 11-1-15,-3 7 1 16,0 8 0-16,-4 7 0 15,-5 6-1-15,-6 6-3 16,-7 1 3-16,-5 0-2 0,0 16-9 16,-2 7-51-16,5 4-64 15,5 2-189-15,7 3-692 16</inkml:trace>
  <inkml:trace contextRef="#ctx0" brushRef="#br1" timeOffset="-20155.32">13643 8550 907 0,'0'0'230'16,"0"0"-214"-16,0 0 71 15,0 0 11-15,-85-6-37 0,56 20 33 16,-3 7-36 0,4 10-23-16,4 9-12 0,0 6 2 15,6 5 3-15,3 4-11 16,5 1 2-16,7 1 2 16,3-3-6-16,0-9-5 15,18-10-5-15,8-12-2 16,9-10-3-16,10-13-1 15,5 0-9-15,4-20-9 16,-6-12-15-16,-11-2 11 16,-11-8 20-16,-15-1 3 15,-9-2 0-15,-2 2 6 16,-9 9-3-16,-12 7 7 16,-9 13 10-16,-10 8-5 15,-11 6-10-15,-12 0 2 0,-8 12-7 16,1 6 0-16,6 4-12 15,12-1-59-15,14 0-222 16,13-4-892-16</inkml:trace>
  <inkml:trace contextRef="#ctx0" brushRef="#br1" timeOffset="-19270.29">13348 9875 261 0,'0'0'1042'16,"0"0"-1025"-16,0 0-16 15,0 0 28-15,0 0 26 16,0 0 5-16,-66 65 15 16,54-19-18-16,2 5-25 15,1 2-10-15,9-3 1 0,0-5 0 16,10-8 4-16,16-8-18 15,11-10 2-15,8-11-8 16,8-8-2-16,4 0-1 16,0-18-17-16,-8-6-7 15,-11-4 14-15,-13-5 10 16,-12-3 0-16,-11-4 3 16,-2-1 0-16,-15 3 1 15,-12 7 2-15,-7 9 3 16,-8 9 1-16,-9 10-1 15,-8 3-6-15,-9 6-3 16,-2 13-5-16,4 4-45 0,8-1-104 16,11-3-404-16</inkml:trace>
  <inkml:trace contextRef="#ctx0" brushRef="#br1" timeOffset="-16565.94">13396 11169 633 0,'0'0'39'0,"0"0"15"15,0 0 80 1,0 0 32-16,0 0 4 0,0 0-66 15,0 0-28-15,0 0 9 16,0-16-14-16,0 16-12 16,0 0-20-16,0 0-7 15,0 0-11-15,0 0-10 16,0 9-5-16,0 9 0 16,0 6 21-16,-3 7 0 15,1 6-8-15,2 3 9 16,0 6-3-16,0 1-3 15,0 2-7-15,0-2 8 16,0-2-10-16,0-8-2 16,0-2 2-16,0-6 3 0,0-1-9 15,0 1-3 1,0-4 5-16,0 0 5 0,0 1-4 16,0-4-5-16,-1 1 6 15,-1-5-6-15,1-2-2 16,1-4 1-16,0-3 2 15,0-3-3-15,0-3 0 16,0-2-1-16,0 0 1 16,0-1 0-16,0 2-1 15,0-2 0-15,0 0 4 16,0 0-6-16,0 0 0 16,0 0-9-16,0 0-39 15,-9 0-62-15,-2-14-100 16,-8-18-946-16</inkml:trace>
  <inkml:trace contextRef="#ctx0" brushRef="#br1" timeOffset="-5887.78">15620 2798 996 0,'0'0'259'0,"0"0"-234"16,0 0 45-16,0 0 35 16,0 0-6-16,0 0-34 15,0 0-33-15,0 0-16 16,-3-4-5-16,3 4 4 16,0 15 0-16,0 11 4 15,8 8 29-15,2 4-18 16,-2 6-14-16,1 3 5 15,1 1 5-15,-1 0-3 16,-2-4-6-16,4-4-3 0,-2-2-1 16,-3-8 1-16,1-4-6 15,-2-7 3-15,-4-9-6 16,5 0 5-16,-6-8-7 16,0 1 0-16,0-2 2 15,0-1-2-15,0 0 2 16,0 0 1-16,0 0 3 15,0 0-6-15,0 0-2 16,0 0-1-16,0-1-27 16,-6-6-72-16,-13-6-74 15,-13 1-300-15</inkml:trace>
  <inkml:trace contextRef="#ctx0" brushRef="#br1" timeOffset="-51.47">15752 3830 393 0,'0'0'401'16,"0"0"-347"-16,0 0 10 15,0 0 128-15,0 0-73 16,0 0-42-16,0 0-4 16,0-22-32-16,0 22-16 15,0 0-6-15,-6 5-11 16,-5 10-3-16,-4 7 8 15,-3 8 6-15,0 4 6 16,3 4 2-16,1 2-5 16,3-1-1-16,5-1-4 15,3-4-5-15,3-6-1 16,0-3-4-16,11-7 1 16,11-5-5-16,6-5 2 0,6-8 3 15,5 0-5-15,2-6-3 16,-3-12 1-16,-3-7-1 15,-9-4 1-15,-7-4 1 16,-10-9 2-16,-7-2-3 16,-2-2 1-16,-2 7-2 15,-15 5 6-15,-7 10-1 16,-4 7 0-16,-8 10-1 16,-14 7-3-16,-15 0-1 15,-6 12-1-15,-1 8-3 16,12 4-28-16,17 3-39 15,19 1-145-15,14-6-284 16</inkml:trace>
  <inkml:trace contextRef="#ctx0" brushRef="#br1" timeOffset="2769.73">15735 4735 701 0,'0'0'167'0,"0"0"-142"16,0 0 43-16,0 0 84 15,0 0-41-15,0 0-52 0,0 0-20 16,0 0-12-16,0 0-3 16,0 0 11-16,0 0 2 15,0 0-7-15,0 0-4 16,0 0-4-16,0 0-5 16,0 0-2-16,2 0-3 15,-2 0-4-15,0 0 1 16,0 0-6-16,0 0 5 15,0 0-2-15,0 0-2 16,0 0 2-16,0 0 0 16,0 0 3-16,0 0-4 15,0 0 6-15,0 0-7 16,0 0 5-16,0 0-8 16,0 0 0-16,0 4-1 0,0 5 0 15,3 7 3-15,0 7 1 16,0 7 1-16,0 6 1 15,0 2 4-15,2 1-2 16,-2 2 4-16,0 0-5 16,2-1 2-16,-2-4-1 15,3-3-3-15,-1-4 4 16,0-5 1-16,0-3-3 16,-1-3-1-16,-1-6 4 15,-1-3-6-15,-2-6-2 16,1 1-1-16,-1-3 0 0,2-1 4 15,-2 0-3-15,0 0 3 16,0 0 1-16,0 0 1 16,0 0 1-16,0 0 0 15,0 0-2-15,0 0-2 16,0 0-4-16,0 0 4 16,0 0-4-16,0 0 0 15,0 0 0-15,0 0 4 16,0 0-4-16,0 0-1 15,0 0-5-15,0 0 5 16,0 0-7-16,0 0-15 16,0 0-10-16,0 0-23 15,0-1-19-15,-8-5-65 16,2-4-82-16,-2-5-368 16</inkml:trace>
  <inkml:trace contextRef="#ctx0" brushRef="#br1" timeOffset="4770.24">15834 5938 364 0,'0'0'416'0,"0"0"-368"15,0 0 42-15,0 0 87 16,0 0-47-16,0 0-30 16,3-33-21-16,-3 33-20 15,0 0-15-15,0 0-8 16,-13 5-12-16,-7 6 4 15,-4 4 0-15,-2 1-3 0,-1 0-2 16,2 4-7-16,0 2-3 16,1 3 4-16,4 5-7 15,3 2-4-15,6 0 1 16,4 1 3-16,7-2-3 16,0-2 6-16,4-1-5 15,16-1-3-15,8-5 2 16,8-4 0-16,7-7-7 15,3-3 1-15,3-8 3 16,1 0-4-16,1-16-2 16,-1-9 1-16,-5-5 0 15,-11-2 2-15,-10-4-1 16,-13-2 1-16,-11-3 1 0,0-1 0 16,-12 0 2-16,-12 4-2 15,-6 2 5-15,-4 4 2 16,-4 4-5-16,-5 8-3 15,-5 5 2-15,-4 5-3 16,-2 9 0-16,-1 1 0 16,8 5-6-16,9 10-7 15,11 5-35-15,14 7-49 16,8-1-107-16,5 0-260 16</inkml:trace>
  <inkml:trace contextRef="#ctx0" brushRef="#br1" timeOffset="11426.61">15911 6909 789 0,'0'0'110'16,"0"0"-106"-16,0 0 7 15,0 0 115-15,0 0 0 0,0 0-73 16,6 8-31-1,-6 6 3-15,0 4 28 0,0 4-10 16,0 2-16-16,0-1 9 16,2 4-1-16,-2 0-9 15,1 2 4-15,-1-3-3 16,2 3-9-16,-2-2 9 16,1-1-8-16,-1-2 3 15,2-1-6-15,-1-4-1 16,1 0-5-16,-1-2 5 15,1-3-5-15,-1-4-2 16,-1-5 1-16,0 0-1 16,0-4-5-16,2-1 2 15,-2 0-3-15,0 0 1 16,0 0 1-16,0 0-1 0,0 0-3 16,0 0-20-16,0 0-49 15,0 0-217-15,-17 0-644 16</inkml:trace>
  <inkml:trace contextRef="#ctx0" brushRef="#br1" timeOffset="14533.11">15935 8439 552 0,'0'0'200'0,"0"0"-123"0,0 0 47 16,0 0 32-16,0 0-45 16,0 0-41-16,0 0-4 15,0-9-33-15,0 9 16 16,0 0-5-16,0 0-11 16,0 0 2-16,0 0-12 15,0 0 1-15,0 0-8 16,0 0-6-16,0 7-3 15,0 14 6-15,0 8 13 16,0 4-3-16,0 7-13 16,0 3 16-16,0 5-10 15,0 2 0-15,0 0 11 0,0-2-9 16,0-3 12-16,0-5-11 16,0-6 4-16,0-6-7 15,0-5-2-15,0-9-7 16,0-4 3-16,0-6-4 15,2-2-1-15,-2-2-4 16,0 0 0-16,2 0 6 16,-2 0-4-16,0 0 6 15,0 0-9-15,0 0 0 16,0 0-5-16,0-6-38 16,0-4-44-16,0-1-87 15,-2 1-352-15</inkml:trace>
  <inkml:trace contextRef="#ctx0" brushRef="#br1" timeOffset="15515.63">16005 9575 972 0,'0'0'271'0,"0"0"-230"16,0 0 87-16,0 0 7 16,0 0-57-16,0 0-34 15,-21 40-2-15,12-4-6 16,1 7-12-16,4 5-3 16,4 4-1-16,0 0-8 15,0-3 1-15,0-2-2 16,0-3 0-16,0-6-4 15,2-4 5-15,2-7-5 16,-2-6-4-16,-2-5-1 16,0-5-2-16,0-4-3 0,0 2-19 15,0-2-29-15,-12 2-47 16,-8 1-163-16,-4 0-545 16</inkml:trace>
  <inkml:trace contextRef="#ctx0" brushRef="#br1" timeOffset="16281.51">15984 11351 1168 0,'0'0'174'0,"0"0"-170"16,0 0 41-16,0 0 76 0,0 0-40 15,0 0-29-15,-31 7-17 16,26 18-8-16,1 7-2 16,1 7-4-16,1 7 0 15,-2 9-6-15,3 8 3 16,1 3-3-16,-2-2-2 16,2-2-9-16,0-6 4 15,0-8-3-15,-3-6-2 16,0-7 2-16,0-10 2 15,0-6 6-15,0-8-2 16,3-3-1-16,-2-6-5 16,2 0 0-16,0-1-4 0,0-1 1 15,0 0-2 1,0 0-11-16,-1-4-21 0,1-15-43 16,0-5-92-16,-2-9-442 15</inkml:trace>
  <inkml:trace contextRef="#ctx0" brushRef="#br1" timeOffset="25090.41">17476 2726 937 0,'0'0'250'0,"0"0"-220"15,0 0 9-15,0 0 25 16,0 0 33-16,0 0-20 15,0 0-35-15,0 0-23 0,0-6-6 16,0 6 10 0,0 0-3-16,0 0-8 0,0 0-2 15,6 13-4-15,-2 8 5 16,4 6 15-16,1 5-12 16,0 6-3-16,0 6 1 15,-2 3 1-15,1 1 0 16,1-3-2-16,-3-2 0 15,-3-4-1-15,1-8-5 16,-1-6 14-16,-1-6-6 16,1-6-2-16,-2-5 2 15,1-5-6-15,-2-2 0 0,0 1-4 16,2-2-2 0,-2 0 4-16,0 0-4 0,0 0 3 15,0 0 0 1,0 0-1-16,0 0-3 0,0 0-14 15,0 0-36-15,-11-6-104 16,-14-2-371-16</inkml:trace>
  <inkml:trace contextRef="#ctx0" brushRef="#br1" timeOffset="26692.87">17557 3639 830 0,'0'0'53'0,"0"0"27"16,0 0 75-16,0 0-35 16,0 0-33-16,0 0-28 15,-2-14 1-15,2 14-20 16,0 0-6-16,0 0-3 15,0 0-5-15,-1 6-9 16,1 13-3-16,-2 11 14 16,1 4 7-16,-2 3-13 15,1 5-7-15,-1 0 4 16,0 3 2-16,-1 0-6 16,1 1 3-16,0-3-4 0,0-2 3 15,3-5 0-15,-2-3 5 16,2-4-3-16,0-5-3 15,0-5-1-15,0-3-5 16,0-5-1-16,0-2 0 16,0-5-6-16,0-3 1 15,0 1-3-15,0-2 0 16,0 0 1-16,0 0-1 16,0 0 1-16,0 0-2 15,0 0-5-15,0 0-11 16,0 0-35-16,0 0-43 0,0 0-78 15,-3 0-312 1</inkml:trace>
  <inkml:trace contextRef="#ctx0" brushRef="#br1" timeOffset="28876.72">17604 4841 799 0,'0'0'101'15,"0"0"-43"-15,0 0 120 16,0 0-62-16,0 0-26 15,0 0-13-15,0-21-14 16,0 21-30-16,0 0-4 0,0 0-5 16,0 0 9-16,0 0-9 15,0 3-4-15,0 9-3 16,0 7 12-16,0 4-2 16,0 3-5-16,0 5-7 15,0 3 2-15,0 3 2 16,0 1-8-16,3 0 5 15,3 2 2-15,-1-1-2 16,-1-2-6-16,1-3 3 16,-2-5-3-16,0-5 5 15,-2-6-6-15,-1-6 3 16,0-5-8-16,0-3 2 16,0-2-3-16,0-2-1 0,0 0-1 15,2 0 1-15,-2 0 3 16,0 0-3-16,0 0-1 15,0 0 2-15,0 0-3 16,0 0-2-16,0 0-12 16,0-6-21-16,0-4-29 15,-6-1-63-15,-15-3-173 16,-9-2-413-16</inkml:trace>
  <inkml:trace contextRef="#ctx0" brushRef="#br1" timeOffset="31751.38">17651 5816 641 0,'0'0'215'0,"0"0"-162"16,0 0 103-16,0 0 19 16,0 0-58-16,0 0-14 15,0-38-29-15,0 37-26 16,0 1-8-16,0 0 2 16,0 0-20-16,0 0-11 15,0 9-3-15,3 14 10 16,3 10 10-16,2 7-7 15,2 6-3-15,0 2-2 0,0-2-1 16,-1-2-7 0,-1-5-1-16,-2-2 9 0,0-4-5 15,-5-6-6-15,1-5 3 16,-2-6 4-16,0-6-6 16,0-6-3-16,0-1 1 15,0-3-2-15,0 0-1 16,0 0 2-16,0 0-2 15,0 0 2-15,0 0-1 16,0 0-2-16,0 0-1 16,0 0-22-16,0 0-40 15,-9-5-73-15,-6-5-193 16,-7-5-946-16</inkml:trace>
  <inkml:trace contextRef="#ctx0" brushRef="#br1" timeOffset="33249.75">17788 6925 666 0,'0'0'253'16,"0"0"-207"-16,0 0 54 16,0 0 71-16,0 0-69 15,0 0-29-15,0 0 1 16,-2-21-24-16,0 21-23 0,-3 0 1 16,-1 7-3-16,-5 11 0 15,-2 4 9-15,0 5-7 16,0 5-1-16,0 5-6 15,4 4-8-15,-1 1 13 16,6-2-12-16,2-7-2 16,2-1-5-16,0-8-1 15,0-5 0-15,13-3 2 16,4-4-4-16,4-9 1 16,4-3-2-16,3 0 2 15,4-3-2-15,0-11-2 16,-2-4 0-16,-3-7-6 0,-9-2 5 15,-3-6 0 1,-6-2 0-16,-4-2 0 0,-5 1 1 16,0 3-1-16,0 2 1 15,-10 5 0-15,-4 6 0 16,-4 3 0-16,-5 5 0 16,-2 4 0-16,-3 3 2 15,-2 4 0-15,2 1-2 16,1 0 0-16,6 0-1 15,3 5 1-15,3 4-11 16,-1 5-28-16,2-2-28 16,1 6-49-16,2-1-186 15,4-3-432-15</inkml:trace>
  <inkml:trace contextRef="#ctx0" brushRef="#br1" timeOffset="35885.39">17812 8401 1016 0,'0'0'108'0,"0"0"-75"0,0 0 92 15,0 0-29-15,0 0-9 16,0 0-21-16,0-4-27 15,0 4-9-15,-1 0-7 16,-9 0 5-16,-5 10-2 16,-5 7-8-16,-3 7 10 15,-2 7-6-15,-2 7-5 16,4 6 4-16,3 2-4 16,2 1-1-16,9-3-11 15,6-6 5-15,3-5-5 0,0-7-1 16,22-4 1-16,8-8 0 15,9-8-2-15,10-6 1 16,4 0-3-16,3-18-1 16,-1-3-1-16,-4-2-3 15,-9-2-3-15,-9-3 1 16,-10-5 5-16,-9-5 0 16,-9-1 1-16,-5-1 1 15,0 6 0-15,-13 7 1 16,-9 11 4-16,-8 2-1 15,-6 7-3-15,-12 5 0 16,-10 2-2-16,-7 0-1 16,-4 11-1-16,10 5-17 15,12-2-39-15,19 0-71 16,16-4-322-16</inkml:trace>
  <inkml:trace contextRef="#ctx0" brushRef="#br1" timeOffset="37786.7">17776 9693 682 0,'0'0'164'0,"0"0"-130"16,0 0 151-16,0 0-12 15,0 0-73-15,0 0 2 16,0 0-17-16,5-36-38 0,-4 36-19 15,-1 0-12-15,0 0 0 16,2 6-4-16,2 17-1 16,-1 8 19-16,-2 7-1 15,-1 6-2-15,0-1-8 16,0 4 2-16,0-4 0 16,0-1-8-16,0-3-4 15,0-4 5-15,0-5-1 16,0-6 0-16,0-6-3 15,0-5-1-15,0-6-3 16,0-3-1-16,0-2-3 16,0-2-1-16,0 0-1 15,0 0-1-15,0 0 1 16,0 0-17-16,0 0-27 16,-10 0-43-16,-10 0-157 0,-8-10-611 15</inkml:trace>
  <inkml:trace contextRef="#ctx0" brushRef="#br1" timeOffset="39687.48">17807 11255 710 0,'0'0'719'0,"0"0"-667"0,0 0-10 16,0 0 75-16,0 0-48 16,0 0-30-16,0-14-10 15,0 31-14-15,0 12 11 16,0 6 0-16,0 4-5 16,0 4 6-16,0 2-6 15,0 3 2-15,0 3-4 16,-1-1 2-16,-4-5-7 15,2-4 0-15,0-10-6 16,2-9 3-16,-1-6-7 16,1-5 1-16,-1-8-2 15,2-2 2-15,0-1-5 16,0 0 1-16,0 0 2 0,0 0 0 16,0 0-3-1,0 0-4-15,-3 0-17 0,-4-4-50 16,-3-5-101-16,-14-7-601 15</inkml:trace>
  <inkml:trace contextRef="#ctx0" brushRef="#br1" timeOffset="79928.9">12789 1237 680 0,'0'0'59'0,"0"0"-55"15,0 0 22-15,0 0 20 0,0 0 1 16,0 0 0-16,0 0-24 16,0 0 4-16,-16-25-4 15,16 25 14-15,0 0 4 16,0 0-6-16,0 0-4 15,0 0 5-15,0 0 11 16,0 0-7-16,0 0-9 16,0 0-10-16,0 0-1 15,0 0-12-15,0 0-5 16,0 0 0-16,0 0-2 16,0 0 0-16,0-2 2 15,2 1 0-15,7 0 7 16,2-4-2-16,2-1 0 0,2 1 9 15,-2-3-5-15,2 1-2 16,-2-3-4-16,0 0-2 16,1 0 0-16,-2-4 0 15,-1 1 7-15,5 1-2 16,-4-1-5-16,4 0 0 16,-2 0-2-16,5-1 2 15,-2-1-3-15,4-1 2 16,-1 1-1-16,0 1-1 15,1 1-1-15,1 0 1 16,2 2-1-16,-1-1-1 16,0 1 1-16,1 2 0 0,-2-3 0 15,4-1 0-15,1 2 0 16,3-2 0-16,0 1 0 16,1-1-1-16,2 1 1 15,0 0-1-15,1 2 2 16,0 0-1-16,-1 3 0 15,0 0 0-15,-2 0 0 16,3 0 0-16,1 0-1 16,1 0 1-16,1 0 0 15,-1 1 0-15,-1 2 0 16,-3 0-1-16,-3 3 1 16,0-1 0-16,-5 1 1 15,0 1-1-15,-2-2 0 16,3 2 0-16,1 0-1 15,1 0 1-15,4 0 0 0,-1 0 0 16,0 0 1-16,0 0-1 16,-2 0 0-16,2 3 0 15,1 1-2-15,2 2 2 16,3 0 0-16,1-1-1 16,0 1 1-16,-1-1 2 15,3-1-2-15,2-2-2 16,0 1 1-16,-1-1 0 15,-5 3 1-15,-6-1-1 16,-2 0-1-16,-3 2 2 0,-3 0-1 16,-2-2-1-1,2 0 2-15,3 2 0 0,3-1 0 16,6 0 1-16,1 2 0 16,2-2-1-16,1 2 0 15,-1 3 0-15,-1-1-1 16,-4 0 1-16,-1 0 0 15,-2 0 0-15,3-4 2 16,-2 0-1-16,-1-2-1 16,-3-1 0-16,-4-2 0 15,-3 0 0-15,-2 0 0 16,-4 0 1-16,2 0-1 16,-1 0-1-16,3-1 1 0,3-6 1 15,1 0 0 1,3-2 0-16,-2-1-1 0,0 2 0 15,-2-4 0-15,-4-1 0 16,-3 0 3-16,-2-3-3 16,-2 1 1-16,-2-1 2 15,-3 0-3-15,0 0-1 16,-2 0 1-16,-1 4-1 16,3 2 1-16,-3 2-1 15,0 4 1-15,0 0 0 16,0 1 0-16,0 2 0 15,0-1 0-15,0 1 0 16,0-2 0-16,0 2 1 16,0 0-1-16,0 1 0 0,0 0-2 15,0 0 2 1,0-2 0-16,0 2 1 0,0 0-2 16,0 0 1-16,0 0-8 15,0 0 2-15,0 0-9 16,0 5 6-16,0 10 9 15,0-3 0-15,0 3 0 16,0 0 0-16,1-1-3 16,4 1 3-16,1-1 3 15,2-1-3-15,-1-1-1 16,3-2 1-16,1-3 4 16,4-1-3-16,0-4 0 15,2 0 0-15,2-2-1 0,3 0 0 16,-1 0 0-1,1 0 0-15,7-2-1 0,2-3 1 16,9-3-2-16,-1 3 0 16,-3-2-11-16,-5 0-6 15,-1 0 16-15,-2-1-5 16,0-2 7-16,1 2-1 16,-4-2-1-16,-4 1 1 15,2-2 0-15,-3 3 2 16,5 0-1-16,3 1-2 15,3 4 3-15,6 0-5 16,0-1 0-16,1 2-3 16,1-1-3-16,1 3-1 15,0-1 2-15,1 1-8 0,2-1 5 16,-1 1-1-16,1 0 4 16,0-2 7-16,-1 2-1 15,-2-1 0-15,3 1 3 16,-1 0 2-16,0 0-1 15,-2 0 0-15,1 0 0 16,-4 0 0-16,0 1 0 16,-4 3-1-16,-2 4 1 15,0-1 0-15,-2 4 0 16,-3 1 0-16,-1 0-1 16,2 0 1-16,1 1 0 15,3-2 0-15,2 1 0 16,0 1-1-16,0 0 1 0,-2 1 0 15,-4 2 1 1,-2 0 0-16,-4 1 0 0,-3 1-1 16,-3 1 0-16,-2-4 4 15,1 0-4-15,-2-2 3 16,-2-3 0-16,3-4-3 16,-2-2 4-16,4-1-4 15,-2-3-7-15,1 0-152 16,-1-2-258-16</inkml:trace>
  <inkml:trace contextRef="#ctx0" brushRef="#br1" timeOffset="80586.06">15175 224 725 0,'0'0'99'0,"0"0"-89"16,0 0 27-1,0 0 3-15,0 0-22 0,0 0-13 16,-13 34 7-16,10-4 56 16,2 2-22-16,1 2-13 15,0-4 0-15,0-4-5 16,4-6-10-16,11-5-6 15,5-2-6-15,5-7 1 16,6-6-2-16,4 0 1 16,0-4-6-16,-5-12 3 15,-9-5-3-15,-8-7 4 16,-7-5 1-16,-6-6 2 16,0-5-7-16,-6 7-1 15,-10 4-4-15,-1 13 3 16,0 7 0-16,1 9-2 0,-3 4-27 15,2 0-101-15,0 12-49 16,5 1-166-16</inkml:trace>
  <inkml:trace contextRef="#ctx0" brushRef="#br1" timeOffset="80878.83">15635 148 950 0,'0'0'143'16,"0"0"-141"-16,0 0-2 15,0 0 0-15,0 0 1 16,0 0 50-16,-10 105-3 15,21-49-17-15,-3-1-19 16,-2-2-9-16,-4-5 0 16,-2-7-2-16,0-1-1 15,-2-5-14-15,-9-7-151 16,1-8-147-16</inkml:trace>
  <inkml:trace contextRef="#ctx0" brushRef="#br1" timeOffset="81248.19">15732 173 777 0,'0'0'69'15,"0"0"-64"-15,0 0 30 16,0 0-21-16,0 0 2 0,0 0 4 16,69-47-5-1,-47 45-8-15,-4 2-6 0,0 0 1 16,-6 0 0-16,-2 4 12 16,-1 9-7-16,-1 1 12 15,-2 5 2-15,-2 10-13 16,-4 3 2-16,0 7 0 15,0 6-4-15,-13-6 5 16,-9-2-5-16,-11-4 2 16,-14-5-3-16,-16-1-5 15,-14-9 0-15,-11-4-252 16</inkml:trace>
  <inkml:trace contextRef="#ctx0" brushRef="#br1" timeOffset="83954.52">877 1721 594 0,'0'0'46'16,"0"0"-36"-16,0 0 40 15,0 0 21-15,0 0-24 16,0 0-4-16,0 0-15 0,-9-4-18 16,9 4-8-16,3-2-2 15,6 1 0-15,1-1 9 16,4-1 0-16,2-1 14 15,2-2-4-15,3-1 3 16,4-2-7-16,2-1-5 16,6-1 1-16,1 0-5 15,-1-1 1-15,-3 1-1 16,3 1-3-16,-2 2-1 16,-1-1 0-16,0 0 0 15,0 0-1-15,1-1-1 16,2 0 7-16,0-1-6 15,1-2 0-15,-1 2 1 16,4 0-1-16,-4 1 2 0,-5-2-3 16,3 1 3-16,-1 0-3 15,-4 0 6-15,7-4-5 16,-3 3 0-16,-2 2 3 16,3-1-3-16,6 5 0 15,5-1-1-15,6-5 0 16,4 0 2-16,-3-1-2 15,-4-1 0-15,0 1 0 16,-3 2 0-16,-2 2 0 16,0 4 0-16,-4 1 0 15,0-1 0-15,-2 3 0 0,2-3 0 16,0 0 0 0,2-1 2-16,-2 1-2 0,0-1 1 15,-3 2-2-15,1-1 1 16,1 2 0-16,1-2 0 15,2 1 0-15,4-3 1 16,4 1 0-16,5-1 0 16,9 0 2-16,2 1-1 15,6-1-1-15,3 3 1 16,1 2-2-16,-4-3-1 16,-5 2-1-16,-6 1 2 15,-8 1-2-15,-7 1 1 16,-8 0 0-16,-1 0 1 0,0 0 0 15,0 0 2 1,-2 0 1-16,0 0-2 0,-4 0 1 16,-2 0-2-16,-4 0 1 15,-1 6-1-15,-1 0 0 16,-1 2 5-16,-3-1-1 16,-2 0 2-16,2-1 2 15,-3-1 1-15,0 0-3 16,-6-1 2-16,5 3 0 15,-3-1 4-15,0 4-1 16,1 1 6-16,0 0-12 16,7 1 6-16,2 1 5 15,0 0-5-15,4-1 0 16,-1 0-3-16,-4 0-5 0,-3 0 1 16,-3 2-1-1,-2 0 2-15,-1 3 0 0,-3 1 1 16,1 2-1-16,0 1-1 15,0-1-1-15,2 2 5 16,-1 0 3-16,1 2-5 16,-1-3 1-16,1 2 2 15,-1-3-2-15,-1-4 4 16,-3 1-3-16,3-2 0 16,0-1-1-16,1 0 2 15,-1-1 1-15,0-2 0 16,-1-2 2-16,1 0-2 15,-3-4-3-15,1 1 7 0,-1-3-2 16,0 0-1 0,0-2-3-16,0 1-1 0,-3-2-2 15,2 1-2 1,-1-1-1-16,1 2 0 0,-2 0-2 16,1-1 0-16,-1 1 0 15,2-2 1-15,-1 3-2 16,1-3 1-16,1 0-2 15,1 0-113-15,-4 0-155 16,0-11-688-16</inkml:trace>
  <inkml:trace contextRef="#ctx0" brushRef="#br1" timeOffset="84581.15">1238 1000 745 0,'0'0'84'0,"0"0"-16"15,0 0-16-15,0 0 5 16,82-100 26-16,-30 65 27 16,9-1-55-16,-2 2-22 15,-1 5-17-15,-9 4-9 16,-4 3-7-16,-5 2-1 15,-4 5-38-15,-14 2-162 0,-10 4-121 16</inkml:trace>
  <inkml:trace contextRef="#ctx0" brushRef="#br1" timeOffset="84782.42">1544 692 777 0,'0'0'47'0,"0"0"-41"15,0 0 9-15,0 0 16 16,0 0 89-16,0 0 4 16,61 81-42-16,-31-51-60 15,1 4-11-15,-1 1-8 0,-3 0-2 16,-2 3-1-16,-8 2-38 16,-6-2-168-16,-8-3-58 15</inkml:trace>
  <inkml:trace contextRef="#ctx0" brushRef="#br1" timeOffset="84976.5">1696 1150 700 0,'0'0'188'0,"0"0"-117"15,0 0-4-15,0 0-28 16,0 0-6-16,0 0-13 0,97-65-11 15,-51 49-9 1,2 1-3-16,1-2-5 0,-4-4-138 16,-8-3-193-16</inkml:trace>
  <inkml:trace contextRef="#ctx0" brushRef="#br1" timeOffset="85231.01">2057 666 738 0,'0'0'131'0,"0"0"-100"0,0 0 24 15,0 0 15 1,0 0-54-16,0 0-15 0,9 48 58 16,13-10 25-16,-2 5-49 15,7 6-19-15,-5-1-7 16,-1 0-7-16,-3-2 1 15,-5-4-2-15,2-4-1 16,-3-5-4-16,0-8-70 16,-3-10-169-16,3-12-152 15</inkml:trace>
  <inkml:trace contextRef="#ctx0" brushRef="#br1" timeOffset="85462.63">2323 676 915 0,'0'0'13'16,"0"0"-12"-16,0 0 0 0,0 0 1 15,-23 94 14-15,29-56 10 16,11 1-15-16,2 0-7 15,0-2-4-15,-4-2-4 16,0-7-98-16,-6-6-210 16</inkml:trace>
  <inkml:trace contextRef="#ctx0" brushRef="#br1" timeOffset="85835.23">2312 635 723 0,'0'0'20'16,"0"0"-3"-16,0 0 17 15,0 0-10-15,0 0-14 16,0 0-1-16,24-13 0 0,-9 13 6 15,-2 0-4-15,-1 1 3 16,0 9 3-16,-3 2-3 16,3 2 8-16,-4 3 1 15,0 2-14-15,-6 4 1 16,1 3 0-16,-3-1-4 16,0 0-2-16,-5-2-3 15,-12-2 4-15,-3-1-1 16,-8-4 0-16,-4 0-1 15,-6-2-3-15,-1-8-111 16,-3-6-347-16</inkml:trace>
  <inkml:trace contextRef="#ctx0" brushRef="#br1" timeOffset="88062.11">11058 12954 1053 0,'0'0'131'0,"0"0"-114"15,0 0-13-15,107-17-1 16,-56 15 16-16,6 2-9 0,1 0-6 16,0 0-4-16,-7 0 0 15,-2 5-10-15,-12 2-88 16,-8-4-166-16,-12-3-236 15</inkml:trace>
  <inkml:trace contextRef="#ctx0" brushRef="#br1" timeOffset="88306.61">11280 12940 879 0,'0'0'208'0,"0"0"-202"15,0 0 2-15,0 0 18 16,-25 76 56-16,25-42-20 16,0 5-5-16,0 5-34 15,0 1-6-15,0 2-7 16,6-2 3-16,-5-3-9 16,1 0-4-16,-2-2 0 15,0-2 0-15,0-4-26 16,0-9-147-16,0-7-322 15</inkml:trace>
  <inkml:trace contextRef="#ctx0" brushRef="#br1" timeOffset="88669.83">11572 13330 1109 0,'0'0'33'16,"0"0"-27"-16,0 0 10 15,0 0 36-15,-86 27-9 0,61-4 0 16,1 6-4-16,6 2-10 16,3 1-14-16,8-2 4 15,2 2 7-15,5-4-10 16,0 0-13-16,19 0 2 16,14 1-5-16,15-5-3 15,15-8-167-15,11-10-328 16</inkml:trace>
  <inkml:trace contextRef="#ctx0" brushRef="#br1" timeOffset="89171.25">12025 13195 958 0,'0'0'261'16,"0"0"-250"-16,0 0 8 0,0 0 3 15,0 0-2 1,0 0-2-16,58-3 3 0,-14 3-17 16,3 0-4-16,5 0-22 15,-4 2-163-15,-11-1-227 16</inkml:trace>
  <inkml:trace contextRef="#ctx0" brushRef="#br1" timeOffset="89358.86">12080 13364 507 0,'0'0'667'16,"0"0"-649"-16,0 0-15 0,0 0 23 15,0 0 19-15,0 0-27 16,91-4-18-16,-25-3-2 16,9-4-213-16,5-8-411 15</inkml:trace>
  <inkml:trace contextRef="#ctx0" brushRef="#br1" timeOffset="89705.22">13018 12647 1036 0,'0'0'70'0,"0"0"-43"15,0 0 0-15,0 0 16 16,0 0-23-16,0 0 2 15,-91 65 28-15,78-11 1 16,4 12-18-16,6 9-1 16,3 8-1-16,0 6 2 15,0 0-12-15,0 0-5 16,-6-1-4-16,-6-6-7 16,-5-7 3-16,-3-4-8 15,-4-7 0-15,1-8 0 0,-5-6-6 16,-3-14-71-1,1-12-118-15,0-17-265 0</inkml:trace>
  <inkml:trace contextRef="#ctx0" brushRef="#br1" timeOffset="89892.21">12590 13147 1190 0,'0'0'111'16,"0"0"-98"-16,0 0 14 16,0 0-17-16,0 0-9 15,0 0 9-15,151 3-4 16,-66 11-6-16,1-4-117 0,-7-6-620 16</inkml:trace>
  <inkml:trace contextRef="#ctx0" brushRef="#br1" timeOffset="90438.53">13563 12728 1198 0,'0'0'41'15,"0"0"-41"-15,0 0-2 16,0 0 2-16,-84 109 9 16,62-48 31-16,3 12 22 15,3 6-2-15,5 0-15 16,3-4-26-16,5-8-5 16,3-5-8-16,0-6-6 15,6-10-3-15,24-9-2 0,16-12-149 16,11-13-291-16</inkml:trace>
  <inkml:trace contextRef="#ctx0" brushRef="#br1" timeOffset="91091.58">14095 12898 1015 0,'0'0'93'0,"0"0"-87"15,0 0 23-15,0 0 42 16,-101 67-1-16,78-26-9 15,4 4-25-15,6 4-18 16,2-2-3-16,8-3-9 16,3-3-3-16,0-9 4 15,3-6-7-15,12-8 0 16,2-7 0-16,5-8 3 16,3-3-6-16,4-6 3 15,-1-16-16-15,-4-10 0 16,-2-9 1-16,-2-11 8 0,-5-7 5 15,-2-7 1-15,-2 5-1 16,-2 10 2-16,-4 12 8 16,-2 19 4-16,-1 11 32 15,-2 7-6-15,1 2-11 16,2 11-27-16,3 24-6 16,3 16 6-16,0 10 6 15,2 4 4-15,-4-4-8 16,-2-6-2-16,-2-9 2 15,-3-9-2-15,0-12 2 16,0-9-1-16,0-11-1 16,0-3 1-16,0-2 4 15,8-10 16-15,8-18 49 0,6-11-70 16,6-8 3 0,7-8 1-16,2-8-4 0,4 5 0 15,-6 6-2-15,-8 16 1 16,-9 15-6-16,-11 10-11 15,-5 11-64-15,-2 0-69 16,0 8-241-16,0 10 43 16</inkml:trace>
  <inkml:trace contextRef="#ctx0" brushRef="#br1" timeOffset="91563.09">14623 13264 844 0,'0'0'219'16,"0"0"-184"-16,0 0 56 16,0 0-18-16,0 0-40 15,0 0-6-15,-98 30 21 16,76-2-20-16,1 6-19 16,7 1-4-16,8 2-2 15,6 0-3-15,0-5-4 16,18-4-57-16,17-8-304 0,8-10-432 15</inkml:trace>
  <inkml:trace contextRef="#ctx0" brushRef="#br1" timeOffset="92621.5">15110 13278 679 0,'0'0'115'0,"0"0"-45"16,0 0 8-16,-16 91 17 15,2-66-39-15,-5-1-9 16,-4-3-19-16,1-1-17 16,-4-3-9-16,-3-4-2 15,-4-7-41-15,-2-6-251 16</inkml:trace>
  <inkml:trace contextRef="#ctx0" brushRef="#br1" timeOffset="93276.39">15405 12780 1063 0,'0'0'81'16,"0"0"-81"-16,0 0-4 0,0 0 4 15,0 0 24 1,0 0-3-16,-82 92-7 0,70-64 1 16,5-1-9-16,4-6-5 15,1-7 3-15,2-5 1 16,0-5-4-16,0-4-1 15,9 0 0-15,9-11 9 16,2-12-9-16,1-4-3 16,-4-3 3-16,-5-3 1 15,-1-1-1-15,-2 0 2 16,-5 6 4-16,-1 5 3 16,-3 12 10-16,0 4 9 0,0 7 4 15,0 0-32 1,0 13-5-16,0 19 5 0,-3 16 2 15,-4 12 2-15,1 8 0 16,-2 6 3-16,-2-4-3 16,-2-4-3-16,3-11 0 15,1-12 0-15,7-11-1 16,1-12 1-16,0-8-1 16,0-10 1-16,0-2 3 15,12-4 20-15,10-16 42 16,8-11-60-16,1-4 4 15,2-6-5-15,-1-7 3 16,1-3-3-16,-4 2-2 16,0 3-3-16,-10 16-2 15,-4 11 0-15,-9 11-1 0,-4 8-6 16,-2 0-106 0,0 5-179-16,0 11-87 0</inkml:trace>
  <inkml:trace contextRef="#ctx0" brushRef="#br1" timeOffset="93892.52">15752 13139 736 0,'0'0'167'0,"0"0"-155"0,0 0 67 15,0 0 31-15,0 0-42 16,0 0-28-16,-8-4-21 16,5 15-13-16,0 4 17 15,0 6-6-15,-2 5-4 16,1 3-3-16,-3 7-4 15,-2 0-1-15,1 2-4 16,-1-5 1-16,0 1 0 16,0-8-2-16,3-6 0 15,2-4 0-15,1-7 1 16,3-4-1-16,0-5 0 0,0 0 1 16,0 0 15-16,0-15 1 15,10-7-16-15,4-4-1 16,-1-3-1-16,-1 1-1 15,-3 0 2-15,0 7-6 16,0 5 3-16,-3 8 3 16,2 4-2-16,2 2-4 15,2 2-4-15,4 0 9 16,1 0-4-16,0 7 5 16,-1 10-1-16,-5 5-2 15,-3 5 3-15,-5 5 0 0,-3-1 1 16,0 0 0-16,-6-5-1 15,-9-3 1-15,0-5-3 16,-3-5 2-16,0-5-1 16,-4-4 1-16,-6-4 0 15,-5 0-11-15,0-18-115 16,8-5-150-16,15-3-186 16</inkml:trace>
  <inkml:trace contextRef="#ctx0" brushRef="#br1" timeOffset="94224.41">16284 13119 397 0,'0'0'504'16,"0"0"-504"-16,0 0 37 16,-3 92 55-16,-3-56 26 15,-3 2-39-15,0 4-44 16,-4-5-25-16,1 0-6 0,-2-3-3 15,0-7-1-15,-3-5-20 16,-2-8-143-16,-4-10-113 16,2-4-427-16</inkml:trace>
  <inkml:trace contextRef="#ctx0" brushRef="#br1" timeOffset="94861.04">16711 12653 907 0,'0'0'107'16,"0"0"-105"-16,0 0 2 15,0 0 57-15,-75 95 26 16,57-52-26-16,0 8-25 16,3 3-13-16,1-2-19 15,4-5-1-15,6-9-2 16,2-13 2-16,2-6-2 16,0-11 0-16,3-7 1 15,13-1-2-15,7-9 7 16,4-15-7-16,0-9-6 0,-4-8-5 15,-1-5 5 1,-3-5 3-16,-4 1-1 0,-5 7-5 16,-5 10 8-1,-5 15 1-15,0 9 4 0,0 7 15 16,0 2-9-16,0 9-10 16,0 21-2-16,-2 15 2 15,-5 15 13-15,4 6 5 16,-1 6-11-16,-1-2-5 15,-2-6-1-15,1-10-1 16,-1-11 0-16,2-12-2 16,2-11 2-16,3-10 0 15,0-8 0-15,0-2 0 0,3-10 13 16,15-18-3 0,7-8-9-16,5-8 3 0,4-6-3 15,0 0 0-15,1 6 1 16,-8 10-1-16,-4 13-1 15,-9 8 1-15,-3 7-2 16,-3 6-14-16,-5 0-183 16,-3 11-163-16,0 7-79 15</inkml:trace>
  <inkml:trace contextRef="#ctx0" brushRef="#br1" timeOffset="95312.77">17100 13171 912 0,'0'0'138'0,"0"0"-124"16,0 0 12-16,0 0 49 15,-81 31-12-15,55-6-23 16,2 1-24-16,3 1-6 16,9 0-9-16,6-5 1 0,6-4 3 15,0-5-2-15,5-4-3 16,15-8 3-16,1-1-3 16,5-1 1-16,1-16-1 15,-4-7 2-15,-3-3 5 16,-2-4-4-16,-6-4 8 15,-2 2 24-15,-6 0 21 16,0 7-18-16,-1 9-6 16,0 9-1-16,0 6 13 15,-2 2-17-15,2 2-27 16,0 20-13-16,1 9 12 16,-1 10 0-16,3 5 1 15,0 1-4-15,2 1-10 16,1-3-123-16,0-8-109 0,0-10-355 15</inkml:trace>
  <inkml:trace contextRef="#ctx0" brushRef="#br1" timeOffset="95577.15">17454 12562 1187 0,'0'0'41'0,"0"0"-23"15,0 0 3-15,0 0-10 0,15 125 59 16,4-47 16-16,-2 11-31 16,-1 10-28-16,-7 6-15 15,-6 5-10-15,-3-3-1 16,-17-2-1-16,-24-8-23 15,-19-9-213-15,-21-13-450 16</inkml:trace>
  <inkml:trace contextRef="#ctx0" brushRef="#br1" timeOffset="96461.64">11323 14652 794 0,'0'0'180'15,"0"0"-139"-15,0 0 9 16,0 0 12-16,0 0 30 16,0 0-19-16,35-4 29 15,2 13-30-15,12-2-38 16,2-3-8-16,4 2-15 16,-1-2-5-16,-8 0-6 15,-6 1 0-15,-10-3 0 0,-10 0-2 16,-6 1-12-16,-6-3-34 15,-2 0-60 1,-4 0-79-16,-2-3-287 0</inkml:trace>
  <inkml:trace contextRef="#ctx0" brushRef="#br1" timeOffset="96753.18">11574 14675 1021 0,'0'0'156'16,"0"0"-156"-16,0 0 0 15,0 0 47-15,-2 76 8 16,1-36 12-16,-1 9-28 15,2 6 3-15,0 2-22 16,0-2-9-16,0-3-8 16,0-3-3-16,0-3 0 15,-4-4-11-15,-6-5-171 16,2-11-337-16</inkml:trace>
  <inkml:trace contextRef="#ctx0" brushRef="#br1" timeOffset="97597.05">11911 15177 823 0,'0'0'357'0,"0"0"-357"16,0 0-10-16,0 0 10 16,0 0 18-16,-16 92 7 15,13-55 19-15,1 1-20 16,2-1-6-16,0-5-8 15,0-4-9-15,0-5 0 16,0-9 0-16,0-4-1 16,0-7 1-16,0-3 3 15,0 0 0-15,2-4 14 16,7-13-18-16,7-8 0 0,-1-1-9 16,0-2-7-16,2-2 2 15,0 2 4-15,1 4 5 16,-1 5 2-16,-1 8 1 15,-2 4-1-15,-1 4 2 16,-1 3 1-16,0 0 1 16,1 6 0-16,1 15 2 15,2 8-1-15,-1 4 8 16,0 1-9-16,-6 0 2 16,-3-3-2-16,-3-1 0 15,-3-6 0-15,0-4-1 16,-2-8-1-16,-14-3-3 0,-8-7-1 15,-7-2-32-15,-8-8-82 16,-1-15-62-16,10-6-146 16</inkml:trace>
  <inkml:trace contextRef="#ctx0" brushRef="#br1" timeOffset="97811.49">12463 14846 724 0,'0'0'548'0,"0"0"-548"0,0 0-14 16,0 0 14-16,0 0 3 15,79 76-2-15,-31-60-1 16,-2-6-255-16,-1-6-605 15</inkml:trace>
  <inkml:trace contextRef="#ctx0" brushRef="#br1" timeOffset="97996.2">12504 15051 489 0,'0'0'771'0,"0"0"-761"16,0 0-9-1,0 0 37-15,0 0-1 0,0 0-4 16,86 10 1-16,-8-9-34 16,7-1-35-16,-6 0-402 15</inkml:trace>
  <inkml:trace contextRef="#ctx0" brushRef="#br1" timeOffset="98283.76">13322 14275 940 0,'0'0'171'0,"0"0"-139"0,0 0-28 16,0 0 63-16,-40 93 25 15,33-37-19-15,2 13 4 16,2 10-24-16,0 10-20 15,2 10-18-15,-2 3 2 16,-4 1 2-16,-2-3-11 16,-7-8-1-16,-4-6-4 15,-4-10-2-15,-4-11-1 16,-4-9-4-16,-2-15-68 16,-2-11-142-16,6-15-155 15,3-15-308-15</inkml:trace>
  <inkml:trace contextRef="#ctx0" brushRef="#br1" timeOffset="98465.16">12988 14913 886 0,'0'0'368'16,"0"0"-328"-16,0 0 41 15,0 0-49-15,0 0-18 16,120-43-5-16,-52 44-6 15,9 11-3-15,5-2-30 16,-2-9-293-16,-5-1-376 16</inkml:trace>
  <inkml:trace contextRef="#ctx0" brushRef="#br1" timeOffset="98713.41">13928 14428 908 0,'0'0'190'16,"0"0"-98"-16,0 0-9 15,0 0-36-15,0 0-35 16,0 0 57-16,-98 124 27 16,74-51-40-16,3 13-33 15,0 10-16-15,2 2-3 16,5-2-3-16,8-4-1 0,6-12-41 15,17-12-257-15,22-13-923 16</inkml:trace>
  <inkml:trace contextRef="#ctx0" brushRef="#br1" timeOffset="99648.58">14673 14543 218 0,'0'0'702'16,"0"0"-687"-16,0 0-11 0,0 0 50 16,0 0 47-16,-105 10-39 15,77 18-10-15,1 6-9 16,5 3-10-16,2 2-18 15,7-3-1-15,9-2 2 16,4-2-12-16,0-9-1 16,20-5-1-16,10-9-1 15,6-9-1-15,9 0 0 16,-5-16-18-16,-6-7-14 16,-5-8 17-16,-10-5 7 15,-10-3 8-15,-4 1 2 16,-5-1 0-16,0 7 4 0,-5 7 6 15,0 11 20-15,1 8-10 16,4 5 5-16,0 1-23 16,0 10-4-16,0 23 0 15,0 10 2-15,7 8 0 16,7 3 3-16,2 1 1 16,1-5-6-16,-1-9 0 15,-2-10 0-15,-1-11 1 16,-5-10-1-16,-5-9 2 15,3-1-2-15,5-13 27 16,3-14-8-16,5-9-18 16,4-8 1-16,4-4-2 0,7-6-1 15,6 0-31 1,0 8-35-16,-4 12-90 0,-6 9-95 16,-12 14-72-16</inkml:trace>
  <inkml:trace contextRef="#ctx0" brushRef="#br1" timeOffset="101316.81">15159 14888 858 0,'0'0'279'16,"0"0"-263"-16,0 0-16 15,0 0 31-15,0 0 25 16,0 0-17-16,-110 34-8 16,78-2 5-16,5 2-12 15,8 6-13-15,9 0 3 16,8-1-5-16,2 1-3 16,8-4-5-16,25-3-1 15,19-2 0-15,16-9-60 16,11-9-306-16,-1-9-538 0</inkml:trace>
  <inkml:trace contextRef="#ctx0" brushRef="#br1" timeOffset="101605.79">15613 15055 878 0,'0'0'30'0,"0"0"28"15,-32 88 50-15,22-59-9 16,0-1-42-16,-1 1-38 15,0-6-15-15,-3-2-2 16,0-4-2-16,-5-7-15 16,-3-6-237-16,2-4-371 15</inkml:trace>
  <inkml:trace contextRef="#ctx0" brushRef="#br1" timeOffset="102220.62">15889 14321 1240 0,'0'0'30'16,"0"0"-24"-16,0 0 9 15,0 0-4-15,0 0 43 16,-74 85 4-16,58-41-10 16,6 2-31-16,3-1-6 15,5-5-11-15,2-8 4 16,0-8-3-16,7-7-1 0,5-7 0 16,6-9-1-16,2-1 0 15,5-2-8-15,0-18-8 16,2-8-6-16,-6-6 0 15,-3-4 6-15,-6-5 10 16,-5 6 4-16,-5 5 3 16,-2 9 3-16,0 11 4 15,0 7 21-15,0 5-5 16,0 0-14-16,0 10-9 16,0 17-7-16,-5 13 7 15,1 8 7-15,4 5 2 16,0-1-3-16,0-1-5 0,0-5-1 15,0-10 1-15,0-7-1 16,0-11 0-16,0-10-1 16,0-4 1-16,0-4 0 15,2-5 16-15,11-17 11 16,2-8-27-16,9-7 0 16,4-2 0-16,-1-2 0 15,1 0 0-15,-6 7 0 16,-7 7-6-16,-4 11 5 15,-5 11 0-15,-5 5-32 16,-1 0-76-16,0 0-183 16,0 10-154-16</inkml:trace>
  <inkml:trace contextRef="#ctx0" brushRef="#br1" timeOffset="102739.5">16275 14729 911 0,'0'0'298'0,"0"0"-298"15,0 0 4-15,0 0-4 0,0 0 38 16,-34 87-17-1,26-47-2-15,2 1-14 0,2-2-4 16,-1-6 0-16,0-8-1 16,2-8 1-16,0-7-1 15,1-6-1-15,2-4 1 16,0 0 1-16,0-6 21 16,0-13-18-16,12-8-2 15,3-3-3-15,1-5 1 16,1-2 0-16,2 3-1 15,1 5 1-15,-1 9 0 16,0 6-2-16,-1 6 2 16,-2 8 0-16,1 0-1 15,-1 0 1-15,-2 20 0 16,-1 9 1-16,-5 10 2 0,-5 1-1 16,-3-1-1-16,0-1 1 15,0-7 2-15,-8-4-4 16,-3-8 0-16,-2-4-1 15,0-9-2-15,-5-6 3 16,-4 0-4-16,-1-10-41 16,2-13-144-16,11-9-165 15</inkml:trace>
  <inkml:trace contextRef="#ctx0" brushRef="#br1" timeOffset="102986.58">16726 14606 1170 0,'0'0'43'16,"0"0"-30"-16,0 0 0 16,-5 99 21-16,4-50 2 15,1 6-4-15,0 2-19 16,0-2-11-16,0-8-1 15,-6-11-1-15,-6-8 0 16,-5-8-8-16,-6-11-33 16,-7-9-94-16,-2 0-162 15,1-25-305-15</inkml:trace>
  <inkml:trace contextRef="#ctx0" brushRef="#br1" timeOffset="103606.31">17106 14216 919 0,'0'0'147'0,"0"0"-139"0,0 0 16 16,0 0 27-16,0 0 35 16,-88 85-27-16,66-41-17 15,4 2-17-15,3 0-16 16,5-6-5-16,4-2-2 16,4-10-2-16,2-8 0 15,0-8 0-15,5-6 0 16,11-6 0-16,5 0-10 15,3-17-23-15,4-10-22 16,0-5 9-16,-2-5-9 16,-6-3 4-16,-4 1 37 0,-9 1 14 15,-5 7 3 1,-2 8 14-16,0 10 63 0,0 6-32 16,0 7-21-16,-5 0-17 15,-2 12-9-15,-3 20 1 16,-1 12 18-16,3 9 10 15,2 8-13-15,3-1-9 16,2-4-7-16,-1-10-1 16,1-10 1-16,1-12-2 15,0-11 2-15,0-8-1 16,0-5 0-16,0 0 7 16,3-17 16-16,12-8-23 15,4-8 0-15,5-5 1 16,-1-2-1-16,3 0-5 0,-2 4-2 15,-2 11-17-15,-5 11-23 16,-5 8-41-16,-3 6-113 16,-5 0-113-16,1 10-140 15</inkml:trace>
  <inkml:trace contextRef="#ctx0" brushRef="#br1" timeOffset="104102.7">17386 14601 372 0,'0'0'655'0,"0"0"-610"16,0 0 32-16,0 0-9 16,0 0-28-16,0 0 1 15,-86 43-2-15,68-15-25 16,5 1-5-16,1-3-7 16,6-2-1-16,4-2 3 15,2-7-3-15,0-5-1 0,7-6-1 16,10-4-8-16,4 0-12 15,0-18-14-15,1-5 12 16,-1-4 15-16,-4-2 8 16,0-6 1-16,-3-1 1 15,-2 4 3-15,-6 6 16 16,-3 11 34-16,-2 7-11 16,-1 7 3-16,2 1-22 15,-2 6-25-15,0 18-21 16,0 12 21-16,0 7 0 15,0 5-1-15,3 1 0 16,5 1-31-16,2-4-138 16,3-11-250-16</inkml:trace>
  <inkml:trace contextRef="#ctx0" brushRef="#br1" timeOffset="104339.77">17733 14159 1086 0,'0'0'144'0,"0"0"-124"16,0 0-1-16,0 0-19 16,0 86 71-16,-5-23-6 15,0 15-15-15,0 8-36 16,-3 7-13-16,-2 6 1 0,-11 3-2 15,-9 2-5 1,-12-9-104-16,-14-12-343 16</inkml:trace>
  <inkml:trace contextRef="#ctx0" brushRef="#br1" timeOffset="105244.65">11447 16259 922 0,'0'0'171'0,"0"0"-153"16,0 0 48-16,0 0 8 15,0 0-23-15,0 0-1 16,63 0-6-16,-11 0-22 16,8-2-22-16,4 2-10 15,-4-5-84-15,-11 0-341 0</inkml:trace>
  <inkml:trace contextRef="#ctx0" brushRef="#br1" timeOffset="105448.8">11537 16177 1258 0,'0'0'14'16,"0"0"-12"-16,-29 95-2 16,25-50 15-16,0 3 17 15,4 5 4-15,0 2-22 16,0-1-10-16,0-1-4 15,1-5-32-15,2-7-419 0</inkml:trace>
  <inkml:trace contextRef="#ctx0" brushRef="#br1" timeOffset="107939.66">11831 16591 825 0,'0'0'67'0,"0"0"-67"16,0 0 0-16,0 0 6 16,0 0 23-16,0 0 26 15,-2 0-5-15,2 0-29 16,0 0-15-16,0 0-1 0,0 0 10 16,0 0 6-16,0 0-12 15,0 0-5-15,0 0 0 16,0 0 6-16,0 0-2 15,0 0-8-15,0 0 3 16,0 0-3-16,0 0 4 16,0 0-4-16,0 0 0 15,0 0 1-15,0 0-1 16,0 0 1-16,0 0-1 16,0 0 1-16,0 0 0 15,0 0 1-15,0 0-2 16,0 0 2-16,0 0-1 0,0 0 0 15,0 0-1 1,0 0 1-16,0 0-1 0,0 0 0 16,0 0 0-16,0 0 0 15,0 0 1-15,-1 0-1 16,1 0 0-16,0 0 0 16,0 0 0-16,0 0 0 15,0 0 0-15,0 0 0 16,0 0 0-16,0 0 0 15,0 0 1-15,0 0-1 16,0 0 0-16,0 0 0 16,-2 0 1-16,2 0 0 0,0 0-1 15,0 0 0-15,0 0 0 16,0 0-1-16,0 0 2 16,0 0-2-16,0 0 1 15,0 0 0-15,0 0 0 16,0 0 0-16,0 0-1 15,-3 0 1-15,-3 2 1 16,-4 2-1-16,1 1 0 16,0 0 5-16,-3 1 4 15,-3 3 6-15,3-1 2 16,-4 3-4-16,-2 4 13 16,6 1-18-16,1 2 4 15,4 2-1-15,7-1-1 16,0-1-5-16,0-3-2 15,15-1 1-15,9-2-2 0,8-5 4 16,9-4 2-16,6-3-5 16,3 0-2-16,-6 0-1 15,-8-13-8-15,-9-5 5 16,-10-5-5-16,-7-1 8 16,-7-3 2-16,-3-3-1 15,0 4 2-15,-2 3 4 16,-9 5 0-16,0 6 15 15,2 5 4-15,2 4-6 16,7 2 14-16,0 1-10 16,0 0-12-16,0 4-12 0,0 17 0 15,0 11 7-15,0 6 5 16,13 3-8-16,1 1-1 16,2 3 2-16,4-4-5 15,3-1-1-15,6-6-4 16,5-10-181-16,2-12-392 15</inkml:trace>
  <inkml:trace contextRef="#ctx0" brushRef="#br1" timeOffset="108218.82">12571 16301 1082 0,'0'0'227'15,"0"0"-227"-15,0 0-1 16,0 0 1-16,0 0 0 15,0 0 2-15,0 0-2 16,94 68-4-16,-47-62-362 16,-2 0-510-16</inkml:trace>
  <inkml:trace contextRef="#ctx0" brushRef="#br1" timeOffset="108408.19">12539 16617 1058 0,'0'0'212'0,"0"0"-212"15,0 0-4-15,0 0 4 16,0 0 11-16,97 3-11 16,-31-3-10-16,4-7-323 15</inkml:trace>
  <inkml:trace contextRef="#ctx0" brushRef="#br1" timeOffset="108974.2">13221 15824 635 0,'0'0'191'0,"0"0"-166"16,0 0 3-16,0 0 27 15,0 0-5-15,0 0 67 16,-28 62 5-16,20-15-69 15,-1 8-1-15,2 7-20 0,0 3-2 16,1 2 29-16,3 2-25 16,1 5-4-16,1-2-5 15,1 0-8-15,0-4-4 16,0-4-6-16,0-4-2 16,0-5 0-16,-2-8-5 15,-3-4 0-15,-5-8 0 16,-2-8-2-16,-4-5-24 15,-5-11-87-15,-1-8-43 16,1-3-185-16,4-17-210 16</inkml:trace>
  <inkml:trace contextRef="#ctx0" brushRef="#br1" timeOffset="109143.2">13054 16319 1247 0,'0'0'25'0,"0"0"-17"16,0 0-7-16,85-19 1 15,-42 17-1-15,12 1-1 16,10 1-31-16,2-3-305 16,2-5-486-16</inkml:trace>
  <inkml:trace contextRef="#ctx0" brushRef="#br1" timeOffset="109426.23">13845 15820 1014 0,'0'0'244'0,"0"0"-231"16,0 0-2-16,0 0 16 15,0 0 40-15,-85 109 12 16,73-45-18-16,3 10-20 16,4 3-13-16,1 5-19 15,2-1-5-15,2 0 1 0,0-4-5 16,0-10 0 0,8-5-1-16,19-8-63 0,10-12-235 15,5-16-658-15</inkml:trace>
  <inkml:trace contextRef="#ctx0" brushRef="#br1" timeOffset="110142.49">14564 15996 794 0,'0'0'94'15,"0"0"-63"-15,0 0 113 16,0 0-37-16,0 0-47 16,-97-21-19-16,68 42-9 15,3 9-4-15,0 6-7 16,8 6-4-16,5-5 0 15,9 0-6-15,4-8 1 16,0-5-11-16,17-5 4 16,9-6-1-16,11-6-4 15,3-7-17-15,1 0-23 16,-4-14-2-16,-7-11-4 16,-5-6 42-16,-4-7 0 15,-7-5 4-15,-4-2 1 0,-7 2 2 16,-2 7 9-1,-1 11 19-15,0 14 1 0,0 7 6 16,0 4-31 0,0 21-7-16,0 18 0 0,0 15 1 15,0 7 6-15,0 3 0 16,0 2-1-16,0-4-2 16,5-5-4-16,-2-10 0 15,1-11 0-15,-1-15 0 16,-1-9 0-16,1-8 0 15,3-4 5-15,3-11 22 16,6-15-16-16,6-10-11 16,5-6 0-16,4-8-6 15,5-4-35-15,3-6 2 0,4 2-68 16,-3 8-182-16,-6 7-146 16</inkml:trace>
  <inkml:trace contextRef="#ctx0" brushRef="#br1" timeOffset="111025.26">15034 16422 414 0,'0'0'501'15,"0"0"-487"-15,0 0-7 16,0 0 72-16,0 0-15 15,-99 27 7-15,73-2 3 16,3 9-34-16,8 5-15 16,8 0-4-16,5 2-9 15,2-3-8-15,15-4-4 16,20-3 0-16,15-6-54 16,10-10-266-16,4-7-344 15</inkml:trace>
  <inkml:trace contextRef="#ctx0" brushRef="#br1" timeOffset="111388.24">15583 16461 708 0,'0'0'309'16,"0"0"-308"-16,0 0 37 15,-6 100 27-15,-2-70 9 16,-2 3-3-16,-2-5-37 16,-3-1-25-16,2-4-6 15,-3-6-3-15,-3-6-3 16,-1-8-135-16,-1-3-216 16</inkml:trace>
  <inkml:trace contextRef="#ctx0" brushRef="#br1" timeOffset="112010.88">16044 15922 1074 0,'0'0'130'16,"0"0"-126"-16,0 0-4 0,0 0 2 16,0 0 49-1,-87 108 31-15,65-57-51 0,6 1-10 16,2-7-14-16,8-6-3 16,5-10 7-16,1-6-11 15,0-8 0-15,1-5 0 16,14-9 0-16,3-1-2 15,6-4-22-15,3-17-13 16,-2-8 3-16,-4-7 24 16,-3-8 2-16,-3-8 7 15,-8-1 1-15,-2 4 2 16,-5 10 5-16,0 12 18 16,0 12 12-16,0 9 0 15,0 6-1-15,0 0-31 16,0 18-5-16,-6 23 0 0,-3 16 0 15,4 11 15 1,2 0-9-16,2-9 1 0,-1-3-7 16,2-13-1-16,0-10 0 15,0-12 1-15,0-10 1 16,0-9-1-16,0-2 1 16,14-10 16-16,4-17-7 15,7-8-9-15,5-6 1 16,1-7-1-16,2-1 3 15,-2-2-3-15,-4 4-1 16,-5 10 0-16,-6 14 1 16,-7 9-4-16,-4 9 3 0,-3 5-36 15,-2 3-127-15,0 18-142 16,0 9 40 0</inkml:trace>
  <inkml:trace contextRef="#ctx0" brushRef="#br1" timeOffset="112533.33">16386 16340 1054 0,'0'0'134'0,"0"0"-129"15,0 0 74-15,0 0-41 16,0 0-38-16,0 0 40 16,-29 78-4-16,20-35-22 15,2 1-7-15,-2-1-3 16,1-5-1-16,4-6-3 16,1-7 0-16,0-12 0 15,1-6 0-15,1-3-2 16,1-4 2-16,0 0 4 15,0-16-4-15,0-10-3 16,10-2-9-16,-1-2 9 16,3-5 0-16,-1-2 1 15,1 1-1-15,4-1-7 0,-2 6 0 16,0 9 1-16,-2 9 4 16,2 7-1-16,-2 6 2 15,1 0-7-15,4 19 4 16,-1 11 7-16,-3 5 0 15,0 8 0-15,-5 0 0 16,-6-2 0-16,-2-5 1 16,0-5 1-16,0-8-2 15,-12-7-1-15,1-8 0 16,-5-8 0-16,-2 0-1 16,-7-3-4-16,-2-20-119 15,5-3-277-15</inkml:trace>
  <inkml:trace contextRef="#ctx0" brushRef="#br1" timeOffset="112795.93">16917 16215 1108 0,'0'0'54'0,"0"0"-47"0,-48 107 29 15,27-63 3-15,2-2-5 16,2-2-19-16,0-7-12 16,4-3-3-16,-1-10-6 15,2-10-215-15,2-10-131 16</inkml:trace>
  <inkml:trace contextRef="#ctx0" brushRef="#br1" timeOffset="113446.48">17221 15794 900 0,'0'0'202'16,"0"0"-199"-16,0 0-3 16,0 0 6-16,0 0 89 15,0 0-36-15,-100 89-18 16,81-50-22-16,4 1-9 15,6 0-6-15,1-5-1 16,8-8 1-16,0-9-2 16,0-8-1-16,11-7 0 15,7-3 0-15,4-7-1 0,6-17 0 16,1-9-21-16,-4-5-11 16,-2-1-5-16,-3-1 25 15,-3 2 12-15,-8 5 0 16,-6 5 5-16,-3 10 4 15,0 7 17-15,0 8 18 16,0 3-16-16,0 0-28 16,0 8 0-16,-15 21 0 15,-3 16 0-15,2 13 19 16,2 8-2-16,5 1-1 16,2-5-15-16,2-15 3 15,5-12-3-15,0-13 0 16,0-10-1-16,0-9 0 0,0-3 4 15,3-10 24-15,14-15-11 16,5-10-14-16,-1-10 0 16,4-8-1-16,1-3 1 15,-3 2 0-15,-3 12-2 16,-4 12 0-16,-7 16-1 16,-4 9 1-16,-2 5-1 15,-2 0-17-15,-1 23-66 16,2 19 55-16,-2 8-62 15,0 5-242-15,0 1-308 16</inkml:trace>
  <inkml:trace contextRef="#ctx0" brushRef="#br1" timeOffset="113980.21">17439 16204 843 0,'0'0'43'0,"0"0"50"0,0 0 50 16,0 0-48 0,0 0-52-16,0 0-23 0,-57 36 31 15,35-12-33-15,-2 5-9 16,3-2-1-16,4 3-4 16,6-5 2-16,5-7-6 15,4-7 4-15,2-6-3 16,0-5 1-16,12 0 0 15,9-5 5-15,3-16-7 16,0-5 1-16,-5-2 3 0,1-3 4 16,-4-1-2-1,-4 2 10-15,-5 5 5 0,-2 9 0 16,-2 11 1-16,-1 5 5 16,-1 0-27-16,-1 23-7 15,0 13 2-15,0 12 5 16,0 2 1-16,0 2-1 15,0-6-2-15,0-3-28 16,7-6-85-16,13-8-151 16,8-13-143-16</inkml:trace>
  <inkml:trace contextRef="#ctx0" brushRef="#br1" timeOffset="114250.3">17961 15580 1003 0,'0'0'77'16,"0"0"3"-16,0 0-11 15,0 0-60-15,0 77 91 16,13-9-6-16,1 17-47 15,-3 24-9-15,-3 10-15 16,-6 15-14-16,-2 1-9 16,-3-2 0-16,-20-12 0 15,-17-17-58-15,-17-22-284 16</inkml:trace>
  <inkml:trace contextRef="#ctx0" brushRef="#br1" timeOffset="194461.03">21624 7438 830 0,'0'0'127'15,"0"0"-14"-15,0 0 50 0,0 0-61 16,0 0 0 0,0 0-22-16,0 0-29 0,0 0-20 15,0-32-13-15,0 32-9 16,0 0 3-16,0 0-8 15,0 0-4-15,0 14 2 16,4 11 3-16,2 10 8 16,2 9 2-16,-1 6 0 15,-1 5-2-15,0 9 1 16,0 7 1-16,0 5 3 16,-2 6-5-16,-1 4-7 15,2 3 5-15,3 2-3 16,3 1 9-16,3 2 4 15,4-1-5-15,-2-3 5 16,2-2-1-16,-3 0 2 0,1-4-12 16,-2-3-2-1,-2 0 0-15,-5-4-7 0,-2-5-2 16,-4-8 1-16,1-13-2 16,1-15-4-16,0-13-15 15,-2-12-16-15,6-11-25 16,2-8-28-16,8-30 3 15,-1-22-165-15,-5-22-304 16</inkml:trace>
  <inkml:trace contextRef="#ctx0" brushRef="#br1" timeOffset="195581.9">21670 7429 554 0,'0'0'102'15,"0"0"-42"-15,0 0 59 16,0 0-38-16,0 0 29 16,0 0 4-16,-10-26-48 15,10 26-28-15,0 0-15 16,0 0-4-16,0 0-6 16,4 0-4-16,17 0 6 15,10 0 27-15,10-2-17 16,12 2-10-16,10-1 2 15,8-2-6-15,6 0 0 16,3-1-9-16,5-3-1 16,6-1 1-16,3-2 0 15,6 2-2-15,-4-2 1 0,-4 3-1 16,2 2 3-16,-3-1-1 16,9 2-2-16,9-3 2 15,3 1 0-15,6 0-2 16,0-1 0-16,-1-1-1 15,-1 0 1-15,3-1-1 16,-4 2 2-16,-2-1 0 16,-7 3 0-16,-6 0 2 15,1-1-2-15,-2 1-1 16,2 0 1-16,-2 4-1 0,1-1-2 16,-6 2 1-16,-2 0-1 15,-2 0 1-15,-8 0 2 16,-3-2-1-16,-6-1 0 15,-6 0 2-15,-3-1-2 16,-4 4 1-16,-6-2 2 16,-2 1-3-16,-3 1 0 15,2 0-1-15,-2 0 1 16,-1 0 1-16,-4 0 0 16,-6 0-1-16,-7 1-2 15,-7 1 2-15,-7-2 0 16,-6 0-1-16,-5 0 1 15,-3 0 0-15,-3 0 0 16,3 0 0-16,0 0 2 16,2 0-2-16,-2 0 1 0,-2 0 0 15,1 0 0 1,-2 0-1-16,0 0 4 0,0 0-1 16,0 0-2-16,0 0 1 15,0 2-2-15,0 2-3 16,-2 2-44-16,-16 0-110 15,-13-3-313-15</inkml:trace>
  <inkml:trace contextRef="#ctx0" brushRef="#br1" timeOffset="197517.01">21812 9354 538 0,'0'0'271'15,"0"0"-230"-15,0 0-18 16,0 0 38-16,0 0 62 16,0 0-24-16,36 0-42 15,-22 2-10-15,3 3-15 16,4-1 7-16,4 0-10 15,5-2 0-15,7-2 6 16,9 0-17-16,7 0-7 16,11-8-3-16,9-5-4 15,8-3-1-15,5 1-3 16,5 2 2-16,5 1 1 16,2 3-2-16,6 2 22 0,1 1-3 15,4 2-8-15,7 1 3 16,1 1-1-16,5-1-12 15,3 0 2-15,1-1-3 16,0 1-1-16,-2-2 1 16,-7 0-1-16,-6 0 1 15,-6 0 2-15,1-1-1 16,-3 2 0-16,3-2-2 16,-3 0-1-16,-6 3 0 15,-8-1 1-15,-4 0-2 16,-7 2 2-16,-4 1 0 15,-7 1 0-15,-2 0 1 16,-3 0-1-16,-1 0 1 0,-1 0-1 16,-3 0 1-1,-8 5 0-15,-3-3 0 0,-2 2-1 16,-3-3 0-16,0 0 0 16,-4 0 0-16,-4-1 0 15,-2 0 1-15,-2 0-1 16,0 0 0-16,1 0 1 15,2 0-4-15,-1 0 6 16,-6 0-2-16,-1 0 1 16,-9 0-2-16,-7 0 9 15,-3-1-4-15,-3 1 3 16,-2 0 9-16,1 0 0 16,4-1-11-16,4 0-4 0,3-1-1 15,3-1-1-15,1 3 0 16,-4-1 1-16,-1-1-1 15,-3 0 1-15,-5 0-1 16,0-1 2-16,-1-1 0 16,1-1 2-16,-2-4 1 15,2-1 2-15,0-3-1 16,0-2 0-16,2-2 1 16,2-3-2-16,-2-5-1 15,-1-1 5-15,-1-3 0 16,-1-4-1-16,-2-2 2 15,0-3 0-15,0-3-7 16,0-3 7-16,-5-4-7 16,-2 2-3-16,-4-1 0 0,4 4 1 15,2-2 1-15,1 5-2 16,4-1 1-16,0 1-1 16,0 2 0-16,0 0 0 15,0 3 0-15,0-4 0 16,0 2 0-16,0-2 1 15,0 0 0-15,0-2-1 16,-2 4 0-16,-1 2 0 16,-1 6 2-16,0 2-2 15,1 1 0-15,0 2 0 16,1 1 0-16,1-3 0 16,1 0 0-16,-2-1 1 0,1 0-1 15,-3-2 0 1,3 2 0-16,-2-2 0 0,-2 1 0 15,-2 2 1-15,0 3-1 16,1 4 0-16,1 2 0 16,2 3 0-16,0-1 1 15,2 3-1-15,-2-3 0 16,3 2 0-16,0 0 0 16,0-4 0-16,0 2 0 15,0-3 0-15,0 0 0 16,0 0 0-16,0 0 0 15,0-2 0-15,0-3 0 16,0 1-1-16,0-2 2 0,0 2-1 16,0 3 0-16,0 2 0 15,0 3 0-15,0 2-2 16,0 1 2-16,0 4 3 16,0-2-3-16,-2 4 0 15,2-2 0-15,-1-1 1 16,1 2-1-16,-2 0 0 15,2 4-1-15,0-2-2 16,0 4 3-16,0 0 0 16,-1 0-6-16,1 0-15 15,-5 0-31-15,-2 11-76 16,-9 5-94-16,-9 4-207 16</inkml:trace>
  <inkml:trace contextRef="#ctx0" brushRef="#br1" timeOffset="198764.37">21721 8424 255 0,'0'0'522'16,"0"0"-490"-16,0 0-24 16,0 0 35-16,0 0 33 15,0 0 29-15,15 0-28 16,13 0-32-16,12 0-2 16,15 0-13-16,7-4-15 15,6-1 2-15,7 0 0 0,4 1-9 16,9-3-5-16,4-2 3 15,5 2-2-15,7 0-2 16,1 2 0-16,6 0 25 16,2 2-24-16,3 2 2 15,8 0-1-15,0-2 0 16,1-1-2-16,1-1 1 16,-7-2-3-16,-3-2 1 15,0 2 3-15,-8 1-4 16,-3 0 0-16,-10 0 1 15,-2 1 3-15,-4-1 0 16,-1-1-2-16,-1 0-1 0,-2-1-2 16,-4-2 1-16,-4-1 0 15,-4 2 1-15,2 0-1 16,-7 2-3-16,-2 3 3 16,-6-1 0-16,-4 2 0 15,-2 1 0-15,-5 1 1 16,0 1 1-16,-2 0-1 15,0 0-1-15,-3-1 0 16,2-3 3-16,-1 3-3 16,1-1-1-16,-1 0 1 15,-2 1 0-15,-6 1 1 16,-4-2-1-16,-8 2 1 16,-6-1-1-16,-5-1 0 15,0 1 0-15,-1 0 2 0,-1 1 16 16,2-3 1-16,-1 0-6 15,-1 1-8-15,-2 0-2 16,-5 2 4-16,-4-2-4 16,-1 2-1-16,0-1-2 15,-4-2-15-15,-26-3-93 16,-22-11-351-16</inkml:trace>
  <inkml:trace contextRef="#ctx0" brushRef="#br1" timeOffset="199705.39">22753 7378 657 0,'0'0'163'16,"0"0"-140"-16,0 0 20 16,0 0 18-16,0 0 11 15,0 0-36-15,-1 49 81 16,4-20-70-16,3 5-12 16,1 5-1-16,-1 6-4 0,0 1-10 15,-2 5-1-15,-1 2 2 16,0 5 3-16,2 2-7 15,-2 1-5 1,2 1-2-16,0 4 1 0,-2-2 3 16,3 4-5-16,2-4 0 15,-1 3 6-15,4-5-4 16,-1-1-3-16,2 3 44 16,1-2-39-16,3-1-11 15,-2 2 20-15,1-1-6 16,-1-3-13-16,-4-1 3 15,1 0 6-15,-1-6-10 16,-3-2 2-16,3-7 2 0,-2-6-3 16,1-8 0-16,0-6 1 15,-1-6-4-15,-1-4 0 16,-1-5 0-16,0-2 1 16,-3-2-1-16,0 2-15 15,-1-3-16-15,-2 3-21 16,0 0-28-16,4-6-68 15,9 0-134-15,4-8-215 16</inkml:trace>
  <inkml:trace contextRef="#ctx0" brushRef="#br1" timeOffset="200591.66">23944 7277 728 0,'0'0'221'16,"0"0"-212"-16,0 0 28 15,0 0 26-15,0 0-25 0,0 0 51 16,-3 47-14 0,3-14-47-16,3 10-1 0,6 4 5 15,0 9 12-15,0 4-3 16,2 4-14-16,-2 4 4 16,-1 5-10-16,-2 5 2 15,0 0-4-15,-2 4-3 16,1 4-1-16,1 3 0 15,1-1 11-15,4-3-5 16,2 0-13-16,6 0 0 16,5 1 2-16,2-3 1 15,2-4-1-15,-1-7 1 16,-3-5-2-16,-3-8-5 16,-5-11-1-16,-4-11-3 0,-5-15 0 15,-1-9 0-15,-2-8-6 16,-1-5-24-16,0 0-16 15,1-7-31-15,5-21-115 16,-2-21-256-16</inkml:trace>
  <inkml:trace contextRef="#ctx0" brushRef="#br1" timeOffset="201216.12">25048 7198 696 0,'0'0'222'16,"0"0"-218"-16,0 0 16 16,0 0 57-16,0 0-4 15,0 0-29-15,-8 41-12 16,8-2 54-16,0 11-54 16,0 8 7-16,0 8-8 15,2 3 8-15,4 3-9 16,1 7-6-16,-2 3 7 15,-4 6-13-15,-1 5-12 16,0 5 5-16,0 2 0 0,0-1 25 16,0-3-10-16,0-7-7 15,0-2 5-15,5-2-1 16,1-4-11-16,4-9 0 16,0-10-4-16,0-12-6 15,-3-10-2-15,-2-15-1 16,-1-9-9-16,-4-11-46 15,0-5-49-15,0-1-35 16,0-20-125-16,-12-13-429 16</inkml:trace>
  <inkml:trace contextRef="#ctx0" brushRef="#br1" timeOffset="202219.07">21638 7431 598 0,'0'0'130'0,"0"0"-121"16,0 0 55-16,0 0 9 15,0 0-1-15,0 0-9 16,0 0-3-16,0-2 14 0,0-5 8 16,0-6-34-1,-14-2-7-15,-10-5-24 0,-4-3 19 16,-7-6 0-16,-2-4 5 15,0-4-7-15,-2-9-2 16,2-10-17-16,1-6-5 16,5 2 10-16,2 6-18 15,8 13-1-15,2 12 11 16,7 8 9-16,0 6-14 16,7 6-2-16,1 2-3 15,2 3-1-15,2 4 0 16,0 0-1-16,0 0 0 15,0 0-24-15,0 0-62 16,0 0-91-16,0 3-178 0,3-2-244 16</inkml:trace>
  <inkml:trace contextRef="#ctx0" brushRef="#br1" timeOffset="204753.24">20584 5942 907 0,'0'0'151'0,"0"0"-104"16,0 0 16-16,0 0 18 0,0 0-31 16,0 0-20-16,0 0-16 15,0 0-8-15,-40 26-2 16,26 10 14-16,-4 3 8 16,5 1-8-16,1-2-2 15,7-3-1-15,5-3-7 16,0-9-7-16,8-4 1 15,10-8 2-15,9-8 5 16,7-3-4-16,5-4 0 16,-2-18-1-16,-1-4-1 15,-12-5 0-15,-8-5 0 16,-8-1 0-16,-8-8 0 16,0 0 1-16,-2 3 0 0,-10 4 18 15,-1 10-8-15,2 9 8 16,2 9 2-16,5 6-14 15,1 1-5-15,3 3 1 16,0 0-4-16,0 0-2 16,0 16-5-16,0 14 3 15,0 15 2-15,2 4 5 16,6 4 0-16,1 5 7 16,2 0-5-16,2 0-4 15,-1-7 0-15,1-6-2 16,-1-12-1-16,-2-8 0 15,-6-9 2-15,-1-10-2 0,-3-3 0 16,0-3 5 0,0 0 12-16,0-19 33 0,0-12-43 15,0-9-6-15,0-5 1 16,3-5-2-16,3-3-2 16,4 4 2-16,3 6-1 15,0 11-3-15,-3 10 3 16,-4 6 1-16,0 12-3 15,-6 1 2-15,1 3 1 16,-1 0-9-16,2 0-20 16,1 0-32-16,3 1-111 15,2 10-94-15,0 1-84 16</inkml:trace>
  <inkml:trace contextRef="#ctx0" brushRef="#br1" timeOffset="206404.5">20415 6066 717 0,'0'0'77'0,"0"0"-36"15,0 0 33-15,0 0 58 16,0 0-22-16,0 0-44 0,0 0-41 16,18 0-9-1,15-6 18-15,13-7 16 0,11-1-14 16,9-2-16-16,-1-1-8 15,-4 1-1-15,-8-1-5 16,-10 2-4-16,-9 2-2 16,-11 3 0-16,-9 3 0 15,-11 6-2-15,-3-3-13 16,0 1-55-16,-14-1-173 16,-15-2-384-16</inkml:trace>
  <inkml:trace contextRef="#ctx0" brushRef="#br1" timeOffset="207217.79">20611 5973 1082 0,'0'0'129'16,"0"0"-117"-16,0 0 6 16,0 0 70-16,0 0-4 15,0 0-48-15,1 35-29 16,8-5 34-16,-1 9-4 15,-1 5-5-15,-1 6-18 16,3 4 7-16,-3 7 1 16,3 1-7-16,2-1-2 15,0-6-2-15,-2-8-8 16,2-9-3-16,1-9 1 16,-5-9-1-16,-1-7-1 15,-3-9 1-15,-3-2 0 0,0-2 0 16,0-10 6-16,0-14-6 15,0-12-6-15,0-9-6 16,-6-8 5-16,-1-12-16 16,-4-9 1-16,-1-3-10 15,-3-3 12-15,-1 12 7 16,2 8 7-16,3 13 6 16,2 16 1-16,4 11 8 15,1 7-1-15,2 7 7 16,2 5 2-16,0 1-10 15,-2 0-3-15,2 1-4 0,0 25-3 16,0 10-5-16,0 17 8 16,4 7 4-16,8 3 4 15,2 6 10-15,0 0-4 16,1-3-7-16,-2-6-2 16,-1-7 4-16,2-8-7 15,-4-10-2-15,-2-10-2 16,-1-8 2-16,-4-8 0 15,-2-6 1-15,-1-3 1 16,0 0 0-16,0-13 14 16,0-14-6-16,-3-12-8 15,-5-8-2-15,0-12-1 16,-1-10 0-16,0-6-1 16,-1 3-2-16,2 9 1 15,2 13 0-15,0 14 3 0,-1 16-3 16,1 9 3-1,1 5 0-15,4 3 1 0,-1 3 1 16,2 0-2-16,0 0-2 16,0 11 0-16,0 20-6 15,0 16 8-15,10 9 0 16,1 5 0-16,3 3 1 16,-1-1 2-16,1-7 0 15,-2-5-2-15,1-10 0 16,-4-11 0-16,-3-5-2 15,-4-9-11-15,-2-8-64 16,0-7-103-16,0-1-162 0,0-11-342 16</inkml:trace>
  <inkml:trace contextRef="#ctx0" brushRef="#br1" timeOffset="207741.88">20478 6066 268 0,'0'0'791'16,"0"0"-765"-16,0 0 16 16,0 0 45-16,0 0-28 0,0 0-23 15,28-38-29-15,2 24-7 16,4 0 5-16,4 2-3 15,-1-2 5-15,0 3 5 16,-7 2-1-16,-12 4-2 16,-7 2-5-16,-7 3-3 15,-4 0 2-15,0 0 2 16,-13 0 5-16,-14 7-9 16,-11 5 3-16,1-1-4 15,0-3-5-15,4-4 4 16,8 1 1-16,5-5 0 15,11 0 1-15,5 0 0 0,4 0 5 16,0 0 10-16,0 0 2 16,13-5-18-16,13-6 0 15,3 0-1-15,4 2 1 16,2 1 0-16,-1 0 0 16,-1-1 0-16,-5 0 0 15,-4 0 0-15,-6 2 6 16,-6 2-5-16,-8 3 5 15,-1 2-4-15,-3 0 3 16,0 0-1-16,0 0-4 16,0 0-33-16,0 0-69 15,0 2-260-15,0 8-134 16</inkml:trace>
  <inkml:trace contextRef="#ctx0" brushRef="#br1" timeOffset="208223.19">21108 6245 983 0,'0'0'62'16,"0"0"-37"-16,0 0 98 15,0 0-34-15,0 0-37 16,0 0-6-16,-77-20-16 15,58 20-10-15,-1 3-1 16,-3 10-6-16,-3 3 9 16,3 2 3-16,0 4-6 15,4 4 0-15,4 1-7 16,6 4-3-16,4-2-4 16,5 2-2-16,0-2 2 0,2-4-1 15,14-4 0-15,5-6 4 16,8-7-4-16,8-6-4 15,9-2-9-15,9-1-57 16,-2-16-133-16,-7-4-435 16</inkml:trace>
  <inkml:trace contextRef="#ctx0" brushRef="#br1" timeOffset="210158.87">22427 7742 401 0,'0'0'484'16,"0"0"-470"-16,0 0 66 0,0 0 108 15,0 0-96-15,0 0-22 16,-10-15-18-16,9 15-17 16,-4 0-10-16,-6 0-2 15,-4 9 2-15,-8 9 10 16,1 5 1-16,2 4-7 15,4 5-16-15,4 3-4 16,8-3-1-16,4-2 0 16,0-4-3-16,16-4 1 15,14-5 0-15,7-7 1 16,9-9 1-16,6-1 1 16,0 0-6-16,-8-15-3 0,-8-4 0 15,-14 0 5-15,-11-5-5 16,-11-4 6-16,0-1 12 15,-15-2-5-15,-11 0-3 16,-5 6-4-16,-4 5-3 16,-3 6 1-16,-4 8-4 15,-5 5 0-15,2 1-2 16,4 0-12-16,11 1-24 16,14 8-45-16,13-1-134 15,3-2-250-15</inkml:trace>
  <inkml:trace contextRef="#ctx0" brushRef="#br1" timeOffset="210925.81">23275 7574 686 0,'0'0'415'15,"0"0"-378"-15,0 0 60 16,0 0-16-16,0 0-1 16,0 0-13-16,-1 1-40 15,1 20-19-15,3 10 60 0,6 7-27 16,-3 1-16-16,2 4-6 15,-1 0 2-15,0-2-7 16,1 0-2-16,0-6-4 16,-2-3-1-16,0-7-7 15,1-5 2-15,-3-6-1 16,1-6-2-16,-1-2 1 16,-4-5-13-16,1-1-35 15,-1 0-63-15,2-9-119 16,-1-11-643-16</inkml:trace>
  <inkml:trace contextRef="#ctx0" brushRef="#br1" timeOffset="212062.17">25631 7586 561 0,'0'0'457'0,"0"0"-366"16,0 0 43-16,0 0-17 15,0 0-16-15,0 0-41 16,-42-7-26-16,22 23-19 16,1 9-9-16,0 7 7 0,4 5 3 15,5 1 0-15,4-1 0 16,6-5-4-16,0-4-10 15,6-8-1-15,18-5-1 16,9-6-5-16,1-9-8 16,-1 0 2-16,-6-5-2 15,-8-15 9-15,-9-6 4 16,-7-1 0-16,-3-4 0 16,0 0 2-16,-19 2 5 15,-11 2-3-15,-13 4-4 16,-12 5-27-16,-14 2-136 15,-7 5-283-15</inkml:trace>
  <inkml:trace contextRef="#ctx0" brushRef="#br1" timeOffset="212627.07">24570 7622 862 0,'0'0'99'0,"0"0"0"15,0 0 78-15,0 0-66 16,0 0-14-16,0 0-34 0,-37-5-28 15,16 9-13 1,-7 11 8-16,0 8-1 0,4 1-7 16,9 1-12-16,9 1-5 15,6-3 0-15,0-3-3 16,18-5 4-16,16-5-5 16,9-5-1-16,4-5-2 15,-6 0-16-15,-10-6-5 16,-11-10 13-16,-10-5 10 15,-8-1 3-15,-2-3-3 16,-9 3-2-16,-15 1-2 16,-15 5-5-16,-7 7-19 15,-9 6-77-15,0 3-209 16,1 0-548-16</inkml:trace>
  <inkml:trace contextRef="#ctx0" brushRef="#br1" timeOffset="214496.25">24488 8565 826 0,'0'0'168'0,"0"0"-99"15,0 0 71-15,0 0-34 16,0 0-12-16,0 0-45 15,2-11-28-15,-1 11-15 0,2 3-5 16,6 16 2-16,3 9 6 16,0 7 22-16,1 2-16 15,-3 3-4-15,-3 1 11 16,2-1-9-16,-3-4-3 16,-2-2 1-16,-2-6-5 15,-2-6-2-15,1-7 3 16,1-7-5-16,-2-4 0 15,1-2-1-15,-1-2 0 16,0 0-2-16,2 0 0 16,-1-7-33-16,1-13-193 15,-1-6-494-15</inkml:trace>
  <inkml:trace contextRef="#ctx0" brushRef="#br1" timeOffset="-214464.74">25634 8489 549 0,'0'0'515'0,"0"0"-447"15,0 0 38-15,0 0-26 16,0 0-10-16,0 0-3 16,-85 31-36-16,66 2-10 15,2 4 0-15,7 5 11 16,5-4-12-16,5-5-6 16,0-4-5-16,21-8-2 0,10-5 1 15,10-10-8 1,2-4-4-16,0-2-8 0,-10-3-9 15,-11-13 19-15,-8-3 2 16,-9-5 8-16,-5-2 13 16,-2-2 0-16,-20 0-9 15,-14 5-7-15,-15 2-5 16,-17 8-5-16,-18 5-121 16,-15 1-154-16,-8 0-836 15</inkml:trace>
  <inkml:trace contextRef="#ctx0" brushRef="#br1" timeOffset="-213929.7">23460 8804 1048 0,'0'0'123'16,"0"0"-80"-16,0 0 84 16,0 0-35-16,0 0-51 15,0 0-27-15,-10 10-9 16,10 11-5-16,0 1 9 0,0 1-7 15,18-8 3 1,12-2 1-16,9-8 2 16,8-5 0-16,3 0-4 0,-9-12-4 15,-10-5 0-15,-14-1 0 16,-14-4 0-16,-3 0 2 16,-18-1-2-16,-21 1-7 15,-15 3-31-15,-11 6-30 16,-11 8-46-16,-11 4-188 15,-5 1-303-15</inkml:trace>
  <inkml:trace contextRef="#ctx0" brushRef="#br1" timeOffset="-213466.09">22480 8843 960 0,'0'0'90'0,"0"0"11"0,0 0 28 16,0 0-37-16,0 0-38 15,0 0-20-15,-49 35-11 16,49-12 2-16,0 0-3 16,9-3-5-16,12-4 4 15,12-7-2-15,11-9-9 16,4 0-2-16,4-5-6 15,-10-13-2-15,-10-3 0 16,-16-1-2-16,-13-3 4 16,-3 0-4-16,-17-2 2 15,-18 3-1-15,-10 4-5 16,-9 9-18-16,-5 11-12 16,-3 0-26-16,0 8-81 15,4 10-266-15</inkml:trace>
  <inkml:trace contextRef="#ctx0" brushRef="#br1" timeOffset="-212626.56">20018 10007 1154 0,'0'0'158'0,"0"0"-145"16,0 0 72-16,0 0 3 0,0 0-11 16,0 0-38-16,42-6-13 15,10 6-2-15,10 0-7 16,6 0-5-16,7 0-11 15,-4 0 1-15,1 0-2 16,-2 0-4-16,-4-4-71 16,-10-4-188-16,-17-5-396 15</inkml:trace>
  <inkml:trace contextRef="#ctx0" brushRef="#br1" timeOffset="-212414.92">20317 9942 1348 0,'0'0'49'0,"0"0"-44"16,0 0 50-16,-63 81 65 15,54-44-43-15,9 5-46 16,0 3-8-16,0 4-2 16,11-1-11-16,-2 4-3 15,0 2-3-15,2-1-4 16,0-4-1-16,3-2-33 15,2-8-54-15,3-6-143 16,-2-10-251-16</inkml:trace>
  <inkml:trace contextRef="#ctx0" brushRef="#br1" timeOffset="-212097.43">20716 10358 1199 0,'0'0'191'16,"0"0"-187"-16,0 0 53 16,0 0 56-16,-90 2-60 15,58 18-17-15,-2 8-2 16,-3 6-11-16,3 4-5 15,4 5 1-15,8-1 6 0,9 3-10 16,7 3-2-16,6 0-8 16,0-1-1-16,14-6-4 15,23-5 0-15,21-11-23 16,20-13-57-16,14-12-201 16,1-6-686-16</inkml:trace>
  <inkml:trace contextRef="#ctx0" brushRef="#br1" timeOffset="-209377.4">21085 7609 955 0,'0'0'90'15,"0"0"-37"-15,0 0 59 16,0 0-26-16,0 0-31 15,0 0-24-15,-22 10-21 0,10-2 0 16,-5 4 19-16,1 3 4 16,1 6-16-16,-3 5 1 15,3 4 4-15,1 4 13 16,3 2-22-16,6-1-3 16,5 0-3-16,0-2-2 15,0-1 2-15,14-5-5 16,7-5 1-16,4-4 2 15,3-5-1-15,5-5-2 16,2-8-2-16,1 0-15 16,-2 0-65-16,-3-13-89 15,-10-3-220-15,-12-2-455 16</inkml:trace>
  <inkml:trace contextRef="#ctx0" brushRef="#br1" timeOffset="-209003.59">20856 7514 1154 0,'0'0'95'16,"0"0"-91"-16,0 0 30 15,0 0 50-15,0 0-30 16,83-15-32-16,-49 7-16 16,4 3-6-16,-2-1-49 15,-4 2-106-15,-8-2-334 0</inkml:trace>
  <inkml:trace contextRef="#ctx0" brushRef="#br1" timeOffset="-208359.36">21294 8613 1237 0,'0'0'37'16,"0"0"9"-16,0 0 72 16,0 0-52-16,-81 16-27 15,59 5-10-15,1 4-16 0,3 8-1 16,7-1 1-1,3 3 1-15,8 0-5 0,0-2-4 16,0-2 0-16,16-5 1 16,9-5-4-16,11-7-2 15,12-10-26-15,14-4-140 16,-3-10-395-16</inkml:trace>
  <inkml:trace contextRef="#ctx0" brushRef="#br1" timeOffset="-207292.94">21797 6977 889 0,'0'0'104'15,"0"0"-73"-15,0 0 35 16,0 0-10-16,0 0 12 15,-19 88-27-15,19-57-31 0,0-3-4 16,3-2 0-16,10-5-6 16,2-7-1-16,3-7 1 15,3-7 2-15,3 0-2 16,-1-8-17-16,-4-13 5 16,-3-6 9-16,-7-2 3 15,-8-3 4-15,-1-3 8 16,0-2 23-16,-4 2 3 15,-7 3-7-15,4 11 6 16,2 10 12-16,1 7 2 16,4 4-29-16,0 0-17 15,0 9-5-15,0 17-9 16,0 17 9-16,0 6 9 16,0 3-2-16,1-1-1 0,8-3-4 15,0-4 1-15,3-7-3 16,-2-7 0-16,-2-8 0 15,-5-12-1-15,-1-6 1 16,-2-4 0-16,0 0 13 16,6-11 16-16,2-15-5 15,4-6-21-15,3-2 2 16,3-2-3-16,1 3-1 16,0 2-1-16,0 6-1 15,-3 7-7-15,-1 6-39 16,-3 3-47-16,1 4-61 15,0 2-255-15,-4 0-390 0</inkml:trace>
  <inkml:trace contextRef="#ctx0" brushRef="#br1" timeOffset="-206221.83">21779 6628 879 0,'0'0'105'15,"0"0"-83"-15,0 0 76 16,0 0 9-16,0 0-61 16,0 0-38-16,2 38 22 15,8 0 12-15,-4 7 0 0,0 8-4 16,-3 4-24-16,0 5-5 16,0 2 10-1,-2-5-10-15,1-8-4 0,-1-10-2 16,-1-6-3-16,0-11 0 15,0-9 0-15,0-7 1 16,0-6-1-16,0-2 0 16,0 0 8-16,0-5 33 15,0-15 20-15,3-7-57 16,3-5-1-16,2-2-3 16,2-5 1-16,3 0-1 15,3-1-2-15,1 5 2 16,1 7-2-16,5 4 1 15,-4 9-3-15,-1 5 2 0,-2 4 0 16,-4 3-2-16,0 3 2 16,2 0 2-1,2 0-4-15,0 16 3 0,4 4-3 16,-2 5 4-16,1 2 0 16,-2 3-1-16,-1-1 1 15,2 2 0-15,-5 0 0 16,-1 0-1-16,-1 0 0 15,-7-1 1-15,-1-1 2 16,-3-2-1-16,0-1 0 16,0-5-1-16,0-5 0 0,-1-3 2 15,-8-1 12 1,-3-4 5-16,-3-2 3 0,-6-2 9 16,-3-4-7-16,-6 0-7 15,-1 0-6-15,-2-2 5 16,2-8-11-16,4 0-1 15,7 1-2-15,7 0-2 16,6 6-1-16,4-2-1 16,1 1-5-16,2-2-20 15,0-1-40-15,0-2-74 16,17-2-87-16,7 2-265 16</inkml:trace>
  <inkml:trace contextRef="#ctx0" brushRef="#br1" timeOffset="-205291.5">22434 6875 759 0,'0'0'95'0,"0"0"-34"15,0 0 98-15,0 0-23 16,0 0-88-16,0 0-13 16,-15 0-15-16,9 0-6 0,-4 8 9 15,-4 12-2 1,-4 8 14-16,0 9-7 16,1 4-13-16,3 3-3 0,1-1-5 15,7 0-2-15,6-7-4 16,0-3 1-16,0-8 1 15,16-5-3-15,4-8 0 16,3-5 1-16,3-7 1 16,-3 0-2-16,-3-11 0 15,-4-10 4-15,-4-4-1 16,-2-5 6-16,-3-5-8 16,-3-3 4-16,-4-4 0 15,0-3 4-15,0 5 5 0,0 6 1 16,0 10 19-1,-1 8-7-15,-1 7-8 0,1 6 1 16,-1 1 1-16,2 2-4 16,0 0-11-16,0 0-6 15,0 18-8-15,0 15 6 16,0 10 2-16,5 4 3 16,4-1-3-16,5-3 1 15,0-3-1-15,4-1-3 16,-2-6-53-16,1-4-82 15,-7-8-146-15,-5-9-181 16</inkml:trace>
  <inkml:trace contextRef="#ctx0" brushRef="#br1" timeOffset="-204921.1">21759 6584 819 0,'0'0'42'0,"0"0"7"16,0 0 101-16,0 0-33 15,0 0-43-15,0 0-20 16,-17-19-33-16,17 19-15 16,4 0-5-16,18 0 6 15,10 0 13-15,7 0-12 16,7 0-8-16,3 0-13 15,2-8-186-15,-6-2-253 16</inkml:trace>
  <inkml:trace contextRef="#ctx0" brushRef="#br1" timeOffset="-204693.57">22213 6602 586 0,'0'0'560'0,"0"0"-559"16,0 0 12-16,0 0 39 16,0 0-22-16,85-13-30 15,-44 5 0-15,0-1-111 16,-4 0-277-16</inkml:trace>
  <inkml:trace contextRef="#ctx0" brushRef="#br1" timeOffset="-203985.59">23115 6711 1007 0,'0'0'73'0,"0"0"-32"15,0 0 8-15,0 0 27 16,0 0-18-16,-47 78-15 15,42-34-31-15,4 6 2 0,1 5-13 16,0-2 1-16,0-6-1 16,0-8-1-1,0-14 0-15,0-10 0 0,0-8-1 16,0-7-15-16,0 0-2 16,1-8 17-16,7-13-2 15,1-9-16-15,1-2 9 16,1 0-10-16,-1-1 1 15,4 1 9-15,-2 6 1 16,4 2 7-16,1 6 2 16,0 6-2-16,-2 2 4 15,0 7-4-15,-4 3 4 16,0 0-2-16,0 9 0 0,3 12 19 16,-1 6 4-16,0 7-11 15,-1 4-10-15,-4 0 2 16,-4 0-3-16,-1-7 0 15,-3-6-1-15,0-5-1 16,-4-5-3-16,-14-8 4 16,-3-6 0-16,-8-1-5 15,-2-3-18-15,4-17-20 16,11-3-142-16,16-7-52 16</inkml:trace>
  <inkml:trace contextRef="#ctx0" brushRef="#br1" timeOffset="-203704.35">23527 6793 1139 0,'0'0'77'16,"0"0"3"-16,0 0 19 15,0 0-44-15,0 0-29 16,0 0 7-16,-34 56 5 16,22-17-13-16,2 6-8 15,1 3-6-15,3-2-5 0,4-6-6 16,2-6 0-16,3-6-1 16,18-10-33-16,12-6-74 15,9-12-102-15,-2 0-288 16</inkml:trace>
  <inkml:trace contextRef="#ctx0" brushRef="#br1" timeOffset="-202137.25">23620 6756 681 0,'0'0'93'0,"0"0"-39"16,0 0 6-16,0 0-1 0,0 0 31 16,0 0 2-16,-31 32-56 15,22-16-17-15,0 5 1 16,1 3-1-16,4 5-3 15,2 2-5-15,2-1 8 16,0 6-7-16,0-2-1 16,0 1-2-16,0-4 2 15,0-3 0-15,0-4-3 16,0-4 1-16,2-6-6 16,4-1-1-16,-2-6-1 15,3-3 1-15,-2-1 0 16,3-3 3-16,1 0-1 15,4-3 0-15,1-10-3 0,0-3-1 16,-2-6 1-16,-1-2-1 16,-2-3 1-16,-3-8 0 15,-3-4-1-15,-2-6 2 16,-1-1-2-16,0 4 2 16,0 4 1-16,0 9-2 15,0 6 1-15,0 7 20 16,0 6 12-16,-1 3 4 15,-1 3-18-15,2 2 1 16,0 2-4-16,0 0-7 16,0 0-4-16,-1 0-3 15,1 0-2-15,0 0-1 16,-2 0-3-16,1 13-2 16,1 7 5-16,0 4 0 0,0 5 3 15,0 6 1-15,9 3 0 16,4 7 1-16,3 0-1 15,5 0 0-15,-1-2-4 16,2-10-1-16,0-1-57 16,-3-10-154-16,-8-8-458 15</inkml:trace>
  <inkml:trace contextRef="#ctx0" brushRef="#br1" timeOffset="-200263.64">22938 6509 845 0,'0'0'300'16,"0"0"-283"-16,0 0-6 15,0 0 1-15,0 0 61 16,0 0-12-16,0 4-35 15,14-4-20-15,14 0-1 16,17 0-5-16,9 0-29 16,5-4-269-16,-2-10-423 15</inkml:trace>
  <inkml:trace contextRef="#ctx0" brushRef="#br1" timeOffset="-199267.99">24323 6635 670 0,'0'0'220'0,"0"0"-149"15,0 0 8-15,0 0 70 16,0 0-62-16,0 0-43 16,-8-3-24-16,2 11-13 15,0 9 24-15,0 9 15 16,2 6-25-16,-1 5-3 15,2 4 4-15,3 0-8 16,0 1-6-16,0 0-6 16,0-4 0-16,0-9 1 15,2-7-3-15,1-11 2 16,0-5-1-16,-3-5 2 0,1-1 2 16,-1 0 2-16,0-1 7 15,2-14 7-15,-2-5-21 16,0-2 2-16,0 0-2 15,0 2 2-15,0 1-2 16,0-1-1-16,3 2 1 16,0 2 0-16,1 0 0 15,5 2-2-15,0 3-5 16,0 2 1-16,0 3-1 16,0 3 1-16,-6 1 0 15,-2 2-2-15,1 0 3 0,1 0-2 16,3 5 0-1,2 9 3-15,3 3 4 0,-2 4-1 16,-1-1 0 0,2 3-1-16,-2 3 2 0,-1 2-1 15,-2 1 0-15,-4-2 0 16,-1-4-1-16,0-4 2 16,-3-4 0-16,-9-5 0 15,-4-4 3-15,1-2 2 16,-3-4 6-16,-3 0-2 15,-1 0-5-15,-1-8-4 16,7-8-17-16,4-4-52 16,11-7-89-16,1-3-241 15</inkml:trace>
  <inkml:trace contextRef="#ctx0" brushRef="#br1" timeOffset="-198734.55">24722 6700 878 0,'0'0'278'16,"0"0"-270"-16,0 0 57 0,0 0 25 15,0 0-11 1,0 0-58-16,-59 23-1 0,40 6-6 16,3 2-2-16,5 3-1 15,3 1-9-15,7-1 2 16,1-3-2-16,0-6-2 16,7-5-1-16,9-5-2 15,3-10-8-15,1-5 1 16,1 0-10-16,-4-10-3 15,-3-11 8-15,-6-5 14 16,-3-2 1-16,-5-4 5 16,0-2-1-16,0-1 1 15,-2 1 10-15,-6 5 5 16,2 4-2-16,1 10 6 16,2 6 15-16,1 6 8 0,1 3-9 15,1 0-22-15,0 0 0 16,0 0-4-16,0 16-11 15,0 9 0-15,0 10 2 16,0 4-2-16,1 4-1 16,9 1 1-16,1 0-1 15,3 0-14-15,2-6-97 16,2-9-170-16,-3-10-673 16</inkml:trace>
  <inkml:trace contextRef="#ctx0" brushRef="#br1" timeOffset="-197766.86">25231 6492 1078 0,'0'0'0'16,"0"0"-18"-16,0 0 18 16,0 0 19-16,0 0 89 0,-6 73-30 15,5-27-48 1,1 3 2-16,0 4-11 0,0-6 0 16,0 0-10-16,0-5-9 15,0-5-1-15,1-9 0 16,2-6-1-16,0-7 0 15,0-8 0-15,-1-7-5 16,4 0 1-16,0-7 4 16,6-13-3-16,2-1 3 15,0-4-31-15,-3 2 4 16,0-1 7-16,-3 3 6 16,-1 3-7-16,2 3 4 15,-3 7 17-15,-1 4-1 16,-2 0 0-16,1 4 1 15,2 0 1-15,4 0 0 16,3 9 6-16,1 8 7 0,0 7 0 16,-2 3-12-16,0 4 3 15,-3 2-5 1,-3 2 0-16,-3-2 0 0,-3-6 0 16,0-4 0-16,0-9-1 15,-12-4 1-15,-6-4 6 16,-2-6 0-16,-7 0 1 15,1-7-7-15,2-13-3 16,10-7-36-16,13-4-133 16,1-5-222-16</inkml:trace>
  <inkml:trace contextRef="#ctx0" brushRef="#br1" timeOffset="-197266.19">25701 6678 300 0,'0'0'852'15,"0"0"-824"-15,0 0-28 16,-82 50 46-16,61-24 15 15,8 4-18-15,4 0-32 16,9 1-3-16,0-1-5 0,0-6-3 16,16-3-1-16,4-7-5 15,2-7-18-15,2-7-6 16,0 0-8-16,-3-13-4 16,-8-9 34-16,-1-5 8 15,-6-3 1-15,-5-1-1 16,-1 1 11-16,0-4 9 15,-3 5 6-15,-8 4 2 16,2 5 1-16,0 8 5 16,1 5 0-16,7 5 6 15,-1 2-5-15,2 0-11 16,0 0-4-16,0 9-17 0,0 16-2 16,0 10 28-16,0 4-9 15,0 4-7-15,5 0-3 16,2 4-2-16,1-3-5 15,-2-3-2-15,4-6-1 16,0-7-64-16,1-9-137 16,1-9-244-16</inkml:trace>
  <inkml:trace contextRef="#ctx0" brushRef="#br1" timeOffset="-196462.06">25524 6496 638 0,'0'0'201'0,"0"0"-163"15,0 0 61-15,0 0 85 16,0 0-66-16,0 0-54 16,4 0-21-16,5 0 6 15,10 0 3-15,11 0 6 16,14 0-47-16,9 0-11 16,7-3-53-16,-2-7-188 15,-8-9-910-15</inkml:trace>
  <inkml:trace contextRef="#ctx0" brushRef="#br1" timeOffset="-193911.32">23647 7395 638 0,'0'0'196'15,"0"0"-161"-15,0 0 46 16,0 0 58-16,-100-43-46 16,70 34-29-16,0 2-15 15,0 2-8-15,-1 2-9 16,-6 1-8-16,-2 2 5 16,-6 0 1-16,-9 0-13 15,-8 13-5-15,-1 5 0 16,-1 5-4-16,4 6 2 15,7 5 3-15,3 6-4 16,6 2-2-16,6 3-3 16,8 2 0-16,5 0 0 15,8 3 2-15,3 4-1 0,5 4-3 16,3 1 4-16,0 1-4 16,6 1 1-16,0 0-3 15,6-2 2-15,16-4 1 16,13-7-3-16,12-8 2 15,11-8 4-15,14-7-4 16,13-9 0-16,8-12-2 16,4-4 0-16,-2-3-9 15,-5-15-7-15,-10-4-3 16,-8-5 1-16,-8-6 3 16,-9-6 7-16,-13-8 8 15,-8-9 0-15,-10-9 1 16,-6-7 1-16,-11-6-2 15,-3-1 1-15,-4 0 2 0,-2 5-3 16,-17 11 1-16,-5 10 0 16,-9 8-1-16,-6 9 4 15,-3 7 4-15,-7 8-5 16,-3 7 0-16,-3 6-2 16,-2 7-1-16,0 1 0 15,-1 6-1-15,4 15-14 16,2 7-43-16,6 7-86 15,9 4-196-15,4 0-113 16</inkml:trace>
  <inkml:trace contextRef="#ctx0" brushRef="#br1" timeOffset="-192962.25">24714 8266 774 0,'0'0'91'15,"0"0"-87"-15,-80-7 9 16,45 7 39-16,-7 0 22 16,-1 6 3-16,-5 8-10 15,0 6-27-15,-1 6-12 0,4 7 9 16,-1 9 1-16,1 6 15 15,-2 5-19-15,0 9 18 16,0 1-22-16,3 3-4 16,7 6 5-16,7 3-16 15,11 1-11-15,10 1 3 16,9-6-4-16,1-5-2 16,26-5 2-16,12-7-2 15,13-8 4-15,9-8-5 16,5-13-2-16,6-13-14 15,3-9-8-15,3-3-6 16,3 0 9-16,-7-14 4 16,-5-6-15-16,-5-4 14 0,-3-7 4 15,-2-8 9 1,-7-4 3-16,-7-7 2 16,-7-11 0-16,-8-10 0 15,-6-7-1-15,-6-8 2 0,-6-2-2 16,-6 1 1-16,-6 7-3 15,0 12 2-15,-17 16 1 16,-8 14 4-16,-9 11 26 16,-10 12-1-16,-12 5-6 15,-9 9-17-15,-3 1-4 16,-8 0-2-16,-4 15-2 16,-4 6-61-16,-6 3-105 0,2 2-402 15</inkml:trace>
  <inkml:trace contextRef="#ctx0" brushRef="#br1" timeOffset="-191762.48">21460 10425 619 0,'0'0'790'0,"0"0"-746"15,0 0-39-15,0 0 14 16,0 0 53-16,0 0-28 0,0 0-37 15,56 5-4-15,-9 1-2 16,12-3-1-16,9-3-124 16,-6 0-222-16,-10 0-781 15</inkml:trace>
  <inkml:trace contextRef="#ctx0" brushRef="#br1" timeOffset="-191569.93">21488 10713 1276 0,'0'0'196'0,"0"0"-194"15,0 0-1 1,0 0 33-16,0 0-12 0,97-21-15 16,-22 9-7-16,10 1-46 15,-8-1-189-15,-14-1-429 16</inkml:trace>
  <inkml:trace contextRef="#ctx0" brushRef="#br1" timeOffset="-188424.59">22883 10196 871 0,'0'0'34'0,"0"0"26"16,0 0 106-16,0 0-39 15,0 0-55-15,0 0-13 16,-11 0-25-16,-6 0-16 16,-7 5-1-16,1 7 18 15,-2 6 3-15,1 6-13 16,3 2-8-16,5 8 0 15,3 6 4-15,7 3-9 16,6 5 1-16,0-4-3 16,0-2-3-16,14-3 6 15,4-7-4-15,8-4-5 16,3-7-2-16,6-6 5 16,5-7-6-16,5-7-1 0,-3-1-44 15,-2 0-72 1,-9-11-74-16,-13-7-190 0,-12-5-283 15</inkml:trace>
  <inkml:trace contextRef="#ctx0" brushRef="#br1" timeOffset="-188175.15">22687 10005 1148 0,'0'0'123'15,"0"0"-103"-15,0 0 15 0,0 0 19 16,0 0 12-16,0 0-39 16,35-8-1-16,5 8-5 15,12 0-5-15,8 0-16 16,1-1 0-16,2-8-134 15,-7-3-291-15</inkml:trace>
  <inkml:trace contextRef="#ctx0" brushRef="#br1" timeOffset="-187505.52">23435 9961 1111 0,'0'0'179'15,"0"0"-176"-15,0 0 17 16,0 0 42-16,0 0-34 16,0 0 11-16,-40 77 3 0,36-29-18 15,2 8-8 1,0 4-4-16,1 5-2 0,-1 1-2 16,1 1-5-16,1-10 1 15,0-10-3-15,0-12-1 16,0-13 0-16,0-10 0 15,0-9 0-15,0-3 1 16,0 0 0-16,1-14 9 16,6-9-9-16,1-3-2 15,1-3-2-15,0 0-3 16,4-1-9-16,1 2-15 16,-1 5-10-16,1 7 20 15,-1 5 7-15,1 7 3 16,-1 0 7-16,2 4 1 15,-1 0 2-15,0 0 1 0,0 17 1 16,-1 5 4-16,-1 3 5 16,-3 1-3-1,0 3-1-15,-6-1-3 0,-2-3 0 16,-1-1-2-16,0-3 0 16,-10-2 1-16,-5-5 4 15,-4-3-2-15,-2-7 8 16,-3-3 9-16,-3-1-9 15,0 0-8-15,-2-14-5 0,-1-9-22 16,4-6-68 0,7-7-61-16,9-11-321 15</inkml:trace>
  <inkml:trace contextRef="#ctx0" brushRef="#br1" timeOffset="-187242.53">23305 9775 1207 0,'0'0'64'0,"0"0"-48"0,0 0 24 16,0 0 17-16,0 0-12 15,0 0-3-15,86-3 33 16,-31 3-59-16,3 0-14 16,1 0 0-16,1 0-2 15,-5-6-82-15,-10-3-254 16,-12 2-592-16</inkml:trace>
  <inkml:trace contextRef="#ctx0" brushRef="#br1" timeOffset="-186554.69">24154 10037 951 0,'0'0'170'0,"0"0"-121"16,0 0 72-16,0 0-1 16,0 0-44-16,0 0-31 15,-52-1-18-15,19 19 0 16,-4 9-6-16,0 5-6 16,4 5-4-16,6 2 3 15,9 3-10-15,8-2-1 16,10-1-2-16,0-5 0 15,13-5 1-15,15-9 1 16,9-10-3-16,7-9-6 16,2-1-7-16,-6-11-9 0,-8-11-2 15,-10-6 24-15,-8-4 1 16,-7-4 2-16,-3-2 0 16,-4-1 12-16,0-2 0 15,0 1-2-15,0 6 0 16,0 8-2-16,0 7 4 15,0 11 10-15,0 4-6 16,0 2 3-16,0 2-2 16,0 0-12-16,0 4-8 15,0 21-8-15,0 9 8 16,0 14 0-16,0 2 0 16,0 2 0-16,2 5 0 15,2 0-1-15,5 2-25 0,8-9-66 16,5-10-190-1,5-14-849-15</inkml:trace>
  <inkml:trace contextRef="#ctx0" brushRef="#br1" timeOffset="-186162">24694 10205 1278 0,'0'0'41'0,"0"0"11"16,0 0 47-16,0 0-23 0,0 0-37 15,0 0-31 1,76 0 3-16,-25 0-11 0,7 0 0 15,3 0-52 1,-6-7-171-16,-8-3-355 0</inkml:trace>
  <inkml:trace contextRef="#ctx0" brushRef="#br1" timeOffset="-185940.56">24848 10026 1299 0,'0'0'103'0,"0"0"-103"0,0 0 0 15,0 0 42-15,-55 91 17 16,55-46-33-16,0 4-18 16,0 1-8-16,3 4-5 15,7-3-121-15,6-6-172 16,4-7-722-16</inkml:trace>
  <inkml:trace contextRef="#ctx0" brushRef="#br1" timeOffset="-184885.48">25798 9931 990 0,'0'0'71'15,"0"0"4"-15,0 0 36 0,0 0-23 16,0 0-14-16,0 0-13 16,-27-3-31-16,2 13-17 15,-6 12 9-15,-2 7 10 16,3 11-4-16,3 5-9 16,8 7-8-16,5 1 3 15,10 1-4-15,4 1-7 16,0-1 0-16,25-6 2 15,9-5-5-15,11-10-8 16,11-10-55-16,3-11-88 16,-2-9-156-16,-8-3-350 15</inkml:trace>
  <inkml:trace contextRef="#ctx0" brushRef="#br1" timeOffset="-184018.9">26298 9808 835 0,'0'0'215'15,"0"0"-190"-15,0 0 67 16,0 0-3-16,0 0-40 15,0 0-19-15,-39 63 4 16,36-14 5-16,3 10 1 16,0 8-14-16,0 0-4 15,-2-2-9-15,-3-3-6 16,-1-6 2-16,3-8-9 16,0-9 0-16,3-11 1 15,0-13 0-15,0-8-1 0,0-4 0 16,0-3-1-1,0-7 1-15,4-17 0 0,9-8-10 16,3-4-6-16,1-1-10 16,2-2-34-16,1 4 18 15,-2 5-7-15,2 5 17 16,-4 7 11-16,-2 5 6 16,-2 5 1-16,-1 4 8 15,-2 1 2-15,-1 3 4 16,4 0 2-16,0 1 4 15,5 15 10-15,0 3-1 16,1 5-3-16,-5 7-5 0,-2 2-4 16,-5 3 1-16,-5 4-1 15,-1-4 0-15,0 0 6 16,-11-8-3-16,-8-7 9 16,-6-9 29-16,-5-4 6 15,-1-7-8-15,-2-1-25 16,5-2-9-16,4-14-2 15,10-5-6-15,14-6-2 16,0-7-80-16,27-4-132 16,12-6-318-16</inkml:trace>
  <inkml:trace contextRef="#ctx0" brushRef="#br1" timeOffset="-183495.35">26966 9876 1059 0,'0'0'170'15,"0"0"-165"-15,0 0 37 16,0 0 17-16,-99 7 11 16,70 21-4-16,4 11-30 0,2 4-19 15,7 4-5-15,9-2-5 16,5-7 0-16,2-6-6 16,3-11 1-16,21-5-2 15,4-6-5-15,5-10-22 16,-2 0-30-16,-4-4-11 15,-7-15 55-15,-5-5 13 16,-6-6 2-16,-6-6 8 16,-2 0 20-16,-1-3 14 15,0 4 8-15,0 7-12 16,0 9 2-16,2 8 0 16,-1 7-8-16,2 2-5 15,-2 2-6-15,1 0-12 16,2 19-11-16,4 18 5 0,2 13 0 15,4 7 1-15,-1 4-4 16,2 1-2-16,-1-2-3 16,-1 1-21-16,-3-3-64 15,-2-9-157-15,-5-9-451 16</inkml:trace>
  <inkml:trace contextRef="#ctx0" brushRef="#br1" timeOffset="-180032.13">28436 7193 1078 0,'0'0'30'15,"0"0"35"-15,0 0 61 16,0 0-16-16,0 0-39 15,0 0-30-15,0 0-26 16,-4 0-14-16,11 25 2 16,6 7 9-16,-1 9 2 15,3 9 3-15,-1 9 5 16,2 7 0-16,2 7-3 16,1 7 5-16,1 2-10 0,-2 2 1 15,1 2-1 1,-4 0 0-16,1 2 2 0,-2-1-4 15,-1 1-2-15,-1-5 1 16,0-3 3-16,0-4-7 16,-3-4 0-16,0-4-1 15,-2-7-2-15,-1-11-2 16,-3-10 0-16,0-12-2 16,-1-9 0-16,-1-9-2 15,1-7 2-15,-1-2-5 16,2-1-14-16,5 0-40 15,-1-19-49-15,4-16-183 16,-2-14-403-16</inkml:trace>
  <inkml:trace contextRef="#ctx0" brushRef="#br1" timeOffset="-176778.76">28433 7150 546 0,'0'0'99'16,"0"0"-68"-16,0 0 82 0,0 0-21 15,0 0 24 1,0 0-14-16,-9 0-49 0,9 0-12 15,0 0-14-15,0 0 14 16,0-1 15-16,0-1-4 16,0 1 10-16,0-6 2 15,0-3-11-15,0-6-35 16,0-4-7-16,0-2-10 16,0-2 7-16,-1-2-4 15,-1 2 0-15,0 6-2 16,1 7 2-16,1 5-3 15,0 5 1-15,0 1 13 16,0 0-5-16,-2 0-5 16,2 0 3-16,-1 0-8 0,1 0 0 15,0 0 0-15,0 0-1 16,0 0 1-16,0 0-2 16,0 0 0-16,0 0 4 15,0 0 0-15,0 0-2 16,0 0 1-16,0 0-1 15,0 0 0-15,0 0-2 16,1 0-3-16,13 0 5 16,7 0 3-16,7 0-3 15,6 0 0-15,7 0 2 16,9-4-2-16,9-2 1 16,6-1-1-16,9-1 0 15,1 3 0-15,3 2 1 0,1 2-1 16,-3 1 0-1,-1 0 0-15,0 0-1 0,5 0 1 16,5 0 0-16,8-2 1 16,5-3-2-16,-1-1-2 15,2 1-1-15,-1-1 3 16,2 3 2-16,-3 0-3 16,-9 2 3-16,-3 0-1 15,-3-1 1-15,-3-1 0 16,3 1-1-16,6-3 2 15,3 1 2-15,3 1-3 16,-1-1-1-16,-5 0-3 0,-5 4-2 16,-7-2 5-1,-2 2 0-15,-8 0 0 0,-4 0 0 16,-8 0 0-16,-2 0-1 16,3 0 1-16,1 0 1 15,4 0-1-15,-1 6 0 16,-1-3 1-16,-6 1 1 15,-5-1 1-15,-5 0-3 16,-1 0 0-16,-1-1-1 16,-1-2 0-16,-2 0 1 15,2 0 0-15,4 0-3 16,-1 0 1-16,5 0 1 16,0 0 1-16,-1 0 0 15,-7 0-1-15,-8 0 2 16,-9 0-1-16,-8 0 1 0,-5 0-2 15,0 0 2-15,0 0-1 16,3 0 0-16,6 0 0 16,5-1 0-16,2 0 2 15,2-1-3-15,-5 2 4 16,-6 0-6-16,-5 0 4 16,-8 0-2-16,-3 0 2 15,0 0 2-15,0 0-2 16,0 0-1-16,0 0 0 15,0 0 0-15,3 0 5 16,3 0-1-16,5 0-4 16,3 0 1-16,1 0-1 0,-5 0 0 15,-4 0-1-15,-3 0 1 16,-3 0-2-16,0 0 2 16,0 0-1-16,3 0 1 15,3 0 0-15,5 0-1 16,9 0 1-16,9 0 2 15,5 2-1-15,-1 0-1 16,-5 4 0-16,-8-2 0 16,-6 0 0-16,-7-2 0 15,-4-1 0-15,-3-1-2 16,0 0 1-16,0 0-1 16,1 0 2-16,4 0 1 15,4 0 3-15,10 0-3 0,6 2 0 16,2 2-1-1,-6 0 0-15,-5-1-1 0,-8-1 1 16,-5 0-1-16,-1-2-1 16,-2 0-3-16,0 0-1 15,0 0 4-15,0 0-1 16,0 0 1-16,0 1 1 16,0-1 1-16,0 2-1 15,0-2-1-15,0 4 2 16,0 6-1-16,0 6-3 15,0 6 4-15,0 2 0 16,0 3 1-16,-3 3 3 0,-4 0-4 16,1 7 1-16,-1 4 0 15,1 4 5-15,2 7 0 16,1 5 5-16,3 6-5 16,0 4 7-16,-2-4-5 15,1 2 1-15,-4-3 2 16,1-1-1-16,-4 0-7 15,-1-1 4-15,3-3-6 16,2 2 3-16,2-4-3 16,2 1 4-16,0 0-2 15,0-2-2-15,0 0 2 16,5-3-1-16,-4-3 0 16,1-4 2-16,-1-6-3 15,-1-3-1-15,0-4 0 16,0-1 0-16,0-1 0 0,0 1 0 15,2 1 3-15,2 0-5 16,3 0 4-16,-2 0-1 16,-2-2 0-16,0 0 0 15,-1-4-1-15,-1-2 0 16,2-2 0-16,-1-2 0 16,1-2 1-16,-2-2-1 15,2-2 0-15,1-2 0 16,-2-3 0-16,-1-1 0 15,2-1 0-15,0 0 0 16,0 1 0-16,-1 0 2 16,-1-4-2-16,-1 0 0 0,2-2 0 15,-2-1 0-15,0 0 0 16,0 0 1-16,0 0 2 16,0 0-2-16,0 0 0 15,0 0-1-15,-14 0 0 16,-11 0 2-16,-9 0-2 15,-11 0 0-15,-3 0-4 16,-4 0 3-16,-4 0 1 16,0 1 0-16,1 4-5 15,0-3-3-15,4 3 4 16,5-1-1-16,-2 0 5 16,2 2-1-16,-5-1 1 15,1 0 0-15,-3-1 0 0,1-1 0 16,-3 0 0-1,-6 1 2-15,-1-1-2 0,1 0 0 16,3-1-7-16,9 3 6 16,-2-2-4-16,1-1 5 15,-1 3-1-15,0-3-1 16,-1 0-1-16,1 1 4 16,-4-2-3-16,-2 0 1 15,1 1 1-15,-1 2 0 16,3-1 2-16,3-1-3 15,-1 0 2-15,4 1 0 16,-2-1-1-16,-1 1 1 16,-1 0-2-16,-2 3 1 15,-6-2 0-15,-1 2 4 0,0-1-4 16,-2 0-1-16,4-1-1 16,5-3-2-16,3 2 3 15,0 0 0-15,2 0 1 16,-3 1-1-16,1 0 2 15,0 1-2-15,-2 2 2 16,-1-2 0-16,-1 1-1 16,2-1-1-16,3-2 0 15,1 1 1-15,4-1 3 16,4-2-3-16,3-1-1 16,2 2-7-16,-3-2-6 0,-3 0-1 15,-4 3 10 1,-3 0 3-16,0-2 0 0,0 0 0 15,2-1-2-15,3 0 1 16,3 0-7-16,4 0-1 16,4 0-7-16,-1 0-9 15,1-1 7-15,-4 0 10 16,1-1 3-16,3 1-1 16,3-1 5-16,5 1 1 15,7 1 2-15,2-2 2 16,7 1-2-16,2-2-1 15,0 2-2-15,1 1 3 0,2 0-1 16,-1 0 1 0,1 0 0-16,-1 0-1 0,1-1 2 15,0-1-2-15,2 2 2 16,0 0-1-16,2-1 1 16,-1 1 1-16,1 0 2 15,0-2 6-15,0 2 9 16,0-1 4-16,0-1-2 15,0-3-8-15,0 0-11 16,-2-1 1-16,-1-3 1 16,-1-1-3-16,-1 0-1 15,1-4 0-15,-3-1 2 16,1-5-1-16,-2-2 2 16,-1-4-2-16,-3-5-1 15,-3-3 3-15,-4-6-3 0,-2-3 0 16,-3-5-2-1,-1-3 0-15,-1 0-37 0,4 0-107 16,4 4-244-16</inkml:trace>
  <inkml:trace contextRef="#ctx0" brushRef="#br1" timeOffset="-175470.43">28563 7988 520 0,'0'0'282'0,"0"0"-231"15,0 0 23-15,0 0 47 16,0 0-16-16,0 0-33 16,27-19-53-16,4 13-6 15,11-1-1-15,3 1 2 16,8-1-4-16,7 0 8 0,7 3-1 15,8-3 2-15,10 1-9 16,4-3 0-16,7 3-7 16,4 1 0-16,2-2 5 15,2 3-7-15,-6 1 3 16,2 0-1-16,-3 3 3 16,1 0 0-16,4-3 9 15,2 1-10-15,-2 0 3 16,-1-1 2-16,-1 1-4 15,-3-3-1-15,0 3 1 16,-3 0-5-16,-3-1 2 0,-7 2-2 16,-4-2 4-1,-1 0-3-15,-3 2 3 0,3-2-3 16,-4-1 2-16,-2 0-3 16,-1 1 0-16,-2 0 0 15,-4 0 0-15,-2 3 0 16,-1 0 0-16,-4 0 1 15,-2 0 1-15,1 0-3 16,3 0 3-16,-3 0-3 16,2 0 0-16,-2 0 3 15,-7 0-3-15,0 0-1 16,-4 0 1-16,-3 0 0 16,-1 0 0-16,-2 0 0 0,-2 0 2 15,-1 0-1 1,-2 0 0-16,1 1 2 0,-3 1 0 15,2-1 5-15,-2 1-6 16,-1-2 0-16,-3 0 2 16,-3 0-4-16,-2 0 4 15,-2 0-3-15,0 0 0 16,0 0-1-16,-3 0 4 16,-3 0-3-16,-1 0 2 15,-5 0-1-15,-7 0 3 16,-2 0-1-16,-2 0 4 15,0 0 7-15,2 0 6 0,-2 0-10 16,0 0-7 0,0 0-3-16,0 0 1 0,3 0-2 15,0 0-4-15,4 0-17 16,-3 0-31-16,-4-6-184 16,-3-11-940-16</inkml:trace>
  <inkml:trace contextRef="#ctx0" brushRef="#br1" timeOffset="-174308.99">30731 6809 912 0,'0'0'44'16,"0"0"79"-16,0 0 21 16,0 0-81-16,0 0-29 15,0 0-22-15,-5-7-9 16,8 28-3-16,12 12 13 15,3 7 6-15,0 11 4 16,1 6-6-16,2 7 20 16,-3 1 4-16,1-2-9 0,2 2-10 15,-4 0-6 1,-3 2-4-16,-3-3-2 0,-3 0-1 16,-5-3 0-16,-2-4 0 15,-1-1-5-15,0-3 1 16,0-4-3-16,0 0-1 15,0-6 3-15,-1 1-3 16,-1-5 4-16,2-2-1 16,0 0 8-16,0-2 5 15,0 4-14-15,0-3 8 16,0 1-3-16,0-3 1 16,0-1-6-16,0 1 2 15,0-2-3-15,0 3-1 16,3-3 0-16,-1 0 2 15,2 1-3-15,-3-2 2 0,-1 1-5 16,0 0 7-16,0-4-6 16,0 1 4-16,0-3-2 15,0 1 2-15,0 2-1 16,0 0-1-16,0 3 6 16,0 2-3-16,0 3-2 15,0 0 9-15,0 2-5 16,0-1-1-16,5-2 3 15,-2-2-4-15,4-4-1 16,0-2 5-16,3-2-7 16,-1-5 6-16,0 0-4 0,-2-3 2 15,0-2-4 1,-2-5 0-16,-3-4 0 0,-2-3 0 16,0-4 0-16,0 0-3 15,0-5-21-15,0-20-56 16,-18-18-189-16,-12-18-317 15</inkml:trace>
  <inkml:trace contextRef="#ctx0" brushRef="#br1" timeOffset="-173408.51">29750 7038 734 0,'0'0'177'0,"0"0"-176"0,0 0 1 16,0 0 43-16,0 95 98 16,6-54-33-16,1 3-37 15,1 9-28-15,0 5-13 16,-1 6-4-16,2 2 4 16,1 4 7-16,-2 4-5 15,1-1-6-15,-2 2-12 16,-1-2-1-16,0-1-3 15,-1 1-6-15,1-2 2 16,-1 3 17-16,0-4-12 0,-2-1-5 16,-1-3-7-16,-2-8 9 15,0 2-2-15,1-2-7 16,2 0 1-16,2-4 0 16,-1-3 8-16,2-1-9 15,0-2 2-15,-2-2 5 16,3-2-2-16,-1-2-3 15,0 1 5-15,-3-5-5 16,2-1-3-16,0-3 2 16,-1-2 2-16,2-1-3 15,1-3-1-15,0-2 1 16,-1-6-1-16,1 0 0 16,1-2 1-16,-2-2 0 0,1-3-1 15,-1-4 0 1,0-4-3-16,0-5-39 0,7 0-85 15,1-7-135-15,5-23-478 16</inkml:trace>
  <inkml:trace contextRef="#ctx0" brushRef="#br1" timeOffset="-172539.44">31941 6962 738 0,'0'0'61'0,"0"0"17"15,0 0 69-15,0 0 16 16,0 0-92-16,0 0-43 16,1-4-28-16,1 28 2 0,2 15-2 15,3 14 11-15,2 7 1 16,4 5 10-16,-3 6 6 16,-6 5-5-16,-4 2-6 15,0 5 16-15,-1-1-7 16,-11-2-3-16,0-2-6 15,4-4 0-15,1 0-3 16,7-2-1-16,-1-1-1 16,1 0-5-16,-2 1-1 15,2 0-1-15,-1-5 7 16,-1-8-1-16,1-4-2 16,-4-2-2-16,1-3-1 15,-1-2 0-15,2-3 2 16,3-4 0-16,0-2-5 0,0-6 5 15,0-2 6-15,5-3 1 16,-1-5-7-16,-1-6-4 16,0-6 0-16,0-3-1 15,-3 0-3-15,2-5 2 16,-1 3-2-16,1-1 0 16,2-1 0-16,-3-1 0 15,1-1 0-15,-2-2-1 16,0 0 1-16,0 0-10 15,0-2-50-15,-13-17-166 16,-13-10-410-16</inkml:trace>
  <inkml:trace contextRef="#ctx0" brushRef="#br1" timeOffset="-171552.66">28500 7011 600 0,'0'0'233'0,"0"0"-166"15,0 0 50-15,0 0 50 0,0 0-73 16,0 0-33 0,-1-8-11-16,-2 4-4 0,-3-5 4 15,-3 0-32-15,-8-5-9 16,-4-5 0-16,-7-2 7 16,-9-6 19-16,-6-3-11 15,-6-4-6-15,-1 1-8 16,-1-3 8-16,8 3-9 15,6-1 2-15,7 8-5 16,6 4 0-16,5 5-4 16,7 5-1-16,0 4-1 15,6 1 3-15,1 1-1 16,2 3 0-16,2 1-1 16,-1-1-1-16,2 3 0 0,0-2-1 15,0 2-3-15,0 0-30 16,0 0-88-16,-1 0-122 15,-7 0-327-15</inkml:trace>
  <inkml:trace contextRef="#ctx0" brushRef="#br1" timeOffset="-170964.82">26859 6460 847 0,'0'0'156'15,"0"0"-96"-15,0 0-34 16,0 0 13-16,88-42 59 16,-40 23-43-16,3-2-34 0,1 4-18 15,-7 2-3-15,-7 3-3 16,-14 6-21-16,-9 2-80 16,-15 4-165-16,0 0-230 15</inkml:trace>
  <inkml:trace contextRef="#ctx0" brushRef="#br1" timeOffset="-170739.34">27014 6424 716 0,'0'0'166'0,"0"0"-155"16,0 0 8-16,0 0 60 0,-19 92 66 15,19-62-61 1,0 3-44-16,13 6-10 0,8 2 5 15,0 3-15-15,4 2-9 16,-1 1-9-16,-2-1-2 16,-3-2 0-16,-3-2-1 15,-4-2-19-15,-4-6-187 16,-4-6-224-16</inkml:trace>
  <inkml:trace contextRef="#ctx0" brushRef="#br1" timeOffset="-170105.44">27292 6718 896 0,'0'0'156'16,"0"0"-129"-16,0 0 12 15,0 0 32-15,0 0-16 16,0 0-20-16,-5-8-26 16,7 15-9-16,5 12 6 15,5 7 12-15,0 3-1 16,-3 3-5-16,1 1 4 16,-1-1-5-16,0-3-3 15,0-7-2-15,-3-3-3 16,-1-6-2-16,-4-7 2 0,1-2-2 15,-2-4 0 1,0 0 0-16,0 0 5 0,0 0 7 16,0 0 18-16,0-3 17 15,0-11-28-15,0-5-13 16,3-1-7-16,3 2 0 16,2 1-1-16,3 3 1 15,0 1-6-15,2 3 4 16,-4 5 1-16,0 0-1 15,0 4-4-15,-6 1 4 0,-2 0 1 16,2 0-2 0,-1 0 2-16,1 9-5 0,0 8 2 15,-2 3 2-15,-1 2 4 16,0 4-2-16,0 3 0 16,0 1-1-16,0 0 1 15,0-2 0-15,0-6 0 16,0-5 0-16,-4-6 1 15,-1-2-1-15,1-5 1 16,-3-2 4-16,-3-2 1 16,-5 0 1-16,-4-2-3 15,-3-12-4-15,4-5-4 16,1-8-68-16,8-4-124 16,8-1-355-16</inkml:trace>
  <inkml:trace contextRef="#ctx0" brushRef="#br1" timeOffset="-168099.76">29159 7181 1189 0,'0'0'167'0,"0"0"-156"16,0 0-8-16,0 0 3 16,0 0 32-16,0 0-11 0,0 0 14 15,0 90 12-15,0-46-25 16,0 2-2-16,0 1-5 15,0-4-8-15,0-5-2 16,0-5-1-16,0-4-10 16,0-4 3-16,4-5-3 15,-1-3 0-15,3-3-5 16,4-3-109-16,-1-10-221 16,-2-1-771-16</inkml:trace>
  <inkml:trace contextRef="#ctx0" brushRef="#br1" timeOffset="-167169.79">30444 7263 867 0,'0'0'153'16,"0"0"-123"-16,0 0 99 15,0 0-19-15,0 0-32 16,0 0-34-16,-7-7-29 16,-4 18-12-16,-5 13-3 15,1 9 7-15,3 1 9 16,5 5 6-16,7-3 0 16,0-3-2-16,0-3-5 15,13-5-4-15,11-4-2 16,7-7-4-16,6-8 1 15,4-5 0-15,-4-1-3 0,-7 0 2 16,-6-15-2 0,-12-4 5-16,-8-4 1 0,-4-7-2 15,0-1 3-15,-10-1-3 16,-5 2-3-16,-3 7-4 16,0 8 1-16,-1 6-1 15,-1 5-3-15,7 4-10 16,0 0-48-16,6 0-107 15,4 9-126-15,3 1-171 16</inkml:trace>
  <inkml:trace contextRef="#ctx0" brushRef="#br1" timeOffset="-166078.26">32491 7201 406 0,'0'0'415'0,"0"0"-337"15,0 0 35-15,0 0 76 16,0 0-87-16,0 0-13 16,0-12-21-16,0 12-27 15,0 0-17-15,0 0-7 16,0 9-15-16,0 11-2 16,-7 12 16-16,-2 4 19 15,3 4-8-15,1 8-6 16,2-2 0-16,2 1-3 15,-1-1-6-15,2-6-2 16,0-4 2-16,0-8-4 0,0-7-2 16,0-5-2-1,0-6 3-15,0-6-5 0,0-1-1 16,0-2 0-16,0-1 2 16,0 0-3-16,3 0-39 15,-3-4-117-15,0-15-460 16</inkml:trace>
  <inkml:trace contextRef="#ctx0" brushRef="#br1" timeOffset="-165149.26">31387 7308 842 0,'0'0'89'0,"0"0"-53"15,0 0 139-15,0 0-56 0,0 0-24 16,0 0-20 0,-7-14-39-16,7 14-25 0,-3 0-7 15,-1 8-4-15,-3 16 4 16,0 8 9-16,1 5 7 15,1 1 1-15,4 0-1 16,1-3-9-16,0-6 0 16,0-4 5-16,0-5-11 15,6-4 5-15,1-6-4 16,-1-3-3-16,-2-5-2 16,1 0 3-16,-3 0 3 15,1-1-2-15,-2 0-2 16,-1-1-1-16,2 0 0 15,-1 0 1-15,-1 0 0 16,3 0 1-16,3 0 1 16,6 0 1-16,3 0 0 0,3 0-6 15,-2-2 1-15,1-3-1 16,-2 4 0-16,-1-3-1 16,-2 2 2-16,-4-1-1 15,-2-1 1-15,-2-1 2 16,-1-5 0-16,-1-3 0 15,1-3-3-15,-2-7 2 16,-1-1 1-16,0-4-3 16,0-1 1-16,0-1-1 15,0 2 1-15,-7 5-1 16,-5 4 0-16,-2 3 0 0,1 5-1 16,-6 1-2-16,-2 4 3 15,0 3-2-15,-5 3 1 16,1 0-5-16,-3 0-1 15,-1 9-23-15,3 5-96 16,-1 2-122-16,3 2-303 16</inkml:trace>
  <inkml:trace contextRef="#ctx0" brushRef="#br1" timeOffset="-163232.66">29228 8242 1134 0,'0'0'117'0,"0"0"-95"16,0 0 28 0,0 0 18-16,0 0 7 0,0 0-40 15,-7 40-19-15,7 0 49 16,4 6-38-16,5 0-13 15,1 2-3-15,0 0-1 16,-3 2-4-16,1-3-4 16,-3-1-2-16,0-4-1 15,2-4-12-15,7-7-170 16,7-10-306-16</inkml:trace>
  <inkml:trace contextRef="#ctx0" brushRef="#br1" timeOffset="-162888.83">30478 8072 1311 0,'0'0'85'16,"0"0"-85"-16,0 0-3 16,0 0 3-16,0 0 5 0,-13 78 77 15,13-30-27-15,0 4-27 16,8 1-21-16,0-4-4 15,1-1-1-15,-1-1 0 16,5-2-2-16,2-3-15 16,8-5-183-16,3-13-332 15</inkml:trace>
  <inkml:trace contextRef="#ctx0" brushRef="#br1" timeOffset="-162544.99">31520 8136 1308 0,'0'0'58'0,"0"0"-58"16,0 0 2-16,0 0 25 15,0 0-13-15,0 0 30 16,-42 89-6-16,42-47-13 16,0 2-15-16,0-2-1 0,3 0-8 15,7-2 0-15,1 0-1 16,3-2 0-16,2-3-71 15,0-7-142-15,2-7-302 16</inkml:trace>
  <inkml:trace contextRef="#ctx0" brushRef="#br1" timeOffset="-162146.6">32361 8149 986 0,'0'0'259'16,"0"0"-255"-16,0 0 16 16,0 0 74-16,0 0 8 15,0 0-33-15,-17-20-38 16,17 20-24-16,0 3-7 0,0 18 0 16,0 10 3-1,0 9 21-15,0 6 6 0,0 5-7 16,7 4-10-16,6 4-11 15,5 5 1-15,5 1-3 16,-3 0-3-16,-3-2-88 16,-7-12-271-16</inkml:trace>
  <inkml:trace contextRef="#ctx0" brushRef="#br0" timeOffset="-151370.4">32712 8064 3 0,'0'0'600'16,"0"0"-546"-16,0 0-30 0,0 0 36 15,0 0 2-15,0 0 11 16,-31-21-29-16,25 17-5 15,1 1 0-15,-1 0-8 16,-1 1-8-16,1-2 21 16,0 2-2-16,-2-1-11 15,-3-1-15-15,-5 2-8 16,0-1-2-16,-4 1 6 16,-2-1 0-16,-1-2-7 15,-3 1-1-15,3 0-1 0,1 1-2 16,3-3-1-1,1 2 3-15,0 0-1 0,1 1 0 16,0-1 2-16,-2 0 5 16,2-2 0-16,-4 2 0 15,3 1 0-15,-3 1-6 16,1 0-3-16,3 1 3 16,5-1-3-16,2 2 2 15,0 0-2-15,-3 0 1 16,0 0-1-16,-2-1 0 15,0 0 1-15,-4-2 0 16,0 1 3-16,-4-2-2 16,-1 4-2-16,0-4 4 15,-3 1-3-15,2 1 3 16,-5 0-3-16,1 2-1 0,6-1-1 16,1-1 1-16,3 2 0 15,-1 0-4-15,-3 0 3 16,2 0 1-16,0 0-1 15,2 0 1-15,1 0 0 16,0 0 0-16,2 0 1 16,-5 0-1-16,0 0 0 15,-3 0 0-15,2 0 0 16,-7-2 1-16,1 1-1 16,-2-1-2-16,0 2 2 15,2 0 0-15,-3 0 0 16,1 0 0-16,-1 0 0 0,-4 0 1 15,-2 0-1-15,-8 0 0 16,3 0-6-16,-2-1 6 16,0 0 1-16,1-2-1 15,-2 0 0-15,4 1 0 16,2 2 0-16,0 0 0 16,3 0-1-16,0 0 2 15,-1 0 1-15,-3 0-2 16,1 0 0-16,3 0 0 15,3 0 0-15,4 0-1 16,0 0 1-16,1 0-2 16,-3 0 1-16,1 0-4 0,0 0 4 15,2 0-2-15,-1 0 0 16,1 0 2-16,1 2-2 16,0 1-5-16,0-2-1 15,2 1 8-15,3-2 1 16,-1 0-3-16,1 1 3 15,-2-1 0-15,0 0 0 16,-1 1 0-16,-1-1 0 16,-4 3 0-16,-1-1 0 15,-2 1 1-15,-4-2 0 16,4 0-1-16,-1-1 0 16,1 2 0-16,2-1-1 15,-1 1 1-15,4-1 1 0,0 1-1 16,1-1 0-16,0 3 0 15,1 2 0-15,-2-2 0 16,1 0 0-16,-2 0 0 16,0 1 0-16,1-1-1 15,0 1 2-15,1-2-1 16,-3 0 1-16,2-2-1 16,5 2-1-16,-1-1 0 15,3 0 1-15,3 1-2 16,-6 2 2-16,4 0 0 15,-4 0 0-15,3 3 0 16,0-2-1-16,2 2 1 16,2-1-1-16,-1 2 1 15,2-2 1-15,-3 0-1 16,0 0-1-16,0 0 0 0,-2 0 2 16,2 1-2-16,-3 4 2 15,-2-2-1-15,2 3 0 16,6-1 0-16,3 1 0 15,6 0 1-15,1 3-1 16,-1 2 0-16,4-2 1 16,0 5-1-16,-1 2 0 15,0-1 0-15,-1 1 2 16,1 1-1-16,-1 1 0 16,1 0 1-16,1-1 2 15,1-2-3-15,2 3 2 16,0 0 3-16,0 1-4 0,0 1 0 15,5 0 0-15,2 0-1 16,1 1 4-16,2 0-4 16,-1 2 0-16,0-1 0 15,3 0 0-15,1-4 1 16,4-3 0-16,2-2 1 16,4-1 3-16,2-4-1 15,5-1 3-15,-2-3 0 16,-1 1-3-16,2-1 0 15,-3-1 1-15,1 0-3 16,6-2 1-16,1 0 1 16,6-1-1-16,7-2 1 15,3-2 2-15,5-2 0 0,1 1-2 16,1-1-5 0,-2 1 1-16,1 1 7 0,1 2-4 15,1 1 0-15,-1-1 2 16,1-1-3-16,-1 1 5 15,-5 0-5-15,-1 0 2 16,0 2 4-16,2-2-3 16,4 1 3-16,1 0 0 15,2 0 3-15,-2-1-2 16,-1 1 1-16,2-2 1 16,6-1-4-16,-3-2-2 15,3 1-5-15,-4-2-1 0,-5 0-3 16,1 1 3-1,-3 2 0-15,-3 1 0 0,-1 1 0 16,-2 1-1-16,-2 0 1 16,0-2-1-16,1 0 2 15,2-1 1-15,0-2 0 16,3 1-2-16,0-2 0 16,-2 0 1-16,0 0-1 15,1 0 0-15,-5 0 2 16,2 0-2-16,-3 0 0 15,-2 0 1-15,0-4 0 16,1-2-1-16,3 1 0 16,-2-1 0-16,-2 0 0 0,-4 0 0 15,-4 4-2 1,-4-1 0-16,0 2 2 0,-2-2 0 16,-1 1 0-16,3 0-1 15,1-1-1-15,0 0 2 16,4 0 0-16,-4 1 0 15,-1 1 0-15,-1 0 0 16,-2 1 1-16,-1 0 1 16,-2-1-2-16,-1-2 0 15,-3-3 0-15,0-1 0 16,1-5 3-16,-4 1-3 16,3-2 1-16,-3 0-1 15,0 0 1-15,0 2-1 16,-2-2 0-16,2 0 0 15,-1-1 0-15,-3-3 0 16,-1-2 0-16,-3-1 1 0,-3-5-2 16,-2 0 0-16,-2-2 0 15,-2 0 1-15,-1 0 0 16,0 4 1-16,0-3-1 16,3 2 0-16,0-2 0 15,0 2 0-15,3-2 0 16,-1 0 0-16,-2 2 1 15,0-1-1-15,-3 0 1 16,0-3-1-16,0-3 2 16,-2-6 1-16,-9-1-1 15,-2 1-1-15,1 2 0 0,1 6-1 16,-2 1 1-16,3 6 3 16,-3 1-2-16,-1 2 2 15,-2 2 5-15,-4 3 3 16,-2 0-7-16,-6 4 1 15,-5 1-1-15,-6-2-5 16,-10 0 0-16,-3 1-1 16,-6 2-2-16,-5-1-10 15,-7 1-148-15,-8-4-181 16</inkml:trace>
  <inkml:trace contextRef="#ctx0" brushRef="#br0" timeOffset="-149548.63">28429 7174 693 0,'0'0'114'0,"0"0"-75"16,0 0 40-16,0 0 7 15,0 0-7-15,0 0-21 16,71-43-10-16,-31 32-17 16,8-2 0-16,6-1-4 0,2 2-12 15,4-1 5-15,-2 5-8 16,-4 4 3-16,-3 2-1 16,-9 2-2-16,-2 0-9 15,-7 0 5-15,-2 3-3 16,-3 5-5-16,-1 4 3 15,1 1 0-15,-2 4-2 16,-1 3 5-16,1 2-3 16,-3 0-2-16,-1 2 4 15,-3 3-5-15,-1 0 0 16,-8 2 3-16,-1 4 3 16,-2 1 3-16,-2 4-8 0,-2 0 3 15,-3 0-4 1,0 0 0-16,0-3 0 0,0-1 2 15,0-1-2-15,0-3 2 16,0 0-2-16,0-3 2 16,0 0 4-16,0 2-2 15,0-1 5-15,0 1-4 16,0 1 2-16,0 0-5 16,0 0 3-16,0 0-1 15,0 0-4-15,0-1 2 16,0 1 2-16,0-2-3 15,3 3 3-15,0 0 0 0,2 0-2 16,1 0 7 0,1 1 2-16,-1-4-2 0,1-1-2 15,1 2-2-15,1-4-1 16,0-1-1-16,0-1-1 16,0-2 3-16,-1-1-3 15,-1-1-1-15,-3 0 1 16,-1 1-1-16,0-2 0 15,-1 2 1-15,-2-2 0 16,0-1-2-16,0 0 1 16,0 0 1-16,1 0-2 15,2 0-2-15,1-1 2 16,-1 0 1-16,0 0-1 16,0 1 1-16,-1-3 0 15,-1-2 1-15,1 1-2 0,-2-4-1 16,0 1 1-1,0 0 1-15,0 1-1 0,0-1 0 16,0 1 0-16,0-1 0 16,0-1 0-1,0 1 0-15,0 0 0 0,0-1 0 16,-5 0 0-16,-1 0 2 16,-4 1-1-16,-2-1 1 15,-4 0 0-15,-2-2 1 16,-6 0-1-16,-3-1 0 15,-3-1 2-15,-3 0 1 16,-4-2 0-16,-5 1-3 0,-7-3 0 16,-1 4-1-1,-3-1 2-15,2 0-2 16,8 1 6-16,6-1-4 0,9 2-3 16,8-2 0-16,4 0-2 15,2 0 0-15,4 2-44 16,-1 0-117-16,5-4-254 15</inkml:trace>
  <inkml:trace contextRef="#ctx0" brushRef="#br0" timeOffset="-147881.92">32888 7114 390 0,'0'0'219'16,"0"0"-219"-16,0 0 0 0,0 0 21 15,0 0 86-15,0 0 15 16,31-1-26-16,-31 0 3 16,0-2-29-16,-6-2-32 15,-13-2-26-15,-8 0 5 16,-7-4 4-16,-11-1-1 15,-6-4-11-15,-5 0 9 16,-4 1-8-16,0 2 3 16,2 3 1-16,4 3 3 15,2 5-7-15,5-1 5 16,3 3-6-16,10 0 9 16,2 0-3-16,9 0 8 15,2 0-3-15,4 0-2 16,1 6-8-16,4 5-1 0,0 4-8 15,-1 4 5-15,2 8 1 16,-2 3-2-16,2 6 9 16,1 2-1-16,-2 1 1 15,3-2-5-15,0 1 5 16,-3 2-6-16,3-1-1 16,0 5 2-16,3 1-1 15,0 0-5-15,3 1 6 16,0 0 2-16,3 3-3 15,-1-3-1-15,-1 0-3 16,-1-1-2-16,0 0 3 16,-1 1-4-16,2-5 2 0,-1 1 1 15,3-4-2-15,0-3 2 16,0 3-4 0,0-1 5-16,0 1-2 0,0 1-1 15,0-3-1-15,0-3 0 16,0 1 0-16,2-4-1 15,-2-1 0-15,0 0 2 16,0-1-2-16,0-1 1 16,0 1 0-16,0 4 1 15,0-1-2-15,4 5 2 16,1-3 3-16,-1 2-3 16,2-2-1-16,3 1 1 15,-1-2 0-15,-2-5-2 0,0-4 3 16,0-2-2-1,2 1 0-15,1-4 3 0,1-1-4 16,-2 0 0-16,1-3 2 16,-3 0-1-16,3 0-1 15,3 1 0-15,0-4 1 16,4 0 3-16,2-3-3 16,5-2 1-16,0-1 0 15,7 1 1-15,5-3-3 16,4 1 1-16,0 1-1 15,0-3 3-15,0 0-3 16,-1-2 0-16,1 0 0 16,1 0 2-16,-1-4-2 0,-1-2 1 15,0-3-1-15,0 5 1 16,-3 0 0-16,-1 1-1 16,-3 1 1-16,-4 0-1 15,-6-1 3-15,-3 1-2 16,0-2-1-16,-3 2 2 15,3-3-2-15,-3 3 1 16,-4-1-1-16,-1 0 2 16,-6 2-1-16,-1 1 3 15,-1-2 3-15,-1 2 2 16,-1 0-1-16,0 0-4 16,0 0 5-16,0 0-5 15,0 0-4-15,0 0 6 16,0 0-5-16,0 0 0 0,0 0-1 15,2 0 1-15,-1-1-1 16,2-5-2-16,0-4-48 16,-3-8-169-16,0-16-974 15</inkml:trace>
  <inkml:trace contextRef="#ctx0" brushRef="#br0" timeOffset="-145380.53">20278 11887 1148 0,'0'0'117'15,"0"0"-63"-15,0 0 51 16,0 0-1-16,0 0-23 0,0 0-32 16,0 0-23-1,58 0-5-15,-7 3 9 0,9-2-9 16,5 2-4-16,6-1-16 15,3-2 2-15,-1 0-3 16,-7 0-1-16,-10 0-31 16,-10 0-76-16,-16 0-170 15,-15-2-294-15</inkml:trace>
  <inkml:trace contextRef="#ctx0" brushRef="#br0" timeOffset="-145147.74">20648 11856 1098 0,'0'0'197'16,"0"0"-187"-16,0 0 37 0,0 0 82 15,-79 55-39-15,70-25-50 16,5 5-6-16,4 5-15 16,0 8 0-16,0 0-8 15,8 4-2-15,1 1-7 16,-2 1 0-16,-1-2-2 15,1-2-1-15,-1-1 0 16,3-4-27-16,0-7-222 16,1-7-368-16</inkml:trace>
  <inkml:trace contextRef="#ctx0" brushRef="#br0" timeOffset="-144278.11">20970 12377 863 0,'0'0'465'0,"0"0"-432"16,0 0-21-16,0 0 46 0,0 0 9 15,0 0-47-15,-6 49-2 16,3-11-1-16,0 3-10 15,1 5 7-15,-1 3 2 16,-4-2-9-16,3 0 0 16,-2-6 0-16,3-5-5 15,1-10-1-15,2-6-1 16,0-9 3-16,0-5-3 16,0-5 1-16,0-1 2 15,0 0 7-15,0-8 4 16,9-12-8-16,7-5-6 15,0-4 0-15,1-1-2 0,2 1 2 16,0 1-4-16,-4 8-2 16,-2 4-1-16,-7 8 4 15,-3 3 1-15,-1 5 1 16,-1 0 0-16,5 0-9 16,4 5-4-16,4 9 14 15,2 3 0-15,1 4 0 16,-2 5 0-16,-3 1 0 15,-2 2 1-15,-3 0 0 16,-4-2-1-16,-3 2 0 16,0-4 0-16,0-2 1 15,-11-4-1-15,-4-3 3 0,-4-5 13 16,-5-2 13 0,-6-5 4-16,-6-4 0 0,-1 0-15 15,-1-4-15 1,5-10 4-16,7-4-6 0,6 1-1 15,14-7-10-15,6-6-60 16,8-10-164-16,20-9-424 16</inkml:trace>
  <inkml:trace contextRef="#ctx0" brushRef="#br0" timeOffset="-143971.2">21910 12011 1250 0,'0'0'142'0,"0"0"-131"15,0 0 17-15,0 0 38 16,0 0 9-16,0 0-48 16,4 0-17-16,15 10 12 15,7-2-5-15,6-1-15 16,7-2-2-16,7-2-3 0,-1-3-197 16,-5 0-455-1</inkml:trace>
  <inkml:trace contextRef="#ctx0" brushRef="#br0" timeOffset="-143778.92">21967 12286 1451 0,'0'0'78'0,"0"0"-76"15,0 0 14-15,0 0 33 16,0 0-15-16,0 0-23 15,107 1-11-15,-40-9-158 16,-2-4-430-16</inkml:trace>
  <inkml:trace contextRef="#ctx0" brushRef="#br0" timeOffset="-138107.78">23344 11999 616 0,'0'0'102'15,"0"0"-97"-15,0 0-3 16,0 0 62-16,0 0 37 16,0 0-2-16,0 0-36 15,0 0-23-15,0 0 10 16,0 0 11-16,0 0-14 16,0 0-14-16,0 0 0 15,0 0-9-15,0 0 1 16,0 0-10-16,-6 0-5 15,-9 0 1-15,-6 11-3 16,-3 3 12-16,-4 3 8 0,0 6-14 16,-1 0 9-16,3 2-17 15,6 3 9-15,4-1-6 16,8 2-2-16,7-1 3 16,1 2-8-16,1-5 6 15,14-2-6-15,6-5 4 16,6-3-1-16,1-6-2 15,3-6 5-15,1-3-6 16,-5 0 6-16,-3-3-4 16,-2-12-1-16,-4-4 4 15,-5-4 0-15,-1-4 2 0,-6-6-3 16,-1-7 0-16,-4 0-3 16,1-3-1-1,-2 5 2-15,0 7-1 0,0 7-1 16,0 6 7-16,0 4 7 15,0 4-1-15,0 0 4 16,-5 4 1-16,4 2-6 16,-1 2 14-16,2 1-14 15,0 1-3-15,0 0-7 16,0 0 2-16,0 0-6 16,0 9-6-16,0 12-4 15,0 10 10-15,0 6 3 16,0 2 1-16,6 2 2 15,6 2-2-15,1 1-1 0,1 2-2 16,-1-3-1 0,1-6-1-16,-1-2 0 0,-1-6-39 15,0-5-46-15,-3-9-105 16,-8-7-221-16,-1-8-535 16</inkml:trace>
  <inkml:trace contextRef="#ctx0" brushRef="#br0" timeOffset="-137757.32">23071 11593 1086 0,'0'0'156'16,"0"0"-149"-16,0 0 16 16,0 0-5-16,0 0 54 15,0 0 45-15,139 51-52 16,-77-33-33-16,-2-2-16 16,-6-5-1-16,-7-4-7 15,-3-4-5-15,-3-3 1 16,-2 0 1-16,-4 0-3 0,-9 0-2 15,-5-5 0 1,-7-1 0-16,-4 0-10 0,1 0-45 16,-4 4-74-16,1-3-239 15,-7 4-411-15</inkml:trace>
  <inkml:trace contextRef="#ctx0" brushRef="#br0" timeOffset="-137411.96">24196 12111 1109 0,'0'0'191'0,"0"0"-182"15,0 0 20-15,0 0 37 16,0 0 7-16,0 0-29 16,24 14 6-16,6-7-9 15,3-5-19-15,5 1-12 0,3-3-5 16,3 0 0-1,7 0-5-15,1 0-46 0,-4-5-164 16,-8-12-262-16</inkml:trace>
  <inkml:trace contextRef="#ctx0" brushRef="#br0" timeOffset="-137178.65">24481 11879 966 0,'0'0'383'0,"0"0"-365"16,0 0 0-16,0 0 82 15,-70 81-12-15,68-40-25 0,2 6-30 16,0 2-1-16,0 2-13 16,5 0-12-16,1-2-3 15,1-3-3-15,-1-1-1 16,4-5-28-16,-2-4-91 15,-2-7-257-15</inkml:trace>
  <inkml:trace contextRef="#ctx0" brushRef="#br0" timeOffset="-136104.95">25563 11835 1047 0,'0'0'136'0,"0"0"-93"0,0 0 69 16,0 0-37-16,0 0-11 15,0 0 3-15,-47-62-21 16,31 62-40-16,-2 7-2 16,-6 18 5-16,-4 11 10 15,1 10-1-15,0 3-3 16,5 2-1-16,4 1 2 15,6-1 3-15,6-4 3 16,6-4-12-16,0-3 4 16,21-3-10-16,18-7 3 0,17-5-2 15,20-4-5 1,18-8-65-16,8-11-158 0,-11-2-631 16</inkml:trace>
  <inkml:trace contextRef="#ctx0" brushRef="#br1" timeOffset="-124807.77">29585 11154 763 0,'0'0'38'0,"0"0"-35"16,0 0-2-16,0 0 32 16,0 0 22-16,0 0 7 15,0 0 34-15,-65-35-9 16,65 35-34-16,0 0-28 15,0 0-3-15,0 4 3 16,-2 8 32-16,-1 2-16 0,1 1 4 16,1 0-20-1,-1 0 3-15,1 1 0 0,1 0-6 16,0 1-2-16,0 5-5 16,0 5 4-16,0 3-9 15,0 9-2-15,0 5 8 16,0 5-5-16,3 3 2 15,0 1-7-15,-2 0 1 16,-1 0-1-16,0 5 1 16,0 1-2-16,0 3-3 15,0 4-1-15,-4-4 3 16,-1-2 1-16,5-1-5 16,0-1 1-16,0 2 4 0,0-2 0 15,0 2-2-15,0-2 1 16,0 0 1-16,2-1-2 15,1 0-1-15,0-3 0 16,0-5 6-16,-1-5-7 16,0-10 2-16,1-5-3 15,-2-5 3-15,1-6-2 16,1-3-1-16,-1-2 1 16,2-2 0-16,1-2-2 15,1-1-15-15,1-2-43 16,3-6-86-16,8 0-100 15,-3-19-207-15</inkml:trace>
  <inkml:trace contextRef="#ctx0" brushRef="#br1" timeOffset="-123555.94">29525 11035 60 0,'0'0'625'16,"0"0"-527"-16,0 0-22 16,0 0 42-16,0 0 22 15,0 0-68-15,-41-27-38 16,54 27-13-16,12 0 3 0,9 6 14 16,10-1-7-1,9 0-11-15,15-1 3 0,12-1 5 16,12-1-14-16,15-2-3 15,9 2-7-15,3-1-4 16,2 0 1-16,-2 5 3 16,0-2-4-16,-3 2 0 15,-1 1-2-15,-2-2-22 16,-6 3 12-16,1-1 4 16,-7 0 1-16,-4 2-4 15,-4-4 3-15,-5 2 4 16,-5-3 1-16,-7 2-2 15,-4-3 2-15,-5-1 1 16,-4 0 2-16,-5-1 1 16,-1-1-1-16,-2 0 0 0,-4 2-2 15,1 0-1-15,0 1 3 16,2 3 1-16,4-2-1 16,1 2 0-16,3 1 0 15,-1-1 0-15,-6 2 0 16,-1-2 0-16,-11-1 0 15,-4 1 0-15,-6-1 0 16,-3-1 1-16,-1-2 0 16,1 1-2-16,2 0 2 15,-3-2-1-15,1-1 0 0,-1 0 0 16,-8 2 2 0,-4-2 0-16,-3 0 0 15,-4 0 0-15,-2 0 8 0,-4 0-7 16,4 0 4-16,7 0-4 15,1 0-1-15,10 0-2 16,2 0 1-16,-3 0-1 16,0 0 0-16,-6 0-1 15,-5 0 1-15,-5 0 0 16,-6 1 0-16,-1-1 0 16,-2 2 0-16,0-2 0 15,0 0 10-15,1 0 10 16,-1 0 0-16,2 0-8 15,-2 0-3-15,0 0-1 16,4 0-4-16,0 0 1 16,4 0-5-16,-2 0 0 15,3 0-2-15,-2 0 2 0,-2 0-1 16,-2 0 1-16,0 0 0 16,-2 0 0-16,-1 1 0 15,0 0-1-15,0 1-20 16,0 1-86-16,-9-2-288 15,-14 0-551-15</inkml:trace>
  <inkml:trace contextRef="#ctx0" brushRef="#br1" timeOffset="-121387.97">29500 12935 751 0,'0'0'102'16,"0"0"-63"-16,0 0-15 16,0 0 69-16,83-5-1 15,-42 5-33-15,7-2-12 16,7 2-17-16,6 0-14 16,8 0 1-16,8 0 12 15,6-1-3-15,7-2-11 0,2 0-4 16,2-1-4-16,-1-1-5 15,-1 1-2-15,2 0 1 16,3 0-1-16,3 2 2 16,4 1-2-16,-3 0-2 15,-1 1 1-15,-2 0 0 16,-1-1-2-16,-4-4-3 16,-5 1-6-16,-6-2-6 15,-7 1-3-15,-4-1 16 16,-7 2-8-16,-1 0 11 15,1 1-4-15,5 0 6 0,4 3 4 16,6 0-4 0,4 0 0-16,3 0-3 0,2 0 2 15,1 0 0-15,-4 0 2 16,-5 0-2-16,-11 0 1 16,-8-1-1-16,-7-3 2 15,-12-1 0-15,-5 1 4 16,-4 0-1-16,-6-1-4 15,-3 0 1-15,-1-1-2 16,-1 2 4-16,1 1-5 16,-4 0 2-16,-2-1 0 15,-1 1 2-15,-4 2-2 16,3-2 0-16,-1 1 0 16,0 0 2-16,2-3 1 0,1 3-1 15,3-2-2 1,5 2 0-16,8 2-1 0,2 0 1 15,-1 0-3-15,-3 0 1 16,-5 0 0-16,-7 0 0 16,-9 0 0-16,-2 0 2 15,-7 0-1-15,2 0 1 16,-3 0 0-16,0 0 1 16,0 0 0-16,3 0 2 15,2 0-1-15,7 0 3 16,4 0-5-16,7 0 0 15,0 0-1-15,0 2 1 16,-4 2-5-16,-6 0 2 0,-3-1 0 16,-3-2 1-16,-4 0 2 15,0-1 0-15,-2 0 0 16,1 0 2-16,-1 0-2 16,-1 0 7-16,0 0 2 15,0 0 1-15,5 0-2 16,1 0-4-16,1 0-2 15,5 0-2-15,-4 0 0 16,1 0 0-16,-2 0 0 16,-1 0 0-16,0 0 1 15,-5 0 1-15,1 0 13 16,-2 0 28-16,0-1 6 0,0-11 10 16,0-1-42-1,0-6 1-15,-5-2-1 0,-2-3 3 16,-3-5 4-16,4-7-14 15,0-2-1-15,-3-5-7 16,-2-2 1-16,1 0-3 16,-2-1 1-16,2-2-1 15,2 2 2-15,0-1-2 16,1 5 0-16,0-1 1 16,1 4 0-16,0-2 0 15,0 1-1-15,-3 2 0 16,1 0 1-16,-1-1 0 15,-1-1-1-15,-2 2 6 16,3 1-6-16,0 4 2 16,0 4 0-16,2 1-2 0,1 1 1 15,1 2 1-15,-1-1-2 16,0 1 0-16,-1 3 0 16,-1-1 1-16,4 3-1 15,-5-1-1-15,3-2 1 16,-2 1 2-16,1 3 0 15,-2 1-2-15,6 5 0 16,-1 5-2-16,2 0 2 16,-1 2 0-16,2 1 0 15,1 3 0-15,0-1 0 16,0 0 0-16,0-1 0 16,0 1 1-16,0-3-1 0,0 1 0 15,0-1 1-15,0-1-1 16,0-2 1-16,0 2-1 15,0 0 0-15,0 1-1 16,0 1 1-16,0 0-1 16,0-1 1-16,0-3 1 15,0-1-1-15,0 1 1 16,0-6-1-16,0 2 0 16,0-3 0-16,-5 1 0 15,-3 1 0-15,-2-1 0 16,3 4 2-16,2 2-2 15,1 3 0-15,1 4-2 16,-6 2-1-16,-9 0-33 0,-13 0-114 16,-15 4-99-1,-14 3-225-15</inkml:trace>
  <inkml:trace contextRef="#ctx0" brushRef="#br1" timeOffset="-120372.95">29516 11097 315 0,'0'0'358'0,"0"0"-337"16,0 0 2-16,0 0 67 15,0 0-37-15,0 0 2 16,-70-50 41-16,61 39-37 15,-4-3 21-15,2-4-35 16,-2-7-21-16,-8-1 16 16,-6-4-5-16,-4-4-13 15,-7-1 2-15,-1-2-10 16,-2-2 1-16,-4 1-5 16,-1-1-4-16,4 9-1 0,6 6-3 15,12 9 2-15,11 7 0 16,4 5-3-16,6 1-1 15,3 2-1-15,0 0-16 16,0 0-43-16,0 10-20 16,0 9-79-16,3 4-63 15,10-3-210-15</inkml:trace>
  <inkml:trace contextRef="#ctx0" brushRef="#br1" timeOffset="-119171.58">29523 12046 736 0,'0'0'92'16,"0"0"-59"-16,0 0-13 15,0 0 21-15,86-8 23 16,-49 8-4-16,6 0-20 15,11 0-17-15,12 0 1 16,7 0 10-16,13-6-18 16,10-1-7-16,5-2-4 15,8 3-1-15,1 0-2 16,-4 0 1-16,-1 2-1 16,-2 1-2-16,-9 2 0 15,-8 1 0-15,-10 0 0 0,-1-1 0 16,-5-1 0-16,-1 1 0 15,1-3 0-15,-2-2-1 16,-2 2 1-16,0-3 0 16,-1 1 0-16,3 2-1 15,-3-2 0-15,0 0 1 16,-3 2-1-16,1-3 1 16,7 1 4-16,-2 2-4 15,6 1 0-15,-3 2 0 16,-4-1-2-16,0 2 1 15,-2 0 0-15,-1 0 1 16,-3 0 0-16,-7 0 0 16,-2 0 0-16,-9-1 0 0,-4-2 1 15,-3-2 0-15,-3-1 2 16,-3 1-3-16,2-1 0 16,1 2 0-16,-2 2 0 15,2 2 0-15,-2 0 0 16,-2 0 2-16,-4 0-2 15,-4 0 0-15,-3 0 1 16,-3 0-1-16,3 0 0 16,-2 0 1-16,5 0 1 15,-2 0 0-15,-2 0-2 16,-1 3 2-16,-5 0-6 16,-2-2 8-16,-3 1-3 0,1-2 2 15,-1 0 9-15,5 0 7 16,5 0 1-16,4 0-15 15,6 0-4-15,6 0-2 16,-1 0 1-16,0 1 0 16,-5 2 0-16,-7-1 0 15,-7 2 0-15,-7-3 0 16,-4-1 0-16,-1 0-1 16,0 0 1-16,-4 0-5 15,-20 1-3-15,-11-1 5 16,-8 0-105-16,-9 0-174 15,-2-4-199-15</inkml:trace>
  <inkml:trace contextRef="#ctx0" brushRef="#br1" timeOffset="-118220.82">31274 11107 466 0,'0'0'179'15,"0"0"-140"-15,0 0-19 16,0 0 29-16,0 0 17 16,0 0-16-16,-2 57 7 0,11-25 12 15,-3 2-6-15,-1 6-23 16,-2 5 1-16,-2 6 17 15,-1 7-25-15,0 5-2 16,0 5-16-16,0 2-5 16,-3 3-5-16,-1 0-3 15,-3-1 0-15,4 3-2 16,3-6 1-16,0-1 0 16,0-3 1-16,0-6 0 15,0-1 0-15,0-5 3 16,0-2-3-16,-5-3 4 15,0-2 5-15,1-1-1 16,-2 2-8-16,3 2 6 0,0 0-4 16,0-2 4-16,3-4-5 15,0-5 0-15,0-2 1 16,0-3 4-16,0-3-5 16,0-3-2-16,0 0 7 15,-3 0 1-15,1 1 10 16,0 0 0-16,2 2-7 15,0-3-4-15,0-4 2 16,0-2-10-16,0-6 4 16,7-5-2-16,-1-5-2 15,-2-5-2-15,-1 0-58 16,0-10 2-16,-1-17-138 0,-2-10-193 16</inkml:trace>
  <inkml:trace contextRef="#ctx0" brushRef="#br1" timeOffset="-117252.9">30201 11047 456 0,'0'0'133'16,"0"0"-102"-16,0 0-5 15,0 0 21-15,0 0 39 16,0 0-11-16,-18 38-4 0,18-15 9 16,0 8-17-1,0 3 1-15,0 4-5 0,0 4-9 16,0 6-15-16,0 9-6 16,2 6-12-16,1 7-6 15,1 0 2-15,2-3-4 16,-2-3-3-16,1-1-1 15,-1-2-2-15,1-1 0 16,-1-4 2-16,0-1-2 16,-3-3 3-16,-1-1 1 15,0 0 2-15,0-3 2 16,0-1-6-16,-8-1-1 0,2-1-2 16,0-1 0-1,3-3-2-15,0 0 0 0,3 0 3 16,0 2-2-16,0 2 0 15,0-4-1-15,0 0 4 16,0-2-4-16,0-3 0 16,2 0 0-16,1-3 3 15,-2 3-2-15,1-1 1 16,1 0-1-16,0 4 3 16,0-3-3-16,1-1 1 15,1-1 1-15,2-2-1 16,-1-3 0-16,0-3 0 15,2-6-2-15,-1-5-1 16,0-1 1-16,3-7-49 16,6-4-61-16,3-3-222 0,7-16-180 15</inkml:trace>
  <inkml:trace contextRef="#ctx0" brushRef="#br1" timeOffset="-116234.7">32294 11221 338 0,'0'0'254'16,"0"0"-205"-16,0 0 46 15,0 0-15-15,0 0-14 16,0 0 40-16,-19-29-33 15,17 29-52-15,2 2-21 16,0 15 0-16,0 8 42 16,0 5-2-16,0 5-6 15,3 8 12-15,8 7-10 16,-1 10 1-16,1 6-7 16,-2 5-11-16,-5-1-8 15,0 1-4-15,-2-1 0 16,-2-2 1-16,0-2-4 15,3-4 0-15,1-2-2 0,2-3 6 16,2-1-5 0,1-1 4-16,-3-3-3 0,-3 0-2 15,-3-4 1-15,0-3 1 16,0-1 1-16,-3-4-1 16,-5-1-2-16,1 0 2 15,4-2-2-15,2-5-1 16,-1 1-1-16,2-5 0 15,0-1 1-15,0-3 2 16,0-1 7-16,0-3-1 16,0 0-2-16,0-2 0 15,0-6-5-15,2-2 2 16,-1-1 1-16,2-1-3 16,-1 1 1-16,2 2-1 0,-1-1-2 15,0 0 2-15,0 1 2 16,1-3-4-16,-2 1 0 15,-1-4 4-15,1-2-1 16,-2-1-2-16,0-1-1 16,0-1 7-16,0 0-7 15,0-6-4-15,-12-13-185 16,-15-13-889-16</inkml:trace>
  <inkml:trace contextRef="#ctx0" brushRef="#br1" timeOffset="-114316.72">29792 11324 972 0,'0'0'172'0,"0"0"-135"15,0 0 80-15,0 0 7 16,0 0-39-16,0 0-42 15,0 0-12-15,0-7-28 16,0 29-3-16,0 14 17 16,0 6-2-16,2 6-5 15,2 1-2-15,2 2-1 16,0-2-3-16,0-6-3 16,2-4-1-16,3 0-2 0,1-6-56 15,8-4-102-15,1-11-132 16,3-10-525-16</inkml:trace>
  <inkml:trace contextRef="#ctx0" brushRef="#br1" timeOffset="-113978.46">30909 11189 1234 0,'0'0'63'0,"0"0"-63"16,0 0-19-16,0 0 19 15,0 0 48-15,-3 96-13 16,13-50 2-16,-1 4-20 16,0 6-14-16,-2 0-2 15,-3-3-1-15,1-5-33 0,1-5-55 16,3-9-268-16,3-9-496 16</inkml:trace>
  <inkml:trace contextRef="#ctx0" brushRef="#br1" timeOffset="-113619.86">31854 11319 1101 0,'0'0'81'0,"0"0"-81"16,0 0 50-16,0 0-6 15,0 0-38-15,0 0 44 16,12 73 0-16,-11-32-12 15,-1 5-18-15,0 4 1 16,0-1-9-16,0-2-7 16,3-5-5-16,8-1-9 15,2-3-78-15,4-6-152 0,-1-5-271 16</inkml:trace>
  <inkml:trace contextRef="#ctx0" brushRef="#br1" timeOffset="-113283.61">32700 11409 1090 0,'0'0'206'15,"0"0"-205"-15,0 0 21 16,0 0 38-16,0 0-16 16,0 0-29-16,-8 49 40 15,8-1 7-15,-4 5-40 16,0 3-6-16,-2-6-12 15,3 1-4-15,1-2-30 16,-2-3-86-16,-4-7-257 16</inkml:trace>
  <inkml:trace contextRef="#ctx0" brushRef="#br1" timeOffset="-111864.25">29776 12315 596 0,'0'0'477'0,"0"0"-446"16,0 0-23-16,0 0-6 0,0 0 87 15,0 0-39-15,-43 94-4 16,40-60-8-16,3 0-4 15,0 1 6-15,0-4-14 16,11-6 0-16,9 0-17 16,5-9 0-16,7-4-4 15,4-6 5-15,2-6-3 16,-7 0-4-16,-2-12 1 16,-11-9 0-16,-5-6 3 15,-9-4 2-15,-4-1 14 16,0-2-8-16,-4-3-7 15,-12 2-2-15,-3 5-6 0,-3 6-2 16,-1 10-1-16,0 7-28 16,2 6-37-16,5 1-68 15,8 1-118-15,8 11-193 16</inkml:trace>
  <inkml:trace contextRef="#ctx0" brushRef="#br1" timeOffset="-111228.22">30954 12348 708 0,'0'0'182'16,"0"0"-177"-16,0 0 104 0,0 0 41 15,0 0-60 1,0 0-43-16,0-8-23 0,0 8-8 16,0 0-11-16,-6 11 9 15,-4 9 20-15,-5 2 2 16,1 4-12-16,4 2-1 16,1 2-8-16,5 1-3 15,4-2-11-15,0 0 6 16,0-4-2-16,12-5 0 15,6-6-1-15,4-6-2 16,4-5 0-16,3-3-2 16,3 0-2-16,-2-1-19 15,-5-11-6-15,-6-4 13 16,-5-4 13-16,-7-6 1 16,-1-3 0-16,-5-3 3 0,-1-3 1 15,0 3-2-15,-1 2 3 16,-14 6 1-16,-2 6-4 15,-5 4 7-15,-3 3-5 16,-2 5-4-16,-3 3-1 16,-1 3 0-16,1 0-1 15,0 2-3-15,8 12-40 16,5 5-60-16,8 1-178 16,6-2-212-16</inkml:trace>
  <inkml:trace contextRef="#ctx0" brushRef="#br1" timeOffset="-110727.96">31867 12212 1018 0,'0'0'201'0,"0"0"-185"15,0 0 102-15,0 0-14 16,0 0-54-16,0 0-29 0,-34 2-17 15,32 33-4 1,-2 12 28-16,4 4-14 0,0 2-4 16,0-3-4-16,0 1-4 15,9-4-2-15,2 1-15 16,5-7-102-16,5-8-137 16,1-13-289-16</inkml:trace>
  <inkml:trace contextRef="#ctx0" brushRef="#br1" timeOffset="-110377.37">32897 12179 1043 0,'0'0'290'0,"0"0"-284"16,0 0-5-16,0 0 38 15,0 0 36-15,0 0-43 16,0 21-27-16,0 15 36 15,0 6-7-15,-6 9-9 0,0 2-11 16,-2 0-7-16,1 3-7 16,1 4-27-16,2 0-113 15,-4-5-398-15</inkml:trace>
  <inkml:trace contextRef="#ctx0" brushRef="#br1" timeOffset="-107875.43">32974 11289 760 0,'0'0'44'0,"0"0"-28"16,0 0 32-16,0 0-9 15,0 0 47-15,0 0-26 16,0-8-42-16,0 8-18 16,0 0 2-16,0-1 12 15,0 1 0-15,0 0 13 16,0 0-5-16,0 0-4 15,0 0-1-15,0 0 2 16,0 0-6-16,0 0-2 0,0-1-5 16,0 0-3-1,0 1 1-15,0 0-2 0,0 0 0 16,0 0-1 0,0 0 2-16,0 0-1 0,0 0-1 15,0 0 1-15,0 0 0 16,0 0 0-16,0 0 0 15,0 0-2-15,0 0 0 16,0 0-1-16,0 0-15 16,0 0-61-16,0 0-41 15,0 0-37-15,0 0-43 16</inkml:trace>
  <inkml:trace contextRef="#ctx0" brushRef="#br1" timeOffset="-106818.69">33010 11319 302 0,'0'0'267'0,"0"0"-265"0,0 0-1 16,0 0 25-16,0 0 41 15,0 0-28-15,-4-8-6 16,4 8-9-16,0 0-14 15,0 0 6-15,0-1 22 16,0 1-8-16,0-1-7 16,0-1-1-16,0 2 12 15,-2 0 9-15,2 0 3 16,0 0-18-16,0 0-2 16,0 0 0-16,0 0 1 15,0 0-2-15,0 0-3 16,0 0-5-16,0 0-2 15,-1 0 2-15,-1-3-2 0,-3 0-7 16,-1 0-7-16,-1 1-1 16,3 0 0-16,1 1 1 15,1 1 1-15,2 0-2 16,0 0 2-16,0 0-1 16,0 0 2-16,-1-1-2 15,1 1-1-15,0 0 2 16,0 0-2-16,0 0 1 15,0 0-1-15,0 0 1 16,0 0 0-16,0 0 3 16,0 0-2-16,0 0-1 0,0 0-1 15,0 0-1-15,0 0 0 16,0 0 0-16,0 0-1 16,0 0-5-16,0 0-57 15,0 0-64-15,0 0-52 16,0 2-176-16</inkml:trace>
  <inkml:trace contextRef="#ctx0" brushRef="#br0" timeOffset="-100586.85">33003 11464 553 0,'0'0'113'0,"0"0"-47"15,0 0 15-15,0 0-6 16,0 0 11-16,0 0 9 0,0 0-9 16,25-50-24-1,-25 43-10-15,0 0-22 0,0 0 8 16,0 1-23-16,0-2 1 16,0 0-3-16,-6-4-9 15,-6-1 11-15,-4-4-7 16,-5 2-3-16,-6-1-1 15,-3 1-3-15,-4 1 2 16,-2 0-1-16,-4 2-2 16,0 1 3-16,-2 1-3 15,0 5 0-15,2-2 0 16,4 2 0-16,0 1 3 16,5-1-3-16,-3-1 0 15,-1 0 0-15,1-2 0 16,-3 4 0-16,1-4 1 0,-2 2 2 15,0 0-2-15,2 0 2 16,0 1-2-16,2 0 2 16,2 1 0-16,1 2-1 15,0 2 0-15,4 0-1 16,-1 0 2-16,4 0-3 16,4 0 0-16,1 0 0 15,0 0 1-15,-3 0 0 16,-1 2 4-16,-4-2 1 15,0 4-3-15,2 1 4 16,1 1 0-16,1 4-4 16,3-1-1-16,3 1 1 0,2 0-1 15,6-3-2-15,-1 3 1 16,-2-3 0-16,0 1-1 16,-3 2 3-16,0 1-2 15,-3 2 6-15,-1 3 2 16,-1-3-2-16,1 4-5 15,6 0 0-15,-2 2 1 16,3-2-1-16,1 1-1 16,0-1 0-16,0 0 1 15,0 3-2-15,-2 1 1 16,1 3 0-16,-4 1 4 16,-1 1-1-16,-2-1-2 15,-2 0 3-15,2 2-3 16,1-1 5-16,6 0-7 15,0 0 4-15,4-1 3 0,1-1-6 16,2 1 4-16,1 1-5 16,-1 1 3-16,1 0-1 15,1 2 0-15,-1 1 3 16,-1 4-4-16,1 0 4 16,0 1-4-16,1 0 1 15,2-1 1-15,1-2-1 16,0-1-1-16,0 2 6 15,4-1-2-15,6-1 1 16,-1 2-2-16,-2-2-4 16,-3-1 5-16,1 1-1 15,-4-2 2-15,1 0-2 0,-2-2-3 16,0-2 0 0,0 0 2-16,0-1-3 0,0-3 0 15,0-1 0-15,0-3 1 16,0-1-1-16,4 1 0 15,1-3 3-15,0 0-2 16,-1 1-1-16,2-4 3 16,-3 1-3-16,1-1 1 15,2-1 1-15,0 1-2 16,6 1 3-16,2-3-3 16,5 2 4-16,1-2-3 15,5 0 2-15,3 1-2 16,2-2 0-16,3 0 1 15,3 0 0-15,4-3-1 16,2 0 0-16,0 1-1 0,2-1 0 16,-5-3 0-16,4 1 1 15,-4-1-1-15,3 0-1 16,-2 0 0-16,2 0-2 16,-2 1 0-16,-2 0 0 15,6-1-2-15,-2-2-4 16,4 0 3-16,2 0 4 15,3 0-6-15,-2-2-5 16,-1-5 2-16,-5 0 3 16,-1 0-1-16,-8 2 6 15,-1 0 3-15,-5 3 1 16,-4 0-1-16,-3 2 0 0,-3 0-2 16,2 0 1-16,-1 0 1 15,3 0 0-15,0 0 0 16,1 0 0-16,1 0 0 15,-2 0 1-15,2 0-2 16,-5 0 1-16,1 0-1 16,-2 0 1-16,-2 0 0 15,2 0 0-15,-5 0 0 16,3 0 0-16,-2 0 0 16,0 0 0-16,2 0 0 15,-2 0 0-15,0 0 1 16,-2 0-2-16,-2-5 1 15,3-1 0-15,-1 2 1 0,-2-2 0 16,-1 2-2-16,-3-1 2 16,2-2 0-16,0 0-1 15,-2-2 1-15,-1-4 1 16,-2-7-1-16,1-4 6 16,-1-7 0-16,-1-1 0 15,-2-4-6-15,0-2 0 16,0-1 0-16,-6-2-1 15,0 0 1-15,6 1 0 16,0-3 3-16,0-1-1 16,0-1-3-16,0-2 0 15,4-2 0-15,-1 3 2 0,0-1-2 16,-3-1 1-16,0-2 2 16,0 0-1-16,-12 3 7 15,-3 2-5-15,0 2 7 16,0 7-4-16,-2-2-4 15,0 4 0-15,-2-1-3 16,-4-1 2-16,1 2-2 16,-4 3 0-16,-7 3-1 15,-8 3 0-15,-8 3-23 16,-14 6-16-16,-5 1-43 16,-12 6-93-16,-2 1-281 15</inkml:trace>
  <inkml:trace contextRef="#ctx0" brushRef="#br0" timeOffset="-98201.5">32824 11289 631 0,'0'0'86'0,"0"0"-27"0,0 0 33 16,0 0-39-16,0 0-12 15,-60-72 4-15,39 60-14 16,-5 3-8-16,-10-3-6 15,-5 2 5-15,-9 0-5 16,-4-2 9-16,-3 2-21 16,-1-2-1-16,3 5 6 15,1-2 1-15,6 2 8 16,1 1-3-16,0 3-9 16,-3 2 3-16,-2 1-8 0,-5 0 1 15,4 0-2-15,4 0-1 16,6 0 0-16,7 0 0 15,2 0-2-15,3 0 2 16,-1 0 0-16,-2 0 0 16,0 0-1-16,-5 2 1 15,-2 0-1-15,-2 1 2 16,0 0-2-16,-3-3 1 16,2 0 0-16,0 0-1 15,-1 0 1-15,-6 0-2 16,2-3-5-16,0-4-12 15,1 0 9-15,2 0 9 16,4-1-6-16,-4 3 0 0,-4-1 7 16,-3 0-4-16,-7 2-5 15,-4 1 9-15,-2 0 0 16,2 2 0-16,4-2-3 16,7 1 2-16,5 1-1 15,8-3 2-15,4 2-1 16,3 0 1-16,3 2-1 15,2 0 1-15,-3 0 0 16,-1 0 0-16,-2 0 0 16,3 0 0-16,2 8 0 15,1-3 0-15,0 2 0 16,2-3-1-16,3 0 1 0,3-1 0 16,2-2 0-16,0 2-1 15,-4 0 1-15,-4 1 1 16,0 1-1-16,-3-1-3 15,0 3 3-15,-3-1-6 16,-1 0 4-16,0-1 1 16,1-1-7-16,0 2-23 15,5-1 30-15,1-2 1 16,0 3-3-16,-1-3 3 16,-1 1 0-16,-4 0-1 15,3 2 1-15,-1 1 0 16,0 1 0-16,6 4 0 15,4-1-2-15,4 3 2 0,6-1 0 16,4 1-4-16,5 0 4 16,1 0 0-16,0 0 0 15,0 5 5-15,0 1 0 16,0 0 1-16,0 6 15 16,0 2-3-16,0 4-6 15,0 2 0-15,-6 2-6 16,-2-1 0-16,2-4-2 15,4-2-3-15,2-1 2 16,0-4-2-16,0 1 0 0,6 0-1 16,8-1 3-1,5 2 0-15,4-4-3 16,2-1 3-16,8 1-1 0,3-5-2 16,3-3 0-16,4-3 1 15,6-3 1-15,3-2-2 16,4 0 4-16,5-1-4 15,6-3-1-15,1 1 0 16,1 1 1-16,3-1 0 16,-1 1 0-16,-1 2 0 15,-2-1 0-15,-3 1 0 16,0-2-1-16,1 0 1 16,3 1 0-16,4-3-6 15,8 1 5-15,-3-2-7 16,0 1 3-16,-6-1 4 15,-5 2-7-15,-5-2 7 16,-6 2 1-16,-4 0 0 0,-4-2 2 16,0-1-2-16,-1 2 0 15,0-1 0-15,2-1 0 16,0 0 0-16,0 0 0 16,-4 0-1-16,0 0 1 15,-8 0 1-15,-5 0 1 16,-7 0-2-16,-4 0 7 15,-2 0 9-15,2 0-7 16,0 2-3-16,3-1-4 16,4 0 4-16,4 3 2 0,2-2 0 15,6 1 7 1,-1 1-2-16,-3-1-8 0,-2 1 1 16,-4 1 0-16,-2 0-4 15,-2 0-2-15,-3-1 0 16,-1 0 0-16,-2-1 1 15,2 0-2-15,1 1 3 16,1-3-1-16,3 2-1 16,-2-1 0-16,2 0 0 15,-2 3 0-15,-4-1 0 16,3 1 0-16,-3-1 0 16,-1 1 0-16,0-1 0 15,-2 0 1-15,-3 1-2 16,4 0 2-16,0-2-1 15,3-1 0-15,2 0 0 0,-1 1 0 16,0-1 0 0,-2-1 1-16,-1 2 1 0,0-3-2 15,-1 1 0-15,1-1 0 16,-5 0 1-16,4 0-1 16,-1 0 0-16,4 0 0 15,2 0 0-15,-4 0-1 16,2 0-1-16,-3 0 1 15,0 0 0-15,-2 0 0 16,0 0 1-16,-1-1 0 0,2-2 0 16,-3 0 1-1,1-2-1-15,1-1 1 0,0-3-1 16,-1-1 2 0,0 1-2-16,-3-4 0 0,1 1 0 15,-2-1 1-15,-5-2 0 16,-1 0 2-16,0-1 6 15,-1 0 5-15,-1-5 6 16,2-1-11-16,0-2-2 16,-1-3-3-16,2 1 0 15,-3-3-1-15,1-2-3 16,-2-1 0-16,-3-1 4 16,0 0 4-16,0-1 10 15,-12 0 21-15,-4-4-21 16,-1 4-6-16,-8-1-2 15,-1 2-3-15,-2 1 3 16,-2 1-9-16,2 2 0 0,-3 2 6 16,-2 3-6-1,-5 5 4-15,-8 3-5 0,-12 3 0 16,-14 6-6-16,-20 6-13 16,-19 1-85-16,-14 3-83 15,-6 11-221-15</inkml:trace>
  <inkml:trace contextRef="#ctx0" brushRef="#br0" timeOffset="-96703.86">20763 13946 1407 0,'0'0'27'0,"0"0"-5"15,0 0-6-15,0 0 22 16,0 0 2-16,109-24 5 16,-64 23-12-16,8 1-15 15,5 0-16-15,2 0-1 16,0 0-1-16,-5 5-11 16,-3 1-68-16,-7-4-106 15,-12-2-172-15,-18 0-407 16</inkml:trace>
  <inkml:trace contextRef="#ctx0" brushRef="#br0" timeOffset="-96481.35">20992 13915 1302 0,'0'0'23'0,"0"0"-8"16,-58 75 85-16,39-32-5 15,2 8-19-15,4 7-27 16,6 2-20-16,4 4-8 15,3 2-12-15,0-1-8 16,0-1-1-16,0-2 0 16,3-4-11-16,3-6-28 15,0-3-68-15,4-8-107 16,2-10-229-16</inkml:trace>
  <inkml:trace contextRef="#ctx0" brushRef="#br0" timeOffset="-95963.55">21326 14407 1299 0,'0'0'75'0,"0"0"-68"16,0 0 61-16,0 0-23 16,-97 11-21-16,58 21 34 15,0 8-19-15,1 7-4 0,3 2-19 16,9-4-10-16,5-5-2 16,11-4-2-16,6-9-1 15,4-4-1-15,7-7 0 16,17-8-5-16,10-8-11 15,2 0-16-15,0-10-14 16,-6-13 13-16,-5-7 14 16,-7-8 15-16,-2-10-1 15,-5-8 5-15,-4 0-1 16,-1 2 1-16,-3 12 12 16,-1 11 9-16,-1 13 20 15,-1 9-9-15,0 7-2 16,0 2-3-16,0 0-17 15,5 12-10-15,1 20-4 0,7 15 4 16,5 7 2-16,4 5 1 16,3-1-3-16,5-2 0 15,3-2-20-15,6-4-52 16,2-10-84-16,0-10-188 16,-5-15-250-16</inkml:trace>
  <inkml:trace contextRef="#ctx0" brushRef="#br0" timeOffset="-95734.5">21873 14030 1341 0,'0'0'126'0,"0"0"-113"15,0 0 7-15,0 0 1 16,0 0 56-16,0 0-31 16,91 68-23-16,-47-46-19 15,5-2-4-15,0-3-49 16,-1-4-148-16,-1-6-317 16</inkml:trace>
  <inkml:trace contextRef="#ctx0" brushRef="#br0" timeOffset="-95561.95">22052 14369 1480 0,'0'0'82'0,"0"0"-82"16,0 0 0-16,0 0 19 15,0 0-4-15,127 0-15 16,-51-5-51-16,-5-6-308 15</inkml:trace>
  <inkml:trace contextRef="#ctx0" brushRef="#br0" timeOffset="-93846.49">23460 13974 953 0,'0'0'168'0,"0"0"-101"15,0 0 42-15,0 0-10 0,0 0-32 16,0 0-4-16,-41-17-26 16,21 21-20-16,-7 17-4 15,-1 9 3-15,4 5-1 16,6 8 0-16,8 3-4 15,7 4-9-15,3-2 3 16,6-3 0-16,19-6 0 16,10-4-2-16,8-6-3 15,9-8 0-15,9-8-11 16,9-9-40-16,-1-4-110 16,-8 0-159-16,-19-22-353 15</inkml:trace>
  <inkml:trace contextRef="#ctx0" brushRef="#br0" timeOffset="-93560.11">23238 13610 1198 0,'0'0'52'0,"0"0"-25"16,0 0 46-16,0 0-1 16,0 0-41-16,0 0-11 15,39 8 33-15,17 1-22 16,10-2-16-16,6-3-10 0,4-4-2 16,-5 0-1-1,-2 0-4-15,-9-1-17 0,-11-2-62 16,-9-1-150-16,-10-2-267 15</inkml:trace>
  <inkml:trace contextRef="#ctx0" brushRef="#br0" timeOffset="-93259.89">24250 14105 1303 0,'0'0'115'0,"0"0"-109"15,0 0 25-15,0 0 51 16,0 0-16-16,0 0-48 15,96-25-16-15,-49 15 0 16,6-1-2-16,4-1-19 16,-4 1-88-16,-6-2-101 15,-11-2-259-15</inkml:trace>
  <inkml:trace contextRef="#ctx0" brushRef="#br0" timeOffset="-93051.12">24393 13757 960 0,'0'0'334'0,"0"0"-301"15,0 0 9-15,0 0 31 16,0 0-2-16,-47 89-5 16,47-39-35-16,0 7-11 15,8 2-16-15,9 2-4 16,0-1 0-16,-3 2-79 0,-1-9-124 15,-2-4-237-15</inkml:trace>
  <inkml:trace contextRef="#ctx0" brushRef="#br0" timeOffset="-90109.35">25325 13415 1046 0,'0'0'126'16,"0"0"-111"-16,0 0 6 16,0 0 5-16,0 0-7 15,0 0 32-15,-13 74 23 16,13-25-28-16,0 13-26 16,4 9 0-16,2 1-5 0,0 0 7 15,-1-9-6-15,-5-4-1 16,0-8-7-16,0-9-8 15,0-9 2-15,0-12 1 16,0-7-3-16,0-7 0 16,0-3 2-16,0-4-1 15,0 0 20-15,0-11 11 16,4-14-21-16,4-8-11 16,2-2-1-16,5-2 0 15,2 1-6-15,2 5-5 16,0 4-4-16,-4 8 10 15,0 7 5-15,-5 2-2 16,1 4 2-16,1 2 0 16,0 3 1-16,1 1 0 15,4 0 0-15,2 15 0 0,-1 7-1 16,0 5 1-16,-2 6 1 16,-1 3 2-16,-4 6 3 15,-4-2-4-15,-7 3 4 16,0-4 7-16,0-3 0 15,-10-5 4-15,-8-6 1 16,-3-4 8-16,-8-5-7 16,-6-2-10-16,-13-6-5 15,-15-5-4-15,-13-3-21 16,-10-4-159-16,-2-23-458 16</inkml:trace>
  <inkml:trace contextRef="#ctx0" brushRef="#br0" timeOffset="-68202.78">22502 10371 462 0,'0'0'323'0,"0"0"-315"16,0 0 20-16,0 0 61 16,0 0 8-16,0 0-17 15,0 0-18-15,0 0-32 16,-10-18-4-16,9 18 1 0,-1 0-8 16,-4 0-5-16,-4 8-5 15,-5 9 7 1,0 2 8-16,-1-1 5 0,3 0-19 15,7 1 5-15,1-2-7 16,5-3 6-16,0-3-7 16,0-1-5-16,0-3 2 15,5-5-3-15,6 0 1 16,1-2 5-16,6 0 0 16,-2-8-4-16,2-9 0 15,-6-1 0-15,-3-4-1 16,-3 1-2-16,-5 2 2 0,-1 5 2 15,0 5-1 1,0 3 9-16,0 5 17 0,0 1 6 16,0 0-14-16,0 0-13 15,0 0-8-15,0 0-2 16,0 10-2-16,-1 7 3 16,1 4 1-16,0 4 0 15,0 3 5-15,0 4-3 16,0 3 2-16,6 2 4 15,0 1-4-15,-1 0 7 16,-1-2-4-16,-1 1-5 16,0-3 2-16,-2 0-3 15,1-5 0-15,-1-5 0 16,1-5-2-16,-1-8 1 16,-1-7 0-16,0-4 0 0,0 0 1 15,0 0-1-15,0-1 12 16,0-16 27-16,2-5-13 15,1-8-23-15,1-6 1 16,3 1-3-16,1-2 0 16,3 4-1-16,-2 3 0 15,1 6-2-15,-3 5-16 16,-2 7-11-16,0 5-26 16,-4 6-36-16,5-1-86 15,3 2-286-15</inkml:trace>
  <inkml:trace contextRef="#ctx0" brushRef="#br0" timeOffset="-67237.04">23210 10313 331 0,'0'0'0'0,"0"0"0"15,0 0 15-15,0 0 60 16,0 0-5-16,0 0-22 0,18-6 22 15,-18 6 43-15,0 0-6 16,0 0-45-16,0 3 44 16,0 5-23-16,-5 3-1 15,1 3-25-15,-2 3-32 16,-2 3 0-16,2 3-14 16,2-1-4-16,1-1-3 15,3-5 0-15,0-5-1 16,0-3-1-16,3-2-2 15,4-6 0-15,7 0-10 16,-1 0 5-16,-1-13-6 16,-3-5 7-16,-4-1 4 15,-4-1 1-15,-1 0 8 16,0 3 11-16,0 3-6 16,-5 3 4-16,1 5 10 0,1 1-7 15,0 4 10-15,3 1-6 16,0 0-10-16,0 0-6 15,0 0-3-15,0 0-6 16,0 12 1-16,0 7 5 16,0 5 4-16,0 6-5 15,0-1 2-15,0 6 2 16,0-3-7-16,0 2 4 16,1 0-5-16,4-1 2 15,-1 0-2-15,0 2 0 16,-3-2-1-16,2 1 0 15,-1-5 0-15,-1-4 1 0,2-2 0 16,0-6 1-16,0-6-2 16,-2-3 0-16,1-7-2 15,-2-1 2-15,0 0 4 16,0-1 15-16,0-17 0 16,0-6-11-16,0-5-3 15,3-2-2-15,1 0 0 16,2 5 1-16,0 6-4 15,3 6 0-15,-3 5-1 16,-1 1-8-16,1 3-6 16,-2 2-26-16,3 0-32 15,2 2-52-15,2-2-138 16,2-1-167-16</inkml:trace>
  <inkml:trace contextRef="#ctx0" brushRef="#br0" timeOffset="-66210.85">23829 10261 847 0,'0'0'155'0,"0"0"-142"16,0 0 90-16,0 0 24 16,0 0-72-16,0 0-26 15,-18 14-2-15,12 3-9 16,1 3 9-16,1 4-9 16,1 0-10-16,0 3 0 15,3-4-4-15,0-4-2 16,0-2 2-16,0-7-3 15,9-3-1-15,2-5-7 0,5-2-27 16,-1 0 15-16,0-12-7 16,-5-5-5-16,-4-4 24 15,-4-4 7-15,-2 2 5 16,0-1 16-16,0 2-6 16,-6 5 3-16,1 7 1 15,1 4 27-15,2 3-21 16,1 3-2-16,1 0-5 15,0 0-9-15,0 0-1 16,0 0-8-16,0 12-4 16,-2 8 4-16,2 6 11 15,0 4-10-15,0 5 6 16,0 4-2-16,0 3 0 0,0-2-2 16,3 0 3-1,0-2-5-15,0-3 1 0,0-1-2 16,0-4 0-16,0-2 0 15,0-5 1-15,-1-4-1 16,-2-3 0-16,0-6-1 16,1-5 1-16,-1-4 1 15,0-1-1-15,0 0 4 16,2 0 7-16,3-9 14 16,0-10-16-16,2-4-4 15,3 0-5-15,0-1 3 16,-1 5-2-16,0 0-1 15,0 5 0-15,1 0 0 0,1 4 0 16,-4 1-1-16,0 5-3 16,-5 2 0-16,-2 2 0 15,0 0 4-15,0 0-4 16,0 0-20-16,0 0-12 16,0 0-50-16,0 0-71 15,0 0-280-15</inkml:trace>
  <inkml:trace contextRef="#ctx0" brushRef="#br0" timeOffset="-64815.23">25336 10292 844 0,'0'0'35'0,"0"0"-4"16,0 0 98-16,0 0 12 15,0 0-76-15,0 0-19 16,-8-4-10-16,4 4-16 16,-2 2-5-16,-3 10 24 15,-3 8-3-15,2 5-13 16,0 4-8-16,3 0 0 16,3-4-2-16,4-2-10 15,0-7-1-15,0-5 0 0,13-5-2 16,5-5-3-1,4-1-2-15,1 0-4 0,-5-13 6 16,-4-5 3-16,-3-5 0 16,-2-2 2-16,-6 0 1 15,-3-1 2-15,0 8-1 16,0 5 1-16,0 8 3 16,0 5 12-16,0 0-20 15,0 0 0-15,0 0-10 16,0 10 10-16,0 15 2 15,0 5 9-15,0 5-2 16,0 2 11-16,6 4-1 16,4 1-2-16,-2 0-13 15,1 0 3-15,-3 2-5 16,-3-3-2-16,0-3 2 0,-2-4-1 16,-1-4-1-16,0-8 0 15,0-3 0-15,-1-8 0 16,-4-6 1-16,2-1 1 15,3-4 1-15,0 0 13 16,0-4 15-16,0-15 0 16,0-11-29-16,14-3 1 15,3-3-2-15,4 2 0 16,-1 3-1-16,-1 3 0 16,-2 4-8-16,0 2-17 15,-1 4-26-15,0 3-46 16,3 2-86-16,1 3-251 0</inkml:trace>
  <inkml:trace contextRef="#ctx0" brushRef="#br0" timeOffset="-63783.21">26073 10211 540 0,'0'0'180'16,"0"0"-85"-16,0 0 35 16,0 0-2-16,0 0-15 15,0 0-46-15,0 0-27 16,-42 0-15-16,33 15-3 0,1 5-5 16,0 4-14-1,3 2 6-15,4 0 2 0,-1-4-3 16,2-2-5-16,0-6-3 15,0-2 5-15,6-8-4 16,7-2 5-16,4-2 2 16,2-6-8-16,-1-13 0 15,-1-3 0-15,-3 1-1 16,-5-2 1-16,-2 2 1 16,-6 1 2-16,-1 3 2 15,0 5 5-15,0 5 6 16,0 2-1-16,-1 5 6 0,-1 0-12 15,-1 0-9-15,-2 3 0 16,1 13 5-16,0 6 0 16,4 6 0-16,0 6-1 15,0 6 4-15,0 4-6 16,0 2 7-16,0 1-2 16,0-2-1-16,0-4-4 15,0-2-1-15,0-5-1 16,0-4 0-16,0-6 2 15,-3-6-2-15,1-6 0 16,1-7 1-16,-1-3 1 16,2-2 3-16,0 0 22 15,0-6 22-15,0-13-24 16,3-6-18-16,9-6-3 16,2-3-2-16,0-5-2 0,1-4 0 15,3-2-8-15,-3 4-25 16,0 6-32-16,-1 10-20 15,-1 8-66-15,-3 8-224 16,1 5-204-16</inkml:trace>
  <inkml:trace contextRef="#ctx0" brushRef="#br0" timeOffset="-62821.29">26793 10270 801 0,'0'0'68'0,"0"0"-2"0,0 0 100 15,0 0-21-15,0 0-78 16,0 0-32-16,-12-3-22 16,4 16 4-16,-5 8 21 15,3 6-15-15,0 3-7 16,4 5-8-16,1-4 3 16,4-3-5-16,1-6-1 15,0-3 0-15,0-7-3 16,7-4-1-16,4-3-1 15,2-5 0-15,-1 0-16 16,0-6 3-16,-2-9 2 16,-1-6 8-16,-4-2 2 15,1-1 1-15,-3-4 2 16,-3 1-1-16,0 0 6 16,0 6-2-16,0 6 1 0,0 5 7 15,-3 6 6-15,1 3-1 16,2 1-2-16,0 0-9 15,0 0-7-15,0 15-3 16,-1 11 3-16,-4 10 6 16,2 2-4-16,2 1 0 15,-2 3-1-15,0-5-1 16,0 2 0-16,1-7 0 16,2-4 0-16,0-5-1 15,0-9 0-15,0-4 1 16,0-7 0-16,0-3 0 15,0 0 2-15,0 0 10 16,9-15-4-16,6-1-7 0,2-3 2 16,5-6 0-16,5-3-3 15,4-1 0 1,0 4-7-16,1 3-6 0,-7 6-7 16,-5 6-13-16,-7 3-24 15,-5 4-40-15,-7 2-63 16,-1 1-234-16</inkml:trace>
  <inkml:trace contextRef="#ctx0" brushRef="#br0" timeOffset="-61495.12">22883 12157 786 0,'0'0'318'16,"0"0"-272"-16,0 0 6 0,0 0 32 16,0 0-17-1,0 0-11-15,-21 18-16 0,11-2-11 16,1 4 7-16,-2 3-10 15,5-2-4-15,3-1-1 16,2-5-5-16,1-3-8 16,0-4-3-16,0-6-3 15,9-2 2-15,9 0 2 16,-2-10-5-16,2-9 0 16,-6-2-1-16,-5-1-1 15,-4-1 1-15,-1 5-1 16,-2 5 1-16,0 5 1 15,0 3-1-15,0 4-1 0,0 1 1 16,0 0 0-16,0 0-2 16,0 10 1-16,0 8-1 15,0 8 2-15,0 2 3 16,0 3-2-16,4 3 3 16,1 2-1-16,-1 2 1 15,1 4-2-15,0-3 0 16,-3-2-1-16,1-1 2 15,-3-3-3-15,0-5 2 16,0-4-2-16,0-9 0 16,0-8 0-16,0-2-1 15,0-5 3-15,0 0 3 16,0-5-1-16,0-14 8 16,0-8-11-16,0-4-1 0,8-3 3 15,7-1-3-15,2 2-8 16,6 2 3-16,-2 8-3 15,1 4-10-15,-4 6-5 16,-4 6-7-16,-3 4-4 16,0 3-48-16,2 0-67 15,4 0-252-15</inkml:trace>
  <inkml:trace contextRef="#ctx0" brushRef="#br0" timeOffset="-60444.78">25092 12025 885 0,'0'0'168'15,"0"0"-154"-15,0 0 44 16,0 0 9-16,0 0-6 15,0 0-15-15,0 0-5 16,-64 65-9-16,47-35 4 16,0 1-7-16,2-2-6 15,5-3-6-15,1-4-7 16,6-4-1-16,3-7-6 16,0-6-1-16,9-5 2 0,7 0-4 15,5-1-19 1,0-13-22-16,-5-5 21 0,-1-3 15 15,-7 1 3-15,-4-3 2 16,-4 3-3-16,0 2 3 16,0 7 0-16,0 3 2 15,0 7 14-15,-4 2-4 16,-7 0-9-16,2 6 5 16,-3 11 4-16,5 4 2 15,0 6 1-15,4 4-3 16,0 5-1-16,1 1-2 15,-1 2-2-15,0 3-4 0,-2-4 0 16,2-2-3-16,2-5-2 16,-2-8 2-16,3-3 3 15,0-7-3-15,0-7-5 16,0-6-1-16,0 0 6 16,0 0 0-16,7-16 6 15,3-4-5-15,3-5 3 16,2-2-4-16,1-3 3 15,2-1-2-15,1 5-1 16,0 3 1-16,0 6-1 16,-4 5-1-16,0 7-2 15,-5 1 0-15,-2 2-3 16,-1 2-2-16,-1 0-5 0,0 0-18 16,2 0-48-1,2 0-51-15,-1 2-230 0,0 0-479 16</inkml:trace>
  <inkml:trace contextRef="#ctx0" brushRef="#br0" timeOffset="-59184.49">22965 14155 565 0,'0'0'628'16,"0"0"-628"-16,0 0 8 16,0 0-6-16,0 0 26 15,0 0-2-15,-79 97 13 16,77-70-9-16,2-2-13 16,0-2-10-16,5-5 4 15,11-6-7-15,5-5 0 16,8-6-4-16,-1-1-1 15,0 0-14-15,-2-13 3 16,-7-5 12-16,-4-2 1 0,-6-1 5 16,-5-1-2-16,-4 3 9 15,0 1 3-15,0 5 0 16,0 5 12-16,0 4-4 16,-1 3-4-16,-2 1 8 15,2 0-15-15,-4 1-13 16,1 16 3-16,-1 5 3 15,0 7 4-15,5 4-2 16,0 4 0-16,0 0 1 16,0 5-6-16,0 0-1 15,0 2 0-15,0 1-1 16,0-1-1-16,0-2 1 16,-1-3-1-16,-4-5 0 0,-2-9 0 15,3-6 0-15,1-9 0 16,3-7 0-16,0-3 0 15,0 0 3-15,1-19 20 16,14-10-19-16,8-10-3 16,2-8 6-16,5-4-7 15,3-3 0-15,-1 6-2 16,1 3-14-16,-4 12 0 16,-9 9 3-16,-6 10-18 15,-4 5-12-15,-5 5-32 16,-1 2-11-16,-1 0-193 15,2 1-181-15</inkml:trace>
  <inkml:trace contextRef="#ctx0" brushRef="#br0" timeOffset="-57976.8">25097 13855 868 0,'0'0'212'0,"0"0"-212"15,0 0 0-15,0 0 33 0,0 0 61 16,0 0-42-16,-48 75-14 15,41-52-3-15,-1-1-19 16,5 0-7 0,2-5-5-16,1-4 4 0,0-3-4 15,4-4 0-15,11-6 4 16,5 0-5-16,-1 0-2 16,-1-14 0-16,-2-6-1 15,-2-2 1-15,-2-2 0 16,-5-2-1-16,-4 1 6 15,-1 4-1-15,-2 4 10 16,0 7 19-16,0 5-13 16,0 4 8-16,0 0-14 15,0 1-15-15,0 0-2 16,0 18 2-16,-2 10 6 0,-2 8 9 16,1 3 0-1,3 4-5-15,0 5 9 0,0-1-17 16,0 2 2-16,0-3-2 15,0-2 0-15,0-4-1 16,0-3 0-16,0-5-1 16,0-7 0-16,-8-7 0 15,4-5 1-15,-1-5 1 16,2-5 5-16,3-1-3 16,0-2 5-16,0 0 28 15,0-12 7-15,0-11-32 16,8-6-4-16,8-8-8 15,2-4 1-15,3 1-3 0,0 2 2 16,-2 4-6 0,-1 10 2-16,-3 5-9 0,-3 8-11 15,-3 4-12-15,-3 3-18 16,-1 4-27-16,-3 0-85 16,-2 0-374-16</inkml:trace>
  <inkml:trace contextRef="#ctx0" brushRef="#br0" timeOffset="71868.53">26013 2348 953 0,'0'0'31'16,"0"0"-29"-16,0 0 1 0,0 0 5 15,-80-27 42-15,60 27 18 16,1 0-35-16,-4 0-23 15,0 14-5-15,-4 6-4 16,3 5 2-16,0 4 1 16,8-1-2-16,8 1-2 15,7-3-3-15,1-2-10 16,3-3 8-16,14-3 1 16,9-4 1-16,2-5 3 15,5 1 0-15,0-6 4 16,-2 0-3-16,-1 1 0 15,-3 3-1-15,-2 2 0 16,-2 1-1-16,-4 3 1 16,-4 2 0-16,-2 2 1 15,-2 2-1-15,-5 1 0 0,-5 0 3 16,-1 3 5-16,0 1 1 16,-16 2 8-16,-11-4 15 15,-6-2-5-15,-6-3 7 16,-1-7-2-16,0-2-3 15,-5-9-7-15,6 0-14 16,5-14-8-16,12-15-6 16,16-16-82-16,6-8-223 15,28-16-291-15</inkml:trace>
  <inkml:trace contextRef="#ctx0" brushRef="#br0" timeOffset="72119.75">26365 1931 1112 0,'0'0'19'0,"0"0"-11"16,-30 105 6-16,30-52 71 15,0 14-12-15,0 8-11 16,8 8-22-16,5 6-16 15,-2-2-11-15,-2-2-13 16,2-10 0-16,0-11-33 16,2-8-84-16,-2-13-244 0,-4-13-431 15</inkml:trace>
  <inkml:trace contextRef="#ctx0" brushRef="#br0" timeOffset="72300.21">26218 2420 909 0,'0'0'154'16,"0"0"-154"-16,0 0-17 16,0 0 14-16,95-45 3 0,-47 36-25 15,5 0-100 1,0-2-135-16</inkml:trace>
  <inkml:trace contextRef="#ctx0" brushRef="#br0" timeOffset="72707.64">26622 2384 782 0,'0'0'125'0,"0"0"-105"16,-88 85 81-16,59-45 38 15,4 2-60-15,7 2-31 16,9-5-20-16,8-3-13 0,1-8-11 16,3-4 0-1,17-9-4-15,7-4 0 0,8-10-2 16,2-1-7-16,2-5-19 16,-5-14 5-16,-8-6-19 15,-9-4 18-15,-8-5 24 16,-9-5 0-16,0-10 7 15,-3 0-5-15,-13 2 17 16,1 11-2-16,3 11 14 16,5 11-5-16,4 11 5 15,3 3-1-15,0 0-24 16,0 12-6-16,10 21-4 16,13 13 4-16,2 9 9 15,2 5-2-15,-1-1-6 0,1-4-1 16,3-2-9-16,0-8-45 15,-3-8-155-15,-2-8-188 16</inkml:trace>
  <inkml:trace contextRef="#ctx0" brushRef="#br0" timeOffset="72970.67">26834 1905 1052 0,'0'0'54'0,"0"0"8"0,0 0-4 15,0 0-23-15,0 0-23 16,-39 82 37-16,61-7-4 16,12 11-8-16,1 10-8 15,1 5-22-15,-5 2-6 16,-6-3-1-16,-1-10-57 15,-7-14-85-15,-3-17-217 16,-6-14-408-16</inkml:trace>
  <inkml:trace contextRef="#ctx0" brushRef="#br0" timeOffset="73151.47">26776 2423 881 0,'0'0'202'0,"0"0"-185"16,0 0 8-16,0 0-13 15,0 0-6-15,82-27-6 16,-23 18-13-16,4-2-196 16,-7-1-314-16</inkml:trace>
  <inkml:trace contextRef="#ctx0" brushRef="#br0" timeOffset="73503.81">27190 2396 736 0,'0'0'328'0,"0"0"-302"0,0 0 38 15,-49 97 14-15,49-70-38 16,0-6-23-16,18-5-8 15,12-9-8-15,9-7-1 16,11 0-3-16,-2-19-17 16,-2-7-40-16,-12-4 25 15,-11-3 35-15,-11-3 1 16,-5-4 19-16,-5-7 1 16,-2 2-3-16,0 6 14 15,-9 9-1-15,-6 12 19 0,-5 11-3 16,0 7-27-1,-4 13-20-15,1 21-1 0,4 12-5 16,8 15 2-16,10 12-7 16,1 9-13-16,8 0-84 15,7-4-200-15,-4-8-147 16</inkml:trace>
  <inkml:trace contextRef="#ctx0" brushRef="#br0" timeOffset="73900.21">26226 3235 1144 0,'0'0'154'0,"0"0"-154"0,0 0-9 15,0 0 9-15,0 0 21 16,15 115 10-16,-2-56 0 16,1 3-5-16,1 3-15 15,-2-3-11-15,1-4-17 16,2-7-74-16,-2-12-217 16,2-15-172-16</inkml:trace>
  <inkml:trace contextRef="#ctx0" brushRef="#br0" timeOffset="74237.42">26332 3245 888 0,'0'0'144'15,"0"0"-144"-15,0 0-12 16,0 0 12-16,0 0 48 15,0 0 12-15,94 50-21 16,-59-21-15-16,-1 4-9 16,1 4-7-16,-6 0-2 15,-2 5-3-15,-6-2-1 16,-9 4-1-16,-11-2 0 16,-1-2 0-16,-7-6 0 15,-18-6-1-15,-7-4 3 0,-7-7 1 16,-3-8 0-16,-5-7 3 15,5-2 6-15,6-11-7 16,11-19-6-16,15-9-33 16,10-12-186-16,11-2-144 15</inkml:trace>
  <inkml:trace contextRef="#ctx0" brushRef="#br0" timeOffset="74446.22">26740 3303 634 0,'0'0'528'0,"0"0"-515"15,0 0-12 1,0 0 52-16,-35 103-3 0,35-65-10 16,5 0-21-16,13 3-8 15,2 0-10-15,2 0-1 16,0-5-60-16,-1-7-183 15,-3-8-151-15</inkml:trace>
  <inkml:trace contextRef="#ctx0" brushRef="#br0" timeOffset="74640.46">26764 3172 920 0,'0'0'256'0,"0"0"-250"16,0 0-6-16,0 0-18 15,0 0-67-15,0 0-29 16,20-10 10-16,10 20-142 16</inkml:trace>
  <inkml:trace contextRef="#ctx0" brushRef="#br0" timeOffset="75088.37">27066 3219 912 0,'0'0'134'0,"0"0"-100"15,0 0 74-15,-101 49-51 16,72-19-29-16,4 6-5 15,7 2-1-15,11 2-2 16,7-1-12-16,0-6-4 16,4-5-2-16,14-6-2 15,5-10-1-15,2-7-15 16,3-5-2-16,1 0-7 16,-4-16 3-16,-4-6-4 15,-8-2 19-15,-4-1 7 0,-9-5 0 16,0-4 1-16,0-4 2 15,-9-3 17-15,-4 5-1 16,1 6 4-16,3 9 9 16,4 10 9-16,4 5-10 15,1 5-6-15,0 1-5 16,0 0-20-16,0 11-3 16,15 14 3-16,6 11 7 15,0 0 5-15,0 2-12 16,-2-1 2-16,2-5-2 15,-2-3-12-15,2-8-75 16,3-7-104-16,-1-11-253 16</inkml:trace>
  <inkml:trace contextRef="#ctx0" brushRef="#br0" timeOffset="75923.11">27353 3087 817 0,'0'0'327'0,"0"0"-316"15,0 0 61-15,0 0-4 16,0 0-48-16,0 0 10 16,-79 63-6-16,68-18-2 15,8-2-4-15,3-3-7 16,0-4-9-16,10-10-2 0,10-8 0 15,2-10-13-15,4-8 1 16,-2 0 0-16,0-14-5 16,-5-7-2-16,-7-4 9 15,-2 0 7-15,-7-4 3 16,-3 2-4-16,0 2 3 16,0 3 1-16,-7 10 1 15,3 4 3-15,-1 8 3 16,2 0-7-16,3 8-2 15,0 18-2-15,0 7 4 16,3 6 12-16,9 3 7 16,0 3-7-16,0-1-7 15,0 2-5-15,-2 2 3 0,-1 0-3 16,-2 0 0-16,-2-7-3 16,-5-5-18-16,0-10-3 15,0-7 11-15,-6-8 7 16,-6-10 6-16,0-1 1 15,-3-9 2-15,5-16-1 16,1-9 2-16,9-8 8 16,0-4-6-16,15-1-6 15,15-1 0-15,7 6-1 16,6 3-9-16,-4 0-11 16,0 3-13-16,-6-2 1 15,-6 2 3-15,-8-1 9 0,-9 4 13 16,-5 2 6-16,-5 3-1 15,0 6 3-15,-3 5 5 16,-9 6 7-16,-4 5-2 16,-3 3 0-16,2 2 0 15,3 1-7-15,4 0-1 16,7 0 0-16,3-1 1 16,0-1 4-16,0-1-4 15,19-5 0-15,6 1-3 16,5-1 0-16,-1-1 2 15,-4 3 2-15,-4 4 3 16,-3 0 5-16,-6 2-1 16,-3 0 0-16,1 7-2 0,-1 15 8 15,-1 5 3 1,-1 9-10-16,2 1-6 0,-1 2-3 16,-1-3-1-16,3-4-38 15,-1-5-89-15,3-9-233 16</inkml:trace>
  <inkml:trace contextRef="#ctx0" brushRef="#br0" timeOffset="76358.1">28088 2932 936 0,'0'0'270'0,"0"0"-248"15,0 0 32-15,0 0-8 16,0 0-3-16,-83 71 17 16,80-31-23-16,3-3-21 15,0 0-11-15,18-6 2 16,0-9-7-16,4-7-12 16,2-10-15-16,1-5-8 15,-2-2 6-15,-4-17 9 16,-4-5 20-16,-8-4 0 15,-5-3 0-15,-2-3 8 16,0-1 15-16,-9 1 11 0,-4 4-3 16,5 5 2-16,3 13 4 15,5 5 7-15,0 6-13 16,0 1-28-16,8 4-3 16,14 20 0-16,7 9 10 15,0 6 1-15,-3 5-11 16,-4 0 5-16,-1-1-4 15,-4 0-1-15,-3-5-17 16,-3-6-79-16,-6-6-94 16,-5-9-189-16,0-12-160 15</inkml:trace>
  <inkml:trace contextRef="#ctx0" brushRef="#br0" timeOffset="78325.97">28403 2856 709 0,'0'0'209'0,"0"0"-144"15,0 0 87-15,0 0-56 16,0 0-15-16,0 0 15 16,-9-40-34-16,9 40-42 15,0 10-20-15,0 20 4 0,2 12 2 16,7 6 5-16,-1-1-2 15,2-3-4-15,-1-8-4 16,1-5-2-16,0-10 1 16,1-5-19-16,1-8-39 15,-8-7-11-15,-1-1 8 16,-1-6 44-16,-2-14 17 16,0-8-1-16,0-4 1 15,-8 3 1-15,-4-1 0 16,2 3 2-16,1 10 8 15,0 4 2-15,8 6 6 16,1 4 8-16,0 3-18 16,0 0-9-16,0 0-7 0,16 10 6 15,4 4 1-15,0-2 1 16,-2-2-1-16,-6-6-5 16,-6-2 3-16,-3-2 2 15,-3 0 0-15,0-5 9 16,0-10 0-16,0-2-5 15,-7 0 17-15,1-1 2 16,2-1-7-16,4 0 3 16,0-1 0-16,0 5-5 15,11 2-7-15,5 6-4 16,4 7-3-16,2 0-1 16,7 15-2-16,0 15-1 15,1 7 3-15,-5 4-4 16,-6-2-101-16,-8-2-148 0,-5-4-655 15</inkml:trace>
  <inkml:trace contextRef="#ctx0" brushRef="#br0" timeOffset="95992.83">19507 8579 571 0,'0'0'56'0,"0"0"-6"16,0 0 4-16,0 0 16 15,0 0 0-15,0 0-10 16,0 0 28-16,-21-14-19 16,21 14-21-16,0 0-13 15,0 0-18-15,6-1-8 16,14 0-5-16,10-5 7 16,9-3 7-16,8-1-3 15,5-4-5-15,1 0-7 16,-2 0 1-16,-3 0-3 0,-8 4 2 15,-7 3-3-15,-8 0 0 16,-7 3 0-16,-9 1-73 16,-7-3-228-16,-2-2-234 15</inkml:trace>
  <inkml:trace contextRef="#ctx0" brushRef="#br0" timeOffset="96293.76">19711 8324 910 0,'0'0'5'0,"0"0"-5"15,0 0-70 1,0 0 27-16,0 0 43 0,0 0 25 16,58-11 1-16,-29 11-9 15,3 8-10-15,1 2 4 16,-1 1-10-16,-4-2 2 15,-3 1 0-15,-7 0 2 16,-3 0-5-16,-7 4 2 16,-5 6 2-16,-3 9 5 15,-11 14 6-15,-20 10-4 16,-12 7-7-16,-7 4-4 16,-2-2-20-16,2-4-53 15,11-5-106-15,12-9-409 0</inkml:trace>
  <inkml:trace contextRef="#ctx0" brushRef="#br0" timeOffset="116727.37">3756 3398 93 0,'0'0'0'0</inkml:trace>
  <inkml:trace contextRef="#ctx0" brushRef="#br0" timeOffset="117059.93">3756 3398 762 0</inkml:trace>
  <inkml:trace contextRef="#ctx0" brushRef="#br0" timeOffset="117394.85">3756 3398 762 0,'44'61'140'0,"-44"-61"-98"0,0 0 20 0,0 0 38 16,0 0 24-16,0 0-44 15,0 0-8-15,0 0-5 16,0 0-25-16,0 0-13 16,0 0-6-16,0 0 13 15,0 0-13-15,0 0-8 16,0 0 0-16,0 0 2 15,0 0 3-15,0 0-5 16,0 0 5-16,0 0-3 0,0 0-1 16,0 0 1-16,0 0-2 15,0 0 0-15,0 0-3 16,0 0 1-16,0 0-7 16,0 0-3-16,0 0-1 15,0 0 0-15,0 0-1 16,0 0-1-16,0 0 0 15,0 0 0-15,0 0-1 16,0 0 1-16,0 0 0 16,0 0 2-16,0 0-2 15,0 0 0-15,0 0-7 16,0 0-35-16,0 0-64 0,-3-5-201 16</inkml:trace>
  <inkml:trace contextRef="#ctx0" brushRef="#br0" timeOffset="122536.68">30696 1923 700 0,'0'0'488'0,"0"0"-449"16,0 0-39-1,0 0 1-15,0 0-1 0,0 0 12 16,0 0 4-16,-19 71 26 16,19-46-13-16,0-2-9 15,0-3 2-15,3-5 14 16,13-4-6-16,2-1 4 16,11-6-11-16,5-3 1 15,7-1-6-15,9 0-3 16,2-15-11-16,0-4-1 15,-2-4-3-15,-1-3 5 16,-6 0-3-16,-1-3 0 16,-5 2-2-16,-3 1 0 15,-4 1 0-15,-5 2-10 16,-3 0-26-16,-3 2-92 0,-1 3-95 16,-8-3-275-16</inkml:trace>
  <inkml:trace contextRef="#ctx0" brushRef="#br0" timeOffset="122838.43">30890 1719 767 0,'0'0'223'0,"0"0"-220"15,0 0-3-15,0 0 58 16,0 0 31-16,-3 76 5 16,3-65-52-16,0-3-14 15,11 1-9-15,3-5 3 16,6-1 18-16,10-3 35 16,10 0-15-16,10-10-25 15,9-14-11-15,8-7-11 16,11-11-3-16,5-12-10 15,6-11-3-15,3-14-120 16,-4-21-281-16</inkml:trace>
  <inkml:trace contextRef="#ctx0" brushRef="#br0" timeOffset="124891.66">10743 3084 966 0,'0'0'70'16,"0"0"-70"-16,0 0 0 16,0 0 18-16,0 0 26 15,0 0-24-15,0 0-13 16,11 37 11-16,-5-14 0 16,2 1-2-16,-2-2 0 15,3-3 5-15,-1-3-1 0,5-3 1 16,-2-6-5-1,3-3 1-15,3-4 10 0,4 0-9 16,4-10 0-16,2-9-12 16,3-3-5-16,1-7-1 15,0-3-11-15,-2-4-84 16,-2-3-137-16,-3 1-267 16</inkml:trace>
  <inkml:trace contextRef="#ctx0" brushRef="#br0" timeOffset="125171.86">10861 3028 841 0,'0'0'76'16,"0"0"-76"-16,0 0 0 15,0 0 22-15,0 0 87 16,-7 72-27-16,7-51-32 16,0-4-36-16,1-5 2 15,14-6 3-15,7-6-4 16,8 0 8-16,15-24 3 16,10-15-22-16,9-10-4 15,-3-14-213-15,-7-6-389 16</inkml:trace>
  <inkml:trace contextRef="#ctx0" brushRef="#br0" timeOffset="143994.88">13896 8247 1061 0,'-138'-7'0'0,"28"7"-171"15,13-4-73-15</inkml:trace>
  <inkml:trace contextRef="#ctx0" brushRef="#br0" timeOffset="145090.76">10415 5239 855 0,'0'0'13'0,"0"0"-13"0,0 0 0 16,0 0 8 0,0 0-5-16,0 0 8 0,-22 0 2 15,22 0-11-15,0 0-2 16,0 6-4-16,0 5 2 15,4 3 2-15,-3 3 0 16,-1-1-2-16,0-1 2 16,0-2 0-16,0-5 0 15,0 0 0-15,-1-5 0 16,1 0-1-16,0 0-2 16,0-1 2-16,0-1 1 15,7 0-1-15,5-1 1 0,6 0-1 16,2 0-1-16,4 0-16 15,4-7-52-15,-3-1-131 16,-6 1-217-16</inkml:trace>
  <inkml:trace contextRef="#ctx0" brushRef="#br0" timeOffset="145253.71">10467 5314 463 0,'0'0'8'0,"0"0"-8"15,119-62-65 1,-55 23-122-16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04:55:23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16408 1064 1004 0,'0'0'36'0,"0"0"-2"15,0 0 88-15,0 0-56 0,0 0-1 16,0 0 8-16,0 0-38 16,-97-58-26-16,65 58-1 15,-8 0-1-15,-12 4-2 16,-15 16-4-16,-6 8 2 16,-3 9 2-16,-3 5-1 15,8 6-2-15,6 6 5 16,8 5-6-16,11 10 7 15,15 9-4-15,14 4 2 16,10 6 1-16,7 3 4 16,10-1 6-16,21-1-2 15,10-6-3-15,14-9-4 16,11-6 4-16,13-8-6 16,15-9 2-16,9-10-5 0,8-13 3 15,5-10-4-15,0-11 2 16,-6-7-1-16,-11-2 2 15,-10-18-3-15,-12-7 0 16,-6-7-2-16,-9-7 4 16,-9-8-4-16,-7-10 1 15,-13-12-1-15,-8-10 0 16,-11-8-1-16,-8 0 0 16,-6 3 1-16,-6 5 0 15,-23 0 0-15,-11 2-1 0,-14 6 1 16,-10 7 0-1,-4 9 1-15,-3 9-1 0,2 6-5 16,4 5 5-16,3 6 0 16,0 7 0-16,3 4 0 15,1 9-1-15,1 6 1 16,-2 5-2-16,3 0 0 16,-1 12-5-16,2 13-17 15,3 10-56-15,1 2-112 16,9 4-258-16</inkml:trace>
  <inkml:trace contextRef="#ctx0" brushRef="#br0" timeOffset="987.97">16386 1495 838 0,'0'0'198'0,"0"0"-167"16,0 0 113-16,0 0-21 15,0 0-39-15,0 0-35 16,-39-30-20-16,18 46-15 15,-7 15-9-15,-4 8 3 16,-1 10 0-16,7 6 7 16,12 0-2-16,11 0 11 15,3-8-12-15,28-8-5 16,16-10-4-16,14-13-1 16,6-10-1-16,0-6-1 15,-9-7-2-15,-11-14-2 0,-14-9 3 16,-13-6 1-16,-9-6 2 15,-8 1 4-15,-3-4-3 16,-21 3-3-16,-6 5 1 16,-3 6-1-16,1 8 0 15,-3 14-1-15,1 6-5 16,-1 3-7-16,6 11-34 16,8 14-117-16,13 5-173 15,8 0-325-15</inkml:trace>
  <inkml:trace contextRef="#ctx0" brushRef="#br0" timeOffset="1570.95">17018 2030 803 0,'0'0'43'16,"0"0"11"-16,0 0 115 16,0 0-54-16,0 0-60 15,0 0-22-15,14 3-19 0,17 16 50 16,8 2 2-1,8 5-18-15,8 6-13 0,8 6-3 16,6 5 3-16,3 5-18 16,0 7-1-16,2 7-4 15,2 9 0-15,1 8 11 16,-2 3-3-16,-4-3-12 16,-9-4-8-16,-10-5 2 15,-9-5-1-15,-8-6 1 16,-9-9-1-16,-7-11-1 15,-9-11 2-15,-9-8 0 16,-1-8-2-16,0-7 0 16,-1-5-2-16,-9 0-13 15,-6-1-79-15,0-16-183 16,3-5-653-16</inkml:trace>
  <inkml:trace contextRef="#ctx0" brushRef="#br0" timeOffset="2418.91">18587 2710 911 0,'0'0'134'16,"0"0"-122"-16,-91-10 81 15,47 10-40-15,-4 0-16 16,-3 16-3-16,1 7 14 16,-1 9-10-16,-1 9-8 15,-2 7-1-15,3 6-6 16,2 2 13-16,7 5 4 0,7 1-9 16,3 4-2-16,7 5-6 15,-1 0-11-15,6 6-3 16,7 5 3-16,9 4-4 15,4 3 2-15,0 1-6 16,18 1 0-16,6-1 1 16,6-1-5-16,3-5 4 15,2-5-2-15,7-8 0 16,9-11-1-16,7-10 0 16,6-9 3-16,7-12-3 15,6-9-1-15,5-10-4 16,3-10 4-16,6 0 0 15,2-20 0-15,-2-11 1 0,-2-7-1 16,-5-9 2-16,-7-10-2 16,-7-7 2-16,-10-7-2 15,-12-6-3-15,-11-2-2 16,-5-1 5-16,-12-1-1 16,-9 1-2-16,-7 4-2 15,-4 4 2-15,0 1 3 16,-22 3-1-16,-8 1 1 15,-12-5-8-15,-4 3 7 16,-9 3-5-16,-6 9-2 16,-2 7 8-16,0 8-7 15,1 8 2-15,-1 5 5 16,2 4 1-16,0 2 0 0,-1 5-2 16,1 5 2-16,3 4-1 15,2 9 0-15,3 0 0 16,-1 0-3-16,1 18-4 15,-2 6-33-15,1 5-50 16,0 4-64-16,8 1-181 16,7-4-418-16</inkml:trace>
  <inkml:trace contextRef="#ctx0" brushRef="#br0" timeOffset="4420.5">18318 3419 1097 0,'0'0'113'0,"0"0"-111"16,0 0 25-16,0 0 80 16,0 0-5-16,0 0-30 15,0 0-46-15,7-39-21 0,29 28-5 16,5 4 0 0,3 2 0-16,-4 3-1 0,-4 2 2 15,-7 0-2-15,-9 0-1 16,-8 16 0-16,-5 9 0 15,-7 7 2-15,0 7 1 16,-23 1 1-16,-10 2-2 16,-5-3 3-16,0-2 2 15,7-6 1-15,9-8-1 16,8-8 8-16,9-9-2 16,5-4-3-16,0-2 2 15,6 0 8-15,24-2-5 0,22-16-4 16,18-2-4-1,12-4-5-15,3 5-5 0,-10 4-38 16,-12 6-112 0,-24 5-250-16</inkml:trace>
  <inkml:trace contextRef="#ctx0" brushRef="#br0" timeOffset="5072.1">18752 4394 1011 0,'0'0'107'0,"0"0"-43"16,0 0 87-16,0 0-50 15,0 0-47-15,0 0-34 16,-5 11-14-16,5 21 3 15,0 11 20-15,0 7 0 16,0 4-11-16,0 10 1 16,-1 12-7-16,-11 7-4 15,-5 9 3-15,-9 2-5 16,-7 2 0-16,-6 0 4 16,-6-5-5-16,2-8 2 0,0-8 6 15,2-9 7-15,4-9-2 16,4-10-4-16,3-7-5 15,5-9 0-15,6-9-9 16,4-6 0-16,6-6-2 16,2-6-34-16,2-4-58 15,2-1-182-15,0-25-723 16</inkml:trace>
  <inkml:trace contextRef="#ctx0" brushRef="#br0" timeOffset="6058.08">18391 5732 828 0,'0'0'26'0,"0"0"-6"16,0 0 115-16,0 0-50 15,-106-25 3-15,66 25-29 16,-5 0-20-16,-13 0 0 16,-8 0-21-16,-6 5-7 15,-7 3 3-15,-4 2 0 16,-3 0-2-16,0 5 6 15,1 4 10-15,5 4 2 16,2 6-12-16,-1 8-2 16,1 12-10-16,-2 13 3 15,5 9-7-15,11 4-2 16,12 4 10-16,14 1 19 16,10 4-16-16,13 2-12 0,15-2 1 15,6 1 4 1,31 1 4-16,16-2-9 0,14-4 2 15,12 0-1-15,15-3 4 16,15-6-3-16,10-8 3 16,11-19-3-16,6-19 0 15,7-23-1-15,6-3 2 16,0-32-3-16,-4-14-1 16,-5-13-12-16,-16-9-5 15,-12-9 13-15,-18-6 2 0,-21-12 0 16,-18-10 2-1,-19-9 1-15,-15-3-1 0,-18 5-5 16,-3 7-4 0,-28 16 6-16,-18 15 2 0,-16 16-2 15,-11 13 2-15,-10 12 1 16,-5 8 2-16,0 6 3 16,4 7-2-16,5 3 0 15,7 7-2-15,3 3 1 16,7 0-2-16,2 14 0 15,5 4-2-15,1 4 1 16,8 4-21-16,1 2-40 16,10 4-23-16,2 0-115 15,1-4-300-15</inkml:trace>
  <inkml:trace contextRef="#ctx0" brushRef="#br0" timeOffset="6639.92">18230 6256 865 0,'0'0'284'0,"0"0"-273"15,0 0 62-15,0 0 39 16,0 0-71-16,0 0 34 16,-98-28-24-16,43 28-21 15,-7 6-12-15,-10 10 1 16,-10 2 12-16,0 2-3 15,6-2 0-15,13-4-5 16,19-6-14-16,22-2 1 16,17-6-8-16,5 0 2 15,27-19-4-15,17-8-1 0,16-3-3 16,4 0-9 0,0 4-5-16,-9 3 8 0,-13 3 10 15,-12 6 0-15,-12 5 1 16,-11 4 0-16,-5 3 3 15,-2 2 13-15,0 0 3 16,0 0 1-16,-9 19-12 16,-7 11-7-16,-1 13 5 15,-1 11 5-15,6 7 1 16,2 7-6-16,5 7-1 16,4 2-6-16,1 2-9 15,0-1-28-15,19-2-38 0,2-6-107 16,0-5-232-1</inkml:trace>
  <inkml:trace contextRef="#ctx0" brushRef="#br0" timeOffset="7157.38">18049 7271 511 0,'0'0'755'0,"0"0"-740"16,0 0-10-16,0 0 42 16,0 0-3-16,0 0 32 15,-30-14-27-15,17 32-30 16,-10 11 4-16,-8 10-1 0,-6 11 11 15,-11 6-9 1,-5 9-4-16,-7 4-1 0,-4 2 7 16,-7 2-11-1,-6-1-2-15,-11-1 2 0,-11-5-10 16,-7-3 2-16,-1-8-3 16,1-7 2-16,11-11-4 15,10-10-2-15,14-10-11 16,19-14-41-16,15-3-16 15,10 0-42-15,10-9-79 16,1 2-230-16,3 3-399 16</inkml:trace>
  <inkml:trace contextRef="#ctx0" brushRef="#br0" timeOffset="8192.19">16119 7447 982 0,'0'0'79'0,"-99"9"-72"16,56 9 24-16,0 8 85 0,-1 6-53 15,2 11-13 1,2 10-10-16,7 9-11 0,7 10-4 16,9 10 7-16,4 4-14 15,8 8 1-15,5 4-5 16,0 4-5-16,5 0-4 16,16 0 2-16,5-9-2 15,9-7-1-15,5-10-1 16,8-6-1-16,10-13 2 15,9-13-4-15,8-11 0 16,7-16 3-16,1-17-3 16,0 0-27-16,1-30-29 15,1-12-3-15,-3-12 31 16,-5-3 18-16,-12-6 10 16,-8 0 1-16,-15-1 8 0,-11-3 7 15,-15-5 27-15,-13-7-9 16,-3-7 0-16,-13 2-8 15,-11 1-7-15,-4 7-5 16,-2 5-3-16,-1 8 10 16,-4 6-7-16,-2 6-5 15,-6 5-4-15,-2 1-2 16,-7 1-1-16,-2-1-1 16,2 0 1-16,0 7-2 15,3 6 1-15,7 12-1 16,1 11 7-16,1 9-5 15,3 0 0-15,-2 14 1 0,0 10-2 16,-1 6-2-16,6 6-3 16,7 4-25-16,6 4-76 15,9-2-88-15,6-1-283 16</inkml:trace>
  <inkml:trace contextRef="#ctx0" brushRef="#br0" timeOffset="8809.29">16132 7820 1140 0,'0'0'70'0,"0"0"-65"16,0 0 60-16,0 0 20 15,0 0-17-15,0 0 0 16,-27 57-20-16,12-17-14 16,3 7-12-16,5 7-1 15,1 3-4-15,6 4-4 16,0 0 10-16,4-4-15 15,16-5-3-15,10-13-5 16,5-15 5-16,7-12-4 16,1-12-1-16,3-7-3 15,-4-22-15-15,-9-8-10 16,-9-4-11-16,-16-1 14 16,-8 3 18-16,-3 6 7 0,-21 9 0 15,-7 10 2-15,-7 10-1 16,-4 4 11-16,-2 1 0 15,-1 16-8-15,4 3-3 16,4 0-1-16,9 1-24 16,10 0-80-16,6-1-166 15,5-2-305-15</inkml:trace>
  <inkml:trace contextRef="#ctx0" brushRef="#br0" timeOffset="9393.04">15746 8458 895 0,'0'0'243'16,"0"0"-242"-16,0 0 14 16,0 0 50-16,0 0-3 15,0 0 6-15,-58 41-25 16,19-18 3-16,-15 11-21 16,-15 5-3-16,-17 5 8 15,-16 4-2-15,-17 0-2 16,-19-2-4-16,-17-2-11 0,-3-6-7 15,-3-6-3-15,12-8 44 16,22-8 0-16,18-8-45 16,23-2-4-1,26-3 3-15,24-2 1 0,20-1 2 16,16 0-1-16,7 0 0 16,20-9-1-16,10-2-2 15,4 2-30-15,-1 2-52 16,-1 1-113-16,-11-1-158 15,-10 4-598-15</inkml:trace>
  <inkml:trace contextRef="#ctx0" brushRef="#br0" timeOffset="10218.94">14115 8057 845 0,'0'0'34'0,"-94"-15"-25"16,39 11 111-16,-1 4 0 15,-3 0-28-15,-1 13-46 16,-1 10-13-16,1 10 6 15,-1 6-9-15,6 7-17 16,1 9 0-16,9 11 24 16,6 7-18-16,10 10-10 15,3 9 0-15,7 8 3 16,4 8-7-16,0 1-1 0,8 3-3 16,4-5 0-16,3-3-1 15,0-3 1-15,10-10 0 16,13-12 0-16,6-11 0 15,9-13-1-15,8-13 0 16,5-12 0-16,5-11 0 16,4-15 0-16,3-4 0 15,4-30 6-15,3-17-5 16,3-16 1-16,0-11 0 16,0-3 2-16,-7 2 3 15,-11 6 5-15,-13 4-7 16,-14 3-3-16,-13-3 3 0,-8 1-4 15,-7-8 3 1,-5-2-4-16,-21-7 1 0,-9 1-3 16,-4 7 2-16,-5 8-1 15,1 15 1-15,-3 10 0 16,-3 6 2-16,-1 5 3 16,-3 4-3-16,1 1 13 15,-1 3 4-15,-5-2-5 16,-3 1-5-16,-2 2-6 15,-1 6-3-15,4 8 4 16,2 6-2-16,5 10-2 16,0 16-2-16,7 7-4 15,3 5-4-15,13 1-13 0,9 1-59 16,8-1-53 0,10-3-198-16,3-3-314 0</inkml:trace>
  <inkml:trace contextRef="#ctx0" brushRef="#br0" timeOffset="11911.35">13703 8718 317 0,'0'0'191'15,"0"0"-63"-15,0 0 21 16,0 0-8-16,0 0 38 15,0 0-59-15,0 0-61 16,0-3-13-16,0 3-21 16,0 0-12-16,0 0-7 15,0 0-5-15,0 0 2 0,0 0 1 16,0-2 12 0,0 0 16-16,3-3-4 0,3 1-11 15,-1 0-4-15,3-1-2 16,-2 1-4-16,0 2-1 15,2-2-1-15,-5 3-4 16,1 0 0-16,-4 1 3 16,0 0-2-16,0 0 2 15,0 0 4-15,0 0 4 16,0 0-2-16,0 0 1 16,0 0-1-16,0 0-5 15,0 0 3-15,0 0-4 16,0 0-2-16,0 0-1 15,0 0 2-15,0 0-3 0,0 0 1 16,0 0-1-16,0 0 2 16,0 0-2-16,0 0 2 15,0 0-2-15,0 0 1 16,0 0-1-16,0 0 1 16,0 0-3-16,0 0 4 15,0 0-2-15,0 0 1 16,0 0-1-16,0 0 0 15,0 0 0-15,0 0 0 16,0 0 0-16,2-2 0 16,-1 1 2-16,4-2-1 15,-1 0-1-15,2 2 0 16,2 0 0-16,0 0 0 0,-2 1 0 16,2-2-1-1,1-1 3-15,0 2-4 0,1-2 3 16,1 0-1-16,2 0 0 15,-2 2 1-15,-2-1-2 16,-1 2 1-16,0 0-1 16,-2 0 1-16,2 9-1 15,-1 2 0-15,-3 3-2 16,-1 2 3-16,-3-1-1 16,0 2 1-16,0 1 0 15,0-2 0-15,0-1 0 16,-7 0 0-16,-2-2-1 0,2-2 1 15,-1-3 0-15,5-2 0 16,0-3 0-16,1-3 1 16,2 0-1-16,0 0 0 15,0 0 0-15,0 0-4 16,6 0 2-16,8 0 2 16,2-1 1-16,1-4-1 15,1 0 0-15,-2 3 0 16,1-1 0-16,-5 2 0 15,-4-1 1-15,0 2-1 16,-5-1-1-16,-2 1 1 16,1-1 0-16,-2 1 0 15,0 0 0-15,0 0 1 16,0 0-1-16,0 0 0 16,0 0-1-16,0 0 1 0,0 0-1 15,0 0 0-15,0 0 0 16,0 0 0-16,0 0 0 15,0 0 0-15,0 0 0 16,0 0 2-16,0 0-1 16,0 0 0-16,0 0 0 15,0 0 0-15,0 0 0 16,0 0 0-16,0 0-1 16,0 0 0-16,0 0 0 15,0 0-5-15,0 0-2 16,0 0-12-16,0 0-53 15,0-3-40-15,0 0-77 0,-11-1-183 16</inkml:trace>
  <inkml:trace contextRef="#ctx0" brushRef="#br0" timeOffset="12677.97">13700 8750 906 0,'0'0'213'0,"0"0"-206"16,0 0-1-16,0 0 86 16,79-28-35-16,-55 8-22 15,1-4-14-15,-1-3-12 16,-6 2-7-16,-6 1-1 0,-6 3 3 15,-6 5 0-15,0 4 1 16,0 6 13-16,-3 3 16 16,-2 3-8-16,-3 0-13 15,0 0-6-15,2 2 0 16,0 8-4-16,3 5 5 16,2 2 9-16,1 7 2 15,0 1-3-15,0 3-2 16,12 3 4-16,1-1 1 15,4 0-7-15,0 2-7 16,3-2-3-16,2 1 2 16,-1 1-4-16,-1 0 0 15,-4 1 2-15,-7 0-1 16,-9 1-1-16,0-4 3 16,-9 2-2-16,-18-7 2 15,-4-4-1-15,-5-5 1 0,0-6-3 16,-1-6 1-16,9-4 2 15,6 0-3-15,8 0 1 16,8-4 6-16,6-5 2 16,0-1-2-16,3-1-5 15,17-3-1-15,7 1-1 16,5 0 1-16,2 2 2 16,2 1 3-16,0 2-1 15,3 2 0-15,-2 1-3 0,-5 1 1 16,-2 2-3-1,-4-1-3-15,-7 0 3 0,-1 0-14 16,-9 2-37-16,-6-1-76 16,-3 2-61-16,-3 0-284 15</inkml:trace>
  <inkml:trace contextRef="#ctx0" brushRef="#br0" timeOffset="13397.86">13354 9189 880 0,'0'0'141'0,"0"0"-141"16,0 0 12-16,0 0 64 16,0 0 18-16,0 0-39 15,-93 48-30-15,49-38-8 0,-16-2 9 16,-15 0 0 0,-10-4-6-16,-6-3 16 0,-4-1 1 15,-1 0-2-15,-4-15-17 16,-5-13-8-16,1-7-3 15,4-3-6-15,15 4 0 16,23 6 5-16,20 8-5 16,20 8 9-16,8 0 5 15,10 3-7-15,4 0-1 16,0 2-6-16,0 1-1 16,9 2-2-16,3 1-1 15,-2 3 0-15,3 0-26 0,-2 0-86 16,4 2-34-1,-5 1-198-15,-5-3-431 0</inkml:trace>
  <inkml:trace contextRef="#ctx0" brushRef="#br0" timeOffset="14198.48">11565 7979 805 0,'0'0'84'0,"-115"-22"-81"16,57 22 17-16,0 0 71 15,-2 8-17-15,2 15-3 16,0 7-28-16,0 6-2 0,2 7-15 15,0 10-11 1,-1 14-7-16,2 13 4 0,3 12 8 16,10 9 7-16,9 8-7 15,11 4 0-15,14 0-3 16,8-1 4-16,15-9-10 16,24-5-5-16,17-9 5 15,15-9-9-15,12-11 3 16,13-12-2-16,5-18 5 15,12-15-4-15,1-21 4 16,2-3-4-16,5-28 5 16,-3-21-2-16,1-13 11 15,-8-11 0-15,-8-9-5 16,-12-2-8-16,-14 2 2 16,-15 6-2-16,-25 6 0 0,-18-1-4 15,-19 0 1-15,-9-6 2 16,-27-8-4-16,-13-9 2 15,-10-8-2-15,-7-1 0 16,-3 11-3-16,-1 18 3 16,2 17 0-16,0 19 0 15,0 13 0-15,-4 13 0 16,4 6-4-16,-4 6 1 16,-4 0 2-16,-2 18-1 15,-5 7 0-15,-1 4 0 16,2 5-1-16,5 5 1 15,5 4-4-15,5 7-11 0,10 3-21 16,11 5-31 0,13 2-22-16,16-1-115 0,11-6-124 15,6-2-425-15</inkml:trace>
  <inkml:trace contextRef="#ctx0" brushRef="#br0" timeOffset="15100.48">11198 8503 815 0,'0'0'304'16,"0"0"-267"-16,0 0 2 15,0 0 13-15,0 0-21 16,0 0-6-16,0-29 5 16,0 26-15-16,0 0-13 15,0 2 2-15,1 1-4 16,-1 0 3-16,2 0 1 0,1-2-1 16,5-2 0-16,2-3 2 15,8 1-1-15,1 0-3 16,4 1 0-16,2 3-1 15,-1 2-1-15,1 0 0 16,-5 4 1-16,-1 11-2 16,-5 6 1-16,-6 1-1 15,-8 7 2-15,0 1 0 16,0 1 1-16,-11 1-1 16,-3-4 0-16,1-4 1 15,4-8-1-15,4-8 0 16,4-4 0-16,1-4 0 15,0 0 0-15,0 0 0 0,7 0 1 16,14 0-1-16,4 0 1 16,4 0-1-16,-4 0 1 15,1 0 0-15,-4 4-1 16,-6 5 0-16,-2 1-1 16,-4 6 1-16,-3 2 0 15,-4 1 0-15,-3 4 0 16,0 4 3-16,0-2 0 15,-13 2 8-15,-3-4 7 16,-5-5 21-16,-1-4-11 16,-5-4-3-16,-6-5-10 15,-1-5-9-15,-8 0-4 0,-4-4-2 16,1-15-33-16,-4-10-100 16,-1-10-222-16,-5-13-557 15</inkml:trace>
  <inkml:trace contextRef="#ctx0" brushRef="#br0" timeOffset="15656.65">10813 8369 803 0,'0'0'65'15,"0"0"-65"-15,0 0 0 16,0 0 25-16,-101 2 54 16,66-8 42-16,-8-7-35 0,-5-4-37 15,-5-4-16-15,-5-4-1 16,-2-10-7-16,0-4-12 15,-2-13-4-15,-7-14 0 16,-3-6-3-16,-7-3 46 16,9 8-48-16,15 17-4 15,16 12 2-15,15 11 1 16,12 7-1-16,5 8 1 16,5 7-2-16,1 2 2 15,1 3-3-15,0-1-7 0,0 1-5 16,0 0-12-1,0 0-57-15,3 0-91 0,6 0-76 16,-8-3-152-16</inkml:trace>
  <inkml:trace contextRef="#ctx0" brushRef="#br0" timeOffset="16651.66">9806 6673 669 0,'0'0'47'15,"0"0"-12"-15,-95-19 34 16,63 17-21-16,-2 2-19 0,0 0-10 16,-1 8 6-16,-1 12 39 15,-1 6-25-15,0 3-6 16,-3 9-8-16,-2 4-1 15,0 5-13-15,5 8 15 16,4 5 6-16,8 11-6 16,11 7-6-16,13 6-4 15,1 5 1-15,13-3 0 16,22-1-10-16,9-7-1 16,11-5-2-16,11-11 2 15,9-13-4-15,13-10 0 16,10-18 6-16,8-18-7 15,3-3 7-15,4-30-6 0,-7-16 1 16,-1-14 6-16,-10-9-6 16,-5-7 1-16,-8-3-1 15,-11-3 2-15,-15-4-4 16,-19-2 0-16,-22-1 7 16,-15 2-4-16,-6 2-2 15,-30 2 4-15,-18 1-1 16,-10 5 1-16,-8 8 2 15,-2 9-6-15,5 13 2 16,1 14 14-16,0 10-1 16,-1 13-8-16,-2 10-6 15,0 4-3-15,-4 19 0 16,2 8-1-16,4 5-1 0,1 1 0 16,11 5-6-1,8 0-19-15,10 0-6 0,12 5-24 16,11 1-47-16,16-1-96 15,0-2-22-15,13-5-197 16</inkml:trace>
  <inkml:trace contextRef="#ctx0" brushRef="#br0" timeOffset="17183.82">9912 7006 799 0,'0'0'79'0,"0"0"-60"15,0 0 19-15,0 0 66 16,0 0-25-16,0 0-9 15,-13-7-53-15,-1 23-17 16,-2 5-3-16,-1 8 3 16,0 5 0-16,0 1-1 0,9 1 1 15,3-5-6-15,5-4 6 16,0-3-6-16,10-5-11 16,7-4 5-16,3-5-15 15,6-7-4-15,5-3 12 16,2 0 14-16,3-5 5 15,1-8 0-15,-3 0 0 16,-5 4 0-16,-7 6 0 16,-7 3 2-16,-6 0-1 15,-5 0 1-15,-2 9 5 16,-2 7 2-16,0 4 14 16,-12 4 1-16,-12 0 3 15,-4 1-10-15,-5-2 5 0,-2-5-5 16,-3-4 0-1,2-8-6-15,-4-6-8 0,-2 0-3 16,-3-22-23-16,8-11-103 16,4-12-96-16,8-18-155 15</inkml:trace>
  <inkml:trace contextRef="#ctx0" brushRef="#br0" timeOffset="17697.23">9527 6673 724 0,'0'0'73'16,"0"0"-34"-16,0 0 5 16,0 0 21-16,0 0 13 15,-85-69 5-15,66 37-24 16,1-7 9-16,3-10-46 0,2-17-15 15,5-12-5-15,7-21-1 16,1-20-1-16,4-13-1 16,17-17 0-16,4-4 0 15,11 15 1-15,3 17-1 16,8 26 1-16,3 17 0 16,-1 12 0-16,-4 10 0 15,-2 9 0-15,-6 6 1 16,-7 8 2-16,-8 8-1 15,-8 4 0-15,-5 9-1 16,-5 6-1-16,-4 4 0 16,0 2 0-16,0 0-9 15,0 0-54-15,0 3-162 0,0 4-64 16</inkml:trace>
  <inkml:trace contextRef="#ctx0" brushRef="#br0" timeOffset="18602.58">10180 4144 997 0,'0'0'9'16,"0"0"-6"-16,-98-18-1 16,70 18 6-16,4 0 9 15,-6 8 10-15,-3 12-9 16,0 8 0-16,-2 13 15 0,2 10 9 15,3 12-18-15,6 9-7 16,8 7-6-16,10 2 3 16,6-1-4-16,7 2 2 15,25-2-1-15,15-6-4 16,13-10-3-16,10-13 0 16,9-12 3-16,6-15-4 15,5-14 4-15,2-10-2 16,2-10 1-16,0-24-2 15,-6-11 3-15,-9-12-7 16,-16-6 2-16,-15-2-2 16,-14 0 4-16,-13-6 5 0,-17-2-3 15,-4-7 10 1,-22-5-11-16,-21-3 1 0,-12 4 12 16,-13 0-14-16,-8 11 4 15,-1 11 2-15,0 14-4 16,9 14 14-16,7 13-9 15,11 14-11-15,1 7 0 16,6 5 0-16,0 19-2 16,4 15-7-16,3 7-5 15,3 9-21-15,8 5-14 16,11 0-35-16,14 0-82 16,0-4-69-16,5-5-223 15</inkml:trace>
  <inkml:trace contextRef="#ctx0" brushRef="#br0" timeOffset="19001.22">10023 4597 826 0,'0'0'35'16,"0"0"-35"-16,0 0 16 0,0 0 16 16,0 0-13-1,0 0 32-15,86-42-9 0,-41 21-12 16,3-2-11-16,-1-1-18 16,-2 1 5-16,-3 4-6 15,-10 2 2-15,-3 6-1 16,-13 2-1-16,-8 8 0 15,-5 1 0-15,-3 0 0 16,0 7 8-16,-6 14 17 16,-9 10 2-16,-3 5-6 15,1 1 0-15,4 0 8 16,7-3-5-16,6-3-18 16,0-4-4-16,5-3-2 15,14-5-23-15,5-10-160 16,0-9-205-16</inkml:trace>
  <inkml:trace contextRef="#ctx0" brushRef="#br0" timeOffset="19788.39">10586 4138 824 0,'0'0'148'0,"0"0"-139"15,0 0 7-15,0 0 38 16,0 0-11-16,-40-74-12 15,30 39 10-15,2-9 2 16,4-7-27-16,4-13-3 16,0-16-13-16,7-12-2 15,20-11 0-15,16-5-2 16,11-4-7-16,10-2-7 16,12-6 0-16,14-11 4 15,22-9 14-15,18-7-1 16,19 2 1-16,15 10-1 15,24 6 1-15,19 8 0 0,26-1 0 16,21 1 2-16,4 4-2 16,3 5 0-16,-15 1 1 15,-16 9-1-15,-15 9 0 16,-29 11-4-16,-19 14 4 16,-19 15 1-16,-17 8 5 15,-9 4 3-15,-12 9 8 16,-8 3-7-16,-11 8 4 15,-12 4-5-15,-7 3-3 16,-8 6-5-16,-10 0 0 16,-3 3 0-16,-7 3-1 15,-2 1 4-15,-3 0-2 16,-3-1 3-16,-2 2-2 16,-2 0 1-1,-6 0-2-15,0 0 0 0,-3 0 3 0,-2 0-4 16,0 0 1-16,5 0 1 15,5 0-1-15,8-3 1 16,10 0-1-16,3-1-2 16,-3 2 1-16,-1 2-1 15,-14 0 1-15,-8 0-1 16,-13 0 0-16,-8 0-4 16,-5 2-9-16,0 2 12 15,0 2 1-15,-12 0 1 16,-6 2-1-16,-3 0 2 0,2-3-2 15,5 1 0 1,7-2-31-16,7-4-220 0,0 0-100 16</inkml:trace>
  <inkml:trace contextRef="#ctx0" brushRef="#br0" timeOffset="20126.96">15416 844 789 0,'0'0'15'0,"0"0"-12"0,0 0-1 15,0 0-1 1,0 0 9-16,0 0 21 16,-27-16 23-16,55 16-15 15,14 0 9-15,10 0-16 0,9 0-19 16,-1 1-8-16,-6 5-5 15,-10-1 0-15,-15-1 0 16,-13-1-1-16,-9 2 1 16,-7 1-8-16,0 2 8 15,-11 5 11-15,-17 5 3 16,-13 11-4-16,-15 4 2 16,-15 10 0-16,-14 9-6 15,-16 11-4-15,-17 11-4 16,-19 2-66-16,-17 3-434 15</inkml:trace>
  <inkml:trace contextRef="#ctx0" brushRef="#br0" timeOffset="40758.94">22488 3407 1351 0,'0'0'22'0,"0"0"-18"16,97-36-3-16,-33 26 57 16,18 0 15-16,16 4-29 15,17 4-15-15,12-1-15 16,-2 3-6-16,-5-2-6 16,-10 1-2-16,-15-1-5 15,-14 1-46-15,-9-5-109 16,-24-2-134-16,-23-6-321 15</inkml:trace>
  <inkml:trace contextRef="#ctx0" brushRef="#br0" timeOffset="40975.3">23016 3325 1251 0,'0'0'58'0,"0"0"-58"16,-39 87 20-16,39-42 88 15,0 14-27-15,0 7-13 16,15 13-32-16,0 8-17 16,-5 4-15-16,-8 8-1 15,-2-2-3-15,-6-5-12 16,-15-3-68-16,-3-9-50 16,0-8-167-16,3-13-402 15</inkml:trace>
  <inkml:trace contextRef="#ctx0" brushRef="#br0" timeOffset="41357.89">24272 3430 1311 0,'0'0'27'0,"0"0"-24"15,-31 93 49-15,26-22 39 16,5 14-6-16,0 10-31 15,0 8-20-15,0 4-18 16,0-4-7-16,0-5-3 16,0-9-1-16,-16-7-5 15,1-11-3-15,0-10-25 16,3-10-38-16,7-13-84 16,5-11-148-16,0-15-200 0</inkml:trace>
  <inkml:trace contextRef="#ctx0" brushRef="#br0" timeOffset="41585.92">24275 3463 554 0,'0'0'729'0,"0"0"-708"15,0 0 17-15,0 0 61 16,0 0-39-16,0 0-35 0,52-36-16 16,15 33-5-1,15 3-4-15,1 0-46 0,-6 0-101 16,-8 0-126-16,-19 0-224 16</inkml:trace>
  <inkml:trace contextRef="#ctx0" brushRef="#br0" timeOffset="41786.79">24211 3849 1095 0,'0'0'136'0,"0"0"-89"16,0 0 15-1,0 0 48-15,55 81-51 0,-6-73-26 16,20-5-19-16,13-3-14 15,12 0-79-15,0-6-236 16,-9-17-511-16</inkml:trace>
  <inkml:trace contextRef="#ctx0" brushRef="#br0" timeOffset="42059.44">25182 3417 1326 0,'0'0'140'0,"0"0"-137"0,0 0-3 16,-42 132 60-16,36-57 11 16,0 13-17-16,3 14-16 15,0 7-20-15,-3 3-4 16,-2-4-10-16,-6-7-2 15,-2-8-1-15,-4-9-1 16,1-11-11-16,1-11-48 16,9-11-39-16,5-13-118 15,4-15-222-15</inkml:trace>
  <inkml:trace contextRef="#ctx0" brushRef="#br0" timeOffset="42310.89">25164 3443 1019 0,'0'0'342'15,"0"0"-322"-15,0 0 29 16,0 0 6-16,0 0-19 15,90-47 7-15,-29 47-29 16,9 0-14-16,-4 0-18 16,-4 4-95-16,-8 5-132 15,-12-1-276-15</inkml:trace>
  <inkml:trace contextRef="#ctx0" brushRef="#br0" timeOffset="42486.11">25069 4005 1297 0,'0'0'140'15,"0"0"-95"-15,0 0 15 16,0 0 23-16,137 55-31 0,-30-51-37 16,32-1-15-1,21-3-82-15,-4-12-578 0</inkml:trace>
  <inkml:trace contextRef="#ctx0" brushRef="#br0" timeOffset="190592.63">17691 2893 925 0,'0'0'173'15,"0"0"-165"-15,0 0 54 16,0 0 22-16,0 0-35 16,0 0-5-16,0 0-7 15,0 0-20-15,15-15-13 0,2 18 10 16,6 11 14-1,3 7-18-15,0 4 1 0,1 1-4 16,-2 2 0-16,-3-2-2 16,0-3 1-16,-1-5-1 15,-3-6-4-15,-2-3 1 16,-2-5 2-16,-1-4 0 16,-1 0 10-16,-1-9 24 15,5-16 1-15,3-10-10 16,-2-9-14-16,-1-6-12 15,-3-4-2-15,1 2 3 16,-2 0-2-16,4 3-2 0,-1 7-3 16,0 5-16-16,1 8-26 15,-3 2-62 1,-2 4-50-16,-3 5-180 0,-5 5-136 16</inkml:trace>
  <inkml:trace contextRef="#ctx0" brushRef="#br0" timeOffset="191741.89">18203 5416 778 0,'0'0'48'16,"0"0"15"-16,0 0 62 15,0 0-11-15,0 0-21 16,0 0-38-16,0-13-19 0,0 13-15 15,4 0-12-15,4 8-8 16,4 12 10-16,0 4 2 16,-1 6 6-16,0 3 0 15,-2 1-6-15,1 3 3 16,-2 1-1-16,-2 1-15 16,-2-3 11-16,-1-3-7 15,-1-5 7-15,-1-7-9 16,1-6 6-16,2-5-6 15,-1-3 4-15,0-2-3 16,2-4 1-16,-1 0 2 16,4-1 0-16,8 0 9 15,12-7 17-15,14-17-7 0,16-8-12 16,11-8-13-16,8-7 0 16,0-5-9-16,-5 1-88 15,-9 1-96-15,-19 9-294 16</inkml:trace>
  <inkml:trace contextRef="#ctx0" brushRef="#br0" timeOffset="193258.97">14397 8725 264 0,'0'0'63'0,"0"0"-35"16,0 0 63-16,0 0 41 15,0 0 5-15,0 0-32 16,7-3-11-16,-7 3-7 16,0 0-35-16,0 0-22 15,3 0-1-15,0 0-8 16,2 0 1-16,-1 0 15 16,2 0-18-16,0 5-6 15,0 1-3-15,-1 1-8 16,-1 2 3-16,-1 0-3 0,-1 5 0 15,-2 3-1-15,0 6 2 16,0 3 0-16,-11 3-1 16,-5-1 0-16,-1-1 0 15,-1-5-2-15,3 0 5 16,2-6 3-16,4-6 7 16,3-5-4-16,4-3-2 15,2-2-1-15,0 0 3 16,0 0-3-16,0 0-3 15,0 0 2-15,0 2-5 16,0 1 2-16,0 3 3 16,2 1 6-16,9 0-4 0,0 0 0 15,7 1-2 1,3-1 4-16,7 0 0 0,7-5-6 16,2-2-5-16,5 0-11 15,9-3-66-15,4-12-123 16,0-8-240-16</inkml:trace>
  <inkml:trace contextRef="#ctx0" brushRef="#br0" timeOffset="194143.42">17055 7754 410 0,'0'0'89'0,"0"0"5"16,0 0 19-16,0 0-39 0,0 0-18 15,0 0 30-15,-7 17-4 16,4-5-35-16,3 7-10 16,0 3-4-16,0 4-5 15,0 3-1-15,0 4-12 16,0 1-5-16,-3 1-6 15,-6-1 10-15,-5-2-5 16,-2-2-4-16,1-5 0 16,2-2 3-16,5-8 6 15,2-5 3-15,5 0-3 16,1-6-6-16,0 3 6 16,0-2 1-16,6-3-2 15,12-2 3-15,10 0-7 16,11-9-9-16,12-15-1 15,8-10-92-15,4-2-327 0</inkml:trace>
  <inkml:trace contextRef="#ctx0" brushRef="#br0" timeOffset="195778.16">12468 8990 374 0,'0'0'187'16,"0"0"-119"-16,0 0 48 15,0 0-31-15,0 0 6 16,0 0-16-16,-15-16 11 16,15 16-19-16,0 0-23 15,-2 0-7-15,1 0-16 0,-1 0-10 16,-5 5-4-16,-5 13-7 16,-11 7 1-16,-3 3 0 15,-6-1 0-15,1-3 1 16,4-6-2-16,3-5 2 15,6-1 2-15,1-4 2 16,3-2 12-16,4-2 3 16,2-4 3-16,5 0-1 15,2 0 13-15,-1 0-5 16,2 0-13-16,0 0-3 16,0 0-2-16,0 0-5 15,0 0-3-15,0 0-2 0,0 0-3 16,0 0-2-1,0 0 1-15,0 0-2 0,0 0-3 16,0 3 2-16,0 6-3 16,8 3 7-16,5 3 1 15,1 4 0-15,2 1-1 16,2 1 2-16,3 3 0 16,2 1 1-16,0-4-3 15,4 6 2-15,1-4-2 16,-1-1 0-16,1-5 0 15,1-2-2-15,-4-7-136 16,-8-4-241-16</inkml:trace>
  <inkml:trace contextRef="#ctx0" brushRef="#br0" timeOffset="197162.48">9929 7859 507 0,'0'0'103'0,"0"0"-56"16,0 0 53-16,0 0-21 16,0 0 13-16,0 0 5 15,-17-13-19-15,17 13 1 16,-2 0-29-16,2 0-39 16,-4 5-5-16,-3 18-4 15,-2 4 1-15,-2 2-1 0,-2-2 1 16,4-5-3-1,1-3 0-15,4-6-3 0,4-6-118 16,0-7-160-16,0-2-457 16</inkml:trace>
  <inkml:trace contextRef="#ctx0" brushRef="#br0" timeOffset="197363.43">9934 7807 1055 0,'0'0'173'16,"0"0"-173"-16,0 0-2 15,0 0 2-15,0 0 10 0,87 50 1 16,-45-40-6-16,6-5-5 16,2-5-140-16,1 0-185 15</inkml:trace>
  <inkml:trace contextRef="#ctx0" brushRef="#br0" timeOffset="198714.38">9482 4786 743 0,'0'0'67'0,"0"0"-30"16,0 0 8-16,0 0 42 16,0 0 8-16,0 0-15 15,36 20-19-15,-17-8-9 16,6 2-22-16,0-1-19 15,6 0-1-15,4-4 2 16,6-6-6-16,6-3 3 16,2 0-4-16,-1-2-4 15,-5-8 2-15,-6 0-2 16,-7 2-1-16,-6 0 0 16,-8 5 2-16,-3-1-2 15,-5 3 2-15,-8 0-4 16,3 1 4-16,-3 0-4 0,0 0 1 15,0 1-2-15,0 13 3 16,0 6 1 0,-11 6 2-16,1 0 0 0,1 3-3 15,5-1 0-15,1 2 0 16,3-2-3-16,0-3-66 16,1-4-292-16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CBFC-429C-4B4D-AC46-E1990485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28832-9947-4E39-AB66-75E6E3015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7D85-9B32-42AD-8480-2E1E6762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944B-CF12-4AC7-B83B-5A19839B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C8B9-315D-4CF8-B8D8-140506BF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8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AFEA-0B31-4AAA-8E05-F07C16C2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F6178-EACA-48D0-8D61-A028ABA6E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2757-A7BD-4A02-BD4D-786C4775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3360-7F41-4677-8FC3-6A00E5C1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C57D-CBE8-4165-B206-8E7B32B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2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55060-B6FA-4767-BFFE-BAD955967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4D22A-25A2-4FD1-BE2C-1AC892379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5DFC-F68D-4113-9F67-A2E30A68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E18F-09F8-4792-873A-6E2E5FE9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9BD7-3D53-48E1-A729-9A16ED58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53CA-0951-4111-BB3B-BA9C4271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4C87-9180-47AD-A70D-5BC8040B5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9ADE-7650-493C-9F4C-DBED4575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E656-92CB-4557-A905-D1BB1912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B993-3751-41C7-AA27-F6B09255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4402-0427-4290-BFAF-A3DE7E29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26C78-20F0-4BBB-8C08-79875D38C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836B-47EF-42B9-9887-7CEA9FC0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D9F-05A5-4EF5-8F74-BD64BE2A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DF55-F9C3-45A3-B3F4-791357B7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5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1E73-AA77-4ADE-BAE2-595C51B7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46CE9-368B-41E9-B270-11F101E3C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2B09A-BE95-4257-BBDB-C3FE0530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D6D2-2BA8-4267-A5FB-261291BE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0E3D6-2A48-409F-A27E-06D2FDAD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4BB22-89FC-4FB2-818B-962875FA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6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A81D-8E7B-4130-96E2-C941EB8C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BA9E-7EF4-48CD-B28B-DFB14E51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8604F-7305-409D-BD1A-789F09BD4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CEB91-F1F2-4A1D-A5EB-83D004D1C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0D12C-5A98-447D-85F5-BB3214505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A070E-8C44-4906-827F-9DBB1102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FEC57-BB5C-435C-B1E2-D074EA2E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953C-FF82-4A43-A391-960394C0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BF9B-83BE-482F-A3AC-3E5E52F2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D6CA6-C0DC-43E1-B38C-5066824D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BB0B6-DA3A-47C1-B2C7-A886EA74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DF262-A188-4ABD-8914-335C6476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DEE76-E065-475B-B26A-58BB69A5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E074FC-EC22-4063-8752-A114B813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079C2-FA6E-4456-9445-8C27863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5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4CC1-E01C-4E8C-90F9-444669FA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A4D0-D30D-44E3-9DE2-AC1EC4F5E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C0BC1-64BC-483D-B5CC-3D83C0E01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C12B9-CC5F-42B5-932D-B389860E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AAC59-0E7F-4733-BA82-12BAE66E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28EA-BC73-489A-9278-96AA90C2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8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48A-3765-40AC-90B6-94B2F290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DDBFD-65B2-41B3-A688-CEBAB67A0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86A-5CC8-443C-88FA-F559A4F5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A09F1-2A4D-49EA-B88E-2BD790D2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8E069-194A-4ADF-BDFB-84D20FF8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F735E-026D-44B6-81EB-1B710670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C1828-BA7D-4EAA-951C-34E433CA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68BF-4DCA-4B8C-B61C-6979E911C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AB1D-DC54-4C07-8E65-0DA45365B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88CF-6108-45BD-B7EA-2BDC5361382F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B57CA-19E0-4E12-8696-6BCC7667F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7B5A-0A70-428C-802C-6859E613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D9BD-3AE8-4320-9A01-185C5181A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23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54B9-EEF7-4275-83DD-FA14BD09B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Synchronous counter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4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2322-8824-40A9-BB4E-9B8424C9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Down counter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566700-CB3C-45A2-81D6-468A35250B4D}"/>
                  </a:ext>
                </a:extLst>
              </p14:cNvPr>
              <p14:cNvContentPartPr/>
              <p14:nvPr/>
            </p14:nvContentPartPr>
            <p14:xfrm>
              <a:off x="390240" y="284760"/>
              <a:ext cx="10407240" cy="531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566700-CB3C-45A2-81D6-468A35250B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880" y="275400"/>
                <a:ext cx="10425960" cy="53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53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B582FE-4ED1-4959-89FF-69324C8EE79F}"/>
                  </a:ext>
                </a:extLst>
              </p14:cNvPr>
              <p14:cNvContentPartPr/>
              <p14:nvPr/>
            </p14:nvContentPartPr>
            <p14:xfrm>
              <a:off x="261360" y="25560"/>
              <a:ext cx="11738160" cy="664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B582FE-4ED1-4959-89FF-69324C8EE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00" y="16200"/>
                <a:ext cx="11756880" cy="66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74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FA74C5-90BB-4265-94FA-04092CD8B665}"/>
                  </a:ext>
                </a:extLst>
              </p14:cNvPr>
              <p14:cNvContentPartPr/>
              <p14:nvPr/>
            </p14:nvContentPartPr>
            <p14:xfrm>
              <a:off x="597600" y="2160"/>
              <a:ext cx="11373840" cy="506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FA74C5-90BB-4265-94FA-04092CD8B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240" y="-7200"/>
                <a:ext cx="11392560" cy="50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79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5D84C1-959B-4931-B5F8-071540A62963}"/>
                  </a:ext>
                </a:extLst>
              </p14:cNvPr>
              <p14:cNvContentPartPr/>
              <p14:nvPr/>
            </p14:nvContentPartPr>
            <p14:xfrm>
              <a:off x="312480" y="44640"/>
              <a:ext cx="11796120" cy="642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5D84C1-959B-4931-B5F8-071540A62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35280"/>
                <a:ext cx="11814840" cy="64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63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52CA90-C863-49BB-A3A8-2147F0029E8A}"/>
                  </a:ext>
                </a:extLst>
              </p14:cNvPr>
              <p14:cNvContentPartPr/>
              <p14:nvPr/>
            </p14:nvContentPartPr>
            <p14:xfrm>
              <a:off x="3323520" y="298080"/>
              <a:ext cx="5953320" cy="319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52CA90-C863-49BB-A3A8-2147F0029E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4160" y="288720"/>
                <a:ext cx="5972040" cy="32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35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Synchronous counter</vt:lpstr>
      <vt:lpstr>Down counter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Synchronous counter</dc:title>
  <dc:creator>Vipul Kumar Mishra</dc:creator>
  <cp:lastModifiedBy>Vipul Kumar Mishra</cp:lastModifiedBy>
  <cp:revision>1</cp:revision>
  <dcterms:created xsi:type="dcterms:W3CDTF">2021-06-22T04:04:32Z</dcterms:created>
  <dcterms:modified xsi:type="dcterms:W3CDTF">2021-06-22T05:01:06Z</dcterms:modified>
</cp:coreProperties>
</file>