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0:5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1130 38 3009,'-4'-3'16180,"-15"-9"-16171,-12 5 155,0 1 0,0 2 0,0 0 0,0 3 1,-1 0-1,1 2 0,-57 10 0,83-11-152,-7 1 34,0 1-1,-1 1 1,1-1-1,0 2 1,0 0-1,0 0 0,-19 11 1,-30 20 121,27-17-21,-42 31 0,74-48-135,-42 31 269,0 2 0,2 2 0,-73 81 0,92-87-190,-1-2-14,1 1 0,2 1-1,1 1 1,1 0 0,-19 46-1,16-9 98,2 2-1,-14 94 1,25-93-51,3 0 0,3 88 0,3-128-93,3-13-8,1 0 1,0-1 0,2 1-1,0-1 1,1 0 0,0 0-1,15 24 1,-15-29-22,18 28 37,1-1 0,2-2 0,2 0 1,54 50-1,-36-36-2,-1-6 20,86 64-1,-93-79-48,-14-11 6,0-2 0,1-1 0,0-1 0,2-1-1,-1-2 1,2-1 0,0-1 0,36 7 0,-12-10 50,-1-3 1,82-4-1,-58-1 66,-47-1-106,1-1 1,-1-2 0,42-12-1,34-5 50,-57 13-53,0-2 0,-1-2-1,0-3 1,-1-1 0,70-37 0,-93 40 19,0-1 0,-1 0 0,-1-2 0,-1 0 0,0-2 0,-1 0 0,27-35 0,-25 25 66,-1-1 0,-1-1 0,-2-1 0,-1 0 0,16-45 0,-25 54 2,-2-1 0,4-37 0,4-15-45,-8 45 4,-2 0 1,2-59-1,3-29 43,-6 92-86,-1 1 0,-1-1 0,-1 0-1,-6-50 1,-4 38 15,-1 1 0,-19-43 0,4 10-4,19 55-29,-1-1-1,0 2 0,-1-1 0,-1 1 0,-14-17 1,-24-37 16,40 57-29,0 2 0,-1-1 0,0 1 0,-1 1 0,-16-14 0,-7-6 7,2-4-1,-2 3-1,0 0 0,-2 3 0,-51-32 1,36 34-39,0 3 1,-64-19-1,81 30 36,7 5-20,1 1 1,-1 1-1,1 1 1,-1 2-1,0 0 1,-34 5-1,-13-2-33,61-2-12,0 1 0,0 0-1,0 1 1,0 0-1,0 1 1,1 0-1,-1 1 1,-14 7-1,18-6-658,0-1-1,0 1 0,0 0 1,1 1-1,0-1 1,0 2-1,-6 6 0,0 1-6960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0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9 624,'0'0'15832,"-9"-2"-15056,-34-5-408,41 7-324,-1 0-1,0 1 1,1-1-1,-1 0 1,1 1 0,-1 0-1,1-1 1,0 1-1,-1 0 1,1 0-1,0 0 1,0 1 0,-1-1-1,1 1 1,0-1-1,0 1 1,0 0-1,1-1 1,-1 1 0,0 0-1,1 0 1,-2 3-1,-24 47 748,21-33-659,0 0-1,1 1 1,1-1 0,0 1 0,2 0 0,0 0-1,1-1 1,2 1 0,2 24 0,-2-41-117,0 1-1,0 0 1,0 0 0,1 0 0,-1-1-1,1 1 1,0-1 0,0 1 0,0-1-1,1 0 1,-1 0 0,1 0 0,0 0-1,0 0 1,0-1 0,0 1 0,0-1-1,0 0 1,1 0 0,-1 0 0,1 0-1,-1-1 1,1 1 0,0-1 0,0 0-1,6 1 1,10 2 20,0-1-1,0-1 1,38-1-1,-50-1-26,-3 1-5,1-1 0,-1-1 0,1 1-1,0-1 1,-1 0 0,1 0 0,-1-1 0,1 1 0,-1-1-1,0-1 1,0 1 0,0-1 0,0 1 0,0-1 0,-1-1-1,8-6 1,-7 5-6,0-1-1,-1 0 1,0 0-1,-1-1 1,1 1-1,-1-1 1,0 1-1,-1-1 1,0 0-1,0 0 1,0 0-1,0-13 1,2-14 15,-2-1 1,-5-69-1,3 102-16,0-1 1,-1 1-1,0 0 0,1 0 0,-1 0 1,0-1-1,0 1 0,0 0 1,-1 0-1,1 0 0,0 0 0,-1 1 1,1-1-1,-1 0 0,0 0 0,1 1 1,-1-1-1,0 1 0,0 0 1,0 0-1,0-1 0,0 1 0,0 0 1,0 1-1,-1-1 0,1 0 0,0 1 1,-1-1-1,-3 0 0,-10-1-72,0 1-1,0 0 1,-24 3-1,12-1-316,-23-1-2328,-8 2-4701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06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5138,'0'0'9487,"6"1"-6768,5 3-2675,0 0 0,-1 1 0,0 0 0,0 0 0,0 1-1,-1 1 1,0-1 0,0 1 0,-1 1 0,0 0 0,0 0 0,-1 0 0,0 1 0,0 0 0,-1 1 0,0 0 0,-1 0-1,0 0 1,0 0 0,-1 1 0,-1-1 0,1 1 0,-2 0 0,0 0 0,2 18 0,-5-27-42,1 1 1,0-1-1,-1 0 0,1 0 1,-1 0-1,0 0 1,0 0-1,0 0 1,0 0-1,0 0 0,0 0 1,0-1-1,-1 1 1,1 0-1,-1-1 1,1 1-1,-1-1 0,0 1 1,-2 1-1,-46 24 52,15-8-167,-11 18-4081,28-19 110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0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12118,'0'0'8001,"-3"0"-6791,11 0-1105,209 0 1183,-234 0-4489,2 0-2362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0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8932,'0'0'5475,"2"6"-4406,0 1-926,0-1 0,0 0-1,1 0 1,0 0-1,0 0 1,1-1-1,-1 1 1,1-1-1,7 7 1,51 44 734,-47-43-859,-11-10-2,1 1 0,-1 0 0,0 1 0,-1-1 0,1 1 0,-1 0 0,0-1 0,0 2 0,0-1 0,-1 0 0,1 0 0,-1 1 0,-1-1 0,3 9 0,-4-11-10,0 1 0,1 0-1,-1 0 1,-1-1 0,1 1 0,0 0 0,-1-1-1,0 1 1,0-1 0,0 1 0,0-1 0,-1 1-1,1-1 1,-1 0 0,0 1 0,0-1 0,0 0-1,0 0 1,-1 0 0,1-1 0,-1 1 0,1-1 0,-6 4-1,-4 3 9,-1 0-1,0-1 0,-1 0 0,0-2 0,0 1 0,0-2 1,-1 0-1,1 0 0,-21 2 0,-40-1-3824,54-6 295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0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8276,'0'0'7990,"-18"16"-6883,-54 54-354,67-65-658,0 0 0,1 1 0,0 0 0,0 0 0,0 1 0,1-1 0,0 1 0,0-1 0,1 1 0,0 0 0,0 0 0,0 0 0,1 0 0,-1 12 0,0-2 54,2-14-129,-3 17 194,0-1 0,2 1 0,1 39 0,1-55-184,-1 1 0,1 0 0,0-1 0,0 1 0,1 0 0,-1-1-1,1 1 1,0-1 0,0 0 0,1 0 0,-1 0 0,1 0 0,0 0 0,0 0 0,0-1-1,0 1 1,1-1 0,-1 0 0,1 0 0,0 0 0,8 4 0,3-2 8,0 0 0,0-1 1,1 0-1,0-1 0,-1-1 0,1-1 1,0 0-1,27-2 0,-17 1-27,-21 0-15,0 0 0,0-1 1,0 1-1,0-1 1,0 0-1,0 0 1,0-1-1,0 1 1,0-1-1,-1 0 1,1 0-1,-1-1 0,1 1 1,-1-1-1,0 0 1,0 0-1,0-1 1,3-3-1,-2 1-3,-1 1 0,-1-1 0,1 0-1,-1 0 1,0 0 0,-1 0 0,1-1 0,-1 1-1,-1-1 1,1 1 0,-1-1 0,0 0 0,0-8-1,0-4 9,0 0 0,-1 0 0,-2 0 0,0 0 0,0 0 0,-7-20 0,7 32 0,-1 0-1,1 1 1,-1-1-1,0 1 1,-1 0-1,0 0 1,0 0-1,0 0 0,-1 1 1,1 0-1,-1 0 1,-1 0-1,1 0 1,-1 1-1,1 0 1,-1 0-1,0 1 1,-1-1-1,-10-3 0,13 5-15,-1 0-1,1 1 0,-1 0 1,1 0-1,-1 0 0,1 0 1,-1 1-1,0 0 0,-6 0 0,-9 10-2504,10 13-5157,9-8-2252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0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12566,'0'0'6918,"-5"15"-6150,-26 79 45,5 1 0,3 1 0,-18 181 0,32-79-845,8-198-69,1 0 0,0 1-1,0-1 1,0 0 0,0 1 0,0-1 0,0 0-1,0 1 1,0-1 0,0 0 0,0 1 0,0-1 0,0 0-1,0 0 1,1 1 0,-1-1 0,0 0 0,0 1-1,0-1 1,0 0 0,1 1 0,-1-1 0,0 0-1,0 0 1,0 1 0,1-1 0,-1 0 0,0 0-1,0 0 1,1 1 0,-1-1 0,0 0 0,0 0-1,1 0 1,-1 0 0,0 0 0,1 0 0,-1 1-1,0-1 1,1 0 0,-1 0 0,0 0 0,1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0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18 9764,'0'0'7439,"-20"-3"-6623,1-1-606,7 1-106,-1 0 1,0 1-1,0 1 0,0 0 1,0 0-1,0 1 1,1 1-1,-14 2 1,22-2-86,0 1-1,0-1 1,0 1 0,0 0-1,1 0 1,-1 0 0,1 0 0,-1 1-1,1 0 1,0-1 0,0 1 0,0 0-1,1 0 1,-1 1 0,1-1 0,-1 1-1,1-1 1,0 1 0,0 0-1,1-1 1,-1 1 0,1 0 0,-2 8-1,0 6 90,0 1 0,1 0 0,1 35 0,1-42-101,0-9-7,1 0-1,-1 0 1,1-1-1,0 1 0,0 0 1,0 0-1,0-1 1,0 1-1,1-1 1,-1 1-1,1-1 0,-1 1 1,1-1-1,0 0 1,0 0-1,0 0 1,0 0-1,1 0 1,-1 0-1,0 0 0,1-1 1,-1 0-1,5 3 1,9 3-12,-1-1 1,34 9-1,-21-6-7,-23-8 8,0 1 0,0 0 0,0 0 0,0 0 0,-1 0 0,1 1 0,-1 0 0,0 0 0,0 0 0,0 1 0,5 4 0,-8-5 6,1 0 0,-1-1 0,1 1 0,-1 0 0,0 0 0,0 0 0,0 0 0,0 0 0,-1 0 0,1 0 0,-1 1 0,0-1 0,0 0 0,0 0 0,0 0 0,-1 0 0,1 0 0,-1 0 0,1 0 0,-3 4 0,2-4 14,-1 1-1,0-1 1,0 1 0,0-1 0,-1 0-1,1 0 1,-1 0 0,1-1-1,-1 1 1,0 0 0,0-1 0,-1 0-1,1 0 1,0 0 0,-1 0-1,1 0 1,-1-1 0,-5 2-1,-2 1 38,-1 0 0,0-1 0,0 0 0,-20 1 0,-7-2 226,-54-4 0,91 2-259,-1-1 1,1 1-1,0-1 0,0 0 1,0 1-1,-1-1 0,1 0 1,0 0-1,0-1 0,0 1 0,1 0 1,-1-1-1,0 1 0,0-1 1,1 0-1,-1 1 0,1-1 1,-1 0-1,1 0 0,0 0 1,0 0-1,0 0 0,0 0 0,0 0 1,0 0-1,0-1 0,1 1 1,-1 0-1,1 0 0,-1-5 1,1 3-265,0 0 0,-1 0 0,2 0 0,-1-1 0,0 1-1,1 0 1,-1 0 0,1 0 0,0 0 0,1 0 0,-1 1 0,1-1 0,0 0 0,-1 0 0,2 1 0,-1-1 0,3-3 0,25-17-7147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1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12438,'0'0'4108,"10"-8"-3526,-3 3-525,-3 1-36,0 1 0,1 0 0,-1 0-1,1 0 1,0 0 0,0 1-1,0 0 1,0 0 0,0 0-1,0 1 1,0 0 0,1 0 0,-1 0-1,6 0 1,18 0 52,41 2 156,-66-1-212,0 0 1,0 1-1,0 0 1,1 0-1,-1 0 1,-1 0-1,1 1 1,0-1-1,0 1 1,0 0-1,-1 0 1,1 1-1,3 3 1,-5-4-9,0 0 0,-1 0 1,1 0-1,-1 0 0,0 1 0,0-1 1,0 0-1,0 1 0,0-1 0,0 1 0,-1-1 1,1 1-1,-1-1 0,0 1 0,1-1 1,-1 1-1,-1 0 0,1-1 0,0 1 1,0-1-1,-1 1 0,0-1 0,1 1 1,-1-1-1,0 1 0,-2 3 0,-1 2 29,0 0-1,-1-1 1,0 1-1,0-1 1,-1 0 0,-7 7-1,-12 11 59,8-9-31,1 0 0,-24 33-1,36-43-29,0 1 0,0 0 0,1 0 0,-1 0 0,2 0 0,-1 0 0,1 1 0,0-1 0,0 1 0,1 0 0,0-1 0,1 9-1,0-15-20,0 0-1,0 0 0,1 0 0,-1 0 0,0-1 0,1 1 0,-1 0 0,1 0 0,-1-1 0,0 1 0,1 0 0,0-1 0,-1 1 0,1-1 0,-1 1 0,1 0 0,0-1 0,0 0 0,-1 1 0,1-1 0,0 1 1,0-1-1,-1 0 0,1 1 0,0-1 0,0 0 0,0 0 0,0 0 0,-1 0 0,1 0 0,2 0 0,32 1 225,-27-1-136,38 0-398,-7 1 928,41-4 0,-23-9-2417,-3-11-4078,-26 4-3704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1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12166,'0'0'7528,"7"0"-6863,268 9-41,-268-16-2920,-5-4-3971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1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5491,'0'0'11359,"11"-1"-10697,6 0-573,0 1 0,1 1 0,-1 1 0,23 4 0,-33-5-84,0 1 0,0-1 1,0 1-1,-1 0 0,1 1 0,-1-1 0,1 2 1,-1-1-1,0 0 0,0 1 0,-1 0 0,1 1 1,-1-1-1,0 1 0,8 10 0,-11-13-6,-1 1 0,1 0 0,-1 0-1,0 0 1,0 0 0,-1 0 0,1 0 0,-1 0-1,1 0 1,-1 0 0,0 0 0,0 0-1,0 0 1,-1 0 0,1 0 0,-1 0 0,1 0-1,-1 0 1,0 0 0,0 0 0,0 0 0,-1 0-1,1 0 1,-1-1 0,0 1 0,-2 2-1,-6 8 36,-1 0 0,-1-1 0,-24 19 0,0 1-9,-1 11-387,16-13-4587,17-23 128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960 26 1601,'0'0'7470,"13"-14"707,-191 3-6811,173 11-1343,-17-1 130,0 2 1,-1 0-1,1 1 1,0 1 0,-31 9-1,21-3 30,0 2-1,1 2 1,0 0-1,1 2 1,1 1-1,0 2 1,2 0 0,0 2-1,1 1 1,1 2-1,-37 40 1,31-23 18,1 2 0,2 0 0,2 2 1,2 0-1,2 2 0,2 1 1,2 0-1,-14 60 0,26-69-108,1 0 1,2 1-1,5 70 0,-1-34 49,1-49-98,1 1-1,9 43 1,4 25 49,-12-65-75,1-1 0,16 49 0,5 29 13,-23-96-27,0-1-1,0 1 1,1-1-1,0 0 1,0 0-1,1 0 0,1-1 1,0 0-1,0 0 1,1 0-1,0-1 0,12 12 1,9 5 11,2 0 1,36 22-1,-62-44-15,42 28 17,2-1 0,0-3-1,2-2 1,1-2 0,1-3 0,0-2-1,2-2 1,0-2 0,0-3 0,66 6-1,218-11 132,-232-6-144,-61-4 31,1-1-1,-1-3 0,-1-1 0,1-3 1,60-24-1,-88 29-16,-1-1 0,0-1 1,-1 0-1,26-21 0,11-6-64,-25 20 53,0 0-1,-2-2 1,0-1 0,-1-1-1,38-40 1,-46 40 6,2 1 24,0-2 1,-2 0-1,0-1 1,-2 0-1,0-1 0,-2-1 1,19-49-1,-2-29 278,17-118 0,-43 201-305,8-48 128,2-105-1,-13 148-99,-1 0-1,-1 0 0,-1 0 1,-1 1-1,-8-27 0,4 24-22,-1 1-1,-1 0 0,-1 0 0,-1 1 0,-1 1 0,-23-31 0,24 37-12,8 11-1,0-1 1,-1 1-1,0 0 0,-1 0 0,1 1 1,-1-1-1,0 1 0,-7-5 1,-2 0-3,2 0 1,-1-2 0,1 1-1,-16-21 1,17 18 0,-1 1 1,-1 0-1,-24-18 1,-43-17-43,-1 3 0,-112-43 0,176 82 27,-1 0-1,1 1 1,-1 1 0,-1 0-1,-24 0 1,-101 3-260,72 3-30,18 0-244,-94 18-1,56-6-2259,-1-6-4694,51-8 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1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13254,'0'0'6883,"-2"7"-6128,1 75 260,4-1 0,24 155-1,-22-190-823,0 60 0,-5-106-247,13-2-5963,-4-9-2588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1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4178,'0'0'12918,"-6"1"-12144,-1 1-660,0 1 0,0 0 0,0 1 0,0-1 0,1 1 0,-1 1 0,1-1 0,0 1 0,1 0 0,-1 0 0,1 1 0,0 0 0,1 0 0,-1 0 0,1 0 0,0 1 0,0-1 0,-2 9 0,-2 1 69,1 0-1,1 0 0,0 0 1,2 1-1,-1 0 1,2 0-1,-2 25 0,5-35-143,-1 0 0,1 1-1,1-1 1,-1 0 0,1 1 0,1-1 0,-1 0-1,1 0 1,0 0 0,1 0 0,3 7-1,-3-10-23,0 0-1,1 0 1,0 0-1,-1 0 1,1 0-1,1-1 0,-1 0 1,0 0-1,1 0 1,0 0-1,-1-1 1,1 0-1,0 0 1,0 0-1,9 2 1,9 1 8,1-1 0,-1 0 1,1-2-1,-1-1 0,1-1 1,-1 0-1,26-5 0,-46 4-25,-1 0 0,1 0 0,-1 0 0,1 0 0,-1-1 0,0 1 0,0-1 0,1 1 0,-1-1 0,0 0 0,0 0 0,-1 0 0,1 0 0,0 0 0,-1 0 0,1 0 0,-1-1 0,0 1 0,0 0 0,0-1 0,0 1-1,0-1 1,0 1 0,-1-1 0,1 0 0,-1 1 0,1-4 0,1-13-4,-1 0-1,-2-35 0,0 29 4,2-7 4,0 21 5,0 0-1,-1-1 1,0 1-1,-1-1 1,0 1-1,0-1 1,-2 1-1,1 0 1,-1 0-1,-9-20 1,10 29-15,0 0 1,0-1-1,0 1 1,0 0 0,-1 1-1,1-1 1,-1 0 0,1 1-1,-1-1 1,0 1-1,1 0 1,-1-1 0,0 2-1,0-1 1,0 0 0,0 0-1,-6 0 1,-57 1-178,40 1 10,-69 0-4975,48 5-4278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2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37 5410,'0'0'8578,"0"-4"-7388,0 2-1107,0 1 0,1 0 0,-1 0 0,0 0 0,-1 0 0,1 0 0,0-1 0,0 1 0,0 0 0,-1 0 1,1 0-1,0 0 0,-1 0 0,1 0 0,-1 0 0,0 0 0,1 0 0,-1 0 0,0 0 0,1 0 0,-1 0 1,0 1-1,-1-2 0,-1 1 19,-1 0 1,1 0-1,0 0 1,-1 0 0,1 1-1,-1-1 1,1 1-1,-1 0 1,-3 0 0,-15 0 50,8-1-104,0 1 0,0 1 0,0 0 0,0 0 0,1 2 0,-15 3-1,24-4-42,0-1 0,1 1-1,-1 0 1,1 0-1,0 0 1,-1 0-1,1 1 1,0-1-1,0 1 1,1 0 0,-1 0-1,1 0 1,-1 0-1,1 0 1,0 1-1,0-1 1,0 1-1,1-1 1,-1 1-1,1 0 1,0 0 0,0-1-1,0 1 1,0 0-1,1 0 1,-1 6-1,1-5-2,-1 4 15,0 0 1,1 0 0,0 0-1,1 0 1,1 13-1,-1-20-15,0 1 1,0-1-1,0 1 0,0-1 0,0 0 0,1 1 0,-1-1 1,1 0-1,-1 0 0,1 0 0,0 0 0,0 0 0,0 0 1,0 0-1,0-1 0,0 1 0,0-1 0,1 0 0,-1 1 1,1-1-1,-1 0 0,4 1 0,80 15 109,-68-15-70,-1 1-1,0 1 1,0 0 0,20 8-1,-35-11-42,0 1 0,-1-1 0,1 0 0,-1 1 0,1-1 0,-1 1 0,0 0 0,1-1 0,-1 1 0,0 0-1,0 0 1,0 0 0,-1 0 0,1 0 0,0 0 0,-1 0 0,1 0 0,-1 0 0,1 0 0,-1 3 0,1 51-13,-2-41 8,2-9 9,-1 1 0,0-1 0,-1 0 0,0 1 0,0-1 1,0 0-1,-1 0 0,0 0 0,-3 7 0,3-10 13,1-1 0,-1 1 0,0-1 0,-1 1 0,1-1 0,0 0-1,-1 0 1,1 0 0,-1 0 0,0 0 0,1-1 0,-1 1 0,0-1 0,0 0 0,0 0 0,0 0-1,0 0 1,0 0 0,-1 0 0,-4-1 0,-40 4 273,0-3 0,1-2-1,-67-9 1,108 5-2096,12-3-1028,13-4-2047,7-1-1988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2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 1505,'0'0'11058,"0"-1"-10987,1 0-1,-1 0 1,1 0-1,0 0 1,-1 1-1,1-1 1,0 0-1,0 0 0,0 1 1,0-1-1,0 0 1,-1 1-1,1-1 1,0 1-1,1-1 1,-1 1-1,0-1 1,1 1-1,7 0 158,-6-1-132,0 1 0,-1 0 1,1 0-1,0 0 0,0 1 0,-1-1 1,1 0-1,0 1 0,-1 0 1,5 1-1,-6 0-46,0-1 0,1 1 1,-1-1-1,0 1 1,0 0-1,0-1 0,0 1 1,0 0-1,0 0 0,-1 0 1,1-1-1,-1 1 0,1 0 1,-1 0-1,0 0 0,1 4 1,2 14 180,0 0-75,0 1 0,-1 31 0,-2-46-121,0 0-1,-1 0 1,0-1-1,0 1 0,0 0 1,-1 0-1,0-1 1,0 1-1,0-1 1,-1 1-1,0-1 1,0 0-1,-5 6 1,-13 12 214,-19 27 473,42-49-657,0 0 0,0 0 0,-1-1 0,1 1 0,0 0 0,0-1 0,0 0 0,-1 1 1,1-1-1,0 0 0,0 0 0,0 0 0,0 0 0,0 0 0,3-1 0,-3 1 33,67 1 191,-27 1-178,1-2 0,66-9-1,-93 4 2214,10-7-5888,-13 0-2908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1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43 5859,'0'0'9575,"-6"-7"-8916,-18-19-304,23 25-282,0 0 1,0 0 0,-1 0 0,1 0 0,0 0 0,-1 0 0,1 1 0,-1-1 0,1 1 0,-1-1 0,1 1 0,-1 0 0,0-1 0,1 1 0,-1 0 0,1 0 0,-1 0 0,0 0-1,1 1 1,-1-1 0,-2 1 0,-5 0 119,-9-1-98,0 0 1,-1 2-1,1 0 0,0 1 1,0 1-1,-22 7 0,35-9-86,0 0 1,0 0-1,0 1 0,0-1 1,0 1-1,1 0 0,-1 1 1,1-1-1,0 1 0,0 0 1,0 0-1,0 0 0,1 0 1,-1 0-1,1 1 0,0 0 1,1 0-1,-1 0 0,1 0 1,0 0-1,0 0 0,1 0 1,-1 1-1,1-1 0,0 9 1,0-10-6,0 3 10,1 0-1,0 0 1,0 0 0,0 0-1,0 0 1,3 11-1,-2-16-8,0 0 0,1 0-1,-1 1 1,0-1-1,1 0 1,-1 0-1,1 0 1,0-1-1,-1 1 1,1 0-1,0-1 1,0 1-1,0-1 1,0 1-1,0-1 1,1 0-1,-1 0 1,0 0-1,1 0 1,4 1 0,54 15 233,-41-13-225,0 1 1,0 1 0,-1 1-1,0 1 1,0 0-1,32 21 1,-48-27-20,-1 1 1,0-1-1,1 1 0,-1 0 1,0 0-1,0 0 1,-1 0-1,1 0 0,-1 0 1,1 0-1,-1 0 0,0 1 1,0-1-1,-1 1 0,2 5 1,-2 59-14,-2-38 29,2-28-5,0 1-1,0-1 0,-1 0 0,1 0 1,-1 0-1,1 0 0,-1 0 0,0 0 1,0-1-1,0 1 0,0 0 0,0 0 1,0-1-1,-1 1 0,1 0 0,-1-1 1,1 1-1,-1-1 0,1 0 0,-1 1 1,0-1-1,1 0 0,-1 0 0,0 0 1,0 0-1,0-1 0,0 1 0,0 0 1,0-1-1,0 1 0,0-1 0,-3 0 1,-10 2 137,0 0 0,0-2 0,-23-1 0,14 0 147,15 0-232,1 0 0,-1 0 0,0 0 1,1-1-1,-1-1 0,-10-4 0,15 6-45,1 0-1,0-1 1,0 1 0,0-1 0,0 1-1,0-1 1,0 0 0,0 0 0,0-1-1,1 1 1,0-1 0,-1 1 0,1-1 0,0 0-1,0 1 1,0-1 0,0 0 0,1-1-1,-2-2 1,3 5-67,-1 0 0,1 0 1,0 0-1,0 0 0,0 0 0,0 0 1,0 1-1,0-1 0,0 0 0,0 0 0,0 0 1,0 0-1,0 0 0,1 0 0,-1 0 1,0 0-1,1 1 0,-1-1 0,0 0 0,1 0 1,-1 0-1,1 1 0,-1-1 0,1 0 0,0 1 1,0-2-1,25-8-3423,-15 7 1971,17-5-2847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1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 6707,'0'0'8660,"0"-1"-8620,0 1 0,0 0 0,0 0 0,0-1 1,0 1-1,0 0 0,0 0 0,-1 0 0,1-1 0,0 1 0,0 0 0,0 0 0,-1 0 0,1-1 0,0 1 1,0 0-1,0 0 0,-1 0 0,1 0 0,0 0 0,0 0 0,-1 0 0,1-1 0,0 1 0,0 0 0,-1 0 1,1 0-1,0 0 0,0 0 0,-1 0 0,1 0 0,0 0 0,0 0 0,-1 1 0,-11 325 3623,12-193-2473,0-133-1120,0-23-5315,0-5-5905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1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15 2801,'0'0'6555,"0"-1"-6415,0 0-1,0 1 1,0-1-1,0 0 1,0 0-1,0 1 1,0-1 0,-1 0-1,1 1 1,0-1-1,0 0 1,-1 1-1,1-1 1,0 1-1,-1-1 1,1 0-1,-1 1 1,1-1-1,-1 0 1,-41 0 120,-49 3 1596,89-1-1848,-1 0 0,1 1 1,0-1-1,0 1 1,0 0-1,0-1 1,0 1-1,0 0 1,1 0-1,-1 0 0,1 1 1,-1-1-1,1 0 1,0 0-1,0 1 1,0-1-1,0 1 1,0-1-1,0 4 0,-14 52 90,14-48-84,0 0 1,1-1-1,0 1 0,0 0 0,1-1 0,1 1 0,2 10 1,-3-17-3,0 0 1,0 0 0,1-1 0,-1 1-1,1 0 1,0-1 0,0 1 0,0-1-1,0 1 1,1-1 0,-1 0 0,0 0-1,1 0 1,-1 0 0,1-1 0,0 1-1,0-1 1,0 1 0,0-1 0,0 0-1,0 0 1,0-1 0,0 1 0,6 0 0,10 3 60,1 1 0,-1 1 1,26 11-1,-44-17-72,0 1 1,0 0-1,0 0 0,-1 0 1,1 0-1,0 0 0,-1 0 0,1 0 1,-1 0-1,1 0 0,-1 0 1,1 1-1,-1-1 0,0 0 1,1 0-1,-1 0 0,0 1 1,0-1-1,0 0 0,0 2 1,-1 33 64,0-23-24,1 117 334,-1-128-310,1-1 0,-1 1 0,0 0 0,0-1 0,0 1 0,0-1 1,0 1-1,0-1 0,0 0 0,-1 1 0,1-1 0,0 0 0,-1 0 0,1 0 0,-1 0 0,1 0 0,-1 0 0,0 0 0,1-1 0,-1 1 0,0 0 0,0-1 0,1 0 0,-1 1 0,0-1 0,-3 0 0,-54 4 1213,54-4-1211,-24 1 260,-42-3 328,70 2-645,0-1-1,0 1 1,-1-1-1,1 0 1,0 1-1,0-1 1,0 0-1,0 0 1,0 1-1,0-1 1,0 0-1,1 0 1,-1 0-1,0 0 1,0 0-1,1 0 1,-1-1-1,1 1 1,-1 0-1,1 0 1,-1 0-1,1-1 1,0 1-1,-1 0 1,1 0-1,0-1 1,0 1-1,0 0 1,0 0-1,0-3 1,0 2-101,0-1 0,1 1 0,-1 0 0,0 0 0,1 0 1,-1 0-1,1-1 0,-1 1 0,1 0 0,0 0 1,0 0-1,0 0 0,0 1 0,1-1 0,-1 0 0,0 0 1,3-2-1,4 0-1040,0 0 1,-1 1-1,1 0 1,0 1-1,14-3 0,-6 1-2097,9-3-5358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1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12 4194,'0'0'4746,"-6"-1"-4108,-19 0-65,23 1-495,1 1-1,-1-1 0,1 0 1,0 1-1,-1-1 0,1 1 1,0 0-1,-1-1 1,1 1-1,0 0 0,0 0 1,0 0-1,0 0 0,-1 0 1,1 0-1,1 0 0,-1 0 1,0 0-1,0 1 1,0-1-1,1 0 0,-1 1 1,0 1-1,-11 29 980,9-17-761,1-1 1,0 1-1,1-1 1,1 1 0,2 25-1,-1-39-277,-1 1 0,1-1 0,0 1 0,0-1 0,0 0 0,0 1 0,0-1-1,0 0 1,0 0 0,0 0 0,0 0 0,0 0 0,1 0 0,-1 0 0,0 0 0,1 0 0,-1 0 0,1-1-1,-1 1 1,1-1 0,-1 1 0,1-1 0,-1 1 0,1-1 0,-1 0 0,1 0 0,0 0 0,-1 0 0,3 0-1,57-1 338,-49 0-302,-8 1-46,-1 0 1,1-1-1,0 0 1,0 0-1,0 0 1,-1 0 0,1-1-1,0 1 1,-1-1-1,1 0 1,-1 0-1,0 0 1,0-1-1,0 1 1,0-1 0,0 1-1,0-1 1,-1 0-1,1 0 1,-1-1-1,0 1 1,0 0-1,0-1 1,0 1 0,-1-1-1,1 1 1,-1-1-1,0 0 1,0 0-1,-1 0 1,1 1 0,-1-1-1,1 0 1,-1 0-1,-1-7 1,1 7 13,0 0 0,0-1 0,-1 1 0,1 0 0,-1 0 1,0 0-1,0 0 0,-1 1 0,1-1 0,-1 0 0,0 0 0,0 1 1,0-1-1,0 1 0,0-1 0,-1 1 0,0 0 0,1 0 0,-1 0 1,-1 1-1,1-1 0,0 1 0,0-1 0,-1 1 0,0 0 0,1 0 1,-1 1-1,0-1 0,0 1 0,0 0 0,0 0 0,0 0 0,0 0 1,-4 1-1,-1-1-93,0 1 1,1 0-1,-1 1 0,1 0 1,0 0-1,-1 1 1,1 0-1,0 1 0,-8 3 1,-17 18-5737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2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56 1473,'0'0'14516,"-1"-4"-13617,0 3-870,1 0 1,0 1 0,0-1-1,0 0 1,0 0-1,0 0 1,-1 0 0,1 1-1,1-1 1,-1 0-1,0 0 1,0 0 0,0 0-1,0 1 1,1-1-1,-1 0 1,0 0 0,1 0-1,-1 1 1,0-1-1,1 0 1,-1 1-1,1-1 1,-1 0 0,1 1-1,0-1 1,-1 0-1,1 1 1,-1-1 0,1 1-1,1-1 1,35-6 837,687-6 1359,-421 17-1678,-303-4-537,26 0 243,9-5 206,-18 1-1123,1 2-3294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2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7700,'0'0'4890,"0"1"-4808,0 0 1,-1-1-1,1 1 1,0 0-1,0 0 0,-1-1 1,1 1-1,0 0 1,0 0-1,0 0 1,0 0-1,0-1 1,0 1-1,0 0 1,0 0-1,0 0 0,1 0 1,-1-1-1,0 1 1,1 1-1,29 21 634,2-1 1,0-2-1,1-1 0,45 18 0,-4-1-527,-56-27-165,43 25 26,-56-31-36,-1 0 1,0 0 0,0 1-1,0-1 1,0 1-1,-1 0 1,1 0 0,-1 0-1,0 0 1,3 7 0,-5-8 0,0 0 1,0 0 0,0 0 0,-1 0-1,1 0 1,-1 0 0,0 0-1,0 0 1,0 0 0,0 0 0,-1 0-1,1 0 1,-1 0 0,0 0-1,0 0 1,0-1 0,0 1 0,0 0-1,0 0 1,-1-1 0,0 1 0,1-1-1,-1 1 1,0-1 0,0 0-1,0 1 1,-1-1 0,1 0 0,0-1-1,-1 1 1,-3 2 0,-11 7 105,0-1 1,-1-1-1,-31 13 1,30-14-23,-264 98 2177,282-106-2223,7 0-5300,8 0-1340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0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1021 40 6611,'0'0'6622,"-12"-4"-5707,-10-3-313,-1 2 1,-1 0-1,1 2 0,-39-2 1,38 5-415,-27 0 424,-57 7 0,90-4-478,-1 0 0,0 1 0,1 2 0,0 0 0,1 0 0,-26 14 0,12-3 66,-108 64 697,122-69-765,0 1 0,1 0 0,0 1 0,1 1 0,-21 28 0,9-7 37,2 1 0,1 1 0,2 1 0,1 1 0,3 1 0,1 0 0,2 2 0,2 0 0,2 0 0,2 1 0,-7 79 0,9-29 24,2-43-74,2 0 0,7 87-1,0-112-95,2 0 0,1 0 0,1-1 0,1 0 0,1 0 0,1-1 0,1-1 0,2 0 0,30 41 0,-12-17 28,-18-25-44,1-1 1,0 0-1,2-2 1,0 0-1,32 27 1,124 80 144,-141-106-138,1-1-1,1-2 0,59 21 0,-19-16-3,1-3-1,1-4 0,1-3 1,0-4-1,132-1 0,-108-12 50,0-4 0,-1-4-1,169-45 1,-228 46-39,0-2-1,0-1 1,-2-3-1,0-1 0,-1-1 1,-1-3-1,-1-1 1,-1-1-1,-1-2 1,-2-2-1,0-1 1,47-59-1,-62 65 27,0-1 0,-2-1-1,-1-1 1,-1 0-1,-1-1 1,14-50-1,28-183 352,-47 218-382,0-16 99,-3 0 0,-4-71 0,-1 55-95,0 61-5,0 0-1,-1 0 1,-1 1 0,0-1 0,-1 1 0,-8-19 0,-38-74 19,37 87-39,0 1 0,0 0-1,-2 1 1,0 0-1,-1 2 1,-20-17-1,16 15 4,-33-24-17,-1 2-1,-1 3 0,-3 3 0,-91-40 0,117 59-48,-1 2-1,0 1 1,-1 2-1,0 1 1,0 2-1,-37-2 1,-213 3-2023,167 6 20,-72 7-7847,116-5 2641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0:5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56 12838,'0'0'5971,"0"-11"-4899,0 9-848,0 0-224,0-3-720,-5-8-2594,-15-9-6610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0:5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 4978,'0'0'673,"0"-11"-1602,-3 11-175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28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1332 5442,'0'0'5747,"-8"0"-4987,1 0-471,-1 0-1,1 0 0,0-1 0,0-1 0,-1 1 0,1-1 0,0 0 1,0 0-1,-10-6 0,-7-6 133,0 0 1,2-1-1,0-1 1,1-2-1,0 0 1,2-1-1,0-1 1,1 0 0,1-2-1,1 0 1,1 0-1,-23-47 1,12 17 8,-30-88 1,48 112-341,0 0 0,2-1 1,1 1-1,2-1 1,-1-35-1,3 13-30,2 0 0,3 0 0,18-97 0,-18 134-66,-1 0-1,2 1 1,0 0 0,1 0 0,0 0-1,1 1 1,0-1 0,1 2-1,0-1 1,1 1 0,0 0 0,1 1-1,0 0 1,1 1 0,0 0 0,0 0-1,1 2 1,0-1 0,16-7 0,24-5 0,1 2 0,1 2 0,0 3 0,0 2 0,2 2 0,-1 3 0,80 1 0,-115 6 1,-1 1 0,1 1 0,-1 1 0,0 0 0,0 2 0,0 0 0,-1 1 0,24 13 1,7 6-14,76 55 0,-102-63 1,-1 0 0,-1 1 0,-1 2 0,0 0 0,-1 1 0,-2 1 0,0 0 0,-2 1 1,0 1-1,-2 1 0,14 36 0,-21-50 5,57 151 6,-56-138-10,-1-1 0,0 1-1,-2 0 1,1 50 0,-4-61 20,-1 0-1,0 0 1,-1 0-1,0 0 1,-1 0-1,-1 0 1,0 0 0,-1-1-1,-1 0 1,0 1-1,-6 11 1,-2 2 24,9-19-17,1 0 0,-1-1 0,0 0 0,0 1 1,-1-1-1,0 0 0,-11 11 0,-1-5-7,12-8 24,0-1 0,-1 0 0,1 0 0,-1 0 0,0-1 0,0 0 0,0 0 0,0 0 0,-1-1 0,-9 3 1494,33-26-4624,-6 8-1623,-4-2-2633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2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9861,'0'0'2900,"6"0"-2364,-3 0-474,-1 0 0,1 1 0,-1-1 0,1 1 0,-1-1 0,1 1 0,-1 0 0,1 0 0,-1 0 0,0 0 0,1 0 0,-1 1 0,0-1 0,0 1 0,0-1 0,0 1 0,2 3 0,2 2 221,0 1-1,0 0 1,-1 1-1,5 9 1,-3-5-43,-1-1 0,1-1 0,1 0 0,0 0 0,1 0 0,18 18 0,-21-25-177,0 0 1,0 0 0,0 0 0,0-1-1,1 1 1,0-1 0,0-1 0,-1 0-1,2 0 1,-1 0 0,0-1 0,0 0-1,0 0 1,12 0 0,-2-1 47,0 0 0,1-2 0,-1 1 1,21-7-1,-31 6-89,0 0 1,0-1-1,-1 0 1,1 0-1,-1-1 0,0 1 1,0-1-1,0-1 1,0 1-1,-1-1 0,0 0 1,0-1-1,5-6 1,-4 3 57,1-1 0,-2 0 1,1-1-1,-2 1 1,1-1-1,4-17 1,10-24-63,-8 40-4217,-7 3-1719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2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8772,'0'0'3129,"-11"6"-2736,8-4-355,-2 0 34,0 1 0,0 0 1,0 0-1,0 0 0,1 1 0,-1 0 0,1 0 0,0 0 0,0 0 1,1 1-1,-1-1 0,1 1 0,0 0 0,-4 8 0,-4 15 456,0 0 0,2 1 0,2 0 0,0 0 0,2 1 0,1 0 0,1 0 0,2 44 0,1-68-499,1-1 1,0 1-1,0 0 1,0-1-1,0 1 1,1-1-1,0 1 1,0-1-1,1 0 1,-1 0-1,1 0 0,0 0 1,1 0-1,-1-1 1,1 0-1,0 1 1,0-1-1,0-1 1,0 1-1,1 0 1,0-1-1,0 0 1,-1 0-1,2-1 1,-1 1-1,0-1 1,0 0-1,1 0 1,6 1-1,16 3 46,0-1 0,0-2 1,0 0-1,42-3 0,-61 0-52,-5 0-14,0 0 0,0-1 0,1 1 0,-1-1 0,0 0 0,0-1 0,0 1 1,0-1-1,-1 1 0,1-1 0,0 0 0,-1-1 0,1 1 0,-1 0 0,0-1 0,0 0 0,0 0 0,0 0 0,0 0 1,0 0-1,-1-1 0,0 1 0,0-1 0,0 0 0,0 1 0,1-6 0,4-10 68,0-1 1,-2 1-1,-1-1 0,3-23 0,-5 27 12,1-3 97,-1-1 0,0 1 0,-2-1 0,-1 0 0,-5-34 0,4 42-117,-1 0 1,0 0-1,-1 1 1,0-1 0,-1 1-1,0 0 1,-1 1-1,0-1 1,-1 1 0,-11-14-1,14 21-55,0 0-1,-1 0 1,1 0 0,0 0-1,-1 1 1,0 0 0,1 0-1,-1 0 1,0 0 0,0 1-1,0 0 1,0 0 0,0 0-1,0 1 1,-7 0 0,-83 4-75,87-3 47,-2 0-19,1 1 0,0 0-1,0 1 1,0 0 0,0 1 0,1-1-1,-1 2 1,1-1 0,0 1-1,0 0 1,1 1 0,-12 11 0,13-12-769,1 1 1,0-1-1,0 1 1,0 1 0,1-1-1,0 1 1,0 0-1,1 0 1,-4 11 0,1 7-7440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3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2 838 5795,'0'0'7062,"0"-4"-5547,0-6-838,-1 4-465,1 0 0,0 0 0,0-1 0,0 1 1,1 0-1,0 0 0,0-1 0,1 1 1,0 0-1,0 0 0,0 0 0,0 1 1,1-1-1,0 1 0,0-1 0,7-7 1,26-25-123,1 2 1,2 2 0,85-57 0,149-63 162,-180 112-211,2 4-1,107-28 1,208-25 73,530-21-302,-366 100 217,-481 21-41,-1 5 1,126 34 0,-47-9 41,79 33-79,20 3-6,-137-45 76,34 7-6,-151-35-16,0 2 0,0 0 0,0 1 1,0 0-1,-1 1 0,0 1 0,0 0 1,-1 2-1,25 17 0,-3-3 11,1-3 1,0-1-1,60 22 0,24 11-10,-77-33 6,0-3 1,0-2 0,79 15-1,-62-16 39,73 25 0,-31-2-44,-54-21 21,0 2-1,-1 3 1,-1 1-1,82 51 1,-123-64-617,-18-11-2678,-9-9-4419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3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3714,'0'0'5832,"16"6"-5141,-9-3-645,111 48 1237,-96-41-1008,-1 1-1,0 2 1,38 28-1,-51-31-95,0 0 0,0 0 0,-1 1 0,0 0 0,7 14 0,3 7-71,-14-27-136,12 26 298,-16-31-245,1 1-1,0 0 1,-1 0-1,1 0 0,0 0 1,-1 0-1,1-1 1,-1 1-1,1 0 1,-1 0-1,0-1 1,1 1-1,-1 0 0,0-1 1,1 1-1,-1-1 1,0 1-1,0-1 1,0 1-1,1-1 1,-1 0-1,0 1 0,0-1 1,0 0-1,0 0 1,0 1-1,0-1 1,0 0-1,1 0 1,-1 0-1,0 0 0,-2 0 1,-73 13 1402,0 5 0,-122 44 1,169-56-1437,10-4-4323,7-2-2500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3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0 469 8340,'1'2'10011,"-1"-2"-9911,9 0-37,0 0 1,0-1-1,0-1 0,0 1 0,0-2 1,0 1-1,0-1 0,-1 0 1,0-1-1,1 0 0,-1 0 0,-1-1 1,1 0-1,-1 0 0,1-1 0,-2 0 1,1 0-1,-1 0 0,11-14 0,-8 7-44,-1-1 1,0 1-1,-1-1 0,-1-1 0,0 1 0,-1-1 0,0 0 0,-1 0 0,-1-1 0,0 1 0,0-17 0,-1 11 117,-1 1 0,0 0 0,-2-1 0,0 1 0,-1 0 1,-2 0-1,-8-32 0,14 65-143,-1-1 0,0 0 0,-1 1 0,-2 18 1,0 19 80,6 17 79,25 129-1,34 62 19,-27-119-124,-32-121-55,-1 0 1,-1 0 0,0 29-1,-2-46 11,0 0-1,-1 0 1,1 0-1,-1 0 1,1 0-1,-1 0 1,1 0 0,-1 0-1,1-1 1,-1 1-1,1 0 1,-1 0-1,0-1 1,0 1-1,1 0 1,-1-1-1,0 1 1,0-1-1,0 1 1,0-1 0,0 1-1,0-1 1,0 0-1,0 1 1,0-1-1,0 0 1,0 0-1,0 0 1,0 1-1,0-1 1,0 0 0,-1-1-1,-43 0 128,34 1-98,6 0-27,-1-1 1,1 1 0,0-1 0,-1 0 0,1 0 0,0-1-1,0 0 1,0 0 0,-9-4 0,12 5 39,0-1 0,0 1 1,0-1-1,0 0 0,1 0 0,-1 1 1,0-1-1,1 0 0,-1-1 0,1 1 1,0 0-1,-1 0 0,1 0 0,0-1 1,1 1-1,-1-1 0,0 1 0,1-1 1,-1 1-1,1-1 0,0 1 1,0-4-1,0 5-37,0 0 0,1 0 0,-1 0 0,1 0 0,-1 0 0,1 0 0,-1 1 0,1-1 0,0 0 0,-1 0 0,1 1 0,0-1 1,0 0-1,-1 1 0,1-1 0,0 1 0,0-1 0,0 1 0,0-1 0,0 1 0,0 0 0,0-1 0,0 1 0,0 0 0,1 0 0,32-6-24,-28 5 28,276-22 49,-159 21-4510,-87 2-1362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3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5576 1 6739,'0'0'7073,"-31"9"-4109,-179 103-1543,48-24-1055,44-27-260,-468 215 180,351-174-233,145-60-29,-1-4 0,-152 42 1,-278 17-25,260-53 0,116-22 15,-171 3-1,-149-21 49,312-4-6,82-3-33,2-2 0,-87-18 0,-137-44-43,217 47 25,-228-67 58,249 72-52,2-2 0,0-2 1,1-2-1,-67-39 0,7 6-5,79 39 4,-58-33 1,68 33 7,-1-1 46,-51-26 0,-40-27-62,82 47 138,12 13-119,-17-4-7,37 13-28,-39 0 280,39 0-253,-1 0-1,0 1 1,1-1 0,-1 1 0,0 0-1,1-1 1,-1 1 0,0 0 0,1 0-1,0 0 1,-1 0 0,1 0 0,-1 0-1,1 0 1,0 1 0,0-1 0,0 0 0,0 1-1,0-1 1,0 1 0,0-1 0,0 1-1,0 0 1,1-1 0,-1 1 0,1 0-1,-1-1 1,1 1 0,0 0 0,0 0-1,0 3 1,-3 70 60,4-54-28,-3 31-17,0-37-10,1 0 0,1 0 1,0 0-1,1 0 0,1 0 0,0 0 0,1 0 1,0 0-1,1-1 0,8 18 0,-8-25-16,0 0 1,0 0-1,1 0 0,0-1 0,1 0 0,0 0 1,12 10-1,-17-15-69,0 0 0,0-1 0,1 1 0,-1 0 0,0-1 0,1 1 0,-1-1 0,0 1 0,1-1 0,-1 1 1,1-1-1,-1 0 0,1 0 0,-1 0 0,1 0 0,-1 0 0,1 0 0,-1 0 0,3-1 0,-2 0-148,0 0 0,0-1 0,0 1 0,-1 0 1,1-1-1,0 1 0,-1-1 0,1 0 0,-1 1 0,1-1 0,-1 0 0,0 0 0,0 0 0,0 0 0,0 0 0,0 0 0,0-4 1,10-27-4310,-1-8-4094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37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9076,'0'0'3431,"12"-10"-2935,-3 1-442,1 1 0,0 0 0,0 1 0,0 0 0,1 1 0,0 0 0,1 1-1,-1 0 1,25-6 0,323-68 3953,-353 77-3232,-10 2 793,-4 1-5824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0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0 12726,'0'0'1227,"-21"3"-883,-71 10-114,89-12-213,-1 0 0,0 0 0,0 1 0,0 0 0,1 0 0,-1 0 0,1 0 1,0 0-1,-1 1 0,1-1 0,0 1 0,0 0 0,1 0 0,-1 0 0,1 0 0,-3 5 0,0 1 39,0 1 0,1-1 0,0 1 0,-2 11 0,3-14-15,-1 5-13,0 0 0,1 1 0,0-1 1,1 1-1,1-1 0,-1 1 1,2 0-1,0-1 0,3 22 0,-2-33-25,0 1 0,0-1 0,0 0-1,0 1 1,0-1 0,0 0 0,1 0-1,-1 1 1,1-1 0,-1 0 0,1 0-1,-1-1 1,1 1 0,-1 0 0,1 0-1,0-1 1,0 1 0,2 0 0,40 8 87,-29-6-38,10 2 20,-9-2-53,1 1-1,-1 0 1,-1 1-1,18 7 1,-30-10-12,0-1 1,0 1-1,0 0 1,0 0-1,0 0 1,0 0-1,-1 0 1,1 0-1,-1 1 1,1 0-1,-1-1 1,0 1 0,0 0-1,0 0 1,0 0-1,-1 0 1,1 0-1,-1 1 1,0-1-1,0 0 1,0 1-1,0-1 1,-1 0-1,1 1 1,-1 3-1,1 0 55,-1-1 0,-1 1 0,1-1 0,-1 1 0,0-1 0,0 0 0,-1 1 0,0-1 0,-3 7 0,2-9 4,1 0 0,-1 0 1,0-1-1,0 0 0,0 1 1,-1-1-1,1 0 0,-1 0 1,0-1-1,0 1 0,0-1 0,0 0 1,0 0-1,-6 2 0,-12 3 207,-1-1-1,0 0 0,-1-2 0,1-1 0,-1 0 0,0-2 0,-26-2 0,47 1-252,0 0-1,-1-1 0,1 1 1,0-1-1,0 0 1,0 0-1,0 0 0,0 0 1,0-1-1,0 1 0,0-1 1,1 0-1,-1 0 1,0 0-1,1 0 0,0 0 1,-1 0-1,1-1 0,0 1 1,0-1-1,0 1 0,1-1 1,-1 0-1,1 0 1,-1 0-1,1 0 0,0 0 1,0 0-1,0 0 0,1 0 1,-1 0-1,1 0 0,-1-1 1,1-3-1,0 0-182,0 0 1,0 0-1,0 0 0,1 0 0,0 0 1,1 0-1,2-7 0,-3 9-325,0 1-1,1 0 0,0 0 0,0 0 1,1 0-1,-1 0 0,1 0 0,-1 1 1,1-1-1,6-4 0,24-17-6138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4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7 634 1873,'-6'-3'15052,"6"0"-14113,9-6-902,0 0 0,0 1 0,0 0 0,1 1 0,0 0 0,19-10 0,-14 8-16,0 0-1,24-21 0,-31 22 5,-1-1-1,1 0 0,-2 0 1,1 0-1,-1-1 0,-1 0 0,0 0 1,0 0-1,-1-1 0,0 0 1,-1 0-1,0 0 0,1-14 0,0-14 145,-1-1 0,-4-57-1,0 33-109,-2-57 570,-4 168-39,21 589-43,-11-360-400,-4-275-143,1 1 1,-1-1 0,1 0-1,-1 1 1,0-1 0,1 0-1,-1 0 1,0 1 0,0-1-1,0 0 1,0 0 0,0 0-1,0 0 1,-1 0 0,1-1-1,0 1 1,0 0 0,-1 0-1,1-1 1,0 1 0,-1-1-1,1 1 1,-1-1 0,1 0 0,-1 1-1,1-1 1,0 0 0,-1 0-1,1 0 1,-1 0 0,-1-1-1,-58 0 95,56 1-83,-2-1 5,0 0 1,0-1-1,0 0 1,0 0-1,1 0 1,-1-1-1,1 0 1,-1 0-1,-9-8 1,13 9 20,0 0 0,0 0 0,0 0 0,0-1 0,0 0 0,1 1 0,-1-1 0,1 0 1,0 0-1,0-1 0,0 1 0,0 0 0,1-1 0,-1 1 0,1-1 0,0 1 0,0-1 0,0 0 0,0-6 0,2 8-33,1 0-1,0 1 1,-1-1-1,1 0 1,0 1 0,0 0-1,1-1 1,-1 1-1,0 0 1,0 0-1,0 1 1,1-1-1,-1 0 1,0 1 0,1-1-1,-1 1 1,5-1-1,-3 1-2,73-15 47,1 4-1,125-1 1,-202 12-43,15-1-319,8-5-2201,-7-2-2405,7-10-9857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4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1 738 8820,'0'0'8487,"0"-13"-7791,0-45-136,0 53-492,0 0 1,1 0-1,0 0 0,0 0 0,0 1 1,1-1-1,0 0 0,-1 1 1,2-1-1,-1 1 0,0 0 0,7-8 1,41-40 270,-30 34-195,-2 2-60,1 0-1,0 1 0,2 1 0,-1 1 0,2 1 0,0 1 0,25-9 0,171-48 102,-79 29-103,13-5-60,1 8 0,255-29 0,-88 10 5,68-8-110,656 21 49,-894 42 58,205 27 0,139 73-88,-290-33 46,-29-7 4,-149-53 14,218 69 16,-205-62-16,-1 2 1,-1 2-1,-1 2 1,39 26-1,-15 10-58,-60-54 1061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4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9 6867,'0'0'5987,"0"-8"-2297,2 13-3603,0 0-1,1 1 1,0-1 0,0 0 0,1-1 0,-1 1 0,1-1 0,0 1 0,0-1 0,0 0 0,1-1 0,5 5 0,3 4 26,19 17 137,-12-11-164,0 0 1,22 30-1,-37-42-61,-1 0-1,0 0 1,0 0 0,0 1-1,-1 0 1,0-1-1,-1 1 1,1 1 0,-1-1-1,-1 0 1,1 0-1,-1 1 1,0 8 0,-1-11 5,0-1 0,0 1 1,0 0-1,-1 0 1,1-1-1,-1 1 1,-1 0-1,1-1 0,-1 1 1,1-1-1,-1 0 1,-1 1-1,-4 6 1,5-8-26,-1 0 1,0-1-1,-1 1 1,1-1-1,0 1 1,-1-1-1,0 0 1,1-1-1,-1 1 1,0-1 0,0 1-1,0-1 1,0 0-1,0-1 1,0 1-1,-7 0 1,-193 3 758,-39 3 385,237-6-1307,-11 2 627,12-4-3936,5-13-3630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4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48 10533,'0'0'5656,"-14"-8"-4650,-44-24-430,56 31-560,0 0 0,1 0 0,-1 0 0,0 0 0,0 1 0,0-1 0,0 1 0,0-1 0,0 1 0,-1 0 0,1 0 0,0 0 0,0 0 1,0 0-1,0 0 0,0 0 0,0 1 0,0-1 0,0 1 0,0 0 0,0-1 0,0 1 0,0 0 0,1 0 0,-1 0 0,0 1 0,0-1 0,1 0 0,-3 3 0,-1 1 32,0 1-1,1 0 0,0 1 0,0-1 0,-6 13 0,6-10 67,-2 4 4,0 1 0,0 0 0,2 0 1,0 1-1,0-1 0,-1 21 0,0 91 646,5-117-696,0-3-38,1 1 0,-1-1 1,1 0-1,1 0 0,-1 1 1,1-1-1,0 0 0,0 0 0,1-1 1,0 1-1,0 0 0,0-1 0,1 0 1,-1 0-1,1 0 0,1 0 0,-1 0 1,1-1-1,-1 0 0,1 0 1,1 0-1,9 5 0,-2-2 12,-1-2 0,0 1 0,1-2 0,0 1 0,0-2 0,1 0-1,-1-1 1,1 0 0,23 0 0,-23-1 3,0-2 0,1 1 1,-1-2-1,0 0 0,0 0 0,22-8 0,-31 8-20,0 0 1,-1-1-1,1 0 0,-1 0 0,1 0 0,-1 0 1,0-1-1,0 1 0,0-1 0,-1 0 1,1 0-1,-1-1 0,0 1 0,0-1 0,0 1 1,-1-1-1,0 0 0,0 0 0,0 0 1,2-9-1,0-3 13,0 1 0,-1-1 0,-1 0 0,0 0 0,-1 0 0,-1 0-1,-1 0 1,-3-22 0,2 35-25,0-1 0,0 1 0,-1-1 0,1 1 0,-1 0 0,0 0 0,0 0 0,0 0 0,-1 0 0,-5-4 0,-47-36 40,33 27-46,16 11-8,0 1 1,0 0-1,-1 1 0,0-1 0,1 2 0,-2-1 1,1 1-1,0 0 0,0 0 0,-1 1 0,0 1 1,1-1-1,-1 1 0,0 1 0,0-1 1,-10 2-1,4-1-73,-1 1 1,1 0-1,0 1 1,-1 0-1,1 1 1,-25 9 0,30-8-702,0 1 1,0 0 0,1 1 0,0 0 0,0 0 0,-11 10-1,0 4-5238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4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5074 1 8388,'0'0'5600,"-30"5"-3383,15 2-1936,0 0 0,1 1 0,0 1 0,1 1 0,-1 0 0,2 0 0,-15 16 0,-22 18-40,-15 6-69,-115 95 3,150-121-157,-1-1 1,-1-2-1,-2 0 1,0-2-1,-59 24 1,-189 52 129,97-37-98,-402 125 460,334-106-139,151-43-190,-2-5-1,-146 23 0,-381-6-38,490-47-169,-255-34 0,288 15 82,-145-47 0,174 44-55,48 16 3,1-1-1,0-2 0,1-1 0,0-1 1,1-1-1,0-2 0,-33-23 0,33 19 5,0 2-1,-2 0 0,0 2 0,-36-13 1,36 16 4,0-1 0,1-1 1,1-1-1,-41-31 0,52 35-6,0 0 0,-1 1 0,-19-9 0,-35-21-3,36 12 28,-26-16-34,33 25-22,25 17 24,1-1 0,-1 1 1,-1-1-1,1 1 0,0 0 1,0 1-1,-1-1 0,1 0 1,-1 1-1,0 0 0,1 0 1,-1 0-1,0 0 0,0 1 1,-4-1-1,2 0 4,-1 0 0,1-1 0,-1 0 0,1-1 0,-1 1 0,1-1 0,0 0 1,-9-7-1,14 9-18,1 0 269,0 7-276,0 0 32,0-1-1,1 1 1,-1-1 0,1 1 0,2 5-1,21 79 233,-19-64-154,16 45-1,-13-49-54,1 0 0,0 0 0,2-1 0,25 37 0,-35-57-65,0-1 0,-1 1 0,1-1 0,0 1 0,-1-1 0,1 1 0,0-1 0,0 0 0,0 0 0,-1 1-1,1-1 1,0 0 0,0 0 0,0 0 0,-1 0 0,1 0 0,0 0 0,0 0 0,0 0 0,0 0 0,-1 0 0,1 0 0,0-1 0,0 1 0,0 0 0,-1-1 0,1 1 0,0 0 0,-1-1 0,1 1-1,0-1 1,-1 1 0,1-1 0,0 1 0,-1-1 0,1 0 0,-1 1 0,1-1 0,-1 0 0,1 1 0,-1-1 0,0 0 0,1 0 0,-1 1 0,1-2 0,22-40-5082,-21 37 3509,11-25-6448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4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1361,'0'0'9839,"53"-7"-5715,66-32-2606,1 0-662,147-29 1,-250 64-385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4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64 10597,'0'0'923,"-22"0"253,-69-1 433,84 0-1461,1 1-1,0 0 1,0 0-1,-1 1 1,1 0-1,0 0 1,0 1-1,0-1 1,0 1-1,1 0 1,-1 1-1,0 0 1,1 0-1,-1 0 0,1 0 1,0 1-1,0 0 1,1 0-1,-1 0 1,1 1-1,0-1 1,0 1-1,0 0 1,1 0-1,-1 0 1,1 1-1,0-1 1,-2 10-1,-1 6 127,1 0 0,1 1 0,1 0 0,1-1-1,0 1 1,3 25 0,-1-33-89,0-11-145,0 0 0,0 0 0,1 1 0,-1-1 0,1 0 0,0 0 0,0 0 0,0 0-1,0 0 1,0 0 0,1 0 0,-1 0 0,1 0 0,0-1 0,0 1 0,0-1 0,3 4 0,0-2-1,-1-1 1,1 0 0,-1 0-1,1 0 1,0-1 0,0 1-1,1-1 1,-1 0-1,8 1 1,11 1 31,0 0-1,1-2 1,42-2-1,-44 0-32,-18 0-33,145-6 108,-133 4-107,-1-1 0,0-1 0,0 0 0,-1-1 0,1 0 0,-1-1 0,18-11 0,-29 14 6,0 0 0,-1 0 0,1-1 0,-1 0 0,0 0 0,0 0 0,-1 0 0,1 0 0,-1-1 0,0 1 0,0-1 0,0 1 0,0-1 1,-1 0-1,0 0 0,0 1 0,0-1 0,-1 0 0,0 0 0,0-6 0,0-5 60,0-1 0,-1 1 0,-1 0 0,-7-31 0,6 36-58,-1-1-1,0 1 0,0 1 0,-1-1 0,0 1 0,-1 0 0,0 0 0,-1 0 0,-9-9 0,11 13 1,-1 0 0,-1 1 0,1 0 0,-1 0 0,0 1-1,0 0 1,-1 0 0,1 1 0,-1 0 0,1 0 0,-1 0 0,0 1 0,-14-2 0,-15-1 103,-1 1 0,-47 2 0,71 3-595,0 0 0,0 0 1,1 1-1,-1 1 0,1 0 1,0 1-1,0 1 0,0 0 1,-17 9-1,10 0-5402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5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1018 3009,'0'0'7689,"0"-27"-4357,2-16-2431,2 0-1,1 0 0,3 0 0,1 1 1,19-51-1,92-197-504,-103 253-371,2 0 0,1 2 0,2 0 0,29-34 0,-38 54-1,0 2 0,0-1 0,1 2 0,1 0 0,0 0 0,0 2 0,1 0 0,1 0 0,0 2 0,0 0 0,22-7 0,-6 5-24,0 1 0,0 2-1,0 1 1,1 1 0,0 2-1,0 2 1,56 4 0,-79-1-1,0 1 0,0 1 1,0 0-1,-1 0 0,0 1 1,0 0-1,0 1 0,0 0 1,-1 0-1,12 12 0,3 3-3,0 2 1,28 36-1,-19-17 14,-1 3 0,-2 0 0,-2 2 0,-3 1 0,-1 1 0,-3 1 0,21 71 0,-25-54 34,-4 0-1,-2 1 1,-3 0 0,-3 120 0,1-9 42,-1 55 359,-7-195-333,-1-1 0,-3-1 0,0 1 0,-15 42 0,11-48-67,-2 0 1,-1-1-1,-1 0 1,-2-2 0,-33 48-1,38-62-17,0-1 1,-1-1-1,-1 0 0,-1 0 0,1-1 0,-2-1 1,0-1-1,0 0 0,-1-1 0,0 0 1,0-1-1,-22 6 0,-2-1-6,-1-2 1,0-1-1,0-3 0,-1-1 0,-63 0 1,71-5-10,25 0-4,1 0-1,-1 0 1,1-1-1,-1-1 1,1 1-1,-1-1 1,1-1 0,0 0-1,-1 0 1,1 0-1,0-1 1,0 0-1,-11-7 1,3-1 0,0-1-1,1-1 1,0 0-1,1-1 1,0-1-1,1 0 1,1-1-1,1 0 1,-11-18-1,17 3 64,5 29-64,0-1 1,0 0-1,-1 0 0,1 0 0,-1 1 1,1-1-1,-1 0 0,0 1 0,0-1 1,0 0-1,-3-4 0,3 6-8,-6-9 4,1 0-1,0 0 1,1 0-1,0 0 1,-5-14-1,0 6 0,8 16 0,1 0 1,-1-1-1,1 1 0,-1-1 0,1 1 0,0-1 1,0 0-1,0 1 0,-1-4 0,2 5 16,-14-18 629,23 48-583,-1 1 0,7 48 0,12 157 207,-27-232-459,0-1 1,0 1-1,1-1 1,-1 1-1,1 0 1,-1-1-1,1 1 0,0-1 1,0 1-1,2 2 1,-2-4 30,-1-1-1,1 1 1,0 0 0,0-1 0,0 1 0,0-1-1,0 1 1,0-1 0,0 1 0,0-1 0,0 0-1,0 0 1,0 1 0,0-1 0,0 0 0,0 0 0,0 0-1,0 0 1,0 0 0,0 0 0,0 0 0,0-1-1,0 1 1,0 0 0,0 0 0,0-1 0,0 1-1,1-1 1,12-7-6148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5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3890,'0'0'9132,"0"0"-9029,0 0 1,0-1-1,0 1 0,0 0 0,0-1 1,0 1-1,0 0 0,1-1 1,-1 1-1,0 0 0,0-1 1,0 1-1,1 0 0,-1 0 0,0-1 1,0 1-1,1 0 0,-1 0 1,0-1-1,0 1 0,1 0 0,-1 0 1,0 0-1,1 0 0,-1 0 1,0-1-1,1 1 0,-1 0 1,0 0-1,1 0 0,-1 0 0,0 0 1,1 0-1,-1 0 0,0 0 1,1 0-1,-1 0 0,1 1 0,307-1 2245,-314-3-1202,-4 1-5584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5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0 384,'1'6'15288,"1"24"-14206,-1 60 59,-3 97 605,2-183-1714,-1 0-1,0-1 1,0 1-1,-1 0 1,1-1-1,-1 1 1,0-1-1,-4 7 1,4-7-7,0-1 1,1 1-1,-1 0 0,1 0 1,-1 0-1,1 0 0,0 0 1,0 0-1,0 1 1,1-1-1,-1 0 0,1 5 1,11-9-5327,5-5-2146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0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11205,'0'0'6040,"0"3"-5458,-4 40 715,5 86 0,2-41-516,-4-18-315,-1-36-285,1 1 0,2-1 0,2 1 0,11 57 0,-14-91-190,0-1-1,0 1 1,0 0-1,0-1 1,1 1-1,-1 0 1,0-1-1,0 1 1,0-1 0,1 1-1,-1 0 1,0-1-1,0 1 1,1-1-1,-1 1 1,1-1-1,-1 1 1,0-1-1,1 1 1,-1-1 0,1 1-1,-1-1 1,1 0-1,-1 1 1,1-1-1,-1 0 1,1 1-1,0-1 1,-1 0 0,1 0-1,-1 0 1,1 1-1,0-1 1,-1 0-1,1 0 1,0 0-1,-1 0 1,1 0-1,0 0 1,-1 0 0,1 0-1,-1-1 1,1 1-1,0 0 1,-1 0-1,1 0 1,-1-1-1,1 1 1,0 0 0,-1-1-1,1 1 1,-1 0-1,1-1 1,-1 1-1,1-1 1,0 0-1,20-24-2877,-21 25 2813,19-30-6369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1:5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 3394,'0'0'16122,"0"-4"-14959,0-11-510,0 11 233,0 19-728,-2 173 562,4 211 1094,5-334-747,0-68-2566,-6-14-2458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3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3009,'0'0'8492,"2"-4"-7742,7-8 196,-2 15 1480,1 28 1775,-4-11-5080,5 7 1197,19 42 1,-21-54-204,1 2 1,-2-1-1,0 1 1,-1 0-1,-1 0 0,-1 0 1,3 24-1,-6-37-75,0 0 0,0 1 0,1-1 0,-1 0 0,1 1 0,0-1 1,1 0-1,-1 0 0,1 0 0,0 0 0,0 0 0,0 0 0,0-1 0,3 5 0,-4-7 435,135-11 901,74-4-1314,-45-1 34,-161 14-167,-3 2-82,-1-1 0,1 0 0,0 0 0,-1 0 0,1 0 0,0 0 1,-1 0-1,1 0 0,0-1 0,-1 1 0,1 0 0,0 0 0,-1 0 1,1 0-1,-1-1 0,1 1 0,0 0 0,-1-1 0,1 1 0,-1-1 1,1 1-1,-1 0 0,1-1 0,-1 1 0,0-1 0,1 1 0,-1-1 1,1 1-1,-1-1 0,0 0 0,0 1 0,1-1 0,-1 1 0,0-1 1,0 0-1,0 1 0,1-1 0,-1 0 0,0 1 0,0-1 0,0-1 1,0-10-8724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5T07:54:10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3:04:39.7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6710 4893 355 0,'0'0'149'16,"0"0"-135"-16,0 0 12 16,0 0 28-16,0 0 20 15,0 0-25-15,0 0-17 16,-10 31-3-16,10-23-2 15,0 2-6-15,0 0 9 16,0 1 5-16,0 3-6 16,0 0-1-16,0 3 5 15,0 0-7-15,0-2-3 16,0-1-6-16,0 0-3 0,1 0 0 16,4 1-1-16,1-3 3 15,-2 1 2-15,2-3-9 16,3-3-4-16,-1-3 4 15,1-1 3-15,0-1-4 16,2-2 3-16,5 0 2 16,0 0-1-16,2 0-2 15,1-3 0-15,-1-1-1 16,-6-2-6-16,0 2 2 16,0-1-3-16,-6 3 0 15,0-1 2-15,0-4 0 16,-3 1 7-16,4-3 1 0,1-1 3 15,-4 2-5-15,1 0 0 16,-1-2 1-16,2 1 0 16,-3 1 2-16,-3-3-3 15,0 1 6-15,0-2-3 16,0-1-4-16,0 1-3 16,-9-1 3-16,3-1-6 15,-3 2-1-15,3-1 2 16,-1 3-3-16,2 1 2 15,1 2-3-15,-1 0 1 16,-1 2 4-16,-1-1-2 16,0 0-1-16,-1 2-2 0,2 2 0 15,-3-1 1-15,2 1 0 16,-4 1-1 0,-1 0 0-16,0 1-1 0,-3 0 0 15,-1 0 1 1,-1 0-4-16,0 0-8 0,-4 4-12 15,9-1-16-15,0 3-21 16,0 0-2-16,6 2-99 16,0-1-138-16,3-2-292 15</inkml:trace>
  <inkml:trace contextRef="#ctx0" brushRef="#br0" timeOffset="916.91">7161 4871 375 0,'0'0'145'16,"0"0"-93"-16,0 0 25 16,0 0 0-16,0 0 14 15,0 0-2-15,-33 22-35 16,29-9-8-16,1 1 5 0,0-2-8 15,1 6-12-15,2-1-13 16,0 1 0-16,0 0 1 16,0-1-8-16,0 0-1 15,0-2 2-15,0-3-5 16,0-1-4-16,5-2 0 16,1-1-1-16,2-1 3 15,0-1 0-15,3-3 1 16,2-2 0-16,-1-1-2 15,1 0-1-15,1 0 0 16,-1 0 1-16,2 0-2 16,-3 0-2-16,1 0 0 15,-4 0 0-15,-1-3-1 16,-2-1 1-16,4 0 5 16,-4-2-4-16,0-1 1 0,0-3-1 15,1 2 0-15,-1 0 5 16,-4-1-5-16,1 2 0 15,0 0 2-15,-3 0 1 16,0 1 3-16,0 1 5 16,0-1 2-16,0-1 2 15,0 0-5-15,-3-2-1 16,-3 1-3-16,0 0 1 16,-1-2-4-16,1 2-1 15,1-1 1-15,-1 3 1 16,0 0 2-16,-1 2-4 15,2 1 0-15,-2-1 3 0,-2 1-6 16,-3-1-3-16,0 1 3 16,-3 0 0-16,0 0-1 15,-4 3-18-15,-2 0-52 16,-3 0-26-16,-1 2-149 16,-2 3-376-16</inkml:trace>
  <inkml:trace contextRef="#ctx0" brushRef="#br0" timeOffset="2487.87">14474 4764 627 0,'0'0'17'16,"0"0"-5"-16,0 0 20 15,0 0 6-15,-17 74 11 16,17-55-3-16,4-3 15 16,6-4-18-16,4 1-7 0,2-6-8 15,1-2-2-15,2-2-3 16,2-3-4-16,-2 0 5 15,1 0-1-15,-1 0-3 16,-4-6-13-16,0-1-1 16,-5 0 4-16,-2-2-6 15,-2-1 6-15,0-1 2 16,-5-4 21-16,1-1 5 16,-2 1-4-16,0-2-3 15,0 1 0-15,0-1-13 0,0 2-3 16,0-2-6-1,0 5-1-15,0 0-4 16,-2 4 2-16,-5 0-2 16,4 0 0-16,-2 3 3 0,-1 1-3 15,2 2-1-15,-2 1-2 16,-3-1 0-16,3 2-1 16,-2 0-5-16,1 0 4 15,-2 0-6-15,-1 0-32 16,-1 0-7-16,-2 2 9 15,2 5-31-15,0-2-39 16,-1 3-108-16,1-1-4 16,2-3-222-16</inkml:trace>
  <inkml:trace contextRef="#ctx0" brushRef="#br0" timeOffset="3233.48">14888 4600 300 0,'0'0'374'16,"0"0"-296"-16,0 0 25 16,0 0 2-16,0 0 0 15,0 0-52-15,0 0-40 16,0 9-9-16,1 3 14 16,2 5 6-16,0 4-6 15,-2 0 3-15,2 6 6 16,-1 0-11-16,-2 1 1 0,3 1 0 15,-3-4 0-15,2-3-2 16,-2-2-10-16,1-3 4 16,2-3 3-16,-1-3-1 15,1-1 2-15,-2 0 0 16,-1-6-5-16,2-1 1 16,-2-1 1-16,0-2-4 15,0 1-1-15,0-1-1 16,0 0-1-16,1 0-2 15,-1 0-1-15,0 0-19 16,3 0-57-16,-3 0-77 16,0 0-294-16</inkml:trace>
  <inkml:trace contextRef="#ctx0" brushRef="#br0" timeOffset="4671.64">21816 4411 777 0,'0'0'69'15,"0"0"-48"-15,0 0 114 16,0 0-17-16,0 0-53 15,0 0-16-15,0 0-21 16,0 0-10-16,0 0-9 16,0 7 0-16,0 7-4 15,0 4 38-15,-1 3-23 16,-2 5-3-16,0 0 8 16,0 0-8-16,1 1-3 15,2 0 1-15,0 2-5 16,0-2-3-16,0-1 0 15,0-2-3-15,0-3 3 0,0-4-3 16,0-3-1 0,0-5 0-16,0-4-1 0,0-3-1 15,0-2-1-15,0 0 0 16,0 0-1-16,0 0-23 16,0 0-53-16,0 0-90 15,0-9-375-15</inkml:trace>
  <inkml:trace contextRef="#ctx0" brushRef="#br0" timeOffset="5339.08">22115 4550 601 0,'0'0'147'16,"0"0"-141"-16,0 0 48 15,0 0 64-15,0 0-55 16,0 0-24-16,-17-3-13 0,11 15 26 15,0 3-12 1,2 3-17-16,-2 0 2 0,1 3 7 16,-3 0-2-16,2 3-4 15,1-2-8-15,2-3-4 16,3-2-7-16,0-3 4 16,0-1-1-16,0-4-4 15,6-2 0-15,6-3-2 16,0-4 2-16,0 0 1 15,3 0-2-15,-3 0-2 16,2-6 3-16,-3-5-1 16,-2-1-1-16,1-1-4 0,-1-1 2 15,-1 0 0-15,-2-1 0 16,-1-1 1-16,0 2-2 16,-3 0-1-16,1 3 0 15,-3 0 0-15,0-1 4 16,0 3-1-16,0 0 0 15,0 1 4-15,-3-2-2 16,-6 2 1-16,-2 0-1 16,-1-2-2-16,-2 3-2 15,-2 0 0-15,2 2 2 16,0 3-1-16,1-1-2 16,1 3 0-16,-2 0-1 15,-1 0 0-15,2 0 0 0,-3 0-22 16,2 7-58-1,-4 3-99-15,-2 0-413 0</inkml:trace>
  <inkml:trace contextRef="#ctx0" brushRef="#br0" timeOffset="32749.08">2154 8065 364 0,'0'0'88'0,"0"0"-56"0,0 0 56 16,0 0 27-16,0 0-35 15,0 0 21-15,0 0-20 16,0 0 4-16,0-11-30 16,0 10-15-16,0 1-9 15,0-2-7-15,0 2-1 16,0 0-6-16,0 0-5 15,0-4-3-15,0 0-3 16,9 0-3-16,1-2 1 16,1 2-3-16,-1 0-1 15,2 1 0-15,0-1 2 16,-1 2-2-16,-3-1 1 0,0 3 0 16,1 0 0-16,0 0-1 15,0 0 0-15,-2 0 0 16,-1 0 0-16,2 0 2 15,2 0-2-15,-2 6 0 16,2 1 2-16,-1 2-1 16,0-1 0-16,0 3-1 15,3 4 3-15,-3 0 1 16,-2 3-4-16,1 2 1 16,2-2 2-16,-4 2-3 15,0 0 1-15,-3 0 0 16,2 1-1-16,-4-2 1 15,3 1 2-15,-2-1-3 0,-2-2 3 16,1 1-3 0,1 0 1-16,-2-1 2 0,0 0 0 15,0-1 0-15,0-2 2 16,0 0 4-16,0-2 0 16,-3 0 6-16,-7-2-1 15,-1 0 0-15,-5-3 3 16,2 1 4-16,-3-1-8 15,-3 0-1-15,2-2-2 16,0-1 3-16,2-3-3 16,4-1-1-16,0 0-2 15,3 0 3-15,1 0-4 16,-3-1 2-16,2-6-5 16,-2-2 2-16,1 1-4 0,5-1 4 15,-2-1-5-15,1 3-4 16,1-1-9-16,2 1-24 15,2-1-19-15,1-3-48 16,0 2-25-16,1-2-174 16,13-2-1-16,5-1-231 15</inkml:trace>
  <inkml:trace contextRef="#ctx0" brushRef="#br0" timeOffset="33770.91">2615 8060 484 0,'0'0'88'16,"0"0"-39"-16,0 0 75 16,0 0-70-16,0 0 11 15,0 0-4-15,-28-13-1 16,26 13-5-16,-1 0-22 15,-3 0-6-15,-1 0 7 0,-1 2 1 16,1 5-9-16,-2 1-5 16,-3 2-3-16,3 1-3 15,0 2-3-15,-1 0 1 16,2 2-5-16,4 1 1 16,-1-1-3-16,2 2 2 15,0-5 3-15,-1 3-5 16,4 1 2-16,0-4-7 15,0 1 5-15,0-1-2 16,0 0 0-16,-3 1 1 16,3-2-2-16,0-1 2 15,0-1-2-15,0 3 0 0,0-2 2 16,-3 1-2 0,3 0-1-16,0 1 2 0,-2-1 0 15,2 1 0-15,0-3-1 16,0 1 0-16,0-2 1 15,0 1 2-15,0-1-4 16,2-1 0-16,4 1 1 16,4-3-1-16,-4 1 2 15,0-3-2-15,0 1 0 16,3-1 1-16,-3-2-3 16,0 2 0-16,0-1 1 15,3-1-1-15,-5 0 1 16,1-1 2-16,-2 1-1 15,-2-1-2-15,-1 0 1 16,0 0 0-16,0 0-1 16,0 0 0-16,0 0 1 15,0 0-1-15,0 0 1 0,2 0 0 16,-2 0 0-16,0 0 0 16,0 0-1-16,0 0 1 15,0 0 0-15,0 0 1 16,0 0-1-16,0 0-1 15,0 0 0-15,0 0 0 16,0 0-6-16,0 0-8 16,0 0-14-16,0 0-3 15,0 0-34-15,0 0-52 16,0 0-219-16,0 0-373 0</inkml:trace>
  <inkml:trace contextRef="#ctx0" brushRef="#br0" timeOffset="37253.91">3431 7985 549 0,'0'0'96'16,"0"0"-60"-16,0 0 48 16,0 0 7-16,0 0 65 15,0 0-81-15,0 0-19 16,-16-18-15-16,16 18-16 0,0 0-2 16,-2 0-6-16,-4 0-4 15,-4 2-4-15,-4 8 3 16,-5 3 1-16,5 3 1 15,0 2-6-15,0 3 3 16,-2 3-3-16,5 5 0 16,-1-2-1-16,2 4-4 15,4-1 4-15,6-5-6 16,0-6 1-16,0-4-2 16,0-5 2-16,3 0 0 15,9-2 0-15,0-4-2 16,0-3 1-16,4-1-1 15,-1 0 0-15,0-5 1 16,2-10-1-16,-6-2 0 0,-2-4 2 16,-3-4 2-16,-1-5-2 15,2 1 2-15,-4 0-1 16,0 2-3-16,0 5 3 16,-1 5-3-16,-1 3 3 15,1 4 0-15,-2 3 3 16,0 1 1-16,0 2 5 15,0 3 8-15,0 1 2 16,0 0-9-16,0 0-4 16,0 0-4-16,0 0 1 0,0 0-3 15,0 0-1 1,0 0-2-16,0 11-2 0,0 6 2 16,-2 5 2-16,-2-1 0 15,2 4-1-15,-1 3 1 16,3 1 1-16,0 5-1 15,0 0 1-15,0 1-1 16,0 0 0-16,0-3-1 16,0 0 0-16,0 1 3 15,3-2-3-15,-1 0-1 16,-1-1 0-16,-1-4 2 16,0 1-2-16,2-4 1 15,-1-5-2-15,1-5 2 16,1-5-1-16,-2-2 0 15,1-4 0-15,-1 0 2 16,-1-2-1-16,0 0 2 16,0 0 1-16,0 0 7 0,0-7 8 15,2-11 0-15,1-10-14 16,2-4-4-16,0-1-1 16,4-1 0-16,2 1-2 15,2 2 1-15,2 0-3 16,-2 0 2-16,5 2 0 15,-3-3-2-15,3 3 0 16,-2-1 3-16,-2 5 1 16,4 5-3-16,-5 4 0 15,-1 8 2-15,-6 2 1 16,0 4-3-16,-3 2 1 16,-1 0 0-16,-1 0-1 0,-1 0 0 15,0 0 1-15,2 0-2 16,0 0 3-16,0 0 0 15,-1 1-10-15,4 3-11 16,1-2-32-16,6-2-51 16,1 0-103-16,-1 0-380 15</inkml:trace>
  <inkml:trace contextRef="#ctx0" brushRef="#br0" timeOffset="43461.02">4538 7783 762 0,'0'0'72'15,"0"0"-39"-15,0 0 96 16,0 0-10-16,0 0-57 16,0 0-35-16,0 0-18 15,-21 6-9-15,8 19 17 0,4 8-7 16,-2 2 6-16,1 0 1 15,1 5-1-15,3-1-7 16,3 3 10-16,0-2-3 16,3 0-8-16,0-7-6 15,0-3 0-15,6-7-1 16,6-5 2-16,4-7-2 16,-1-6-1-16,3-5-3 15,-3 0-6-15,1-6 7 16,-2-12-9-16,-1-8 9 0,-5-4 2 15,-2-7 4 1,-3-4-2-16,-2-3 0 0,1 0 1 16,-2 2-3-16,0 4 8 15,0 7-2-15,0 7 8 16,-3 6 15-16,-2 5 10 16,2 6-12-16,2 4 5 15,-1 1-22-15,2 2 0 16,0 0-5-16,-1 0-5 15,1 0 0-15,-2 13-10 16,2 11 6-16,0 7 4 16,0 4 1-16,0 6 2 15,0 2-1-15,0 5 0 16,0 3 0-16,2-1-1 16,-2 3 3-16,0-6-4 0,0-3 1 15,0-5 1-15,0-4-2 16,0-3-1-16,0-4 1 15,0-5 1-15,0-3-1 16,0-8 1-16,0-3-1 16,0-6 0-16,0-3 1 15,0 0 2-15,0 0 3 16,3-5 10-16,4-13 19 16,1-7-31-16,8-9-1 15,-4-4-2-15,3-8-1 16,3-6 0-16,0-1-1 0,1 3-6 15,-4 12 1-15,0 11 1 16,-6 12 4-16,-3 9 0 16,-3 2 1-16,0 4 0 15,-3 0-2-15,0 0 2 16,0 0-7-16,3 0-1 16,6 13-14-16,0 2 11 15,3 4-41-15,1 1-54 16,-1 3-22-16,-1-3-227 15,-3 0-228-15</inkml:trace>
  <inkml:trace contextRef="#ctx0" brushRef="#br0" timeOffset="59625.89">3646 8371 1036 0,'0'0'169'16,"0"0"-169"-16,0 0 5 16,0 0-4-16,0 0 2 15,0 0-1-15,0 40 23 16,0-17-6-16,0 4-11 16,0 1 3-16,0 4 0 15,0 3 3-15,0-1 0 16,0 3 6-16,0 1-5 0,0-2-10 15,-3-5 3 1,3-5-6-16,0-9-1 0,0-4 4 16,0-4-3-16,0-7-2 15,0 0 2-15,0-2 1 16,0 0 6-16,0 0 1 16,0-12-6-16,7-5-4 15,1-1-12-15,-2-1 2 16,1 0-5-16,-2 2 2 15,2 1-4-15,2 4 7 16,-1-1 4-16,1 4 4 16,1 0 1-16,-4 3-2 15,3 4 1-15,-3 0 2 0,1 2 0 16,-1 0 0-16,2 0 0 16,-2 0 2-16,4 0-2 15,-2 10 0-15,1 3 0 16,-2 3 1-16,0 0-1 15,-2 2 3-15,-2 1-3 16,-3 1 0-16,0-1 2 16,0-2 0-16,0 2 2 15,0-2 1-15,-9-4 2 16,-4 0 5-16,-1-3 7 16,-4-4-4-16,-5-4 0 15,-3 0-5-15,-4-2-4 16,-7 0-1-16,3 0-3 15,-1-9-2-15,7 0-8 0,8 0-18 16,6 1-23 0,8-2-17-16,6-1-100 0,0-4-283 15</inkml:trace>
  <inkml:trace contextRef="#ctx0" brushRef="#br0" timeOffset="60761.66">4896 8381 748 0,'0'0'140'0,"0"0"-133"0,0 0 26 16,0 0 48-16,0 0-51 15,0 0 15-15,-73 19 1 16,57 2-18-16,2 3-6 16,1 3-5-16,4 0-4 15,3-2 6-15,1-1-7 16,5-1 4-16,0-4-12 15,0-5 2-15,3-1-2 16,9-6 2-16,3-1-2 0,5-6-4 16,-1 0-1-16,5 0-9 15,-5 0-1-15,-1-8-3 16,-4-4 9-16,-4-5 4 16,-4-4 2-16,-6-3 2 15,0-2-1-15,0 0-1 16,0 2 4-16,-3 3 0 15,-6 7 8-15,3 4 14 16,3 4-2-16,3 5 15 16,0 0 7-16,0 1-16 15,0 0-4-15,0 0-2 16,0 0-2-16,0 0-10 16,0 0-9-16,0 1 1 15,2 16-2-15,5 5 15 16,3 7 1-16,-2-3-6 0,4 4 1 15,-2 0 0-15,1-1 2 16,-2 2-8-16,4-1-6 16,-1-1-2-16,-1 3-5 15,-3-3-54-15,-3-4-165 16</inkml:trace>
  <inkml:trace contextRef="#ctx0" brushRef="#br0" timeOffset="83449.78">7030 7783 880 0,'0'0'61'16,"0"0"-42"-16,0 0 61 0,0 0-15 16,0 0-9-16,0 0-15 15,0 0-15-15,0 0-13 16,0 0-1-16,-58-29-11 15,39 32 4-15,-3 8 8 16,0 3 7-16,2 5-6 16,1 0-10-16,5 4 4 15,3-1-3-15,3-1 0 16,8-3-5-16,0 0 2 16,0-4 1-16,8-1 4 15,8-5 0-15,4-4-3 16,5-2 3-16,3-2-3 0,-1 0 2 15,1-10-6 1,-1-7 0-16,-3-2 0 0,-6-5 4 16,0 1-4-16,-6-1 4 15,-3-2-3-15,1 2-1 16,-7 3 3-16,0 0 5 16,-3 9 7-16,0 2 2 15,0 5 12-15,0 0-11 16,0 4 7-16,0 0-18 15,0 1-6-15,0 0 2 16,0 0-1-16,0 7-1 16,0 16-1-16,-4 8 1 15,-1 4 0-15,-2 5 1 0,7 3-2 16,0 5 6 0,0 4-4-16,-3 3 7 0,3 2-8 15,-2-2 5-15,1-6-5 16,-1-7-1-16,1-3 1 15,-1-10 2-15,1-5-3 16,1-5 1-16,-2-8-1 16,1-5 1-16,1-3-1 15,0-3 2-15,0 0 7 16,0 0 15-16,0-17 9 16,0-9-21-16,7-11-11 15,5-5 2-15,6-4-3 0,0-7 2 16,3 6-2-1,3 1-2-15,1 11-1 16,-3 5 3-16,-2 9-2 0,-2 5 2 16,-6 7 0-16,0 2 0 15,-8 3 2-15,-1 2-1 16,-3 2-1-16,2 0-12 16,2 0-14-16,2 0-18 15,4 0-51-15,-2 8-65 16,-2 6-189-16,-1 6-121 15</inkml:trace>
  <inkml:trace contextRef="#ctx0" brushRef="#br0" timeOffset="84152.13">7306 8140 1047 0,'0'0'82'16,"0"0"-19"-16,0 0 6 16,0 0 11-16,0 0-28 15,0 0-36-15,-3 17-10 16,3 6 15-16,0 5-4 15,0 3-6-15,0 5-2 16,-2 0 11-16,1 1-6 0,-2 0-3 16,0-2 0-16,0-1-3 15,1-5-1-15,2-2-3 16,0-6-4-16,0-6 2 16,0-7-2-16,0-2 3 15,0-5-2-15,0-1 2 16,0 0 3-16,0-1 5 15,0-15 0-15,5-7-8 16,4-3-2-16,1-2-2 16,2-1 1-16,-3 4-1 15,6 4-3-15,-3 1 0 16,0 2 1-16,4 3-3 0,-5 5 3 16,-1 3 1-16,-6 2 2 15,-2 2 0-15,1 2 0 16,-3 1-1-16,6 0-3 15,0 0-1-15,3 12 4 16,-2 6-1-16,-1 5 2 16,0 3 0-16,-4 2 0 15,-2 1 0-15,0 1-1 16,0-2 2-16,0-2-2 16,0-3 2-16,-2-5-2 15,-4-3 2-15,2-5-1 16,-2-3 0-16,-1-3 2 15,-4-2-1-15,0-2 1 0,-8 0-1 16,-3 0-1-16,2-6-2 16,1-4-22-16,10-3-47 15,7 2-56-15,2-3-117 16,0 2-295-16</inkml:trace>
  <inkml:trace contextRef="#ctx0" brushRef="#br0" timeOffset="84496.45">7667 8419 957 0,'0'0'161'16,"0"0"-133"-16,0 0 41 16,0 0 15-16,0 0-18 0,0 0-33 15,43 1-4 1,-18-1-7-16,-1 0-15 0,1 0-5 15,-1 0-2 1,-3-5-4-16,0 0-54 0,-4-2-51 16,-4-1-103-16,-2 1-171 15</inkml:trace>
  <inkml:trace contextRef="#ctx0" brushRef="#br0" timeOffset="84802.98">7783 8320 867 0,'0'0'207'16,"0"0"-164"-16,0 0 47 16,0 0-18-16,0 0-23 0,0 0 1 15,-22 29-11-15,20-13-7 16,2 4-12-16,0 2-3 15,0 3 1-15,0 2-2 16,0 1-5-16,0-1-8 16,0 2 3-16,2-2-5 15,-2-4-1-15,0 0-1 16,1-6-12-16,1-3-36 16,-1-5-46-16,1-2-33 15,-1-5-153-15,2-2-62 0</inkml:trace>
  <inkml:trace contextRef="#ctx0" brushRef="#br0" timeOffset="85192.8">8026 8269 888 0,'0'0'164'0,"0"0"-119"16,0 0 44-1,0 0-6-15,0 0-36 0,0 0-22 16,0 27 22-16,0-3-16 16,-4 5-3-16,1 4-2 15,0 0 4-15,1 0-13 16,1 0-8-16,-1-3-8 16,1-3 0-16,-1-1-1 15,1-3-33-15,-2-6-77 16,0-2-196-16,-2-7-633 0</inkml:trace>
  <inkml:trace contextRef="#ctx0" brushRef="#br0" timeOffset="86572.71">9194 7586 749 0,'0'0'247'0,"0"0"-234"15,0 0 24-15,0 0 49 16,0 0-37-16,0 0-16 15,-82 17-8-15,65 5 3 16,3 5-9-16,1 6-10 16,4-1-2-16,6-1 8 15,3-2-2-15,0-7-8 16,1-4-4-16,14-4-1 0,3-6 4 16,3-4-4-16,1-4-5 15,1 0-15-15,-7-10-17 16,-1-10 21-16,-5-1 14 15,-4-4 2-15,-3 0 0 16,-3-2 1-16,2 3 7 16,-2 4 3-16,0 3-5 15,0 4 14-15,0 4 7 16,0 6 4-16,0 1-7 16,0 2-4-16,0 0-8 15,0 0-7-15,0 5-5 0,1 17 2 16,2 12 4-1,0 6 3-15,2 9 4 0,2 3-9 16,-4 0 1-16,2 2 3 16,-2-1-5-16,1-3-3 15,1-4 3-15,-2-6-2 16,1-10 0-16,-1-10-1 16,0-10 0-16,-2-8 1 15,1-2 0-15,1 0 5 16,5-16 14-16,5-14-3 15,5-8-15-15,1-4-2 16,2-2 1-16,3-2 1 16,3 2-2-16,0 0-1 15,-2 9 0-15,2 5-4 16,-9 6-1-16,-3 8 6 16,-6 3-8-16,-2 7-11 15,-4 2-8-15,0 4-23 0,1 0-74 16,1 0-307-16,-2 13-232 15</inkml:trace>
  <inkml:trace contextRef="#ctx0" brushRef="#br0" timeOffset="87569.91">9533 8051 793 0,'0'0'185'16,"0"0"-182"-16,0 0 31 15,0 0 73-15,0 0-45 16,0 0-10-16,0 0-8 15,-100 57-16-15,81-27-8 16,-1 1 1-16,5 1-8 16,2-1 4-16,4-4 2 15,6-1-9-15,3-7-2 16,0-3-5-16,3-5 4 0,15-4 0 16,3-3-6-16,3-4-1 15,1 0-5-15,-4 0-26 16,-2-10 0-16,-8-3 15 15,1-6 13-15,-6-5 3 16,-2-5 0-16,1-5 0 16,-4-5 0-16,2-2 0 15,-1 5 1-15,-2 9-1 16,1 8 0-16,-1 7 14 16,0 5 3-16,0 2 11 15,0 5-1-15,0 0 4 16,0 0-9-16,0 0-9 0,0 0-9 15,0 13-3 1,0 12-1-16,0 8 7 0,0 4 5 16,0 2-3-16,0 0-1 15,0-5-3-15,0 2-3 16,7-4-2-16,1-2 0 16,0-3-5-16,-1-3-42 15,3 0-46-15,-1-5-66 16,-1-4-241-16</inkml:trace>
  <inkml:trace contextRef="#ctx0" brushRef="#br0" timeOffset="87903.59">9725 8279 1068 0,'0'0'56'16,"0"0"-29"-16,0 0 38 15,0 0 1-15,0 0-17 16,0 0-20-16,17-3 1 15,2 6 1-15,4 1-22 0,-2-1-2 16,1-2-7 0,2-1-2-16,0 0-31 0,-2 0-61 15,-1-1-103-15,-5-8-163 16,-8 2-368-16</inkml:trace>
  <inkml:trace contextRef="#ctx0" brushRef="#br0" timeOffset="88172.98">9818 8201 641 0,'0'0'362'0,"0"0"-332"16,0 0 38-16,0 0 8 15,0 0-16-15,0 0-33 16,0 20 10-16,0-1 8 15,0 4-18-15,3 0-6 16,0 2-4-16,0 1-6 16,0-2-4-16,2 0-5 15,-1-1-2-15,2-1 0 16,0-3-28-16,-2 0-54 16,4-5-44-16,2-4-193 15,-4-5-130-15</inkml:trace>
  <inkml:trace contextRef="#ctx0" brushRef="#br0" timeOffset="88641.97">10027 8150 519 0,'0'0'358'16,"0"0"-327"-16,0 0 106 15,0 0 8-15,0 0-57 16,0 0-17-16,0-10-26 16,0 10-30-16,0 7-3 15,0 12-3-15,0 7 32 16,0 2-24-16,1 2 1 16,1 3 8-16,-1-1-8 15,-1-1-5-15,0-1-1 16,0-2 0-16,0-4-7 15,0-1-1-15,0-5-2 16,0-2 1-16,0-4-3 0,0-3 0 16,0-2 0-16,0-4-20 15,0-2-55-15,0-1-110 16,0 0-290-16</inkml:trace>
  <inkml:trace contextRef="#ctx0" brushRef="#br0" timeOffset="93592.81">11646 7556 854 0,'0'0'141'0,"0"0"-36"16,0 0-16-16,0 0-17 16,0 0-13-16,0 0-13 15,0 0-31-15,0 7-5 16,0 12 6-16,0 3 34 0,0 8-22 15,0 5-1-15,0 6-3 16,0 3-5-16,0 5 1 16,0-2 1-16,0-4-9 15,0-1-1-15,0-7-8 16,1-4-1-16,1-5 0 16,1-2-2-16,-2-10 0 15,1-2-12-15,-1-7-27 16,2-2-66-16,-2-3-97 15,-1-1-185-15,0-18-152 16</inkml:trace>
  <inkml:trace contextRef="#ctx0" brushRef="#br0" timeOffset="94127.01">11631 7585 582 0,'0'0'366'0,"0"0"-344"16,0 0-12-16,0 0 6 15,0 0 31-15,0 0 11 0,48-5-8 16,-25 5-12-1,3 3-18-15,0 7-10 0,1 1 0 16,-1 4 6-16,-2-2 0 16,-2 4-7-16,-7 2 7 15,0 2-1-15,-8 1-7 16,1 3 4-16,-5 1 6 16,1 2-1-16,-2 2 6 15,-2 0-9-15,0-3-4 16,0 3-4-16,0-1 6 15,-11 2-8-15,-1-2 12 16,-5 1-2-16,1-2 4 16,-1-1-6-16,-3-4-2 15,1-1 9-15,0-6-6 0,2-7 2 16,1-3-2-16,2-5-1 16,-2-1-4-16,1 0-1 15,-3-4-2-15,3-12 1 16,-1-5-6-16,4-4 0 15,0-4-9-15,4 2-20 16,5 3-31-16,2 1-79 16,1 5-108-16,0 3-231 15</inkml:trace>
  <inkml:trace contextRef="#ctx0" brushRef="#br0" timeOffset="95896.8">12010 7926 538 0,'0'0'119'0,"0"0"-30"16,0 0 11-16,0 0 45 15,0 0-3-15,0 0-64 16,0 0-30-16,0 0-27 16,0 0-11-16,0 0-9 15,1 7 4-15,1 9 5 16,-1 4 5-16,-1 3-7 16,0 4 17-16,0 5-7 15,0 3-4-15,0 3-5 16,0-1 2-16,0-2-3 15,0-4 2-15,0-4-2 16,0-6-1-16,0-6-2 16,0-5-2-16,0-6-2 15,0-1 1-15,0-3-1 16,0 0 2-16,0 0 2 16,0 0 4-16,0 0 0 15,3-7-2-15,2-7-6 0,-2 0-1 16,1-4-5-16,0 3-4 15,1 1-6-15,3 0-4 16,-1 4 9-16,5 1 0 16,-2-2 1-16,1 4 2 15,1 2 1-15,0 2 1 16,-2 1 3-16,-1 2-1 16,-1 0 2-16,-2 0-2 15,-2 2-1-15,3 9 4 16,-2 4-3-16,-1 1 2 0,1 2 1 15,-2 2 0 1,0 0 0-16,-3-1 2 0,3-1 5 16,-3 0-1-16,0-1-1 15,0-2 4-15,0-2-4 16,0-2 2-16,0 0 0 16,0-2 1-16,-3 0 3 15,-2-2 3-15,-2-3-7 16,-1-1 4-16,-3-2-1 15,-3-1-3-15,2 0-3 16,-1 0-2-16,-1-2-1 16,1-11-2-16,1-1-15 15,0-4-48-15,8-4-43 16,4 1-185-16,0-1-285 16</inkml:trace>
  <inkml:trace contextRef="#ctx0" brushRef="#br0" timeOffset="96896.62">13416 7575 780 0,'0'0'109'0,"0"0"-39"16,0 0 96-16,0 0-74 15,0 0-33-15,0 0-35 16,0 21-18-16,0 8 18 16,-1 8 3-16,1 4-8 15,0 4-4-15,0 2 17 16,0-2-7-16,0-3-5 15,0-5-12-15,0-4-7 0,1-7 1 16,4-3-2-16,-4-6-39 16,1-6-46-16,3-4-33 15,-4-4-164-15,-1-3-95 16</inkml:trace>
  <inkml:trace contextRef="#ctx0" brushRef="#br0" timeOffset="97330.44">13366 7572 743 0,'0'0'214'16,"0"0"-192"-16,0 0 8 15,0 0 39-15,0 0-9 16,0 0-16-16,83-9-18 16,-57 20-10-16,-1 4-6 15,2 3-6-15,-5 2-3 16,-2 2 0-16,-4 1 2 16,-5 4 1-16,-1 2 0 0,-7 4 3 15,-3 3 14 1,0 1 1-16,0-1-8 0,-5-3 3 15,-8-1 4 1,-2-4-1-16,-3-3-8 0,0-4-5 16,-4-3 0-16,-2-5 0 15,-1-2 3-15,1-8-2 16,-3-1-5-16,-1-2 0 16,-2 0-3-16,3-13-13 15,6-4-32-15,11-3-35 16,10 0-130-16,0-1-214 15</inkml:trace>
  <inkml:trace contextRef="#ctx0" brushRef="#br0" timeOffset="98122.97">13824 7897 658 0,'0'0'42'0,"0"0"23"15,0 0 20-15,0 0 11 16,0 0 12-16,0 0-23 16,-46-2-34-16,35 2-18 15,-2 0-16-15,-4 4-3 16,1 6 3-16,-2 0 2 15,0 6-1-15,3 2-8 16,2 4 7-16,4 5-7 16,4 3-2-16,5-1 10 15,0 0-6-15,0-2 3 0,9-6-4 16,8-6-4-16,5-4-3 16,1-1 1-16,2-8-4 15,0-2-1-15,0 0-10 16,-3 0-13-16,-5-9-7 15,-6-5 16-15,1-6 8 16,-9-2 6-16,-3-5 0 16,0-1 0-16,0-2 4 15,0 6-3-15,0 4 6 16,0 7 9-16,0 5 14 16,0 3-5-16,0 1 5 15,0 2 0-15,0 1-1 16,0-1-7-16,0 2-1 15,0 0-4-15,0 0-7 16,0 0-7-16,0 0-2 0,0 0-2 16,0 11 2-16,0 10 4 15,4 3-2-15,2 5 7 16,2-1 2-16,0 0-2 16,0 1 2-16,-2-6-1 15,3-2-8-15,-2-2 2 16,1-5-3-16,-2-2 0 15,-2-3-2-15,3-2 0 16,0-3 0-16,-3 1-21 16,-1-1-32-16,-1-4-148 15,-2 0-543-15</inkml:trace>
  <inkml:trace contextRef="#ctx0" brushRef="#br0" timeOffset="106039.11">2421 9587 514 0,'0'0'193'15,"0"0"-182"-15,0 0 46 16,0 0 37-16,0 0-31 15,0 0 56-15,0 0-51 16,-7-12-29-16,7 12-12 16,0 0-5-16,0 0-6 15,0 0-8-15,0 0 2 16,-3 0-5-16,-5 0 1 0,-7 0-6 16,-4 10 8-16,-2 3 2 15,3 0 6-15,0 1-2 16,3 3-2-16,3 1-4 15,3 1 1-15,5 2-4 16,1 0-2-16,3 0-1 16,0 3 0-16,0-1 7 15,10-4-7-15,4-1 3 16,5-2 7-16,2-2-7 16,6-4 3-16,1-4-4 15,-2-3-2-15,-1-3 4 0,0 0-5 16,-1 0 0-1,-6 0 4-15,-3-7-5 0,0-1-2 16,-6-3 2-16,-3 0 2 16,-2-3 0-16,-2-2 0 15,-2-3 2-15,0-4-1 16,0-1-2-16,-2-3-1 16,-7 2 1-16,-1 2 0 15,-2 3 1-15,4 5 7 16,-3 4-1-16,-1 2 5 15,-3 2-3-15,1 4-4 16,-1 1-1-16,-4-1-5 0,3 3 0 16,-4 0-5-1,1 0-29-15,1 3-46 0,0 8-44 16,10-1-206-16,5-3-293 16</inkml:trace>
  <inkml:trace contextRef="#ctx0" brushRef="#br0" timeOffset="106806.5">3668 9443 803 0,'0'0'160'0,"0"0"-155"15,0 0 31-15,0 0 58 16,0 0-13-16,0 0-46 16,-10-10-26-16,-2 26-7 15,-3 6 7-15,-6 6 13 16,0 2-1-16,5-2 3 0,4 3 2 15,3 0-4 1,6 0-1-16,3-1-11 0,0-4-6 16,9-6-4-16,7-4 8 15,5-5-4-15,6-4 1 16,3-5-5-16,1-2-9 16,-1 0-16-16,-6-12-5 15,-3-5 11-15,-9-5 18 16,-5-5 1-16,-4-2 1 15,-3-1 0-15,0-2 1 16,-6 2 10-16,-9 2 2 16,2 4-6-16,-8 5 12 15,0 6-15-15,-7 6-2 0,-8 4-3 16,-4 3-11-16,-5 3-45 16,6 12-32-16,11 2-142 15,19-2-95-15</inkml:trace>
  <inkml:trace contextRef="#ctx0" brushRef="#br0" timeOffset="107957.6">4719 9310 595 0,'0'0'220'16,"0"0"-190"-16,0 0 55 16,0 0 73-16,0 0-64 15,0 0-48-15,-17-7-24 16,2 14-11-16,-1 13 7 16,-5 3 4-16,5 2 5 15,4 2-12-15,1 1-6 16,1 3 2-16,7-3-3 0,1 1 1 15,2-5 0-15,0-1-5 16,5-4-3-16,13-4 3 16,2-4-3-16,5-6 7 15,6-5-8-15,3 0-1 16,0 0-19-16,-1-10-10 16,-6-4 4-16,-6-2 13 15,-5-6 11-15,-5-1 2 16,-8-4 2-16,0-3-2 15,-3-3 6-15,0-5 3 16,-3-2 7-16,-8 5-6 16,1 4-1-16,-2 8 7 15,3 8 1-15,0 5-6 0,-1 4 5 16,1 6-3-16,-5 0-7 16,-1 0-4-16,-5 3-2 15,-6 13-2-15,-8 5-10 16,-2 4-79-16,-7-1-206 15,-8-1-733-15</inkml:trace>
  <inkml:trace contextRef="#ctx0" brushRef="#br0" timeOffset="109433.81">2427 10300 645 0,'0'0'185'0,"0"0"-114"15,0 0 71-15,0 0-21 16,0 0-70-16,0 0-25 16,-3-3-14-16,-2 6-7 15,-5 14-4-15,-2 6 10 16,-6 8 6-16,3 3-1 16,-1 4 12-16,4 0-7 15,3 2-5-15,3 0-8 16,6-1 2-16,0-4-6 0,0-3 3 15,12-6-5-15,6-5 2 16,4-4 3-16,5-4-2 16,0-7 5-16,1-6-6 15,-1 0-1-15,0-3-2 16,-3-14-2-16,-5-6 0 16,-5-4 0-16,-4-5 2 15,-4-4 0-15,-6-3-1 16,0-5 0-16,-3-1 2 15,-13 0-2-15,-1 7 1 16,-2 7 2-16,5 11-5 16,-2 7 3-16,-3 5-2 15,-1 7-2-15,-5 1-3 0,-2 0-16 16,2 9-20-16,10 11-35 16,3 3-96-16,6 4-160 15,6-4-323-15</inkml:trace>
  <inkml:trace contextRef="#ctx0" brushRef="#br0" timeOffset="110259.28">3679 10418 944 0,'0'0'65'0,"0"0"-47"15,0 0 86 1,0 0-7-16,0 0-47 0,0 0-28 16,0 0-19-16,-8-10-3 15,4 28-5 1,-4 11 5-16,2 5 8 0,-1 2-1 16,1 1 2-16,6-2 3 15,0-1 1-15,3-4-4 16,12-4-1-16,3-5-4 15,4-3 2-15,5-7 2 16,4-7-4-16,-1-4 0 16,0 0-4-16,-3-13-8 0,-9-8 8 15,1-6 0-15,-7-4 2 16,-3-3 9-16,-9-3-10 16,0-5 2-16,0 3 0 15,-18 4-2-15,-4 6 8 16,-4 9-9-16,-9 8-3 15,-3 8-4-15,-2 4-3 16,10 0 6-16,5 14-19 16,8 8-74-16,4 2-156 15,10 0-81-15</inkml:trace>
  <inkml:trace contextRef="#ctx0" brushRef="#br0" timeOffset="111367.79">4702 10167 14 0,'0'0'422'0,"0"0"-321"0,0 0-21 16,0 0 20-16,0 0 2 16,0 0-5-16,0 0-7 15,0 0 13-15,0 0-35 16,0 6-20-16,3 2-4 16,2 7 13-16,1 4-14 15,-2 5-7-15,2 8-7 16,-2 5-5-16,-1 2 3 15,-1 4-4-15,1 0-3 16,0-3-4-16,0-3-3 0,0-6 5 16,3-1-14-1,0-7 2-15,-2-3 4 0,-1-3-9 16,0-2 3-16,-1-4-1 16,-2-3 1-16,0-2-2 15,0-2 1-15,0-1 3 16,0-2-5-16,0 0 0 15,0-1-1-15,0 1 0 16,0-1-1-16,1 4-7 16,4-3-61-16,-2-1-188 15</inkml:trace>
  <inkml:trace contextRef="#ctx0" brushRef="#br0" timeOffset="134385.01">2546 11385 722 0,'0'0'245'0,"0"0"-208"0,0 0 57 15,0 0 0-15,0 0-34 16,0 0-27-16,0 0-17 16,-34-9-7-16,21 16 3 15,-4 7-7-15,4 4 8 16,-1 4 5-16,1 5-3 15,-2 1-7-15,3 4 16 16,2 1-9-16,2 1-3 16,5 0-5-16,3 0 0 15,0-2-3-15,9-1-1 16,9-5 2-16,3-1 0 16,9-7-2-16,1-4 1 0,4-5-1 15,0-8 1-15,-1-1-2 16,-2 0 2-16,-8-14-1 15,0-5-1-15,-8-2-2 16,-4-5 1-16,-4-4 0 16,-7-4-1-16,-1-4 0 15,-6-6 1-15,-12-2-2 16,-4 2 2-16,-1 7 2 16,2 8 0-16,2 10 10 15,0 6 3-15,2 5-8 16,-2 6-5-16,1 2-3 15,-3 0-2-15,3 0-1 16,-3 10-6-16,2 6-42 0,-2 2-78 16,9 0-145-1,3-3-283-15</inkml:trace>
  <inkml:trace contextRef="#ctx0" brushRef="#br0" timeOffset="135203.7">3916 11233 22 0,'0'0'939'0,"0"0"-862"15,0 0-37-15,0 0 9 16,0 0-11-16,0 0 34 16,0 57-27-16,0-33-14 15,3 6 16-15,0 4-16 16,-1 3-2-16,2 6 0 15,-4-1-16-15,1-2 0 16,-1-4-7-16,0-6 3 0,2-4 0 16,-2-4-1-16,0-7-3 15,0-2-3 1,0-7-2-16,0-3 1 0,0-2 0 16,0-1-1-16,0 0-16 15,-3 0-60-15,-15 0-132 16,-6 0-434-16</inkml:trace>
  <inkml:trace contextRef="#ctx0" brushRef="#br0" timeOffset="135952.51">4796 11221 564 0,'0'0'93'0,"0"0"-50"16,0 0 73 0,0 0 6-16,0 0 0 15,0 0-45-15,-37 5-26 0,22 8-10 16,1 4-9-1,-2 3-5-15,1 5-4 0,5 5 5 16,2 4-5-16,5 4-7 16,2 3-6-16,1-3 4 15,0-3-10-15,10-6 2 16,10-8-1-16,5-6 0 16,5-6 3-16,1-8-3 15,5-1-4-15,0-1-1 16,-3-18-2-16,-8-4-2 15,-4-5-2-15,-11-4 6 16,-7-3 0-16,-3-5 2 0,0 1-2 16,-17 1 0-16,-5 2 1 15,-4 8 3-15,-4 7 7 16,-3 5-3-16,-3 6-4 16,-2 7-4-16,-3 3-2 15,2 0-10-15,2 13-59 16,0 4-112-16,4 3-353 15</inkml:trace>
  <inkml:trace contextRef="#ctx0" brushRef="#br0" timeOffset="137223.12">2712 12608 601 0,'0'0'223'0,"0"0"-210"15,0 0 96-15,0 0 45 16,0 0-35-16,0 0-72 16,0-25 2-16,-3 25-17 15,-3 0-18-15,-3 1-9 16,-6 15-3-16,-4 6 1 15,5 6 8-15,-2 2 5 16,4 2-5-16,6 0 6 16,1 0-4-16,5-3-2 0,0-2-6 15,0-4-2-15,14-5 2 16,10-5-2-16,4-6 5 16,8-4 1-16,6-3-5 15,-1 0-4-15,-6-12-12 16,-7-7 0-16,-10-5 11 15,-3-8 1-15,-9-2 0 16,-3-9 2-16,-3-4-2 16,0-1 1-16,-14 1 0 15,-6 5 3-15,-3 10 9 16,0 10-8-16,1 8 2 0,0 5-4 16,0 5-3-16,-1 4-6 15,-2 0 4-15,3 4-29 16,1 12-55-16,12 1-100 15,3 0-271-15</inkml:trace>
  <inkml:trace contextRef="#ctx0" brushRef="#br0" timeOffset="137889.07">4010 12233 256 0,'0'0'589'16,"0"0"-495"-16,0 0 55 15,0 0-31-15,0 0-45 0,0 0-30 16,0-1-31-16,0 17-9 16,0 11 37-16,0 4-4 15,0 6-15-15,0 3 2 16,0 9-2-16,3 1-2 16,7 3-9-16,-4 2 7 15,0-6-12-15,0-4-3 16,-1-8-1-16,2-8 1 15,-1-8 1-15,-3-7-1 16,-1-5-2-16,-1-3 0 16,-1-5-2-16,0-1 1 15,0 0-40-15,0 0-90 16,-16-11-338-16</inkml:trace>
  <inkml:trace contextRef="#ctx0" brushRef="#br0" timeOffset="138705.78">4750 12155 123 0,'0'0'348'16,"0"0"-293"-16,0 0-17 16,0 0 0-16,0 0 16 15,0 0 11-15,0-1-7 16,0 1-20-16,0 0 3 16,0 0 19-16,0 0-2 15,0 0 21-15,0 0-19 16,0 0-22-16,0 3 8 15,0 9 2-15,0 5 1 0,0 3 4 16,3 2-16-16,0 7-11 16,1 3-2-16,1 6 2 15,1 3 1-15,0 2-6 16,0 0-5-16,1 0-5 16,-1-3-4-16,0 0 0 15,-1-5-2-15,-2-4-2 16,0-5 4-16,0-6-7 15,-2-4 3-15,-1-3 1 16,2-3-1-16,0-5 5 16,-2 0-5-16,0-4 3 15,0-1 2-15,0 0-6 16,0 0 7-16,0 0 2 16,0 0-2-16,0 0-2 0,0 0-3 15,0-1-4-15,0-5-2 16,0-3-52-16,-11 1-98 15,-6 1-471-15</inkml:trace>
  <inkml:trace contextRef="#ctx0" brushRef="#br0" timeOffset="139643.57">2723 13342 920 0,'0'0'153'0,"0"0"-104"16,0 0 42 0,0 0-13-16,0 0-11 0,0 0-36 15,0-9-24-15,0 15-5 16,0 12 0-16,0 10 23 15,0 6-2-15,0 6 20 16,0 3-7-16,0 5-11 16,0 0-11-16,0 4 0 15,0-2 2-15,0 0 2 16,0-5-16-16,0-6 5 16,4-8-1-16,0-7-4 15,-1-7 6-15,-1-4-5 16,-1-7-3-16,1-2 4 15,-2-3-4-15,0-1 1 16,0 0 4-16,0 0-1 0,0 0-4 16,0-11-9-16,0-5-76 15,0-3-176-15,0-2-428 16</inkml:trace>
  <inkml:trace contextRef="#ctx0" brushRef="#br0" timeOffset="140409.22">3982 13277 979 0,'0'0'78'16,"0"0"-72"0,0 0 33-16,0 0-2 0,0 0 25 15,0 0-20-15,-72 83-13 16,61-46 1-16,6 2 1 15,3 2 9-15,2-3-18 16,0-2 2-16,15-5-8 16,6-5 2-16,3-4-8 15,7-5-2-15,2-7-2 16,0-6 0-16,2-4-4 16,-6 0-2-16,-7-13 2 15,-2-8 1-15,-7-8-2 16,-6 0 0-16,-4-6 1 0,-3-4 1 15,-1-4 1 1,-20-2-1-16,-7 0-3 0,-5 6 6 16,-9 6-6-16,-4 8-7 15,-2 11-22-15,2 13-51 16,7 1-56-16,11 4-185 16,17 12-526-16</inkml:trace>
  <inkml:trace contextRef="#ctx0" brushRef="#br0" timeOffset="141092.34">4775 13284 833 0,'0'0'88'0,"0"0"7"16,0 0 69-16,0 0-79 16,0 0-46-16,0 0-33 15,0 41 49-15,0-12 0 0,0 6-13 16,0-2-24-16,0 1 0 16,0-3-4-16,6-3-9 15,9-4 1-15,5-2-4 16,2-6 1-16,6-4 3 15,2-6-4-15,0-6-2 16,-3 0-5-16,-5-11-5 16,-2-8 7-16,-6-7 2 15,-9-4 0-15,-2-2 0 16,-3-3 1-16,-3 0 0 16,-16 2 1-16,-1 6 6 15,2 9-4-15,-1 7 5 16,-2 8-8-16,-9 3-5 15,-1 0-47-15,-6 17-116 16,-2 4-290-16</inkml:trace>
  <inkml:trace contextRef="#ctx0" brushRef="#br0" timeOffset="141831.66">2915 14246 1127 0,'0'0'105'0,"0"0"-99"15,0 0 0-15,0 0 4 16,0 0 46-16,-36 90-10 15,29-45-11-15,4 5 3 16,0 6-5-16,-2 4-17 16,-1 1 2-16,-1-3-2 15,1-3-9-15,1 0-1 16,4-8-4-16,-1-4-2 16,2-11 4-16,0-7-1 15,0-6 0-15,0-6-3 16,0-3-20-16,0-4-66 15,0-4-133-15,0-2-330 16</inkml:trace>
  <inkml:trace contextRef="#ctx0" brushRef="#br0" timeOffset="142482.1">4107 14328 749 0,'0'0'88'0,"0"0"-72"16,0 0 77-16,0 0 66 16,0 0-94-16,-64 90-23 15,53-58 0-15,4 4-5 16,-2-2-10-16,6-1-5 16,0 0-4-16,3-7 2 15,0-5-9-15,8-4-3 16,12-6-1-16,7-6 1 15,3-5-8-15,3 0-14 16,-5-5-20-16,-3-13 10 16,-6-7 20-16,-6-5 2 15,-7-5 4-15,-6-2 3 16,0 0-1-16,-12 3 16 16,-12 5-4-16,2 6-9 0,-4 9 2 15,0 4-5-15,0 7-4 16,-4 3-6-16,8 0-43 15,-2 7-100-15,13 6-240 16</inkml:trace>
  <inkml:trace contextRef="#ctx0" brushRef="#br0" timeOffset="142943.98">4826 14269 833 0,'0'0'275'16,"0"0"-265"-16,0 0 52 15,0 0 28-15,0 0-9 16,0 0-33-16,-7-1-22 0,5 10-3 16,-1 9 0-16,-1 8 29 15,-1 4-24-15,4 5-5 16,-1 3-5-16,2 3-3 15,0 3-7-15,0 0 3 16,0 1-3-16,0 1-1 16,0-3-3-16,0-4-1 15,0-5-2-15,2-6 0 16,1-7-1-16,0-5 2 16,-2-5-2-16,1-4-1 15,-1-3-13-15,-1-3-38 16,0-1-149-16,0 0-345 15</inkml:trace>
  <inkml:trace contextRef="#ctx0" brushRef="#br0" timeOffset="143775.88">2936 15412 1072 0,'0'0'140'16,"0"0"-131"-16,0 0 0 15,0 0 15-15,0 0-12 16,0 0 27-16,3 53 36 16,4-21-42-16,1 2-4 15,-2 1-3-15,-2 6 0 16,1 2-14-16,-4 1 9 15,-1 0-10-15,0-2-5 0,0-4-5 16,0-2 4 0,0-7-4-16,0-5-1 0,0-2-1 15,-1-7-17-15,-1-3-77 16,1-7-115-16,1-5-321 16</inkml:trace>
  <inkml:trace contextRef="#ctx0" brushRef="#br0" timeOffset="144353.68">4043 15333 1250 0,'0'0'6'15,"0"0"-6"-15,0 0 0 16,0 0 21-16,0 78 27 16,-3-35 12-16,1 0-11 15,2 6-16-15,0 2-7 16,0 1 0-16,0-1-5 16,0-2-8-16,0-5-10 0,0-7 1 15,0-5-3-15,0-7-1 16,0-5 0-16,0-4 0 15,0-5-44-15,0-4-100 16,0-3-192-16,2-4-579 16</inkml:trace>
  <inkml:trace contextRef="#ctx0" brushRef="#br0" timeOffset="144965.88">4702 15470 915 0,'0'0'135'0,"0"0"-128"0,0 0 75 16,0 0 9 0,0 0-43-16,0 0-32 0,-27 11 5 15,13 8 24-15,0 3-16 16,1 3-3-16,4 4 5 15,3-1 5-15,1 1-14 16,5 0 3-16,0-3-10 16,0-2-4-16,5-4-7 15,10-3-1-15,7-3 3 16,3-5 2-16,2-5-7 16,3-4 4-16,-2 0-5 15,-4 0-3-15,-3-13-5 16,-5-4 6-16,-8-5-4 15,-2-5 2-15,-6-4 4 16,0-6 0-16,0-3 1 0,-9 3 0 16,-6 3 1-16,0 7 1 15,-1 8 4-15,2 4 3 16,2 7 3-16,-4 2-6 16,1 4-7-16,-4 2-1 15,-4 0 0-15,0 9-2 16,1 7-5-16,2 7-69 15,-1 3-150-15,6-1-419 16</inkml:trace>
  <inkml:trace contextRef="#ctx0" brushRef="#br0" timeOffset="145779.21">2952 16366 818 0,'0'0'326'0,"0"0"-310"16,0 0 12-16,0 0 22 0,0 0-16 16,0 0 43-16,0 66-9 15,0-32-33-15,2 4-12 16,1 3 3-16,0 2-4 16,1 5-5-16,-1-1-1 15,3 1-6-15,-2-1-5 16,1-3 1-16,-2-5 4 15,0-8-3-15,-3-3-5 16,3-10 0-16,0-6 0 16,-3-4-1-16,5-8 1 15,-5 0-2-15,1 0-16 16,1 0-33-16,2-2-83 0,2-17-290 16</inkml:trace>
  <inkml:trace contextRef="#ctx0" brushRef="#br0" timeOffset="146416.16">4049 16323 698 0,'0'0'469'15,"0"0"-450"-15,0 0-6 16,0 0 48-16,0 0-3 16,0 0-4-16,0 34 14 15,0-11-31-15,0 2-5 16,0 3-9-16,0 5-2 16,0 2-7-16,0 2 3 15,4 2-6-15,-1 1-2 16,-3-1-3-16,5-3-1 0,-2-3-5 15,1-2 2-15,-2-4 0 16,1-3 0-16,-3-4-2 16,0-4 0-1,0-2 1-15,0-4-1 0,0-3-1 16,0-3-25-16,0-3-62 16,0-1-135-16,0-1-329 15</inkml:trace>
  <inkml:trace contextRef="#ctx0" brushRef="#br0" timeOffset="147082.87">4747 16280 377 0,'0'0'170'0,"0"0"-37"15,0 0 26-15,0 0 10 16,0 0-25-16,0 0-72 15,3-6-19-15,-3 6-13 16,0 0 1-16,0 7 7 16,3 10 6-16,-1 3-19 15,-2 5 5-15,0 5-16 0,0 1 9 16,1 3-13 0,-1 1-6-16,0-1-2 0,3 1 6 15,-3-3-3-15,1-2-5 16,4-1 6-16,-4-6-2 15,4-3-2-15,-1-3-7 16,-1-3 12-16,0-4-3 16,-1-3-9-16,-2-4 0 15,0-1 3-15,0-2-2 16,0 0 6-16,0 0-5 16,0 0 1-16,0 0-3 15,0 0-3-15,0 0-2 16,0 0-20-16,0 0-35 0,0 0-68 15,0 0-231 1</inkml:trace>
  <inkml:trace contextRef="#ctx0" brushRef="#br0" timeOffset="150498.1">3162 7725 88 0,'0'0'84'0,"0"0"-76"0,0 0-8 16,0 0-69-1,0 0-26-15</inkml:trace>
  <inkml:trace contextRef="#ctx0" brushRef="#br0" timeOffset="152029.32">3162 7725 260 0,'42'0'135'16,"-42"0"-117"-16,0 0-2 0,0 0 13 16,0 0 2-1,0 0 12-15,0 0-2 0,0 0-16 16,0 0-3-16,0 0 8 15,0 0 41-15,0 0 11 16,0 0-17-16,0 0 11 16,0 0-19-16,0 0-11 15,0 0 5-15,0 0-21 16,0 0-1-16,0 0 9 16,0 0-4-16,0-4-2 15,0 2 6-15,0-7-16 16,0 0-7-16,0-3 21 15,0 1-18-15,0-1-8 16,0 2-4-16,0 2 2 16,0 1-6-16,0 1 0 15,0 2 4-15,0 1-1 0,-1 0-3 16,1 2 4-16,0 1 2 16,0 0-3-16,0 0 1 15,-2 0-4-15,2 0 2 16,0 0-2-16,0 0-2 15,0 0-1-15,0 0 0 16,0 0 1-16,0 0-3 16,0 0-5-16,14 0 5 15,7 0 3-15,4-2 0 16,5 0 0-16,-5-1 0 16,6-1-2-16,-2-1 2 0,2 0 0 15,-1-1 0-15,-3 0 0 16,0 1-1-16,-5 1 1 15,-1 1 0-15,-3 0 0 16,0 1 1-16,1 0-2 16,1 0 3-16,2 1-3 15,3-1 2-15,2 1-1 16,0 0 0-16,3-1 1 16,0 1-2-16,1 1 1 15,1 0 0-15,-4 0-2 16,0 0-6-16,-1 0 8 15,-3-2 0-15,-2 2-4 16,1-1 4-16,-1-2-1 16,2-1-2-16,-2-2-3 15,2 2 5-15,0 0-14 0,-2 2-2 16,2-1 1-16,-3-1 12 16,3 3-3-16,3-2 0 15,-5 0-3-15,3 2 6 16,-5-1 0-16,4-2 1 15,-5 0 2-15,4 1 1 16,-1-2-1-16,3 2-4 16,2-1 0-16,0-2-1 15,0 2 2-15,3-1-3 16,1 1 2-16,2 1-5 16,-6-4-1-16,3 4-5 15,-5-1 10-15,2 0-12 0,-5 1 11 16,-2-3 2-1,-4 4 4-15,-1-2 0 0,-2 1 0 16,-4 0 2-16,-4 1 0 16,-2 0-1-16,1 0 0 15,-4 1 3-15,0 0 1 16,3-1-1-16,-3 1-3 16,3-1 0-16,-3 1-1 15,3 1 1-15,-1 0 3 16,-2 0-2-16,0 0-1 15,0 0 6-15,0 0-2 16,0 0 11-16,0 0 8 16,0 0 1-16,0 0-1 0,0 0 18 15,0 0-10 1,0 0-14-16,0 0-4 0,0 0-4 16,0 0 0-16,0 0-2 15,0 0-3-15,0 0-1 16,0 0-3-16,0 0 5 15,0 3-4-15,0 5 3 16,1 3 10-16,2 3-3 16,2 3-3-16,-1 3 6 15,-1 0 2-15,3-1-3 0,-3 0-10 16,0 1 6 0,3-2-4-16,-3-1-1 0,0 0-4 15,-3-3 7-15,3-3-4 16,-1 1-2-16,-2-5 1 15,1 0 3-15,1-1-3 16,-2-2 1-16,1 1-2 16,-1 1 1-16,3 1-2 15,-3 0 5-15,1 0 2 16,-1-2-2-16,0-2-5 16,0 0 6-16,0-1-4 15,0-1-1-15,2 0 4 16,-2-1-5-16,0 0 0 15,0 0 0-15,0 0 8 16,0 0-7-16,0 0-1 0,0 0 1 16,0 0-1-1,1 0 5-15,-1 0-5 0,2 0-18 16,-2 0-80-16,0-4-163 16</inkml:trace>
  <inkml:trace contextRef="#ctx0" brushRef="#br0" timeOffset="153053.64">3780 7036 487 0,'0'0'180'0,"0"0"-111"16,0 0 38-16,0 0-16 15,0 0 40-15,0 0-42 16,-10-12-38-16,4 9-28 15,-5 3-7-15,-8 0-9 16,-1 0-6-16,-8 9 0 0,3 4-1 16,1 1-1-16,9 0 0 15,3 3 1-15,6-1-4 16,6 0 0-16,0 0 2 16,0-2-1-16,8-1 0 15,8-1 1-15,2-3 3 16,3-1-2-16,-2-1 1 15,1-3-2-15,-1 2 2 16,0 0 0-16,-2-3 2 16,-1 4-2-16,-2-2 0 15,-4 1 0-15,0 3 0 16,-2 0 0-16,-2 1-3 16,-1 3 3-16,-2 1 0 15,1 1-3-15,-3 3 3 0,-1-1 0 16,0 0 0-16,0 0 1 15,-7-1-1-15,-5-3 1 16,-3-3 1-16,-6-2 5 16,-1-1-3-16,-5-4-1 15,0-3-2-15,-1 0 2 16,5-5-3-16,4-15-22 16,10-4-56-16,9-6-165 15,0-5-105-15</inkml:trace>
  <inkml:trace contextRef="#ctx0" brushRef="#br0" timeOffset="153369.98">3913 6823 809 0,'0'0'34'0,"0"0"-3"16,0 0 58-16,0 0 20 16,0 0-43-16,0 0-56 15,0 25-6-15,0-1 23 16,9 6 10-16,1 4-13 16,-1 11 2-16,2 2-2 0,-1 3-8 15,2-2-3-15,-3-4-10 16,1-5 0-1,-2-7-3-15,1-3 0 0,-3-8-16 16,3-6-50-16,-3-3-114 16,-2-8-53-16,-2-4-135 15</inkml:trace>
  <inkml:trace contextRef="#ctx0" brushRef="#br0" timeOffset="153580.1">3819 7081 759 0,'0'0'103'0,"0"0"-88"16,0 0 24-16,0 0 25 16,0 0 1-16,0 0-30 15,64-10 2-15,-31 2-37 16,6-1-16-16,-2 0-193 15,-6 2-262-15</inkml:trace>
  <inkml:trace contextRef="#ctx0" brushRef="#br0" timeOffset="154053.37">4135 7040 722 0,'0'0'101'0,"0"0"-73"0,0 0 30 15,0 0 25-15,0 0 15 16,0 0-38-16,-22 49-23 16,13-28-18-16,0 2-8 15,3 0-1-15,3-4 1 16,3-1-10-16,0-2 2 16,0-1-2-16,0-7 0 15,6-2 2-15,6-5 1 16,7-1 1-16,2 0-3 15,-3-4-2-15,0-9-12 16,-6-1-14-16,-3-5 15 0,-2 1 11 16,-7 0 4-16,0-4 0 15,0 4-2 1,-8-2 12-16,-3 5 3 0,5 2 1 16,1 5 5-16,2 2 14 15,3 5-14-15,0 1 6 16,0 0-10-16,0 0-11 15,0 0-8-15,0 15-6 16,2 9 1-16,10 7 4 16,2 3 2-16,2 0 1 15,-1-2-2-15,4-2 0 16,-3-3-15-16,1-8-54 16,2-1-47-16,1-10-155 0,1-6-67 15</inkml:trace>
  <inkml:trace contextRef="#ctx0" brushRef="#br0" timeOffset="154330.76">4246 6782 818 0,'0'0'143'15,"0"0"-99"-15,0 0 60 16,0 0-31-16,0 0-29 0,0 0-31 16,-8 36-2-16,11 2 5 15,12 9 20-15,3 7-11 16,2 3-14-16,-1-1 0 16,-3-4-10-16,-2-6-1 15,-4-5 0-15,3-5-4 16,-5-10-86-16,3-6-180 15,-3-10-68-15</inkml:trace>
  <inkml:trace contextRef="#ctx0" brushRef="#br0" timeOffset="154526.75">4175 7031 810 0,'0'0'98'0,"0"0"3"16,0 0 28-16,0 0-91 16,0 0-28-16,0 0-8 15,59-34-2-15,-25 32-21 16,-1-3-274-16,-2 3-180 16</inkml:trace>
  <inkml:trace contextRef="#ctx0" brushRef="#br0" timeOffset="154972.32">4493 7031 927 0,'0'0'74'0,"0"0"-72"16,0 0 4-16,0 0 96 15,0 0-51-15,0 0-29 16,17 55 6-16,5-45-13 16,5-3-7-16,0-4-3 15,-2-3-2-15,-4 0-1 16,-3 0-2-16,0-4-1 16,-8-8-1-16,-4-1-1 0,-4-4 3 15,-2-3 6 1,0 0 1-16,-3-1 4 0,-9 1 9 15,-3 5-4-15,-2 0 13 16,-3 7-5-16,-1 3-14 16,1 5-8-16,1 0 0 15,7 2 7-15,0 14 11 16,5 9-6-16,4 9-5 16,3 6-2-16,0 4-3 15,4 3 1-15,17-2-3 16,3-1-2-16,7-6-58 15,0-7-92-15,1-9-416 0</inkml:trace>
  <inkml:trace contextRef="#ctx0" brushRef="#br0" timeOffset="156324.87">1941 7591 248 0,'0'0'512'15,"0"0"-436"-15,0 0-27 16,0 0 84-16,0 0-18 16,0 0-61-16,-8-5-8 15,8 5-17-15,0 0-7 16,0 0-3-16,0 0-6 16,0 0-10-16,8 0-3 15,12 0 0-15,7 0 3 16,6-4 0-16,9-2 0 15,7-3-2-15,2 0 0 0,-2 0 1 16,1 2-2 0,-6 0-1-16,-5-1 0 15,-3 1 1-15,-5 0 0 0,-7 1 0 16,-3 2-4-16,-6 0 3 16,-5-1-3-16,2 1 2 15,-4 0 0-15,-2 4 0 16,-2 0 1-16,-1 0 1 15,-3 0-1-15,0 0 0 16,0 0 1-16,0 0 1 16,0 0 0-16,0 0-1 15,0 0-1-15,0 0 1 16,0 0 2-16,1 0-1 16,-1 0 1-16,0 0-2 15,0 0 0-15,0 0 0 0,0 0 3 16,0 0-3-16,0 0 0 15,0 0 0-15,0 0 4 16,0 0-1-16,0 0-1 16,0 0 3-16,0 0-2 15,0 0-3-15,0 0 3 16,0 0 1-16,5 0-6 16,-2 8 4-16,3-1-4 15,-3 1 4-15,2 2-2 16,0-2 0-16,-2 1 0 15,2 0 0-15,-1 2 0 16,1-1 1-16,1 3 1 0,1 1 0 16,-1 1 1-16,0 2 5 15,2 2 0-15,-4-2-1 16,3-2 2-16,-4-1 3 16,0-1-7-16,-1-2-3 15,1-1 3-15,0-2-5 16,0 2 1-16,0 2 4 15,0-1-4-15,0-1 1 16,-1 0-2-16,2-3 3 16,-4 0-3-16,1-3 1 15,-1-1-2-15,2-3 3 16,-1 0-1-16,-1 0-1 16,0 0 1-16,0 0 5 0,0 0-2 15,0 0-4 1,0-3-10-16,0-11-117 0,-16-7-499 15</inkml:trace>
  <inkml:trace contextRef="#ctx0" brushRef="#br0" timeOffset="157142.01">1872 7586 384 0,'0'0'247'0,"0"0"-172"16,0 0 5-16,0 0-8 15,0 0-2-15,0 0-17 16,0 0-26-16,0 0-19 16,3 5-8-16,0 3-4 15,3 2 4-15,2 6 4 0,2 3 4 16,-4-1-7-16,-2 2 8 15,1 0-7-15,-5-3 2 16,3-2-3-16,0-4-1 16,-3-4-1-16,0-2-55 15,0-5-56-15,0 0-96 16,4-3-358-16</inkml:trace>
  <inkml:trace contextRef="#ctx0" brushRef="#br0" timeOffset="157458.6">1917 7195 315 0,'0'0'526'15,"0"0"-490"-15,0 0-24 16,0 0 5-16,0 0 17 16,0 0 29-16,85-25-30 15,-49 12-28-15,1-1-5 0,0 1-2 16,-1-1-96-16,-6 1-120 15,-12 3-361-15</inkml:trace>
  <inkml:trace contextRef="#ctx0" brushRef="#br0" timeOffset="157676.89">2051 7147 462 0,'0'0'284'15,"0"0"-251"-15,0 0 1 16,0 0 4-16,0 0 23 0,0 0 23 16,6 49-43-16,3-29-30 15,3 2 2-15,0-1-8 16,-3 4-5-16,0-1-1 16,1 0-90-16,-2-3-91 15,-1 0-228-15</inkml:trace>
  <inkml:trace contextRef="#ctx0" brushRef="#br0" timeOffset="157877.9">2075 7381 157 0,'0'0'675'0,"0"0"-609"16,0 0-11-16,0 0-3 15,0 0-28-15,0 0-5 16,64-34-12-16,-28 25-7 16,1-3-19-16,-4 1-147 15,-2-2-193-15</inkml:trace>
  <inkml:trace contextRef="#ctx0" brushRef="#br0" timeOffset="158147.82">2314 7103 433 0,'0'0'440'16,"0"0"-413"-16,0 0-15 16,0 0 8-16,0 0 50 15,0 0 1-15,-2 72 0 16,14-44-40-16,0 4-4 15,0-4-14-15,-2 0-11 16,1-3 1-16,-4-1 0 16,1-3-2-16,-1-1-1 15,-1-4-67-15,3-5-158 16,2-5-27-16,-1-6-406 16</inkml:trace>
  <inkml:trace contextRef="#ctx0" brushRef="#br0" timeOffset="158411.87">2472 7159 740 0,'0'0'142'0,"0"0"-113"16,0 0 40-16,0 0-15 0,0 0-42 15,0 0-3 1,0 53 40-16,6-24-19 0,4 4-21 16,1-1-6-16,-1-3-2 15,2-3-1-15,-3-1-3 16,4-3-163-16,-2-6-49 16,-1-9-133-16</inkml:trace>
  <inkml:trace contextRef="#ctx0" brushRef="#br0" timeOffset="158759.25">2515 7114 763 0,'0'0'67'15,"0"0"-49"-15,0 0 31 16,0 0-1-16,0 0-1 16,0 0-15-16,0-5-32 15,0 5-4-15,3 0 4 16,3 8 0-16,3 4-2 16,0 2 1-16,-3 2 1 15,0 2 0-15,-3-2 8 16,-3 1-4-16,0-3 0 15,0 0 5-15,0 0-3 0,-9-3 2 16,-15 3 2 0,-12-2-10-16,-10 1-51 0,-8-4-122 15,-6-4-546-15</inkml:trace>
  <inkml:trace contextRef="#ctx0" brushRef="#br0" timeOffset="175141.74">7309 9088 762 0,'0'0'94'0,"0"0"-71"0,0 0 77 15,0 0 2-15,0 0-25 16,0 0-32-16,0 0-21 16,0 0-12-16,0 0-1 15,0 0-2-15,0 0-4 16,-3 2-1-16,-2 7 2 16,-1 0 1-16,0 5 14 15,-4 3 4-15,5 5-7 16,-2 5-4-16,-2 2 5 15,0 5 0-15,0 0-4 16,3 0-1-16,1 1-2 0,4-4-5 16,1-1-2-16,0-5-1 15,0-1 3-15,12-4 0 16,4-2-3-16,2-2 2 16,3-3-2-16,3-5 1 15,0-4-1-15,3-2-1 16,6-2 2-16,0 0 1 15,-2 0-3-15,-4-9 1 16,-5-3-3-16,-4-7 2 16,-6-2 2-16,-5-7-1 0,-5-8 2 15,-2-5 0 1,0-5-6-16,-14 1 3 0,-6 1 8 16,0 6-6-16,-2 6 3 15,-4 2 1-15,-2 7 0 16,1 3-8-16,-3 7 0 15,-1 2 0-15,4 6-1 16,3 5 0-16,3 0-2 16,2 0-3-16,2 14-25 15,6 10-105-15,8 1-93 16,3 0-306-16</inkml:trace>
  <inkml:trace contextRef="#ctx0" brushRef="#br0" timeOffset="176208.82">9465 8994 769 0,'0'0'36'16,"0"0"-30"-16,0 0 42 15,0 0 4-15,0 0 21 16,0 0-11-16,-45-1-48 16,40 1 1-16,-2 4 6 15,-1 7 18-15,1 6-7 16,-1 3 5-16,0 3-6 16,2 2-3-16,-2 3-4 15,2 5-1-15,6-2-7 16,0-2-1-16,0 0 7 15,0-5-3-15,6-2-1 16,8-1 0-16,3-5-11 0,4-3 7 16,0-2-4-16,5-3-1 15,-3-3 2-15,1-5-4 16,0 0-1-16,-6 0-2 16,-2 0 0-16,-4-10 0 15,-6-7 5-15,-1-5-3 16,-5-7 10-16,0-8-9 15,0-8-2-15,0-3-2 16,-11 1 4-16,-4 5-4 16,-1 11 0-16,1 9 7 15,-1 6-4-15,-2 8 4 0,1 2-9 16,-3 5 2 0,-6 1-2-16,-2 0-1 0,1 0 0 15,-6 0-1-15,-6 1-2 16,-1 9-90-16,-2 0-237 15</inkml:trace>
  <inkml:trace contextRef="#ctx0" brushRef="#br0" timeOffset="188220.78">7459 9923 350 0,'0'0'447'0,"0"0"-419"16,0 0 8-16,0 0 135 0,0 0-34 15,0 0-55-15,0 0-18 16,0 0-11-16,0 0-2 16,0 0-6-16,0 0-21 15,0 0 1-15,0 0-12 16,0 0-1-16,0 0-3 15,0 0-7-15,0 8-1 16,0 5 2-16,0 3 2 16,0 5-2-16,-3 4 1 15,0 3 6-15,0 3-3 16,0 3 3-16,2 0-2 16,-2-2 0-16,1 2-3 15,1-2-3-15,1-2 6 16,0-1-6-16,0-1 3 15,0-4-2-15,0-3 4 0,0-3-2 16,0-5-1-16,0-3-2 16,0-4 0-16,0-3 1 15,0-3-2-15,0 0 1 16,0 0 1-16,0 0 0 16,0 0-1-16,0 0 0 15,0 0 2-15,0 0-4 16,0 0-8-16,0-9-40 15,0-5-224-15,0-6-473 16</inkml:trace>
  <inkml:trace contextRef="#ctx0" brushRef="#br0" timeOffset="189356.93">9432 9901 681 0,'0'0'134'16,"0"0"-108"-16,0 0 79 16,0 0-12-16,0 0-28 15,0 0-39-15,-24 14-19 0,15 2 7 16,-6 3 18-16,-1 3-5 16,2 2-5-16,1 1 2 15,2 2 5-15,4 0-13 16,-2 0 6-16,6 1 3 15,3-1-4-15,0-2-4 16,0-2-6-16,0-3 2 16,12-5-1-16,1 0 1 15,8-6-7-15,3-3 1 16,3-3 6-16,5-3-8 0,-3 0-2 16,1 0-2-1,-5-5 2-15,-4-7-3 16,-4-4 2-16,-4-6 1 0,-6-3 6 15,-2-3 4-15,-5-2 1 16,0-3-1-16,0 0 1 16,-5 4-5-16,-7 6 5 15,1 5 6-15,-3 5-1 16,5 2-2-16,-3 4-6 16,2 2 0-16,-1 3-4 15,-4 1-3-15,2 1-1 16,-5 0-3-16,-4 0-1 15,-5 0 0-15,-2 7 0 16,-5 5-31-16,-5 1-114 16,-1 0-265-16</inkml:trace>
  <inkml:trace contextRef="#ctx0" brushRef="#br0" timeOffset="200303.01">7370 10922 633 0,'0'0'56'0,"0"0"-42"16,0 0 66-16,0 0 5 15,0 0 5-15,0 0-36 16,0 0-29-16,0 0 3 16,-36 36 49-16,22-13-32 15,-2 3-16-15,3 3 1 16,1 2-12-16,4 3-5 16,5 1-1-16,3 2 9 15,0 0-11-15,5-6 1 16,14-3-3-16,2-7 0 0,5-4-3 15,3-6 1-15,1-4 0 16,2-6 3 0,-1-1 3-16,5 0 0 0,-5-11-3 15,-4-5-7-15,-5-2 4 16,-6-5-1-16,-8-9-1 16,-2-2-1-16,-6-6 2 15,0-1 1-15,-8 0-1 16,-11 2 0-16,-3 6 3 15,2 3 10-15,-5 6-5 16,0 5-5-16,1 4-3 0,3 6 5 16,0 1-7-1,3 4-3-15,2 3 0 0,-2 1-1 16,4 0-4-16,0 5-40 16,0 10-99-16,3 0-158 15,3-1-394-15</inkml:trace>
  <inkml:trace contextRef="#ctx0" brushRef="#br0" timeOffset="201185.72">9424 10681 1016 0,'0'0'59'15,"0"0"40"-15,0 0 13 16,0 0-26-16,0 0-29 15,0 0-32-15,-6 0-25 16,6 18 0-16,0 6 0 0,0 8 6 16,0 2 2-16,0 3 2 15,6 2 0-15,-3 4 6 16,0-2 11-16,2 4-7 16,-4-2-7-16,1 0-1 15,-2-5-6-15,0-6 4 16,0-3-3-16,0-5 2 15,2-8-4-15,1-3-1 16,-1-4 0-16,-1-4 3 16,1-5-1-16,-2 0 1 15,0 0-1-15,0 0 3 16,0 0 6-16,0 0-8 16,3 0-5-16,0 0-2 15,-3-11-15-15,0-2-87 16,-12-1-430-16</inkml:trace>
  <inkml:trace contextRef="#ctx0" brushRef="#br0" timeOffset="206389.07">7732 12051 374 0,'0'0'193'15,"0"0"-123"-15,0 0 30 16,0 0 24-16,0 0 5 16,0 0 7-16,0 0-49 15,0-5-29-15,0 5-16 16,0 0-8-16,0 0-16 16,0 0-6-16,0 0-4 15,0 2-3-15,-7 14-4 16,-17 5 16-16,-6 6 10 15,-6 3-6-15,-3 1-2 0,-2 2-8 16,2-2 7-16,0-2-9 16,5-1 3-16,5-2 0 15,4-2 0-15,6-3-6 16,10-4-1-16,3-3-3 16,3-4 0-16,1-1-1 15,2-3-1-15,0-1 2 16,0-2-2-16,0 1 0 15,0 0 0-15,0-1 0 16,0 0-3-16,0-2-26 16,0 1-66-16,0-2-92 15,0 0-170-15,0-6-61 16</inkml:trace>
  <inkml:trace contextRef="#ctx0" brushRef="#br0" timeOffset="206854.57">7282 12032 1070 0,'0'0'35'15,"0"0"-15"-15,0 0 25 16,0 0 30-16,0 0-32 0,0 0-26 15,-6-14-9-15,16 28-7 16,7 8 6-16,5-1 12 16,2 2 12-16,4 3 4 15,-1 1 3-15,3 0-10 16,3 1-11-16,-2 0-7 16,3 0-2-16,-1 0 5 15,1-2-7-15,-2-1-1 16,-2-1-2-16,-5-3 2 15,-7-4-4-15,-2-1 6 16,-7-6-7-16,-1-3 2 16,-5-3 3-16,0-3-5 15,-3-1 7-15,0 0-2 16,0 0 2-16,0 0 1 16,0 0-2-16,0 0-4 0,0 0 0 15,0 0 3-15,0 0-5 16,0 0 0-16,0 0-2 15,0 0-1-15,0 0-59 16,0 0-124-16,-8 0-293 16</inkml:trace>
  <inkml:trace contextRef="#ctx0" brushRef="#br0" timeOffset="207658.65">9536 11839 795 0,'0'0'85'0,"0"0"-58"16,0 0 85-16,0 0-22 15,0 0-18-15,0 0-41 16,0-3-17-16,0 11-14 16,0 12 3-16,-3 3 27 15,-7 5 1-15,-1 3 4 16,-5 3-12-16,4 1 6 16,-4 2-5-16,-1 1-7 0,1 0-1 15,-1-1-6 1,-1-3 2-16,5-5-5 0,-2-4 0 15,6-7 0-15,1-4-4 16,4-6 1-16,2-4-4 16,2-1 0-16,0-3 1 15,0 0-1-15,-4 0-1 16,0 0-69-16,-4-14-134 16,-4-6-452-16</inkml:trace>
  <inkml:trace contextRef="#ctx0" brushRef="#br0" timeOffset="208056.1">9209 11843 1040 0,'0'0'46'16,"0"0"-46"-16,0 0 1 15,0 0 27-15,0 0 39 16,45 72-2-16,-11-43-16 16,4 3-15-16,-1-1-16 15,0-2 3-15,-4 1-14 16,0-3 6-16,-5-3-4 0,1-3 1 16,-4 1 0-1,0-4-3-15,-4-3 3 0,-4-2-5 16,-3-3 3-16,-3-3-6 15,-5-3 5-15,-3-1-1 16,-1-3 3-16,-1 0-7 16,-1 0 6-16,0 0 1 15,0 0 7-15,0 0 1 16,0 0 3-16,0 0-12 16,0 0-8-16,0 0 0 15,0-4-105-15,-9-6-401 16</inkml:trace>
  <inkml:trace contextRef="#ctx0" brushRef="#br0" timeOffset="-207941.79">7516 13205 156 0,'0'0'657'0,"0"0"-640"15,0 0-12 1,0 0 81-16,0 0 38 0,0 0-24 15,0 0-51-15,0 0-14 16,-3 0-12-16,3 0 1 16,0 0 1-16,0 0-3 15,0 0 17-15,0 0-20 16,0 0 5-16,0 0-11 16,0 0 3-16,-3 0-10 15,-2 3-2-15,-6 5-3 16,-3 5 2-16,-2 3-3 15,1 0 2-15,3 3-1 0,3 1 2 16,0 2 1-16,4 2-2 16,2 0 4-16,3 2 1 15,0 0-3-15,0 2 2 16,3-2-3-16,13-1 1 16,3-2 1-16,8-5 3 15,2-2-3-15,4-5 4 16,3-4 0-16,-3-4-5 15,0-3 4-15,-5 0-2 16,-3 0-1-16,-2-8-2 16,-8-4 6-16,-3-3-9 15,0-5 3-15,-8-6-3 16,-4-3 2-16,0-4-1 0,0 0 0 16,0 3-1-1,-6 2 0-15,-7 1 1 0,1 2 1 16,-4 2-2-16,-1 0 1 15,-4 3-1-15,-1 0 0 16,-2 1 2-16,-3 2 0 16,-1 4-2-16,-1 3 0 15,4 5-1-15,1 3 0 16,8 2-2-16,1 0-1 16,1 10-17-16,4 8-57 15,1 2-116-15,8 0-284 16</inkml:trace>
  <inkml:trace contextRef="#ctx0" brushRef="#br0" timeOffset="-207087.01">9360 12927 902 0,'0'0'118'0,"0"0"-64"16,0 0 53-1,0 0-28-15,0 0-30 0,0 0-26 16,-3 1-13-16,3 16-7 15,0 7 16-15,0 7 27 16,0 2-18-16,0 5-5 16,0 3 1-16,0 4-7 15,0 0 13-15,0 0-3 16,0-2-13-16,0-4 2 16,0-4-1-16,0-3-1 15,3-6 6-15,-3-3-13 16,3-6 3-16,0-4-3 15,-3-6 4-15,2-5-7 16,-1-2-1-16,-1 0 1 0,0 0 0 16,0 0 1-16,0 0-1 15,0 0-1-15,0 0-3 16,0 0-24-16,-3-4-85 16,-22-10-610-16</inkml:trace>
  <inkml:trace contextRef="#ctx0" brushRef="#br0" timeOffset="-198833">7618 14256 331 0,'0'0'166'0,"0"0"-89"15,0 0 20-15,0 0-44 16,0 0 40-16,0 0 22 0,0 0-24 16,0-11-44-16,0 11 2 15,0 0-20-15,0 0-14 16,0 0-8-16,0 0-4 16,0 3-2-16,0 8 6 15,-3 5 4-15,-8 3 0 16,2 5 5-16,-3-1-2 15,3 2 5-15,0 0-4 16,2 4-4-16,2-1 1 16,1 1 1-16,2 1-3 15,2-1-1-15,0-2 5 16,3-4-7-16,17-1 7 0,6-4 5 16,6-5 9-16,8-4-11 15,4-5-2-15,2-4-3 16,-1 0-5-16,-7-1-6 15,-4-10 5-15,-5-3-3 16,-8-3 2-16,-6-4 0 16,-5-3 7-16,-8-4-5 15,-2-5-1-15,0-4-1 16,-9-2 1-16,-9-1-5 16,1 4 1-16,-2 3 0 15,-2 8 0-15,3 7 4 16,-1 4-6-16,2 6 1 0,-2 3-1 15,-3 5 1 1,-4 0-1-16,-5 4-2 0,-5 12-9 16,2 2-13-16,4 1-85 15,10 3 0-15,7-2-139 16,9-3-93-16,4-4-315 16</inkml:trace>
  <inkml:trace contextRef="#ctx0" brushRef="#br0" timeOffset="-197930.6">9390 14186 692 0,'0'0'36'0,"0"0"-5"0,0 0 52 15,0 0 23-15,0 0-27 16,0 0-36-16,-8 0-12 16,3 0-12-16,-1 0-12 15,-8 11-6-15,-4 5 7 16,0 3 1-16,-3 2 8 16,2 3-2-16,2 0 11 15,4 3-8-15,6 0-2 16,4-1 1-16,3 0-8 15,0-3 11-15,4-1-5 0,17-4 5 16,7-2 0-16,5-5-5 16,3-3-4-16,3-4-7 15,1-4-2-15,-6 0 3 16,-1 0-5-16,-5-4-4 16,-6-9 4-16,-5-3 0 15,-6-2 1-15,-8-4 7 16,1-7-3-16,-4-3 1 15,0-5-5-15,-10-1-1 16,-4 3 1-16,-5 4 4 16,-2 4 6-16,-1 7 2 0,-7 6 1 15,-2 4 2 1,-9 4-12-16,-2 6-2 0,-3 0-2 16,-4 2-1-16,-3 14-9 15,4 6-49-15,-1 0-149 16,-1 0-335-16</inkml:trace>
  <inkml:trace contextRef="#ctx0" brushRef="#br0" timeOffset="-191426.6">7778 15096 862 0,'0'0'190'0,"0"0"-179"16,0 0-7-16,0 0 64 15,0 0-13-15,0 0-25 16,0 0-5-16,-19-9-5 16,19 22-16-16,0 5 0 15,9 8 15-15,0 5 2 16,-3 6 12-16,-3 2-3 16,-3 2-4-16,0 5 9 15,0 3-8-15,0-2-12 16,0-1 1-16,-2-6-7 15,1-4-1-15,1-6 7 0,0-5-2 16,0-5-6-16,0-8 0 16,0-3-2-16,0-5 1 15,0-4-4-15,0 1-2 16,0-1 6-16,0 0-5 16,0 0 2-16,0 0-3 15,0 0-20-15,-3 0-159 16,-12-9-293-16</inkml:trace>
  <inkml:trace contextRef="#ctx0" brushRef="#br0" timeOffset="-190623.13">9296 15011 992 0,'0'0'50'16,"0"0"-49"-16,0 0 1 15,0 0 7-15,0 0 19 16,0 0 25-16,-79 89-11 16,65-50-11-16,1 3-4 15,9 1-8-15,2-4 1 16,2-2-6-16,0-4 4 16,10-8-3-16,10-4-2 15,7-5 12-15,6-6-1 16,4-4-14-16,7-6 0 15,-2 0 0-15,-3-4-5 0,-6-14-3 16,-8-3 3 0,-5-6 4-16,-10-5-7 0,-4-7 3 15,-6-7 0-15,0-2 0 16,-1 3-5-16,-13 7 1 16,-7 8 3-16,0 9 5 15,-4 7 10-15,-2 5-16 16,0 6 1-16,-1 3 0 15,-2 0-4-15,2 8-3 16,-3 9 0-16,-2 7-13 16,-3 1-145-16,0 3-350 15</inkml:trace>
  <inkml:trace contextRef="#ctx0" brushRef="#br0" timeOffset="-188123.07">7947 16098 810 0,'0'0'278'0,"0"0"-266"0,0 0 14 15,0 0 75-15,0 0-40 16,0 0-28-16,0-9-2 15,0 9-7-15,0 0-24 16,0 9-5-16,-9 13 5 16,-10 9 8-16,-6 2 10 15,-5 3-4-15,-3 3 9 16,-3-1 4-16,3-1-3 16,3-2-14-16,4-7 3 15,7-3-6-15,6-9-6 16,6-5 3-16,4-3-3 15,1-3 2-15,2-4-6 16,0 1 3-16,0-2-83 0,0 0-71 16,5-6-224-1,2-13-417-15</inkml:trace>
  <inkml:trace contextRef="#ctx0" brushRef="#br0" timeOffset="-187872.27">7661 16170 664 0,'0'0'587'0,"0"0"-581"15,0 0-6 1,0 0 0-16,0 0 4 0,0 0 17 16,86 76 29-16,-50-41 6 15,1 2-17-15,-4 0-9 16,0-2-17-16,-2 0-5 15,1-3 1-15,-1 1-6 16,5-5-6-16,2 1-53 16,1-6-87-16,-1-7-345 15</inkml:trace>
  <inkml:trace contextRef="#ctx0" brushRef="#br0" timeOffset="-187327.76">9606 15880 970 0,'0'0'217'0,"0"0"-207"16,0 0-9-16,0 0 5 15,0 0 5-15,0 0 19 16,-53 90 27-16,36-47-29 0,-1 0-9 16,-1-1-11-16,-2-2-5 15,-3-3 3-15,2 0-4 16,-2-5-2-16,3-2-28 16,-3-6-192-16,2-9-216 15</inkml:trace>
  <inkml:trace contextRef="#ctx0" brushRef="#br0" timeOffset="-187118.55">9260 15980 1249 0,'0'0'114'0,"0"0"-114"16,0 0 5-16,0 0 32 15,84 67 22-15,-47-30-7 16,5 5-28-16,3 2-22 16,7 3-2-16,1-4-22 15,1-1-263-15</inkml:trace>
  <inkml:trace contextRef="#ctx0" brushRef="#br0" timeOffset="-163531.5">11823 8897 545 0,'0'0'243'0,"0"0"-216"16,0 0 67-16,0 0 47 0,0 0-22 16,0 0-71-16,0 0-6 15,0 0-11-15,0-17-9 16,0 17-5-16,0 0-3 16,0 0 4-16,0 0-6 15,0 0-1-15,0 0-3 16,0 0-8-16,0 0 0 15,0 0 0-15,-4 8 0 16,-8 8 2-16,1 1 2 16,2 1-1-16,1 3 5 0,0 1-6 15,2-1 3 1,0 1 4-16,6-1-5 0,0 3 2 16,0 0-2-16,0-1 5 15,12 2-5-15,3-6 7 16,3 1-6-16,4-4 3 15,2-2-3-15,6-4 3 16,1-4-2-16,2-3-2 16,1-3 1-16,-1 0-4 15,0-2 1-15,-6-6-1 16,-2-2 1-16,-8-1-2 16,-4 0 0-16,-7-1 5 15,0 0-1-15,-4-3 2 16,-2-2 1-16,0-2-4 15,0 0 5-15,0-3-7 0,0 5 3 16,-5 0-3 0,-1 1 4-16,-2 1 1 0,0 1-5 15,-3 0 2-15,1-1 2 16,-4 3-3-16,2-1 0 16,-2-1-2-16,-3 3 3 15,-1 1-3-15,3 0 1 16,2 4 0-16,5 2-1 15,4 1 1-15,-1 3-1 16,4 0 1-16,-1-1-4 16,-3 1 3-16,0 0-2 15,-7 0 1-15,3 0 0 0,-6 0 0 16,-1 0 1-16,-1 0-2 16,-3 4-1-16,0 4-12 15,-4 0-31-15,2 5-74 16,-1-2-14-16,1 0-177 15,6-2-109-15</inkml:trace>
  <inkml:trace contextRef="#ctx0" brushRef="#br0" timeOffset="-162143.33">12019 9955 747 0,'0'0'237'0,"0"0"-215"0,0 0 94 15,0 0-39 1,0 0-30-16,0 0 6 0,0-27-13 16,0 24-5-16,1 3-14 15,-1 0-2-15,0 0 0 16,0 0 7-16,0 0-3 15,0 0-11-15,0 0-1 16,0 0 13-16,0 0-8 16,0 0-6-16,0 0-3 15,0 0-5-15,0 0 0 16,0 3-2-16,0 9 0 16,2 9 1-16,-2 4 1 15,0 5 4-15,1 2-3 16,-1 3 8-16,0 1 3 0,0 0 1 15,0-3-6-15,0 1 2 16,0-3 4-16,0-4-8 16,0-5 0-16,4-5 2 15,-2-3-6-15,-1-5 3 16,-1-7-2-16,0 1-2 16,0-3 0-16,0 0-2 15,0 0 6-15,0 0-6 16,0 0 3-16,0 0-3 15,0 0-12-15,0 0-55 16,-5 0-138-16,-13-3-673 16</inkml:trace>
  <inkml:trace contextRef="#ctx0" brushRef="#br0" timeOffset="-160661.84">12096 10896 627 0,'0'0'84'15,"0"0"-62"-15,0 0 95 16,0 0-29-16,0 0 27 16,0 0-32-16,0 0-42 15,-4-8-1-15,4 8-15 16,0 0-7-16,-2 0-6 15,-2 0-1-15,1 0-3 16,-5 0-5-16,-5 0 1 16,-5 0-2-16,-3 0-1 0,3 5 7 15,-1 3 0 1,4-1 6-16,-1 3 3 0,2 0-7 16,2 4-2-16,5 4 6 15,4 1-11-15,3 7 17 16,0-1-7-16,0 2 16 15,16 0 0-15,2-3-4 16,6 0-7-16,3-3-5 16,2-2-1-16,3-7-9 15,2-3 4-15,-1-5 0 16,3-4-5-16,-2 0 1 16,-1 0-1-16,-5-10 3 0,-5-3-5 15,-10-3 0 1,-3-3 1-16,-7-5 3 0,-3-4-4 15,0-5 0 1,-1 3 0-16,-12 2 0 0,1 3 5 16,-3 7-4-16,-2 1 0 15,-3 6 0-15,-6 1-1 16,-1 3-1-16,-7 7 0 16,-3 0-1-16,-8 0-1 15,-7 8 1-15,0 6-19 16,2 5-80-16,6-4-169 15,9-3-522-15</inkml:trace>
  <inkml:trace contextRef="#ctx0" brushRef="#br0" timeOffset="-159835.61">12356 11726 973 0,'0'0'84'0,"0"0"-84"15,0 0 20-15,0 0 92 16,-76 84-30-16,46-47-26 16,3 5-15-16,2-1 3 15,1 4-1-15,7-5-11 16,0 0-15-16,0-5 3 15,2-1-5-15,5-7-6 16,-2-3-4-16,6-6-2 16,1-5-3-16,2-5 0 15,3-2-3-15,0-6-53 0,0 0-121 16,0-11-120 0,9-15-469-16</inkml:trace>
  <inkml:trace contextRef="#ctx0" brushRef="#br0" timeOffset="-159502.42">12080 11755 1009 0,'0'0'256'16,"0"0"-234"-16,0 0 12 15,0 0 4-15,0 0-24 0,0 0 67 16,66 73-8-16,-35-40-43 15,2 3-15-15,-3-4 2 16,-4 1 1-16,-2-1-7 16,-3-2 1-16,-3-2-9 15,-3-2 6-15,-2-7-6 16,1-1 2-16,-5-3 1 16,0-5-5-16,-3-3 4 15,-2-5-5-15,-3 0 0 16,-1-2 0-16,0 0 6 15,0 0-5-15,0 0-1 16,0 0-11-16,0 0-35 16,0 0-171-16,-3-4-425 15</inkml:trace>
  <inkml:trace contextRef="#ctx0" brushRef="#br0" timeOffset="-158243.05">12372 12838 858 0,'0'0'137'16,"0"0"-44"-16,0 0 48 16,0 0-52-16,0 0-15 15,0 0-41-15,-3-4-12 16,0 4-19-16,-4 0 3 16,-8 1-5-16,-7 12 1 15,-2 4 3-15,0 4 0 16,1 4 0-16,7 5 3 0,2 1 3 15,5 3 1-15,4-1 3 16,5-6-2-16,0 0 7 16,3-5-2-16,16-4-2 15,6-3-5-15,5-5-3 16,8-3 1-16,2-4-5 16,4-3 4-16,-2 0-7 15,-3 0 2-15,-5-11 0 16,-8 0 0-16,-7-3 0 15,-5-2 1-15,-7-4-2 16,-4-5-1-16,-3-6-1 16,0-3 1-16,-8-3 2 15,-8 3-2-15,-3 6 2 16,1 4-1-16,-3 7-1 16,-1 5 6-16,-4 2-6 0,-8 5 0 15,-2 3-1-15,-6 2 0 16,-4 0-1-16,4 10 2 15,2 5 0-15,7 5-7 16,6 2-11-16,5 8-81 16,7 0-121-16,3-2-241 15</inkml:trace>
  <inkml:trace contextRef="#ctx0" brushRef="#br0" timeOffset="-156055.34">12420 14150 381 0,'0'0'318'0,"0"0"-274"16,0 0 21-16,0 0 3 16,0 0 29-16,0 0-34 15,0-2-29-15,0 2-5 16,0 0 5-16,0 0 0 0,0 0-11 16,0 0-1-1,0 0-1-15,0 0-4 0,0 0-10 16,0 0-4-1,0 0 1-15,-6 0 0 0,-6 2-1 16,-4 7 3-16,1 1 6 16,0 1 9-16,1 4-9 15,0 4-6-15,3 3 0 16,-1 1 6-16,2 4-3 16,2-2 1-16,2 1 2 15,5 1-3-15,1-4-1 16,0-2 0-16,3-1-4 0,9-4 8 15,7-3 4 1,5-2-5-16,4-6 5 0,5-2-10 16,1-3 1-16,2 0 1 15,-1-3-8-15,-6-9 0 16,-2-2-8-16,-5-2 4 16,-6-5 4-16,-4-3 2 15,-5-5 3-15,-6-4-5 16,-1-2 1-16,0 2 0 15,-6 3 1-15,-8 5 3 16,0 6 2-16,-4 3 7 16,-4 3-5-16,-1 5 4 15,-7 3-8-15,-5 5-4 0,-4 0-1 16,0 2 0 0,-3 11-1-16,1 3-2 0,3 6-16 15,4 0-135-15,10-1-265 16,6-4-520-16</inkml:trace>
  <inkml:trace contextRef="#ctx0" brushRef="#br0" timeOffset="-154999.15">12447 14970 744 0,'0'0'212'0,"0"0"-188"16,0 0 152-16,0 0-54 15,0 0-16-15,0 0-20 0,0-18-47 16,0 18-4-16,1 0-25 15,2 9-9-15,2 14 1 16,2 8 12-16,-1 8-1 16,-1 3 1-16,-2 1-4 15,0 4 9-15,-2-1-10 16,-1-5 0-16,0-4-2 16,0-6-2-16,2-7-4 15,-2-7 2-15,1-5-2 16,1-5 2-16,-1-4 0 15,-1-2-3-15,3-1 0 16,-3 0-1-16,1 0-1 16,1 0-29-16,1 0-101 0,-2 0-337 15</inkml:trace>
  <inkml:trace contextRef="#ctx0" brushRef="#br0" timeOffset="-154494.15">12568 15657 161 0,'0'0'926'0,"0"0"-913"16,0 0 7-16,0 0 91 15,0 0-62-15,0 0-6 16,-27-17-28-16,12 31-10 0,-6 8 10 16,-4 4 32-16,1 3 12 15,1 1-19-15,1-3-19 16,1 1-5-16,5 0-13 15,1-3-1-15,3-3-2 16,3 1-2-16,-1-6-83 16,2-4-136-16,2-6-242 15</inkml:trace>
  <inkml:trace contextRef="#ctx0" brushRef="#br0" timeOffset="-154253.77">12260 15731 1250 0,'0'0'76'0,"0"0"-71"16,0 0 22-16,0 0 4 16,0 0-20-16,0 0 37 15,32 50 41-15,-10-21-60 16,6-1-9-16,-1 2-4 15,3 2-10-15,3 2-3 16,1 0-3-16,5 0-5 16,-3-7-122-16,-3-9-378 15</inkml:trace>
  <inkml:trace contextRef="#ctx0" brushRef="#br0" timeOffset="-151319.97">13737 8774 689 0,'0'0'37'16,"0"0"-19"-16,0 0 53 15,0 0 46-15,0 0-21 16,0 0-37-16,0 0-18 15,0 0-23-15,0 0-1 16,-10 7-7-16,-8 7 15 16,-4 6 26-16,-1 4-18 15,2 3-4-15,1 2-12 16,3 3 1-16,5 3-3 16,5-3 3-16,7-1 4 0,0-4-2 15,1-2-5-15,20-3-4 16,6-3 0-16,6-3-1 15,4-6-4-15,7-5-3 16,-2-5-3-16,-1 0 0 16,-5 0-12-16,-6-7-2 15,-8-7-4-15,-6-4 16 16,-8 0 2-16,-7-6 1 16,-1-1-1-16,0-3 2 15,-13-4 0-15,-5-1 1 16,-3 1-3-16,-1 7 2 15,1 4 1-15,-2 7-3 0,1 5 1 16,-3 2-1-16,-1 3-1 16,-1 3-1-16,-1 1-2 15,4 0 0-15,2 0-11 16,2 5-26-16,4 6-20 16,4 2-154-16,4 1-161 15</inkml:trace>
  <inkml:trace contextRef="#ctx0" brushRef="#br0" timeOffset="-150501.83">13924 9783 825 0,'0'0'241'0,"0"0"-229"0,0 0 23 15,0 0 67-15,0 0-52 16,-88-10-11-16,64 22-4 16,0 9-11-16,-1 5 4 15,4 8-10-15,7 1 5 16,3 4-5-16,8 2-5 16,3-1-8-16,0 1 15 15,0-3-5-15,17-6 2 16,9-7-1-16,8-7-2 15,8-5-10-15,4-9 4 0,0-4-8 16,-5 0-8-16,-6-9-23 16,-6-7 23-16,-11-5 7 15,-8-6 1-15,-4-5 1 16,-6-4 0-16,0-5 3 16,-16 2-1-16,-5 0 2 15,3 8-4-15,-3 11 4 16,1 5 5-16,-2 5-5 15,-6 6-5-15,-8 4-6 16,-4 0-31-16,-2 10-115 16,5 4-280-16</inkml:trace>
  <inkml:trace contextRef="#ctx0" brushRef="#br0" timeOffset="-149634.43">14042 10737 994 0,'0'0'85'15,"0"0"-14"-15,0 0 45 16,0 0-11-16,0 0-17 16,0 0-38-16,0 0-28 15,1 7-14-15,-1 17-6 16,0 8 28-16,0 5-7 15,0 4-3-15,0 4-9 16,0 3 3-16,0 2 4 16,0-1-9-16,0-1 3 15,0-6-4-15,0-3-1 16,0-8-3-16,0-5 1 0,0-7-1 16,0-8-2-16,0-5 0 15,0-5 0-15,0-1 1 16,0 0-1-16,0 0 2 15,5 0-4-15,-1-6-9 16,2-5-54-16,-3-1-93 16,-3 0-429-16</inkml:trace>
  <inkml:trace contextRef="#ctx0" brushRef="#br0" timeOffset="-148845.95">14183 11748 778 0,'0'0'273'0,"0"0"-266"15,0 0 54-15,0 0 49 16,0 0-61-16,0 0-32 0,0-4-7 16,0 25-9-16,-14 11 5 15,-9 8 10-15,-1 6 5 16,-4 0 9-16,-1 0 13 15,4-3-19-15,0-2-6 16,4-6-8-16,3-4-5 16,3-4-3-16,5-7-2 15,4-5 0-15,4-5-83 16,2-7-140-16,0-3-267 16</inkml:trace>
  <inkml:trace contextRef="#ctx0" brushRef="#br0" timeOffset="-148541.45">13948 11780 319 0,'0'0'885'16,"0"0"-862"-16,0 0-17 15,0 0 22-15,0 0-10 16,0 0 42-16,39 87 23 15,-10-43-32-15,4 1-22 16,0-3-2-16,-2-2 1 16,-1-6-12-16,0-3-7 15,-3-6-1-15,-5-5-5 0,-2-6-2 16,-7-5 4 0,-2-5-4-16,-5-1-1 0,-2-2 0 15,-3 0-4-15,-1-1-27 16,0 0-61-16,0 0-92 15,0 0-308-15</inkml:trace>
  <inkml:trace contextRef="#ctx0" brushRef="#br0" timeOffset="-147597.85">14110 12561 760 0,'0'0'441'16,"0"0"-431"-16,0 0 19 0,0 0 45 15,0 0-6-15,0 0-31 16,-7 27-14-16,7 13 69 15,0 6-54-15,0 2-15 16,0 3-1-16,0-2-2 16,4 2-3-16,-1 3-3 15,0-2-5-15,-1-1 3 16,4-3-2-16,-2-6-4 16,1-7 0-16,-2-5 2 15,0-7-4-15,0-8-2 0,-2-4 2 16,1-5-4-1,-1-5 0-15,1 1 0 0,-2-2 3 16,0 0-1-16,0 0-2 16,1 0-4-16,2 0-27 15,6 0-55-15,-3-2-185 16,-1-6-469-16</inkml:trace>
  <inkml:trace contextRef="#ctx0" brushRef="#br0" timeOffset="-145029.71">14292 14008 453 0,'0'0'347'0,"0"0"-311"0,0 0 68 16,0 0 53-16,0 0-56 15,0 0-54-15,0 0-19 16,0-6-11-16,-4 6-10 16,-4 0-3-16,-6 1-3 15,-3 12 3-15,-2 3 5 16,0 8-1-16,3 4 5 15,2 6-3-15,3 3 7 16,5 3-2-16,3-6 6 16,3 0 1-16,0-6-4 15,11-4 4-15,12-2-3 0,9-7-2 16,10-3-8-16,7-8-4 16,6-4 0-16,-3 0-5 15,0-2-1-15,-10-12-34 16,-6-2 19-16,-10-2 15 15,-9-5 0-15,-8-2 1 16,-6-3 3-16,-3-3 2 16,0-1-4-16,-4 0 3 15,-11 5 2-15,-3 7 0 16,1 4 2-16,-3 5-1 16,-4 6-6-16,-6 5-1 0,-4 0-1 15,-5 0-3 1,0 12-17-16,2 5-114 0,13 2-204 15,4 1-347-15</inkml:trace>
  <inkml:trace contextRef="#ctx0" brushRef="#br0" timeOffset="-144028.66">14406 14966 744 0,'0'0'233'0,"0"0"-206"15,0 0 94-15,0 0-14 16,0 0-57-16,0 0-28 16,-45 2 3-16,28 13-7 0,-3 6-1 15,2 4 10 1,0 5-5-16,6 2-3 0,0 2 4 15,8 3 3-15,-1 0-4 16,5 0 1-16,0-4 2 16,9-6-12-16,10-4 2 15,4-5-9-15,4-5 3 16,6-6-4-16,8-6 3 16,4-1-3-16,0-1-3 15,-3-15-4-15,-7-2-8 16,-3-3 0-16,-7-6 10 15,-7-4-5-15,-8-1 0 16,-5-5-2-16,-5 3 6 16,0 3 1-16,0 4 0 15,-12 5 1-15,-1 3 3 0,-1 6 0 16,-2 5-2-16,-5 2-2 16,-9 6 2-16,-10 0-4 15,-10 0 0-15,-3 12-1 16,-1 5-22-16,14 1-109 15,10 3-136-15,15-3-361 16</inkml:trace>
  <inkml:trace contextRef="#ctx0" brushRef="#br0" timeOffset="-143089.47">14589 15709 1070 0,'0'0'127'0,"0"0"-115"16,0 0 53-16,0 0 6 15,0 0-30-15,0 0-25 16,-13 13-10-16,-8 11-3 16,-8 6 19-16,0 1 2 15,0 1 1-15,1 2-1 16,0 2-6-16,4 0-3 0,6-1-2 15,2-5-11-15,6-6 4 16,6-6-4-16,1-8 3 16,0-3-5-16,3-4-1 15,0-3-8-15,0 0-70 16,0 0-93-16,6-10-166 16,0-13-367-16</inkml:trace>
  <inkml:trace contextRef="#ctx0" brushRef="#br0" timeOffset="-142755.46">14309 15679 1034 0,'0'0'229'0,"0"0"-207"16,0 0 19-16,0 0-24 15,0 0-15-15,0 0 47 16,92 63 36-16,-50-35-55 15,-2-1-21-15,0 1 8 16,-7-2-6-16,-3-2-2 16,-2 0 1-16,-6-3-1 15,-3-2 1-15,-6-3-6 16,-2-4 4-16,-7-4-1 16,-1-4-4-16,-1-1-2 0,-1-1 1 15,-1 0 1 1,0-2-3-16,2 0 1 0,-2 0 0 15,1 0-1-15,2 0-1 16,2 2-19-16,6-2-133 16,0 0-404-16</inkml:trace>
  <inkml:trace contextRef="#ctx0" brushRef="#br0" timeOffset="-125532.54">26271 4335 1111 0,'0'0'105'16,"0"0"-80"-16,0 0 31 15,0 0 0-15,0 0-34 16,0 0 1-16,0 0-4 0,0 0 45 15,3 89-28-15,3-45-12 16,0 7-7-16,-3 7-1 16,-2 4 8-16,-1 6-9 15,0 4-7-15,0-4 5 16,0-5-11-16,0-7-1 16,0-12-1-16,0-4 0 15,2-8-3-15,7-5-44 16,2-7-78-16,0-10-98 15,-2-10-215-15</inkml:trace>
  <inkml:trace contextRef="#ctx0" brushRef="#br0" timeOffset="-125025.2">26289 4309 733 0,'0'0'141'0,"0"0"-120"0,0 0 30 16,0 0 55-16,0 0-47 15,101-7-19-15,-74 14-7 16,2 10-10-16,-3 6-14 16,0 2 2-16,-4 5-3 15,-4 2 9-15,-4 2-12 16,-4 3 8-16,-1-2-5 16,0 5 2-16,-1 1 3 15,0 2 1-15,0 7-13 16,-2-2 1-16,-3 2 6 15,0-3 1-15,-3-5-3 16,0-5 5-16,-9-6-8 16,-9-5 10-16,-5-3 13 15,-2-6 1-15,-3-1 8 0,0-6-1 16,-2-5-3 0,1-3-3-16,1-2-12 15,3 0-10-15,2-9 3 0,2-4-6 16,5-6-3-16,6 0-23 15,5-2-79-15,5 2-116 16,0-1-301-16</inkml:trace>
  <inkml:trace contextRef="#ctx0" brushRef="#br0" timeOffset="-121990.02">26817 4816 459 0,'0'0'226'16,"0"0"-174"-16,0 0 23 16,0 0 30-16,0 0-43 15,0 0-24-15,-27 24-5 16,21-7 3-16,2 6 12 0,-2 3-15 16,0 2-3-16,2 4-8 15,-1 0-1-15,-1 2-9 16,1 1 3-16,1 0 4 15,1-5-9-15,3-2 0 16,0-4 0-16,0-4 1 16,0-6-6-16,3-3 3 15,9-4-1-15,5-2 2 16,5-4 1-16,2-1 5 16,1 0-5-16,-4 0-6 15,-2-5-4-15,-3-3 1 16,-5-3 4-16,-2-2-5 0,-3-2 6 15,-1-4-4-15,-3-3 4 16,-2-2-4-16,0-2 7 16,0-2-2-16,-5 2 2 15,-3 1 4-15,2 3-4 16,-3 1 5-16,2 1 10 16,-1 3-7-16,4 1-4 15,1 6 3-15,1 5-1 16,2 1-4-16,0 1-2 15,0 1 0-15,0 1-8 16,0 1 6-16,0 0-6 16,0 0 0-16,0 0 1 0,0 0-2 15,0 0 1-15,0 4-2 16,0 13 2-16,0 3-1 16,8 6 3-16,3 3-2 15,0 2 0-15,1 2 1 16,3 3 1-16,0 0-2 15,1-4-1-15,1-2-2 16,1-6 2-16,-2-5-15 16,0-2-58-16,0-5-98 15,-3-10-256-15</inkml:trace>
  <inkml:trace contextRef="#ctx0" brushRef="#br0" timeOffset="-121035.2">27157 4695 847 0,'0'0'145'0,"0"0"-53"0,0 0-1 15,0 0-3-15,0 0-25 16,0 0-20-16,-1 5-26 16,10-3-8-16,15 1-2 15,5-2-3-15,7 0-4 16,2-1-40-16,1 0-75 15,-2 0-218-15,-12 0-237 16</inkml:trace>
  <inkml:trace contextRef="#ctx0" brushRef="#br0" timeOffset="-120219.2">27162 4897 242 0,'0'0'147'0,"0"0"-69"15,0 0 34-15,0 0 11 16,0 0-33-16,0 0-19 15,0 8 6-15,0-4 9 16,4 1 10-16,13 1-25 0,2-4-33 16,10-2-23-1,5 0-3-15,4 0-12 0,3 0-73 16,-4-5-223 0,-5-6-461-16</inkml:trace>
  <inkml:trace contextRef="#ctx0" brushRef="#br0" timeOffset="-119120.86">27886 4213 751 0,'0'0'234'16,"0"0"-208"-16,0 0 4 0,0 0 41 15,0 0-41 1,0 0-23-16,-20-2-3 0,17 27 17 15,1 10 21-15,2 6-21 16,0 8-1-16,0 4 15 16,8 6-8-16,3 2 14 15,-1 4-4-15,-4 6-8 16,0 3-4-16,-2 0 3 16,-2-3-6-16,-1-8 1 15,-1-6-11-15,0-7-5 16,0-7-6-16,-3-6 0 15,-10-9-1-15,-3-5-16 0,-1-8-25 16,-1-7-68 0,2-8-45-16,-4 0-171 0,-3-13-89 15</inkml:trace>
  <inkml:trace contextRef="#ctx0" brushRef="#br0" timeOffset="-118942.18">27562 4711 509 0,'0'0'359'16,"0"0"-277"-16,0 0 4 15,0 0-30-15,0 0-10 16,0 0 10-16,110-8-34 16,-67 5-22-16,4 2 0 15,3-3-149-15,-1-6-172 16</inkml:trace>
  <inkml:trace contextRef="#ctx0" brushRef="#br0" timeOffset="-118599.37">28388 4268 1017 0,'0'0'51'15,"0"0"-11"-15,0 0 60 0,0 0-49 16,0 0-17-16,0 0-19 16,-49 34-6-16,25 9 29 15,-1 10-2-15,1 6-17 16,0 9 11-16,6 7-2 15,6 1-12-15,2 2-10 16,5-5-3-16,5-8 0 16,0-10-3-16,14-9-3 15,17-7-73-15,11-10-95 16,6-9-223-16,-2-13-421 16</inkml:trace>
  <inkml:trace contextRef="#ctx0" brushRef="#br0" timeOffset="-118019.65">28567 4460 733 0,'0'0'279'16,"0"0"-239"-16,0 0 32 15,0 0-17-15,0 0-19 16,0 0-2-16,36-5 1 16,-12 14-16-16,-3 1-13 15,0 2-3-15,-3 2 3 0,0 0-5 16,1 6 2-16,-1 2 1 15,0 1-1-15,0 2-3 16,0 3 2-16,-5 2-1 16,0 3 0-16,-7-4-1 15,-4 1-3-15,-2-5 1 16,0-4 2-16,-15-1 1 16,-11-6 4-16,-3-4-3 15,-7-2-1-15,-4-6-1 16,7-2 0-16,9 0-1 15,14-1-21-15,10-14-99 16,13-5-259-16</inkml:trace>
  <inkml:trace contextRef="#ctx0" brushRef="#br0" timeOffset="-117770.3">28888 4506 837 0,'0'0'63'16,"0"0"-1"-16,0 0 40 15,0 0-19-15,0 0-24 16,-94 46-26-16,76-9 13 16,5 9-18-16,4 1-4 0,2 3-9 15,7-1-6 1,0-10-9-16,1-4 3 0,18-4-3 15,10-7-74-15,6-7-175 16,4-8-168-16</inkml:trace>
  <inkml:trace contextRef="#ctx0" brushRef="#br0" timeOffset="-117479.59">29115 4791 748 0,'0'0'86'15,"0"0"-84"-15,0 0 30 16,0 0 28-16,31 79 38 16,-21-50-10-16,-2 4-20 15,0 3-33-15,-4 1-17 16,-1-3-14-16,0 0-1 15,-3-5-3-15,0-3 2 16,-3-6-2-16,-9-7-4 16,-7-4-7-16,-1-9-5 15,-4 0-65-15,1-9-119 16,6-17-39-16</inkml:trace>
  <inkml:trace contextRef="#ctx0" brushRef="#br0" timeOffset="-116817.75">29474 4414 889 0,'0'0'228'0,"0"0"-220"16,0 0-2-16,0 0 33 0,0 0 28 16,-50 100-18-1,50-64-17-15,0 1-14 0,8 1-7 16,0-3-6-16,3-6-2 16,0-8 1-16,-3-10 2 15,1-5-4-15,3-6 7 16,-2 0 1-16,2-13-2 15,0-12-4-15,-1-5-3 16,-2-4-1-16,-1-1-5 16,1 0 5-16,-4-3 0 15,-4 1 3-15,-1 2-1 16,0 4 1-16,0 12 3 16,0 6 17-16,-1 8 11 15,1 3-15-15,0 1-5 16,0 1-12-16,0 5 0 0,0 20 0 15,0 13 6-15,0 8 12 16,0 9-6-16,0 6-4 16,0 4-5-16,0-3-1 15,0-1-2-15,0-10-2 16,0-9 1-16,0-7 0 16,0-13-1-16,0-9 0 15,0-5 0-15,0-5 1 16,0-3 0-16,1 0 5 15,7-7 7-15,4-15 14 16,4-9-24-16,5-7-3 16,3-9 2-16,-1-6-2 15,2-2 0-15,-1 2-1 0,-4 12-21 16,-3 16-18-16,-1 8-44 16,-5 10-73-16,-5 4-324 15</inkml:trace>
  <inkml:trace contextRef="#ctx0" brushRef="#br0" timeOffset="-116216.89">29838 4834 862 0,'0'0'337'0,"0"0"-335"15,0 0 2-15,0 0 1 16,0 0 30-16,-31 102-11 16,23-68-5-16,1 2-3 15,3-2-15-15,1-1 0 16,0-7-1-16,1-4 3 15,2-8-3-15,0-6 0 16,0-3 1-16,0-4 2 0,0-1-1 16,0 0 11-1,0-7 5-15,0-10-11 0,0-4-7 16,0-4-1-16,6 0 1 16,6-3-5-16,0-1-1 15,2 2 1-15,-1 4-11 16,-1 8 8-16,-4 3 6 15,0 5 1-15,-3 4-3 16,-1 3 3-16,1 0 1 16,2 0-1-16,3 10 1 15,0 7 6-15,0 6-4 16,-3 2 1-16,-4 6-1 16,-3 1 3-16,0 1 0 15,0-2-2-15,-3-1-2 16,-7-4 1-16,-2-4-1 0,-3-4 1 15,0-3-1 1,-4-6 1-16,-5-5 0 0,-3-4-2 16,-1 0-1-16,2-4-41 15,9-13-107-15,11-4-119 16,6-5-88-16</inkml:trace>
  <inkml:trace contextRef="#ctx0" brushRef="#br0" timeOffset="-115912.85">30296 4775 852 0,'0'0'322'16,"0"0"-319"-16,0 0-3 16,0 82 13-16,0-46 27 15,-1 5-14-15,-4 4-13 16,-5-1-4-16,0-3-2 16,-4-3-4-16,-1-6 1 15,-1-7-2-15,-4-6-2 0,-3-6-6 16,-9-7-45-16,-7-6-162 15,-4 0-331-15</inkml:trace>
  <inkml:trace contextRef="#ctx0" brushRef="#br0" timeOffset="-115164.06">30553 4227 997 0,'0'0'116'16,"0"0"-112"-16,0 0 14 16,0 0 51-16,0 0 5 15,-63 76-26-15,46-29-14 16,2 5-9-16,2 2-14 16,5-6-3-16,6-5-2 15,2-10-4-15,0-6-1 16,3-7 0-16,7-9 3 0,6-7 1 15,0-4 2-15,2 0 0 16,3-18 3-16,-4-7-9 16,-3-5 3-16,0-7-4 15,-3-4 0-15,0-3 0 16,1-7 0-16,-5 1 0 16,-1 3 0-16,-1 8-3 15,-4 8 3-15,-1 11 2 16,0 10 0-16,0 6 9 15,0 4 6-15,0 0-13 16,0 11-4-16,2 20-8 16,1 17 8-16,4 9 14 0,-3 6 0 15,-1 0-7 1,-1-3-1-16,-2-6-1 0,0-1-3 16,0-9-1-16,0-9 0 15,0-10 1-15,0-10-2 16,0-11 1-16,0-1 0 15,0-3 2-15,0-3 13 16,8-18 39-16,4-9-38 16,7-8-14-16,6-4 0 15,2-1-3-15,1 1 0 16,-1 6 0-16,-6 3 0 16,-4 8 0-16,-7 8-5 15,-2 5-17-15,-3 7-34 16,-2 5-41-16,-3 0-93 0,0 0-261 15,2 4-261-15</inkml:trace>
  <inkml:trace contextRef="#ctx0" brushRef="#br0" timeOffset="-114615.49">30887 4627 893 0,'0'0'75'0,"0"0"-64"16,0 0 81-16,0 0 8 15,-73 72-56-15,55-47-19 16,1 3-5-16,1-1 1 15,2 0-9-15,3-1-3 16,2-3-1-16,6-1 4 16,3-7-3-16,0-2-6 15,0-4 3-15,9-1 1 16,9-6-1-16,-2-2-1 16,5 0 3-16,-4 0-8 15,-1-11 0-15,-2-7 0 16,-3-3 3-16,-2-3-1 0,-1-5-2 15,-3-1 7-15,-5-3 3 16,0-2 10-16,0 4 2 16,0 3 4-16,0 9 3 15,0 8-3-15,0 6 2 16,0 1-14-16,0 3 0 16,0 1-1-16,0 0-13 15,0 11 0-15,0 20-5 16,0 10 5-16,0 6 2 15,0-1-2-15,0-1 0 16,0-5-1-16,1-5-22 16,1-3-74-16,3-9-45 15,3-5-163-15,1-8-97 0</inkml:trace>
  <inkml:trace contextRef="#ctx0" brushRef="#br0" timeOffset="-114315.27">31111 4091 925 0,'0'0'125'0,"0"0"-120"15,0 0 15-15,39 82 96 16,-15-23-23-16,3 14-24 16,-2 10-18-16,-3 9-23 15,-11 7-16-15,-10 2-3 16,-1 1-4-16,-20-4-1 16,-21-3-3-16,-23 0-1 15,-21-1-127-15,-18-4-489 16</inkml:trace>
  <inkml:trace contextRef="#ctx0" brushRef="#br0" timeOffset="-113264.33">26417 5660 1084 0,'0'0'67'0,"0"0"-32"16,0 0 10-16,0 0 11 15,0 0-14-15,0 0-23 16,0 32 25-16,0-4 1 16,0 4-13-16,0 7-6 15,-3 9 9-15,-1 5-3 16,1 4-15-16,2-1-10 16,1-2 2-16,0-3-8 15,5-6 3-15,7-5-3 16,2-7-1-16,2-5 0 0,-2-6-30 15,-1-5-54-15,-5-9-40 16,-5-5-94-16,-3-3-181 16</inkml:trace>
  <inkml:trace contextRef="#ctx0" brushRef="#br0" timeOffset="-112861.5">26401 5666 874 0,'0'0'163'0,"0"0"-162"0,0 0 3 16,0 0 63-16,0 0 27 15,0 0-55-15,79 36-14 16,-57-16-13-16,-4 4-7 15,-3 2 3-15,-1 7 0 16,-4 1 3-16,2 4-2 16,-1 6-3-16,-1 0-6 15,3 1 5-15,1-3-5 16,1-1-1-16,-5-5 1 16,-5-3 0-16,-5-2-1 15,0-3-1-15,-17-4 2 0,-8-5 0 16,-7-4 3-1,0-5-3-15,-3-6 0 0,1-4 0 16,6 0 0-16,4-9 0 16,9-14-77-16,9-5-280 15</inkml:trace>
  <inkml:trace contextRef="#ctx0" brushRef="#br0" timeOffset="-111895.24">26834 5986 214 0,'0'0'671'0,"0"0"-630"0,0 0 52 15,0 0 65 1,0 0-86-16,0 0-37 0,-30-6-9 16,25 14-11-1,2 11-3-15,0 7-1 0,3 4 4 16,0 6-2-16,0 1 0 15,0 3-5-15,3 0 8 16,2 0 4-16,-2-4-7 16,-2-2-6-16,1-6 3 15,1-7-7-15,-2-8-1 16,1-5 2-16,-2-5 0 16,0-3 0-16,1 0 2 15,1 0 7-15,-1-14-3 0,4-5-9 16,-1-3-1-16,2-2-1 15,3 0-8-15,0 3-13 16,0 0-8-16,4 5-7 16,1-1-4-16,0 6 25 15,3 3 7-15,-1 1 4 16,0 3 4-16,-4 1 1 16,-2 1-2-16,-1 2 2 15,-2 0 1-15,2 0 2 16,0 16-3-16,-1 2 1 15,-1 4 0-15,2 3-1 16,-3 0 4-16,0 0-4 16,-3-1 0-16,-3-2 1 15,0-2 0-15,0-6 3 0,-9 1 3 16,-10-3 8-16,-7-4 4 16,-3-2-7-16,1-5-8 15,-3-1 0-15,4 0-3 16,5-9-1-16,6-9-34 15,11-8-39-15,5-4-237 16,5-11-405-16</inkml:trace>
  <inkml:trace contextRef="#ctx0" brushRef="#br0" timeOffset="-111525.09">27242 5892 905 0,'0'0'227'15,"0"0"-223"-15,0 0 54 16,0 0 44-16,0 0-33 16,0 0-9-16,-1 0-43 15,20 0-11-15,13-2-4 16,4-4-2-16,5 0-19 15,-2-1-135-15,-8 1-225 16,-7 0-452-16</inkml:trace>
  <inkml:trace contextRef="#ctx0" brushRef="#br0" timeOffset="-111313.39">27293 6083 574 0,'0'0'608'0,"0"0"-589"0,0 0-17 15,0 0 38-15,0 0 10 16,0 0-23-16,124-6-27 16,-73-5-34-16,-1-5-267 15,-5-5-352-15</inkml:trace>
  <inkml:trace contextRef="#ctx0" brushRef="#br0" timeOffset="-110829.29">28000 5370 432 0,'0'0'435'0,"0"0"-401"0,0 0 14 15,0 0 75-15,0 0-5 16,0 0-63-16,-23 32-10 16,12-3-12-16,5 8-3 15,1 8-1-15,5 4 1 16,0 5-8-16,0 3 8 16,2 5 1-16,7 2-12 15,0 3-8-15,0-1 1 16,-3-5-5-16,-3-9-4 15,0-7-1-15,-3-6-2 16,0-7 0-16,0-7-3 16,0-6-26-16,-6-6-30 0,-9-6-32 15,-3-7-27-15,-4 0-138 16,-2-12 42-16,-4-10 7 16,-1-10-76-16</inkml:trace>
  <inkml:trace contextRef="#ctx0" brushRef="#br0" timeOffset="-110662.97">27760 5729 827 0,'0'0'209'0,"0"0"-188"16,0 0 54-16,103 0 12 15,-58 0-56-15,5 0-21 16,4 0-10-16,2 0-18 0,2-6-284 15,-3-4-327-15</inkml:trace>
  <inkml:trace contextRef="#ctx0" brushRef="#br0" timeOffset="-110309.47">28479 5417 827 0,'0'0'149'16,"0"0"-127"-16,0 0 104 15,0 0-16-15,0 0-45 16,0 0-15-16,-86 53 6 15,68-12-25-15,1 12-9 16,1 3 8-16,7 3-1 16,4 2-3-16,5 3-8 15,0-2-10-15,4-3-6 16,12-8 0-16,8-9-2 16,4-8-9-16,5-9-82 15,5-7-91-15,0-11-251 16</inkml:trace>
  <inkml:trace contextRef="#ctx0" brushRef="#br0" timeOffset="-109895.2">28764 5493 1052 0,'0'0'86'0,"0"0"-77"0,0 0 53 16,0 0-27-16,0 0-11 15,0 0-7-15,49 9 20 16,-26 4-22-16,1 2-14 15,-2 3 6-15,-5 4-5 16,-3 3 4-16,-3 3-2 16,-5 4 5-16,-3 2-7 15,-3 2 4-15,0 0-1 16,0-2 4-16,-9-3-9 16,-6-5 5-16,-7-8-3 15,-4-8 2-15,-1-5-4 0,2-5-15 16,5 0-51-16,9-13-86 15,11-10-129-15,1-8-219 16</inkml:trace>
  <inkml:trace contextRef="#ctx0" brushRef="#br0" timeOffset="-109694.71">29049 5535 893 0,'0'0'197'15,"0"0"-188"-15,0 0 97 16,0 0-30-16,-91 30-30 0,75 3-22 16,2 9-6-16,7 3 2 15,5 0-14-15,2 0-6 16,0 0 0-16,6-5-34 16,15-6-98-16,4-7-229 15,5-13-371-15</inkml:trace>
  <inkml:trace contextRef="#ctx0" brushRef="#br0" timeOffset="-109403.14">29269 5743 81 0,'0'0'917'0,"0"0"-900"15,0 0-16-15,0 0 19 16,0 0 53-16,0 0 12 16,19 110-55-16,-7-69-16 15,-3-1-9-15,-6-4-1 16,-3-3-2-16,0-7 2 16,0-3-3-16,-13-5-1 15,-3-6 3-15,-1-6-3 16,-3-5 0-16,-4-1-21 15,3-4-116-15,3-16-101 0,8-6-416 16</inkml:trace>
  <inkml:trace contextRef="#ctx0" brushRef="#br0" timeOffset="-108674.16">29574 5452 631 0,'0'0'290'16,"0"0"-272"-16,0 0 15 15,0 0 59-15,0 0 6 0,0 0-43 16,-12-5-34-16,8 13-13 15,-6 12 16-15,1 7 12 16,1 5-7-16,0 8 9 16,3 1-12-16,5-1-11 15,0 2-7-15,0-7-5 16,5-1 2-16,8-9-1 16,3-5-4-16,0-9 2 15,2-5-2-15,2-6 0 16,-2 0-1-16,-5-7-11 15,0-14 10-15,-7-2 1 16,-1-4 1-16,-5-3-1 0,0-6 1 16,0-4-1-16,0-1-1 15,-6 0 1-15,0 3 1 16,1 6 1-16,0 6 0 16,3 9 1-16,1 6 4 15,-1 5 4-15,2 5 5 16,0-1 1-16,0 2-5 15,0 0-6-15,0 5-5 16,0 16-3-16,0 13 3 16,0 9 14-16,5 7-3 15,3 2-2-15,0 5 2 16,-2-2-3-16,0-1 3 16,1 0-10-16,-1-6 0 15,0-7 2-15,0-10 0 16,-1-9-1-16,-2-7-1 15,2-8-1-15,-2-5 2 0,2-2 0 16,3 0 8-16,4-13 5 16,7-10-3-16,3-8-6 15,3-10-5-15,4-4 0 16,-3-7 0-16,-3 2-1 16,0 5-8-16,-8 6-23 15,-2 11-28-15,-3 7-14 16,-5 12-78-16,-5 3-267 15</inkml:trace>
  <inkml:trace contextRef="#ctx0" brushRef="#br0" timeOffset="-107976.45">30047 5782 956 0,'0'0'112'0,"0"0"-64"16,0 0 63-1,0 0-52-15,0 0-23 0,0 0-12 16,-13-10-12-16,13 10-10 16,0 0-2-16,-2 9-3 15,-1 12 3-15,-3 9 44 16,-1 6-11-16,0 6-13 16,1 0 1-16,0-3-10 15,-1-2-5-15,4-6-4 16,0-4-1-16,3-8-1 15,0-6 0-15,0-4-1 16,0-8-3-16,0-1-4 0,0 0 7 16,0-5 1-1,2-11-2-15,7-6-2 0,0-1 3 16,4-4 1-16,-2-1-9 16,0-1-5-16,0 3-10 15,0 3-9-15,-2 8 14 16,2 1 12-16,0 8 3 15,-2 2 1-15,1 4-3 16,-1 0 6-16,2 7 0 16,1 11 3-16,0 5 3 15,-2 2-1-15,-3 5-1 16,0-1 6-16,-6-2-9 16,-1 0 3-16,0-4-2 15,0-4 0-15,-8-2 4 16,-5-3-2-16,-2-2-1 0,-7-7 6 15,-6 0-2-15,-7-5-5 16,-1 0-2-16,0 0 0 16,8-12-27-16,10-5-37 15,17-3 4-15,1-5-167 16,18-6-326-16</inkml:trace>
  <inkml:trace contextRef="#ctx0" brushRef="#br0" timeOffset="-107483.2">30464 5863 934 0,'0'0'95'15,"0"0"42"-15,0 0-60 16,0 87-32-16,0-61-14 15,0-2-16-15,-3-2-7 16,-7-3-4-16,-1-4-4 16,3-5 3-16,-1-4-3 0,-1-6-22 15,-4 0-111-15,-2-12-231 16</inkml:trace>
  <inkml:trace contextRef="#ctx0" brushRef="#br0" timeOffset="-106831.46">30708 5423 914 0,'0'0'203'0,"0"0"-196"0,0 0 0 16,0 0 33-16,-46 81 13 15,44-47-22-15,2-1-13 16,0-5-11-16,0-7-1 16,2-3-5-16,5-9 4 15,1-6-1-15,3-3-3 16,-1 0 4-16,3-4-5 15,-1-13-3-15,-3-6 1 16,-1-1 0-16,-5-3 1 16,0 2 0-16,-2-2 1 15,-1 3 0-15,0 3 3 0,0 1-3 16,0 7 14-16,0 4 4 16,0 4-3-16,0 5 11 15,0 0-20-15,0 0-6 16,0 13-9-16,6 15 9 15,0 15 6-15,1 6 21 16,3 5-13-16,0-2-10 16,-4-3 3-16,-2-5-6 15,1-6 0-15,-4-10 2 16,-1-9-3-16,0-9 0 16,0-7 1-16,0-3 0 15,0 0 2-15,6-5 12 0,3-15 7 16,3-7-20-1,4-5-2-15,1-2 0 0,1-7 2 16,3-3-2-16,0-1-2 16,-5 4 1-16,-3 10-6 15,-5 12-11-15,-3 8-4 16,0 8-37-16,-5 3-47 16,0 0-243-16,0 0-200 15</inkml:trace>
  <inkml:trace contextRef="#ctx0" brushRef="#br0" timeOffset="-106089.33">31077 5570 568 0,'0'0'164'16,"0"0"-102"-16,0 0 73 15,0 0-6-15,0 0-33 16,0 0-42-16,-74 94-18 16,64-66-17-16,3 0-6 15,1 1 1-15,1-3-2 16,1-3-9-16,4-3 1 15,0-6 2-15,0-3-4 16,0-2 1-16,4-8 3 16,5-1 2-16,2 0-1 15,4 0-1-15,-2-14-3 0,0-4-1 16,-1-4 3-16,0-2-4 16,-4 1 1-16,-2-4 2 15,-3-1-4-15,-3-2 1 16,0 1 5-16,0 1 8 15,0 7-2-15,0 7 13 16,0 4-3-16,0 5 4 16,0 2-13-16,0 0-9 15,0 1 0-15,0 2 4 16,0 0-6-16,0 0-2 16,0 0 0-16,0 0-4 15,0 13-2-15,0 7 6 0,-2 6 3 16,1 3 1-16,1 4 0 15,0 0 5-15,0 1 3 16,0-2-6-16,3 1-4 16,4-2 3-16,3-6-5 15,1-1 0-15,1-5-28 16,1-6-110-16,-2-7-199 16,1-6-344-16</inkml:trace>
  <inkml:trace contextRef="#ctx0" brushRef="#br0" timeOffset="-105722.17">31281 5214 867 0,'0'0'211'15,"0"0"-163"-15,0 0-11 16,0 0 32-16,0 0 14 0,34 85-27 16,-14-41-17-16,-1 10-11 15,-1 3-17 1,-4 4-1-16,-7 2-2 0,-4-1-4 15,-3-3 7-15,0-1-3 16,0-3-8-16,-13-1 4 16,-7-2-4-16,-5-5-21 15,-15-8-106-15,-13-10-142 16,-21-12-573-16</inkml:trace>
  <inkml:trace contextRef="#ctx0" brushRef="#br0" timeOffset="-94646.3">19581 6782 1088 0,'0'0'88'16,"0"0"-58"-16,0 0 63 16,0 0-8-16,0 0-33 15,0 0-2-15,0 0-21 16,0 0-14-16,0 7-15 0,0 21 0 15,0 14 0-15,0 12 1 16,0 4 25-16,0 5-5 16,0 0-1-16,0-1 6 15,0 4-7-15,0-5-7 16,0-2 3-16,0-7-11 16,5-10 1-16,2-7-4 15,-1-12 0-15,1-6-1 16,-2-7-10-16,-2-7-46 15,-1-3-64-15,-2-7-96 16,0-19-180-16</inkml:trace>
  <inkml:trace contextRef="#ctx0" brushRef="#br0" timeOffset="-94156.5">19538 6856 879 0,'0'0'95'16,"0"0"-85"-16,0 0 29 15,0 0 21-15,0 0-7 0,0 0-13 16,101 19-10-16,-72 1-7 15,-1 3-2-15,-1 3-9 16,3 4-8-16,-2 2 9 16,-1 3-5-16,-3 3 8 15,-3 3-5-15,-6 0-6 16,-2 0 2-16,-5-2 1 16,-5-1-1-16,-3 1 2 15,0-1-1-15,0-1-6 16,-2-1 1-16,-10-4 1 15,-1 0 3-15,-5-3-3 16,-3-2 2-16,-3-4 17 16,-3-2-3-16,-1-5 0 15,0-3 0-15,1-6 0 16,0-4-6-16,-2-3-3 0,1 0 2 16,1-8-3-16,2-9-5 15,1-1-4-15,6-5-1 16,5 0-47-16,10 2-65 15,3 0-99-15,1 1-211 16</inkml:trace>
  <inkml:trace contextRef="#ctx0" brushRef="#br0" timeOffset="-93551.92">19998 7258 1072 0,'0'0'56'0,"0"0"-31"16,0 0 50-16,0 0-36 16,-83 73-17-16,72-44-6 15,6 5 4-15,5-1-8 0,0-3-2 16,0-3-2 0,12-3-4-16,4-7 3 0,4-3 0 15,-1-7-1-15,4-5-5 16,0-2 11-16,1 0-2 15,-4-10-4-15,-6-6-4 16,-4-2 4-16,-9-2 0 16,-1-4-2-16,0-3 4 15,-7-2 6-15,-10-1 12 16,2-1-8-16,2 6-7 16,4 11 9-16,4 5 7 15,4 6-6-15,1 3 2 16,0 0-6-16,0 0-6 15,0 0-3-15,0 3-5 0,0 20-3 16,9 8-6-16,6 5 6 16,-2 4 5-16,3-1 2 15,1-2-1-15,1 0-2 16,2-1-4-16,2-4 0 16,2-2 0-16,4-2-1 15,-1-9-71-15,-6-7-192 16,-3-8-741-16</inkml:trace>
  <inkml:trace contextRef="#ctx0" brushRef="#br0" timeOffset="-91086.27">20788 7570 537 0,'0'0'282'0,"0"0"-200"15,0 0 48-15,0 0-8 16,0 0-43-16,0 0-29 16,-1 13-22-16,1 3-18 15,0 5 18-15,0 4 7 16,0 4 19-16,0 3-23 16,0 6-4-16,1 4-4 15,7 6 0-15,3 3-5 16,-3 3 1-16,0 2-5 15,-2 3 1-15,-3 4 2 16,1-3-3-16,-4-1-5 16,0-5 8-16,1-2-6 15,-1-4-6-15,3-3 6 16,-1 2-8-16,2-3 2 0,1-5-5 16,-2-2 2-16,0-6 0 15,0-6-1-15,-1-5 5 16,-1-6-6-16,2-7 1 15,-3-3-2-15,1-4 1 16,1 0 0-16,-1 0 0 16,4-7-6-16,1-14-47 15,0-12-89-15,-3-12-222 16,-2-10-599-16</inkml:trace>
  <inkml:trace contextRef="#ctx0" brushRef="#br0" timeOffset="-89858.24">20766 7595 576 0,'0'0'82'0,"0"0"-59"16,0 0 55-16,0 0-10 15,0 0-26-15,0 0-15 16,6 0-14-16,13 0-2 15,5 2 14-15,6 1 16 16,7-1-2-16,4-2-9 16,5 0-5-16,0 0-17 15,2 0-1-15,-2 0-7 16,0 0 0-16,-2-2 0 16,0-1 2-16,0 2-2 15,0-2 0-15,1 3 2 16,1 0-2-16,2-2-5 0,1 2 5 15,1-1 0-15,3-3-1 16,2 3 1-16,5-2 0 16,3 0 1-16,2 0 2 15,1 2-2-15,-2-2 0 16,-2 3 8-16,-4-2-8 16,1 2 5-16,2-1-3 15,4-3 4-15,0 1-6 16,3-3-1-16,-2 2-2 15,0 0 0-15,-2 1 2 16,-3 0-1-16,-1 0 1 16,-3 2-2-16,-6-1 2 15,-2 1 0-15,-4 1 0 0,-4 0 1 16,1-2-1-16,2 2 0 16,2 0 0-16,3-1 2 15,3 0-2-15,2 1 0 16,-1-2-2-16,-2 1 1 15,0 1 0-15,0 0-1 16,-5-1 2-16,3 1 0 16,-4-2 0-16,0-1-1 15,-2 2-2-15,-3-3 3 16,3 0-3-16,-2-1 2 16,-1 3 1-16,0-1 0 15,-1 1-4-15,-5 0 2 16,-5 0 3-16,-5 2-1 15,-9-1 1-15,-8 1 0 0,-3 0 2 16,-4 0 2-16,0 0 0 16,0 0-5-16,-13-3-82 15,-14-1-394-15</inkml:trace>
  <inkml:trace contextRef="#ctx0" brushRef="#br0" timeOffset="-86921.33">20859 8592 384 0,'0'0'165'0,"0"0"-93"16,0 0 37-16,0 0 20 15,0 0 5-15,0 0-16 16,0 5-61-16,0 0-29 16,0 3-14-16,0 4-1 15,0 3 9-15,0 4 20 16,0 3-1-16,0 1-2 15,0 2 3-15,0 2-15 16,-2 1-1-16,2 2-13 16,0 1-3-16,0 1-1 0,0 1-2 15,0 0 1 1,0 4-4-16,5 0 9 16,0 1-1-16,-3-2 4 0,-1-2 2 15,-1 1-7-15,0-3-1 16,0-3-3-16,0-2 0 15,0-1-5-15,0-5 2 16,3-3-4-16,0-6 3 16,-1-3-3-16,-1-1 3 15,1-4-3-15,-2-2 0 16,1 0 2-16,-1 0-2 16,0-2 0-16,0 0 0 15,2 0 0-15,-2 0 2 16,0 0-1-16,1 0 1 0,-1 0 0 15,0 0-2-15,0 0 5 16,0 0-5-16,0 0 1 16,0 0-1-16,5 0 0 15,3 0 0-15,5 0 0 16,4 0 2-16,3 0 0 16,2 0 0-16,4-4-2 15,-1 2 1-15,1-2-1 16,2-1 0-16,2 0-1 15,3-3-1-15,1 3 2 16,1-1-1-16,3 2-5 16,4 1 6-16,5 0-6 15,3 2 6-15,3-1 1 0,1 2-1 16,1-1 0 0,-1 1 1-16,0-2-1 0,-1 0-2 15,1-1 2-15,3-1 2 16,3 0-2-16,2-1-4 15,1 0-3-15,-2 2 1 16,0-1-3-16,-1 1 1 16,1 0 4-16,2 2 4 15,1-2-1-15,0 0 0 16,-6 0 1-16,0-1 0 16,1-3 1-16,-1 1-1 15,0-1 0-15,1 3 0 0,-2-1 1 16,0 3-1-1,-3 0 1-15,1 1 1 0,-2-1-2 16,6 1 0-16,0-1 0 16,2-3 2-16,1 2-3 15,-4 0 1-15,-4 2-2 16,1 0 2-16,-2 1-1 16,-1 0 1-16,1 0 0 15,-2 0-1-15,-3 0 1 16,-1 0 0-16,-2 0-1 15,3 0 1-15,-1 0 0 16,0 1 3-16,2-1-2 16,-1 1-1-16,1-1 1 0,-3 1-1 15,-1 1 0 1,-3-2 1-16,-2 0-1 0,2 0 0 16,-2 2 0-16,3-2 0 15,5 0 4-15,0 0-3 16,-2 0-1-1,-4 0-3-15,-2 0 1 0,-4 0 0 16,0 0 1-16,-2 0 2 16,-1 0-2-16,0 0 2 15,0 0-2-15,-4 0 2 16,1 0-3-16,0 0 2 16,-5-2 0-16,1 0 0 15,-4 1 1-15,-1 1-2 16,1 0 3-16,1 0-4 0,-5 0 4 15,3-1-1-15,-4 1-1 16,0 0 0-16,-1 0 0 16,-2 0 0-16,-1 0 0 15,-1-1 1-15,-1-1-1 16,0 1 0-16,0 0-1 16,-4-1 1-16,-1 2 0 15,0-1 1-15,-4-1-1 16,-1 2 0-16,-1 0 0 15,0 0 0-15,0 0 1 16,0-1 1-16,0 1 1 16,0-3 1-16,3 0 3 15,-1-1 0-15,-1-2-3 0,-1 0-3 16,0-5 4 0,0 0-1-16,0-3-3 15,0-2 7-15,-6-2-3 0,0-4-4 16,-3-4 7-16,3-6 2 15,0-6-2-15,2 1-7 16,-2-1 0-16,2 4 0 16,-1 2-1-16,2 3 3 15,-1 1-4-15,-3-1 1 16,1-3 0-16,-1 1 1 16,0-4-1-16,-1-2 0 15,1-2 0-15,-1-4 0 16,2 0 0-16,2 0 1 0,1 2-1 15,0 5-3-15,1 2 3 16,-1-3-4-16,2 0 3 16,-4-3-1-16,1-6-9 15,0 2 2-15,-1-5 9 16,0 2 0-16,1 0 2 16,-2 2-5-16,-1 3 6 15,-1 3-2-15,2 0-1 16,2 2 0-16,-1 2 2 15,2 2-4-15,0 5 4 16,0 4-3-16,0 1 3 16,2 4-2-16,-2 2 0 0,0 0-1 15,0 5 1 1,-2 0 0-16,2 1 1 0,-1 2-1 16,0 2 0-16,-1-1-1 15,2 0 1-15,-1-2 0 16,0 0 0-16,0-5 1 15,-2 1-1-15,2-2 0 16,-1 5-1-16,2 3 2 16,0 2-1-16,0 5 0 15,2 0 0-15,1 1 0 16,0 0-1-16,0-2 0 16,0 2-1-16,0 0 2 15,-2 0 0-15,1-3 0 16,-4 1 1-16,-4-3-1 0,0 1 0 15,-3 0 1-15,-2 1-1 16,-3 2 0-16,-2 1-2 16,-2 0 0-16,-2 0 1 15,1 0-1-15,0 3 1 16,2 0 1-16,1 1-1 16,0-3 0-16,-3 2 1 15,-1 0 0-15,-6-1 0 16,1 3 0-16,1 0 1 15,3 1-1-15,6 1 0 16,1-1-3-16,0-1 3 16,2-1-2-16,2 0 1 15,-4-1-1-15,4-2 1 16,-3 1 1-16,-3-2 0 16,-3 0 0-16,-5 0 0 0,-2 0-5 15,-4 0 3-15,-3 0-5 16,3 0-16-16,3-3-5 15,5 0 7-15,1 2 13 16,1 1 1-16,0 0 4 16,-1 0 0-16,2 0 1 15,3 0 2-15,0 0 0 16,-5 0 0-16,-2 0 0 16,-10 0 0-16,-12 3-1 15,-13-2-35-15,-15-1-84 16,-11 0-93-16,-5 0-301 15</inkml:trace>
  <inkml:trace contextRef="#ctx0" brushRef="#br0" timeOffset="-85218.69">20796 8508 138 0,'0'0'342'0,"0"0"-293"15,0 0 27-15,0 0 17 16,0 0 0-16,0 0-26 15,-3 0-5-15,4 0 9 16,12 0-37-16,1 0-13 16,5 0 10-16,4 0-4 15,4 0 0-15,4-1-6 16,9-2-9-16,5 0 3 0,7-1-9 16,5 0 4-1,4-1-9-15,3 0 4 0,-1-1-2 16,0 3-3-16,-2-3 3 15,-3 2-5-15,-3-1 2 16,-1 0 0-16,-2-1 3 16,3 0-3-16,-1-1 0 15,6 2 0-15,3 0 2 16,-1 1-2-16,2 2 0 16,-1-2 3-16,-5 0-3 15,0 1-3-15,1-1 0 16,-3-1 3-16,2-1 0 0,0-2-2 15,-1-1 2-15,3 1-3 16,-2 1 0-16,-1-1 2 16,-2 1 0-1,-4 3-1-15,-3 0 2 0,-1 1 1 16,-2 1-1-16,1 1 0 16,-4 0 0-16,3 1 0 15,0-3 1-15,5 0-1 16,1-1 0-16,4 0 0 15,0-2 0-15,-3 1 0 16,-4 2-2-16,-3 0 1 16,-3 2 1-16,-2-1 0 15,3-1 1-15,4 2-2 16,2 1 3-16,3-1 0 0,0 1 1 16,3-3 2-16,2 0-5 15,-3 0 2-15,-5 0 0 16,-1 2-1-16,-6-1-1 15,-2 2 1-15,-1 0 0 16,-2 0-1-16,0 0 1 16,1 0 6-16,2 0-2 15,3 0 5-15,1 0-2 16,3 0 1-16,-3 0 0 16,-6 0-6-16,-4 2 0 15,-2-1-3-15,-2 2 5 16,-2-1 4-16,-1-2-5 0,-2 1 2 15,2-1-4-15,0 0 1 16,-2 1-1-16,1 1-2 16,-5-1 3-16,0 1-3 15,-2-1 1-15,-4 0 0 16,3 2 0-16,-3-1 0 16,1-1 2-16,2 0 1 15,4-1-4-15,4 0 5 16,-1 0-1-16,0 0-3 15,-5 0-1-15,-4 0 2 16,-7 0-4-16,-6 0 4 16,-3 0-2-16,0 0 1 15,-4 0-1-15,-20-9-46 16,-13-8-286-16,-17-8-356 0</inkml:trace>
  <inkml:trace contextRef="#ctx0" brushRef="#br0" timeOffset="-84135.09">22843 7599 756 0,'0'0'85'0,"0"0"1"16,0 0 70-16,0 0-47 15,0 0-67-15,0 0-30 16,-2 43-11-16,-1-23 2 16,0 1 3-16,3 3 1 15,0 3 3-15,0 0 0 16,0 2 1-16,0 5 11 15,0 0-8-15,0 1 1 16,0 2-4-16,0 2 5 16,0-2-7-16,0 3 4 15,8 0 1-15,-2 0-2 16,0 0-8-16,-2-3 4 0,2-4-4 16,-2-2-1-16,1-2 2 15,-4 0-3-15,1-1 1 16,-2 2 0-16,0 0 2 15,0 1 5-15,0 1 2 16,0 0-3-16,0 2-2 16,1-2 0-16,2-2-2 15,2 2-3-15,1-3 3 16,3 1-2-16,-5 0 4 16,2-1-5-16,-1 1 3 0,-2-2 1 15,-3-1 0 1,0 0-4-16,0-1 6 0,0-1 0 15,0 0-2-15,0 2 0 16,0 1-4-16,1-1 3 16,1 2-5-16,-1 0 3 15,2 0-1-15,0-1 3 16,2-2-1-16,-2-3 2 16,-2-6-3-16,1-8 3 15,-1-5-4-15,-1-2-1 16,0-2-1-16,0 0 1 15,0-12-1-15,-3-11-17 16,-21-14-94-16,-10-14-201 16,-11-17-579-16</inkml:trace>
  <inkml:trace contextRef="#ctx0" brushRef="#br0" timeOffset="-83231.94">21810 7674 192 0,'0'0'414'16,"0"0"-376"-16,0 0 17 16,0 0 37-16,0 0-18 15,0 0-30-15,-1 88 14 16,1-57 12-16,0 5-14 16,0 2-18-16,1 1 8 0,-1 5-8 15,0 1-8 1,0 5-6-16,0 0 0 0,0 2 2 15,0-1-16 1,0-3-4-16,0-1 2 0,5-3-6 16,-2 1 7-16,4 1-1 15,-4 0 0-15,2 1 7 16,-1 0 8-16,1-2 1 16,-1-1 3-16,2-2-1 15,-3 1-15-15,1-4 2 16,1 1-5-16,-2 0-1 15,0 2-3-15,0-3 2 16,0 1 0-16,0-4 2 16,1-2-4-16,-1-3 4 15,-1-4-1-15,-2-2 0 0,1 1 1 16,1-4-1 0,1 1-1-16,1-1-1 0,-1 0-3 15,0-1 1-15,2 0-1 16,0-3-1-16,0 0 0 15,-3-2 0-15,-2-3-2 16,0-3 2-16,0-2-2 16,0-2 1-16,-5-5-28 15,2-1-62-15,3 0-78 16,0-22-218-16</inkml:trace>
  <inkml:trace contextRef="#ctx0" brushRef="#br0" timeOffset="-82332.66">23824 7574 645 0,'0'0'209'15,"0"0"-209"-15,-7 77 7 16,7-40 18-16,0 3 44 16,0 7 16-16,9 2-8 15,0-1-10-15,-2 2-27 16,-2 0-14-16,-1 5 2 15,-1 4 2-15,-1 1-8 16,-2 1 5-16,0-3 4 16,0-2-5-16,0 0-9 15,0 4-7-15,0-2 2 0,0 0-4 16,0-1 13 0,0-4-4-16,0-1-1 0,0-4 1 15,4-7-4-15,2-1-5 16,0-6-2-16,0-5 1 15,3-5-2-15,-2-3 1 16,0-3-3-16,-1-1 0 16,-3-3-2-16,0-2-1 15,-1-3 1-15,1 1 0 16,-1-3 2-16,-1-1 3 16,1-1 0-16,-1 1 1 15,1 0-2-15,-1 1 0 16,-1-4 0-16,3 2-3 15,-1-2 0-15,-2-1-2 0,1-2 0 16,-1 0 2-16,0 0-1 16,0 0 0-16,0 0 4 15,0-7-5-15,0-12-13 16,-6-9-112-16,-17-8-355 16</inkml:trace>
  <inkml:trace contextRef="#ctx0" brushRef="#br0" timeOffset="-78612.49">20023 7061 333 0,'0'0'288'16,"0"0"-256"-16,0 0 8 16,0 0 66-16,0 0 0 15,0 0 2-15,0 0-34 16,0 0-19-16,0 0-30 15,0 4-6-15,0 5 2 16,0 2 0-16,0 5 3 16,0-1 22-16,0 0-15 15,-3 3-12-15,3 0-7 0,-2 1 1 16,2 1-6 0,0-1-4-16,0 1 13 0,0-1 1 15,-1 0-9-15,1-1 5 16,-2-1-5-16,1 1 0 15,-1 0-2-15,1-1 0 16,1 0 3-16,0-1 5 16,-2 0-11-16,2-4 1 15,0-3-1-15,-1-1-1 16,1-3-1-16,0-2 0 16,0-1 0-16,0-2-1 15,0 0 0-15,0 0 1 0,0 0-1 16,0 0 1-1,0 0-1-15,0 0 2 0,0 0 1 16,0 0 0-16,0 0 0 16,0 0 2-16,0 0-2 15,0 0 8-15,0 0 1 16,0 0 1-16,0 0 1 16,0-2 2-16,0-9-1 15,-2 0-4-15,1-4-11 16,1-1 4-16,0 2-4 15,0-2 0-15,0 0 3 16,0 4 0-16,0 1-3 16,0 2-3-16,0 5 3 0,0 0 1 15,1 4 0 1,1-2-2-16,-1 1 1 16,4-2 0-16,4 2-3 0,6-2 1 15,0 1 2-15,2 2 0 16,-3 0 0-16,-1 0 0 15,-2 0-3-15,-2 2 1 16,-1 6 2-16,0 4-6 16,-2 0 6-16,-1 0-6 15,-1-1 3-15,1 0 3 16,0 1 0-16,2 0-1 16,-3 1 1-16,2 0 1 0,0-1-1 15,1 1 0 1,-2 1 0-16,-2-3 0 0,0 1 1 15,-2 1-1-15,2-3 0 16,-1 1 0-16,-1-3 0 16,-1-1 1-16,0 0 0 15,0 2-1-15,0 0 0 16,-1 1 1-16,-7 0 0 16,1-1 1-16,-3-1 4 15,-1 1-4-15,0-2 0 16,0-1 1-16,2-3 4 15,1 2-3-15,3-4 0 0,-1-1 0 16,2 0-1 0,-3 0 0-16,-4 0 1 15,-2 0 5-15,-2-7 3 16,0-1-9-16,3-1 2 0,-1 0 1 16,-1-3 5-16,4 3-5 15,-2-2-5-15,5 4 3 16,1 0 2-16,-1 1-3 15,3 1-2-15,3 0 1 16,-1 3-1-16,-1-2 1 16,2-1-2-16,-1 2 1 15,1-2 0-15,-1-2-1 16,1 0 0-16,-1-2-1 16,2 2 1-16,0 0 0 15,0 1 0-15,0 1-4 0,0 0 4 16,0 3 2-16,0-1-2 15,0 3-6-15,0-2 4 16,0 2-16-16,6 0-23 16,3-3-44-16,5-3-152 15,-4-3-304-15</inkml:trace>
  <inkml:trace contextRef="#ctx0" brushRef="#br0" timeOffset="-77343.6">19983 7038 445 0,'0'0'99'0,"0"0"-6"15,0 0-23-15,0 0 32 16,0 0-28-16,0 0-9 0,-8-11-27 15,8 11 0-15,0 0-12 16,0 0-1-16,0 4-7 16,-2 15 1-16,-2 6-3 15,4 3 13-15,-1 3 70 16,-1 0-55-16,2 0-30 16,-1 1 9-16,-1 1 1 15,1-2 16-15,1-1-17 16,0 0-8-16,0-2-4 15,0-2 2-15,0-1-6 16,0 0 0-16,0-1 3 16,0-1-5-16,0-2 6 15,0-3-1-15,3-2-5 0,-2-4 1 16,1-3-2-16,-1-2 0 16,-1-3-1-16,0-3-1 15,0 1-1-15,0-2 1 16,2 0-1-16,-2 0 1 15,0 0-1-15,0 0 1 16,0 0 2-16,0 0-2 16,0 0 7-16,0 0-4 15,2 0 2-15,0 0 1 16,1-10-1-16,3-6 4 16,0-5-5-16,0-3-6 15,3-2 0-15,-3-6 1 0,0 3-4 16,0 1 6-16,0 2-6 15,1 6 2-15,-4 8 0 16,0 6 1-16,0 4-6 16,-3 1 5-16,2 0-2 15,-1 0 2-15,4-2 0 16,2 1-4-16,3 0-3 16,3 0 3-16,-3 2 2 15,0 0-2-15,-1 0 4 16,-1 0 1-16,2 0-1 15,-1 0-2-15,-1 3 0 16,-2 3 3-16,1 1 0 16,-1 0 1-16,0 2-1 0,-1 4-5 15,1-4 4-15,1 3 1 16,-3 0-2-16,2 1 0 16,-1-1 2-16,1-1 0 15,0 0-2-15,0 1 3 16,-2-1-1-16,1 2 2 15,-2-2-2-15,0 3 0 16,-2-1-1-16,-1 1 1 16,0 0 0-16,0 0 1 15,0 1 0-15,0-4 0 16,0 0 0-16,-4-3 0 16,-1-1-1-16,-1 0 3 15,2-4 0-15,-2 1-1 16,0-2 5-16,-2 1-4 0,-4-2 6 15,-1 2 2 1,-2-3-3-16,-1 0-3 0,2 0-3 16,-1 0 6-16,5 0-2 15,-2 0-2-15,3-6-1 16,2-1 3-16,-1-3-5 16,1-1 0-16,1-3 2 15,1 0 1-15,2 0-2 16,0 3-2-16,0 4 2 15,3 2 0-15,-1 4-2 16,1-1 0-16,0 1 0 16,0 1 0-16,0 0-1 15,0-2-12-15,0 0-28 0,9-4-68 16,4-1-241 0,1 2-444-16</inkml:trace>
  <inkml:trace contextRef="#ctx0" brushRef="#br0" timeOffset="-75626.85">21400 7856 574 0,'0'0'469'0,"0"0"-397"16,0 0-11-16,0 0 23 15,0 0-14-15,0 0-27 16,0 0-26-16,-38 32-8 15,21-7 5-15,0 5 3 16,2 2 9-16,5 5 3 16,5 2-12-16,4 2-6 0,1-1 0 15,3-3-3 1,15-6 1-16,9-5-5 0,4-3 2 16,4-6 6-16,2-6-12 15,1-5 8-15,0-4-3 16,-4-2-5-16,-4 0 6 15,-6-6-6-15,-6-7 1 16,-6-4 2-16,-5-6-3 16,-4-3 6-16,-1-10-5 15,-2-4 1-15,0-4-2 16,-9-3 0-16,-6 8 0 16,-2 8 1-16,1 10-1 15,1 8 0-15,-4 6 2 16,-5 2-5-16,-2 5 2 0,-5 0 0 15,1 0-5-15,5 8-43 16,5 3-66-16,10 0-98 16,10-2-328-16</inkml:trace>
  <inkml:trace contextRef="#ctx0" brushRef="#br0" timeOffset="-74793.24">22425 7774 666 0,'0'0'520'0,"0"0"-483"15,0 0 20-15,0 0 21 16,0 0-25-16,0 0-38 16,-6 50-10-16,6-21-1 15,0 4 14-15,0 6-5 0,0-1 2 16,0 3 2-16,6 4 2 15,-1-2 2-15,-1-2-5 16,0-5-5-16,-2-8-1 16,-1-5-3-16,-1-7-1 15,2-5 0-15,-2-5-2 16,0-5-3-16,0-1 0 16,0 0 2-16,1 0-2 15,-1 0 0-15,0 0-1 16,0-8-2-16,0-11-78 15,-1-2-289-15</inkml:trace>
  <inkml:trace contextRef="#ctx0" brushRef="#br0" timeOffset="-73523.1">24381 7747 678 0,'0'0'156'0,"0"0"-152"15,0 0 43-15,0 0 73 16,0 0-28-16,0 0-57 0,-6-2-16 15,0 2-5-15,-1 12-13 16,-4 5 5-16,-2 2 24 16,1 7 15-16,1 1-4 15,1 2-24-15,5 0 3 16,4 2-7-16,1-3-3 16,0-2 2-16,7-3-6 15,14-4 2-15,4-5-3 16,5-6 7-16,5-5 2 15,-3-3-8-15,-3 0-3 16,-5-10-3-16,-11-7-9 16,-5-4 8-16,-5-3 1 15,-3-3 8-15,0 0-8 0,-11 0 12 16,-10-1 8-16,0 4 1 16,-3 3-4-16,2 5 3 15,1 8-15-15,2 4-5 16,-5 4-2-16,-4 0-48 15,-2 5-62-15,-4 4-134 16,-1 1-269-16</inkml:trace>
  <inkml:trace contextRef="#ctx0" brushRef="#br0" timeOffset="-72774.82">23513 7809 544 0,'0'0'300'0,"0"0"-262"16,0 0 62-16,0 0 64 15,0 0-76-15,0 0-42 16,0 0-25-16,-9 15-11 16,-6 7-8-16,-3 3 6 0,-3 5 4 15,4-1 2-15,0 0-5 16,2 1 12-16,1 0-15 16,4-4 3-16,4-6-4 15,1-3-3-15,4-5-1 16,1-2-1-16,0-6-28 15,0-3-64-15,0-1-154 16,1-2-157-16</inkml:trace>
  <inkml:trace contextRef="#ctx0" brushRef="#br0" timeOffset="-72439.64">23363 7830 779 0,'0'0'218'0,"0"0"-206"15,0 0 5-15,0 0 60 16,0 0 9-16,96 62-28 16,-71-35-23-16,-4 1 10 15,1-3-31-15,-2 1 4 16,-5-5-6-16,-1-2 12 15,-3-4-3-15,-2-3-4 16,-3-3-5-16,-3-3-5 0,1-5 3 16,-2-1-5-16,-2 0 3 15,0 0-7-15,1 0 0 16,1 0 6-16,1 0-2 16,3 0-5-16,-1-6-54 15,-2-8-138-15,-3-1-706 16</inkml:trace>
  <inkml:trace contextRef="#ctx0" brushRef="#br0" timeOffset="-68489.48">21367 8814 547 0,'0'0'61'0,"0"0"-50"15,0 0 71-15,0 0 1 16,0 0-38-16,0 0-2 16,-25 0 2-16,23 0-2 15,-1 0-8-15,-1 0 24 16,-1 0 8-16,-5 0-26 16,1 1-11-16,-6 8-7 15,0 2 7-15,-3 1 2 16,3 4-7-16,1-1 5 15,4 1-12-15,6 4 0 16,4-1-7-16,0 5 8 0,0 1-5 16,21-3 4-1,7-1-8-15,8-4-1 0,4-1-2 16,4-6-3-16,-3-3-2 16,-2-5 0-16,-1-2 0 15,-6 0-2-15,-2-5 0 16,-5-7 1-16,-5-3-1 15,-7-2 0-15,-4-5 1 16,-3-5 2-16,-6-5-1 16,0-1 4-16,-3-3-5 15,-12 1 5-15,0 7-3 16,0 5 2-16,0 5-3 16,-1 7 4-16,-5 4 7 15,0 4-5-15,-4 3-8 16,-2 0 0-16,3 0 0 15,2 7 0-15,2 4-3 16,6 2-12-16,8 1-65 0,4 2-45 16,2-5-174-16,0-3-100 15</inkml:trace>
  <inkml:trace contextRef="#ctx0" brushRef="#br0" timeOffset="-64799.13">22361 8777 452 0,'0'0'285'0,"0"0"-244"15,0 0 18-15,0 0 65 16,0 0-11-16,0 0-54 16,-6 0-25-16,6 0-4 15,0 0-12-15,0 0-5 16,0 0 1-16,0 0 1 15,0 0-6-15,0 0-4 0,0 0 0 16,0 0 0 0,-3 0 4-16,-2 2-3 0,-2 3 0 15,-2-1 3-15,3 2 3 16,-3-1-2 0,-1 3 0-16,1 0 0 0,0 1-4 15,-3-1 2-15,4 2 8 16,2 2-4-16,2 1-5 15,4 3 4-15,0-1-6 16,0 4 1-16,9-4 3 16,8 2-2-16,5-3-1 15,3-3-1-15,0-1-2 16,2-2-2-16,-2-6 1 16,-3-1 3-16,-2-1-5 15,-2 0 1-15,-4 0 0 0,-1-1-1 16,0-9 1-1,0 0 1-15,0-2 0 0,-3-1 0 16,1 1-1-16,-1-4-1 16,-2 2 1-16,-1-3 0 15,-2-1-1-15,-2 3 3 16,-3 2-3-16,0 2 2 16,0 3-1-16,0 2 1 15,0 1 2-15,0-1 0 16,0 2 4-16,-3 1-5 15,-2-3 1-15,2 0 1 16,-3-1-3-16,2 0-2 0,-3 1 1 16,2 0-1-1,0 0 2-15,1 2-1 0,-1 1 1 16,1 2-2-16,-1-3 1 16,2 4-1-16,-1-2 1 15,1 1-1-15,0-2 1 16,-2 2-1-16,-1-2 2 15,0 1-2-15,-2-1-2 16,-1 2 2-16,0 1 0 16,-5 0 0-16,2 0 0 15,-1 0-1-15,-4 0 1 16,1 0 0-16,1 0-1 16,3 6-8-16,-1 1-33 15,1 1-38-15,0 2-24 16,5-3-163-16,2-3-156 0</inkml:trace>
  <inkml:trace contextRef="#ctx0" brushRef="#br0" timeOffset="-62013.57">24430 8546 868 0,'0'0'182'0,"0"0"-144"15,0 0 73-15,0 0-26 16,0 0 13-16,0 0-42 16,0 0-18-16,0-3-20 15,0 3-8-15,0 0 1 16,0 13-2-16,0 7-2 16,0 7 15-16,0 3 1 15,0 4-10-15,2-2-4 0,2 2 5 16,3-4 0-16,-2-1-1 15,-2-7-2-15,0-4 6 16,-1-6-6-16,-1-2 0 16,-1-4-10-16,0-3 10 15,0 0-11-15,0-2 6 16,2 1-6-16,-1-1 2 16,-1-1 0-16,2 0-2 15,-2 0 1-15,0 0 0 16,1 0-1-16,-1 0-1 15,3 0 1-15,0 0-37 16,-3-10-58-16,-13-8-220 16</inkml:trace>
  <inkml:trace contextRef="#ctx0" brushRef="#br0" timeOffset="-61412.38">23563 8695 333 0,'0'0'734'16,"0"0"-685"-16,0 0-33 15,0 0 83-15,0 0-21 16,0 0-14-16,-98 62-8 16,77-37-21-16,3 4-16 15,0 0-3-15,3-2-3 16,0-1 2-16,2-2-1 16,0-4-7-16,2-3-4 15,2-2-3-15,-1-4 0 0,2-2-38 16,-1-6-104-1,-3-3-150-15,3 0-273 0</inkml:trace>
  <inkml:trace contextRef="#ctx0" brushRef="#br0" timeOffset="-61182.13">23213 8722 1186 0,'0'0'111'0,"0"0"-100"16,0 0 2-1,97 49 31-15,-69-22 22 0,-1 4-15 16,-3-2-22-16,4 1-13 16,-1-3-9-16,3 0-7 15,3-5 0-15,-3-3-30 16,-5-5-279-16</inkml:trace>
  <inkml:trace contextRef="#ctx0" brushRef="#br0" timeOffset="-56373.59">20793 7658 23 0,'0'0'407'15,"0"0"-371"-15,0 0-24 16,0 0 48-16,0 0-17 16,0 0 2-16,0 0-6 15,-12-14 12-15,7 6-24 16,1 1-1-16,0-1 5 0,-6-4 27 16,0-1 12-1,-6-4 10-15,-7-3-14 0,1-1 21 16,-5 0-35-16,0 0-12 15,2 1-5-15,1 0 27 16,4 3-39-16,0 2 0 16,4 0 0-16,0 0-5 15,3 1-4-15,1-1-4 16,0 2 0-16,0-3 2 16,3 2 0-16,0-2-9 15,3 5 0-15,-1 0-3 16,2 2 2-16,2 5 0 15,2 1-2-15,-1 3-21 16,2 0-29-16,0 0-102 16,-6 0-223-16,-3 15-144 0</inkml:trace>
  <inkml:trace contextRef="#ctx0" brushRef="#br0" timeOffset="-54905.12">20256 8035 874 0,'0'0'287'16,"0"0"-275"-16,0 0 4 15,0 0 48-15,0 0 2 16,0 0-26-16,0 0-5 16,7 0-24-16,12 0-5 15,6 0-6-15,6 0 7 16,-1 0-2-16,-5 3-2 0,-6 5 2 16,-2 3-4-1,-5 1 5-15,-2 1-6 0,-2 5 1 16,-5 0-2-16,1 3 7 15,-4 3-10-15,0-1 6 16,0 2-2-16,-4-1 3 16,-7-2-3-16,-4 1 0 15,-6-4 1-15,-4-4 0 16,0-3 4-16,-2-1-5 16,3-6 0-16,4-2-1 15,8-3-1-15,7 0-49 16,5-17-47-16,1-5-127 15,20-4-190-15</inkml:trace>
  <inkml:trace contextRef="#ctx0" brushRef="#br0" timeOffset="-54618.01">20520 8094 863 0,'0'0'110'16,"0"0"-103"-16,0 0 80 16,0 0 22-16,0 0-62 15,0 0-26-15,-27 30-3 0,20-8 10 16,2 2 1 0,5 0-12-16,0 2 3 0,0-3 4 15,0-1-5 1,11-1-7-16,5-6-5 0,4-2-1 15,6-3 0-15,4-6-6 16,4-3 0-16,-4-1-120 16,-7 0-261-16,-7-15-263 15</inkml:trace>
  <inkml:trace contextRef="#ctx0" brushRef="#br0" timeOffset="-54317.34">20291 7836 662 0,'0'0'344'0,"0"0"-316"16,0 0-10-16,0 0 80 16,0 0-21-16,0 0-47 15,42 0-23-15,-12 0 8 16,3 0-2-16,1 0-9 0,-2 0-4 16,-5 0-27-16,-7-2-326 15,-6 1-510-15</inkml:trace>
  <inkml:trace contextRef="#ctx0" brushRef="#br0" timeOffset="-53604.32">20378 8794 623 0,'0'0'472'0,"0"0"-423"16,0 0 16-16,0 0 10 15,0 0-32-15,0 0-25 16,0 3-10-16,10 4-7 15,7 0 2-15,-2 1-1 16,-2 0 3-16,1 3-2 0,-5-2 1 16,1 4 3-1,-3-1-4-15,-1 3-3 0,-1 2 7 16,-2-2-4-16,-3 5-1 16,0-2-1-16,0 1 8 15,-15-1-4 1,-7-1 4-16,-5-2 1 0,-1-2 3 15,-2-3-1-15,1-3-7 16,8-5-3-16,8-2-2 16,7 0 0-16,6-13-53 15,0-10-59-15,16-5-256 16,5 0-149-16</inkml:trace>
  <inkml:trace contextRef="#ctx0" brushRef="#br0" timeOffset="-53338.64">20497 8835 558 0,'0'0'394'0,"0"0"-343"15,0 0 110-15,0 0-48 16,0 0-56-16,0 0-3 16,-55 11-16-16,40 6-4 15,3 3-7-15,3 1-4 16,-1 1-3-16,5 1 3 15,4 0-10-15,1 2 3 16,0-3-11-16,12-2 2 16,7-1 1-16,7-5-3 0,6-4-2 15,6-7-3 1,9-3-16-16,1-3-162 0,1-16-301 16</inkml:trace>
  <inkml:trace contextRef="#ctx0" brushRef="#br0" timeOffset="-52287.56">21022 7143 583 0,'0'0'468'16,"0"0"-384"-16,0 0-23 16,0 0 19-16,0 0-23 15,0 0-30-15,-1 13-25 16,1 5 0-16,0 10-2 16,0 8 1-16,4 1 3 15,1 6-2-15,-2-1 0 16,-2-2 2-16,-1-1 1 15,0-7 2-15,0-6-4 16,2-4 0-16,-2-9 1 16,1-5-2-16,-1-3-2 0,2-2 0 15,-2-3 0-15,2 0 1 16,-1 0 9-16,4-9 5 16,2-8 5-16,-1-2-17 15,1-1-3-15,1 0 0 16,0 0-4-16,2 2-5 15,0 1 1-15,0 3-6 16,-1 5 2-16,-3 2 9 16,-1 4 1-16,-2 2 2 15,-3 1 1-15,0 0-1 16,0 0 2-16,0 0-1 16,5 0-1-16,3 4-3 0,6 13-6 15,2 6 8 1,-2 2 1-16,-1 2 0 0,-4 3-1 15,-3-2-2-15,-5 0 2 16,-1-5 1-16,0-6 0 16,0-4 1-16,0-2 0 15,-4-6 2-15,-4-1 1 16,-5-1 1-16,-3-3 0 16,-5 0 2-16,-3-3-5 15,-3-12-2-15,3-6-5 16,2-7-65-16,7-8-58 15,11-2-263-15</inkml:trace>
  <inkml:trace contextRef="#ctx0" brushRef="#br0" timeOffset="-51991.42">20928 7004 992 0,'0'0'121'0,"0"0"-109"15,0 0-6-15,0 0 2 16,0 0-2-16,90 0 2 16,-50-1-8-16,-2-5-25 15,-6-2-306-15</inkml:trace>
  <inkml:trace contextRef="#ctx0" brushRef="#br0" timeOffset="-51199.36">21379 7165 527 0,'0'0'278'16,"0"0"-236"-16,0 0 26 15,0 0 71-15,-81 30-54 16,68-16-48-16,7 5-23 15,3-1-7-15,3 3-5 16,0 0 3-16,2-3 0 16,10 0-1-16,5-4-2 15,2-5 6-15,3-3-7 0,0-5 3 16,2-1-4-16,-3 0 0 16,-2 0-4-16,-5-7-25 15,-1-7 7-15,-5-1 12 16,-4-5 3-16,-2-1 7 15,-2-2 12-15,0 1 4 16,0-1 2-16,0 2-5 16,-3 3 1-16,-3 5 12 15,1 6 2-15,4 1-8 16,-1 5 22-16,1 1-9 0,1 0-12 16,0 0-9-1,0 0-3-15,0 0 3 16,0 0-2-16,0 13 3 0,0 10-12 15,0 7-1-15,0 7 4 16,6 3 3-16,0 3-3 16,3-1 0-16,4-2 0 15,1-6 0-15,0-3-4 16,3-4-3-16,1-5-18 16,-3-11-138-16,-2-5-212 15,-4-6-544-15</inkml:trace>
  <inkml:trace contextRef="#ctx0" brushRef="#br0" timeOffset="-50067.31">21275 6925 497 0,'0'0'224'15,"0"0"-150"-15,0 0-2 16,0 0 73-16,0 0-18 15,0 0-63-15,-3 0-29 16,3 0-12-16,0 0 2 16,0 0-11-16,7 3 1 15,12 0-11-15,6 0 7 16,7-3-1-16,5 0-8 16,2 0-2-16,-3 0-59 15,-8-6-287-15,-8-4-505 16</inkml:trace>
  <inkml:trace contextRef="#ctx0" brushRef="#br0" timeOffset="-48784.03">21970 7004 70 0,'0'0'685'16,"0"0"-596"-16,0 0 49 15,0 0 40-15,0 0-80 0,0 0-41 16,0-2-22-16,0 2-8 16,0 15-24-16,0 11-3 15,0 6-1-15,0 5 1 16,0 2 18-16,3 2-9 15,6 2-7-15,-2-3 2 16,-1-1-3-16,0-7 2 16,1-4-3-16,-2-11 0 15,1-4 0-15,-4-6 0 16,-1-4-3-16,-1-3-2 0,0 0-10 16,2 0 10-1,-2-8 2-15,0-12-1 0,0-2-29 16,3-1 16-16,0 0 8 15,4 4-13-15,-3 1-1 16,5 4-3-16,-1 5 9 16,-2 3 12-16,1 1 5 15,-2 3 0-15,-2-2 3 16,1 4-2-16,1 0 0 16,1 0 4-16,3 0-3 15,0 5 0-15,1 12 1 16,2 4 3-16,0 7-3 15,-3 0-1-15,-2 0-2 16,-2-2 0-16,-5-2-1 16,0-4 1-16,0-5-2 0,-6-2 2 15,-9-3 0-15,0-3 2 16,-4-4 5-16,-1 0 2 16,1-3-2-16,-2 0-3 15,2-8-3-15,4-9-1 16,7-6-38-16,8-4-148 15,0-7-158-15</inkml:trace>
  <inkml:trace contextRef="#ctx0" brushRef="#br0" timeOffset="-48232.25">22353 7077 829 0,'0'0'59'0,"0"0"-52"15,0 0 38-15,0 0 82 16,0 0-55-16,-77 97-40 15,72-69-21-15,5 0-2 16,0-4-9-16,0-3 2 0,8-4 2 16,5-5-3-16,1-4 7 15,2-5-7-15,-2-3 1 16,2 0-2-16,-3-4-2 16,-1-12-3-16,-4-5-29 15,-5-3 4-15,-2-2 24 16,-1-5 0-16,0 2 4 15,0 1-2-15,-4 1 4 16,-6 8 0-16,0 7 11 16,6 4 43-16,1 6-15 15,1-1 6-15,2 3-6 16,-1 0 4-16,1 0-17 0,0 0-2 16,0 13-6-16,0 13-10 15,0 13-5-15,0 2 9 16,3 4 1-16,9 0 1 15,4-1-5-15,2 1-6 16,3-4-1-16,6-5-2 16,0-2 0-16,-2-12-92 15,-5-9-226-15,-9-7-629 16</inkml:trace>
  <inkml:trace contextRef="#ctx0" brushRef="#br0" timeOffset="-47678.15">21885 6838 603 0,'0'0'241'16,"0"0"-213"-16,0 0 38 0,0 0 92 15,0 0-64-15,0 0-59 16,9 0-18-16,10 0-6 16,10 0-4-16,12 0-4 15,7 0-3-15,-2-2-6 16,-2-6-317-16</inkml:trace>
  <inkml:trace contextRef="#ctx0" brushRef="#br0" timeOffset="-46648.49">22917 6909 491 0,'0'0'507'15,"0"0"-430"-15,0 0-39 16,0 0 14-16,0 0-18 15,0 0-19-15,9 90-3 16,-1-48 8-16,-2 2-10 0,0 1-3 16,1-4-1-1,0-4-4-15,-1-5 0 0,-4-5-2 16,-1-8 0-16,-1-4 3 16,0-8-3-16,0-4-2 15,0-3 1-15,0 0-17 16,0 0-4-16,-7-15 15 15,0-3 2-15,2-3-8 16,4 2 11-16,1-1 1 16,0 1-29-16,0 4-20 15,0 2 41-15,4 1-4 16,6 6-5-16,1 0 14 16,0 2 4-16,2 2 1 0,0 2 0 15,4 0 3 1,1 0 4-16,1 0 2 0,0 10-2 15,-4 4-6-15,-3 5 0 16,-1 3-1-16,-8 4 5 16,-2-1-5-16,-1 1-1 15,0-3 4-15,-3-4-1 16,-10-4 2-16,-2-2 2 16,-6-2 3-16,-3-4-3 15,2-4 0-15,-5-3-3 16,3 0-4-16,3 0-23 15,12-14-132-15,9-6 15 16,0-4-188-16</inkml:trace>
  <inkml:trace contextRef="#ctx0" brushRef="#br0" timeOffset="-46075.17">23250 6986 738 0,'0'0'109'16,"0"0"-100"-16,0 0 18 0,0 0 88 15,-57 82-1-15,48-49-70 16,3-1-14-16,5-2-13 15,1-4-4-15,0-3-6 16,1-5-5-16,10-3 4 16,2-7-1-16,4-3-3 15,-1-5-1-15,0 0-1 16,1 0-23-16,-4-12-29 16,-5-8-26-16,-2-3 61 15,-5-3 12-15,-1-4 5 16,0-1 2-16,0 1 6 15,0 4 5-15,-4 1 8 16,-1 8 33-16,1 5-14 16,1 3 4-16,0 5-18 15,3 1 13-15,0 2 11 0,0 1-28 16,0 0 0-16,0 0 3 16,0 0-8-16,-2 0-5 15,2 0-4-15,0 7-5 16,0 12-2-16,0 11 1 15,0 4-1-15,0 3 6 16,3 0 1-16,8 2-5 16,2-1 4-16,4 0-6 15,0-2 0-15,5-4-1 16,0-4 0-16,-1-8-37 16,-5-7-212-16,-1-7-297 15</inkml:trace>
  <inkml:trace contextRef="#ctx0" brushRef="#br0" timeOffset="-45326.11">24120 6783 949 0,'0'0'120'0,"0"0"-73"0,0 0 23 15,0 0-18-15,0 0-29 16,0 0-18-16,-2 95 1 15,1-44 2-15,-1 4-3 16,-2-3 2-16,-1-3-6 16,1-10 2-16,-2-6-2 15,3-9 0-15,0-7-2 16,2-7 0-16,-1-5 1 16,1-5-1-16,1 0-8 15,0 0-14-15,0 0 7 16,0-12 16-16,0-5 0 15,0-2-27-15,9 1 15 16,2 0-10-16,0 1-46 0,-2 1 43 16,3 4 1-16,-3 3 11 15,0 4 9-15,1 0-2 16,-3 4 4-16,3 1 0 16,-3 0 2-16,2 0 5 15,-2 13-5-15,-1 3 0 16,-3 4 8-16,-1 3-7 15,-2 0 3-15,0 1-3 16,0-1 1-16,-9-4 1 16,-5-3 0-16,-2-3-1 15,-5-3 0-15,-3-4 3 16,-4-6-3-16,-2 0-2 0,6 0-129 16,9-9-86-16,14-6-149 15</inkml:trace>
  <inkml:trace contextRef="#ctx0" brushRef="#br0" timeOffset="-44746.12">24463 6906 642 0,'0'0'211'0,"0"0"-200"0,0 0 18 16,-58 85 72-16,47-46 16 15,5-1-91-15,5-2-19 16,1-4 3-16,0-5-6 15,0-7 2-15,6-7-1 16,6-3-2-16,1-4 0 16,1-5 6-16,3-1-9 15,3 0 0-15,-4-5-4 0,-4-11-79 16,-3-2 27 0,-4-5 38-16,-2-4 18 0,-3-1 1 15,0-1 13-15,0-4 20 16,0 2 6-16,0 6 18 15,-5 4-11-15,2 8-10 16,2 7 2-16,-1 4 19 16,2 2-9-16,0 0-25 15,0 0-9-15,0 2-4 16,0 17-5-16,0 10-6 16,5 10-2-16,2 6-1 15,2-3 6-15,1-1-2 16,-1-4-1-16,-1 1 3 15,0-7-3-15,2-1 0 16,-4-5-3-16,3-7-77 16,-3-9-86-16,0-7-150 15,-3-2-267-15</inkml:trace>
  <inkml:trace contextRef="#ctx0" brushRef="#br0" timeOffset="-44508.71">24355 6817 895 0,'0'0'325'16,"0"0"-296"-16,0 0-23 15,110 0-1-15,-63 0 0 16,1 0-5-16,-5-2-171 16,-4-7-823-16</inkml:trace>
  <inkml:trace contextRef="#ctx0" brushRef="#br0" timeOffset="-42628.33">18788 10120 1235 0,'0'0'42'0,"0"0"-35"16,0 0 61-16,0 0-13 0,0 0-35 15,0 0-9-15,0 0-4 16,-2 29 7-16,7-16-2 16,-1 3 2-16,-1 2 5 15,0-1 6-15,0 5-2 16,-2 4-2-16,1 7-1 16,-2 2-11-16,1 2-2 15,2 0 2-15,3-4-9 16,2 0 0-16,2-3 2 15,2-5-2-15,2-1-2 16,1-4-34-16,0-5-132 16,-5-5-141-16,-6-6-284 0</inkml:trace>
  <inkml:trace contextRef="#ctx0" brushRef="#br0" timeOffset="-41792.28">18813 10089 57 0,'0'0'750'0,"0"0"-692"16,0 0 46-16,0 0 35 16,0 0-17-16,0 0-56 15,0-38-35-15,14 30 9 16,11-2-30-16,14 1-6 16,8 2-1-16,0 3-3 15,-3 4 0-15,-8 0-1 16,-9 0 2-16,-6 0-2 0,-8 10 1 15,-5 7-7-15,-4 6 5 16,-1 10 2-16,-3 0 1 16,0 6 0-16,0 1 3 15,0 8-4-15,0 1 0 16,-7 2 0-16,1-2 4 16,-3-1-2-16,-4-7 3 15,0-3-3-15,-4-5 0 16,-1-4 1-16,-6-4 0 15,0-3 4-15,1-5 21 16,1-3 4-16,1-6-15 16,5-2 2-16,-2-5-10 0,3-1 9 15,0 0 1 1,0-2-11-16,-1-11-4 0,2-2-4 16,1-1-11-16,4 0-57 15,6 3-52-15,3 1-135 16,0 3-219-16</inkml:trace>
  <inkml:trace contextRef="#ctx0" brushRef="#br0" timeOffset="-40824.06">19205 10383 876 0,'0'0'201'0,"0"0"-167"15,0 0 25 1,0 0-33-16,0 0-19 0,0 0 24 15,8 74 17-15,-7-38-25 16,-1 2 0-16,0 2-1 16,0 0-7-16,0 3-4 15,0-4-2-15,0-2-2 16,-1-6-6-16,-1-6-1 16,1-7 1-16,1-6 0 15,0-5 0-15,0-4 0 16,0 0-1-16,0-3 7 15,0 0 7-15,0-3 1 16,0-11-13-16,3-5-4 16,4 0-11-16,4-2-21 0,1 1 5 15,3 1-2-15,1 4 7 16,1 3 11-16,0 3 7 16,-2 3 2-16,0 3 4 15,-3 2 0-15,1 1 0 16,-2 0 0-16,0 3 1 15,0 12 0-15,-2 6 1 16,0 2-2-16,-2 2 1 16,0 2 1-16,-6-2-1 15,-1 1 1-15,0-2-2 16,0-2 4-16,-6 0 5 16,-6-3 0-16,2-2 2 15,-5-1 3-15,1-5 6 0,-3-1 9 16,0-3-8-1,-4-3 11-15,0-2 6 0,0-2-1 16,-1 0-7-16,4 0-4 16,-1-9-7-16,4-1-13 15,3-1 3-15,1 0-5 16,5-2-4-16,-1 0 0 16,3-1-55-16,2 0-144 15,1-2-330-15</inkml:trace>
  <inkml:trace contextRef="#ctx0" brushRef="#br1" timeOffset="-34362.04">23160 7699 635 0,'0'0'78'16,"0"0"-50"-16,0 0 61 15,0 0-40-15,0 0-8 16,0 0 36-16,0 0-46 16,0-27-8-16,0 27-16 15,0 0 3-15,0 0-10 16,0 0-1-16,0 0-3 15,0 0 2-15,0 0 1 16,0 0-3-16,0 0 1 0,0 0 3 16,0 0 1-16,0 0 0 15,0 0 1-15,0 0-2 16,0 0 1-16,0 0-1 16,0 0-1-16,0 0 1 15,0 0 0-15,0 0 1 16,0 0-1-16,0 0 1 15,0 0 0-15,0 0-1 16,0 0 0-16,0 0-3 16,0 0 0-16,0 0-92 15,-3 0-56-15,-9 0-404 16</inkml:trace>
  <inkml:trace contextRef="#ctx0" brushRef="#br1" timeOffset="-31566.16">22043 7688 688 0,'0'0'58'0,"0"0"-50"15,0 0 22-15,0 0 11 16,0 0-16-16,0 0 15 0,64 0 5 16,-39 0-11-1,4 0-9-15,2 0-2 0,0 0-8 16,-1 0-2-16,0 0 6 16,-1 0-8-16,-1 0 6 15,-1 0-4-15,0 0-5 16,-1 0 3-16,1 0-2 15,3 0-7-15,3-5 7 16,1 1-7-16,2 0 1 16,0 1-1-16,1 0-1 15,-4 0-1-15,0 2 0 16,-7-2 2-16,-1 2-4 0,-5 1 2 16,-6 0 0-16,1 0 0 15,-5 0-1-15,2 0 2 16,2 0-1-16,3 1 0 15,5-1 0-15,1 0 0 16,3 0 1-16,2 0-1 16,2 0 0-16,0 0-1 15,-2 0 1-15,-3 0-1 16,-2 0 1-16,-1 3-2 16,-1 0-2-16,-4-2 4 15,2 1-3-15,-3-1 0 16,5 1 2-16,0-1-1 15,4-1 1-15,1 0-3 16,4 0 0-16,0 0 4 16,-2 0-13-16,-4 0 1 0,-5 0-3 15,-4 0 12-15,-2 1 2 16,-5-1-5-16,1 0 4 16,-2 0 2-16,4 0 0 15,2 0 0-15,3 0 2 16,3 0 0-16,1 0-3 15,1 0 2-15,-4 0-2 16,-3 0 0-16,-5 0-1 16,-2 0 2-16,-3 0-2 15,-2 0-2-15,-1 0 1 16,1 0-4-16,-2 0 7 16,0 0 2-16,0 0 2 0,1 0 5 15,-1 0 1 1,0 0 1-16,0 0-4 0,0 0-7 15,0 0-1-15,3 0-5 16,-3 6 6-16,0 1 9 16,1 1-7-16,1 1 19 15,-1-1-11-15,2 0 0 16,0 1-1-16,0 0 0 16,2-1-5-16,-1 2-3 15,-1 2 0-15,0 0 2 16,2 5 2-16,-4 1-2 15,-1 1 3-15,0 1 5 16,0-2-3-16,0-3 1 0,0 0-1 16,2-2-2-1,-1-1 1-15,2 1-3 0,-1 1 0 16,-1 0-3-16,2 2 2 16,-1 1 1-16,-2 2 1 15,0-1 1-15,0 0 6 16,0-1-6-16,0-2 0 15,0-4-1-15,0-1-2 16,0 0-1-16,0 1 0 16,0 2-1-16,0-1 3 15,0 5-3-15,0-5 1 16,0 5 0-16,0-2 0 0,0-2-1 16,0-2 0-1,0-1 0-15,0-2 0 0,1-2-1 16,-1-2 0-16,0 1 0 15,0-3 3-15,0 0-3 16,0-2 0-16,0 1 0 16,2-1 1-16,-2 0 0 15,0 0 1-15,0 0 5 16,0 0 0-16,0 0 6 16,0 0 5-16,0 0 3 15,0 0-10-15,0 0 1 16,0 0-1-16,-2 0 14 15,-10 0 0-15,-7 0-18 16,-6 0-4-16,-4 0-3 0,-4 0 0 16,1 0 1-1,-3 0-1-15,1 0 0 0,-1 0 0 16,4 0 0-16,-2 3 0 16,3 1 0-16,1-1 0 15,-1 0 1-15,1-2 0 16,3 2-1-16,-4 0-1 15,5 1 1-15,-4-1 0 16,2 1-1-16,2-1 0 16,-1 0-4-16,4 0 1 15,1 1 2-15,2 0 0 0,-2 1 0 16,-1 0 1 0,2 0 0-16,-2 0 1 0,0-1-3 15,3 0 1-15,-1 1 2 16,3-1-1-16,-1 0 1 15,1 1 0-15,3-3 0 16,-1 3 0-16,0-4-1 16,-1 2 1-16,-1-2 1 15,-2 2-1-15,4 0 0 16,-3 0 0-16,3-3 0 16,0 0 0-16,0 0 0 15,1 0 0-15,-2 0 0 16,0 0 0-16,0 0 0 15,-4 0 0-15,-2 0 0 16,1 0 2-16,-6 2-2 0,2 1 0 16,1 1-2-16,3 0 3 15,5-1-1-15,2-1 0 16,2-1 0-16,2-1 0 16,2 1 0-16,0-1 0 15,-2 2 0-15,1-2 0 16,-4 2 0-16,-2-1-1 15,-1 1 1-15,-1 1 1 16,3 0 0-16,0 0-1 16,1-3 0-16,4 1-1 15,1-1 1-15,4 0 0 16,1 0 1-16,1 0-1 0,0 0 0 16,0 0 2-16,2 0-2 15,0 0 0-15,0 0 1 16,0 0 0-1,0 0 1-15,0 0 1 0,0 0 2 16,0 0-2-16,-3-4 1 16,1-2-2-16,-1-2-1 15,0-3 0-15,0-2 4 16,-1 0-5-16,1-2-1 16,-2-2 1-16,-2-3 1 15,1-1 1-15,0-3-1 16,0 0 0-16,1-1-1 15,0 1 1-15,2 1 2 16,-2-3-1-16,2 6-2 0,0-3 0 16,0 0 0-16,2 1 1 15,-1-1-1 1,-1 3 1-16,0-1 0 0,-3 0-2 16,3 0 3-16,0-1 0 15,0 0-2-15,3-1 1 16,-1 1 0-16,1 0 0 15,-2-1-1-15,2 3 0 16,0 2-1-16,0 3 1 16,0 0 0-16,0 3 0 15,0-2-2-15,0 2 2 16,0-1 0-16,0-1 1 16,0-1 1-16,0-1-4 0,2 4 2 15,-1 2 0 1,1 0 0-16,-2 3 2 0,1 1-2 15,-1 2 0-15,2 1-2 16,-2 0 2-16,0 0 0 16,1 1 2-16,-1-1-2 15,0 2 0-15,0 1 0 16,2 0 2-16,-2 0-2 16,4 0-13-16,4 0-87 15,2 4-144-15,3 7-160 16</inkml:trace>
  <inkml:trace contextRef="#ctx0" brushRef="#br1" timeOffset="-28912.8">23137 8497 535 0,'0'0'341'16,"0"0"-321"-16,0 0-11 0,0 0 38 15,0 0-5-15,0 0-25 16,0 0-16-16,-9 33 7 15,9-6 13-15,0 3 4 16,0 0 14-16,0 3 21 16,-3-1-19-16,0 1-11 15,-2-1-14-15,2 0-4 16,-3 3-3-16,2-3 0 16,2 2 1-16,1 1 0 15,1 0 0-15,0-1-4 16,0 0 1-16,0-4 3 15,0-6-7-15,0 1 4 16,0-5 2-16,4-2-7 0,2-1 7 16,2-1-9-1,-4-3 1-15,1 0 1 0,-4-4-1 16,2-1 2 0,-1-2-1-16,-1-3-2 0,-1-1 1 15,0-2 0-15,0 2 4 16,2-2 7-16,-1 0 9 15,1 0-2-15,1 0 6 16,-1 0-3-16,1 0-2 16,2 0-3-16,1-2-3 15,3-2-8-15,3 0-6 16,-2 3-1-16,4-2 1 0,4 1 0 16,4 0-1-1,3-1 0-15,5-1 1 0,-1 0-2 16,1 2 1-16,-1-1 0 15,0-1 1-15,-1 1-1 16,-1-1-1-16,1 1 0 16,0 1 2-16,1 0-1 15,1-1-2-15,1-2 0 16,2-1-1-16,1-1-9 16,1 1-3-16,-1-1 4 15,-1 0 4-15,0 0 2 16,-2-2 3-16,0 2 1 15,-1-1 1-15,-3 1 1 0,0 0-2 16,-4 1-2 0,-2 3-1-16,-3 1-7 0,2 2 6 15,-2 0 2-15,3 0 4 16,4 0 0-16,2-3-1 16,4 3 2-16,0 0-2 15,4-2 2-15,-1 2-1 16,0-2 0-16,1 2 0 15,-2 0-1-15,-4-2 0 16,1 2 1-16,-1-1 0 16,-3-1 0-16,3-1-1 15,-3 1 0-15,3 0 0 16,-2 1 1-16,-2-1 0 16,1 1 0-16,-4-1 0 0,-1 2-1 15,-3-1 0 1,-1 1-1-16,2 0 1 0,-2 0 1 15,3 0 0-15,-1 0-1 16,0-1 3-16,1-1-2 16,-5 2 0-16,-2 0-1 15,-4-1-3-15,-4-1 4 16,-5 2 0-16,0 0 0 16,0 0 0-16,0 0 5 15,0 0-4-15,0-1 3 16,0 1 2-16,0 0 4 15,0-2 5-15,0 0 1 0,0-1-7 16,0-3-2-16,0 2 7 16,0-2-9-16,0 0 12 15,0-3-6-15,0-2 2 16,0-3-2-16,-2-2-4 16,-4-5 1-16,-4-3 0 15,2-4 2-15,1-5-5 16,-2 0-1-16,0-3 0 15,3-1 0-15,0 4-1 16,1 0-3-16,1 1 7 16,-3 1-6-16,4 4 2 15,0-1-3-15,0 1 2 16,-2 0 0-16,2 2 0 16,-1 2 0-16,1 3-1 15,-2 5 3-15,2 4-1 0,2 3-2 16,-1 4 2-16,1 1-1 15,1 2-2-15,-2-2 1 16,2 0-1-16,0 1 2 16,-1-3-2-16,1 1 2 15,-2 0-2-15,1-1 0 16,-2 3 0-16,1-2 1 16,1 1 0-16,-2 0 4 15,-2 0-3-15,1 0-2 16,0-2 3-16,1 3-3 0,-2-1 1 15,-1 0 0 1,0 2 0-16,-4 1-1 0,1 0-1 16,-8 0-1-16,-1 0 1 15,-4 1 1-15,-2 5-1 16,2 0 1-16,-2-1 0 16,0 0 0-16,-1-1 0 15,4-2 1-15,-5-1-1 16,2 1 2-16,2 0-2 15,1 1 0-15,3 0-5 16,-1-2 5-16,4 1 0 16,-1-1 0-16,1-1 0 15,-2 0 1-15,2 0-1 16,-4 0 0-16,2 0 0 16,-5 1-1-16,-2 2 1 15,1 0 0-15,-2 1-1 16,2-1 1-16,-1 1 0 0,5-3 1 15,3 2-1-15,6-1 1 16,0-1-1-16,2 0 0 16,2-1 0-16,-3 2 0 15,-1-2 0-15,-2 2-1 16,-4 0 1-16,-3 1 0 16,-1 0-2-16,-4 0 2 15,1-1-1-15,4 1 1 16,1 0 1-16,6-2-1 15,3-1 0-15,0 0 0 16,2 3 0-16,1-3 0 16,0 0 0-16,-3 0 1 15,-1 0-1-15,-4 0 0 0,-4 0-1 16,-1 0 0-16,-1 0 1 16,-2 0 2-16,1 0-1 15,5 0-2-15,1 0 1 16,3 0 0-16,1 0 0 15,-2 0 1-15,-1-4-1 16,0 0-1-16,-1 0 1 16,-5 1-1-16,1 1 0 15,-4 2 1-15,1 0 0 16,1 0 0-16,5-1 0 16,0 1 0-16,5-2 0 0,2 1-2 15,0 0 2-15,3 1 1 16,-1 0 0-16,-2 0-2 15,-3 0-1-15,-2 0 2 16,-3 0-1-16,-2 1 0 16,0 5 2-16,-3-3-1 15,1-1 0-15,3 1 1 16,0 0-2-16,2-2 1 16,2 2-2-16,-4-1-1 15,1-1-40-15,-3 3-41 16,-5 1-44-16,-4 0-127 15,-5 0-482-15</inkml:trace>
  <inkml:trace contextRef="#ctx0" brushRef="#br0" timeOffset="-23587.15">19661 10333 851 0,'0'0'357'0,"0"0"-331"15,0 0 14-15,0 0 31 16,0 0-15-16,0 0-8 0,-19-4 11 15,19 4-17 1,0 0-19-16,0 0-14 0,6 0 2 16,8 0-8-16,7 0-1 15,6 0-2-15,2 1-1 16,3 2-27-16,2 0-148 16,-1-3-271-16</inkml:trace>
  <inkml:trace contextRef="#ctx0" brushRef="#br0" timeOffset="-23357.15">19592 10600 1272 0,'0'0'45'0,"0"0"-29"0,0 0 17 15,0 0 16-15,0 0-3 16,0 0-41-16,124-15-5 16,-65 5-28-16,1-2-227 15,-8-2-501-15</inkml:trace>
  <inkml:trace contextRef="#ctx0" brushRef="#br0" timeOffset="-21657.37">20282 10317 87 0,'0'0'575'0,"0"0"-522"15,0 0-17-15,0 0 74 16,0 0-50-16,0 0 42 16,0 0 6-16,-14-12-44 15,14 11-26-15,0 1-14 16,0 0-4-16,0 0 4 16,0 0 0-16,-2 0 0 15,2 0 1-15,0-2-7 16,0 2-3-16,0 0-7 0,0 0-4 15,0 0 0 1,0 0-1-16,0 0-2 0,0 0 3 16,0 0 2-16,0 0-6 15,0 0 1-15,0 0-1 16,0 0 0-16,0 0 0 16,0 0 3-16,0 0-3 15,0 0 0-15,0 0 3 16,0 0-3-16,0 0 0 15,0 0 3-15,0 0-2 16,0 0-1-16,0 0 0 16,0 0-1-16,0 0 0 0,0 0 1 15,0 0 1 1,0-1 0-16,0 1-1 0,0 0 0 16,0 0-2-16,0 0 3 15,0 0-2-15,0 0 1 16,0 0-1-16,0-3-15 15,0 1-98-15,0-4-272 16</inkml:trace>
  <inkml:trace contextRef="#ctx0" brushRef="#br0" timeOffset="-21072.79">20256 10278 868 0,'0'0'84'0,"0"0"-53"16,0 0 69-16,0 0-16 15,0 0-32-15,0 0-3 16,28 0-31-16,-10 0-10 15,4 7 4-15,-1 6-1 16,0 2-6-16,-2 5 5 16,-2 3-4-16,1 1-2 15,-1 4-3-15,0 3 1 16,1 2-1-16,-4 0-1 16,-3 3 2-16,-6-4 0 15,-5 0 0-15,0-3 0 16,-6-5-1-16,-15-1-1 15,-6-3 1-15,-6-5 1 16,-1-5 6-16,-2-3 3 0,3-6-3 16,6-1-2-16,10-6-4 15,8-14 0-15,9-5-2 16,7-3-32-16,21-3-105 16,10-1-238-16,1 1-168 15</inkml:trace>
  <inkml:trace contextRef="#ctx0" brushRef="#br0" timeOffset="-20772.21">20627 10360 674 0,'0'0'225'0,"0"0"-216"16,0 0 32-16,0 0 66 15,0 0-23-15,-89 40-31 16,79-17-11-16,2 3-22 16,3 3 2-16,1 0-1 15,2 0 3-15,2 1-6 16,0-2-1-16,0-1 0 16,12-2 9-16,11-4-2 15,6-7-7-15,12-2-6 0,9-6-4 16,6-6-7-16,-1 0 0 15,-7 0-73 1,-12-13-107-16,-10-5-279 0</inkml:trace>
  <inkml:trace contextRef="#ctx0" brushRef="#br0" timeOffset="-20173.1">20235 10132 657 0,'0'0'234'0,"0"0"-205"16,0 0 48-16,0 0 21 16,0 0-16-16,0 0-33 15,127-16-9-15,-71 10-10 16,1 1-13-16,-5-1-15 15,-4 3 1-15,-8 0 1 16,-8 2-4-16,-8 1 1 16,-10 0 1-16,-9-2-1 0,-5 2 0 15,0-1 2 1,0 1 25-16,0 0 20 0,0 0-23 16,0 0-14-16,0-2-11 15,0 0 0-15,-2-2-25 16,-1-3-193-16,3 0-492 15</inkml:trace>
  <inkml:trace contextRef="#ctx0" brushRef="#br0" timeOffset="-17920.14">21099 10236 1131 0,'0'0'27'16,"0"0"-24"-16,0 0-1 16,0 0 5-16,-96 72 12 15,82-45 8-15,4 2-3 16,4 0-9-16,6-3-1 15,0-3-3-15,0-3-2 16,16-4 2-16,6-7-5 16,8-4 1-16,4-5-2 15,4 0 3-15,-2-6-6 0,-3-14 2 16,-9-6-4-16,-11-4-2 16,-3-7 2-16,-9-3 2 15,-1-1 2-15,0 2-2 16,-6 5-2-16,-5 5 7 15,1 10-2-15,6 9 3 16,1 6 12-16,3 3 15 16,0 1-16-16,0 0-6 15,0 0-11-15,0 5-2 16,0 17-6-16,0 13 6 16,0 9 8-16,4 9 2 15,2 3 6-15,-3 1-1 0,-2-1 4 16,1 1-8-16,-2 5 3 15,0 2-11-15,0 0 5 16,0-2-8-16,0-8 1 16,0-9 5-16,0-9-6 15,0-11 0-15,0-9 0 16,0-7 1-16,0-5-1 16,0-4 0-16,0 0 1 15,0-3 9-15,0-18 32 16,6-9 17-16,9-10-54 15,4-6 0-15,5-11-4 16,3-7-1-16,3 4 1 16,1 4-1-16,-3 14-7 15,-3 11-5-15,-8 7 7 16,-5 6 3-16,-5 2 2 16,-2 4-1-16,-2 3-8 0,-3 5-14 15,5 4-40-15,-2 0-96 16,1 0-119-16,-2 7-460 15</inkml:trace>
  <inkml:trace contextRef="#ctx0" brushRef="#br0" timeOffset="-17336.36">21627 10701 1214 0,'0'0'35'0,"0"0"-28"16,0 0 38-16,0 0-12 15,-87 49-5-15,62-26 18 16,-1 0-10-16,1 4-8 15,6 0-14-15,5-1 2 16,5 0-3-16,5-3-2 16,4-4 0-16,0-3-5 15,9-5 4-15,9-3-4 0,6-5 3 16,4-3 0 0,5 0-2-16,0-3-2 0,-5-9-1 15,-4-6-4 1,-8-1 3-16,-4-8-2 0,-4-5 0 15,-5-8 3-15,-2-5-4 16,-1 2 0-16,0 3 0 16,0 11 2-16,0 9-1 15,0 8 0-15,0 7 4 16,0 2 12-16,0 3-5 16,0 0 14-16,0 0-10 15,0 0-3-15,0 0-7 0,0 8-5 16,0 17-1-1,0 7 0-15,3 6 4 0,2 1-2 16,2 2 0-16,3 0-1 16,3 0-1-16,6-1-2 15,3-3-11-15,-2-5-58 16,-4-7-197-16,-10-5-853 16</inkml:trace>
  <inkml:trace contextRef="#ctx0" brushRef="#br0" timeOffset="-15855.81">22083 10505 1131 0,'0'0'113'0,"0"0"-103"16,0 0 16-16,0 0 69 16,0 0-25-16,0 0-16 15,9-12-3-15,18 5-23 0,15-3-17 16,12-3-4-1,5 0-4-15,1-4-2 0,-2-1-1 16,-6-1-1-16,-8-1-15 16,-10 1-99-16,-12 2-68 15,-17 2-158-15,-5 0-222 16</inkml:trace>
  <inkml:trace contextRef="#ctx0" brushRef="#br0" timeOffset="-15635.85">22325 10228 841 0,'0'0'192'0,"0"0"-185"15,0 0 80-15,0 0 27 16,0 0-58-16,0 0-32 0,-2 60-7 16,2-19 57-16,0 4-44 15,11 2-5-15,2-2-11 16,-1-1-10-16,0-5-2 15,0-1-2-15,2-1-6 16,0-4-91-16,2-7-156 16,-2-9-270-16</inkml:trace>
  <inkml:trace contextRef="#ctx0" brushRef="#br0" timeOffset="-14382.24">22843 10139 430 0,'0'0'184'15,"0"0"-105"-15,0 0 14 16,0 0-1-16,0 0 19 16,0 0-15-16,0 0-5 15,0-3-37-15,0 3-18 16,0 0-6-16,0 0-7 16,0 0-7-16,0 0-3 15,0 0-11-15,0 0 4 16,0 0 2-16,0 0 3 15,0 0-1-15,0 0-1 16,0 0 0-16,0 0 5 16,0 0-2-16,7 0-1 15,5 0-3-15,7 0-1 0,4 0-6 16,2 0 10 0,-1 3-8-16,3 5-2 0,0 2 0 15,-2 2-2-15,-3 4 1 16,-3 4 0-16,-5 4 1 15,-3 5 1-15,-4 7-2 16,-2 0 0-16,-5 2 0 16,0-1 0-16,0-5 0 15,-12-3-2-15,-9-3 2 16,-6-8 0-16,-4-3 0 16,-3-5 0-16,-2-4 2 15,-2-4-1-15,4-2-1 0,3 0 1 16,10-8 3-1,10-9-3-15,11-5-1 0,0-7-25 16,27-2-89-16,9-4-155 16,4 0-148-16</inkml:trace>
  <inkml:trace contextRef="#ctx0" brushRef="#br0" timeOffset="-14082.58">23259 10130 990 0,'0'0'95'0,"0"0"-84"16,0 0 91-16,0 0-50 16,-102 12-21-16,76 11 7 15,2 8-3-15,4 8-11 16,4 4-5-16,7 4 1 15,4-1 3-15,5-4-4 16,0-3 4-16,11-7-12 16,14-5-6-16,14-5 1 15,15-6-6-15,7-7-6 16,2-6-131-16,-7-3-160 16,-12-3-384-16</inkml:trace>
  <inkml:trace contextRef="#ctx0" brushRef="#br0" timeOffset="-13143.45">23617 10076 679 0,'0'0'257'15,"0"0"-236"-15,0 0 82 16,0 0 36-16,0 0-74 0,0 0-41 15,-77 23-2-15,52 4-2 16,2 7 2-16,5 2-4 16,7 5 0-16,7 2-2 15,4-4-5-15,0-2 6 16,3-9-8-16,15-5-4 16,7-9-1-16,5-7-4 15,1-6-1-15,2-1-3 16,-4-4-22-16,-7-14-28 15,-6-8 15-15,-5-8 16 16,-5-3 19-16,-3-5 3 16,-3-1-1-16,0 0 2 0,0 4 0 15,-3 4 1 1,-3 9 1-16,0 11 2 0,1 5 10 16,5 7 14-16,-1 3-9 15,1 0 13-15,0 0-12 16,-2 4-9-16,2 20-7 15,0 9-1-15,0 9 3 16,0 4 11-16,8 7-2 16,-1 6-4-16,-2-1-5 15,-1-2-2-15,-2-4-2 16,-1-7 1-16,1-6-1 16,-2-8 0-16,0-9-1 0,0-8-1 15,0-7 1 1,0-4-1-16,0-3 0 0,0 0 0 15,0-11 16-15,-2-10 59 16,2-10-47-16,0-6-22 16,0-9-2-16,12-10 1 15,6-8-4-15,4-4 2 16,5 2-2-16,0 12-1 16,-4 13-9-16,-3 16 3 15,-5 9-8-15,-7 7-1 16,-4 5-17-16,-1 4-22 15,2 0-39-15,-2 0-47 16,0 0-281-16,-2 9-412 16</inkml:trace>
  <inkml:trace contextRef="#ctx0" brushRef="#br0" timeOffset="-12462.75">23985 10465 886 0,'0'0'368'0,"0"0"-348"16,0 0 36-16,0 0 20 15,0 0-30-15,0 0-24 16,-11 22-14-16,5 9-6 16,0 4 9-16,-2 4-2 15,0 3-3-15,0 0-1 16,3-2-4-16,1-6-1 15,1-9 1-15,1-7 0 16,2-7 1-16,0-5-1 16,0-2 3-16,0-4-3 15,0 0 0-15,0-8 8 16,8-13 5-16,4-6-13 0,1-5-1 16,1-1 0-16,-1-3-2 15,1 2-4-15,2 4-2 16,-3 8 2-16,1 6-7 15,-4 7-4-15,-1 4 10 16,-3 2 4-16,1 3 3 16,-1 0 1-16,2 0-1 15,1 13-3-15,3 7 3 16,-3 5 6-16,-3 3 0 16,-2 3-5-16,1 3 1 0,-4 1-2 15,-1-1 1 1,0-3 0-16,0-3-1 0,0-2 0 15,-1-5 0-15,-10-3 0 16,-1-4 1-16,-5-4 2 16,-5-1-2-16,-13-4 4 15,-10-3 4-15,-15-2-7 16,-5 0-2-16,-7-16-28 16,4-7-233-16</inkml:trace>
  <inkml:trace contextRef="#ctx0" brushRef="#br0" timeOffset="-9626.9">21317 11801 715 0,'0'0'120'0,"0"0"-67"16,0 0 142-16,0 0-48 15,0 0-60-15,0 0-7 16,-2-7-28-16,2 7-16 16,0 0-17-16,0 0-3 15,0 0 1-15,0 3-5 16,-2 14-9-16,1 5-1 16,-2 8-2-16,1 2 8 15,2 3-3-15,0 2 0 0,0 3 5 16,0 2 1-16,0 2 1 15,0 1 2-15,0 1-2 16,0 3 1-16,0-2-6 16,0 0 2-16,0 0 2 15,6-3-2-15,2-1-2 16,1 2 1-16,-3 2 0 16,0 0-3-16,-2 0 0 15,1-4 0-15,-2-1 2 16,2-4 0-16,2-2 1 15,-3-1-2-15,2-4 0 16,2-3 0-16,-1-3 0 16,-1-5-3-16,-2-3 0 15,-2-4-2-15,1-4 0 0,-3 0 1 16,1-2-2-16,1-1 1 16,0-3-1-1,-1 2 0-15,1-3 1 0,-1-1-1 16,-1 1-1-16,2-2 1 15,-1 0-9-15,5 0-28 16,0-25-25-16,-3-13-70 16,-3-17-339-16</inkml:trace>
  <inkml:trace contextRef="#ctx0" brushRef="#br0" timeOffset="-5088.26">21324 11836 701 0,'0'0'109'0,"0"0"-99"15,0 0 55-15,0 0 28 0,0 0-7 16,0 0-16-16,13 0-28 16,5 0-27-16,8 0-7 15,5 0 7-15,3 0-2 16,5 0-4-16,4 0-1 15,1 0-3-15,2 0-2 16,-6 0 0-16,-5 0-2 16,-4 0-1-16,-3 0 0 15,-1 0 0-15,3 0-1 16,0 0 1-16,4 0 0 16,3 1-1-16,6-1 0 15,1 0-2-15,0 0 0 16,3 0-2-16,3 0 2 15,2 0 2-15,3 0 0 0,1 0 0 16,-2 0 1-16,-2 0 0 16,-7 0-1-16,-2 0 1 15,2-1 0-15,-2 0 1 16,0-4-1-16,-1 1 2 16,-1 0-2-16,0 1 0 15,-2 0 1-15,0 2-1 16,-2 0 0-16,-1-2 0 15,-3 2 2-15,-2-1 0 16,-1 1-1-16,0-4 0 16,-1 1 1-16,3 0 0 15,2 0-2-15,0-1 1 0,2 2-1 16,-1 3-3-16,-1 0 3 16,-3-2 2-16,1 2-2 15,-4 0-2-15,3-2 2 16,1-1-2-16,2 1 2 15,5-1 2-15,1 0-2 16,0 1-1-16,2 1 1 16,-2 1 1-16,-1 0-1 15,-1 0-1-15,-4 0 1 16,1 0 0-16,0 0 3 16,-1 0-3-16,-1 0 0 15,1 0 0-15,-1-3 2 16,0 1-2-16,-2-3 0 0,1 1 4 15,1 0-3-15,-5 0-1 16,0-1 0-16,-4 3 0 16,-2-1 1-16,-1 1-1 15,0 0 0-15,-2-1 0 16,1-1 0-16,1-1 0 16,1 1 0-16,1 0 0 15,-1 2 0-15,0 1 1 16,-2 0-1-16,-2 1-1 15,-1 0 1-15,0 0-1 16,4 0 0-16,6 0 1 16,2 0 0-16,7 0 0 15,0 0-1-15,2 0 1 0,-3 0-2 16,0 0 1 0,0 1 0-16,-2 3 1 0,-3 1 0 15,0-2 1-15,-5 3 0 16,1-3-1-16,1 1 0 15,-1-1 1-15,1 0 2 16,1-2-3-16,1 3 1 16,-1-2 0-16,0 1-1 15,0-1 1-15,0 3 1 16,0-3-1-16,1 2 0 16,-3-3-1-16,0-1 2 15,-3 0 1-15,-3 0-1 0,2 0-1 16,-2 0 2-1,-2 0-1-15,-4 0-1 0,0 0-1 16,-1 0 1-16,-4 0-1 16,0 0 0-16,-3 0 0 15,3 0 1-15,-3 0-1 16,2-1 1-16,-2-1 1 16,4 2 0-16,-3-2 1 15,0 1-1-15,-3 1 1 16,-1 0-2-16,-1-1 0 15,-2 1 1-15,0 0 3 16,0 0 7-16,0 0 10 16,0 0 5-16,0 0 14 0,1-3-11 15,5 1-10 1,-2 0-3-16,1 0-9 0,1 1-1 16,-3 0-6-1,-2 1-1-15,1 0 4 0,-2 0-3 16,0-1 0-16,0 1-1 15,0-2 9-15,0 2-5 16,0 0 4-16,0 0-3 16,0 0 4-16,0 0-4 15,1 0 1-15,-1-2 0 16,0 2-1-16,0 0-3 16,0 0-1-16,0 0-1 0,0 0 0 15,0 0 3 1,0 0-3-16,0 0-2 0,0 0 2 15,0 0 0-15,0 0-2 16,0 0 2-16,0 0-2 16,0 0 2-16,0 0 0 15,0 0 1-15,0 0 0 16,0 0-1-16,2 0 0 16,5 0 2-16,2 0-1 15,0 0 2-15,6 0-3 16,2 2 3-16,-1 1 2 15,0-2-5-15,-1 2 2 16,-4-1-1-16,-4-2 0 16,0 2-1-16,-5-2 0 15,-1 0 0-15,-1 0 0 0,0 1 1 16,0-1 1-16,0 0 1 16,0 0 6-16,0 0-6 15,0 0-2-15,0 0 0 16,0 0 0-16,0 0-1 15,0 2 0-15,0-2-1 16,0 0 1-16,0 0-1 16,0 0 1-16,0 0-1 15,0 1-1-15,0 0 1 16,0 4-1-16,0 0-1 16,0 5 1-16,0 5 2 15,0 0-1-15,0 5 2 0,0-1-1 16,0 3 1-1,0 1-1-15,0 0 0 0,-4 1 0 16,-2 2 0-16,3-1 0 16,-1-1 0-16,1 0 0 15,1 0 2-15,-1 0-2 16,2 2 2-16,-2-3-1 16,-2 2 0-16,-1-2-1 15,2 1 2-15,-1 2 0 16,-1-2-1-16,2 1 0 15,-2 1-1-15,0 1 3 16,0 2-2-16,3-1 2 16,-2 0-2-16,2 1 3 0,2 0-1 15,-1 3 1 1,1-2-1-16,-1 3 1 0,2-2 2 16,0 3-3-16,0-3-2 15,0 1 3-15,0-1 2 16,0-2 4-16,0 2-4 15,0-3-6-15,0 2 7 16,0-2-7-16,0-2 3 16,0 3-1-16,0-4-1 15,0 2 0-15,0 0 1 16,0-2-1-16,0 0 1 16,0-1-1-16,0 1 3 15,2-3-4-15,2 1 1 16,3 1 0-16,-3-1 6 0,2 0-5 15,0 1 0-15,0-1-1 16,0-2 0-16,-2-1 0 16,4-2 0-16,-1-4 0 15,-1-1 0-15,0-3 0 16,-3-3 0-16,0-3 0 16,-1-2-1-16,-2-2 1 15,0 0-2-15,0 1 1 16,0-1 0-16,0 0 3 15,0 0 0-15,0 0 0 16,0 0-1-16,0 0-2 16,0 0-2-16,0 0 2 15,-11 0-1-15,-8 0 1 0,-8-4-1 16,-4 1-4 0,-4 0 2-16,0 1-1 0,-3 2-6 15,2 0 3-15,-2 0-1 16,3 0 5-16,0 0-5 15,0 1 0-15,-1 3 2 16,-1-1 3-16,-3 0 0 16,-2-2 2-16,-3-1 1 15,-2 3-2-15,-3-2 2 16,2 0 0-16,-1 1 0 16,3-2 0-16,0 2-2 15,-1 0 2-15,3 1-1 0,0 1 1 16,-2-1 0-1,-2 1-1-15,-4-1 3 0,-3 0-1 16,-3 1-1-16,4-1-1 16,0 1 0-16,2-1 1 15,1 0-1-15,-5-1-1 16,-4 1 0-16,-1 0 2 16,1 1 0-16,2 1 1 15,0 0-2-15,4 0 2 16,6-1-2-16,4 2 2 15,2-1-1-15,5 0 0 16,-2 2 3-16,-3-2-3 16,-1 3 0-16,-8-2 0 15,-5 0 0-15,-9-1 1 0,-2 2-1 16,1-1 3-16,2-1-3 16,9 1-1-16,5-1-1 15,5 0 2-15,3-1 0 16,0-1-2-16,2 2 1 15,-2-1 1-15,-3 2 0 16,-1-1 0-16,-6 1 0 16,-5-1-1-16,-4 0 1 15,-2-3 0-15,-4 0 1 16,3 0 0-16,1-1 0 16,5 0-1-16,5 0 0 0,0 1 0 15,5-1 1 1,1 2 0-16,2 0-1 0,3 1 5 15,1 0-5-15,2 1-1 16,4 0-3-16,1 0 4 16,3-1-5-16,2 0 5 15,1-1 0-15,3-1 0 16,-2-1 0-16,2-1 0 16,-2 1 0-16,-1-1 0 15,-1 2-2-15,0 1 2 16,1-2-1-16,4 0 1 15,4 0 0-15,3-1 0 16,4 0-2-16,5 0 2 16,-1 0 1-16,3 0-1 15,0 0 0-15,2 0-1 0,2 0 1 16,2 0 0 0,0 0 2-16,0 0-1 0,0 0 0 15,0 0 2-15,0 0 1 16,0 0 2-16,2 0-3 15,1-3-3-15,0-3 1 16,1 0 2-16,-1 2-2 16,2-2 2-16,-2-1-3 15,1 0 4-15,1-2-1 16,1 1-2-16,1-2-1 16,-1 0-1-16,0-1 1 15,0 0 1-15,0-2 0 0,0 0 0 16,-3 2-1-1,-2-3 1-15,1 1 3 0,-2 1-2 16,1-1 1-16,-1 0-1 16,2 0-1-16,1 1-1 15,-2-1 0-15,1 0 0 16,-1 1 0-16,1 1 1 16,-2 1-1-16,0 0 1 15,0 1 1-15,0-1-1 16,0 0 0-16,0 2 4 15,0-2 1-15,0-1-1 16,-3 0-2-16,1-4-3 16,-1 1 2-16,0 0-1 15,0 0-1-15,-1 2 0 16,1 2 0-16,0 1 1 0,0 1 0 16,2-2 4-16,-2 0 2 15,-1-2-1-15,1-3-2 16,-1-2 6-16,-1-5-10 15,2-3 9-15,-2-3-9 16,2-1 1-16,0-2-1 16,1 0-4-16,2 5-5 15,0 5-26-15,0 4-23 16,0 6-63-16,-3 0-202 16,2-1-566-16</inkml:trace>
  <inkml:trace contextRef="#ctx0" brushRef="#br0" timeOffset="-3288.4">21284 12775 294 0,'0'0'182'0,"0"0"-130"15,0 0 78-15,0 0 21 16,0 0-29-16,0 0 4 16,-2 0-22-16,2 0-38 15,0 0-36-15,5 0-7 0,11-2-4 16,11 0-4-16,9-3-11 16,10 0 0-16,14-3 2 15,8 1-4-15,8-1-1 16,2 2 0-16,2-3 1 15,-1 4-2-15,-2-1 2 16,-6-1-1-16,-5 2 0 16,-8-4-1-16,-1 3 0 15,4 0-1-15,8-3 1 16,7 1 0-16,4-2 0 16,4-3 0-16,2 2 1 15,1 0-1-15,-5 1 0 0,-6 0 0 16,-9 1 3-1,-6 1-2-15,-2 1 0 0,-6-2 1 16,1 2-2-16,-2-2 1 16,2 1 1-16,-1 1-1 15,0 1 0-15,2 0-2 16,2-3 1-16,-1 2-3 16,2 0 2-16,-2 0 1 15,-5 1 1-15,-1-1-1 16,-3 0 3-16,-1 0-3 15,-1 2 1-15,-2-1 0 16,-1 1-1-16,-1 1 0 16,2 1 0-16,1-1 1 15,0 2 0-15,0-3 0 16,-4 1-1-16,0 0 1 0,-1-1 0 16,-1 0-2-16,-1-1 1 15,0 2 0-15,-3-2 1 16,1 1-1-16,-6 0 1 15,-2 1-2-15,0-1 3 16,-3-1-4-16,2 1 3 16,-1 3-2-16,-1 0 1 15,-1 2 0-15,2 0 0 16,3 0 0-16,2 0 0 16,0 0 0-16,2 0-2 15,1 2 5-15,0 0 1 16,3 0-4-16,-4 1 4 0,1-1-1 15,0 2 1-15,0-2-2 16,-3 1-2-16,-2-2 1 16,-1 2-1-16,-3-1 0 15,1 1 2-15,-1-2-2 16,0 0 2-16,-3 2 0 16,1-3 6-16,-2 0-3 15,-4 0 5-15,-3 0 0 16,-2 0 0-16,-3 0 5 15,0 0 1-15,1 0 5 16,0-2 10-16,2 2-12 16,2 0-17-16,-1-1 4 15,3 1-4-15,-4-1-2 0,0 1 1 16,-3 0-1-16,-4 0 0 16,-1 0 2-16,-3-1-2 15,0-2 0-15,0-3-3 16,-23-5-44-16,-15-6-145 15,-17-7-434-15</inkml:trace>
  <inkml:trace contextRef="#ctx0" brushRef="#br0" timeOffset="-2302.45">23460 11819 955 0,'0'0'91'0,"0"0"-43"16,0 0 57-16,0 0-58 15,0 0-29-15,0 0-10 16,0 74-7-16,0-37 13 16,5 6 12-16,2 3-7 15,1 4 14-15,2 1 29 16,-2 2-32-16,-2 0-2 15,0 1-5-15,-1 1-4 16,-2-4-1-16,0 2-7 0,-1 0 3 16,-1 2-1-16,2 1-4 15,-1 0-6-15,1-3-2 16,0-3 3 0,0-3 1-16,0-1-5 0,-1-3 4 15,2 2-2-15,-1-1 4 16,0-2-4-16,1-5-2 15,2-1 1-15,0-4-1 16,-1-2 0-16,-1-2 5 16,1 1-5-16,-2-3 0 15,1 2 1-15,1 0 2 16,-2-4 2-16,0-1 4 16,1-1-8-16,2-3 2 15,-2-1 0-15,-1 2-1 16,0-1-2-16,1 1 1 0,-1-3 2 15,-2 2 0-15,-1-1 0 16,2-4 1-16,-2 0-3 16,0-5 0-16,1-3 0 15,1-3-2-15,-1-3 2 16,2 0-2-16,-3 0 1 16,0-3 0-16,0-18-7 15,-9-16-27-15,-11-14-152 16,-8-18-279-16</inkml:trace>
  <inkml:trace contextRef="#ctx0" brushRef="#br0" timeOffset="-1333.89">22322 11893 587 0,'0'0'312'16,"0"0"-292"-16,0 0 174 15,0 0-66-15,0 0-59 16,0 0-15-16,-6-3-21 16,6 29-33-16,0 13 7 15,0 7-6-15,9 4 19 0,-1 3 16 16,3 4 7-16,-2 3-17 15,0 2 8-15,0 2-10 16,2 0-1-16,-2 0-11 16,-2 1-2-16,2 0 1 15,0-6-1-15,0-1-2 16,-1-5-1-16,0-6 4 16,-2 2 1-16,0-3 2 15,-1-1-9-15,-2-1 4 16,0-2-6-16,1-1 1 15,-1-1 1-15,0-1-2 16,0-5 2-16,0-3 0 0,2-3-4 16,-1-2 2-16,2-2 0 15,1-1-2-15,-1 0 1 16,-1-1 0-16,-2-5 1 16,0-4 1-16,-3-3-2 15,2-2 0-15,-2-5 0 16,1 0 0-16,-1 0-4 15,2 1 3-15,-2 1-3 16,0 0 2-16,0 3 0 16,0-1-1-16,0-2-9 15,0 0-2-15,3-3-27 16,4-2-19-16,3-1-57 16,6-22-140-16,3-16-434 15</inkml:trace>
  <inkml:trace contextRef="#ctx0" brushRef="#br0" timeOffset="-251.87">24575 11792 867 0,'0'0'61'0,"0"0"-41"16,0 0 25-16,0 0 17 15,0 0-11-15,0 72-29 16,1-33 58-16,-1 2-43 15,0 5-6-15,0 0 10 16,0 1-1-16,2 2-2 16,-1-1-8-16,-1 2-7 15,0 2-5-15,0-1-1 16,0-2 4-16,0-1-8 16,0-1 0-16,0 1-4 0,0 0 1 15,2-2 0 1,-2-3 3-16,0-4-9 0,0-4 1 15,0-2 0-15,0-2 3 16,0 1-4-16,0-2-3 16,0 4 6-16,0 0-6 15,0 0 2-15,1-1-2 16,4-1 4-16,0-3-2 16,0-1-2-16,-2-2 1 15,0-1-1-15,-1-1 0 16,1-1 2-16,-2 0 3 15,2-1 2-15,-1-1-2 16,1 2-4-16,-2-1 0 16,2 1 3-16,0-1-1 0,0 0-4 15,0 0 1 1,0-4-1-16,0-4 1 0,0-2-1 16,0-7 2-16,-1-2 1 15,-2-3-3-15,0 0 0 16,3 0 3-16,0 0 3 15,1-7-4-15,-3-13-2 16,-1-9-19-16,0-11-70 16,-25-13-335-16</inkml:trace>
  <inkml:trace contextRef="#ctx0" brushRef="#br0" timeOffset="783.6">21313 11857 172 0,'0'0'173'0,"0"0"-121"15,0 0 99-15,0 0-46 16,0 0-14-16,0 0-23 15,-1-3-9-15,1 3 10 16,0 0 25-16,0-1-24 16,0 1-22-16,0 0-1 15,-2-2-1-15,1 2-11 16,-1 0-3-16,-1-2 2 16,-1-3 4-16,-6 0 8 15,-4-6-6-15,-5-3-11 0,-2-8-19 16,-3-3 16-1,-3-3-4-15,-3-5-2 0,-4-5-11 16,-8-5 9-16,-3-14-9 16,-5-8 0-16,-1-5 1 15,-1-2-5-15,-2 7 2 16,8 7 0-16,3 9 0 16,7 9-3-16,9 10 4 15,10 9-6-15,6 10-2 16,6 7 0-16,5 1-2 15,0 3 2-15,0 0 0 16,0 0-1-16,0 0 0 16,0 1-7-16,0 16-3 15,0 8-12-15,0 1-66 0,-7-3-151 16,-10-2-427-16</inkml:trace>
  <inkml:trace contextRef="#ctx0" brushRef="#br0" timeOffset="1899.81">20304 12048 1142 0,'0'0'62'0,"0"0"-50"0,87-12-8 15,-52 12 9 1,-1 0-5-16,3 6 2 0,-1 8 5 16,-2 3-10-16,-2 3 0 15,-9 2-2-15,-6 3-2 16,-4 1 1-16,-7 7-2 16,-4 4 2-16,-2 2 0 15,-2 2 1-15,-18-2 0 16,-6-3-1-16,-5-5 0 15,-3-6 0-15,1-4 3 16,3-4-2-16,3-8 0 16,6-2-3-16,6-6 1 0,12-1-2 15,3-8-13-15,8-14-195 16,16-4-317-16</inkml:trace>
  <inkml:trace contextRef="#ctx0" brushRef="#br0" timeOffset="2168.78">20667 12166 1004 0,'0'0'101'16,"0"0"-63"-16,0 0 35 15,0 0-24-15,0 0-28 0,0 0-5 16,-84 64-2-16,79-30 3 15,5-1-5-15,0 2-9 16,0-6 4-16,18-1 2 16,3-2-7-16,9-6-1 15,10-5 4-15,8-6-5 16,4-9-10-16,-6 0-99 16,-4-5-235-16,-12-14-176 15</inkml:trace>
  <inkml:trace contextRef="#ctx0" brushRef="#br0" timeOffset="2470.67">20332 11797 1013 0,'0'0'107'16,"0"0"-77"-16,0 0 21 16,0 0-7-16,0 0-6 15,113 0-16-15,-61 0 1 0,2 0-13 16,6 0-9-1,-4 0-2-15,-3 0-32 0,-13 0-338 16</inkml:trace>
  <inkml:trace contextRef="#ctx0" brushRef="#br0" timeOffset="3204.97">20499 12911 1018 0,'0'0'199'16,"0"0"-186"-1,0 0 4-15,0 0 0 0,0 0-16 16,0 0 5-16,106 33 10 16,-78-11-9-16,-3 5-1 15,-2 4-4-15,-7 4 0 16,-1 2 2-16,-4 1-2 15,-5-1 2-15,-3 0 2 16,-3 0-4-16,0-4 4 16,-8 0 1-16,-11-5-6 15,-2-3 2-15,-6-4-1 16,0-4 3-16,-1-4-1 16,1-6 1-16,2-4-4 0,6-3 0 15,8 0-1 1,9-17-6-16,2-8-101 0,13-6-256 15</inkml:trace>
  <inkml:trace contextRef="#ctx0" brushRef="#br0" timeOffset="3468.22">20830 13054 1170 0,'0'0'41'0,"0"0"7"16,0 0 12-16,-79 52-25 16,57-21 14-16,2 3 13 0,7 2-26 15,4-2-19 1,7 3-10-16,2-3 2 0,11 0-5 16,16-4 3-16,8-5-4 15,9-5-3-15,8-8-8 16,2-6-99-16,-6-6-121 15,-7 0-333-15</inkml:trace>
  <inkml:trace contextRef="#ctx0" brushRef="#br0" timeOffset="6393.72">21872 12155 624 0,'0'0'217'0,"0"0"-208"15,0 0 31-15,0 0 112 16,0 0-39-16,0 0-58 16,-24 34-27-16,16-12 15 15,2 4 1-15,2 3-12 16,1 2 10-16,3 4-3 16,0-2 0-16,0-2-18 15,6-2 0-15,9-7-3 16,7-2-8-16,5-7-1 0,6-6 0 15,4-6-1-15,3-1-1 16,-3-1-3-16,-5-14 0 16,-7-3-1-16,-7-4-2 15,-8-5 0-15,-7-6 1 16,-3-3 4-16,0-4-2 16,-14 1 0-16,-3 5-3 15,-2 5 1-15,0 8-1 16,-1 8 3-16,-5 2-3 15,-5 9 0-15,-5 2-1 0,0 0-2 16,2 8-2 0,3 9-3-16,9 0-30 0,9 0-99 15,5-3-115 1,7-4-352-16</inkml:trace>
  <inkml:trace contextRef="#ctx0" brushRef="#br0" timeOffset="7072.41">22995 12067 1050 0,'0'0'25'0,"0"0"-19"15,0 0 84-15,0 0-29 16,-91 29-22-16,73-3 5 16,6 7-20-16,6 1 2 15,6 0 7-15,0-4-5 16,10-3-3-16,13-4-18 16,6-6 1-16,7-7 2 15,8-7-8-15,3-3 7 16,0 0-8-16,-3-14-1 0,-9-5-21 15,-8-3-1-15,-12-5-4 16,-8-4 26-16,-7-3 5 16,0-3-4-16,-7 0 1 15,-13 4 2-15,4 6-4 16,-3 10 1-16,-3 8-1 16,0 8-2-16,1 1-10 15,8 0-32-15,7 3-137 16,6 4-291-16</inkml:trace>
  <inkml:trace contextRef="#ctx0" brushRef="#br0" timeOffset="8257.33">24972 11976 1165 0,'0'0'82'0,"0"0"-42"16,0 0 57-1,0 0-40-15,0 0-12 0,0 0-14 16,6 14-7-16,0 7-15 16,1 6-8-16,0 6 5 15,-2 0 13-15,0 1-11 16,-1 3 4-16,-1-3 12 16,-1-2-8-16,1-4-4 15,-2-3-8-15,2-4 0 16,-2-7-2-16,-1-3-2 15,0-3 0-15,0-3-1 16,0-3-25-16,-7-2-64 0,-17 0-118 16,-18-16-235-1</inkml:trace>
  <inkml:trace contextRef="#ctx0" brushRef="#br0" timeOffset="8700.4">24004 11998 117 0,'0'0'906'0,"0"0"-852"15,0 0-4-15,0 0 64 16,0 0-49-16,0 0-43 16,-16 54-13-16,3-24 34 0,1-1 4 15,0 1-18-15,0-4-13 16,2-2-6-16,-1-3-6 16,1-1-3-16,1-4-1 15,3-3-9-15,-2-5-102 16,1-6-176-16,3-2-224 15</inkml:trace>
  <inkml:trace contextRef="#ctx0" brushRef="#br0" timeOffset="8929.84">23871 12046 541 0,'0'0'667'15,"0"0"-646"-15,0 0 18 0,0 0 18 16,0 0-37-16,117 61 70 16,-75-34-11-16,0 0-48 15,-3-3-9-15,-5 0-18 16,-3-1-2-16,-4-2-2 16,-10-2-15-16,-8-5-148 15,-9-3-281-15</inkml:trace>
  <inkml:trace contextRef="#ctx0" brushRef="#br0" timeOffset="10075.03">21801 13007 118 0,'0'0'402'16,"0"0"-347"-16,0 0-1 15,0 0 102-15,0 0-42 16,0 0 29-16,2-5-28 15,-2 5-46-15,0 0-21 16,0 0-8-16,0 0-13 16,3 8-16-16,1 11-5 15,1 6 9-15,3 4 19 16,0 6-2-16,1 2-3 16,-3 3-2-16,0 2-4 0,-2-2 2 15,-2-3-6 1,2-6-6-16,-1-6 6 0,0-6-12 15,2-8 4 1,-3-6 0-16,-2-2-4 0,0-3-3 16,0 0 0-16,0 0-1 15,0 0 1-15,0 0 1 16,0 0-2-16,0 0-1 16,0 0-1-16,0-12-1 15,0-5-25-15,0-6-116 16,-3-3-308-16</inkml:trace>
  <inkml:trace contextRef="#ctx0" brushRef="#br0" timeOffset="13253.83">22832 12945 109 0,'0'0'485'0,"0"0"-436"15,0 0 2-15,0 0 52 16,0 0-31-16,0 0 9 16,0 0 17-16,0-7-3 0,0 7-43 15,0 0-15-15,0 0-8 16,0 0 3-16,0 0-15 15,-6 9-11-15,-6 8-2 16,-2 8 2-16,1 5 25 16,6 4-6-16,1 2 0 15,5 0 5-15,1-4-9 16,0-4-2-16,4-4-7 16,9-4-3-16,7-6 3 15,2-6-6-15,8-5 5 16,3-3-3-16,1 0-3 15,-1-4 0-15,-3-11-4 16,-5-1 0-16,-2-6-1 16,-4-6-2-16,-5-6 2 0,-7-6-1 15,-3-4-2-15,-4 0 1 16,0 6-1-16,-5 9 3 16,-6 10-6-16,-3 8 4 15,-6 5 1-15,-6 3 0 16,-3 3-4-16,-7 0-1 15,0 7 0-15,0 8-4 16,5 2-74-16,5-2-57 16,7-1-248-16,7-3-385 15</inkml:trace>
  <inkml:trace contextRef="#ctx0" brushRef="#br0" timeOffset="15046.96">25209 12653 821 0,'0'0'77'0,"0"0"-73"16,0 0-3-16,-81-1 2 16,56 15 27-16,1 4 46 0,2 5 13 15,1 3-42-15,3 2-22 16,8 0 11-16,5 1 4 15,5 0 1-15,0-4-12 16,11-1-10-16,9-4-5 16,9-3-1-16,3-5-2 15,4-4-3-15,2-4 6 16,-4-4-11-16,-1 0-3 16,-6-2-10-16,-5-12-1 15,-8-6 6-15,-6-5 4 16,-5-5 0-16,-3-4 1 15,-1-1 0-15,-17-1 2 16,-9-3 12-16,-7 6-5 16,-5 6-4-16,-7 7-5 15,1 10-2-15,3 10-3 0,-1 0 2 16,3 8-16-16,-1 12-92 16,1 3-261-16,1-1-218 15</inkml:trace>
  <inkml:trace contextRef="#ctx0" brushRef="#br0" timeOffset="15526.39">24232 12832 851 0,'0'0'142'0,"0"0"-120"0,0 0 131 16,0 0-50-16,0 0-58 15,0 0-24-15,-42 30-10 16,19-2 4-16,-2 2 15 15,1 3-4-15,2-3-3 16,2 1-9-16,4-1-8 16,4-6-4-16,6-6-2 15,3-4-6-15,3-9-99 16,0-5-179-16,0 0-225 16</inkml:trace>
  <inkml:trace contextRef="#ctx0" brushRef="#br0" timeOffset="15729.17">23995 12783 1165 0,'0'0'102'0,"0"0"-89"16,0 0 11-16,0 0-12 15,77 82 67-15,-37-46-21 16,5 3-44-16,1 1-10 15,2 2-4-15,0-5-13 16,-5-4-132-16,-4-9-341 0</inkml:trace>
  <inkml:trace contextRef="#ctx0" brushRef="#br1" timeOffset="26191.42">23423 11821 679 0,'0'0'121'16,"0"0"-41"-16,0 0 60 0,0 0-107 16,0 0-18-16,0 0 4 15,0 0 3-15,12 0-9 16,-7 0-4-16,-1 4 5 15,6 0 5-15,1 0 2 16,5 2 0-16,5-4-8 16,6 1-1-16,6 2 1 15,1-3-11-15,2 1 3 16,3 0-5-16,-2 0 2 16,-1-2-2-16,-2 2 4 15,2-3-4-15,0 0 0 16,2 0 1-16,1 0 1 15,0 0-2-15,-1 0 0 0,0 0 2 16,-2 0-1 0,-3 0-1-16,0 0 0 15,-2 0 1-15,-3 0-1 0,4 0-1 16,-1 0 1-16,2 0 1 16,0 0 0-16,0-3-2 15,-2 3 2-15,0-1-3 16,-2 1 1-16,-4 0 1 15,-1 0-3-15,-3 0 3 16,0-1-3-16,-1-1 3 16,1-1 0-16,2 0 0 15,-3 2-1-15,3-2-2 0,-2 2 2 16,0 1 1 0,2 0 0-16,-1 0-1 15,3 0 1-15,0 0-1 0,3 0-2 16,2 3 3-16,0-1-4 15,1 1 1-15,1 0-10 16,-4-1-6-16,-3 0 2 16,-5 3 12-16,-4-2 2 15,-2 1 3-15,-2-1-1 16,-3 1 1-16,1-1 0 16,0 0 0-16,1-2 0 15,0 2 1-15,2-3-1 16,2 0 3-16,-2 0-3 15,-1 0 0-15,-1 0 0 0,-3 0 0 16,-5 0-1 0,0 0 2-16,-3 0-1 0,0 0 0 15,0 0 0-15,0 0 0 16,0 0 3-16,0 0 2 16,0 0 5-16,0 0 8 15,0 0-1-15,2 0-5 16,-2 0-6-16,0 0-1 15,0 0 2-15,0 4-3 16,0 1-4-16,0 7 1 16,0 0 4-16,0 6-2 15,0 1-3-15,0 6 2 16,0 2-2-16,0 5 2 0,-2 2 2 16,-1-1 0-16,0 0 1 15,-1 2 5-15,3-5 7 16,-2-1 0-16,1-2 0 15,1-5-4-15,1 3 1 16,0-4-5-16,-2-1-4 16,1 0-2-16,-1 0 1 15,2-1-1-15,0-1-1 16,0-4 6-16,0 1-4 16,0-4 1-16,0-1-2 15,0 0 4-15,0-3 0 16,0-3-3-16,0 0 2 15,0-2-1-15,0-1 2 16,0 0-7-16,0-1 2 16,0 0 1-16,0 0 0 0,0 0 0 15,0 0 1-15,0 0-3 16,0 0 6-16,0 0-2 16,0 0-3-16,0 0 8 15,-6 0-5-15,-9 0-3 16,-3-1 0-16,-1-3 1 15,-2 2-3-15,-1 1 0 16,1 1-1-16,0 0 0 16,1 0 1-16,4 0 1 15,0 0-1-15,-2 0-2 16,1 0 2-16,-2 1 0 16,-3 1 0-16,-4 1 0 0,-1-3 0 15,-3 1 0-15,-1-1-1 16,4 1 0-16,2 2 1 15,3-1-1-15,5 1 1 16,-2 2-1-16,1-2-2 16,-2 0 3-16,-2-3 2 15,-3 0-1-15,-3 0-1 16,-5 0 1-16,-2 0 0 16,-4 0-1-16,-1 0-2 15,-4 0 1-15,0 0 1 16,4 0-1-16,9 0-3 15,7 1 3-15,4 2 1 0,4 1-2 16,-1-1 2 0,0-3-1-16,0 0 1 0,-1 0 0 15,-3 0 0-15,-3 0 0 16,-4 0 0-16,-5-6 1 16,-1 1-1-16,1 0 0 15,2-1-1-15,2 4 1 16,6 1 0-16,0-2 0 15,4 1 0-15,-1 0 0 16,3 0 0-16,-3 2 0 16,-1 0 0-16,-1-1 3 15,-2-1-3-15,-1 1 0 16,2 0 0-16,3 1 0 0,4 0 0 16,3 0 0-16,6-2 0 15,2 2 1-15,4-1-1 16,1 1-1-16,0 0 1 15,-2 0 0-15,-1 0 0 16,-3-3 0-16,-6 3 1 16,0 0-1-16,-2 0 1 15,3-2-1-15,2 0 0 16,0 2-1-16,3-3 0 16,2 1 1-16,1 1 4 15,0-3-4-15,1-1 3 16,-1 0 0-16,2-5-1 15,-2-2-2-15,-3-4 1 16,3-5 0-16,0-7-1 0,-3-1 1 16,3-3-1-16,0-4 0 15,3 3 0-15,0 0 0 16,0 0 0-16,0 4 2 16,0 3-1-16,0 6-1 15,0 4 0-15,0 0 2 16,0 1 8-16,0-4-2 15,0 1 5-15,0-1-2 16,0-3-2-16,0-1-4 16,0-2-1-16,0 4-3 15,0 2 3-15,1 4-2 0,1 4-2 16,-1 2 1 0,1-2 0-16,-1 4-1 0,1-3 0 15,-2-1 1 1,0 0 0-16,0-2-1 0,0-1 0 15,0-2 0-15,0 4 0 16,0-1 0-16,0 4 1 16,0 7-1-16,0-1-4 15,0 3 3-15,0 0-10 16,0 0-22-16,0 0-11 16,0 0-38-16,-11 5-7 15,-5 4-170-15,1-7-492 16</inkml:trace>
  <inkml:trace contextRef="#ctx0" brushRef="#br1" timeOffset="27660.74">22098 12847 700 0,'0'0'110'0,"0"0"-101"15,0 0 82-15,0 0 36 16,0 0-37-16,0 0-28 16,-45-32-19-16,39 28-26 15,-4 0-7-15,-6 0 0 16,-5 1-5-16,-7 3 4 15,-2 0-5-15,2 0-4 16,-1 0 6-16,3 0 0 0,4 0 7 16,1 3 2-16,3 3-4 15,1 2-1-15,1 2 1 16,0 0 3-16,0 3 4 16,-1-2-5-16,1 3-1 15,-1 2-4-15,-2 4 1 16,3 1 0-16,-2 1 13 15,1 2-10-15,1 0-3 16,2 1-1-16,1 1-2 16,0-2 0-16,0 1-1 15,-1 2 3-15,-1-1-2 16,0 3-1-16,1 1 1 0,3-1-4 16,2 1 4-16,1 0 1 15,2 1 1-15,0 1-3 16,3 0-3-16,2-1 0 15,1-2 1-15,0-4-3 16,0-3 3-16,0-3-1 16,13-2-1-16,5-5 2 15,3-1 5-15,6-3-8 16,3-4 6-16,2 0-2 16,4-2-3-16,0-1 1 15,2-1-1-15,-2 0 2 16,3 0-2-16,3-3 0 15,6-5-1-15,1 0 2 16,3-4 0-16,1-4-2 0,-5-1-1 16,-4-2-1-1,-8-1 3-15,-5-2-1 0,-7-3 0 16,-4 0 4-16,-6-3-3 16,-1-2 1-16,-3-4-2 15,-3-2 0-15,1 1 0 16,-4 2 0-16,1 5 1 15,-4 1 1-15,-1 4-1 16,0 1-1-16,0 3 1 16,-13 1 2-16,-5-2 3 15,-2 0-3-15,-3 1 3 16,-1-4-3-16,-4 2 3 16,1-1-3-16,-2-1 1 0,5 3-1 15,-1 2 0-15,1 4-1 16,0 5 0-16,-2 2-2 15,-4 3 0-15,-6 1-2 16,-2 1 2-16,-2 2-5 16,-3 0 3-16,-2 1-2 15,-4 14-20-15,-5 3-82 16,-4 2-149-16,-3-1-646 16</inkml:trace>
  <inkml:trace contextRef="#ctx0" brushRef="#br0" timeOffset="32731.24">19269 14119 871 0,'0'0'154'0,"0"0"-100"16,0 0 36-16,0 0-45 15,0 0-14-15,0 0 8 16,0 0 31-16,0 68-20 15,6-36-15-15,2 4-6 16,-2 2-7-16,0 3-1 16,-2 2 15-16,1 6-10 15,-4-2-12-15,1 6 2 16,-2-1 2-16,0-3-9 16,0-5-2-16,0-8-4 15,0-9-3-15,0-7 0 16,0-8-1-16,0-5-2 15,0-6-46-15,0-1-114 0,9-11-143 16,2-18-385-16</inkml:trace>
  <inkml:trace contextRef="#ctx0" brushRef="#br0" timeOffset="33148.53">19340 14056 640 0,'0'0'46'16,"0"0"-36"0,0 0 71-16,0 0-11 0,88 49-7 15,-63-28 29-15,2 1-29 16,0 3-26-16,-3 2-19 15,-4 2-2-15,-3 1 4 16,-2 4-2-16,-3 0 4 16,-2 3-11-16,-4 2 8 15,-3-1-5-15,-3 3-1 16,0-2-12-16,-8-1 3 16,-11-1 5-16,-3-2 2 15,-6-6 4-15,-2-3-3 16,-1-8 6-16,-2-4-2 15,0-6-3-15,2-7 5 0,-1-1-11 16,2 0-7-16,2-11 0 16,5-7-24-1,6 0-94-15,9-2-259 0,8 0-481 16</inkml:trace>
  <inkml:trace contextRef="#ctx0" brushRef="#br0" timeOffset="33698.56">19796 14481 1168 0,'0'0'48'0,"0"0"-44"16,0 0 1-16,0 0 19 15,-89 32 12-15,72-5-4 16,5 4 9-16,5 4 1 16,1 0-26-16,3-1-5 15,3-4 1-15,0-6-2 16,0-6 0-16,3-7-4 15,6-6-1-15,6-5 4 0,3 0-6 16,4-2 0-16,-1-13-3 16,-2-6-5-16,-5-7 4 15,-7-6-2-15,-6-6 2 16,-1-1 0-16,0 4 0 16,-1 11-1-16,-8 5 2 15,3 9 3-15,3 5 3 16,2 4 4-16,1 3 1 15,0 0-3-15,0 0-1 16,0 6 0-16,0 15-2 16,0 9 8-16,6 3-1 15,7 5 0-15,1-2-4 0,-1 2-7 16,5 0 2-16,0 0-3 16,-2-3-2-16,7-4-19 15,0-7-91-15,2-5-89 16,1-11-212-16</inkml:trace>
  <inkml:trace contextRef="#ctx0" brushRef="#br0" timeOffset="33951.37">20251 14493 1198 0,'0'0'158'0,"0"0"-152"15,0 0 48-15,0 0 6 16,0 0-15-16,0 0-24 16,49-3-14-16,-13 3-4 15,1 0-3-15,-1 0-52 16,-4 0-179-16,-7 0-289 15</inkml:trace>
  <inkml:trace contextRef="#ctx0" brushRef="#br0" timeOffset="34151.55">20299 14708 1156 0,'0'0'213'15,"0"0"-208"-15,0 0 12 16,0 0 32-16,0 0 3 16,0 0-35-16,102-16-17 15,-49 10-11-15,-2-2-197 16,-9-2-364-16</inkml:trace>
  <inkml:trace contextRef="#ctx0" brushRef="#br0" timeOffset="36475.73">21033 14463 92 0,'0'0'628'16,"0"0"-563"-16,0 0-27 16,0 0 48-16,0 0 28 15,0 0-41-15,-5-13-4 16,5 13-31-16,0 0-15 16,0 0-7-16,0 0 5 0,0-2 5 15,-1 2-6-15,1 0-7 16,0 0-8-16,0 0-1 15,0 0 0-15,0 0 4 16,0 0 7-16,0 0-8 16,0 0-2-16,0 0-3 15,0 0-1-15,0 0-1 16,0 0 2-16,0 0 0 16,0 0 0-16,0 0 11 15,0 0-3-15,0 0-1 16,0 0-3-16,0 0 0 0,0 0-3 15,0 0 0-15,0 0-2 16,0 0 1-16,0 0-2 16,0 0 1-16,0 0-1 15,0 0 0-15,0 0 0 16,0 0 2-16,0 0-2 16,0 0 1-16,0 0 1 15,0 0 0-15,-2 0 2 16,2 0-3-16,0 0 0 15,0 0 1-15,0 0-1 16,0 0-1-16,0 0 0 16,0 0 0-16,0 0 1 0,0 0-1 15,0 0 0-15,0-1 1 16,0 1 0-16,0 0-1 16,0 0 1-16,0 0-1 15,0 0 0-15,0 0 0 16,0 0 0-16,0 0 1 15,0 0-1-15,0 0 0 16,0 0 0-16,-1 0 0 16,1 0 0-16,0 0 0 15,-2 0 0-15,-2 0-1 16,1-2 1-16,-1 1 0 16,2 0 0-16,1 1-1 15,-1 0 1-15,2 0 0 16,0 0 0-16,0 0-15 15,0 0-53-15,-1-2-99 0,-4-3-484 16</inkml:trace>
  <inkml:trace contextRef="#ctx0" brushRef="#br0" timeOffset="37274.21">20964 14470 919 0,'0'0'65'0,"0"0"-47"16,0 0 40-16,0 0 6 0,0 0 18 16,0 0-60-16,57-33-5 15,-31 32-8-15,0 1-5 16,-3 0 0-16,-4 0 0 15,-2 4 2-15,-1 8 0 16,-3 4-1-16,2 5 0 16,-3 6-1-16,0 2 6 15,-3 7 1-15,-5 1 1 16,-2-1 4-16,-2-1-1 16,0-4-11-16,-16-1-1 15,-6-3 0-15,-1-4 3 16,-6-5 1-16,0-3 4 15,-1-5-3-15,0-3-1 0,2-5-3 16,7-2-1-16,6 0-2 16,6-16-1-16,7-7-10 15,2-7-109-15,14-6-237 16,17-2-449-16</inkml:trace>
  <inkml:trace contextRef="#ctx0" brushRef="#br0" timeOffset="37575.18">21388 14464 813 0,'0'0'213'0,"0"0"-202"15,0 0 30-15,0 0 75 16,-94 1-59-16,75 15-21 15,-2 5-5-15,0 7-4 16,3 5-6-16,3 2 22 16,5-1-4-16,5-1-8 15,5 0-9-15,0 0-10 16,0-1 0-16,8-1-8 16,12-2 3-16,10-4-2 15,8-3-5-15,9-6-30 16,1-9-181-16,1-7-297 0</inkml:trace>
  <inkml:trace contextRef="#ctx0" brushRef="#br0" timeOffset="38603.48">21713 14479 366 0,'0'0'542'16,"0"0"-504"-16,0 0 40 16,0 0 83-16,0 0-89 15,0 0-36-15,-67 0 8 16,52 16-15-16,2 5-11 16,1 6 7-16,2 2-8 15,3 4 21-15,4-1-15 16,3-1-8-16,0-1-5 15,0-3-3-15,14-5-2 0,2-5-1 16,5-4-2-16,2-6 0 16,0-7 3-16,3 0-5 15,-4-3-1-15,-4-15-6 16,-3-6-2-16,-8-7 3 16,-2-5-2-16,-5-4 1 15,0-4 4-15,0-1 1 16,-5 2 0-16,-2 8 2 15,2 10-1-15,0 11 1 16,3 6 11-16,1 8-1 16,1 0 5-16,0 0-5 15,0 0-3-15,0 13-7 0,0 13 0 16,0 10 10-16,0 7 1 16,6 3 3-16,4 5-6 15,-3 3 3-15,1 2-3 16,1-1-8-16,-3 1 3 15,0-8-2-15,-3-5 0 16,-2-9-1-16,1-11 2 16,-2-7-2-16,0-7 1 15,0-8 0-15,0-1-1 16,0 0 6-16,0 0 1 16,0 0 4-16,0-4 20 15,0-8-22-15,0 1-3 16,0 1-5-16,0 1 3 0,0 2 4 15,0-3-6 1,0 0 0-16,0 0-1 0,0-4 2 16,3-2-2-16,1-2 1 15,2-5-2-15,0-1 0 16,0-1-2-16,0 2 4 16,0 5-4-16,1 4 2 15,2 0 0-15,1-2-4 16,1 1 4-16,1-2 0 15,0 0 0-15,3 0 0 16,0-3-1-16,0 3 1 16,-1 1-1-16,-3 4-2 15,-5 5 0-15,-3 6 3 16,-1-2 0-16,-2 3 0 16,0 0 0-16,0 0 0 0,0 0 0 15,0 0 0-15,0 0-3 16,1 0-14-16,5 0-42 15,3 0-112-15,5 0-234 16,-2 0-619-16</inkml:trace>
  <inkml:trace contextRef="#ctx0" brushRef="#br0" timeOffset="39270.79">22104 14900 1085 0,'0'0'146'0,"0"0"-140"0,0 0 23 16,0 0 43 0,0 0-43-16,0 0-21 0,-58 9 8 15,42 5 7-15,1 6-5 16,1-1-6-16,5 1 4 15,6 0 5-15,3 3-7 16,0-1 0-16,3-3-4 16,15-3 0-16,2-5-5 15,3-4 0-15,4-6-5 16,0-1 3-16,-3 0 0 16,-6-7-3-16,-5-6 0 15,-4-6 0-15,-6-2 4 16,-3-8-4-16,0-4 2 15,0-5-2-15,-4-1 2 16,-4 6 2-16,1 8 0 0,4 12 10 16,0 4-1-16,3 6 8 15,-1 3-8-15,1 0 3 16,0 0-4-16,0 0-9 16,0 3-3-16,0 15 4 15,0 12-4-15,0 4 7 16,10 3-7-16,3-1 3 15,2-4-1-15,3 0-2 16,3-5-1-16,-1-5-5 16,0-5-32-16,3-8-55 15,-7-5-171-15,-3-4-323 16</inkml:trace>
  <inkml:trace contextRef="#ctx0" brushRef="#br0" timeOffset="39852.55">21508 14275 682 0,'0'0'57'0,"0"0"7"16,0 0 34-16,0 0 27 0,0 0-38 15,0 0-37-15,26 8 18 16,1-8-12-16,6 0-30 15,4 0-4-15,3 0-9 16,1 0-2-16,-2-4-6 16,-2 0-2-16,-2-2 0 15,-6 5-2-15,-8-2-1 16,-9 1 0-16,-9 2 3 16,-3-1-3-16,0 1 35 15,0 0 7-15,0 0-14 16,0 0-13-16,0 0-15 0,0 0-2 15,0 0-33 1,0 0-165-16,0 0-212 0</inkml:trace>
  <inkml:trace contextRef="#ctx0" brushRef="#br0" timeOffset="40824.71">22361 14428 821 0,'0'0'99'0,"0"0"-73"0,0 0 181 16,0 0-128-16,0 0-13 16,0 0 1-16,-24-15-28 15,20 15-26-15,-4 7-13 16,-1 11 8-16,-1 7 3 16,4 4 13-16,4 5 1 15,2 4-10-15,0-1-9 16,0-4 0-16,9-3 1 15,9-8 1-15,1-6-7 16,2-4 1-16,5-8-1 16,0-4 2-16,0 0-3 15,-1-6-2-15,-5-12-3 0,-4-6 2 16,-7-6-4 0,-3-4 6-16,-4-4 0 0,-2-3-3 15,0 3 4-15,0 6 1 16,0 8 0-16,-3 9-1 15,1 8 0-15,2 4 11 16,0 2 0-16,0 1-5 16,0 0-6-16,0 6 2 15,0 15 0-15,0 9 4 16,3 3 1-16,3 7 3 16,3 4 8-16,-2 1-12 15,1 0 0-15,-1 3 0 16,2-1-5-16,-1 1 0 15,-2-2-1-15,0-4 0 16,-5-3 3-16,1-11-4 0,-2-9 1 16,0-6 0-1,0-7 0-15,0-5 3 0,0-1-1 16,0 0-2-16,0-4 12 16,0-14 6-16,0-12-13 15,4-10-1-15,2-6-1 16,3-6-2-16,7-6 1 15,4 2-2-15,4 3-1 16,4 8-2-16,2 11 3 16,-5 10 1-16,-4 9-1 15,-5 5 1-15,-5 3-1 16,-1 6 2-16,-7-1-2 0,2 2-2 16,-2 0-1-16,3 0-10 15,3 3-56-15,0 11-130 16,-3 1-330-16</inkml:trace>
  <inkml:trace contextRef="#ctx0" brushRef="#br0" timeOffset="41575.96">22846 14813 771 0,'0'0'517'0,"0"0"-501"15,0 0 6-15,0 0 38 16,0 0-14-16,0 0-31 16,-11 1-13-16,11 22 9 15,0 9 1-15,-1 1-7 16,-1 4 5-16,-1 0 2 16,0-2 2-16,-1-1-7 0,2-6 1 15,1-5-5 1,1-6 0-16,0-7-1 0,0-5 1 15,0-2-3-15,0-3 2 16,0 0 4-16,0-3 8 16,1-12 4-16,5-7-18 15,-1-3 4-15,2-2-3 16,-1-1-1-16,2 4 0 16,1 3 0-16,1 7-2 15,-3 5-2-15,3 4-1 16,-1 0 0-16,1 5 3 0,-1 0 0 15,0 0 1 1,3 0-1-16,0 0 1 16,2 10 0-16,-3 2 1 0,0 3 0 15,-3 2 0-15,-3 0-1 16,-1 3 1-16,-1-2-2 16,-1 1 1-16,-2-1 1 15,0 2 0-15,0-3 0 16,0-2 0-16,0 2 0 15,-6-3 0-15,-2 0 0 16,1-3 2-16,-2-2 3 16,0-1 6-16,-1-5 8 15,-4-1-7-15,0-2-3 16,-5 0-2-16,0 0-4 0,-1-13-2 16,1-2 3-16,1-4-4 15,6 1-12-15,5-5-64 16,4 1-145-16,3-2-523 15</inkml:trace>
  <inkml:trace contextRef="#ctx0" brushRef="#br0" timeOffset="42259.44">22329 14256 765 0,'0'0'70'15,"0"0"-61"-15,0 0 63 16,0 0 75-16,0 0-40 15,0 0-37-15,-15 0-10 16,27-1-17-16,14-2-31 0,10-3-9 16,9 2-2-16,5 0 1 15,2 0 4-15,-1-2-6 16,0-1 3-16,-2 1-2 16,-9 0-1-16,-8 2 0 15,-10 1 1-15,-12 2-1 16,-6 0 3-16,-3 1 21 15,-1 0 21-15,0 0 0 16,0 0-25-16,0 0-14 16,0 0-6-16,0 0-11 0,0 0-135 15,-1 0-246 1</inkml:trace>
  <inkml:trace contextRef="#ctx0" brushRef="#br0" timeOffset="43325.3">23245 14602 103 0,'0'0'472'16,"0"0"-444"-16,0 0 27 16,0 0 51-16,0 0-7 15,0 0 1-15,-1 0-6 16,1 0-5-16,0 0-23 16,0 0-19-16,0 0-5 15,1 0-2-15,23 0-13 0,15-6-12 16,21-4 1-1,10-3-4-15,5 1-11 0,-4 1 2 16,-7 1-2-16,-13 0 0 16,-11 1 2-16,-11 4-3 15,-14 1 2-15,-9-1-1 16,-5 3 1-16,-1 0 14 16,0-1 8-16,0-1-15 15,-1 3-9-15,-11-1-58 16,-4 1-123-16,0 1-267 15</inkml:trace>
  <inkml:trace contextRef="#ctx0" brushRef="#br0" timeOffset="43608.8">23486 14389 922 0,'0'0'205'16,"0"0"-177"-16,0 0 59 16,0 0-29-16,0 0-36 15,0 0-6-15,-15 58 51 16,22-19-11-16,7 2-21 16,-1 1-16-16,0 1 1 15,-1-4-13-15,-2-1 0 16,0-1-2-16,-1-2-5 0,-3 1-1 15,0-4-35-15,-3-4-192 16,-3-6-389-16</inkml:trace>
  <inkml:trace contextRef="#ctx0" brushRef="#br0" timeOffset="44909.47">24257 14424 254 0,'0'0'680'0,"0"0"-621"15,0 0 15-15,0 0 54 0,0 0-110 16,0 0-16-16,89-6 8 16,-47 6-1-16,3 0-4 15,-3 5-2-15,-8 9 4 16,-7 6-5-16,-7 4 4 16,-7 5 5-16,-6 1 6 15,-7 1 0-15,0 2 6 16,0-4-9-16,-9-1 2 15,-8-3-9-15,-4-3-3 16,-2-4-2-16,-2-1 2 0,-2-3-4 16,0-5 0-1,5-2-1-15,7-7-4 16,7 0-64-16,8-5-91 0,0-15-164 16</inkml:trace>
  <inkml:trace contextRef="#ctx0" brushRef="#br0" timeOffset="45193.92">24675 14450 5 0,'0'0'1038'16,"0"0"-970"-16,0 0 31 16,0 0 7-16,0 0-41 15,0 0-19-15,-64-22-9 16,49 39-7-16,0 6-5 0,1 5-6 15,7 3-6-15,4 1 6 16,3 2-7-16,0 2-3 16,10-2-2-16,8-3-5 15,5-4-2-15,3-1 2 16,7-7-2-16,8-2 0 16,6-9-9-16,3-5-95 15,2-3-72-15,-5 0-223 16,-12-14-410-16</inkml:trace>
  <inkml:trace contextRef="#ctx0" brushRef="#br0" timeOffset="45589.99">24277 14239 73 0,'0'0'910'0,"0"0"-853"16,0 0-40-16,0 0 50 16,0 0 8-16,0 0-30 0,28 7-9 15,15-2 39-15,11-4-18 16,10-1-25-16,3 0-17 15,-1 0-6-15,-7 0 4 16,-6 0-2-16,-7 0 0 16,-9-4-4-16,-9 2 3 15,-8 1 2-15,-13 0 5 16,-4-1 3-16,-3 2 9 16,0 0-7-16,0 0-9 15,0 0-9-15,0 0-4 16,0 0 0-16,0 0-24 15,0 0-135-15,0 0-330 16</inkml:trace>
  <inkml:trace contextRef="#ctx0" brushRef="#br0" timeOffset="47222.45">25349 14407 870 0,'0'0'56'16,"0"0"-23"-16,0 0 123 15,0 0-86-15,0 0-38 16,0 0 4-16,-97-9-2 15,72 12-8-15,-3 10-9 16,-1 1 3-16,7 3 8 16,1 3-6-16,8 1-8 15,8-1-4-15,5 0 3 0,0-5-9 16,5-1-1-16,14-5 0 16,9-5 1-1,7-4 0-15,3 0 1 0,4 0-5 16,-8-13 0-16,-4-2 1 15,-8-5-1-15,-6-4 2 16,-4-3 2-16,-4 1 0 16,-5-4 0-16,-3 3-3 15,0 6 1-15,0 6 1 16,0 5-1-16,0 7 7 16,-1 2 4-16,1 1-1 15,0 0-8-15,0 0 2 16,-3 6-6-16,0 20 0 15,-1 7 4-15,2 11 4 16,2 1-4-16,0 5 3 16,0 2-6-16,0 3 2 0,0 5-1 15,0-1 0-15,0 4 1 16,0-5-3-16,0-7 0 16,0-13-1-16,0-12 2 15,-1-10 1-15,1-9-2 16,0-4 0-16,0-3 1 15,0 0 8-15,0-9 8 16,0-16 19-16,7-10-31 16,6-13 1-16,5-6-4 15,2-3-1-15,7 0-1 0,-1 5 0 16,4 8 0 0,-3 10 0-16,-6 9-7 0,-3 8 5 15,-8 7-1-15,-2 6-11 16,-4 0-40-16,-1 4-35 15,-3 0-105-15,3 10-210 16,-3 5-284-16</inkml:trace>
  <inkml:trace contextRef="#ctx0" brushRef="#br0" timeOffset="47946.46">25663 14794 1087 0,'0'0'105'0,"0"0"-35"0,0 0 64 16,0 0-78-16,0 0-36 15,0 0-18-15,-2 17 4 16,1 12 1-16,1 7 8 16,0 1-9-16,0 4 3 15,0-4 0-15,0 0-1 16,0-4-3-16,3-8-3 16,0-7 1-16,-2-6-3 15,2-5 1-15,-3-6-1 16,0-1 2-16,0 0 1 0,0 0 10 15,1-10 9-15,2-10-8 16,3-4-12-16,0-2-2 16,3-4 0-16,6 2 0 15,-1 4 0-15,5 5-8 16,-1 4-2-16,1 5 3 16,-2 5 5-16,-5 1 1 15,-3 4 1-15,-2 0-4 16,0 0 3-16,0 9-3 15,2 11 4-15,1 4 0 16,-3 1 2-16,1 3-2 16,-2 2 3-16,-1-2-2 15,-3 0 4-15,-2-2-4 0,0-2-1 16,0-3 0-16,-15-1 0 16,-13 0 0-16,-15-2 5 15,-27 1-5-15,-24-9-92 16,-26-6-545-16</inkml:trace>
  <inkml:trace contextRef="#ctx0" brushRef="#br0" timeOffset="103524.08">12402 408 587 0,'0'0'80'16,"0"0"-46"-16,0 0 29 15,0 0 52-15,0 0 29 16,0 0-49-16,0 0-25 15,-19-16-12-15,19 16-12 16,0-1-4-16,0 1 2 16,0 0-6-16,0 0 0 15,0 0-12-15,0 0-2 16,0-2-11-16,0 1 5 16,0-2-5-16,-3 2-8 0,1-1-4 15,1 1 0 1,1 1 0-16,0 0 0 0,0-2 0 15,0 2-1-15,0 0 0 16,0-1-1-16,0 1-1 16,0 0-8-16,0 0-49 15,-5 0-105-15,-10 7-237 16</inkml:trace>
  <inkml:trace contextRef="#ctx0" brushRef="#br0" timeOffset="104518.41">11279 1405 903 0,'0'0'123'0,"0"0"-123"0,127-55 4 15,-42 24 2-15,10-3 35 16,9 2 0-16,2 0-32 16,-1 3-6-16,-4 1-3 15,-17 3-2-15,-10 1-4 16,-17 6 4-16,-14 6 2 15,-14 1 5-15,-16 8-1 16,-7 0 1-16,-6 3 25 16,0-2 8-16,-6 1-38 15,-12 0-21-15,-9-1-249 16,-7-3-283-16</inkml:trace>
  <inkml:trace contextRef="#ctx0" brushRef="#br0" timeOffset="105353.83">12684 529 911 0,'0'0'166'0,"0"0"-106"16,0 0 14-16,0 0-26 16,0 0-14-16,0 0-17 15,0 0-17-15,11 37 3 16,2 9 17-16,-1 11 4 15,-3 5-11-15,1 1-5 16,-4 0 4-16,-4-8-6 16,1-7-1-16,-3-9-2 15,0-8-3-15,1-12-1 16,-1-6 1-16,0-7 1 16,0-5 0-16,0-1 4 0,0 0 8 15,0-11 13 1,0-13 17-16,-1-13-30 0,-1-3-9 15,2-7-4-15,0-4 0 16,0-1 0-16,0 0 0 16,6 2-1-16,3 4 1 15,0 5-3-15,-3 6 5 16,0 8-2-16,0 10 0 16,-1 7 0-16,-1 5 2 15,-1 5-2-15,3 0-3 16,4 18-27-16,8 16 30 15,0 10 4-15,0 3-4 16,-4 3 0-16,-1-8 1 16,-4-7-1-16,0-8 0 15,-2-7 0-15,-4-10 0 0,-1-6 1 16,-2-2-1-16,0-2 2 16,0 0 14-16,0-16 1 15,0-8-14-15,0-8 1 16,0-1-3-16,0-1 1 15,0 5 1-15,0 3-2 16,1 9-1-16,5 6 8 16,-3 5-3-16,2 5 4 15,-2 1-8-15,5 0-1 0,8 12 0 16,7 14 1 0,6 5 3-16,0 6-3 0,-2 0-1 15,-1 4 0 1,-4-4-4-16,1-2-2 0,-3-2-62 15,-2-5-101-15,2-8-166 16,-2-9-79-16</inkml:trace>
  <inkml:trace contextRef="#ctx0" brushRef="#br0" timeOffset="105703.92">13342 591 880 0,'0'0'124'0,"0"0"-54"0,0 0 76 16,0 0-82-1,0 0-42-15,0 0-10 0,-81 78 9 16,74-29-4-16,6 0-5 16,1-1-4-16,0-5-5 15,13-7-3-15,3-6 2 16,7-6 1-16,-1-9-3 15,-2-6 0-15,-1-7 0 16,-1-2 0-16,-6 0 2 16,-3-16 3-16,-3-7 13 15,-2-6-10-15,-4-8 4 16,0-3-11-16,-10 1-1 16,-4 4-1-16,-2 7-1 15,1 9-23-15,0 9-32 0,3 7-108 16,4 3-292-16</inkml:trace>
  <inkml:trace contextRef="#ctx0" brushRef="#br0" timeOffset="106521.58">13922 453 339 0,'0'0'834'15,"0"0"-781"-15,0 0-44 16,0 0-9-16,0 0 0 15,0 0 3-15,0 57 3 16,11-30-1-16,1 2-2 16,-2-1-1-16,-2-2 0 15,-1-1-1-15,-4-3-1 16,-2-5 1-16,-1-3-1 16,0-3 0-16,0-3 1 15,-13-3-1-15,-2-3 2 16,-6-2-1-16,-4 4 4 15,-2 2 1-15,0 2 7 16,-1 3 4-16,-1 6 7 0,4 3 3 16,6 3-4-1,4 2-4-15,7-1-8 0,4-2-9 16,4 0 6-16,0-4-2 16,12-2-5-16,8-7-1 15,5-3 6-15,2-6-6 16,-2 0-6-16,-3 0-4 15,-5-11 2-15,-4-5 8 16,-7-3 5-16,-1-6 1 16,-5-2-2-16,0-6 6 15,0-2 8-15,-11-2 0 16,1 2 0-16,2 7-3 0,5 8 12 16,0 10-5-16,3 6-14 15,0 4 9-15,0 0-16 16,0 14-1-16,14 16-8 15,8 12 8-15,0 7 3 16,0-1-3-16,-5 0 0 16,-1-3-1-16,0 0-32 15,0-2-128-15,-3-10-229 16</inkml:trace>
  <inkml:trace contextRef="#ctx0" brushRef="#br0" timeOffset="107139.11">14642 479 990 0,'0'0'170'16,"0"0"-118"-16,0 0-18 0,0 0-19 15,0 0-6-15,91-23 0 16,-44 21-8-16,4 1-1 15,-3 1-22-15,-8 0-47 16,-6 0-37-16,-11 1 48 16,-9 8-5-16,-7 2 28 15,-7 2 17-15,0 2-3 16,-18 2 16-16,-6 3 5 16,-3 1 0-16,-2 0 0 15,6 0 2-15,4 0-2 16,8-5 4-16,6 0-3 15,5-5 4-15,0-1-3 16,0-2 3-16,12-1 4 0,3-1 22 16,0-2 30-1,1-1-5-15,0 2-4 0,0 1-3 16,-1 3-30-16,4 1 3 16,-4 2-4-16,-3 2-10 15,-6 2-8-15,-6 2-1 16,0 2 1-16,-9 1 6 15,-19 2-4-15,-10-4 2 16,-9 0-4-16,-10-3 2 16,-4-7-2-16,-6-6-25 15,1-3-218-15,6-1-94 16</inkml:trace>
  <inkml:trace contextRef="#ctx0" brushRef="#br0" timeOffset="107368.34">14091 724 1214 0,'0'0'124'16,"0"0"-109"-16,0 0 0 15,0 0 91-15,84 10-43 0,-34-10-37 16,7 0-26-16,-1 0-26 16,-11-2-292-16</inkml:trace>
  <inkml:trace contextRef="#ctx0" brushRef="#br0" timeOffset="108523.67">12988 1534 963 0,'0'0'310'0,"0"0"-292"16,0 0 12-16,0 0 18 16,0 0 12-16,0 0-16 15,-1-13-36-15,1 33-8 16,9 10 0-16,6 9 9 16,1 6-4-16,3 3-3 15,-2-3-2-15,-1-1 5 16,-1-5-5-16,-1-8 2 15,-2-5 3-15,-3-7-5 0,-5-7-3 16,0-5 2 0,-4-3 0-16,0-1-2 0,0-3 3 15,0 0 0 1,-17 0 1-16,-7 0 6 0,-9 0-7 16,-1 5 0-16,-2 5 5 15,0 5-1-15,3 5 4 16,5 6-5-16,4 2 0 15,6 0 1-15,12 2-3 16,6-3 1-16,0-1 0 16,6-4 1-16,14-3-3 15,3-4 0-15,7-7 0 16,6-6 3-16,1-2-3 16,4-2 0-16,-4-12-11 15,-9-3 0-15,-7-2 10 16,-9-5 1-16,-8-5 8 0,-4-4 6 15,0-7-1-15,-3-5 9 16,-13-2-11-16,3 5-1 16,-2 10 5-16,6 10-3 15,4 8 18-15,2 10-1 16,3 1-11-16,0 3-6 16,0 0-4-16,0 0-8 15,2 8-7-15,10 17 1 16,10 11 6-16,2 5 9 15,-3 3-9-15,3 0 0 16,-5 0 0-16,-4-4-1 16,4-1-5-16,-2-5-45 15,2-2-71-15,-2-8-148 0,-1-13-878 16</inkml:trace>
  <inkml:trace contextRef="#ctx0" brushRef="#br0" timeOffset="108768.8">13338 1751 1146 0,'0'0'201'0,"0"0"-194"16,0 0-7-1,0 0 0-15,16 79 19 0,5-31 20 16,9 2 2-16,-3 4-20 15,-5 0-13-15,-4-3-5 16,-3-5-2-16,-6-4-1 16,-2-8-29-16,-1-2-118 15,-5-10-210-15,-1-9-440 16</inkml:trace>
  <inkml:trace contextRef="#ctx0" brushRef="#br0" timeOffset="108950.57">13358 1712 1191 0,'0'0'100'16,"0"0"-97"-16,0 0 6 15,0 0-4-15,0 0-5 16,0 0-101-16,6-26-321 15</inkml:trace>
  <inkml:trace contextRef="#ctx0" brushRef="#br0" timeOffset="109476.39">13681 1741 1242 0,'0'0'78'0,"0"0"-78"0,0 0-4 16,0 0 4-16,30 79 13 16,-10-31 1-16,6 5 7 15,-2 6-4-15,3-3-17 16,-4-4 3-16,0-5 1 15,-4-11-3-15,-1-9 0 16,-2-10 2-16,-2-10-3 16,-5-7 3-16,3 0 9 15,-3-8 22-15,0-15 34 16,-1-8-22-16,-5-7-22 16,-3-8-12-16,0-13-12 0,0-10 3 15,-3-4-3-15,-1 1-18 16,3 14-57-16,1 16-30 15,0 16-57-15,0 12-277 16</inkml:trace>
  <inkml:trace contextRef="#ctx0" brushRef="#br0" timeOffset="110648.05">14328 1798 942 0,'0'0'186'0,"0"0"-130"0,0 0 6 16,0 0 12-16,0 0 2 15,0 0-25-15,0 0-10 16,29 1-26-16,2-1 1 15,5 0-6-15,-2 0-10 16,-7 0-1-16,-8 0 1 16,-7 0-2-16,-3 0-30 15,-3 0-53-15,-3 0-83 16,-3 0-236-16</inkml:trace>
  <inkml:trace contextRef="#ctx0" brushRef="#br0" timeOffset="111243.75">14774 1546 1106 0,'0'0'188'0,"0"0"-178"16,0 0 2-16,0 0 0 15,0 0 3-15,0 0-1 16,9-5-14-16,18 5-1 0,4 8 0 16,1 3-3-16,-4 4-17 15,-7-3-5-15,-8 2 11 16,-7 0 4-16,-6 2 0 15,0 1 0-15,-1 1-1 16,-13 2 9-16,-3 0-2 16,1-1 2-16,2-2 3 15,5-4 0-15,4-2 1 16,4-1 0-16,1-4-1 16,0 0 0-16,6-3-2 15,7-2-3-15,8-1 5 16,4 0 3-16,1 0 1 15,-2 0-4-15,0 0 0 0,-4 0 4 16,-3 3-2 0,-2 4 1-16,-3 3 7 0,-5 4 3 15,-1 4 1-15,-6 6-6 16,0 3 3-16,0 4 10 16,0 0-4-16,-13 0-6 15,-2 0 1-15,-5-2-3 16,-3-4-4-16,-12-3-4 15,-11-1-1-15,-15-4-1 16,-12-5-107-16,-5-6-283 16</inkml:trace>
  <inkml:trace contextRef="#ctx0" brushRef="#br0" timeOffset="112326.32">15389 1786 909 0,'0'0'268'0,"0"0"-233"0,0 0 62 16,0 0-4-16,0 0-37 15,0 0-4-15,19-66-27 16,17 38-18-16,13-6 6 16,16-4-8-16,10-9 0 15,5-11-3-15,3-10 3 16,-5-2-5-16,-4 3-1 15,-8 14 1-15,-11 13 1 16,-13 11 0-16,-14 11 0 0,-11 5-1 16,-11 7 8-1,-5 5 4-15,-1 1 10 0,0 0-1 16,0 0-13-16,0 0-5 16,0 0-2-16,0 0-1 15,0 0-1-15,0 0-17 16,3-2-96-16,2-6-334 15</inkml:trace>
  <inkml:trace contextRef="#ctx0" brushRef="#br0" timeOffset="114079.63">16568 846 785 0,'0'0'188'0,"0"0"-122"15,0 0 59-15,0 0-38 16,0 0-11-16,0 0 0 16,0-15-35-16,0 15-22 15,0 0-9-15,0 0-3 16,0 0-5-16,0 2-2 15,0 11 0-15,0 10 3 16,1 8 11-16,4 4 3 16,-1 6 1-16,1 2 2 15,0 2-8-15,0-1 0 16,-2-2-5-16,-2-3 3 0,-1-5-1 16,0-6 0-1,2-5 0-15,-2-8 8 0,0-3-7 16,0-6-6-16,0-4 2 15,0-2-3-15,0 0 0 16,0 1 2-16,0-1-2 16,0 0 3-16,0 0-1 15,0 0 4-15,0 0-1 16,0 0-6-16,0 0 7 16,0 0-9-16,0 0-2 15,-2 0-33-15,-23 2-146 16,-12 2-721-16</inkml:trace>
  <inkml:trace contextRef="#ctx0" brushRef="#br0" timeOffset="115214.39">15419 1958 788 0,'0'0'233'0,"0"0"-200"16,0 0 107-16,0 0-33 15,0 0-18-15,0 0-43 16,0 0-23-16,0 0-10 16,0 0-7-16,6 2-4 15,6 6 1-15,9 4 14 16,8-1 20-16,12 1-8 15,11 0-1-15,11 0-4 0,2 0-11 16,1-1-2 0,-6 3-8-16,-4 2-2 0,-1 0 1 15,-2 3-1-15,2-1 2 16,-1 1-1-16,-4-2 0 16,-2-1 2-16,0-2 2 15,-5-3-2-15,-2 1-2 16,-3-2 1-16,-7-1-1 15,-2-1 0-15,-8-1-2 16,-5 0 1-16,-4 0-1 16,-2-2 3-16,-2 0-3 15,-1-1 1-15,3 2 1 16,0 0 2-16,0-4 8 16,-1 1 1-16,0-3-1 0,-3 2 3 15,-4-2-3-15,-1 0-2 16,-1 0-1-16,0 0-2 15,0 0 1-15,0 0-3 16,0 0-3-16,0 0-2 16,0 0 0-16,0 0 1 15,0 0-1-15,0 0 0 16,0 0 0-16,0 0 1 16,0 0-1-16,0 0-1 15,0 0-1-15,0 0-8 16,0 0-3-16,-1 0-18 15,-20 0-45-15,-15-7-178 16</inkml:trace>
  <inkml:trace contextRef="#ctx0" brushRef="#br0" timeOffset="117182.53">16844 2071 648 0,'0'0'130'0,"0"0"-96"15,0 0 50-15,0 0 51 16,0 0-37-16,0 0-46 16,0 0-25-16,-15-6-12 15,9 21-3-15,-3 8 9 16,0 7 11-16,-1 6 3 0,3 5 1 16,3 4-1-16,4-2-4 15,0-3-1-15,0-5-13 16,15-4-5-16,9-3-3 15,7-7 4-15,12-6-4 16,4-11 0-16,3-4-2 16,-2 0-2-16,-2-16-2 15,-7-2-3-15,-5-3 0 16,-5-2-1-16,-7-1 2 16,-10-3-1-16,-6-6 1 15,-6-2 1-15,0-3-1 16,-10 0-1-16,-7 4 2 15,-4 2 3-15,-1 2 7 0,-5 5-5 16,-4 3-2 0,-4 5-4-16,-5 8 3 0,0 5-3 15,-3 4 0 1,4 0-2-16,3 13 1 0,0 7-9 16,-1 6-42-16,-3-2-213 15</inkml:trace>
  <inkml:trace contextRef="#ctx0" brushRef="#br1" timeOffset="138986.68">6033 5491 659 0,'0'0'270'0,"0"0"-219"0,0 0 49 16,0 0 36-16,0 0-50 16,0 0-13-16,0 0-9 15,-13 0-28-15,13 0-24 16,5 0-4-16,6 0-3 15,11 0 9-15,1 0-1 16,5-2-4-16,4-2 2 16,-1 1 2-16,6 0-2 15,-3 0-6-15,2 2-3 16,0 1-1-16,0 0 3 16,-2 0-3-16,-1 0 0 15,-3 6-1-15,-2-1 5 16,2 1-5-16,1 0 3 15,1-4-1-15,2 0-1 0,-1-2 3 16,2 0-4-16,1 0 1 16,-1 0 0-16,-4 0 0 15,2 1 0-15,-3 0 0 16,-2 0 0-16,-3 3-2 16,-2-2-1-16,-1 0 2 15,2 0 0-15,4-2-1 16,5 0 2-16,0 0-2 15,4 0 1-15,-1 0 0 16,1 0 2-16,-1 0-1 16,-3 0-2-16,-3 0 3 15,-5 0-2-15,-2 0 1 0,-4 0 0 16,2 0 0-16,-3-4-1 16,0 3 1-16,0 1 0 15,-2-3 1-15,5 1 1 16,-5 2 5-16,-5-2-4 15,2 2 0-15,-7 0 5 16,-1 0-1-16,-4 0 0 16,1 0 2-16,-2 0 2 15,0 0 2-15,0 0-3 16,0 0 4-16,0 0-5 16,0 0 2-16,0 0-1 0,0 0-3 15,0 0 0 1,0 0-5-16,0 0-1 15,0 0-2-15,0 0-5 0,0 0-21 16,-6 0-73-16,-15 0-187 16</inkml:trace>
  <inkml:trace contextRef="#ctx0" brushRef="#br1" timeOffset="141724.46">6566 5667 619 0,'0'0'305'15,"0"0"-281"-15,0 0 16 16,0 0 124-16,0 0-67 15,0 0-23-15,0-6-1 16,0 6-21-16,0 0-20 16,0 0-7-16,0 0 1 15,0 0-5-15,0 0-4 16,0 0-6-16,0 0-3 0,3 9-2 16,1 5 7-16,3 4-2 15,-2 2 5-15,4 3-4 16,-3 2-2-16,1 4 5 15,-1 7-3-15,-1 1 3 16,1 1-6-16,-3-3 5 16,-2-3 2-16,1-4-7 15,-2-2 5-15,0-7-2 16,0-2-9-16,0-2 4 16,0-2-3-16,3-1-1 15,-3-2 3-15,3 0 1 16,-3-3-6-16,4-2 1 0,-4-1 2 15,0-2-4-15,0-1 0 16,0-1 1-16,0 0 1 16,0 0 3-16,0 0-1 15,0 0 2-15,0 0 7 16,0 0-3-16,0 0 1 16,0 0-6-16,0 0-4 15,0 0 2-15,0 0-3 16,0 0 0-16,0 0-15 15,0 0-45-15,0-1-49 16,-7-11-264-16</inkml:trace>
  <inkml:trace contextRef="#ctx0" brushRef="#br1" timeOffset="149285.66">13661 5313 829 0,'0'0'236'16,"0"0"-228"-16,0 0 3 16,0 0 92-16,0 0-27 15,0 0-12-15,0 0-17 16,-13 0-20-16,13 0-5 15,0 0 8-15,0 0-5 16,0 0-2-16,0 0-5 16,0 0 0-16,3 0-4 15,12 0-3-15,6 0 6 0,6 0 3 16,2 0-10 0,3 0 0-16,1 0-3 0,-2 0-5 15,3 0 3-15,0 0-5 16,-2 0 1-16,-3 0 4 15,-3 0-2-15,2 0-2 16,2 3-1-16,2-2 2 16,2 0 0-16,6-1 0 15,0 0-1-15,4 0 1 16,-1 0-1-16,-3 0-1 16,-1 0 0-16,-7 0 0 15,-6 0-1-15,-6 0 2 16,-11 0-2-16,-6 0 0 15,-3 2 1-15,0-2 1 16,0 0 1-16,0 0-2 0,0 0 3 16,1 0 1-16,-1 0 5 15,2 0-4-15,-2 0-1 16,0 0-4-16,0 0 3 16,0 0-3-16,0 0 4 15,0 0-3-15,0 0 0 16,0 0 8-16,0 0-2 15,0 0-2-15,0 0 8 16,0 0-8-16,0 0 0 16,1 0 3-16,-1 0-8 15,3 0 0-15,-3 0-1 16,1 0-2-16,2 0 3 0,3 0 3 16,3 0-3-16,3 0 0 15,0 0 0-15,6 0 0 16,2 0 0-16,0-2 0 15,3 0 1-15,-7-1-2 16,-3 1-1-16,-4 1-2 16,-5 1 4-16,-3 0-1 15,1 0-2-15,-2 0 3 16,0 0 0-16,0 0 0 16,0 0 1-16,0 0-2 15,0 0 2-15,0 0-1 16,0 0 0-16,0 0 0 15,0 0 0-15,0 0 1 0,0 0 2 16,0 0-3-16,0 0-3 16,0 0 0-16,0 0-4 15,0 0-4-15,0 0-24 16,0 0-39-16,0 0-158 16,0 0-530-16</inkml:trace>
  <inkml:trace contextRef="#ctx0" brushRef="#br1" timeOffset="151916.41">14200 5518 989 0,'0'0'62'15,"0"0"-52"-15,0 0 47 16,0 0 15-16,0 0-42 16,0 0-9-16,-97 32 16 0,79-17-4 15,3 5-13-15,2 1 14 16,1 2 4-16,3-2-12 16,4 2 3-16,-2-1-8 15,7-1-5-15,0 2 1 16,0-2-3-16,0 0-5 15,15-2 1-15,0 1-2 16,6-5-3-16,5-4 3 0,4-4-4 16,0-6 0-1,3-1-2-15,0 0 1 0,-2-5 3 16,-1-6-4 0,-3-2 1-16,-9 2-1 0,-5-1 1 15,-4-1 1-15,-6 2 0 16,-1-1 5-16,-2-1 8 15,0 0-7-15,0-1 1 16,-3 0-4-16,-8-1-6 16,3-3 2-16,-2 2-2 15,0-4 4-15,1 1-5 16,-2 4 0-16,2 3-1 16,3 0 0-16,-4 5 0 15,3 0 1-15,-4 3 0 16,2-1-2-16,-1 3 1 15,1-1 1-15,-2 1 0 16,1 1-1-16,-1 1 1 16,1 0 0-16,-3 0-2 0,-3 0-5 15,-3 6-18-15,-3 5-41 16,-2 0-101-16,-5 0-295 16</inkml:trace>
  <inkml:trace contextRef="#ctx0" brushRef="#br1" timeOffset="153524.03">20842 5190 744 0,'0'0'111'15,"0"0"-99"-15,0 0 18 16,0 0 127-16,112 3-64 16,-70-3-32-16,3 0-19 15,5 0-3-15,2 0-16 16,-1-2-2-16,4-1 1 0,2 0-10 15,1 2-4 1,2-1-3-16,-2 1-1 0,-3 1-2 16,-1-1 1-1,-7 1-3-15,-5 0 0 0,-9 0 0 16,-7 0 2-16,-6 0-2 16,-8 0 0-16,-4-2 1 15,-5 2 2-15,-3 0-2 16,0 0 20-16,0 0 26 15,0 0-19-15,0 0 0 16,0 0-16-16,0 0-3 16,0 0-8-16,0 0-1 0,0 0-23 15,0 0-93 1,0 0-158-16,0-5-494 0</inkml:trace>
  <inkml:trace contextRef="#ctx0" brushRef="#br1" timeOffset="155519.95">21226 5400 738 0,'0'0'110'0,"0"0"-98"15,0 0 50-15,0 0 72 16,0 0-65-16,0 0 0 16,0 0-22-16,-45-11-24 15,33 11-10-15,-2 10 4 16,-3 2 0-16,1 4 2 16,0-1-4-16,3 2 1 15,3 0 1-15,0 0-3 16,6 1 8-16,2 1-10 15,2 1-4-15,0-2 3 0,8 2 2 16,11-2-4 0,8-1 4-16,3-2-7 0,3-6-1 15,-1-3-3-15,3-4 4 16,-4-2-5-16,-1 0 3 16,-5 0-1-16,-5 0-2 15,-4-5 2-15,-5-4-3 16,-4-1 2-16,-1-1 3 15,-5-6-2-15,2-1 1 16,-3-3-2-16,0-2-1 16,0 2 0-16,0 1-1 15,0 2 0-15,0 2 2 0,-1 4-1 16,-8 0 8-16,-6 2 1 16,1 2-7-16,-3 1 5 15,0 1-7-15,-2 0 8 16,1 4-5-16,2-1-3 15,-2 3 3-15,1 0 0 16,-2 0-4-16,0 0 0 16,-1 0 0-16,-7 2-6 15,-1 7-56-15,-6 1-103 16,-7-3-407-16</inkml:trace>
  <inkml:trace contextRef="#ctx0" brushRef="#br1" timeOffset="172337.23">5917 5923 567 0,'0'0'46'0,"0"0"-32"16,0 0 84-16,0 0 2 0,0 0-37 15,-85-6-17 1,65 4 10-16,-5 2-15 0,-8 0-7 15,-3 0-11-15,-13 0 8 16,-9 0-11-16,-9 0-3 16,-7 0-7-16,-6 0 5 15,-2 0-11-15,-3 0 1 16,-2 0 0-16,1 0-1 16,1 0 1-16,4 0 0 15,4 0-1-15,5 0 10 16,2 0 0-16,6 0 6 15,4 0 0-15,-5 0 1 16,-6 0-3-16,1-3-10 16,3-1-5-16,9 1-2 15,9-2 16-15,4-3-15 0,0 1 1 16,5 0-1-16,4 0 2 16,9 1-3-16,8 0 17 15,7 0 5-15,4 2-7 16,1 1 0-16,4 0-9 15,0 1 2-15,3 2-1 16,0-2 3-16,0 2-1 16,0 0-7-16,0-1 1 15,0 1-1-15,0 0 0 16,0 0-1-16,0 0 1 16,0 0-1-16,0 0 3 15,0 0-3-15,0 0-2 0,0 0-4 16,0 0-43-16,8 0-112 15,-3-2-221-15</inkml:trace>
  <inkml:trace contextRef="#ctx0" brushRef="#br1" timeOffset="173206.45">2533 5280 853 0,'0'0'349'0,"0"0"-305"15,0 0-18-15,0 0 10 16,0 0-2-16,0 0-25 15,-97 29-2-15,75 9 1 16,-1 7 2-16,2 5 5 16,4 3 1-16,6-1-1 15,5-4-5-15,6-5 2 16,0-10 0-16,17-7-4 16,9-8-2-16,9-11 0 15,9-7 0-15,7 0-2 0,1-23 2 16,-4-8-6-1,-12-5 1-15,-14-4-2 0,-8-5 1 16,-14 0-1-16,0-5 1 16,-18 3 2-16,-9 5-1 15,-5 7 6-15,-3 10 2 16,5 8 0-16,0 8-2 16,3 8-7-16,3 1-2 15,5 0-3-15,7 8-11 16,7 10-87-16,5-2-59 15,2-3-265-15</inkml:trace>
  <inkml:trace contextRef="#ctx0" brushRef="#br1" timeOffset="173528.46">2946 5074 1300 0,'0'0'35'0,"0"0"-34"16,0 0 0-16,0 0-1 16,-49 86 10-16,38-36 11 15,1 7 8-15,3 4-5 16,2 4-5-16,2-2 2 0,0 1-4 15,3-6-7-15,0-6-6 16,0-7-3-16,0-10 2 16,5-6-2-16,2-7-2 15,5-8 1-15,0-7-77 16,6-7-113-16,1-1-220 16</inkml:trace>
  <inkml:trace contextRef="#ctx0" brushRef="#br1" timeOffset="173791.5">3055 5221 383 0,'0'0'646'0,"0"0"-554"0,0 0-16 15,0 0-42-15,0 0-19 16,0 0 31-16,-22 89-1 15,22-44-12-15,0 3 2 16,16 3-17-16,0-1-7 16,1 0-6-16,1-5-2 15,-3-5-1-15,-2-8-2 16,-1-5-5-16,0-8-130 16,3-9-242-16,2-8-407 15</inkml:trace>
  <inkml:trace contextRef="#ctx0" brushRef="#br1" timeOffset="174157.73">3124 5208 701 0,'0'0'247'0,"0"0"-181"16,0 0 13-16,0 0 27 15,0 0-40-15,0 0-18 16,-15-62-3-16,30 53-12 16,9 1-24-16,4 4-6 15,3 1-1-15,2 3 0 16,-3 0-2-16,-5 6-1 0,-7 9 1 16,-1 3 2-16,-8 2-2 15,-1 4 1-15,-8 2 3 16,0 2 0-16,-1 2-2 15,-18-1 3-15,-5 0 0 16,-6-4-5-16,-6-1 4 16,-6-4-2-16,-8-7-4 15,-2-3-2-15,2-10-103 16,1 0-224-16,13-16-640 16</inkml:trace>
  <inkml:trace contextRef="#ctx0" brushRef="#br1" timeOffset="175640.29">1824 5064 623 0,'0'0'302'0,"0"0"-183"15,0 0-63-15,0 0 40 16,0 0-37-16,0 0-31 16,0 0-8-16,-79 2-9 15,69 16-4-15,4 7-5 16,0 7 4-16,4 0-2 15,2 0 1-15,0-1 3 16,11-2-1-16,5-7 2 16,5-5-7-16,3-5 0 15,0-5 6-15,1-7-4 0,5 0 8 16,-3-2-4 0,-3-14 3-16,-3-7 3 0,-4-6-2 15,-6-3 11-15,-2-4-8 16,0 3 0-16,-8 5-4 15,2 6 5-15,-3 8 5 16,0 7-9-16,0 3 13 16,0 4-2-16,0 0-13 15,0 0-8-15,0 0-2 16,0 0-6-16,3 12 1 16,3 10 4-16,0 6 1 15,3 1 4-15,0 5-4 0,-1-2 3 16,2 0 2-1,-1 1 3-15,0-3-5 0,5 3 5 16,0-2 2-16,0-3-9 16,2 0 7-16,-4-2 0 15,0-1-5-15,-3-1 4 16,0 2-2-16,-6-1-1 16,-3 2 3-16,0 0 3 15,-6-1-4-15,-16 1 6 16,-4-3 1-16,-8-1 5 15,-3-3-2-15,-1-4 11 16,1-6-2-16,1-7 11 16,5-3-1-16,1 0-3 0,3-1-8 15,8-8-7 1,4-2 1-16,3 3-10 0,3 4-2 16,9-1-1-16,0 4 5 15,0-2-9-15,0 2-1 16,0-2 0-16,0 3-3 15,0 0 2-15,0-5-4 16,0-2-9-16,3-4-40 16,12-5-88-16,16-4-2 15,5-10-212-15</inkml:trace>
  <inkml:trace contextRef="#ctx0" brushRef="#br1" timeOffset="176109.81">1436 4886 1031 0,'0'0'52'16,"0"0"-41"-16,0 0-2 15,0 0 16-15,-71 84 11 16,65-38-9-16,6 8-5 0,0 8-3 16,3 6-6-1,13 2 0-15,5-2-8 0,6-1 2 16,6 0-4-16,10-4 0 15,8-6-3-15,7-11-18 16,10-14-211 0,4-16-194-16</inkml:trace>
  <inkml:trace contextRef="#ctx0" brushRef="#br1" timeOffset="176427.08">2281 4843 731 0,'0'0'217'16,"0"0"-217"-16,0 0-6 15,0 0 6-15,52 94 23 16,-18-52 37-16,4 11 2 16,2 9 17-16,-3 7-37 15,-3 4-11-15,-8 5-15 16,-14 7-11-16,-12 4-3 16,-6 5-2-16,-43 8-72 0,-28 5-305 15</inkml:trace>
  <inkml:trace contextRef="#ctx0" brushRef="#br1" timeOffset="188475.36">14901 7503 482 0,'0'0'176'0,"0"0"-98"0,0 0 42 16,0 0-6-16,0 0-15 16,0 0 4-16,0 0-58 15,-2-20-5-15,2 20-10 16,0 0-3-16,0 0-2 15,0 0-4-15,0 0 4 16,0 0-9-16,0 0-8 16,-1 0-2-16,1 1 2 0,0 9-5 15,0-1 15-15,0 3-4 16,0 4-8-16,0 2 5 16,3 5 12-16,8 1-9 15,0-1-3-15,1-1 1 16,2-1-2-16,4-4-4 15,4-3 1-15,2-5 3 16,5-4-3-16,2-5 1 16,0 0-4-16,1 0 0 15,-4-5 0-15,-4-4-4 16,-5 1 5-16,-6 1-2 16,-2 0-2-16,-5-2 3 15,-3-1-4-15,1-3 9 0,-2-4-6 16,1-3-3-1,-3-5 2-15,1-1 0 0,-1-3-2 16,0 4 1-16,0 5-2 16,0 6 3-16,0 7 3 15,0 3-3-15,0 3 17 16,0 1-10-16,0 0-3 16,0 0-2-16,0 0-3 15,0 0-1-15,0 0-2 16,0 0 0-16,0 8-9 15,0 9 9-15,2 4 2 16,4 3 1-16,-1 1 1 16,1 3-2-16,2 1 2 15,-2 2 4-15,4 0-5 0,1 3 0 16,-1-1-1-16,4 3 2 16,-4-1-2-16,-1 1 4 15,-2-1-3-15,-2 1-1 16,-5-1 0-16,0-5 0 15,0-2 4-15,-13-4-3 16,-5-2 0-16,-8-2 5 16,-2-5-1-16,-3-5 8 15,-8-4 4-15,-7-6 7 16,-8 0-2-16,-1-3-2 16,-2-12-1-16,2 0 0 15,10-1 0-15,11 1-4 16,11 3-2-16,9 0 4 15,5 2-11-15,4 3-2 16,2 4 6-16,3-1-10 0,0 4 3 16,0 0-3-16,0 0 0 15,0 0 0-15,0 0 0 16,0 0 0-16,0 0-1 16,0 0 1-16,0 0-1 15,0 0 0-15,0 0-2 16,0 0-32-16,0 0-63 15,1-7-47-15,6-5-409 16</inkml:trace>
  <inkml:trace contextRef="#ctx0" brushRef="#br1" timeOffset="207588.31">15169 8633 253 0,'0'0'469'0,"0"0"-390"0,0 0 11 16,0 0 43-16,0 0 11 15,0 0-68-15,0 0-15 16,0 1 3-16,0-1-2 15,0 0-4-15,0 0-8 16,0 0-15-16,0 0-7 16,0 0-4-16,0 0-1 15,0 0-11-15,0 0 2 16,0 0-6-16,0 0-2 16,0 0-1-16,0 0 0 15,0 0 2-15,0 0-3 0,0 0 3 16,0 0-3-1,0 0-1-15,0 0 0 0,0 0 1 16,0 0 0-16,0 0-2 16,0 2-2-16,0 1-2 15,0 2 2-15,0 4 0 16,0 2 4-16,0 0-2 16,0 1-2-16,0-1 2 15,0 2 4-15,-2 1-6 16,0 0 9-16,1-2-7 15,-1 1 7-15,1-3-3 16,-1-2 0-16,2-1-1 0,0 1 0 16,0-3-2-1,0 4-1-15,0-1 2 0,0 2-4 16,0 0 3 0,0 0-1-16,0 1 1 0,0-1 1 15,0 1 0-15,0 0 0 16,0 0 2-16,0-1-5 15,0-1 1-15,2 0-2 16,-2-1 2-16,1 2-1 16,-1-2 0-16,2 2-1 15,-2 0 3-15,1 2-1 16,1 0 2-16,2 0-3 16,-3-1 0-16,1-2 4 15,-1 1-2-15,1 0-1 16,-1-1-2-16,1-1 1 15,0 1 2-15,-2 0 1 16,1-3 2-16,1 1-5 0,-2-1 7 16,0 1-2-16,1-3-4 15,-1 2 3-15,2-3 2 16,-1-1-3-16,-1 0-2 16,0-1 2-16,0-1-3 15,0 2 2-15,0-1 0 16,0-1 0-16,0 2-2 15,0-2 5-15,0 1 0 16,0-1 0-16,0 0 0 16,0 0 2-16,0 0-8 0,0 0 5 15,2 0-3 1,-2 0 0-16,0 0 1 0,0 0-1 16,0 0-2-16,0 0-2 15,0 0-9-15,0 0-51 16,-8 4-73-16,-16-4-103 15,-7 0-751-15</inkml:trace>
  <inkml:trace contextRef="#ctx0" brushRef="#br1" timeOffset="209524.42">15310 9683 958 0,'0'0'86'16,"0"0"-36"-16,0 0 51 16,0 0-50-16,0 0-3 15,0 0 9-15,-30 1-22 16,26 5-23-16,-4 4-8 15,-5 3 8-15,-2 7 14 0,0 2 9 16,1 3-6-16,4 2-13 16,0 0 4-16,2 2-3 15,7 0-10-15,1-1 3 16,0-3 0-16,3-2-6 16,13-5 8-16,3-4-5 15,7-6-4-15,4-5-1 16,1-3 4-16,0 0-2 15,-1 0-3-15,-6-11 1 16,-6-3 0-16,-5-1 0 16,-5-5 5-16,-7-3-6 15,-1-4 2-15,0-3 1 0,-3-5 9 16,-9 4-10-16,-3 1 1 16,3 5 1-16,1 8-5 15,-1 8 13-15,-1 2-5 16,-3 2-5-16,-6 5-2 15,-1 0-1-15,-4 0 0 16,-2 9-1-16,2 5 0 16,2 3-4-16,4 1-33 15,6 6-39-15,-3 0-121 16,7-2-305-16</inkml:trace>
  <inkml:trace contextRef="#ctx0" brushRef="#br1" timeOffset="210558">15425 10681 1043 0,'0'0'63'15,"0"0"-55"-15,0 0 58 16,0 0-21-16,0 0-20 15,0 0 14-15,0 0-2 16,-88 42-12-16,74-24 4 16,2 4-8-16,5 2 13 15,1 3-3-15,1-1-10 16,5 1 2-16,0-2-13 16,0 1 7-16,14-2-9 15,7-4-2-15,1-1 0 16,7-3-2-16,0-6-2 15,1-3 1-15,2-4-1 0,-3-3 0 16,1 0-1-16,-1-3-1 16,-3-10 1-1,-2-1 0-15,-9-2-1 0,-5 0 0 16,-5 1 2-16,-5-2 4 16,0-1 1-16,-3-2 9 15,-9-1-4-15,-1 0 1 16,-7 0 1-16,1-1-8 15,-2 4 1-15,-1 3-4 16,1 3 6-16,-2 4-1 16,-2 5-3-16,-3 3-2 15,-2 0-3-15,-3 0 0 0,2 6-1 16,1 6-6-16,3 5-25 16,3 3-51-1,6 3-114-15,2-2-274 0</inkml:trace>
  <inkml:trace contextRef="#ctx0" brushRef="#br1" timeOffset="211681.32">15610 11637 809 0,'0'0'195'0,"0"0"-102"16,0 0 45-16,0 0-44 16,0 0-24-16,0 0-36 15,-3-7-22-15,-7 17-9 16,-3 11 5-16,-2 7 7 15,-1 6-10-15,1 3 15 16,0 2 0-16,0 1 5 16,-1 0-5-16,1-4-7 15,-1-2-3-15,3-7-9 0,5-2-1 16,0-7-15-16,4-3-36 16,-1-5-60-16,-2-6-85 15,-4-4-214-15</inkml:trace>
  <inkml:trace contextRef="#ctx0" brushRef="#br1" timeOffset="212016.86">15311 11744 1179 0,'0'0'85'0,"0"0"-79"15,0 0-2 1,0 0 35-16,81 30 32 0,-39-10 8 16,2 2-38-16,1-2-10 15,-4 1-14-15,-3-2-4 16,-5 1 4-16,-5-2-6 16,-5-2 0-16,-1-2-6 15,-4-2-5-15,-6-3 3 16,-1-2-3-16,-6-3 2 15,-2-1-1-15,-1 0-1 16,-2-3 0-16,0 0 0 16,0 1 0-16,0 1-16 0,0 0-75 15,0 1-148 1,-5-2-448-16</inkml:trace>
  <inkml:trace contextRef="#ctx0" brushRef="#br1" timeOffset="-212757.57">15532 12525 1024 0,'0'0'95'0,"0"0"-74"16,0 0 51-16,0 0-20 16,0 0-1-16,0 0-1 15,0 0-14-15,-52-16-23 16,39 37-7-16,-4 10 3 0,-1 8 7 16,3 1 11-16,3 3-4 15,9-1-2-15,3 0 0 16,0-5-15-16,24-6 4 15,9-5-5-15,11-10 2 16,11-11-7-16,3-5 0 16,-2-3-8-16,-9-17-1 15,-16-7 8-15,-13-7 1 16,-12-5 3-16,-6-5-1 16,-5-2 18-16,-18 0-3 15,-12 8 1-15,-5 7-9 16,-9 12 0-16,-6 11-9 15,-2 8-7-15,-9 9-24 0,-1 23-80 16,-5 9-88-16,-6 3-437 16</inkml:trace>
  <inkml:trace contextRef="#ctx0" brushRef="#br1" timeOffset="-204823.91">15666 13664 642 0,'0'0'135'15,"0"0"-50"-15,0 0 106 16,0 0-70-16,0 0-24 16,0 0-31-16,0 0-1 15,6-30-4-15,-4 30-14 16,-2 0-11-16,1-1-2 16,-1-2-11-16,0 3-4 15,0 0-4-15,0 0-4 16,0 0-2-16,6 15-5 15,1 8 21-15,3 5-9 16,-3 5 0-16,2 4-2 16,0 2 14-16,0-1-12 15,0-3-4-15,-3-1 4 0,3-1-13 16,-5-3 5 0,2 2 3-16,-1-2 1 0,1 3-3 15,-3-1-5-15,3 2 5 16,-2-1-2-16,-1-2 3 15,0-5-7-15,0-4 3 16,-1-1-5-16,-2-6 1 16,1-4 0-16,-1-4 2 15,2-1-2-15,-1-3 0 16,-1 0-1-16,0-2 0 16,0-1 1-16,0 3 0 15,0-3 3-15,0 0-3 16,0 0 8-16,0 0 4 15,0 0-4-15,0 0-2 0,2 0-3 16,-2 0 5-16,1 0-4 16,-1 0 2-16,0 0-6 15,0 0 0-15,2 0-2 16,-2 0-22-16,0-8-68 16,0-7-125-16,0-1-549 15</inkml:trace>
  <inkml:trace contextRef="#ctx0" brushRef="#br1" timeOffset="-202472.48">15993 14844 867 0,'0'0'92'0,"0"0"-48"16,0 0 93-16,0 0-43 15,0 0-24-15,0 0-15 16,-1-17-11-16,1 17-15 15,-2 0-12-15,1 0 0 16,-4 0 2-16,-2 0 1 16,-7 4-10-16,-2 8-5 15,-5 4 5-15,0 4 14 0,3 3-5 16,-1 3-9-16,1 2 3 16,2 0 4-16,3 2-8 15,0 1 7-15,6-1-4 16,2-4-1-16,5-2-8 15,0-2 7-15,0-3-2 16,12-2-2-16,8-1-4 16,5-3 4-16,2-4-4 15,1-3 2-15,-1-3 0 16,0-3-3-16,-2 0 1 16,1 0-2-16,-4 0 1 15,-4-6 2-15,0-4-3 16,-6-4 3-16,-1 0-3 0,-3-4 2 15,-2 0-2-15,0-2 0 16,-3-2 0-16,-1 2 1 16,-1 2-1-16,-1 0 0 15,0 0 1-15,0-1-1 16,0-1 1-16,0 1 0 16,0-2-1-16,-7 2-2 15,-4 1 0-15,-4 2 2 16,0 1-1-16,-1 5 2 15,-1 4-2-15,1 4-1 16,1 2 0-16,0 0-6 16,0 5-25-16,-3 10-28 15,3 5-90-15,-1 2-158 0,4-5-502 16</inkml:trace>
  <inkml:trace contextRef="#ctx0" brushRef="#br1" timeOffset="-201888.36">16253 15389 267 0,'0'0'881'0,"0"0"-820"15,0 0-33-15,0 0 43 16,0 0 60-16,0 0-27 15,-63 44-43-15,44-26-26 16,-3 6-2-16,-1 2 0 16,-7 5-1-16,-1 3-4 15,-5 4-9-15,2 1-7 16,2 2-1-16,6-1-7 0,3-3 1 16,4-7-2-1,5-6-3-15,6-6-1 16,4-7-1-16,4-5-15 0,0-1-34 15,0-3-28-15,17-2-65 16,1 0-138-16,-2-16-489 16</inkml:trace>
  <inkml:trace contextRef="#ctx0" brushRef="#br1" timeOffset="-201662.39">15922 15577 1415 0,'0'0'61'0,"0"0"-51"16,0 0 22-16,0 0 52 0,0 0-34 16,50 93-12-16,-20-64-15 15,4-2-17-15,7 6-6 16,2-1-13-16,-4-1-114 15,-17-6-738-15</inkml:trace>
  <inkml:trace contextRef="#ctx0" brushRef="#br2" timeOffset="-144762.43">27172 7895 895 0,'0'0'239'0,"0"0"-207"16,0 0 56-16,0 0 33 15,0 0-38-15,0 0-27 16,0 0-8-16,-19-21-18 15,19 21-10-15,0 0-19 16,0 3 0-16,0 15-1 16,0 7 5-16,4 5-1 15,-1 2 1-15,2 5 6 16,-2 2-1-16,1 4-3 16,4 3 2-16,-1 1-3 15,1-2 0-15,-1 1-2 0,2-5 1 16,-2-1-2-16,3 0 4 15,-4-1-5-15,1 3 0 16,-1-2 5-16,-2 3-1 16,1-3 1-16,-1-1 0 15,-1-3-5-15,2 1 0 16,4-5 2-16,-3 2 0 16,0-3-4-16,1 0 5 15,2 0-3-15,-2-2 4 16,1-1-6-16,0 0 3 0,-1-1-1 15,-1-1 2 1,-2 1-2-16,-1-3 2 0,-3 3 0 16,0 0-2-16,0-2 3 15,0 0 2-15,0-2-4 16,2 2-2-16,-2 1 0 16,1 2 6-16,1 2-6 15,-2 0 0-15,3 1 4 16,-3 0-2-16,5-1 0 15,-4-3 0-15,2-3 2 16,0 1-5-16,-3-4 3 16,0 1 4-16,0 2-5 15,0 2 1-15,0-2-1 0,0 2-1 16,0 3 0 0,-2 1 1-16,1 2 1 15,-2-1 0-15,3 1 0 0,-1 1 0 16,1-2 7-16,0-2-5 15,0 1 0-15,0-2 2 16,0-1 1-16,0 0-3 16,0 1 2-16,0-1-4 15,0-5-1-15,0-2 0 16,0-4-1-16,0-5-1 16,0-5 0-16,0-5-2 15,0-1-3-15,0-2-19 16,0-26-24-16,0-16-35 15,0-22-38-15,0-20-94 0,0-15-288 16</inkml:trace>
  <inkml:trace contextRef="#ctx0" brushRef="#br2" timeOffset="-143523.45">27144 7902 634 0,'0'0'121'0,"0"0"-75"16,0 0-10-16,0 0 17 15,0 0 41-15,0 0-10 0,94 0-19 16,-51-1-32-1,7-1-10-15,3-1-8 0,5-1 11 16,4 0-13-16,3-2 3 16,7 1-11-16,2 0 2 15,7 1-6-15,-2 1 1 16,0 1 0-16,-4 2-4 16,2 0-4-16,5 0-1 15,2 0 2-15,2 0 4 16,-1 0 0-16,-4 2 1 15,3 3-1-15,-3-4 1 16,-1-1-1-16,-1 0-4 16,-2 0-9-16,-1 0-4 15,-1 0 15-15,-3 0-11 16,1 0 21-16,1 0-7 0,5 0 4 16,2 3-4-16,3 0-2 15,-6-3 2 1,-3 2 4-16,-3 0-4 15,1-1 0-15,-3 0 1 0,-3 1-1 16,-1-2 3-16,-1 0-2 16,-1 1 8-16,1 1-9 15,-1-1 6-15,0 2-4 16,0 1 1-16,0 1 2 16,2-2-4-16,1 0 1 15,2 2-1-15,-2-2-2 16,-1-2 1-16,-7 0 0 0,-1 1-1 15,-7-2 1 1,-5 0 0-16,-2 0 1 0,-4 0-1 16,-4 0 9-16,0 0-3 15,-5 0 0-15,-1-2-6 16,-4 1 7-16,-2-2-5 16,-9 0 3-16,-4 2 1 15,-4-1-3-15,-4 1 3 16,-3 1-5-16,0-2-2 15,0 1-17-15,0 0-122 16,-15-2-259-16</inkml:trace>
  <inkml:trace contextRef="#ctx0" brushRef="#br2" timeOffset="-140943.71">27384 10205 634 0,'0'0'50'0,"0"0"-41"15,0 0 74-15,0 0-25 0,0 0 33 16,0 0 29 0,-23 0-34-16,23 0-24 0,0 0-25 15,0 0-13-15,0 0-12 16,0 0-6-16,13 0-5 15,10 0 8-15,10 0 0 16,9 0-5-16,10 0 1 16,8 0-2-16,7-2-1 15,6 0 1-15,3-3-2 16,-1-1-1-16,4 4 0 16,2-3 0-16,10 3 1 15,11-3 1-15,5 3-2 0,7-1 0 16,0 0 0-1,1 0-2-15,1 0 0 0,-4-1 0 16,-5 1 2-16,-2-2 0 16,-4 1-8-16,-1 0-6 15,2-1 4-15,0 1 0 16,3 1 6-16,-3 1-11 16,-1-4 1-16,-3 1 10 15,-2 1-2-15,-8-1-1 16,-7 2 6-16,-7 0-1 15,-10-2 2-15,-6 4 0 16,-7-3-3-16,-3 1 3 16,-3-1 0-16,4 0 0 15,0-1 0-15,0 2 0 16,5-1 3-16,-2 3-3 0,-2 0 0 16,-4-1-1-1,-4 2 0-15,1 0 1 0,0 0-2 16,2 0 1-16,3 0 0 15,1 0 2-15,-3 0-2 16,2 2 1-16,-3-2 0 16,-5 0 0-16,0 0 2 15,-6 0-2-15,-2 0 0 16,-1 0 2-16,-4 0-1 16,0 0-1-16,-3 0 0 15,-2 0 0-15,-1 0 1 16,-3-4 1-16,1 2 2 0,0-2 4 15,0 3 0-15,-2-2-4 16,0 3-2-16,2-2 1 16,-2 2-3-16,-1 0 2 15,-1 0-3-15,1-1 2 16,2 1-2-16,-1 0 2 16,2-2-2-16,-1 1 1 15,1 0-1-15,-3-1 1 16,-2 1 0-16,-2 1-1 15,0 0 0-15,-3-3-2 16,-1 3 3-16,-2 0 0 16,-2 0-1-16,-3 0 0 15,1 0 1-15,-2-2 0 16,0 2 1-16,1-1 4 16,1 0 1-16,1-1 9 0,0-1-11 15,-3 2 4-15,1-1 7 16,-1-2-5-16,0 0 4 15,0-5-5-15,0 1-4 16,0-5 0-16,0-2 1 16,0-3 16-16,-1-7-2 15,-2-1-4-15,-2-8 3 16,-2-3-7-16,1-4-3 16,-3-3-5-16,1 0 1 15,4-1 4-15,-3 5-5 0,4 0 8 16,0 1-4-1,1 2 7-15,1-3-12 0,-2 0 0 16,0-6 5-16,0 1-7 16,-2-1 4-16,0 3 0 15,0 6-3-15,0 5 3 16,1 4 5-16,-1 2-2 16,4 1 2-16,-1-2-3 15,2 0 1-15,0-2 6 16,-3-3-11-16,2-1 3 15,-1-3-2-15,0-3-1 16,0 0-2-16,-1-2 1 16,0 0 3-16,0-1-5 15,0 0 1-15,-1-1 0 16,1 0 0-16,-1 2-1 0,1-4 3 16,-1 0-3-16,1 3 0 15,-1 3-1-15,1 1 1 16,0 11 0-16,0 3 1 15,0 5 0-15,0 2 0 16,-2 2-1-16,4 1 0 16,-5 1 0-16,1 1 1 15,2 0-1-15,2-1 0 16,-2 2 2-16,0-3-2 16,0 1 0-16,-2 2 2 15,1 0-2-15,1 2-1 16,0 1 0-16,0 3 0 0,0 2 2 15,2 1-2 1,-1-1 1-16,-1-2 0 0,0 0 0 16,1-1 0-16,-2 1 0 15,-2-4 1-15,0-3-1 16,0-1 0-16,0-1 0 16,0 1 0-16,-1 2 0 15,3 4-1-15,-1-1 1 16,0-2 2-16,-2 0-2 15,0-3-1-15,1 2 1 16,0 1 0-16,3 2 2 16,0 3-2-16,0 0 0 15,1 3-1-15,0 0 2 16,1 2-1-16,1 0 0 16,0 0 0-16,0 0-1 0,0-1 1 15,0 1 0-15,0 0 0 16,0 0 0-16,0 0 1 15,0 0-1-15,0-2 0 16,0 1 2-16,-2 0-1 16,2-2 1-16,-4 1-3 15,4 0 1-15,0-2-1 16,-1 4 1-16,1 0 0 16,-2 0 1-16,2 0-1 15,0 0 0-15,0-2 0 16,-1 2 0-16,1-1 0 15,-2 1 0-15,-2-2-1 0,-2 1 0 16,-5 0 0-16,-4 1 1 16,-5 0 0-16,-9 0-1 15,-11 0 1-15,-15 5-4 16,-12 5-2-16,-23-3-26 16,-21 2-59-16,-14-6-270 15,-21-3-619-15</inkml:trace>
  <inkml:trace contextRef="#ctx0" brushRef="#br2" timeOffset="-139676.45">27389 9065 136 0,'0'0'377'16,"0"0"-363"-16,92-5 7 16,-40-3 80-16,11 1-50 15,10 0-11-15,9 0-11 16,8 0-13-16,1 1-2 15,1 3-6-15,1 1 1 16,-4 0-6-16,-1 1 1 16,-1-2 0-16,1 0 19 15,9 0 93-15,4 1-73 16,8 0-19-16,2 0-1 16,0 1-2-16,-5 0 14 0,-2 0-27 15,-5 1 0-15,-3-2-7 16,-7 2 3-16,-7 0 2 15,-3 0 0-15,-1 0 19 16,3 0-20-16,2 0 0 16,1 0-1-16,-1 0 3 15,-1 0-7-15,-6 0-2 16,0 0 2-16,-4 0 2 16,-3 0-2-16,-3 2 2 15,-5-2-3-15,0 0 3 16,0 0-4-16,-1 0 4 15,-2 0 0-15,-2 0-1 0,0 0 19 16,-3 0-7-16,0 0-4 16,-1 0-2-16,-2 0-1 15,-2 2-1-15,-2-1 2 16,-1 3 3-16,0-2 1 16,-3 1-3-16,0 0-5 15,-6-2 12-15,-1 1-8 16,-4-1-3-16,-1 1 1 15,1 0-2-15,-1 0-2 16,-1 0-1-16,-5 0 0 16,-5-1 0-16,-4 1 2 15,-6-1-1-15,-6-1 0 16,-2 0-1-16,-1 0 3 16,0 0 11-16,0 0-5 0,-3 0-9 15,-13-4-64-15,-12-10-332 16</inkml:trace>
  <inkml:trace contextRef="#ctx0" brushRef="#br2" timeOffset="-138540.97">29437 7925 686 0,'0'0'36'16,"0"0"24"-16,0 0 34 15,0 0 0-15,2 83-1 16,4-58-37-16,0 5 2 15,2 4-8-15,1 1-32 16,2 0 4-16,1 4-4 16,0-5-1-16,-2 5 4 15,0-1-8-15,-2 3 4 16,-2 1 0-16,0 0-1 16,-3 3-8-16,0-2-1 0,-3-1-2 15,0 2-5-15,0-2 2 16,0-1-1-16,0-1 0 15,0-4 0-15,0-1 1 16,0-2-2-16,0-1 0 16,0 3 0-16,0-3 0 15,7 0 2-15,-1 0 3 16,0-3-4-16,0 2 4 16,-1 2 2-16,-1 0 4 15,-1 6 21-15,0-2-22 16,0 5-7-16,0-5-3 15,2-2 7-15,1 0-6 0,-2-5 4 16,3-1 2-16,0 0 0 16,-3 0 4-16,1 1 2 15,-2 1 2-15,0 1-8 16,1 3-2-16,-3 2 3 16,2 2-2-16,-3 1-5 15,0-1 1-15,2-2 1 16,-1-3 3-16,2-1-4 15,2-4 2-15,-1 1 0 16,3-2 2-16,1-2 5 16,-2-3 2-16,2-3-3 15,-4-4-5-15,1-5-4 16,-2-5 2-16,1-5-3 16,-3-1 3-16,2 0-2 0,-1-7-1 15,0-14-27-15,-2-15-58 16,0-11-123-16,-14-18-373 15</inkml:trace>
  <inkml:trace contextRef="#ctx0" brushRef="#br2" timeOffset="-137339.95">28296 7946 476 0,'0'0'300'0,"0"0"-266"0,0 0-14 16,0 0 15-16,0 0-7 15,0 0 82-15,16 85-32 16,-11-47-8-16,2 7-17 15,-3 1-16-15,4 5-8 16,-2 0 9-16,0 4-10 16,1 4 12-16,-1 3-20 15,-1 4-7-15,1 0 1 16,0-2-3-16,1 0-10 16,1-5 3-16,-1-2-2 15,1-4 2-15,2-2 1 16,-2-3-2-16,-1-3-3 15,-2-3 6-15,-1-1-4 0,-3 0 6 16,1 1-8-16,-2 6 6 16,1-1-2-16,-1 0 0 15,0-3 4-15,2-5-5 16,-2 1 5-16,1-3-3 16,2-1 3-16,2-1 31 15,-1-1-25-15,4 1-6 16,1 1 1-16,0-1 5 15,0 1-12-15,-3 0 2 16,2-1 4-16,2 2-4 16,-3-2 6-16,2 1-5 0,0-4-4 15,0-1 9-15,3-2-5 16,-3 0-3 0,-2-4 5-16,1-2-7 0,0-1 9 15,-3-2-7-15,1 1-2 16,-1 0 2-16,-2-4 0 15,0-2-2-15,0-3 2 16,1-6-2-16,-3-3 0 16,-1-3-10-16,3 0-14 15,3-8-25-15,5-20-92 16,8-18-323-16</inkml:trace>
  <inkml:trace contextRef="#ctx0" brushRef="#br2" timeOffset="-136338.49">30696 8015 886 0,'0'0'137'15,"0"0"-135"-15,0 0-2 16,0 0 0-16,0 0 18 16,0 0 54-16,0 94-20 15,0-50-26-15,6 3 8 0,2 0-10 16,1 3-4 0,-1-1 8-16,2 4-5 0,-4 2 9 15,-3 4-4-15,0 2-11 16,-3-1-5-16,0-1 6 15,0-1-3-15,0-5-10 16,0 0 1-16,0-3 3 16,0-1 0-16,0 1-3 15,0-1 8-15,0 1 6 16,0-3 19-16,4 2-18 16,2 1-15-16,0 1 1 15,-2-3 3-15,-1 0-6 0,-1-4 0 16,1-5-1-16,-1 1 3 15,2-5-4-15,-1-3 1 16,0 4 4-16,1-3 1 16,-2 0 0-16,-1 2 1 15,1-4-3-15,-1-2-4 16,2 0 2-16,2-1 4 16,2 2-7-16,-1 1 6 15,2 0-1-15,-2-2-1 16,1-3-2-16,2-7 2 15,-2-3-1-15,1-6-2 16,-3-4 0-16,-2-3-1 16,-1-3 1-16,1 0-1 15,0-3-1-15,-1-17-30 16,-2-11-44-16,-10-14-188 0,-29-20-696 16</inkml:trace>
  <inkml:trace contextRef="#ctx0" brushRef="#br2" timeOffset="-135223.49">27171 7883 260 0,'0'0'176'16,"0"0"-64"-16,0 0 14 15,0 0-21-15,0 0-21 16,0 0 5-16,0-2 2 15,0 2-33-15,0 0-13 16,0 0-21-16,0 0-5 16,0 0 0-16,0 0-1 15,0 0 10-15,0 0 14 16,0 0 2-16,-3 0-2 16,-5-4-6-16,-6 1 2 0,-8-4-14 15,-4-3-20 1,-7-3 7-16,1-4 6 0,3-3 5 15,-1-2-2 1,3-4-7-16,-3-3-1 0,-1-4-8 16,1 2 8-16,-1 0-7 15,4 5-4-15,5 7 25 16,3 1-15-16,5 5-10 16,2 2 3-16,1-1-1 15,-1 4 0-15,3 1-2 16,2 1 1-16,2 2 1 15,1 2 0-15,3 1 5 16,-1 1-8-16,1 0-2 16,1 0 2-16,0 0 0 0,0 0-20 15,0 0-8 1,-2 0-142-16,-2 0-314 0</inkml:trace>
  <inkml:trace contextRef="#ctx0" brushRef="#br2" timeOffset="-133500.83">27760 8252 983 0,'0'0'56'15,"0"0"-36"-15,0 0 68 16,0 0 5-16,0 0-40 16,0 0-21-16,0 0-17 15,6 25 21-15,-6 4 25 16,1 4-31-16,-1 10 14 15,0 5-2-15,3 4-16 16,2 3 3-16,1-3-12 16,3-2 8-16,1-6-4 15,1-5-4-15,-2-7-10 0,0-8 7 16,-3-7 2-16,-2-8-2 16,-2-2-8-16,-1-6-3 15,-1 1 0-15,0-2 4 16,2 0 4-16,-2 0-5 15,0 0 2-15,0 0-8 16,0 0-7-16,0-10-64 16,-9 0-137-16,-8-2-357 15</inkml:trace>
  <inkml:trace contextRef="#ctx0" brushRef="#br2" timeOffset="-132517.29">28861 8227 693 0,'0'0'209'15,"0"0"-123"-15,0 0 74 16,0 0-40-16,0 0-51 15,0 0-9-15,-4-19-28 16,1 19-21-16,-5 10-10 16,-5 12 2-16,-2 10-1 15,0 4 8-15,5 5-2 16,2 3 4-16,8 2 2 16,0 0-3-16,0-5 2 15,18-4 5-15,9-8-8 16,4-8-6-16,5-7 1 15,4-7-3-15,-3-7 6 0,1 0-7 16,-7-7 0-16,-4-10 3 16,-6-6-2-16,-9-4-1 15,-6-6 1-15,-5-1 2 16,-1-2-4-16,0-4-3 16,-16 4 1-16,-5 1 2 15,-6 6-6-15,-3 6 1 16,1 9-9-16,-1 8-21 15,6 6-29-15,7 0-77 16,11 5-169-16,6 5-308 16</inkml:trace>
  <inkml:trace contextRef="#ctx0" brushRef="#br2" timeOffset="-130950.51">31373 8356 293 0,'0'0'569'16,"0"0"-520"-16,0 0 53 15,0 0 4-15,0 0-46 16,0 0-33-16,-17-11-18 16,11 11-7-16,-5 6 2 15,-5 11 6-15,-1 5 10 16,0 7 8-16,0 1-2 0,5 4-8 15,3 2-3 1,6-2 18-16,3-2-15 0,0-3-5 16,14-1-2-16,13-7-7 15,8-6 5-15,7-6-4 16,1-8-5-16,-2-1-9 16,-5 0-12-16,-6-14 4 15,-7-6 17-15,-5-2 10 16,-6-6 0-16,-4-1-6 15,-7-3 8-15,-1-3 1 16,-1 3 0-16,-19 1 0 16,-7 5-11-16,-3 3-2 15,-4 9-1-15,-2 6-4 16,1 5-20-16,2 3-56 0,2 0-76 16,2 6-202-16</inkml:trace>
  <inkml:trace contextRef="#ctx0" brushRef="#br2" timeOffset="-129893.33">30296 8335 743 0,'0'0'280'0,"0"0"-257"16,0 0 1 0,0 0 63-16,0 0-15 0,0 0-24 15,-88 87-5-15,63-55-7 16,3-1-4-16,4-2-18 16,0-1-4-16,4-7-9 15,1-3 4-15,4-6-4 16,1-3-1-16,4-5-18 15,1-3-83-15,0-1-107 16,0 0-108-16,0-7-282 16</inkml:trace>
  <inkml:trace contextRef="#ctx0" brushRef="#br2" timeOffset="-129665.29">30000 8292 863 0,'0'0'141'16,"0"0"-88"-16,0 0 69 16,0 0-68-16,0 0 42 15,0 0-3-15,85 93-42 16,-51-54-19-16,-3 1-8 16,2 3-11-16,0-2-4 15,4-1-3-15,3-6-6 16,1 0-70-16,-7-8-131 15,-12-7-409-15</inkml:trace>
  <inkml:trace contextRef="#ctx0" brushRef="#br2" timeOffset="-124026.3">27974 9471 66 0,'0'0'583'0,"0"0"-545"16,0 0-2-16,0 0 54 16,0 0 9-16,0 0-37 15,0 0-21-15,-5 0-18 16,4 4-5-16,-2 0-7 16,0 6 37-16,-2 3 35 15,-1 3-41-15,-3 4-2 16,0 5-3-16,2 2 8 15,2 2-15-15,5 2-14 16,0-1-2-16,0-3-7 16,9-5 2-16,5-5-2 0,2-3 1 15,5-7-4-15,3-5 3 16,4-2 1-16,2 0-3 16,0-3 4-16,-2-8-5 15,-4-2-1-15,-6-4 0 16,-5-2 2-16,-5-7-1 15,-4-4-1-15,-4-2 7 16,0-3-8-16,0 2 9 16,-3 4-6-16,-9 3 4 15,-1 5 0-15,0 4 4 16,-2 5-7-16,-2 5-1 16,-7 2-2-16,-2 5-3 15,-7 0 0-15,-3 3-2 0,0 8-5 16,3 3-33-1,8 0-60-15,7 1-78 0,9 0-275 16</inkml:trace>
  <inkml:trace contextRef="#ctx0" brushRef="#br2" timeOffset="-119021.49">29024 9322 515 0,'0'0'232'0,"0"0"-212"16,0 0 47-16,0 0 71 16,0 0-38-16,0 0-22 15,0 0-19-15,-5 0-23 16,5 0-22-16,0 0 6 16,0 0 12-16,0 0 4 15,0 0-3-15,0 0-18 16,0 0 2-16,0 0-6 15,0 0-5-15,0 0-6 16,0 0 4-16,0 0 0 16,0 0 7-16,0 0-2 15,0 0 1-15,0 0 1 0,0 0 1 16,0 0-6-16,0 0 3 16,0 0-1-16,0 0-2 15,0 0 1-15,0 0-4 16,0 0-1-16,0 0-1 15,0 0-1-15,0 12-5 16,0 5 5-16,0 7 8 16,0 4-5-16,0 4 0 15,0 1 11-15,0 3-1 16,0-4-6-16,0-1-4 16,0-4 4-16,0-4-4 15,0-3 0-15,0-6 1 0,0-5-1 16,0-2-1-16,0-4 3 15,0-2-4-15,0 0 0 16,0-1 1-16,0 0-1 16,0 0 1-16,0 0 0 15,0 0 1-15,0 0 0 16,0 0 0-16,0 0 1 16,0 0 0-16,0 0-2 15,0 0 3-15,0 0-5 16,0-3-19-16,4-11-74 15,0-8-190-15,-3 0-885 16</inkml:trace>
  <inkml:trace contextRef="#ctx0" brushRef="#br2" timeOffset="-117652.63">31523 9320 817 0,'0'0'151'15,"0"0"-68"-15,0 0 34 16,0 0-38-16,0 0-27 15,0 0-21-15,-62-1-5 16,48 15 0-16,-1 3-6 16,-2 5-6-16,5 4 3 15,1 4 5-15,5 0 0 0,6 2-9 16,0 0 3-16,7-4 6 16,15 0-11-16,8-6-9 15,6-5 0-15,3-6 6 16,1-4-8-16,-4-7-2 15,-6 0-15-15,-7 0 6 16,-7-16 11-16,-5-3 2 16,-5-6 5-16,-4-1-2 15,-2-7 5-15,-2-5-6 16,-20 0 0-16,-6 3-4 16,-2 6 1-16,0 11-1 15,2 9-5-15,-4 4 1 0,-6 5-11 16,-6 0-48-16,-8 0-70 15,-5 7-184-15,-8-4-350 16</inkml:trace>
  <inkml:trace contextRef="#ctx0" brushRef="#br2" timeOffset="-116962.09">30286 9408 621 0,'0'0'313'0,"0"0"-289"16,0 0 90-16,0 0 33 16,0 0-96-16,0 0-23 15,0 0-12-15,-18 10-12 16,-4 15 12-16,-5 7 23 15,0 4 8-15,0-2-4 16,5 1-19-16,-2-4-14 16,3-2-4-16,4-5-5 15,3-4-2-15,5-7-25 16,4-6-94-16,4-7-173 16,-2 0-312-16</inkml:trace>
  <inkml:trace contextRef="#ctx0" brushRef="#br2" timeOffset="-116745.02">30044 9381 1112 0,'0'0'221'16,"0"0"-207"-16,0 0 18 15,0 0 5-15,0 0 55 16,87 88-30-16,-47-49-30 15,0 0-14-15,5-1-5 16,3 2-9-16,5-2-4 16,0 0-1-16,-4-4-94 0,-12-6-280 15</inkml:trace>
  <inkml:trace contextRef="#ctx0" brushRef="#br2" timeOffset="-49138.14">22052 556 178 0,'0'0'60'0,"0"0"-42"15,0 0 15-15,0 0-14 16,0 0-10-16,0 0-9 15,0 0-24-15,5-12-21 16,-5 12-27-16,0 0-23 16</inkml:trace>
  <inkml:trace contextRef="#ctx0" brushRef="#br2" timeOffset="-48854.3">22052 556 216 0</inkml:trace>
  <inkml:trace contextRef="#ctx0" brushRef="#br2" timeOffset="27290.54">26419 8375 932 0,'0'0'186'15,"0"0"-173"-15,0 0-7 16,0 0 10-16,88-22 10 15,-55 22-3-15,1 0-8 16,0 0-2-16,-1 6-6 16,-4 7-2-16,-4 1 3 15,-5 3 0-15,-4 4-1 16,-7 3 5-16,-3 4-5 16,-6 3-3-16,0 0 6 15,0-1 6-15,-14-2-8 16,-3-2 6-16,-3-4 10 15,-4-5-3-15,-4 0 5 16,-8-3-12-16,-3-5-2 0,-1 0-10 16,4-6-2-1,11-3-18-15,13 0-33 0,12-5-38 16,7-15-148-16,25-5-405 16</inkml:trace>
  <inkml:trace contextRef="#ctx0" brushRef="#br2" timeOffset="27550.46">26823 8432 1031 0,'0'0'116'0,"0"0"-56"15,0 0-10-15,0 0-9 0,0 0 10 16,-75 75-4-16,71-44-14 15,4 5 7-15,0 0-17 16,0 1-8-16,13-2-4 16,4-4-5-16,5-2-4 15,7-8-2-15,5-6-7 16,11-6-66-16,3-9-59 16,1 0-149-16,-9-8-217 15</inkml:trace>
  <inkml:trace contextRef="#ctx0" brushRef="#br2" timeOffset="27885.28">26535 8147 812 0,'0'0'403'16,"0"0"-383"-16,0 0-13 15,0 0 15-15,0 0 42 16,0 0-10-16,81-4 16 0,-31-3-49 16,0 0-10-16,-6 0-2 15,-8 2-8-15,-9 0-1 16,-8 1-1-16,-11 4 1 15,-3-1-1-15,-5 1-10 16,0 0-32-16,0 0-44 16,0 7-59-16,-13 0-244 15</inkml:trace>
  <inkml:trace contextRef="#ctx0" brushRef="#br2" timeOffset="29207.11">26674 9533 762 0,'0'0'51'15,"0"0"-3"-15,0 0 32 16,0 0 22-16,0 0-17 16,0 0-36-16,8 0-17 15,3 0-6-15,4 0-3 16,5 0-2-16,3 0-8 16,2 5-1-16,1 2 1 15,1 5-9-15,-3 5 0 16,-3 2 0-16,-6 3-2 15,-4 3 3-15,-4 2 6 16,-6 5-3-16,-1-3 8 0,0 0 3 16,-15 0-8-16,-1-5 3 15,-6-3 3-15,-2-4 4 16,-2-4-7-16,-2-6-7 16,1-4-3-16,2-3-4 15,8 0-28-15,14-19-70 16,3-9-94-16,21-9-380 15</inkml:trace>
  <inkml:trace contextRef="#ctx0" brushRef="#br2" timeOffset="29430.92">27007 9494 920 0,'0'0'287'16,"0"0"-250"-16,-82-2 40 15,55 15 9-15,3 8-31 16,1 8-24-16,4 6-7 16,7 6-2-16,6 2-7 15,5 2-7-15,1-4-5 16,9-7-3-16,25-5 0 16,20-13-78-16,14-10-98 15,13-6-297-15</inkml:trace>
  <inkml:trace contextRef="#ctx0" brushRef="#br2" timeOffset="31412.26">27383 7408 443 0,'0'0'39'0,"0"0"-39"0,0 0 0 16,0 0-56-16,0 0 13 15,0 0 21-15,0-1 22 16,0 1 0-16,0 0 5 16,0 0 76-16,0 0 18 15,0 0 4-15,0 0 5 16,-2 0-31-16,1 0 0 16,-1 0-7-16,2 0-15 15,0 0-5-15,0 0 14 16,0 0-12-16,0 0-27 15,0 0-2-15,0 0-7 16,0 0-8-16,0 0 0 0,0 7-2 16,0 11-5-16,0 10 20 15,0 5-11-15,0 2-1 16,0 3-1-16,5-1-7 16,-1-2 2-16,2-2-1 15,0-5 0-15,-2-6 1 16,1-5-1-16,-2-7-2 15,-3-6 4-15,2-2-4 16,-2-2 0-16,0 0 2 16,0-4 13-16,0-16-2 15,0-4-13-15,0-3-14 16,6 0-1-16,4 0-20 0,2 1-11 16,4 4 10-16,1 5-7 15,0 6 10-15,0 4 9 16,-2 3 18-16,-3 2 1 15,-5 2 5-15,1 0-1 16,-1 3 2-16,-2 10 21 16,2 7-7-16,-1 3-2 15,0 3-2-15,-2 2 10 16,-1 4-15-16,1-3 3 16,-3-3-9-16,-1 0 1 15,0-6 2-15,0-5-2 16,0-3 0-16,-6-5 6 15,-7-4 9-15,-2-3 12 16,-9 0 1-16,-4-5-13 16,-1-12-15-16,-1-6-1 0,8-4-38 15,2-5-79-15,11-1-123 16,9-1-158-16</inkml:trace>
  <inkml:trace contextRef="#ctx0" brushRef="#br2" timeOffset="31677.04">27319 7243 244 0,'0'0'718'0,"0"0"-663"16,0 0-17-16,0 0 21 15,0 0-30-15,0 0 33 16,87-13-38-16,-46 11-24 16,3 0-9-16,-3 2-151 15,-2-4-162-15</inkml:trace>
  <inkml:trace contextRef="#ctx0" brushRef="#br2" timeOffset="32262.26">27839 7474 739 0,'0'0'287'0,"0"0"-247"0,0 0 55 15,0 0-25-15,-91 34-41 16,79-14-1-16,0 4-4 15,8 4-13-15,2 1-7 16,2 1-2-16,0-4-1 16,13-3 1-16,4-7 0 15,4-3-2-15,2-9-1 16,3-4-7-16,3 0-16 16,-2-2-9-16,-4-13-22 15,-6-3-2-15,-7-6 47 16,-7 0 10-16,-3-5 8 15,0 3 9-15,-3-1 6 0,-10-2 2 16,-2 5 3 0,2 4-8-16,4 7 13 0,2 6-1 15,4 4-2-15,3 3 10 16,0 0-22-16,0 0-9 16,0 1-9-16,0 18 3 15,0 7-3-15,2 6 3 16,9 5 2-16,3-1-4 15,3 1-1-15,4-3-4 16,1-6-71-16,-1-4-61 16,0-8-260-16,-6-9-347 15</inkml:trace>
  <inkml:trace contextRef="#ctx0" brushRef="#br2" timeOffset="32472.87">27726 7238 1040 0,'0'0'35'15,"0"0"-14"-15,0 0 17 16,0 0 12-16,92 34-29 15,-47-28-21-15,3-3-65 0,-2-3-290 16</inkml:trace>
  <inkml:trace contextRef="#ctx0" brushRef="#br2" timeOffset="33214.39">28506 7292 479 0,'0'0'604'0,"0"0"-562"15,0 0-40-15,0 0 7 16,0 0 17-16,0 0 24 15,-7 61-8-15,14-23-19 16,2 3-9-16,0 1-8 0,3 1 0 16,-3-4-1-16,-3-5-4 15,-2-5 0-15,-2-9-1 16,-1-5-4-16,-1-10 3 16,0-2-2-16,0-3 3 15,0 0 1-15,0-6 13 16,0-9-11-16,2-5-3 15,5-1-8-15,-1-2-12 16,3 2-20-16,0 0 13 16,1 5-11-16,1 3 23 15,-2 4 3-15,0 3 10 16,-3 4 2-16,0-1 6 16,0 3-4-16,0 0 17 0,6 7-9 15,0 11 14-15,2 3-15 16,0 6-3-16,-3 0-2 15,0 2-4-15,-3 1 0 16,-4-1 3-16,-2-6-3 16,-2-3 0-16,-2-5 0 15,-13-5 3-15,-5-4-2 16,-7-4 4-16,-3-2 7 16,0 0-10-16,5-10-2 15,10-8-11-15,12-3-62 16,3-6-183-16,10-3-325 15</inkml:trace>
  <inkml:trace contextRef="#ctx0" brushRef="#br2" timeOffset="33764.63">28960 7365 883 0,'0'0'55'0,"0"0"14"16,0 0 68-16,0 0-66 15,0 0-25-15,0 0 3 16,-80 26-31-16,67 0 7 15,3 4-18-15,4 6 11 16,3 0-4-16,3-3-11 16,0-2 2-16,1-5-2 15,13-3-2-15,3-6-1 16,2-7-13-16,0-4-30 16,2-6 18-16,-5 0-1 15,-1-3 7-15,-3-14-10 16,-4-4 16-16,-4-4 13 15,-1-2 5-15,-3-3-4 0,0-1 2 16,-4 0 1 0,-5 4 6-16,-1 6 13 0,4 7 12 15,1 7 5-15,3 3 4 16,2 3-23-16,0 1-5 16,0 0-2-16,0 9-14 15,0 16 1-15,0 12 18 16,3 6-1-16,11 0-3 15,1 2-7-15,1-1-5 16,3-1-3-16,-1-4-3 16,1-6-48-16,-3-8-82 15,-3-7-125-15,-7-11-238 0</inkml:trace>
  <inkml:trace contextRef="#ctx0" brushRef="#br2" timeOffset="34054.55">28423 7144 804 0,'0'0'266'0,"0"0"-263"16,0 0 8-16,0 0 76 15,0 0 1-15,0 0-44 16,98 27-20-16,-59-26-24 16,5-1-6-16,0 0-154 15,-7-1-426-15</inkml:trace>
  <inkml:trace contextRef="#ctx0" brushRef="#br2" timeOffset="35034.88">29630 7195 313 0,'0'0'732'16,"0"0"-665"-16,0 0 13 15,0 0-31-15,0 0-16 16,0 0-20-16,7 30 5 16,2 4 18-16,1 8-14 15,-1 6-13-15,2 1-2 16,-2 2-5-16,-3-3 3 0,1-3-5 15,-2-7 3 1,0-5-6-16,-3-8 3 0,-2-9-5 16,0-6-14-16,0-6-6 15,0-4 5-15,0 0 20 16,0-6 0-16,0-12 0 16,0-4-6-16,0 0 5 15,0-2-5-15,0 1-6 16,0-1 9-16,6 4-2 15,3 2-1-15,0 6 0 16,3 1-8-16,-2 7 12 16,4 3-2-16,-2 1 4 15,0 0 0-15,3 1 1 16,-2 15 1-16,2 7 11 16,-3 3-4-16,0 7-2 0,-6 1 3 15,-3 2-6-15,-2-2 0 16,-1-4-3-16,0-4 0 15,-3-6-1-15,-10-4 4 16,-2-6-4-16,-7-6-2 16,-1-4-7-16,1 0-22 15,4-10-36-15,12-10-11 16,6-3-109-16,1-7-357 16</inkml:trace>
  <inkml:trace contextRef="#ctx0" brushRef="#br2" timeOffset="35517.53">30169 7404 899 0,'0'0'97'15,"0"0"-54"-15,0 0 57 16,0 0-31-16,0 0-11 16,-95 48-16-16,80-17-18 15,6 3-5-15,3-2-12 0,6-2-3 16,0-5-4-16,0-5 0 16,11-6 1-16,8-7-1 15,2-6-10-15,4-1-14 16,-2 0-20-16,-5-14-2 15,-3-7 30-15,-8-1 16 16,-1-5 7-16,-4-3 2 16,-2 1 1-16,0 0 11 15,0 2 11-15,0 4-12 16,-3 8 11-16,-2 7 16 16,5 5 5-16,0 3-15 15,0 0-25-15,0 3-12 16,0 20-7-16,0 10 7 15,9 11 9-15,4 4-5 0,1 0 2 16,1 1-6-16,0-2-4 16,2-4-50-16,0-2-95 15,1-12-312-15</inkml:trace>
  <inkml:trace contextRef="#ctx0" brushRef="#br2" timeOffset="36184.52">30926 7306 843 0,'0'0'196'0,"0"0"-120"16,0 0 12-16,0 0-29 16,0 0-7-16,0 0-23 15,-3-7-17-15,3 20-11 16,0 13 0-16,0 7 17 15,0 10-3-15,0 4-9 0,0 5 0 16,0 1-4-16,3-5 0 16,0-1-2-16,-1-9 0 15,-2-7 0-15,0-9 0 16,1-7-11-16,1-8-9 16,-2-6 13-16,4-1-1 15,-1 0 8-15,0-17 1 16,0-6-1-16,0 1-8 15,-3-2 5-15,1-1-5 16,-1 2 6-16,0 1 1 16,0 0-6-16,2 7-12 15,1 5 14-15,2 4 0 0,2 3-3 16,2 3 2-16,3 0 2 16,4 3 4-16,4 14 2 15,0 6 1-15,1 5 3 16,-4 3-1-16,-3 1 2 15,-4-1-6-15,-4 0 2 16,-3-2-4-16,-3-4 1 16,0-4-2-16,0-5 2 15,-15-5 0-15,-8-7-6 16,-8-4-15-16,-6 0-63 16,2-7-218-16,10-11-22 15,16-5 100-15</inkml:trace>
  <inkml:trace contextRef="#ctx0" brushRef="#br2" timeOffset="36701.77">31341 7435 763 0,'0'0'221'0,"0"0"-180"15,0 0 31-15,0 0 39 16,0 0-30-16,-84 41-15 0,70-11-10 16,6 0-28-16,5 4-10 15,3-2-10-15,0-6-5 16,8-2 4-16,8-4-6 15,2-7-1-15,4-7 0 16,0-4-4-16,-1-2-28 16,-4-2-9-16,-7-13 6 15,-1-5 28-15,-6-2 7 16,-3-1 2-16,0-2 3 16,0-2 4-16,-6 0 41 15,-6 2-16-15,3 4-5 16,-1 5-2-16,3 7 13 15,4 4-17-15,3 2-6 0,0 3 6 16,0 0-13 0,0 8-10-16,0 20 5 0,3 8-4 15,10 6 6-15,2 4-4 16,1-1-2-16,-1-1-1 16,1-2 0-16,-2-5-23 15,1-7-88-15,-2-7-69 16,-1-10-304-16</inkml:trace>
  <inkml:trace contextRef="#ctx0" brushRef="#br2" timeOffset="36906.35">31221 7265 1007 0,'0'0'393'16,"0"0"-342"-16,0 0-50 16,0 0 19-16,0 0 47 15,124 49-43-15,-54-34-24 16,-2-6-129-16,-13-8-484 16</inkml:trace>
  <inkml:trace contextRef="#ctx0" brushRef="#br2" timeOffset="38520.62">26895 11064 1149 0,'0'0'160'0,"0"0"-141"16,0 0-2-16,0 0 36 15,0 0-32-15,0 0 36 16,-51 72-1-16,45-32-26 15,6 3-1-15,0 0-15 16,20-6-3-16,12-5-3 16,13-9-7-16,4-9 10 15,7-10-7-15,-3-4-3 16,-6-3 0-16,-10-15 2 16,-7-5-2-16,-9-4 3 15,-8 1-2-15,-9-1 2 0,-4 2-2 16,0 9-1-16,0 3 15 15,0 6-3-15,0 4-4 16,-1 2-6-16,1 1 2 16,0 0-5-16,0 1-4 15,0 18 4-15,0 6 3 16,0 5 9-16,4 5-4 16,5 6 1-16,4 6 0 15,1 12 2-15,3 7-7 16,-1 4 1-16,-2 0-3 15,-3-5-2-15,-8-1 1 16,-3 2-1-16,0-2 1 0,-7 1 0 16,-12-6 1-1,-5-6-1-15,-3-7 3 0,-4-5 18 16,-4-9 16-16,-2-5 8 16,-4-9-3-16,-2-7-9 15,2-11-7-15,-3 0-9 16,4-11-7-16,10-18-10 15,12-9-1-15,15-13-13 16,5-8-48-16,35-7-48 16,21 2-14-16,12 7-132 15,4 4-481-15</inkml:trace>
  <inkml:trace contextRef="#ctx0" brushRef="#br2" timeOffset="38770.57">27820 11593 1545 0,'0'0'51'0,"0"0"-16"16,0 0 56-16,0 0-18 15,0 0-32-15,0 0-24 16,21-18-12-16,9 7-5 16,8 1-27-16,7 2-42 0,-3 1-50 15,-8 5-140-15,-13 2-378 16</inkml:trace>
  <inkml:trace contextRef="#ctx0" brushRef="#br2" timeOffset="38954.17">27797 11768 1538 0,'0'0'42'0,"0"0"-33"16,0 0 27-16,0 0-12 0,0 0-24 15,132-40-8 1,-65 17-118-16,-4-3-382 0</inkml:trace>
  <inkml:trace contextRef="#ctx0" brushRef="#br1" timeOffset="46645.53">30409 9206 583 0,'0'0'280'0,"0"0"-216"16,0 0 60-16,0 0-26 16,0 0-41-16,0 0-3 15,0 0-13-15,0-11-19 16,0 11-3-16,0 0 2 16,0 0 8-16,0 0-7 15,0-1 9-15,0 0 1 0,-5-2-13 16,-4-1-9-1,0-3 0-15,-4 0-2 0,-1-1-2 16,-1-1 9-16,2 2-8 16,-2 1 1-16,1-1-3 15,2 3 6-15,1 0-7 16,-2-1-2-16,0 1 0 16,1 1 3-16,-1 1 0 15,-4-3-1-15,-2 2-1 16,-2-2 0-16,-3 0 1 15,-1 2-3-15,0 0 1 16,-1 0-2-16,5 0 4 16,2 0-4-16,2 2 0 15,3-1 2-15,1 2-1 0,-1-1 1 16,0 0 4-16,-4-2 0 16,2 3 6-16,-3-4-5 15,-4 1-1-15,-3 0 1 16,-3 1-6-16,-8-2-1 15,-1 1-1-15,0 2 1 16,2-1 1-16,4 2-1 16,4 0-1-16,4 0 1 15,2 0 1-15,2 0-1 16,0 0 0-16,0 0 0 16,-2 2 0-16,-2-1 0 0,-3-1-3 15,-4 2 2 1,-2-1 0-16,-6 1 1 0,1 0-4 15,0 0 3-15,4-1-2 16,2 2 3-16,6 0-1 16,-1 0 0-16,6 0 0 15,1-2 0-15,4 0 1 16,1-1-1-16,-1 0-1 16,-2 2 2-16,-3-1 2 15,-3 1-2-15,1-1 1 16,0 1-1-16,-4-1 0 15,0 1 0-15,2-1 0 16,2 2-1-16,-4-1 1 16,-1 1 2-16,-2 0-2 0,5 0-6 15,4 1 6 1,7 0 2-16,-2-1-1 0,0 2-2 16,-2 3 2-16,3-3 2 15,3 2-3-15,3 1 0 16,1-1-1-16,1-1 2 15,-3 2-1-15,1 1 0 16,-2 3 0-16,-2 0 0 16,2 2 0-16,1 1-2 15,1 0 2-15,2 1 4 16,0 2-4-16,1 0 1 16,2 1-1-16,3-1 1 15,1-1 1-15,0 1-2 16,0 1 0-16,0 3 0 15,0-2 1-15,0 1 0 0,0 2-1 16,0-1 0-16,0 1-1 16,7 1 1-16,0-2 3 15,3 3-2-15,3-2 1 16,3 1 1-16,5-1-2 16,0 3 2-16,6-2 0 15,-2 1-2-15,1 0 0 16,-3 0-1-16,-3-2 3 15,1 1-3-15,-2-1 0 16,1 0 1-16,-1-4 4 16,2-2-3-16,0-1-1 15,6-4 0-15,6 1 2 0,4-3 1 16,4 0-1-16,3-2-2 16,2-1-1-16,0 0 1 15,0 1 0-15,-2-2-1 16,-5 2 0-16,1-1 0 15,0 1 5-15,2-2-5 16,6 1 0-16,2-3 0 16,1-1 0-16,1 0 0 15,-5-3-1-15,-1 3 0 16,-4-3 1-16,-2 2-2 16,-3-1-2-16,-2 3 4 15,-4-3 0-15,-1 2 1 16,0-1-1-16,-1-1 0 0,0-1 0 15,0 0 0 1,3 0 1-16,-2 0-1 0,2 0 0 16,-2-6 0-16,0 0 3 15,0 0-3-15,0-3-2 16,-2-1 2-16,-1 3-1 16,2-2 0-16,-3 1 1 15,3 0-1-15,-4-1 3 16,-1 2-4-16,0 0 2 15,-5 1 0-15,2-2 0 16,-1 0 0-16,-3-2 1 16,1-2-1-16,-1 2 1 0,0-6-1 15,-3 3 3-15,2-3-2 16,-4-1-1-16,3 0 0 16,-4 0 0-16,-4 0 0 15,5 1 0-15,-3-3 0 16,0 1-1-16,0-2 1 15,-2 0 0-15,-1 2-2 16,-3-2 2-16,-1 0 0 16,-1-1 1-16,-1 0-1 15,0-1 0-15,0-3 0 16,-4 0 0-16,-9-3 0 16,-1 1 0-16,0 0 0 15,3 3 0-15,-1 0 0 16,3 4 0-16,-2 2 1 15,1 1 3-15,2 1 1 16,-3 0-5-16,-1-4 7 0,-3 1-2 16,-2 1-3-16,-1-3 2 15,-1 3-1-15,-5-4 2 16,-3 1 2-16,-4 1-7 16,-3-2-1-16,1 4 1 15,1 2 0-15,4 5 1 16,-2 3-1-16,2 2-2 15,-5 3 1-15,-1 2-1 16,-6 1 0-16,-2 0-9 16,-5 0-10-16,-5 0-25 15,-4 0-35-15,-3 0-163 0,0 0-392 16</inkml:trace>
  <inkml:trace contextRef="#ctx0" brushRef="#br1" timeOffset="48829.24">27857 8104 560 0,'0'0'27'15,"0"0"21"-15,0 0 70 16,0 0-45-16,0 0-27 15,-91-29 6-15,72 29-3 16,1 0-7-16,0 0-11 16,0 2 1-16,3 2 2 15,-1 0-4-15,1 5-9 16,-3 1-3-16,0 4-2 16,-3 3 3-16,-1 1-3 15,0 3-3-15,0 3 8 16,2 2-2-16,0 0 0 15,4 3-9-15,-1-2-1 0,4-1 3 16,1 1-7-16,2 3 7 16,2 0-1-16,2 2 4 15,1 0 4-15,1 2-11 16,3 2 4-16,1-2-5 16,0-1 2-16,0 3-2 15,0 0 1-15,7-3 3 16,5-1-4-16,6-1-5 15,1 0 6-15,7-1-2 16,4-1 0-16,2 1 2 16,3-1-6-16,2-6 3 0,3-3 1 15,4-5 6-15,5-7-3 16,0-5-1-16,6-3-1 16,-3 0-5-16,-2-11 3 15,-6-2-5-15,-5-6 5 16,-4-2-3-16,-7-3 0 15,-6-4 1-15,-5-6-3 16,-9-1 5-16,-3-5-3 16,-5-2-1-16,0-2-2 15,0 0 1-15,-9 0 0 16,-3 4 3-16,-1-1-2 16,-4 2 1-16,4 1 0 15,-5 6 1-15,3 1 1 0,-1-1 1 16,-1 3 2-1,-2-3 0-15,1-2-3 0,-2 0-1 16,0 3 2-16,-1 3-4 16,1 5 0-16,0 11 5 15,1 1-4-15,-1 6-1 16,-4 5-1-16,-3 0-1 16,-3 0-1-16,-1 7-6 15,-5 10-17-15,-4 11-56 16,-5 11-98-16,-4 2-233 15</inkml:trace>
  <inkml:trace contextRef="#ctx0" brushRef="#br2" timeOffset="62976.54">28397 11361 598 0,'0'0'241'0,"0"0"-209"15,0 0 48-15,0 0 106 16,0 0-90-16,0 0-25 16,0 0-22-16,-6-10 7 0,6 10-21 15,0-2 0-15,0 2-6 16,2 0 3-16,1-1-17 15,6 1-4-15,7-2-4 16,9-2-3-16,8 1 2 16,5 2-4-16,-1 0-2 15,-1 1 1-15,-5 0-1 16,-6 0-5-16,-4 4 5 16,-4 9-1-16,-3 4-4 15,-3 5 0-15,-3 3 5 16,-3 8-1-16,-3 3 1 15,-2 1 4-15,0-1-1 0,0-7-1 16,-13-4 0-16,-4-6 9 16,-7-1 0-16,-7-5 10 15,-8-5 5-15,-3-1-13 16,2-7 4-16,6 0-6 16,7 0 0-16,8-8-11 15,8-10 0-15,11-9-29 16,0-5-32-16,21-2-78 15,15 0-147-15,6 2-198 16</inkml:trace>
  <inkml:trace contextRef="#ctx0" brushRef="#br2" timeOffset="63277.99">28940 11279 289 0,'0'0'640'0,"0"0"-555"16,0 0 63-16,0 0-40 16,0 0-60-16,0 0 3 15,-95 2-4-15,75 10-6 16,0 2-11-16,0 3-9 16,1 7 11-16,4 4-9 15,1 3-3-15,5 6-4 16,6-1-3-16,3 0 1 0,0-4-1 15,2-2-7 1,13-3-3-16,7-6 1 0,3-4-4 16,8-6 0-16,6-5-19 15,7-6-47-15,2 0-140 16,-6-11-329-16</inkml:trace>
  <inkml:trace contextRef="#ctx0" brushRef="#br2" timeOffset="64417.35">28439 11039 729 0,'0'0'170'15,"0"0"-121"-15,0 0 147 16,0 0-70-16,0 0-30 16,0 0-33-16,-4 0-15 15,7 0-8-15,19 0-19 16,17 0-4-16,17-6 4 16,12-2-10-16,1-2-6 15,-4 0-5-15,-10 3-1 16,-12 3 1-16,-11 1 1 15,-10 3 1-15,-12 0-2 0,-5 0-1 16,-5 0-3 0,0 0-5-16,0 0 7 0,0 0 0 15,0 0-2 1,0 0-40-16,0 3-48 0,0 2-103 16,0 0-409-16</inkml:trace>
  <inkml:trace contextRef="#ctx0" brushRef="#br2" timeOffset="65211.27">29299 11183 1084 0,'0'0'163'15,"0"0"-156"-15,0 0 26 16,0 0 41-16,0 0-34 0,0 0 10 15,-36-23-17 1,31 23-23-16,-3 9-8 0,-6 12 4 16,-3 10 2-16,1 3 1 15,4 1-2-15,6 0-2 16,4-4 2-16,2-4-6 16,0-5-1-16,14-4 4 15,2-8 3-15,2-8 0 16,3-2-7-16,1-2-3 15,-2-17-3-15,-2-3 0 16,-5-5-2-16,-5-3 1 16,-3-2 3-16,-5-2 2 15,0 0 1-15,0 3 1 16,-3 8-2-16,-2 8 2 16,2 7 0-16,0 6 3 0,1 2 1 15,2 0-1 1,0 0-3-16,-3 20-5 0,0 16 5 15,-1 7 6-15,2 5 2 16,2 7 4-16,0 5 1 16,0 7-6-16,0-3 1 15,5-1-1-15,1-8-4 16,-2-10-3-16,2-7 1 16,-2-10-1-16,-2-12 0 15,-1-8 0-15,-1-5 1 16,0-3 0-16,0 0 7 15,0-11 30-15,3-15-22 0,0-12-12 16,5-10-3 0,4-11-1-16,4-3-1 0,4 2-6 15,1 10-2-15,3 13 1 16,-4 6 3-16,-1 9-1 16,-5 7-7-16,-2 3-17 15,-2 6-38-15,-2 4-64 16,0 2-82-16,-2 0-291 15</inkml:trace>
  <inkml:trace contextRef="#ctx0" brushRef="#br2" timeOffset="66096.43">29636 11603 942 0,'0'0'103'0,"0"0"16"0,0 0-30 15,0 0-26-15,0 0-37 16,0 0-22-16,-3 20-1 15,3 4 28-15,0 3-11 16,0 3-5-16,0 2 11 16,0 0 4-16,0-1-17 15,0-1-8-15,0-3 0 16,0-4-4-16,0-8-1 16,0-5 0-16,0-5 2 15,0-4-1-15,0 0 0 16,0-1 5-16,1-1 10 15,1-15-5-15,5-5-8 0,0-3-6 16,1 1-6-16,3 4-6 16,0 2-10-16,0 3-4 15,1 5 9-15,1 2 3 16,-4 1 16-16,0 3 1 16,0 3 0-16,-2 0-3 15,1 0 3-15,1 6 3 16,-2 7 3-16,1 5-2 15,-4 5 0-15,-1 2 3 16,-3 5-6-16,0 1 6 16,0-2-6-16,-3 1 1 15,-6-4-2-15,0-7 5 16,-3-4-4-16,-1-5 12 0,-8-4 4 16,0-6-4-1,-4 0-8-15,-5-6-5 0,-2-13-26 16,0-9-65-16,8-10-100 15,11-9-282-15</inkml:trace>
  <inkml:trace contextRef="#ctx0" brushRef="#br2" timeOffset="66531.69">29258 10968 691 0,'0'0'171'0,"0"0"-118"15,0 0 63-15,0 0 19 16,0 0-56-16,0 0-31 16,2 0-4-16,21 0-2 0,12 0 12 15,8 0-14-15,8 0-18 16,1 0-15-16,-3 0-6 15,-4-3 0-15,-8-1-1 16,-10 3 0-16,-10-1-10 16,-9 2-10-16,-6 0-25 15,-2 0-28-15,0 0-38 16,-2 4-139-16,-12 2-297 16</inkml:trace>
  <inkml:trace contextRef="#ctx0" brushRef="#br2" timeOffset="67302.43">30032 11152 749 0,'0'0'239'15,"0"0"-213"-15,0 0 107 0,0 0-29 16,0 0-42-16,0 0-9 15,-74 14-13-15,54 7-15 16,2 7-9-16,2 6-5 16,2 4-6-16,6 0 1 15,5-2-3-15,3-4-1 16,0-7 0-16,7-6-1 16,11-7-1-16,4-8-3 15,1-4-10-15,2-6-8 16,-1-16-8-16,0-2 3 15,-6-4 15-15,-2-1 11 16,-5-4 0-16,-3-2 0 0,-6 1 6 16,-2 0-3-16,0 7 5 15,0 10 12-15,0 5 13 16,-3 7-8-16,3 4 0 16,-3 1-9-16,2 0-12 15,-2 14-4-15,-2 13 3 16,2 11 6-16,3 7 9 15,0 6-6-15,0 8-4 16,0 5-3-16,0 6-4 16,2-4 2-16,-1-3 2 15,1-12-4-15,-1-9-1 16,1-14-2-16,-2-10 2 16,1-10 0-16,1-6 1 0,-1-2 0 15,5-2 7 1,2-20 31-16,2-7-27 0,6-9-10 15,3-9-3-15,3-9 3 16,2-6-4-16,-1 4 0 16,-2 5-11-16,0 14-2 15,-3 12 4-15,-4 7-22 16,-4 10-21-16,-3 5-27 16,-2 5-35-16,-2 0-155 15,-2 5-103-15</inkml:trace>
  <inkml:trace contextRef="#ctx0" brushRef="#br2" timeOffset="67815.11">30407 11603 1154 0,'0'0'40'0,"0"0"-17"15,0 0 58-15,0 0-5 16,-102 27-11-16,82-6-21 0,5 6-16 16,1-1-10-16,8-1-16 15,6-3 4-15,0-3-5 16,0-4 2-16,13-6 4 15,3-4-6-15,4-5 4 16,4 0-5-16,-1-7-11 16,-1-9-20-16,-6-3 16 15,-5-3 15-15,-5-5 3 16,-3-2 0-16,-3-2 5 16,0-2 1-16,0 3 8 15,0 5 0-15,-5 6-2 16,2 12 6-16,2 5 1 15,1 2-12-15,0 0-4 16,0 2-6-16,0 23-3 0,11 8 3 16,5 8 1-16,-3 2-1 15,3 0 1-15,-3-1-1 16,0-4 0-16,0-4-25 16,4-6-39-16,-4-6-86 15,-1-14-152-15,-2-8-202 16</inkml:trace>
  <inkml:trace contextRef="#ctx0" brushRef="#br2" timeOffset="68241.85">29922 10910 848 0,'0'0'144'16,"0"0"-68"-16,0 0 21 15,0 0-10-15,0 0 1 0,82 5-20 16,-34-4-23-16,0-1-14 16,-1 0-18-16,0 0-7 15,-4 0 0-15,-6 0-3 16,-4 0-3-16,-8 0 1 16,-10 0-1-16,-6 0 0 15,-9 0 0-15,0 0 0 16,0 0 1-16,0 0 3 15,0 0-4-15,0 0 0 16,0 0-26-16,0 0-127 16,0 0-210-16</inkml:trace>
  <inkml:trace contextRef="#ctx0" brushRef="#br2" timeOffset="69699.89">28435 12975 1170 0,'0'0'171'0,"0"0"-156"16,0 0 23-16,0 0 41 15,0 0 5-15,0 0-32 0,13 2-35 16,15-2-7-16,8 1 6 16,4 1-4-16,5 1-8 15,-6 1 0-15,-2-1-1 16,-1-1-3-16,-2-2 2 16,2 0-2-16,1 0-21 15,-2-5-41-15,-4-5-144 16,-6-6-232-16</inkml:trace>
  <inkml:trace contextRef="#ctx0" brushRef="#br2" timeOffset="69949.97">28764 12814 796 0,'0'0'383'15,"0"0"-342"-15,0 0 29 16,0 0 36-16,0 0-30 15,0 0-32-15,-66 75-6 16,66-43-6-16,0 4 1 16,4 2-14-16,5 2-3 15,4 3-1-15,-1-2-10 16,0 1-4-16,1-2-1 16,-2-1-5-16,-1-4-70 15,-1-7-209-15,-4-9-888 16</inkml:trace>
  <inkml:trace contextRef="#ctx0" brushRef="#br2" timeOffset="71550.97">29192 12882 1015 0,'0'0'228'16,"0"0"-195"-16,0 0 81 0,0 0-25 16,0 0-61-1,0 0-14-15,72-43 0 0,-41 36-7 16,-1 4 0-16,-3 2 3 15,0 1-8-15,-3 0 0 16,-3 6 0-16,0 10-1 16,-4 5 1-16,-3 5 2 15,1 9-3-15,-8 4 1 16,4 4 2-16,-7 0-4 16,-4 0 2-16,0-4-2 15,-4-4 0-15,-14-5 3 16,-6-5 0-16,-4-6 1 0,-2-3 1 15,4-5 3 1,3-3 4-16,4-4-5 16,5-4 3-16,2 0-5 0,1 0 3 15,2-14-8-15,6-6-9 16,3-5-53-16,8-3-115 16,17 0-325-16</inkml:trace>
  <inkml:trace contextRef="#ctx0" brushRef="#br2" timeOffset="71838.06">29749 12890 589 0,'0'0'663'0,"0"0"-631"16,0 0-22-16,0 0 67 15,-94 1-21-15,72 20-8 16,2 8-21-16,-2 7 15 16,4 3-24-16,6 2-9 15,6 0-2-15,6 0 2 16,0-2-6-16,0-2-1 16,16-2-1-16,8-5-1 15,8-3-9-15,5-5-51 16,7-8-113-16,3-7-241 15</inkml:trace>
  <inkml:trace contextRef="#ctx0" brushRef="#br2" timeOffset="73440.63">30283 12955 329 0,'0'0'563'15,"0"0"-510"-15,0 0 80 16,0 0-37-16,0 0-32 15,0 0-10-15,0 0-8 16,-21-12-11-16,12 12-17 16,-3 0-6-16,-1 0 2 15,-4 0 16-15,0 0-5 16,2 7-3-16,0 7-11 16,3 6-4-16,3 6-6 15,3 4 7-15,6 1-8 16,0 0 2-16,0 0 4 15,10-5 4-15,8-1-3 16,5-5-3-16,3-6-1 0,4-5 3 16,3-7 1-16,1-2-4 15,-1 0-3-15,-6-14 0 16,-5-6-1-16,-8-4 1 16,-2-6 0-16,-6-2 0 15,-3-5 1-15,-3-1 2 16,0 0-6-16,0 4 5 15,-8 9-2-15,4 5 3 16,-2 9 9-16,5 6-1 16,-1 4 3-16,1 1-2 15,1 0-11-15,0 1-1 16,0 24-3-16,0 10 1 16,0 13 2-16,11 4 0 15,1 3 2-15,0 1-1 0,0 2-1 16,-3-3 0-16,-3-4 0 15,-1-7 1-15,-3-9-1 16,0-10 1-16,-1-9-1 16,-1-10 0-16,0-2 0 15,0-4 0-15,0 0 5 16,0-4 25-16,5-18 24 16,2-6-42-16,3-8-11 15,7-7 2-15,4-3-1 16,5-1-2-16,2 5-2 15,0 6 2-15,-2 9-4 0,-7 10 1 16,-4 5 2 0,-5 8 1-16,-5 2 1 0,-4 2 1 15,-1 0-2-15,0 0 0 16,0 0-2-16,0 0-3 16,3 0-34-16,6 0-48 15,4 0-170-15,-2 2-363 16</inkml:trace>
  <inkml:trace contextRef="#ctx0" brushRef="#br2" timeOffset="74371.19">30834 13303 785 0,'0'0'398'16,"0"0"-372"-16,0 0 33 16,0 0-6-16,0 0-17 15,-81 44 4-15,57-17-12 16,2 4 11-16,3 4-28 15,6 1 0-15,9-3 2 0,2-3 0 16,2-5-8 0,0-6 6-16,16-4-1 0,7-6-1 15,9-5-2-15,5-4 2 16,3 0-9-16,-3-11-13 16,-7-7 3-16,-5-3 10 15,-8-8 0-15,-4-2 0 16,-5-8 13-16,-5-1-5 15,-2 1 11-15,1 3-10 16,-2 11 12-16,0 10-1 16,0 8 18-16,0 2-12 15,0 5-4-15,0 0-3 0,0 0-8 16,0 0-7 0,1 8-4-16,4 14-2 15,4 10 2-15,0 8 11 0,3 2-5 16,2 2-6-16,3-1 2 15,5 0-2-15,4-2-2 16,3-1-43-16,-3-3-76 16,-10-5-385-16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3:20:32.0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1532 766 1046 0,'0'0'60'16,"0"0"-1"-16,0 0 31 16,0 0-30-16,0 0-9 15,0 0-8-15,0 0 0 16,0 0-17-16,-9 0-11 0,9 10-4 15,0 14 6 1,0 9 34-16,0 6-29 0,6 10-3 16,0 6-9-16,0 6 9 15,0 1-8-15,0-1 1 16,1-2-7-16,-1-1 0 16,-3-5-2-16,-1-2-3 15,-2-8 2-15,0-9-2 16,0-11 1-16,0-10-1 15,0-7 0-15,0-4-25 16,0-2-85-16,0-7-169 16,0-17-652-16</inkml:trace>
  <inkml:trace contextRef="#ctx0" brushRef="#br0" timeOffset="442.49">1492 797 1037 0,'0'0'58'0,"0"0"-33"16,0 0 8-16,0 0 27 15,0 0-15-15,0 0-25 16,107-53-3-16,-74 53-11 0,-8 0-4 15,3 2 4-15,-5 12-1 16,1 4-4-16,-2 4 4 16,-1 2-4-16,-3 5 0 15,-2 4 6-15,-5 5 0 16,-5 3 5-16,1 6-4 16,-1 3 1-16,-6 1-7 15,0 3 4-15,0-1-6 16,-3 1 3-16,-15-4 1 15,-4-3 2-15,4-10 2 16,-4-9 14-16,-2-6 26 16,3-10 13-16,-6-2-27 15,-3-6-16-15,-8-4-10 0,-1 0-1 16,0-3-7-16,6-14-1 16,15-5-55-16,14-5-156 15,4-5-288-15</inkml:trace>
  <inkml:trace contextRef="#ctx0" brushRef="#br0" timeOffset="1461.62">2133 1259 1014 0,'0'0'68'0,"0"0"-5"16,0 0 52-16,0 0-56 15,0 0-21-15,0 0-11 16,-78 19 2-16,53 6 5 16,1 7-12-16,6 4 1 15,-1 5-4-15,13-4-3 16,0-1-7-16,6-3-1 16,0-6 0-16,4-6 1 0,10-4-5 15,10-4-3-15,1-6 0 16,5-6 1-16,1-1 2 15,-4-3-2-15,-1-11-2 16,-7-3 0-16,-4-4 4 16,-6-1 0-16,-3-7 2 15,-6-2-3-15,0-4 6 16,0-6 3-16,-5 3-1 16,-5 5 2-16,-2 8 3 15,6 11 10-15,0 6-7 0,3 4 9 16,1 0-3-16,2 4-9 15,0 0-5-15,0 0-6 16,0 16-5-16,0 13-6 16,8 14 6-16,1 5 8 15,9 2-3-15,-2-1 0 16,-1-3-5-16,2 2-1 16,-1 2 0-16,-4 4-24 15,3-1-83-15,-9-2-190 16</inkml:trace>
  <inkml:trace contextRef="#ctx0" brushRef="#br0" timeOffset="2131.14">1696 2407 1012 0,'0'0'334'0,"0"0"-321"16,0 0 1-16,0 0 52 16,0 0-40-16,0 0-10 15,-31 110 40-15,31-44-23 16,0 4-13-16,0 2-2 16,6-1-4-16,0 2 2 15,2-4-8-15,-3-9 0 0,1-6-1 16,-3-10-7-16,0-7 0 15,3-8-11-15,1-9-71 16,1-12-132 0,-1-8-228-16,-2-5-470 0</inkml:trace>
  <inkml:trace contextRef="#ctx0" brushRef="#br0" timeOffset="2515.14">1624 2419 1246 0,'0'0'22'0,"0"0"-8"0,0 0-2 16,0 0 3-16,0 0 3 15,0 0-7-15,53-16 3 16,-19 29-4-16,-3 6-7 15,3 12-2-15,-4 6 0 16,0 8 2-16,3 8 3 16,-6 0-1-16,-6 5 5 15,-5 3 1-15,-7-1 0 16,-3 0 0-16,-6-5-3 16,0-5-8-16,0-4 8 15,-12-9-7-15,-9-2 2 16,-7-10 0-16,-3-5 3 0,-7-6-2 15,1-7 1 1,1-7-1-16,6 0-4 0,5-12-14 16,9-14-150-16,11-9-484 15</inkml:trace>
  <inkml:trace contextRef="#ctx0" brushRef="#br0" timeOffset="3262.38">2157 2760 1144 0,'0'0'100'0,"0"0"-97"15,0 0 13-15,0 0 52 16,0 0 14-16,-27 93-43 16,27-48 2-16,0 1-17 15,0 3-9-15,0 1-9 16,2-4 2-16,1-2-3 16,0-5 2-16,-3-5-4 15,0-8-1-15,0-7 0 16,0-8-1-16,0-5-1 15,0-5 0-15,0-1 1 16,0 0 8-16,0-11 7 16,0-10-16-16,0-3 0 0,4-4-1 15,0-1-8 1,1 4-7-16,1 3 5 16,0 3 3-16,3 7 8 0,-3 4-2 15,-3 4-2-15,3 2 3 16,3 2-1-16,4 0-1 15,8 6 0-15,0 7 3 16,4 3 5-16,-1 4-4 16,-3-1 0-16,-3 5-1 15,0 2 1-15,-6 0-1 16,-6 3 1-16,-6-3-1 16,0 0 2-16,0-2-1 0,-14-3 0 15,-8-1 3 1,-6-3 8-16,-7-3 0 0,-7 0-6 15,-7-5-4 1,-3-4-2-16,3-5-5 0,4 0-73 16,6-13-183-16</inkml:trace>
  <inkml:trace contextRef="#ctx0" brushRef="#br0" timeOffset="4348.13">1675 4229 1025 0,'0'0'186'15,"0"0"-180"-15,0 0 19 16,0 0 43-16,0 0-14 16,0 0-8-16,-15 3-23 15,15 26-23-15,2 15 14 16,8 6 12-16,5 2-10 16,0-3-4-16,4-8-1 0,5-7 3 15,3-13-9 1,2-10 1-16,9-10-1 0,-2-1-1 15,1-11-2-15,-7-12 1 16,-9-10-2-16,-6-4 0 16,-5-2 0-16,-7-3 0 15,-3 2-1-15,0 3 1 16,-7 2 4-16,-5 10 2 16,3 7 8-16,-1 8 8 15,5 8-2-15,2 1-5 16,3 1-9-16,0 0-7 15,0 1 0-15,0 21 0 16,0 8 4-16,0 8-1 16,9 5 6-16,9 1-2 15,3 4-3-15,-3-1 1 16,3 0-4-16,-4-1-1 16,-6 2 4-16,-2 3-4 0,-1 4 1 15,-8-1 2-15,0-4-3 16,0-5 2-16,-5-11 1 15,-10-4 2-15,-4-8 1 16,-5-9 11-16,-9-4 10 16,-3-6-5-16,-9-3-2 15,-2-2-12-15,3-17-1 16,7-8-4-16,7-10 1 16,12-11-4-16,8-12-16 15,10-7-42-15,0 2-46 16,28 9-199-16,9 9-543 0</inkml:trace>
  <inkml:trace contextRef="#ctx0" brushRef="#br0" timeOffset="4757.41">2482 4244 1245 0,'0'0'61'16,"0"0"-26"-16,0 0 57 15,0 0-13-15,0 0-20 16,0 0-31-16,6 0-16 0,21 0-5 15,13-4-6 1,5 0-2-16,3 0-112 0,-8 1-266 16,-7 0-552-16</inkml:trace>
  <inkml:trace contextRef="#ctx0" brushRef="#br0" timeOffset="4944.41">2506 4579 1245 0,'0'0'180'15,"0"0"-175"-15,0 0 4 0,0 0 4 16,0 0 5-16,84-31-18 16,-23 6-17-16,-3-4-283 15,-6-4-579-15</inkml:trace>
  <inkml:trace contextRef="#ctx0" brushRef="#br0" timeOffset="5310.49">2663 2916 471 0,'0'0'644'0,"0"0"-615"16,0 0-24-16,0 0 20 15,0 0 12-15,0 0 1 16,43 3-3-16,-7-3-18 0,6 0-17 16,2-3-117-16,-8-1-540 15</inkml:trace>
  <inkml:trace contextRef="#ctx0" brushRef="#br0" timeOffset="5483.3">2703 3166 927 0,'0'0'294'0,"0"0"-282"16,0 0-12-16,0 0-29 0,109-77-256 15,-66 49-262 1</inkml:trace>
  <inkml:trace contextRef="#ctx0" brushRef="#br0" timeOffset="6030.94">2912 804 824 0,'0'0'202'16,"0"0"-190"-16,0 0-5 15,0 0 13-15,0 0 13 16,0 0 5-16,-12 6-17 16,25-1-17-16,7 1 1 15,7 0-5-15,4-5-270 16,3-1-442-16</inkml:trace>
  <inkml:trace contextRef="#ctx0" brushRef="#br0" timeOffset="6610.16">2834 1013 1115 0,'0'0'121'0,"0"0"-91"16,0 0-14-16,0 0 13 15,0 0 63-15,0 0-7 0,72 0-57 16,-26 0-17-1,8-3-11-15,5-5-104 0,-3-6-576 16</inkml:trace>
  <inkml:trace contextRef="#ctx0" brushRef="#br0" timeOffset="16025.95">3689 784 852 0,'0'0'295'0,"0"0"-262"0,0 0 49 16,0 0 19-1,0 0-20-15,0 0-12 16,0 0-12-16,12-6-29 16,12 1-17-16,13-1 8 0,1 4-7 15,0 2-11-15,-5 0 2 16,-2 0-3-16,-2 9-1 15,-5 2 0-15,3 7 0 16,-2 0 1-16,-4 5-1 16,-6 2-1-16,-5 5 2 15,-4 2 2-15,-6 2-2 16,0-2 2-16,-13-1-1 16,-11 0-1-16,-12-1 1 0,-4-4 2 15,-5-6-1 1,-3-4-2-16,3-4 1 0,7-7 0 15,14-5-1-15,6 0 0 16,15-11-7-16,3-11-54 16,3-4-61-16,25-5-142 15,7-5-169-15</inkml:trace>
  <inkml:trace contextRef="#ctx0" brushRef="#br0" timeOffset="16308.67">4201 785 31 0,'0'0'1087'15,"0"0"-1035"-15,0 0 76 16,0 0-32-16,0 0-42 16,0 0-12-16,-92-9-7 15,72 25-9-15,1 7-4 16,2 4-1-16,1 4-8 15,5 2-5-15,1 1 3 16,4 2-1-16,6-2-5 16,0 0-1-16,0-4-3 15,13-3-2-15,13-5-2 16,14-6-53-16,11-8-115 16,4-8-215-16,5 0-643 15</inkml:trace>
  <inkml:trace contextRef="#ctx0" brushRef="#br0" timeOffset="17334.55">4760 751 797 0,'0'0'353'0,"0"0"-312"15,0 0 56-15,0 0-15 16,0 0-44-16,0 0-19 15,-85 20 16-15,57 9-14 16,1 8-2-16,5 2 0 16,5 2 6-16,6 0-7 15,6-7-8-15,5-2-7 0,0-8 4 16,9-6-4-16,9-8-2 16,6-6-1-16,4-4-7 15,3-4-26-15,-4-14-13 16,0-6 22-16,-9-4 10 15,-3-5 9-15,-9-1 3 16,-6-8 2-16,0 2 4 16,0 0-1-16,-9 7 11 15,-3 11 7-15,6 7 14 16,3 12-2-16,3 1-2 16,0 2-15-16,0 0-11 15,0 3-5-15,0 18 1 16,0 10 1-16,0 7 10 15,0 4-4-15,12 4 2 0,4 3-4 16,-2 2-4-16,2 0 4 16,-2 5-6-16,-3-4 6 15,0-4-6-15,-5-5 0 16,2-11-1-16,-5-7 3 16,-2-10-2-16,-1-8 0 15,0-4 0-15,0-3 2 16,0 0 6-16,0-13 26 15,0-10 0-15,0-12-28 16,6-9-5-16,4-8-1 16,4-5 3-16,7 2-6 0,1 9 2 15,-4 11 0-15,0 10-7 16,-6 8-3-16,-2 8-14 16,-5 5-8-16,-4 3-24 15,-1 1-61-15,0 0-143 16,0 3-388-16</inkml:trace>
  <inkml:trace contextRef="#ctx0" brushRef="#br0" timeOffset="17877.97">5168 1150 1259 0,'0'0'57'16,"0"0"-52"-16,0 0 81 16,0 0-21-16,0 0-11 15,-99 49-3-15,77-22-24 16,6 1-12-16,5 1-5 15,5-3-6-15,6 0 1 16,0-6-3-16,0-4-1 16,15-4 4-16,3-8-5 15,0-4 0-15,9 0 0 0,-5-14-4 16,2-4-6-16,-9-4 3 16,-5-2 6-16,-5-1 1 15,-5-3 3-15,0-5 0 16,-8-3-1-16,-8 0 7 15,1 6 4-15,0 8-1 16,6 8 12-16,7 7 7 16,1 5-11-16,1 2 5 15,0 0-15-15,0 0-10 16,0 18-7-16,12 7 7 16,9 9 4-16,0 4 3 15,6 1-7-15,-2 1 2 16,-3-1-2-16,-2-1-1 15,-2-1-22-15,-2-5-52 0,-4-4-19 16,-3-13-137-16,1-12-213 16</inkml:trace>
  <inkml:trace contextRef="#ctx0" brushRef="#br0" timeOffset="18256.97">4584 619 1162 0,'0'0'117'0,"0"0"-88"16,0 0 16-16,0 0 38 16,0 0-26-16,0 0-24 15,87 0-9-15,-25 0-5 16,9 1-13-16,-1 2 0 16,0-2-4-16,-6-1-1 15,-7 0-2-15,-8 0 0 16,-12 0-3-16,-13 0 1 15,-13 0-5-15,-7 0-33 0,-4 0 0 16,0 0-40-16,0 0-106 16,-3 0-397-16</inkml:trace>
  <inkml:trace contextRef="#ctx0" brushRef="#br0" timeOffset="19013.32">5708 701 1007 0,'0'0'57'0,"0"0"-18"16,0 0 92-16,0 0-72 15,-84-4 8-15,66 11-6 16,6 6-21-16,-1 4-21 16,4 7-4-16,3 3 2 15,3 5-15-15,3 0 7 0,0-4 2 16,9-4-11-1,12-5 0-15,0-6-16 0,6-6 3 16,-2-7-14-16,2 0 11 16,-5-7 3-16,-2-12-5 15,-4-5 16-15,-7-4 2 16,0-3 1-16,-6-2 1 16,-3 0-1-16,0-3 5 15,0 4 13-15,-9 5 4 16,0 7 1-16,1 9 7 15,3 7-1-15,3 4-2 16,1 0-16-16,1 0-6 16,-2 17-5-16,2 14-1 15,0 8 14-15,0 8-3 0,2 4-6 16,9 3 3-16,0 9-7 16,1-1-1-16,0 3 3 15,-3-1-3-15,-3-7 1 16,-3-5-1-16,-3-9 0 15,0-13 3-15,0-4-3 16,0-10 0-16,0-8-1 16,0-6 1-16,0-2 1 15,0-10 8-15,0-15-2 16,0-10-6-16,0-7-1 16,10-11 1-16,4-3-3 15,2 4 2-15,-1 9-6 16,0 13 6-16,-5 11-8 0,-2 8-1 15,-5 5 2-15,0 6-21 16,1-2-20-16,-1 2-60 16,5 0-165-16,2 0-295 15</inkml:trace>
  <inkml:trace contextRef="#ctx0" brushRef="#br0" timeOffset="19596.04">6119 1026 189 0,'0'0'1076'15,"0"0"-1047"-15,0 0-5 16,0 0 8-16,0 0 32 15,0 0-32-15,-28 77-8 16,28-41-2-16,0 2-6 16,0-1-3-16,0-1-7 15,0-5-4-15,0-3-1 16,0-7 3-16,0-6-4 16,0-8 0-16,-3-3 0 15,3-4 2-15,0 0 1 0,-3 0 14 16,3-10-1-16,0-9-15 15,0 0-1-15,0-4 0 16,0 1 0-16,0-2-2 16,0-1-7-16,0 6 3 15,8 2 4 1,2 4-3-16,5 5 1 0,0 1-2 16,3 4 6-16,0 3 2 15,4 0 7-15,0 3 2 16,-2 11-6-16,-2 7-3 15,-6 4 0-15,-2 4-1 16,-4 1-1-16,-6 0 3 0,0 1-3 16,0-2 1-1,-6-1-1-15,-7-6 3 0,1-1-2 16,-4-9-1-16,-4-3 1 16,-4-9-1-16,-7 0-12 15,-8-7-41-15,-7-18-77 16,-2-6-153-16,3-7-450 15</inkml:trace>
  <inkml:trace contextRef="#ctx0" brushRef="#br0" timeOffset="20041.08">5606 445 590 0,'0'0'182'16,"0"0"-147"-16,0 0 6 0,0 0 71 15,0 0 40 1,0 0-58-16,29 22 12 0,8-16 16 16,14-6-49-16,4 0-34 15,-1 0-32-15,-5 0-4 16,-6 0 0-16,-10 0-3 15,-11 0 1-15,-10 0-1 16,-9 0-1-16,-3 0-8 16,0 0 9-16,0 0-5 15,0 6-31-15,-7 3-70 16,-11-2-121-16,-3-6-786 16</inkml:trace>
  <inkml:trace contextRef="#ctx0" brushRef="#br0" timeOffset="20551.84">6739 812 1052 0,'0'0'161'0,"0"0"-119"0,0 0 48 15,0 0 0 1,0 0-5-16,0 0-11 0,58-2-34 16,-4-11-14-16,7-1-22 15,7-2-4-15,-5 0-38 16,-9 1-60-16,-5 3-88 16,-16 2-241-16</inkml:trace>
  <inkml:trace contextRef="#ctx0" brushRef="#br0" timeOffset="20769.36">6919 663 1227 0,'0'0'53'0,"0"0"-1"15,0 0 7-15,0 0-32 16,0 0 52-16,-7 96-37 15,7-52-18-15,15 5-9 16,-3 3-14-16,4-3-1 16,-1 0-56-16,0-6-119 15,-2-8-253-15</inkml:trace>
  <inkml:trace contextRef="#ctx0" brushRef="#br0" timeOffset="21312.87">7492 608 1163 0,'0'0'168'16,"0"0"-162"-16,0 0 6 16,0 0 10-16,0 0 17 15,0 0-14-15,24 11-18 16,13 3 8-16,3 5-5 16,-1 3-10-16,-4 5 0 15,-9 3 1-15,-3 5-1 16,-7 0-3-16,-5 4 3 0,-7-3 0 15,-4 1 0-15,0-4-1 16,-7-3 2-16,-8-3 2 16,-9-4-3-16,-4-5-1 15,-5-4-5-15,-6-7-52 16,0-4-34-16,14-3-129 16,15 0-7-16,10-14-22 15</inkml:trace>
  <inkml:trace contextRef="#ctx0" brushRef="#br0" timeOffset="21580.11">7846 650 100 0,'0'0'1150'0,"0"0"-1127"16,0 0 40-16,0 0 18 15,-103-3-33-15,83 27-9 16,1 10 1-16,4 6-1 16,3 6-17-16,6 3 2 15,6-5-7-15,0 0-12 16,0-6-4-16,11-4-1 16,8-7 0-16,11-6-24 15,7-7-110-15,3-14-170 0,-7 0-664 16</inkml:trace>
  <inkml:trace contextRef="#ctx0" brushRef="#br0" timeOffset="22598.4">7377 444 324 0,'0'0'696'16,"0"0"-656"-16,0 0-14 15,0 0 37-15,0 0 20 16,0 0-22-16,26 3-8 16,14-2 6-16,12-1-13 15,8 0-25-15,3 0-17 16,-7 0-4-16,-7 0-1 15,-8 0 0-15,-7 0 2 16,-9 0-1-16,-11 0 0 16,-1 0 0-16,-8 0 1 15,-4 0 0-15,-1 0 3 0,0 0 10 16,0 0 14-16,0 0-12 16,0 0-3-16,0 0-10 15,0 0-3-15,3 0-28 16,5 0-85-16,2-1-406 15</inkml:trace>
  <inkml:trace contextRef="#ctx0" brushRef="#br0" timeOffset="23799.8">8414 574 1097 0,'0'0'70'0,"0"0"-6"15,0 0 25-15,0 0-44 16,0 0-6-16,0 0-4 16,-51 21-10-16,40 4-14 15,3 8 1-15,3 8-3 16,2 0-2-16,2 1 2 15,1-4-5-15,0-6-3 16,0-6 1-16,9-9 2 16,0-7-4-16,3-4 0 15,-3-6-20-15,3 0-4 16,1-3 24-16,2-14 6 16,1-7-2-16,-2-4 5 15,-1-5-6-15,-4-3-2 16,-1-5 4-16,-5 2 3 0,-3 3 2 15,0 6 13 1,0 6-1-16,0 10 3 0,0 7 6 16,0 4-8-16,0 3-2 15,0 0-12-15,0 0-9 16,0 18-2-16,0 12-3 16,1 11 5-16,11 11 0 15,-3 3 3-15,2 5-2 16,-1-1-1-16,-4-1 1 15,-3-5-1-15,0-5 0 16,3-9 0-16,-4-13 3 16,-1-8-3-16,1-9 1 0,-2-5-1 15,1-4 0-15,2 0 4 16,-2-8 8-16,5-15 2 16,2-7-14-16,4-9 0 15,6-3-1-15,1-6 0 16,4-3 0-16,0 4 1 15,3 7-5-15,-4 10-15 16,-5 9 8-16,-3 8-9 16,-3 6-17-16,-4 6-46 15,2 1-13-15,-1 0-108 16,-2 14-131-16,-2 1-435 16</inkml:trace>
  <inkml:trace contextRef="#ctx0" brushRef="#br0" timeOffset="24367.73">8866 896 1284 0,'0'0'74'15,"0"0"-67"-15,0 0 65 16,0 0-28-16,0 0-33 0,0 0-2 16,-19 77 18-16,19-38-9 15,0 1-11-15,6 2-4 16,3-6 0-16,-3-2-1 16,-3-9-4-16,1-6-2 15,-2-8-3-15,-1-7 3 16,-1-3 0-16,0-1-1 15,0 0 5-15,0-10 8 16,0-7-7-16,0-3-1 16,0-3 0-16,3-1 0 15,3 0 0-15,-2 4-2 16,4 5-6-16,0 2 3 16,3 4-3-16,1 2 1 15,2 5 0-15,4 1 5 16,1 1 0-16,-1 0 2 0,0 13 4 15,0 6-1-15,-2 4 0 16,-2 0-1-16,-3 2-1 16,-3 1 2-16,-2 1-3 15,-4-3 0-15,-2-1 2 16,0-1 0-16,-8-3 0 16,-8-4 8-16,-7-4 4 15,-7-3 6-15,-10-2-7 16,-8-3-6-16,-13-3-7 15,-13 0 0-15,-7-11-61 16,-7-12-180-16</inkml:trace>
  <inkml:trace contextRef="#ctx0" brushRef="#br0" timeOffset="32275.27">4049 2640 1352 0,'0'0'48'16,"0"0"-10"-16,0 0 39 0,0 0-41 15,0 0-14 1,0 0-3-16,0 0-4 0,88-9 4 15,-50 9-9-15,-3 2 2 16,-4 13-8-16,-1 4 8 16,-2 3-9-16,2 6 1 15,0 3 3-15,-9 1-6 16,0 1 1-16,-12 3-2 16,-8 2 0-16,-1 0 1 15,-15 0 0-15,-19-1 2 16,-11-5 3-16,-4-5-4 15,-6-3-1-15,-2-8 1 0,5-6-2 16,13-8-15 0,17-2-30-16,22-15-37 0,10-17-213 15,29-8-606-15</inkml:trace>
  <inkml:trace contextRef="#ctx0" brushRef="#br0" timeOffset="32541.17">4531 2670 1192 0,'0'0'65'15,"0"0"39"-15,0 0 29 16,0 0-80-16,0 0-25 16,-96 17 0-16,69 10-8 15,2 7 4-15,5 0 1 0,7 6-12 16,7 0-1-16,6-1-1 15,0-2-7-15,6-4-1 16,18-3-2-16,15-8-1 16,10-10-8-16,14-8-32 15,5-4-72-15,1-11-161 16,-8-16-456-16</inkml:trace>
  <inkml:trace contextRef="#ctx0" brushRef="#br0" timeOffset="32799.72">4056 2335 374 0,'0'0'1001'0,"0"0"-981"15,0 0-12-15,0 0 21 16,133-4 32-16,-54-6-16 16,3-3-25-16,2 3-15 15,-8-1-5-15,-12 2-19 16,-10 4-85-16,-13-2-223 0,-15 3-555 16</inkml:trace>
  <inkml:trace contextRef="#ctx0" brushRef="#br0" timeOffset="33509.32">5065 2623 210 0,'0'0'1035'0,"0"0"-1023"15,0 0-5-15,-97 2 83 16,69 17-33-16,3 8-32 16,3 4 12-16,9 0-21 15,10 0-4-15,3-4-3 16,3-5-6-16,21-3 1 15,4-8 3-15,8-11 0 16,5 0-7-16,1-11-7 16,-3-12-25-16,-7-5 0 15,-9-3 10-15,-12-3 15 16,-4-1 6-16,-7-3 1 0,-7 0 3 16,-11 0 13-1,-6 2 2-15,2 8 15 0,7 8 7 16,3 12 4-16,6 4-23 15,6 4-7-15,0 0-6 16,0 12-8-16,0 22 1 16,6 11-1-16,12 13 14 15,4 2-3-15,2 3 1 16,-3 6 2-16,-2-1 4 16,-4 1-14-16,-5-5 1 15,-5-7-3-15,-5-8-2 16,0-12 2-16,0-11-5 15,-2-12 3-15,-2-9 0 16,-2-5 0-16,0 0 12 0,-3-12 6 16,0-11-1-16,2-12-15 15,7-7 6-15,0-10-6 16,16-10-2-16,11-3 5 16,9 5-5-16,3 8-6 15,1 13 6-15,-6 12-9 16,-4 5 6-16,-9 10-15 15,-3 5-6-15,-8 4-6 16,-2 3-26-16,4 0-83 16,-5 12-90-16,-4 5-357 15</inkml:trace>
  <inkml:trace contextRef="#ctx0" brushRef="#br0" timeOffset="34026.26">5627 3001 524 0,'0'0'766'16,"0"0"-742"-16,0 0 57 15,0 0 13-15,-101 22-28 16,70 0-18-16,1 4-20 0,0 4-16 16,9 1-4-16,3 3-1 15,6-7-5-15,10 0 3 16,2-6-5-16,2-6 0 16,22-5 0-16,3-10 0 15,11 0-1-15,3-7-15 16,-4-11-15-16,-5-6 7 15,-7-3 14-15,-12-1 10 16,-7-6 0-16,-6-1 1 16,0-6 4-16,-6-1 3 15,-12-1 9-15,1 8-3 16,3 8 6-16,6 10 2 0,1 9 5 16,4 5-8-16,3 3 2 15,0 0-6-15,0 8-15 16,0 17-5-16,2 15 5 15,11 10 4-15,1 2-4 16,2 5 0-16,-1-4 0 16,6-2-8-16,2 0-53 15,6-10-58-15,-1-11-225 16</inkml:trace>
  <inkml:trace contextRef="#ctx0" brushRef="#br0" timeOffset="34314.56">6334 2795 1276 0,'0'0'177'0,"0"0"-164"16,0 0 0-16,0 0 27 16,0 0 37-16,0 0-44 15,111 33-17-15,-56-26-10 16,0-6-6-16,2-1-3 16,-3 0-88-16,-8-6-168 0,-13-8-401 15</inkml:trace>
  <inkml:trace contextRef="#ctx0" brushRef="#br0" timeOffset="34529.57">6414 2596 1342 0,'0'0'147'15,"0"0"-144"-15,0 0 12 16,0 0 25-16,-17 77 33 15,17-33-38-15,12 8-14 16,10 2-12-16,5 4-9 0,3-4-1 16,-2-4-40-16,2-5-101 15,-3-12-185-15,-1-13-711 16</inkml:trace>
  <inkml:trace contextRef="#ctx0" brushRef="#br0" timeOffset="34944.26">7088 2398 1317 0,'0'0'50'16,"0"0"-10"-16,0 0 33 16,0 0-38-16,0 0-11 15,0 0-20-15,19 14-4 16,9 11 8-16,8 7-2 16,2 4-1-16,-2-2-2 15,-2 5 0-15,-6-3-1 16,-4 3 4-16,-3-1-6 15,-11-1 0-15,-5 1 0 16,-5-2 0-16,0-3 0 0,-18-5 0 16,-9-6 3-16,-4-5 1 15,-8-7 1-15,0-6-5 16,2-4-9-16,10-6-55 16,18-13-32-16,9-9-47 15,22-7-350-15</inkml:trace>
  <inkml:trace contextRef="#ctx0" brushRef="#br0" timeOffset="35174.26">7502 2488 1239 0,'0'0'45'0,"0"0"44"0,0 0-5 16,-88 43-21-16,62-7-3 15,6 2-27-15,8 5-9 16,5 5-17-16,7 0-2 16,0 3-3-16,3-3-2 15,18-6 0-15,12-5-33 16,7-11-78-16,6-13-77 16,3-11-248-16</inkml:trace>
  <inkml:trace contextRef="#ctx0" brushRef="#br0" timeOffset="35828.12">7803 2359 743 0,'0'0'680'0,"0"0"-661"16,0 0 29-16,0 0 9 15,0 0-31-15,0 0 5 16,-66 114-2-16,66-57-12 16,0 1-5-16,0-6-5 15,6-5-4-15,7-11 1 16,1-9-4-16,0-7-11 0,-3-10-15 16,5-9-13-16,-4-1 3 15,-1-10 6-15,1-12 6 16,-3-8-7-16,-5-4 20 15,-1-6 9-15,-3-4 2 16,0-5 10-16,0 0 18 16,-9 5 20-16,0 13-20 15,2 13 14-15,1 10-12 16,6 8-6-16,0 0-11 16,0 1-13-16,0 29-7 15,0 15 7-15,6 14 4 16,6 3 0-16,0-1 4 0,-1 4-7 15,0-5 2 1,-2-2-4-16,0-10 2 0,-5-11-1 16,1-9 0-16,-5-14-1 15,1-7 1-15,-1-4 0 16,0-3 1-16,5-9 6 16,1-13 7-16,4-11-12 15,2-9-2-15,2-7 1 16,2-7-1-16,3-3 0 15,-2-1 1-15,2 4-2 16,-4 7-1-16,0 13-1 16,-6 15-7-16,-3 9 8 15,-3 9-1-15,-3 2-3 16,2 1-10-16,-2 0-10 16,0 6-45-16,0 14-51 0,0 7-13 15,1 5-245-15,2 2-457 16</inkml:trace>
  <inkml:trace contextRef="#ctx0" brushRef="#br0" timeOffset="36434.44">8259 2742 1262 0,'0'0'38'16,"0"0"57"-16,0 0 11 15,0 0-39-15,0 0-43 16,0 0-23-16,-17 35 1 15,14 1 6-15,1 7 0 16,2-1-1-16,0-2-7 16,-2-7 2-16,-1-4-2 15,-1-9-2-15,1-8-4 16,1-6-5-16,1-5-9 16,1-1 0-16,0 0 20 0,0-11 6 15,0-10-6-15,0-5-6 16,7-5 5-16,3-3 1 15,1-1-1-15,1-1-1 16,0 4-4-16,-2 10 3 16,1 5-1-16,1 9 2 15,-2 5-2-15,1 3 4 16,0 0-1-16,2 8 1 16,3 10 11-16,-1 6 10 15,0 5-2-15,0 0-6 16,-2 7-1-16,-4 1 2 15,-3-1-5-15,-6 2-3 16,0-3-4-16,0-1 1 0,-6-4-2 16,-12-3 0-1,-10-5 3-15,-11-4-4 0,-24-6-1 16,-26-8-68-16,-22-4-208 16</inkml:trace>
  <inkml:trace contextRef="#ctx0" brushRef="#br0" timeOffset="45938.14">3838 4289 981 0,'0'0'57'0,"0"0"8"16,0 0 1-16,0 0 17 15,0 0-20-15,0 0 24 16,0 0-31-16,33-30-18 0,-24 30-2 15,3 5 5-15,6 4-18 16,10 2-5-16,4 0-7 16,2 3-6-16,2 3-1 15,-3 5 0-15,-5 3-1 16,-6 4-1-16,-8 1-1 16,-7 5 0-16,-7 4 0 15,0 2 4-15,-12-2-3 16,-10 0 0-16,-4 0 0 15,-5-3 0-15,-6-4-2 16,0-5 0-16,-7-7 1 16,-3-7 1-16,0-7-2 15,7-6-2-15,16-5-22 16,17-20-52-16,14-12-130 16,32-5-245-16,16-5-452 0</inkml:trace>
  <inkml:trace contextRef="#ctx0" brushRef="#br0" timeOffset="46190.35">4317 4349 839 0,'0'0'289'0,"0"0"-237"16,0 0 74-16,-100-6-25 15,75 13-46-15,4 11-8 0,0 5-19 16,6 10-6-16,5 3-1 15,5 4 4-15,5 1-5 16,0-2-4-16,11-1-2 16,13-3-3-16,4-2-10 15,11-8 3-15,8-6-4 16,3-8-10-16,8-11-48 16,2 0-134-16,-10-24-224 15</inkml:trace>
  <inkml:trace contextRef="#ctx0" brushRef="#br0" timeOffset="46469.13">3792 3966 1032 0,'0'0'334'16,"0"0"-316"-16,0 0-9 15,0 0 39-15,82 13 30 16,-19-11-15-16,13-2-32 16,3 0-24-16,0 0 4 0,0-5-11 15,0 0-11 1,-4-2-89-16,-17 1-233 0,-18 0-749 15</inkml:trace>
  <inkml:trace contextRef="#ctx0" brushRef="#br0" timeOffset="47222.52">4838 4230 1169 0,'0'0'54'15,"0"0"-53"-15,0 0 46 16,-85 14 2-16,65 10 2 15,4 4 13-15,6 4-9 16,5-1-34-16,5-3-11 16,3-3-1-16,17-5-2 15,8-5-3-15,5-10 1 16,7-5-4-16,-1 0-1 16,-3-18-3-16,-8-8 0 15,-3-3-2-15,-8-4 1 16,-10-4 4-16,-7-1 3 15,0-1-3-15,-10 0 3 0,-7 4 3 16,-2 7 19-16,7 7 6 16,6 10 5-16,2 5-11 15,4 5-4-15,0 1-4 16,0 0-17-16,0 20-5 16,8 9 5-16,9 13 5 15,-1 5 5-15,-2 6-3 16,-1 7 0-16,-5 0-4 15,-5 4 3-15,-3 0-4 16,0-4 0-16,0-5-2 16,0-4 0-16,-8-12 1 15,2-7 1-15,-1-12-4 16,5-8 1-16,1-8 1 0,-1-2 3 16,2-2-2-16,0-2 10 15,0-16 4-15,5-10-12 16,13-12 0-16,4-7-3 15,8-9 1-15,1-8 0 16,5-2 1-16,0-6-1 16,-6 6-2-16,-7 12 0 15,-9 16-5-15,-1 16 5 16,-8 12 0-16,-4 5 1 16,-1 5-4-16,0 0-10 15,0 0-30-15,0 2-45 16,0 11-135-16,0 5-238 0</inkml:trace>
  <inkml:trace contextRef="#ctx0" brushRef="#br0" timeOffset="47758.01">5376 4604 1153 0,'0'0'32'0,"0"0"-9"0,0 0 59 16,0 0-18-16,-86 59 2 15,59-29-20-15,3 2-23 16,1 5-11-16,6 0-1 15,4-1-3-15,8-4 0 16,5-6 0-16,0-6 2 16,5-6-7-16,14-5 4 15,6-8 1-15,2-1-1 16,6-3-5-16,-5-15 2 16,-5-5-1-16,-4-6 0 15,-8-1 0-15,-4-5 1 16,-7-6-1-16,0-4 0 15,-3-2-1-15,-10 4 3 0,2 9 10 16,1 9 4 0,4 11 15-16,3 6-2 0,1 7-14 15,2 1 8-15,0 0-14 16,0 8-12-16,0 17-8 16,15 12 8-16,3 8 5 15,3 5-4-15,-1-1 0 16,-1-2-1-16,0-6 0 15,1-4-16-15,-4-10-56 16,-1-5-71-16,-2-14-328 16,-4-8-418-16</inkml:trace>
  <inkml:trace contextRef="#ctx0" brushRef="#br0" timeOffset="48231.3">4915 3932 44 0,'0'0'863'0,"0"0"-814"0,0 0-3 16,0 0 96-16,0 0-41 16,0 0-34-16,-8 0-28 15,9 0-13-15,11 0 0 16,8 0 7-16,6 0 1 15,6 0-13-15,9-1-10 16,4-5-4-16,4 0 1 16,2 3-2-16,-3 1-3 15,-6 1-3-15,-9 1 5 0,-10 0-4 16,-8 0 2 0,-12 0-3-16,0 0 1 0,-3 0 5 15,0 0 3-15,0 0-8 16,0 0-1-16,0 0-4 15,-3 0-72-15,-10 0-187 16</inkml:trace>
  <inkml:trace contextRef="#ctx0" brushRef="#br0" timeOffset="49025.73">5779 4046 746 0,'0'0'308'0,"0"0"-290"16,0 0 26-16,0 0 26 16,0 0-12-16,0 0-15 15,-55 74-11-15,52-41-4 16,3-1-17-16,0-3-5 0,0 0-2 16,11-6-1-16,8-8-2 15,5-4 1-15,0-7-2 16,4-4-4-16,-1 0-5 15,0-17-18-15,-5-6-4 16,-2-4 6-16,-7-2 25 16,-7-2 1-16,-3 0 4 15,-3 0 1-15,0 2 18 16,-11 3 17-16,-2 4 18 16,1 8-32-16,3 5 28 15,2 7-11-15,4 2-13 16,1 0-22-16,-4 12-8 15,2 16 3-15,-1 14 3 16,5 5 3-16,0 10 7 0,0 5-6 16,5 4-9-16,4 4 3 15,0 0-5-15,-2-2 2 16,4-8-2-16,-4-6 0 16,-2-9 0-16,0-11 0 15,-5-12 0-15,0-9 1 16,0-9-1-16,0-4 0 15,0 0 6-15,0-20 2 16,3-9-6-16,2-8 0 16,1-6 1-16,9-3-2 15,1-2 1-15,5-4 0 16,0-3 0-16,3 1-2 16,1 5 0-16,-4 7 0 0,0 10 0 15,-6 9 1-15,-6 8-1 16,-6 10 0-16,-1 3 0 15,-1 2 0-15,-1 0-1 16,0 0-1-16,0 0-23 16,3 0-73-16,3 10-90 15,-2 5-134-15</inkml:trace>
  <inkml:trace contextRef="#ctx0" brushRef="#br0" timeOffset="49623.12">6297 4470 1180 0,'0'0'63'0,"0"0"-51"15,0 0 0-15,-15 89 62 16,11-51-5-16,-1 3-42 16,5 1-7-16,-3-1-15 0,3-8-2 15,-4-9-2 1,4-10-1-16,0-7 0 0,0-4 1 16,0-3 0-16,0 0 4 15,0-9 22-15,0-12-3 16,0-6-23-16,0-4 0 15,7-1 2-15,2-2-1 16,-3 2-1-16,2 5 1 16,2 7 1-16,-1 6 4 15,2 4 0-15,-1 6-1 16,0 2 3-16,1 2-7 16,5 0-2-16,2 6 3 0,-3 11 6 15,4 8-1 1,-4 4 5-16,-4 3-1 0,-1 6-3 15,-5 0-3 1,-4-1-4-16,-1 0 4 0,0-6-6 16,0-5 1-16,-7-4-1 15,-8-4 0-15,-2-6 0 16,-5-3 2-16,-5-3-1 16,-3-6 0-16,-1 0 0 15,6-5 0-15,5-13-1 16,7-8-26-16,11-9-43 15,2-8-30-15,2-8-254 16,11-7-406-16</inkml:trace>
  <inkml:trace contextRef="#ctx0" brushRef="#br0" timeOffset="50150.99">5630 3763 578 0,'0'0'224'15,"0"0"-156"-15,0 0 40 16,0 0 59-16,0 0-43 0,0 0-23 16,94 1-44-16,-43-2-27 15,1-1-1-15,5-3-12 16,-2 4-4-16,0 1-13 15,-7-2 2-15,-5 2-2 16,-12 0 0-16,-9 0-2 16,-8 0-33-16,-3 0-74 15,-7 0-150-15,-4-4-484 16</inkml:trace>
  <inkml:trace contextRef="#ctx0" brushRef="#br0" timeOffset="50809.68">6339 4334 534 0,'0'0'177'16,"0"0"-127"-16,0 0 79 15,0 0-17-15,0 0-11 16,0 0-5-16,-39-5-46 15,33 7-20-15,3 10 17 16,2 4-16-16,-1 5-4 16,1 4 3-16,-1 4-13 15,1-3-10-15,-4 2-3 16,-1-2-1-16,-1 1-3 16,-2-5-23-16,-2-3-197 15,0-7-684-15</inkml:trace>
  <inkml:trace contextRef="#ctx0" brushRef="#br0" timeOffset="51330.97">6768 4254 1187 0,'0'0'142'16,"0"0"-121"-16,0 0 2 15,0 0 8-15,0 0 61 16,114 0-45-16,-53 0-36 16,3-8-9-16,0-4-2 15,-4-2-60-15,-9-3-234 16,-12-2-368-16</inkml:trace>
  <inkml:trace contextRef="#ctx0" brushRef="#br0" timeOffset="51561.13">6994 4061 1264 0,'0'0'70'0,"0"0"-37"15,0 0 12-15,0 0-3 16,-5 73 56-16,16-33-57 16,5 6-21-16,1 7-9 0,-1 2 2 15,2-1-12 1,-2 0-1-16,-2-4-6 0,1-5-65 16,-2-12-185-16,5-10-345 15</inkml:trace>
  <inkml:trace contextRef="#ctx0" brushRef="#br0" timeOffset="51979.2">7574 3839 1327 0,'0'0'80'15,"0"0"-70"-15,0 0-1 16,0 0-8-16,0 0 6 16,0 0 67-16,75 73-44 15,-34-42-22-15,-3 8-3 16,-4 0-3-16,-7 4 1 15,-3 2 2-15,-9-2-2 16,-9-2-2-16,-6 0 1 16,0-7-2-16,-3-3-2 15,-12-5 2-15,-6-5 2 0,-6-4-1 16,-4-7 0 0,-8-4-1-16,6-6-17 0,8 0-60 15,13-2 43-15,12-15-12 16,9-7-288-16,24-7-457 15</inkml:trace>
  <inkml:trace contextRef="#ctx0" brushRef="#br0" timeOffset="52209.04">7980 3903 1124 0,'0'0'68'0,"0"0"-21"0,0 0 51 16,-82 16-30-16,64 13-6 16,2 8-15-16,5 5-11 15,4 6-12-15,2 0-17 16,5 0-4-16,0-2 2 16,14-4-5-16,8-6-19 15,5-8-148-15,4-9-144 16,2-9-336-16</inkml:trace>
  <inkml:trace contextRef="#ctx0" brushRef="#br0" timeOffset="52962.07">8281 3857 1183 0,'0'0'55'15,"0"0"-41"-15,0 0 54 16,-80-2-13-16,55 20 17 0,3 9-19 15,5 8-27-15,6 6-12 16,5 1-1-16,6-2-2 16,0-2-6-16,0-5-4 15,14-8 0-15,6-6 5 16,2-8-6-16,3-8-1 16,5-3-9-16,-5-3-12 15,3-17-4-15,-4-6 11 16,-7-6 15-16,-3-5 5 15,-6-7 1-15,1-3 3 16,-9-4 7-16,0 6 8 16,0 8 9-16,0 13 5 0,0 10 6 15,0 10-2-15,-1 2-2 16,1 2-23-16,-3 2-17 16,-2 20-8-16,2 15 5 15,3 14 1-15,0 5 4 16,0 6 2-16,0 5-1 15,0-1-3-15,0 0 1 16,0-5 0-16,0-4 0 16,6-9-1-16,-1-8-1 15,-4-10 0-15,1-10 0 16,-2-10-3-16,0-6 3 16,0-2-5-16,0-2 6 15,0 0 10-15,0-18 2 0,5-11-9 16,3-7-3-1,2-10 0-15,7-13 0 0,1-6 0 16,4-11 1-16,0-5-1 16,-2 9-2-16,1 16 1 15,-9 22-8-15,-2 18 6 16,-7 11-4-16,0 5-12 16,0 0-14-16,3 1-23 15,4 16-30-15,-1 5-83 16,2 2-326-16</inkml:trace>
  <inkml:trace contextRef="#ctx0" brushRef="#br0" timeOffset="53482.1">8702 4291 1234 0,'0'0'58'0,"0"0"-35"16,0 0 67-16,0 0-42 16,-85 17 8-16,61 10-8 0,2 5-27 15,5 3-3 1,3 0-7-16,3-1 0 0,8-3-6 15,3-8 1-15,0-5-5 16,3-6 3-16,15-7 2 16,1-5-5-16,10 0 5 15,-1-4-4-15,3-13-1 16,-5-4-1-16,-8-4 0 16,-2-2 1-16,-7-4 1 15,-4-5 0-15,-4-2 2 16,-1-4 4-16,0 3 13 15,-3 5 20-15,-6 10-12 16,6 8 11-16,0 9-4 16,3 3 3-16,0 4 2 15,0 0-11-15,0 0-13 0,0 7-17 16,0 17 2 0,0 11-2-16,6 13 24 0,3 6-17 15,3 2-6-15,-2 4-1 16,-2 3-10-16,-1 5-59 15,-4 0-98-15,-3-9-408 16</inkml:trace>
  <inkml:trace contextRef="#ctx0" brushRef="#br0" timeOffset="62455.24">9627 8833 1111 0,'0'0'87'0,"0"0"-58"16,0 0 91-16,0 0-42 16,0 0-36-16,0 0 1 15,0 0-12-15,0 0-23 16,-13-15 3-16,13 15-4 16,0 0 1-16,0 4 0 15,0 11 0-15,0 2 3 16,0 6 23-16,0 1-26 15,0 4-5-15,0 3 3 16,1 3-2-16,5 1 3 0,1 2-3 16,-2 0 8-16,1-1-5 15,2 2 7-15,-2 2-1 16,-1 1-2-16,-2 3-2 16,0-2 7-16,-1-1-5 15,-1-4-5-15,1-1 5 16,-2 0-4-16,1-2-6 15,1-4 5-15,-2 2 1 16,0-1-3-16,0-1-1 16,0 3 3-16,0-4-2 15,0 1 2-15,0-3-3 16,0 2 3-16,0-3-4 16,0 0-1-16,0-2 4 0,0-2-1 15,0-2 3 1,0 0-6-16,0 0 1 0,0-1 2 15,0 1-2-15,0 0 2 16,0 1 3-16,0 0-6 16,0 0 2-16,0 0 0 15,0 1 0-15,0-2-3 16,0-2 2-16,0 0-1 16,0 0 3-16,0 1-2 15,0-3 0-15,0 3 1 16,0-1 2-16,0 4 4 15,0 3-4-15,0 0 3 0,4 5 7 16,1 0-5 0,-2 2-5-16,6 3 3 0,-3-1-1 15,0 3-1 1,-2 0 3-16,2-4-3 0,-2 1 3 16,1-1-1-16,-2-4-4 15,3-2 5-15,0 0-4 16,-1-3 2-16,0-3-4 15,1 0-1-15,-1-2 0 16,-1-2 0-16,-1 1-1 16,-1 0-1-16,-2-6 0 15,0 0 0-15,0-6 0 16,0-2-3-16,0-3-14 16,0-1-33-16,0-6-59 0,0-27-40 15,0-19-242-15</inkml:trace>
  <inkml:trace contextRef="#ctx0" brushRef="#br0" timeOffset="65457.8">9663 8749 730 0,'0'0'81'0,"0"0"-33"15,0 0 33-15,0 0 23 16,0 0-30-16,0 0-39 16,7 4 0-16,4-1 7 15,5-1-6-15,2-2-12 16,3 0 3-16,9 0-5 16,7 0 4-16,9 0-9 15,8 0-8-15,0 0-2 0,1 0-7 16,-3 0 2-16,-4 0-2 15,0 0 1-15,-5 0 1 16,2 0-2-16,-5 0 1 16,-1 0 0-16,1 0-1 15,-1 0 0-15,7 0 0 16,12 0 2-16,15 0 0 16,11 0-1-16,7 0-1 15,2 0 0-15,-4 0-2 16,-4 0 2-16,0 0 0 15,-10 0 1-15,-1 0-1 16,-4 0 0-16,4 0 0 0,1 2 1 16,0-2-2-16,1 1 1 15,-6-1 0-15,2 0 0 16,-1 0 4-16,-2 0-4 16,-3 0-1-16,-5 0 1 15,-4 0-1-15,-2 0-2 16,-3 0 1-16,0 0 2 15,2-4 0-15,-3-2 1 16,3 0-2-16,1 3 2 16,0-1 0-16,0 1 0 15,2 1 1-15,-2 1-2 16,2-1-1-16,-5 2 1 16,-3 0-1-16,-3 0 2 0,-4 0-1 15,-3 0 0-15,3 0 1 16,1 0-1-16,2-1 2 15,1-2-2-15,2 2 0 16,-5 1 0-16,-1-3-2 16,-2 3 0-16,-3 0 2 15,-1 0 0-15,-3-1 0 16,-2-1 0-16,-1-1-1 16,0 0 1-16,-3 1 1 15,-2 1-1-15,-2-3 0 16,-4 2 1-16,-3 2-1 15,-5 0-1-15,-4 0 1 0,-2 0 0 16,1 0 0 0,-2 0 0-16,-1 0 2 0,0-1-2 15,0 1 0-15,-3 0 0 16,0 0 1-16,0 0 0 16,0 0 0-16,0 0 8 15,0 0 1-15,0 0 10 16,0 0 0-16,0 0-1 15,0 0-9-15,0 0-5 16,0 0-4-16,0 0-1 16,0 10-4-16,0 7 4 15,0 4 6-15,0 5-2 16,-1 1 1-16,-4 4 8 0,-1 1 8 16,-1 2-8-1,4 3 4-15,0-3-3 0,1 4-3 16,2-2-4-16,0 4 0 15,0 1 8-15,0 7-1 16,0-1-9-16,0 2 0 16,0-1 3-16,2-3-1 15,-2-3-5-15,1 1 3 16,1-2 1-16,-1 1 1 16,-1 0 3-16,0 2-6 15,0-2 3-15,2-1 2 16,-2-3-6-16,0 2 3 15,6-2 3-15,-5-1-1 16,1 1-3-16,-2-2-1 0,0 1-1 16,0-1-1-1,0-1 1-15,0-3-3 0,0 0 3 16,0 0-1-16,0-2-2 16,0 4 1-16,0-4 2 15,0 4 3-15,0 2 2 16,0-2 3-16,6 4-7 15,1-1 3-15,1-2-1 16,0-2-1-16,0-7-2 16,0-4 4-16,-2-4-7 15,1-2 0-15,-3 0-1 16,1-1 1-16,-2-1 0 16,0 0 3-16,0 0-3 0,0-1 0 15,-2-2 0-15,1-1 0 16,-2-3 1-16,0 0-2 15,3-3 1-15,-3-1 0 16,0 0-2-16,0-2 2 16,0 3 0-16,0-2 1 15,0 1-1-15,0-2 0 16,0-1 0-16,0 0 0 16,0 2 0-16,0-2 7 15,0 0-7-15,-14 1 0 16,-9-1 2-16,-10 0-2 15,-8 1 0-15,-5 1-6 0,-5 1-1 16,1 4-1-16,-2 0-3 16,1 1-4-16,-3 1 9 15,-1 0 5-15,-2 0 0 16,-2-2 1-16,2 0 0 16,-3-2-2-16,2-3 1 15,-2 1-1-15,0 0 2 16,1-2 0-16,1 1 0 15,3-1-2-15,1-1-6 16,3 3-3-16,-3 0 0 16,-2-1 4-16,-4 3 2 15,-1-1 5-15,3 0 0 16,4 1 0-16,2-1 0 0,3-1 5 16,5 0-5-1,2-1 0-15,1 3 0 0,3-3 0 16,1 3 0-16,3-2 0 15,-2 0-1-15,0-1 0 16,-1 1-2-16,1 0 2 16,0-2-2-16,-1 2 3 15,-3-2-1-15,-2 1 1 16,0-1 0-16,0-1-2 16,2 2 2-16,6-2 0 15,1 0 2-15,0 0-5 16,2 0 6-16,1 0-5 15,-2 0 4-15,-2 1-2 16,-4 2 0-16,-1 0 1 0,0-1-1 16,-3 0-1-16,3 0 0 15,2-2 1-15,1 1 1 16,3-1 0-16,0 1-1 16,2 2 4-16,0 0-4 15,1 1 0-15,0 0 0 16,2-1 0-16,1 1 1 15,2-2-1-15,1-2 0 16,3 0-1-16,-6 0 0 16,2 0 1-16,-5 0-3 15,-3-2-3-15,-1-1 1 16,-5 3 2-16,0 0 3 16,3 0-2-16,2 0-1 0,4 0 3 15,3 0 1 1,5 0-1-16,7 0 0 0,6 0 0 15,-1 0 2-15,2 0 0 16,-1 0-2-16,-4 0 0 16,2 0 0-16,-9 0 0 15,-3 3 0-15,-4 2 0 16,-1 0 0-16,4-3 0 16,2 0 0-16,4 0 0 15,1-2 1-15,4 0-1 16,0 0 0-16,-1 0 0 15,1 0 0-15,1 0 0 0,-5 0 0 16,2 0-1 0,0 0 1-16,-1 0 0 0,4 0 1 15,-3 0-1-15,3 0 0 16,2 0 0-16,2 0 1 16,2 0-1-16,0 0 0 15,0 0 0-15,-4 0 3 16,-2 0-3-16,-3 0 0 15,-1 0-4-15,-2 0 8 16,3 0-7-16,-1 0 6 16,2 0-3-16,6 0 0 15,1 0 0-15,4 0-1 16,2 0 0-16,1 0-7 0,0 0-23 16,0 0-19-1,6 0-63-15,10 0-93 0,6-10-502 16</inkml:trace>
  <inkml:trace contextRef="#ctx0" brushRef="#br0" timeOffset="67360.11">16655 8339 103 0,'0'0'584'0,"0"0"-495"0,0 0 7 16,0 0 22-16,0 0-30 16,0 0-4-16,0 0-17 15,-10-6-24-15,9 22-5 16,-1 6 19-16,-1 3 1 15,2 7-23-15,1 7-2 16,0 5-6-16,0 9 1 16,0 2 4-16,0 2-16 15,0 2 6-15,0 0-13 16,0-2 9-16,-2 0-10 16,-1-1 6-16,0-3-3 15,0-1-5-15,2-2 6 16,-1-1 3-16,2-3-2 15,0 3-13-15,-1-2 4 16,-2 0 0-16,1 2-2 0,-3-2-1 16,-2-4 6-16,1 0-2 15,-1-2-2-15,-1-3-2 16,1 1 5-16,1-1 1 16,2-2-1-16,1-1 0 15,-1-2 0-15,3-1 3 16,-1-1-1-16,2-1-4 15,0 1 1-15,-1-2-2 16,1 2-3-16,-2-1 3 16,1 1 4-16,-2 0-7 0,3 0 5 15,0 0-3-15,-1 0-1 16,-2-1 1-16,1 0 5 16,1-1-1-16,1 2 1 15,0 0 4-15,0 0-4 16,0 2 5-16,0-1-6 15,3-1-5-15,1 1 4 16,0-5-2-16,2-4-1 16,-1-5-1-16,-2-6 1 15,0-2 0-15,-1-7-2 16,-2-2 0-16,1-1 0 16,-1 0 1-16,2 0-2 15,1-4-9-15,5-18-31 0,3-14-53 16,3-17-32-1,0-17-212-15,-3-23-861 0</inkml:trace>
  <inkml:trace contextRef="#ctx0" brushRef="#br0" timeOffset="69995.25">16674 8359 897 0,'0'0'66'15,"0"0"-58"-15,0 0 69 16,0 0 42-16,0 0-60 16,0 0-21-16,-2 0-20 15,2 3-17-15,9 0 1 16,7 3-1-16,8-1 11 16,9 2 2-16,6-2 8 15,12-1-9-15,7-4-2 16,10 0 1-16,10 0-5 15,3 0-6-15,2 0-1 0,-1 0-2 16,-6 0 1-16,-2 0 1 16,-2 0 2-16,5 1-2 15,8 2 2-15,7 1-5 16,5-1 6-16,9-2-3 16,4 2 4-16,7 0-2 15,-3-2-2-15,-3 1-1 16,-7-2-1-16,-5 0 1 15,-7 0 1-15,-5 0 0 16,-8 1 1-16,-1-1-2 0,-2 1 3 16,-3-1-2-1,-2 0 0-15,1 0 0 0,2 0 0 16,3 0 1-16,2 0 1 16,-6 2-2-16,-4 0 0 15,-5-2-1-15,1 0-2 16,-2 0 4-16,1 0-1 15,0 0 0-15,2 0 0 16,-2-5 0-16,-1 2 0 16,-4 3 1-16,-2 0-1 15,-7 0 0-15,-6 0-1 16,-7 0 1-16,-8 0 0 16,-5 2 0-16,-5-1 0 0,-1 0 0 15,-3-1 1 1,0 0 0-16,-3 0-1 0,-1 0 1 15,-4 0-1-15,-4 0 0 16,-2 0 0-16,-1 0 3 16,0 0-3-16,0 0 0 15,0 0 1-15,0 0-1 16,0 0 1-16,0 0 3 16,0 0 6-16,0 0 5 15,0 0 0-15,0 0 2 16,0 0 1-16,0 0-2 15,0 0-4-15,0 6-8 16,0 7-4-16,0 5 0 16,0 9 12-16,0 1-8 0,0 8-1 15,0 0 4-15,0 2 3 16,0 2-1-16,0 1-2 16,-3 1 10-16,2 2-3 15,-2 3-3-15,1 0 14 16,2 2-19-16,0 1 0 15,0-1 5-15,0 2-4 16,0 0-6-16,0 4 5 16,5 2-4-16,-2 0 4 15,-2 0-3-15,4-3 4 16,-4-2-3-16,1 0 5 16,1 1-4-16,-2 1 0 15,-1-1 3-15,4 0-4 16,-2 0-1-16,1-5-2 15,1 1 1-15,-1-3-1 16,3 1 0-16,-2-4 1 0,2 0-2 16,-1-1 0-16,1-5 0 15,0-3 1-15,2-3 0 16,-1-6 0-16,1-2 0 16,-4-5-1-16,1-1 0 15,-1-2 0-15,-2-6 0 16,-1-2 1-16,-1-2-1 15,0-3 0-15,0 1 0 16,0-3 0-16,0 2 0 16,0-2 0-16,-6 0 3 15,-12 0-1-15,-4 0-1 0,-7 0-1 16,-5 0 1-16,-3 0-2 16,-9 0-1-16,-3 0 0 15,-6 0-3-15,-7 0 3 16,-8 0-1-16,-2 0 3 15,-1 0-1-15,-1 0 1 16,3 0 1-16,1 1-1 16,4 0 0-16,1 2 0 15,3-3 1-15,2 1 3 16,1-1-4-16,0 0 1 16,-1 0 0-16,2 0-1 15,3 1-2-15,1 1-2 16,2 0 4-16,-2 0 0 0,2 0-1 15,0-2 1-15,4 3-3 16,-1-3 6-16,2 0-3 16,1 1 0-16,1-1-2 15,1 1 2-15,0 1 3 16,-2 1-2-16,1 1-1 16,0-1-1-16,-2 1 1 15,3-1 0-15,1 0 5 16,3-2-5-16,3-1 1 15,-2 0 0-15,3 1-1 16,0-1 0-16,4 2-1 16,-3-1 2-16,2 1-2 0,2-1-1 15,1 3 1 1,2-2 1-16,1 2-2 0,2-1 2 16,-2 0 0-16,1 0 0 15,-2-2 0-15,0 1-1 16,-4-1 0-16,1 2 1 15,-2 1 2-15,2-1-2 16,-1 2 0-16,3 0 0 16,-1-3 0-16,3 3 0 15,0-1-3-15,3-2 7 16,2 4-7-16,2-3 5 16,0 0-2-16,-1 1 0 15,-2-3 0-15,1 4 0 16,-3-2 3-16,0 0-3 15,-2 2 0-15,-1 1-1 0,0-1 0 16,0 0 1 0,3-1 4-16,4 0-4 0,3-1 0 15,-2-1 0-15,4 2 1 16,-2-1-1-16,0-1 0 16,-1 2 0-16,-5 1 0 15,-3 2 0-15,0-3 0 16,0 1-1-16,1 0 1 15,0-3 1-15,1 0-1 16,2 1 2-16,3-2-2 16,3-1 0-16,-1 2 0 15,5-2 0-15,-5 0-1 0,-2 0 0 16,-4 2 1-16,-4 3-1 16,0 0 1-16,-2 0 0 15,3 2 1-15,2-1 2 16,5-4-2-16,1 1 0 15,1 0 0-15,2-3 3 16,-5 1-3-16,-2 0 5 16,-2 1-3-16,-2 1-3 15,-1 3 6-15,-2-2 2 16,2 1 2-16,5-2 3 16,7-2-4-16,4-1-3 15,9 0-1-15,2 0 1 16,1 0-5-16,0 0-1 0,0 0-16 15,17 0-25-15,9-5-59 16,-4-15-308-16</inkml:trace>
  <inkml:trace contextRef="#ctx0" brushRef="#br0" timeOffset="72262.14">13637 9069 263 0,'0'0'58'0,"0"0"-24"16,0 0 73-16,0 0-17 16,0 0-19-16,0 0 21 15,0 0-4-15,14 0-6 16,-14 0 21-16,0 0-9 16,0 0-30-16,0 0-17 15,0 0-5-15,0 0-10 16,0 0-2-16,0-1-6 15,0 1 0-15,3-2 2 0,7 2 6 16,8-1-9 0,9-1 9-16,7-1-9 15,11 1-10-15,4-1-8 0,8 1-2 16,4 1 0-16,3 1 1 16,1 0-4-16,-6 0 1 15,-2 0-1-15,-7 0 0 16,-3 0 1-16,0 0-1 15,-3 0-1-15,-5 0 0 16,-4 0 1-16,-3-3 0 16,-10 0 1-16,1-1-1 15,-11 1 0-15,-4 2 1 16,-5 0-1-16,-3 1 3 0,0 0 8 16,0 0 30-1,0-2-22-15,0 2 1 0,-7 0-16 16,-2 0 0-16,6 0 0 15,2-2 1-15,-1 2-5 16,2 0-4-16,0 0-17 16,0 0-116-16,-3-2-201 15</inkml:trace>
  <inkml:trace contextRef="#ctx0" brushRef="#br0" timeOffset="73982.25">16638 8815 314 0,'0'0'120'0,"0"0"-34"15,0 0-31-15,0 0-15 16,0 0 24-16,0 0 28 16,-17 0-25-16,17 0-5 15,0 0 35-15,0 0-28 0,0 0-17 16,0 0-8-16,0 0-11 15,0 0-3-15,0 0-4 16,-4 0-6-16,-5 0 1 16,-8 0 2-16,-9 3-6 15,-10 3-3-15,-10 1 3 16,-5 0-8-16,-3 1 14 16,2-1 1-16,4-3 2 15,6 2-4-15,8-2 0 16,7-1-6-16,6-1-3 15,-1 0 0-15,3-1-1 16,0 1-11-16,3-2 7 0,4 1 3 16,-1 1-7-16,5-2-2 15,1 0 8-15,2 0-4 16,1 0 0-16,3 0-6 16,1 0 5-16,0 0-3 15,0 0-2-15,0 0-1 16,0 0-33-16,4 0-88 15,15 0-204-15,11-5-564 16</inkml:trace>
  <inkml:trace contextRef="#ctx0" brushRef="#br0" timeOffset="75038.8">20542 8795 491 0,'0'0'167'0,"0"0"-81"0,0 0 63 16,0 0 19 0,0 0-39-16,0 0-50 0,0 0-6 15,0 0 1-15,0 0-13 16,0 0-14-16,0 0-7 15,0 0-4-15,3 0-9 16,19-1-7-16,13-1-15 16,11-2 0-16,5 4-5 15,-2-1 2-15,-7 1-2 16,-6-2-1-16,-5 2 1 16,-1 0 1-16,-3 0-1 15,-1 0 0-15,-2 0 3 16,-1 0-3-16,1 0 5 15,-2 0-2-15,0 0 4 0,-5 0-4 16,-6 0 3-16,-4 0-4 16,-4 0-2-1,-3 0-1-15,0 0-5 0,0 0-127 16,-18 0-390-16</inkml:trace>
  <inkml:trace contextRef="#ctx0" brushRef="#br0" timeOffset="75652.39">18534 8960 545 0,'0'0'451'16,"0"0"-332"-16,0 0-8 15,0 0-18-15,0 0-40 16,0 0-3-16,-22 71 55 16,11-34-45-16,5 5-29 0,3 6-7 15,3 7-7 1,0 1-3-16,0 1-7 0,7-8 1 15,-5-6-6-15,-2-8-1 16,0-10-1-16,0-5-4 16,0-8-40-16,-2-9-84 15,-1-3-106-15,-2-1-278 16</inkml:trace>
  <inkml:trace contextRef="#ctx0" brushRef="#br0" timeOffset="76002.25">18548 8917 1164 0,'0'0'21'0,"0"0"-17"15,0 0 11-15,0 0 14 16,0 0 16-16,84 21 12 15,-52 1-21-15,-1 5 15 16,-3 0-19-16,-2 1-6 16,-7 2 3-16,-1 6-6 15,-7 3 3-15,-3 3 3 16,-5 3-13-16,-3 0-3 0,0-2 7 16,-3-1-12-16,-14-4 0 15,-6-4-6 1,-6-3 1-16,-7-6-2 0,-8-2-1 15,-6-6-8-15,-10-6-39 16,-9-5-92-16,-8-6-236 16</inkml:trace>
  <inkml:trace contextRef="#ctx0" brushRef="#br0" timeOffset="76852.03">11562 9396 1053 0,'0'0'308'0,"0"0"-294"15,0 0 52-15,0 0 13 16,0 0-50-16,0 0-20 16,0 0-1-16,-3 98 24 15,3-45-10-15,0 5-3 16,2 1-4-16,11-2-1 16,-1-5-7-16,-2-7-6 15,-4-3 1-15,0-9-2 16,-1-3-28-16,2-8-99 0,1-7-145 15,-4-10-324 1</inkml:trace>
  <inkml:trace contextRef="#ctx0" brushRef="#br0" timeOffset="77185.86">11549 9418 1140 0,'0'0'48'0,"0"0"-48"15,0 0 0-15,0 0 17 16,86-47 24-16,-53 47-10 16,4 0 19-16,-2 12-9 0,-2 10-29 15,-8 5 4 1,-3 4 3-16,-8 4 8 0,-3 5 14 15,-6 2 5-15,-4 2-19 16,-1 2 1-16,0 1-18 16,-6-1-3-16,-16 1-4 15,-9-3-3-15,-15-5 0 16,-11-4-32-16,-15-5-155 16,-2-9-278-16</inkml:trace>
  <inkml:trace contextRef="#ctx0" brushRef="#br0" timeOffset="78189.13">9721 9164 449 0,'0'0'244'0,"0"0"-146"16,0 0-1 0,0 0 34-16,0 0 14 0,0 0-56 15,-88 0-23-15,54 0 3 16,-17 0-21-16,-16 0-9 16,-24 0-14-16,-25-9 2 15,-22 1 2-15,-16-2-3 16,-6-3 2-16,3 3 0 15,27-1-4-15,33 1 5 16,34 3-19-16,29 4-2 16,19 2-7-16,12 1-2 15,3 0 1-15,0 0-10 16,0 0-38-16,21 3-78 16,15 9-51-16,11-1-273 15</inkml:trace>
  <inkml:trace contextRef="#ctx0" brushRef="#br0" timeOffset="79037.82">9703 9695 856 0,'0'0'95'0,"0"0"-87"15,0 0 91-15,0 0-9 0,0 0-24 16,0 0-31-16,-12-1-20 16,12 4-10-16,14 7 0 15,8 1 16-15,5 2 7 16,9 1-4-16,4-2 0 16,6 1-13-16,4 0 6 15,0-1-12-15,-1 0-3 16,-7 0-1-16,-9 0-1 15,-5 1 0-15,-11-2-1 16,-5-3 1-16,-9 3-3 16,-3-4 3-16,0 1 8 15,-11 3 8-15,-11 0 6 16,-13 1 2-16,-9-1 2 16,-7-1-4-16,-6 1-6 15,-1 1-8-15,-3-1 6 0,3 0-10 16,9 1 0-16,13-2-1 15,15 0-1-15,9-3-2 16,9-5-2-16,3-1-13 16,0-1-44-16,0 0-82 15,18 0-140-15,6 0-412 16</inkml:trace>
  <inkml:trace contextRef="#ctx0" brushRef="#br0" timeOffset="79641.37">9719 9901 838 0,'0'0'36'16,"0"0"43"-16,0 0 58 16,0 0-59-16,0 0-30 15,0 0-11-15,-17-2-16 16,5 2-3-16,-14 0-2 15,-17 0-6-15,-12 0 9 0,-20 0 2 16,-14 1-1-16,-7 0 9 16,-5-1-9-16,2 0 6 15,8 0-3-15,8 0-10 16,11 0-6-16,14 0-4 16,10 0-1-16,11 0 0 15,13 0-2-15,8 0 0 16,1 2-6-16,10 0-31 15,4-2-13-15,1 1-28 16,0 0-152-16,16-1-92 16,7 0-286-16</inkml:trace>
  <inkml:trace contextRef="#ctx0" brushRef="#br0" timeOffset="82822.08">9118 9885 257 0,'0'0'612'15,"0"0"-541"-15,0 0 39 16,0 0 38-16,0 0-84 15,0 0-18-15,-19 20-6 16,12-1-21-16,-1 8 2 16,8 4-6-16,-3 6 0 15,3 7 4-15,-2 6 1 16,-1 5 1-16,-1 6-6 16,-2 2-5-16,2 5 0 0,-1 0 2 15,1-2-2-15,-1-2 9 16,2-4-1-16,3 5-4 15,0 3 0-15,0-2-5 16,0 3 10-16,0-2-15 16,3-3-2-16,2-1 5 15,-1-2-3-15,-1-3-3 16,-1-1 1-16,-2-2 4 16,0-2-4-16,0-3 1 15,0-2 2-15,0 0-1 16,0 1-2-16,0-2 1 15,0-4-2-15,0 0 1 0,0-2-2 16,4-1 0 0,-2-1 2-16,-2-1 1 0,0-4-2 15,0-3 0-15,0-5 2 16,0-3 1-16,-2-5-3 16,1-3-1-16,-1-1 0 15,1-3-3-15,1-1 3 16,0-4 0-16,0-2 1 15,-2-2-2-15,2-2 2 16,0 2 0-16,0-2 3 16,0 0-3-16,0 0 4 15,0 0-4-15,6 0 1 16,9 0-2-16,2 0 0 0,2 0 1 16,2 0-1-1,0 0 0-15,6 0-1 0,2 0 1 16,9 0 0-16,8-2 3 15,6-3-3-15,9 0-4 16,2 0-1-16,-2 0 0 16,-3 2 3-16,-2-2 1 15,-1 4-3-15,-2 1 4 16,2 0 0-16,-2 0 0 16,4 0 0-16,-1 0 0 15,1 4 1-15,1 2-2 16,2 1 0-16,1-3 1 0,0 2 3 15,-1-2-2 1,-3 1-1-16,1-4 3 0,1-1-3 16,7 0 1-16,5 0-1 15,4 0-1-15,-2-8 1 16,0 2-4-16,-2 0-2 16,-3-2-3-16,1 2 7 15,-4 0 0-15,-5 1 2 16,0 1 0-16,-5-1 1 15,3 1-4-15,-1 1 3 16,1 1-2-16,2-1-1 16,1 0 2-16,0 2 1 15,3-1 0-15,3 2 1 16,6 0-1-16,4 0 0 16,3 0 0-16,4 2-2 15,2 2 1-15,5-1-2 0,5-1-2 16,1 1 2-16,1-1-1 15,-1-2 3-15,0 0 1 16,0 0 1-16,2 0-1 16,-1 0 3-16,2 0 1 15,-5 0-4-15,-7 1-7 16,-7-1 0-16,-2 2 2 16,-4-2 0-16,2 2 5 15,-4-2-2-15,-1 0 1 16,-1 0 1-16,-3 0-1 15,-1 0 1-15,-3 0 0 0,-1 0 1 16,-2 0 0-16,-3 0-1 16,2 0 2-16,-4 0 0 15,1-2-2 1,0 1-1-16,-6 0-1 0,-1-2 0 16,-2 2 1-16,-2-1-4 15,-4 2-1-15,-5 0 0 16,-6 0 6-16,-5 0 0 15,-5 0-1-15,-2-2 2 16,-2-1 0-16,2-1-1 16,2-2 0-16,0 2 0 15,4-2 1-15,0 2-1 16,-2 1 0-16,-7 1 0 16,-2 2 1-16,-5 0-1 15,-3-1 1-15,3-2-1 16,4 2 0-16,4-1 0 0,3 1 0 15,6-1 0-15,3 1 0 16,0-1 0-16,1 2 0 16,-5 0 0-16,-1 0 0 15,-2 0 0-15,-4 0 0 16,-6 0 1-16,-4 0-1 16,-2 0 0-16,1 0 0 15,-1-3 1-15,2-3 0 16,1 1-1-16,2 0-2 15,3 1 1-15,2 1 1 16,-1 0 2-16,1 0-2 0,0 2 0 16,-6 0 0-16,-3 1 0 15,-4 0 0-15,-3 0-2 16,0-1 5-16,2 1-1 16,-1-2-2-16,-1 0 5 15,2 1-2-15,-2 1-1 16,0 0-1-16,0 0 1 15,0 0-1-15,0 0 2 16,0 0 3-16,0 0 2 16,0-1 2-16,0-4 2 15,0 0-1-15,0-6-8 16,0-4 1-16,0-2-3 16,0-1-1-16,0-2 4 0,0 0 3 15,0 1-1-15,0-1 0 16,0-3-5-16,0-2 2 15,-2-4 0-15,-2-3 1 16,-1-3 2-16,1-2 0 16,-3 2-5-16,2-1 3 15,1 3-1-15,2-2-3 16,1-1 2-16,1 4-2 16,0 1 0-16,0 0 0 15,0 1 2-15,0 0-2 16,0 1 0-16,0-2 0 15,0-5 0-15,0-3 0 16,-2-4 0-16,-1-1 0 16,-2-2 0-16,4 1 0 0,-2 3 1 15,3 5 0-15,0 0-1 16,0 3-2-16,0 4 2 16,0-3 1-16,0-1-1 15,0 0 0-15,-1-4 0 16,1-2 0-16,0-8 0 15,0-6 0-15,0 3 0 16,0 4 0-16,0 7 0 16,0 7 0-16,0 5 0 15,0 1 0-15,0 3 1 16,0-2-2-16,0 2 2 16,0-3-1-16,0-2 0 15,0-1 0-15,0 1 0 0,0 1-1 16,-3 1 2-16,1 3-2 15,1 1 2-15,-1 3-1 16,2 0 0-16,-1 1 0 16,-1 1 0-16,1-2 0 15,-2 3-1-15,1 3 2 16,1 2-1-16,1 6 1 16,0 0-1-16,-2 5 0 15,2-1 1-15,0 2-1 16,0 0 1-16,0 0 0 15,0 0 1-15,0 0 0 16,0 0-1-16,0 0-1 0,0 0 0 16,0 0 0-16,0-2 0 15,5 2-2-15,11-1 2 16,7 1 0-16,2 0 1 16,3 0-1-16,-1 0 0 15,6 0-1-15,-3 0 1 16,4 0 0-16,-1 0 0 15,0 0 1-15,0 0-1 16,-5 0-7-16,-1 1 6 16,-2 3 1-16,-4-2-2 15,1 2-2-15,2-2 4 16,-3 1-3-16,0-1 1 16,1 3 2-16,2-1-1 0,0 0 0 15,0 0-2 1,0 2 3-16,0-2 0 0,-1 1-2 15,-1-1 2-15,0-1-2 16,-1 1 2-16,-2-1-2 16,-1-1-8-16,-3 0 3 15,-2-2-6-15,-2 0 9 16,-1 0 2-16,-2 0 2 16,-1 0 0-16,2 0-1 15,3 0 0-15,0 0 1 16,3 0 0-16,-3 0 0 15,0 0 0-15,0 0-1 0,-3 1-2 16,-2-1 1 0,-2 0-1-16,0 2 1 0,-2-2 2 15,1 0 0-15,-3 0 0 16,2 0 0-16,-3 0 0 16,3 0-1-16,0 0 2 15,2 0-2-15,2 0 0 16,0 0 1-16,1 0 0 15,-2 0 0-15,-1 0 0 16,0 0-3-16,0 0-5 16,-1 0-1-16,-1 0 2 15,2 1 5-15,2 1 1 16,2-2 1-16,2 0-1 16,-1 0-1-16,0 0 1 15,-1 0 1-15,-3 0 0 0,-1 0-1 16,-3 0-6-16,-1 0 1 15,-1 0 5-15,2 0-4 16,0 0 3-16,3 0 0 16,1 0 1-16,0 0 0 15,-2 0-4-15,-1 0 1 16,-1 0-4-16,-1 0-22 16,-1 0-21-16,0 0-30 15,0-2-92-15,0-6-468 16</inkml:trace>
  <inkml:trace contextRef="#ctx0" brushRef="#br0" timeOffset="83497.06">16539 9622 817 0,'0'0'53'15,"0"0"-31"-15,0 0 24 16,0 0 20-16,0 0 20 16,0 0-26-16,2 0-39 15,11 7 14-15,2 1-8 16,4 1-10-16,6 5-10 16,1-2 1-16,1 6 4 15,0 0-12-15,-2 0 1 16,-3 2-1-16,-5 1 1 15,-1 1-1-15,-5-1-1 0,-4 0 1 16,1-3 0 0,-2 2 0-16,-3-3-1 0,-2 0 1 15,-1 1 0-15,0-2 1 16,0-1-1-16,0 0 0 16,0-1-1-16,-3 1 2 15,-4-1-1-15,-2 0 0 16,-2 2 5-16,0-5 1 15,-3 1 3-15,-1-1 2 16,-3-2 12-16,1 1-2 16,-2-3 8-16,2 1 11 15,-2 0-1-15,0-4 0 16,-2 1-11-16,5-2 6 0,0-3-15 16,4 0-8-1,4 0-3-15,1 0-2 0,2 0-5 16,-1 0-1-16,0 0-6 15,0 0-35-15,3 0-48 16,3 0-89-16,0 0-281 16</inkml:trace>
  <inkml:trace contextRef="#ctx0" brushRef="#br0" timeOffset="83662.22">16558 10130 1064 0,'0'0'99'16,"0"0"-21"-16,0 0-50 15,0 0-28-15,0 0-102 16,0 0-340-16</inkml:trace>
  <inkml:trace contextRef="#ctx0" brushRef="#br0" timeOffset="85733.88">8253 9161 232 0,'0'0'435'0,"0"0"-359"16,0 0 0-16,0 0 22 15,0 0 31-15,0 0-3 16,0 0-63-16,0 1-22 15,0-1-12-15,0 0-1 16,0 0-1-16,0 0 1 0,0 0-1 16,0 0 7-16,0 0 3 15,0 0-11-15,0 0 6 16,-3 0-10-16,0-4 1 16,1 1-2-16,1 0-12 15,-1-1 2-15,1 1-1 16,-1 0-4-16,0-1-1 15,2-2-1-15,0-1-1 16,0-1-1-16,0-2 0 16,0 0 2-16,0-2-2 15,0-3 2-15,0 0-1 16,0-5 7-16,0-2 1 16,0-4-6-16,0-1-4 15,4 0 4-15,0 2-5 0,1 2 0 16,-2 4 1-16,3 0 0 15,-1 1 4-15,-2 1-5 16,1-3 1-16,-3 2 4 16,-1 0-1-16,0-2 2 15,0 2-5-15,0 1 4 16,0-1-1-16,0 5-3 16,0 3-1-16,0 4 5 15,-1 5 5-15,1-1-4 16,-3 2 4-16,3 0-3 15,0 0-3-15,0 0-1 16,0 0 0-16,0 0-1 0,0 0 0 16,0 0 1-16,0 0-3 15,-1 0-2-15,1 0 2 16,0 0 0-16,0 0-1 16,0 0 1-16,0 0 0 15,0 0 0-15,0 0-2 16,0 0-4-16,0 0-21 15,0 0-67-15,-2 0-283 16</inkml:trace>
  <inkml:trace contextRef="#ctx0" brushRef="#br0" timeOffset="88514.41">7626 7871 829 0,'0'0'137'0,"0"0"-65"16,0 0 63-16,0 0-41 16,0 0-29-16,0 0-29 15,0 0-19-15,0 3-13 16,0 5-4-16,2 3 2 0,2 2 6 15,2 1 10 1,-1 2 1-16,1 0-3 0,1-1 8 16,-1 3-12-16,0 0 5 15,-1 1-7-15,1 2-4 16,2 0 11-16,0 0-10 16,1 1 0-16,-1-4 0 15,0 2 2-15,1-2-2 16,-1 2 1-16,-2-2-1 15,6-1-3-15,-5-3 4 16,1 0-4-16,-1-1-4 16,0-3 4-16,1 3-3 15,3-2 2-15,0 2-3 16,0-2 2-16,-2 1 0 16,4 1 0-16,-2-3-1 15,-2 1 0-15,1 1 0 0,-1-1 0 16,2-1 1-16,0 1-2 15,0 2 1-15,2-2 1 16,-2 0-3-16,-1-1 3 16,2 0-2-16,-3 0 0 15,5-1 1-15,-1 0-1 16,0 1 0-16,2-2 1 16,-1 3-1-16,-1-3 1 15,-1-1-1-15,2 3 0 16,-1-1 0-16,-1 1 1 15,3-1 1-15,-3 0-4 0,1 0 2 16,-1 0 0-16,-1-1 0 16,0 2 0-16,-2-3 0 15,0 2 0-15,0-3 0 16,-6-1 0-16,5-2-3 16,-5 0 3-16,0 0 0 15,0 0 0-15,-2-2 2 16,2 2-4-16,2 0 2 15,-1-1 0-15,-1 2-1 16,0-1 1-16,0 0 0 16,0 1 3-16,0-1-3 15,0-3 0-15,-3 1-3 16,2-1 3-16,-2 0 2 0,0 0-1 16,0 0 2-16,0 0-2 15,0 0 2-15,0 0-2 16,0 0 2-16,0 0-2 15,0 0 3-15,0 0 1 16,0 0 1-16,0 0 4 16,0 0-7-16,0 0-2 15,0 0 1-15,0 0 0 16,1 0-1-16,-1 0-1 16,0 0 2-16,0 0-2 15,0 0 5-15,5 0-5 16,0 0 1-16,6 0-1 15,-1-2 1-15,2-3-1 16,0 0 1-16,3-1-1 0,-3-1 0 16,6 0 0-16,-5 0-1 15,1-1 1-15,-1-1 0 16,-2-1 1-16,-2 0 0 16,1 2-1-16,-1-4 0 15,0 0 1-15,1 1-1 16,4-2 0-16,-1 2 0 15,1 2-1-15,-1-1 1 16,-1 2 0-16,2 1 0 16,-1-3-1-16,-3 2 2 15,1-4-1-15,-1 0 2 16,-1-1-2-16,2-3 2 16,-1 2-2-16,-4 0 0 0,5 0 0 15,0 2 0 1,-3-1 0-16,1-1 0 0,0 3 0 15,1-1 1-15,-2 1-1 16,-1-2 1-16,2-1-1 16,0-2 0-16,-3-2 1 15,3-1 2-15,-2-1-3 16,-1-2 0-16,0 2 2 16,-1 2-1-16,1 4 3 15,-3 0-2-15,1 3 3 16,2-2-3-16,0-1-1 15,-1-3 0-15,-1 0 0 0,1 0 3 16,0-1-2 0,0-1 4-16,-2 1 4 0,0 2-6 15,0 2-2-15,2 3 5 16,-4 0-3-16,2 2 0 16,0-1-2-16,3-1-1 15,-2-2 0-15,2-1-1 16,0-2 1-16,-1-1 1 15,-2-2 3-15,0 3-2 16,-3 6-3-16,0 2 0 16,0 4 10-16,0 1 0 15,0 2-9-15,0 1 4 16,0 0-5-16,0-2 3 16,4 1-1-16,-4-4 0 0,0 0-2 15,0 1 0-15,0 3 0 16,0-1 1-16,0 2-1 15,0 0-2-15,0 0-2 16,0 0-5-16,0 0-46 16,-4 0-47-16,-19 0-224 15</inkml:trace>
  <inkml:trace contextRef="#ctx0" brushRef="#br0" timeOffset="90772.63">7656 7909 491 0,'0'0'78'0,"0"0"-30"15,0 0 28-15,0 0-2 16,0 0-29-16,0 0-33 16,0-32 26-16,0 23-30 15,0-1 47-15,0-2-29 16,0-1 32-16,0 0 2 16,0 0-14-16,-4 1 8 15,1-1-13-15,0 1-26 16,3-1 0-16,-3 0 5 0,3 0-14 15,-2 2 5 1,1 2 5-16,1 1-14 0,-3 4 15 16,1 1-1-16,1 0-11 15,-1 1 9-15,-1 0-3 16,0 1-1-16,2-1-8 16,1 1 4-16,-2-1 2 15,2 0-8-15,-2 0 5 16,2 1-4-16,-2-1-1 15,1 1 0-15,-1-2 3 16,-1 2-3-16,3-1-1 16,-3 2 1-16,3-1 3 15,0 1-1-15,0 0 1 16,0 0 2-16,0 0-3 16,0 0 2-16,0 0-2 0,0 0-2 15,0 0 0-15,0 0-4 16,0 0 0-16,0 0 0 15,0 0-2-15,0 0 4 16,0 6 2-16,0-1 2 16,0 2 3-16,0-2 1 15,0 3 3-15,8 0-1 16,5-1 11-16,0 1-5 16,5-2-6-16,2-2-1 15,-1 0-2-15,3 0 1 16,-2-2 1-16,-1 1-4 15,0 0-3-15,1 0 0 0,1-2 0 16,-2 1 0 0,-2 2 2-16,0-1-2 0,0 0 1 15,2 1-1-15,2 0 0 16,-1 1 0-16,-1-3 0 16,1 2 0-16,-4-1-2 15,-1 1 2-15,-2-1-1 16,-1 0 0-16,1 2 1 15,-2-4 0-15,0 1 0 16,2 0 0-16,-1-2-1 16,3 1 0-16,0 1 1 15,1-2-3-15,-2 1 1 16,0 0 2-16,-2 1-4 16,-1-2 1-16,1 1-2 15,-5 1 5-15,1-2 0 0,0 0 0 16,0 0-1-16,-2 0 0 15,2 0 1-15,-1 0 0 16,0 0 0-16,-1 0 0 16,0 0 0-16,0 0-1 15,-1 0-1-15,5 0 2 16,-4 0 2-16,2 0-2 16,-1 0-1-16,2 0 0 15,-3-2 2-15,0 1-1 16,0-1 0-16,-3 2 0 0,3-1 0 15,-3 1-1 1,-2 0 1-16,2-1 0 0,2 1 0 16,2-2 0-16,2 1 0 15,0-1 0-15,0 2 0 16,2-1 0-16,-1 0 0 16,-1 0 0-16,2-3 0 15,-3 3 0-15,-2 0 0 16,0-1 1-16,-3-1-1 15,2 2-1-15,2 0 1 16,-1-1 0-16,3 1 0 16,0-1 0-16,1 1 0 15,-2 0 0-15,3-1 1 16,0 1-1-16,-2-2 0 16,2 0 0-16,-1 1 0 0,-2 0-1 15,1 1 1 1,0-2 0-16,1 1 1 0,-1 1-1 15,0-2 0 1,0 2 0-16,-2-2-1 0,1 3 1 16,-2 0 1-16,1-2-1 15,1 1 1-15,-2 1-1 16,0-1 1-16,0-2-1 16,4 1 0-16,-1-1-1 15,-1 1 1-15,0-2 0 16,1 3 0-16,-3 0 0 15,-1-1-1-15,-2 2 2 16,0 0-2-16,-3-1 2 16,4 1-2-16,-1 0 3 0,2-1-2 15,1 1 0-15,1-3 0 16,3 1-1-16,-2-1 3 16,1 2-2-16,-1 0 0 15,-5 0 0-15,1 1 0 16,-4 0 1-16,0 0-1 15,0 0 1-15,0 0 5 16,0 0-6-16,0 0 9 16,0 0-5-16,0 0 6 15,0 0-4-15,0 0 7 16,0 0 4-16,0 0-2 0,0 0 3 16,0 0-5-1,0 0 0-15,0 0-10 0,0 0 5 16,0 0-7-16,0 0 0 15,0 0 2-15,0 0-3 16,0 0-3-16,0 0 3 16,0 0-54-16,0 0-142 15,0-2-470-15</inkml:trace>
  <inkml:trace contextRef="#ctx0" brushRef="#br0" timeOffset="92036.21">7880 7774 466 0,'0'0'161'16,"0"0"-66"-16,0 0 15 15,0 0-17-15,0 0 43 16,0 0-30-16,0 0-54 16,0 0-11-16,0-6-13 15,0-1-20-15,0 0 11 16,0-2 14-16,0-2-19 16,0-4 19-16,0-2 1 0,0-4-3 15,0-6-17-15,-3 1 3 16,0-5-3-16,1-1-4 15,2 0 11-15,0 2-11 16,0 4 2-16,0 6 4 16,0 4-6-16,0 4-2 15,0 5 1-15,0 2-5 16,0 1 2-16,0 0 4 16,0 3-5-16,0 0-3 15,0 0 2-15,0-2 3 16,-1 1-1-16,1-1-3 15,0-1-2-15,0 3 0 0,0-2 0 16,0 1-2 0,-3 2 1-16,3 0-2 0,0 0-24 15,-4 0-96-15,-5 0-286 16</inkml:trace>
  <inkml:trace contextRef="#ctx0" brushRef="#br0" timeOffset="94789.57">7036 6348 703 0,'0'0'180'0,"0"0"-125"16,0 0 55-16,0 0-11 16,0 0-33-1,0 0-25-15,10 6-21 0,7-3-8 16,5 1 14-16,3 2 9 15,2 0-20-15,1 0-4 16,2 1-1-16,4 0-5 16,4-1-1-16,-1-1 2 15,5 1-1-15,-3-3-3 16,-2 0-1-16,2 1 4 16,-3-1-4-16,1 1-1 15,-3 1-1-15,-1-3 1 16,0 4 3-16,-5-2-3 15,-4 1 0-15,-3-1-1 16,-3-1 1-16,-3 1 0 0,1 0 1 16,-4-1-1-16,1-2 1 15,-2 1-2-15,0-1 1 16,-1-1 0-16,-1 1 0 16,0 0 1-16,1-1-1 15,1 0 1-15,-1 2-1 16,0 0 0-16,-2-2-1 15,4 2 1-15,-2 0 0 16,1 1 0-16,-4-1 0 16,-2 0 0-16,-2-2 0 15,1 0 0-15,-1 0 0 16,-1 0-1-16,-2 0 1 0,1 0 1 16,-1 0-1-16,0 0 1 15,0 0-1-15,0 0 1 16,2 0 0-16,4 0-1 15,1 0 1-15,3 1-1 16,-2 1-1-16,-2-2 1 16,2 1-1-16,-4 0 1 15,0-1 0-15,-2 2-1 16,-2-2 1-16,1 0 0 16,1 0 1-16,-2 0-1 15,0 0 2-15,0 0-2 16,0 0 1-16,3 0-1 15,0 0 0-15,0 0-1 16,-2 0 1-16,-1 0 0 0,0 0 0 16,0 0 2-16,0 0 2 15,0 0 6-15,0 0 11 16,0 0 6-16,0 0-4 16,0 0-11-16,0 0-1 15,0 0-1-15,0 0-4 16,0 0-2-16,0 0 3 15,0 0-1-15,0 0-1 16,0 0 1-16,0 0-2 16,0 0-1-16,0 0 2 15,0 0-3-15,0 0 3 0,0 0-4 16,0 0 1 0,0 0-1-16,0 0-1 0,0 0 0 15,3 0-2-15,2 1 0 16,5 1 2-16,2-2 1 15,0 0-1-15,0 1 1 16,0 0-1-16,0-1 0 16,-3 2 1-16,-5-2-1 15,1 0 0-15,-4 0 0 16,-1 0-1-16,2 1 1 16,-2-1-1-16,0 0 2 15,1 0-2-15,1 0 2 16,1 0-1-16,1 0 0 15,4 0 0-15,-2 0 0 16,1 0 1-16,-1 0-1 0,-2 3 0 16,-2-3 0-16,-1 0 0 15,2 0-3-15,-1 0 3 16,1 0 1-16,3 0-1 16,-4 0 0-16,1 0-1 15,0 0 1-15,-3 0 0 16,0 0 0-16,0 0 2 15,0 0 0-15,0 0 2 16,0 0-3-16,0 0-1 16,0 0-1-16,-3 0-5 15,-14 0-85-15,-8 0-218 16,-10-4-830-16</inkml:trace>
  <inkml:trace contextRef="#ctx0" brushRef="#br0" timeOffset="97210.07">7046 6364 596 0,'0'0'196'0,"0"0"-163"16,0 0 49-16,0 0 17 16,0 0-13-16,0 0-24 15,-2 0-34-15,2 0-16 16,0 3-8-16,0 7 10 15,0 4 32-15,0 1-5 16,0 1-5-16,0 2-16 16,0 3 8-16,0 1 0 15,2 1-13-15,4 0 11 16,-3 1-7-16,5 0-3 0,0-1-8 16,0 2 8-16,-1-3-7 15,1 2 3-15,-1-2-2 16,2 0 1-16,-1-1 0 15,1-1 1-15,-1-2-8 16,0-1 1-16,1-1 3 16,3-1-6-16,-3 1 0 15,1-2 0-15,2 0 1 16,-3-1-1-16,2 1 0 16,0-1-1-16,0-1 1 15,0 1-1-15,-1-3 1 0,-1 1-1 16,-2-1 0-1,1-4 0-15,1 4 0 0,-3-2 0 16,1 1-1-16,-1-1 1 16,4 2-1-16,-2 1 0 15,1-2 0-15,1-2 0 16,-2 0 1-16,-1 0 0 16,1 0 0-16,-1 0-1 15,1 0 0-15,-2-1 0 16,0 1 1-16,0-2 0 15,1 1-1-15,-1 1 1 16,0-1-2-16,2-1 1 16,-2 2 0-16,1-4 1 15,0 3 0-15,1-3-1 0,-2 2 2 16,1 1-2-16,1 0 0 16,-2 0-1-16,1 0 2 15,-1 0-1-15,4 1 0 16,-2-1 0-16,-2-1 0 15,3-1 0-15,-2 1 0 16,1-2 1-16,1 2 0 16,-2-3-1-16,2 2 1 15,-1 0 0-15,-1-2-2 16,2 4 2-16,-3-2-2 16,3-2 3-16,2 3-3 15,0-1 2-15,0-2 0 16,2 2-1-16,2-3 0 0,0 0 0 15,-3 1 3 1,0-1-3-16,1 1 0 0,-2-1 0 16,2 0 1-16,-1 1-1 15,-1-2 3-15,0 0-3 16,0 1-2-16,0-1 2 16,2 1 1-16,-3-1-1 15,1 0 0-15,4 0 1 16,-2 0 1-16,2 0-4 15,3 0 6-15,-2 0-6 16,2-1 4-16,-4-2-3 16,-1-1 2-16,-1 1-1 0,0 1 0 15,1-3 1 1,-1 1-1-16,2 0 1 16,-1 0 0-16,2-2-1 0,0 0 0 15,6-1 1-15,-3-1 0 16,1 0-1-16,-2 1 0 15,-1 0 0-15,-1 0 0 16,0 2 0-16,-5-3 0 16,2 0 0-16,0 0 0 15,-1-2 0-15,2 3 0 16,-1-3-1-16,0 3 2 16,-2 0 0-16,-1-2-1 15,-1 4 0-15,-1-4 2 16,-2 1-1-16,-1 0 3 15,2-1-4-15,0 0 1 0,-1-1 0 16,2-1 1 0,-3-3-2-16,1 1 1 0,-2 1 2 15,3 4-1-15,-3-1 1 16,-1 0 12-16,2 2-6 16,-3-1 1-16,1-1 0 15,-2-1-4-15,3 0-2 16,-2-1-2-16,1 0 1 15,1-2-1-15,-2 1 1 16,2 0-2-16,0 2 0 16,-1 2 7-16,-1-1-7 15,1 1 10-15,-2 0-5 0,3-1-4 16,-3 1 8 0,0-2-2-16,4-2-4 0,-4 1-4 15,0 0 2 1,3 1-1-16,-3 1-1 0,2-2 0 15,-2 2 0-15,0-1 1 16,0 1 1-16,0-1-1 16,0-1 6-16,0-2 3 15,0-1-8-15,0-3 2 16,0 2-3-16,0 0-1 16,0 4 0-16,0 4 0 15,0 0 1-15,0 3 0 16,0-1-2-16,0-1 3 15,0 0-2-15,0-1 1 0,0-1-1 16,-5-2 2-16,1-2-2 16,4-2 0-16,-3 0 3 15,1-1-3-15,-1 5 0 16,2 3 0-16,-1 3 0 16,1 2 0-16,1 2 0 15,0 0-2-15,0 0 2 16,0 0 0-16,0 0-1 15,0 0 0-15,0 0 1 16,0 0-2-16,0 0 2 16,0 0-4-16,0 0 2 0,-2 0 0 15,2 0 1 1,0 0-3-16,0 0 1 0,0 0 2 16,0 0 0-16,0 0-2 15,0 0 3-15,0 0 0 16,0 0 0-16,0 0 0 15,0 0-1-15,-1 0-1 16,-4 0 1-16,-1 0 1 16,-7 3-1-16,-5 3 2 15,-9-1 0-15,-11-1-1 16,-7 1-5-16,-12 0-25 16,-9 0-18-16,-4-2-34 15,-4 0-65-15,8-1-127 16,11-2-467-16</inkml:trace>
  <inkml:trace contextRef="#ctx0" brushRef="#br0" timeOffset="99460.17">8592 7782 640 0,'0'0'90'16,"0"0"-59"-16,0 0 47 16,0 0-22-16,0 0-10 15,0 0 7-15,0 0-24 16,4-25-4-16,-2 22 24 16,-1-1-15-16,1 1 8 15,-2-2-6-15,1 1-18 16,2-3 6-16,-1-2-9 15,3-2 2-15,0-3-10 16,1-1 0-16,0-3 9 0,2-4-15 16,0-3 10-16,0-3-10 15,-1-2 5-15,-2-1-4 16,2-1-1-16,-4 2-1 16,-1 3 4-16,1 3-2 15,-3 6 2-15,1 4-4 16,-1 1 2-16,2 4 4 15,-2 2-6-15,0 2 4 16,0 1 9-16,0 2 12 16,0-1-12-16,0 3 6 15,0 0 0-15,0 0-10 16,0 0-7-16,0 0 3 0,0 0-3 16,0 0 0-16,0 0-4 15,0 0 2-15,0 0 0 16,0 0 0-16,0 0 0 15,0 0 0-15,0 0 0 16,0 0 0-16,0 0 4 16,0 0-3-16,0 0 0 15,0 0 3-15,0 0-2 16,0 0 3-16,0 0-1 16,0 0-2-16,0 0-1 15,0 0 0-15,0 0 0 16,0 0 0-16,0 0-1 15,0 0 5-15,1 0-5 0,-1 0 1 16,0 0 0 0,0 0-1-16,2 0 0 0,2 0-3 15,5 0 2-15,9 0 1 16,1 0 0-16,1-1 3 16,2 0-2-16,-3-1-1 15,1 1 0-15,-1-1-3 16,2 2 6-16,-1-1-3 15,-1 1 0-15,2-1-1 16,-3-1-1-16,4 1 4 16,5-1-3-16,1 1 1 15,5 0-6-15,0-2 5 0,-2 0-20 16,-2 3 1 0,-7-2 5-16,-1 1-1 0,-5 1 13 15,-5 0-2-15,-7 0 5 16,-2 0-2-16,-2 0-1 15,0 0 3-15,0 0 0 16,0 0 3-16,0 0-3 16,0 0 2-16,0 0 0 15,0 0-2-15,0 0-3 16,0 0 3-16,0 0-1 16,0 0 1-16,0 0 0 15,0 0 1-15,0 0 7 16,0-1 2-16,0 1 6 0,0-2 2 15,0 2 2 1,0-1 0-16,0-2-2 0,0-1 6 16,0-4-11-16,0-2-10 15,0 1 1-15,0-4 0 16,0-1-4-16,-2-3 4 16,1-3-2-16,-2-3 4 15,1-3-3-15,2-2-1 16,-1 2-1-16,-1 2 1 15,-1 6-1-15,2 1-1 16,-2 6 1-16,1 1 1 16,0 0-2-16,2-1 3 15,-2-1-3-15,1 0 0 16,-1-1 3-16,-1 0-2 0,3 3 0 16,-1 2 0-16,1 3 0 15,0 4 0-15,0 0 3 16,-2 1-3-16,2-3 3 15,0 1-3-15,0 1 2 16,-3 0 0-16,3 1 0 16,0 0-2-16,0 0 3 15,0 0-4-15,0 0-1 16,0 0-1-16,0 0 0 16,0 0-2-16,0 0 2 15,0 0-11-15,0 0-48 16,0 0-102-16,0 0-273 15</inkml:trace>
  <inkml:trace contextRef="#ctx0" brushRef="#br0" timeOffset="100719.64">8787 6381 421 0,'0'0'86'0,"0"0"-15"16,0 0 28-16,0 0-5 15,0 0-6-15,0 0-2 16,0 0 8-16,0 0-27 16,0 0-25-16,0 0-18 15,0 0-10-15,15 0-5 0,5 0 15 16,11 0-7-16,7 0-4 16,10 0 2-16,6 0-6 15,3 2-8-15,-2-2 1 16,-4 0 2-16,-2 0-4 15,-1 1 0-15,2-1 0 16,-1 1 1-16,1-1-1 16,2 1-2-16,-3-1 2 15,-1 0 0-15,1 0 0 16,-1 0-2-16,-2 0-8 16,-1 0 9-16,0 0-6 15,-8 0 2-15,2 0 4 16,-3-1-2-16,-2-1 2 15,0-2 1-15,-1 2 0 16,-5 0 0-16,-4 0-3 0,-4 2 1 16,-5 0 2-16,-4 0-1 15,0 0 1-15,1 0 0 16,-2 0 0-16,1 0 0 16,-5 0 0-16,3-1 0 15,-5 1-1-15,-2 0-58 16,-1-1-136-16,-1-2-40 15,0 1-428-15</inkml:trace>
  <inkml:trace contextRef="#ctx0" brushRef="#br0" timeOffset="102728.98">8748 6388 72 0,'0'0'378'16,"0"0"-290"-16,0 0-19 0,0 0 1 15,0 0 30 1,0 0-30-16,0 0-22 0,0 0-5 16,0 0-13-16,0 0-2 15,0 0 17-15,0 0 11 16,-1 0-8-16,1 0-11 16,0 0-12-16,0 0 0 15,0 0-11-15,-2 3 2 16,2 2-1-16,-1 3 0 15,1 3 3-15,0 0 10 16,0 1-15-16,0 0 4 16,0-1-6-16,0 0-7 15,0 1 2-15,0-1 0 16,1 0 4-16,2-2 0 0,-1-2-2 16,-1 2 7-1,1-1-6-15,-2 2 0 0,1 0-2 16,-1 2 1-16,2 1 6 15,-2-2 4-15,3 1-10 16,1-2-5-16,-1-2-2 16,2 2 4-16,-1-2 0 15,1 1-3-15,-1-2 1 16,2 1-2-16,0 1 3 16,0 1-4-16,0-2 1 15,3 2 3-15,-2-1-4 16,2-1 0-16,-1 0 4 15,1-1-3-15,4 2 1 0,-2-2-1 16,2 0 5-16,-1 0-5 16,2 0-1-16,2 2 0 15,-4-1 0-15,6 1 4 16,-2-2-4-16,2 1 0 16,1 0 3-16,1 3-3 15,1-4 0-15,1 2 1 16,-1 0 0-16,1-2 0 15,-1 0-1-15,0 0 1 16,2-1 0-16,0 0 3 16,0 2-3-16,-1-3-1 15,1 5 0-15,0-3-3 16,-2 0 3-16,3 1 0 16,-3 0 1-16,3-1 1 0,1 0-4 15,-2-3 5-15,1 2-5 16,1-2 2-16,-1-1 0 15,-3 1 0-15,1 1-2 16,0-3 2-16,2 1 0 16,-1-2 0-16,-1 0 0 15,2-1 0-15,-2 0 1 16,-1 0 1-16,3 0-1 16,-2 0 0-16,-2-2-1 15,4-3 2-15,-5-1-1 16,-2 2 0-16,0-3 0 15,-3 1 0-15,4 1 0 16,-3-4-1-16,1 0 2 0,-1 0 0 16,0 0-1-16,-3 0 0 15,1 1-1-15,-2-2 2 16,-2 2-1-16,-1-1 3 16,-3-1 4-16,1 0 7 15,-1 0 1-15,-1 0-9 16,1 1-1-16,2-3-1 15,-1 1-2-15,0 1-2 16,0 2 1-16,-3 2-2 16,4 0 0-16,-5 0 2 15,-1 2-1-15,2-1 5 16,-1-1-2-16,1-2 0 0,1-1 0 16,-1 0-3-1,2-3 2-15,-1 3-1 0,0-2-2 16,1 4 3-16,-2-1-3 15,-3 2 2-15,3 0-1 16,-3-1 4-16,3 2 4 16,-1-1-5-16,-1-1 3 15,1 0-4-15,-1 0-3 16,1-1 5-16,-1-1-5 16,1-1 1-16,-1 2 0 15,-1-1 1-15,3 1 1 16,-3 1 3-16,0 0-5 15,0 0 3-15,0 0-1 16,0-2 0-16,0 1-1 16,1-1 0-16,-1 1-2 0,2-1 1 15,-1-1 2-15,-1 2-2 16,0-1 2-16,0 2-2 16,0 2 3-16,0 1-1 15,0-2 2-15,0 2 1 16,0-2-4-16,0 0 1 15,0-2 0-15,0-3-1 16,0-1-2-16,0-2 0 16,0 3 0-16,0-1 0 15,0 6 1-15,0 0-1 0,0 3 0 16,0 2 0 0,0 1 0-16,0 0 0 0,0 0-1 15,-1 0-2 1,-8 0-28-16,-6 0-63 0,-15-3-265 15</inkml:trace>
  <inkml:trace contextRef="#ctx0" brushRef="#br0" timeOffset="104337.24">7865 7306 734 0,'0'0'118'0,"0"0"-118"15,0 0 7-15,0 0 31 16,0 0 31-16,0 0 8 16,0 0-18-16,0 0-33 15,15 12-1-15,-15-4 26 16,0 1-4-16,0 2-13 16,0 0-18-16,3 6-13 15,3-3-3-15,3 2-15 16,1-5-189-16,-5-5-541 15</inkml:trace>
  <inkml:trace contextRef="#ctx0" brushRef="#br0" timeOffset="108150.59">8229 9122 540 0,'0'0'94'0,"0"0"-65"0,0 0 67 15,0 0 21-15,0 0 1 16,0 0-13-16,0 0-38 16,0 0-30-16,3 3-17 15,7 1 9-15,4 2 2 16,8-3-16-16,2-3-9 16,10 0-5-16,-2 0-1 15,1 0-25-15,-4 0-38 0,-9-3-12 16,-5 0 6-1,-9 3 36-15,-6 0 14 0,0 0-8 16,-14 0 27-16,-8 0 9 16,-3 5 0-16,-1 0 17 15,1-2-6-15,2 0-14 16,4 0-1-16,4-2 30 16,8 1-1-16,5-2-19 15,2 1-3-15,0-1 14 16,0 0-1-16,0 0-7 15,12 0-13-15,3 0 3 0,4 0-2 16,1 0-6 0,1-3-1-16,0-4-61 0,0-4-207 15,1-2-304-15</inkml:trace>
  <inkml:trace contextRef="#ctx0" brushRef="#br0" timeOffset="110969.99">12020 9874 506 0,'0'0'240'0,"0"0"-217"16,0 0-5-16,0 0 51 15,0 0-7-15,0 0 23 16,0 0-22-16,-3 0-13 16,3 0-18-16,0 0-10 15,0 0 0-15,-1 0 0 16,-2 0 1-16,-6 0-1 16,-3 0 2-16,-3 2 5 0,-1 3-6 15,-1-1-3-15,-1 1-6 16,2 2 0-16,-5 2 0 15,0-1-2-15,1 2 3 16,1 3 6-16,4 2-7 16,0 1 0-16,6-2 3 15,2 1-8-15,3 1-4 16,4 0 0-16,0-1-1 16,0 1 2-16,10-2-1 15,8-3 2-15,9-3 2 16,4-2-7-16,5-5 2 15,2-1-1-15,-3 0-3 16,-4-1-3-16,-6-11-2 0,-6-2-2 16,-8-5 5-1,-6-2 2-15,-5-4 0 0,0-1-1 16,0-2 1-16,-9 2 0 16,-1 3 1-16,2 5-1 15,2 7 3-15,1 4 5 16,3 4 7-16,-3 2 6 15,5-1-8-15,-1 2 8 16,1 0-4-16,0 0 0 16,0 0-10-16,0 2-1 15,0 14 4-15,0 8 5 16,0 6 17-16,0 6-18 0,13 0 2 16,2 3-12-1,4-3 0-15,5 2-4 0,2-2-18 16,4-6-127-16,-4-4-558 15</inkml:trace>
  <inkml:trace contextRef="#ctx0" brushRef="#br0" timeOffset="113276.12">11955 9671 723 0,'0'0'129'16,"0"0"-108"-16,0 0 57 16,0 0 9-16,0 0 11 15,0 0-49-15,-5-4-31 16,2 4-8-16,-6 9 1 0,-6 5 18 16,0 7 4-1,2 1-10-15,1 1 0 0,4 0-13 16,0-1 5-16,0 1-5 15,2-1 24-15,-2 1-16 16,1-3-5-16,1 1-5 16,2 0 5-16,-2 0 0 15,0 1 3-15,3-3-3 16,-6 1-5-16,6-2 4 16,-3 1-2-16,1-1-1 15,1 0-4-15,1 1 1 16,1-2-1-16,0 0-2 15,2-3 1-15,0-2 0 16,0-2-3-16,0-2 0 0,0 1-1 16,0-5 2-16,0-1-1 15,0-1-1-15,0-2 0 16,0 0 1-16,0 0 2 16,0 0-2-16,0 0 5 15,0 0 0-15,0 0 3 16,4-2 2-16,6-11-6 15,4-4-5-15,8-2 0 16,2-2-1-16,3-2 0 16,1 3-4-16,-1 2-3 15,-3 1-9-15,-3 4 7 16,-9 5 4-16,0 1 3 16,-6 3 2-16,-3 2 1 0,0-1 3 15,0 2-3 1,-2-1-1-16,1 2 1 0,3 0-2 15,1 0 0-15,2 0 0 16,3 0 2-16,0 0-1 16,0 3-1-16,-4 3 2 15,2 0 0-15,-3-1 0 16,-1 1-2-16,-1 3 2 16,1-2-1-16,-2 2 2 15,-2 3-1-15,1 0 1 16,-2 4 1-16,0-1 3 15,0 3 1-15,0-2 4 16,0 0-5-16,-2-1-1 16,-1-1 2-16,0-4-1 0,2 0-5 15,-1-3 2-15,-1-1 0 16,2-2-1-16,-2-1 1 16,-3 0 1-16,-6 0 9 15,-5-1-1-15,-8 1 5 16,1 0-7-16,-1-2 3 15,2-1-5-15,1 0-5 16,6 0 9-16,1 0-4 16,0-2-4-16,3-5 1 15,1-2 2-15,3-1-3 16,2 0-1-16,1 0-1 0,2 3 1 16,0-3-2-1,0 2 1-15,1-2-1 0,2 0 2 16,0 2-2-16,0-2-1 15,0 0-4-15,0 2-2 16,0-1-10-16,0 3-17 16,0-1-26-16,0 3-81 15,0-2-159-15,3 1-316 16</inkml:trace>
  <inkml:trace contextRef="#ctx0" brushRef="#br0" timeOffset="114140.46">11896 9901 852 0,'0'0'82'15,"0"0"-78"-15,0 0 82 16,0 0 33-16,0 0-61 16,0 0-32-16,-28 34 1 0,19-7 3 15,1 3-6-15,2 2 7 16,1 4-2-16,2 0 20 15,-3-2-15-15,1 0-1 16,-1-5-12-16,2-1 2 16,1-6-17-16,-3-4 5 15,6-4-6-15,-3-7-3 16,3-2-2-16,0-5 1 16,0 0 3-16,0 0 3 15,0-5 8-15,0-10-1 16,0-8-12-16,9-2-1 15,-2-5-1-15,1-2 0 0,1-2 0 16,4-2-4-16,1 7-7 16,0 2-5-16,0 4 6 15,-1 5 4 1,-1 0-1-16,-1 1 5 0,2 2 1 16,-7-2 1-16,5 1 0 15,0 4 1-15,-3 3-1 16,1 4-2-16,-3 2-2 15,4 1 2-15,-2 2-2 16,1 0 2-16,1 0 1 16,-1 6-1-16,3 2 4 15,1 3-3-15,-2 0 2 16,-2 5 2-16,3 1 1 0,-5 0 4 16,1 0 2-16,-4 0-2 15,2 1-5-15,-2 2 5 16,-1 0 1-16,2 0 0 15,0-1 0-15,-1 1-4 16,-1 0-2-16,0 0 2 16,-3 0 1-16,0-4 0 15,0 1 2-15,0-1 1 16,-12-2 3-16,-3-1-6 16,-1-4 8-16,-5 0-4 15,-2-5 4-15,-4 0-8 16,-4-1-5-16,-5-3 2 15,-4 0-1-15,3-3-4 16,4-8-14-16,8 0-32 0,10-3-57 16,3-2-104-16,7-1-281 15</inkml:trace>
  <inkml:trace contextRef="#ctx0" brushRef="#br0" timeOffset="115792.38">19043 9398 218 0,'0'0'196'0,"0"0"-187"16,0 0 50-16,0 0 71 15,0 0 3-15,0 0-33 16,0 0 2-16,0 0 30 16,3 0-44-16,-3 0-39 15,-6 0-9-15,-6 0-8 16,-4 2-7-16,-6 6-9 0,-3 2 1 15,0 1-5-15,-4 2 4 16,3 1 3-16,0 1 2 16,5 3-8-16,5 1 2 15,4 1-1-15,2 1-3 16,7 0-3-16,3 2 3 16,0-1 1-16,0 0-1 15,4-4-3-15,6-1-5 16,4 1 3-16,5-4 2 15,5-3 0-15,6-4 1 16,6-4-3-16,1-3-5 16,2 0 0-16,-3 0 3 15,-5-12-3-15,-7-1 0 16,-5-4-1-16,-10-3 6 0,-6-4-1 16,-3 0-3-16,0 2-1 15,-1-1 0-15,-8 3 1 16,3 2-2-16,-1 1 1 15,4 1-1-15,0 2 3 16,1 3-2-16,2 0-1 16,0 4 0-16,-2 0 4 15,1 1 3-15,-1 3 9 16,1 1-2-16,1-1 3 16,-2 1 3-16,1 2 0 0,1 0-5 15,0 0 0 1,0 0 1-16,0 0-3 0,0 2-12 15,0 16 0 1,0 10-1-16,4 9 8 0,11 3-2 16,5 6-6-16,4 0 2 15,4 4-2-15,3-1-17 16,1-3-102-16,-4-5-314 16</inkml:trace>
  <inkml:trace contextRef="#ctx0" brushRef="#br0" timeOffset="121150.13">7270 6436 144 0,'0'0'85'0,"0"0"-35"16,0 0 21-16,0 0-4 15,0 0-17-15,0 0-20 16,0 0-14-16,0 2-1 16,0-1 8-16,0-1 0 15,-2 1-11-15,2-1-5 16,0 1 6-16,0-1 14 16,0 0 17-16,0 0 1 15,0 0-10-15,0 0 5 16,0 0 4-16,0 0-3 15,-1 0-5-15,-1 0-3 16,2 0-14-16,0 0-10 16,0 0-6-16,0 2-2 0,0-2 2 15,0 0 1-15,0 0 1 16,0 0 5-16,0 0 2 16,0 0 5-16,0 0 9 15,0 0 6-15,0 0 11 16,0 0-4-16,0 0-2 15,0 0 1-15,0 0-6 16,-1-2-7-16,1-5-9 16,-2-4-5-16,1-2 1 15,-1-2 9-15,1-2-2 16,-1-1 2-16,-2-2-8 16,3 0 9-16,-1 2-5 0,-1 0-2 15,2 2 4 1,-4 2-1-16,5 1-4 0,0 2 1 15,0-1 1 1,-3-2-10-16,3-1 5 0,0-1-5 16,0 1-3-16,0 5 6 15,0 3-7-15,0 2 5 16,0 5 8-16,0-1 0 16,0 1-7-16,0 0-5 15,0 0-3-15,0 0 0 16,0 0-1-16,0 0 0 15,0 0-3-15,0 0 2 16,0 0 2-16,0 0-3 16,0 3-11-16,0 4-77 15,-3-3-145-15,-5-3-432 0</inkml:trace>
  <inkml:trace contextRef="#ctx0" brushRef="#br0" timeOffset="121966.05">7003 5609 651 0,'0'0'85'0,"0"0"-35"16,0 0 26-16,0 0 0 0,0 0 17 16,0 0 5-16,52 0-46 15,-40 2-37-15,0 7-2 16,-2-2 4-16,2 2-6 16,-1 1-6-16,-2-1-3 15,-2 3 3-15,2-1 0 16,-3 0-2-16,-3 2-2 15,3 0 3-15,-4 1-3 16,-2 2 1-16,0-2-2 16,0 1 0-16,-5 0 2 15,-10 0 1-15,-4-1 4 0,-4-4-4 16,1-3 2 0,1-4-5-16,8-3-1 0,7 0-21 15,6-10-101-15,0-7-138 16,16-2-185-16</inkml:trace>
  <inkml:trace contextRef="#ctx0" brushRef="#br0" timeOffset="122297.19">7251 5613 672 0,'0'0'127'16,"0"0"-82"-16,0 0 84 16,0 0-20-16,0 0-34 15,0 0-22-15,-63 3-19 16,55 7-11-16,-2 4-12 16,1 3 0-16,-3 1 2 15,6 2 2-15,0 1 1 16,4-1-9-16,2-1 8 15,0-2-7-15,0-1 3 16,11-4-9-16,10-4 4 16,4-7-6-16,6-1-1 0,5 0-35 15,2-7-98 1,-4-7-174-16,-7-3-108 0</inkml:trace>
  <inkml:trace contextRef="#ctx0" brushRef="#br0" timeOffset="122610.27">7061 5447 599 0,'0'0'341'0,"0"0"-295"16,0 0 15-16,0 0 29 16,0 0-23-16,0 0-17 15,13-3-24-15,10 3 14 16,11 0-9-16,0 0-21 16,-1 0-5-16,-2 0-5 15,-4 0 0-15,-7 0 0 16,-4 0-9-16,-5 0-20 15,-4 0-115-15,-5 0-167 16,-2 0-220-16</inkml:trace>
  <inkml:trace contextRef="#ctx0" brushRef="#br0" timeOffset="123593.01">7868 6488 749 0,'0'0'107'0,"0"0"-66"16,0 0 110-16,0 0-37 16,0 0-31-16,0 0-44 15,7-22-9-15,-5 17-5 0,-1 1-12 16,1 1 6-16,1-2 1 16,0-1 2-16,2-3 0 15,-2-2-1 1,0 0-1-16,1-5 1 0,-1 1-8 15,0-3-4-15,-2-1-3 16,2-1 1-16,-1 2-2 16,-1 0-1-16,1 3 0 15,-1 6-3-15,-1 3 2 16,0 4 0-16,0-2 0 16,0 2 2-16,0 2-5 15,0 0-2-15,0 0-10 0,0 0-71 16,0 0-84-1,0-3-250-15</inkml:trace>
  <inkml:trace contextRef="#ctx0" brushRef="#br0" timeOffset="124613.28">7707 5600 554 0,'0'0'222'15,"0"0"-209"-15,0 0 62 16,0 0 18-16,0 0 78 16,0 0-78-16,0-15-40 15,0 15-25-15,-3 0-13 16,-3 0-9-16,-2 4 0 15,-3 11-1-15,2 4-1 0,3-2 1 16,1 2 0-16,2-3-4 16,3 1 2-16,0-4-2 15,0-2 1-15,9-4 3 16,3-4-4-16,4-3 4 16,4 0-4-16,2 0-2 15,-2-13-4-15,-7-2-4 16,-3-5 6-16,-4-1 2 15,-4-2 1-15,-2-2 2 16,0-2-2-16,0 0 1 16,-6 2 0-16,-6 5 1 15,2 6 12-15,2 6 0 0,1 2 11 16,4 5 7-16,3 1-13 16,0 0-7-16,0 0 0 15,0 0-10-15,0 10-2 16,0 10 4-16,0 7 1 15,0 6 1-15,3 0 0 16,6 3-1-16,-3 1-4 16,1 1-1-16,2 2 2 15,0 3 0-15,0 1-2 16,5-4 0-16,-3-4 0 16,0-8 2-16,-5-8 2 15,1-6-4-15,-2-6 0 16,-4-6-2-16,1-2 2 15,-2 0 4-15,0-2 5 0,0-13 4 16,0-8-9-16,0-5-2 16,0-4 0-16,0-4 1 15,0-3 3-15,0 1-3 16,0 4-3-16,3 1 4 16,3 5-3-16,1 5 0 15,2 3 0-15,-3 1 0 16,0 6 1-16,2 5 0 15,-5 2-1-15,1 4 0 16,-4 0 0-16,0 2-1 16,0 0 0-16,0 0 0 15,0 0 0-15,0 0-3 16,0-1 3-16,0 1-3 0,0 0 2 16,1 0-2-16,1 0 2 15,1 0-4-15,3 0 3 16,-2 0 0-16,4 0-50 15,-1 0-88-15,-2 0-153 16,-4-4-566-16</inkml:trace>
  <inkml:trace contextRef="#ctx0" brushRef="#br0" timeOffset="125634.55">8059 5859 845 0,'0'0'48'0,"0"0"-4"15,0 0 63 1,0 0-32-16,0 0-18 0,0 0-43 16,-5 7-13-16,3 7 10 15,-1 1 1-15,1 0-3 16,1-2-4-16,1 0 4 15,0-2-1-15,0-1-1 16,0-2-2-16,10-6-1 16,2-2 1-16,7 0-3 15,-1 0 0-15,3-1-2 16,-4-9-11-16,-4-3-11 16,-4-1 18-16,-6-3 4 0,-3 0 2 15,0-4 6 1,0 1 11-16,-12-2-1 0,-1 1 5 15,-1 4 6 1,5 2 6-16,-1 6 7 0,7 4-9 16,3 0 2-16,0 5-12 15,0 0-11-15,0 0-1 16,0 0 0-16,0 0-3 16,0 5-7-16,0 15 0 15,6 11 6-15,9 7 3 16,1 3-3-16,2 2-4 15,1-1-2-15,1-4-1 16,7-1 0-16,-2-6-60 16,0-4-163-16,-5-6-514 15</inkml:trace>
  <inkml:trace contextRef="#ctx0" brushRef="#br0" timeOffset="126569.99">9081 6464 497 0,'0'0'160'15,"0"0"-99"-15,0 0 33 16,0 0-5-16,0 0 57 16,0 0-32-16,0 2-50 15,0-2-11-15,0 0 3 16,0 0 3-16,0 0 2 15,0 0-5-15,0 0-12 16,0 0-19-16,0-10-11 16,0-5-6-16,0-3-4 15,0-6-2-15,0-4-1 16,0-7 1-16,0-5 1 16,0-6-2-16,0 3-1 0,0 4 2 15,0 12-1-15,-3 8-1 16,0 7 2-16,1 5-2 15,1 3 4-15,1 1 3 16,-3 2 1-16,3-1-1 16,0 2-6-16,0 0 0 15,0 0-1-15,0 0-1 16,0 0-2-16,0 0-20 16,0 0-88-16,0 0-184 15,-1 4-420-15</inkml:trace>
  <inkml:trace contextRef="#ctx0" brushRef="#br0" timeOffset="127203.79">8878 5666 596 0,'0'0'155'0,"0"0"-65"16,0 0 42-16,0 0 10 0,0 0-28 15,0 0-48-15,2-27-5 16,-1 26-3-16,5-1-16 16,1 0-16-16,6 0-19 15,3 2-4-15,2 0-1 16,-2 0 1-16,-2 0-2 16,0 9 2-16,-6 0 1 15,3 5 2-15,-3 4-4 16,-2 2 0-16,-1 4-1 15,-4 0 3-15,-1 0-4 16,0 1-1-16,0 1 1 16,0-4 1-16,0-3-1 15,-4-7-1-15,-5-2 0 16,-1-7 0-16,-1-3-7 16,2 0-42-16,2 0-12 0,7-13-37 15,0-6-136-15,11-5-208 16</inkml:trace>
  <inkml:trace contextRef="#ctx0" brushRef="#br0" timeOffset="127458.74">9133 5607 615 0,'0'0'294'0,"0"0"-233"0,0 0 124 16,0 0-80-16,0 0-53 15,0 0-8-15,-60 10-24 16,53 16 12-16,3 4-2 16,1 6 2-16,3 2-6 15,0 1-10-15,0 1-9 16,0-1-2-16,3-7-1 16,10-4-4-16,5-4 0 15,7-6-113-15,8-8-213 16,2-7-763-16</inkml:trace>
  <inkml:trace contextRef="#ctx0" brushRef="#br0" timeOffset="128138.62">9647 6441 723 0,'0'0'153'16,"0"0"-134"-16,0 0 52 0,0 0 68 15,0 0-11-15,0 0-93 16,13-9-9-16,-6-3 8 15,2-2-9-15,-4-3-2 16,4-5 12-16,-6-9-5 16,-2-8-1-16,-1-8-21 15,0-1-1-15,0 1-3 16,0 6-3-16,-4 13-1 16,-2 8 1-16,3 7 5 15,3 6 0-15,0 2 1 0,-2 3-5 16,2-1 0-1,0 3 1-15,0 0-3 0,0 0-1 16,0 0-17-16,0 0-112 16,0 0-153-16,0 0-370 15</inkml:trace>
  <inkml:trace contextRef="#ctx0" brushRef="#br0" timeOffset="128988.02">9545 5568 729 0,'0'0'163'15,"0"0"-158"-15,0 0 40 16,0 0 69-16,0 0-16 0,0 0-61 15,-16 16-17-15,11 6 6 16,5 3 2-16,0 1-10 16,0-2-6-16,0 1-8 15,5-4 2-15,6-3 0 16,3-6-5-16,-1-4 1 16,2-6 0-16,0-2-2 15,0 0 0-15,0-8-19 16,-3-9 8-16,-1-5 4 15,-3 0 6-15,-3-3-3 16,-4-1 3-16,-1-1 1 16,0 0 0-16,0 2 0 15,-10-1 7-15,1 7 9 0,-3 3 4 16,7 5 16-16,2 7 6 16,1 0-14-16,2 4-2 15,0 0-17-15,0 0-3 16,0 14-2-16,0 11 1 15,0 12 9-15,0 3-2 16,10 6-6-16,-1 2-1 16,2 1 1-16,-1 1-2 15,-1-4-3-15,-2-5 0 16,2-5-2-16,-4-13 2 16,-2-7-1-16,0-8 0 15,-2-7 2-15,1-1 3 0,-1 0 5 16,2-7 4-16,3-13 29 15,1-14-36-15,1-2-5 16,-2-4 2 0,0-6-3-16,0 3-1 0,1-1 1 15,-1 3-1-15,0 8 1 16,2 8 0-16,-1 7 0 16,-1 5-1-16,0 5 0 15,-3 2-2-15,-1 4-7 16,-1 2-16-16,1 0-49 15,4 0-93-15,1 8-36 16,-1 6-216-16</inkml:trace>
  <inkml:trace contextRef="#ctx0" brushRef="#br0" timeOffset="129575.03">9897 5814 932 0,'0'0'248'0,"0"0"-227"15,0 0 49-15,0 0-4 16,0 0-36-16,0 0-25 0,-4 38-4 15,4-6 9-15,0 4-4 16,0-3 0-16,0 0 0 16,0-5-5-16,0-3-1 15,0-7 0-15,0-5 2 16,0-8 1-16,1-4-3 16,1-1 4-16,1 0 9 15,2-6 5-15,1-12-15 16,-1-3-2-16,3 0-2 15,-5-3-3-15,1 1 3 16,-1-2-3-16,0 1 1 16,0 1-1-16,0 4 1 15,3 7 1-15,-2 4 2 0,1 2-1 16,2 5-4-16,-1 1 3 16,2 0-5-16,2 4 7 15,2 14 0-15,-3 3 3 16,3 6-2-16,-5-3 0 15,-1 4 4-15,-3 1 0 16,0-4 3-16,-1 1-1 16,-2-3-1-16,0-7-3 15,0-2-1-15,0-5-1 16,0-2 0-16,-6-3-1 16,-12-4-3-16,-12 0-8 15,-13 0-109-15,-14-17-560 0</inkml:trace>
  <inkml:trace contextRef="#ctx0" brushRef="#br0" timeOffset="131981.26">15983 8942 371 0,'0'0'231'0,"0"0"-198"15,0 0 96-15,0 0-8 16,0 0 35-16,0 0-36 0,0 0-46 16,-8-13-26-16,8 11-5 15,0 1-16-15,0 0 9 16,-1-3-6-16,1 0-2 15,-2 0-10-15,2-5 3 16,0 3-3-16,0-2 5 16,0-4-7-16,0-2 4 15,-1 0-8-15,1-3 5 16,0-1-2-16,0-2-2 16,0-4-3-16,0 0-3 15,0-2-2-15,0-3-1 16,0 1-3-16,0 0 3 15,0 2 1-15,0-1-3 0,0 1 4 16,0-3 0-16,0 1-4 16,0 0 4-16,0 1 5 15,-4 4-3-15,2 7-2 16,2 3 1-16,-2 5-3 16,1 4 0-16,1 2 4 15,0 2-1-15,0 0-4 16,0 0-3-16,0 0 0 15,0 0 0-15,0 0 0 16,0 0 1-16,0-2-1 16,0 2 2-16,0 0 0 15,0 0 0-15,0 0-2 0,0 0 0 16,0 0-1 0,0 0 1-16,0 0 0 0,0 0-1 15,0 0 1-15,0 0-1 16,0 0-11-16,0 0-33 15,0 0-79-15,0-5-452 16</inkml:trace>
  <inkml:trace contextRef="#ctx0" brushRef="#br0" timeOffset="134440.17">15150 7556 157 0,'0'0'491'16,"0"0"-382"-16,0 0 4 15,0 0 32-15,0 0 3 16,0 0-68-16,-12-14-14 15,12 14-20-15,0 0-26 16,0 0-12-16,3 14-7 0,6 4 9 16,2 4 7-16,2 3 4 15,-1 2-6-15,1-1 20 16,-1-3-12-16,0 1-8 16,2 0-1-16,-2 2 1 15,2-2-5-15,-1 1 3 16,3-1-9-16,-3-1 10 15,3-2-6-15,0-2-3 16,-3 0 2-16,2-2 0 16,-1-1 2-16,0 2-5 15,-3-1 3-15,1-2-2 16,-2 1-2-16,-1-1 1 0,0 1-3 16,3-2 1-16,-4 0-2 15,1-1 2-15,1-2-1 16,-3 1 0-16,2-1 0 15,2-2 0-15,-1 1 1 16,4 0 2-16,-1 0-1 16,4 1-3-16,0 1 0 15,0-2 0-15,-1 0 1 16,-1-2 1-16,-1 0-2 16,-1-1 0-16,2 0 0 15,-3-1 1-15,3-1-2 16,-2 1 4-16,0 0-5 0,3 2 2 15,0-3-1-15,0 1 0 16,4-1 1-16,-1 1 0 16,1-2 1-16,-3 0-1 15,0-2 0-15,-1-1 0 16,1-1 1-16,0 0 0 16,0 0 2-16,1 0-3 15,-5 0 0-15,1 0 0 16,-5 0 1-16,0 0 0 15,-2 0-1-15,0 0 0 16,1-1 0-16,1-4 1 16,6 1-1-16,0-1 1 15,6-2-1-15,-2-1 0 0,2 1 0 16,0 0 0-16,0 1-1 16,-5 1 1-16,-1-1 0 15,-6 0 1-15,-1 2 1 16,-2-3-2-16,1-1 2 15,0 0-1-15,2-5-1 16,2-1 0-16,1 2 1 16,0-4-2-16,1 3 2 15,-1-1-2-15,-3 1 1 16,0-1-1-16,-2 2 1 16,-2 1 0-16,-1-3 2 15,1 0-2-15,1-1 0 16,0-4 0-16,0 2 0 15,1-3 0-15,5 3 1 0,-3 2 0 16,0 1-1-16,-1 2 2 16,-1 0-2-16,-4 1-1 15,0-1 1-15,0 0 1 16,0-1-1-16,-2-2-3 16,1-3 3-16,-1-2 0 15,1 1 1-15,-1-1 0 16,3 2-1-16,-3 6 1 15,2 0-1-15,-2 4 0 16,-1 1 0-16,0 3 0 16,2 0 0-16,-1-1 0 15,1-2 0-15,-1-3 0 16,1 0 0-16,-1 0 1 16,1-1-1-16,-1 6 2 0,1 2-1 15,-2 2-1-15,0 1 0 16,0 0 1-16,0 0-1 15,0 0 0-15,0 0 1 16,0 0-1-16,0 0 0 16,0 0 1-16,0-4 1 15,0-1-1-15,0 1 0 16,0 1-1-16,0 1 4 16,0 2-3-16,0 0 0 15,0 0 0-15,0 0 0 16,0 0-1-16,0 0 0 0,0 0-2 15,0 0 2-15,0 0 2 16,0-2-1-16,0 2-1 16,0-3 2-16,0 2-2 15,0 0 0-15,0 0 3 16,0 1-3-16,0 0-2 16,0 0 2-16,0 0-2 15,0 0 2-15,0 0-1 16,0 0 1-16,0 0 0 15,0 0 1-15,0 0 1 16,0 0-1-16,0 0-1 16,0 0 0-16,0 0-2 15,0 0 2-15,0 0 0 0,0 0 1 16,0 0-1-16,0 0-2 16,0 0 2-16,0 0 0 15,0 0 0-15,0 0 0 16,0 0 0-16,0 0-1 15,0 0 2-15,0 0-2 16,0 0 2-16,0 0-1 16,0 0 1-16,0 0-2 15,0 0 0-15,0 0 1 16,0 0 0-16,0 0 1 16,0 0-1-16,0 0 0 15,0 0 0-15,0 0 0 16,0 0 1-16,0 0-1 0,0 0-1 15,0 0 1 1,0 0-1-16,0 0 1 0,0 0-1 16,0 0 1-16,0 0 0 15,0 0 0-15,0 0-2 16,0 0-5-16,0 0-33 16,0 0-49-16,0 0-127 15,0 0-336-15</inkml:trace>
  <inkml:trace contextRef="#ctx0" brushRef="#br0" timeOffset="137080.07">15158 7508 376 0,'0'0'236'0,"0"0"-224"0,0 0 24 16,0 0 38-16,0 0 2 16,0 0-13-16,-9-5 14 15,9 5-7-15,0 0-20 16,0 0-19-16,0 0 0 15,1 0-19-15,7 6 21 16,5 6 2-16,-1 0-12 16,2 3-8-16,3 0-3 15,1-1 3-15,2 2-4 16,-1-3 3-16,3 0-2 16,1-3 3-16,4 0-8 15,0-3 5-15,1-1-5 0,0-2 4 16,-1-4-5-16,1 2-3 15,-2-2 2-15,-4 0-1 16,2 1-3-16,0 1 3 16,-3-1-1-16,3-1-3 15,1 2 2-15,0-2-2 16,1 0 1-16,0 0 0 16,0 0-1-16,1 0 0 15,0 0 1-15,1 0-1 16,-1 0 0-16,0 0 1 15,-4-2-1-15,0-1 0 16,-2 0 1-16,0-1 0 16,-3 1-1-16,3-1 1 15,-1-2 0-15,1-1-1 16,3-1 2-16,0-1-1 0,-2 2-1 16,-2 1 3-1,-4-1-3-15,-4-2 1 0,-3 3 3 16,0-2 2-16,-5-1 4 15,0-1 5-15,0 0 2 16,-1 0 7-16,2 1-17 16,2-1-5-16,-1 0 1 15,0 2-3-15,3-2 1 16,-3 5-2-16,0 1 1 16,-3 3-2-16,-3 1 1 15,0 0 0-15,0 0 1 16,0 0 1-16,0 0-1 0,0 0 2 15,1-2 0-15,4-4 1 16,1 2-1-16,1-1-2 16,0 2 0-16,-2 1 0 15,0 1 0-15,-4 1 0 16,1 0-2-16,-1-1 3 16,1 1-2-16,-2 0 2 15,0-1-1-15,3-1 1 16,1-2-1-16,3 0 1 15,2 1-1-15,-3 0 0 16,2 1-1-16,-5 2 1 16,1 0 0-16,-4 0-2 15,2 0 2-15,-2 0 0 0,0 0-2 16,0 0 2-16,0 0 0 16,0-1 3-16,0 1 0 15,0 0 3-15,1-1 0 16,-1 1-3-16,0 0 1 15,2 0-2-15,-1 0 0 16,1 0-2-16,-1 0 0 16,1-2 0-16,-1 1 0 15,2-2 6-15,3 0-5 16,0-1 2-16,3 0-1 16,0-1-1-16,-1 2 0 15,0-2-1-15,-2 2 0 0,-4 2 1 16,-1-1 1-1,1 2-1-15,-2 0 7 0,0 0 10 16,0-1-2 0,1-3 2-16,2-1-7 0,0-2-3 15,2 0-7-15,-2 3-1 16,0 0 2-16,0 2-2 16,-3 1-1-16,0 1 1 15,0 0 0-15,0 0 3 16,0 0-3-16,0 0 0 15,1 0-3-15,-1 0 3 16,0 0 0-16,0-2 2 16,2 2 1-16,-2 0-3 15,0 0-1-15,0 0 0 16,0 0 1-16,0-1-1 0,0 1 1 16,0 0 0-16,0 0-2 15,0 0 1-15,0 0 1 16,0 0-1-16,0 0-4 15,0 0 0-15,0 0-1 16,0 10 6-16,0 4 1 16,0 2-1-16,1 1 1 15,2 0-1-15,0-1 0 16,0 1-1-16,0 2 3 16,0-2 0-16,0 2-2 15,-1-3-3-15,1 2 3 16,-2-1 2-16,2 3-1 0,-2-3-1 15,-1 0 1 1,0 0 0-16,2-4-1 0,-1 2 1 16,-1-1-1-16,2-2 2 15,-2-1-2-15,0-2 0 16,0 3-7-16,-12 1-30 16,-10 1-106-16,-13-1-94 15,-9-3-345-15</inkml:trace>
  <inkml:trace contextRef="#ctx0" brushRef="#br0" timeOffset="138019.07">15363 7703 41 0,'0'0'456'0,"0"0"-389"16,0 0-11-16,0 0 31 16,0 0 2-16,0 0-30 0,0 0-15 15,2-1 14 1,1-2-21-16,-1 0 3 15,1 0 10-15,-2 0 4 16,1 1 1-16,1-4-17 0,0 0-7 16,1-2-15-16,0-2 11 15,-1-2-7-15,0 0 6 16,-1-3-6-16,-1-5 22 16,-1-2-10-16,0-6-15 15,0-4 2-15,-1-9-12 16,-4-4-3-16,-1-3-2 15,-1 1 0-15,1 5 1 16,2 7-2-16,1 12 4 16,-1 5 5-16,3 8 0 15,-2 3 7-15,1-1-1 0,-1 4-8 16,2 1 0 0,1 1-1-16,0 2-1 0,0 0-2 15,0 0-2-15,0 0-1 16,0 0-1-16,0 0-1 15,0 0-2-15,0 0-7 16,0 0-2-16,0 4-19 16,0 4-74-16,0-1-124 15,0-1-297-15</inkml:trace>
  <inkml:trace contextRef="#ctx0" brushRef="#br0" timeOffset="140066.69">14558 6148 580 0,'0'0'69'15,"0"0"-65"-15,0 0 41 16,88 0 29-16,-49 0-1 0,7 0-25 16,8 0 15-16,7-3 8 15,2-4-41 1,2-2-9-16,1 1-5 0,1 1-12 15,-3 2 3-15,-3 0-6 16,-7 5 5-16,-6 0-5 16,-11 0-1-16,-7 0-1 15,-9 0 0-15,-6 0 1 16,-5 0 0-16,-6 1 0 16,-2-1-2-16,-1 0 2 15,1 0 2-15,1 0 0 0,0 0 2 16,0 0 5-16,-3 0-5 15,2 0 1-15,-2 0-2 16,0 0 4-16,0 0 3 16,0 0 3-16,0 0 7 15,0 0 0-15,0 0-5 16,0 0-7-16,0 0-3 16,0 0 3-16,0 0-1 15,0 0 3-15,0 0 0 16,0 0 3-16,0 0-5 15,0 0 4-15,0 0-3 16,0 0 0-16,0 0-2 16,0 0-4-16,0 0 1 15,0 0-1-15,0 0 7 16,0 0-1-16,0 0-1 0,0 0-4 16,0 0 1-16,0 0 0 15,0 0 7-15,0 0 3 16,0 0 0-16,0 0 8 15,3 0-12-15,4 0-5 16,2 0-5-16,3 0-1 16,6 0 1-16,0-1 1 15,3 0-2-15,-1-2 0 16,-2 2 1-16,0-1-1 16,-4 1 0-16,-3 1 1 15,-1-1-1-15,-1 1 0 16,5-3 0-16,1 0 0 0,5 2-2 15,-5-2 2 1,-2 3 2-16,-5 0-2 0,-5 0 0 16,-3 0 0-16,0 0 0 15,0 0 0-15,0 0 0 16,0 0-4-16,0 0 1 16,-11 0-6-16,-11 0-90 15,-10 0-312-15</inkml:trace>
  <inkml:trace contextRef="#ctx0" brushRef="#br0" timeOffset="142082.06">14488 6116 617 0,'0'0'196'15,"0"0"-171"-15,0 0 15 16,0 0 32-16,0 0-13 16,0 0 0-16,-11-2-12 15,11 2-17-15,0 0-17 16,-1 6-5-16,-2 9 11 16,-2 5 39-16,4 3-15 15,-1 1-18-15,2 2-6 16,0 2 6-16,0 0-7 0,0-1 8 15,0 3-2 1,0-3-10-16,6 0 7 0,2 0-3 16,1-2-3-16,0-1-2 15,-2 0 1-15,1-1-4 16,-1-1 1-16,2 1-1 16,-3-1 4-16,0 0-4 15,2-1-3-15,2-2-1 16,-1 1-1-16,3 1 0 15,0-2-3-15,0 2 4 16,1 0-2-16,1 0-1 16,2-1-1-16,-3 0 4 15,-2-3-6-15,4-2 4 16,-5-1 0-16,3 0-3 16,-2-1 2-16,1 1-1 0,3 0 2 15,-2 2-1-15,2-1-3 16,0 0 6-16,1-1-5 15,0 0 1-15,0-2 0 16,-1 0 0-16,1-1 0 16,1 0 0-16,-1-1-1 15,1 2 0-15,0-2-1 16,-3-2 1-16,-1 0-1 16,-1 1 1-16,1-4-1 15,0 1 3-15,0-1-3 16,3-2 1-16,2 2 1 15,-3-3-1-15,3 0 1 0,-1 0-1 16,-1 2-1-16,-1-2 3 16,0 3-3-16,-2 0 0 15,0 1 0-15,-2-2-1 16,0 1 0-16,-1-1 1 16,2-1 1-16,0-2 0 15,6 1 0-15,2-2-1 16,2 0 0-16,0 0 2 15,2 0-2-15,-5 0 1 16,1 0-1-16,-4 0 0 16,-3 0 0-16,0 0 1 0,0 0 0 15,0-3-1 1,3-4-1-16,3-1 1 0,1 0 5 16,1-3-5-16,-1-1 0 15,-1-1 0-15,-1 1 0 16,-2-1 2-16,-2 2-2 15,-4 1 0-15,-1-3 2 16,0 2-2-16,1-5 1 16,0 1-1-16,0-2 1 15,2-3 0-15,-2 2 0 16,1-3-2-16,-2 0 1 16,-2 1 0-16,-1 0 0 15,-1 3 4-15,-1 3-4 16,-1-1 1-16,-2-1-3 0,1-1 5 15,-2-1-3-15,0-2 2 16,0-1-2-16,0-2 0 16,0 1 1-16,1 2-1 15,1 2 2-15,0 1-2 16,-1 2 0-16,1 0 0 16,-2 3 1-16,0 1-1 15,0 0 2-15,0 0-2 16,0-3 1-16,0 0 2 15,0-2-3-15,-3 0 1 16,-1 2 1-16,3 1-2 16,-1 0-2-16,2 3 2 15,-3 0 2-15,2 4-2 16,-3-1 1-16,1 0-1 16,-2-2 0-16,1-2 1 0,1 0-1 15,-2-1 0-15,2-1 0 16,-1-3 1-16,0 3 0 15,2 1 0-15,0 3 0 16,2 2 0-16,0 3-1 16,0 0 0-16,0 0 0 15,0-2 1-15,0-1 0 16,0-2-1-16,0-2-1 16,0-2 1-16,0-1-1 15,0 2 1-15,0-2 0 0,0 1 0 16,0 3 1-1,0 1-1-15,0 2-1 0,0 0 1 16,-1 0-2-16,-1-1 2 16,-2-3 0-16,2 2 4 15,-2-5-4-15,-1-1-4 16,2 0 4-16,-2-5 0 16,2 6 0-16,-2 1 0 15,2 6 0-15,2 1 0 16,-1 3 0-16,2 1 3 15,0 1-3-15,0 1-3 16,0 0 2-16,0 0 1 16,-1 0 0-16,1 0 0 0,0 0 1 15,0 0 2 1,0-1-3-16,0 1-4 0,0 0 1 16,0 0-7-16,0 0-36 15,0 0-39-15,0 0-128 16,0 0-352-16</inkml:trace>
  <inkml:trace contextRef="#ctx0" brushRef="#br0" timeOffset="143058.12">16257 7514 482 0,'0'0'240'16,"0"0"-215"-16,0 0 37 16,0 0 17-16,0 0-23 15,0 0 77-15,0 0-49 16,17-28-31-16,-13 16-10 0,0-3-15 16,-1-3 16-16,1-2-13 15,0-7 1-15,-2-4-13 16,1-6-7-16,-2-6 0 15,1-8-10-15,2-9-2 16,2-5 2-16,0-2-2 16,1 4 2-16,1 11-2 15,1 17 1-15,-6 13 1 16,0 10-2-16,-2 2 0 16,-1 4 1-16,0 2 5 15,0 2 0-15,0 1 9 16,0 1 3-16,0 0-11 15,0 0-3-15,0 0-4 0,0 0-1 16,0 0-1-16,0 0 2 16,0 0-2-16,0 0 2 15,0 0-3-15,0 0 3 16,0 0-29-16,2 0-120 16,1-4-247-16,-3-3-398 15</inkml:trace>
  <inkml:trace contextRef="#ctx0" brushRef="#br0" timeOffset="143869.94">16002 6035 419 0,'0'0'94'15,"0"0"-54"-15,0 0 15 16,0 0-17-16,0 0 23 16,0 0 7-16,27 4-13 15,-3-2-14-15,6-1 2 16,4 0 8-16,6 1-8 16,4-2-6-16,5 0 14 15,3 0-15-15,6 0-13 16,5 0-13-16,10 0-1 0,5 0-6 15,7-4-1-15,4-1 0 16,3 0 0-16,-2-1 1 16,-9 1-3-16,-10-1 0 15,-15 0-1-15,-12 2-2 16,-6 3 3-16,-9-2 0 16,-5 1-1-16,-2 0 2 15,-9 0-1-15,-6 2 0 16,-2-1 0-16,-5 1 0 15,0 0-1-15,0 0-100 16,-9-3-223-16</inkml:trace>
  <inkml:trace contextRef="#ctx0" brushRef="#br0" timeOffset="145604.26">15923 6031 377 0,'0'0'203'0,"0"0"-202"16,0 0 24-16,0 0 60 0,0 0-24 15,0 0 10-15,6 49-20 16,0-37 0-16,1 0-3 16,1 4-5-16,-1 2-14 15,1 0 14-15,2 4 8 16,1 0-15-16,-2-1-12 16,2 3 3-16,-3-2-11 15,0-1-2-15,-2 0-2 16,2-3 5-16,-2-1 0 15,2 0-1-15,-2 0-7 16,1 0-4-16,2 0 4 16,-1 0 3-16,-1-2-2 15,2 1 0-15,-1-3-1 16,-2 0-1-16,3 1 7 16,-1-1-4-16,0 2-4 0,1-2 0 15,1 2-3-15,-2-1 7 16,2-1-10-16,-2-1 4 15,2 0-3-15,-1-1-2 16,0 0 3-16,1 0 1 16,2 1-3-16,1-3 4 15,1 1 0-15,0 0-2 16,0-1 5-16,0 1-4 16,2 0 1-16,-2 0-1 15,1-1-4-15,-2 0 4 0,2 0-3 16,-1 0 3-1,-2-2-4-15,1 0 0 0,2-1 1 16,1 0 2-16,2 0-1 16,3-1 0-16,1-1 3 15,2 1-4-15,0 0 4 16,3-2-5-16,1 0 4 16,-1-1-3-16,-1-2 2 15,-4 0-3-15,-1 0 0 16,0 0 0-16,1 0 0 15,-1 0 4-15,3 0-5 16,3 0 3-16,0-1 0 16,-1-3-2-16,3 0 0 0,-3-2 0 15,0-1 0 1,-1-2 0-16,-1 1 0 0,-3-1 0 16,-6 1 0-16,0 0 1 15,0-5 1-15,-2 2 0 16,2-2-2-16,0-1-1 15,-3 2 1-15,2 0 0 16,-3 0 0-16,-2 2 0 16,-1 2 2-16,1 1-1 15,-5-1-1-15,2-1 0 16,-1 1 2-16,-1-4-1 16,2 1-1-16,3-2 0 15,-3 0 0-15,0 0 0 16,0 0 1-16,0 0 0 0,1 2-1 15,-1 2 0-15,-3-1 0 16,0 2 1-16,0-1 0 16,2 0 0-16,-2-1 0 15,1-1-1-15,-2-2 2 16,-1-3 1-16,1-1 0 16,-1-2-2-16,1-2 1 15,-2-1-1-15,1 4-1 16,-1 1 0-16,2 2 1 15,-1 2-1-15,-1 0 1 16,2 2 0-16,-2-1 0 16,0 1-1-16,0-3 1 15,0-1 0-15,0-4 4 0,0-2-2 16,0 1-2 0,0-1 5-16,0 0-5 0,-3 4 1 15,-2 0 0-15,1 3 1 16,-3 1-2-16,2 1 1 15,-1-1-1-15,0-1 0 16,0 2 0-16,-1-3-1 16,-1-1 1-16,2 2-1 15,-2 5 1-15,4 0 1 16,-2 5 0-16,5 1-2 16,-1 3-1-16,1 0 0 15,1 0 1-15,0 0-3 0,-2 0-3 16,-2 0-72-16,-5 7-69 15,-3 7-266-15</inkml:trace>
  <inkml:trace contextRef="#ctx0" brushRef="#br0" timeOffset="146283.42">16484 6822 267 0,'0'0'360'0,"0"0"-343"16,0 0-15-16,0 0 11 15,0 0 37-15,0 0-14 16,-24 58-13-16,18-45-12 16,2 1-8-16,-1-3-3 15,1-1-4-15,1-5-70 16,-2-4-281-16</inkml:trace>
  <inkml:trace contextRef="#ctx0" brushRef="#br0" timeOffset="146508.39">16402 6774 616 0,'0'0'149'0,"0"0"-139"16,0 0 1-16,0 0 18 15,0 0-5-15,0 0-16 16,-43 89-3-16,35-70-5 16,-2-2-89-16</inkml:trace>
  <inkml:trace contextRef="#ctx0" brushRef="#br0" timeOffset="146854.98">16433 6849 645 0,'0'0'135'15,"0"0"-131"-15,0 0-2 16,0 0 7-16,0 0 15 16,0 0-11-16,-40 76-7 15,39-57 1-15,1-4-7 16,0-3 0-16,0-6-44 15,0-6-127-15,4 0-406 16</inkml:trace>
  <inkml:trace contextRef="#ctx0" brushRef="#br0" timeOffset="147025.9">16439 6862 671 0,'0'0'103'15,"0"0"-76"-15,0 0 16 16,0 0-27-16,0 0-13 16,0 0-1-16,-64 80-2 15,64-71-45-15,0-4-257 16</inkml:trace>
  <inkml:trace contextRef="#ctx0" brushRef="#br0" timeOffset="147185.39">16439 6862 45 0,'-25'29'819'15,"25"-29"-802"-15,0 0-15 16,0 0 3-16,0 0-5 16,0 0-2-16,-93 77-210 15</inkml:trace>
  <inkml:trace contextRef="#ctx0" brushRef="#br0" timeOffset="148781.07">14627 6155 244 0,'0'0'460'0,"0"0"-405"15,0 0 25-15,0 0 26 16,0 0 14-16,0 0-13 15,6-6-56-15,-3 2-31 16,0-2-3-16,0 1 9 16,-2-2-4-16,3-3 7 15,-2-2 10-15,-1-3-7 16,-1-2-4-16,2-4-3 16,-2-3 1-16,0-6 1 15,0-5-6-15,0-7 5 16,0-7-3-16,0 0-6 15,-5 1-10-15,0 5 2 0,2 6 3 16,-2 3-2-16,2 3-7 16,0 3-1-16,0 5 4 15,-2 1-2-15,2 3 1 16,-2-1 4-16,0 1-8 16,2 2-1-16,-1 1 4 15,2 8-1-15,1 4-3 16,1 2 5-16,0 2-2 15,0 0-3-15,0 0-1 16,0 0 1-16,0 0-8 16,0 0 4-16,0 0-5 0,3 4-13 15,13 4-95-15,-2-7-231 16</inkml:trace>
  <inkml:trace contextRef="#ctx0" brushRef="#br0" timeOffset="149791.97">14164 4944 687 0,'0'0'126'0,"0"0"-12"0,0 0 111 16,0 0-109-16,0 0-12 15,0 0-18-15,-3-20-31 16,3 16-22-16,3-2-17 15,9 2-16-15,4 0-3 16,3 3 3-16,4 1-2 16,7 0 0-16,0 0 0 15,0 5 2-15,-3 8-1 16,-7 1-1-16,-6 4 0 16,-7 4-1-16,-2-1 1 15,-2 3 1-15,-3 0 1 16,0 1 0-16,-9 1-1 0,-5-5 1 15,-2-2 1-15,1-2-1 16,3-4 0-16,2-3 0 16,2-3 0-16,2-3-26 15,3-4-63-15,3 0-43 16,0-6-196-16,2-13-350 16</inkml:trace>
  <inkml:trace contextRef="#ctx0" brushRef="#br0" timeOffset="150079.14">14407 4913 785 0,'0'0'162'0,"0"0"-78"16,0 0 108-16,0 0-131 15,0 0-3-15,0 0 2 16,-52-21-23-16,46 21-21 15,-5 15-4-15,-2 8-1 16,3 6-3-16,2 3 7 16,1 3-5-16,2 5 5 15,2-1-11-15,3 2 6 16,0-2-9-16,14-4 6 16,11-6-7-16,17-8-11 15,12-7-145-15,10-9-185 0,-6-5-564 16</inkml:trace>
  <inkml:trace contextRef="#ctx0" brushRef="#br0" timeOffset="151064.18">14946 6111 715 0,'0'0'126'0,"0"0"-106"15,0 0 69-15,0 0 34 0,0 0-9 16,0 0-47-1,0 0-20-15,0 0 0 0,0 0 7 16,0-9-41-16,0-4-1 16,0-4 1-16,0-6 3 15,0-4 3-15,0-7 3 16,0-9 0-16,0-8-9 16,-3-4-9-16,-2 1 2 15,2 8 8-15,2 7-6 16,1 12 7-16,0 7 5 15,0 7-8-15,0 3-1 16,0 4-1-16,0 3-3 16,0 2-3-16,0 1-2 15,0 0 0-15,0 0-4 16,0 0-12-16,0 0-60 16,0 0-120-16,1-5-267 15</inkml:trace>
  <inkml:trace contextRef="#ctx0" brushRef="#br0" timeOffset="151933.48">14844 4825 670 0,'0'0'60'0,"0"0"9"16,0 0 20-16,0 0-18 16,0 0-16-16,0 0 6 15,-36 48-1-15,36-23-23 16,0 3-4-16,0-1-11 15,0-1-15-15,5-6 0 16,6-1-1-16,0-8-2 16,1-4-2-16,6-4 1 15,0-3 0-15,5 0-3 16,-3-16-5-16,-3-4-36 16,-4-2 25-16,-5-4 16 15,-5-2 2-15,-2 0 1 0,-1-1 10 16,0 2 8-1,0 4 16-15,-6 6 0 0,3 9 0 16,2 4-6-16,1 4-4 16,0 0-21-16,0 0-6 15,0 1-8-15,0 16 3 16,0 8 5-16,0 5 13 16,4 8-9-16,5 4 4 15,2 3 1-15,0 3-9 16,0 3 1-16,1-3 2 15,-2-6 0-15,-1-6-3 16,-1-9 0-16,-1-8 3 16,-5-6-3-16,-2-6 0 0,0-5 2 15,0-2-2-15,0 0 14 16,0-3 41-16,-5-15-15 16,-4-4-30-16,6-4 1 15,3-7 2-15,0-5-7 16,0-5-6-16,12 1 1 15,0 5 1-15,3 8-2 16,-1 8-2-16,-5 6 1 16,-2 7-9-16,-3 5-1 15,-4 2-1-15,0 1-27 16,0 0-37-16,3 0-52 16,0 11-83-16,2 6-42 15</inkml:trace>
  <inkml:trace contextRef="#ctx0" brushRef="#br0" timeOffset="152443.99">15222 5155 70 0,'0'0'1061'0,"0"0"-1036"16,0 0-15-16,0 0 36 16,0 0-9-16,0 0 8 0,-50 63-10 15,39-42-16-15,5 1-6 16,0-1-6-16,6-1-3 16,0-5 1-16,0-3 0 15,3-5-1-15,10-2 0 16,5-5-4-16,4 0 6 15,0-2-6-15,-3-10-5 16,-3-4-1-16,-7-2 6 16,-6-2 1-16,-3-4 1 15,0-1 0-15,-3-4-2 16,-13-2 23-16,-1 3-9 16,2 3 5-16,6 8 9 15,2 5-2-15,5 7 9 0,2 3-2 16,0 2-12-1,0 0-10-15,0 0-10 0,0 14-1 16,6 11-3-16,8 9 3 16,1 0 1-16,0 2-1 15,3-2 1-15,-2-4-2 16,3-2-7-16,-1-7-98 16,-3-7-79-16,-6-7-294 15</inkml:trace>
  <inkml:trace contextRef="#ctx0" brushRef="#br0" timeOffset="152786.94">14812 4563 62 0,'0'0'1119'0,"0"0"-1079"16,0 0-17-16,0 0 18 0,0 0 16 15,0 0-26 1,89-7 40-16,-39 0-39 0,0 0-25 15,-4 0 1-15,-9 3-7 16,-10 3-2-16,-12 1 0 16,-7 0-1-16,-6 0-38 15,-2 5-70-15,0 8-1 16,-10 3-415-16</inkml:trace>
  <inkml:trace contextRef="#ctx0" brushRef="#br0" timeOffset="153648">15495 6145 711 0,'0'0'123'16,"0"0"-97"-16,0 0 122 15,0 0 6-15,0 0-99 16,0 0-26-16,13-31 1 16,-8 13-8-16,-1-5 17 15,-1-5-14-15,0-7 7 16,0-12 4-16,2-8-20 0,2-11 4 15,2-6-15-15,5-3-2 16,0 6-1-16,1 13-1 16,0 11 0-1,-6 19 2-15,-3 8-2 0,-6 7 8 16,0 2 20-16,0 3-2 16,0 0-15-16,0 1 0 15,0 0-5-15,0 2-2 16,0 1-3-16,0 2 2 15,0 0-2-15,0 0-2 0,0 0-1 16,0 0-2 0,0 0-24-16,0 0-78 0,-3 0-111 15,-6-2-323-15</inkml:trace>
  <inkml:trace contextRef="#ctx0" brushRef="#br0" timeOffset="154583.67">15572 4537 593 0,'0'0'277'15,"0"0"-249"-15,0 0 110 16,0 0-72-16,0 0-6 16,0 0-25-16,-53-19-16 15,38 35 0-15,3 7-13 16,0 9 6-16,2 4-1 16,7 2 1-16,3-1-2 0,0-6-5 15,0-8 1 1,16-9-2-16,4-7-2 0,8-5-2 15,5-2-2 1,-2-5-11-16,-1-12-22 0,-9-6-2 16,-9-3 34-16,-8-5 3 15,-4-1 4-15,0 3 6 16,-7 1 20-16,-5 2 11 16,-3 5 0-16,4 6-8 15,2 5-1-15,6 7-2 16,2 2-7-16,1 1-15 15,0 0-8-15,0 11-6 16,0 18 6-16,4 13 2 16,8 8 2-16,4 7 1 0,0-2-3 15,-2-4-1 1,-2-8-1-16,-1-6 1 0,-2-9-2 16,-5-9 0-16,-1-7 1 15,-1-6 1-15,-1-3 0 16,-1-3 0-16,0-1 11 15,0-19 8-15,0-7-14 16,0-8-6-16,0-6 8 16,6-7-6-16,6-6 1 15,-1 2-3-15,1 7 0 16,2 9-1-16,-2 12 0 16,0 9-9-16,-4 7-38 15,-4 4-45-15,-1 4-27 0,0 0-227 16,-3 10-40-1</inkml:trace>
  <inkml:trace contextRef="#ctx0" brushRef="#br0" timeOffset="155246.57">15880 4844 880 0,'0'0'189'0,"0"0"-183"16,0 0 70-16,0 0-41 16,0 0-15-16,0 0 12 15,-29 82-5-15,22-42-6 16,3 2-1-16,-2-1-12 15,1-2-4-15,2-3-3 16,1-10-1-16,-1-8 2 16,3-8-1-16,0-3 0 15,0-5-1-15,0-2 6 16,0 0 10-16,0-5 6 16,0-13-15-16,0-4-7 15,2-2 0-15,3-3 4 16,-1 2-4-16,-2 2-1 0,2 3 0 15,-1 5 1-15,4 4 5 16,1 0-5-16,-1 4 0 16,1 2-1-16,-1 2 1 15,-2 2 0-15,-4 1 2 16,1 0-2-16,1 0 0 16,0 0 0-16,3 7 1 15,1 8 6-15,2 2-4 16,-1 4-2-16,-2 1 0 15,0 0 0-15,-1 2-1 16,-2-1 0-16,-1-1 2 16,-1-2-2-16,-1-3 0 0,0-3-1 15,0-3 2-15,-1-1 0 16,-11-2 5-16,0-3 10 16,-4-2 13-16,1-2-12 15,-6-1-9-15,1 0-3 16,-2-7-2-16,0-10-3 15,7-4-37-15,6-7-91 16,7-7-289-16</inkml:trace>
  <inkml:trace contextRef="#ctx0" brushRef="#br0" timeOffset="155599.97">15417 4345 870 0,'0'0'95'16,"0"0"-18"-16,0 0 35 16,0 0-53-16,0 0-23 15,0 0-5-15,23-9-24 0,8 7 23 16,5-4-11 0,2-1-12-16,-2 0-5 0,-3 2-4 15,-3 1 1-15,-8 1-19 16,-5 3-65-16,-11 0-236 15,-6 0-140-15</inkml:trace>
  <inkml:trace contextRef="#ctx0" brushRef="#br0" timeOffset="156832.64">16414 6066 375 0,'0'0'256'0,"0"0"-211"15,0 0 24-15,0 0 3 16,0 0-1-16,0 0 48 15,0 4-27-15,0-4-11 16,0 0-47-16,1 0-9 16,4 0 5-16,3-10-3 0,0-4 7 15,0-4-21-15,-1-5 9 16,-1-6 13-16,-3-8 11 16,3-7-23-16,-5-6-10 15,2-6-7-15,-1 3-4 16,0 2-2-16,-1 7 4 15,-1 12-4-15,2 9 7 16,-2 12 5-16,0 6 10 16,0 3-6-16,0 2-3 15,0 0-7-15,0 0-6 16,0 0-2-16,0 0-6 16,0 0 2-16,3 0-8 15,4 0-101-15,6 2-14 0,2-2-328 16</inkml:trace>
  <inkml:trace contextRef="#ctx0" brushRef="#br0" timeOffset="157403.56">16402 5006 864 0,'0'0'64'0,"0"0"51"16,0 0 29-16,0 0-72 0,0 0-31 15,0 0 0 1,10-25-18-16,1 23-11 0,2-2-9 15,1 3 1 1,0 0-3-16,2 1 4 0,0 0-3 16,0 0-1-16,4 9-1 15,-2 4 1-15,-2 4 0 16,-2 6-1-16,-3 2 0 16,-5 3 0-16,-1 2 0 15,-5 0 2-15,0-3-2 16,0 2 0-16,-9-4 3 15,-4-2-1-15,-2-5-2 0,1-6 1 16,5-4 0 0,5-4-2-16,4-4-25 0,0 0-87 15,6-10-178-15,15-11-449 16</inkml:trace>
  <inkml:trace contextRef="#ctx0" brushRef="#br0" timeOffset="157668.17">16712 5054 1001 0,'0'0'41'0,"0"0"90"16,0 0-38-16,0 0-27 16,0 0-6-16,0 0-19 15,-74 23-26-15,65 5 1 16,3 3-1-16,1 1 8 15,4 4-10-15,1-3-9 0,0 1 2 16,3-3 4-16,13-8-6 16,5-3-3-16,7-7-1 15,10-9-26-15,5-4-90 16,5 0-58-16,-6-14-217 16</inkml:trace>
  <inkml:trace contextRef="#ctx0" brushRef="#br0" timeOffset="158000.32">16460 4820 926 0,'0'0'66'0,"0"0"-53"16,0 0 26-16,0 0 21 15,0 0 11-15,0 0 9 16,98 0-26-16,-54-2-36 16,-2-3-12-16,-7 1-5 15,-9 1-1-15,-10 2 1 16,-10 1-1-16,-4 0 0 0,-2 0-2 15,0 0-3-15,0 0-20 16,0 2-59-16,0 7-230 16</inkml:trace>
  <inkml:trace contextRef="#ctx0" brushRef="#br0" timeOffset="159041.26">16920 6089 689 0,'0'0'97'15,"0"0"-21"-15,0 0 43 16,0 0-16-16,0 0-2 15,-2-78-41-15,1 55 10 16,1-6-22-16,0-5 4 16,0-6-17-16,0-3-4 0,0-8-7 15,8-2 2 1,6-6-11-16,4 3-12 0,-5 4 2 16,0 6 0-16,0 13 5 15,-7 7-8-15,-2 12 4 16,-2 10 6-16,-2 1-1 15,0 3-1-15,0 0-3 16,0 0-5-16,0 0-2 16,0 0-3-16,0 0-3 15,0 0-28-15,0 0-87 16,-2 4-79-16,-1-4-393 16</inkml:trace>
  <inkml:trace contextRef="#ctx0" brushRef="#br0" timeOffset="159869.9">17097 4863 817 0,'0'0'86'16,"0"0"-77"-16,0 0 41 15,0 0 6-15,0 0-20 16,0 0 44-16,-94 40-27 15,84-13-17-15,4 4-20 16,2 3-5-16,4-1-5 16,0-6-2-16,0-3-1 15,8-6 1-15,9-7-3 16,4-8 0-16,2-3 4 16,0 0-5-16,-2-14-8 15,-2-8-16-15,-7-3 3 16,-4-3 14-16,-5-1 7 0,-3 4-1 15,0 0 1-15,0 2 2 16,-9 0 8-16,-2 4 12 16,2 4 5-16,2 6-9 15,5 5 31-15,1 1-28 16,1 3-11-16,0 0-9 16,0 6-1-16,0 15 0 15,0 8 6-15,0 4 10 16,0 4-6-16,4 0 5 15,8 5-5-15,2-2-6 0,2 2 1 16,-1-3-2 0,1-1-1-16,-2-6-1 0,-1-5-1 15,-4-8 2-15,-3-6-2 16,-3-6 0-16,-1-5 0 16,-2-2 2-16,0 0-1 15,0 0 7-15,1-6 7 16,4-12 2-16,5-9-14 15,2-5 1-15,6-8-2 16,3-5 0-16,1-7-2 16,0-3-2-16,-3 4 1 15,-3 5 1-15,-7 12 0 16,-5 11 0-16,-4 11 3 16,0 6-1-16,0 3-2 15,0 3 0-15,0 0-1 0,0 0-2 16,0 0-4-1,0 0-49-15,0 14-75 0,0 3-150 16,4 0-354 0</inkml:trace>
  <inkml:trace contextRef="#ctx0" brushRef="#br0" timeOffset="160472.01">17488 5054 895 0,'0'0'97'0,"0"0"-6"16,0 0 52-16,0 0-73 16,0 0-32-16,0 0-27 15,-3 31-3-15,3-4 11 16,0 6-10-16,0 2-2 16,0 0-1-16,0 0-4 0,3-3 0 15,-1-4-2 1,-1-7 0-16,1-9-1 0,-1-3 1 15,1-6 0-15,-1-3 2 16,1 0-2-16,2-2 8 16,3-13 8-16,1-6-16 15,1 0-5-15,0-2-2 16,3 0-1-16,-2 1 4 16,1-1 2-16,4 6 1 15,-3 3-2-15,-1 7-8 16,-3 4 5-16,-4 2 5 15,-1 1 1-15,4 0-4 16,3 11 4-16,3 8 6 16,2 5 3-16,0 1-6 15,0 3 1-15,-3 2-1 0,-3-1-2 16,-2-3 5-16,-7-2-6 16,0-4 1-16,-7-3-1 15,-24-4 3-15,-17 0-3 16,-24-3-45-16,-19-7-213 15,-15-3-835-15</inkml:trace>
  <inkml:trace contextRef="#ctx0" brushRef="#br0" timeOffset="162371.01">20994 8822 219 0,'0'0'346'0,"0"0"-339"16,0 0-3-16,0 0 29 15,0 0-1-15,0 0 68 16,0 0 0 0,0 0-33-16,5-35-1 0,-4 35-11 15,5-2-6-15,3 2 19 16,10-1-29-16,11 1 1 15,11 0-9-15,11-2-13 16,7 1-3-16,6-1-12 16,0 0 1-16,-4-1-3 15,-5 0-2-15,-13 2 2 16,-10 1-1-16,-9 0 0 0,-10 0 0 16,-9 0 0-16,-4 0 0 15,-1 0 2-15,0 0 4 16,0 0-1-16,0 0-4 15,0 0-2-15,0-1-7 16,-1-3-207-16,-12-1-451 16</inkml:trace>
  <inkml:trace contextRef="#ctx0" brushRef="#br0" timeOffset="163338.29">20304 8843 376 0,'0'0'389'16,"0"0"-370"-16,0 0-14 15,0 0 48-15,0 0 7 16,0 0 17-16,-72 1 17 0,48-1-18 15,0 0-18 1,3-11-25-16,-1-1-5 0,1-5 2 16,6-3 0-1,3-3-13-15,6 1-5 0,3-1-6 16,3 2-1-16,0 1-5 16,2 6-1-16,11 2-8 15,2 2-8-15,3 1-2 16,-2 3 8-16,4 2 4 15,-4 0 4-15,0 2 3 16,-3 1 0-16,-5 0-1 16,-3 1 1-16,-4 0 0 15,1 0-3-15,1 5 3 16,1 11 3-16,1 7 3 0,-2 0-3 16,-2 4-2-1,-1 2 1-15,0-1 1 0,0-3-3 16,-3-1 0-16,-9-4 2 15,-4-3 1-15,-4-5-1 16,-2-3 4-16,0-4 4 16,2-3-5-16,2-2-2 15,8 0 2-15,4 0-1 16,2-3 7-16,4-7-2 16,0-1-4-16,0 1-2 15,5 2-3-15,6 2-3 16,-2 1-3-16,-1 2 5 15,0 1 0-15,-3 1 1 0,-2 1-1 16,1 0 1-16,4 0 1 16,5 0 0-16,2 8 1 15,6 5-1-15,0 2 1 16,-3 5-1-16,1 1-1 16,-5 1 0-16,-3-1-1 15,-2-3-6-15,-1-2-61 16,-5-5-255-16,-1-5-266 15</inkml:trace>
  <inkml:trace contextRef="#ctx0" brushRef="#br0" timeOffset="164490.15">20437 8850 779 0,'0'0'80'16,"0"0"-68"-16,0 0 65 16,0 0 11-16,0 0 20 15,0 0-40-15,-74 10-15 16,61 1-31-16,-2 2-8 0,4 1-1 15,2 2-2 1,4-3-2-16,2 2 0 0,3-1 2 16,0-1-5-16,0-2 3 15,0-1-5-15,0-3 2 16,7-1-4-16,-4-2-1 16,0-1 0-16,0-2 1 15,-2-1 2-15,-1 0-2 16,0 0-1-16,0 0 0 15,0 0 10-15,0 0 12 16,0 0 7-16,0 0 0 16,0 0-6-16,0 0-9 0,0 0-6 15,0 0-3 1,0 0 1-16,0 0 2 0,0 0-3 16,0 0 1-16,2 0-2 15,-2 0-2-15,1 0 1 16,-1 0-3-16,0 0 2 15,0 0-1-15,0 0-2 16,0 0 4-16,0 0 3 16,0 0-5-16,0 0-1 15,0 0 3-15,0 0-3 16,0 0 1-16,0 0 4 16,2 0-5-16,-1 0-1 15,1 0 0-15,-2 0 0 16,0 0-1-16,0 0 3 15,0 0-2-15,0 0 0 0,0 0 0 16,0 0-2-16,0 0 2 16,0 0 0-16,0 0 0 15,0 0 0-15,0 0-1 16,0 0 1-16,0 0-1 16,0 0 0-16,0 0-1 15,0 0-5-15,0 0-2 16,0 2-2-16,0 3 11 15,0 1 2-15,0-1-1 16,0 1 0-16,0 1-1 16,0 0 3-16,4 4-3 15,6-3 2-15,-2 1-1 0,3 0-1 16,0-2 0-16,1-1 0 16,1-4 6-16,1-2-5 15,0 0 0-15,-1 0 2 16,1 0-2-16,-3-6 0 15,-2-4-1-15,-1-3 0 16,-2-3 2-16,-3-1-2 16,-3-1 0-16,0-3-1 15,0-2 0-15,0-1 0 16,0 2 0-16,-3 1 1 16,-3 3 0-16,-2 1 0 15,2 8-1-15,3 0-3 16,-2 5 4-16,2 1 2 0,1 2-2 15,1 1 2 1,1 0-2-16,0 0 2 0,0 0-1 16,0 0 0-16,0 0-1 15,0 7-2-15,0 11-2 16,-2 9 4-16,2 4 9 16,0 3-1-16,0 1-7 15,0-1 2-15,12 1 0 16,8 1-3-16,8 0-10 15,2-1-160-15,-2-1-403 16</inkml:trace>
  <inkml:trace contextRef="#ctx0" brushRef="#br0" timeOffset="166009.03">13030 9038 877 0,'0'0'134'15,"0"0"-132"-15,0 0 0 16,0 0 40-16,0 0 68 16,0 0-41-16,-73 48-24 15,54-45-15-15,7-3-9 16,0 0-2-16,4 0 2 15,4-12 0-15,-1-5-7 16,5-4-4-16,0-3-10 16,0-1-3-16,14-2-26 15,4 1 11-15,1 0-10 0,-1 2 5 16,1 4 16 0,-4 3 6-16,2 4-2 0,-4 3 2 15,-5 5 0-15,-4 4 1 16,0 1 0-16,-4 0 0 15,0 0 3-15,3 12 0 16,0 12 1-16,2 11 9 16,0 4-5-16,-4 2-3 15,-1 2 3-15,0-2-3 16,-3-3 2-16,-9-1-3 16,-7-4 4-16,-4-7-3 15,1-2 5-15,-4-7 7 16,4-4-13-16,0-6-1 15,8-7 3-15,0 0 0 16,5-4 2-16,4-13 1 0,2-2 3 16,3-2-9-16,0 3-3 15,9 0-3-15,4 6-1 16,1 1-2-16,-5 8 4 16,1 3 1-16,-2 0-4 15,2 1 5-15,3 15 1 16,3 7 6-16,0 3-6 15,0 4 1-15,5 1-2 16,1-1-5-16,3-5-59 16,3-5-210-16,-3-7-354 15</inkml:trace>
  <inkml:trace contextRef="#ctx0" brushRef="#br0" timeOffset="166896.91">13145 9142 1050 0,'0'0'17'0,"0"0"48"16,0 0 45-16,0 0-52 15,0 0-20-15,0 0-12 16,-9 0-10-16,9 0-12 16,-3 0 0-16,3 0-2 15,0 0 2-15,0 0-4 16,0 0 8-16,0 0 3 15,0 0 7-15,0 0-5 16,0 0-5-16,0 0-3 16,0 0 1-16,0 0-3 15,0 0-2-15,0 0 1 0,0 0-2 16,0 0 0-16,0 0 0 16,0 0 0-16,0 0 0 15,0 0-1-15,0 9 1 16,0 6 1-16,0 5 5 15,0 5 9-15,0 7-4 16,0 0-3-16,0 4-3 16,7 0 0-16,-2-2 1 15,0-3-3-15,-2-5-1 16,1-7-2-16,-1-7 1 16,-1-3 0-16,1-6 1 15,-3-2-1-15,0-1-1 16,0 0 4-16,0 0 5 0,0-10 7 15,0-7-13 1,0-6-3-16,0-1-1 0,0-1 0 16,5 3-5-16,3 1-6 15,-1 5-18-15,1 5 10 16,7 3 6-16,-3 2 7 16,1 3 2-16,-2 1 1 15,-2 2 2-15,1 0 2 16,-3 5 0-16,2 9 0 15,3 4 1-15,-3 4-1 16,0-1 1-16,0 1-2 16,0 4 3-16,-6-1-3 0,2 0 1 15,-4 1 0 1,-1-3 1-16,0-2 0 0,0-5 0 16,-6 0 0-16,-3-5 2 15,-4-2 12-15,-1-3-3 16,-5-5 1-1,-2-1-8-15,1 0 0 0,0-6-1 16,-1-8-4-16,7-4-5 16,7-7-74-16,2-5-179 15,5-3-797-15</inkml:trace>
  <inkml:trace contextRef="#ctx0" brushRef="#br0" timeOffset="168456.04">14612 9021 384 0,'0'0'50'16,"0"0"13"-16,0 0 45 0,0 0-28 16,0 0-21-16,0 0 4 15,-5 0-20-15,4 0-5 16,1 0-17-16,0 0-3 16,0 0-1-16,0 0 5 15,0 0 5-15,-2 0-4 16,2 0 4-16,0 0-2 15,0 0 11-15,0 0-1 16,0 0-3-16,0 0-4 16,-1 0-6-16,1 0-6 0,0 0-3 15,0 0-5 1,0 0 0-16,0 0-8 16,0 0 2-16,0 0 1 0,0 0 0 15,0 0 4-15,0 0-3 16,0 0-2-16,0 0 7 15,0 0-7-15,0 0 5 16,0 0 4-16,0 0-1 16,0 0-1-16,0 0-1 15,0 0 0-15,0 0-4 16,0 0 1-16,0 0 0 16,0 0-4-16,0-2-1 15,7 0-101-15,3-4-215 16,0 1-193-16</inkml:trace>
  <inkml:trace contextRef="#ctx0" brushRef="#br0" timeOffset="169248.8">14577 9028 471 0,'0'0'104'16,"0"0"-50"-16,0 0 15 15,0 0 5-15,0 0 7 16,0 0-42-16,-1 0-17 15,1 0-4-15,1 0-1 16,10 0-6-16,-1 0-4 16,1 0-7-16,-1 0-12 0,-2-2 2 15,-4-2-3 1,-1 0 1-16,-3 0 1 0,0 0 5 16,0 0-1-16,0 1 7 15,-9 0 12-15,-4 3 14 16,1 0 10-16,3 0-20 15,3 0 0-15,-2 0 3 16,5 3-14-16,3 1 5 16,-1 0-5-16,1 3 9 15,0-3 8-15,0 2-11 16,0-2 1-16,0-3-3 16,0-1-2-16,0 0-5 0,0 0 6 15,0 0-6 1,0 0 8-16,0 0-2 15,1 0-2-15,4 0-6 16,2 0-56-16,1 0-137 0,-1-1-136 16</inkml:trace>
  <inkml:trace contextRef="#ctx0" brushRef="#br0" timeOffset="169798.38">14586 8995 655 0,'0'0'32'16,"0"0"-4"-16,0 0 57 16,0 0-7-16,0 0-28 15,0 0-7-15,-24 47-19 16,24-41 1-16,0-1-12 16,0-2-7-16,0 1 0 15,6-4 0-15,0 0-6 16,5 0 5-16,-5 0-5 15,0 0-1-15,-3-5 1 16,-2-1 1-16,-1-1 3 0,0 0 0 16,0-2-3-16,0 2-1 15,0 1 1-15,0 3 0 16,-1 0 2-16,-1 2-1 16,1 1 1-16,1 0-3 15,-2 0-4-15,-2 0 3 16,1 2 1-16,1 4 13 15,1 2 19-15,1-2 1 16,0-1-17-16,0-1-11 16,0-2-3-16,4 1 2 0,2-3-4 15,3 0-4 1,1 0-114-16,-2 0-100 0,-3 0-240 16</inkml:trace>
  <inkml:trace contextRef="#ctx0" brushRef="#br0" timeOffset="170230.26">14462 8897 70 0,'0'0'825'0,"0"0"-802"0,0 0-13 16,0 0 82-16,0 0-8 16,0 0-31-16,-4 11-37 15,22-4 1-15,3 0 0 16,4 0-3-16,-1 1-8 16,0-1-5-16,-3 2 0 15,-6 0 0-15,-2-1-1 16,-4 4 0-16,-3-1 1 15,-3 0-1-15,-1 2 1 16,-2-4 0-16,0 3-1 16,0-1 0-16,0 0 1 15,0-1-1-15,0 3 0 0,-2-3 1 16,-2 2-1-16,-4-3 2 16,0 1-1-1,-3-2 1-15,-6 2-1 0,-5-3-1 16,-8-1-95-16,-1-4-373 15</inkml:trace>
  <inkml:trace contextRef="#ctx0" brushRef="#br0" timeOffset="171550.37">21475 8696 607 0,'0'0'283'0,"0"0"-259"15,0 0 13-15,0 0 51 16,0 0 3-16,0 0-35 15,0 2-16-15,0-1-19 16,0 2-3-16,3 1-12 16,13 3 3-16,5-1 5 15,4 0 2-15,5 1-6 16,-1-3-1-16,-3 2-7 16,-6-3 0-16,-10 1 0 0,-7-3-1 15,-3 0-1 1,0 1 0-16,0 2 3 0,-3 3 5 15,-14 1 20-15,-3 4 2 16,-2 1-3-16,-2 1-9 16,0 2-12-1,-6 6-4-15,-5 4-2 0,-9 3-33 16,-4-1-169-16,-4 0-632 16</inkml:trace>
  <inkml:trace contextRef="#ctx0" brushRef="#br0" timeOffset="-201993.82">24518 8049 655 0,'0'0'353'0,"0"0"-331"15,0 0 31-15,0 0 59 16,0 0-42-16,0 0-23 0,0 0-13 15,0 0-4-15,-9-11-17 16,9 11-4-16,0 0 6 16,0 0-3-16,0 0-4 15,0 13-2-15,0 5 30 16,0 3-2-16,2 4-18 16,2-1-5-16,1-2 4 15,-1 0-5-15,1-2-1 16,0-1-2-16,-2 2 2 15,2 2-2-15,0 0 3 16,1-3-1-16,-2 3 0 16,2-1 1-16,-2 1-4 15,1 0 9-15,-1 1-6 0,1-1-2 16,-1 1-4-16,1-2 6 16,1 1-4-16,0-1 0 15,-2 0-3-15,-1-1-1 16,2 0 3-16,-1-1-2 15,2 1-1-15,0-3 1 16,-2 0 1-16,3-1 1 16,-1-1-2-16,1-2 0 15,-1-2 3-15,1 0-3 16,-1-1 0-16,-1-1 0 16,-1 0 0-16,4-2-2 15,-5 0 1-15,1-3 0 0,1 3-1 16,-2-3 1-16,1 2 1 15,1-2-2-15,0 3 0 16,0-1 4-16,-1-2-4 16,1 2 1-16,0 0 5 15,1-1-6-15,2 1 2 16,-2 0 1-16,3-1-3 16,-1 1 2-16,1 2-2 15,0-2 1-15,-2 2 2 16,2-2-2-16,0 0-1 15,0 0 0-15,-1-1 5 16,3 0-5-16,-2-1 1 16,-1 0 1-16,2-1 0 15,-4 0-1-15,0-2 2 0,-1 2-2 16,-1-1-1-16,-1-2 3 16,3 1-3-16,-3-2 0 15,0 1 0-15,0 0 1 16,-2 1 0-16,1-1 0 15,0-1-1-15,-1 2 1 16,-1 1-1-16,2-2 1 16,1 1 0-16,-2 2 1 15,2-3-1-15,1 0 0 16,-1 1 0-16,0-1 1 16,0 1-2-16,0 0 0 15,0 0 1-15,-1 1-1 16,1-2 1-16,-2 0 0 0,2 1-1 15,0-1 1 1,-1 0-1-16,1 1 1 0,-2-1-1 16,1-1 2-16,-1 2-2 15,-1-2 0-15,2 1 0 16,-1 0 0-16,2 2 0 16,2-1 1-16,-2 0-1 15,3 0 2-15,-3 1-1 16,2-1-1-16,0 1 2 15,1 0-2-15,-1 0 0 16,-1 0 1-16,5 1-1 16,-3 0 1-16,4-1 0 15,1 2 0-15,2-1 0 0,2-1 1 16,1 2 1-16,5 0-1 16,-1-1-2-16,2 1 2 15,3 1-1-15,-3 0-1 16,1-2 3-16,1 1-1 15,-3-1-2-15,0 1-3 16,1-2 3-16,4-2 2 16,0 0-2-16,4-1 3 15,0 0-1-15,0 0 0 16,0 0-2-16,1 0 1 16,0 0-2-16,-1 0 3 15,0-1 0-15,0-2-2 0,-4-1 0 16,0 0 0-16,0 0 0 15,-3-2 0-15,0-1 1 16,-5 0-1-16,1 0 1 16,1-2-1-16,1 0 0 15,-2-1 0-15,-3-2 0 16,1 1 1-16,-4-3 0 16,2-3 2-16,-3 0 0 15,0-3 5-15,0 0-4 16,-3 0 3-16,0-3-1 15,1-1 0-15,-1-6 0 16,2-3-3-16,2-5-2 16,-1-2 0-16,1-3 0 15,-1-2 0-15,-1 0 0 16,1 2-1-16,-5 1 0 0,-1 4-1 16,-3 2 1-16,0 2 1 15,-3 0 0-15,0-2-1 16,0-1 0-16,0-4 1 15,0-2-1-15,-1-1 2 16,1 6-2-16,0 7 1 16,0 7 0-16,0 10 0 15,0 7 0-15,0 3-1 16,0 2 0-16,0 2 0 16,0 0-1-16,0 0-4 0,0 0 3 15,0 0 2-15,0 0-1 16,0 0-1-16,0 0 2 15,0 0 0-15,0 0 1 16,0 0 0-16,0 0 1 16,0 0 0-16,0 0-2 15,0 0 0-15,0 0-2 16,0 0 2-16,0 0 2 16,0-2 0-16,0-3-1 15,0-4 0-15,0-2 0 16,0-1-1-16,0 1 0 15,0 1-1-15,0 4 2 0,0-1-1 16,0 4 1 0,0-1-1-16,0 1 0 15,-2 0 0-15,2 2 0 0,0-1 0 16,0-2 1-16,-1-2-1 16,1 1-1-16,-2 0 1 15,1-1 0-15,1 5 0 16,0-1 0-16,-2 2 0 15,2 0-3-15,-1 0 0 16,1 0-3-16,-2 0-4 16,2 0 3-16,0 0 0 15,-1 0 3-15,1 0 4 16,-2 0-3-16,1 0 3 16,-2 0-1-16,0 0 2 15,-4 0 0-15,-1 0 0 0,-3 3 0 16,-3-3 0-16,-3 2 0 15,-5-1 1-15,-5-1-1 16,-6 0-1 0,-6 0-1-16,-1 1 0 0,-3 1 1 15,-1 1-7-15,1-1 7 16,4 1-3-16,4-2-6 16,6 0 4-16,5 3 3 15,5-3-1-15,1 2 1 16,1 1-1-16,1 0 1 15,3 0-5-15,-5-1 4 16,0 0 2-16,-2-2-4 16,-3 2 3-16,-4 0 1 0,-1-1-5 15,-1-2 5-15,2 0 1 16,2 0 0-16,1 0 0 16,2 0 0-16,2 0 1 15,4 0-1-15,0 0 3 16,2 0-7-16,3 0 6 15,0 2-3-15,3 1 1 16,1 0-1-16,1-2 1 16,-3 2 0-16,3-1 0 15,-3-2 0-15,-1 1 1 16,1-1 0-16,-2 0-1 16,-1 2 0-16,-1-2-1 15,-1 1 1-15,-1 0 1 16,2 2-1-16,-2-3 0 0,4 2 0 15,1-2 0-15,3 0 0 16,-1 1 1-16,1-1-1 16,1 0 0-16,-5 0 1 15,2 0-1-15,-3 0 0 16,-7 0 0-16,-2 0-1 16,-3 0 1-16,2 0 0 15,-4 0 4-15,4 0-4 16,0 0 0-16,4 0 0 15,0 0 0-15,3 0 0 16,0-3-1-16,0-1 2 16,0 0 0-16,0 0-1 0,-4 2 0 15,-2 1 0-15,-6 1-1 16,-3 0 1-16,-1 0 0 16,1 0-2-16,3 0 2 15,7 0 0-15,4 0-4 16,6 0-6-16,3 1-23 15,1 0-11-15,0 5-13 16,-3 1-36-16,3 3-109 16,4-1-254-16</inkml:trace>
  <inkml:trace contextRef="#ctx0" brushRef="#br0" timeOffset="-199583.42">26842 7925 955 0,'0'0'74'16,"0"0"-67"-16,0 0 21 0,0 0 61 16,0 0-37-16,0 0-24 15,0 0 29-15,-17 61-24 16,15-35-20-16,1 4 18 15,-1 2-6-15,2 3 7 16,0-1 6-16,0 1-10 16,0-2-2-16,0-2-4 15,0 2-15-15,0-2 4 16,0 0 4-16,2-3-5 16,2 2-3-16,-1-1-1 15,0 1-3-15,-3 1 2 16,0 0 1-16,2-1-4 0,-2-2-2 15,0 0 2-15,3-1 1 16,-2-2 0-16,3 0 0 16,-1-1 0-16,2-2 3 15,-2 0 0-15,0 1-1 16,2-1-2-16,-2-2 1 16,3 3 2-16,-1-2 0 15,3 1 0-15,-1 0-1 16,3-1 4-16,1 0-6 15,0 0 2-15,3 2 3 16,0-3-3-16,2 2 2 16,-1-1-1-16,2 0-2 15,-1 1 1-15,3-1-1 0,1 1 2 16,2 1-4 0,2 1 4-16,0-1-1 0,3-1 0 15,0 1 0-15,3-4-3 16,0-1 2-16,5-3 0 15,-1-7 0-15,2-1-2 16,0-2 1-16,0-1-2 16,0-1 3-16,2-3-4 15,3 0 1-15,1 0 4 16,4 0-5-16,0 0 2 16,2 0-1-16,-3-1 0 15,-2-8 0-15,-4 0 0 0,-2-7 1 16,-1 3-2-16,-5-3 2 15,-1-2 0 1,-3-1-1-16,-3 1 0 0,-1-2 6 16,0-2-7-16,-1-2 0 15,2-5 0-15,0-1 1 16,-3-3 1-16,0-1 1 16,-3-4-1-16,-3-2-2 15,-1-5 0-15,-3-3 0 16,0-5 2-16,-1-9-2 15,-1-7 0-15,3-13 0 16,3-7-1-16,0-3-5 16,1 3-3-16,-4 10 5 15,-4 10 0-15,-3 13 4 16,-3 10-3-16,-2 10 3 0,0 6-2 16,-2 5 4-16,-6 2 0 15,2 5 0-15,3 2-2 16,0 5 5-16,1 1-5 15,-1 1-2-15,1 3 1 16,1 3 1-16,-1 1 0 16,1 2 3-16,1 0-3 15,-2 0-3-15,0 0 3 16,0 0-1-16,2-1 1 16,0 1-1-16,0-1 1 15,0 1-1-15,0 0 0 0,0 0 0 16,-1 0 1-16,1 0 0 15,-2 0-3-15,-4 0 3 16,-4 0-1-16,-8 0 1 16,-6 0 3-16,-6 0-3 15,-4 0-1-15,-3 0 0 16,-4 0 1-16,-5 0-4 16,1 0 4-16,-7 0 0 15,-1 0-2-15,-3 0 2 16,-2 0 0-16,3 2 0 15,1 3-2-15,6 1 2 16,2 0 0-16,6 1 0 16,4 0 3-16,0-1-3 15,2 1-2-15,3 1 0 0,1-5 2 16,0 3 0-16,6-3-1 16,-3 0 1-16,2-2-1 15,-2-1 1-15,-1 2 0 16,-1-2 2-16,3 0-2 15,1 1-1-15,3-1-2 16,0 0 2-16,2 2-2 16,-2-2 2-16,-3 0-3 15,-2 0 3-15,-5 0 0 16,3 0-1-16,-3 0-3 16,-1 0 2-16,1 0 2 15,-1 0 0-15,1 0-4 0,4 0 5 16,6 0 0-16,4 0 0 15,0 0 0-15,6 1-4 16,2 2-5-16,4 0-17 16,3 1-2-16,1 5-70 15,-4 4-132-15,-2 1-61 16,-8 0-770-16</inkml:trace>
  <inkml:trace contextRef="#ctx0" brushRef="#br0" timeOffset="-198070.06">25439 9176 696 0,'0'0'176'0,"0"0"-162"0,0 0 72 16,0 0 27-16,0 0-48 16,0 0-23-16,-9 14-19 15,9 4-1-15,0 7 42 16,0 5-42-16,0 7 1 16,0 3 14-16,0 8-2 15,0 4-1-15,0 2-5 16,0 3-3-16,0 3 3 15,0 0-14-15,-3-2-4 16,0-4-3-16,0-5-1 16,3-6-3-16,0-7 1 15,0-7 0-15,0-8 4 16,3-7 0-16,0-6-2 0,-3-4 3 16,0-4-2-16,0 0 0 15,0 0-1-15,1 0 6 16,1 0 1-16,2 0-4 15,4 0-8-15,9 0-2 16,12 0 4-16,14 0-2 16,14 0 0-16,13 0-1 15,7 3 3-15,0 1-4 16,-1-1-3-16,-5 0-2 16,1-2-3-16,2 1 2 15,0-2 6-15,-4 0 0 16,-9 2 0-16,-7-2 0 0,-15 0-1 15,-11 0 1-15,-10 0-1 16,-12 0 1-16,-5 0 0 16,-1 0 3-16,0 0 3 15,0 0-3-15,0 0 0 16,0 0-1-16,0 0-1 16,0 0-1-16,0 0 0 15,0 0-1-15,0 0 1 16,0 0 0-16,0 0 1 15,0 0-1-15,0 0-1 16,0 0 0-16,0 0 2 16,0 0-2-16,0 0 1 15,0 0 0-15,0 0-3 0,0 0 3 16,0 0 1 0,0 0-1-16,0 0 1 0,0 0-1 15,0 0 0-15,0 0 0 16,0 0-1-16,0 0 0 15,0 5-1-15,-6 6 1 16,0 6 2-16,-1 3 1 16,2 1-1-16,2 5 3 15,2 2 0-15,-2 3 5 16,0 3-3-16,0-1-4 16,0 1 6-16,0-2-5 15,1-3 4-15,1-4-7 0,1-3 11 16,0-9-8-16,0-6-1 15,0-4 2-15,0-3-2 16,0 0-1-16,0 0 1 16,0 0 3-16,0 0-5 15,0 0-11-15,0 0-18 16,-3 0-37-16,-1-12-184 16,2-5-517-16</inkml:trace>
  <inkml:trace contextRef="#ctx0" brushRef="#br0" timeOffset="-196755.88">27647 9410 932 0,'0'0'96'0,"0"0"-69"16,0 0 40-16,0 0 16 15,0 0-41-15,0 0-23 0,-6 40 31 16,0-14-8 0,3 8 4-16,1 1-5 0,2 8-1 15,0 4-10-15,0 1-2 16,0 2-12-16,0 2-2 15,0-3-4-15,3 0-8 16,0-4 1-16,-3-6-1 16,0-5-3-16,0-5 2 15,0-6 3-15,0-8-4 16,0-4 2-16,0-5-2 16,0-5-4-16,0-1-1 15,-1 0 2-15,-10 0 1 0,-9 0 2 16,-12-4-8-1,-5-4-4-15,-8 1 8 0,-4 0 4 16,-5 3-5-16,-2 2 2 16,2 1 2-16,5-1 1 15,7 1-1-15,9 1 1 16,7 0 4-16,7 0-4 16,6 0 6-16,5 0 0 15,2 0-2-15,5 0-3 16,-1 0 0-16,2 0-1 15,0 0 0-15,0 0 0 16,0 0 0-16,0 0 0 16,0 0 1-16,0 0-1 15,-1 0 4-15,1 0-3 16,0 0 4-16,-2 0-3 0,2 0-1 16,0 0-2-16,0 0 4 15,0 0-4-15,0 0 2 16,0 0 2-16,0 0 6 15,0 0-1-15,0 0 3 16,0 0-3-16,0 0-2 16,0 0 0-16,0 0-3 15,0 0 1-15,0 0-4 16,0 0 0-16,0 0-3 16,0 0 4-16,0 0-1 0,0 0 2 15,0 0-1 1,0 0 0-16,0 0-1 0,0 1 4 15,-3 10-4-15,-3 3 1 16,0 6 8-16,-2 3-7 16,3 2 9-16,2 2-7 15,2 1 7-15,1 2-4 16,0-2-2-16,0 0-2 16,1 2 1-16,2-2 9 15,3-3-13-15,-2-3 4 16,-1-4-3-16,-3-3 3 15,0-8-3-15,0-1 3 16,0-3-3-16,0-2 1 16,0-1-2-16,0 0 7 15,0 0-4-15,2 0 3 0,-1 0-1 16,1 0 2 0,-2 0-1-16,1 0 0 0,-1-1-6 15,3-5-1-15,-3 1-9 16,0-2-27-16,0-2-22 15,0 4-82-15,-17-1-275 16</inkml:trace>
  <inkml:trace contextRef="#ctx0" brushRef="#br0" timeOffset="-195487.47">25952 10408 287 0,'0'0'370'0,"0"0"-331"16,0 0 85-16,21 73-30 0,-5-46 4 15,5-2 20-15,6 0-42 16,7 2-28-16,5-4-15 16,3-2-6-16,4 2 0 15,2-3-2-15,4 1-7 16,0-1-8-16,2-5-7 16,4 1-1-16,10-6 4 15,7-2 1-15,3-3 16 16,3-5-22-16,-3 0 1 15,-1 0-2-15,-1 0-11 16,-8 0-1-16,-8-7 0 16,-11-5 5-16,-6 1 4 15,-5-3 2-15,-5-1 2 0,0 0-3 16,-1 0 1-16,-3 0 1 16,-3 4 0-16,-3 1 0 15,-7 3 0-15,-6 1 1 16,-3 5 1-16,-4-3-1 15,-3 3 10-15,1-1 3 16,-1 2 0-16,0 0-6 16,2 0-5-16,-2 0-2 15,0 0 1-15,0 0-1 16,0 0 0-16,0 0-1 16,0 0 5-16,0 0 1 15,0 0 1-15,0 0 4 16,0 0-9-16,0 0 1 15,0 0 2-15,0 0-1 0,0 0-1 16,0 0 6-16,0 0-4 16,0 0-2-16,0 0 3 15,0 0-1-15,0 0-2 16,0 7 11-16,-6 3 7 16,1 0-11-16,1 3 1 15,-1 2-4-15,2 3-3 16,-1 5 5-16,-1 3-1 15,-1 2-5-15,-4 1 1 16,1 4 0-16,-5-1 0 16,0 1-1-16,-1-1 1 15,-2 0 2-15,4 3-4 16,-3-1 2-16,2 2-3 0,-2 1 1 16,-1 1 2-16,-2 1 2 15,-3 1-1-15,-5-3 4 16,-6 4-3-16,-6 1-1 15,-7-2 0-15,-8 3 5 16,-4-2 9-16,0 1-4 16,1-1-2-16,6 0-3 15,8-1-6-15,6-5 5 16,7-3 6-16,5-5-6 16,5-7 0-16,5-4-4 0,6-8 0 15,5-5-3 1,2-2-2-16,1-1 0 15,-5 0-13-15,-2-10-17 0,-4-12-57 16,-5-11-131-16,-7-13-411 16</inkml:trace>
  <inkml:trace contextRef="#ctx0" brushRef="#br0" timeOffset="-194530.95">25886 10494 587 0,'0'0'127'0,"0"0"-113"15,0 0 59-15,0 0-3 16,0 0 21-16,0 0-5 16,-41 78 3-16,41-54-15 15,0 4-19-15,0 3-1 16,3 1-14-16,7 5 10 0,2 2-13 16,0 5 13-1,4 3-15-15,3 1-13 0,3-1-7 16,4 3-4-16,6-1-3 15,2 1 1-15,4-2-3 16,-5-2-2-16,-1-2-3 16,-7 0 0-16,-1-3 3 15,-2-1 13-15,1-4-6 16,-4-2-5-16,4-1-2 16,0-3 3-16,4 2-6 0,3 3 5 15,0-2-6 1,-3 1 2-16,-2-7-2 0,-2-4 3 15,-6-2-1-15,-4-5-2 16,-6-3 1-16,-1-5-1 16,-2-2 0-16,1-2 0 15,-1-3 0-15,-1 0-1 16,0 1 0-16,2 1 0 16,-1-1 1-16,0 2 1 15,0-2-1-15,-3 1 1 16,1-2 2-16,-1 1-1 15,2-1-2-15,-3-1 1 16,0 0-1-16,0 0-3 16,0 0 2-16,0 0-7 15,0 0-2-15,3 0-17 0,0 0-4 16,3 0-40-16,3 0-31 16,0-3 4-16,0-1-2 15,-1 2-77-15,-4-2-40 16,0 0-57-16,-4-1-271 15</inkml:trace>
  <inkml:trace contextRef="#ctx0" brushRef="#br0" timeOffset="-194118.69">26561 11728 390 0,'0'0'487'0,"0"0"-466"16,0 0 10-16,0 0 83 15,0 0 25-15,0 0-35 16,0 29-39-16,0-12-1 16,0 3-8-16,0 3-9 15,0 4-7-15,0 5-13 16,0 2-11-16,0 6-5 15,0 8 2-15,0 8 7 16,4 7-10-16,0 5-8 16,2 5 35-16,-1 2-26 15,-3-3-6-15,-2-5-1 16,0-7 0-16,0-7-2 16,0-8-1-16,-3-6 0 0,-1-11 0 15,1-10 0-15,3-10-1 16,-1-8-4-16,1 0-9 15,-2-4-11-15,-1-8-18 16,-2-4-86-16,-3-2-161 16,-2-1-500-16</inkml:trace>
  <inkml:trace contextRef="#ctx0" brushRef="#br0" timeOffset="-193180">26816 13148 937 0,'0'0'323'16,"0"0"-304"-16,0 0 49 15,0 0 63-15,-82 97-69 16,59-59-26-16,5 7-6 16,1 7-6-16,0 7-4 0,-1 3 1 15,2 5-1 1,-2 2-6-16,-3 3 4 0,0-2-5 15,0-2 6-15,0-10-9 16,8-10 0-16,0-10-9 16,5-10 0-1,4-11-1-15,2-7 0 0,0-8 0 16,2-2-31-16,-3 0 1 16,-3-18-15-16,-7-18-169 15,-6-21-682-15</inkml:trace>
  <inkml:trace contextRef="#ctx0" brushRef="#br0" timeOffset="-191715.97">26341 13123 641 0,'0'0'565'0,"0"0"-554"0,0 0 23 15,0 0 47 1,0 0-52-16,0 0-25 0,-12-11 0 15,12 27-3-15,3 6 6 16,8 7 14-16,5 4 0 16,-1 1 13-16,8 0-15 15,-1 2 0-15,5 0 1 16,1-5-5-16,2-5-4 16,1-5-4-16,-1-5-4 15,-3-7-2-15,1-5 3 16,-2-4 4-16,-1 0-7 15,0-3 5-15,-5-11-4 16,-1-6 4-16,-1-2-4 16,-4-4 5-16,0-1-7 15,-3 1 0-15,-4 0 3 0,-1 4-6 16,0 0 3 0,-3 5 0-16,0 1 0 0,-1 0 2 15,-2 2 1-15,0 1 0 16,0 2 10-16,0 2 3 15,0 2-7-15,0 2 2 16,0 2-4-16,0-2 2 16,0 4 3-16,0-1-8 15,0 0-1-15,0 2 0 16,0 0 1-16,0 0-2 16,0 0 0-16,0 0 2 15,0 0-2-15,-2 0 2 0,2 0 1 16,-1 0-3-16,1 0-2 15,-5 2-2-15,-2 9-1 16,-4 3 3-16,1 4 0 16,-2 1 0-16,1 3 3 15,1 2-3-15,-2 1 1 16,2 4-1-16,-5 2 8 16,3 1-5-16,-2 1-1 15,0 0-1-15,3 3 3 16,-2 0-2-16,4-2 3 15,0 3-4-15,-3 1 0 16,3 5 2-16,0 1-1 16,-3 5 0-16,2-3 0 15,-3 2-1-15,-3-3 3 16,1-3-4-16,-1-3 0 0,-3-4 0 16,2-5 5-1,-1-5-2-15,2-5-3 0,-1-6 4 16,4-5-4-16,-3-6 7 15,-1-3-3-15,-4-3 1 16,-1-14 1-16,1-11-1 16,2-4-4-16,5-7 3 15,2-5-4-15,8 3-3 16,4 8-8-16,0 11-2 16,0 7 9-16,4 5 1 15,5 1-2-15,3 4 4 16,3 5-4-16,9 0 4 0,7 0-2 15,7 8 1-15,8 8-1 16,6 2 0-16,3 0-5 16,5-1-61-16,-9-4-116 15,-16-5-559-15</inkml:trace>
  <inkml:trace contextRef="#ctx0" brushRef="#br0" timeOffset="-189104.51">24821 8004 325 0,'0'0'461'16,"0"0"-422"-16,0 0 9 15,0 0 109-15,0 0-11 16,0 0-64-16,0 0-32 16,6 2 21-16,-4-2 4 15,-1-2-15-15,1-4 4 16,-2-7-11-16,0-5-23 15,0-4-2-15,-2-10-5 16,-7-6-6-16,0-7-15 16,-1-6 7-16,1-7-9 15,1 2 0-15,2 6 0 0,2 11 0 16,1 12 0-16,0 13 3 16,1 6 0-16,1 5-2 15,-1 3 10-15,1 0-3 16,-1 0-4-16,2 0-4 15,0 0-6-15,0 0 3 16,0 0-16-16,0 0-33 16,5 0-46-16,8 1-155 15,-2-1-460-15</inkml:trace>
  <inkml:trace contextRef="#ctx0" brushRef="#br0" timeOffset="-188513.35">24527 6885 873 0,'0'0'144'16,"0"0"-98"-16,0 0 28 15,0 0-36-15,0 0-6 0,0 0 11 16,93-7-23-16,-71 7-11 15,-1 0-2-15,-6 12 1 16,0 5 1-16,-3 3 13 16,-5 4-10-16,-1 2-1 15,-6 0 2-15,0 5-4 16,0-1-4-16,-12-4 1 16,-3 0-5-16,-3-8 3 15,0-1-2-15,-1-5-2 16,0-7-6-16,5-5-76 15,7 0-91-15,7-22-287 16</inkml:trace>
  <inkml:trace contextRef="#ctx0" brushRef="#br0" timeOffset="-188230.39">24857 6866 296 0,'0'0'947'0,"0"0"-927"16,0 0 4-16,0 0 40 15,0 0-33-15,0 0 0 16,-76 34 17-16,70-3-14 16,4 5-14-16,2 3-1 15,0 0-2-15,0-3-4 0,9-4-1 16,5-6-2-16,3-6-8 15,2-7-2-15,4-4-14 16,6-9-58-16,2 0-87 16,0-7-205-16,-5-16-428 15</inkml:trace>
  <inkml:trace contextRef="#ctx0" brushRef="#br0" timeOffset="-187970.8">24539 6674 860 0,'0'0'449'0,"0"0"-427"16,0 0 8-16,0 0 49 15,0 0-36-15,0 0-36 16,73-11 8-16,-27 1-12 16,2 2-3-16,3-2-28 15,-3 0-151-15,-8 2-317 16</inkml:trace>
  <inkml:trace contextRef="#ctx0" brushRef="#br0" timeOffset="-187050.92">25387 7964 810 0,'0'0'120'16,"0"0"-13"-16,0 0 35 15,0 0-57-15,0 0-28 16,0 0-20-16,1 0-7 15,-1 0 11-15,0 0-13 16,0 0 8-16,0 0 21 16,0-3-10-16,0-8-21 15,0-7-15-15,-1-7 6 16,-10-8-6-16,-1-11-3 16,-4-9-2-16,4-13-1 15,1-1-5-15,5 3 0 16,5 13-1-16,1 15 1 15,0 13 7-15,0 9-2 0,0 7 1 16,0 5 5-16,0 1 6 16,0 1-4-16,0 0-11 15,0 0-2-15,0 0-6 16,0 0-15-16,0 0-29 16,0 0-88-16,0-1-231 15,0-6-701-15</inkml:trace>
  <inkml:trace contextRef="#ctx0" brushRef="#br0" timeOffset="-186218.1">25172 6634 838 0,'0'0'61'0,"0"0"2"16,0 0 69-16,0 0-38 15,0 0-48-15,0 0-11 16,-50 26-6-16,40 2-9 16,4 5-7-16,3 0-3 15,3 1-5-15,0-5 5 16,3-6-5-16,13-3-2 15,1-7-1-15,4-6-2 0,2-4 5 16,0-3-5 0,-1 0-7-16,-4-17 1 0,-6-3 1 15,-4-4 5 1,-3-2 7-16,-5-3-3 0,0-3 3 16,0-3 1-16,-10 2 18 15,1 5 1-15,0 7-3 16,3 10 1-16,5 4 14 15,-1 6-16-15,2 1-10 16,0 0-13-16,0 0 0 16,0 19-3-16,0 10 3 15,11 8 3-15,1 7 7 16,2 0-7-16,0 1-3 16,0 1 3-16,0 0-2 15,0 1-1-15,-2-4-2 0,-2-8 0 16,-2-8-4-16,-5-10-6 15,1-9 12-15,-4-5-2 16,0-2 2-16,0-1 4 16,0-2 6-16,0-16 21 15,-6-9-20-15,3-6-1 16,3-3-4-16,0-5 0 16,0-6 1-16,15 0-3 15,2 2-4-15,0 7 0 16,-2 10-12-16,-3 11 9 15,-3 6-5-15,-4 6 4 16,-4 3-30-16,-1 2-7 0,0 0-36 16,0 0-37-1,0 5-226-15,0 8-62 0</inkml:trace>
  <inkml:trace contextRef="#ctx0" brushRef="#br0" timeOffset="-185676.9">25550 6942 1069 0,'0'0'83'0,"0"0"-44"15,0 0 46-15,0 0-39 16,0 0-26-16,0 0-1 16,-75 68-2-16,62-40-2 15,6-1-6-15,1-2-5 16,5-5 3-16,1-4-5 15,0-6 6-15,4-3-7 0,14-4 5 16,4-3-1 0,5 0-5-16,1-10-8 0,-6-6-25 15,-6-3 28 1,-6-4 5-16,-4-4 3 0,-6 0 7 16,0-6 12-16,0 3 9 15,-4 2 8-15,-4 4-15 16,2 6 3-16,3 10 11 15,3 4-17-15,0 4 5 16,0 0-5-16,0 0-18 16,2 16-3-16,11 9-4 15,10 7 4-15,0 6 0 16,6 0-4-16,-5-2-33 16,0-4-52-16,-7-4-48 15,-9-9-124-15,-8-6-190 0</inkml:trace>
  <inkml:trace contextRef="#ctx0" brushRef="#br0" timeOffset="-185362.43">25127 6467 1161 0,'0'0'105'0,"0"0"-84"16,0 0 50-16,0 0 24 15,0 0-60-15,0 0-23 16,122-8 12-16,-65 1-20 15,1-2-1-15,-6 4-3 16,-6 0-38-16,-10 2-92 16,-13 3-113-16,-17 0-191 15</inkml:trace>
  <inkml:trace contextRef="#ctx0" brushRef="#br0" timeOffset="-184514.4">25964 7929 828 0,'0'0'231'0,"0"0"-222"15,0 0 103-15,0 0-52 16,0 0 16-16,0 0-26 0,-14-70 13 16,14 53-23-1,-1-5-4-15,-2-6-7 0,2-6-3 16,-4-5-3-16,-1-11-7 16,-2-10-11-16,1-6 5 15,-3-10-7-15,2-3-1 16,1 3 6-16,1 4-7 15,-2 6-1-15,7 8 11 16,-1 7-1-16,2 11-4 16,0 12 4-16,0 9-6 15,0 6-1-15,0 6 8 16,0 3-4-16,0 1-6 16,0 3 1-16,0 0 0 0,0 0-2 15,0 0-11-15,0 0-11 16,0 0-21-16,0 0-88 15,-1 0-102-15,-4 1-223 16</inkml:trace>
  <inkml:trace contextRef="#ctx0" brushRef="#br0" timeOffset="-183674.74">25903 6268 332 0,'0'0'524'16,"0"0"-513"-16,0 0-4 0,0 0 14 15,0 0 51-15,-42 76 11 16,37-45-30-16,4 1-16 16,1 2-6-16,0-3-18 15,0-4-6-15,0-5 1 16,6-8-1-16,1-6 0 16,1-4-7-16,2-4 8 15,1 0-5-15,2-4 6 16,3-13-2-16,0-7 0 15,-3-3-4-15,-7-2 1 16,-2-4-2-16,-4 1 7 16,0-2 2-16,0 2 1 15,0 2 10-15,0 7 4 0,-4 6 0 16,-1 10-10-16,2 2 30 16,2 5-19-16,1 0-11 15,0 0-16-15,-3 15-3 16,3 15 3-16,0 13 0 15,0 7 8-15,0 5-2 16,6 2-2-16,1-2-1 16,1-4 0-16,1-2-5 15,-2-7 4-15,-1-8-3 16,2-10 1-16,-5-8-5 16,-2-7 5-16,-1-6-2 15,0-3 4-15,0 0 1 16,0-7 22-16,0-16 26 0,0-6-37 15,0-7-7-15,6-4 9 16,1-6-10-16,4-1-3 16,4 1-2-16,0 8 1 15,1 7-1-15,-2 8-1 16,-4 8-5-16,2 2-27 16,-6 5-42-16,2 5-51 15,-4 3-64-15,-2 0-338 16</inkml:trace>
  <inkml:trace contextRef="#ctx0" brushRef="#br0" timeOffset="-183141.52">26226 6526 1229 0,'0'0'40'0,"0"0"-39"15,0 0 19-15,0 0-11 16,0 0 41-16,-14 72-9 16,14-35-6-16,0-2-21 15,3 2-9-15,0-6-3 0,-2-6-2 16,-1-5 0-16,0-7-1 15,0-6 3-15,0-3-3 16,0-4 2-16,0 0-1 16,0 0 5-16,0-5 16 15,3-13-14-15,4-2-7 16,-1-1-8-16,5-1-6 16,2-1-23-16,-1 1 8 15,0 5 10-15,0 4 3 16,-3 5 15-16,-3 5 1 15,-1 3-1-15,-1 0 0 16,2 12 1-16,1 11 12 16,5 4 16-16,-1 4-18 15,-2-2-8-15,-2 0 1 0,-4-4-2 16,0 0-1-16,-3-5 0 16,0-3 0-16,0-2-13 15,-12-7-3-15,-4-4-3 16,-11-2-1-16,-5-2-51 15,-9-2-127-15,-3-18-134 16</inkml:trace>
  <inkml:trace contextRef="#ctx0" brushRef="#br0" timeOffset="-182766.23">25786 6017 942 0,'0'0'136'16,"0"0"-134"-16,0 0 38 15,0 0 68-15,0 0-53 16,85 0 34-16,-31 0-34 16,4-3-44-16,0 0-9 0,-5 2-1 15,-6 1 4-15,-9-2-4 16,-12 2 0-16,-12 0-1 16,-7 0-2-16,-7 0 2 15,0 0 0-15,0 0 0 16,0 0-7-16,0 0-52 15,0 0-51-15,0 2-203 16</inkml:trace>
  <inkml:trace contextRef="#ctx0" brushRef="#br0" timeOffset="-181490.81">27319 7969 905 0,'0'0'71'15,"0"0"-36"-15,-5-84 90 16,3 49-14-16,1-2-45 15,-1-4-24-15,-1-1 28 16,2-5-24-16,-5 0-27 16,3 0 6-16,0 1-17 0,0 7 13 15,2 9 0-15,-1 5 4 16,2 4-12-16,0 4-4 16,0 1-2-16,0 4 0 15,0 3-6-15,0 0-1 16,0 5 1-16,0 1-1 15,0 2-11-15,0 1-32 16,0-1-62-16,5-2-151 16,-1-5-335-16</inkml:trace>
  <inkml:trace contextRef="#ctx0" brushRef="#br0" timeOffset="-180856.95">27033 6668 941 0,'0'0'136'0,"0"0"-126"16,0 0 24-16,0 0-9 0,0 0-4 15,0 0 29-15,71-16-6 16,-35 14-12-16,-4 2-14 16,-2 0-2-16,-4 3 0 15,-6 11-8-15,-3 2 2 16,-5 4 0-16,-6 2-2 16,-3 0 2-16,-3 4 0 15,0 0-1-15,-11-2-2 16,-10 2 1-16,-4-2-1 15,0-1-2-15,1-5 0 16,4-4-5-16,6-4-17 16,6-9-47-16,8-1-91 0,0-14-123 15</inkml:trace>
  <inkml:trace contextRef="#ctx0" brushRef="#br0" timeOffset="-180583.71">27438 6591 948 0,'0'0'177'0,"0"0"-147"16,0 0 59-16,0 0-40 15,-81 26-12-15,74 2-3 0,2 8 7 16,5 6 4-16,0 2 2 15,0 3-27-15,11-5-6 16,5-1-7-16,5-2-7 16,8-4-11-16,4-7-54 15,8-7-64-15,4-8-112 16,2-10-287-16</inkml:trace>
  <inkml:trace contextRef="#ctx0" brushRef="#br0" timeOffset="-179883.58">28181 7883 129 0,'0'0'639'16,"0"0"-610"-16,0 0 34 16,0 0 90-16,0 0-24 15,0 0-14-15,-27-50-54 16,27 41 1-16,0 1 11 15,0-2-40-15,0-4 20 16,0-3-32-16,0-1-4 16,0-5-9-16,0-4-4 15,0-2-1-15,0-7 1 16,0-4-2-16,0-6-2 16,0-3 0-16,0 1-18 15,0 4-11-15,0 7-12 0,0 12-31 16,0 8-9-16,-4 7-144 15,-6 0-302-15</inkml:trace>
  <inkml:trace contextRef="#ctx0" brushRef="#br0" timeOffset="-179120.76">28087 6572 701 0,'0'0'324'15,"0"0"-317"-15,0 0 9 16,0 0 57-16,0 0-9 16,0 0-17-16,-82 78-22 0,77-47-8 15,5-1-2 1,0-2-9-16,0-7-1 0,7-5-2 15,4-8 3-15,3-4-5 16,5-4 5-16,3 0 1 16,2-12-1-16,2-7-5 15,-4-4-1-15,-7-4 0 16,-3-3-2-16,-6-1 2 16,-6-3 0-16,0 1 1 15,0 3-1-15,0 3 6 16,-5 8 5-16,1 9 13 15,1 5 14-15,3 5 6 16,0 0-29-16,0 0-15 16,0 4-1-16,0 17-6 0,0 12 7 15,0 9 12-15,0 5 5 16,4 6-7-16,8 1 0 16,3 3-3-16,0-4-4 15,3 1-3-15,-1-6 0 16,-4-7-4-16,-1-9-6 15,-5-12 9-15,0-10 0 16,-3-7-3-16,-3-3 4 16,1 0 9-16,2-17 18 15,1-13 13-15,2-6-36 16,3-5-3-16,6 0 2 16,3-5-1-16,2-3-2 15,3 0-3-15,1 5-19 0,-4 7-11 16,-6 12 6-1,-4 9-15-15,-4 9-39 0,-3 6-4 16,-1 1-256-16,-3 0-131 16</inkml:trace>
  <inkml:trace contextRef="#ctx0" brushRef="#br0" timeOffset="-178652.81">28620 6823 1181 0,'0'0'133'0,"0"0"-129"16,0 0 49-16,0 0 35 15,0 0-66-15,-99 0-5 16,78 26 15-16,8 7-16 16,2 2-11-16,8 0-1 15,3-2 0-15,0-8-3 16,6-5-1-16,14-10-7 16,7-7-2-16,4-3-6 0,2 0-4 15,-6-15-1 1,-7-3 8-16,-6-3 12 0,-5-3 3 15,-6-3 7-15,-3-2 20 16,0-4-1-16,0 2-9 16,0 7-1-1,0 9 9-15,0 6-3 0,0 8 2 16,0 1-18-16,0 6-9 16,1 19 0-16,7 14 0 15,4 13 10-15,2 9-10 16,3 4-2-16,-1-2-42 15,-4-7-214-15</inkml:trace>
  <inkml:trace contextRef="#ctx0" brushRef="#br0" timeOffset="-172196.82">27645 13504 862 0,'0'0'21'15,"0"0"-9"-15,0 0 0 16,0 0 67-16,-38 103-32 16,21-66-19-16,-7-4-12 15,-3-4-10-15,-1-6-2 16,-2-6 3-16,8-8 4 0,4-5 1 16,9-4-1-16,6 0 26 15,3 0 34-15,0 0-17 16,0 0-11-16,0 2-6 15,0 1-23-15,0 2-14 16,0 8-11-16,6 3 8 16,6 8 3-16,6 1-2 15,0-1-2-15,7-1-84 16,3-6-151-16,4-6-127 16</inkml:trace>
  <inkml:trace contextRef="#ctx0" brushRef="#br0" timeOffset="-171996.44">27611 13768 952 0,'0'0'113'16,"0"0"1"-16,0 0-37 15,0 0-15-15,136-2 4 16,-41 11-27-16,10 1-21 15,7 0-18-15,-2-3-1 16,-7-1-49-16,-9-5-89 16,-12-1-264-16</inkml:trace>
  <inkml:trace contextRef="#ctx0" brushRef="#br0" timeOffset="-168894.32">12568 13458 763 0,'0'0'106'0,"0"0"26"15,0 0 21-15,0 0-44 16,0 0-31-16,0 0-25 16,-11-31 11-16,11 31-24 15,-1 0-26-15,-1 5-8 16,-1 18-5-16,-4 12 5 16,4 9 23-16,-2 4-15 15,1 13 0-15,-1 2 3 16,2 3-6-16,3-1-1 15,0-7 3-15,0-5-8 16,0-4 1-16,5-9-1 0,1-7 5 16,-2-7-4-16,-2-8-5 15,-1-6 2-15,-1-5 4 16,0-3-5-16,0-4 0 16,0 2 10-16,0-1-4 15,0-1 10-15,0 2-4 16,0-1 0-16,0-1-4 15,0 2-3-15,0-2 1 16,0 0-2-16,0 1-3 16,0-1 1-16,0 0-3 0,0 0 0 15,0 0-1-15,0 0 1 16,0 1-1-16,0-1 0 16,0 1 0-16,0-1-1 15,0 0 0-15,0 2 1 16,0-2 1-16,0 0-1 15,0 0 1-15,0 0-1 16,0 0 0-16,0 0 1 16,0 0-1-16,0 0-1 15,0 0 1-15,0 0-1 16,0 0 1-16,0 0-1 16,0 2-2-16,0-2 2 15,0 0-1-15,0 1 1 16,0-1-1-16,0 0 1 15,0 0 0-15,0 0 1 0,2 0-1 16,-2 0 0 0,3 0 1-16,10 0-3 0,5 0 3 15,8 0 3-15,0 0-2 16,-2-5-1-16,-6 2 0 16,-3-3 0-16,-6-1 1 15,-3-6-1-15,0-1 0 16,-6-7 1-16,0-3-1 15,0-4 0-15,-3-3 0 16,-9 0-1-16,1 1-2 16,0 4 2-16,3 3-1 15,4 6 2-15,1 1 0 0,0 4-2 16,0 2-2 0,0-1 2-16,0-1 1 0,-3-1 0 15,1-1-3-15,-1-1 3 16,2-4 0-16,-2 0 0 15,-1-3 0-15,2 4 0 16,4 2 1-16,-2 4-2 16,3 0 2-16,-2 3 0 15,-1 0 0-15,0-1-1 16,-2 0 1-16,-1-2 0 16,-2-1-1-16,-1-1 0 15,-2 0 0-15,-1 2 1 16,2-2 0-16,-1 4 0 0,3 3 0 15,0 3-1-15,2 1 1 16,3 2-3-16,0 1 3 16,1 0-2-16,1 0 2 15,-2 0 0-15,3 0-1 16,0 0 1-16,0 0 0 16,-1 0-2-16,-4 0 0 15,1 0-1-15,-5 1 1 16,1 5 1-16,1 0 1 15,1 0-2-15,3 3 0 16,0 2-7-16,1 1-4 16,2 3 2-16,0 6 3 15,0 2 5-15,0 4 0 16,0 0 3-16,0-5-1 0,0-1-2 16,0-6 1-16,0-4-13 15,0-2-17-15,6-1-38 16,-1-3-69-16,1-2-72 15,0-3-188-15</inkml:trace>
  <inkml:trace contextRef="#ctx0" brushRef="#br0" timeOffset="-168026.85">12602 13505 805 0,'0'0'54'16,"0"0"37"-16,0 0 86 16,0 0-95-16,0 0-28 15,0 0-16-15,-43-14-21 16,28 16-2-16,0 13 3 15,-3 7 4-15,1 9-7 16,1 3 13-16,0 8-11 16,1 3-2-16,1 0 3 15,3 1-3-15,2 0-8 16,4-2 0-16,3-4-4 16,2 2 0-16,0-9 0 0,2-2-2 15,10-7-1-15,4-6 3 16,1-5 3-16,8-7 3 15,1-5-2-15,3-1 0 16,3-8-4-16,-4-16-3 16,-1-6 1-16,-6-5-1 15,-3-5 0-15,-6-5-1 16,-5-4 1-16,-7-6 0 16,0 0-1-16,-2 2 0 15,-12 10 1-15,0 10 0 16,1 12 1-16,5 7 4 15,4 6 6-15,-1 3 8 16,4 4-5-16,1 1-1 0,0 0-9 16,0 0-2-16,0 13-1 15,0 13-1-15,4 11 3 16,7 10 6-16,5 8 5 16,2 5 5-16,3 5-3 15,0 6-4-15,-2 1-2 16,-1 1-5-16,-6 2-1 15,0-7-3-15,-8-6 2 16,-4-8-2-16,0-9 1 16,0-7-2-16,0-8 0 15,0-8 0-15,0-8-2 0,0-6 5 16,-1-5-3-16,1-1 0 16,0-2 3-16,0 0 8 15,0-10 28-15,0-17-8 16,6-15-27-16,11-12-3 15,5-8-1-15,0-10-2 16,5-1 2-16,-2 5 0 16,-4 9-9-16,3 12 8 15,-5 12 0-15,-3 8-3 16,-3 7 2-16,-6 10-1 16,-2 0-1-16,-2 6-7 15,-2 3-19-15,-1 1-17 0,0 0-41 16,0 8-176-1,0 11-193-15</inkml:trace>
  <inkml:trace contextRef="#ctx0" brushRef="#br0" timeOffset="-166692.72">13185 14291 607 0,'0'0'70'0,"0"0"-46"16,0 0 75-16,0 0-44 15,0 0 11-15,0 0 19 16,0 0 27-16,0 0-46 16,0 0-11-16,0 0-5 15,0 0-6-15,0 11-23 0,0 9-18 16,-7 8 55-16,-4 4-26 16,3 0-14-16,2 5-3 15,-2-1-5-15,6 4 0 16,-1-3-6-16,0-3-2 15,3-3-2-15,0-8 1 16,0-5 1-16,0-8-2 16,0-6 0-16,0-4 1 15,0 0 1-15,0 0 6 16,0-9 18-16,0-11-17 16,6-4-8-16,4-6 2 15,-1 0-3-15,1-1-5 0,0 4-8 16,1 3-5-1,1 7 1-15,-3 6 11 16,0 3-1-16,1 6 4 0,1 2-2 16,1 0 2-16,4 0 1 15,-1 13-1-15,1 6 0 16,-1 7 3-16,-3 5 0 16,-3 2 0-16,-3 3 0 15,-4-2 4-15,-2 0-2 16,0-3-1-16,-6-3 3 15,-10-4 2-15,2-4-3 16,-1-7 3-16,-6-5-2 16,-4-5 4-16,-8-3-1 0,-5-2-7 15,-1-16-15 1,5-8-72-16,12-5-98 0,17-9-226 16</inkml:trace>
  <inkml:trace contextRef="#ctx0" brushRef="#br0" timeOffset="-165823.83">13803 13484 838 0,'0'0'146'0,"0"0"-49"0,0 0 45 16,0 0-65-16,0 0-50 16,0 0-15-16,-30 18 5 15,24 16 41-15,0 10-21 16,-1 9-14-16,-2 5-8 15,6 3-1-15,1-3-9 16,2-7-1-16,0-10 1 16,0-9 2-16,5-8-5 15,7-8-1-15,3-8 0 16,-1-6 1-16,3-2-1 16,-1-6 8-16,-1-18-9 15,-1-7 5-15,-8-6-2 16,-3-6 0-16,-3-8-2 0,0-7 2 15,0 0-3-15,-6 0 2 16,-6 8-1-16,0 8 2 16,4 13 8-16,4 11-4 15,0 9-1-15,4 8 6 16,0 1-8-16,0 11-4 16,0 18-6-16,4 20 6 15,5 13 13-15,1 13-6 16,1 5 1-16,-2 3 0 15,-6-2-3-15,0-4-5 16,-2-9 0-16,-1-10-2 16,2-16 4-16,-1-12-2 15,1-12 0-15,-2-9 0 16,0-5 0-16,1-4 3 0,2-1 10 16,3-22 30-16,3-9-35 15,6-10-3-15,1-7-3 16,5-9-1-16,2-4-1 15,4 0 2-15,-2 7-4 16,-1 12 1-16,-5 8-1 16,-6 15-13-16,-2 7-25 15,-6 10-39-15,-5 3-82 16,0 0-228-16,0 16-309 16</inkml:trace>
  <inkml:trace contextRef="#ctx0" brushRef="#br0" timeOffset="-165369.21">14170 14021 684 0,'0'0'582'0,"0"0"-564"16,0 0-4-16,0 0 60 16,-92 92-17-16,75-59-32 15,7 3-4-15,5 1-5 0,5-1-9 16,0-5-4-16,12-4-2 16,11-9 0-16,3-5 1 15,6-10-2-15,-2-3-14 16,-2-2 4-16,-4-18 8 15,-8-5 2-15,-3-6 3 16,-8-4 4-16,-2-4 20 16,-3-4-7-16,0-1 0 15,-6 7 6-15,-4 7-12 16,2 15 5-16,5 10-2 16,2 5-3-16,1 6-14 15,0 21-1-15,0 13-3 16,0 5 4-16,0 5-5 15,10-3-28-15,5 1-63 16,3-4-123-16,0-7-226 0</inkml:trace>
  <inkml:trace contextRef="#ctx0" brushRef="#br0" timeOffset="-164957.54">14912 13815 825 0,'0'0'424'16,"0"0"-345"-16,0 0 43 16,0 0-45-16,0 0-27 15,0 0-16-15,53-15-16 16,19 24-7-16,17 7-2 16,8 0-6-16,-4 0 0 15,-13-4-2-15,-12-2 1 16,-15-3-2-16,-9-5 2 15,-8-2-2-15,-10 0-2 16,-8 0 1-16,-10 0-2 0,-7 0 1 16,-1 0-11-16,-4-6-107 15,-22-5-117-15,-8-3-422 16</inkml:trace>
  <inkml:trace contextRef="#ctx0" brushRef="#br0" timeOffset="-164669.77">15321 13643 1108 0,'0'0'170'16,"0"0"-93"-16,0 0-33 16,0 0-22-16,99 12 12 15,-55 12-12-15,-1 3-7 16,-5 2-15-16,-6-1 3 15,-5-1-2-15,-8 2 2 16,-3 0 0-16,-5 1 6 16,-8 0-1-16,-3 5 13 15,0 2 3-15,-9 4-8 16,-12 4-9-16,0-3-7 16,-1 0-4-16,1-2-74 15,6-9-118-15,10-7-358 16</inkml:trace>
  <inkml:trace contextRef="#ctx0" brushRef="#br0" timeOffset="-164006.34">15998 13550 1168 0,'0'0'236'0,"0"0"-167"0,0 0 16 15,0 0-72-15,0 0-4 16,-17 113 52-16,32-32-29 16,3 8-11-16,-3 3-11 15,-5-5-7-15,-5-6-1 16,-5-11-2-16,0-15 0 15,0-14-1-15,0-16-1 16,0-12-6-16,0-9 3 16,-2-4-9-16,1-4 12 15,1-18 2-15,0-11-6 16,0-9 6-16,0-8 0 16,12-4-1-16,0-5-1 0,-2 2 2 15,-4 3 1 1,0 7 0-16,0 15 1 15,-3 14-2-15,0 12-1 0,2 6-1 16,2 13-3 0,2 19-1-16,4 9 6 0,-2 4 1 15,-3-5 0-15,-3-8-1 16,-2-7-1-16,-3-8 1 16,2-9 0-16,-2-5 0 15,1-3 0-15,4-3 0 16,4-17 7-16,5-9-7 15,5-3 0-15,1-3-1 16,3-2 1-16,-4 0 0 16,-1-1 1-16,-4 6-1 15,-4 9 1-15,-4 12 0 0,0 11 0 16,3 7-1 0,9 23 0-16,-1 14 0 0,0 7 0 15,-1 5 2-15,-4 0 2 16,-1-2-4-16,2-7-2 15,-2-6-29-15,-1-11-143 16,4-12-236-16</inkml:trace>
  <inkml:trace contextRef="#ctx0" brushRef="#br0" timeOffset="-163674.89">16674 13895 1038 0,'0'0'213'0,"0"0"-87"0,0 0-28 16,0 0-21-16,0 0-31 16,-99 46-11-16,82 1-13 15,4 2-11-15,6 0-6 16,7-6-3-16,0-6-2 16,0-8 0-16,19-11-5 15,7-9-19-15,8-9 1 16,4 0-14-16,-2-15-24 15,-4-10 25-15,-4-10 22 16,-6-5 14-16,-7-8 1 16,-7-3 1-16,-8 1 1 15,-3 11 4-15,-20 11-3 16,-1 9-4-16,2 11-10 0,9 8-91 16,10 0-203-16,3 0-463 15</inkml:trace>
  <inkml:trace contextRef="#ctx0" brushRef="#br0" timeOffset="-163086.84">17113 13322 1156 0,'0'0'98'0,"0"0"-27"0,0 0-28 16,0 0 8-16,0 0 41 16,11 99-28-16,5-43-28 15,-1 8-24-15,0 5-7 16,-3 1-2-16,-3 0-2 16,-1-8 0-16,-4-11-1 15,-1-12-12-15,-2-12-18 16,-1-10-18-16,0-8-6 15,0-3-6-15,0-4 15 16,-4-2 45-16,-15 0 6 16,-10 0-4-16,0 0-2 15,-3 7 1-15,4 9 14 0,4 9 41 16,3 9-10-16,3 1-17 16,8 4-9-16,5-2-11 15,5-3-7-15,0-6 0 16,14-7 2-16,11-5 1 15,6-9-5-15,5-6-3 16,3-1-13-16,0-5-29 16,-5-15 13-16,-4-3 27 15,-7-6 0-15,-4-7 5 16,-10-7 4-16,-5-5 30 16,-4-4-2-16,0-1 0 15,-4 7-12-15,-5 7-1 0,4 16-1 16,2 10 10-16,2 13-17 15,-1 12-11-15,-2 25-4 16,0 20 4-16,-3 12-3 16,4 7-56-16,3 0-141 15,0 0-357-15</inkml:trace>
  <inkml:trace contextRef="#ctx0" brushRef="#br0" timeOffset="-162009.64">29439 13507 1429 0,'0'0'9'0,"0"0"-9"16,0 0-15-16,0 0 15 16,-11 111 17-16,-1-49 10 0,8 6-13 15,2 4-2 1,2-4-8-16,0-8-4 0,0-5-38 15,-1-7-115-15,-2-13-281 16</inkml:trace>
  <inkml:trace contextRef="#ctx0" brushRef="#br0" timeOffset="-161636.53">29613 13407 1162 0,'0'0'158'0,"0"0"-151"0,0 0-6 16,0 0-2-16,0 0 0 16,0 0 1-16,37 55 3 15,-15-15 9-15,0 3-6 16,-3 2-5-16,-2 0-1 15,-3 3 0-15,-3 2 3 16,-6-1-3-16,-4-1 0 16,-1-4-1-16,-3-4 1 15,-17-6 0-15,-8-4-1 16,-6-6 0-16,-8-5 1 16,0-7 2-16,-1-5 1 15,3-6 12-15,7-1-10 16,9-5-5-16,14-16-20 15,10-7-106-15,16-8-439 0</inkml:trace>
  <inkml:trace contextRef="#ctx0" brushRef="#br0" timeOffset="-161435.73">29979 13707 1166 0,'0'0'227'16,"0"0"-223"-16,-44 93 11 16,34-48 39-16,5-1-3 0,5 3-25 15,0-1-19 1,12 1-3-16,11 0-4 0,2-9-95 16,1-9-104-16,-3-16-395 15</inkml:trace>
  <inkml:trace contextRef="#ctx0" brushRef="#br0" timeOffset="-161261.49">30049 13700 723 0,'0'0'643'0,"0"0"-636"16,0 0-7-16,0 0-41 15,0 0-193-15,0 0-162 16</inkml:trace>
  <inkml:trace contextRef="#ctx0" brushRef="#br0" timeOffset="-160919.18">30290 13607 1418 0,'0'0'89'0,"0"0"-71"15,0 0-15-15,-10 93 44 16,10-42-11-16,0 8-8 0,19 3-5 16,8-5-5-16,3-6-18 15,4-10 1-15,-2-9 2 16,-1-11 2-16,0-9-1 15,-4-9 0-15,1-3 0 16,-2-13 8-16,0-15 32 16,-3-8-12-16,-1-12-6 15,0-15 2-15,0-15-20 16,0-8-8-16,-1-1 0 16,-3 10-42-16,-2 22-44 15,1 17-113-15,-2 17-384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0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1459 184 6435,'0'0'5992,"0"-11"-864,1-34-3818,-6 38-1208,-1 0 1,0 0 0,0 0-1,0 1 1,-1 0-1,0 0 1,-1 0 0,1 1-1,-1 0 1,0 1 0,0 0-1,-11-4 1,3 0-119,1 1 85,-1 1 1,1 0-1,-1 1 1,0 1-1,-1 1 1,-24-3-1,-105 3 364,105 3-293,16 0-88,-9-2-2,0 2 1,1 2-1,0 1 1,-1 1-1,1 2 1,-54 16-1,27 1 4,14-7 66,1 2 0,1 2 0,-76 46 0,101-50-32,1 1 1,1 0-1,1 1 1,-25 37 0,35-47-49,-23 30 35,-85 126 618,100-140-616,1 0-1,1 1 1,1 1 0,1 0 0,2 0-1,0 1 1,-3 31 0,-21 75 294,24-60-94,4 0 0,7 112 1,0-165-256,0-1-1,2 1 1,1-1-1,0 0 1,1 0 0,2-1-1,-1 0 1,21 30 0,63 63 107,-34-44-85,-28-35 9,0-2 0,59 45 0,-87-74-49,37 27 38,2-2 1,1-2-1,52 22 1,-16-8 3,-35-18-24,1-3 1,1-2-1,0-1 1,0-3-1,2-1 1,72 5-1,-60-11 6,-1-3-1,67-6 1,-68-2-6,-2-3-1,1-2 1,-2-2 0,0-3-1,0-2 1,-2-2 0,83-47-1,-95 45-4,0-1 0,-1-1-1,46-42 1,-79 62-20,7-6 12,0 0 0,-1 0 0,0-1-1,-1-1 1,0 0 0,-1-1 0,0 0-1,-1 0 1,-1-1 0,7-16-1,10-41 114,19-85-1,-37 124-58,-2-1-1,2-61 0,0-9 39,0-21-48,-8 111-19,0 0 1,0 0-1,-1 0 1,-1 0-1,-1 0 0,-8-22 1,-3 5 17,-1 0 0,-2 0-1,-1 2 1,-31-38 0,-101-98 15,134 148-76,-1 0-4,-1 1-1,-1 1 1,-33-19-1,33 22 9,0-1 0,1 0 0,1-2-1,-22-21 1,32 28 3,-1 1-1,1 0 1,-1 0-1,-1 1 1,1 0-1,-14-6 0,-31-20-29,23 6 19,25 19 6,-1 1 0,0 0-1,0 1 1,-1 0 0,0 0 0,0 0 0,0 1 0,0 0 0,-1 1 0,-9-3 0,7 3-197,0 1 0,0 1 0,0 0 0,0 0 0,-1 1 0,-20 2 0,-32 15-8522,32-4-3776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1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1141 87 4066,'0'0'6987,"-32"-3"-1368,16-5-5329,0 0 0,-1 2 0,0 0 0,0 1 1,-1 0-1,1 2 0,-1 0 0,-31-1 0,-36 2 430,-76 3 109,139 1-683,0 1 1,0 1 0,0 1-1,0 1 1,-25 10-1,13 0 32,2 1-1,0 2 1,1 1-1,0 1 1,2 2-1,1 1 1,1 1 0,1 1-1,1 1 1,-31 46-1,35-44-70,1 0-1,2 1 1,1 1-1,1 0 1,2 2-1,1-1 1,2 2-1,1 0 1,1 0-1,2 0 1,2 1-1,1 0 1,1 45 0,2 7 1,2 97 205,3-159-274,1-1-1,1 1 1,0-1-1,11 23 1,4 17 51,-3-15-38,3-1 0,1 0 0,50 77 0,-56-100-31,2-1 0,0-1 1,1 0-1,1-2 0,1 0 0,1-2 1,39 27-1,-15-16 15,2-2-1,2-2 1,54 20-1,-22-10-12,93 32 53,-74-35-54,-32-9-11,0-4-1,1-2 0,73 8 1,-71-19 8,0-3 0,1-3 1,-1-3-1,92-15 0,-131 11-11,-1-1 0,0-1 0,0-2 0,-1-1 0,0-1 0,-1-2 0,0-1 0,-2-2 0,1-1 0,-2 0 0,40-37 0,-30 18 17,-1-2-1,-2-2 1,-2-1 0,-2-1 0,-1-1 0,42-93-1,-50 83 63,-4-1 1,16-82-1,-10 39 17,-15 55-75,-3 0 0,-1 0 0,-3 0 0,-4-57 0,1 5-9,1 72-9,-2-1-1,0 1 1,-1 0 0,-2 0-1,0 0 1,-18-41-1,-72-126 34,88 177-36,-11-19-20,-2 1 0,-1 1 0,-1 1 0,-2 2 0,0 0 0,-2 1 0,-39-28 0,43 39-4,-1 0-1,-34-14 1,6 3 1,31 17-7,0 0 0,0 2 1,0 1-1,-32-5 1,-35-11-48,30 1-11,39 13 18,0 1 1,-1 0-1,1 2 0,-1 0 1,0 1-1,-37-1 0,6 4-211,34-1 65,0 1-1,0 1 1,0 0-1,0 2 1,0 0-1,0 1 1,0 0-1,1 2 0,-27 9 1,-19 20-2287,4-3-3860,18-10-2622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1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437 162 1969,'0'0'8252,"0"-8"-3929,6-27-3004,1 26-1160,1 1 0,0-1 0,0 1 1,1 1-1,0 0 0,0 0 0,1 1 0,0 0 0,0 1 0,0 0 0,1 0 0,0 1 0,0 0 0,0 1 0,13-2 0,22-2-131,1 1 0,65 1 0,-64 4 161,7-1-139,-1 3 0,1 3 0,-1 1 1,0 3-1,62 17 0,-80-15-4,0 2 0,-1 0 0,-1 3 0,0 1 0,0 1 0,-2 2 0,-1 1 0,36 29 0,-43-29-14,-1 0 0,0 2 0,-2 0 1,0 2-1,-2 0 0,0 1 1,-2 1-1,-1 1 0,14 29 0,-26-45-16,16 31 132,-2 1 0,-2 1 0,-2 1 0,15 79-1,6 273 971,-35-383-1036,1 132 519,-2-128-509,-1 0 0,-1-1 0,-1 0-1,0 1 1,-1-1 0,-10 20 0,-4 5 91,-3 0-1,-31 47 0,38-69-122,-1 0 0,-1-1 0,0-1 0,-1 0 0,-38 27 0,-115 69 315,138-96-300,1-1 0,-2-2 0,-56 17 0,-300 62 237,318-83-258,0-3 0,-138-3-1,149-6-51,34-2 7,-1-1 0,1-1 1,0-2-1,0-1 0,0-1 0,-39-19 0,30 13 26,27 12-30,0-1 1,1 0-1,-1 0 1,1-1-1,0 0 1,0 0-1,1-1 1,-1 0-1,1-1 1,0 1-1,1-1 1,0 0-1,0-1 0,1 0 1,-1 0-1,2 0 1,-1 0-1,-5-17 1,-10-23 21,-38-104 14,51 129-29,1-1 0,2 1 0,0-1 0,-1-44 0,4-47 60,3-122-56,2 196 2,3 0 1,21-74 0,2-8 32,-21 77-45,2 0 0,17-44 0,-9 28 20,-14 44-29,0 1 0,1 0 0,14-29 0,131-212 67,-146 250-70,2 0 1,-1 1-1,1-1 1,14-10-1,17-21-12,-17 29-1551,3 0-4628,-5-9-6673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2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3 7075,'0'0'4178,"-5"-1"-3532,-13 0-155,1 0 1,-1 1-1,1 1 1,-1 0-1,-22 6 1,34-6-425,1 1 0,-1 0 0,1 0 0,-1 0 0,1 1 0,0 0 0,0 0 0,0 0 0,0 1 0,1 0 0,-1 0 0,1 0 0,0 0 0,0 0 0,1 1 0,-1 0 0,1 0 0,0 0 0,0 0 0,-3 9 0,5-12-50,0 0-1,-1 1 0,1-1 0,1 0 1,-1 0-1,0 1 0,0-1 0,1 1 1,0-1-1,-1 0 0,1 1 1,0-1-1,0 1 0,0-1 0,0 1 1,1-1-1,-1 1 0,1-1 0,0 0 1,-1 1-1,1-1 0,0 0 0,0 0 1,0 1-1,1-1 0,-1 0 0,0 0 1,1 0-1,0 0 0,-1-1 0,1 1 1,0 0-1,0-1 0,0 1 0,0-1 1,0 0-1,0 1 0,0-1 0,1 0 1,-1 0-1,0-1 0,3 2 0,48 12 105,-42-12-107,-1 0 0,1 1-1,-1 1 1,0 0 0,1 0-1,10 7 1,-18-9-14,0 0 1,0 1-1,0 0 0,0 0 1,-1 0-1,1 0 0,-1 0 1,0 0-1,0 0 0,0 1 1,0-1-1,-1 1 0,1-1 1,-1 1-1,0 0 0,0 0 1,0-1-1,-1 1 0,1 0 1,-1 0-1,0 8 1,0-7 7,0 0 1,0 1 0,0-1 0,-1 1 0,0-1 0,0 0 0,0 1 0,-1-1 0,0 0 0,0 0 0,0 0 0,-3 5-1,2-7 26,1 0 0,-1-1 0,0 1-1,0-1 1,0 0 0,0 0-1,0 0 1,0 0 0,0-1-1,-1 1 1,1-1 0,-1 0-1,1 0 1,-1 0 0,0 0-1,1-1 1,-1 1 0,0-1 0,-4 0-1,-11 1 180,11 0-122,0 0 0,0-1-1,0 0 1,0-1 0,-12-1 0,18 1-80,0 0 1,0 1-1,0-1 1,1 0-1,-1 0 1,0 0-1,1 0 1,-1 0-1,1 0 1,-1 0-1,1 0 1,-1-1-1,1 1 1,0-1-1,0 1 1,0-1-1,0 1 1,0-1-1,0 0 1,0 1-1,0-1 1,1 0-1,-1 0 1,1 0-1,-1 1 1,1-1-1,0 0 1,-1-3-1,1 3-80,-2-61 21,10 34-2414,11 5-4806,-7 16-375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2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 7459,'0'0'6953,"13"-4"-6073,6-1-554,1 0 0,-1 2 0,1 0 0,0 1 0,0 1 0,29 2-1,-49 0-324,1 0 0,0 0 0,0 0 1,0 0-1,0 0 0,0 0 0,-1 0 0,1 0 0,-1 0 0,1 1 0,-1-1 0,1 0 0,-1 0 0,1 1 0,-1-1 0,0 0 0,0 0 0,0 1 0,0-1 0,0 0 0,0 1 0,0-1 0,0 0 0,0 1 0,-1 0 0,-6 37 146,-1-25-112,-1 0 1,0 0-1,-1-1 0,0-1 1,-1 0-1,-25 21 1,22-21-29,1 0 1,1 1 0,-1 1-1,2 0 1,-16 26-1,26-40-1,0 1-1,1 0 0,-1-1 0,1 1 1,-1 0-1,1 0 0,-1-1 1,1 1-1,-1 0 0,1 0 0,0 0 1,-1 0-1,1-1 0,0 1 1,0 0-1,0 0 0,0 0 0,0 0 1,0 0-1,0 0 0,0 0 1,0 0-1,0-1 0,0 1 0,1 0 1,-1 0-1,0 0 0,0 0 1,1 0-1,-1-1 0,1 1 0,-1 0 1,1 0-1,-1-1 0,1 1 1,-1 0-1,1-1 0,0 1 0,-1 0 1,1-1-1,0 1 0,0-1 1,1 1-1,3 0 63,0 0-1,0 0 1,0-1-1,0 1 1,0-1 0,8-1-1,3 0-52,230-17 371,-217 14-378,-22 4-18,-6 0-54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0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28 5523,'0'0'7958,"-7"-4"-7345,-2 0-442,-1 0-1,0 1 0,0 0 1,0 0-1,0 1 0,0 0 1,-1 1-1,1 0 0,0 1 1,-1 0-1,1 1 0,0 0 1,-18 4-1,15-3-51,1 2 0,-1 0 1,0 1-1,1 0 0,0 1 0,0 0 0,1 1 0,-1 0 0,1 0 0,-18 18 0,22-18-76,0 1 0,0-1-1,1 1 1,-1 0-1,2 1 1,-1 0-1,2 0 1,-1 0 0,1 0-1,0 0 1,1 1-1,0 0 1,1 0-1,0 0 1,0 0-1,1 0 1,0 0 0,1 0-1,0 1 1,2 13-1,-1-22-36,1 1-1,-1 0 0,0-1 1,1 1-1,-1-1 0,1 0 1,0 1-1,0-1 0,0 0 0,0 0 1,0 0-1,0 0 0,0-1 1,1 1-1,-1 0 0,1-1 1,-1 0-1,5 2 0,56 21 118,-51-20-99,9 3-14,12 4 5,0 0 0,-1 3 0,0 0 1,30 20-1,-60-32-13,0 0 0,0 0 0,0 0 0,0 0 0,-1 0 0,1 0 1,-1 0-1,1 1 0,-1-1 0,0 1 0,0-1 0,0 1 0,0-1 0,0 1 0,-1-1 1,1 1-1,0 5 0,-2 52 59,-1-33-46,2-22-4,0 1 1,-1-1-1,0 1 0,0-1 0,-1 0 0,1 0 0,-1 0 0,0 1 0,-1-2 0,1 1 0,-1 0 0,0 0 0,0-1 0,0 0 0,-1 1 0,1-1 0,-1-1 0,0 1 0,0 0 0,-1-1 1,1 0-1,-1 0 0,0 0 0,1-1 0,-1 0 0,0 0 0,-1 0 0,-7 2 0,-8 2 167,0-1 0,-1-1 1,1-1-1,-1-1 0,-39-1 0,51-2-101,0-1-1,0 0 0,0 0 0,0-1 1,1-1-1,-1 1 0,1-1 0,0-1 1,0 0-1,-15-11 0,18 12-115,0 0-1,0-1 1,1 0 0,0 0 0,0 0-1,0 0 1,1-1 0,-1 1-1,1-1 1,1 0 0,-1-1 0,1 1-1,0-1 1,1 1 0,-1-1-1,-1-9 1,4 1-4294,0 9-997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2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8900,'0'0'7806,"23"0"-6933,314-1 1552,126-32-1510,-436 27-1559,-28 3-1711,-14 2-956,-13 1-2702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3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4802,'0'0'9879,"-3"3"-9180,-10 7-445,0 1-1,1 1 0,1 0 0,0 0 0,0 1 0,2 1 1,-1-1-1,2 2 0,0-1 0,0 1 0,2 0 0,0 1 1,0 0-1,2 0 0,0 0 0,0 0 0,2 1 0,-2 31 1,5-46-231,0 0 0,-1 0 0,1 1 0,0-1 0,0 0 0,0 0 0,0-1 0,0 1 0,1 0 0,-1 0 0,1-1 0,-1 1 0,1 0 0,-1-1 0,1 0 0,0 1 1,0-1-1,0 0 0,0 0 0,0 0 0,0 0 0,0 0 0,0 0 0,0-1 0,0 1 0,0-1 0,5 1 0,67 6 235,-67-7-238,19 1-6,2 0 14,1-1 1,27-3-1,-48 2-27,-1 0 0,0-1 0,1 1 0,-1-2 0,0 1 0,0-1 0,0 0 0,0 0 0,-1-1 0,1 0 0,-1 0 0,9-8 0,-12 8-2,0 0 1,-1 0 0,1 0 0,-1 0 0,0-1-1,0 1 1,-1-1 0,1 1 0,-1-1-1,0 1 1,0-1 0,-1 0 0,1 0 0,-1 1-1,0-1 1,0 0 0,-2-5 0,2 3 0,-1 0 0,0 0 1,-1 0-1,1 0 1,-2 0-1,1 0 0,-1 1 1,1-1-1,-2 1 0,-6-11 1,3 11-11,1-1 1,-2 2-1,1-1 1,-1 1 0,1 0-1,-1 1 1,-1 0-1,1 0 1,-1 1 0,1 0-1,-1 0 1,0 1-1,0 0 1,-10 0-1,-22-3-278,-73 2 0,91 3 123,6 0-536,-22 0-6050,27-2-2762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2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37 6995,'0'0'8041,"-1"-4"-7235,1 2-746,-1 1 0,1-1 0,-1 1 0,0-1 0,1 1 0,-1-1 0,0 1 0,0 0 1,0-1-1,0 1 0,0 0 0,0 0 0,-1 0 0,1 0 0,0 0 0,-1 0 0,1 0 0,0 0 0,-1 1 0,1-1 0,-1 0 0,-2 0 1,-45-3 342,9 3-327,13 0-35,0 1 0,0 2 0,-31 5 0,50-6-31,0 1 0,1 0 1,-1 1-1,1 0 0,-1 0 0,1 0 0,0 1 0,1 0 1,-1 0-1,1 1 0,-1 0 0,1 0 0,1 1 0,-1-1 0,-7 11 1,11-11 2,-1 1 0,1-1 0,-1 1 0,2 0 0,-1 0 0,1-1 0,-1 1 0,2 0 0,-1 1 0,1-1 0,0 0 1,0 0-1,1 6 0,-1 8 78,1-18-85,-1 0 0,1 0 0,0 0 0,-1 0 0,1-1-1,0 1 1,0 0 0,0 0 0,1-1 0,-1 1 0,0 0-1,0-1 1,1 0 0,-1 1 0,1-1 0,0 0 0,-1 1-1,1-1 1,0 0 0,0 0 0,-1-1 0,1 1 0,0 0 0,0 0-1,4 0 1,61 15 95,-47-13-23,-4 0-62,-1 1 0,0 0 0,0 1 0,-1 1 0,23 12 0,-32-16-17,-2 1 1,1 0-1,0 0 0,-1 0 0,1 0 0,-1 1 0,0-1 1,0 1-1,0 0 0,0 0 0,-1 0 0,0 0 1,0 0-1,0 1 0,0-1 0,-1 1 0,1-1 1,-1 1-1,0 0 0,-1-1 0,1 1 0,-1 8 1,1-8 1,-1 1 0,0 0 1,0 0-1,-1 0 0,0 0 1,0-1-1,0 1 0,0 0 1,-1-1-1,0 1 0,0-1 1,-1 0-1,0 0 0,1 1 1,-2-2-1,1 1 0,0 0 1,-1-1-1,0 1 0,0-1 1,0 0-1,-1-1 0,0 1 1,1-1-1,-8 4 0,1 0 48,-1-1-1,1-1 1,-1 0-1,0 0 1,0-2 0,-1 1-1,1-1 1,-1-1-1,0 0 1,0-1-1,1-1 1,-1 0-1,0 0 1,-16-3 0,27 1-22,0 1 1,-1 0 0,1-1-1,0 1 1,1-1 0,-1 0 0,0 0-1,0 0 1,1 0 0,-1 0-1,1 0 1,-1 0 0,1 0 0,0 0-1,0-1 1,0 1 0,0-1-1,0 1 1,1 0 0,-1-1 0,1 1-1,0-1 1,0 1 0,-1-1-1,2-2 1,0-67-2805,3 59-822,6 0-857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2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7475,'0'0'8866,"-2"8"-7996,-8 27-57,1 1 1,2 0-1,-2 46 1,2 119 1291,7-201-1889,17-6-93,-14 3-556,0 1-1,0-1 1,0 0 0,0 0-1,-1 0 1,0-1-1,1 1 1,0-4 0,2-9-6987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2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7812,'0'0'6853,"16"-2"-5548,125-8 1133,93 12-389,249-4-616,-476 2-1399,5 0 14,1 0 0,-1-1-1,1 0 1,-1-1 0,0-1-1,18-5 1,-26 3-343,-11 3-735,-13 0-1222,-13 2-3324,-4 0-2711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2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14 5042,'0'0'8570,"-11"-3"-7975,3 1-418,-1-1 0,0 1 1,1 1-1,-1-1 1,0 2-1,0-1 1,0 1-1,0 0 1,0 1-1,0 0 1,1 1-1,-1 0 1,0 0-1,1 0 1,-1 1-1,-13 8 1,16-8-78,1 0 1,0 1-1,0 0 1,0 0-1,1 1 1,0-1-1,-1 1 1,1 0-1,1 0 0,-1 0 1,1 1-1,0-1 1,0 1-1,1 0 1,-1 0-1,-1 6 1,1 6 39,0 0 0,1 0 0,1 1 0,1 20 0,0-24-35,0-12-66,0 0 0,1 1 0,-1-1-1,0 0 1,1 0 0,0 1 0,0-1 0,0 0 0,0 0 0,1 0-1,-1 0 1,1 0 0,0 0 0,-1 0 0,1-1 0,1 1-1,3 4 1,-1-4 14,-1 1 1,1-1-1,1 0 0,-1 0 0,0 0 0,1-1 0,-1 0 0,1 0 0,7 2 0,13 0 77,0 0-1,0-2 0,45-2 1,-46 0-120,3 0 37,-17 1-41,1-1 0,-1 0 1,0-1-1,18-3 0,-26 3 1,1 0 0,-1 0 0,0 0-1,0-1 1,1 1 0,-1-1 0,0 0-1,-1 0 1,1 0 0,0 0 0,0-1-1,-1 1 1,0-1 0,1 1 0,-1-1 0,0 0-1,0 0 1,-1 0 0,3-4 0,0-2-8,-1-2 1,0 1-1,-1 0 1,0-1-1,0 1 1,-1-1 0,0 1-1,-1-1 1,-1 0-1,1 1 1,-4-13-1,3 21 3,1 0 1,-2 0-1,1 0 0,0 0 0,0 1 0,-1-1 0,1 0 1,-1 1-1,1-1 0,-1 0 0,0 1 0,0 0 1,1-1-1,-1 1 0,0 0 0,0 0 0,0 0 0,-1 0 1,-1 0-1,-48-15 37,41 13-23,-13-2-4,0 1-1,0 1 1,-34 0 0,3 3-4268,54 0 4223,-11 0-5826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20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25 5138,'0'0'8087,"-1"-4"-7274,1 4-749,0-1-1,0 0 0,0 0 0,0 0 0,0 0 0,-1 1 0,1-1 0,0 0 0,0 0 0,-1 1 0,1-1 1,-1 0-1,1 0 0,0 1 0,-1-1 0,0 1 0,1-1 0,-1 0 0,1 1 0,-1-1 0,0 1 1,1-1-1,-1 1 0,0-1 0,1 1 0,-2-1 0,-27-1 1581,19 2-1803,3 0 211,0 0 0,1 0 0,-1 1 0,1 0 0,-1 0 0,1 1 0,-1 0 0,1 0 1,0 0-1,0 1 0,0 0 0,0 0 0,0 0 0,1 1 0,-1 0 0,1 0 0,0 1 1,0-1-1,1 1 0,-1 0 0,-5 9 0,4-4-36,0 1 1,1-1-1,1 1 0,0 0 0,0 1 1,1-1-1,1 1 0,0-1 1,0 1-1,1 0 0,1 15 0,0-25-13,0 1-1,0-1 0,1 0 0,-1 1 0,1-1 0,-1 0 0,1 0 0,0 0 0,0 1 0,0-1 0,0 0 0,0 0 0,1 0 0,-1 0 0,1-1 0,-1 1 0,4 2 0,-1 0 10,1 0-1,0-1 0,1 1 1,-1-1-1,0-1 0,11 5 1,8 0 36,1-1 0,38 5 1,-46-9-41,-1 0 8,-7-1-6,0 1 1,1 0-1,-1 0 1,15 6-1,-22-7-12,0-1-1,0 1 0,0 1 1,-1-1-1,1 0 0,0 0 1,-1 1-1,1-1 1,-1 0-1,1 1 0,-1 0 1,0-1-1,0 1 0,0 0 1,0 0-1,0 0 1,0-1-1,0 1 0,0 0 1,-1 0-1,1 0 0,-1 0 1,1 0-1,-1 1 1,0-1-1,0 2 0,0 4 13,0 0 1,-1 1-1,0-1 0,0 0 0,-1 0 1,0 0-1,-1-1 0,1 1 0,-2 0 0,1-1 1,-1 0-1,0 0 0,0 0 0,-1 0 0,-10 11 1,7-11 57,1 0 1,-1-1 0,0 0 0,0-1-1,-1 0 1,1 0 0,-1-1 0,0 0-1,-1 0 1,1-1 0,0-1 0,-1 1-1,-10 0 1,-6 1 238,-1-2 1,-42-1-1,57-1-224,0-2 0,0 1 0,0-1-1,0-1 1,1 0 0,-1-1 0,-21-10 0,29 12-72,4 2-126,20-5-11338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2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40 3201,'0'0'10264,"-6"0"-9053,1 0-1022,-1 0-1,0 0 0,0 1 1,0 0-1,1 0 1,-1 0-1,0 1 1,1-1-1,-10 6 1,13-6-140,-1 1 0,1 0 0,0 0 0,-1 0 1,1 0-1,0 0 0,0 1 0,1-1 0,-1 0 1,0 1-1,1 0 0,0-1 0,-1 1 0,1 0 1,0 0-1,0-1 0,1 1 0,-1 0 0,1 0 1,-1 0-1,1 0 0,0 0 0,0 5 0,0-2-2,0 1 0,0-1 0,1 0 0,-1 1 0,2-1-1,-1 0 1,1 1 0,-1-1 0,2 0 0,-1 0 0,1 0-1,3 5 1,-3-7-26,0 0 0,1-1 0,0 1 0,-1-1-1,1 0 1,0 0 0,1-1 0,-1 1 0,0-1 0,1 0-1,-1 0 1,1 0 0,0-1 0,0 1 0,-1-1 0,11 1 0,-7-1-1,-1 0 1,1 0-1,0 0 1,0-1-1,0 0 1,-1 0-1,1-1 1,13-3-1,-19 3-11,1-1 0,0 1 0,0 0 0,-1-1-1,1 0 1,-1 0 0,1 0 0,-1 0 0,0 0 0,0 0 0,0 0 0,0-1-1,0 1 1,0-1 0,-1 0 0,1 1 0,-1-1 0,0 0 0,0 0 0,0 0-1,0 0 1,0 0 0,0-5 0,2-14 106,0 0 1,-2 1-1,-1-1 0,-2-29 0,1 49-90,1 0 0,-1-1-1,0 1 1,0 0 0,0 0-1,0 0 1,0 0 0,0 0-1,-1 0 1,1 0 0,-1 0-1,1 0 1,-1 0 0,0 1-1,1-1 1,-1 1 0,0-1 0,0 1-1,0 0 1,0-1 0,-1 1-1,1 0 1,0 1 0,0-1-1,-1 0 1,1 1 0,0-1-1,-1 1 1,-2-1 0,-11-1-52,0 1-1,-1 0 1,-19 3 0,14-2 38,18 0-127,1 1 0,-1-1 0,1 0 0,-1 1 0,1 0 0,0-1 0,-1 1-1,1 1 1,0-1 0,-7 4 0,-14 15-4713,10-5 459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2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5330,'0'0'8332,"4"0"-6843,134 1 2915,11 1-3099,223-24 0,-372 22-1317,96-13 228,-52 10-3766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2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5298,'0'0'13460,"0"31"-12654,0 34-182,-2-21-151,2-1 1,2 0-1,13 70 1,-12-95-421,3 13 513,-3-27-819,-3-15-815,0-12-3584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0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3153,'0'0'8210,"-12"6"-5294,1 2-2602,0 2 1,1-1 0,0 1 0,0 1 0,1 0-1,0 0 1,1 1 0,1 0 0,0 1-1,0-1 1,-6 20 0,6-10-160,1 1 0,0 0-1,2 0 1,1 0 0,1 1 0,1 26-1,1-47-139,0-1-1,0 0 0,0 1 0,0-1 0,1 0 0,-1 1 1,1-1-1,0 0 0,0 0 0,-1 1 0,1-1 0,1 0 1,-1 0-1,0 0 0,0 0 0,1 0 0,-1-1 0,1 1 0,0 0 1,0-1-1,-1 1 0,1-1 0,0 1 0,0-1 0,0 0 1,0 0-1,1 0 0,-1 0 0,0 0 0,0-1 0,3 1 1,7 2 33,0-2 1,-1 1-1,1-2 1,23-1-1,-30 1-42,-2 0 2,1 0 0,-1-1 0,1 0 1,-1 1-1,1-1 0,-1 0 0,1-1 0,-1 1 0,0-1 0,0 1 0,0-1 1,0 0-1,0 0 0,0 0 0,0-1 0,0 1 0,3-6 0,-1 2 7,-1 0-1,0-1 0,0 1 1,-1-1-1,0 0 0,0 0 1,4-15-1,-2-5 10,-1 0 0,-1-1 0,-1-43 1,-1 53-27,-1 12 8,0 0 0,0 0-1,0 1 1,-1-1 0,1 0 0,-3-7 0,2 11-6,0 0 0,0 0 0,0 0 0,-1 0 0,1 0-1,0 0 1,-1 1 0,1-1 0,-1 1 0,0-1 0,0 1 0,1-1 0,-1 1 0,0 0-1,0 0 1,0 0 0,0 0 0,0 0 0,-4-1 0,-5-1-205,1 0 1,-1 0 0,1 0-1,-1 2 1,0-1-1,0 1 1,0 1-1,0 0 1,0 1-1,-16 2 1,26-2-49,0-1 0,1 0 0,-1 1 0,1-1 0,-1 1 1,1-1-1,-1 1 0,1-1 0,-1 1 0,1-1 0,-1 1 0,1 0 0,0-1 0,-1 1 1,1 0-1,0-1 0,0 1 0,-1 0 0,1-1 0,0 1 0,0 0 0,0 0 0,0-1 1,0 1-1,0 0 0,0 0 0,0-1 0,0 2 0,0 0-676,0 9-8251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3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10325,'0'0'5517,"16"0"-4765,68 1 369,349-10 2633,16 1-3209,-289 9-501,-84-6-15,-76 5-42,30-2 98,-11 2-68,-13 0-18,0 0 1,0 0-1,0 0 0,0-1 0,0 0 0,7-2 0,-12 2 4,2 0 34,1 0-1,-1 1 1,1-1 0,-1 1 0,0 0 0,1 0-1,-1 0 1,0 0 0,6 2 0,-1-1-5,90-1 67,-97 0-121,-27-1-3288,5-1-898,-2-2-1560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3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8148,'0'0'5010,"-3"26"-2716,9-17-1994,1-1-1,0 0 1,1 0-1,0-1 1,0 0-1,0 0 0,1-1 1,0 0-1,0-1 1,15 7-1,-10-5-241,0 1 0,0 1 0,-1 0 0,12 11-1,69 53 183,-93-72-230,0 0 0,0 0 0,0-1-1,0 1 1,0 0 0,-1 0 0,1 0-1,0 0 1,-1 0 0,1 0-1,-1 0 1,1 0 0,-1 1 0,1-1-1,-1 0 1,0 0 0,0 0-1,1 0 1,-1 1 0,0-1 0,0 0-1,0 0 1,0 0 0,0 1 0,-1-1-1,1 0 1,0 0 0,-1 0-1,1 0 1,0 0 0,-1 1 0,1-1-1,-1 0 1,0 0 0,1 0-1,-1 0 1,0-1 0,0 1 0,0 0-1,1 0 1,-1 0 0,0 0 0,-1 0-1,-7 6 103,0-1 1,0 0-1,-21 10 0,11-5-65,-38 23 157,36-23-83,1 0 1,0 2-1,1 0 0,0 1 0,1 1 0,1 0 0,-23 27 0,36-36-82,2-4-20,0 0 0,1 0 0,-1 1 0,1-1 0,-1 1 0,1-1 0,0 1 0,0-1 1,0 1-1,-1 5 0,2-8-70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3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1205 4802,'0'0'4989,"-30"0"-2180,20 0-2547,0 1-1,0-2 0,0 1 1,0-1-1,1-1 0,-1 0 1,0 0-1,1-1 0,-1 0 1,1-1-1,0 0 0,0 0 0,1-1 1,-1 0-1,1-1 0,0 0 1,0 0-1,-9-11 0,-25-29 295,2-2-1,2-1 0,2-2 1,3-2-1,-38-79 1,54 93-427,2 0 0,1 0 0,3-2 1,1 1-1,1-1 0,3-1 0,1 1 1,2-61-1,3 85-117,-1 9-24,1 0 0,1-1 0,-1 1 0,1 0 0,3-10 0,-3 15 11,0-1 1,1 1-1,0 0 1,0-1-1,0 1 1,0 0 0,0 0-1,0 0 1,1 1-1,0-1 1,-1 0-1,1 1 1,0 0-1,6-4 1,35-19 5,2 2 1,1 3-1,1 1 0,61-16 1,-8 9-49,1 5-1,1 4 1,1 5 0,156 1 0,-229 13 37,-1 0 0,1 2 0,-1 2-1,1 1 1,34 12 0,142 65-187,-189-76 175,-1 1-1,-1 1 1,1 0-1,-2 1 1,1 1-1,-2 0 1,1 1 0,-2 0-1,0 1 1,0 1-1,18 30 1,-18-27 8,-1 0 0,-1 2 0,-1-1 0,0 1 1,-2 1-1,0-1 0,-2 1 0,0 1 0,-1-1 0,-1 1 0,-1 0 1,0 32-1,-3-43 10,0 12 14,-1-1 0,-4 29-1,3-42-8,0-1 0,0 1 0,-1 0 0,-1-1 0,1 0 0,-1 0-1,-1 0 1,-9 13 0,0-3 13,-1-2-1,-1 0 1,0 0-1,-1-2 1,-1 0-1,-23 14 1,40-28-40,1 0 1,0 0-1,0 0 0,0 0 1,0 0-1,0 0 0,0 0 1,-1 0-1,1 0 0,0 0 1,0 0-1,0 0 0,0 0 1,0 0-1,-1 0 0,1 0 1,0 0-1,0 0 0,0 0 1,0 0-1,0 0 0,-1 0 1,1 0-1,0 0 0,0-1 1,0 1-1,0 0 0,0 0 1,0 0-1,0 0 0,0 0 1,0 0-1,-1 0 1,1-1-1,0 1 0,0 0 1,0 0-1,0 0 0,0 0 1,0 0-1,0-1 0,0 1 1,0 0-1,0 0 0,0 0 1,0 0-1,0 0 0,0-1 1,0 1-1,0 0 0,0 0 1,0 0-1,0 0 0,0 0 1,1-1-1,-1 1 0,0 0 1,0 0-1,0 0 0,0 0 1,0 0-1,0 0 1,0 0-1,1-1 0,2-14-3396,-2 12 1886,-1-4-3844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3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9572,'0'0'4008,"6"1"-3085,89 101 2772,-77-88-3388,3 5-19,1-1 1,25 14-1,-39-27-235,0-1 0,0 0-1,1 0 1,-1-1 0,1 0 0,0 0-1,0-1 1,0-1 0,0 1 0,14-1-1,-1 0 17,0-1-1,0-2 0,-1 0 0,1-1 0,0-1 1,-1-1-1,0-1 0,25-11 0,-39 14-316,1 0 394,-1-1-1,1 1 1,-1-1 0,0-1 0,8-6 0,-12 9-302,-1 0 0,0 0 0,-1-1 0,1 1 0,0-1 1,-1 1-1,1-1 0,-1 0 0,0 1 0,0-1 0,0 0 1,0 0-1,-1 0 0,1 0 0,-1 0 0,1 0 0,-1 0 1,0-3-1,0-7-5668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3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51 9252,'0'0'5723,"-9"11"-4803,1-2-778,1 0-1,0 0 0,0 1 1,1 0-1,0 0 1,1 0-1,0 1 0,1 0 1,0 0-1,0 0 1,-1 13-1,1-5 32,2-1-1,1 1 1,0 0-1,1 0 1,1 0-1,1 0 1,6 27 0,-6-39-127,1 0-1,0 1 1,0-2 0,0 1 0,1 0 0,0-1 0,0 1 0,1-1 0,-1 0 0,1-1 0,1 1-1,-1-1 1,1 0 0,0 0 0,0-1 0,0 0 0,1 0 0,0 0 0,-1-1 0,1 0 0,11 3-1,1 0-11,0-2-1,1 0 0,0-1 0,-1-1 1,1-1-1,0-1 0,0 0 0,0-2 1,0 0-1,35-9 0,-50 9-32,0 0-1,0 0 1,0 0-1,0-1 1,0 0 0,-1 0-1,0 0 1,1 0 0,-1-1-1,0 0 1,-1 0-1,1 0 1,-1 0 0,1 0-1,-1-1 1,3-5-1,-3 3 4,-1 0 0,1 0 0,-1-1 0,-1 1 0,1 0 0,-1-1 0,0 1 0,-1-1 0,0 1 0,-1-12 0,-2-1 33,-1-1 0,-1 1 0,0 1 0,-2-1 0,0 1 0,-1 0 0,-18-29-1,17 32 9,-2 0-1,0 0 0,-1 1 0,0 1 1,-17-16-1,22 24-30,0 1 0,0-1-1,0 1 1,-1 1 0,0 0 0,0 0 0,0 0-1,0 1 1,0 0 0,-1 0 0,1 1 0,-1 1 0,-13-2-1,3 2-325,-1 1 0,1 1 0,-1 1-1,-23 5 1,-74 27-4639,69-18-3786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4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1147 6195,'0'0'4823,"-6"-13"-2635,4 1-1914,0-1-1,1 1 1,1-1 0,0 1-1,1-1 1,0 1 0,1-1-1,0 1 1,1 0 0,1 0-1,0 0 1,0 0 0,1 0-1,1 1 1,12-20 0,11-11-131,1 1 1,55-57 0,-80 92-85,29-28 37,1 1 0,2 2 0,1 2 0,2 1 0,0 2 0,2 2 0,1 1 1,60-22-1,46-7 19,185-41 1,-131 40-52,-171 44-56,106-30 33,206-31 1,22 20-103,506-43 120,-408 93-78,91 71 1,-359-39 20,-190-31-2,531 101 16,-357-54 1,211 86 1,-29 54 270,-302-154-214,-37-19-47,0 1 0,38 36-1,-52-41 7,-8-9-18,0-1 0,1 1-1,-1 0 1,0-1 0,1 1 0,-1-1 0,1 1-1,-1-1 1,1 0 0,0 0 0,-1 0 0,1 0-1,0 0 1,0 0 0,3 1 0,-5-20-15457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9380,'0'0'4432,"6"6"-3491,110 145 1661,-65-79-2018,-30-44-476,-3-6-7,23 40-1,-37-54-90,0 0 0,-1 0 0,0 0 0,0 0-1,0 0 1,-1 1 0,-1-1 0,1 1 0,-1 14 0,-1-20 1,-1 1-1,-1 0 1,1 0 0,0 0-1,-1-1 1,0 1-1,0 0 1,0-1 0,0 0-1,0 1 1,-1-1-1,0 0 1,1 0 0,-1-1-1,0 1 1,-1 0 0,1-1-1,0 0 1,-1 0-1,1 0 1,-1 0 0,-6 2-1,-16 7 78,1-1 0,-31 8 0,40-14-20,-12 5-266,-1-1-1,0-2 0,-1-1 0,0-1 1,-48 0-1,40-6-4902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4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6995,'0'0'12062,"0"19"-11686,-2 356 771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4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 3378,'0'0'7646,"8"0"-4010,-20 1-3496,1 1-1,0 0 1,0 1 0,0 0-1,-12 5 1,-37 10 231,32-14-224,20-4-25,-1 1-1,1 0 1,0 1 0,0 0 0,-9 4-1,10-4 87,-1 0 0,1 0-1,0 0 1,-1-1 0,-12 1-1,20 46 970,0-42-1114,1 1 0,1 0 0,-1 0 0,1-1 0,0 1 0,0-1 0,1 0 0,5 11 0,35 52 285,-16-28-132,37 57 272,-64-98-525,0 0 0,1 0 1,-1 0-1,0 0 0,0 0 0,0 0 0,0 0 0,1 0 1,-1 0-1,0 0 0,0 0 0,0 0 0,0 0 0,1 0 0,-1 0 1,0 0-1,0 0 0,0 0 0,0 0 0,0 0 0,1 0 0,-1 0 1,0 0-1,0-1 0,0 1 0,0 0 0,0 0 0,1 0 1,-1 0-1,0 0 0,0 0 0,0-1 0,0 1 0,0 0 0,0 0 1,0 0-1,0 0 0,0 0 0,0-1 0,0 1 0,1 0 0,-1 0 1,0 0-1,0 0 0,0 0 0,0-1 0,0 1 0,0 0 1,0 0-1,0 0 0,0 0 0,-1-1 0,1 1 0,0 0 0,0 0 1,0 0-1,0 0 0,0-1 0,0 1 0,0 0 0,0 0 0,0 0 1,0 0-1,-1 0 0,3-14-3394,-2 0-902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4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3954,'0'0'6003,"0"-8"-2479,4 15-3210,-1 0 0,1 0 0,0-1 1,1 1-1,-1-1 0,1 0 0,1 0 0,-1 0 0,1-1 1,0 0-1,0 0 0,10 6 0,4 2 97,1-1 0,39 17 0,193 52 891,-168-58-1177,91 38 1,-120-39-101,2-3 0,100 21 0,124 4 115,-5-2-91,434 60-52,-39-84 497,-452-20-390,-109-4-43,151-26 0,-62 5-23,35-13-57,-45 5 35,168-28 88,-305 53 62,75-26 0,-82 21-86,1 2-1,55-8 1,-55 16-66,-31 5-3,0-1-1,1-1 1,-1-1 0,0-1 0,0 0 0,0 0 0,-1-2 0,21-10 0,-17 6 12,1 1 1,0 1-1,1 1 1,35-8-1,-38 11-19,1-1 0,-1-1 0,0 0-1,0-2 1,-1 0 0,28-17 0,5-2 35,-42 24-47,-1-1 0,0 1 0,1-1 0,-2-1 0,1 1 1,0-1-1,-1 0 0,0-1 0,8-8 0,-8 8 11,0 0 0,0 1 1,1 0-1,0 0 0,-1 1 0,2 0 0,-1 0 0,0 1 1,15-5-1,35-20 40,-12 3-24,-33 19 5,-1 0 1,0-1 0,20-15-1,-26 10 887,-5 11-908,0 0-1,1 0 1,-1 0-1,0 1 1,0-1-1,0 0 1,1 0-1,-1 1 1,0-1-1,1 0 1,-1 0-1,1 1 1,-1-1-1,1 0 1,-1 1-1,1-1 1,-1 1 0,1-1-1,-1 1 1,1-1-1,0 1 1,-1-1-1,1 1 1,0-1-1,0 1 1,12-4 75,16-7-48,-28 11-24,0 0-1,0-1 1,0 1 0,-1-1 0,1 1-1,0-1 1,0 1 0,0-1-1,-1 0 1,1 0 0,0 1 0,-1-1-1,1 0 1,0 0 0,-1 1-1,1-1 1,-1 0 0,1 0 0,-1 0-1,0 0 1,1 0 0,-1 0-1,0-1 1,0 1 232,0-7-2389,0-6-3136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02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4306,'0'0'11867,"-5"0"-9949,9 0-1128,11 0-564,352-10 1010,-352 7-2245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4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 9364,'0'0'9738,"-1"-14"-6827,-9 60-2390,1 0 1,-5 80-1,9 99 609,5-225-908,5-15-11945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0 954 7507,'0'0'6318,"3"-19"-3594,0-9-2537,2 1 0,1-1 0,1 1 0,2 0 0,0 0-1,2 1 1,1 1 0,1 0 0,1 0 0,1 1 0,1 1 0,1 1 0,1 0 0,23-21 0,5 0-147,3 2 0,0 2 0,3 2 0,1 3 0,2 2 0,1 2 0,1 3 0,1 2 0,2 3 0,0 3 0,93-18 0,79-3-106,-14 1-157,354-18 0,801 44 279,-1164 28-20,-53-2 16,-60-7-8,-1 4 1,107 25-1,65 7 173,-10-2 71,144 65-46,-398-104-242,290 107 80,-145-49-30,25 11 26,24 28 132,-190-94-197,-1 0 0,1 1 0,-1-1 0,0 2 0,5 5 0,-5-5-2,0-1-1,0 1 1,0-1 0,1 0 0,0-1 0,11 6 0,-17-9 79,-1-1-59,0 1 1,9 6 96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5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16 6675,'0'0'6987,"0"-1"-6813,0 1-1,-1-1 1,1 0-1,0 0 1,0 1-1,1-1 1,-1 0-1,0 1 1,0-1-1,0 0 1,0 1 0,1-1-1,-1 0 1,0 1-1,0-1 1,1 1-1,-1-1 1,1 0-1,-1 1 1,0-1-1,1 1 1,-1-1-1,2 0 1,19 25 37,-1 0 1,-1 1 0,-1 1-1,24 48 1,-25-45-88,-9-13-77,-1-1 0,0 1 1,-2 1-1,1-1 0,-2 1 0,0 0 1,1 24-1,-1-18-33,-4-21-4,0-1-1,0 1 1,-1 0 0,1-1 0,0 1 0,-1 0 0,1-1-1,-1 1 1,0-1 0,1 1 0,-1-1 0,0 1-1,0-1 1,0 1 0,0-1 0,0 0 0,0 1-1,-1-1 1,1 0 0,0 0 0,-1 0 0,1 0-1,0 0 1,-1-1 0,1 1 0,-1 0 0,0 0-1,1-1 1,-1 1 0,1-1 0,-1 0 0,0 1-1,-2-1 1,-14 4 171,0-1 0,-26 1 0,11-1-43,-28 11-49,-8 0-206,22-10-3537,33-4-1057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5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16 8468,'0'0'6606,"-6"-3"-5619,5 3-972,-1-2 17,0 1 0,0 0 0,0-1 0,0 1 0,0 0 0,0 0 0,-1 1 0,1-1 0,0 0 0,-1 1 0,1-1 0,0 1 0,-1 0 0,1 0 0,-1 0 0,1 0 1,0 0-1,-1 1 0,1-1 0,-1 1 0,1-1 0,0 1 0,0 0 0,-1 0 0,1 0 0,0 0 0,0 0 0,0 1 0,0-1 0,0 1 0,0-1 0,-2 4 0,-4 4 32,1 1 0,0 0 0,1 0 1,0 0-1,1 1 0,0 0 0,0 0 0,1 1 0,-4 19 0,4-9 107,1 0-1,1 0 1,1 0 0,2 32-1,-1-49-142,1 0 1,0-1-1,0 1 0,0 0 0,1 0 1,-1 0-1,1-1 0,0 1 0,0-1 1,1 0-1,-1 1 0,1-1 0,0 0 1,6 6-1,-2-4 10,-1-1 0,1 1 0,1-1 0,-1 0 0,1-1 0,0 0 0,14 6 0,-1-3 12,1-1 0,1-1 0,-1 0-1,1-2 1,35 1 0,-29-3 26,-15 1-50,0-2 0,0 0-1,23-2 1,-35 1-19,1 1 1,0-1-1,0 1 0,-1-1 0,1 0 1,0 0-1,-1 0 0,1-1 0,-1 1 0,1-1 1,-1 1-1,0-1 0,0 0 0,1 0 1,-1 0-1,0 0 0,-1 0 0,1 0 0,0 0 1,-1-1-1,1 1 0,-1-1 0,2-2 0,0-10 45,1-1 0,-2 0 0,0 0-1,-1 1 1,0-1 0,-3-29-1,0 0 6,1 38-55,0 0-1,0 0 0,-1 1 1,0-1-1,-1 1 0,1 0 1,-1 0-1,-1 0 0,1 0 1,-1 0-1,0 1 0,0-1 1,0 1-1,-1 0 0,0 0 1,0 1-1,-9-7 0,-6-4 5,0 1 0,-1 1 0,-33-16 0,45 24-281,-1 1-1,1 0 0,-1 1 1,0 0-1,0 0 0,0 1 1,-1 1-1,1 0 0,0 0 1,-1 1-1,1 0 0,0 0 1,-1 2-1,1-1 0,0 1 0,0 1 1,-15 5-1,-4 7-3870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5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5663 1 4002,'0'0'7024,"-15"2"-5511,-44 50 347,-65 45-1,-348 198-1213,385-249-611,-2-4 0,-2-5 0,-174 48 0,-303 35 164,329-74-170,-564 72-40,391-112 119,254-7-64,58-4 1,-160-29 0,167 19-36,-65-16 37,-219-75 1,351 98-49,-169-70 10,39 12 10,134 57 1,1-1-1,0-1 0,1-2 0,-32-23 0,-14-10 14,-18 4 2,66 35-32,1-2 0,-1 0 0,2 0 0,-1-2 0,1 0 0,-16-15 0,-108-88 33,136 110-38,-1 1 1,1 1 0,-1-1-1,0 1 1,0 0-1,0 0 1,0 0 0,0 0-1,0 1 1,-1 0-1,1 0 1,0 1-1,-1 0 1,-5 0 0,3-1 4,0 1 0,1-1 0,-1 0 0,0-1 0,0 0 0,-9-4 0,-35-20 18,-95-64 1,136 85 464,13 18 311,1-1-954,23 103 579,-15-59-302,25 74 0,13 3-77,-46-129-1625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5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10 346 4834,'0'0'4677,"-2"-4"-4069,1 2-433,0 1 0,0-1-1,0 0 1,1 0-1,-1 1 1,0-1 0,1 0-1,-1 0 1,1 0-1,0 0 1,0 0 0,0 1-1,0-1 1,0 0 0,0 0-1,0 0 1,1 0-1,-1 0 1,1 1 0,-1-1-1,1 0 1,0 0 0,-1 0-1,1 1 1,0-1-1,0 1 1,0-1 0,0 1-1,1-1 1,1-1-1,50-39 325,-15 11 101,1 0 1,2 3-1,1 2 0,86-41 1,36 7 39,-163 60-328,5 0-4343,3 0 355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5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48 9636,'0'0'3621,"-23"1"-2826,-75 8-160,94-7-567,-1-1 0,1 1 0,0-1 0,0 1 0,-1 0 0,1 1 1,1-1-1,-1 1 0,0 0 0,1 0 0,-1 0 0,1 0 0,0 0 0,0 1 1,0 0-1,0-1 0,1 1 0,0 0 0,-1 0 0,1 0 0,1 1 0,-1-1 0,1 0 1,-1 1-1,1-1 0,1 1 0,-1-1 0,1 1 0,-1 4 0,-1 5 90,1 1-1,0-1 1,0 0-1,2 1 1,-1-1-1,6 23 1,-4-28-96,0-1 1,1 0 0,1 0-1,-1 0 1,1 0 0,0 0-1,1-1 1,0 0 0,0 0-1,1 0 1,12 11 0,-7-8-8,1-1 1,0 0 0,1-1 0,0 0-1,0-1 1,1-1 0,0 0 0,0-1 0,0 0-1,1-1 1,20 3 0,15-1 14,-1-2 0,55-3 0,-67-2-29,-34 2-39,0-1 0,1 0 0,-1-1 1,0 1-1,0 0 0,1-1 0,-1 0 0,0 0 0,0 0 0,0 0 1,0 0-1,0-1 0,0 1 0,0-1 0,0 0 0,-1 0 0,1 0 1,-1 0-1,1 0 0,-1-1 0,0 1 0,0-1 0,3-4 0,-1 0 16,-1 0 0,-1-1 0,1 0 0,-1 1 0,-1-1 0,1 0 0,-1 0 0,0-15 0,-1 3 8,2-4 27,-2 0 0,0 0 0,-7-43 0,5 59-32,0 1 0,-1-1 0,1 0 1,-2 1-1,1 0 0,-1-1 0,0 1 0,0 1 0,-1-1 1,0 1-1,0-1 0,0 2 0,-1-1 0,0 0 0,-9-5 1,0-1-14,-1 2 1,0 0 0,-1 1 0,0 1-1,0 0 1,-1 2 0,0 0 0,0 0 0,0 2-1,-1 0 1,0 1 0,1 1 0,-32 1-1,42 1-577,-1 0 0,0 0-1,1 1 1,-1 0-1,0 1 1,-13 3 0,-3 6-4322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3:5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1 748 2401,'0'0'10087,"0"-32"-7021,3-3-2732,1 0 0,2 0 1,1 1-1,2-1 0,1 2 0,16-34 1,-13 37-310,2 2 1,1 0 0,2 1 0,0 0 0,2 2 0,0 0 0,2 1-1,1 2 1,1 0 0,0 1 0,2 2 0,0 0 0,1 2 0,1 1 0,1 1-1,0 1 1,0 2 0,2 1 0,-1 1 0,1 2 0,1 1 0,56-5-1,-31 9 11,91 8 1,-119-1-23,0 0 0,0 2 1,-1 2-1,55 21 1,-51-14-22,-1 1 0,-1 2 0,0 2 0,-2 0 1,0 2-1,-1 1 0,-2 1 0,0 1 0,33 45 1,-25-25-2,-2 2 1,-2 2-1,-2 0 1,-2 2 0,22 68-1,-31-70 13,-3 0 0,-1 1 0,6 77 0,-7 155-182,-14-245 195,-2 0 1,-2 0-1,-1-1 0,-2 0 0,-17 42 0,19-58 41,0 0-1,-2 0 0,0 0 0,-1-1 1,-1-1-1,-1 0 0,-1-1 0,0 0 1,-1-1-1,-24 19 0,18-18 63,-1-1 0,-1-1 0,0-1 0,-1-1 0,-1-1 0,0-1 0,-51 15 0,-3-4-7,-1-4 1,-1-3-1,0-4 0,-90 1 0,148-12-94,0-1-1,0-2 1,0 0-1,-37-10 1,51 11-16,0-1 0,0-1 0,0 1 0,1-1 0,0-1 1,0 0-1,0 0 0,0 0 0,1-1 0,0 0 0,0-1 1,0 1-1,1-1 0,-7-10 0,-25-61 74,29 65-69,1 0 1,0-1-1,1 0 1,-8-22 0,12 31-11,1 1 0,-1 0 1,0 0-1,0 0 0,0 0 1,-1 1-1,1-1 1,-7-4-1,-20-23 12,25 24-17,0 2-1,0-1 1,-1 0 0,1 1 0,-1 0 0,-1 1-1,1-1 1,-10-4 0,-5-17 102,21 25-84,0 1 0,0-1 0,0 1 0,0 0 0,0-1-1,0 1 1,0-1 0,-1 1 0,1-1 0,0 1 0,0 0 0,-1-1 0,1 1 0,0 0 0,0-1 0,-1 1-1,1 0 1,0-1 0,-1 1 0,1 0 0,-1 0 0,1-1 0,0 1 0,-1 0 0,1 0 0,-1 0 0,1 0 0,0-1-1,-1 1 1,1 0 0,-1 0 0,1 0 0,-1 0 0,1 0 0,0 0 0,-1 0 0,1 0 0,-1 0 0,1 0-1,-1 1 1,1-1 0,0 0 0,-1 0 0,0 1 0,-2 23 248,15 40-24,12-3-94,3 0 1,2-2-1,39 57 0,-58-106-649,4-9-5128,-4-1-146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4:0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8868,'0'0'6187,"16"-5"-5630,222-49 1692,-106 26-1104,-124 25-484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4:0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10245,'0'0'8174,"0"9"-5695,5 554 493,-5-561-2948,-1 3 41,1 1 0,0-1 0,0 0 0,0 1 0,1-1-1,0 0 1,0 1 0,4 8 0,-5-14 4,15-1-220,-3-6-2934,-4-16-4748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2:0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3185,'0'0'14090,"-13"2"-13621,-44 13-119,54-14-305,0 0-1,0 1 1,0 0 0,0-1 0,1 1 0,-1 0 0,1 1 0,-1-1 0,1 0 0,0 1-1,0-1 1,0 1 0,0 0 0,0-1 0,1 1 0,-1 0 0,1 0 0,0 0 0,0 0-1,-1 4 1,0 4 138,0 1-1,0-1 0,1 23 0,0-27-130,1-3-34,-1 14 81,1 0 1,0-1-1,1 1 1,1 0-1,5 18 1,-5-30-71,0-1 0,0 1 1,0-1-1,1 0 1,0 0-1,0 0 1,0 0-1,1 0 1,0-1-1,0 1 0,0-1 1,0 0-1,1 0 1,-1-1-1,1 1 1,0-1-1,0 0 0,0-1 1,9 4-1,1 0 10,0-1-1,0-1 1,1-1 0,0 0-1,-1-1 1,1 0-1,0-1 1,0-1-1,0-1 1,16-2-1,-28 2-31,0 0-1,0-1 0,0 1 0,0-1 1,0 0-1,-1 0 0,1 0 0,-1 0 1,1-1-1,-1 1 0,0-1 0,0 0 1,0 0-1,0 0 0,-1 0 0,1-1 1,-1 1-1,0-1 0,0 1 0,0-1 1,0 0-1,-1 0 0,0 0 0,1 0 1,-1 0-1,0-6 0,2-11 14,0-1-1,-2 0 0,-3-41 1,1 25 11,1 33-28,0-1 1,0 0-1,0 1 1,-1-1-1,0 0 1,0 1-1,-1-1 0,0 1 1,1 0-1,-2-1 1,1 1-1,-6-8 1,5 9-11,0 1 0,0 0 0,0 0 0,-1 0 0,1 1 0,-1-1 0,1 1 0,-1 0 0,0 0 0,0 0 0,0 1 0,0-1 1,-1 1-1,1 0 0,0 0 0,0 0 0,-7 0 0,-10-2-444,-1 1 0,1 2 0,-1 0 0,-36 4 1,56-3 101,0-1 1,0 1 0,1 0 0,-1 0 0,0 0 0,0 0 0,0 0 0,1 0 0,-1 0 0,1 1 0,-1-1 0,1 1-1,-1-1 1,1 1 0,0 0 0,-2 2 0,-3 9-4382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3:48:16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7778 7195 567 0,'0'0'147'0,"0"0"-23"0,0 0 28 16,0 0 12-16,0 0-53 15,0 0-6-15,0 0-18 16,0 0-29-16,0-18-12 15,0 20-39-15,0 27-7 16,5 15 2-16,4 15 12 16,3 10 2-16,1 3-4 15,1 1-9-15,-4-1 9 16,2-5-12-16,-1-7 1 16,-3-9 1-16,-2-12-1 15,-1-10-1-15,-5-14-1 16,0-8-5-16,0-7 5 15,0 0 1-15,0-23 6 0,-12-13-6 16,-6-11-14-16,-1-6 9 16,4-7 2-16,-3-4-6 15,3 1-6 1,0 1 12-16,5 9 0 0,4 13 3 16,4 14 0-16,2 12 2 15,0 8 1-15,0 6-3 16,0 0 0-16,11 7-4 15,14 21-3-15,12 14 7 16,2 9 0-16,1 0 0 16,-7-3 0-16,-8-11-1 15,-8-10 1-15,-8-9-2 0,-5-10-4 16,-4-7 3-16,0-1 3 16,0 0 3-16,0-17 13 15,-8-12-15-15,-3-5 3 16,8-5-4-16,1-1 0 15,2 1 2-15,0 4 1 16,8 6 2-16,14 7-4 16,1 10 1-16,11 11 0 15,3 1-1-15,1 22 1 16,-1 20 7-16,-4 11-5 16,-6 10 9-16,-5 0-1 15,-4 0-11-15,-3-2-1 16,-3-5 0-16,0-5-39 15,0-10-79-15,2-13-173 16,0-15-320-16</inkml:trace>
  <inkml:trace contextRef="#ctx0" brushRef="#br0" timeOffset="319.5">8478 7527 1269 0,'0'0'95'16,"0"0"-63"-16,0 0 27 16,0 0 2-16,-85 95-25 0,81-46-8 15,4 0-9-15,0-1-17 16,18-7 1-16,7-7-3 16,11-14-13-16,4-13-19 15,2-7 11-15,-3-12 6 16,-8-17 8-16,-4-8 4 15,-12-5 3-15,-9-5 18 16,-6-5-7-16,-3 0 2 16,-18 2-9-16,-9 9-3 15,-6 14-1-15,2 13-7 16,4 14-32-16,9 0-31 16,11 14-88-16,10 6-213 15,4-1-449-15</inkml:trace>
  <inkml:trace contextRef="#ctx0" brushRef="#br0" timeOffset="685.88">8953 7514 1164 0,'0'0'166'0,"0"0"-134"15,0 0 33-15,0 0-9 16,-85 26-26-16,64 11 6 16,9 5-7-16,7 3-15 15,5-3-7-15,5-6-6 0,20-8-2 16,11-13-8 0,9-11-12-16,1-4 0 0,-4-11-9 15,-11-15 9-15,-10-2 18 16,-12-5 3-16,-9-2 14 15,0 1-3-15,-17-2 18 16,-14 6-22-16,-7 5-2 16,-6 9-5-16,2 10-1 15,5 6-39-15,13 0-22 16,14 12-111-16,10 3-239 16,0-2-325-16</inkml:trace>
  <inkml:trace contextRef="#ctx0" brushRef="#br0" timeOffset="1368.21">9153 7263 538 0,'0'0'194'16,"0"0"-122"-16,0 0 82 15,0 0 54-15,0 0-91 16,0 0-11-16,-17-6-30 16,17 6-26-16,0 0-11 15,0 0-10-15,0 0-7 16,0 0-14-16,0 0-4 16,0 0-1-16,0 0 0 15,0 0-3-15,0 0 0 16,0 4 0-16,11 10 3 0,5 10-2 15,4 12-1-15,5 13 3 16,3 12 6-16,5 7 2 16,0 1 1-16,3-2-5 15,-3-3-1-15,-5-7-6 16,-4-7-1-16,-12-9 0 16,-4-9 2-1,-5-12 0-15,-3-8 0 0,0-8 1 16,0-4-1-16,-17 0 16 15,-15-14 23-15,-5-15-31 16,1-6-3-16,6-10 0 16,13-7-2-16,9-5-4 15,8-5 4-15,0 1-4 0,15 1-2 16,9 9-2-16,1 12-3 16,-3 13 1-16,-2 9 1 15,-5 7-6-15,-8 4-14 16,1 2-20-16,4 4-49 15,-3 0-151-15,0 0-264 16</inkml:trace>
  <inkml:trace contextRef="#ctx0" brushRef="#br0" timeOffset="1803.9">9520 7851 1172 0,'0'0'5'15,"0"0"17"-15,0 0 0 16,0 0 52-16,0 0 5 15,85 24-5-15,-27-24-40 16,9-19-27-16,-1-7-7 16,-8-5-3-16,-13-4-6 15,-11-4 3-15,-16-3 6 16,-12-5 0-16,-6-3 3 0,-5-9-3 16,-23-4 1-1,-8 6 1-15,-6 8-2 0,2 17 0 16,4 17 11-16,7 15 2 15,6 5-10-15,4 31-3 16,8 15-1-16,11 12 1 16,0 3 3-16,21 6-3 15,18 2-1-15,10-2-32 16,9-8-116-16,2-8-405 16</inkml:trace>
  <inkml:trace contextRef="#ctx0" brushRef="#br0" timeOffset="2368.81">7385 8639 990 0,'0'0'142'16,"0"0"-142"-16,0 0-45 16,0 0 43-16,0 0 2 15,0 0 82-15,116 17 38 0,12-31-27 16,46-15-19-16,42-7-37 15,40-7-13 1,19-3-8-16,-1 0-16 16,-11 0 0-16,-32 1-1 0,-35 2-1 15,-38 2-1-15,-42 5 3 16,-38 5 0-16,-29 9 1 16,-27 8 1-16,-20 6 8 15,-2 2 13-15,-36 6-23 16,-28 0-86-16,-23 24-63 15,-29 11-48-15,-27 9-103 16,-18 2-511-16</inkml:trace>
  <inkml:trace contextRef="#ctx0" brushRef="#br0" timeOffset="2636.99">7649 8979 1182 0,'0'0'111'16,"0"0"-111"-16,0 0-8 15,0 0 8-15,85 24 123 16,39-55 16-16,44-9-61 16,35-11-44-16,25-3-20 15,7-2-5-15,-9 1 8 16,-18 2-12-16,-20 4 1 16,-30 3 5-16,-36 6-9 15,-35 8 0-15,-35 10 10 16,-24 7 9-16,-19 7 2 0,-9 4 5 15,0-1-14-15,-12-3-14 16,-16 5-44-16,-14-3-71 16,-19-9-401-16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6:2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7876,'0'0'7302,"30"0"-5141,116 1 83,312-13-396,-207 6-1468,-156 7-293,-64 1-23,53 10 0,-45-6-32,-9-1-11,4 1 50,54 1 0,-82-6-58,0 0 1,0 0-1,0 0 1,0 1-1,0 0 1,7 4 0,18 5 67,-8-8-46,-15-2-27,0 0 0,0 0 0,0 1 0,0 0 0,10 5 0,-17-6 0,-1 0 0,0 0 136,7-8-4496,3-6-2187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6:2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7956,'0'0'4252,"9"24"-968,18-9-2221,-1 2 0,0 0 0,39 35 0,-26-21-734,-23-16-267,0 1-1,-1 0 1,-1 2-1,0-1 1,-1 2 0,-1 0-1,15 30 1,-21-37-59,-4-9 27,0 0-1,-1 0 0,1 0 1,-1 0-1,0 0 1,0 0-1,0 1 0,0-1 1,0 0-1,-1 1 0,1-1 1,-1 6-1,0-9 235,-20 13 107,-52 18-216,39-18 17,2 0 0,-1 3-1,2 0 1,-39 29 0,50-31-92,9-5-2,-1 0 0,0-1 0,0 0 0,-1-1 0,0 0 0,-1-1 0,-15 6 0,75-27 232,-1-2 0,65-34 0,-40 18-261,-64 29-38,0 0 1,-1-1-1,1 1 0,11-12 0,-18 16 16,1-49 34,-6 37-64,-1 1 0,1 0 0,-2 0 0,-9-11 0,-15-28-17,22 34 66,-1 1 0,-1 0 0,-1 0 0,0 1-1,-19-17 1,-2-3 2,8 11-21,23 17 194,1-6-5724,1 9 4073,0-9-5475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5T07:46:2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7171,'0'0'3458,"26"2"-2538,-20 3-773,0 0 0,-1 0 0,0 1 0,0 0 0,-1 0 0,0 0 0,0 0 0,0 1-1,3 8 1,9 12 193,25 27 392,-28-39-495,0 1-1,13 23 0,27 31 60,-47-63-285,-6-6 30,1-1 1,-1 1 0,1 0-1,-1-1 1,0 1 0,1 0-1,-1-1 1,0 1 0,0 0-1,1-1 1,-1 1 0,0 0-1,0 0 1,0-1 0,0 1-1,0 0 1,0-1 0,0 1-1,0 0 1,0 0 0,0-1 0,0 1-1,-1 0 1,1 0 0,0-1-1,0 1 1,-1 0 0,1-1-1,0 1 1,-1-1 0,1 1-1,-1 0 1,1-1 0,-1 1-1,1-1 1,-1 1 0,1-1-1,-1 1 1,0-1 0,1 0-1,-1 1 1,0-1 0,1 0-1,-1 1 1,0-1 0,1 0-1,-2 0 1,-44 16-230,31-12 347,-11 5-86,1 2 0,1 0 0,0 2 1,-26 18-1,11-10 533,29-15-4078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3:25:56.04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1714 9790 827 0,'0'0'165'0,"0"0"-106"15,0 0 97-15,0 0-52 16,0 0-12-16,0 0-25 16,0 0-26-16,0 0-7 15,-2-4-11-15,2 3-4 16,11-1-8-16,11 2-6 16,6-1 2-16,11 1 5 15,2 0-9-15,-4 0-3 16,-4 0 1-16,-9 8-2 15,-8 3-3-15,-7 3 3 0,0 3-3 16,-6 3 4-16,0 6-1 16,-3 2 1-16,0 4 0 15,-6 2 1-15,-6 0 0 16,0 0-1-16,-1-1 2 16,-1-6-2-16,1-1 0 15,1-9 0-15,-3-3 3 16,3-4 3-16,-7-4 3 15,-4-4 6-15,-8-2-1 16,-6 0-6-16,4 0-5 16,10-4-3-16,4-7 1 15,10-3-4-15,2-4 1 0,7-3-38 16,0 1-31 0,10 0-70-16,20 0-205 0,4-1-149 15</inkml:trace>
  <inkml:trace contextRef="#ctx0" brushRef="#br0" timeOffset="567.37">2146 9845 651 0,'0'0'167'0,"0"0"-87"16,0 0 105-16,0 0-54 15,0 0-66-15,0 0-8 16,-46-11-10-16,31 11-7 16,-1 0-6-16,-2 10 2 15,-3 4-5-15,2 2-1 16,1 2-12-16,0 1-6 16,4 4 2-16,1 3-3 15,4 1 2-15,3 2-4 16,3 2 0-16,3-2 2 15,0 0-5-15,6-4-5 0,19-2 5 16,10-5-6-16,16-6-13 16,10-5-97-16,9-7-236 15</inkml:trace>
  <inkml:trace contextRef="#ctx0" brushRef="#br0" timeOffset="2820.56">3256 9760 803 0,'0'0'384'0,"0"0"-370"15,0 0-13-15,0 0 48 16,0 0-4-16,0 0-20 16,-52 22-14-16,27-4 0 15,-6 8 13-15,-2 8 17 16,0 0-13-16,8 3-3 16,5 0 2-16,10-2-16 15,7-5 0-15,3-5-2 16,0-5 1-16,19-5-5 0,9-6 0 15,8-8 1 1,6-1-6-16,1-7-7 0,-4-16 0 16,-9-6 0-16,-8-4 1 15,-10-2 3-15,-7-4 3 16,-5-4 1-16,0 3 0 16,-2 1 1-16,-5 9 3 15,1 8 6-15,0 11 11 16,6 5 4-16,0 5-7 15,0 1-3-15,0 0-12 16,0 4-4-16,0 20-1 16,0 13 1-16,0 11 6 0,0 5 6 15,0 5-4 1,7 1 1-16,2-1 4 0,-1-2-7 16,2-6-1-16,1-6-2 15,-4-10-1-15,-1-10-1 16,0-10 0-16,-3-7 0 15,-2-7 0-15,-1 0 2 16,0-5 37-16,3-17 29 16,-1-9-50-16,4-13-16 15,5-8-3-15,0-9 0 16,6-1 0-16,8 5 0 16,-1 8-2-16,3 14-3 15,-9 14-6-15,-8 10 4 16,-4 8-3-16,-6 3-6 15,0 0-9-15,2 0-27 0,2 10-43 16,5 12-37-16,3 5-124 16,-3 3-539-16</inkml:trace>
  <inkml:trace contextRef="#ctx0" brushRef="#br0" timeOffset="3730.39">3694 10171 340 0,'0'0'485'0,"0"0"-436"16,0 0 82-16,0 0 27 15,0 0-69-15,0 0-31 16,-5-6-23-16,2 6-13 16,0 0 6-16,-7 0-5 15,-2 4-3-15,-6 9 10 16,0 1 0-16,0 3-8 15,0-1-6-15,5 1-2 16,1 1 2-16,-3 3-2 16,6 2-5-16,6 0 4 15,-2 3-2-15,5 1-1 16,0-1-9-16,2-4 2 0,10-1 1 16,1-1 1-16,1-7-1 15,-2-3-3-15,4-7-1 16,-2-2 4-16,2-1-2 15,3 0 3-15,1-7-2 16,-1-10 4-16,-2-3-7 16,-4 0 3-16,-1-3-2 15,0 3 2-15,-6 0-3 16,0 3 4-16,-5 3-3 16,1 1 0-16,-2 1 0 15,0 0 3-15,0 1 3 16,0-1-5-16,0 3 8 15,0-3-1-15,0 1 0 0,0 3 0 16,0 1-2-16,0 3 0 16,0 2 4-16,0 2-3 15,0 0-2-15,0 0-4 16,0 0 4-16,0 0-6 16,0 0 0-16,0 0 0 15,0 0-1-15,0 11-6 16,0 9 7-16,0 4 2 15,6 3 1-15,0 1 0 16,4 3-6-16,-1-1-2 16,0-1-28-16,3-1-25 15,-3-4-13-15,5-4-83 16,-3-6-102-16,-3-8-345 0</inkml:trace>
  <inkml:trace contextRef="#ctx0" brushRef="#br0" timeOffset="5199.7">3582 10030 555 0,'0'0'124'0,"0"0"-74"15,0 0 93-15,0 0 18 16,0 0-52-16,0 0-44 16,-3-4-42-16,3 4-15 15,0 11-6-15,-2 6 16 0,1 4 1 16,-1 3 8 0,-2 2-3-16,-1 0-2 0,1 2-5 15,-3 1 19-15,-1-1-14 16,2-2 14-16,0 2-14 15,1 1-8-15,1-1 3 16,4-1-1-16,0-1-7 16,0 0-5-16,0-3 7 15,0-2-9-15,0-2 6 16,0-5-3-16,0-5 1 16,0-3-5-16,0-5 0 15,0-1 2-15,0 0 0 16,0 0 4-16,0 0-1 15,0 0 7-15,0-14 8 16,0-5-18-16,-3-7-2 0,2-4 3 16,1 1-8-1,0-1 1-15,0 3-4 0,3 5 1 16,7 4-4-16,-1 2 8 16,-3 3-6-16,4 3 7 15,-5 2 0-15,1 1 1 16,-3 0 0-16,3 0 0 15,0 2 0-15,4-3 0 16,1 4 0-16,-2 0-3 16,1 2-3-16,-1 1 6 15,2 1-4-15,-3 0 3 16,1 0 0-16,-1 0-1 0,-2 0 1 16,4 4 1-16,1 3-1 15,-2 1 3-15,2 1 0 16,0 2-2-16,-2-1 0 15,3 2 2-15,-2 0 1 16,-2-1-1-16,2 1-1 16,-7 1 2-16,2-1 1 15,-2 2 0-15,-3 0 3 16,1 3-3-16,-1-1-3 16,0 1 3-16,0 0-3 15,0 1 1-15,0 2 4 16,-1-2-5-16,-7-2 1 15,2-1 0-15,-4-1 5 0,1 0-4 16,-2-1-3-16,-5-3 9 16,4 0-4-16,-6-3 8 15,-4 1-3-15,-1-5-3 16,-4 0 0-16,-1-3 0 16,3 0 1-16,1 0 1 15,7 0-4-15,3-6 1 16,5-5 5-16,1 0-8 15,8-2-1-15,0 0-2 16,0-2-5-16,6 0-24 16,11-1-22-16,5 0-34 15,6-2-156-15,1-3-335 16</inkml:trace>
  <inkml:trace contextRef="#ctx0" brushRef="#br0" timeOffset="6213.41">4431 9602 947 0,'0'0'199'15,"0"0"-193"-15,0 0 16 16,0 0 46-16,0 0 5 16,-106 99-23-16,85-51 11 15,0 2-20-15,10-3-17 16,3-1-6-16,8-8-14 15,0-6 2-15,5-5 0 0,15-9-3 16,5-6-3-16,10-11-4 16,2-1-24-16,3-9-24 15,-1-15-6 1,-9-5 32-16,-8-8 14 0,-8-5 5 16,-8-6 1-16,-5-1 6 15,-1-1 0-15,0 8 4 16,0 9 11-16,-7 11 28 15,1 9 34-15,3 8-24 16,1 5-28-16,-1 0 1 16,3 0-15-16,0 12-2 15,-7 20-9-15,4 15 13 0,0 12 7 16,3 5-6 0,0 5 0-16,0 0-4 0,0 0-3 15,0-4-3-15,0-6-3 16,0-6 0-16,0-12-1 15,0-10-1-15,0-10 1 16,0-10 0-16,0-6 0 16,-2-5 1-16,2 0 5 15,0-9 42-15,0-16 10 16,2-12-53-16,11-11-2 16,5-7-1-16,6-5 0 15,3 0-2-15,-2 6-2 16,-2 10 0-16,-4 9-2 0,-3 12-7 15,-5 7 4 1,-4 7-7-16,-5 6 1 0,1 3-14 16,0 0-19-16,9 0-80 15,4 17-131-15,5 5-168 16</inkml:trace>
  <inkml:trace contextRef="#ctx0" brushRef="#br0" timeOffset="6707.65">4918 10076 893 0,'0'0'395'0,"0"0"-379"15,0 0 28-15,0 0 76 16,0 0-43-16,-107 31-32 16,77-3-13-16,-1-1-13 15,7 7-4-15,3-1-2 16,5-1-5-16,8 1 4 16,7-6-9-16,1-4 1 15,0-4-3-15,15-9 2 16,12-5-3-16,7-5 7 15,9 0-7-15,-1-14-5 0,-6-7 2 16,-6-7 3-16,-8 1 1 16,-6-5 0-16,-5-3 3 15,-4-4-4-15,-2-3 3 16,-2 2 2-16,-3 8 1 16,0 11 7-16,0 8 11 15,0 9 2-15,0 3-2 16,0 1-6-16,0 0-11 15,0 18-7-15,0 16-1 16,-3 13 1-16,-2 6 2 16,4 6-2-16,1 5-16 15,0 2-51-15,9-3-63 0,16-6-332 16</inkml:trace>
  <inkml:trace contextRef="#ctx0" brushRef="#br0" timeOffset="7914.12">6795 9498 871 0,'0'0'289'16,"0"0"-281"-16,0 0 39 15,0 0 42-15,-92 41-31 0,63-19 6 16,0 7-14-16,0 5-19 16,1 2-17-16,6 7 4 15,2 1 11-15,7-1-10 16,5-5-9-16,8-4-2 15,0-4-4-15,9-10 2 16,15-4 1-16,6-7-7 16,4-9 0-16,1 0-3 15,-4-9-13-15,-6-13-1 16,-11-6 9-16,-1-5-1 16,-10-4 9-16,-3-2-2 15,0-2 2-15,0-1 0 16,-4 5 1-16,-1 9 1 15,2 12 7-15,3 8 17 0,0 6-7 16,0 2-4-16,0 0-13 16,0 15-2-16,0 17-5 15,0 13 5-15,0 10 8 16,3 3-3-16,6 2 2 16,0-2-4-16,0 0-2 15,-5-4-1-15,-2-8 1 16,-2-10 0-16,0-12-1 15,0-10 0-15,0-8 0 16,0-6 2-16,0 0 0 16,0-3 20-16,1-17 31 0,7-8-28 15,6-9-22 1,8-3-3-16,5-5-1 0,4 0-1 16,6 2-8-16,-4 10-15 15,-3 6-4-15,-8 9 6 16,-7 7-13-16,-6 5-48 15,-3 5-117-15,-3 1-215 16,-3 0-389-16</inkml:trace>
  <inkml:trace contextRef="#ctx0" brushRef="#br0" timeOffset="9562.53">7064 10103 389 0,'0'0'119'0,"0"0"-26"15,0 0 42-15,0 0-32 16,0 0-15-16,0 0-4 16,0-3-38-16,0 3 1 15,0 0-12-15,0 0-8 16,0 0-4-16,0 0-1 15,0 0-5-15,0 0-5 0,0 0 2 16,0 0-4 0,0 0-4-16,0 0 3 0,0 0-6 15,0 0 2-15,0 0-3 16,0 0 1-16,0 0-2 16,0 0-1-16,0 0 0 15,0 0 0-15,0 0 1 16,0 0 1-16,0 0 3 15,0 0 0-15,0 0 5 16,0 0-4-16,0 0-5 16,0 0 2-16,0 0-2 15,0 0 1-15,0 0 0 0,0 0-2 16,0 0 0-16,0 0 1 16,0 0-1-16,0 0 0 15,0 0 1-15,0 0-1 16,0 0 0-16,0 0 0 15,0-1 3-15,0 1-3 16,0 0 1-16,0 0 3 16,0 0 9-16,0 0-4 15,0 0-1-15,0 0 6 16,0 0 3-16,0 0-7 16,0 0-1-16,0 0-3 15,0 0-3-15,0 7-3 16,0 12 0-16,0 7 18 15,-3 4 1-15,-3 4 1 16,3 2 6-16,-3 3-9 0,3-1 5 16,-2 0-12-16,3-6-2 15,2-6-5-15,0-8 2 16,0-7-3-16,0-6-1 16,0-3 3-16,0-2 0 15,0 0 4-15,0 0 4 16,5-14 11-16,0-9-17 15,-2-4-5-15,0-3-1 16,3-3-3-16,-3 4-6 16,3 3-7-16,1 8 5 0,-2 4 1 15,1 5 0-15,-2 5-1 16,-1 2-3-16,2 2 8 16,-1 0-2-16,2 0-1 15,3 5 0-15,3 14 4 16,0 4 5-16,2 4 0 15,-4 3 1-15,-3 2-3 16,1 2 2-16,-2-2 0 16,-3 0 0-16,-3-3 1 15,0-2-1-15,0-2 0 16,-3-6 1-16,-6-1 6 16,-2-5 2-16,-5-4 5 15,-1-2 6-15,-5-7-1 16,-3 0-8-16,-5 0-8 15,3-7-3-15,9-9-17 0,11-5-52 16,7-8-101 0,21-5-380-16</inkml:trace>
  <inkml:trace contextRef="#ctx0" brushRef="#br0" timeOffset="9807.56">7404 10360 1265 0,'0'0'22'0,"0"0"-20"16,0 0 41 0,0 0 44-16,0 0-17 0,0 0-20 15,29 30-18-15,5-30-20 16,9 0-12-16,2 0-18 15,1-7-56-15,-9-5-68 16,-8-1-88-16,-10 1-114 16,-12-3-382-16</inkml:trace>
  <inkml:trace contextRef="#ctx0" brushRef="#br0" timeOffset="10048.62">7471 10262 932 0,'0'0'165'0,"0"0"-100"0,0 0 42 16,0 0-46-16,0 0 12 15,0 0-13-15,-4 69-18 16,13-40 1-16,-2 1-17 16,-2 4-13-16,1-5-2 15,-2 1-10-15,2-1 0 16,-2-2-2-16,1 0-10 15,6-4-67-15,0-4-79 16,1-4-160-16,-1-7-298 16</inkml:trace>
  <inkml:trace contextRef="#ctx0" brushRef="#br0" timeOffset="10315.2">7786 10260 1046 0,'0'0'257'16,"0"0"-254"-16,0 0 36 16,0 0-12-16,0 0 5 15,0 0 51-15,-6 107-52 0,6-63-18 16,0 2 2-1,0-4-11-15,-3-2 0 0,-3-4-4 16,0-4-38-16,-1-4-96 16,2-5-150-16,4-9-413 15</inkml:trace>
  <inkml:trace contextRef="#ctx0" brushRef="#br0" timeOffset="11261.05">8521 9610 298 0,'0'0'433'16,"0"0"-402"-16,0 0 80 15,0 0 83-15,0 0-56 16,0 0-66-16,5-23-24 15,-5 23-17-15,-13 1-16 16,-7 15 8-16,-2 5 10 16,-2 7 2-16,4 8-10 15,4 3-8-15,4 0-5 16,2 0-1-16,10-6-11 0,0-6 5 16,0-6-5-16,16-7-4 15,8-7-29-15,4-7-7 16,2 0-37-16,1-11 26 15,-6-11 22-15,-6-7 27 16,-7-5 2-16,-2-2 0 16,-4-4 5-16,-4 1 10 15,-2 2 12-15,0 2-2 16,0 11 20-16,0 10 11 16,-3 7-7-16,3 7-2 15,0 0-30-15,-3 0-16 0,-5 25 0 16,1 13 2-1,1 13 10-15,4 5-1 0,2 5-3 16,0 2-4-16,0-5-4 16,0-5-1-16,0-8 1 15,0-12 0-15,-1-10-1 16,-1-9 0-16,2-9 0 16,0-5 3-16,0 0-3 15,0-9 14-15,0-14 8 16,11-13-20-16,7-4-1 15,2-6-1-15,3-6 1 16,2-1-1-16,1 4 0 16,-3 5-8-16,-3 10 2 15,-2 12-2-15,-6 8-5 0,-5 7-13 16,-1 5-2 0,-3 2-13-16,-1 0-36 0,2 6-75 15,2 9-27-15,2 7-179 16</inkml:trace>
  <inkml:trace contextRef="#ctx0" brushRef="#br0" timeOffset="11935.4">8763 10024 854 0,'0'0'101'16,"0"0"-32"-16,0 0 113 15,0 0-84-15,0 0-38 16,0 0 16-16,-71-4-26 0,54 18-11 16,-2 6-10-16,0 4-11 15,2 3-3-15,2 3-3 16,5-3-5-16,1 0 0 15,4-1-5-15,5-5 0 16,0-2 2-16,6-7-2 16,9-1-1-16,6-8-1 15,4-3-1-15,-1 0-11 16,0 0-13-16,-6-14 16 16,-4-3 8-16,-3-2 1 15,-5-4 1-15,-1 0-1 16,-4-4 3-16,-1-2 1 15,0-1-1-15,0 4 5 16,0 4-1-16,0 9 9 0,0 5 0 16,0 6 5-16,0 0-4 15,0 2-5-15,0 0-4 16,0 2-8-16,0 18-4 16,0 11 4-16,0 7 8 15,0 2-8-15,0-1 5 16,2-2-5-16,8 1 0 15,5 2-18-15,3-4-43 16,2-5-86-16,0-5-261 16,-3-11-658-16</inkml:trace>
  <inkml:trace contextRef="#ctx0" brushRef="#br0" timeOffset="12175.92">8918 10237 1338 0,'0'0'39'0,"0"0"-30"16,0 0 76-16,0 0-9 15,0 0-25-15,0 0-15 16,61 9-17-16,-28-5-13 0,2-3-6 15,-4-1-56 1,-3 0-102-16,-8 0-171 0,-5-5-352 16</inkml:trace>
  <inkml:trace contextRef="#ctx0" brushRef="#br0" timeOffset="12395.54">8999 10126 1104 0,'0'0'115'0,"0"0"-39"16,0 0 60-16,0 0-57 16,0 0-46-16,0 0-15 15,0 55 31-15,10-21-32 16,1 2-16-16,-2 3 7 0,-3 2-8 16,4-1 0-16,-2-3-6 15,-2-6-28-15,-3-5-73 16,0-8-84-16,-2-9-230 15</inkml:trace>
  <inkml:trace contextRef="#ctx0" brushRef="#br0" timeOffset="12639.76">9266 10061 1230 0,'0'0'102'0,"0"0"-81"0,0 0 75 15,0 0-42-15,0 0-41 16,0 0 53-16,-5 101-41 16,2-60-15-16,-2 2-9 15,0-1-1-15,-1 1-6 16,0-1-91-16,2-7-236 15</inkml:trace>
  <inkml:trace contextRef="#ctx0" brushRef="#br0" timeOffset="13670.16">10519 9519 1163 0,'0'0'260'16,"0"0"-260"-16,0 0-18 15,0 0 18-15,0 88 7 16,-4-42 35-16,1 8-7 16,3 2 14-16,0 0-21 15,0-3-18-15,0-7-6 16,0-4-4-16,0-8-11 0,9-4-73 15,-2-8-90 1,1-11-174-16,-1-10-238 0</inkml:trace>
  <inkml:trace contextRef="#ctx0" brushRef="#br0" timeOffset="14048.2">10564 9532 1215 0,'0'0'40'0,"0"0"-40"15,0 0 9-15,0 0 3 16,0 0-5-16,0 0 21 16,45 48 16-16,-13-16-33 15,1 2-9-15,0 4-2 16,-5 2 4-16,-6 1-3 15,-9 0 0-15,-9-3 10 16,-4-3 7-16,0-3-6 16,-7-1 5-16,-8-4 3 15,-2 0-4-15,-2-4-6 16,0-5 0-16,-4-4-3 16,-2-3-2-16,-3-4 1 15,-2-2-6-15,0-5-1 16,2 0-8-16,5-9-73 15,13-10 19-15,10-4-97 0,6-6-453 16</inkml:trace>
  <inkml:trace contextRef="#ctx0" brushRef="#br0" timeOffset="14785.4">11059 9863 801 0,'0'0'197'0,"0"0"-158"16,0 0 109-16,0 0-45 16,0 0-49-16,0 0-12 15,-97 27 8-15,81-3-24 16,4 2-12-16,4 6 0 15,5-1 2-15,3-1 8 16,0-2-10-16,3-4-3 16,17-6-4-16,7-4-7 0,9-6 0 15,4-5-14 1,-4-3-22-16,-8 0 3 0,-4-16 23 16,-11-7 10-16,-7-4 9 15,-4-5 10-15,-2-2 5 16,0-4-2-16,-8 1 2 15,-4 2 3-15,2 7-2 16,4 8 3-16,0 7-5 16,6 6-4-16,0 4 0 15,0 3-1-15,0 0-6 16,0 0-12-16,0 10 0 16,6 14-7-16,9 10 7 15,0 6 1-15,6 2-1 0,2-1-4 16,5-1-33-1,7-1-43-15,4-5-89 0,6-9-315 16</inkml:trace>
  <inkml:trace contextRef="#ctx0" brushRef="#br0" timeOffset="16549.46">10940 9590 867 0,'0'0'159'0,"0"0"-144"16,0 0 52-16,0 0 24 0,0 0-45 16,0 0 21-1,15 66-21-15,-11-41-1 0,-1 1-25 16,-3 3 3 0,0 1-6-16,0 3 3 0,-1 0 5 15,-7 3-9-15,-3-1 1 16,0-1-7-16,5 0 1 15,0-4-8-15,2 0 5 16,2-3-5-16,-1-3 1 16,3-1 2-16,-1-5-2 15,1-4-1-15,0-2 0 16,0-6-1-16,0-4-3 16,0 1 1-16,0-3 0 15,0 0 4-15,0 0-3 16,0 0 8-16,0-3 0 0,0-12 8 15,0-7-11 1,0-6-3-16,0-4-3 0,0-2 0 16,0 1-5-16,1 3 2 15,9 5-2-15,1 4 1 16,0 4 1-16,0 3 2 16,1 3 1-16,-4 1 0 15,5 0 1-15,-4 3-2 16,0 1 1-16,3 2 0 15,0 2-1-15,0 0 0 16,4 2-3-16,-2 0 4 16,4 0-2-16,-2 0 2 0,-4 8-1 15,3 4 0 1,-3-1-1-16,-2 0 2 0,-2 0 2 16,4 2-1-16,-2-1 0 15,-1 4 1-15,0-2 2 16,-3 1-2-16,-1-1 1 15,-1-2-1-15,1 1-1 16,-1-2 2-16,3 3-1 16,-1 1 2-16,-1-3-3 15,-2 1 0-15,0-1 2 16,0-2-2-16,0 3-1 16,-3-3 3-16,6 1-2 15,-6 1-1-15,0-1 4 0,0-1 4 16,0 1-1-16,0-3-1 15,0 2-6 1,0-1 7-16,-2-1-4 16,-2-5-3-16,1 3 4 0,1-3-4 15,-1 1 3-15,-1-1-3 16,-4 0 2-16,1-2 2 16,-8 1 4-16,-4-2-5 15,1 0-2-15,-5 0 6 16,5 0-7-16,-1-3 4 15,4-3-2-15,3 2 2 16,5-1 2-16,-1 3-6 16,4 0 0-16,1 2 3 15,3-1 0-15,0-1-1 0,0-4 1 16,-2 1-2 0,1-1-1-16,-1 1 0 0,1-1-2 15,-2 0 2-15,1 1 0 16,1-1-8-16,1-1-23 15,0-1-28-15,0 0-73 16,0-4-164-16,6 1-314 16</inkml:trace>
  <inkml:trace contextRef="#ctx0" brushRef="#br0" timeOffset="17650.07">11959 9296 1223 0,'0'0'36'0,"0"0"-18"15,0 0 35-15,0 0-4 16,0 0 7-16,-15 86 36 16,9-32-50-16,-1 9-18 0,1 6-8 15,-2 2-1 1,1 0-3-16,-5-5-11 0,4-6 1 16,1-6-1-16,-1-9-1 15,1-8-13-15,4-12-40 16,3-6-101-16,0-11-71 15,3-8-231-15</inkml:trace>
  <inkml:trace contextRef="#ctx0" brushRef="#br0" timeOffset="18017.83">11978 9395 1097 0,'0'0'148'16,"0"0"-128"-16,0 0 85 16,0 0-12-16,0 0-57 15,0 0-24-15,60-10 0 16,-24 31 3-16,-2 9-9 16,-2 5-4-16,-7 6 1 15,-6 5-3-15,-8 4 4 16,-4 2-5-16,-5-2 3 15,-2 0 2-15,0-5-3 16,-12-4-1-16,-8-2 2 16,1-6-3-16,-5-3 2 15,3-4-1-15,-1-8 0 16,1-4-1-16,-6-7-7 16,0-4-9-16,-4-3-15 0,-2 0-30 15,11-9-33-15,11-8-58 16,11-2-211-16</inkml:trace>
  <inkml:trace contextRef="#ctx0" brushRef="#br0" timeOffset="18568.49">12374 9901 380 0,'0'0'856'0,"0"0"-846"15,0 0 20-15,0 0 56 16,0 0-9-16,0 0-9 15,-76 62-32-15,53-33-3 16,2 3-13-16,4 0-10 16,8-2 0-16,4-1-6 15,5-4-2-15,0-8 3 0,6-5-5 16,12-5-4-16,6-7-4 16,4 0-5-16,1 0-20 15,-3-15 7-15,-5-6 24 16,-6-4 2-16,-2-5 3 15,-5-2 1-15,-2-5 6 16,-1 0 4-16,-2 6 8 16,1 6-2-16,-3 9 0 15,-1 8 7-15,0 4 5 16,0 4-14-16,0 0-8 16,0 0-7-16,0 20-3 15,0 12 0-15,2 10 12 16,1 5-7-16,-2 2-3 15,4-1-2-15,1 0 0 0,7-4-17 16,8-1-39-16,9-6-93 16,6-9-252-16</inkml:trace>
  <inkml:trace contextRef="#ctx0" brushRef="#br0" timeOffset="19841.43">13360 9322 275 0,'0'0'466'0,"0"0"-412"0,0 0 66 16,0 0 76-16,0 0-81 16,0 0-47-16,0-8-16 15,0 8-22-15,0 0 7 16,-10 15-15-16,-2 12 12 16,-1 9 23-16,2 5-28 15,5 2-3-15,6 2-13 16,0-5 3-16,17-1-9 15,12-7-2-15,5-7-5 16,8-4 0-16,4-10-1 16,-1-10-22-16,-6-1-14 15,-5-3 25-15,-7-15 12 16,-6-9 2-16,-6-4 2 0,-3-2-2 16,-6-1 7-16,-5 2 7 15,-1 5-1-15,0 6 4 16,0 6-2-16,0 6-1 15,0 5 4-15,0 3-6 16,0 1-4-16,0 0-4 16,0 0-1-16,0 1-5 15,0 16 1-15,0 9 1 16,0 7 15-16,2 2-4 16,2 3 4-16,2 3 2 15,1 4-4-15,1 1-1 16,0-1-5-16,-1 1-4 15,2-2-1-15,-5-1-1 16,-2 0 0-16,-2-2 4 0,0-1-2 16,0-2 5-16,0-2 0 15,-8-1 2-15,-5-5 4 16,1-5-3-16,-4-3 0 16,2-6 6-16,-2-6 3 15,5-4-5-15,-1-1-5 16,-4-5 1-16,-1 0 2 15,-5-3-4-15,0-14-8 16,1-3-3-16,3-3 0 16,2-3-31-16,5 1-67 0,5-4-38 15,6 4-107-15,0 1-657 16</inkml:trace>
  <inkml:trace contextRef="#ctx0" brushRef="#br0" timeOffset="23856.99">9534 8279 794 0,'0'0'189'0,"0"0"-149"15,0 0 23-15,0 0 65 16,0 0-48-16,0 0-20 15,0 0 0-15,0 0-24 16,0-2-17-16,0 2-9 16,6 0 8-16,8 0 11 15,7 0 8-15,3 0-21 16,0 0-9-16,4 0-1 0,2 0-5 16,3 0 1-16,-3 0 0 15,-8 0 2-15,-6 0-4 16,-10 0-1-16,-4 0 1 15,-2 0 3-15,0 0 0 16,0 0 6-16,0 0 1 16,0 0-3-16,0 0-2 15,0 0-5-15,0 0 0 16,0 0-19-16,0 2-142 16,10-2-132-16</inkml:trace>
  <inkml:trace contextRef="#ctx0" brushRef="#br0" timeOffset="25505.37">12618 5256 90 0,'0'0'404'0,"0"0"-345"16,0 0-16-16,0 0 50 15,0 0 0-15,0 0-29 16,0 0 4-16,-1 4 32 16,1-4-6-16,0 0 4 15,0 0-32-15,0 1-3 16,0-1-4-16,0 4-13 0,6 1 2 16,18-1-11-1,11 2 22-15,12-2-39 16,8 1-6-16,-1-3-11 15,-6 0 0-15,-7-1-1 0,-8 1 0 16,-11-1-2-16,-10-1 0 16,-7 2 0-16,-5-2 0 15,0 0 0-15,0 0 10 16,0 0-6-16,0 1 0 16,0-1-3-16,0 0-1 15,0 0-28-15,0 0-119 16,-2-1-380-16</inkml:trace>
  <inkml:trace contextRef="#ctx0" brushRef="#br0" timeOffset="26502.91">10373 3711 12 0,'0'0'1085'0,"0"0"-994"0,0 0-14 16,0 0 14-16,0 0-34 16,0 0-29-16,73-30-22 15,-18 22-1-15,8-1-2 16,1 4-3-16,-4-3 1 15,-13 6-1-15,-12-1 1 16,-17 2-2-16,-5 1 2 16,-10 0-1-16,-3 0 5 15,0 0 27-15,0 0-5 16,0 0-14-16,0 0-11 16,-9 0-2-16,-4 0-22 15,2 0-77-15,7 0-27 16,4-3-319-16</inkml:trace>
  <inkml:trace contextRef="#ctx0" brushRef="#br0" timeOffset="27202.65">10700 3412 537 0,'0'0'169'0,"0"0"-159"0,0 0 34 16,0 0 15-16,0 0-14 15,0 0 21-15,-15 27 38 16,15-27-10-16,0 0-7 16,4 0-33-16,4-3 5 15,2-5-14-15,-1-1 6 16,0-4-13-16,4-1-9 16,0-4-11-16,4-4-6 15,6-3-10-15,7-3 1 16,7 0-3-16,9-2-8 15,11 2-2-15,7 0-1 16,15 1-6-16,-1 2-1 16,2 5 3-16,-4 1-1 0,-3 2-18 15,-3 1 16 1,-5-1 0-16,-7 1-2 0,-7 2 2 16,-8 1 3-1,-12 3 4-15,-9 3 11 0,-8 3 3 16,-8 2 1-16,-6 1 9 15,0 1 4-15,0 0-8 16,0 0-9-16,0 0-1 16,0 0-35-16,0 0-72 15,0 0-199-15,-9 0-375 16</inkml:trace>
  <inkml:trace contextRef="#ctx0" brushRef="#br0" timeOffset="27511.03">11605 2878 842 0,'0'0'167'0,"0"0"-157"15,0 0 4-15,0 0 9 16,0 0 24-16,0 0 16 15,99 3-38-15,-72 7-20 16,-4 0-5-16,-3 1 2 16,-5 2-1-16,-6 4-1 15,-5 2-4-15,-4 1 4 0,0 4-1 16,-3 3 2-16,-12 2-1 16,-4 0 0-16,1 1-48 15,3-1-129-15,-1-3-11 16,5-5-312-16</inkml:trace>
  <inkml:trace contextRef="#ctx0" brushRef="#br0" timeOffset="27919.91">12245 2845 1093 0,'0'0'265'15,"0"0"-256"-15,0 0-3 16,0 0 50-16,0 0-32 16,-95 33 16-16,65-1 6 15,6 6-23-15,8-3-15 16,7-1-3-16,9-6 1 15,0-6-6-15,19-5-4 16,15-10-39-16,11-7-13 16,4 0-25-16,-2-10-21 15,-7-10 16-15,-14-9 59 16,-10-2 27-16,-10-4 12 0,-6 0 23 16,0-2 4-16,-17 5-13 15,-10 6 6-15,-5 6-6 16,-5 10-11-16,5 7-15 15,10 3 0-15,8 0-26 16,14 0-110-16,0 6-312 16</inkml:trace>
  <inkml:trace contextRef="#ctx0" brushRef="#br0" timeOffset="28207.52">12726 2750 1349 0,'0'0'144'16,"0"0"-140"-16,0 0 1 16,0 0 3-16,-66 82 58 15,51-26-33-15,5 11-3 16,4 3-5-16,0 4-13 15,0-4-7-15,-1-1-2 16,-1-6-3-16,2-6-3 16,0-8-21-16,1-10-36 15,5-10-108-15,0-11-105 0,5-15-486 16</inkml:trace>
  <inkml:trace contextRef="#ctx0" brushRef="#br0" timeOffset="28453.44">12815 2878 832 0,'0'0'663'0,"0"0"-663"15,0 0-15-15,0 0 15 0,-18 110 26 16,18-50 28-16,0 2-17 15,0 3-17-15,0-3-16 16,0-4-4-16,0-7-8 16,0-6-58-16,0-10-95 15,0-15-210-15,0-7-599 16</inkml:trace>
  <inkml:trace contextRef="#ctx0" brushRef="#br0" timeOffset="28778.11">12878 2867 1223 0,'0'0'114'0,"0"0"-102"15,0 0 8-15,0 0 14 16,0 0-11-16,106-18 0 15,-64 18-19-15,0 15-2 16,-8 10-2-16,-7 8-2 16,-8 7 0-16,-13 2 1 15,-6 2 1-15,-9-2 0 16,-18-1 3-16,-7-3 15 16,-5-4-3-16,-7-5-10 15,-6-3-1-15,-11-8 1 16,-7-6-5-16,-15-8-53 0,-6-4-93 15,-3-7-369-15</inkml:trace>
  <inkml:trace contextRef="#ctx0" brushRef="#br0" timeOffset="29820.46">9454 3344 558 0,'0'0'303'0,"0"0"-276"16,0 0 46-16,0 0 78 15,0 0-27-15,0 0-42 16,3 0-19-16,-3 0 18 16,0-3-27-16,-3-8-16 15,-13-7-28-15,-10-3 9 16,-9-4 2-16,-9-4-13 15,-8-2 4-15,0-3-8 16,-7-5 5-16,-2-1 5 16,-3-3-7-16,0 1-6 15,0 3 4-15,7 6-3 0,8 6 3 16,9 7-3-16,8 6 2 16,7 3 5-16,7 3-7 15,6 3-1-15,5 2 0 16,2 1 2-16,5 1-2 15,0 1 0-15,0 0-1 16,0 0-1-16,0 0-20 16,0 0-49-16,9 0-108 15,2 0-195-15</inkml:trace>
  <inkml:trace contextRef="#ctx0" brushRef="#br0" timeOffset="30397.5">7531 2459 1043 0,'0'0'202'0,"0"0"-178"0,0 0 37 16,0 0 7-16,0 0 22 15,0 0-33-15,49-42-39 16,6 23-11-16,11-4 2 16,10 0-9-16,-4 2 0 15,-10 0-36-15,-10 4-84 16,-16 0-67-16,-19 4-169 15,-17 5-209-15</inkml:trace>
  <inkml:trace contextRef="#ctx0" brushRef="#br0" timeOffset="30590.58">7665 2362 966 0,'0'0'148'15,"0"0"-147"-15,0 0 13 16,-9 73 92-16,9-42-14 15,0 6-36-15,9 5-1 16,8 4-23-16,5 1-20 16,0-2-12-16,4-2-4 15,-5 0-79-15,-2-4-53 16,-11-4-269-16</inkml:trace>
  <inkml:trace contextRef="#ctx0" brushRef="#br0" timeOffset="30787.68">7631 2938 1251 0,'0'0'153'0,"0"0"-152"16,0 0 2-16,0 0 10 15,0 0-7-15,98-68-4 16,-47 48-2-16,3-2-30 15,4 0-102-15,-4-3-199 16,-9-3-326-16</inkml:trace>
  <inkml:trace contextRef="#ctx0" brushRef="#br0" timeOffset="31034.6">8043 2437 1164 0,'0'0'79'16,"0"0"-72"-16,0 0 38 16,0 0 9-16,-21 79 30 15,21-31-25-15,0 5-27 16,0 5 7-16,10 0-20 16,1 0-9-16,-4-1-7 15,2-4-2-15,-3-4 1 16,0-4-2-16,0-5-20 0,3-5-63 15,0-9-110-15,3-11-268 16</inkml:trace>
  <inkml:trace contextRef="#ctx0" brushRef="#br0" timeOffset="31297.38">8313 2681 1327 0,'0'0'31'15,"0"0"-27"-15,0 0-4 0,0 0 9 16,-18 100 37 0,18-51 1-16,19 3-4 0,2 4-21 15,-1-3-14-15,-3-1-8 16,-3-6 0-16,-2-4-12 15,-5-7-51-15,-1-5-81 16,-3-10-190-16,-3-11-201 16</inkml:trace>
  <inkml:trace contextRef="#ctx0" brushRef="#br0" timeOffset="31681.59">8347 2612 1176 0,'0'0'10'16,"0"0"-7"-16,0 0 35 16,0 0 28-16,0 0-19 15,0 0-26-15,-3-21-20 16,14 21 0-16,3 0-1 15,3 0 1-15,5 0 5 16,0 0-4-16,-3 7 0 16,-2 5-1-16,-5 5 2 15,2 4-2-15,-5 6 20 16,-3 5 1-16,-6 3-5 0,0 0 4 16,-2 0-9-16,-20 1 4 15,-2-4 6-15,-8-2-11 16,-6 1 0-16,-4-6-6 15,-3-3-4-15,-1-5-1 16,7-6-29-16,3-10-124 16,8-1-279-16</inkml:trace>
  <inkml:trace contextRef="#ctx0" brushRef="#br0" timeOffset="34918.64">1948 11097 172 0,'0'0'704'0,"0"0"-685"15,0 0-17-15,0 0 45 16,0 0 84-16,0 0-41 16,0 0-49-16,0-4-13 15,0 4-8-15,0 0-6 0,0 0-4 16,0 0-1-16,-3 0 1 16,-9 6 12-16,-6 12 18 15,-5 1 9-15,-5 9-15 16,3 0-2-16,0 3-14 15,7 2 7-15,6-2-4 16,7-1-8-16,5-3-3 16,0-2-1-16,2-1-5 15,20-3 1-15,11-1 0 16,6-6-3-16,1-7-1 16,3-5 0-16,-7-2-1 15,-6 0-1-15,-7-4-3 16,-7-9 4-16,-7-3 0 0,-4-4 3 15,-4-5 1-15,-1-2 0 16,0-4 1-16,0-4-5 16,-9-5 2-16,-3-1 0 15,-3 5-1-15,0 3-1 16,-1 7 2-16,-2 7-1 16,0 4 4-16,-3 6-1 15,-3 3-4-15,2 3 0 16,-8 3-1-16,2 0 0 15,4 3-13-15,9 11-66 16,7 5-81-16,6-3-245 16</inkml:trace>
  <inkml:trace contextRef="#ctx0" brushRef="#br0" timeOffset="35635.56">3331 11149 885 0,'0'0'304'0,"0"0"-284"16,0 0 1-16,0 0 33 15,0 0-8-15,0 0-8 16,-109 41 13-16,82-6-6 16,5 4 1-16,10 1-16 15,12-2-13-15,0-1-4 16,15-2-13-16,21-8 1 16,13-6 0-16,3-8 0 15,8-10-1-15,-2-3-13 16,-4-6-18-16,-11-13 12 0,-12-8 18 15,-14-1 2-15,-11-4 5 16,-6-5-3-16,0 0 18 16,-17-3-10-16,-11 0 1 15,-2 4-5-15,-7 7-3 16,-3 10-4-16,-1 9-3 16,4 7-12-16,7 3-68 15,11 8-63-15,14 6-269 16</inkml:trace>
  <inkml:trace contextRef="#ctx0" brushRef="#br0" timeOffset="36373.22">4729 11058 939 0,'0'0'256'0,"0"0"-236"0,0 0 1 16,0 0 48-16,-103-3-14 15,67 28-18-15,-1 10 10 16,7 6 8-16,8 2-20 16,11 4-2-16,10-6-8 15,1-4-17-15,15-3-6 16,19-7 2-16,17-9-5 16,10-7 1-16,9-11-29 15,-7 0-29-15,-8-11-3 16,-16-12 46-16,-12-2 15 15,-13-5 14-15,-9-2 19 0,-5-5 14 16,-5-2-14-16,-20-2-9 16,-11 2-11-16,-8 7 0 15,-9 7-2-15,-12 9-7 16,-2 10-4-16,-8 6-4 16,6 6-23-16,5 13-157 15,10 2-296-15</inkml:trace>
  <inkml:trace contextRef="#ctx0" brushRef="#br0" timeOffset="45834.32">3902 5907 552 0,'0'0'43'0,"0"0"-39"0,0 0-1 16,0 0 0-16,0 0 70 16,0 0-8-16,0 0-13 15,8-13-13-15,-8 13-13 16,0 0 4-16,0 0 1 16,0 0 17-16,0 0-4 15,0 0-14-15,3 0 2 16,-3 0 7-16,6 0-9 15,0 0-2-15,3 0-6 16,3 0 15-16,1 0-22 16,4 1-3-16,2 1-2 0,4 1 1 15,2-3-8-15,3 0 1 16,-1 0-2-16,4 0-2 16,-2 0 1-16,-4 0-1 15,3 0 1-15,-1 0 2 16,-1 0-1-16,2 0-1 15,-1-3-1-15,9 1 0 16,2-1-1-16,-2-1 1 16,0 1 1-16,-6 2-1 15,-11-1-2-15,-8 2-1 16,-7 0 3-16,-2 0 0 16,-2 0-1-16,0 0 1 15,0 0 1-15,0 0 1 0,0 0-2 16,0 0 5-1,0 0-1-15,0 0-2 0,0 0-1 16,0 0 2-16,0 0 1 16,0 0-1-16,0 0 4 15,0 0-4-15,0 0 7 16,0 0-2-16,0 0 3 16,0 0 2-16,0 0 0 15,0 0 8-15,0 0-7 16,0 0 3-16,0 0-3 15,0 0-5-15,0 0 4 16,0 0-8-16,0 0 5 16,0 0-5-16,0 0-4 0,0 0 3 15,0 0-3-15,0 0 1 16,0 0-1-16,0 0 0 16,0 0 2-16,0 0-2 15,0 0-1-15,0 0 0 16,0 0 0-16,0 0 2 15,0 0-1-15,0 0 2 16,0 0 0-16,0 0-1 16,0 0 1-16,0 0 2 15,0 0-3-15,0 0-1 16,0 0 0-16,0 0 0 16,0 0 0-16,0 0 1 15,0 0-2-15,0 0 1 0,0 0 1 16,0 0 0-16,0 0 0 15,0 0-2-15,0 0 0 16,0 0 3-16,0 0-3 16,0 0 0-16,0 0 1 15,0 0 0-15,0 0-1 16,0 0 2-16,0 0 0 16,0 0-1-16,0 0-1 15,0 0 1-15,0 0-1 16,0 0 1-16,0 0 0 15,0 0-1-15,0 0 4 16,0 0-4-16,0 0-1 0,0 0 1 16,0 0 0-1,0 0 0-15,0 0 0 0,0 0 0 16,0 0 0-16,0 0 1 16,0 0-1-16,0 0 4 15,0 0-4-15,0 0-3 16,0 0 3-16,0 0 1 15,0 0-1-15,0 0 0 16,0 0 4-16,0 0-4 16,0 0 0-16,0 0-1 15,0 0 1-15,0 0 1 16,0 0 1-16,0 0-1 16,0 0-1-16,0 0 0 15,0 0 1-15,0 0 0 16,0 0-1-16,0 0 0 0,0 0 0 15,0 0 1-15,0 0 0 16,0 0-1-16,0 0-2 16,0 0 0-16,0 3-9 15,0 10-80-15,0-1-86 16,1-8-374-16</inkml:trace>
  <inkml:trace contextRef="#ctx0" brushRef="#br0" timeOffset="48898.44">3306 3616 842 0,'0'0'222'0,"0"0"-187"0,0 0-9 15,0 0 50-15,0 0-15 16,0 0-6-16,0 0-9 15,0-8-9-15,0 8-24 16,3 0-5-16,7 0-4 16,5 0 1-16,9 0 2 15,10 0-4-15,1 0-1 16,1 0 0-16,-8 0 0 16,0 0-1-16,-10 3-1 15,-6 0 0-15,-3-1 0 16,-9-2 0-16,0 0 0 15,0 0 0-15,0 0 3 0,0 0-1 16,-18 0-1-16,-7 2 7 16,-13-2-3-16,-6 0-4 15,0 0 5-15,1 1-3 16,3 1 3-16,7 1-6 16,6-2 3-16,9 0 2 15,2 1-5-15,13-2 0 16,3 0 2-16,0 0 9 15,0 0 9-15,0 0-7 16,10 0-8-16,11 0-4 16,6 0-1-16,7 0-1 15,1 0 0-15,-2 0 1 16,-5 0 0-16,-6 0 0 16,-8 3 0-16,-4-3 0 0,-7 0-1 15,-3 0 1-15,0 0 0 16,0 0 2-16,0 0-2 15,-3 0-1-15,-5 0-1 16,-8 0 2-16,-3 0 0 16,2 0 3-16,3 0-3 15,6 0 1-15,2 0-1 16,6 0 2-16,0 0 1 16,0 0-1-16,0 0 1 15,0 0 3-15,0 0-1 16,0 0-5-16,0 0-1 15,6 0 1-15,3 0-1 16,3 0-1-16,-3 0 4 0,-3 0 0 16,-3 0-2-16,-3 0 0 15,0 0 0-15,0 0 4 16,0 0-2-16,0 0 5 16,0 0-3-16,0 0 1 15,0 0 0-15,0 0-3 16,0 0-1-16,0 0-1 15,0 0 1-15,0 0-2 16,0 0 1-16,0 0-3 16,0 0 3-16,0 0 3 15,0 0-3-15,0 0 1 16,0 0-1-16,0 0 0 16,0 0 0-16,0 0 0 0,0 0 1 15,0 0-1 1,0 0 0-16,0 0 1 0,0 0 1 15,0 0-2-15,0 0 1 16,0 0-1-16,0 0 1 16,0 0 2-16,0 0-3 15,0 0 0-15,0 0 3 16,0 0-2-16,0 0 0 16,0 0-1-16,0 0 3 15,0 0-2-15,0 0-1 16,0 0 0-16,0 0 2 15,0 0-1-15,0 0 0 0,0 0-1 16,0 0 1-16,0 0-1 16,0 0 2-16,0 0-2 15,0 0 0-15,0 0-1 16,0 0 1-16,0 0 4 16,0 0-4-16,0 0 1 15,0 0-1-15,0 0 0 16,0 0-3-16,0 0 3 15,0 0 4-15,0 0-4 16,0 0 0-16,0 0 0 16,0 0 0-16,0 0 0 15,0 0 0-15,0 0 0 16,0 0-3-16,0 0 3 16,0 0 2-16,0 0-2 15,0 0 0-15,0 0 0 0,0 0-2 16,0 0 2-16,0 0 2 15,0 0-2-15,0 0 0 16,0 0-2-16,0 0 1 16,0 0 1-16,0 0 0 15,0 0 0-15,0 0-1 16,0 0-2-16,0 0-8 16,0 0-6-16,0 0-4 15,0 0 5-15,0 0-17 16,0 0-43-16,0 0-75 15,-8 0-449-15</inkml:trace>
  <inkml:trace contextRef="#ctx0" brushRef="#br0" timeOffset="52671.27">7052 11197 971 0,'0'0'166'0,"0"0"-123"16,0 0 71-16,0 0-34 16,0 0 15-16,0 0-33 15,0 0-21-15,0 0-15 16,-3-11-7-16,0 11-2 16,0 0-6-16,-7 0-5 15,-8 0-1-15,-11 8 4 16,-7 9-3-16,-5 1 7 0,5 5 3 15,5 1 0 1,2 1-9-16,8 3 3 0,2 2-4 16,8 3-2-16,4-1 5 15,7-1-5-15,0 1 2 16,10-3-5-16,15-2 1 16,16-5 6-16,9-7 1 15,11-6-7-15,4-9-2 16,-5 0-2-16,-8-4-5 15,-7-14 1-15,-14-6 4 16,-8-9 2-16,-10-5 4 16,-10-6-3-16,-3-4 0 0,0-1-1 15,-13 4 0 1,-7 7-1-16,-2 5 1 0,-3 8 0 16,-4 7-5-16,-5 4 3 15,-5 8 2-15,0 6-10 16,3 0-27-16,11 5-42 15,16 12-127-15,9 1-251 16</inkml:trace>
  <inkml:trace contextRef="#ctx0" brushRef="#br0" timeOffset="53369.34">8833 11139 848 0,'0'0'324'16,"0"0"-280"-16,0 0 10 15,0 0 24-15,0 0-9 16,0 0-24-16,-25 14-35 0,7 13 20 15,-4 7 15-15,-1 5-26 16,1 5 4-16,7 0-7 16,6 0 5-16,8-3-10 15,1-5-8-15,8-6-2 16,14-8 5-16,9-10-6 16,9-5 2-16,2-7 2 15,-2-7-4-15,-1-16 0 16,-11-7 1-16,-5-5 2 15,-7-5 4-15,-4-3-4 16,-7-2 2-16,-5 0 2 16,0 6 7-16,-17 7-2 15,-10 10-9-15,-12 6-3 16,-13 7-7-16,-12 8 2 0,4 1-37 16,5 7-83-16,16 7-208 15</inkml:trace>
  <inkml:trace contextRef="#ctx0" brushRef="#br0" timeOffset="59361.55">4137 3560 5 0,'0'0'283'0,"0"0"-200"16,0 0-30-16,0 0 12 15,0 0 6-15,0 0-1 16,0 0-6-16,0 0-3 16,0 0-13-16,0 0 1 15,0 0 13-15,0 0 9 16,0 0-10-16,0 0-29 16,0 0-6-16,0 0-3 0,0 0 6 15,3 0 3 1,4 0-22-16,8 0-9 0,3 0 4 15,10 0-3-15,5 0-2 16,0 0 2-16,-5 0-4 16,-8 0 4-16,-7 0-2 15,-8 0 0-15,-4 0 0 16,-1 0 3-16,0 0 20 16,-3 0-4-16,-18 0-4 15,-5 0-15-15,-12-1-1 16,-4 1 0-16,-1 0 1 15,3 0 0-15,4 0 0 16,12 0 0-16,9 0 5 16,5 0-5-16,10 0 0 15,0 0 1-15,0 0-1 0,0 0-2 16,13 0-3-16,8 1 4 16,6 2 1-16,4-3 5 15,2 1-5-15,-3-1 2 16,-3 0-2-16,-11 0 0 15,-5 0-2-15,-8 0 2 16,-3 0 4-16,0 0 1 16,0 0-4-16,-14 0 2 15,-8 0-3-15,-8 0 1 16,-1 0-3-16,4 0 4 16,6 0-2-16,9 0 2 15,9 0 0-15,3 0-1 0,0 0 1 16,0 0-1-16,3 0-1 15,16 0-3 1,4 0 3-16,14 0 0 0,2 0 2 16,3 0-1-16,-5 0 3 15,-7 0-4-15,-9 0-2 16,-12 0 2-16,-8 2 0 16,-1-2 1-16,0 0 6 15,-1 0-4-15,-11 0 6 16,-9 0-9-16,-3 0 0 15,-5 0 0-15,6 0 0 16,5 0 0-16,12 0 2 16,4 0-2-16,2 0 1 15,0 0 1-15,0 0-1 0,0 0-1 16,3 0-7-16,8 0-51 16,5 2-113-16,2-2-344 15</inkml:trace>
  <inkml:trace contextRef="#ctx0" brushRef="#br0" timeOffset="61043.91">13773 10767 746 0,'0'0'145'16,"0"0"-127"-16,0 0 7 0,0 0 71 15,0 0-2-15,0 0-21 16,0 0-35-16,-30 7-23 16,14-1-1-16,-6 5 1 15,-2 0 10-15,-3 6-7 16,3 1 18-16,-5 7-12 16,3 2 0-16,2 2 1 15,3 2 1-15,6-2-12 16,3 1-5-16,9 4-2 15,3-3 0-15,0 3 0 16,15-2 1-16,12-1-3 16,4-4 1-16,5-5-1 15,0-8-1-15,0-4 2 16,-2-7-2-16,-4-3-1 16,-3 0 0-16,-7-16 2 0,-3-9-2 15,-5-6 16 1,-5-7-2-16,-2-2-7 0,-5-6-3 15,0 0 7-15,0 0-3 16,0 6-6-16,0 5 2 16,-2 7 4-16,-4 7-5 15,0 3 2-15,-4 2-6 16,0 3 9-16,-3 2-3 16,-6 0-3-16,-3 3-3 15,-5 1-2-15,-4 1 0 16,-2 5-5-16,-1 1-16 15,-1 0-61-15,-1 12-102 0,5 0-267 16</inkml:trace>
  <inkml:trace contextRef="#ctx0" brushRef="#br0" timeOffset="68536">11036 11012 794 0,'0'0'107'16,"0"0"-63"-16,0 0 59 15,0 0 32-15,0 0-47 16,0 0-32-16,0 0-17 16,-17 0-14-16,7 0-6 15,-7 0-10-15,-8 9-5 16,-8 1 14-16,-3 7 18 15,2 2-7-15,2 4-15 16,7 1 14-16,4 3-14 16,8-1-4-16,5 0-2 15,6-1-3-15,2-1-1 16,5-2-2-16,15-6 1 16,10 0 2-16,7-5-4 0,5-4-1 15,3-4 0-15,-2-3 3 16,-6 0-6-16,-6-6 7 15,-8-11-4-15,-11-7 2 16,-5-7 4-16,-5-7-2 16,-2-5 0-16,0 0 1 15,-12 1 0-15,-8 2 2 16,1 8-1-16,-2 7 5 16,-1 7-10-16,4 7-1 15,-2 7 0-15,1 4-8 0,1 0-45 16,-1 8-50-1,7 12-34-15,9 1-184 0,3-2-335 16</inkml:trace>
  <inkml:trace contextRef="#ctx0" brushRef="#br0" timeOffset="69293.03">12323 10991 696 0,'0'0'169'0,"0"0"-113"16,0 0 6-16,0 0 40 15,0 0-29-15,-85-36-20 16,57 35-20-16,-5 1-5 16,-1 0 10-16,-2 8-10 15,3 11-2-15,2 5 0 16,7 2 9-16,9 7 10 16,3-3-27-16,9 1 1 0,3 0-12 15,15-3-6-15,13-4 2 16,8-7-3-16,4-4 0 15,5-9 0-15,-2-3-8 16,-2-1-11-16,-7-5 6 16,-7-15 13-16,-8-6 2 15,-5-4 4-15,-9-4 4 16,-5 2 6-16,-1-3 12 16,-20 4-18-16,-3 5 0 15,-6 1 7-15,-1 10-16 16,-2 4-1-16,3 7 1 15,1 4-3-15,0 0-12 0,1 6-143 16,-3 4-275 0</inkml:trace>
  <inkml:trace contextRef="#ctx0" brushRef="#br0" timeOffset="72755.66">1864 11999 1032 0,'0'0'129'15,"0"0"-78"-15,0 0 58 0,0 0-14 16,0 0-32-16,0 0-18 16,0 0-9-16,-5-6-22 15,2 6-8-15,-11 18 0 16,-4 9-1-16,-1 7 23 15,-2 1-11-15,10 2-11 16,6-1 12-16,5 0-5 16,0-4-6-16,4-5 1 15,17-2-7-15,15-5 1 16,7-5 6-16,12-9-5 16,-1-6-2-16,-8 0-1 15,-7-5-4-15,-14-14 2 0,-11-5 2 16,-7-7 3-1,-7-7 1-15,0-8-3 0,-16-5 1 16,-11-3-1-16,-6 5 1 16,0 7 1-16,5 9-3 15,0 10 1-15,1 7 4 16,4 5-2-16,-4 10-3 16,-1 1-9-16,4 3-17 15,-1 18-55-15,8 4-144 16,10 3-302-16</inkml:trace>
  <inkml:trace contextRef="#ctx0" brushRef="#br0" timeOffset="74057">3219 12036 1006 0,'0'0'160'0,"0"0"-144"16,0 0 9-16,0 0 38 16,0 0-37-16,0 0 13 15,-58 58-7-15,46-25-1 16,6 2 2-16,6-1-10 16,0-3-5-16,5-4 4 15,17-3-6-15,6-5-9 16,13-6 2-16,8-6-3 15,9-7-6-15,0 0-13 0,-4-10-29 16,-8-12 22 0,-18-6 12-16,-14-6 8 0,-11-4 3 15,-3-5 3-15,-9-3 6 16,-15 1 5-16,-7 4 0 16,-2 7-5-16,2 8 4 15,-1 12-7-15,1 6-4 16,0 8-5-16,2 0-6 15,7 8-41-15,10 13-75 16,12 1-183-16,0-3-389 16</inkml:trace>
  <inkml:trace contextRef="#ctx0" brushRef="#br0" timeOffset="74690.72">4827 11711 903 0,'0'0'228'16,"0"0"-182"-16,0 0 19 0,0 0 33 15,0 0-42 1,0 0 6-16,-44 22-20 0,39 10-13 15,4 7 19-15,1 4-19 16,0 4 6-16,0 1-8 16,0-1-3-16,-2-1 0 15,-1-2-11-15,0-2 14 16,-1 1-14-16,-1-6-3 16,1-1-2-16,1-6-3 15,0-3 6-15,3-4-9 16,0-5 3-16,0-7-3 15,0-3-2-15,0-5 0 0,0 0 0 16,0-2-7 0,-3-1-45-16,-3 0-74 0,-10-4-434 15</inkml:trace>
  <inkml:trace contextRef="#ctx0" brushRef="#br0" timeOffset="75561.57">2081 12967 466 0,'0'0'694'16,"0"0"-618"-16,0 0-16 15,-88-5 44-15,61 8-20 16,-3 14-38-16,-3 10-9 16,-3 8-9-16,5 4-5 15,10 6 3-15,11-4-15 16,10-1-4-16,0-4 5 15,10-8-9-15,20-6 3 16,9-5-6-16,10-8 2 16,5-8-2-16,-6-1-4 0,-11-6-8 15,-7-13 9 1,-14-8 3-16,-10-4 0 0,-6-7 2 16,0-5-2-16,-22-3 3 15,-8-1-3-15,-3 5-1 16,-1 6 0-16,1 11 1 15,6 11-1-15,9 10-22 16,2 4-32-16,10 0-111 16,6 7-108-16,9 6-212 15</inkml:trace>
  <inkml:trace contextRef="#ctx0" brushRef="#br0" timeOffset="76042.44">3030 12828 1036 0,'0'0'169'0,"0"0"-116"0,0 0 51 15,0 0 13-15,0 0-49 16,0 0-30-16,0 17-24 15,-5 11 15-15,-1 7-2 16,2 5-12-16,1 4 2 16,1 1-2-16,-1 4-5 15,2 0-5-15,-3 0 3 16,-1-4-3-16,2-4-5 16,-3-6 0-16,3-7 1 15,-2-4 1-15,-1-4-2 16,-2-6-3-16,2-2-4 0,-5-3-35 15,1-3-41-15,2-6-202 16,4 0-753-16</inkml:trace>
  <inkml:trace contextRef="#ctx0" brushRef="#br0" timeOffset="76676.24">4311 12832 1098 0,'0'0'69'16,"0"0"-63"-16,0 0 44 15,0 0 30-15,-37 106-10 16,34-64-19-16,3 2-10 16,0-3-15-16,0-3-9 15,20-6-5-15,6-3-7 16,12-8 1-16,3-5-6 15,1-10-8-15,0-6-29 16,-5 0-15-16,-9-16 10 0,-5-7 34 16,-5-10 8-1,-9-2 8-15,-6-7 16 0,-3-4 10 16,0 6-7-16,-20 5 0 16,-7 8-4-16,-10 12 0 15,-12 6-19-15,-6 9-1 16,-5 0-3-16,-1 17-16 15,6 14-90-15,7 2-137 16,6 6-625-16</inkml:trace>
  <inkml:trace contextRef="#ctx0" brushRef="#br0" timeOffset="77494.58">1912 13936 562 0,'0'0'377'0,"0"0"-348"16,0 0-2-16,0 0 95 16,0 0-78-16,0 0 46 15,-46 58-16-15,30-22-4 16,-5 7-2-16,4 2-12 15,1-1-16-15,13-4-22 16,3 0-8-16,6-6-1 0,19-8-3 16,11-6-3-16,10-8-2 15,8-9-1-15,-3-3-11 16,-5-7-13-16,-7-16 9 16,-12-7 15-16,-11-6 1 15,-7-7 4-15,-9-5-1 16,0-2-3-16,-18-2 3 15,-7 6-3-15,1 9 0 16,-3 12 11-16,-6 11 2 16,0 7-11-16,-7 7-1 15,3 0-2-15,4 2-4 16,11 13-32-16,11 4-124 16,11 3-152-16,8-2-462 15</inkml:trace>
  <inkml:trace contextRef="#ctx0" brushRef="#br0" timeOffset="78095.14">3030 13822 883 0,'0'0'207'0,"0"0"-122"16,0 0 45-16,0 0-57 15,0 0-29-15,0 0-14 16,10 33 2-16,-4 6 35 16,-1 4-33-16,-2 2-11 15,-3 2-1-15,0 1-5 16,0 2-8-16,0 2 0 15,0-2-1-15,0-2-4 16,0-5-3-16,-2-6 0 0,-2-8-1 16,-1-2-1-16,2-7 1 15,3-5-18-15,0-5-79 16,0-10-175-16,25 0-494 16</inkml:trace>
  <inkml:trace contextRef="#ctx0" brushRef="#br0" timeOffset="78628.23">4420 13735 598 0,'0'0'728'0,"0"0"-713"16,0 0 0-16,0 0 22 16,0 0-14-16,0 0 37 15,-4 68 6-15,4-26-22 16,0-1-15-16,0 2-4 15,0 2-5-15,0 2 1 16,0 1 2-16,0-1-11 16,0-1 0-16,-6-6-3 15,3-3 0-15,0-5-8 16,3-3 4-16,0-8-5 16,-2-2-22-16,2-6-44 0,-1-5-158 15,-2-8-579-15</inkml:trace>
  <inkml:trace contextRef="#ctx0" brushRef="#br0" timeOffset="79835.42">1948 15065 222 0,'0'0'872'0,"0"0"-814"16,0 0-38-16,0 0 25 15,0 0 38-15,-10 76-14 16,10-41 12-16,0 5-16 0,0 2-16 16,0 4-10-16,0 0-19 15,0-1-6-15,0-2 11 16,0-3-19-16,0-6 4 15,0-6-7-15,0-4 2 16,0-1-2-16,0-5-3 16,-2-3-1-16,-1-2-19 15,3-6-56-15,0-7-143 16,3 0-354-16</inkml:trace>
  <inkml:trace contextRef="#ctx0" brushRef="#br0" timeOffset="80414.47">2933 14973 901 0,'0'0'301'15,"0"0"-280"-15,0 0 1 16,0 0 37-16,0 0 3 16,0 0 19-16,-72 85-28 15,59-47-16-15,7 0-13 16,3-2-5-16,3 3-6 16,0-5-3-16,13-2 4 15,8-5-10-15,3-6-2 16,6-8 2-16,6-6-4 15,-2-7 0-15,2 0-7 16,-2-5-3-16,-10-12 7 0,-5-6 2 16,-11-6 1-16,-5-2 3 15,-3-7-2-15,-3-1 4 16,-14-2-4-16,-11 3-1 16,-5 7-4-16,-7 9 3 15,-2 9-1-15,-1 9-6 16,6 4 2-16,11 0-46 15,13 12-118-15,13 1-268 16</inkml:trace>
  <inkml:trace contextRef="#ctx0" brushRef="#br0" timeOffset="80967.16">4079 14879 1023 0,'0'0'172'0,"0"0"-162"0,0 0 45 16,0 0 14-16,0 0-3 15,0 0-1-15,-78 43-12 16,57-9-22-16,3 5-8 15,6 3-6-15,6-2-7 16,6-1-1-16,0-4-5 16,18-7-2-16,13-3-2 15,10-9 0-15,5-7-31 16,5-6-15-16,-5-3-24 16,-7-5 9-16,-8-13 61 0,-7-8 0 15,-9-2 30-15,-9-6 4 16,-6-5-16-16,0-2 4 15,-6 0-2-15,-14 6-1 16,-8 6 11-16,-5 14-11 16,-13 7-13-16,-12 8-6 15,-6 3 0-15,-5 19-35 16,3 6-154-16,8 4-340 16</inkml:trace>
  <inkml:trace contextRef="#ctx0" brushRef="#br0" timeOffset="81683.53">1957 16072 880 0,'0'0'278'0,"0"0"-261"15,0 0 36-15,0 0 3 16,0 0-17-16,0 0-21 16,1 24 31-16,-1 10 45 15,0 1-65-15,0 5-10 16,0 1 0-16,0 0 2 16,0 1-5-16,-5 2-7 0,-1-2 6 15,0-2-8-15,-2-4-3 16,2-5-3-16,-1-4 1 15,7-4-4-15,0-4-20 16,0-6-114-16,16-10-173 16,17-3-656-16</inkml:trace>
  <inkml:trace contextRef="#ctx0" brushRef="#br0" timeOffset="82148.41">2897 16026 1288 0,'0'0'21'0,"0"0"-19"16,-58 75-2-16,40-45 40 16,0 1-6-16,10 2 4 15,2-2-19-15,6-1-7 16,0-3-3-16,11-4-4 16,17-4 3-16,10-7-8 0,8-7-9 15,2-5-75-15,-2 0 32 16,-9-9 11-16,-7-11 40 15,-12-5 1 1,-8-4 27-16,-10-7-11 0,0-3 5 16,-22 0-13-16,-5 5-1 15,-4 7-3-15,-5 10 33 16,0 6 2-16,3 9-38 16,3 2 0-16,8 0-2 15,6 14-19-15,13 6-76 16,3-1-177-16,10 1-384 15</inkml:trace>
  <inkml:trace contextRef="#ctx0" brushRef="#br0" timeOffset="82616.28">4150 15788 1044 0,'0'0'267'16,"0"0"-252"-16,0 0 10 16,0 0 24-16,0 0-12 15,0 0-15-15,-13 40 53 16,10-5-36-16,-2 8-13 15,-1 5-1-15,0 7-11 16,-1 4 1-16,-2 0-2 16,0-2-4-16,1-1-5 0,0-10-3 15,0-5 3-15,2-2-4 16,0-5-1-16,-1-3-36 16,1-5-79-16,-3-9-201 15</inkml:trace>
  <inkml:trace contextRef="#ctx0" brushRef="#br0" timeOffset="83361.06">1991 16881 820 0,'0'0'431'0,"0"0"-419"16,0 0-12-16,0 0 1 16,0 0 13-16,0 0 56 15,0 62-25-15,0-35 1 16,0 7 2-16,0 2-18 15,0-1-8-15,2 5-14 16,-2 1 5-16,0-5-4 16,0-4-8-16,1-5 1 0,-1-6-2 15,0-5 0-15,0-3-5 16,3-1-59-16,2-8-81 16,4-4-224-16,7 0-495 15</inkml:trace>
  <inkml:trace contextRef="#ctx0" brushRef="#br0" timeOffset="83952.93">3093 16731 972 0,'0'0'280'15,"0"0"-280"-15,0 0-38 0,0 0 38 16,0 0 25 0,0 0 46-16,-8 80-27 0,8-43 3 15,0 3 2-15,0 2-14 16,-3 1-12-16,-3-3-7 15,0 1-10 1,-4 0-5-16,1-1-1 0,-5-1-2 16,2-4-89-16,2-9-114 15,4-6-530-15</inkml:trace>
  <inkml:trace contextRef="#ctx0" brushRef="#br0" timeOffset="86068.29">3810 16820 841 0,'0'0'107'16,"0"0"-106"-16,0 0 102 15,0 0 1-15,0 0-41 16,0 0-23-16,-48-9-5 16,36 18-15-16,-4 9 0 15,1 8 10-15,3 4 9 16,3 2-5-16,5 0-9 16,4-3-9-16,0-3-2 15,9 1 1-15,13-7-9 16,14-5-4-16,7-4-2 15,3-7-39-15,2-4-36 16,-3 0 19-16,-5-10-4 16,-8-8 43-16,-9-7 17 0,-8-1 15 15,-7-7 4-15,-8-4 18 16,0 0-12-16,0-3-8 16,-15 7-3-16,-2 4 16 15,-8 6 11-15,0 6-16 16,-5 7-6-16,-6 6-17 15,-6 4-1-15,-4 0-1 16,-2 7-10-16,-4 13-70 16,0 3-98-16,4 3-328 15</inkml:trace>
  <inkml:trace contextRef="#ctx0" brushRef="#br0" timeOffset="86859.36">1988 17635 801 0,'0'0'268'16,"0"0"-237"-16,0 0 42 16,0 0 39-16,0 0-51 0,0 0-31 15,8-15-11-15,-5 15-13 16,0 15-5-16,0 5 34 16,1 9-11-16,-4 0-5 15,0 4 4-15,0 2 0 16,0 3 0-16,0-2 3 15,-3-1-7-15,0-5-14 16,2-2 4-16,-1-6-9 16,2-2 0-16,0-5 0 15,0-3-47-15,6-3-111 16,9-9-131-16,8 0-594 16</inkml:trace>
  <inkml:trace contextRef="#ctx0" brushRef="#br0" timeOffset="87391.55">3191 17510 1139 0,'0'0'100'15,"0"0"-93"-15,0 0 7 0,0 0 3 16,0 0-2-16,0 0 58 15,0 54-23-15,3-27-12 16,-2 1 2-16,1 3-8 16,-1 0-7-16,1 1-5 15,-1-1-7-15,1-1-6 16,-1 0-1-16,1-4-6 16,-2 0 2-16,0-2-2 15,0-3-35-15,0-3-136 16,0-6-292-16</inkml:trace>
  <inkml:trace contextRef="#ctx0" brushRef="#br0" timeOffset="87822.68">3880 17584 842 0,'0'0'469'0,"0"0"-447"15,0 0-18-15,0 0 14 16,0 0 1-16,0 0 18 16,0 38 41-16,-4-12-18 15,-1 6-16-15,2 1-15 16,-4 1-5-16,4 5-3 15,-3-2-1-15,0 1-7 16,0 4-7-16,-3 0-4 0,0 1-2 16,-3 6-20-1,-3-3-118-15,-3-2-534 0</inkml:trace>
  <inkml:trace contextRef="#ctx0" brushRef="#br0" timeOffset="88962.04">3222 17870 700 0,'0'0'21'15,"0"0"-10"-15,0 0 37 16,0 0 37-16,0 0-16 0,0 0 21 16,8 0-29-16,-8 0-4 15,0 0-14-15,0 0-15 16,0 0-11-16,0 4 4 15,0 1-8-15,0 2 5 16,-5 1 4-16,2 3-8 16,0 3 0-16,-1 3 0 15,4-1-2-15,0 1 4 16,0-1-4-16,0-4 14 16,0 1-4-16,0-3 1 15,0-2-11-15,0-1-2 16,0-1 2-16,0-6-3 15,0 1 0-15,0-1-7 16,0 0 6-16,0 0-2 16,0 0 3-16,0 0-6 0,0 0-3 15,0 0-5-15,0 0-123 16,-21-7-507-16</inkml:trace>
  <inkml:trace contextRef="#ctx0" brushRef="#br0" timeOffset="57910.89">15091 6027 807 0,'0'0'65'0,"0"0"-60"0,0 0-4 16,97 0 4-16,-51 0 10 15,2 0 5-15,-1 1-10 16,-2 2-1-16,-7 1-7 16,-9-1 6-16,-11 1-8 15,-9-3 0-15,-9 1 2 16,0-1 7-16,0-1 13 15,-12 1-1-15,-19-1-10 16,-15 0-9-16,-8 0-2 16,-12 0 1-16,-1-4 2 15,1 0 0-15,4 0-1 16,8 0 0-16,9 2 9 16,11 1-4-16,10 0-4 0,12 1 16 15,6 0 0 1,6 0 3-16,0 0-3 0,0 0 10 15,17 0-8-15,12 0-1 16,16 0 0-16,15 0-6 16,4 0-6-16,-1 0-5 15,-8 0-3-15,-11 2 0 16,-12 0-2-16,-14 0 1 16,-9-2 1-16,-9 0 2 15,0 0-1-15,0 0 6 16,-17 0 3-16,-11 0-9 15,-12-4 0-15,-8 0-2 0,6 0 2 16,8 0 1 0,12 3 1-16,12-1 5 0,7 2 0 15,3 0 1-15,0 0 1 16,8 0 3-16,22 0-4 16,18 0 6-16,19 2 11 15,4 3-14-15,1-1-8 16,-11 0-4-16,-12 1 2 15,-14-4 3-15,-15 0-5 16,-10-1 4-16,-9 0 0 16,-1 0 9-16,0 0 15 15,0 0 14-15,0 0-16 16,0 0-9-16,0 0-5 16,0 0-6-16,0 0-6 15,0 0-2-15,0 0 1 0,0 0-8 16,0 0-10-1,0 3-104-15,3-1-182 0,5-2-340 16</inkml:trace>
  <inkml:trace contextRef="#ctx0" brushRef="#br0" timeOffset="60216.71">8910 8313 692 0,'0'0'155'0,"0"0"-120"15,0 0-18-15,0 0 23 16,0 0 36-16,0 0-19 15,83-9-26-15,-61 6-16 16,1 2-7-16,2 0-2 16,-4-1-4-16,-3 2 1 15,-8 0-3-15,-7 0 0 16,-3 0 0-16,0 0 2 16,0 0 6-16,-13 0 12 15,-16 0-11-15,-9 3-5 0,-1 1 6 16,5-1 13-16,4-1 5 15,11 0-11-15,8-2-8 16,5 0 1-16,6 0-2 16,0 0 4-16,0 0-6 15,0 2 5-15,11-2 3 16,11 1-7-16,9-1-1 16,7 1 5-16,-1-1-10 15,-3 0 6-15,-5 0-7 16,-9 0 0-16,-9 0 0 0,-1 0 4 15,-7 0-4 1,-3 0 0-16,0 0 3 0,0 0 8 16,0 0 17-16,0 0-10 15,0 0-7-15,0 0-6 16,0 0 1-16,0 0-2 16,0 0-2-16,0 0-2 15,0 0 1-15,0 0 1 16,0 0-2-16,0 0 0 15,0 0 1-15,0 0 1 16,0 0 0-16,0 0 1 16,0 0-3-16,0 0 0 15,0 0 2-15,0 0-1 16,0 0 0-16,0 0 1 16,0 0 0-16,0 0 2 0,0 0 0 15,0 0-1-15,0 0 2 16,0 0-1-16,0 0-1 15,0 0-1-15,0 0-1 16,0 0 2-16,0 0 0 16,0 0-1-16,0 0 2 15,0 0-2-15,0 0 2 16,0 0 2-16,0 0-1 16,0 0 0-16,0 0 1 15,0 0-4-15,0 0 0 16,0 0-1-16,0 0-1 15,0 0 1-15,0 0 1 16,0 0-2-16,0 0-1 16,0 0 1-16,0 0 0 0,0 0 0 15,0 0 0-15,0 0 0 16,0 0 0-16,0 0 0 16,0 0 0-16,0 0 0 15,0 0-1-15,0 0 2 16,0 0-1-16,0 0 0 15,0 0 0-15,0 0 0 16,0 0 0-16,0 0 0 16,0 0 1-16,0 0-1 15,0 0 0-15,0 0 0 16,0 0 0-16,0 0 0 16,0 0 0-16,0 0 0 15,0 0 0-15,0 0 0 0,0 0 0 16,0 0 0-16,0 0 0 15,0 0 0-15,0 0 0 16,0 0-1-16,0 0-1 16,0 0-1-16,0 0-12 15,0 0-88-15,0 0-119 16,0 0-293-16</inkml:trace>
  <inkml:trace contextRef="#ctx0" brushRef="#br0" timeOffset="64079.05">7000 12080 815 0,'0'0'133'16,"0"0"-128"-16,0 0 9 15,0 0 99-15,0 0-21 16,0 0-51-16,0 0-16 15,-72 29-8-15,48-16 2 16,1 5-5-16,-3 3 11 16,2 3 4-16,0 3 3 15,4 4 2-15,3-1-8 16,2-1 2-16,8 2-3 16,4-2-8-16,3-2-3 15,1-1 9-15,18-4-5 16,10-4 5-16,5-3-5 15,11-5-9-15,4-10 0 0,1 0-2 16,-3 0-4-16,-6-12 0 16,-10-5-1-16,-7-8 5 15,-7-5-3-15,-9-6 5 16,-2-2-1-16,-6-1 6 16,0 4 0-16,-6 5-5 15,-9 5-1-15,-1 4 1 16,-10 1-6-16,-8 6-2 15,-8 3-2-15,-7 5 0 16,-6 5 0-16,5 1-2 0,10 4-22 16,17 14-73-16,12 4-152 15,11-6-410-15</inkml:trace>
  <inkml:trace contextRef="#ctx0" brushRef="#br0" timeOffset="65195.99">8695 12078 253 0,'0'0'396'16,"0"0"-354"-16,0 0-13 15,0 0 75-15,0 0 38 16,0 0-42-16,-15 16-53 16,0-1-31-16,-3 6 16 15,-6 4 10-15,5 3-1 16,5 5 0-16,5 0-9 16,6 1-8-16,3 0 25 0,0-3-8 15,20-2-1-15,11-5-13 16,12-3-12-16,11-8-7 15,6-5 0-15,-1-7 0 16,-2-1-6-16,-5-4 1 16,-8-15-2-16,-10-9 3 15,-4-5 3-15,-11-7 2 16,-7-5 5-16,-10-4 5 16,-2 1 0-16,-8 2-13 15,-17 7 6-15,-7 8-1 16,-11 5-8-16,-5 9-3 15,-8 9 0-15,-1 8-5 0,0 0-1 16,5 18-82 0,7 1-184-16,14-3-916 0</inkml:trace>
  <inkml:trace contextRef="#ctx0" brushRef="#br0" timeOffset="66748.08">13779 11739 907 0,'0'0'87'0,"0"0"-70"16,0 0 32-16,0 0 67 16,0 0-53-16,0 0-33 15,0 0-23-15,-34 35 0 0,13-5 1 16,-5 5 13-16,1 8-4 15,0 0 8-15,1 4 4 16,4-3 8-16,6-2-10 16,8-4-7-16,6-7-5 15,0-4-1 1,17-4 1-16,13-9 0 0,9-5-9 16,8-9 5-16,2 0-3 15,-3-15-2-15,-3-13-1 16,-8-8-1-16,-9-5-3 15,-7-3 4-15,-11-1-1 16,-8 6 2-16,0 6 8 16,-6 8 3-16,-13 5-6 15,-8 5-6-15,-15 5-3 0,-15 2-2 16,-14 8-4-16,-13 0-54 16,4 0-233-16,8 5-823 15</inkml:trace>
  <inkml:trace contextRef="#ctx0" brushRef="#br0" timeOffset="67715.72">11028 11866 1197 0,'0'0'39'0,"0"0"-39"15,0 0 0-15,0 0 2 16,0 0 29-16,-85 91 20 15,64-52-13-15,0 1 12 16,2 2-7-16,10-6-23 16,6-3-4-16,3-8 5 15,1-3-6-15,17-6-6 16,8-8 1-16,9-6-3 16,4-2 1-16,-3-11-1 15,-2-13-2-15,-5-6 2 16,-10-4-4-16,-7-5 1 0,-7-4 3 15,-5 3-5-15,0 6-2 16,-11 4 1-16,-10 9 0 16,-4 6-2-16,-5 12-15 15,0 3-70-15,6 3-117 16,12 13-393-16</inkml:trace>
  <inkml:trace contextRef="#ctx0" brushRef="#br0" timeOffset="68333.28">12068 11930 1031 0,'0'0'158'16,"0"0"-146"-16,0 0 11 15,0 0 40-15,0 0-27 16,0 0-23-16,-46 23-1 15,37 9 12-15,1 4 35 16,7-2-20-16,1-3-9 16,3-3-15-16,17-5-4 0,8-3-6 15,7-8 1-15,7-6-3 16,0-6 0-16,4 0 0 16,-10-13-2-16,-8-9 0 15,-6-6 7-15,-11-6-8 16,-2-6 5-16,-9-2-5 15,0 2-2-15,-1 6 2 16,-13 10 1-16,-7 12-1 16,-9 9-5-16,-9 3-10 15,-14 8-110-15,-13 11-151 16</inkml:trace>
  <inkml:trace contextRef="#ctx0" brushRef="#br0" timeOffset="72874.7">9706 5900 621 0,'0'0'156'0,"0"0"-120"16,0 0-29-16,0 0-2 15,0 0 4-15,0 0 42 16,0 0 42-16,0 0-18 0,-10 0-24 16,10 0-1-16,0 0-31 15,0 0-10-15,3 0-6 16,12 7 0-16,9 1 16 16,8 0 4-16,6 1-10 15,3-2 1-15,-2-4-10 16,-3 0-3-16,-6-3-1 15,-6 1 0-15,-9-1 1 16,-7 0 2-16,-6 0-3 16,-2 0 4-16,0 0 13 15,0 0 12-15,-13 0-3 16,-10 0-12-16,-11-3-14 16,-6 2-3-16,4 0 3 0,11 1 1 15,9 0-1-15,12 0 0 16,2 0-1-16,2 0 0 15,0 0 1-15,0 0 4 16,0 0-3-16,8 0 3 16,9 0-4-16,9 0 6 15,7-3 2-15,3 0-3 16,-6 0-1-16,-5 0 2 16,-9 1-2-16,-8 0 4 15,-5 0 1-15,-3 2-1 16,0 0 8-16,0 0-3 15,0 0 5-15,0 0-4 0,0 0-5 16,0 0-3 0,0 0-5-16,0 0-1 0,0 0 1 15,0 0 0-15,0 0 0 16,0 0-1-16,0 0 0 16,0 0 0-16,0 0 2 15,0 0-2-15,0 0 1 16,0 0 0-16,0 0 1 15,0 0 1-15,0 0-2 16,0 0 5-16,0 0-2 16,0 0 5-16,0 0 0 15,0 0 1-15,0 0 2 16,0 0 1-16,0 0-6 16,0 0-1-16,0 0 1 15,0 0 0-15,0 0-2 0,0 0-2 16,0 0 0-16,0 0-2 15,0 0 4-15,0 0-3 16,0 0-1-16,0 0-1 16,0 0 2-16,0 0-1 15,0 0-1-15,0 0 1 16,0-1-1-16,0 1 3 16,0 0-2-16,0 0 0 15,0 0 0-15,0 0 0 16,0 0-1-16,0 0 0 15,0 0 0-15,0 0 0 16,0 0 0-16,0 0 0 0,0 0 0 16,0 0 0-16,0 0 0 15,0 0 0-15,0 0 0 16,0 0 0-16,0 0 0 16,0 0 0-16,0 0 0 15,0 0 0-15,0 0 0 16,0 0 1-16,0 0-1 15,0 0 0-15,0 0 0 16,0 0 0-16,0 0 0 16,0 0 1-16,0 0-1 15,0 0 1-15,0 0-1 16,0 0 0-16,0 0 0 16,0 0 0-16,0 0 0 0,0 0 0 15,0 0 0 1,0 0 0-16,0 0 1 0,0 0-1 15,0 0 0-15,0 0 0 16,0 0 0-16,0 0 2 16,0 0-2-16,0 0 0 15,0 0-2-15,0 0 2 16,0 0-2-16,0 0 0 16,0 0-5-16,0 0-45 15,3 0-108-15,-1 0-314 16</inkml:trace>
  <inkml:trace contextRef="#ctx0" brushRef="#br0" timeOffset="76525.47">7076 12884 721 0,'0'0'137'0,"0"0"-132"16,0 0 2-16,0 0 86 16,0 0 31-16,0 0-64 15,0 0-42-15,-27 3-11 16,3 22 8-16,-6 7 5 0,-1 2 5 15,1 0 2 1,2 5-4-16,3-1-2 0,5-1 1 16,8-1-12-16,6-4 8 15,6-4-1-15,0-4 16 16,18-5-17-16,15-4-1 16,9-7 2-16,10-6-9 15,6-2 1-15,-7-7-5 16,-5-14-2-16,-9-6 2 15,-11-3 4-15,-9-7 3 16,-9-2 1-16,-8-2 7 16,0 3 11-16,-6 0-18 15,-13 8 10-15,-4 6-16 16,-3 6 3-16,-4 5-5 16,-6 9-4-16,-6 4-3 0,0 0 3 15,5 7-4-15,7 13-21 16,17 2-156-16,13-1-219 15</inkml:trace>
  <inkml:trace contextRef="#ctx0" brushRef="#br0" timeOffset="80028.46">8797 12779 797 0,'0'0'134'0,"0"0"-124"16,0 0 113-16,0 0-6 15,0 0-62-15,0 0-3 16,0-13-27-16,0 13-12 16,0 0-9-16,0 3-3 15,0 17-1-15,0 9 27 16,0 8 20-16,-3 8-12 16,-5 8 12-16,-1 1-15 15,-5 4 4-15,4-1 3 16,-2-5-24-16,0-5 7 15,0-7-1-15,6-4-1 0,0-8-5 16,3-6-5-16,0-5-3 16,2-7-1-16,1-4-2 15,0-3-2-15,0-2 0 16,0 0 1-16,0-1 0 16,0 2 0-16,0-2 1 15,0 0-2-15,0 0-2 16,-3-4-26-16,-5-15-127 15,-11-8-558-15</inkml:trace>
  <inkml:trace contextRef="#ctx0" brushRef="#br0" timeOffset="81999.43">13811 12753 106 0,'0'0'930'16,"0"0"-916"-16,0 0-12 15,0 0 59-15,0 0-3 16,0 0-36-16,0 0-13 15,-30 27-1-15,7 4 31 16,-2 5-11-16,3 1-7 16,3 2 10-16,5-1-3 15,6-3-1-15,8-2-1 0,0-5-4 16,11-6-1 0,20-3-12-16,14-8 0 0,4-8 2 15,3-3-7 1,-7-4 1-16,-6-19-1 0,-13-4 4 15,-7-5 0-15,-10-7 1 16,-7 3 13-16,-2-1 4 16,0 6-5-16,-11 7 4 15,-8 6-9-15,-3 4-12 16,-5 5 1-16,-7 3-5 16,-9 5-3-16,-8 1-3 15,-7 1-127-15,-2 9-270 16</inkml:trace>
  <inkml:trace contextRef="#ctx0" brushRef="#br0" timeOffset="140328.66">9733 5932 147 0,'0'0'147'16,"0"0"-103"-16,0 0 16 15,0 0 55-15,0 0-4 16,0 0-9-16,0 0-8 0,0 0-4 16,0 0-5-1,-3 2-5-15,3-2 2 0,0 0-29 16,0 0-16-16,0 0-6 15,0 0-13-15,0 0-9 16,0 0 0-16,0 0 5 16,0 1 3-16,11 0-5 15,14 2 6-15,14 1 18 16,5-1-13-16,3 1-12 16,-4 0-8-16,-3 2-1 15,-2-1-2-15,-4 0 0 16,4 1-3-16,-3-1 3 15,-2 0 2-15,-4-3 1 0,-7 1-1 16,-6 0-2-16,-9-3 0 16,-5 3 0-16,-2-3-3 15,0 0 0 1,0 0 1-16,-2 1 1 0,-17 1 1 16,-13 3 0-16,-11-2 2 15,-5 0 2-15,-4-1-4 16,-1-2-3-16,2 0 3 15,0 0-2-15,5 0 0 16,4 1 2-16,6 2-3 16,11 0 3-16,7-1-1 15,11-1 1-15,7-1 0 0,0 0 1 16,0 0 0-16,0 0-1 16,19 0-1-16,15 0 1 15,8 0-1-15,6 0 3 16,4-1-4-16,-4 1 2 15,-4-1 0-15,-6 1 1 16,-7 0-1-16,-11 0 0 16,-7 0 1-16,-7 0 2 15,-6 0-3-15,0 0 5 16,0 0 11-16,-19-4 1 16,-11-2-8-16,-7 2-8 15,-8 0 1-15,3 1 3 16,6 1 0-16,11 2-2 15,14 0 1-15,5 0-3 16,6 0 0-16,0 0-1 16,0 0-2-16,0 0 1 0,8 0 0 15,13 0 1-15,7 0 4 16,2 0 5-16,0 0-6 16,-9 0-1-16,-8 0-1 15,-10 0 1-15,0 0-1 16,-3 0 11-16,0 0 3 15,0 0-2-15,0 0-1 16,0 0-5-16,0 0-2 16,0 0-2-16,0 0-2 15,0 0-1-15,0 0-1 16,0 0 1-16,0 0 0 0,0 0-1 16,0 0 1-1,0 0 0-15,0 0 0 0,0 0-1 16,0 0 1-16,0 0 0 15,0 0-1-15,0 0 0 16,0 0-3-16,0 0-20 16,0 0-36-16,0 2-82 15,0-2-157-15,0 0-214 16</inkml:trace>
  <inkml:trace contextRef="#ctx0" brushRef="#br0" timeOffset="144154.9">11838 5318 851 0,'0'0'31'16,"0"0"-31"-16,0 0 0 16,0 0 3-16,0 0 9 15,0 0 36-15,-7 0-7 0,7 6-24 16,14-2-8 0,5 3 4-16,7 0 20 0,4-1-11 15,0-2-8-15,-2-1-5 16,-5-3-4-16,-11 1 3 15,-5-1-6-15,-5 0 1 16,-2 0-2-16,0 0 4 16,-5 0 11-16,-16 0 1 15,-14 0-13-15,-6 0-1 16,-2 0 2-16,6 0-1 16,11 0 7-16,11 0-2 15,9 0 1-15,5 0-3 0,1 0-1 16,0 0 8-1,0 0-2-15,0 0-1 16,10 0-3-16,14 0-2 0,8 0 4 16,5 0-6-16,-3 0 5 15,-7 0-9-15,-8 0 1 16,-11 0 0-16,-5 0 1 16,-3 0 7-16,0 0 12 15,0-1-2-15,0-1-5 16,-6 1 0-16,-8-2-10 15,-2 1-2-15,-2-2-2 16,6 4 0-16,5-1 0 16,4 1-1-16,1 0 1 15,2 0 0-15,0 0 0 16,0 0 1-16,0 0 1 0,0 0 0 16,0 0 4-16,0 0-5 15,0 0 2-15,0 0-2 16,0 0 2-16,0 0 6 15,0 0 5-15,0 0 2 16,0 0-5-16,0 0-5 16,0 0 1-16,0 0-2 15,0 0-3-15,0 0 1 16,0 0-2-16,0 0 0 16,0 0 3-16,0 0-3 15,0 0-1-15,0 0 2 16,0 0-1-16,0 0 1 0,0 0-1 15,0 0-1-15,0 0 1 16,0 0 1-16,0 0 0 16,0 0-1-16,0 0 0 15,0 0 0-15,0 0-2 16,0 0 1-16,0 0 0 16,0 0 0-16,0 0 1 15,0 0-1-15,0 0 0 16,0 0 0-16,0 0 0 15,0 0 1-15,0 0-1 16,0 0 0-16,0 0 0 16,0 0 1-16,0 0-1 15,0 0 1-15,0 0-1 0,0 0 0 16,0 0 2 0,0 0-1-16,0 0-1 0,0 0 2 15,0 0 1-15,0 0-2 16,0-1 2-16,0 1-2 15,0 0 2-15,0 0-3 16,0 0 1-16,0 0 1 16,0 0-1-16,0 0-1 15,0 0 3-15,0 0-2 16,0 0-2-16,0 0 2 16,0 0-1-16,0 0 0 15,0 0 1-15,0 0-1 16,0 0 0-16,0 0 0 0,0 0 0 15,0 0 0 1,0 0 0-16,0 0-1 0,0 0 2 16,0 0-1-16,0 0 0 15,0 0 1-15,0 0-2 16,0 0 1-16,0 0 0 16,0 0-1-16,0 0 1 15,0 0-1-15,0 0 1 16,0 0 0-16,-1 0 0 15,1 0-1-15,0 0 1 16,0 0 0-16,0 0-1 16,0 0 0-16,0 0 1 15,0 0 0-15,0 0 0 16,0 0 0-16,0 0 0 16,0 0 0-16,-2 0-1 0,-2 0 1 15,4 0 0-15,0 0 2 16,0 0-2-16,0 0 1 15,0 0 0-15,0 0-1 16,0 0 0-16,0 0 1 16,0 0-1-16,0 0 0 15,0 0 0-15,0 0 0 16,0 0-1-16,0 0 1 16,0 0 0-16,0 0 0 15,0 0 0-15,0 0-1 16,0 0-27-16,0 0-69 0,0 0-48 15,0 0-305-15</inkml:trace>
  <inkml:trace contextRef="#ctx0" brushRef="#br0" timeOffset="145267.25">12767 5325 554 0,'0'0'168'15,"0"0"-113"-15,0 0-28 16,0 0 37-16,0 0-1 16,0 0 12-16,0 0-14 15,0 0-8-15,0 0-18 16,0 0-15-16,0 0-12 16,0 0-2-16,0 0-6 15,0 0 0-15,0 0-22 16,0 0-180-16,2 0-320 0</inkml:trace>
  <inkml:trace contextRef="#ctx0" brushRef="#br0" timeOffset="149113.56">11070 12765 247 0,'0'0'705'0,"0"0"-626"16,0 0-17-16,0 0 41 16,0 0-21-16,0 0-32 15,0 0-18-15,0 0-12 16,-3-3-9-16,-8 6-6 16,-5 10 16-16,-2 3 14 15,-3 7-6-15,3 2-5 16,0 6-4-16,3 6-5 15,2 1-2-15,7 1 6 16,3 1-14-16,3-5 4 16,3-4-4-16,19-2 7 15,10-5-8-15,5-8 1 16,11-4 3-16,4-8-3 16,-1-4-1-16,-6-3-2 0,-8-15 1 15,-7-7 5-15,-9-7-3 16,-11-6 1-16,-7-5-1 15,-3-4 5-15,-10 1-6 16,-14 6-3-16,-2 8 0 16,-8 10 1-16,-5 5-4 15,-7 10-3-15,-9 7 2 16,0 0-26-16,7 11-44 16,12 11-109-16,21-2-264 15</inkml:trace>
  <inkml:trace contextRef="#ctx0" brushRef="#br0" timeOffset="149883.86">12154 12711 91 0,'0'0'1049'16,"0"0"-975"-16,0 0-20 16,0 0 29-16,0 0-12 15,0 0-28-15,0-6-21 16,-3 28-15-16,2 9 41 16,-2 2-26-16,3 5-2 0,0 0 5 15,0 1 2-15,0 2-8 16,0-4-4-1,0 1 2-15,4-6-7 0,-2-6 8 16,-1-3-7-16,1-6 0 16,-1-5-3-16,-1-7 1 15,0-2-2-15,2-3-5 16,-2 0 3-16,0 0-3 16,1 0 0-16,-1 0-2 15,0 0-36-15,0 0-131 16,-16-5-689-16</inkml:trace>
  <inkml:trace contextRef="#ctx0" brushRef="#br0" timeOffset="156389.19">7207 13764 767 0,'0'0'288'16,"0"0"-231"-16,0 0 12 15,0 0-11-15,0 0 6 16,0 0 2-16,0 0-6 15,0-6-27-15,0 12-28 16,-12 15 1-16,-9 12 9 16,-10 4 22-16,-5 4-20 0,-4-1-3 15,1-1-7-15,5 0-2 16,1-5-4-16,9 1-1 16,3-5-15-16,6-7-53 15,3-4-77-15,2-9-70 16,4-10-191-16</inkml:trace>
  <inkml:trace contextRef="#ctx0" brushRef="#br0" timeOffset="156592.75">6846 13764 1038 0,'0'0'138'0,"0"0"-65"0,0 0 8 16,0 0-30-16,0 0-15 15,0 0-22-15,51 56 66 16,-11-8-47-16,8 3-24 16,0 5-5-16,1 1-4 15,1 1-27-15,0-5-128 16,2-10-392-16</inkml:trace>
  <inkml:trace contextRef="#ctx0" brushRef="#br0" timeOffset="157099.95">8645 13700 752 0,'0'0'487'16,"0"0"-474"-16,0 0-13 15,0 0 0-15,0 0 65 0,-22 80 25 16,6-40-45 0,-4 1-29-16,-7 1-11 0,-4 1-3 15,-3 1-2-15,1-4-63 16,3-1-67-16,8-11-236 16</inkml:trace>
  <inkml:trace contextRef="#ctx0" brushRef="#br0" timeOffset="157301.91">8419 13780 842 0,'0'0'522'15,"0"0"-522"-15,0 0 21 16,0 0-16-16,33 81 27 15,-5-44-3-15,12 6-19 0,8 0-10 16,7-1-63-16,6-7-326 16</inkml:trace>
  <inkml:trace contextRef="#ctx0" brushRef="#br0" timeOffset="158247.46">11362 13596 996 0,'0'0'132'0,"0"0"-74"16,0 0 17-16,0 0-8 15,0 0-9-15,0 0-33 16,-30 39-6-16,-6 3 14 16,-5 2-13-16,-4 1-10 0,5-5-7 15,1-5-1-15,8-2-2 16,8-6-30 0,7-3-38-16,8-4-70 0,8-10-197 15,0-7-179-15</inkml:trace>
  <inkml:trace contextRef="#ctx0" brushRef="#br0" timeOffset="158450.21">11141 13630 1146 0,'0'0'59'0,"0"0"-56"16,0 0-3-16,0 0 51 0,53 105 2 15,-29-62-10 1,5-1-23-16,6-3-17 0,6 0-3 16,3-4-41-16,0-5-127 15,-3-6-329-15</inkml:trace>
  <inkml:trace contextRef="#ctx0" brushRef="#br0" timeOffset="158978.53">12328 13611 69 0,'0'0'1141'16,"0"0"-1100"-16,0 0-41 15,0 0 3-15,0 0 39 16,-60 85 7-16,36-47-9 0,-2 0-12 16,-2-2-23-1,1-4-5-15,-1-4-26 0,4-2-76 16,6-8-134-16,3-7-184 16</inkml:trace>
  <inkml:trace contextRef="#ctx0" brushRef="#br0" timeOffset="159179.95">12163 13582 853 0,'0'0'403'0,"0"0"-403"0,0 0 0 15,0 0 0 1,58 98 20-16,-31-55-9 0,6-1 4 15,6-2-15-15,9-4 0 16,4-2-89-16,6-11-246 16</inkml:trace>
  <inkml:trace contextRef="#ctx0" brushRef="#br0" timeOffset="159810.39">13987 13514 546 0,'0'0'405'0,"0"0"-345"15,0 0 63-15,0 0-34 0,0 0-47 16,0 0-20-16,-41 24 21 16,14 10 18-16,-1 4-18 15,-3 4-15-15,1-3-16 16,-3-3-5-16,-1-5-7 15,-1-7-6-15,2-4-58 16,8-4-67-16,9-11-248 16,14-5-447-16</inkml:trace>
  <inkml:trace contextRef="#ctx0" brushRef="#br0" timeOffset="160000.93">13789 13505 487 0,'0'0'792'0,"0"0"-743"16,0 0-24-16,0 0-1 15,0 0 66-15,42 113-44 16,-10-62-19-16,7 4-24 16,2 0-3-16,0-4-113 15,-13-7-340-15</inkml:trace>
  <inkml:trace contextRef="#ctx0" brushRef="#br0" timeOffset="167787.55">6534 5302 494 0,'0'0'77'16,"0"0"-42"-16,0 0 35 0,0 0 22 15,0 0-25-15,0 0 5 16,0 0 13-16,-9 0 2 15,9 0-9-15,-1 0-16 16,1 0-25-16,0 0 0 16,0 0-5-16,0 0-9 15,0 0-4-15,0 0-8 16,0 0-5-16,0 0-4 16,0 0-2-16,10 0-1 15,8 3 1-15,2 1 6 16,-1 0-4-16,0-3-2 15,-7 1 0-15,-6-1 1 16,-4-1-1-16,1 1 0 0,-3-1 1 16,0 0 0-16,0 0 8 15,0 0 9-15,0 0 9 16,-8 0-11-16,-10 0-14 16,-9 0-2-16,-4-2-3 15,0 2 1-15,4 0 2 16,8 0 1-16,7 0-1 15,3 0 1-15,6 0-1 16,3 0-3-16,0 0 2 16,0 0-1-16,0 0 1 15,0 0-2-15,13 0 3 16,7 1 3-16,10 3 0 0,1 0 3 16,4-1-2-1,-7 0-4-15,-9-2 0 0,-10-1 1 16,-2 2-2-16,-7-2 1 15,0 0-1-15,0 0 1 16,0 0 0-16,0 0 2 16,-21 0 1-16,-7 0-3 15,-11 0-3-15,2-3 3 16,4 0 0-16,12 3 0 16,8 0 0-16,5 0 0 15,5 0 1-15,3 0-1 16,0 0 0-16,0 0 0 15,0 0 1-15,3 0 3 16,12 0-1-16,8 0 0 16,7 0 8-16,1 1-8 0,0 1-1 15,-4 1-1-15,-9-2 2 16,-6-1-3-16,-9 0 1 16,0 0-1-16,-3 1 0 15,0-1 2-15,0 0 8 16,0 0 5-16,0 0 1 15,0 0-2-15,0 0-1 16,0 0-7-16,0 0 1 16,0 0-1-16,0 0-4 15,0 0-2-15,0 0-3 16,0 0 3-16,0 0 1 16,0 0-1-16,0 0 3 15,0 0-5-15,0 0 2 0,0 0 0 16,0 0 1-16,0 0-1 15,0 0 0-15,0 0 0 16,0 0 2-16,0 0-2 16,0 0 0-16,0 0 0 15,0 0 1-15,0 0-1 16,0 0 0-16,0 0-2 16,0 0 2-16,0 2 1 15,0-2 0-15,0 0-1 16,0 0 1-16,0 0 1 15,0 0-2-15,0 0 2 16,0 0 1-16,0 0-3 0,0 0 1 16,0 0-2-1,0 0 2-15,0 0-1 0,0 0 0 16,0 0 1-16,0 0 1 16,0 0-1-16,0 0-1 15,0 0-2-15,0 0 2 16,0 0 2-16,0 0 0 15,0 0-1-15,0 0-1 16,0 0 1-16,0 0 0 16,0 0 1-16,0 0 0 15,0 0-1-15,0 0 3 16,0 0-3-16,0 0-1 16,0 0 1-16,0 0-1 15,0 0 3-15,0 0-3 16,0 0 0-16,0 0-2 0,0 0 2 15,0 0 1-15,0 0 1 16,-3 0-4-16,3 0 2 16,0 0 0-16,0 0 3 15,0 0-3-15,0 0 0 16,0 0-2-16,0 0 0 16,0 0 2-16,0 0 0 15,-2 0-1-15,2 0 3 16,0 0-2-16,-1 0 0 15,-1 0-1-15,1 0 1 16,1 0-1-16,-2 0 2 16,2 0-2-16,0 0 2 0,0 0-1 15,-1 0 0-15,1 0 0 16,0 0 1-16,0 0-1 16,0 0 0-16,0 0 0 15,0 0 4-15,0 0-4 16,-2 0 0-16,2 0 2 15,0 0 2-15,0 0-2 16,0 0-1-16,-1 0 0 16,1 0 1-16,0 0 2 15,0 0-3-15,0 0-1 16,0 0-1-16,0 0 1 16,0 0 0-16,0 0 1 0,0 0-1 15,0 0 1-15,0 0-1 16,-2 3-5-16,-5 5-71 15,-3 2-148-15,5-3-295 16</inkml:trace>
  <inkml:trace contextRef="#ctx0" brushRef="#br0" timeOffset="170380.77">7165 5355 747 0,'0'0'142'16,"0"0"-124"-16,0 0 6 15,0 0 21-15,0 0 45 16,0 0-7-16,0 0-33 0,-1 0-24 16,7 0-13-1,9 0 3-15,9 3-1 0,4-1-1 16,3 1-8-16,7-1-2 16,2-1 0-16,-1 1-3 15,-2-2 0-15,-6 2 2 16,-8-2-3-16,-10 0 3 15,-8 0-3-15,-4 0 0 16,-1 0 11-16,0 0 20 16,0 0 2-16,0 0 9 15,0 0-8-15,0 0-16 16,0 0-12-16,0 0-6 16,0 0-6-16,0 3-56 15,3 2-56-15,9-1-240 0,-1-1-271 16</inkml:trace>
  <inkml:trace contextRef="#ctx0" brushRef="#br0" timeOffset="171927.54">7040 14547 1188 0,'0'0'51'15,"0"0"2"-15,0 0 20 0,0 0-26 16,0 0 3-16,0 0-3 16,-2-15-24-16,2 22-17 15,3 17-4-15,2 11 36 16,-5 7-5-16,3 5-15 15,-3 5 2-15,0 7 2 16,0-1 1-16,0 1-7 16,0-5 9-16,0-11-11 15,0-7-4-15,0-8-2 16,0-10-4-16,0-5 2 0,0-6-6 16,0-5 2-16,0-2-1 15,0 0 1-15,0 0 2 16,0 0-4-16,-3 0-33 15,-13-2-59-15,-4-11-170 16,-4-4-549-16</inkml:trace>
  <inkml:trace contextRef="#ctx0" brushRef="#br0" timeOffset="172636.27">8378 14500 751 0,'0'0'202'16,"0"0"-165"-16,0 0 99 16,0 0-22-16,0 0-28 15,0 0-22-15,0-3-29 16,-1 22-21-16,-8 10 32 15,-1 8 1-15,4 2-23 16,4 5 0-16,2 0 0 0,0-3-12 16,15-2 0-16,4-5-6 15,8-5-2-15,3-10 2 16,7-8-2-16,2-10-2 16,-3-1 1-16,-3-12-3 15,-7-12-2-15,-4-9 2 16,-6-7 0-16,-10-1 1 15,-6-5 1-15,0-2-2 16,-8 1 1-16,-12 6 1 16,-4 9 2-16,-2 10 6 15,1 11-7-15,-5 2-3 16,-3 9 0-16,-5 0-1 16,-6 9-4-16,1 11-39 15,1 3-122-15,14-5-341 0</inkml:trace>
  <inkml:trace contextRef="#ctx0" brushRef="#br0" timeOffset="173971.59">14078 14394 854 0,'0'0'64'0,"0"0"-40"16,0 0 119-16,0 0-32 15,0 0-52-15,0 0-26 16,0 0-9-16,-5-5-21 16,-11 17 1-16,-7 7 40 15,-4 4-11-15,1 3 8 16,0 8 0-16,4 3-15 15,4-1-1-15,6 3 0 16,8-7-9-16,4-2-7 16,0-5-7-16,19-6 6 15,12-3-5-15,8-6 3 16,6-7-6-16,-2-3-12 16,-7-3 0-16,-5-17 5 0,-7-9 5 15,-8-3 2-15,-5-8 5 16,-7-5-4-16,-4-2 9 15,0 2-5-15,-7 9 5 16,-11 9 3-16,-2 8 4 16,-5 6-12-16,-8 6-5 15,-7 7-4-15,-5 0-43 16,-5 4-123-16,3 9-254 16</inkml:trace>
  <inkml:trace contextRef="#ctx0" brushRef="#br0" timeOffset="174860.09">11268 14347 829 0,'0'0'408'15,"0"0"-374"-15,0 0-25 16,0 0 25-16,0 0 28 16,0 0 59-16,0 71-45 15,-1-39-47-15,-1 5 0 16,2 6-1-16,0 0-9 0,0 0 4 15,0-2-10-15,0-3-1 16,0-2-11-16,0-3 4 16,0-2-3-16,0-3-2 15,0-4 0-15,0-2-8 16,-1-4-38-16,-1-7-42 16,1-8-150-16,1-3-379 15</inkml:trace>
  <inkml:trace contextRef="#ctx0" brushRef="#br0" timeOffset="175456.87">12199 14379 971 0,'0'0'257'16,"0"0"-248"-16,0 0 11 15,0 0 9-15,0 0 58 16,0 0-21-16,-59 90-14 15,51-54-4-15,5 0-27 16,3-1-10-16,0-3 3 16,17-4-10-16,5-6-4 15,5-6 6-15,4-4-6 16,2-9-3-16,-2-3-9 0,-4 0-3 16,-2-9 5-1,-10-11 10-15,-3-4 2 0,-9-6 0 16,-3-5 3-16,0 0 0 15,-10 1-2-15,-8 7 6 16,-6 9-6-16,-7 6 1 16,-11 8-4-16,-10 4-8 15,-11 0-95-15,2 12-180 16</inkml:trace>
  <inkml:trace contextRef="#ctx0" brushRef="#br0" timeOffset="186507.21">8868 9457 473 0,'0'0'184'0,"0"0"-124"16,0 0 40-16,0 0 2 15,0 0 10-15,0 0-17 16,0 0-36-16,0 0-28 16,7 0-12-16,-5 0-4 15,-2 0 4-15,0 0-1 16,1 0-6-16,2 0-7 15,7 0-1-15,7 0 0 0,8 0 0 16,5 0-2 0,0 0-1-16,0 0 0 0,-8 0-1 15,-4 0 3-15,-8 0-3 16,-5 0 2-16,-4 0-1 16,-1 0 0-16,0 0 15 15,0 0 12-15,0 0 5 16,-14 0-12-16,-4-2-19 15,-8-2 1-15,1 2-6 16,0-2 7-16,-2 3-3 16,9 1-1-16,-1 0 2 15,5 0-2-15,2 0 0 16,6 0 0-16,3 0 0 16,2 0 0-16,1 0 1 15,0 0-1-15,0 0 0 16,3 0 1-16,13 0 0 15,8 0 7-15,6 0-2 0,10 0-5 16,-3 0 0-16,-4 0 0 16,-3 0 1-16,-9 0-2 15,-8 0 1-15,-5 0-1 16,-5 0 0-16,-3 0 0 16,0 0 0-16,0 0 1 15,0 0-1-15,-12 0-4 16,-12 0 1-16,-7 0 3 15,-7 0 0-15,1 0 1 16,3 0-1-16,2 1 0 0,1 1 0 16,4 1 1-16,5-2 0 15,10 1-2-15,5 0 2 16,7-1 0-16,0-1 4 16,0 0 0-16,0 0 1 15,0 0 3-15,0 0-2 16,0 0 0-16,4 0-4 15,8 0 3-15,7 0-1 16,4 0 0-16,-4 0-2 16,0 0-2-16,-8 0 1 15,-2 0-2-15,-6 0 0 16,0 0 2-16,-3 0-2 16,0 0-2-16,0 0 2 0,0 0 2 15,0 0 0-15,0 0 3 16,0 0-4-16,0 0 5 15,0 0-3-15,0 0 0 16,0 0 1-16,0 0-1 16,0 0-3-16,0 0 1 15,0 0 3-15,0 0-4 16,0 0 2-16,0 0 2 16,0 0 0-16,0 0-2 15,0 0 3-15,0 0-3 16,0 0 2-16,0 0-2 15,0 0 3-15,0 0-2 16,0 0 1-16,0 0 2 16,0 0-3-16,0 0-1 0,0 0 1 15,0 0-1-15,0 0 4 16,0 0-2-16,0 0 0 16,0 0-3-16,0 0 2 15,0 0 1-15,0 0-2 16,0 0-1-16,0 0 0 15,0 0 0-15,0 0-1 16,0 0 3-16,0 0-2 16,0 0 0-16,0 0-1 15,0 0 0-15,0 0 0 16,0 0 0-16,0 0 0 16,0 0-11-16,0 0-50 15,0 0-58-15,0 7-153 0,7-2-78 16</inkml:trace>
  <inkml:trace contextRef="#ctx0" brushRef="#br0" timeOffset="187707.29">9594 9422 517 0,'0'0'170'16,"0"0"-103"-16,0 0 15 16,0 0 22-16,0 0 28 15,0 0-37-15,-15 0-47 0,9 0-22 16,0 0-1-1,-2 0-8-15,3-3 6 0,-1 3 4 16,6-1 4-16,0 1-9 16,0 0-7-16,0 0 5 15,0 0-7-15,0 0 1 16,0 0-9-16,0 0-3 16,0 0 2-16,0 0-3 15,0 0 0-15,0 0 1 16,0 0 0-16,0 0 2 15,11 0 1-15,9 0 3 16,10 0 8-16,8 0-2 16,8 4-6-16,3 0 0 0,0 0-5 15,-2 2 1-15,-4-3-1 16,-9 0-1-16,-7-2 0 16,-12 0 2-16,-5-1-2 15,-7 0 0-15,-3 0 4 16,0 0 14-16,0 0 1 15,0 0-5-15,0 0 1 16,0 0-3-16,0 0-8 16,0 0-3-16,0 0-2 15,0 0-1-15,0 0 0 16,0 1-1-16,0-1 1 16,0 0-1-16,0 0 0 15,0 0 1-15,0 0 2 16,0 0-2-16,0 0 1 0,0 0 0 15,0 0-1-15,0 0 0 16,0 0 1-16,0 0-1 16,0 0 0-16,0 2-36 15,0 4-94-15,-10-2-392 16</inkml:trace>
  <inkml:trace contextRef="#ctx0" brushRef="#br0" timeOffset="191539.57">7070 15619 355 0,'0'0'538'16,"0"0"-525"-16,0 0 6 0,0 0 79 15,0 0 6-15,0 0-38 16,0 0-15-16,0 0-24 16,-18-26-12-16,6 26-10 15,-10 0 2-15,-7 11 9 16,-5 3 9-16,3 1 22 16,1 6-11-16,0 0-19 15,3 3 5-15,5-1 3 16,7 1-5-16,3 2-7 15,8-1-2-15,4 1 1 16,0 2 1-16,1-2 1 16,18 3-5-16,2-4-1 0,12-1-3 15,1-4 2-15,2-5-6 16,5-5 1-16,-7-5 0 16,3-5-3-16,-4 0 1 15,-5 0-2-15,-4-10-1 16,-6-7 1-16,-7-6 2 15,-7-6 0-15,-4-7 2 16,0-2 0-16,0-1 0 16,-1 1 2-16,-10 1-4 15,0 4 10-15,-2 4-2 16,0 3-4-16,-5 7-2 16,0 1 5-16,-3 6-3 15,-4 5-4-15,-4 2 0 16,-5 5-3-16,3 0-23 0,2 6-43 15,10 10-94-15,9 1-275 16</inkml:trace>
  <inkml:trace contextRef="#ctx0" brushRef="#br0" timeOffset="192373.02">8435 15512 80 0,'0'0'864'16,"0"0"-826"-1,0 0-32-15,0 0 78 0,0 0 36 16,-69 76-43-16,59-42-25 15,7 3 1-15,3 3-13 16,0-5-16-16,10 0 8 16,8-5-13-16,6-5-6 15,6-2-5-15,7-8-3 16,12-4-1-16,4-8-4 16,5-3-3-16,-6 0-24 15,-13-19-20-15,-9-4 42 0,-12-7 5 16,-12-5 13-1,-6-6 7-15,0-6-6 0,-11 0 4 16,-11 6-7-16,-5 5 0 16,-1 10 6-16,-2 8-3 15,-3 7-4-15,-1 7-10 16,-5 4 0-16,-4 0-4 16,-1 9-44-16,2 9-118 15,7-1-284-15</inkml:trace>
  <inkml:trace contextRef="#ctx0" brushRef="#br0" timeOffset="193842.23">11337 15298 764 0,'0'0'193'0,"0"0"-156"0,0 0 12 15,0 0 50-15,0 0-30 16,0 0-30-16,-14 6-25 16,-8 16 15-16,1 9 0 15,2 3-16-15,2 1 1 16,10 0 8-16,4-5-8 15,3-3 8-15,0-6-14 16,13-6-3-16,11-3 0 16,6-6 0-16,9-6 0 15,0 0-5-15,-1-9-5 16,-5-11 5-16,-9-4 0 16,-9-6 2-16,-7-4 3 15,-8-3 7-15,0 1 0 16,-8 4-4-16,-13 8 1 15,-3 7 5-15,-9 8-10 0,-7 8-4 16,-2 1-12-16,5 0-34 16,10 14-29-16,17 5-52 15,10-1-220-15,19-3-249 16</inkml:trace>
  <inkml:trace contextRef="#ctx0" brushRef="#br0" timeOffset="194326.7">12463 15262 520 0,'0'0'689'16,"0"0"-671"-16,0 0-11 16,0 0 38-16,0 0 11 15,0 0 9-15,-79 17-5 16,54 9-15-16,5 3-18 16,1 3-10-16,7 1-4 0,3 0-2 15,8-4-2 1,1-1 0-16,0-5-6 0,11-4 1 15,11-6 2-15,6-3-4 16,5-7-2-16,4-3-11 16,-6 0-8-16,-4-11 7 15,-7-9 12-15,-6-5 2 16,-5-4 0-16,-7-10 4 16,-2-2 4-16,0 0 5 15,-15 6-5-15,-3 8-1 16,-10 8 4-16,-11 7-5 15,-10 5-4-15,-6 7-4 0,4 0-7 16,11 4-23 0,17 13-85-16,14 1-114 0,9 0-324 15</inkml:trace>
  <inkml:trace contextRef="#ctx0" brushRef="#br0" timeOffset="196093.73">14070 15138 298 0,'0'0'638'0,"0"0"-553"16,0 0 34-16,0 0-10 15,0 0-25-15,0 0-16 16,-2-13 21-16,2 13-28 15,0 0-25-15,0 0-15 0,0 0-11 16,0 0-5 0,0 0-4-16,0 13 0 0,0 8 0 15,5 9 19-15,-2 5-9 16,-1 4 11-16,-2 3 0 16,0-2-3-16,0 3-2 15,0-4 10-15,-3-1-15 16,-2 1-1-16,3-6-2 15,2 2-2-15,0-5 3 16,0 0 0-16,0-3 2 16,0-3-1-16,0-6 0 15,2-4 1-15,-2-4-4 16,0-4-4-16,0-3 1 16,0-3 2-16,0 0-2 15,0 0 0-15,0 0 1 0,0 0 1 16,0 0 1-16,0 0 0 15,0 0 2-15,0 0-2 16,0 0-4-16,0 0-4 16,0 0-13-16,0 0-76 15,-16 0-64-15,-8-10-461 16</inkml:trace>
  <inkml:trace contextRef="#ctx0" brushRef="#br0" timeOffset="200231.26">9949 6017 824 0,'0'0'90'0,"0"0"-75"16,0 0 3-16,0 0 55 15,0 0 40-15,0 0-37 16,0 0-18-16,0 0-11 16,0 0-7-16,0 0-3 0,0 0-2 15,0 0-7 1,0 0-3-16,0 0-9 0,0 0-5 15,0 0-3-15,0 0-4 16,0 0-1-16,0 0 0 16,0 0-1-16,0 0-2 15,0 0 2-15,0 0 0 16,0 0 0-16,0 0 1 16,0 0-1-16,0 0 2 15,0 0 2-15,0 0-3 16,0 0 1-16,0 0 1 15,0 0-2-15,0 0 0 0,0 0-2 16,0 0 1-16,0 0 1 16,0 0 0-16,0 0-3 15,0 0-6-15,0 0-42 16,0 0-98-16,3 5-150 16,2-4-101-16</inkml:trace>
  <inkml:trace contextRef="#ctx0" brushRef="#br0" timeOffset="202049.02">9623 3708 665 0,'0'0'109'0,"0"0"-56"0,0 0 16 15,0 0 24 1,0 0-26-16,0 0-6 16,8-4-21-16,12-4-18 0,10 2-17 15,8 0 1-15,3 1-2 16,-1-1 0-16,-7 1 2 15,-6 1-6-15,-12 3 1 16,-9 0 0-16,-6 0 0 16,0 1 22-16,0 0 2 15,0-2-14-15,-12 0-1 16,-6 1-1-16,-12 0-9 16,-1 1 0-16,-2 0 2 15,3 0-2-15,8 0 0 16,8 0 0-16,7 0 2 15,4 0-2-15,3 0-1 16,-3 0 1-16,0 0 0 16,1 0 0-16,2 0-1 0,0 0 1 15,0 0 4-15,0 0-3 16,0 0 0-16,5 0 1 16,7-2-1-16,1-1 2 15,-1 1 0-15,-3 0 1 16,-8 1 1-16,-1 1 1 15,0 0 22-15,0 0-6 16,-1-2-12-16,-14 2-6 16,-6-1-4-16,-7 1-3 15,-1 0 2-15,6 0 1 16,5 0 1-16,12 0-1 16,3 0-1-16,3 0 1 0,0 0-2 15,0 0-1-15,0 0 1 16,0 0 1-16,4 0-1 15,5 0 2-15,5 0 4 16,-4 0-3-16,2 0 1 16,-9 0-2-16,0 0 5 15,-3 0-4-15,0 0 17 16,0 0 10-16,0 0-6 16,0 0-5-16,0 0-10 15,0 0-1-15,0 0-6 16,0 0-11-16,0 6-72 0,-3 5-67 15,-3 0-158-15,-6-1-120 16</inkml:trace>
  <inkml:trace contextRef="#ctx0" brushRef="#br0" timeOffset="204903.21">6848 16387 1083 0,'0'0'51'16,"0"0"-39"-16,0 0 27 16,0 0 19-16,0 0 11 15,0 0-15-15,3-25-20 0,-3 25-25 16,0-2 6-16,0 2 5 16,0 0 1-16,0 0 6 15,0 0-8-15,0 0-5 16,0 0 1-16,0 0-2 15,0 0-5-15,0 0-6 16,0 0-1-16,0 0-1 16,0 0 1-16,0 0-1 15,0 0 0-15,0 0 0 16,0 0 0-16,0 0 1 16,0 0-1-16,0 0 0 15,0 0 0-15,0 0 1 16,0 0 0-16,0 0-1 15,0 0 0-15,0 0 0 0,0 0 0 16,0 0 2-16,0 0-2 16,0 0 0-16,0 0 0 15,0 0 0-15,0 0 0 16,0 0 0-16,0 0 1 16,0 0-1-16,0 0 0 15,0 0-1-15,0 0 1 16,0 0-1-16,0 0 0 15,0 0 1-15,0 0 0 16,0 0 0-16,0 0 1 16,0 0 1-16,0 0-1 0,0 0 0 15,0 0-2 1,0 0 1-16,0 0 0 0,0 0-1 16,0 0 0-16,0 0-1 15,0 0-2-15,0 0-1 16,0 0 1-16,0 0 2 15,0 5 0-15,0 2 2 16,0 0 1-16,0 0 0 16,-2 1 0-16,-1-2 2 15,2 0 0-15,-1 0-2 16,1 0 1-16,1 1 2 16,0 0-1-16,0 1 0 15,-3 0-2-15,0 1 6 16,0 3-7-16,1-1 6 15,1 2-3-15,-4-1 5 0,5-2-5 16,0 0-3 0,-4-1 2-16,4-1 1 0,0 2-1 15,-3 0-2-15,3 2 2 16,-3 2 1-16,3 2 3 16,-3 0 3-16,0 2 3 15,0-1-6-15,1-2 4 16,1 0-4-16,-1-4-6 15,2-1 8-15,0-6-7 16,0 3 2-16,0-1-1 16,0-2-2-16,0 0 3 15,0-1-2-15,0-1 0 0,0-2 1 16,0 1-1-16,0-1 1 16,0 0-1-16,0 0-1 15,0 0-1-15,0 0-25 16,0 0-58-16,0 0-116 15,8-3-305-15</inkml:trace>
  <inkml:trace contextRef="#ctx0" brushRef="#br0" timeOffset="205622.69">8432 16304 1164 0,'0'0'92'16,"0"0"-83"-16,0 0 14 15,0 0 15-15,0 0 29 16,0 0 14-16,-67 71-35 15,55-38-11-15,3 4-12 0,6-1-11 16,3-2 8-16,0-2-3 16,15-3-6-16,9-7-6 15,3-2-1-15,7-7-1 16,5-4 0-16,4-6-2 16,-7-3-1-16,-6 0-2 15,-8-15 2-15,-7-6 0 16,-6-6 2-16,-3-6 2 15,-6-6-3-15,0-1 0 16,-6 3 5-16,-9 6-6 16,-7 6 1-16,-5 9 4 15,-4 4-3-15,-7 8-2 0,-2 4-3 16,-3 0-18 0,5 9-41-16,10 8-143 0,10-3-355 15</inkml:trace>
  <inkml:trace contextRef="#ctx0" brushRef="#br0" timeOffset="210374.83">14338 16049 677 0,'0'0'110'0,"0"0"-85"15,0 0 44-15,0 0 41 16,0 0 33-16,0 0-54 15,-7-29-25-15,7 29-21 16,-1 0-6-16,1 0 0 16,0 0 6-16,-5-1-14 15,-4 1-6-15,-7 0-10 0,-4 0-2 16,-2 7 3-16,0 8 10 16,2 5-9-16,1 3-9 15,5 2 8-15,4 3-4 16,6 0 4-16,4 2-8 15,0-3 6-15,4-3-10 16,11-1 5-16,3-6-2 16,4-3 0-16,2-3-4 15,3-5 2-15,3-4 2 16,-5-2 0-16,-1 0-3 16,-5-4-2-16,-5-10 3 15,-2-7 0-15,-5-7 0 16,-5-4 8-16,-2-4 5 0,-2 2-3 15,-12 4-6 1,-3 6 5-16,-1 4-5 0,1 8 0 16,-5 3-7-16,-2 4-1 15,-7 5 1-15,-6 0-6 16,-5 2-23-16,-7 14-43 16,-2 0-116-16,6 4-429 15</inkml:trace>
  <inkml:trace contextRef="#ctx0" brushRef="#br0" timeOffset="212368.03">11361 16025 72 0,'0'0'703'0,"0"0"-658"16,0 0-23-16,0 0 66 0,0 0 69 16,0 0-34-16,28-64-64 15,-28 62-10-15,0 1 0 16,0-1-12-16,0 2-1 16,0 0-2-16,0 0-8 15,0 0-12-15,0 0-5 16,0 0-4-16,0 0 2 15,0 0-4-15,0 0-2 16,0 0 1-16,0 0 1 16,0 0-1-16,0 0 0 15,0 0-1-15,0 0-1 0,0 0-6 16,0 0-29-16,0 5-106 16,0 2-157-16,0-2-642 15</inkml:trace>
  <inkml:trace contextRef="#ctx0" brushRef="#br0" timeOffset="-210370.4">11326 15938 148 0,'0'0'16'15,"0"0"8"-15,0 0-24 16,0 0 26-16,0 0 22 16,0 0-5-16,45-8 22 15,-45 8 54-15,0 0-54 16,0 0-9-16,0 0-1 0,0 0-36 16,0 0-9-16,0 0 0 15,5 0-10-15,0 0-3 16,-2 0-6-16,0 0 6 15,-1 0 2-15,-2 0 0 16,0 0 1-16,0 0 6 16,0 0 5-16,0 0 10 15,0 0 17-15,0 0-1 16,0 0-7-16,0 0-8 16,0 0-1-16,0 0 13 0,0 0 0 15,3 0 14 1,-3 0-5-16,3 1-12 15,-1 1-8-15,-2-2 5 0,0 3-2 16,1 0 10-16,2 5 17 16,0 1-1-16,0 4-4 15,-1 4-15-15,2 3 5 16,-1 5-9-16,0 3 11 16,0 2-16-16,-2 3 0 15,2 2-14-15,-1 0 13 16,-2 0-2-16,1-3-6 15,-1-5-4-15,0-4-3 16,2-6-2-16,-1-3 0 16,1-8-5-16,-1-2 0 15,-1-2 0-15,0-2 2 16,0 0-1-16,0 0-2 0,0 0-1 16,0 0-68-16,-4 0-188 15,-7 0-456-15</inkml:trace>
  <inkml:trace contextRef="#ctx0" brushRef="#br0" timeOffset="-209779.97">12371 15947 173 0,'0'0'857'0,"0"0"-813"15,0 0-32-15,0 0 60 16,0 0-23-16,0 0-32 15,-17 53 68-15,10-12-16 16,-1 2-35-16,4-2-10 16,4-5 2-16,0-3-6 15,15-7-9-15,12-5-5 16,9-6-3-16,4-10-3 16,4-5-4-16,-5 0-15 15,-7-15 4-15,-10-9 14 16,-8-8 1-16,-8-7 8 15,-6-5 12-15,0-1 12 0,-8 3 0 16,-10 6 6-16,-7 13-20 16,-10 11-10-16,-12 10-8 15,-17 2-46-15,-13 12-114 16,-3 13-244-16</inkml:trace>
  <inkml:trace contextRef="#ctx0" brushRef="#br0" timeOffset="-207442.61">6949 17251 982 0,'0'0'180'0,"0"0"-87"15,0 0 36-15,0 0-15 0,0 0-44 16,0 0-30-16,-12-11-22 15,-3 29-11-15,-10 11 8 16,-8 8 4-16,0 6-1 16,0 7-1-16,3 2 6 15,1 4-8-15,2-2 0 16,0-4-2-16,6-5 0 16,2-8-8-16,2-8-2 15,8-6-1-15,2-6-2 16,7-10-19-16,0-4-45 15,0-3-44-15,4-10-51 16,10-19-138-16,1-9-459 16</inkml:trace>
  <inkml:trace contextRef="#ctx0" brushRef="#br0" timeOffset="-207267.18">6625 17377 568 0,'0'0'779'0,"0"0"-740"15,0 0-20-15,0 0 22 16,0 0-22-16,0 0 27 16,54 46 8-16,-6-15-29 15,12 1-20-15,9 1-5 16,8-4-53-16,0-9-238 16,-5-6-743-16</inkml:trace>
  <inkml:trace contextRef="#ctx0" brushRef="#br0" timeOffset="-206745.09">8784 17026 1281 0,'0'0'44'0,"0"0"-30"15,0 0-14-15,-51 92 61 16,26-50-15-16,-2 2 6 16,0 0-9-16,-4 2-17 15,0-2-14-15,-7-3-6 16,1-3-2-16,0-4-4 16,10-5-8-16,6-3-89 15,8-9-78-15,5-11-260 16</inkml:trace>
  <inkml:trace contextRef="#ctx0" brushRef="#br0" timeOffset="-206533.48">8435 17204 1376 0,'0'0'127'16,"0"0"-126"-16,0 0 1 15,0 0 0-15,0 0 47 16,30 83-18-16,-3-50-20 16,7 2-11-16,11 0-8 15,4-2-83-15,-1-9-216 16,-2-3-750-16</inkml:trace>
  <inkml:trace contextRef="#ctx0" brushRef="#br0" timeOffset="-205784.79">11471 16978 1167 0,'0'0'154'0,"0"0"-147"0,0 0 38 15,0 0 23-15,0 0-22 16,0 0-16-16,-42 62 48 15,19-18-53-15,-7 4-11 16,-6 1-2-16,-3-2-8 16,0-3-4-16,1-5-9 15,8-3-82-15,12-10-117 16,3-6-278-16</inkml:trace>
  <inkml:trace contextRef="#ctx0" brushRef="#br0" timeOffset="-205566.59">11152 17095 1321 0,'0'0'241'0,"0"0"-228"16,0 0-9-16,0 0 6 15,0 0-1-15,0 0 20 16,127 67-6-16,-66-32-18 15,6 0-5-15,4 2-17 16,-3-4-86-16,-6-2-156 16,-11-9-448-16</inkml:trace>
  <inkml:trace contextRef="#ctx0" brushRef="#br0" timeOffset="-205107.83">12844 16749 780 0,'0'0'203'15,"0"0"-191"-15,0 0 57 16,0 0 79-16,0 0-82 16,0 0-22-16,-102 36 8 15,74 2 9-15,-2 7-25 0,-3-1-17 16,0 0-15 0,2-3 0-16,3-5-4 0,5 0-28 15,11-3-108-15,5-12-192 16,6-8-257-16</inkml:trace>
  <inkml:trace contextRef="#ctx0" brushRef="#br0" timeOffset="-204915.21">12585 16788 154 0,'0'0'1156'0,"0"0"-1116"16,0 0-39-16,0 0 5 15,0 0 14-15,0 0 45 16,39 114-39-16,3-68-15 16,13 3-11-16,10 0-71 15,5-2-109-15,0-7-244 16</inkml:trace>
  <inkml:trace contextRef="#ctx0" brushRef="#br0" timeOffset="-204446.9">14338 16675 1003 0,'0'0'96'15,"0"0"-6"-15,0 0 27 16,0 0-43-16,0 0-42 16,0 0 27-16,-74 80 13 15,52-34-30-15,2 1-26 16,-1 0-12-16,-1-4-4 15,1-3 0-15,-3-3-64 16,2-6-123-16,4-8-253 16</inkml:trace>
  <inkml:trace contextRef="#ctx0" brushRef="#br0" timeOffset="-204260.52">14148 16775 1508 0,'0'0'0'0,"0"0"-8"15,50 82 8-15,-8-38 5 16,7 3-5-16,8 3-59 16,3 1-155-16,-14-3-573 15</inkml:trace>
  <inkml:trace contextRef="#ctx0" brushRef="#br0" timeOffset="-199649">10294 9243 434 0,'0'0'114'0,"0"0"-93"0,0 0 12 16,0 0 52-16,0 0-1 15,0 0-22-15,-1 0-24 16,1 0-3-16,0 0 6 16,0 0 21-16,0 0 4 15,0 0 13-15,0 0-22 16,0 0-14-16,0 0-3 15,0-3 2-15,0 3-9 16,0-6-5-16,0-1-6 16,0-2-14-16,0-1-1 15,0 3-7-15,1-1 2 0,1 1 4 16,-1 2-2-16,1-1-2 16,-2 2 1-16,4-2 6 15,-1-1-6-15,3 0-2 16,-2-2-1-16,2 1 1 15,2 1 0-15,-2-1 4 16,1 2-5-16,-1 0 0 16,0 0-3-16,3 2 3 15,-2-1-1-15,1 1 1 16,0-2 0-16,2 1 0 16,-1-2-1-16,3 2 0 15,0 0 1-15,1-3-1 0,-1 2-6 16,0-1 6-16,0 3 0 15,-2 1-6-15,-1 2 6 16,-1 1-5-16,1 0 5 16,1 0-6-16,1 0 7 15,5 0-4-15,2-2 1 16,7-1 2-16,5 1 0 16,0-1 0-16,4-1 1 15,-4 0-8-15,-3-1 6 16,-5 3-2-16,-4 2 0 15,-3-2 1-15,-4 2 2 16,-2-1-5-16,1-1 3 16,-1 1 2-16,6 0-6 15,7-1 7-15,8-2-1 16,6 1 1-16,7 0 0 16,1 0 0-16,-4 3-1 0,0 0 0 15,-4 0 0-15,-5 0-1 16,-1 0-1-16,-3 5-2 15,-2-1 2-15,1-2-1 16,4 3 2-16,1-4 0 16,9 2-1-16,0-1 3 15,1-1-2-15,2 0-2 16,-3-1 0-16,-1 0-4 16,0 0 3-16,-2 0-9 15,-3 0-11-15,-2 0 10 16,-1-5-3-16,-1-1 0 0,0-1 1 15,-2 0 1-15,0-2 9 16,-1 1 0-16,-3-4-2 16,-3 1 8-16,-2-1 0 15,-5-2-1-15,-1-3 2 16,-2-2 1-16,-5 1 4 16,0-2-2-16,-5 1 7 15,-1 2 7-15,0-1 9 16,0 3-7-16,0 1 0 15,0-1 1-15,-1 2-2 16,-4-1-7-16,1 2 2 16,-1 2-2-16,2 2-10 15,-1 2 5-15,2 2 5 0,-2 4 3 16,1-2-13 0,3 1 3-16,0 1-3 0,-2 0 1 15,1 0-1-15,1 0 0 16,0 0 1-16,0 0 0 15,0 0 2-15,-2 0-1 16,2 0 4-16,0 0-4 16,0 0 0-16,0 0 1 15,0 0-4-15,0 0 0 16,0 0-1-16,-1 0 1 16,-2 0-1-16,1 0 0 15,-1 1 1-15,0 5 0 16,2 0-2-16,-1 1 2 15,-3 2 0-15,2 2 0 0,0 1 0 16,3 1 1-16,0 3-3 16,0-2 3-16,0 0-3 15,6 0 4-15,4-2-3 16,2-1 1-16,1-1 0 16,1-2 3-16,0-1-2 15,0-2-1-15,-2 1 0 16,3-2-1-16,-2-1 1 15,4 0 1-15,1-1 0 16,3-2-2-16,-1 0-1 16,0 0 2-16,4 0-3 15,-2 0-1-15,-1 0-3 16,-2 0-1-16,-1 0 5 0,-1 0 2 16,-1-5 0-16,-1 1 1 15,1 1-1-15,1-1 1 16,5-2 1-16,0-1 0 15,4 2-1-15,2-3-3 16,2 5 3-16,3-3-1 16,1 2-1-16,-3 0-5 15,-2-2 6-15,-5 1 0 16,-3 1-6-16,-2-3 4 16,-4 1 0-16,0-1 2 0,0 2 0 15,0-1 1 1,3 0-2-16,4 4 2 0,3-1 1 15,4 1-1-15,-1 2 0 16,3 0-1-16,1 0 1 16,-1 0 0-16,0 3-3 15,4 4 1-15,2 2 1 16,2 0 0-16,5 1 1 16,1 2-1-16,1-2-1 15,1 1 2-15,2-1-1 16,-1 0 1-16,3 1-2 15,-2 0 1-15,-4 2 1 16,-8-2 0-16,-3 2 0 16,-7-1 0-16,-3-1-1 15,-5 0 1-15,-2-2-1 0,0 4-2 16,-1-1 3-16,3 1 0 16,2 0 0-16,0 0 0 15,4 1 0-15,-1 1 0 16,0 0 0-16,-5 1 1 15,-1-2 1-15,-3 3-1 16,-2-2 0-16,-2-1 2 16,2 0-2-16,-2 1 2 15,1-3-3-15,-1 1 5 16,0-3-5-16,-5-1 6 16,0 0-3-16,-2-2 5 15,-2 0 5-15,-1-1 1 0,-1-1 6 16,0 0-10-16,0-2 0 15,0-2-7-15,2-1 2 16,-2 0-2-16,0 0 0 16,0 0 2-16,1 0-1 15,-1 0-4-15,0 0-3 16,0 0-97-16,-20-4-402 16</inkml:trace>
  <inkml:trace contextRef="#ctx0" brushRef="#br0" timeOffset="-183914.88">18637 3133 1260 0,'0'0'29'16,"0"0"52"-16,0 0 30 15,0 0-34-15,0 0-19 16,0 0-18-16,0 0-19 16,0 0-18-16,0 10-1 15,0 25 7-15,1 12 23 16,3 6-13-16,-4 7 0 16,0 3 0-16,0 9 0 0,0 1 2 15,0 5-12-15,0-7-2 16,-4-4-3-16,0-12-4 15,-1-10 0-15,1-8-1 16,2-11-10-16,1-9-28 16,1-7-34-16,0-10-32 15,-2 0-90-15,-2-18-126 16</inkml:trace>
  <inkml:trace contextRef="#ctx0" brushRef="#br0" timeOffset="-183451.99">18631 3039 112 0,'0'0'1062'15,"0"0"-1054"-15,0 0 19 16,0 0 19-16,0 0 5 15,0 0-15-15,4-28-25 16,14 31-9-16,10 10 12 16,8 3 17-16,3 2-12 15,2-1-3-15,-3 4 0 16,-4 1-9-16,-4 5 1 0,-5 3-6 16,-2 4 4-1,-3 3-4-15,-5 6 1 0,-2 2 0 16,-6 2 0-1,-4 3 8-15,-3-2 4 0,0 6 10 16,-10 1-6-16,-14 3 4 16,-6-5-8-16,-6-4 0 15,-3-6 0-15,0-7-9 16,0-9 2-16,3-4 3 16,4-7-6-16,3-5 0 15,2-4-4-15,3-7 6 16,4 0-7-16,4-11 0 0,4-12-32 15,7-7-133 1,5-3-258-16</inkml:trace>
  <inkml:trace contextRef="#ctx0" brushRef="#br0" timeOffset="-182701.26">19232 3578 965 0,'0'0'313'16,"0"0"-302"-16,0 0 5 16,0 0 21-16,0 0 0 15,0 0 39-15,-15 83-2 16,15-42-39-16,0 10-7 15,0 2-12-15,0-2-1 16,0 5 0-16,0-3-4 16,-1-2-4-16,-1-4-2 0,-1-8-2 15,0-8-2-15,0-12-1 16,2-9 0-16,1-6 2 16,-3-4-2-16,3 0 8 15,0-19 3-15,0-6-11 16,0-5 0-16,0-3-3 15,0-4-5-15,3 0-1 16,4 3 1-16,5 6 0 16,1 9 2-16,0 4 2 15,0 7 3-15,-1 2 1 16,0 6-1-16,0 0 1 0,0 0-1 16,1 9-2-1,4 7 3-15,-2 8 0 0,-1 7 4 16,-3 2 0-16,-2 5-3 15,-6-1-2-15,-2 1 2 16,-1-3-1-16,0-1 2 16,-3-3-2-16,-12-3 0 15,-1-6-1-15,-8-5 3 16,-3-4-1-16,-3-6 2 16,-4-5 1-16,0-2 0 15,-2 0-4-15,-1-16 1 16,7-5-1-16,6-4-3 0,8-6-12 15,14-9-84 1,2-7-180-16,16-7-534 0</inkml:trace>
  <inkml:trace contextRef="#ctx0" brushRef="#br0" timeOffset="-182310.22">19804 3382 858 0,'0'0'366'16,"0"0"-339"-16,0 0 53 16,0 0 24-16,0 0-9 15,0 0-28-15,39 0-39 16,2 0-5-16,7-1-12 15,6-5-6-15,2-1-5 0,4 0-5 16,1 1-57 0,-7 1-182-16,-12 0-408 0</inkml:trace>
  <inkml:trace contextRef="#ctx0" brushRef="#br0" timeOffset="-182115.3">19918 3687 734 0,'0'0'701'15,"0"0"-684"-15,0 0-11 16,0 0 39-16,0 0 0 0,0 0-18 16,129-21-27-16,-49 4-27 15,-2-6-239-15,-8-7-571 16</inkml:trace>
  <inkml:trace contextRef="#ctx0" brushRef="#br0" timeOffset="-181366.23">21021 3080 1116 0,'0'0'162'0,"0"0"-158"16,0 0 10-16,0 0 38 16,-88 47 30-16,64-5-5 15,3 6-27-15,5 1-23 16,4 2-3-16,6-6-20 15,6-7 6-15,0-8-5 16,9-9-4-16,15-9 3 16,1-8-4-16,6-4-4 15,2-10-9-15,0-17-1 16,-3-9 3-16,-5-8 1 16,-7-7 10-16,-7-5 1 0,-7-3-1 15,-4-1 4-15,0 9-2 16,0 11 15-16,0 14 9 15,0 14 0-15,-1 7 5 16,1 5-3-16,0 0-16 16,-2 8-12-16,-1 21 0 15,0 13 4-15,2 10 17 16,1 7-7-16,0 9-4 16,0 3 2-16,0 5-5 15,0 4 2-15,0 5-8 16,0-2-1-16,0 1 2 15,-12-10 1-15,-2-11-3 0,1-6 1 16,-1-15-1 0,1-9 0-16,4-15 0 0,3-9 0 15,3-9 0-15,2 0 8 16,1-20 17-16,0-12-13 16,3-10-8-16,19-10-1 15,9-9-3-15,11-10-1 16,7-6 1-16,8 1-2 15,-2 9 1-15,1 11 0 16,-7 15-1-16,-9 13-2 16,-7 9 2-16,-9 6-3 15,-9 3 3-15,-7 6-3 16,-6 1-8-16,-2 3-19 0,0 0-21 16,0 0-34-16,0 10-86 15,-5 3-58-15,-8-2-572 16</inkml:trace>
  <inkml:trace contextRef="#ctx0" brushRef="#br0" timeOffset="-175827.85">21489 3764 785 0,'0'0'115'0,"0"0"-52"16,0 0 69-16,0 0 3 16,0 0-64-16,0 0-9 15,0 0-15-15,-6-7-23 16,-4 7-12-16,-6 0-5 15,-7 6-1-15,-5 8 5 16,-3 3 10-16,-2 6 4 16,1 1-10-16,6-1 1 15,3 5-4-15,10-1-4 16,5 2 6-16,8-2-9 16,0-3 0-16,15-3 2 15,15-6-5-15,8-4 5 0,6-5-6 16,0-6 2-16,-2 0-3 15,-4-8-6-15,-7-7-2 16,-5-7 4-16,-11-3 4 16,-6-4 0-16,-5-3 4 15,-4-3-3-15,0 1 1 16,0 1 8-16,-7 4-2 16,1 6 4-16,0 7 4 15,3 7 12-15,1 4-6 16,1 2-2-16,1 1 0 15,0 2 1-15,0 0-5 16,0 0-4-16,0 0-11 0,0 9-1 16,0 13 0-1,0 11 6-15,0 5 4 0,0 3-2 16,4 2 2-16,7 3 3 16,3 2-8-16,3-3-3 15,2-4 0-15,3-5-2 16,1-4-14-16,-1-7-39 15,-1-10-39-15,-1-7-55 16,-4-8-255-16</inkml:trace>
  <inkml:trace contextRef="#ctx0" brushRef="#br0" timeOffset="-175111.45">20829 2789 468 0,'0'0'257'0,"0"0"-233"16,0 0 24-16,0 0 40 15,0 0 28-15,0 0-23 16,62 14 36-16,-13-12-68 16,11-1-22-16,10 1-12 15,12-1-15-15,3 0-7 16,-2-1-2-16,-6 2-3 0,-11-1 0 15,-13 2 4 1,-12-1-4-16,-16-1 0 0,-13 0 2 16,-9-1-2-16,-3 0 1 15,0 0 36-15,0 0 3 16,0 0-23-16,0 0-17 16,0 3-3-16,0 4-81 15,0-2-186-15,6-2-443 16</inkml:trace>
  <inkml:trace contextRef="#ctx0" brushRef="#br0" timeOffset="-174444.14">22109 3096 852 0,'0'0'70'0,"0"0"-24"16,0 0 73-16,0 0 13 15,0 0-67-15,0 0-20 16,89-15-19-16,-53 15-4 0,1 5-2 16,-1 5-7-16,-4 3 1 15,-6 1-7-15,0 2-2 16,-6 4-2-16,-3 3 0 15,-2 5 1-15,-5 3-1 16,-4 6 0-16,-4 1 6 16,-2 3-2-16,-3-3 12 15,-18-2 2-15,-9-4-3 16,-10-4-4-16,-4-3-3 16,-3-9 4-16,3-3-6 15,7-8-4-15,7-4-4 16,9-1-1-16,12-1-1 15,9-17-23-15,8-7-112 16,26-4-178-16,14-3-360 0</inkml:trace>
  <inkml:trace contextRef="#ctx0" brushRef="#br0" timeOffset="-174177.14">22631 3132 1029 0,'0'0'196'0,"0"0"-184"16,0 0 71-16,0 0 11 15,0 0-26-15,-99 3-18 16,75 21-10-16,1 7-12 0,0 9-8 16,5 6 1-16,5 5 3 15,4 2 6-15,6-2-15 16,3 2-3-16,0-5-11 15,19-3 0-15,16-6-1 16,13-6-24-16,14-11-69 16,5-13-212-16,0-9-696 15</inkml:trace>
  <inkml:trace contextRef="#ctx0" brushRef="#br0" timeOffset="-172424.95">18619 4662 755 0,'0'0'215'0,"0"0"-160"16,0 0 132-16,0 0-59 16,0 0-23-16,0 0-42 15,0-14-20-15,0 14-17 0,0 0-14 16,0 0-4 0,0 16-5-16,0 19-1 0,0 14 17 15,0 8 1-15,0 6-2 16,0 1 12-16,0-1-12 15,0-3 1-15,0-1-3 16,1-5-2-16,1-5-6 16,-1-6-4-16,2-7 1 15,-1-8-2-15,-1-9-2 16,2-4 1-16,-3-8 0 16,0-4-1-16,0-3-1 15,0 0 1-15,0 0 1 16,0 0 9-16,0 0-4 0,0 0-2 15,0-5 6-15,0-6-1 16,0-5-6-16,0 1-4 16,0-3 0-16,0-3-1 15,0 0 0-15,0-3 1 16,0-2 0-16,0-5-3 16,0-4 2-16,0-5-4 15,-1-4 1-15,1-1-2 16,0 0-7-16,0 0 10 15,0 0 1-15,0 1-1 16,0 0-3-16,9 6-1 16,3 4 7-16,-2 3-7 15,2 5 3-15,0 7 3 16,-1 3-6-16,-1 1 7 16,2 5-4-16,0 0 2 0,-2 2-3 15,1 4 1-15,-1-1 2 16,0 4-5-16,1 1 4 15,0 0-1-15,5 0 4 16,1 11 0-16,6 9-2 16,3 5 2-16,0 6-2 15,-2 5 2-15,-3 3 0 16,-1 5 0-16,-4-1 1 16,-3 3-4-16,-4-1 6 15,-4 3-3-15,-2 1 0 16,-3 4 0-16,0-1-2 15,-8 0 2-15,-12-4 2 0,-5-5-2 16,-3-2 0-16,-2-8 8 16,-1-6-6-16,1-7 5 15,-1-3-2-15,-1-7 0 16,0-3 7-16,-1-6-7 16,1-1 4-16,4 0-7 15,3-15 5-15,4-5-6 16,7-4-2-16,3-3-6 15,9-1-23-15,2 1-25 16,2 4-34-16,20 4-115 16,5 2-205-16,3 3-322 15</inkml:trace>
  <inkml:trace contextRef="#ctx0" brushRef="#br0" timeOffset="-171737.03">19340 5075 1140 0,'0'0'51'0,"0"0"-28"16,0 0 81-16,0 0-39 16,0 0-17-16,-94 39-2 15,67-12-10-15,-3 7-7 0,2 5-7 16,4 0-1 0,4 2 1-16,7-3-4 0,10-4-3 15,3-5-4-15,2-7-4 16,20-5-1-16,9-9-3 15,7-5 3-15,3-3-6 16,1-4-7-16,-6-12-3 16,-8-6 8-16,-7-5 2 15,-14-4 0-15,-5-5 2 16,-2-3 1-16,-2-4-2 16,-10 1 1-16,-1 9 7 15,3 9-7-15,5 10 13 16,3 8 7-16,1 4-8 15,1 2-7-15,0 0-6 0,0 15-1 16,0 16-4-16,0 12 4 16,1 9 9-16,7 1-7 15,1 2 3-15,2 0-3 16,2-1-1-16,1-3-1 16,2-4-1-16,7-3-24 15,6-10-58-15,4-11-170 16,1-18-221-16</inkml:trace>
  <inkml:trace contextRef="#ctx0" brushRef="#br0" timeOffset="-171337.8">20026 4942 1193 0,'0'0'59'0,"0"0"-22"16,0 0 66-16,0 0-4 15,0 0-28-15,0 0-24 16,28-2-20-16,8 2 12 0,10 0-22 16,4 0-11-16,-3 0 2 15,-5 0-7-15,-7 0-1 16,-12 0-1-16,-10 0 0 16,-6 0 0-16,-6 0-2 15,-1 0-13-15,0 3-17 16,0 1-39-16,-6 4-107 15,-13 3-34-15,-5 0-624 16</inkml:trace>
  <inkml:trace contextRef="#ctx0" brushRef="#br0" timeOffset="-171051.73">20054 5339 1250 0,'0'0'55'16,"0"0"-47"-16,0 0 91 16,0 0 9-16,0 0-31 15,0 0-48-15,66 10-4 16,-18-9-11-16,1-1-4 16,-1 0-5-16,-6 0-4 15,-6 0 0-15,-4 0 1 16,-9 0 0-16,-7 0-3 15,-9 0 2-15,-4 0-1 0,-1 0 0 16,-2 0-3-16,1 0-21 16,2-1-95-16,0-12-326 15</inkml:trace>
  <inkml:trace contextRef="#ctx0" brushRef="#br0" timeOffset="-107609.75">18253 7493 253 0,'0'0'758'16,"0"0"-681"-16,0 0-14 15,0 0 29-15,0 0-14 16,0 0-15-16,0 0-17 16,0 0-15-16,0 15-13 15,0-4-9-15,0 5-2 16,0 8 14-16,0 7 14 16,0 6-17-16,0 5 0 15,0 8 5-15,0 3-7 16,0 6-3-16,0 2 2 15,0 1 0-15,-4 0-5 0,0 2 3 16,1-1-2-16,0 0-2 16,0-4 4-16,-2-5-3 15,1-2 0 1,2-3 5-16,-3 0-7 0,0 1 4 16,0-2-8-16,2-3 5 15,2-3 3-15,1-4-3 16,0-8 1-16,0-2-4 15,0-6-2-15,0-2 2 16,3-5-2-16,-3-7-2 16,1-2 3-16,1-3-5 15,-2-3 2-15,0 0-2 0,0 0 0 16,1-7-2 0,5-18-41-16,-2-16-70 0,4-14-113 15,3-14-347-15</inkml:trace>
  <inkml:trace contextRef="#ctx0" brushRef="#br0" timeOffset="-106438.98">18220 7491 135 0,'0'0'178'0,"0"0"-153"16,0 0 30-16,0 0 110 15,0 0-95-15,0 0 13 16,-4-8-2-16,3 8-23 15,1 0-1-15,-2 0-1 16,2 0-6-16,0 0-10 16,0 0-13-16,0 0-1 15,0 0 5-15,0 0-15 0,0 0-7 16,3 0-9 0,12 0 1-16,7 0 25 0,11 0-6 15,8 0-5-15,5 0-10 16,8-2-4-16,4-3 1 15,5-1-2-15,1 0 0 16,-3 1 0-16,-5 0 0 16,-3 2-4-16,-4 1 3 15,-1 0-6-15,2 1 2 16,-2 1 4-16,0 0-8 16,-2-1 1-16,-1 1 2 15,0 0-11-15,2 0 15 16,6 0 2-16,6 0 0 0,10 0 4 15,-1 0-4 1,0 0-6-16,-4 2 1 0,-5 3 1 16,0-1-17-16,2-3-15 15,0 2 21-15,3 0 6 16,-1-2 3-16,1 2 6 16,2-3 3-16,-1 1 2 15,1 1-5-15,2 2 1 16,-2-2-1-16,-3 1 0 15,-4-1-2-15,-1 1 2 16,1-1 11-16,3 1-11 16,4-2 0-16,3 2 8 15,0 1-7-15,3 0 41 16,0 2-25-16,1-2-16 0,2 2 24 16,-7-2-25-16,-6-1 3 15,-9 0 6-15,-11-1-9 16,-9 0 4-16,-8-1-3 15,-8 0-1-15,-7 1-2 16,-5-1-20-16,-5 2-146 16,-8-3-157-16</inkml:trace>
  <inkml:trace contextRef="#ctx0" brushRef="#br0" timeOffset="-103687.49">18252 8667 245 0,'0'0'401'0,"0"0"-340"16,0 0-14-16,0 0 50 16,0 0-28-16,0 0-9 15,0 15-4-15,1-8 27 16,2 3-11-16,0 2-33 16,-1 2-4-16,-2 3 2 15,0 2-10-15,0 5-4 16,1 5 4-16,1 1 2 15,-1 7-5-15,1 0-1 0,-1 1-8 16,3 0-1 0,-3-3 4-16,1 1-7 0,-2-6 5 15,0 0 1-15,0-3-11 16,0-4 3-16,0-3 0 16,0-4-2-16,0-5 1 15,0 1-2-15,0-8-3 16,0 1 2-16,0-4-2 15,0-1 2-15,0 0 0 16,0 0 4-16,0 0 1 16,0 0 1-16,0 0 1 15,1 0-4-15,8 0-3 0,4 0-5 16,8-4 4 0,7 1-1-16,7-3-2 0,5 2-1 15,9-1-1-15,8-2-2 16,5 0-6-16,3 2 3 15,-1-3-3-15,2 3 4 16,-2 0-6-16,1-1 2 16,8 2 7-16,5 1-2 15,10 2 4-15,11 1 1 16,6 0-1-16,6 0 3 16,1 0-3-16,-6 0-2 15,-4 0-17-15,-8 0-10 16,0 1 3-16,-1 2 9 15,-1-2 13-15,3 2-6 16,-3-1 8-16,-1-2-5 0,-3 0 4 16,-1 0 3-16,2 0 0 15,-2 0 0-15,-2 1-2 16,-6 0-2-16,0 2 4 16,-4-1 0-16,-1 0 0 15,-2 0 1-15,-2-1-1 16,3-1 1-16,2 0-1 15,-1 0 3-15,-1 0-3 16,1 0 2-16,-3 0 2 16,1 0 0-16,-1 0 3 0,1 0-5 15,-4 0 3 1,-5 0-4-16,-3 0 1 0,-4 0-2 16,-2 0 0-16,0 1 0 15,0 2 0-15,-4 1 5 16,-2 0 0-16,-2-2-5 15,-5-1 3-15,-2 1 4 16,-4-2 7-16,2 0-3 16,-5 0-7-16,-3 0 2 15,-1 0 3-15,0 0-4 16,-3 0 2-16,-1 0-2 16,-2 0 3-16,-2 0-6 15,-2 0 6-15,-2 0-8 16,1 0 2-16,-5 0-1 15,1 0 2-15,-2 0 2 0,-1 0-4 16,-1 0 2-16,-3 0 1 16,-2 0 2-16,-2 0 1 15,1 0 0-15,-3-2 0 16,1 2-3-16,-1-1 3 16,0 1 3-16,0 0 0 15,0 0-2-15,0 0 1 16,0-1-1-16,0 0 0 15,0-1-1-15,0-1 0 16,2-2 0-16,-1 0-4 16,1-3-2-16,-1-2-1 15,2 0 0-15,-3-3 0 0,0-1 0 16,0-2 1-16,0-6-1 16,0-5 0-16,0-6 0 15,0-10 0-15,0-5-1 16,-3-6 2-16,-3-5-1 15,-3-3 0-15,2 1-2 16,-3-4-1-16,-1 1 0 16,2-1 1-16,-3 3-1 15,5 3-1-15,-1 6 4 16,4 3-2-16,-1 5 2 16,2 2 1-16,-1-1 0 15,2 2-1-15,-1-2-2 16,-1 1 0-16,-4-3 2 0,-3-3-6 15,-2-1 3 1,0-2-1-16,0 1 0 0,4 6 1 16,3 8 2-16,1 5 1 15,1 4 0-15,1 6 0 16,1 2 0-16,1 3-2 16,-1 2 2-16,1 4 0 15,-1-2 2-15,-1 3 0 16,3-1-2-16,-1 0-1 15,-1 0 1-15,1 1 0 16,-1 1 1-16,1 2-1 16,-1 0 0-16,1 3 0 0,1 0-2 15,-2-1 5 1,2 3-6-16,-1-3 3 0,-2 1 0 16,2 0 1-16,-1 1 1 15,1-1-3-15,-1 1 1 16,1-1 0-16,-1 0 0 15,1 3 0-15,-1-1 0 16,0 2 0-16,-4-1-7 16,-4 1 6-16,-2 0-4 15,-3 0 4-15,-1 0 1 16,-1 0-1-16,-4 4 1 16,1-1 0-16,-3 0-1 15,-2-2 1-15,-5 0 0 16,-5-1 0-16,-6 0-2 15,-1 0-11-15,2 0-2 0,0 0 8 16,4 0 2-16,3 0 3 16,-1 0-6-16,-1 0-4 15,4-2 11-15,0-4 1 16,-1 2-2-16,1-4 2 16,-5 3-2-16,-2-2-1 15,-3 1-1-15,1 0-1 16,-2 1 2-16,3-1-6 15,3-4 3-15,4 3 3 16,2 1 0-16,-2-2 2 16,1 1-2-16,1 0 3 15,-1 3-2-15,-2 3 0 0,0 1 1 16,-1 0-1-16,0 0 4 16,7 0-4-16,3 0 5 15,5 0-3-15,5 1 0 16,-1 2 0-16,0-2-3 15,1 2 5-15,-3-2-2 16,-2 2 1-16,-2-1-1 16,-2 0 0-16,-1 1 0 15,1 1 0-15,-1 0 0 16,3-1 0-16,0-1 0 16,-3 2 0-16,-3-1 0 15,-5 1 0-15,-9 3 0 16,-5-1 0-16,-13 0-20 0,-7 2-40 15,-11 1-16-15,-9-1-26 16,-6 2-97-16,-1-2-92 16,1-2-338-16</inkml:trace>
  <inkml:trace contextRef="#ctx0" brushRef="#br0" timeOffset="-103069.02">20508 7439 282 0,'0'0'114'0,"83"1"-106"16,-29 0-6-16,9-1 27 15,4 2 38 1,3-2-67-16,2 2-3 0,2-1-14 15,-4 0-44-15,-4 4-14 16,-8-3-110-16,-7 1 62 16</inkml:trace>
  <inkml:trace contextRef="#ctx0" brushRef="#br0" timeOffset="-101788.44">18286 8203 456 0,'0'0'17'16,"0"0"-14"-16,0 0 42 0,0 0 17 16,0 0-11-1,0 0 17-15,-34 6-19 0,34-6-3 16,0 2 0-16,0-2-16 16,0 2 11-16,1-1 21 15,14 0 31-15,8 2-5 16,7-3-29-16,7 0-21 15,12 0-18-15,9 0 12 16,12 0-26-16,14 0 12 16,10-1-8-16,6-2-1 15,8-2-5-15,0 3-3 16,0-1 3-16,-1 2-2 16,1 1-2-16,2 0 3 15,2-2-2-15,1-1 3 16,4 2-1-16,-1 0 0 0,2-1 2 15,-2 0-5 1,-2 0 1-16,-6 0 2 0,-3 2-3 16,-5 0 0-16,-3 0-1 15,-6 0 3-15,-6 0-4 16,-8 2 2-16,-3 1 0 16,-1-2-2-16,1 1 2 15,0-1-1-15,0-1 2 16,-4 0 0-16,-1 1-1 15,-3 2 0-15,-7 0 0 16,-2 1 1-16,-7-1-1 16,-5 0 0-16,1 1 1 15,-2-1 1-15,-1 0 2 16,3-1 0-16,3 1-2 0,2 0 3 16,1 1 1-16,2 0-3 15,-4 1-2-15,0 0 0 16,-3-1-1-16,-3 1 0 15,-2-2 0-15,-5 0-1 16,0-2 2-16,-2 0 2 16,-5-1-2-16,-5 0 0 15,-5 0 1-15,-6 0 3 16,-3 0 1-16,-2 0-1 16,1 0 1-16,1 0-5 15,2 0-1-15,3 0 0 16,0 0 0-16,-2 0-1 15,-2 0-5-15,-2 0 3 0,-3 0-16 16,-4 0 0-16,-3 0-1 16,0 0-21-16,-3 0-103 15,-26-13-226-15</inkml:trace>
  <inkml:trace contextRef="#ctx0" brushRef="#br0" timeOffset="-100668.79">20569 7477 205 0,'0'0'431'0,"0"0"-382"15,0 0 2-15,0 0 7 16,0 0-4-16,0 0 10 16,-6 26 54-16,6-14-27 15,0 1-35-15,0 4-7 16,0 3-18-16,0 1-8 16,0 2-3-16,0 4 8 15,0 2-7-15,0 2-8 16,0 3 6-16,0 3-1 15,0 2-3-15,0 2 0 0,0 0-4 16,0 0 0 0,0 0-2-16,-2 2 0 0,1 2-2 15,-1-1 6-15,2 1-7 16,-2-2 1-16,2-2-4 16,0-2 2-16,0-1 3 15,0-3 1-15,0 1-4 16,-3-1 3-16,0 2-3 15,-2-1-2-15,2-4 7 16,0-1-7-16,0-2-3 16,0 2 3-16,3-5 2 15,0 1-3-15,0-3-1 0,0-1 1 16,0-1 1 0,-2-1-3-16,-1 0 1 0,2 0 3 15,-2-2 1-15,2-2-3 16,-1 1 5-16,1-3-5 15,1 2 1-15,0 0-1 16,0 2-1-16,0 1 2 16,0 3 0-16,0 0-3 15,0 1 2-15,-2-2 0 16,1-1 0-16,-1-1 0 16,2-4 3-16,0-2 0 15,0-3 0-15,0-4 3 16,0-3-2-16,0-2-3 15,0-2-3-15,0 0 4 16,0 0-4-16,0-9-5 0,-7-12-76 16,-15-11-162-16,-13-15-378 15</inkml:trace>
  <inkml:trace contextRef="#ctx0" brushRef="#br0" timeOffset="-99967.97">19413 7493 463 0,'0'0'102'16,"0"0"-36"-16,0 0 26 16,0 0-43-16,0 0 23 15,0 0 28-15,-14 49-8 16,14-26-13-16,0 3 1 15,-1 7-28-15,-2 8-12 16,0 7 14-16,-3 7-17 16,2 7-8-16,2 4-3 15,1 5-7-15,1 5-11 0,0 2 3 16,-2 2 1-16,0-1 2 16,1-3-2-16,-4 0-3 15,-1 0-3-15,-2 3 2 16,-1-5 0-16,1-5 0 15,2-2-7-15,1-10 3 16,1-3-3-16,4-5 7 16,0-3 1-16,0-6-1 15,0-3 4-15,0-4-9 16,0-4 7-16,0-9-9 16,0-5 1-16,0-6-1 15,0-6-2-15,0-3-5 16,0 0-59-16,6-13-91 15,6-19-336-15</inkml:trace>
  <inkml:trace contextRef="#ctx0" brushRef="#br0" timeOffset="-99149.61">21511 7470 484 0,'0'0'275'15,"0"0"-232"-15,0 0 46 16,0 0 21-16,0 0-10 0,0 0-30 16,2 20-35-1,-2 1-7-15,0 10 15 16,0 7-16-16,0 7-5 16,0 8 3-16,0 4 6 0,0 5 4 15,0 4-10-15,0 3-3 16,0 2-3-16,0 7-8 15,0-1 10-15,-8 1-10 16,-5-3 2-16,0-3-9 16,-2-1 2-16,0-4-4 15,5-1 0-15,1-6-1 16,1-4 0-16,1-3 0 16,4-7 0-16,2-4 1 15,1-3 1-15,0-5 7 16,0-5 2-16,0-5-4 15,1-2-1-15,5-10 2 16,1-3-7-16,-2-4 0 0,1-5-1 16,1 0 2-1,2 0-3-15,-3-4-7 0,-1-13-43 16,-5-8-120-16,-3-7-356 16</inkml:trace>
  <inkml:trace contextRef="#ctx0" brushRef="#br0" timeOffset="-97817.52">19010 7669 93 0,'0'0'816'15,"0"0"-734"-15,0 0 20 0,0 0 24 16,0 0-73-16,0 0-12 16,-53 2-29-16,28 13-3 15,-2 9 0-15,1 4 1 16,3 4-1-16,5 4 12 16,5 1 6-16,8-3-2 15,5-1-15-15,0-7 2 16,21-3-9-16,11-7 4 15,6-7-2-15,10-7 1 16,0-2 3-16,-4-4-9 16,-5-14-4-16,-10-4 4 15,-13-5 4-15,-7-3-2 0,-9-4 1 16,0-3-1-16,-10 1-1 16,-10 0 4-16,-4 7-3 15,1 11-2-15,2 6 0 16,3 10-4-16,0 2-1 15,6 0-53-15,3 14-73 16,9 2-238-16,0 1-324 16</inkml:trace>
  <inkml:trace contextRef="#ctx0" brushRef="#br0" timeOffset="-97267.22">20099 7754 901 0,'0'0'67'0,"0"0"-54"0,0 0 111 16,0 0-24-16,0 0-53 15,0 0-3-15,-84 53-13 16,74-20-2-16,3 2-3 16,7-1-2-16,0-1-15 15,8-5 1-15,15-4-4 16,8-7-1-16,9-6-2 16,2-8 4-16,2-3-7 15,-6-1-22-15,-5-17 9 16,-12-2 13-16,-8-5 4 15,-8 0 12-15,-5-5 1 0,-2-1 6 16,-18 2-7-16,-7 2-9 16,-4 9-3-16,-5 7-4 15,-3 11-8-15,-2 0-12 16,7 3-88-16,12 13-130 16,16-1-313-16</inkml:trace>
  <inkml:trace contextRef="#ctx0" brushRef="#br0" timeOffset="-96667.03">22091 7711 883 0,'0'0'325'0,"0"0"-292"0,0 0 39 15,0 0 11 1,0 0-39-16,0 0-21 0,-5 37-10 16,7 3 53-16,4 3-44 15,-1 3-9-15,-3 1-1 16,-2-4-2-16,0 1-6 15,0-4 2-15,0-6-3 16,0-5-2-16,0-8-1 16,0-5-7-16,0-4-72 15,0-9-108-15,-7-3-276 16</inkml:trace>
  <inkml:trace contextRef="#ctx0" brushRef="#br0" timeOffset="-96229.48">21027 7754 897 0,'0'0'169'16,"0"0"-140"-16,0 0 59 15,0 0-11-15,0 0-11 16,-66 82-19-16,50-54-9 16,-1 0-27-16,0-4-6 15,-1 0-5-15,3-3-44 16,3-7-118-16,0-4-300 15</inkml:trace>
  <inkml:trace contextRef="#ctx0" brushRef="#br0" timeOffset="-96027.89">20887 7803 1136 0,'0'0'104'15,"0"0"-83"-15,0 0-10 16,0 0 13-16,79 79-1 16,-49-42-5-16,-4 1-13 0,-4-1-5 15,-5 1-31 1,-6-3-134-16,-10-4-249 0</inkml:trace>
  <inkml:trace contextRef="#ctx0" brushRef="#br0" timeOffset="-94227.97">18941 8521 401 0,'0'0'360'0,"0"0"-336"16,0 0 23-16,0 0 52 15,0 0-4-15,0 0-26 16,-83 19 13-16,65-6-18 16,-2 4-22-16,0 2-9 15,3 5-7-15,1 3-6 16,10 0 8-16,6 1-9 16,0-4-4-16,24-1 0 15,14-8-9-15,15-3 1 16,8-10-7-16,3-2-3 15,-6 0-25-15,-10-8-19 0,-13-10 16 16,-15 0 22-16,-12-3 9 16,-8-2 1-16,0 0 6 15,-21-1 4-15,-11-2-4 16,-4 3-4-16,-5 3-3 16,2 6 0-16,3 7 0 15,3 7-1-15,8 0-29 16,9 0-158-16,10 7-222 15</inkml:trace>
  <inkml:trace contextRef="#ctx0" brushRef="#br0" timeOffset="-93396.22">20100 8481 631 0,'0'0'222'0,"0"0"-211"16,0 0 80-16,0 0 50 16,0 0-49-16,0 0-44 0,-55 18-13 15,39 3 8-15,1 5-16 16,2 4-3-16,7 4 13 15,4 0-14-15,2-3-3 16,6-4-8-16,20-3-4 16,8-5-5-16,12-8 2 15,3-6-5-15,5-5-2 16,-3 0-31-16,-8-3-32 16,-12-10 47-16,-8-3 6 15,-11-5 9-15,-11-5 6 16,-1-3 8-16,-4-4 6 15,-16-4 5-15,-7 2-5 16,-1 4-8-16,-2 7-5 16,2 8-4-16,-2 8-1 15,2 8-1-15,2 0-21 0,3 0-66 16,6 3-252-16,8 2-262 16</inkml:trace>
  <inkml:trace contextRef="#ctx0" brushRef="#br0" timeOffset="-92195.83">22329 8610 721 0,'0'0'162'0,"0"0"-147"0,0 0 60 16,0 0 27-16,0 0-12 16,0 0-34-16,-86 30-27 15,75-13-10-15,2 1-8 16,2 5 10-16,4 1 6 16,3-1-5-16,0 2 2 15,3-6-12-15,16-1-1 16,8-6-4-16,8-2-2 15,1-6-3-15,-1-4-2 16,-2 0-28-16,-4 0 0 16,-7-9 14-16,-6-7 8 0,-7-4 6 15,-3-1 4 1,-6-1-4-16,0-4 10 0,-1 0-7 16,-19 3 1-16,-8 2-3 15,-5 5-1-15,-6 5 0 16,-1 6 0-16,-5 5-2 15,2 0-18-15,-1 0-123 16,0 0-321-16</inkml:trace>
  <inkml:trace contextRef="#ctx0" brushRef="#br0" timeOffset="-91409.07">20940 8570 880 0,'0'0'104'16,"0"0"-73"-16,0 0 105 15,0 0-45-15,0 0-38 16,-81 70-9-16,76-45 5 16,5-1-11-16,0-1-14 15,19-6-14-15,11-4-1 16,12-6-1-16,12-6-4 0,1-1-4 16,-3 0-27-16,-7-10-19 15,-17-8 18-15,-14-5 26 16,-10-1 2-16,-4-4 6 15,-6-2 16-15,-18 1-1 16,-10 2-15-16,-6 6-4 16,-6 7-2-16,1 9-2 15,3 5-12-15,6 0-90 16,12 1-297-16</inkml:trace>
  <inkml:trace contextRef="#ctx0" brushRef="#br0" timeOffset="-88686.06">22576 7714 702 0,'0'0'157'15,"0"0"-153"-15,0 0 5 16,0 0 69-16,0 0-9 16,0 0-4-16,-84-19 2 15,60 15-30-15,-6 1-19 16,-7-2 11-16,-3 0-3 16,-2-1 4-16,-3-1-9 15,3 1-10-15,4-1 0 0,1 3-4 16,4 0 1-16,1 2-4 15,4 1-3-15,2 1 2 16,-2 0-3-16,0 0 1 16,2 0-1-16,1 0 0 15,4 0 1-15,3 1-2 16,2 2 1-16,2-2 0 16,0-1 0-16,-1 0 0 15,0 0 0-15,3 0 1 16,-2 0 1-16,-2 0-1 15,2 0 1-15,-2-1-2 16,-1-2 0-16,0 2 0 16,-4-2 0-16,-2 1 0 15,0 1 1-15,-1-2 0 0,-1 0-1 16,3 2 4 0,-1-2 0-16,0 0-4 0,1 1 3 15,1-3-3-15,-1 1 3 16,1 1-2-16,-3 1 0 15,1 0 0-15,0 1-1 16,-1 1 1-16,2 0 1 16,2 0 4-16,-1 0 3 15,0 0 0-15,2 0 0 16,0 0-2-16,-4 0 2 16,1 0-6-16,-2 0 0 15,-1 0-2-15,-1 0 2 16,-1 0-2-16,3 0-1 0,-1 0 0 15,1 0 0-15,3 0 2 16,0 0-2-16,2 0 0 16,0-1 0-16,-1 1 0 15,-2-2 2-15,-3 1-2 16,2 1 1-16,-2 0-1 16,-2 0 1-16,3 0-2 15,-3 0 2-15,3 0-2 16,3 0 2-16,2 0-2 15,2 0 0-15,1 3 0 16,1 2 1-16,-1-1-1 16,1 4 1-16,0-3 0 15,1 3 0-15,1 1 0 0,3 1 1 16,0 1 0 0,2 1-1-16,0-1 2 0,5 1 0 15,2 2 0-15,1 0 1 16,0 1-2-16,0-1 2 15,0 4-1-15,0-1 1 16,0 0-2-16,3 1 0 16,1-3 2-16,-1 2-2 15,0-1 0-15,3-2 3 16,0 1-1-16,2-1 0 16,-1-2 0-16,3 1-1 15,-1 0 0-15,2-2 0 0,-2 0 1 16,4 0-1-1,-1 1 1-15,3 1-1 0,-1-3 2 16,2 1 1-16,2 0-2 16,3 0 0-16,1 0 1 15,3 2 1-15,0-1 1 16,0-2-5-16,2 1 2 16,-5-2-2-16,2-2 1 15,-5 1-1-15,1-1 0 16,-1-3 2-16,0-1-2 15,4-1 2-15,2 1 4 16,1-1-4-16,5-1 4 16,4 2-3-16,0-2 0 15,1 4-2-15,0-1-1 16,0 2 0-16,-1-2-1 0,1 2 2 16,-2 0-1-16,-3-2-1 15,-1 1 0-15,0 1 0 16,-3-4 0-16,0 3 1 15,0-2-1-15,-2 0 1 16,2 1-1-16,1-2 0 16,2 3 1-16,0-3-1 15,0 3 0-15,-2-1 1 16,-1 0-1-16,-1-1 0 16,1 0 0-16,-1-1 1 0,4 1-1 15,-2-1 1 1,7-2-1-16,1 1 2 0,1-1-1 15,3 2-1-15,-3-2-1 16,1 1 0-16,-2-1-2 16,1 2 3-16,-3-1 0 15,-3-1 1-15,2 0-1 16,-1 0-1-16,0 0 1 16,3 0 2-16,-1 0-2 15,1 0 1-15,-3 0-1 16,0-4 0-16,-1 1 0 15,-1-2 0-15,-3 0 0 16,-4-2 2-16,-2-2-2 16,-3 0 1-16,0-4 3 15,0 0-3-15,0 1-1 0,-3-3 0 16,0 1 2 0,-5-1 0-16,-2-1 0 0,-1 1 1 15,-2-4 1-15,-4-1-3 16,2-1 3-16,-1-3 2 15,-1 0-6-15,1 0 1 16,-2 3 1-16,0 5-1 16,0 0 6-16,0 2 2 15,-8-1-2-15,-11 0-1 16,-6-3-2-16,-8 0 3 16,-9-4-3-16,-7 2 1 15,-5 2-4-15,-6 4-1 16,-4 1 2-16,-6 5 0 15,-3 4-2-15,-6 4-10 0,-8 0-62 16,-10 0-128-16,-6 7-360 16</inkml:trace>
  <inkml:trace contextRef="#ctx0" brushRef="#br0" timeOffset="-87684.56">17821 7682 657 0,'0'0'216'0,"0"0"-145"16,0 0 70-16,0 0-17 16,0 0-61-16,0 0-12 15,-9-4-9-15,9 4-14 16,0 0-22-16,16 0-4 15,9 3-1-15,8 9 9 16,3 3-4-16,0 4-2 16,-6-2-3-16,-6 3-1 0,-8 1 0 15,-9 1 0 1,-7 4 1-16,0 0-1 16,-11 3 9-16,-10-2 2 15,-8-3-6-15,-2-2 5 0,3-4-7 16,-2-2 4-16,6-7-7 15,6-1-1-15,11-4 1 16,5-4-68-16,2 0-58 16,9-12-325-16</inkml:trace>
  <inkml:trace contextRef="#ctx0" brushRef="#br0" timeOffset="-87421.07">18080 7759 734 0,'0'0'166'16,"0"0"-120"-16,0 0 136 15,0 0-83-15,0 0-59 16,-86-8-4-16,66 19 14 16,3 4-7-16,3 3-22 15,4 4-2-15,4 3-11 16,4 1 9-16,2-1-8 15,0 1 0-15,2-2-6 16,12-6-1-16,8-2-2 16,7-8-39-16,9-8-91 15,3 0-197-15,-2-6-340 16</inkml:trace>
  <inkml:trace contextRef="#ctx0" brushRef="#br0" timeOffset="-87167.93">17811 7533 906 0,'0'0'292'0,"0"0"-266"16,0 0-9-16,0 0 15 15,0 0-4-15,0 0 8 16,111-1-24-16,-69-3-12 16,-3 1-68-16,-11 0-276 15,-10 3-286-15</inkml:trace>
  <inkml:trace contextRef="#ctx0" brushRef="#br0" timeOffset="-86437.68">17588 8645 1111 0,'0'0'92'15,"0"0"-81"-15,0 0 45 16,0 0-14-16,0 0-24 15,0 0-12-15,42 19 5 16,-2-7 2-16,2 4-8 16,-2 2-3-16,-3-1-2 15,-11 3 4-15,-8 2-9 16,-9 1 8-16,-9 0-4 16,0 2 2-16,-18 1 2 15,-12-2 0-15,-5-1 3 0,-3-4-4 16,2-4-1-16,0-2 4 15,6-6-5-15,10-7-7 16,8 0-73 0,10-13-207-16,2-14-371 0</inkml:trace>
  <inkml:trace contextRef="#ctx0" brushRef="#br0" timeOffset="-86210.22">17895 8637 1176 0,'0'0'56'0,"0"0"-45"15,0 0 58-15,-94 38-12 16,74-11-23-16,1 6 1 0,6 3-2 16,6 1-15-16,7-2-5 15,0-4-9-15,12-5-4 16,22-9-4-16,11-9-76 15,16-8-78-15,8-6-293 16</inkml:trace>
  <inkml:trace contextRef="#ctx0" brushRef="#br0" timeOffset="-85004.73">18421 6918 658 0,'0'0'94'16,"0"0"-34"-16,0 0 60 0,0 0-48 15,0 0-30 1,0 0-18-16,0 0 31 0,-8 60-1 15,8-27-25-15,0 6-2 16,0-1-9-16,0 1-8 16,0-2-6-16,3-3 0 15,-1-6-2-15,-1-5-1 16,2-8 1-16,-3-7-1 16,0-3-1-16,0-5 0 15,0 0 8-15,0-5 11 16,0-13-6-16,3-3-12 15,2-2 0-15,2 2-1 16,5 3-1-16,3 1-8 16,1 3-11-16,3 4 2 15,0 4-20-15,-3 2 18 0,-6 4 20 16,0 0 0-16,-3 0 0 16,-1 4 4-16,0 12 13 15,-2 5-4-15,1 2-1 16,-4 1-4-16,-1 1-2 15,0 0-1-15,0 2-2 16,-1-1-1-16,-8-5-1 16,-3-4-1-16,-3-3 7 15,-2-6-2-15,-2-4 3 16,-3-4-8-16,2-1-43 16,2-21-133-16,6-8-98 15</inkml:trace>
  <inkml:trace contextRef="#ctx0" brushRef="#br0" timeOffset="-84765">18273 6700 393 0,'0'0'773'0,"0"0"-749"16,0 0-24-16,0 0 0 0,0 0 5 15,0 0 16-15,70 21 2 16,-30-20-23-16,7-1-41 16,0 0-313-16</inkml:trace>
  <inkml:trace contextRef="#ctx0" brushRef="#br0" timeOffset="-84043.03">18797 6907 520 0,'0'0'314'15,"0"0"-296"-15,0 0 21 0,0 0 73 16,0 0-1-16,0 0-37 16,-39 0-46-16,27 17-14 15,-5 6-2-15,4 5 3 16,0 1-6-16,5 2 6 15,2 1-3-15,6-3-8 16,0-1 2-16,0-3-5 16,11-7-1-16,6-2 4 15,3-6-4-15,2-5 0 16,-1-2 1-16,0-3-1 16,-2 0-10-16,-1-13-7 15,-7-8 14-15,-4-3 3 0,-5-3 0 16,-2-4 2-1,0-1 2-15,-5-3-4 0,-8 2 6 16,-2 4 2-16,1 4 8 16,3 8 8-16,5 7 11 15,3 6-10-15,1 3-5 16,2 1-2-16,0 0-6 16,0 0-4-16,0 14-4 15,0 12-4-15,6 10 18 16,6 2-8-16,1 0-1 15,4 0-7-15,-1-1 2 16,5-4-4-16,1-2 0 16,0-3-48-16,0-5-94 15,-3-7-209-15,-5-9-266 16</inkml:trace>
  <inkml:trace contextRef="#ctx0" brushRef="#br0" timeOffset="-83825.74">18635 6725 1041 0,'0'0'105'0,"0"0"-105"15,0 0-4 1,0 0 4-16,0 0 10 15,90 8 1-15,-43-2-11 0,0 0-202 16,-4-5-333-16</inkml:trace>
  <inkml:trace contextRef="#ctx0" brushRef="#br0" timeOffset="-83031.06">19613 6959 876 0,'0'0'84'0,"0"0"17"16,0 0 2-16,0 0-64 15,0 0-31-15,0 0 20 16,0 76 1-16,6-39-21 15,1 3 2-15,2-5-3 16,-3-3-7-16,0-5 0 16,-3-11 0-16,-2-5-1 0,2-5 1 15,-3-4-8-15,2-2-8 16,3 0 5-16,3-5 6 16,1-11-39-16,3-2 4 15,2 2-36-15,-1 0-38 16,0 3 47-16,1 2 53 15,-3 4 8-15,-3 2 6 16,-5 2 1-16,-3 2 10 16,0 1 16-16,0 0 2 15,2 3-10-15,-1 13 56 16,4 3-26-16,-1 3-19 16,1 4-29-16,-2-2 3 0,-1-1-4 15,-2-1 3 1,0-1 0-16,0-5 2 0,-7-2-4 15,-3-3 3-15,-2-4-2 16,-3-4 7-16,1-3-8 16,0 0-1-16,3-8-22 15,6-10-60-15,5-7-115 16,5-6-240-16</inkml:trace>
  <inkml:trace contextRef="#ctx0" brushRef="#br0" timeOffset="-82566.91">19999 7007 902 0,'0'0'91'0,"0"0"-64"15,0 0 65-15,0 0 20 16,0 0-51-16,-75 92-28 15,72-62-9-15,3-3-14 16,0-6-1-16,0-5-7 16,6-3-2-16,9-6 1 15,3-5-1-15,6-2-9 16,1 0-19-16,1-13 10 16,-8-5 5-16,-4-3 13 15,-6-6 3-15,-8-2 2 16,0-1 3-16,-3-2 1 15,-15 2 9-15,2 6 4 0,1 10-2 16,6 4 21-16,4 7-13 16,4 1-1-16,1 2-12 15,0 0-7-15,0 5 1 16,0 18-7-16,3 12 15 16,12 10 9-16,3 2-18 15,1-1-1-15,1 0-6 16,-1-3-2-16,-2-3-7 15,-4-3-81-15,-3-9-61 16,-7-10-232-16,-3-10-395 16</inkml:trace>
  <inkml:trace contextRef="#ctx0" brushRef="#br0" timeOffset="-82274.73">19408 6723 918 0,'0'0'84'0,"0"0"-45"0,0 0 35 16,0 0-38-16,0 0-1 16,0 0 47-16,111 8-53 15,-63-3-29-15,4-2-21 16,-5-3-218-16,-8 0-375 16</inkml:trace>
  <inkml:trace contextRef="#ctx0" brushRef="#br0" timeOffset="-81250.9">20796 6729 786 0,'0'0'85'16,"0"0"-70"-16,0 0 10 16,0 0 73-16,0 0 4 15,1 86-32-15,9-49-25 16,0 7-31-16,-3 1 3 0,-1-1-8 15,0-5-9-15,-3-7 3 16,-2-9-3-16,-1-6 1 16,0-7-1-16,0-4 0 15,0-5-1-15,0-1-6 16,0 0 7-16,0-1 1 16,0-14-1-16,0-3-5 15,0-1-2-15,5-3-23 16,6 2-2-16,2-1 10 15,-3 2 1-15,2-1 20 16,0 6-1-16,-6 4 4 16,-1 5 2-16,-2 4 11 15,-3 1-3-15,0 0 15 0,0 5-17 16,3 14-6 0,0 8 10-16,2 1 0 0,-2-1-7 15,0 2-5-15,-3-3 0 16,0-2-1-16,0-4 4 15,-3-4-3-15,-10-4 0 16,0-3-1-16,-5-4 3 16,-6-3-3-16,-6-2 7 15,1 0-6-15,1-12-2 16,7-3 0-16,12-4-10 16,9-5-109-16,9 1-234 15</inkml:trace>
  <inkml:trace contextRef="#ctx0" brushRef="#br0" timeOffset="-80779.11">21170 6779 170 0,'0'0'759'15,"0"0"-718"-15,0 0 15 16,0 0 44-16,0 0 9 16,0 0-50-16,-71 77-8 0,68-44-24 15,3 2-14 1,0-1-7-16,0-4-2 0,0-8-3 16,6-7 4-16,4-5-5 15,-4-5 0-15,0-5-1 16,0 0-8-16,0 0 3 15,1-16 6-15,-2-5 6 16,-4-5-6-16,1-2 0 16,-2 0 3-16,0 2-1 15,0 1 3-15,0 4 5 16,0 5 2-16,0 5 5 16,0 7 13-16,0 3 2 15,0 1-6-15,0 0-18 0,0 0-8 16,0 12-6-16,0 18-8 15,3 11 14-15,3 7 3 16,1 0 2-16,5-4-5 16,2-3-5-16,6-2-43 15,9-2-84-15,7-5-226 16,1-8-476-16</inkml:trace>
  <inkml:trace contextRef="#ctx0" brushRef="#br0" timeOffset="-80146.94">21979 6691 902 0,'0'0'167'15,"0"0"-118"-15,0 0 43 16,0 0-47-16,0 0-22 16,0 0-11-16,-10 58 33 15,10-8-4-15,10 7-21 0,-1 7-9 16,-2-2-11-1,-2-6 0-15,-1-8 2 0,0-10-2 16,-4-11-4-16,2-11-11 16,-2-8-2-16,0-5 0 15,0-3 1-15,0 0 10 16,0-15 5-16,0-12-14 16,2 0 2-16,4-3 7 15,0 1-12-15,1-1 8 16,0 1 7-16,1 6 0 15,-1 4 1-15,1 6-1 16,1 8 1-16,-2 5-1 16,1 0-8-16,1 3 8 15,1 14 3-15,-1 6 4 16,0 5 0-16,0 1 0 0,-5 3-1 16,-1-3-1-16,-3-1 4 15,0-2-4-15,0-5 0 16,-4-4-1-16,-6-3-1 15,-4-6 1-15,-7-2-1 16,-5-6 4-16,-3 0-4 16,3 0-14-16,7-13-23 15,16-1 12-15,3-4-137 16,14-2-240-16</inkml:trace>
  <inkml:trace contextRef="#ctx0" brushRef="#br0" timeOffset="-79665.02">22379 6880 812 0,'0'0'67'0,"0"0"35"16,0 0-1-16,0 0-36 15,0 0 30-15,0 0-29 16,-88 37-27-16,76-5-10 16,6 5-9-16,6 1-13 15,0-6-4-15,6-4-2 0,13-5-1 16,6-6-11-16,2-7-34 16,2-8-17-16,-4-2-10 15,-2 0-25-15,-3-14 3 16,-6-7 72-16,-4-5 22 15,-4-2 3-15,-6-2 20 16,0-1 15-16,0 2 27 16,-9 0 18-16,-4 4-36 15,1 5-1-15,2 5-3 16,5 7 9-16,4 6-8 16,1 2-26-16,0 0-7 15,0 7-11-15,0 19-1 0,0 14 1 16,10 10 10-1,3 3-10-15,1-2 0 0,4-3-2 16,-1-4-1-16,5-5-102 16,-2-8-75-16,-1-10-264 15</inkml:trace>
  <inkml:trace contextRef="#ctx0" brushRef="#br0" timeOffset="-79454.84">22252 6663 1105 0,'0'0'235'0,"0"0"-235"0,0 0 2 16,0 0-2-16,104 27 14 15,-46-19-14-15,4-6-50 16,-6-2-356-16</inkml:trace>
  <inkml:trace contextRef="#ctx0" brushRef="#br0" timeOffset="-76043.45">16754 6789 1217 0,'0'0'53'0,"0"0"-42"16,0 0 19-16,-92 32 14 16,82-5-8-16,9 10 9 15,1 13-2-15,6 17-5 16,15 5-14-16,5 1-8 15,2-2-11 1,-1-12-2-16,-1-3-3 0,-3-11-19 16,-5-6-79-16,-5-11-56 15,-13-13-203-15,0-9-435 16</inkml:trace>
  <inkml:trace contextRef="#ctx0" brushRef="#br0" timeOffset="-75678.86">16735 6793 1024 0,'0'0'139'0,"0"0"-131"16,0 0-8-16,0 0 4 15,0 0-4-15,0 0 0 16,56 1 46-16,-11 16-15 15,0 5-17-15,-1 1-10 16,-3 4-4-16,-4 3 0 16,-4 4 0-16,-3 5 0 15,-5 5 0-15,-6 4 1 16,-8-2 1-16,-8 1-2 16,-3 0 1-16,-4-4-1 0,-20 2 3 15,-6 0 3-15,-7-5-6 16,-5-3 5-16,-1-6 0 15,2-7-1-15,8-10-3 16,5-7-1-16,7-7-24 16,8-10-185-16,8-21-347 15</inkml:trace>
  <inkml:trace contextRef="#ctx0" brushRef="#br0" timeOffset="-75224.76">17249 7035 1231 0,'0'0'88'0,"0"0"-86"16,-88 53 33-16,75-25 12 15,5 2-13-15,4 2-15 16,4-2 6-16,0-2-17 15,15-5-4-15,6-5-1 16,6-7-4-16,7-10 1 16,2-1-14-16,1-4-7 15,-1-16-10-15,-5-6-19 0,-7-4 38 16,-9-2 5-16,-12-1 6 16,-3-1 2-16,-6 1-1 15,-17 0 2-15,-3 3 5 16,3 7 20-16,6 9 10 15,6 5 2-15,8 6 2 16,3 0-17-16,0 3-1 16,0 0-14-16,2 22-9 15,11 11 0-15,8 11 8 16,1-2-6-16,0 2 1 16,0-2-2-16,-3-2-1 15,-2-2 0-15,0-4-53 0,-2-3-81 16,2-7-92-1,-7-12-289-15</inkml:trace>
  <inkml:trace contextRef="#ctx0" brushRef="#br0" timeOffset="-74967.99">17678 6944 1253 0,'0'0'62'0,"0"0"-58"0,0 0 34 16,0 0-6-16,0 0-29 15,0 0-3-15,47-17-27 16,-16 12-117-16,-3 3-233 15,-11 2-466-15</inkml:trace>
  <inkml:trace contextRef="#ctx0" brushRef="#br0" timeOffset="-74798.88">17645 7215 1194 0,'0'0'39'0,"0"0"-39"0,0 0 13 16,0 0-13-16,0 0-187 15,0 0-78-15</inkml:trace>
  <inkml:trace contextRef="#ctx0" brushRef="#br0" timeOffset="-46582.82">21260 4964 793 0,'0'0'399'0,"0"0"-389"16,0 0 13-16,0 0 14 15,0 0 12-15,0 0 16 16,0 0-4-16,-6-7-30 16,16 7-25-16,7 0 4 0,2 0-1 15,2 0 6 1,7 7 2-16,7 0-16 0,5 1 21 16,-3 1-3-16,-6 2-14 15,-7 3-4-15,-7 3-1 16,-6 3 0-16,-3 3 3 15,-6 2 0-15,-2 3-2 16,0 1 4-16,-14 6 0 16,-8-4 0-16,-10 0 1 15,-8-4-2-15,-6-3-1 16,-8-3 0-16,-2-6-2 16,3-1-1-16,12-4 1 15,14-3-2-15,18-5-2 16,9-2-34-16,3 0-65 15,24-4-25-15,13-15-161 0,12-3-112 16</inkml:trace>
  <inkml:trace contextRef="#ctx0" brushRef="#br0" timeOffset="-46281.17">21716 5055 1033 0,'0'0'47'16,"0"0"45"-16,0 0 1 16,0 0-40-16,0 0-7 15,0 0-5-15,-95-1 7 0,73 24-18 16,0 6 0-16,2 7-7 16,2 3 7-16,4 3-5 15,5-2-4-15,2 1-4 16,6-3-14-16,1-5 8 15,0-4-10-15,16-4 5 16,12-5-6-16,12-5-8 16,10-8-47-16,2-7-66 15,0 0-107-15,-10-10-238 16</inkml:trace>
  <inkml:trace contextRef="#ctx0" brushRef="#br0" timeOffset="-45862.92">21320 4777 1028 0,'0'0'97'0,"0"0"-46"0,0 0 46 16,0 0-17-16,0 0 17 15,0 0-34-15,55-9-37 16,-2 5 1-16,13 2 3 15,1 1-19-15,-4-1-6 16,-13-2-5-16,-9 3 0 16,-10 1 0-16,-9 0 1 15,-11 0 1-15,-6 0-2 16,-5 0-3-16,0 0 1 16,0 0 1-16,0 0-10 15,-8 0-42-15,-3 4-97 0,1 2-304 16</inkml:trace>
  <inkml:trace contextRef="#ctx0" brushRef="#br0" timeOffset="-45007.85">22222 4934 829 0,'0'0'44'0,"0"0"22"16,0 0 56-16,0 0 4 16,0 0-42-16,0 0-38 15,-57 3-8-15,32 12-2 16,-2 3 3-16,2 7-18 16,4 5-5-16,4 2-2 15,8 3-3-15,5-1-9 16,4-5 2-16,0-3 2 15,9-7-6-15,12-5 0 0,0-5 0 16,6-7 0-16,-2-2 0 16,-1 0-10-16,-3-10 10 15,-3-8 1-15,1-5 1 16,-6-3 0-16,0-4 2 16,-3-1-1-16,-6-1 0 15,-4 3 8-15,0 2 11 16,0 7-3-16,-1 7 4 15,-2 6 7-15,3 5 0 16,0 2-14-16,0 0-9 16,-2 0-5-16,-1 13-2 15,-2 16 0-15,0 11 5 16,5 6 0-16,0 8-1 0,0 4 3 16,0 2-4-16,0 3-3 15,0-3 5-15,0-1-5 16,-3-3 1-16,-2-11-2 15,-1-8 1-15,0-11 0 16,2-9 0-16,1-11 3 16,3-3-3-16,0-3 1 15,0 0 3-15,0-9 42 16,7-16 2-16,12-8-48 16,7-8 1-16,4-6 0 15,3-7 0-15,1-6-1 16,1 0-6-16,-2 5 1 15,-7 10-5-15,-5 11 2 0,-9 13 4 16,-5 10 3-16,-5 5 0 16,-2 3-6-16,0 3-11 15,0 0-18-15,0 0-32 16,-2 0-137-16,-5 7-184 16,3 9-589-16</inkml:trace>
  <inkml:trace contextRef="#ctx0" brushRef="#br0" timeOffset="-44392.36">22622 5368 1070 0,'0'0'238'15,"0"0"-217"-15,0 0 12 16,0 0 23-16,0 0-11 16,0 0-8-16,-34 70 18 15,23-30-16-15,2 5-17 16,-1 2-10-16,-1-1-4 0,2-2 3 15,0-6-4-15,1-6-6 16,3-7 3-16,2-9-3 16,1-8-1-16,2-3 1 15,0-5 2-15,0 0 0 16,0-12 8-16,11-10-1 16,7-5-10-16,0-4 0 15,1-1-1-15,0-2-2 16,-3 0-4-16,0 4 4 15,-3 6-9-15,0 6 8 16,-2 8 0-16,-2 3-2 16,1 4 3-16,-2 3 3 0,4 0 1 15,1 2 0-15,1 14 4 16,0 7 7-16,-4 6-7 16,-6 1-3-16,-4 6 0 15,0-1 3-15,0 4-2 16,0 1 7-1,-6-1-9-15,-4 1 5 0,-1-6 0 16,-1-5-2-16,-2-4-1 16,-2-8 2-16,-7-8-4 15,-15-5 3-15,-17-4-4 16,-24-4-41-16,-19-19-134 16,-11-13-699-16</inkml:trace>
  <inkml:trace contextRef="#ctx0" brushRef="#br0" timeOffset="-43028.29">24628 7398 916 0,'0'0'258'0,"0"0"-211"15,0 0 40-15,0 0-11 16,0 0-30-16,0 0-43 16,0 0 8-16,0 92-1 0,6-37 31 15,10 15-20-15,1 18 27 16,-2 13-16-16,-1 20-8 16,-10 10-6-16,-4 5-4 15,0-2 2-15,-4-9-7 16,-7-15 1-16,2-14-2 15,3-17 1-15,3-18-8 16,3-14 1-16,0-11-1 16,0-12-1-16,0-10-3 15,0-8-32-15,0-6-49 16,0 0-125-16,0-20-174 16</inkml:trace>
  <inkml:trace contextRef="#ctx0" brushRef="#br0" timeOffset="-40591.94">24472 7484 838 0,'0'0'155'16,"0"0"-155"-16,0 0 3 15,0 0-3-15,130-8 28 16,-62-4-12-16,17 0 14 16,18-7 1-16,18-1-7 15,14-2-17-15,12 1-1 16,10 2-1-16,11 0-2 16,6 3-1-16,12 1 1 0,11 2 16 15,10 2 42-15,5 2-39 16,7 2-13-16,-2 3 3 15,-7-1 1-15,-1 0-9 16,-11 1 3-16,-10 1-4 16,-10 3-1-16,-12 0 0 15,-13 0 3-15,-5 0-5 16,-9 1-4-16,-4 8 4 16,-2-1 0-16,-4 1 0 15,-10-1 0-15,-4-2 0 16,-8-1 3-16,-7-2-3 15,-5 0 0-15,-11-1-7 16,-6 2 2-16,-11 0 0 0,-6 2 2 16,-6-2 2-16,-8-1 1 15,-7-3 1-15,-8 1 0 16,-7-1-1-16,-5 0 4 16,-5 0 5-16,-7 0 1 15,-2 0 9-15,-5 0 5 16,2 0 4-16,0 0 7 15,2 0-16-15,0 0-10 16,0 0-8-16,0 0 1 16,-2 0 1-16,-2-1 1 15,-1 1 1-15,0-1 3 16,0 1 6-16,0 0 9 0,0 0-5 16,0 0 0-16,0 0-4 15,0 0 0-15,0 0-12 16,0 0 6-16,0 0-6 15,0 0-2-15,0 0-1 16,0 2-6-16,0 11 7 16,0 1 0-16,0 1 1 15,0 4 1-15,0 2 0 16,0 6-1-16,0 2 0 16,-1 6 7-16,-4 4-8 15,0 3 5-15,1 5-2 16,-3 4 1-16,-1 1 2 15,2 5 1-15,-1 0 3 16,0 2 4-16,0 1-8 0,3 2 3 16,-1 4 3-16,1 3 3 15,-2 3-7 1,0-2-1-16,2-4-3 0,-1-2 0 16,2 2-1-16,2-1-1 15,1-2 1-15,0-1-1 16,-2-1-3-16,0-5 4 15,-1-4-5-15,2-2 3 16,-1-5-1-16,2-1 1 16,-1-2 1-16,1-2-1 15,0-2 0-15,0-2-1 16,0 1 1-16,0-3 0 16,0 0 0-16,4-3 0 0,4-4 2 15,-2-4-3-15,-1-6 0 16,-2-4 0-16,-2-4 1 15,2-4 0-15,-3-3-1 16,0-1 0-16,0-1-2 16,0 0 2-16,0 0 2 15,0 0-2-15,0 0 0 16,-9 0-1-16,-12 0 1 16,-14-7 0-16,-9-3-4 15,-10 1 2-15,-4-3-5 16,-7 1-6-16,-6 1 0 15,-7 4 7-15,-3 2 4 16,-4 1-3-16,-2 0-7 0,-4-1 4 16,-10 2 0-1,-2 1-6-15,-5 0-16 0,5 1 30 16,6 0 0-16,-1-2 1 16,0 1-2-16,-4 1 2 15,-5 0 2-15,-1 0 0 16,0 0-3-16,-2 0-3 15,7 0 3-15,2 0 3 16,6 0-1-16,5 0-2 16,9 0 1-16,4 0-1 15,2 0 2-15,1 0-2 16,-1-1 2-16,-5 1-2 16,-4 0-1-16,-6 0-1 0,1 0 0 15,5 0-2-15,10 1 1 16,2 2 2-16,5 1-1 15,0 0 0-15,1-1-3 16,2 4 2-16,4-3-1 16,1-1 4-16,-1 1-2 15,-3-3-1-15,-1 1-35 16,1 0 9-16,1-2 13 16,-1 0 4-16,0 0 4 15,-2 0 4-15,-1 0 3 16,5-2-2-16,2-2 0 15,2 0 3-15,-2 2 0 16,0 2-2-16,-1 0 1 16,3 0 1-16,7 0 1 0,3 0-1 15,6 0 1-15,4 3-1 16,4-1-2-16,4-1 2 16,4 0 0-16,2 2 0 15,0 2 0-15,0-1 1 16,2 0-1-16,0-1 0 15,4-3 0-15,5 4-1 16,6-3 2-16,3-1 1 16,1 0-2-16,2 0 0 15,0 0 1-15,0 0 4 16,0 0 4-16,0 0 14 16,0 0 9-16,-3-1-10 0,3-10-10 15,0-2 3-15,0-4-6 16,-3-4 0-16,0-1-3 15,-3-3 4-15,-3 1-9 16,-1 2 8-16,0-1-3 16,-1-4 1-16,-1 1-4 15,2-5 2-15,1-6 1 16,4-5-2-16,-1-8-3 16,3-6-2-16,2-4-1 15,-1-5-24-15,-1-1-17 16,-3 3-55-16,-1 7-113 15,-2 12-260-15</inkml:trace>
  <inkml:trace contextRef="#ctx0" brushRef="#br0" timeOffset="-39525.98">27244 7253 748 0,'0'0'68'0,"0"0"-33"16,0 0 46-16,0 0 3 15,0 0-28-15,0 0 0 16,0 0-3-16,-15 53 20 15,12-16-43-15,2 8-1 16,1 10 1-16,0 6-3 0,0 5 6 16,7 2 3-1,5 2-7-15,-2 3-8 0,-1-3-4 16,0 5 0-16,-4 1-8 16,-4 0 1-16,-1 3-5 15,0-3 4-15,0-6-3 16,0-1-1-16,0-4 0 15,0-5-1-15,0 0 10 16,0-5-2-16,0-2 2 16,0 0 6-16,0-2 4 15,0-1 6-15,0-3-14 16,0 0-9-16,0-4 4 0,0 0-4 16,0-4-4-1,2-5 0-15,1 0-1 0,1-9 1 16,-2-4 0-16,1-5-3 15,0-7 1-15,-3-3 0 16,1-3-1-16,-1-3-1 16,0 0-5-16,0 0-18 15,0-18-32-15,-6-12-120 16,-10-7-397-16</inkml:trace>
  <inkml:trace contextRef="#ctx0" brushRef="#br0" timeOffset="-38502.31">24567 8392 294 0,'0'0'634'0,"0"0"-592"15,0 0-17-15,0 0 86 16,81 9-22-16,-48-9-37 16,11 0-5-16,13 0-2 15,15 0-23-15,17-6-12 16,19-4-3-16,13 0 8 15,8 0 23-15,6 1-30 16,5 5-7-16,3 1 3 16,3 0-1-16,5 2-1 15,4-1 0-15,8 1-1 16,7 1 1-16,-1 0 2 0,-1 0-2 16,-13 0 1-16,-8 3-3 15,-13 1-5-15,-18 0 1 16,-4-1-2-16,-10-1-9 15,-4-2-3-15,-3 0 7 16,-2 0 9-16,-1 0 1 16,5-2 0-16,2-3 2 15,4 0 0-15,1 2-1 16,-4 2-1-16,-4 1 1 16,-5 0 0-16,-2 0 6 15,-2 1 3-15,-1 4-3 16,-2-1 1-16,1 0-3 15,-3 2-2-15,-3 0 3 16,0 1 1-16,-1 1 0 0,-1 1 6 16,-7 0-10-16,-7 1 5 15,-5-1 9-15,-6-2-5 16,-1 0-1-16,1-3-4 16,2 0-4-16,-2-4 5 15,-5 0-4-15,-7 2-2 16,-5-1 0-16,-7 1 10 15,-6-1 0-15,0 0 3 16,-5-1-2-16,-1 2 2 16,-4-2 0-16,-6 0-7 15,-3 0-2-15,-3 0 2 16,0 0-7-16,-13-9-24 16,-17-9-137-16,-15-3-260 0,-15-6-541 15</inkml:trace>
  <inkml:trace contextRef="#ctx0" brushRef="#br0" timeOffset="-37804.98">28557 7292 789 0,'0'0'108'16,"0"0"-100"-16,0 0-8 16,0 99 33-16,0-51 37 15,0 9 27-15,9 6-11 16,1 7-39-16,1 8-15 16,0 3-12-16,-1 2-7 15,-4 2-5-15,-3 4 4 16,-3-1 4-16,0 0-3 15,0-2 11-15,-6-3 2 16,-7-1-5-16,-1-3 29 0,0-6-34 16,1-5-10-16,5-9 8 15,4-6 14-15,4-1-18 16,0-5 3-16,0-4-5 16,0-3 3-16,0-7-4 15,0-4-3-15,0-8 1 16,0-8-4-16,-2-5 4 15,1-6-5-15,1-2-15 16,-5 0-37-16,-2-20-83 16,-6-13-318-16</inkml:trace>
  <inkml:trace contextRef="#ctx0" brushRef="#br0" timeOffset="-36974.1">25556 7431 756 0,'0'0'129'0,"0"0"-121"15,0 0-4-15,0 0 21 16,0 0 137-16,5 83-72 16,6-38-24-16,0 11-3 0,1 8-20 15,2 7-9-15,-1 3 6 16,-2 11 2-16,-1 8-7 16,-6 7-12-16,1 2 3 15,1 0-2-15,2 0-4 16,3-3-8-16,1 0-3 15,2-2-1-15,-4-6-1 16,1-4-3-16,0-5 6 16,-2-10 0-16,2-10-8 15,-1-11-1-15,-7-13 1 16,2-13-1-16,-5-11-1 16,0-9-3-16,0-5-26 0,0-2-24 15,0-21-35-15,-18-16-266 16,-9-13-737-16</inkml:trace>
  <inkml:trace contextRef="#ctx0" brushRef="#br0" timeOffset="-36201.47">24608 7453 608 0,'0'0'210'0,"0"0"-158"15,0 0 122-15,0 0-28 16,0 0-76-16,0 0 20 16,-26-42-13-16,11 22-29 15,-9-7-14-15,-8-4-2 16,-13-4-11-16,-6-7-8 15,-4-8-2-15,-2-7 1 16,5-14-9-16,4-5 0 16,2-1 0-16,7 4-2 15,5 11 0-15,6 11 2 16,7 12-3-16,7 16 1 16,5 10-1-16,6 9 0 0,2 3-3 15,-3 1-3-15,-2 1-37 16,-4 17-35-16,-3 10-35 15,3 0-154-15,2-3-275 16</inkml:trace>
  <inkml:trace contextRef="#ctx0" brushRef="#br0" timeOffset="-34702.74">25049 7821 859 0,'0'0'46'16,"0"0"-2"-16,0 0 63 15,0 0-9-15,0 0-43 0,0 0-28 16,-28 10-1 0,13 12 5-16,-1 2 2 0,2 9-5 15,1 3 2-15,2 3 2 16,8 8 7-16,3-1-22 16,0 1-4-16,21-6 0 15,10-7-2-15,10-10-7 16,11-9 1-16,5-9-3 15,-2-6-2-15,-1 0 0 16,-7-18-5-16,-12-5-3 16,-13-4 8-16,-12-7 0 15,-10-2 5-15,0-2 3 16,-12-4-3-16,-14 3-2 16,-7 1-2-16,-4 4 1 15,1 8-2-15,5 10-2 0,1 9 2 16,4 5-8-16,10 2-25 15,3 0-70-15,10 9-89 16,3 0-210-16</inkml:trace>
  <inkml:trace contextRef="#ctx0" brushRef="#br0" timeOffset="-33921.12">26550 7681 585 0,'0'0'651'15,"0"0"-634"-15,0 0-9 16,0 0 74-16,-100-19-2 16,75 21-29-16,-2 20-22 15,-1 11-9-15,8 12-5 16,7 4-6-16,13 1-2 15,1-3-2-15,32-4 1 16,21-8-6-16,19-8 0 16,17-11-3-16,7-14-30 15,-1-2-31-15,-10-7-40 16,-18-15 40-16,-20 0 43 16,-20-6 21-16,-19-1 14 0,-9-6 18 15,-7-2 0-15,-25-3-10 16,-7-2-8-16,-7 2-8 15,-3 10-5-15,0 7 0 16,2 11-1-16,1 11-9 16,6 1-64-16,12 0-153 15,11 10-245-15</inkml:trace>
  <inkml:trace contextRef="#ctx0" brushRef="#br0" timeOffset="-32701.94">29292 7752 838 0,'0'0'188'16,"0"0"-114"-16,0 0 51 16,0 0-27-16,0 0-35 15,0 0-8-15,0 0-25 16,-52 38-9-16,25-9 12 0,0 6-8 16,5 4-5-16,6 0-1 15,10-2-8-15,6-4-4 16,4-4-2-16,26-6 0 15,13-8-5-15,10-9-11 16,6-6-63-16,-2-3-61 16,-10-16 52-16,-12-7 68 15,-11-2 15-15,-12-4 14 16,-8-2 21-16,-4-4-3 16,-7 0 12-16,-20 1 3 15,-7 6-16-15,-8 7-24 16,-14 7-7-16,-9 7-19 15,-16 3-153-15,-8 3-439 16</inkml:trace>
  <inkml:trace contextRef="#ctx0" brushRef="#br0" timeOffset="-32183.72">28136 7654 224 0,'0'0'788'0,"0"0"-741"15,0 0 67-15,0 0 13 16,0 0-53-16,0 0-18 16,-33 10-35-16,8 21-2 15,-11 6 0-15,1 3-3 16,3 1-3-16,1-3-11 15,3-3 1-15,5-2-3 16,4-6-40-16,9-4-82 16,10-11-175-16,0-8-305 15</inkml:trace>
  <inkml:trace contextRef="#ctx0" brushRef="#br0" timeOffset="-31972.94">27914 7665 839 0,'0'0'312'0,"0"0"-249"16,0 0 35-16,0 0 8 15,0 0-47-15,0 0-44 16,46 49 17-16,-9-5 9 16,5 1-21-16,-2 1-15 15,-2-5-5-15,-5-1-16 16,-8-3-97-16,-10-6-229 0,-13-5-686 15</inkml:trace>
  <inkml:trace contextRef="#ctx0" brushRef="#br0" timeOffset="-30400.54">25161 8667 823 0,'0'0'84'16,"0"0"-11"-16,0 0 84 16,0 0-27-16,0 0-59 15,0 0-26-15,0 0 8 16,0 0-23-16,0 0-2 16,0 3-11-16,0-1-3 15,0 8-8-15,0 4 0 0,-3 8 20 16,-3 3 6-16,-1 3-4 15,1 2-12-15,1 1 0 16,2 0 7-16,3-1-2 16,0 1-11-16,0-1 4 15,0-1 4-15,0-2-9 16,0-6 2-16,0-7-4 16,3-3 2-16,-3-5-2 15,0-5-2-15,2-1-3 16,-2 0 2-16,0 0-1 0,0 0 2 15,0 0-1 1,0 0-3-16,0 0-1 0,0 0-4 16,0 0-29-16,3-3-31 15,3-14-112-15,4-4-444 16</inkml:trace>
  <inkml:trace contextRef="#ctx0" brushRef="#br0" timeOffset="-28795.72">26502 8629 391 0,'0'0'335'0,"0"0"-290"16,0 0 5-16,0 0 48 15,0 0 8-15,0 0-47 16,0-2-4-16,0 2-5 16,0 0-19-16,0 0-7 15,0 0-12-15,0 0 0 16,0 0 1-16,0 0-2 16,0 0-4-16,0 0 4 15,0 0-7-15,0 0 1 16,0 0-3-16,0 0-2 15,0 0 1-15,0 0-1 16,0 0 1-16,0 0 3 16,0 0-4-16,0 0 0 0,0 0 0 15,0 0 0-15,0 0-1 16,0 0 1-16,0 0 1 16,0 0-1-16,0 0 0 15,0 0 0-15,0 0 0 16,0 0 2-16,0 0-2 15,0 0-1-15,0 0 1 16,0 0 0-16,0 0 0 16,0 0 0-16,0 0 0 15,0 0 0-15,0 0 0 16,0 0 2-16,0 0-2 16,0 0-2-16,0 0 2 0,0 0 1 15,0 0-1-15,0 0-1 16,0 0 1-16,0 0 0 15,0 3 1-15,-8 4 1 16,-3 1-2-16,0 4 1 16,-2 3 9-16,1 2 6 15,0 5-2-15,3 2-4 16,3-1 2-16,6 3-3 16,0-2 2-16,0-3 0 15,12-1 1-15,9-5-1 16,4-4-4-16,7-3 0 0,1-6-3 15,1-2-1 1,2 0-2-16,-5-2 6 0,-4-10-2 16,-6-3-2-16,-9-4-2 15,-8-4 14-15,-4-6 3 16,0-3-3-16,-7-6-6 16,-12-2-7-16,-7 5-2 15,-2 7-2-15,-1 8 1 16,1 9-1-16,-2 5 2 15,0 6-6-15,-1 0-11 16,3 1-30-16,5 13-46 16,5 3-74-16,5 0-321 15</inkml:trace>
  <inkml:trace contextRef="#ctx0" brushRef="#br0" timeOffset="-27330.46">29203 8596 899 0,'0'0'297'0,"0"0"-279"15,0 0 70-15,0 0 19 16,0 0-20-16,0 0-32 16,-6-8-22-16,6 8-19 15,0 0-4-15,-2 2-2 16,1 14-7-16,-5 8 3 16,1 9 16-16,-2 3-6 15,3 5 7-15,1 1 0 16,1-2-2-16,2 1 2 15,0-3-5-15,0-2-5 16,0-6-9-16,5-3 5 0,-2-8 1 16,-2-8-8-16,1-6 4 15,-1-3-2-15,-1-1-1 16,0-1 0-16,0 0 2 16,0 0 2-16,0 0-2 15,0 0-1-15,0 0-2 16,3 0-10-16,1 0-36 15,4-1-75-15,1-13-344 16</inkml:trace>
  <inkml:trace contextRef="#ctx0" brushRef="#br0" timeOffset="-26280.12">27932 8657 893 0,'0'0'318'15,"0"0"-306"-15,0 0 44 16,0 0 36-16,0 0-5 16,0 0-52-16,-15 15-17 15,-3 11 15-15,-6 6 5 0,0 2-15 16,0 0 3-1,-1 0-11-15,1-3-10 0,-1-1-4 16,3-4-2-16,2-5-4 16,4-5-41-16,2-6-94 15,2-7-74-15,2-3-179 16,1 0-175-16</inkml:trace>
  <inkml:trace contextRef="#ctx0" brushRef="#br0" timeOffset="-26075.12">27645 8640 924 0,'0'0'149'15,"0"0"-23"-15,0 0 13 16,0 0-38-16,0 0-50 0,0 0-22 16,0 0 64-1,56 102-66-15,-31-67-19 0,3 0-3 16,8-1-5-16,7-2-10 15,5 0-90-15,-2-7-159 16,-10-8-743-16</inkml:trace>
  <inkml:trace contextRef="#ctx0" brushRef="#br0" timeOffset="-24159.4">24687 8546 1191 0,'0'0'36'16,"0"0"-30"-16,0 0 8 15,0 0 11-15,0 0 5 16,82-25 1-16,-15 21-6 16,17 1-2-16,7 2-8 15,3 1-7-15,-3 0 0 16,-7 0-1-16,-12 4-2 15,-14 7-4-15,-12 5 1 16,-14 4-2-16,-11 4 0 0,-5 4 2 16,-7 5 6-16,-3 1 4 15,-1 5 4-15,-3 3-1 16,1 4-3-16,-3 1-9 16,0 4 7-16,0 1-8 15,-3-2 2-15,-10 0-2 16,-2-2 3-16,-6-4-2 15,-5-2 3-15,-7-3 9 16,-5-5 4-16,-6-8 1 16,-6-5 7-16,-5-5-1 15,-3-6-8-15,-3-6 2 16,-6-4-6-16,-4 0-1 16,2-10-7-16,1-8-2 0,13-6-2 15,12 4 3-15,15 2-3 16,10 7-1-16,9 3-1 15,6 6 3-15,3 2-3 16,0-2-13-16,0 2-13 16,0 0-36-16,3 0-55 15,14 0-90-15,7 0-271 16</inkml:trace>
  <inkml:trace contextRef="#ctx0" brushRef="#br0" timeOffset="-23010.17">29849 8599 586 0,'0'0'354'15,"0"0"-332"-15,0 0 46 16,0 0 54-16,0 0-18 16,0 0-27-16,6-73-18 0,-6 66-14 15,-12-1 2 1,-10 1-33-16,-8 0 0 0,-12 0 9 15,-10 4-5-15,-12-2-2 16,-14 4-6-16,-10 1-4 16,-5 0 0-16,4 0-4 15,4 0 1-15,7 0 1 16,7 0-3-16,7 0 3 16,5 8-3-16,5 3 2 15,1 6 2-15,-1 3-1 16,2 6 7-16,4 3 1 15,5 5 0-15,7 3-4 0,6 3-2 16,8 6-1-16,4 0-1 16,7 5-3-16,6 0 1 15,5 2 2-15,0-3 4 16,19-1-4-16,12-3-2 16,11-2 4-16,17-1-3 15,9-7 0-15,11-4 0 16,12-7-2-16,6-10 1 15,6-3-4-15,-2-7-1 16,6-2-6-16,-2-3 8 16,-6 0-10-16,-7 0-3 15,-13-10 3-15,-13-5 8 16,-11 4 0-16,-3-3 3 0,-7-1 1 16,-9 4 6-1,-6-1-3-15,-8 4 7 0,-4 2 0 16,-6 3-1-16,-5 3 0 15,-4-2 0-15,-3 2-6 16,0 0 0-16,0 0-1 16,0 0-1-16,0 0-2 15,0 0-3-15,0 0 0 16,0 0-26-16,0 0-55 16,0 0-226-16,-17-10-451 15</inkml:trace>
  <inkml:trace contextRef="#ctx0" brushRef="#br0" timeOffset="-20934.05">23926 8884 34 0,'0'0'1049'15,"0"0"-957"-15,0 0-69 16,0 0 58-16,0 0 7 16,0 0 4-16,-5 0-39 15,5 0-22-15,0 0-12 0,5-1-8 16,7-1-10-1,9 1-1-15,7-1 0 0,2 2 5 16,0 0-5-16,-4 0 0 16,-3 10-1-16,-5 6 0 15,-8 5 1-15,-2 4-5 16,-8 4 3-16,0 0 2 16,-6 3 1-16,-12-2 0 15,-4-1-1-15,-2-4 0 16,4-2 0-16,1-5-1 15,5-6 1-15,4-1-15 16,4-7-71-16,6-4-29 16,0 0-104-16,2-7-134 15</inkml:trace>
  <inkml:trace contextRef="#ctx0" brushRef="#br0" timeOffset="-20672.15">24180 8929 1198 0,'0'0'78'16,"0"0"-72"-16,0 0 30 15,0 0 23-15,0 0-12 16,0 0-1-16,-71-2-18 16,57 21-18-16,1 5 1 15,3 3 10-15,1 2 3 16,6 0-12-16,3-2-2 15,0-1-6-15,6-2-3 0,12-2 6 16,6-5-7-16,9-7-11 16,2-8-70-16,7-2-96 15,0-4-225-15</inkml:trace>
  <inkml:trace contextRef="#ctx0" brushRef="#br0" timeOffset="-19550.07">23838 7701 515 0,'0'0'395'0,"0"0"-355"16,0 0 51-16,0 0 22 16,0 0-25-16,0 0-48 0,-8 0-10 15,8 0-5-15,5 0-14 16,7 5 5-16,6 2 26 15,5 1-23-15,2 3-6 16,1 4 4-16,3 0-8 16,-4 6-7-16,-4 2 5 15,-5 5 2-15,-7 2-3 16,-6 2-1-16,-3 4-1 16,0 1 1-16,-16-2-4 15,-8 3 4-15,-3-6-5 16,-2-2-1-16,3-5-3 15,3-7-40-15,11-7-36 16,7-8-19-16,5-3-104 0,0-11-126 16,11-15-318-16</inkml:trace>
  <inkml:trace contextRef="#ctx0" brushRef="#br0" timeOffset="-19304.91">24076 7807 997 0,'0'0'78'16,"0"0"-8"-16,0 0 50 16,0 0-43-16,0 0-28 15,0 0-15-15,0 0 5 16,-91 17-26-16,77 9 3 0,5 6 1 16,6 1-10-16,3 1 1 15,0 1-2-15,15-3-1 16,7-2-5-16,6-4 0 15,7-8-4-15,8-10-58 16,3-6-58-16,3-2-121 16,-10-15-205-16</inkml:trace>
  <inkml:trace contextRef="#ctx0" brushRef="#br0" timeOffset="-19049.51">23817 7453 1017 0,'0'0'187'0,"0"0"-182"16,0 0 12-16,0 0-6 15,0 0 12-15,100-13-4 16,-48 4-5-16,2-1-14 16,-2 0-24-16,-10-1-308 15,-11-4-454-15</inkml:trace>
  <inkml:trace contextRef="#ctx0" brushRef="#br0" timeOffset="-17919.74">24779 6856 1114 0,'0'0'42'16,"0"0"9"-16,0 0-21 0,0 0-24 16,0 0-3-16,0 0 19 15,39 100 14-15,-17-49-8 16,-2 3-11-16,-4-3-15 15,-5-7 2-15,-5-8-3 16,-5-6 0-16,-1-9 3 16,0-8-4-16,0-5 0 15,0-7 0-15,0-1 0 16,0 0 0-16,0 0 2 16,0-15-2-16,0-6-1 15,3-2-13-15,6 1-4 16,3 1-11-16,-1 2 6 15,2 4 14-15,-3 4 4 0,-2 5 2 16,-1 1 2-16,-4 4 1 16,-1 1 1-16,1 0 0 15,1 0 3-15,1 3 4 16,2 12 5-16,0 2 4 16,1 3-4-16,-2 2-7 15,-1-2-2-15,-4-1 1 16,-1-1-2-16,0-2-2 15,-7-1 1-15,-16-2 1 16,-7-2 1-16,-10-4-4 16,-6-7-5-16,-7 0-43 15,4-11-86-15,7-15-198 0</inkml:trace>
  <inkml:trace contextRef="#ctx0" brushRef="#br0" timeOffset="-17692.98">24641 6618 961 0,'0'0'202'15,"0"0"-191"-15,0 0-9 16,0 0 1-16,0 0 23 0,81-9 12 15,-30 9-24 1,5 0-14-16,-1-1-68 0,-10-5-308 16</inkml:trace>
  <inkml:trace contextRef="#ctx0" brushRef="#br0" timeOffset="-17131.82">25219 6851 820 0,'0'0'294'0,"0"0"-290"16,0 0-3-16,-83 59 16 16,65-33 15-16,2 5-5 15,6-1-9-15,7 0-11 16,3-4-3-16,0-7-4 16,0-5-1-16,14-7-10 15,4-7 10-15,3 0-6 0,6-5-26 16,1-18-40-1,-1-4 5-15,-3-7 26 0,-9-2 32 16,-4 1 10 0,-6 1 6-16,-5 1 17 0,0 5 15 15,0 5 10-15,-5 5 27 16,-2 5-5-16,3 6-28 16,1 4-14-16,3 2 16 15,0 1-13-15,0 0-6 16,0 0-3-16,0 7-22 15,0 16 5-15,0 10 15 16,13 9 6-16,2 5-11 16,6 6-9-16,-3-3-3 15,1-1-3-15,0-6-19 16,-5-6-64-16,-3-8-58 16,-4-9-207-16,-7-11-306 15</inkml:trace>
  <inkml:trace contextRef="#ctx0" brushRef="#br0" timeOffset="-16905">25073 6571 991 0,'0'0'167'15,"0"0"-153"-15,0 0 9 16,0 0 2-16,0 0-7 16,99-8 11-16,-38 15-20 15,10 1-9-15,-4-2-150 16,-7-6-276-16</inkml:trace>
  <inkml:trace contextRef="#ctx0" brushRef="#br0" timeOffset="-16252.85">26204 6688 416 0,'0'0'682'0,"0"0"-666"16,0 0-15-16,0 0 1 15,0 0 19-15,0 0 47 0,-33 80-19 16,44-39-16-1,5 3-15-15,-4 3-12 0,-1-2-5 16,-3-5 1-16,-3-10 1 16,-5-9-3-16,0-10 1 15,0-8 1-15,0-3-1 16,0 0-1-16,0-6 7 16,0-13-7-16,0-7-15 15,1 1 4-15,7 0-14 16,1 1-18-16,3 2-15 15,-2 4 30-15,2 3 23 16,-5 5 5-16,0 6 0 16,-4 1 6-16,-2 3 1 15,2 0 2-15,3 3-8 16,4 13 11-16,2 8 18 0,2 7-5 16,-4 4-15-16,-1 0-5 15,-1-1-1-15,-4-2 2 16,-1-5-2-16,-3-3 0 15,0-5-4-15,0-5 7 16,-6-2-7-16,-6-4 6 16,-9-4 2-16,-1-1 0 15,-4-3-5-15,1 0 3 16,6-10-6-16,10-13-5 16,9-4-166-16,3-4-247 15</inkml:trace>
  <inkml:trace contextRef="#ctx0" brushRef="#br0" timeOffset="-15802.93">26629 6770 1070 0,'0'0'107'0,"0"0"-98"16,0 0 40-16,0 0 3 15,-92 52-5-15,71-18-17 16,7 6-3-16,4 3-14 16,9 0-6-16,1-8-4 15,0-5-1-15,13-13-2 0,3-6-3 16,8-8-6 0,1-3-2-16,4-3-5 0,-2-16-8 15,-5-6-8-15,-6-3 21 16,-8-4 7-16,-8-3 4 15,0 2 3-15,-3 2 0 16,-12 2 5-16,2 8 18 16,1 9-9-16,4 5 1 15,5 4 13-15,3 2 12 16,0 1-26-16,0 0-17 16,0 19-3-16,14 14 3 15,2 11 11-15,5 6-6 16,-2 2-4-16,-1 1-2 15,-1-6 0-15,-4-3-36 0,2-7-56 16,-8-9-69-16,-5-10-185 16,-2-12-387-16</inkml:trace>
  <inkml:trace contextRef="#ctx0" brushRef="#br0" timeOffset="-15570.17">26064 6546 1009 0,'0'0'203'0,"0"0"-173"0,0 0-10 16,0 0-19-16,0 0 3 15,121-11-3-15,-50 11-1 16,4 0-58-16,-5 0-297 16</inkml:trace>
  <inkml:trace contextRef="#ctx0" brushRef="#br0" timeOffset="-14851.1">27422 6612 859 0,'0'0'266'0,"0"0"-251"15,0 0 19-15,0 0 16 16,0 0-28-16,0 0-10 16,0 0 52-16,-5 95-30 15,5-49-7-15,9 4-11 16,3-2-8-16,1-2-2 16,-1-7-5-16,-3-7 0 15,-4-11 0-15,-2-11-2 16,-3-7 1-16,1-3 0 0,-1 0 0 15,0-14 16-15,0-9-7 16,0-6-9-16,0 2 0 16,0 0-2-16,2 1-4 15,8-1-18-15,5 5-3 16,4 3-7-16,0 5 9 16,1 7 21-16,1 4-1 15,-4 3 3-15,0 0 1 16,-2 4 0-16,0 16 1 15,-1 3 4-15,-3 8 0 16,-1 7 4-16,-4 6-4 16,-3 0-4-16,-2-2-1 15,-1-5 1-15,0-7 0 0,0-8-9 16,0-5-19-16,-6-6 2 16,-8-7-7-16,-6-4-34 15,-4 0-37-15,-1-11-45 16,2-10-39-16,8-10-356 15</inkml:trace>
  <inkml:trace contextRef="#ctx0" brushRef="#br0" timeOffset="-14399.13">27930 6711 991 0,'0'0'181'0,"0"0"-179"16,0 0 16-16,0 0 36 15,0 0-9-15,-73 96-10 16,70-55-16-16,3 1-10 16,0-3-3-16,9-4-5 15,5-10-1-15,3-11-2 16,1-7-4-16,5-7-1 15,-1 0-10-15,-2-11-26 16,-1-13 2-16,-7-4 41 16,-3-6 1-16,-6-4 5 15,-3-2 2-15,0 2 9 0,-3 1 6 16,-7 8 4-16,0 8 6 16,4 8 0-16,3 7 20 15,3 5-25-15,0 1 0 16,0 0-18-16,0 10-10 15,0 17 1-15,0 10 22 16,0 8-11-16,6 2-5 16,3 7-7-16,3 0-3 15,-1-4-23-15,5-4-98 16,-1-13-109-16,3-8-566 16</inkml:trace>
  <inkml:trace contextRef="#ctx0" brushRef="#br0" timeOffset="-13716.93">29300 6641 842 0,'0'0'238'0,"0"0"-202"0,0 0 87 16,0 0-62-16,0 0-30 15,0 0-12-15,-15 6-8 16,15 18 33-16,0 12-18 16,0 6-3-16,0 8-13 15,0 7 8-15,-3 0-13 16,0-2-4-16,1-6 1 16,2-8 0-16,0-11-2 15,0-9-1-15,0-10-8 16,2-5-16-16,-2-6-2 15,1 0 27-15,1-13 3 0,-1-11-3 16,4-7-2-16,-1 0 0 16,1-3 2-1,4-1-3-15,1 2 2 0,1 4-1 16,5 6-2-16,-2 9-8 16,-3 6-2-16,-2 5 6 15,-3 3 3-15,2 0 0 16,2 0 3-16,-1 12 2 15,2 10 5-15,-3 6 12 16,0 4-10-16,-3 3-2 16,-2-2-4-16,-3 0-1 15,0-5 0-15,0-3-2 0,-13-5-4 16,-7-5 2-16,-9-5 3 16,-3-7 1-16,-6-3-5 15,2 0-6-15,6-10-4 16,14-10-38-16,15-4-118 15,1-2-224-15</inkml:trace>
  <inkml:trace contextRef="#ctx0" brushRef="#br0" timeOffset="-13267.05">29701 6806 882 0,'0'0'238'16,"0"0"-208"-16,0 0 60 16,0 0-56-16,0 0 22 15,0 0-2-15,-71 94-11 16,65-52-20-16,6-2-12 16,0-5-6-16,0-7-4 15,7-6 0-15,8-10-1 16,3-7-2-16,4-5 0 15,3 0-17-15,-2-7-22 16,-4-12 18-16,-4-6 22 0,-6-7 1 16,-6-7 4-1,-3-2 0-15,0-2 3 0,-3 4 11 16,-11 7 8-16,1 9-2 16,6 9-2-16,2 7 11 15,5 6-8-15,0 1-12 16,0 1-13-16,0 22-3 15,0 13 3-15,9 10 5 16,5 7 0-16,2 4-5 16,5-5-1-16,-1-3-9 15,0-6-60-15,-3-9-37 16,-2-11-139-16,-5-12-242 16</inkml:trace>
  <inkml:trace contextRef="#ctx0" brushRef="#br0" timeOffset="-13072.97">29619 6575 1351 0,'0'0'38'15,"0"0"-29"-15,0 0 5 16,0 0-3-16,106 14 12 15,-45-4-20-15,8-1-3 16,1-3-191-16,-11-6-542 16</inkml:trace>
  <inkml:trace contextRef="#ctx0" brushRef="#br0" timeOffset="-1783.05">24681 2874 1323 0,'0'0'32'15,"0"0"-32"-15,0 0 0 16,-5 83 3-16,1-46 2 15,4 0 13-15,0-4 5 16,6-1 10-16,19-7-1 16,13-7-20-16,15-11 0 15,14-7-7-15,11 0 0 16,0-19-2-16,-7-7-1 0,-16-1-1 16,-16 1 3-1,-19-2 1-15,-12-1 3 0,-8 2 8 16,0 1 18-16,-11 4-9 15,-8 4-3-15,3 5-5 16,4 5-7-16,5 5 4 16,5 2-13-16,2 1 4 15,0 0-5-15,0 9 0 16,0 14 0-16,0 7 7 16,0 4 2-16,0 2 2 15,5 4-1-15,5 4 1 16,1 4-3-16,0 4 0 0,2 3-1 15,-4 2-4 1,1 2 1-16,-3 0-3 0,-4 0 0 16,-3 5 2-16,0-4 0 15,-3-1-3-15,-17-9 1 16,-9-5 1-16,-10-5 1 16,-6-8 7-16,-8-8 6 15,-2-6 7-15,3-9 4 16,5-9 0-16,8 0-3 15,8-12-10-15,4-13-4 16,9-11-10-16,12-15-7 16,6-17-43-16,23-11-32 15,28-2-50-15,17 8-184 16,7 11-581-16</inkml:trace>
  <inkml:trace contextRef="#ctx0" brushRef="#br0" timeOffset="-1538.84">25839 3210 1500 0,'0'0'55'0,"0"0"-45"16,0 0 46-1,0 0 0-15,0 0-12 0,0 0-21 16,31 0-15-16,6-7-8 16,15-3-21-16,5 1-67 15,-4 0-114-15,-8 2-203 16</inkml:trace>
  <inkml:trace contextRef="#ctx0" brushRef="#br0" timeOffset="-1365.12">25955 3399 1385 0,'0'0'87'0,"0"0"-78"16,0 0 75-16,0 0-20 0,0 0-42 16,131 7-15-1,-31-24-7-15,12-5-201 0,-10-1-647 16</inkml:trace>
  <inkml:trace contextRef="#ctx0" brushRef="#br0" timeOffset="-23.72">18485 10902 951 0,'0'0'218'15,"0"0"-154"-15,0 0-24 16,0 0 32-16,0 0-5 16,0 0-8-16,-8 31-30 15,8 4 6-15,0 19 25 16,0 14-37-16,0 14-4 16,-3 12 9-16,3 18-4 15,0 3-6-15,0 4-1 16,0-1-10-16,0-9-1 15,8-12-1-15,-1-11-3 16,0-14 0-16,1-14 0 16,-3-13-2-16,-2-10 0 0,-2-9-22 15,1-11-44-15,-2-6-57 16,0-9-187-16,0-13-471 16</inkml:trace>
  <inkml:trace contextRef="#ctx0" brushRef="#br0" timeOffset="2082.64">18464 10843 729 0,'0'0'92'0,"0"0"-75"16,0 0 0-16,0 0 7 16,0 0 66-16,90-1 29 15,-29 1-23-15,22 0-46 16,23 0-18-16,16 0-9 16,14 0-7-16,15 0-9 15,5 0-5-15,7 0 0 16,4 0-2-16,-4 2-2 15,-7 11-13-15,-3 1 2 16,-10 1-4-16,-6 1 3 16,5-2 3-16,1 0 6 15,15-1 2-15,11 1 1 16,1 0 2-16,0 3-1 16,-16 0-2-16,-18 0 1 0,-16 0 1 15,-14-6-3-15,-12-1-4 16,-8-5 4-16,-8-2-6 15,1-3 4-15,2 0 6 16,6 0 0-16,-1 0-2 16,-1 0 2-16,-7 0-1 15,-8 0 2-15,-9 0-1 16,-10 0 0-16,-9 3 1 16,-4 1-1-16,-2-3 1 15,0-1-2-15,3 0 2 16,5 0-1-16,3 0 0 15,0 0-1-15,-3 0 0 16,-8 0-3-16,-10 0-6 0,-9 0-2 16,-8 0 10-16,-5 0 2 15,2 0 1-15,9 0 9 16,9 0 6-16,10 0-12 16,5 0-4-16,0-2-8 15,-1 1-1-15,-6 1-5 16,-10 0 11-16,-4 0 2 15,-10 0 0-15,-8 0 1 16,0 0 1-16,0 0 22 16,0 0 14-16,-2 0-15 15,-4 0-13-15,2 0-2 16,1 0 6-16,1 0 0 0,-2 0-10 16,2 12 2-1,-1 6 10-15,0 2 5 0,0 7-1 16,-3 4-3-16,0 7 5 15,-5 7 7-15,-3 6-11 16,-1 12 11-16,0 0-14 16,-1 6-5-16,4-4-5 15,3-1 0-15,3 1 19 16,3-1 2-16,3 3-3 16,0-1 5-16,0-2-6 15,-3-7-7-15,-4 0-1 16,-4-4-5-16,-2-3-2 0,1 0 0 15,-1-2-5 1,2 1 4-16,0-1-4 0,1 0 1 16,0-2 1-16,2 5 1 15,0 1 1-15,0-3 8 16,2-2-4-16,0-6-3 16,4-4 1-16,1-3-2 15,1-4-2-15,0-3 5 16,0-2-6-16,0-5 0 15,0 0 2-15,0-4-4 16,0-2 0-16,0-4 1 16,0-3-1-16,0-3 0 15,0-1 0-15,0 0 0 0,0-3 0 16,0 0 0 0,0 0 8-16,0 1-4 15,0-1 2-15,-5 0-4 0,-16-5 0 16,-10-8-2-16,-18 2 0 15,-12 1-3-15,-8 4-6 16,-4 1-5-16,-5 4 8 16,-1 1 0-16,-1 0 1 15,0 0-3-15,-3 0 5 16,0 3-3-16,-4 1 4 16,-2-1 1-16,-5-1-1 15,-6-2 2-15,-10 0-5 16,-10 0 3-16,-16 0-10 15,-6 0-2-15,2-3-64 0,4 1 63 16,12 2 15-16,5 0 0 16,1 0 5-16,3 0-5 15,-1 0 1-15,5 6 1 16,1 3-2-16,4-2-3 16,3 1 2-16,2 1 0 15,1-2 2-15,6 1-2 16,6 0 3-16,3-1-1 15,10 2-1-15,3-2 0 16,7 0 0-16,4 2 0 16,-3-2 0-16,-2 1 3 15,-1 2-3-15,0-1-3 16,4 0 2-16,6-2 0 0,4-1-1 16,3-1 1-16,0-2 0 15,1-1 1-15,4-1 0 16,1-1-3-16,1 2-5 15,3-2-5-15,-2 1 1 16,0 0 7-16,-1 1 1 16,-3-1 4-16,-1 1-1 15,3-1-5-15,5-1 3 16,9 0 3-16,8 0 0 16,7 0 0-16,7 0 0 15,3 0 5-15,3 0 8 16,2 0 13-16,0-1-2 0,0-5 6 15,0-3-19-15,0 1 1 16,3-2-3-16,4-1-5 16,1-3-2-16,1-1 4 15,2-3 2-15,0-3-1 16,-2-1-2-16,1-1 2 16,-2-3-2-16,-2 0 0 15,-5-3-2-15,-1-6-2 16,0-2 1-16,0-5-2 15,0 0 1-15,-6 0-1 16,0 0 1-16,-1 3-2 16,4 2 1-16,3 1 0 15,0 1 4-15,0 1-4 16,0-4 0-16,0-3 2 16,0-6-1-16,0-6 1 0,0-1-2 15,0 2 0-15,0 6 0 16,0 12 1-16,12 9-2 15,-2 11 1-15,-2 7-5 16,-3 4-7-16,-1 2-19 16,-1 1-54-16,1 0-103 15,2 0-95-15,-1 0-452 16</inkml:trace>
  <inkml:trace contextRef="#ctx0" brushRef="#br0" timeOffset="2782.83">18477 11889 981 0,'0'0'75'0,"0"0"-25"16,0 0-14-16,96-22 50 0,-43 19-43 16,10 3-13-16,9 0-10 15,8 0-12-15,7 2-5 16,4 8-2-16,3 1-1 15,6 1 0-15,9-1 0 16,10 0-15-16,14-4 9 16,6 0 5-16,7-3-4 15,3 0 5-15,3 0-1 16,-5-1 1-16,-3 0 3 16,-1 0-1-16,-5 3-1 15,-1 1-1-15,-6 0 0 16,-10 4-3-16,-9-1 3 0,-8 0 0 15,-8 1 3 1,-7-3 1-16,-5 1-3 0,-7 0 4 16,-5-2 0-16,-2 1 0 15,-6-1-3-15,0 0 2 16,-2 0 4-16,-4 0-8 16,-6 0 4-16,0-1-3 15,-3-1 0-15,1 1-1 16,0 0 2-16,1 1-3 15,-3-3 2-15,0 0 0 16,-3-1 0-16,1-1-2 16,-1-1 2-16,-1-1-1 15,-2 0 0-15,-3 0 1 16,-5 0-2-16,-5 0 4 16,-10 0-2-16,-9 0 1 0,-4-1-1 15,-3-4 3-15,-3 0-4 16,0-1-25-16,-1-3-88 15,-22-3-219-15</inkml:trace>
  <inkml:trace contextRef="#ctx0" brushRef="#br0" timeOffset="3778.06">21069 11057 861 0,'0'0'111'16,"0"0"-74"-16,0 0 66 15,0 0-7-15,0 0-43 16,0 0-13-16,-9 0-20 16,7 0-10-16,-1 0-7 0,-1 0 0 15,-5 0-2-15,-2 4 14 16,2 5 2-16,-1 5 20 15,3 5-15-15,4 4-3 16,1 7 0-16,2 4 5 16,0 4-9-16,0 7 5 15,0 6 6-15,5 12-5 16,1 7 3-16,0 3-7 16,-2 3-4-16,-1 2-7 15,-3 2-3-15,0 3 6 16,0 3-8-16,0-1 9 15,0-2-7-15,0-2 7 0,0-6-5 16,-2-3 2-16,-3-8 2 16,3 0-4-16,-1-2 4 15,2-3 0-15,1-2 3 16,0-8-5-16,-2-6-3 16,-1-9 0-16,0-6-4 15,0-9-1-15,2-6-14 16,1-7-54-16,0-6-126 15,0-8-351-15</inkml:trace>
  <inkml:trace contextRef="#ctx0" brushRef="#br0" timeOffset="4467.61">22659 12072 737 0,'0'0'185'16,"0"0"-165"-16,0 0 55 15,0 0-37-15,0 0 35 16,0 0 24-16,73 21-54 16,-40-14-18-16,6 2-8 15,9-1 2-15,5 0 3 16,2 1-6-16,2-2-4 16,3-4-6-16,1 2-3 15,0-2-2-15,1 0 2 16,-4 2-3-16,-5-1-2 15,-8-1 0-15,-5 2 4 0,-5 1-3 16,-9-2 1-16,-6 0 0 16,-7-1-4-16,-13-2-29 15,0-1-116-15,-21 0-245 16</inkml:trace>
  <inkml:trace contextRef="#ctx0" brushRef="#br0" timeOffset="5273.82">19631 10998 633 0,'0'0'281'0,"0"0"-218"16,0 0 8-16,0 0-20 15,0 0 34-15,0 0-2 16,44 98-27-16,-26-45-8 16,3 12-6-16,-3 14-9 15,-3 14 1-15,-2 12-7 16,-2 9-5-16,-2 7-7 15,-1 0-7-15,-1-2 7 0,-3-3-7 16,-1-7 0-16,-1-7 0 16,1-6-7-16,0-3 7 15,0-9-5-15,1-8 3 16,0-13-6-16,1-12 0 16,1-16 0-16,0-9-5 15,3-11-65-15,6-12-109 16,4-3-240-16,1-17-517 15</inkml:trace>
  <inkml:trace contextRef="#ctx0" brushRef="#br0" timeOffset="5940.75">22434 11094 619 0,'0'0'63'0,"0"0"-31"16,0 0 58-16,-7 76 1 15,7-41 26-15,0 9-20 16,0 8-4-16,0 13-39 15,0 9-8-15,0 6-15 16,0 6 3-16,-7 2 14 16,-3 6-19-16,-5 0 1 15,0-1-13-15,-1-6 4 16,2-2 4-16,3-5-7 16,0-5 2-16,3-8-5 15,4-8-2-15,2-13-2 16,2-9-3-16,0-12 6 15,0-11-10-15,0-5-1 0,0-9-3 16,0 0-36 0,0-9-43-16,-2-13-230 0</inkml:trace>
  <inkml:trace contextRef="#ctx0" brushRef="#br0" timeOffset="7355.95">18946 11164 1139 0,'0'0'69'16,"0"0"-49"-16,0 0 53 15,0 0-3-15,0 0-32 16,0 0-22-16,-72 62 17 15,69-18 1-15,3 5-3 16,0 0-11-16,17-2-9 16,13-5-4-16,14-10-2 15,10-11-5-15,10-12-14 16,1-9-24-16,-3-2-13 16,-14-19-15-16,-11-7 35 0,-15-3 31 15,-14-5 1-15,-8 0 9 16,0 0 3-16,-14 0 2 15,-10 1 3-15,-4 2-9 16,0 6-4-16,4 9 2 16,1 11-7-16,6 6-5 15,6 1-11-15,5 4-54 16,6 9-175-16,0-1-314 16</inkml:trace>
  <inkml:trace contextRef="#ctx0" brushRef="#br0" timeOffset="7837.74">20391 11229 193 0,'0'0'1006'0,"0"0"-986"0,0 0 47 16,0 0 21-16,0 0-17 16,0 0-45-16,-23 12-17 15,8 17 17-15,-2 8-2 16,8 4-7-16,6 5-7 15,3 0 2-15,0-6-6 16,15-4-2-16,12-13-2 16,6-8 2-16,5-9-4 15,-2-6-13-15,-3 0-11 16,-6-17 2-16,-7-7 16 16,-7-8 6-16,-9-2 10 15,-4-5 1-15,0-3-1 16,-6-4-1-16,-11 5-7 0,-3 2-2 15,-4 8 0 1,-3 14-2-16,-7 11-2 16,-6 6-58-16,1 4-98 0,5 12-216 15,10 4-275-15</inkml:trace>
  <inkml:trace contextRef="#ctx0" brushRef="#br0" timeOffset="8841.02">22938 11464 1053 0,'0'0'76'0,"0"0"-53"16,0 0 57-16,0 0-25 15,0 0-26-15,0 0-8 16,-69 30 2-16,53 6-1 15,3 6 3-15,2 1-3 16,7-3-3-16,4-1-7 16,0-8-7-16,9-6-1 0,15-5-4 15,7-8-15 1,5-7-47-16,-1-5-9 0,-3 0-7 16,-8-16 40-16,-6-5 38 15,-8-4 12-15,-5-4 24 16,-5-2 24-16,0-2-7 15,0-3-8-15,-17 2-7 16,-8 4-27-16,-7 4-11 16,-6 11-27-16,-8 6-17 15,-2 6-163-15,-5 3-441 16</inkml:trace>
  <inkml:trace contextRef="#ctx0" brushRef="#br0" timeOffset="9713.05">21885 11376 1177 0,'0'0'78'0,"0"0"-68"16,0 0 68-16,0 0-16 15,0 0-15-15,0 0-2 16,-90 67-11-16,57-23-1 15,2 3-15-15,4-3-12 0,3-2-2 16,5-5-2-16,4-6-2 16,3-4-3-16,12-5-86 15,0-9-139-15,3-10-320 16</inkml:trace>
  <inkml:trace contextRef="#ctx0" brushRef="#br0" timeOffset="9920.98">21533 11354 1236 0,'0'0'81'0,"0"0"-50"0,0 0 14 16,0 0-23-16,0 0 43 15,82 118-7-15,-43-61-27 16,-2-3-27-16,1-1-4 15,1-1-72-15,-3-7-170 16,-7-3-496-16</inkml:trace>
  <inkml:trace contextRef="#ctx0" brushRef="#br0" timeOffset="11008.91">18953 12362 90 0,'0'0'987'16,"0"0"-915"-16,0 0-18 15,0 0 28-15,0 0-22 0,0 0 18 16,-57 79-6-16,46-33-19 16,6 3-21-16,5-1-1 15,5-4-10-15,23-8-8 16,14-7-6-16,15-13-1 16,12-11 0-16,5-5-6 15,-1-11-25-15,-10-16-21 16,-14-6 18-16,-18-5 21 15,-19-6 7-15,-12 0-1 16,-9 2 3-16,-25 0-3 16,-11 5 1-16,-7 6-2 0,-2 6 1 15,0 12-3-15,8 9 3 16,4 4 0-16,11 0-18 16,14 7-88-16,14 4-130 15,3-1-328-15</inkml:trace>
  <inkml:trace contextRef="#ctx0" brushRef="#br0" timeOffset="11812.47">20426 12175 835 0,'0'0'158'16,"0"0"-96"-16,0 0 115 16,0 0-58-16,0 0-22 15,0 0-36-15,-5-2-19 16,5 22-26-16,0 8 22 15,0 6-5-15,0 5-15 16,2 3 1-16,1 0 0 16,1 3-3-16,2 2-1 15,-1 0-1-15,-1 3 0 16,-1-5-2-16,0-7-7 0,0-8 1 16,-1-12-1-16,-1-5-5 15,1-6 1-15,-1-6-1 16,-1 1 0-16,2-2 0 15,-1 0-14-15,3 0-28 16,2-7-42-16,-3-13-201 16,-3-7-957-16</inkml:trace>
  <inkml:trace contextRef="#ctx0" brushRef="#br0" timeOffset="12576.93">22659 12394 740 0,'0'0'499'0,"0"0"-489"16,0 0 1-16,0 0 38 15,0 0 1-15,0 0-10 16,-64 31 8-16,48-2-14 15,5 5-8-15,5 0-8 16,6-5-2-16,0-2-6 16,5-4-1-16,17-8-7 15,14-4-2-15,6-10-23 0,5-1-64 16,-3-11-26-16,-8-12 25 16,-11-7 80-16,-9-4 8 15,-5-2 26-15,-11-4 36 16,0 2-9-16,-14 1 9 15,-10 6-13-15,-10 6-29 16,-12 8-17-16,-15 4-3 16,-18 9-62-16,-10 2-161 15,-3 2-516-15</inkml:trace>
  <inkml:trace contextRef="#ctx0" brushRef="#br0" timeOffset="13002.4">21592 12382 1129 0,'0'0'94'0,"0"0"-77"16,-79 11 83-16,44 12-23 15,-3 4-31-15,5 5-23 16,4 1-16-16,2-1-6 16,7 1-1-16,9-5-86 15,8-6-92-15,3-10-338 16</inkml:trace>
  <inkml:trace contextRef="#ctx0" brushRef="#br0" timeOffset="13200.02">21394 12364 1239 0,'0'0'75'15,"0"0"-57"-15,0 0 68 16,0 0-20-16,0 0 55 15,28 96-76-15,11-54-29 16,6 2-11-16,7 4-5 16,2 0-55-16,-8-5-181 0,-8-5-423 15</inkml:trace>
  <inkml:trace contextRef="#ctx0" brushRef="#br0" timeOffset="23452.96">22076 12394 598 0,'0'0'83'0,"0"0"-64"15,0 0-8 1,0 0 33-16,0 0 16 0,0 0-3 15,0 0 60-15,25-44-3 16,-25 44-4-16,0-2-44 16,0 2-14-16,0-2-16 15,0-3 12-15,0 1 2 16,-3-4-27-16,-4-1 2 16,-4 1-11-16,-2 1-6 15,-8-2 1-15,-7-1-8 16,-10 1 1-16,-5-2 4 15,-3 2-5-15,-2 0 1 16,8 2-2-16,2 0 2 16,7 1 0-16,1-1 3 0,2-2 4 15,0 0-1 1,-1-1 1-16,2 0-2 0,1 2-1 16,-1-1-3-1,-1 3-1-15,-7 1-1 0,-5 1-1 16,-4 1 2-16,-5 2-1 15,-1-2-1-15,5 3 1 16,4-3 0-16,6 0 0 16,6-1 1-16,2-2 2 15,2 0-3-15,1 1-1 16,2 0 4-16,2 3-3 16,-3 1 0-16,0 1-1 15,-2 0 0-15,-3 0 1 0,-1 0-1 16,-5 0 3-1,3 0-2-15,5 0-1 0,4 0 2 16,3 0-1-16,0 0 2 16,0 0-3-16,-3 0 0 15,-1-4 1-15,-4 2-1 16,-1 0 1-16,-2 2-1 16,-3 0 0-16,2 0 0 15,-2 0 1-15,5 0 1 16,4 0-2-16,2 0-1 15,2 0 1-15,1 0 4 16,-2 0-3-16,0-1 8 16,0-3-2-16,-4-1 0 15,0 4-4-15,-2 1-2 0,0 0 2 16,0 0-2-16,3 0 0 16,2 0-1-16,5 0 0 15,-1 3 3-15,3 2-3 16,1 0 0-16,-2 1 1 15,-1 0 0-15,-2 3 0 16,-3-1 2-16,0 2 3 16,1 2 2-16,3-1 1 15,0 2-7-15,5 0 3 16,0 5-3-16,2 1 0 16,3 4-2-16,5 3 8 15,2 0-6-15,1 4-1 16,0-3 1-16,0 2 6 15,0-1-8-15,0 2 2 0,0 3 2 16,0-2-4-16,0 2 1 16,1 3 0-16,7-2-1 15,3 2 5-15,2-2-5 16,5 1 0-16,6 1 4 16,4-2-4-16,8-2 0 15,6 1 0-15,4-4 2 16,0-2 0-16,2-4 0 15,-2-3-2-15,0-4 2 16,-1-1-1-16,1-2 1 16,5-3-1-16,0 0 1 15,6-1 0-15,4 2 0 0,3-1-2 16,3 2 0-16,-3 0 0 16,-4 0 0-16,0 0-2 15,-2-4-2-15,0 1 4 16,2-5 1-1,-4-1-1-15,-2-2-3 0,-3-1 3 16,1 2 0-16,-4-2 1 16,1 0 1-16,-3 0 0 15,-3 0-2-15,1 0 0 16,2 0 0-16,0-6 0 16,0-2 1-16,-1 0-1 15,-3-4-2-15,-3 2 0 0,-3-2 2 16,-2 1-1-16,-4 0 1 15,0-1 0-15,-4-3-1 16,1-2-1-16,-3-5 2 16,-6-1 0-16,3-2-1 15,0-2 1-15,0 2 0 16,1 2 0-16,0 2 0 16,-3 1 0-16,-3 2 1 15,-6 0-3-15,0-2 3 16,-2-5-1-16,-5-3 4 15,0-8-1-15,-3-6 7 16,0-8-4-16,-1 0-4 16,-16-2 4-16,-2 5-6 15,-4 5 0-15,-2 7 1 0,0 6-1 16,1 1 0-16,-5 6 1 16,-2 4-1-16,-6 0 0 15,-6 0-2-15,-9 1 1 16,-11 1 0-16,-12 3-4 15,-17 2-4-15,-19 7-17 16,-9 4-24-16,-7 0-43 16,1 9-139-16,7 11-422 15</inkml:trace>
  <inkml:trace contextRef="#ctx0" brushRef="#br0" timeOffset="25109.01">18471 11018 532 0,'0'0'48'0,"0"0"14"16,0 0 45-16,0 0-68 15,0 0-4-15,0 0 51 0,-25-42-9 16,22 37 11-16,0-1-40 16,-2 1 43-16,0-1-54 15,-3-2-14-15,-2-3 3 16,-8-4 6-16,-3-3 3 15,-9-3 4-15,-3-6 5 16,-7-3-14-16,-5-5-2 16,-6-6-5-16,-1-6 0 15,1-3 4-15,2-2-8 16,6-4-2-16,5 3-8 16,9-2-8-16,3-2 4 15,7-2-4-15,5 4 3 16,0 3-3-16,3 9-1 15,1 7 1-15,-2 3 1 0,1 7-2 16,2 3 1-16,2 8-1 16,3 8 1-16,4 4-2 15,0 3 1-15,0 7-86 16,0 16-104-16,4-1-94 16,-4-4-529-16</inkml:trace>
  <inkml:trace contextRef="#ctx0" brushRef="#br0" timeOffset="25855.97">17673 11400 852 0,'0'0'460'0,"0"0"-437"16,0 0 31-16,0 0 8 0,0 0-41 15,0 0 6-15,0 0 12 16,113-68-10-16,-69 68-16 16,-2 0-7-16,-1 7-1 15,-3 5-5-15,-3 1 3 16,1 2-3-16,-4 3-1 16,-6 3 1-16,-8 5 1 15,-12 5-1-15,-6 1-2 16,-6 1 1-16,-22-2 1 15,-8-2 2-15,-9-1 0 16,-1-5-1-16,-2-6 2 16,6-3 1-16,10-8-4 15,11-5 1-15,12-1-1 0,9-4-29 16,13-19-145-16,23-7-384 16</inkml:trace>
  <inkml:trace contextRef="#ctx0" brushRef="#br0" timeOffset="26061.85">18055 11326 1067 0,'0'0'168'15,"0"0"-149"-15,-88-16 54 16,58 16-10-16,5 11 11 16,2 14-14-16,10 9-27 15,12 11-7-15,1 5-9 0,10 1-7 16,18-8-6-16,8-6-4 15,9-7-22-15,7-13-80 16,5-9-69-16,-2-8-198 16,-7-6-233-16</inkml:trace>
  <inkml:trace contextRef="#ctx0" brushRef="#br0" timeOffset="26291.28">17695 10928 1055 0,'0'0'185'0,"0"0"-140"16,0 0 33-16,0 0-23 16,0 0-41-16,0 0 14 15,103-2 4-15,-37 12-22 16,7 1-10-16,5-1-52 15,-6-3-195-15,-8-6-371 16</inkml:trace>
  <inkml:trace contextRef="#ctx0" brushRef="#br0" timeOffset="26790.78">17600 12167 498 0,'0'0'791'0,"0"0"-769"0,0 0 21 16,0 0 22-16,0 0-37 16,0 0-16-16,12-10-10 15,16 20 1-15,10 5 7 16,4 3-4-16,0 2-5 15,-3 4-1-15,-6 3 1 16,-7 2-2-16,-11 4 1 16,-10 0 0-16,-5 3 0 15,-5-1 0-15,-25 0 0 16,-8 1 6-16,-7-5-2 16,-5-3-1-16,2-5 2 15,6-8-1-15,11-5-4 0,11-10 0 16,10 0 0-1,10-24-83-15,15-11-183 0,25-9-517 16</inkml:trace>
  <inkml:trace contextRef="#ctx0" brushRef="#br0" timeOffset="27009.7">18024 12147 985 0,'0'0'280'0,"-81"2"-258"16,38 20 58-16,1 6 11 16,8 5-29-16,10 1-28 0,10 6-3 15,14 0-5-15,0-1-10 16,14-2-14-16,20-5-2 16,15-4-39-16,14-12-100 15,12-9-179-15,7-7-414 16</inkml:trace>
  <inkml:trace contextRef="#ctx0" brushRef="#br0" timeOffset="28109.04">18710 9965 1336 0,'0'0'47'0,"0"0"-45"16,0 0-2-16,0 0 0 0,0 0 0 16,0 0 3-1,10 78 18-15,1-32-16 0,4 5 6 16,-3 5-6-16,-2-2-4 15,-4 1 2-15,-5-7 1 16,-1-7 3-16,0-11-3 16,0-14 8-16,-1-7-9 15,-3-5 5-15,2-4-3 16,2 0 7-16,0-3 6 16,0-12 24-16,0-9-38 0,0-3-4 15,12-4-21 1,2 0-18-16,5 3-2 0,-4 4-5 15,1 5 14-15,-4 7 21 16,-3 4 9-16,-6 6-2 16,-2 2 4-16,1 0 0 15,-2 0 4-15,3 8-2 16,2 12 1-16,1 8 10 16,4 4-9-16,-3-2-3 15,1-1 1-15,-4-4-2 16,-2-5 2-16,-2-4-2 15,0-3 2-15,-5-3-1 16,-14-3 1-16,-4-4 1 0,-5-3 3 16,-2 0-1-1,5-1 1-15,4-15-6 16,12-4-15-16,9-9-93 0,2-8-347 16</inkml:trace>
  <inkml:trace contextRef="#ctx0" brushRef="#br0" timeOffset="28560.86">19170 10085 807 0,'0'0'400'15,"0"0"-381"-15,0 0 67 0,0 0-23 16,0 0-35-16,-84 43 19 15,63-13 6-15,6 5-20 16,5 1-8-16,8-3-16 16,2-3 0-16,0-4-1 15,12-8-6-15,5-7 0 16,5-9-1-16,3-2-1 16,-1-6-5-16,-1-11-22 15,-7-5 9-15,-7-4 16 16,-8-2 2-16,-1-3 1 15,0-2 2-15,-7 2-2 16,-8-1 5-16,2 6 7 16,3 10-7-16,5 6 15 0,5 7 9 15,0 3-7 1,0 0-7-16,0 8-16 0,7 16-4 16,7 11 3-16,3 5 2 15,2 4 0-15,0 4 0 16,-3 2-1-16,-1-6-11 15,-3-1-66-15,-6-8-63 16,-6-11-151-16,0-9-225 16</inkml:trace>
  <inkml:trace contextRef="#ctx0" brushRef="#br0" timeOffset="28801.48">18561 9528 1212 0,'0'0'88'15,"0"0"-88"-15,0 0 2 16,0 0-1-16,0 0 14 15,106 3-11-15,-54 4-4 16,-1-3-55-16,-4-3-365 16</inkml:trace>
  <inkml:trace contextRef="#ctx0" brushRef="#br0" timeOffset="29000.98">19023 9725 1101 0,'0'0'247'0,"0"0"-236"15,0 0 0-15,0 0-11 16,0 0-2-16,109 0-34 0,-61-4-152 16,-6 0-312-1</inkml:trace>
  <inkml:trace contextRef="#ctx0" brushRef="#br0" timeOffset="29894.92">20087 9985 1203 0,'0'0'108'0,"0"0"-103"15,0 0 32-15,0 0-21 16,0 0 64-16,-3 105-21 15,3-51-26-15,5 4-14 16,-4 2-6-16,-1 2-5 16,0-8-6-16,0-8 1 15,0-12-3-15,0-12-2 0,0-8-6 16,0-8-6-16,-1-6-4 16,-1 0 5-16,2-1 13 15,0-15 4-15,0-9-4 16,2-3-1-16,14-2-18 15,1-4 4-15,3 1-2 16,-1 5-10-16,0 8-20 16,-2 6 32-16,-1 5 3 15,-3 7 10-15,-4 0 1 16,-2 2 1-16,2 0 4 16,0 10-4-16,0 12 22 15,4 9-6-15,-1 4-10 0,-2 2-3 16,-6-2-2-16,-4-1-1 15,0-3 0-15,-4-5-5 16,-15-4 3-16,-7-2 2 16,-7-8 5-16,-7 0 2 15,-1-6-4-15,1-6-3 16,7 0 9-16,12 0-9 16,15-8-2-16,6-9-65 15,14-7-370-15,19-8-404 16</inkml:trace>
  <inkml:trace contextRef="#ctx0" brushRef="#br0" timeOffset="30183.39">20035 9664 959 0,'0'0'207'0,"0"0"-185"15,0 0 9-15,0 0 9 16,0 0-7-16,0 0-9 0,52 3-5 15,-14 1-19-15,6 1-24 16,-3-5-313-16,-3 0-518 16</inkml:trace>
  <inkml:trace contextRef="#ctx0" brushRef="#br0" timeOffset="30720.17">20597 10019 7 0,'0'0'1281'15,"0"0"-1266"-15,0 0-14 16,0 0 16-16,-88 62 22 16,65-24-15-16,4 5 21 15,5 7-12-15,8 5-19 16,4-3-8-16,2-4-2 16,0-11-3-16,8-11-2 15,6-10-4-15,6-12-12 0,2-4-23 16,2-3-10-16,-3-18-23 15,-3-5 35-15,-7-7 18 16,-4-4 20-16,-7-3 2 16,0 1 9-16,0 0 9 15,0 2 5-15,-6 4 20 16,2 3-13-16,-1 8-2 16,5 11 25-16,0 6-19 15,0 5-6-15,0 0-9 16,0 5-21-16,0 21-1 15,0 13 0-15,3 13 1 16,6 10 3-16,1 5-3 16,1-2-3-16,3 1-46 0,2-7-87 15,3-9-146-15,1-10-373 16</inkml:trace>
  <inkml:trace contextRef="#ctx0" brushRef="#br0" timeOffset="31327.72">21633 10099 957 0,'0'0'301'16,"0"0"-285"-16,0 0 22 15,0 0 20-15,0 0-21 16,0 0 14-16,-42 63 10 16,37-9-12-16,4 14-15 15,-1 4-27-15,-1 1 0 16,-3-5-6-16,-4-7 1 15,-3-8-2-15,-1-7-8 16,4-14-21-16,4-11 1 16,3-11-3-16,1-9-19 15,2-1-6-15,0-11 46 0,2-14-1 16,8-9-3-16,4-3-1 16,4-4-22-16,-2-1 22 15,-1 0 10-15,1 5 1 16,-2 6-4-16,-2 10 6 15,-2 7 2-15,-2 8 2 16,-1 6-2-16,3 0 7 16,2 10 5-16,2 18 2 15,2 7 10-15,-2 5-5 16,-4 3-11-16,-5 2-6 16,-5 2 6-16,0-6 2 15,0-2-10-15,-15-7 0 0,0-7 3 16,-7-7 2-16,-7-7-3 15,-5-5 2-15,2-6-4 16,6 0-16-16,14-4 6 16,12-13-75-16,0-9-334 15</inkml:trace>
  <inkml:trace contextRef="#ctx0" brushRef="#br0" timeOffset="31778.09">21936 10443 1058 0,'0'0'74'0,"0"0"-67"16,0 0 98-16,0 0-39 15,-94 86-12-15,85-46 2 16,6-1-14-16,3 0-25 15,0-3-7-15,4-5-7 16,14-8-2-16,3-7-1 16,9-11-2-16,1-5-18 15,1 0-56-15,-3-17 8 16,-6-7 12-16,-8-4 35 16,-5-4 14-16,-6-4 2 0,-1-5 5 15,-3-3 11 1,0 0 17-16,0 1 6 0,0 9-4 15,0 13-2-15,-1 8 1 16,1 10 15-16,0 3-18 16,0 18-26-16,0 16 7 15,0 15 7-15,4 3 2 16,11 3-10-16,2 3-2 16,4-1-4-16,2 0-1 15,2-3-10-15,1-8-88 16,0-8-96-16,-1-12-315 15</inkml:trace>
  <inkml:trace contextRef="#ctx0" brushRef="#br0" timeOffset="32345.37">22770 10221 1227 0,'0'0'138'0,"0"0"-138"16,0 0 0-16,0 0 43 16,-47 100 46-16,40-43-23 15,3 4-29-15,2 1-25 0,1-5-7 16,-1-1-2-16,-2-7-3 15,-1-8-2-15,2-8-11 16,0-13-16-16,3-9-13 16,0-6 4-16,0-5 0 15,0-2 34-15,3-15 3 16,11-6-34-16,0 0 16 16,-2 0 12-16,3 0 6 15,-3 2-2-15,-1 5 1 16,0 5 2-16,-3 4 0 15,0 4 17-15,-1 2 21 16,2 1-11-16,1 0-6 16,5 8-12-16,0 13 6 15,0 5 0-15,-3 9-5 16,-3-2 1-16,-2 3-5 0,-4-2 0 16,-3-4-5-16,0-2 4 15,0-3-3-15,-14-3-2 16,-3-5-1-16,-10-5 0 15,-6-6-11-15,-5-5-17 16,5-1-26-16,9 0 37 16,9 0 13-16,12-9-2 15,3-11-91-15,6-10-109 16,24-6-343-16</inkml:trace>
  <inkml:trace contextRef="#ctx0" brushRef="#br0" timeOffset="32798.62">23173 10486 863 0,'0'0'167'0,"0"0"-132"15,0 0 44-15,0 0 22 16,0 0-14-16,-93 94-27 15,78-46-2-15,0-1-32 16,8-4-15-16,2-3-2 0,5-11-7 16,0-6 0-1,2-9-2-15,12-8 1 0,5-6-2 16,1 0-2-16,6-14-7 16,-4-9-36-1,-3-7 24-15,-2-2 18 0,-5-2 4 16,-2-2 1-16,-4-1 20 15,-3 0-5-15,-3 2 4 16,0 6 2-16,0 7 8 16,0 11-8-16,0 7 14 15,0 4-2-15,0 0-6 16,6 14-28-16,6 17 9 16,3 14-9-16,0 8 3 15,0 4-3-15,-3 3-2 16,-3-3 2-16,1-6 0 0,-4-6-8 15,0-8-72-15,-3-12-110 16,-1-11-260-16</inkml:trace>
  <inkml:trace contextRef="#ctx0" brushRef="#br0" timeOffset="33009.8">23126 10222 1517 0,'0'0'46'0,"0"0"-29"16,0 0-5-16,0 0-3 0,135 42 3 16,-54-24-12-16,-3-4-84 15,-11-8-242-15,-16-3-847 16</inkml:trace>
  <inkml:trace contextRef="#ctx0" brushRef="#br0" timeOffset="36733.69">18080 13808 809 0,'0'0'152'0,"0"0"-45"16,0 0 24-16,0 0-27 15,0 0-52-15,0 0-30 16,0 0 48-16,0 0-36 16,-13-32-9-16,13 32-8 15,-2 0-1-15,2 0-2 16,-1 0-7-16,1 0-1 16,0 0-4-16,0 0 3 15,0 0 1-15,0 0-3 16,0 0 8-16,0 0 3 0,0-1-3 15,0 1 4-15,0 0-3 16,0-2-7-16,0 1 1 16,0 1-6-16,0 0 2 15,0 0-4-15,0 0-26 16,6 0-90-16,7 0-268 16,4-3-496-16</inkml:trace>
  <inkml:trace contextRef="#ctx0" brushRef="#br0" timeOffset="38984.96">27295 2744 812 0,'0'0'178'0,"0"0"-87"16,0 0-8-16,0 0 10 16,0 0-34-16,0 0-14 15,0 0-12-15,-23-8 15 0,32 8-26 16,11 0-17-16,7 0 7 15,4 3 13-15,2 7-17 16,-2 3-3-16,-1 3 4 16,-5 4-7-16,-4 1 8 15,0 6-2-15,-6 1-3 16,-4 3 1-16,-1 3 4 16,-9 2 8-16,-1 6-6 15,0-2 1-15,-19 3-4 16,-8-4 3-16,-9-3-4 15,-6-4-3-15,-8-2-2 16,-2-3-2-16,2-7 0 0,7-4-1 16,12-5 5-16,11-8-5 15,9-3-16-15,11-3-24 16,0-22-48-16,11-6-211 16,16-8-240-16</inkml:trace>
  <inkml:trace contextRef="#ctx0" brushRef="#br0" timeOffset="39343.57">27823 2794 78 0,'0'0'1015'0,"0"0"-952"16,0 0-15-16,0 0 54 15,0 0-22-15,0 0-3 16,-82-24-15-16,55 25-24 16,-1 11-9-16,1 4-4 15,-2 5-6-15,4 7 0 16,2 4-5-16,1 7 6 16,4 1 6-16,8 2-13 15,7 0-4-15,3-2-3 16,1-2-3-16,22-1 1 15,5-6-4-15,8-3 3 0,3-7-3 16,3-4-3 0,1-6-19-16,-4-5-28 0,-5-6-56 15,-6 0-127-15,-10-13-250 16</inkml:trace>
  <inkml:trace contextRef="#ctx0" brushRef="#br0" timeOffset="40703.13">28609 2663 845 0,'0'0'28'0,"0"0"2"16,0 0 122-16,0 0-17 15,0 0-67-15,-83-12-15 16,59 21-18-16,-3 13 0 16,-2 9 8-16,-1 12-6 15,1 6 1-15,2 2-22 16,6 0-1-16,12-7-2 16,9-4-6-16,9-8-3 0,25-10-4 15,17-10 0-15,9-8-3 16,8-4-12-16,-2-9-14 15,-8-13 8-15,-10-7 5 16,-15-5 16 0,-14-5 4-16,-7-5 3 0,-11-2 5 15,-1 1 9-15,-1 0 3 16,-14 4-9-16,0 9-2 16,2 8-2-16,2 7 4 15,7 9 0-15,2 7-3 16,2 1-4-16,0 0-4 15,0 12-3-15,14 17 4 16,4 14 7-16,0 11 5 0,0 6-7 16,-6 8 6-16,-4 4 0 15,-6 4-6-15,-2 5-3 16,0 2 2-16,-2 3-8 16,-12-3 0-16,0 1 2 15,-4-6-3-15,3-11 0 16,0-11 1-16,3-17 0 15,3-11-1-15,2-14 0 16,3-7 3-16,2-6 6 16,2-1 9-16,0-3 25 15,0-22 25-15,8-14-41 16,9-16-27-16,9-9-2 0,6-3 2 16,4-5-1-1,5 6-5-15,-5 9 4 16,-6 7-10-16,-7 9-1 0,-8 12-8 15,-9 7-15-15,-4 7-2 16,-2 6-32-16,0 7-31 16,0 2-115-16,-11 0-222 15</inkml:trace>
  <inkml:trace contextRef="#ctx0" brushRef="#br0" timeOffset="41340.72">29230 3295 872 0,'0'0'272'15,"0"0"-264"-15,0 0 64 16,0 0 20-16,0 0-16 16,0 0-24-16,-12 14-17 15,-9 0 10-15,-9 7 2 0,-7 6-10 16,-4 7-11-16,0 7 2 15,3 6-19-15,9 6-1 16,8 0 6-16,10-1-8 16,11-8-1-16,0-5-3 15,19-10-2-15,13-8 2 16,5-9 1-16,5-8-3 16,0-4 0-16,-7-4-2 15,-5-15 2-15,-7-5 4 16,-7-4 2-16,-7-9-1 0,0-3 6 15,-8-9 1 1,-1-5 8-16,0-3-11 0,0 3 8 16,0 2-8-1,-5 13 0-15,2 9 5 0,3 12 1 16,0 9-3-16,0 5-1 16,0 4 2-16,0 0-5 15,0 0 7-15,1 21-11 16,9 11 5-16,1 14 15 15,-3 9-8-15,-2 8-3 16,-1 5-6-16,3 1-7 16,1-4-2-16,7-7-14 15,4-3-68-15,4-7-47 16,1-5-292-16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3:48:45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26537 646 1003 0,'0'0'352'0,"0"0"-339"16,0 0-13-16,0 0 1 0,0 0 0 16,0 0 56-16,0 105 3 15,0-58-22-15,0 8-3 16,0 6-6-16,0 1-14 16,0 3 7-16,0-1-6 15,-2-6-8-15,-5-7 2 16,2-8-9-16,4-11 3 15,1-5-3-15,0-8 0 16,0-7-1-16,8-7-6 16,9-5-91-16,10-6-100 15,1-20-253-15</inkml:trace>
  <inkml:trace contextRef="#ctx0" brushRef="#br0" timeOffset="362.98">27004 792 1268 0,'0'0'170'16,"0"0"-158"-16,0 0-5 16,-81 5 37-16,60 21-3 15,2 4-3-15,3 6-18 16,8 2-8-16,7-3-6 15,1-2-3-15,4-5 2 0,18-7-3 16,7-7-2 0,5-7 3-16,0-7 2 0,-2 0-3 15,-7-13 4-15,-10-8-3 16,-5-2 3-16,-8-7-2 16,-2-2 1-16,-3 0-2 15,-19-1-2-15,-5 5-1 16,-3 4 2-16,-3 9-2 15,3 6-4-15,3 5-19 16,9 4-47-16,8 0-82 16,10 0-211-16,0 2-372 15</inkml:trace>
  <inkml:trace contextRef="#ctx0" brushRef="#br0" timeOffset="731.15">27481 583 1152 0,'0'0'125'16,"0"0"-115"-16,0 0 75 0,0 0-4 15,0 0-36 1,0 0-17-16,-21 13-24 0,21 23 8 16,0 13 25-16,0 5-16 15,0 2 12-15,0-1-12 16,0-2-8-16,-1-3-5 16,-1-2-4-16,-2-3-2 15,-1-3-2 1,2-5 1-16,-1-4-2 0,1-6 1 15,1-6-19-15,1-6-80 16,1-8-132-16,-2-5-267 16</inkml:trace>
  <inkml:trace contextRef="#ctx0" brushRef="#br0" timeOffset="1179.83">27888 695 810 0,'0'0'445'15,"0"0"-426"-15,0 0-10 0,0 0 19 16,0 0 50-16,-68 82-6 16,59-41-40-16,4-1-7 15,5-4-13-15,0-3-7 16,3-8-1-16,11-7 0 16,5-3 1-16,0-8-3 15,1-7 5-15,1 0-2 16,-2-4 1-16,-5-14 2 15,-4-4-1-15,-3-5 1 16,-7-5 6-16,0-6 2 16,0 1-16-16,-11 3 1 15,-6 7-1-15,-7 12 0 16,1 6 0-16,-4 8-4 16,6 1-25-16,4 0-49 15,10 7-58-15,7 3-223 0,0-2-233 16</inkml:trace>
  <inkml:trace contextRef="#ctx0" brushRef="#br0" timeOffset="1577.7">28223 522 782 0,'0'0'313'0,"0"0"-255"16,0 0-20-16,0 0 28 15,0 0 5-15,0 0-27 16,-5 59 54-16,1-16-56 16,2 10-6-16,-4 5 13 15,-1-2-20-15,-2 2-5 16,1-3-5-16,4-4-10 16,1-4 1-16,0-7-8 0,1-6 0 15,1-2 1 1,1-6-3-16,-2 0-15 0,-8-4-139 15,-10-5-427-15</inkml:trace>
  <inkml:trace contextRef="#ctx0" brushRef="#br0" timeOffset="7051.42">26455 1412 117 0,'0'0'396'15,"0"0"-347"-15,0 0-10 16,0 0 26-16,0 0 17 16,0 0-9-16,-12-4-33 15,12 4 4-15,-2 0 33 0,2 0 19 16,0 0-8-1,0 0-17-15,0 0-4 0,0 0-15 16,0 0 10-16,0 0-17 16,0 0-12-16,0 0-6 15,0 0-2-15,0 0-5 16,0 0-6-16,-1 0-7 16,1 0-3-16,0 0 7 15,0 0 0-15,0 0 5 16,-3 0 1-16,3 0 4 15,0 0-1-15,0 0 1 16,0 0-4-16,-2 0-2 16,2 0-2-16,-1 0-1 15,1 0-8-15,0 0 5 16,0 0-5-16,0 0-1 0,0 0-3 16,0 0 8-1,0 0-8-15,0 0 7 0,0 0-4 16,0 0 1-16,0 0-1 15,0 0 0-15,0 0 2 16,0 0-1-16,0 0 1 16,0 0 1-16,0 0 2 15,0 0-8-15,0 0 3 16,0 0-1-16,0 0-1 16,0 0 4-16,6 0-5 15,-2 0 5-15,1 1-2 16,-1 2 4-16,2-1-5 0,-1-1 2 15,-1 2-3 1,2 0-1-16,0 1 2 0,0-3-2 16,0 3 3-16,0-2-3 15,1 1 0-15,-1 0 2 16,0 0-2-16,0-2 1 16,1 1-1-16,0-1 3 15,-1 0-3-15,-2-1 0 16,-1 1 0-16,0 1 3 15,0-2-3-15,0 2 0 16,0-2-1-16,6 1 2 16,-1 2-1-16,-1 1 1 15,3 0-1-15,1-2 0 16,2 2 0-16,5-3 4 16,-3-1-3-16,0 1 4 0,-6 3-5 15,-4-3 0 1,2 0-2-16,-3 0 2 0,2-1 0 15,2 0 1 1,-2 0-1-16,3 0 0 0,0 0 1 16,0 3-1-16,4-1 0 15,1 0 0-15,3 0 0 16,1-1 0-16,3-1-1 16,-6 2 1-16,2-1 0 15,-5-1 0-15,1 0 0 16,0 1 2-16,4-1-2 15,-1 0 0-15,4 2 0 0,0-1 1 16,0-1 3 0,5 0-4-16,-1 0-2 0,1 0 1 15,-2 0 0-15,-2 0 1 16,-2 0 0-16,-4 0-2 16,-2 0 2-16,-4 0 0 15,-3 0 0-15,-1 0 0 16,1 0 0-16,4 0 0 15,2 0 1-15,6 0-1 16,3 0 0-16,6 0 0 16,0 0 3-16,0 0-3 15,-5 0 0-15,-4 0 0 16,-3 0 2-16,-3 0-4 0,-2 0 2 16,-1 0 0-16,3 0 2 15,3 0-1-15,0 0-1 16,0 0 0-16,-2 0 1 15,0 0 0-15,3 0-1 16,0-1-1-16,-1-1 1 16,-3 1 1-16,-3 0 0 15,-5 1-1-15,-1 0 0 16,-3 0 0-16,0 0 3 16,0 0-3-16,0 0 0 15,2 0-1-15,-1 0 1 16,-1 0 1-16,2 0-1 15,-1 0-3-15,4 0 3 16,3-2 1-16,0 1 1 16,-2 1 0-16,-1-2-3 15,-4 2 2-15,-1 0-1 0,0 0 1 16,0 0-1-16,0 0 1 16,0 0 2-16,0 0-3 15,0 0 5-15,0 0 1 16,0 0-3-16,0 0-3 15,0 0 3-15,0 0-1 16,0 0 2-16,0 0-2 16,0 0-2-16,0 0 1 15,0 0 3-15,0 0-3 16,0 0 5-16,0 0-1 16,0 0-3-16,0 0 6 0,0 0-4 15,0 0-3-15,0 0 3 16,0 0-2-16,0 0 1 15,0 0 1-15,0 0-4 16,0 0 0-16,0 0 1 16,0 0-1-16,0-1 0 15,0 1 1-15,0 0 0 16,0 0 0-16,0 0 0 16,0 0-1-16,0 0 1 15,0 0 0-15,0 0 0 16,0 0-1-16,0 0 1 15,0 0 0-15,0 0 1 0,0 0-1 16,0 0 1 0,0 0 2-16,0 0-1 0,0 0-3 15,0 0 0-15,0 0 0 16,0 0 0-16,0 0-4 16,0 0-35-16,0 0-94 15,0 0-139-15,0-7-1282 16</inkml:trace>
  <inkml:trace contextRef="#ctx0" brushRef="#br0" timeOffset="8334.31">26534 1690 843 0,'0'0'191'0,"0"0"-119"16,0 0 45-16,0 0-8 16,0 0-30-16,0 0-41 15,0 0-6-15,-39 25 1 16,33-17-7-16,0 0-7 16,1 3-9-16,-1 6 3 15,-2 4 1-15,2 2 1 16,0 1 7-16,1 1 1 0,4 1-7 15,1-3-3 1,0-1 0-16,6-1-2 0,9-2 0 16,4-4-1-1,5-2 2-15,3-5-5 0,2-5 7 16,1-2-8-16,0-1 2 16,-4 0-2-16,-5-2-3 15,-7-10 1-15,-6-1 1 16,-5-5 2-16,0-6-4 15,-3-1-2-15,0-3 0 16,0-1 0-16,-5 5-1 16,-4 1-1-16,-2 1 1 15,-2 5 0-15,-1 4 3 16,-1 5-6-16,-8 2 3 16,0 6 0-16,-7 0-4 0,-2 0 3 15,3 0-1-15,4 9-15 16,8 2-42-16,8 3-38 15,9-2-169-15,0-5-286 16</inkml:trace>
  <inkml:trace contextRef="#ctx0" brushRef="#br0" timeOffset="8867.66">26966 1721 739 0,'0'0'358'16,"0"0"-353"-16,0 0-3 16,0 0 64-16,0 0-3 15,0 0-43-15,-17 18 11 16,14 3 5-16,-1 2-9 16,3 2 18-16,1 0-18 0,0-1-7 15,0 0-7-15,0-6-2 16,12-1-2-16,3-6-2 15,1-4 1-15,5-4-1 16,1-3 1-16,0 0-2 16,-3-1-3-16,-6-10 1 15,-2-5-2-15,-7-4 10 16,-2-2 16-16,-2-5-4 16,0-1-13-16,-3 2 2 15,-7 3-12-15,-1 8 1 16,-3 5 1-16,-2 3-1 15,-2 7-2-15,-3 0-4 16,3 0-9-16,5 2-74 0,7 7-67 16,6 1-242-16,0-2-252 15</inkml:trace>
  <inkml:trace contextRef="#ctx0" brushRef="#br0" timeOffset="9402.23">27427 1662 878 0,'0'0'217'0,"0"0"-123"16,0 0 21-16,0 0 16 15,0 0-57-15,0 0-51 0,-1 10-14 16,-5 10 24-1,5 5 9-15,-1 3-13 0,2 3 5 16,0 2-6-16,0-4-10 16,0 3-6-16,0-3 0 15,0-2-2-15,0-2-2 16,0-3 4-16,0-6-4 16,0-3 3-16,0-6-3 15,0-3 5-15,0-1-5 16,0-3 1-16,0 0 1 15,0 0-1-15,0 0-3 16,0 0 1-16,0 0-2 16,0 0-2-16,0 0-1 15,0 0-2-15,0-9-66 16,0-9-112-16,0-4-495 0</inkml:trace>
  <inkml:trace contextRef="#ctx0" brushRef="#br0" timeOffset="10425.91">27842 1389 434 0,'0'0'211'16,"0"0"-170"-16,0 0 88 0,0 0-38 16,0 0-16-1,0 0 0-15,-7 0-9 0,7 0-1 16,0 0-7-16,0 0-5 15,0 0-8-15,0 0 4 16,0 0 0-16,0 0-8 16,13-1-2-16,14 0-12 15,14-3-2-15,9-1-4 16,7 1-8-16,-4 1-10 16,-3 1-1-16,-1-2 1 15,-6 2-2-15,-7-1 0 16,-6-1-1-16,-9 0 1 0,-7-1 2 15,-3 3 7 1,-6-1 0-16,-2 3 6 0,-2 0 2 16,1 0-4-16,-2 0-5 15,0 0-3-15,0-2-3 16,0 2-3-16,0 0 0 16,0 0-3-16,0 0-18 15,0 0-98-15,-13 0-255 16</inkml:trace>
  <inkml:trace contextRef="#ctx0" brushRef="#br0" timeOffset="11060.39">27787 1680 295 0,'0'0'766'0,"0"0"-727"15,0 0 28-15,0 0 32 16,0 0-54-16,0 0-29 15,-27 40-3-15,27-15 2 16,0 1 2-16,0-2-3 16,17-2-4-16,2-4 7 15,7-5-10-15,5-6-3 16,4-4 6-16,3-3-7 0,-6 0-1 16,-6-7-2-16,-8-9 0 15,-8-2 0-15,-7-3 10 16,-3-3-5-16,0-2 1 15,-10 3 9-15,-4 0-13 16,-5 5 4-16,1 8-6 16,-1 3-3-16,1 7 3 15,1 0-5-15,-2 0 3 16,5 5-20-16,4 5-50 16,1-1-63-16,6 0-240 15,3-1-474-15</inkml:trace>
  <inkml:trace contextRef="#ctx0" brushRef="#br0" timeOffset="11407.58">28159 1699 486 0,'0'0'622'15,"0"0"-585"-15,0 0-24 16,0 0 96-16,0 0-5 16,0 0-43-16,-86 97-36 15,78-68-7-15,5-6-8 16,3-1-3-16,0-7-2 16,20-2 0-16,13-8 2 0,8-5-2 15,8 0-2-15,-4-9-3 16,-7-10 0-16,-12-4 0 15,-10 1 3-15,-8-5 3 16,-8 0 13-16,0 0 20 16,-5 3-15-16,-16 2-15 15,-3 6-6-15,-4 9-3 16,-4 0-1-16,6 7-49 16,6 0-145-16,5 0-392 15</inkml:trace>
  <inkml:trace contextRef="#ctx0" brushRef="#br0" timeOffset="14273.98">27371 559 101 0,'0'0'73'0,"0"0"42"16,0 0-30-16,0 0 23 16,0 0-3-16,0 0-12 15,0 3 6-15,0-2-14 16,0 2-23-16,0-2-12 16,0 2 41-16,0 0-47 15,0-2-24-15,0 3-3 16,0-3 1-16,0 1 32 0,0 0-31 15,0-2 4 1,0 0 17-16,0 0 10 16,0 0 10-16,0 0 0 0,0 0-10 15,0 0-3-15,0-2-12 16,-5-10-5-16,0-7-18 16,-2-7-5-16,0-1 1 15,-1-3-5-15,0-1 2 16,-1 1-3-16,4 8-1 15,0 9 4-15,2 6-4 16,2 7 1-16,-1 0 3 16,2 0-2-16,0 0-3 15,0 0 0-15,0 0 0 16,0 0 0-16,-1 0 0 16,1 0 0-16,0 0 0 0,0 0-1 15,0 0 0-15,0 0-2 16,0 0 0-16,0 0 3 15,0 0-1-15,0 0 1 16,0 0-1-16,0 0 1 16,0 0 0-16,0 0 0 15,0 0 1-15,0 0-1 16,0 0 0-16,0 0-2 16,1 0 1-16,12 0-2 15,9 0 1-15,11 0 2 0,9 1 1 16,7 2 0-1,2 0-1-15,2 0 0 0,-1-3-2 16,-1 4 1-16,-5-1 0 16,-5-2-5-16,-3 1 3 15,-3-1 0-15,-3 1 0 16,4-1 3-16,0 2 0 16,5-3 0-16,0 0-2 15,1 0 0-15,1 0-2 16,-3 0-8-16,-1 0-9 15,-9 0 9-15,-3 0 11 16,-8 0-4-16,-5 0 2 16,-2 0-1-16,0 0-2 15,1 0 4-15,3 0 1 16,-2 0-2-16,4 0-1 16,-5 0-1-16,4 0-1 15,-1 0-2-15,2 0-1 0,-3 0-3 16,0 0-3-16,-5 0 9 15,-2 0 2-15,-4 0 2 16,-1 0 1-16,-3 0 2 16,0 0-1-16,0 0 2 15,0 0 0-15,0 0-2 16,0 0 1-16,0 0 2 16,0 0-3-16,0 0-1 15,2 0 0-15,-2 0 0 16,1 0 0-16,-1 0 2 15,0 0 0-15,0 0 1 16,0 0 1-16,0 0 1 0,0 0 3 16,0 0 4-16,0 0-1 15,0 1 1-15,0-1-6 16,0 0-2-16,0 0 1 16,0 0-2-16,0 2 2 15,0-2 2-15,0 0 0 16,0 1 1-16,0 1 0 15,0 11-3-15,0 5-3 16,-4 8 9-16,-3 8 8 16,3 1-11-16,4 5-3 15,0-1-3-15,0-1 4 16,18-4-5-16,-1-9-21 0,-10-17-397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3:41:40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4299 602 1135 0,'0'0'238'15,"0"0"-211"-15,0 0-12 16,0 0 6-16,0 0-8 16,0 0 30-16,-28 81 15 15,18-37-37-15,1 6 5 16,-5 8 4-16,4 4-7 16,-1 3-5-16,1 1-1 0,-2-3-5 15,0-6-4-15,4-8-5 16,-2-6 0-16,4-6-1 15,3-9-2-15,2-10 1 16,1-6-2-16,0-10-6 16,0-2-78-16,1-4-140 15,14-19-245-15</inkml:trace>
  <inkml:trace contextRef="#ctx0" brushRef="#br0" timeOffset="384.14">4675 942 1255 0,'0'0'218'0,"0"0"-207"16,0 0 0-16,-50 99 40 15,23-54 19-15,7 0-26 16,1-2-16-16,11-1-10 15,7-7-13-15,1-6-3 16,9-10 0-16,16-10 1 16,8-9 0-16,6-1 0 15,-3-23-2-15,2-8-2 16,-9-5 1-16,-10-3 0 16,-7-4 2-16,-9-1-1 0,-3 4-1 15,-10 9 0-15,-17 8 0 16,-6 10 0-16,-3 9 0 15,-1 5-2-15,7 0 1 16,8 0-5-16,8 11-46 16,10 1-75-16,4 2-129 15,0-5-326-15</inkml:trace>
  <inkml:trace contextRef="#ctx0" brushRef="#br0" timeOffset="687.27">5114 616 1247 0,'0'0'171'0,"0"0"-149"16,0 0 61-16,0 0-9 15,0 0-32-15,0 0-17 16,-37 50 0-16,25 3 18 16,6 9-6-16,0 4-10 15,1 8-8-15,-2-3-12 16,-2 1-3-16,-3-5-2 16,0-4-2-16,-6-3-3 0,-1-2-9 15,-1-5-87-15,1-9-237 16,7-15-776-16</inkml:trace>
  <inkml:trace contextRef="#ctx0" brushRef="#br0" timeOffset="1310.04">6531 792 1295 0,'0'0'214'0,"0"0"-194"15,0 0 11-15,0 0-21 0,0 0-9 16,-61 104 23 0,42-35 19-16,5 3-11 0,2 3-6 15,2-5-7-15,1-1-14 16,3-5-3-16,3-8-2 16,3-9-16-16,0-16-78 15,9-15-115-15,16-12-121 16,4-4-336-16</inkml:trace>
  <inkml:trace contextRef="#ctx0" brushRef="#br0" timeOffset="1637.31">6434 656 1352 0,'0'0'9'16,"0"0"-3"-16,0 0-6 16,0 0 3-16,102-43 13 15,-68 43 2-15,1 2 8 16,0 15-10-16,-4 7-6 16,-5 7-5-16,-8 6-1 15,-6 8-4-15,-8 3 1 16,-4 1 0-16,0-1 1 15,-21-2-2-15,-10-4 0 16,-12-7-2-16,-8-6 2 0,-6-6-6 16,1-7-46-16,11-6-15 15,15-8-23-15,18-2-171 16,12 0-373-16</inkml:trace>
  <inkml:trace contextRef="#ctx0" brushRef="#br0" timeOffset="2086.96">6892 1074 1253 0,'0'0'260'0,"0"0"-245"0,-91 10-7 16,58 9 34-16,-1 4-8 15,6 2-12-15,10 2-5 16,9-2-7-16,9-1-5 16,0-1-3-16,15-8 2 15,13-4-4-15,11-7-2 16,4-4-14-16,6-4-24 16,-7-16-6-16,-6-5 34 15,-12-3 11-15,-7-4 1 16,-12-5 0-16,-5-3 6 15,0-3 0-15,-16 2 8 0,1 9 9 16,0 9-3 0,6 12-5-16,3 7 4 0,6 4-6 15,0 5-13-15,0 23-5 16,0 16 5-16,3 13 0 16,11 3 3-16,3 8-2 15,2 6-2-15,0-1 1 16,0-4-2-16,-1-11-3 15,0-12-79-15,-3-13-184 16,4-15-488-16</inkml:trace>
  <inkml:trace contextRef="#ctx0" brushRef="#br0" timeOffset="2336.04">7270 409 1538 0,'0'0'9'15,"0"0"-9"-15,0 0-13 16,-12 128 13-16,12-37 17 16,0 10 20-16,9 8-16 15,3 1-6-15,4-4-10 16,-5-6-4-16,-4-7-1 15,-1-13-82-15,-6-13-272 16,0-17-699-16</inkml:trace>
  <inkml:trace contextRef="#ctx0" brushRef="#br0" timeOffset="2523.09">7055 1027 1431 0,'0'0'118'16,"0"0"-103"-16,0 0 5 16,91-44-18-16,-19 30-1 15,10 2-1-15,3-3-6 16,-6-3-125-16,-3-3-230 0,-12-8-556 16</inkml:trace>
  <inkml:trace contextRef="#ctx0" brushRef="#br0" timeOffset="2754.65">7777 502 1114 0,'0'0'378'16,"0"0"-360"-16,0 0-18 15,0 0-2-15,-34 87 2 16,34-11 38-16,0 11 4 15,0 7-16-15,7 4-13 0,7-3-10 16,-5-7 1-16,-1-6-4 16,-3-8-9-16,-2-11-112 15,-3-14-178-15,3-16-273 16</inkml:trace>
  <inkml:trace contextRef="#ctx0" brushRef="#br0" timeOffset="2945.79">7565 857 1357 0,'0'0'121'0,"0"0"-107"16,0 0-7-16,91-29-7 0,-31 29-1 15,1 0 0-15,-4 16-85 16,-8 7-145-16,-12 2-369 15</inkml:trace>
  <inkml:trace contextRef="#ctx0" brushRef="#br0" timeOffset="3670.22">7686 1385 1349 0,'0'0'89'16,"0"0"-82"-16,0 0 4 0,0 0 2 16,0 0 21-16,106 51-2 15,-64-51-24-15,2 0-6 16,-5 0 0-16,-1-10-2 16,-2-4-7-16,-5-13-45 15,-3-3-6-15,-4-10 24 16,-6-8 15-16,-8-5 11 15,-2-4 1-15,-8-4-4 16,0 5-4-16,-2 8 13 16,-11 14 2-16,-2 13 16 15,6 10 29-15,3 6 0 16,1 5-29-16,-1 0-7 16,-1 12-5-16,1 14 5 0,5 14 3 15,1 5 0-15,0 3-6 16,7-3-2-16,8-5-3 15,0-7-1-15,4-7 1 16,-2-6 1-16,8-9-2 16,-4-8-9-16,1-3-17 15,-2-5-52-15,-5-14 26 16,-6-7 21-16,-5-3 17 16,-4-5 7-16,0-8-1 15,-3 1 2-15,-12 6-1 16,0 5 7-16,2 13 0 15,4 8 21-15,5 6 12 16,4 3 0-16,0 0-16 16,0 0-5-16,19 0-11 0,6 2 0 15,5 2 5-15,1-1-6 16,-1-2-2-16,0-1-1 16,0 0-4-16,-2 2-6 15,-2 2 8-15,-7 3 2 16,-8 3 2-16,-8 1 0 15,-3 6 1-15,0 6 5 16,0 5 7-16,0 4 9 16,-3 6 18-16,3 2-10 15,0 4-10-15,13 1-7 0,5-3-7 16,1-2-3 0,0-8-2-16,0-6-79 0,0-13-231 15,3-11-684-15</inkml:trace>
  <inkml:trace contextRef="#ctx0" brushRef="#br0" timeOffset="4071.89">8651 992 285 0,'0'0'1019'15,"0"0"-976"-15,0 0 20 16,0 0-15-16,0 0-34 15,0 0-5-15,-6 104 23 16,26-40-4-16,4 0-16 0,-4-3-5 16,-4-6-5-16,-2-10-2 15,-6-12-1-15,-2-12-5 16,-3-9-35-16,-3-12-91 16,3 0 7-16,-3-23 81 15,7-11-38-15,-4-5 53 16,-1-1 29-16,-1 1 70 15,-1-3 35-15,5 0-48 16,2-2-23-16,8 5-14 16,2 8-11-16,3 12 7 15,1 15-13-15,6 4-3 16,2 23-13-16,-1 14 11 16,-1 11 0-16,-10 2-3 15,-4 6-7-15,-10-3-37 0,-3-1-127 16,0-7-364-16</inkml:trace>
  <inkml:trace contextRef="#ctx0" brushRef="#br0" timeOffset="4527.92">10084 797 1308 0,'0'0'171'0,"0"0"-171"0,0 0-5 15,-9 87 5-15,4-29 13 16,2 10 12-16,3 0 2 16,0-2-4-16,0-2-14 15,12-7-4-15,6-5-5 16,3-9-68-16,-3-11-159 16,1-15-234-16</inkml:trace>
  <inkml:trace contextRef="#ctx0" brushRef="#br0" timeOffset="5141.22">10051 773 1213 0,'0'0'71'15,"0"0"-60"-15,0 0-1 16,94-26 18-16,-51 26-8 15,2 0-12-15,-2 11 6 16,-7 14-5-16,-8 12-7 16,-10 10 0-16,-9 9 0 0,-9 4-2 15,0 2 1 1,-18-2-1-16,-9-10 1 0,-4-4-1 16,-3-7 0-16,-4-10 0 15,-2-7 0-15,-6-8 1 16,1-10 0-16,0-4 0 15,8 0 3-15,13-2-1 16,11-7 5-16,11 2-3 16,2 4 17-16,21 2 10 15,27 1-31-15,21 0 4 16,17 14 9-16,8 4-8 16,-3 0-4-16,-6-3 0 15,-15-5-2-15,-7-5-1 16,-8-5-2-16,-13 0-5 15,-8-5-6-15,-13-15-4 0,-10-5 14 16,-8-7 1 0,-3-4 2-16,0-6 0 0,-8-3 0 15,-10 0 0-15,-7 6 1 16,-2 7 1-16,0 12 1 16,11 10-1-16,4 7 3 15,6 3 0-15,1 7-4 16,2 19 2-16,3 13 1 15,0 6 10-15,20 6 12 16,16 1-13-16,11 2-3 16,11-4-5-16,5-4-4 15,3-10-30-15,-1-11-107 16,-3-16-258-16,-3-9-241 16</inkml:trace>
  <inkml:trace contextRef="#ctx0" brushRef="#br0" timeOffset="5388.97">11083 494 889 0,'0'0'474'16,"0"0"-468"-16,0 0 0 15,-18 83-6-15,20-8 18 16,17 14 71-16,8 10-16 15,3 3-14-15,0 0-32 16,-2-4-19-16,-8-3-5 16,-6-13-1-16,-6-10-2 15,-5-14-20-15,-3-20-173 0,1-15-14 16,-1-19-194-16</inkml:trace>
  <inkml:trace contextRef="#ctx0" brushRef="#br0" timeOffset="5561.18">10991 1041 1261 0,'0'0'112'0,"0"0"-102"16,0 0 24-16,0 0-16 0,114-4-7 16,-43 4-6-16,3 7-5 15,-5 6-43-15,-15 4-186 16,-16 5-241-16</inkml:trace>
  <inkml:trace contextRef="#ctx0" brushRef="#br0" timeOffset="5906.61">11228 1381 829 0,'0'0'301'0,"0"0"-279"15,0 0 63-15,0 0 0 16,9 78-21-16,27-77 6 15,10-1-42-15,3 0-21 0,2-14-7 16,-5-6-3-16,-6-11-15 16,-7-5 4-16,-6-10-2 15,-9-7 1-15,-5-5-6 16,-7-7 18-16,-4 2 3 16,-2 8 6-16,0 12 10 15,-6 19 15-15,-4 14 17 16,-1 9-10-16,0 1-20 15,-5 22-16-15,1 20-1 16,2 11 0-16,10 6 4 16,3 6 4-16,1 0-7 15,19-4-2-15,2-4 0 16,7-10-11-16,-1-15-167 16,3-13-131-16,11-15-227 0</inkml:trace>
  <inkml:trace contextRef="#ctx0" brushRef="#br0" timeOffset="6124.41">11886 980 1265 0,'0'0'108'16,"0"0"-77"-16,0 0 53 15,0 0-46-15,-87 54-13 16,83 0 6-16,4 6 1 15,7 6-13-15,23 1-7 16,8 1-7-16,8-8-5 0,6-9-5 16,2-16-139-16,5-18-130 15,3-15-267-15</inkml:trace>
  <inkml:trace contextRef="#ctx0" brushRef="#br0" timeOffset="6356.67">12184 583 1320 0,'0'0'103'0,"0"0"-103"16,0 0 4-16,-38 83 9 0,38-10 19 16,0 16 20-16,19 13-4 15,3 5-11-15,-1 1-25 16,-1 0-11-16,-7-9 0 15,-1-15-2-15,-5-18-60 16,-4-22-169-16,-3-21-187 16,0-19-193-16</inkml:trace>
  <inkml:trace contextRef="#ctx0" brushRef="#br0" timeOffset="6526.69">12007 1005 1008 0,'0'0'297'0,"0"0"-238"0,0 0 48 16,0 0-73 0,0 0-30-16,0 0 1 0,125-13-1 15,-62 24-4-15,-4-1-9 16,-5 1-99-16,-6-1-62 16,-9 0-202-16</inkml:trace>
  <inkml:trace contextRef="#ctx0" brushRef="#br0" timeOffset="7223.26">12627 1033 1347 0,'0'0'46'0,"0"0"-32"15,0 0 67-15,-83-5-35 16,53 31-10-16,0 11-12 15,5 6 3-15,4 8-6 16,5 3-11-16,8-2-3 16,7-1-2-16,1-8-2 15,10-10-3-15,18-12-2 16,12-13-40-16,4-8-77 16,1-9-59-16,-2-24-65 15,-10-8-3-15,-7-11 80 16,-7-3 64-16,-8 1 102 15,-11 4 107-15,0 6 107 16,-10 9 62-16,-5 10-120 0,3 13-70 16,2 9-20-16,2 3-15 15,4 23-40-15,2 14-9 16,2 11 8-16,12 5-1 16,20 2-2-16,2-6-4 15,7-9 2-15,-3-10-4 16,-4-15-1-16,-4-12-6 15,-6-3-38-15,-8-28-43 16,-4-8 19-16,-7-6 47 16,-5 0 21-16,0 0 3 15,0 0 11-15,-17 2 25 16,-2 5 17-16,-5 4-23 0,6 9-1 16,9 11 0-1,9 4 3-15,0 4-7 0,15 3-17 16,22 0-7-16,8 0-2 15,10 0-2-15,-1 0 0 16,-8 2-11-16,-8 0-1 16,-14 0 11-16,-10-1 0 15,-11 1 1-15,-3 2 0 16,0 5-2-16,-10 12 4 16,-8 14 5-16,-3 11 12 15,2 11-3-15,-1 10 1 16,6 5-13-16,3 3-2 15,5-3-4-15,6-8 0 16,12-10-250-16,27-7-597 16</inkml:trace>
  <inkml:trace contextRef="#ctx0" brushRef="#br0" timeOffset="12069.36">20934 1392 971 0,'0'0'280'0,"0"0"-244"16,0 0 38-1,0 0 18-15,0 0-21 0,0 0-40 16,-80 60-14-16,44 0-7 16,2 8-2-16,10-2-4 15,15-3 1-15,9-7 3 16,6-6-4-16,21-10 1 16,12-8-3-16,8-12 0 15,7-11 4-15,7-9-5 16,-5 0 1-16,-9-21 0 15,-11-9 0-15,-11-9 1 16,-11-11 2-16,-8-6-3 16,-6-2-1-16,-3-1 1 15,-18 2-2-15,-9 9-1 0,-7 10 0 16,0 10 0-16,-4 14 1 16,-1 12-6-16,-1 2-23 15,6 15-61-15,10 12-87 16,12-2-245-16</inkml:trace>
  <inkml:trace contextRef="#ctx0" brushRef="#br0" timeOffset="12562.44">21910 1208 1272 0,'0'0'95'0,"0"0"-67"16,0 0 8-16,0 0-15 15,0 0-2-15,-16 97 66 16,16-32-40-16,0 6-28 16,0 2 6-16,10-1-6 15,2 1-4-15,0 1-1 16,-1-6-5-16,-1-5-5 16,-6-8 2-16,1-7-4 15,-2-6-3-15,3-9-59 0,-1-10-249 16,2-12-812-1</inkml:trace>
  <inkml:trace contextRef="#ctx0" brushRef="#br0" timeOffset="13063.7">22684 1409 902 0,'0'0'264'16,"0"0"-250"-16,0 0 9 15,0 0 33-15,0 0 7 16,-92 82-7-16,67-34 22 16,2 3-37-16,8 1-20 15,7-2 1-15,8-3-13 16,0-4 2-16,20-10-3 16,16-7-2-16,9-9-5 15,4-8 6-15,0-9-7 0,-2 0-2 16,-6-12-9-16,-6-12 1 15,-9-6 7-15,-7-9 3 16,-8-3 2-16,-9-5-2 16,-2 0 0-16,-6 1 0 15,-15 1 0-15,-7 8 1 16,-7 12 5-16,-6 8-4 16,-6 13-2-16,-6 4-4 15,2 3-24-15,12 15-114 16,12 4-155-16,21 3-409 15</inkml:trace>
  <inkml:trace contextRef="#ctx0" brushRef="#br0" timeOffset="13948.92">23478 1478 956 0,'0'0'271'0,"0"0"-221"15,0 0 66 1,0 0-35-16,0 0-17 0,-106-1-15 16,64 31-24-16,-4 9-13 15,6 6-6-15,6 3 1 16,10 2-4-16,15-5-1 16,9-4-1-16,7-8-1 15,31-8 1-15,14-10 0 16,7-9-1-16,3-6-14 15,-7-6-25-15,-7-16-14 16,-12-6 40-16,-10-8 12 16,-6-6 1-16,-13-2 4 15,-7-4-2-15,0 0 4 16,-9 7 1-16,-15 4 3 0,-1 12-4 16,-2 11-4-16,0 9-2 15,2 5-4-15,5 2-25 16,9 18-109-16,9 2-138 15,2 1-190-15</inkml:trace>
  <inkml:trace contextRef="#ctx0" brushRef="#br0" timeOffset="14314.6">24044 999 1096 0,'0'0'183'16,"0"0"-158"-16,0 0 32 15,0 0-3-15,0 0-28 16,0 0 3-16,-39 87 33 15,35-23-20-15,1 16-9 16,3 13-3-16,0 9-12 0,13 1-3 16,0-4-4-1,-2-11-5-15,-1-5-5 0,-2-13-1 16,-1-12 1-16,2-13 0 16,-5-9-1-16,-1-13-5 15,-1-5-47-15,-2-13-172 16,0-5-299-16</inkml:trace>
  <inkml:trace contextRef="#ctx0" brushRef="#br0" timeOffset="14769.14">24566 1407 1173 0,'0'0'98'0,"0"0"-74"16,0 0 66-16,0 0-14 15,-90-22-26-15,53 55-18 16,-2 13-19-16,5 10-3 15,9 0-5-15,8-1 0 16,11-6-3-16,6-4 3 16,6-11-3-16,21-5 1 0,12-12 9 15,10-9-11 1,0-8-1-16,0-3-40 0,-8-16-42 16,-11-10 36-16,-7-6 16 15,-10-6 19-15,-6-6 8 16,-7-5 3-16,0 2 2 15,-12 0 8-15,-10 12 12 16,1 7-3-16,-2 14-12 16,4 12-4-16,4 5-3 15,3 3-33-15,11 20-90 16,1 1-246-16,8 3-297 16</inkml:trace>
  <inkml:trace contextRef="#ctx0" brushRef="#br0" timeOffset="15200.02">25118 1157 1211 0,'0'0'108'0,"0"0"-59"16,0 0-4-16,0 0 1 15,0 0-17-15,0 0-25 16,-13 119 18-16,13-43 9 16,-2 8-11-16,2 5-3 15,-3-4-3-15,-2-8-1 16,-1-5-7-16,-1-10-2 16,0-9-2-16,2-10-2 15,2-9 0-15,0-9-2 16,3-10 0-16,0-8-146 0,0-7-359 15</inkml:trace>
  <inkml:trace contextRef="#ctx0" brushRef="#br0" timeOffset="15698.51">25725 1504 151 0,'0'0'1254'0,"0"0"-1232"16,0 0-14-16,-91-34 19 16,63 42 6-16,2 26 8 15,2 11-20-15,5 8-12 16,10 2-1-16,5-6-2 16,4-5-2-16,1-10 0 0,17-7-1 15,11-11 2-15,5-9-5 16,7-7-18-16,0-2-46 15,-8-19-6 1,-8-7 42-16,-11-6 28 0,-7-6 8 16,-7-2 10-16,0-3 45 15,0-1-18-15,-10 6-11 16,-4 8-27-16,1 8-3 16,1 12-3-16,1 9-1 15,1 3-45-15,5 5-134 16,5 14-204-16,3 2-344 15</inkml:trace>
  <inkml:trace contextRef="#ctx0" brushRef="#br0" timeOffset="16081.88">26279 1380 939 0,'0'0'313'16,"0"0"-303"-16,0 0 18 16,-80 39 44-16,55 7 21 15,6 9-50-15,8 1-29 0,8-1 1 16,3-4-11-16,5-6 1 15,22-10-4 1,9-12-1-16,5-12-13 0,5-11-62 16,-2 0-20-16,-8-20-3 15,-8-8 68-15,-10-5 30 16,-9-2 11-16,-8-3 11 16,-1 2 22-16,-12 1 36 15,-24 6-38-15,-17 7-42 16,-20 9-3-16,-18 6-105 15,-12 5-462-15</inkml:trace>
  <inkml:trace contextRef="#ctx0" brushRef="#br0" timeOffset="19986.24">23971 2238 733 0,'0'0'106'0,"0"0"-31"16,0 0 26-16,0 0 39 15,0 0-59-15,0 0-33 16,0 0-7-16,0 0-9 16,0 0 20-16,0 0-8 15,0 0-6-15,0 0-11 16,0 0-5-16,0 0-5 15,0 0-11-15,0 4-4 16,0 6 0-16,7 1 2 16,0 2-3-16,3-1 1 15,-3 0 4-15,2 1-4 16,-2-3 7-16,-1-2-6 16,-1-1-2-16,-2-2 3 15,0-3-1-15,-3-1 5 16,1-1 0-16,-1 0-3 0,3 0 6 15,-3 0 8-15,0 0-1 16,2 0 0-16,-2 0-4 16,1 0-5-16,7 0-1 15,4 0-7-15,8-7-1 16,9 1 0-16,1 1 3 16,2 0-3-16,3 0 0 15,-2 1 2-15,1 0-2 16,-1 2 0-16,-3 2-2 15,-3-1 2-15,-5 1-1 0,-6 0 1 16,1 0-1 0,-1 0 0-16,5 0 1 0,4 0 0 15,4 0 4-15,0 0-8 16,1 0 5-16,-1 0-3 16,-1 0 1-16,-1 0 1 15,-3 0 0-15,3 0-1 16,0 0 1-16,1 0 0 15,2 0 1-15,1 0-1 16,2-3 0-16,0 0 0 16,0 0 0-16,-4 1 0 15,-3 0 0-15,-4 2 1 16,-2 0-1-16,-3 0 0 0,1 0 0 16,2 0 0-1,2 0-1-15,2 0 1 0,-2 0 1 16,1 0-1-16,-4 0-1 15,-4 0 1-15,-6 0 0 16,-2 0 1-16,-4 0-1 16,0 0 0-16,0 0 0 15,0 0 1-15,2 0-1 16,1 0 2-16,1 0-4 16,-1 0 2-16,0 0 0 15,-1 0 0-15,-2 0 0 16,1 0 0-16,0 0 0 15,-1 0-1-15,-3 0 1 16,2 0-1-16,-2 0 1 0,0 0 1 16,1 0 1-16,1 0-2 15,2 0-2-15,0 0 2 16,0 0 2-16,-1 0 0 16,-3 0-2-16,2 0 0 15,-2 0 0-15,0 0 0 16,0 0-2-16,0 0 2 15,0 0 6-15,0 0 1 16,0 0 7-16,0 0 0 16,0 0 3-16,0 0 3 15,0 0-11-15,0 0 1 16,0 0 1-16,0 0-2 16,0-1 6-16,0-8-1 0,0 0-2 15,0-4-7 1,0 2-1-16,-2-3 5 0,1-1-4 15,-2-2 4 1,0 0 2-16,-1 0-3 0,1 1 0 16,2 0-6-16,-1 2 3 15,1 1 4-15,-1 3-7 16,-1 3 3-16,2 1 0 16,1 5 2-16,0 1-2 15,-3 0-4-15,3 0 2 16,0 0-1-16,0 0-2 15,0 0-3-15,-1 0 0 16,-4 0-19-16,-7 10-124 16,-9 2-250-16</inkml:trace>
  <inkml:trace contextRef="#ctx0" brushRef="#br0" timeOffset="31281.11">28816 1096 1350 0,'0'0'0'0,"0"0"-14"15,0 0 10-15,0 0 4 16,0 0 5-16,0 0 10 15,3 105-3-15,-3-65 2 16,-3 4 12-16,-24 1-11 16,-14-5-5-16,-13 2-3 15,-6-8 3-15,-1-7-6 0,6-9-1 16,16-9-2 0,15-5 3-16,15-4-2 0,8 0 14 15,1 0 21-15,0 0-3 16,0 0 12-16,3 3-38 15,15 10-4-15,12 5-4 16,7 4 10-16,3 2-6 16,4-1-3-16,3-2 1 15,4-3-2-15,4-4-2 16,3-2-72-16,-4-7-150 16,-12-5-400-16</inkml:trace>
  <inkml:trace contextRef="#ctx0" brushRef="#br0" timeOffset="31500.82">28715 1463 10 0,'0'0'1338'0,"0"0"-1295"15,0 0-27-15,0 0 25 16,161-11 52-16,-52 11-30 15,12 0-42-15,0 0-8 16,-7 0-10-16,-13 0-3 16,-10-1-2-16,-8-5-63 0,-8-11-146 15,-6-2-405 1</inkml:trace>
  <inkml:trace contextRef="#ctx0" brushRef="#br0" timeOffset="32115.52">30335 1184 818 0,'0'0'104'0,"0"0"26"16,0 0 52-16,0 0-87 16,0 0-25-16,0 0-24 15,2-7-3-15,28 7-17 16,12 0 26-16,16 0-15 15,7 0-30-15,8 1-2 16,3-1-5-16,-3 0-18 16,-10 0-131-16,-17 0-160 0,-23 0-275 15</inkml:trace>
  <inkml:trace contextRef="#ctx0" brushRef="#br0" timeOffset="32303.34">30611 1171 704 0,'0'0'446'0,"0"0"-416"16,0 0-7-16,0 0 63 16,0 0 1-16,-49 96 3 15,48-54-45-15,1 9-24 16,0 8-11-16,7 0-7 0,3 0-3 16,-2-5-24-16,-5-4-139 15,-3-8-163-15,0-5-252 16</inkml:trace>
  <inkml:trace contextRef="#ctx0" brushRef="#br0" timeOffset="32474.84">30558 1702 447 0,'0'0'545'16,"0"0"-472"-16,0 0 58 15,0 0-21-15,0 0-5 16,0 0-66-16,44-49-37 0,-2 45-2 15,10 0-2-15,6-4-60 16,-1-2-145-16,-3-3-199 16</inkml:trace>
  <inkml:trace contextRef="#ctx0" brushRef="#br0" timeOffset="32748.99">31077 1347 1181 0,'0'0'81'0,"0"0"-69"15,0 0 81-15,0 0-4 0,0 0-47 16,0 0-28-16,-51 34-5 16,39 6 1-16,-2 9 0 15,-2 3 1-15,3 2-5 16,-5 1 5-16,-1-4-7 15,2-2-1-15,-1-2-3 16,6-6 0-16,5-3-1 16,4-7-37-16,3-7-174 15,0-9-269-15</inkml:trace>
  <inkml:trace contextRef="#ctx0" brushRef="#br0" timeOffset="33075.06">31312 1463 1074 0,'0'0'209'0,"0"0"-207"16,0 0-1-16,0 0 32 15,-77 113 54-15,59-63-11 16,3 4-34-16,0 0-19 0,2-2-15 16,2-4-3-1,-2-7-3-15,5-4-2 0,1-5-1 16,4-8-67-16,3-9-168 15,0-7-354-15</inkml:trace>
  <inkml:trace contextRef="#ctx0" brushRef="#br0" timeOffset="33403.12">31272 1484 132 0,'0'0'1084'0,"0"0"-1056"0,0 0 32 16,0 0 4-16,0 0 4 15,0 0-6-15,39-53-41 16,-24 53-17-16,4 13-3 16,-1 2 2-16,5 3-1 15,-4 5-1-15,-1 5-1 16,0 4 0-16,-8 4-2 15,-4 1 2-15,-6 0-1 16,0 5 1-16,-16-3 2 16,-11-2-1-16,-9-2 5 15,-10-6-4-15,-12-6-2 16,-11-2-1-16,-12-9-102 16,-7-10-119-16,-9-2-483 0</inkml:trace>
  <inkml:trace contextRef="#ctx0" brushRef="#br0" timeOffset="104003.81">2163 5329 602 0,'0'0'87'15,"0"0"-63"-15,0 0 47 16,0 0 53-16,0 0 6 16,0 0-16-16,0 0-51 15,-20 0-22-15,20 0-8 16,0 2-1-16,0 1 9 15,0 1-8-15,0 0-4 16,17 3 20-16,10 0 8 16,12-1-14-16,10-2-8 0,9-2-18 15,6 0 0-15,-1-2-9 16,-2 2-1 0,-3 1 3-16,-1 0-9 0,-5 1 0 15,-1 0 3-15,-6 0 0 16,-1 1-2-16,-5-3-2 15,0 0 1-15,-2-1 0 16,-1-1 1-16,-5 0-2 16,-8 0-1-16,-7 0 1 15,-10 0 0-15,-3 0 1 16,-3 0-1-16,3 0 0 16,3 0 0-16,0 0-1 15,3 2-1-15,2-2 2 0,-1 0 0 16,-4 0 0-16,-3 0 0 15,-2 0 0-15,-1 0 1 16,0 0-1-16,0 0-3 16,0 0-19-16,-12 0-30 15,-18-5-115-15,-8-6-491 16</inkml:trace>
  <inkml:trace contextRef="#ctx0" brushRef="#br0" timeOffset="104451.33">2737 5175 684 0,'0'0'117'0,"0"0"-102"16,0 0 38-16,0 0 58 15,0 0-9-15,0 0-28 16,5 16-29-16,17-3 20 16,5 0-23-16,3-1 17 15,1 0-33-15,-1-1-1 0,0 0-12 16,-6 2 12-16,1-2-11 15,-4 2-5-15,-6 0-3 16,-2-1 0-16,-5 4-2 16,-5 1 9-16,-3 3-7 15,0 2 15-15,-14 1-7 16,-5 3 2-16,-5 3-6 16,-7 0-8-16,-8 5 5 15,-13 2-7-15,-18 0-6 16,-15 0-165-16,-8-4-389 15</inkml:trace>
  <inkml:trace contextRef="#ctx0" brushRef="#br0" timeOffset="117494.8">3210 3710 805 0,'0'0'20'0,"0"0"-20"0,0 0-22 15,0 0 22-15,0 0 16 16,0 0 12-16,0 0 33 16,78-26 10-16,-53 22-10 15,-1-1-16-15,-3 3-21 16,0-1 3-16,-3 1 0 16,1 2-4-16,0 0-18 15,-2 0 5-15,2 0-7 16,-5 0-2-16,-8 0 0 15,-3 0 0-15,-3 0 2 16,0 0 6-16,0 0 14 16,-11 0 6-16,-17 2-5 15,-6 7-17-15,-8 2-7 0,-4 1 4 16,5 2-4-16,7-3 6 16,7-3-5-16,11-1 1 15,8-4-2-15,7-3 1 16,1 0 4-16,0 0 7 15,0 0-4-15,0 0-8 16,9 0 0-16,9 0 0 16,7 0 7-16,3-4-5 15,-1-2-2-15,0 2 0 16,-3 1 0-16,-3 0 1 16,-6 0 0-16,-2 2-2 15,-5 1 1-15,-5 0 0 0,-3 0 1 16,0 0-1-16,0 0 5 15,0 0 2-15,-14 0-7 16,-8 0 0-16,-8 0 1 16,-3 4-1-16,3 2 0 15,5-2 7-15,13-1-4 16,7-2 10-16,5-1 1 16,0 0 11-16,0 0-10 15,0 0-7-15,11 0-8 16,13 0 0-16,4-7 4 15,8 0-2-15,3 0 0 16,-3-1-1-16,-5 0-1 16,-1 2 2-16,-2 1-1 0,-4-2 1 15,-6 4-1-15,-8 1 3 16,-7 0-2-16,-3 2 4 16,0 0 10-16,0 0 1 15,0 0 3-15,0 0-7 16,0 0 0-16,0 0-2 15,0 0-7-15,0 0-4 16,0 0-4-16,-1 0-20 16,-4 5-88-16,1 3-123 15,-5-4-507-15</inkml:trace>
  <inkml:trace contextRef="#ctx0" brushRef="#br0" timeOffset="127344.71">4158 4710 1074 0,'0'0'68'16,"0"0"-68"-16,0 0 7 0,0 0 33 15,0 0 0 1,0 0-25-16,-88 67-1 0,71-44-11 15,4 6 0-15,5-3 0 16,4 3-2-16,4-4 1 16,0-5-2-16,0-5 0 15,7-4 1-15,7-5-4 16,7-3 2-16,-2-1 1 16,-1-2 1-16,0 1 0 15,-6-1-1-15,-2 3 1 16,-7 0-2-16,3 3 2 15,-3 4 0-15,-1 1 4 0,-2 7-4 16,0-1 0-16,0 0-1 16,-11-1 3-16,-2-2 0 15,-4 1 1-15,-2-4 8 16,-5-3 11-16,-4-2-10 16,4-4 14-16,-5-2-9 15,4 0 2-15,4-2-13 16,6-11-7-16,9-4-14 15,6-1-78-15,3-1-203 16,20 1-172-16</inkml:trace>
  <inkml:trace contextRef="#ctx0" brushRef="#br0" timeOffset="127760.96">4380 4953 704 0,'0'0'307'15,"0"0"-286"-15,0 0 79 16,0 0 9-16,0 0-33 16,0 0-22-16,-58 50-13 15,50-28-9-15,4-1-9 16,4 0-8-16,0 0-5 15,0-3 0-15,9-2-5 16,7-3 4-16,8-5-2 16,3-3-2-16,3-5-3 0,0 0 3 15,-8-3-5 1,0-10-8-16,-11-3 8 0,-8-1 2 16,-3-1 0-16,0-3 3 15,-2-3 1-15,-13 0-4 16,-7 0 3-16,-3 3-2 15,-2 3 1-15,-1 5-4 16,3 6-2-16,0 5 1 16,0 2-7-16,1 2-31 15,-1 15-58-15,2 0-51 16,7-1-293-16</inkml:trace>
  <inkml:trace contextRef="#ctx0" brushRef="#br0" timeOffset="129095.77">9955 4847 985 0,'0'0'111'0,"0"0"-101"16,0 0 37-16,0 0 16 15,0 0-24-15,0 0-13 16,-40 1-12-16,25 12-5 15,-1 4-5-15,-2 3-4 16,9 2 0-16,1 2 0 16,7-1-3-16,1-1 3 15,0-1 0-15,1-5-7 16,11-3-4-16,6-6 2 0,0 0-5 16,5-5 5-1,-3 2-3-15,-3 0 1 0,-1 0 3 16,-5 0 3-1,-4 2 3-15,-1 1 1 0,-3 1-2 16,-3 4 2-16,0 2 1 16,0 0 8-16,0 2-2 15,-2-3-2-15,-8 1-2 16,-3-4 3-16,-2 0-5 16,0-2 8-16,-3-4-4 15,1-3 5-15,0-1 0 16,2 0-9-16,-2-6 4 15,10-9-4-15,5-1-97 16,2 0-223-16</inkml:trace>
  <inkml:trace contextRef="#ctx0" brushRef="#br0" timeOffset="129331.87">10182 5097 1008 0,'0'0'141'15,"0"0"-107"-15,0 0 29 16,0 0-31-16,0 0-1 16,0 0 17-16,-15 53 5 0,11-28-26 15,1 4-9 1,1 2-14-16,2 0-4 0,0 2-6 15,0-7-145-15,0-3-295 16</inkml:trace>
  <inkml:trace contextRef="#ctx0" brushRef="#br0" timeOffset="130481.71">15314 4898 956 0,'0'0'207'0,"0"0"-207"16,0 0 3-16,0 0 1 16,0 0 7-16,0 0 11 15,0 0-2-15,-74 34-6 16,57-17-6-16,4 1-1 15,0 0-3-15,5 2-3 16,2-2 4-16,5 1-4 16,1-2-1-16,0-3 0 15,0-3-6-15,9-3-7 16,10-2-12-16,3-2 11 0,2 0-4 16,0 1-3-16,-5 0 2 15,-4 0 5 1,-1 0 10-16,-10 0 2 0,-1 1 2 15,-1 2 3-15,-2-1 5 16,0 1 1-16,0 3 1 16,0 2 6-16,0 1-3 15,-8 1 0-15,-5-1 7 16,-1-2 1-16,-3-1 8 16,-2-2-3-16,-1-3 5 15,-1-4-11-15,4-2-5 16,1 0 1-16,6 0-15 15,3-14-1-15,7-4-18 0,0-4-96 16,19-3-284 0</inkml:trace>
  <inkml:trace contextRef="#ctx0" brushRef="#br0" timeOffset="130868.6">15528 5111 767 0,'0'0'291'15,"0"0"-288"-15,0 0 10 0,0 0 29 16,0 0-6 0,0 0-2-16,25 15-15 0,-7-7 5 15,-6 0-15-15,0 0-4 16,-3 1-1-16,-6-1 10 15,-2-1-1-15,-1 3 2 16,0 1 2-16,-4 4 12 16,-13-1 4-16,-1 1 6 15,-4-1-10-15,1-1-3 16,5 1 7-16,1-3-20 16,9 1-3-16,4-4 4 15,2-1-7-15,0-1 2 16,24-1-2-16,21-3 14 0,25-2-8 15,15 0-13 1,6-3-38-16,-4-11-150 0,-20-4-219 16</inkml:trace>
  <inkml:trace contextRef="#ctx0" brushRef="#br0" timeOffset="160760.42">18728 2720 468 0,'0'0'499'0,"0"0"-392"16,0 0 27-16,0 0-23 16,0 0-23-16,0 0-19 15,0 0-22-15,-2-17-27 16,-4 17-12-16,-8 0-6 15,-8 14-2-15,-4 6 3 16,-3 2 1-16,6 0-4 0,6 2 0 16,4 1 0-1,5 4 0-15,5-3-1 0,3-1 1 16,0-3-9-16,11-6-3 16,11-3 0-16,6-5 3 15,5-3 4-15,2-2-6 16,-1 0 5-16,-1 1 6 15,-5 2-5-15,-4 2 4 16,-7 2 0-16,-4 6-5 16,-6 1 4-16,-4 4 2 15,-3 3 4-15,0 4 15 16,-9 2-8-16,-8-1 21 0,-6 3-9 16,-4-5-5-1,-4-1 2-15,-8-3-3 0,2-5 0 16,-2-6 1-16,1-6 1 15,4-6-7-15,4 0-3 16,8-8-6-16,11-16-3 16,11-10-23-16,11-10-61 15,33-10-152-15,11-9-303 16</inkml:trace>
  <inkml:trace contextRef="#ctx0" brushRef="#br0" timeOffset="161010.98">19037 2394 864 0,'0'0'422'0,"0"0"-410"0,0 0-7 16,0 0 30-16,-30 104 57 15,30-40-28-15,0 9 2 16,0 6-25-16,3 0-19 15,-1-3-14-15,-2-1-2 16,0-6-5-16,0-5-2 16,0-8-32-16,0-5-69 15,1-10-120-15,-1-12-307 16</inkml:trace>
  <inkml:trace contextRef="#ctx0" brushRef="#br0" timeOffset="161183.76">18889 2941 1224 0,'0'0'121'0,"0"0"-100"16,0 0 61-16,0 0-53 16,0 0-29-16,0 0-41 15,104-57-64-15,-57 47-220 16,-6 2-339-16</inkml:trace>
  <inkml:trace contextRef="#ctx0" brushRef="#br0" timeOffset="161560.84">19153 2898 1155 0,'0'0'89'0,"0"0"-73"16,0 0 94-16,-73 100 1 15,55-66-35-15,6 1-37 16,6-2-22-16,6-2-8 15,0-6-8-15,18-5 1 16,6-7-2-16,6-9-4 16,3-4-11-16,1-1-16 15,-4-18-12-15,-5-5-1 16,-7-5 21-16,-8-4 21 16,-10-4 1-16,0-5 1 15,-10 0-1-15,-10 1 2 0,1 9 14 16,7 12 23-16,4 9-8 15,5 8-3-15,3 3-9 16,0 4-15-16,0 22-2 16,1 16-1-16,11 12 16 15,0 6-8-15,1 2-1 16,1-1-3-16,-4-5-4 16,3-8-4-16,1-6-67 15,4-11-118-15,-3-14-335 16</inkml:trace>
  <inkml:trace contextRef="#ctx0" brushRef="#br0" timeOffset="161772.73">19126 2471 1358 0,'0'0'69'0,"0"0"-69"16,0 0 0-16,-6 116 36 16,21-55 4-16,11 4-12 15,2 2-18-15,3-2-10 16,1-2-33-16,-1-7-110 16,-3-9-229-16</inkml:trace>
  <inkml:trace contextRef="#ctx0" brushRef="#br0" timeOffset="161978.91">19149 2820 1259 0,'0'0'110'0,"0"0"-110"16,0 0 0-16,79-27 2 15,-29 14 6-15,12-3-8 16,3-2 0-16,1-1-139 0,-11 1-223 16</inkml:trace>
  <inkml:trace contextRef="#ctx0" brushRef="#br0" timeOffset="162380.37">19495 2880 1170 0,'0'0'276'0,"0"0"-268"16,0 0-6-16,-39 71 27 15,39-51 20-15,4-3-16 0,25-4-14 16,11-7-10-1,12-6-9-15,5 0-4 0,-3-16-30 16,-8-4-23-16,-12-1 11 16,-15-1 36-16,-12-2 10 15,-7 1 2-15,-10-2 10 16,-16-1 14-16,-9 4 10 16,0 7 8-16,-3 7-3 15,0 8-16-15,-3 0-13 16,-2 18-1-16,3 14-3 15,7 11 9-15,11 12-8 16,13 10-9-16,9 4 0 16,13-1-7-16,29-2-68 0,9-8-81 15,5-6-364-15</inkml:trace>
  <inkml:trace contextRef="#ctx0" brushRef="#br0" timeOffset="163696.76">18911 4052 839 0,'0'0'67'0,"0"0"16"15,0 0 105-15,0 0-69 16,0 0-31-16,0 0-26 15,-70 59-23-15,63-46-18 16,1 1-4-16,1 1 1 16,1 1 5-16,1 7-7 15,-2 5 3-15,1 6 0 16,1 3-4-16,-1 1 0 16,4 2-9-16,0 0 6 15,0-2-7-15,0-5-2 16,4-5-1-16,3-5-2 0,-1-7 0 15,-1-8 1-15,-2-4 3 16,0-3-4-16,-1 1-1 16,-1-2 1-16,-1 0 2 15,3 0 6-15,3 0-2 16,7 0-3-16,8-12 5 16,6-4-7-16,1-4 1 15,-2-1-4-15,-1-6 1 16,-3-5-4-16,-4-4-2 15,-6 1 2-15,-4 1 5 16,-7 7-1-16,-1 4-2 16,0 3 3-16,0 4 0 0,0 2 2 15,-6 2-3-15,0 2 4 16,-1-1-2-16,-3 2-1 16,-1-3 0-16,0 1 1 15,0 1 3-15,0 2-4 16,3 0-1-16,1 6 1 15,4 2 1-15,3 0 0 16,-1 0-1-16,1 0-2 16,-3 0 1-16,-2 10-3 15,2 12 0-15,3 6 2 16,0 5 2-16,0 2-5 16,9 3 3-16,3-1-15 0,2-3-36 15,3-5-58-15,5-9-106 16,4-10-287-16</inkml:trace>
  <inkml:trace contextRef="#ctx0" brushRef="#br0" timeOffset="164231.79">19320 3919 623 0,'0'0'517'0,"0"0"-484"0,0 0 37 16,0 0-5-16,0 0-11 16,-65 74 6-16,41-7-18 15,1 13-3-15,-1 12 1 16,-1 7-3-16,-2 1-13 16,2 3-7-16,2-2-4 15,4-5-10-15,8-13-2 16,7-16-1-16,4-21-8 15,3-14-30-15,17-17-55 16,8-15-87-16,0-3-228 0</inkml:trace>
  <inkml:trace contextRef="#ctx0" brushRef="#br0" timeOffset="164463.73">19423 4240 1171 0,'0'0'151'15,"-25"73"-146"-15,13-15 59 16,6 8 29-16,1 4-29 0,5 5-24 16,0 3-8-16,0 0-20 15,0-3-8-15,0-7-4 16,10-15-33-16,0-12-91 15,3-16-117-15,2-16-236 16</inkml:trace>
  <inkml:trace contextRef="#ctx0" brushRef="#br0" timeOffset="164773.6">19477 4342 1320 0,'0'0'56'16,"0"0"-48"-16,0 0 38 0,0 0-18 15,0 0-11 1,0 0 0-16,60 19 21 0,-23 4-25 16,-1 7-13-16,-4 4 2 15,-3 4-2-15,-4 4 0 16,-5 3-3-16,-7 1-1 15,-10 3 4-15,-3 0 0 16,-9-2-7-16,-22-8 3 16,-13-5-7-16,-17-8-7 15,-18-12-22-15,-9-10-57 16,-5-4-117-16,10-31-334 16</inkml:trace>
  <inkml:trace contextRef="#ctx0" brushRef="#br0" timeOffset="167016.96">21045 2059 699 0,'0'0'73'15,"0"0"-33"-15,0 0 39 16,0 0 63-16,0 0-2 0,0 0-75 16,0 0-30-1,0 0-13-15,0 0-2 0,0 1-7 16,0 4-2-16,0 1-4 15,0 3 10-15,0 0 19 16,0 0-23-16,0 1 1 16,0 1-3-16,0 1 2 15,0 2-8-15,6 1 6 16,0 2-1-16,-2 1-1 16,4 1-5-16,-2-2 1 15,-2 0 0-15,2-5-4 16,-1-1 1-16,-4-4 0 15,-1-2-2-15,2-4 0 16,-2-1 1-16,0 0 3 0,0 0 4 16,0 0 23-16,0 0 1 15,0 0-5-15,0 0-6 16,0 0-5-16,0 0-8 16,0 0-4-16,0 0-4 15,0 0 0-15,0 0 0 16,0 0 1-16,0 0-1 15,0 0 0-15,0 0 0 16,0 0-1-16,0 0-7 16,0 0-13-16,0-1-62 15,0-1-46-15,0 2-3 16,-5 0-168-16,-4 0-128 16</inkml:trace>
  <inkml:trace contextRef="#ctx0" brushRef="#br0" timeOffset="167467.76">20936 2271 710 0,'0'0'246'0,"0"0"-214"16,0 0 21-16,0 0 41 0,0 0-10 15,0 0-49-15,14 0-23 16,2 9 19-16,3 1 1 16,4 0-21-16,0-2-5 15,0-2-3-15,-5-2 0 16,1-2 1-16,-4-2 0 15,1 0-1-15,0 0 3 16,-3 0-6-16,-1 0 2 16,-3-10 4-16,1 1 0 15,-4-2 6-15,0-2 7 16,-3-2-13-16,-3 1 18 0,0-1-10 16,0 3-1-1,0-1 2-15,0 0-11 0,0 2-4 16,0 0-20-16,0 0-58 15,0-2-76-15,15-1-447 16</inkml:trace>
  <inkml:trace contextRef="#ctx0" brushRef="#br0" timeOffset="170877.45">20967 2543 643 0,'0'0'133'0,"0"0"-74"0,0 0 53 16,0 0 55-16,0 0-61 16,0 0-50-16,0 0-7 15,-4-2-14-15,-1 5 1 16,-3 13-8-16,-5 11 29 16,0 2-8-16,1 3-11 15,3 1-12-15,0 0-7 16,5 2 4-16,2-6-8 15,2-1-2-15,0-4-11 16,0-4 5-16,0-4-5 0,9-2 1 16,3-6-1-16,2-3 3 15,5-5-1-15,3 0 3 16,3 0-2-16,-2-12-3 16,-1-3-2-16,-4-2-1 15,-7-2 1-15,-4 1 1 16,-4 0 2-16,-3-1 0 15,0-2 2-15,0 0 0 16,0 0 1-16,0 0-5 16,0 0 5-16,-1-4-4 15,-2 0-2-15,0 0 0 16,-3-1 3-16,0 2-3 16,-4 7-1-16,2 6 1 0,0 4 0 15,-2 3 0 1,4 0 0-16,0 2 1 0,3 1-3 15,0 1-1-15,3 0 2 16,0 0-13-16,0 0-28 16,0 0-22-16,0 3-71 15,0 5-57-15,3 2-247 16</inkml:trace>
  <inkml:trace contextRef="#ctx0" brushRef="#br0" timeOffset="171471.25">21224 2569 988 0,'0'0'112'0,"0"0"-77"16,0 0 63-16,0 0-39 0,0 0-15 16,0 0-20-1,-21 54-2-15,21-34 4 0,0 1-15 16,0 3 3-16,0 0 11 15,0 1-4-15,0 0-12 16,4-4 2-16,2 1-4 16,2-7-1-16,1-2 2 15,1-4-4-15,-2-5-1 16,-2-2 1-16,0-2 6 16,2 0-2-16,0-5 0 15,0-6-4-15,-2-5-1 16,-2-4 3-16,-4-1-1 15,0-3 0-15,0-1 3 16,-3-5-4-16,-7 2 3 0,-1 3-1 16,-2 2 1-16,2 4 6 15,1 5 0-15,1 1-1 16,1 5-5-16,4 1 0 16,1 5 1-16,0 0-8 15,3 2 2-15,-2 0-4 16,-3 0-1-16,-1 0-17 15,-3 5-71-15,-2 6-85 16,-1-1-343-16</inkml:trace>
  <inkml:trace contextRef="#ctx0" brushRef="#br0" timeOffset="174991.69">4104 3704 722 0,'0'0'206'0,"0"0"-204"16,0 0-2-16,0 0 0 15,0 0 7-15,0 0 32 16,0 0-11-16,40-31-4 0,-29 29-11 16,-1 2-6-1,2 0 15-15,-3 0 3 0,3-1-9 16,1-2 20-16,-2 2 1 16,1-2-11-16,-2 3 1 15,-4-1-11-15,-3 1-6 16,-3 0-3-16,0 0 11 15,0 0 9-15,0 0-1 16,0 0-5-16,-15 4-13 16,-12 7-8-16,-13 4 3 15,-6 4-5-15,-2-2 2 16,8-4-1-16,7-5 1 16,18-6 3-16,5 0-2 15,5-2-1-15,4 0 10 0,1 0 5 16,0 0 17-16,0 0-12 15,6-3-1-15,7-5-13 16,5-4-6-16,4 1 0 16,2 3-1-16,-3-1 0 15,0 3-1-15,-2 4 0 16,-4-1 1-16,-3 3 0 16,-6 0-7-16,-6 0 0 15,0 0-7-15,0 0 9 16,0 1-3-16,-19 11 8 15,-11 5 1-15,-9 0 2 16,2 0 2-16,7-8 5 16,11-3 10-16,13-5-8 0,6-1-4 15,0 0 0 1,0 0-1-16,4 0 5 0,20-12-4 16,9-4-4-16,4 0-3 15,2 0 0-15,-6 5 1 16,-6 2-1-16,-8 5 0 15,-2 2 0-15,-6 2 0 16,-2 0-2-16,-1 0-4 16,2 2-80-16,-1 3-72 15,-3-5-617-15</inkml:trace>
  <inkml:trace contextRef="#ctx0" brushRef="#br0" timeOffset="176508.82">21064 4187 775 0,'0'0'414'16,"0"0"-404"-16,0 0 7 16,0 0 82-16,0 0-14 15,0 0-29-15,-37-10-20 16,21 24-5-16,-3 7 2 16,2 4-11-16,2 7 8 15,1 5-7-15,7 5-6 16,4 2 3-16,3 1 0 15,0-2-1-15,17-5-9 16,12-7 0-16,11-10-2 16,8-9-4-16,10-12 1 15,4 0-5-15,-6-12-2 16,-9-8-5-16,-12-3-1 0,-17-4 8 16,-10-3 3-16,-8-4 0 15,-8-4-1-15,-18 0 11 16,-9 3 2-16,-2 3-5 15,-2 8 1-15,0 9 0 16,4 5-10-16,2 6-1 16,7 4-12-16,10 0-56 15,7 0-58-15,6 0-398 16</inkml:trace>
  <inkml:trace contextRef="#ctx0" brushRef="#br0" timeOffset="185795.41">6455 5343 620 0,'0'0'66'0,"0"0"-45"15,0 0 37-15,0 0 53 16,0 0 4-16,0 0-12 15,0 0-58-15,0 0-20 0,9 0 17 16,12 0 9-16,9 0-6 16,7-7 12-16,2-2-34 15,6-2-10-15,-2 0-4 16,-6 3-8-16,-5 1-1 16,-10 4 1-16,-8 2-1 15,-8 1 0-15,-6 0-1 16,0 0 0-16,0 0 1 15,-6 0 9-15,-17 3 4 16,-11 8-5-16,-8 0-3 16,-3 1 0-16,2-1 5 15,1-2-2-15,5 1-2 16,4 0-5-16,6-1 0 16,8-3 0-16,8-4 1 0,8 0-2 15,3-2 1-15,0 0 2 16,0 0 1-16,0 0 6 15,12 0 1-15,14-3-3 16,8-8 3-16,6-2 7 16,-1 1-15-16,-8 4-2 15,-10 4 1-15,-9 2-2 16,-6 2-2-16,-4 0 0 16,-2 0-4-16,0 0 5 15,-8 2 1-15,-16 8 2 16,-9 2 3-16,-4 0-2 15,-3-1 3-15,4-2 1 16,6-2-4-16,10-2 0 0,6-2 0 16,11-3 2-16,3 0 1 15,0 0-1-15,0 0 5 16,0 0-7-16,3 0 7 16,15-1-9-16,0-3 3 15,3-2-2-15,-5 3 0 16,-4-1-2-16,-6 4-1 15,-6 0 1-15,0 0 0 16,0 0 3-16,0 0 0 16,0 0 0-16,0 0 5 15,0 0-4-15,0 0-2 16,0 0 0-16,0 0-2 16,0 0-13-16,0 0-57 0,0 0-146 15,0-7-379-15</inkml:trace>
  <inkml:trace contextRef="#ctx0" brushRef="#br0" timeOffset="187236.79">7137 5284 794 0,'0'0'66'0,"0"0"-19"0,0 0 29 16,0 0 76-16,0 0-61 16,0 0-46-16,27 0-19 15,4-5 13-15,14-4-2 16,6-5-17-16,1 3-2 16,0 1-15-16,-6 2 4 15,-7 2-7-15,-9 3 0 16,-9 2 2-16,-11 1 0 15,-5 0-2-15,-5 0 0 0,0 0 0 16,0 0 4 0,0 0 6-16,-19 0 0 0,-13 1-3 15,-8 8-3-15,-9-1-2 16,-1 2 0-16,0-1-2 16,6 0 0-16,10-2 1 15,9-1 1-15,10-3-1 16,9-2 0-16,4 0-1 15,2-1-1-15,0 0 1 16,0 0 0-16,0 0 2 16,5 0-1-16,14 0 0 15,8-1 2-15,10-8-2 16,-1 3 1-16,-3-2-2 16,-6 3 0-16,-8 2 1 0,-7 2-2 15,-6 1 2-15,-4 0-1 16,-2 0 0-16,0 0 0 15,0 0 2-15,0 0 3 16,-8 0 2-16,-10 0-3 16,-3 0-4-16,-4 5 1 15,6-1-1-15,7-1 0 16,6-2 1-16,4-1-1 16,2 0 0-16,0 0-1 15,0 0 0-15,0 0 2 16,0 0 1-16,0 0-1 0,0 0-1 15,0 0 5 1,0 0-3-16,0 0 0 0,0 0 1 16,0 0-3-16,0 0 1 15,0 0 1-15,0 0-1 16,0 0 0-16,0 0 1 16,0 0-1-16,0 0 1 15,0 0 3-15,0 0-4 16,0 0 1-16,0 0-1 15,0 0-1-15,0 0-6 16,0 5-82-16,0-5-206 16,5 0-542-16</inkml:trace>
  <inkml:trace contextRef="#ctx0" brushRef="#br0" timeOffset="190756.79">21816 2559 971 0,'0'0'161'16,"0"0"-149"-16,0 0 43 15,0 0 26-15,0 0-21 0,0 0-19 16,0 0-14-1,0 0-9-15,7 15-12 0,1-2 20 16,3 6 10-16,2 6 2 16,-3 4-11-16,-2 5-12 15,1-2 3-15,-5-1-9 16,-1-1 1-16,0-4 3 16,0 0-9-16,-3-5 0 15,2-1 3-15,-1-5-5 16,1-3 0-16,-1-3 0 15,1-6-1-15,-2 0-1 16,1-3 0-16,-1 0 0 16,0 0 0-16,0 0-20 15,0 0-36-15,0 0-94 0,0-10-254 16</inkml:trace>
  <inkml:trace contextRef="#ctx0" brushRef="#br0" timeOffset="191224.73">22019 2589 952 0,'0'0'69'16,"0"0"3"-16,0 0 62 0,0 0-58 16,0 0-36-16,0 0-30 15,-6 28 23-15,5-2 4 16,1 1-10-16,0 2 0 16,0 0-14-16,0-1 1 15,0-4-5-15,4-5-3 16,5-5-5-16,3-5-1 15,-3-5 6-15,3-4-6 16,0 0 0-16,-2 0-6 16,-4-10 3-16,-1-8 3 0,-5-6 1 15,0-2 5-15,0-6-2 16,-3 1-2-16,-6 3 4 16,0 6 2-16,0 8-4 15,3 6 2-15,0 4-5 16,1 2-1-16,-1 2-1 15,-5 0-46-15,0 7-31 16,-4 7-99-16,0 1-284 16</inkml:trace>
  <inkml:trace contextRef="#ctx0" brushRef="#br0" timeOffset="192709.12">22088 4181 535 0,'0'0'443'0,"0"0"-380"15,0 0 68-15,0 0-15 16,0 0-31-16,0 0-29 0,-38 4-33 15,31 7-4-15,-6 6 3 16,2 4 3-16,2 1 8 16,0 3-16-16,3 3-2 15,0 0 0-15,5-1 3 16,1-2-5-16,0-2-4 16,0-4-1-16,0-5-2 15,9-6-6-15,4-4 4 16,5-4-3-16,4 0 4 15,4-7-3-15,-3-11-2 16,-4-5 1-16,-6-4 0 16,-4-2-1-16,-8-6 0 0,-1 1 5 15,0 3 0 1,-6 4 3-16,-5 8 20 0,-4 7-9 16,-6 4 2-16,-4 5-19 15,-7 3-2-15,-2 0-3 16,0 3-34-16,1 10-72 15,7 1-277-15</inkml:trace>
  <inkml:trace contextRef="#ctx0" brushRef="#br0" timeOffset="202252.33">22703 2638 737 0,'0'0'86'16,"0"0"-37"-16,0 0 81 15,0 0 16-15,0 0-68 0,0 0-45 16,0 0-18-16,0 0 0 16,0 0 1-16,0 0 1 15,0 3 3-15,0 7 30 16,-4 3-13-16,0 1-6 16,1 3-15-16,-2 1 0 15,2 5-4-15,3 3 1 16,0 1-5-16,0 0 7 15,0 0-7-15,0-4-2 16,0-4-4-16,9-2 2 16,1-5-3-16,3-4 4 15,2-2 4-15,3-6 0 0,1 0-1 16,3 0-2-16,2 0-3 16,-6-7 3-16,-1-5-5 15,-8-2 0-15,-3 0 0 16,-6-3 1-16,0-4-1 15,0-2 0-15,-3-3 11 16,-9 1-5-16,-2-1-2 16,4 3-3-16,1 6 2 15,1 3 0-15,1 5 3 16,3 2-2-16,-1 2-3 16,0 1-2-16,1 0 2 15,-1 2-2-15,0 1 0 16,-1-1 0-16,-2 2-3 0,-1 0 1 15,-3 0-18-15,0 5-49 16,2 5-43-16,-2 2-81 16,6 0-192-16,3-3-464 15</inkml:trace>
  <inkml:trace contextRef="#ctx0" brushRef="#br0" timeOffset="202804.68">23005 2654 665 0,'0'0'130'15,"0"0"-92"-15,0 0 29 16,0 0 58-16,0 0 17 16,0 0-83-16,2-6-20 15,-2 6 6-15,0 0 0 0,0 0 2 16,0 0-15-16,0 0-14 15,0 0-7-15,0 12 8 16,0 6 35-16,0 3-35 16,0 3 1-16,0 6-1 15,0 0-10-15,0 6 1 16,0 2-1-16,0-1-1 16,3 0 3-16,0-4-7 15,0-3 6-15,0-4-3 16,1-3 0-16,-1-5 1 15,-1-6 2-15,-1-2-6 16,1-6 4-16,-2-1-3 16,0-2-1-16,0-1 2 15,0 0 0-15,0 0 7 0,0 0-1 16,0 0-3-16,0 0-1 16,0-5-8-16,0-8-34 15,0-4-122-15,0-1-414 16</inkml:trace>
  <inkml:trace contextRef="#ctx0" brushRef="#br0" timeOffset="206108.1">12708 5349 254 0,'0'0'462'15,"0"0"-434"-15,0 0-19 16,0 0 1-16,0 0 24 16,0 0 8-16,-7 0-1 0,7 0-6 15,0 0-4-15,0 0 3 16,0 0 15-16,0 0 12 16,0 0-3-16,0 0-14 15,0 0-8-15,0 0-9 16,0 0-5-16,0 0-3 15,8-7-11-15,10-4-2 16,5 0-2-16,2-2-1 16,3 2-1-16,-5 2-1 15,-2 2-1-15,-5 3 0 16,-7 2 2-16,-4 2-2 16,-5 0-5-16,0 0 5 15,0 0 1-15,0 0 3 16,0 0 5-16,-10 0-4 0,-6 6-5 15,-3 1 4 1,-4 0-3-16,1-1-1 0,-3 1 1 16,-5 0-1-16,4 0-1 15,-4 1 1-15,4-1 1 16,0 0 2-16,6-1-3 16,4-2 1-16,5-2 4 15,5-1 4-15,4-1-1 16,2 0 5-16,0 0-4 15,0 0-5-15,0 0 2 16,0 0-6-16,0 0-4 16,6 0-1-16,9 0 5 15,10 0 1-15,4 0 0 0,-1-3 5 16,2-1-6-16,-3 2 0 16,-3 2-1-16,-7 0 1 15,-4 0-2-15,-6 0 2 16,-4 0-3-16,-3 0 2 15,0 0-7-15,0 0 5 16,0 0 3-16,0 0 0 16,-1 0 4-16,-13 0-3 15,-4 5-1-15,-3 2-1 16,-1 4 1-16,0-3 0 0,2-1 0 16,2 0 0-1,2-2 1-15,7 0-1 0,4-4 3 16,5-1 2-16,0 0 8 15,0 0-2-15,0 0-7 16,0 0-4-16,0 0-8 16,8 0 6-16,10-7 2 15,5-2 0-15,9 0 0 16,1-3 0-16,1 1 0 16,-1 1 0-16,-3 1 1 15,-4 1-1-15,-6 4 0 16,-5 1-3-16,-6 2 4 15,-3 1-2-15,1 0-4 16,-1 0-19-16,6 0-42 16,4 0-125-16,3 0-216 0</inkml:trace>
  <inkml:trace contextRef="#ctx0" brushRef="#br0" timeOffset="207390.1">22950 4138 919 0,'0'0'99'0,"0"0"-25"16,0 0 21-16,0 0-9 15,0 0-1-15,0 0-39 16,0 0-26-16,0-2-11 16,-1 16-8-16,-10 7 12 15,-4 6 20-15,0 2-8 16,1 4 5-16,0-1-8 15,5 2-8-15,3-4 2 16,6-4-5-16,0-4-4 16,0-7 1-16,12-5-5 15,6-4 6-15,4-5-4 16,5-1 5-16,1-2-5 0,-1-15-3 16,-7-5 1-16,-5-5-1 15,-8-2 2-15,-5-5-2 16,-2-3-2-16,-5 3 1 15,-13 3 10-15,-3 6 3 16,-4 5-6-16,-6 8-7 16,-7 4 0-16,-3 8-2 15,0 0-26-15,5 2-59 16,7 8-191-16,8-4-709 16</inkml:trace>
  <inkml:trace contextRef="#ctx0" brushRef="#br0" timeOffset="210201.98">15098 5991 864 0,'0'0'70'0,"0"0"-55"0,0 0 74 16,0 0 22-16,0 0-48 15,0 0-32-15,3-11-10 16,18 7-9-16,7-2 12 15,11 1 1-15,7-1-4 16,2-1-10-16,4-2 0 16,2 0-1-16,-3-4-3 15,1 0 0-15,-2-1-4 16,-6 4-1-16,-7 0 2 16,-8 2-4-16,-13 3 1 0,-9 4-1 15,-5 1 0 1,-2 0 1-16,0 0 29 0,-11 0-2 15,-20 3-8-15,-17 9-20 16,-17 10 0-16,-10 3-4 16,-7 2 3-16,2-2 0 15,3-1 1-15,7-2 2 16,15-8-2-16,14-3 0 16,18-7 2-16,11-3 4 15,12-1 2-15,0 0 5 16,0 0-6-16,5 0-1 15,17 0-5-15,14-5 2 16,16-5 5-16,6-3-2 16,8 4-3-16,-1-4 1 15,3 4-4-15,1-1 0 0,-1-1 2 16,-3 2-1 0,-8 1 1-16,-15 0-2 0,-14 4-1 15,-16-1 1-15,-6 4 0 16,-6 1 1-16,0 0 14 15,0 0 21-15,0 0-18 16,-10 0-9-16,-7 0-5 16,-4 0-3-16,1 0 0 15,3 0 0-15,5 3-2 16,8-2-3-16,2-1 4 0,2 0-1 16,0 0-1-1,0 0 1-15,0 0 0 0,0 0 1 16,0 0 1-16,0 0-1 15,0 0 0-15,-1 0 0 16,1 0 0-16,-2 0 0 16,2 0 1-16,0 0-1 15,0 0 1-15,0 0-1 16,0 0 0-16,0 0-3 16,0 0 6-16,0 0-5 15,0 0 2-15,0 0 0 16,0 0-1-16,0 0 3 15,-1 0-4-15,1 0 2 16,0 0 0-16,0 0 0 16,0 0 1-16,0 0-1 0,0 0 0 15,0 0 2-15,0 0-3 16,0 0 1-16,0 0-1 16,0 0 1-16,0 0 0 15,0 0 0-15,0 0 0 16,0 0 0-16,0 0 2 15,0 0-2-15,0 0-2 16,0 0 2-16,0 0 0 16,0 0 0-16,0 0 0 15,0 0 1-15,0 0-1 16,0 0-2-16,0 0 2 16,0 0 3-16,0 0-3 0,0 0 0 15,0 0 0 1,0 0 0-16,0 0-2 0,0 0 2 15,0 0 1-15,0 0-1 16,0 0 1-16,0 0-1 16,0 0 0-16,0 0 0 15,0 0 0-15,0 0 0 16,0 0-1-16,0 0-1 16,0 0 2-16,0 0 0 15,0 0-1-15,0 2-33 16,0 2-50-16,0 1-87 15,0 2-148-15,0 1-150 16</inkml:trace>
  <inkml:trace contextRef="#ctx0" brushRef="#br0" timeOffset="213129.86">8953 8286 812 0,'0'0'176'0,"0"0"-169"15,0 0 24-15,0 0 42 16,0 0-7-16,0 0-30 16,0 0-23-16,0 0-6 15,34-19-5-15,-9 14 2 16,1-1 3-16,2 0-2 15,-2-1 3-15,-4 4-6 16,-7 2 2-16,-3 0-3 0,-9 1 0 16,-3 0 0-1,0 0-1-15,0 4 14 0,-18 10 3 16,-6 4-7-16,-6 0-3 16,-4-4-2-16,8-1 8 15,1-6-4-15,4-2-5 16,8-3 12-16,4-2-6 15,4 0 4-15,4 0-8 16,1 0 9-16,0 0-5 16,0 0 0-16,0 0-3 15,0 0-7-15,1 0-3 16,11 0 2-16,2 0 0 16,3 0 1-16,-1 0 0 15,-2 0 0-15,-3 0-2 16,-5 0 1-16,-3 0 1 0,-3 0 0 15,0 0-1-15,0 0 1 16,0 0 3-16,0 0 13 16,0 0 4-16,-8 0 15 15,-5 0-24-15,-2 0-11 16,3-1 12-16,3 0-4 16,5-1-1-16,2 2-4 15,2-1-2-15,0 1 0 16,0 0-1-16,0 0-3 15,0 0-13-15,0 0 7 16,2 0-11-16,9 0 7 16,5 0 11-16,3 0-41 0,2 0-51 15,1 0-107 1,-3-2-351-16</inkml:trace>
  <inkml:trace contextRef="#ctx0" brushRef="#br0" timeOffset="-214682.17">9512 8382 628 0,'0'0'81'0,"0"0"-59"16,0 0 59-1,0 0-5-15,0 0 5 0,0 0-21 16,0 0-19-16,0 0-26 16,0 0-4-16,8 0 11 15,5 0 23-15,2 0-18 16,7-3-14-16,5-2 0 16,3-4-3-16,1 2-4 15,-1 0-5-15,-7-1 0 16,-4 7-1-16,-8-3 0 15,-7 3 0-15,-4 1 1 16,0 0-1-16,0 0 8 16,0 0 10-16,-15 0 4 15,-7 5-13-15,-8 2-8 0,-1 2 1 16,1-1-1-16,3 1 8 16,10-2-6-16,3-3 0 15,6-1 0-15,5-2 1 16,3-1 3-16,0 0 0 15,0 0-4-15,0 0-1 16,0 0-1-16,0 0-1 16,0 0-4-16,12 0 4 15,4 0 1-15,-2 0-1 16,5-4 1-16,-1 0-1 16,-6-1 0-16,3 2 1 15,-2-2 1-15,-5 4-2 16,-5-1 0-16,-2 2 0 0,-1 0 0 15,0 0 3 1,0 0 2-16,-3 0 1 0,-12 0-1 16,-2 8-2-16,-6-1-2 15,4 0 2-15,2-3 8 16,7 0 6-16,4-1-8 16,3-2-8-16,3-1 8 15,0 0-5-15,0 0-2 16,0 0 2-16,0 0-4 15,4 0-6-15,7 0 6 16,5 0 2-16,2-5-1 16,0-1-1-16,-3 2 0 0,0 1 2 15,-6 2-2-15,0-3 0 16,-6 3 0-16,1 1 0 16,-4 0 1-16,0 0 1 15,0-1 7-15,0 1 5 16,0 0-2-16,0 0-1 15,0 0 1-15,0-1-4 16,0 1 0-16,0 0-4 16,0 0 1-16,0 0 0 15,0-2 0-15,0 2-1 16,0 0 2-16,0 0-1 16,0 0-1-16,0 0-4 15,2 0-2-15,2-1-45 0,2-2-114 16,-4-2-288-16</inkml:trace>
  <inkml:trace contextRef="#ctx0" brushRef="#br0" timeOffset="-211922.32">23380 2544 352 0,'0'0'386'0,"0"0"-321"0,0 0-17 16,0 0 52-1,0 0 34-15,0 0-34 0,0 0-45 16,0 0-21 0,0 0-15-16,0 4-9 0,0 7 14 15,-3 8 15-15,-2 4-15 16,1 4 3-16,1 5-10 16,0 3-5-16,3-3-2 15,0 0 6-15,0-6-8 16,0-3-1-16,9-5-4 15,3-5 1-15,3-3 2 16,3-6 3-16,6-2 1 16,4-2-1-16,2 0 1 15,-1-9-6-15,-3-4-2 0,-7-1 1 16,-5 0-1 0,-7-4 0-16,-5-5 0 0,-2-5 3 15,0-6-3 1,-11-2 2-16,-4 3-4 0,3 3 3 15,0 8 0-15,1 3 2 16,1 5 6-16,4 4-4 16,-2 3-4-16,2 2-2 15,0 2-1-15,0 0 1 16,1 0-1-16,-1 2-2 16,0 1-8-16,-1 0-21 15,-4 0-32-15,-2 5-22 16,1 6-40-16,3 1-168 0,3-4-110 15</inkml:trace>
  <inkml:trace contextRef="#ctx0" brushRef="#br0" timeOffset="-211326.91">23759 2559 754 0,'0'0'96'16,"0"0"-75"-16,0 0 74 16,0 0 22-16,0 0-34 15,0 0-40-15,-23 40-13 16,13-18-2-16,4 2-3 16,-2 5-8-16,4-3 3 15,1 1-6-15,1-3 2 16,2-2-7-16,0-2 1 15,0-5-2-15,0-4-2 0,8-4-1 16,3-1 4 0,2-5-3-16,2-1 2 0,3 0-4 15,-2 0-2-15,-3-8 1 16,-4-5-3-16,-4-1 1 16,-5-6 4-16,0-2 5 15,0-8 13-15,-9-5 4 16,-6-1-5-16,3 2-8 15,2 9-9-15,-1 6 0 16,4 4 5-16,1 7 0 16,1 2 4-16,1 3-9 15,-2 3-3-15,-1 0-1 0,-3 0-1 16,-3 0-9 0,-2 6-34-16,-3 12-70 0,2 4-68 15,-3 3-324-15</inkml:trace>
  <inkml:trace contextRef="#ctx0" brushRef="#br0" timeOffset="-209227.29">23653 4072 182 0,'0'0'369'0,"0"0"-330"15,0 0 38 1,0 0 5-16,0 0-8 0,0 0-28 16,-15-1-6-16,12 1 11 15,2-2 5-15,1 2 9 16,0 0 6-16,0 0-34 16,-2 0-6-16,2 0-9 15,-3 0-6-15,0 0-4 16,-2 0 5-16,1 5 4 15,-1 3-2-15,-2 2-1 16,3 1 3-16,-2 4 2 16,0 3-2-16,0 0 7 0,3 3-4 15,-1-1-3 1,2-1 2-16,2 1-9 0,0-2-3 16,0-2 2-16,15 0-1 15,1-5 2-15,5 0-3 16,3-4-5-16,1-1 6 15,0-4-3-15,-2-2-4 16,-1 0 3-16,-1-2-3 16,-4-6-5-16,-3-5 2 15,-3 0 0-15,-6-5 4 16,-4-3 0-16,-1-2 3 16,0-4 7-16,-12-1 0 15,-4 0-8-15,-2 2 1 16,-2 4-4-16,-2 2 2 15,-1 3-1-15,-3 4-3 16,-4 5-3-16,-5 5 0 16,-6 3-1-16,-1 0-6 0,2 17-37 15,5 2-87-15,8 1-175 16,10-4-856-16</inkml:trace>
  <inkml:trace contextRef="#ctx0" brushRef="#br0" timeOffset="-204812.75">3928 5917 788 0,'0'0'109'0,"0"0"-98"15,0 0 67-15,0 0 88 16,0 0-60-16,0 0-50 15,0 0-25-15,-9 0-13 16,9 0 3-16,0 0-2 16,0 0 1-16,13 0-4 15,14 0 34-15,9 0-13 16,10-5-3-16,11-7-11 0,4-3-1 16,2 0-14-1,-5 0-4-15,-3 2 4 0,-10 2-8 16,-5 1-2-16,-14 4 2 15,-10 2-1-15,-7 2 1 16,-4 2 0-16,-5 0 1 16,0 0 0-16,0 0 5 15,-22 0 5-15,-16 0-5 16,-15 5-6-16,-12 6 3 16,-8 3-3-16,-5 4 0 15,4 2-2-15,2 3 2 16,14-2 0-16,7-3-2 15,17-3 2-15,11-4 0 0,7-3 2 16,7-4-2 0,4-3 0-16,4-1 2 0,1 0-2 15,0 0 4-15,0 0-3 16,0 0 1-16,9 0 8 16,15 0-10-16,15-5 2 15,7-3 6-15,5 0-7 16,-1 4 0-16,-3 1-1 15,-4 2 2-15,-6 1 1 16,-4 0-3-16,-8 0-2 16,-10 0 2-16,-10 0 0 15,-2 0 0-15,-3 0 1 0,0 0 4 16,0 0 3-16,0 0-3 16,0 0 1-16,0 0-1 15,0 0-3 1,0 0 0-16,0 0-1 0,0 0 0 15,0 0-1-15,0 0-1 16,0 0 1-16,0 0-1 16,0 0 3-16,0 0-3 15,0 0 2-15,0 0-2 16,0 0 2-16,0 0-3 16,0 0 4-16,0 0-3 15,0 0 1-15,0 0 0 16,0 0 0-16,0 0 0 15,0 0-2-15,0 0 1 16,0 0 2-16,0 0 1 0,0 0-2 16,0 0 0-16,0 0-1 15,0 0 0-15,0 0 1 16,0 0 0-16,0 0 1 16,0 0-1-16,0 0 0 15,0 0 1-15,0 0-1 16,0 0 0-16,0 0 3 15,0 0-3-15,0 0-3 16,0 0 3-16,0 0 0 16,0 0 0-16,0 0 0 15,0 0-1-15,0 0 1 16,0 0 0-16,0 0 0 0,0 0 0 16,0 0 0-16,0 0 0 15,0 0 1-15,0 0 0 16,0 0-1-16,0 0-3 15,0 0 3-15,0 0 0 16,0 0-1-16,0 0 2 16,0 0-2-16,0 0 1 15,0 0-1-15,-3 0-3 16,-2 0-1-16,-4 0-23 16,0 4-10-16,-4 4-50 15,1 1-97-15,-4-5-254 16</inkml:trace>
  <inkml:trace contextRef="#ctx0" brushRef="#br0" timeOffset="-201853.62">6315 5403 494 0,'0'0'130'0,"0"0"-101"16,0 0 20-16,0 0 50 0,0 0-15 16,0 0 3-16,-3 0-15 15,3 0 4-15,0 0-29 16,0 0-26-16,3 0-4 15,5 0-5-15,5 0-3 16,5 0 6-16,4 0-6 16,5 0-1-16,1 0-2 15,4 0 1-15,-1 0-5 16,2-1 3-16,-3-2-3 16,-4 0 1-16,-4 0-2 15,-8 2 0-15,-5-1 0 16,-7 2 0-16,-2 0 0 15,0 0-1-15,0 0 9 16,0 0 8-16,-3 0-10 0,-12 0-5 16,-12 0-2-16,-4 0 0 15,-5 5 0-15,3-1-2 16,3 1 2-16,8-2 0 16,3 0 0-16,3-3 2 15,3 1 1-15,4-1-3 16,5 2 0-16,1-2 2 15,3 0 7-15,0 0 2 16,0 0 4-16,0 0 1 16,0 0-3-16,7 0-8 15,5-3-5-15,9-2-3 16,1 3 2-16,2-1 0 16,-1 0 1-16,-4 2 0 0,-5 0 0 15,-6 1 0-15,-3 0-1 16,-5 0 0-16,0 0 1 15,0 0 1-15,0 0-1 16,-8 0 0-16,-14 0-1 16,-6 0 1-16,-5 0-1 15,3 0-3-15,12 0 2 16,8 0 2-16,7 0 1 16,3 0-1-16,0 0 1 15,0 0 3-15,0 0-3 16,10 0-1-16,8 0-1 15,9-6 1-15,1 2 0 16,-1-1-1-16,-1 1 1 16,-7 3-2-16,-7-1 2 0,-2 2-1 15,-7 0 2-15,-3 0-2 16,0 0 1-16,0 0 0 16,0 0 0-16,-6 0-2 15,-9 0 2-15,-8 0 1 16,-3 0-1-16,7 3 0 15,4-1-1-15,12-1 2 16,1-1-1-16,2 0 2 16,0 0 1-16,0 0 1 15,0 0 4-15,0 0-8 16,8 0 1-16,1 0 0 16,1 0-1-16,-4 0 1 0,-1 0-2 15,-4 0 1-15,-1 0 0 16,0 0 2-16,0 0 7 15,0 0-8-15,0 0-1 16,0 0 0-16,0 0-3 16,0 0 0-16,0 0-17 15,0 0-28-15,0 1-78 16,7 6-39-16,4-4-207 16</inkml:trace>
  <inkml:trace contextRef="#ctx0" brushRef="#br0" timeOffset="-199073.24">24098 2743 562 0,'0'0'88'0,"0"0"-15"0,0 0 41 16,0 0-24-16,0 0 37 15,0 0-12-15,0 0-48 16,0-1-22-16,0 1-8 15,0 0-10-15,0 8 4 16,0 8 18-16,0 3-17 16,0 4-12-16,0 2 0 15,0 4 0-15,4 2 3 16,0 0-5-16,-1 2-5 16,0 0-5-16,0-2 3 15,-1-2 0-15,1-1 2 0,-3-3 2 16,1-5-4-1,-1-5-5-15,0-4 5 0,2-4-4 16,-2-2-3 0,0-4-3-16,0-1 1 0,0 0 0 15,0 0 3-15,0 0-4 16,0 0 5-16,0 0-6 16,0 0-9-16,0 0-26 15,0 0-82-15,0-12-261 16</inkml:trace>
  <inkml:trace contextRef="#ctx0" brushRef="#br0" timeOffset="-198516.76">24232 2885 872 0,'0'0'89'16,"0"0"-32"-16,0 0 97 16,0 0-72-16,0 0-35 15,0 0-26-15,-12 3-14 16,9 13 18-16,0 4-1 0,0 2 1 15,0 2-2-15,0 4-3 16,1-3-5-16,1-2-3 16,1 0 0-16,0-6 3 15,0-2-7-15,7-3-2 16,5-4-4-16,3-4 5 16,3-4 2-16,-3 0 0 15,1 0 2-15,-2 0-7 16,-5-6-1-16,-2-6 4 15,-4-2 0-15,-1-3 7 16,-2-6 5-16,0-3-5 16,0-3 3-16,-3-3-13 15,-6 4 1-15,0 6-4 16,1 4 3-16,0 2 0 16,0 8-1-16,2 1-1 0,-3 4-1 15,-1 2 3-15,-2 1-8 16,0 0 3-16,-2 0-4 15,1 8-49-15,-2 5-77 16,4-2-112-16,2 1-363 16</inkml:trace>
  <inkml:trace contextRef="#ctx0" brushRef="#br0" timeOffset="-196797.85">24330 4120 653 0,'0'0'98'0,"0"0"-82"16,0 0 34-16,0 0 14 15,0 0 36-15,0 0-29 16,0-3-7-16,0 3-15 15,0 0-9-15,0 0-6 16,0 0-2-16,0 0-2 16,0 0-4-16,0 0-6 15,0 0-3-15,0 0-2 0,0 0-6 16,-4 4-3 0,-2 6 10-16,-3 3 1 0,3 1 0 15,3 5-6-15,0-1-3 16,3 1 2-16,0 1-1 15,0-2 2-15,0-3-4 16,9 0 1-16,3-2-1 16,-2-3-3-16,2-3 3 15,0-3 4-15,0-2-3 16,3-2 1-16,-2 0-2 16,-1 0-4-16,3-5 2 15,-7-6-4-15,-4-5 2 0,-1-2 1 16,-3-6 0-16,0-4 1 15,-6-3 3-15,-9 3 1 16,-4 2 4 0,-3 4-1-16,0 5 4 0,-1 4-3 15,-1 5-6-15,-1 4 0 16,5 4-2-16,-1 0-2 16,3 0-3-16,5 1 0 15,1 12-14-15,2 5-73 16,2-1-187-16,0-2-484 15</inkml:trace>
  <inkml:trace contextRef="#ctx0" brushRef="#br0" timeOffset="-192708.58">11848 5310 376 0,'0'0'125'16,"0"0"-65"-16,0 0 3 15,0 0 0-15,0 0 18 16,0 0 7-16,0 0-9 16,-28-5 10-16,28 5 4 15,-1 0-30-15,-2 0-8 16,3 0-18-16,0 0-6 16,0 0-6-16,0 0 4 15,0 0 17-15,0 0-1 16,19-3-31-16,16-5-10 0,9-2 13 15,8 0 2-15,-1 2-11 16,-3 1-8-16,-8 4 0 16,-8 0-2-16,-7 3 1 15,-6 0 1-15,-10 0 0 16,-4 0-1-16,-4-1 3 16,-1 1-1-16,0 0 1 15,0 0 6-15,-4 0 2 16,-16 0 10-16,-9 0-12 15,-13 0-7-15,-12 1-1 16,-7 12 0-16,-3 2 0 16,1 3-1-16,8-4-1 15,13 0 2-15,17-5-1 16,13-4 1-16,9-3-3 0,3-2 1 16,0 0-6-16,4 0 7 15,17 0 1-15,15-4 2 16,7-6 7-16,5-1-8 15,-2 0 0-15,-2 3 0 16,-9 2-1-16,-11 2 0 16,-9 2-2-16,-7 2 2 15,-8 0-4-15,0 0 4 16,-3 0 2-16,-23 3 5 16,-10 10-2-16,-17 2-3 15,-7 1 1-15,2-3 1 0,13-5 4 16,17-4-5-1,14-3 7-15,11 1-4 0,3-2-3 16,0 0 2-16,0 0-5 16,8 0 0-16,11 0 0 15,13 0 0-15,11-4 4 16,0-4-3-16,0 0-1 16,-4 1 1-16,-6 0-1 15,-11 3-2-15,-7 1 2 16,-9 2-1-16,-4 1 2 15,-2 0 0-15,0 0 4 16,-2 0-4-16,-11 0 4 16,-10 0-4-16,-5 0 1 15,-2 7-1-15,6-3 1 16,6-1-2-16,9-1 0 0,9-2 0 16,0 0 1-1,0 0 2-15,0 0-1 0,0 0-2 16,0 0-2-16,0 0 2 15,0 0-5-15,0 0 5 16,0 0 1-16,0 0 0 16,0 0-1-16,0 0 0 15,0 0 2-15,0 0 0 16,0 0-1-16,0 0 6 16,0 0-3-16,0 0 0 15,0 0-2-15,0 0-1 16,0 0 4-16,0 0-5 0,0 0 2 15,0 0 1-15,0 0-3 16,0 0 0-16,0 0-1 16,0 0 0-16,0 0-7 15,0 0-18-15,6 0-50 16,11 3-93-16,14-3-61 16,5 0-308-16</inkml:trace>
  <inkml:trace contextRef="#ctx0" brushRef="#br0" timeOffset="-189440.9">24627 2838 642 0,'0'0'210'16,"0"0"-180"-16,0 0 79 16,0 0 15-16,0 0-42 15,0 0-13-15,0 0-18 16,-9-10-16-16,9 10-23 16,0 0-9-16,-1 8 3 15,-2 7 26-15,-3 7 2 16,0-1-17-16,1 3 3 0,0 0-7 15,5 1-2 1,0-1-1-16,0-2 0 0,0-4 1 16,0-4-3-1,8-4-5-15,0-3 0 0,-1-3 4 16,2-1 0-16,-5-3 0 16,1 0-1-16,1 0 3 15,-1 0-2-15,-1-5-2 16,3-9 0-16,-1-1-3 15,-1-2-1-15,-1-1 1 16,-2 1-2-16,-1 0 0 16,1 1 0-16,-2 2 2 15,0 2 1-15,0 0 0 16,0 1-3-16,0-2 0 0,-5 2 3 16,-1 0-2-16,0 0-2 15,-1 2 3-15,1 1 0 16,2 3-2-16,0 0 0 15,1 3-1-15,0-1 0 16,2 2 1-16,-2-1-1 16,0 2-1-16,-1 0-10 15,-1 0-37-15,-1 0-16 16,-1 2-5-16,-1 6-27 16,-2 2-24-16,2 1-134 15,4-2 39-15,2-2-334 16</inkml:trace>
  <inkml:trace contextRef="#ctx0" brushRef="#br0" timeOffset="-188919.42">24830 2783 282 0,'0'0'547'0,"0"0"-506"0,0 0 45 16,0 0 77-16,0 0-49 15,0 0-44-15,-6-6-21 16,6 6-25-16,0 0 5 16,0 0 1-16,0 0-11 15,0 0 1-15,0 6-9 16,0 10 13-16,0 5 8 16,0 7-10-16,0-1-6 15,0 6-4-15,0 0 5 16,5-3-4-16,-2 2-5 0,-2-4 4 15,-1-3-3-15,0-4 0 16,0-4-2-16,0-5 3 16,0-2-5-16,0-6 1 15,0-1 6-15,0-3-3 16,0 0-1-16,0 0-1 16,0 0 0-16,0 0 4 15,0 0-3-15,0 0-1 16,0 0-7-16,3 0-29 15,3 0-62-15,-3 0-284 16</inkml:trace>
  <inkml:trace contextRef="#ctx0" brushRef="#br0" timeOffset="-187437.9">24822 4102 651 0,'0'0'178'0,"0"0"-162"16,0 0 8-16,0 0 41 16,0 0 6-16,0 0-2 15,-4 0-24-15,1 0-19 16,-2 4 16-16,0 3 4 15,0 3-7-15,1 1-5 16,-2 5-3-16,1 0 0 16,2 3 0-16,0 1-4 0,2-1-13 15,1 3 2 1,0-2 4-16,0-4-14 0,1 0 7 16,8-2 0-16,2-3-4 15,3-2 10-15,2-4 8 16,0 0-11-16,-1-4-2 15,0-1-4-15,-3 0-4 16,-2 0 0-16,0-1-2 16,-2-7 2-16,-2-3-4 15,0 0 1-15,1 1 1 16,-2-6-2-16,-1 3-1 16,-2-1-1-16,-2-2 1 15,0 0 1-15,0 0 0 16,-5-3 3-16,-8 0-4 15,-1-1 0-15,1 3 1 0,-2 1-2 16,5 7 4-16,-1 1 5 16,2 4-3-16,2 1 2 15,-5 0-5-15,3 3-3 16,-3 0 4-16,-3 0-4 16,0 0-1-16,-3 5-2 15,2 4-37-15,-3 2-130 16,-4-2-377-16</inkml:trace>
  <inkml:trace contextRef="#ctx0" brushRef="#br0" timeOffset="-182716.48">16372 5673 1140 0,'0'0'114'16,"0"0"-88"-16,0 0 66 15,0 0 20-15,0 0-30 16,0 0-41-16,0 0-20 15,-18-2-17-15,24 20-4 16,7 10 17-16,-2 2-9 16,0 1 3-16,-3 3-1 15,0-4-5-15,-4-4 0 16,1-9-5-16,-2-4 3 0,0-9 1 16,0-4-1-16,6 0 5 15,9-11 6-15,15-19 10 16,16-10 1-16,7-7-14 15,4 0-8-15,-3-1-1 16,-8 1 2-16,0 4 1 16,-7 4-5-16,-6 10-5 15,-11 10-3-15,-10 8-11 16,-12 2-15-16,-3 3-28 16,-3 0-63-16,-22 0-252 15</inkml:trace>
  <inkml:trace contextRef="#ctx0" brushRef="#br0" timeOffset="-182332.84">16292 5464 1231 0,'0'0'72'0,"0"0"-65"16,0 0 22-16,0 0 61 16,0 0-31-16,0 0-38 0,-8 34-19 15,8-1 23 1,8 7-7-16,4-4-8 0,5-4 3 16,7-8 9-16,4-8-4 15,8-6-1-15,5-10 3 16,9 0 7-16,5-23-5 15,1-12-6-15,1-4-9 16,-7-6 1-16,-6-2-7 16,-4-3 7-16,-9 0-7 15,-5 0 0-15,-4 7-2 16,-6 7-10-16,-2 10-6 16,3 10-38-16,0 10-150 15,1 6-336-15</inkml:trace>
  <inkml:trace contextRef="#ctx0" brushRef="#br0" timeOffset="-180797.08">8827 9540 1154 0,'0'0'118'0,"0"0"-101"16,0 0 51-16,0 0 16 16,0 0-13-16,0 0-34 15,-5-12-15-15,21 10-14 16,9-2-7-16,8 0 6 16,6-1 1-16,-2 0-8 15,-2 2 1-15,-4-1 1 16,-6-1-1-16,-4 1 1 15,-7 1-1-15,-6 2-1 16,-6 1 0-16,-2 0 0 16,0 0 0-16,0 0 7 0,-5 0-2 15,-19 0 4-15,-10 0-9 16,-10 0 0-16,-3 8 1 16,1 4 3-16,10-2-4 15,11-3 4-15,10-4 1 16,7 0-4-16,6-3 5 15,2 0-5-15,0 0 0 16,0 0 2-16,0 0-2 16,0 0-1-16,0 0 3 15,10 0-2-15,3 0 1 16,10 0-1-16,0-6 3 16,3 2-4-16,-5-1-1 15,1 2-12-15,5 3-89 16,-2 0-197-16,-2-2-667 0</inkml:trace>
  <inkml:trace contextRef="#ctx0" brushRef="#br0" timeOffset="-179908.98">9509 9526 620 0,'0'0'522'16,"0"0"-498"-16,0 0-24 16,0 0 90-16,0 0 4 15,0 0-25-15,-31 0-15 16,31 0-21-16,4 0-20 15,17 0-2-15,10 0 20 16,11-5 3-16,9-5-22 0,0-2-4 16,-2-2-7-16,-1 3 0 15,-5 1-1-15,-9 2 2 16,-7 2-2 0,-12 3 0-16,-9 1 0 0,-6 1 0 15,0 1-3-15,0 0 3 16,-15 0 2-16,-13 1 2 15,-14 11 1-15,-10 0-3 16,-2 0-2-16,6 1 3 16,7-3-1-16,15-3 0 15,10-2-1-15,10-2-1 16,6-3 0-16,0 0 1 16,0 0 0-16,0 0 1 15,18 0 0-15,10 0 1 16,15-6 5-16,5-3-1 15,1-1-3-15,-4 1-4 16,-5 2-1-16,-8 3 1 0,-11 1 0 16,-8 3 4-16,-7 0-4 15,-6 0 0-15,0 0 2 16,0 0 11-16,0 0-4 16,0 0-2-16,0 0-7 15,0 0 4-15,0 0-4 16,0 0 0-16,0 0-7 15,9-2-40-15,3-2-188 16,-5-5-438-16</inkml:trace>
  <inkml:trace contextRef="#ctx0" brushRef="#br0" timeOffset="-177178.28">25106 2830 835 0,'0'0'170'16,"0"0"-163"-16,0 0 112 16,0 0-19-16,0 0-52 15,0 0-28-15,0 0-8 16,-14 10 0-16,10 5 20 16,1 3 2-16,-3 0 0 15,5 3-3-15,1-1-12 16,0-1-4-16,0 1-2 15,0-3-2-15,11-2-3 0,3-4 0 16,2-2 3-16,4-7-2 16,2-2 2-16,3 0 0 15,-1 0-4-15,-4-2-2 16,-5-8 1-16,-8-3-3 16,-2-2 7-16,-4-3 4 15,-1-3-1-15,0-3 3 16,-3 0-3-16,-7-1-5 15,-4 3 0-15,4 6-8 16,-1 3 1-16,3 4 1 0,0 4 0 16,2 2-2-16,-2 0 0 15,1 1-2-15,-2 2 0 16,0 0-2 0,-3 0-22-16,0 0-34 0,0 9-32 15,2 2-27-15,4 1-75 16,3-1-162-16,1-1-293 15</inkml:trace>
  <inkml:trace contextRef="#ctx0" brushRef="#br0" timeOffset="-176708.97">25433 2826 441 0,'0'0'533'0,"0"0"-463"15,0 0 36-15,0 0 0 16,0 0-43-16,0 0-11 15,-38-4-31-15,31 17-14 16,4 7-4-16,2 2 1 16,1 3 1-16,0 1 1 0,0-3-2 15,11-1-4-15,3-5 1 16,5-4 1-16,1-8-2 16,5-5-4-16,0 0-3 15,-4 0 2-15,-7-10 1 16,-5-7 4-16,-6-1 8 15,-3-4 7-15,-2-1 16 16,-14 0 14-16,-7 3-21 16,1 5-3-16,-1 6-13 15,-2 8-8-15,-2 1-3 16,1 5-40-16,-1 14-55 16,9 5-42-16,3 4-192 15,7 3-89-15</inkml:trace>
  <inkml:trace contextRef="#ctx0" brushRef="#br0" timeOffset="-174809.28">25306 4068 871 0,'0'0'96'0,"0"0"-54"0,0 0 125 15,0 0-59-15,0 0-39 16,0 0-23-16,0-4-7 16,0 4-4-16,0 0-1 15,0 0 3-15,0 4-13 16,0 9-12-16,0 2 8 15,0 6-1-15,0 2-7 16,0 3-1-16,0 0-3 16,0 2 0-16,0 2 1 15,0 1 0-15,0 0-4 16,0-1 1-16,0-1 0 16,0-4 1-16,0-2-2 15,0-5 1-15,0-2 1 16,1-5 0-16,2-2-4 15,0-5-1-15,0-2-1 0,-1-2 0 16,-2 0 4-16,0 0 5 16,1-8 15-16,-1-8-1 15,0-11-21-15,0-7-1 16,0-5 1-16,0-8-2 16,0 0 1-16,-1 3-1 15,-1 1-1-15,2 5 1 16,0 2 0-16,0 4 0 15,0 4 1-15,0 1 11 16,-3 3 6-16,2 1-9 16,-2 6-5-16,0 6 2 15,0 5-5-15,1 5 1 0,2 1 1 16,0 0-4-16,0 0-3 16,0 0-1-16,-4 8-3 15,3 15-2-15,-1 8 9 16,2 5 1-16,0-1 0 15,0 6-1-15,0 0-1 16,0 0 1-16,0 4-1 16,3-3 3-16,3 0-2 15,-2-2 0-15,-1-2 2 16,2-4-2-16,-1-5-1 16,-1-2 1-16,2-11-1 15,-2-2 1-15,0-7 0 16,0-4 1-16,-3 0-3 0,0-3 3 15,0 0-1 1,0 0 7-16,0-9-3 0,0-9 1 16,0-12-3-16,0-8-4 15,-9-7 3-15,0-8-1 16,0-1 1-16,3 3-1 16,2 4-2-16,1 8 2 15,1 5 0-15,1 7 1 16,-1 5-2-16,-1 2 4 15,2 1-2-15,-3 3-1 16,3 0 1-16,-1 3 0 16,2 5-1-16,-1 2 0 0,1 5 0 15,-2 1 0-15,2 0 0 16,0 0 0-16,0 0 0 16,0 0-1-16,0 0 1 15,0 0-4-15,0 0 2 16,0 0 1-16,0 0-1 15,0 0 1-15,0 0 0 16,0 0-1-16,0 0 3 16,0 0-2-16,0 0 1 15,0 0 0-15,0 0 0 16,0 0 0-16,0 0 0 16,0 0 0-16,0 0 0 15,0 0-1-15,0 0 2 0,0 0-1 16,0 0 0-16,0 0 0 15,0 0-1-15,0 0 1 16,0 0 1-16,0 0-1 16,0 0 0-16,0 0 0 15,0 0 0-15,0 0-1 16,0 0 1-16,0 0 0 16,0 0 0-16,0 0-1 15,0 0 1-15,0 0 0 16,0 0 0-16,0 0 0 15,0 0 0-15,0 0 1 16,0 0-1-16,0 0 0 0,0 0-1 16,0 0 1-16,0 0 0 15,0 0 0-15,0 0 0 16,0 0 1-16,0 0-1 16,0 0 0-16,0 0 0 15,0 0-1-15,0 0 1 16,0 0 1-16,0 0 0 15,0 0-1-15,0 0-2 16,0 0 1-16,0 0 0 16,0 0-2-16,0 0-1 15,0 0 0-15,0 0 0 16,0 0 0-16,0 0-3 16,0 0 2-16,0 0-10 15,0 0-26-15,10 0-40 16,7-5-73-16,-3-3-297 0</inkml:trace>
  <inkml:trace contextRef="#ctx0" brushRef="#br0" timeOffset="-165314.91">25965 2816 715 0,'0'0'127'0,"0"0"-114"15,0 0 61-15,0 0 33 16,0 0-59-16,0 0 16 16,0 0-20-16,0 0-15 15,-91 86 7-15,81-60-8 16,-2 3 0-16,2-1-5 0,2 1-7 15,3-4-9 1,4-2-1-16,1-4-2 0,0-4 5 16,7-5-6-16,7-3 4 15,5-7-2-15,4 0 1 16,-1-3-5-16,2-14-1 16,-5-3 0-16,-7-3 0 15,-6 0 2-15,-6-4 0 16,0-3 5-16,0 1-4 15,-4-3 10-15,-7 5-1 16,2 5 4-16,1 5 0 16,0 6-5-16,3 5-6 15,1 3-3-15,1 2-2 0,0 1-2 16,-4 0-5 0,1 0-34-16,0 6-44 0,1 5-42 15,4 1-201-15,1 1-150 16</inkml:trace>
  <inkml:trace contextRef="#ctx0" brushRef="#br0" timeOffset="-164930.9">26144 2812 795 0,'0'0'232'0,"0"0"-185"16,0 0 92-16,0 0-69 16,0 0-52-16,0 0-15 15,-34 18 8-15,32 5 4 16,1-1-8-16,1 2 2 16,0-5-7-16,3-4 0 15,11-3 0-15,5-7 0 16,5-4 1-16,0-1 5 15,0-1-4-15,-5-14 1 16,-9-2 5-16,-7-3-4 16,-3 0 9-16,-1-1 6 15,-17 2 12-15,-6 1-31 16,-4 7-2-16,1 4 0 0,0 7-6 16,3 0-19-16,3 3-68 15,2 17-123-15,4 1-109 16,3 3-383-16</inkml:trace>
  <inkml:trace contextRef="#ctx0" brushRef="#br0" timeOffset="-164131.28">25983 4180 1057 0,'0'0'47'16,"0"0"-42"-16,0 0 79 16,0 0-17-16,0 0-27 15,-91 89 0-15,76-47-2 16,5 0-6-16,5-3-13 15,5-4-4-15,5-9-10 16,20-8 7-16,12-12-3 0,14-6 2 16,5-7-7-16,0-18 1 15,-5-6-3-15,-17 1 2 16,-12-1 1-16,-17 1 5 16,-5 0 22-16,-6 1 9 15,-21 2-15-15,-3 4-21 16,-7 5-4-16,-2 4-2 15,4 3-3-15,3 1-39 16,7-5-86-16,11-1-109 16,7-9-412-16</inkml:trace>
  <inkml:trace contextRef="#ctx0" brushRef="#br0" timeOffset="-163213.37">26726 2733 895 0,'0'0'47'0,"0"0"-45"0,0 0-1 16,0 0 22-16,0 0 12 15,-52 89 13-15,49-66-18 16,3-2-19-16,0-5 1 16,0-3-5-16,2-6 2 15,5-4-2-15,3-3 6 16,1 0-2-16,-1-14 12 16,1-6 14-16,-7-5 1 15,-4 1-25-15,0-3 10 16,0 2 7-16,-15 3 0 0,0 0-11 15,-1 8-10-15,1 8-8 16,-3 6-1-16,2 0-3 16,-4 8-4-16,4 11 2 15,1 1-7-15,7 2-53 16,8-1-129-16,0-1-105 16,3-6-478-16</inkml:trace>
  <inkml:trace contextRef="#ctx0" brushRef="#br0" timeOffset="-162830.65">26941 2728 834 0,'0'0'263'0,"0"0"-246"15,0 0-14-15,0 0 30 16,0 0 31-16,0 0-24 16,-60 88-17-16,60-56-10 15,0-3-10-15,14-1 2 16,8-5-3-16,5-7-2 16,4-10-12-16,-2-6-21 15,-3 0-27-15,-4-9 37 0,-9-11 23 16,-6-6 13-16,-7 1 28 15,0 0-10-15,-6-2 12 16,-13 3-15-16,-2 3-13 16,-6 4-8-16,-3 9-7 15,0 6 2-15,-2 2-2 16,0 10-11-16,2 11-106 16,2 1-178-16,7 5-329 15</inkml:trace>
  <inkml:trace contextRef="#ctx0" brushRef="#br0" timeOffset="-162028.83">26978 4109 701 0,'0'0'98'0,"0"0"-29"15,0 0 91-15,0 0-44 16,0 0-45-16,0 0-36 16,-37 22-6-16,21 4 2 15,2 2-5-15,-1 1 2 16,5 3 13-16,2-4-14 15,5-4-4-15,3-3-9 0,0-6-3 16,14-7-1-16,10-7 0 16,5-1-4-16,6-6 2 15,-1-13-5-15,-9-4-2 16,-9-4 2-16,-12 1 6 16,-4-3 5-16,-3 0 1 15,-18 2 7-15,-9 7-2 16,-13 7-17-16,-8 12-3 15,-10 1-5-15,-9 8-45 16,-3 7-157-16,-5-1-767 16</inkml:trace>
  <inkml:trace contextRef="#ctx0" brushRef="#br0" timeOffset="-128163.06">17982 5900 1287 0,'0'0'103'0,"0"0"-87"16,0 0-9-16,0 0 19 15,0 0-3-15,0 0-12 16,0 0 44-16,0 100-6 15,0-55-18-15,0 3-12 16,0 4 4-16,0 8 4 0,0 7-10 16,0 7-7-16,-3 3 5 15,-3 2-3-15,0 3-4 16,-1 4-6-16,-1 1 3 16,0 7 2-16,0 3-1 15,2 5-2-15,1 7-2 16,1 0 0-16,4 4 7 15,0 2 10-15,0 0-14 16,0 4 0-16,1-2-2 16,8 3-1-16,3 5 2 15,-3 4 6-15,-1 2-3 16,-2 6 1-16,-1-2 7 0,-2 2-10 16,-1 2 1-16,-2-4 0 15,1 6-2-15,2 4-4 16,-1 3 3-16,2 7-2 15,-1-3 0-15,0 0 0 16,1 2 1-16,0 1 0 16,2 4 0-16,1-3 1 15,-1 6-3-15,-3 2 1 16,0-3-1-16,-3 5 1 16,0 5 1-16,0 4-2 15,2 6 3-15,-2 3-1 16,0-2 1-16,0-1-1 15,0-1 0-15,0 3-2 16,-3-3 2-16,0 2 0 16,1 1-2-16,2-6 1 0,0 3 8 15,0 6 1-15,0 3-6 16,5 3-1-16,1 2 8 16,1-2-8-16,2 0-3 15,2 7 3-15,5-3 2 16,-1 2-2-16,3-2 2 15,1-6-3-15,-1-2 1 16,3 1 0-16,-3-4 3 16,1-1 0-16,-1-4-5 15,-6-11 6-15,-4-3-3 16,-2-8-3-16,-5-7 0 16,-1-16 5-16,0-12-6 0,0-21 0 15,-18-20-9 1,-9-24-40-16,-4-26-41 0,-3-29-35 15,1-25-82-15,6-49-502 16</inkml:trace>
  <inkml:trace contextRef="#ctx0" brushRef="#br0" timeOffset="-126173.14">18003 5904 658 0,'0'0'269'15,"0"0"-245"-15,0 0 75 16,0 0 27-16,0 0-89 16,0 0-13-16,0 0 7 15,-7 1-1-15,36-1 34 16,16 0-9-16,13 0-15 15,12-10-17-15,12-3-18 0,11-1 1 16,5 0-6-16,5 1 3 16,9 1-2-16,-1 1-1 15,5 2 4-15,2 0 6 16,4 0-5-16,13 0 1 16,8-1-1-16,13 1-2 15,16-1 1-15,6-1 7 16,10 1-7-16,5 1-1 15,9 2-2-15,1 3 2 16,2-1-3-16,3 3 3 16,-1 0-3-16,1-1 2 0,3 2-1 15,3-5 6 1,4-2-7-16,2-2-4 0,-2-1 4 16,0 0 0-1,-5-1 0-15,-5 0 3 0,-7 0-3 16,-7 1 0-16,-4 2-1 15,-5-3 1-15,3 2 0 16,0-1 2-16,3-1 10 16,6 0 5-16,-1-1-9 15,3 1 3-15,2 0-7 16,2 2-2-16,3 2 3 16,1 1-5-16,-3 0-3 15,-2 1 2-15,-5 2-2 16,5-1 0-16,-5 3 3 0,2-2-5 15,2 1 4-15,-3 0-4 16,-1 0 5 0,4 3 0-16,-4-2 2 0,3 2 1 15,0-1-3-15,0-1-5 16,-3 0 5-16,6 0 0 16,-5-2 2-16,2 0 0 15,0 0-2-15,-6-1-1 16,1-1 0-16,-2 2 2 15,2 2 0-15,-2 1 7 16,1-1-8-16,-6 2 0 16,-3 0 0-16,-6 0 0 15,-4 0 0-15,-3 0 4 16,-6 0-4-16,-2 0 1 0,-7 0-2 16,-7 2-1-16,-3-1 2 15,-7-1 0-15,-9 0 0 16,-1 0 6-16,0 0-5 15,-8 0 0-15,-5 0 0 16,-13 0-1-16,-19 0 3 16,-16 1 6-16,-20 2 3 15,-16-1 1-15,-15 0 7 16,-9-2-6-16,-8 2 0 16,-1-2-4-16,0 0-8 15,0 2 0-15,0-2-2 16,0 2-32-16,-15-2-112 15,-45-7-692-15</inkml:trace>
  <inkml:trace contextRef="#ctx0" brushRef="#br0" timeOffset="-122422.53">18739 6152 565 0,'0'0'190'0,"0"0"-137"16,0 0 77-16,0 0 66 15,0 0-97-15,0 0-18 16,0 0-18-16,-2-4-19 16,2 5-10-16,-3 18-13 15,0 12 45-15,1 8-22 16,2 4-24-16,0 9 8 15,0 6 2-15,0 3-10 16,0 0 2-16,5-3-5 0,-2-2-9 16,1-7 3-1,-2-5 1-15,-2-7-1 0,0-6-8 16,0-10 2-16,0-8-3 16,0-6-2-16,0-2-1 15,0-5 0-15,0 0-7 16,0 0-36-16,0-16-80 15,0-9-525-15</inkml:trace>
  <inkml:trace contextRef="#ctx0" brushRef="#br0" timeOffset="-122115.08">19001 6525 1217 0,'0'0'60'0,"0"0"-45"15,0 0 44-15,0 0 23 16,0 0-28-16,0 0-13 16,43-7 0-16,2 7-1 15,4-3-15-15,5-6-13 16,-3-1-6-16,-5 3-5 15,-3 1-1-15,-12 1 1 0,-9 2-1 16,-11 1 0 0,-6 2-6-16,-5 0-26 0,0 0-74 15,0 0-124-15,-3 0-243 16</inkml:trace>
  <inkml:trace contextRef="#ctx0" brushRef="#br0" timeOffset="-121783.2">19180 6293 903 0,'0'0'224'16,"0"0"-205"-16,0 0 46 15,0 0-10-15,0 0-25 0,0 0-7 16,34 10 3-1,2 2 1-15,2-1-1 0,0 1-18 16,-4-2-4-16,-5 3 0 16,-5 3-3-16,-5-1 4 15,-7 6-3-15,-5 5 5 16,-7 2 10-16,0 5 16 16,-20 5-12-16,-9-1-10 15,-2 3-8-15,-5-1 0 16,3 1-3-16,3-1-41 15,4-9-206-15,9-4-630 16</inkml:trace>
  <inkml:trace contextRef="#ctx0" brushRef="#br0" timeOffset="-121121.96">20220 6099 775 0,'0'0'175'16,"0"0"-146"-16,0 0 152 16,0 0-83-16,0 0-60 15,0 0-16-15,-54-6-6 16,38 15-9-16,-2 10-6 15,-5 5 4-15,1 6 0 0,-2 0-3 16,6 3 4 0,2 0-5-16,8-5 1 0,8-3-1 15,0-3 6-15,10-2 0 16,15-3 0-16,6-3 2 16,7 1 10-16,0-3-11 15,1 2-4-15,-3-3-2 16,-3 0-2-16,-7 1 6 15,-3 2-5-15,-5 0 1 16,-5 2 4-16,-5 3 6 16,-4-1-3-16,-2 3 7 15,-2 0-6-15,0 2 5 16,-9 2 4-16,-9-2 0 16,-3-1 15-16,-5-2-11 15,-3-3 1-15,-3-3-2 0,1-7-9 16,1-2 0-1,2-5-11-15,6 0 0 0,6-8 1 16,9-10-3-16,7-7-35 16,4-8-108-16,23-5-221 15,6-3-531-15</inkml:trace>
  <inkml:trace contextRef="#ctx0" brushRef="#br0" timeOffset="-120554.97">20626 5956 755 0,'0'0'366'0,"0"0"-319"15,0 0 29-15,0 0 21 16,0 0-32-16,0 0-31 15,-30 5-15-15,21 37 1 16,3 18 33-16,3 10-26 16,3 7 8-16,0 4-3 0,0-1-18 15,2-2 1 1,1-6-3-16,-2-9-10 16,2-7-1-16,3-6-1 15,3-11-5-15,1-5-39 0,4-9-77 16,-4-11-106-16,-4-12-268 15</inkml:trace>
  <inkml:trace contextRef="#ctx0" brushRef="#br0" timeOffset="-120359.45">20417 6354 995 0,'0'0'270'0,"0"0"-257"15,0 0 31-15,0 0-5 16,0 0-31-16,0 0-3 16,111-7 0-16,-46 7-5 15,2 0-80-15,-4 0-316 16,-11-1-321-16</inkml:trace>
  <inkml:trace contextRef="#ctx0" brushRef="#br0" timeOffset="-119887.95">20894 6395 855 0,'0'0'381'16,"0"0"-367"-16,0 0 5 16,0 0 60-16,-88 86 6 15,69-55-16-15,0 3-31 16,3 3-13-16,5-2-4 15,8 0-7-15,3-5-2 16,0-7-4-16,5-7-7 16,9-3 4-16,7-9-1 15,0-4-4-15,6 0 8 16,-2-8-6-16,-1-10-1 16,-6-7-1-16,-6-4-1 15,-6-5 1-15,-6-7 0 16,0-4 0-16,-3-2 1 15,-12 4-3-15,4 9 3 16,4 11-1-16,2 10 3 0,4 7 1 16,1 6 10-16,-2 0-5 15,2 0-6-15,0 18-3 16,0 14 0-16,2 12 8 16,8 4 1-16,2 2-1 15,3 0-5-15,-1-2-1 16,3-4-2-16,4-6-2 15,3-6 1-15,6-5-29 16,0-10-66-16,1-9-128 16,-2-8-249-16</inkml:trace>
  <inkml:trace contextRef="#ctx0" brushRef="#br0" timeOffset="-119619.29">21072 5912 1346 0,'0'0'73'15,"0"0"-45"-15,0 0 11 16,0 0-30-16,-25 116 41 16,25-41 19-16,0 11-29 15,16 4-12-15,4 3-13 0,0-2-9 16,2-9-5-16,1-6-1 15,-5-9 0-15,1-12-4 16,-4-5-25-16,-2-12-61 16,-4-10-125-16,-5-14-165 15,-4-14-236-15</inkml:trace>
  <inkml:trace contextRef="#ctx0" brushRef="#br0" timeOffset="-119422.46">20991 6485 1184 0,'0'0'176'15,"0"0"-139"-15,0 0 54 0,0 0-38 16,0 0-9-16,0 0-33 16,130-29-11-16,-60 26-4 15,-1 0-104-15,-6 2-182 16,-14-4-274-16</inkml:trace>
  <inkml:trace contextRef="#ctx0" brushRef="#br0" timeOffset="-119018.42">21491 6436 1242 0,'0'0'53'0,"0"0"-20"0,0 0 31 16,0 0-16-16,0 0 0 16,-43 85-15-16,59-61-7 15,14 1-10-15,7-4-11 16,4-5-3-16,0-8 0 16,-3-5-2-16,-4-3-3 15,-6 0-13-15,-4-11-14 16,-9-8 20-16,-5-4 9 15,-8-3 1-15,-2-2 2 16,0-2 0-16,-15-2-2 16,-6 5 4-16,-6 4 4 0,-3 9 3 15,-1 8 2 1,1 6-2-16,0 2-5 0,4 20 3 16,0 9 1-16,6 10 4 15,7 6 6-15,9 2-9 16,4 1-1-16,6-3-6 15,19-2-4-15,10-9 0 16,7-6-24-16,5-7-119 16,10-11-303-16</inkml:trace>
  <inkml:trace contextRef="#ctx0" brushRef="#br0" timeOffset="-116383.98">28114 5479 558 0,'0'0'374'16,"0"0"-330"-16,0 0 116 0,0 0-16 16,0 0-19-16,0 0-31 15,0-21-25-15,0 21-36 16,0 0-17-16,-8 20-13 15,-7 9 0-15,-5 14 4 16,-5 5 2-16,-1 7 6 16,2 5-2-16,2 5-1 15,6-1 2-15,10-4-12 16,6-8 2-16,0-6-1 16,13-12 2-16,12-9-1 15,11-7-4-15,7-9 3 16,6-7 1-16,5-2-2 0,-8-8-4 15,-11-10 2-15,-13-3-5 16,-18-2 1-16,-4-2 4 16,-10-2 0-16,-21 2 0 15,-8 4-3-15,-4 3 2 16,4 4 0-16,9 3 0 16,9 2 1-16,14 6 0 15,5 1 2-15,2-1 0 16,0-2-2-16,21-1-7 15,12-1 5-15,10 3 0 16,3 1 2-16,-4 3 0 16,-8 0 0-16,-8 0-1 0,-9 3-1 15,-4 9 2-15,-9 8-1 16,-1 5 0-16,-3 8 1 16,0 4 2-16,-3-2-1 15,-6 6 0-15,-1-2-1 16,7-2-1-16,3-2 0 15,0-2 1-15,13-8-1 16,12-5-61-16,8-12-142 16,5-8-179-16,-1-3-371 15</inkml:trace>
  <inkml:trace contextRef="#ctx0" brushRef="#br0" timeOffset="-116175.17">28517 5881 1008 0,'0'0'234'0,"0"0"-184"16,0 0 115-16,0 0-59 16,0 0-75-16,0 0-21 15,-23 23 11-15,25 14 18 16,11 2-20-16,1-1-10 16,0 0-7-16,-2 1-1 15,-1-5-1-15,4 0-2 16,1-2-45-16,2-9-131 15,0-8-293-15</inkml:trace>
  <inkml:trace contextRef="#ctx0" brushRef="#br0" timeOffset="-116002.14">28488 5655 1046 0,'0'0'49'0,"0"0"-49"16,0 0-101-16,0 0-168 15,0 0-312-15</inkml:trace>
  <inkml:trace contextRef="#ctx0" brushRef="#br0" timeOffset="-115650.89">28634 5768 772 0,'0'0'518'0,"0"0"-496"16,0 0-11-16,-19 110 32 16,19-65 22-16,15 3-13 15,3-1-14-15,4-2-22 16,0-4-9-16,1-4-6 15,2-7 3-15,-1-9-4 16,-3-9 0-16,-4-6-5 16,-3-6-1-16,-2-3 4 0,-1-18 2 15,-1-7 5-15,-7-7 0 16,-1-2-2-16,-2-7 0 16,0-1-3-16,-2 5 9 15,-4 8-4-15,-1 7-4 16,2 13-2-16,4 5-2 15,1 4-21-15,0 3-130 16,9 0-302-16,4 0-250 16</inkml:trace>
  <inkml:trace contextRef="#ctx0" brushRef="#br0" timeOffset="-115231.78">29040 5932 1258 0,'0'0'80'0,"0"0"-61"15,0 0 15-15,0 0 42 16,0 0-14-16,0 0-37 16,6 66-3-16,18-53-13 15,7-1-2-15,7-6-5 16,5-6-1-16,0 0-1 15,-4-1-25-15,-4-11-4 16,-9-4 0-16,-10-4 22 16,-9-1 7-16,-7-6 6 0,0-1-3 15,-15-2 6-15,-5 3 11 16,-4 8-6-16,-5 9 10 16,-1 7-8-16,-3 3-8 15,-3 3-3-15,3 18-2 16,5 7 5-16,3 9 3 15,5 5-4-15,8 3-2 16,6 3-3-16,6-2-2 16,0-3 0-16,21-3-4 15,13-4-74-15,11-2-168 16,13-10-424-16</inkml:trace>
  <inkml:trace contextRef="#ctx0" brushRef="#br0" timeOffset="-114479.42">30234 5688 881 0,'0'0'235'0,"0"0"-188"16,0 0 83-16,0 0-45 0,0 0-19 15,0 0-19-15,-101-18-19 16,75 27-19-16,-4 11-6 16,-1 7 0-16,4 2-1 15,5 4-1-15,4 2 0 16,9 2-1-16,6-3 0 16,3-5-2-16,9-5-10 15,18-5-13-15,2-5-2 16,3-3 11-16,-2-2-1 15,-5-1 5-15,-3 0 8 16,-7-1 4-16,0 4 0 16,-1-3 0-16,-4 3 0 0,2 3 0 15,-3 4 1-15,-3 4-1 16,0 2 2-16,-5 3 2 16,-1 3-3-16,0-1 1 15,-10-1 2-15,-7-5 1 16,-6 0 2-16,-4-10 7 15,-5-4 29-15,1-7-11 16,1-2-20-16,6-13-2 16,8-16-6-16,11-9-4 15,5-6-50-15,23-8-69 16,17-8-172-16,5-8-271 16</inkml:trace>
  <inkml:trace contextRef="#ctx0" brushRef="#br0" timeOffset="-114240.12">30371 5435 969 0,'0'0'237'0,"0"0"-209"16,0 0 37-16,0 0-5 16,-63 81 21-16,62-23-9 15,1 8-12-15,0 9-21 16,11 5-17-16,6 3-9 15,2-5-13-15,0-6 2 16,0-10-1-16,-2-11-1 16,-3-6-24-16,-3-9-76 15,-5-8-104-15,-1-13-178 16,-2-13-358-16</inkml:trace>
  <inkml:trace contextRef="#ctx0" brushRef="#br0" timeOffset="-114057.99">30259 5914 1236 0,'0'0'97'0,"0"0"-17"16,0 0 6-16,0 0-56 16,0 0-28-16,117-24-2 0,-61 24-1 15,-4 0-133 1,-11 0-151-16,-8 0-200 0</inkml:trace>
  <inkml:trace contextRef="#ctx0" brushRef="#br0" timeOffset="-113615">30669 5945 546 0,'0'0'703'16,"0"0"-670"-16,0 0 20 15,0 0 36-15,0 0 2 16,-104 52-30-16,80-22-17 16,0 0-28-16,5 6-2 0,5-2-8 15,8-3 0-15,6-4-2 16,0-5-1-16,9-7 5 16,12-4-5-16,3-10-3 15,5-1-1-15,1-7-10 16,-8-11-7-16,-3-6 9 15,-10-6 7-15,-3-4 2 16,-4-4 0-16,-2-4-1 16,0-2 1-16,0 6 0 15,-6 8 0-15,1 12 1 16,3 9 6-16,2 9 0 16,0 0-7-16,0 0-2 15,0 25-2-15,0 8 4 0,8 12 2 16,6 3 1-1,5-1-3-15,3-1 1 0,0-1-1 16,4-5-3-16,-1-4-51 16,1-10-135-16,2-9-152 15,-1-12-266-15</inkml:trace>
  <inkml:trace contextRef="#ctx0" brushRef="#br0" timeOffset="-113362.77">30916 5415 1291 0,'0'0'93'0,"0"0"-85"0,0 0 7 16,0 0 7-16,-26 81 45 15,26-10-7-15,12 12-3 16,3 13-23-16,-6 5-19 15,-3-2-10-15,-3-7 3 16,0-12-8-16,-2-13-1 16,2-10-3-16,0-10-36 15,-1-10-93-15,-2-16-120 16,0-14-288-16</inkml:trace>
  <inkml:trace contextRef="#ctx0" brushRef="#br0" timeOffset="-113174.95">30756 5932 1250 0,'0'0'58'0,"0"0"34"16,0 0-1-16,0 0-50 16,0 0-28-16,0 0-12 15,125-20-1-15,-80 20-15 16,-3 0-117-16,-8 0-22 15,-6 0-230-15</inkml:trace>
  <inkml:trace contextRef="#ctx0" brushRef="#br0" timeOffset="-112731.16">31135 6008 1205 0,'0'0'97'15,"0"0"-91"-15,0 0 19 16,0 0 48-16,0 0 10 16,-16 84-36-16,36-65-15 15,9-2-11-15,2-6-13 16,5-7-6-16,1-4 4 0,2 0-4 15,-2-2-2-15,-7-16-6 16,-8-2-3-16,-8-8 6 16,-8-5 1-16,-6-2 1 15,0-7-6-15,-3 0 6 16,-14 9-5-16,-3 8 6 16,0 12 2-16,2 11-1 15,-4 2 5-15,-2 18-6 16,-4 16 1-16,3 10 4 15,3 8 7-15,6 6-8 16,7 0 8-16,9 0-7 16,0-5-3-16,24-5-2 15,16-6-63-15,9-16-201 0,4-10-735 16</inkml:trace>
  <inkml:trace contextRef="#ctx0" brushRef="#br0" timeOffset="-111745.7">30288 6663 1019 0,'0'0'82'0,"0"0"-2"16,0 0 43-16,0 0-16 15,0 0-37-15,0 0-30 16,-26 10-19-16,24 31 7 16,1 8 7-16,1 3-8 15,0 3-16-15,0 3 3 16,0 3 0-16,0-3-10 0,1-6-4 15,7-8 0-15,1-15-8 16,2-9-51-16,2-11-94 16,-4-9-100-16,-1-5-101 15,-4-21-224-15</inkml:trace>
  <inkml:trace contextRef="#ctx0" brushRef="#br0" timeOffset="-111413.16">30311 6707 977 0,'0'0'77'0,"0"0"0"16,0 0 50-16,0 0-55 0,0 0-39 15,0 0-16-15,8-16-7 16,7 33-7-16,5 6 5 16,3 3-1-16,2 5-5 15,2-1-2-15,-1 4 0 16,-1 0 0-16,-2 2 1 15,-3 4 0-15,-2 2-1 16,-6 1 0-16,-6-1 0 16,-6-5 1-16,0-4-1 15,-15-7 0-15,-12-5 1 16,-4-3 1-16,-8-7 1 16,-2-6 1-16,0-5 3 15,2-1-4-15,8-18-1 16,10-6-2-16,13-9-40 15,8-5-130-15,14-11-386 0</inkml:trace>
  <inkml:trace contextRef="#ctx0" brushRef="#br0" timeOffset="-111201.89">30663 6831 1226 0,'0'0'130'15,"0"0"-129"-15,0 0 0 16,0 0 60-16,-58 82 11 0,58-39-26 16,0 5-13-1,9 6-15-15,10-3-10 0,3-6-7 16,1-9-1-16,3-8-38 16,-1-11-122-16,-1-11-93 15,-5-6-250-15</inkml:trace>
  <inkml:trace contextRef="#ctx0" brushRef="#br0" timeOffset="-111022.72">30678 6809 1220 0,'0'0'52'16,"0"0"-47"-16,0 0 2 0,0 0-7 15,0 0-13-15,0 0-177 16,8-15-56-16,22 15-348 16</inkml:trace>
  <inkml:trace contextRef="#ctx0" brushRef="#br0" timeOffset="-110477.27">30978 6851 1061 0,'0'0'118'16,"0"0"-116"-16,0 0 54 15,0 0-1-15,-80 9-8 16,57 10 8-16,-1 5-13 16,4 6-17-16,3 2-11 15,2 4-5-15,8-2 5 16,5 1-9-16,2-9 6 16,0-4-8-16,18-7-1 15,9-9 2-15,6-6 0 0,7 0-4 16,-1-12-4-1,-2-8-19-15,-8-4 5 0,-10-9 14 16,-10-3 4-16,-8-3 1 16,-1-2-1-16,0 4 0 15,-10 6 3-15,0 7 0 16,1 11 9-16,4 6 21 16,4 5-10-16,-1 2-2 15,0 0-6-15,1 0-2 16,-1 5-11-16,-2 13 1 15,3 11 9-15,1 5 5 16,0 4-16-16,4 7 8 16,11 1-9-16,4 0 0 15,1-3-1-15,2-3-6 0,4-8-81 16,-1-10-106-16,-1-10-282 16</inkml:trace>
  <inkml:trace contextRef="#ctx0" brushRef="#br0" timeOffset="-109561.16">31387 6797 1214 0,'0'0'114'0,"0"0"-111"16,-81-7 26-16,49 13 53 0,1 12-24 15,-1 7-5-15,9 6-13 16,7 5-25-16,12 3-3 16,4 0-4-16,3-6-5 15,21-6 2-15,8-10-5 16,10-10-5-16,7-7-5 16,-2-4-12-16,-6-17-22 15,-11-5 3-15,-10-5 17 16,-10-1 24-16,-8-1 0 15,-2 2 0-15,-4 7 0 16,-10 9 0-16,2 7 30 16,-1 7 2-16,2 1-13 15,3 7-15-15,2 17 4 0,2 9 6 16,4 9 7-16,0 6-1 16,0 6-6-16,9 5 10 15,0 3-18-15,2-1-1 16,2 2 0-16,-4 0-5 15,-3 1 1-15,-3-3-3 16,-3-9 1-16,0-10-3 16,0-13-4-16,-8-13 1 15,-10-10 4-15,-4-6 3 16,-2-8-2-16,0-19 2 16,9-10 0-16,8-5 2 15,7-5-2-15,6 2 0 0,19 1-1 16,12 4 1-1,7 1-2-15,9 3-1 0,6-2-9 16,-1 1-6-16,-4-4 7 16,-8-3-6-16,-7 1 16 15,-14-2-5-15,-9 7 2 16,-8 2 4-16,-8 6 0 16,0 8 1-16,-9 5-1 15,-12 4 4-15,-1 3-1 16,-4 0-3-16,5 2 0 15,2 2 0-15,5 1 0 16,6 0 1-16,3 4-1 16,5 1 0-16,0 0 0 0,0 0 0 15,6-1-3-15,13-1 1 16,5 0 2-16,1 0 1 16,0-1 0-16,-2 3-1 15,-2 0 2-15,-3 0 2 16,-3 0-4-16,-4 0-1 15,-5 7 1-15,-5 9 2 16,-1 5 2-16,0 7 2 16,0 5 4-16,0 3-7 15,0 5 6-15,0 3-6 16,0 0-3-16,7-6 0 16,8-4 0-16,5-9-20 15,3-11-81-15,2-9-111 16,1-5-198-16,3-6-283 0</inkml:trace>
  <inkml:trace contextRef="#ctx0" brushRef="#br0" timeOffset="-109127.14">32135 6784 743 0,'0'0'263'0,"0"0"-170"16,0 0 73-16,0 0-80 15,0 0-23-15,0 0 9 16,-89 12-16-16,64 13-17 16,0 7-20-16,2 4-4 0,4 3-4 15,9 1-7-15,8 6 3 16,2-2-2-16,13-5-2 16,13-6 1-16,8-13-3 15,2-11-1-15,0-9-11 16,-2 0-13-16,-6-20-10 15,-4-9 18-15,-9-6 14 16,-3-4-1-16,-9-7 5 16,-3 0-3-16,0-1 2 15,-6 6 4-15,-4 8 14 16,2 14-3-16,4 9 7 16,1 9 4-16,3 1-20 15,0 10-7-15,0 18 0 0,10 11 2 16,9 9 7-1,1 2-4-15,-1 0-5 0,-3 3-1 16,-2-6-3-16,-3 2-15 16,-5-7-63-16,-1-5-150 15,-3-12-341-15</inkml:trace>
  <inkml:trace contextRef="#ctx0" brushRef="#br0" timeOffset="-107589.18">32396 6772 493 0,'0'0'225'0,"0"0"-147"0,0 0 52 15,0 0 25-15,0 0-38 16,0 0-60-16,0 19-1 16,0 10 22-16,0 4-9 15,0 10-32-15,0 0-8 16,0 2-2-16,0-5-1 16,3-4-15-16,0-10-7 15,1-8-3-15,2-8-1 16,1-7 0-16,2-3-13 15,-1-5-8-15,-2-19 12 0,0-4-13 16,-5-7 9 0,-1 5 4-16,0 0 7 0,0 1 1 15,0 7 1 1,0 4 3-16,0 8 0 0,0 6 8 16,2 2 12-16,2 2-18 15,4 0-5-15,4 8 0 16,4 10 1-16,3 4 8 15,0 1-6-15,0-6-3 16,-6-1 1-16,2-9-1 16,-4-5-3-16,-4-2 2 15,2-2-13-15,-5-12-13 16,-4-9 7-16,0-3 8 16,0 1 12-16,-11 1 1 15,-1 1 10-15,2 2 20 16,7 0-4-16,3 3-17 15,0 5-4-15,13 7 4 0,6 6-4 16,4 0-6-16,3 23 1 16,3 6 2-16,-1 10-2 15,-3 11-1-15,-3 6-1 16,-6 8 1-16,-10 1-16 16,-6-1-170-16,-6-6-467 15</inkml:trace>
  <inkml:trace contextRef="#ctx0" brushRef="#br0" timeOffset="-106204.68">22323 5898 1006 0,'0'0'119'0,"0"0"-56"15,0 0-5-15,0 0-31 16,-37 95 42-16,24-23 20 15,10 12-39-15,3 9-11 16,3 3-11-16,13-2-8 16,-4-10-9-16,3-6-5 15,-3-12-5-15,2-9 0 16,0-14-1-16,3-12-29 16,-2-11-141-16,-5-14-144 15,-5-6-314-15</inkml:trace>
  <inkml:trace contextRef="#ctx0" brushRef="#br0" timeOffset="-106035.08">22137 6378 1192 0,'0'0'71'0,"0"0"-65"16,0 0-4-16,81-7-4 15,-22 4-6-15,8-1-173 16,0-3-192-16</inkml:trace>
  <inkml:trace contextRef="#ctx0" brushRef="#br0" timeOffset="-105652.16">22504 6407 1072 0,'0'0'56'15,"0"0"-45"-15,-74 76 103 16,51-44-26-16,4 0-2 16,8-1-36-16,11-1-21 15,0-3-12-15,14-5-14 16,11-8 0-16,8-7 2 16,3-7-5-16,-2 0-4 15,-3-8-26-15,-8-10 9 0,-13-5 21 16,-8-6 2-16,-2-3 1 15,-9-3 1-15,-14-5 0 16,2 3 11-16,-1 7-3 16,6 8-4-16,7 11 0 15,6 9 3-15,3 2-5 16,0 0-6-16,0 11 0 16,10 17-3-16,11 12 3 15,4 5 0-15,2 0 2 16,3-1-2-16,0-1-7 15,-1-4-66-15,4-8-107 16,-3-10-277-16</inkml:trace>
  <inkml:trace contextRef="#ctx0" brushRef="#br0" timeOffset="-104622.6">22869 5847 876 0,'0'0'447'0,"0"0"-440"15,0 0-2-15,-52 75-4 16,51-6 14-16,1 15 22 16,0 7 34-16,12 8-30 15,3 2-20-15,-5-8-14 0,-1-11-6 16,-2-12 0-16,-2-15-1 15,-5-18-2-15,0-17-5 16,0-10-14-16,0-10-11 16,0-6 10-16,-2-18 12 15,-2-13-26-15,4-4 25 16,0-1 11-16,10-2-1 16,11 5-6-16,0 6 2 15,0 9 5-15,0 10 1 16,-6 8 4-16,1 6-5 15,-4 1 0-15,0 18 3 16,2 8 4-16,-5 6 22 0,0 4-19 16,-1 1-3-16,-5 2 8 15,0-4-7-15,-3-2-7 16,0-4 6-16,0-6-7 16,-9-6 2-16,-8-8-1 15,-4-7 0-15,0-3 2 16,-2 0 0-16,6-11-1 15,6-8 4-15,7-3 0 16,4-1 1-16,0 1-4 16,13 2-2-16,11 4-1 15,6 7-1-15,1 3-2 16,2 6 3-16,0 0-2 0,-2 0 2 16,1 0 0-16,-1 0-2 15,-3 4 2-15,-1 1-2 16,-3-4 0-16,-2 0 1 15,-4-1-4-15,1 0 2 16,0 0-4-16,1-5 1 16,0-8-1-16,-4-5-11 15,2-5 14-15,-3-11 0 16,-2-9 4-16,-2-10 0 16,-2-13 0-16,-2-13-3 15,-4-7 3-15,-3-3 0 16,0 4 2-16,-7 10-2 15,-4 16 1-15,-1 17 0 0,4 18 1 16,2 14 22 0,4 10 0-16,-3 0-15 0,-2 18-9 15,-5 24-6 1,0 20 6-16,3 17 3 0,6 6 0 16,3 8 6-16,0-1 5 15,12-3-6-15,9-14-5 16,3-11-3-16,7-17 1 15,8-16-1-15,3-13-7 16,4-14-51-16,-7-4-10 16,-6-10-10-16,-8-14 25 15,-11-8 46-15,-7-5 7 16,-7-7 4-16,0-2 3 16,-4-3 14-16,-10 6 36 0,1 12 5 15,5 12-19-15,4 12 6 16,4 7-9-16,0 24-40 15,0 20-6-15,4 19 6 16,17 12 4-16,4 8-4 16,3 6-18-16,-6 4-138 15,-9 3-208-15</inkml:trace>
  <inkml:trace contextRef="#ctx0" brushRef="#br0" timeOffset="-103688.34">18537 7721 1255 0,'0'0'71'0,"0"0"-42"15,0 0-18 1,0 0 20-16,0 0 5 0,112-25-3 15,-77 25-8-15,3 5-12 16,-4 19-8-16,-2 15-2 16,-10 13-1-16,-10 4 5 15,-12 7-5-15,0-6 6 16,-24-3-7-16,-13-2 14 16,-11-8-3-16,-7-6 1 15,-3-10-5-15,4-11-2 16,14-9 3-16,13-6 4 15,16-2-2-15,11 0 7 16,0-3 4-16,14-8-2 16,22-2-19-16,17 5 3 15,14 6-4-15,9 2 0 0,-2 8-2 16,-3 10-4-16,-4 4-6 16,-6 1-52-16,-4 0-115 15,-9-7-197-15,-11-4-639 16</inkml:trace>
  <inkml:trace contextRef="#ctx0" brushRef="#br0" timeOffset="-103433.33">19252 8025 1299 0,'0'0'75'0,"0"0"-74"16,0 0 113-16,0 0-39 15,0 0-42-15,0 0-10 16,31-10-11-16,16 16 3 16,15-2-4-16,3-4-8 15,3 0-3-15,-6 0-67 16,-8-4-185-16,-17-8-337 15</inkml:trace>
  <inkml:trace contextRef="#ctx0" brushRef="#br0" timeOffset="-103137.16">19437 7854 1223 0,'0'0'28'16,"0"0"34"-16,0 0 67 15,0 0-62-15,0 0-29 16,0 0-24-16,47-7-8 16,3 7-5-16,3 10-2 15,-8 1 1-15,-8 3-10 16,-14 5 0-16,-8 5 3 16,-14 5 1-16,-1 9-1 0,-6 2 6 15,-18 8 2 1,-6-1 2-16,-1 2 4 0,3-4-5 15,3-6-2-15,5 1 0 16,4-7-49-16,3-4-266 16,6-8-782-16</inkml:trace>
  <inkml:trace contextRef="#ctx0" brushRef="#br0" timeOffset="-100418.02">20626 7685 882 0,'0'0'38'16,"0"0"65"-16,0 0 80 15,0 0-111-15,0 0-5 16,0 0 1-16,-36-16-29 16,19 16-24-16,-3 0-6 15,-5 12-4-15,-1-2-1 0,0 5 7 16,6 0-3 0,3 4-1-16,4 2-6 0,4 1 0 15,4 2 5-15,5 0-5 16,0 1 6-16,0-4-6 15,8-1 3-15,4-2-1 16,0-3-1-16,-2-3-1 16,2-4 0-16,-3 0 1 15,0 1-2-15,3 1 1 16,-2-1-1-16,4 1 0 16,4-2 6-16,2-1-6 15,2-3 1-15,0-4 0 16,0 0 0-16,-4 0 1 15,-3 0-2-15,-8 0 1 16,-2 0 0-16,-5 0 1 16,0 0 4-16,0 0 2 15,0 0 7-15,0 0-4 0,0 0-2 16,0 0-3 0,0 0-1-16,0 0-4 0,0 0 1 15,0 0-2-15,0 0 0 16,0 0 0-16,0 0 1 15,0 0-1-15,0 0 0 16,0 0 1-16,-2 0 1 16,-5 0-1-16,-5-2 0 15,-4 0-1-15,-5 0-1 16,0 2 0-16,-3 0 1 16,-1 0-1-16,-1 0-1 15,7 0 1-15,2 3 1 0,8 1 0 16,1 1 2-16,2 3-2 15,1 2-4-15,2 4 4 16,3 5-1-16,0 4 2 16,0 3 3-16,0 0-3 15,2 3-1-15,8-4 1 16,3 0-1-16,3-1 1 16,6-2 1-16,6-5-2 15,8-3 0-15,10-6 0 16,10-5-5-16,10-3-76 15,3 0-161-15,1-8-334 16</inkml:trace>
  <inkml:trace contextRef="#ctx0" brushRef="#br0" timeOffset="-99766.29">21141 7915 870 0,'0'0'340'16,"0"0"-312"-16,0 0 47 16,-86 1 24-16,52 19-18 0,0 8-32 15,8 4-10 1,8 3-18-16,8-3-12 0,7 0-3 15,3-3-2-15,1-8-1 16,18-6-1-16,9-8 0 16,8-7-2-16,7 0-2 15,-1-13-11-15,-6-8-20 16,-8-3 14-16,-10-3 15 16,-8-1 4-16,-7-1 0 15,-3 0 2-15,0 7-1 16,-1 5 2-16,-5 7 8 15,3 6 9-15,0 4 1 16,1 0-16-16,-5 3-5 16,-4 21 1-16,-1 10-1 15,-2 15 6-15,3 9 11 0,0 8 0 16,0 4-3-16,-1 5-6 16,-2 3 0-16,4 3-5 15,2-2-1-15,4-9 1 16,2-12-3-16,2-13 0 15,0-14 0-15,0-14 0 16,0-9 2-16,0-8 0 16,0 0 1-16,0-15 7 15,0-16-5-15,6-10-4 16,12-8 2-16,9-11-1 16,8-5-2-16,6-1 0 15,2 5 0-15,2 8 0 0,-3 11-2 16,-5 6 2-16,-4 8-1 15,-6 4-24-15,-6 6-19 16,-6-1-44-16,0 5-96 16,-3-2-257-16</inkml:trace>
  <inkml:trace contextRef="#ctx0" brushRef="#br0" timeOffset="-99166.16">21427 7353 821 0,'0'0'175'0,"0"0"-145"0,0 0-1 15,0 0 63-15,0 0 33 16,-29 83-60-16,26-38-35 15,3 6 20-15,0 3-29 16,0-1-7-16,8-4-9 16,3-9-2-16,-1-9-1 15,-1-11-2-15,-5-10 0 16,1-6-7-16,-4-4-8 16,1 0 1-16,-2-14 9 15,0-8 0-15,0-3 0 16,0 0 3-16,0 0 2 15,3 1 0-15,4-2 1 16,4 3 2-16,2 4-3 0,5 4-2 16,0 5 2-16,0 7 2 15,0 3-2-15,0 5 1 16,4 19 0-16,0 9 24 16,3 7-12-16,-3 2-9 15,-2 2-2-15,1 1-4 16,-3-1-7-16,3-6-133 15,-2-6-424-15</inkml:trace>
  <inkml:trace contextRef="#ctx0" brushRef="#br0" timeOffset="-97247.48">22932 7593 802 0,'0'0'62'0,"0"0"24"15,0 0 85-15,0 0-55 0,0 0-52 16,0 0-13-16,-6-16-23 15,6 16-13-15,-1 0-10 16,-4 8-4-16,2 4 9 16,0-1 9-16,2 0 2 15,-2-2 12-15,1 1-5 16,-1 0 2-16,-3 4 5 16,-1-1-13-16,-1 2-2 15,1 2-5-15,1-2 2 16,0 5-3-16,5 2-2 15,1 7-7-15,0 9 6 16,0 8-1-16,7 6 8 16,-1 3 0-16,0 7 0 0,-1 0 3 15,-2 0-5-15,-2-1 2 16,-1-7-11-16,0-7-1 16,0-5 4-16,0-8-10 15,-1-10 0-15,-2-8 0 16,3-6-1-16,-2-7-2 15,2-3-13-15,0 0-11 16,0-12-11-16,0-15-70 16,8-13-197-16,2-10-323 15</inkml:trace>
  <inkml:trace contextRef="#ctx0" brushRef="#br0" timeOffset="-96989.85">22993 7539 799 0,'0'0'389'0,"0"0"-370"15,0 0 4-15,0 0 34 16,0 0 10-16,0 0-9 15,-7 0-20-15,29 0-24 16,8 0-1-16,11 0-8 16,6 0-5-16,0-4-8 0,-4 2-113 15,-12 2-152-15,-14 0-141 16</inkml:trace>
  <inkml:trace contextRef="#ctx0" brushRef="#br0" timeOffset="-96772.16">22877 7867 713 0,'0'0'179'16,"0"0"-129"-16,0 0 59 0,0 0-3 16,0 0-12-1,0 0-37-15,4 23-16 0,26-23 26 16,8 0-30-16,8-4-32 15,3-5-5-15,5 0-38 16,-2-1-175-16,-7 1-335 16</inkml:trace>
  <inkml:trace contextRef="#ctx0" brushRef="#br0" timeOffset="-96398.05">23589 7679 971 0,'0'0'261'15,"0"0"-257"-15,0 0 6 16,0 0 35-16,0 0 28 16,-60 79 22-16,46-30-34 15,4 5-20-15,6 4-18 16,1 4-14-16,0 6-1 16,0 4-3-16,-2 1 1 0,2-2-2 15,-1-8-4-15,2-8 2 16,2-8-2-16,0-9-3 15,0-9-13-15,0-9-80 16,14-11-98-16,-2-9-218 16</inkml:trace>
  <inkml:trace contextRef="#ctx0" brushRef="#br0" timeOffset="-96156.95">23535 7625 1119 0,'0'0'157'0,"0"0"-150"16,0 0 38-16,0 0-3 15,0 0 28-15,0 0-55 16,70-35-15-16,-19 30-2 15,2 3-22-15,-3 2-160 16,-12 0-220-16</inkml:trace>
  <inkml:trace contextRef="#ctx0" brushRef="#br0" timeOffset="-95957.7">23463 7897 1185 0,'0'0'50'0,"0"0"-17"16,0 0 46-16,0 0-2 15,0 0-32-15,0 0-32 16,102-12-3-16,-23-3-10 16,3-1-150-16,-8-2-316 15</inkml:trace>
  <inkml:trace contextRef="#ctx0" brushRef="#br0" timeOffset="-95514.02">24302 7872 1212 0,'0'0'90'16,"0"0"-69"-16,0 0 57 15,0 0 16-15,0 0-22 16,0 0-40-16,77-19-17 15,-17 12-11-15,6-3-4 16,1 1-16-16,-8-2-176 16,-14-2-179-16,-13-2-405 0</inkml:trace>
  <inkml:trace contextRef="#ctx0" brushRef="#br0" timeOffset="-95302.06">24445 7820 1236 0,'0'0'33'16,"0"0"-18"-16,0 0 76 15,0 0 5-15,-34 102-48 16,34-63-22-16,0 8-10 0,0 5-11 16,0 5-5-16,1-3 0 15,-1-1-24-15,0-5-112 16,0-7-125-16,0-8-217 15</inkml:trace>
  <inkml:trace contextRef="#ctx0" brushRef="#br0" timeOffset="-95125.25">24391 8333 1100 0,'0'0'74'0,"0"0"30"16,0 0 14-16,0 0-15 15,0 0-27-15,0 0-72 16,97-36-4-16,-46 25-4 16,4-1-32-16,-5-6-143 0,-3-2-226 15,-6-7-258-15</inkml:trace>
  <inkml:trace contextRef="#ctx0" brushRef="#br0" timeOffset="-94890.02">24840 7892 1149 0,'0'0'113'15,"0"0"-108"-15,0 0 31 16,0 0 63-16,-49 78-17 16,40-30-38-16,2 9-11 0,2 10-5 15,2 0-15-15,0 3-9 16,3-7-1-16,0-5-3 15,0-4 0-15,0-5-28 16,0-9-117-16,0-13-201 16,3-15-455-16</inkml:trace>
  <inkml:trace contextRef="#ctx0" brushRef="#br0" timeOffset="-94620.75">25136 8077 475 0,'0'0'901'0,"0"0"-891"16,0 0-5-16,0 0 7 16,0 0 30-16,-61 77 40 15,52-22-39-15,4 6-5 16,2 2-15-16,2 3-13 15,-5-4-7-15,0-4-3 16,-3-5 0-16,-2-5 0 16,1-10-16-16,6-7-66 15,4-14-147-15,0-11-311 16</inkml:trace>
  <inkml:trace contextRef="#ctx0" brushRef="#br0" timeOffset="-94278.21">25069 8129 1064 0,'0'0'41'16,"0"0"21"-16,0 0-42 15,0 0 7-15,0 0-7 16,100-75 9-16,-83 75-5 15,-4 0-11-15,-7 0-3 16,-5 11-2-16,-1 9 16 16,0 9 1-16,0 7-8 0,0 8 0 15,-6 4-11-15,5 2-1 16,-1 0-4-16,-1-3-1 16,-3-2-3-16,-3-8-13 15,-9-8-36-15,-6-8 9 16,-4-9-17-16,-3-9-57 15,-5-3-22-15,2-9 18 16,4-17-183-16</inkml:trace>
  <inkml:trace contextRef="#ctx0" brushRef="#br0" timeOffset="-93889.35">26031 8178 1352 0,'0'0'9'16,"0"0"-9"-16,0 0 0 16,0 0 4-16,0 0 63 15,-36 97 24-15,26-52-23 16,-1 4-25-16,2 2-28 0,-3-3-5 16,-4-3-8-16,-2-7 3 15,-9-8-4-15,-7-9-1 16,-12-10-11-16,-12-11-58 15,-10 0-206-15,3-20-697 16</inkml:trace>
  <inkml:trace contextRef="#ctx0" brushRef="#br0" timeOffset="-93110.4">26478 7585 1193 0,'0'0'63'0,"0"0"-53"16,0 0 49-16,-101 53 1 15,74-10-21-15,3 7 5 16,5 8 4-16,8 2-8 15,10-5-19-15,1-5-8 16,20-9-8-16,20-11 1 0,9-15-5 16,11-12 4-16,4-3-5 15,-1-18-7-15,-10-11-29 16,-10-6 15 0,-17-7 21-16,-11-6 1 0,-11-4 2 15,-4-6-3-15,-1-1 3 16,-20 3-3-16,-9 12-1 15,-3 14-1-15,-3 14 3 16,4 9-2-16,5 7 1 16,9 0-9-16,10 11-33 15,8 8-104-15,12-1-181 16,19 2-281-16</inkml:trace>
  <inkml:trace contextRef="#ctx0" brushRef="#br0" timeOffset="-92858.04">27120 7548 277 0,'0'0'1089'16,"0"0"-1065"-16,0 0-14 15,0 0 16-15,0 0 63 16,-100 118-12-16,76-54-36 15,3 7-6-15,2 3-20 16,5 4-14-16,3 1 0 16,3-2-2-16,7-5-2 0,1-8-31 15,0-12-78-15,13-18-112 16,5-14-198-16</inkml:trace>
  <inkml:trace contextRef="#ctx0" brushRef="#br0" timeOffset="-92587.04">27487 7624 1320 0,'0'0'121'0,"0"0"-116"15,0 0 28-15,0 0 7 16,-77 108 24-16,57-39-10 15,7 4-16-15,1 5-16 16,1 2-5-16,1-4-17 16,-1-4 1-16,3-9-3 15,5-10-3-15,3-12-36 16,0-12-76-16,7-14-134 16,11-15-297-16</inkml:trace>
  <inkml:trace contextRef="#ctx0" brushRef="#br0" timeOffset="-92293.08">27526 7582 1273 0,'0'0'94'15,"0"0"-44"-15,0 0 6 16,0 0 0-16,0 0-29 15,0 0 9-15,86 3-3 16,-53 9-20-16,-6 4-6 16,-7 2-2-16,-6 3-4 15,-6 6 5-15,-7 7 1 16,-1 7 2-16,-6 4 3 0,-19 5 2 16,-6-3-8-1,-14 3 2-15,-10-4-8 16,-24-2-1-16,-23-6-35 0,-25-11-177 15,-28-13-1176-15</inkml:trace>
  <inkml:trace contextRef="#ctx0" brushRef="#br0" timeOffset="-90909.01">18720 9968 1005 0,'0'0'141'15,"0"0"-15"-15,0 0-23 16,0 0-5-16,0 0-34 16,0 0-8-16,0 0-43 15,105-68-9-15,-34 50-4 16,0 5 0-16,-9 7-1 0,-14 6 0 16,-18 0 0-16,-18 11-7 15,-12 10-14-15,-15 9 13 16,-24 6 7-16,-11 0 2 15,-10-2-2-15,3 0 0 16,3-3 2-16,10-4-2 16,12-3-3-16,14-6-8 15,11-2-13-15,7-5-3 16,3-1 4-16,18 0-25 16,6-1 19-16,4-1 21 15,3-1 1-15,3 0 9 16,-1 0 0-16,-3 3 3 0,-5 0-5 15,-6 4 2-15,-8 3 0 16,-6 3 7-16,-7 3 2 16,-1 4 15-16,0 2 4 15,-7-3-14-15,-14-2 0 16,-7-1 7-16,-7-4 6 16,-4-6-5-16,-3-1 1 15,-1-8-9-15,3-4-5 16,6 0-6-16,13-20-3 15,21-18-29-15,5-15-212 16,37-13-757-16</inkml:trace>
  <inkml:trace contextRef="#ctx0" brushRef="#br0" timeOffset="-90654.95">19583 10112 1134 0,'0'0'330'15,"0"0"-320"-15,0 0-5 16,0 0 27-16,0 0 21 16,100-10-3-16,-36-2-23 15,2 0-22-15,-4 1-5 0,-7 1 0 16,-9 1-2-1,-11 1-33-15,-11 5-132 0,-17-3-170 16,-7 1-289-16</inkml:trace>
  <inkml:trace contextRef="#ctx0" brushRef="#br0" timeOffset="-90335.95">19745 9872 1137 0,'0'0'71'0,"0"0"-41"16,0 0 50-16,0 0-31 15,0 0-9-15,0 0-17 16,39-7-16-16,4 7-4 0,4 1 1 16,-4 7-3-16,-7 0-1 15,-8 3 0-15,-4 2-3 16,-4-1 1-16,-6 2 1 15,-3 5 0-15,-8 4 0 16,-3 6 2-16,0 5 0 16,-12 4 5-16,-11 0-1 15,0 2-4-15,-4 0-2 16,1-2 0-16,-1 4-35 16,2-5-96-16,6-5-306 15</inkml:trace>
  <inkml:trace contextRef="#ctx0" brushRef="#br0" timeOffset="-89688.67">21373 9543 1175 0,'0'0'34'0,"0"0"13"15,0 0 48-15,0 0-7 16,0 0-21-16,0 0-22 15,-49 31-21-15,18 17-3 16,-5 11 11-16,5 5-2 16,5-1-4-16,13-3-17 15,10-4 1-15,3-4-4 16,7-5-5-16,21-7 0 0,17-7-1 16,21-9-4-16,16-15-57 15,17-9-101-15,0 0-159 16,-6-21-405-16</inkml:trace>
  <inkml:trace contextRef="#ctx0" brushRef="#br0" timeOffset="-89469.78">21849 9808 1363 0,'0'0'22'0,"0"0"-12"16,0 0 111-16,0 0-66 0,-79 68-25 15,77-30 7-15,2 6-13 16,0 1-9-16,16 0-12 16,3 0 3-16,5-3-6 15,4-6-2-15,5-5-43 16,1-10-101-16,0-11-120 16,-7-8-304-16</inkml:trace>
  <inkml:trace contextRef="#ctx0" brushRef="#br0" timeOffset="-89289.42">21853 9663 1064 0,'0'0'271'0,"0"0"-269"0,0 0-2 15,0 0 8-15,0 0-5 16,0 0-3-16,-58-28-70 15,88 28-268-15,10 0-219 16</inkml:trace>
  <inkml:trace contextRef="#ctx0" brushRef="#br0" timeOffset="-88839.16">22154 9588 1282 0,'0'0'107'15,"0"0"-101"-15,0 0 18 16,0 0 26-16,0 0-9 16,0 0-4-16,-6 25 22 15,12 1-32-15,4 4-10 16,2 8-9-16,6 5 0 15,3 6 4-15,6 6-7 16,2 1-3-16,1 2-1 16,-2-3 2-16,-5-4-1 15,-8-8-2-15,-3-9 0 16,-6-10 2-16,-5-9-2 0,-1-7 0 16,0-8 0-1,0 0 0-15,-15-8 6 0,-7-15 0 16,-7-8-5-16,3-8 1 15,3-5 5-15,11-6-6 16,8-6-1-16,4-5 0 16,6-1-2-16,19 5-15 15,5 9-25-15,6 15-19 16,0 8-53-16,-2 7-131 16,-4 3-484-16</inkml:trace>
  <inkml:trace contextRef="#ctx0" brushRef="#br0" timeOffset="-88473.17">22807 9524 1245 0,'0'0'31'16,"0"0"1"-16,0 0 52 0,0 0-1 16,-103 61-32-16,78-21-6 15,5 9-13-15,1 8-9 16,7 2-6-16,6 2-3 15,6-2 0-15,0-7-5 16,4-4-3-16,14-8-6 16,6-11 2-16,6-8-5 15,7-8-11-15,6-11-78 16,2-2-183-16,-3-8-570 16</inkml:trace>
  <inkml:trace contextRef="#ctx0" brushRef="#br0" timeOffset="-87188.69">23053 9632 834 0,'0'0'258'16,"0"0"-216"-16,0 0 87 16,0 0-39-16,0 0-29 0,0 0-34 15,-36 11-16-15,23 25 19 16,-2 9 3-16,5 4-6 16,5 1 0-16,5-2-7 15,0-5-6-15,6-5-5 16,13-7-5-16,10-7-3 15,6-10-1-15,6-7-9 16,5-7-41-16,-3 0-30 16,-4-8 3-16,-9-9 36 15,-12-5 23-15,-9-2 18 16,-8-5 7-16,-1 0 0 16,0-1 13-16,-1-1 12 15,-8 3 2-15,0 4 2 16,2 8-6-16,2 6-7 0,4 7 9 15,1 3-7 1,0 0-20-16,0 5-5 0,0 18 0 16,0 10 9-16,4 7 3 15,11 2-2-15,1 0-5 16,1-1-3-16,-1-4-2 16,5-6 0-16,3-6-13 15,6-8-144-15,2-11-237 16</inkml:trace>
  <inkml:trace contextRef="#ctx0" brushRef="#br0" timeOffset="-86790.54">23634 9585 1234 0,'0'0'40'0,"0"0"-32"0,0 0 43 16,-22 108 38-16,22-56-15 16,0 4-34-16,6 5 3 15,5-2-20-15,2-4-9 16,-1-3-7-16,3-11-5 16,-1-7-1-16,2-8-1 15,-4-11-14-15,2-9-78 16,0-6-86-16,1 0-199 15,-1-18-502-15</inkml:trace>
  <inkml:trace contextRef="#ctx0" brushRef="#br0" timeOffset="-86633.41">23618 9482 1124 0,'0'0'141'0,"0"0"-141"16,0 0 0-16,0 0-80 16,0 0-176-16,0 0 38 15</inkml:trace>
  <inkml:trace contextRef="#ctx0" brushRef="#br0" timeOffset="-86398.54">23935 9260 1215 0,'0'0'91'0,"0"0"-58"0,0 0 37 16,-28 73 10-16,28-10-5 16,0 10-26-16,8 8-19 15,12 4-9-15,2-1-12 16,2-4-9-16,0-8 1 15,1-8-1-15,-1-7-42 16,-2-9-150-16,-3-10-254 16</inkml:trace>
  <inkml:trace contextRef="#ctx0" brushRef="#br0" timeOffset="-86229.38">23899 9848 1234 0,'0'0'207'0,"0"0"-191"16,0 0 55-16,0 0-63 15,145-37-8-15,-66 32-7 16,1-2-171-16,-16 0-302 16</inkml:trace>
  <inkml:trace contextRef="#ctx0" brushRef="#br0" timeOffset="-84251.17">22832 8927 1312 0,'0'0'112'15,"0"0"-90"-15,0 0-4 16,0 0-1-16,112-9 15 16,-7-2 26-16,20-2-20 15,14 2-21-15,-3 2-16 16,-19 4-1-16,-20 0 3 16,-19 5-2-16,-26 0-2 15,-25 0 2-15,-14 0-2 16,-11 0 2-16,-2 0 1 0,0 0 7 15,0 0 3-15,0 0-11 16,0 0-2-16,4 0-5 16,20 0-171-16,15 2-321 15</inkml:trace>
  <inkml:trace contextRef="#ctx0" brushRef="#br0" timeOffset="-83711.16">26362 8782 886 0,'0'0'306'0,"0"0"-251"15,0 0 21-15,0 0-3 16,0 0-8-16,0 0 1 16,149-3-28-16,-29 3-1 15,25 0-21-15,8 0-9 16,-1 0-5-16,-10 0-1 15,-20 0-2-15,-20-4-1 16,-16-6 2-16,-21 2 3 16,-21 0 0-16,-20 4-2 15,-14 2 16-15,-7 2 7 0,-3 0-2 16,0 0-11-16,0 0-11 16,0 0-23-16,-7 0-330 15</inkml:trace>
  <inkml:trace contextRef="#ctx0" brushRef="#br0" timeOffset="-52161.34">9384 3673 615 0,'0'0'250'0,"0"0"-238"16,0 0-8-16,0 0 40 0,0 0 94 16,0 0-43-16,0 0-37 15,-24 0-10-15,24 0-9 16,0 0-15-16,0 0-2 15,0 1-2-15,0 4-3 16,0 0-6-16,3 1 9 16,18 2 21-16,7-4-23 15,8-2 10-15,15-2 2 16,7 0-1-16,8-6-14 16,2-4-5-16,-4 3-3 15,-6 3-6-15,-7 1 5 16,-5 2-5-16,-1-2 2 15,1-1 0-15,2-3 1 16,8-1 2-16,5-1-6 0,4-1 6 16,3 2-1-16,-3 0-2 15,-8 4-3-15,-5 1 1 16,-3 3 1-16,-7-1-2 16,-6-1 2-16,-3 2-2 15,-3-4 1-15,-1 0-1 16,4-2-1-16,3-2-3 15,3 1 4-15,-7-1 4 16,0 2-4-16,-5 2 0 16,-3 0 0-16,-3 2 0 15,-5-1 0-15,-6 3 0 16,-2-1 1-16,-5 1-1 0,0-3 0 16,-3 3 0-16,6 0 0 15,0 0 0-15,4 0 0 16,3-1 1-16,-2-1-1 15,1 1 1-15,-7 1-1 16,-4 0 0-16,2 0 0 16,-3 0 0-16,0 0 1 15,0 0 1-15,0 0-2 16,0 0 4-16,0 0-1 16,0 0 4-16,0 0 3 15,0 0-6-15,0 0 2 16,0 0-3-16,0 0-1 15,0 0 3-15,0 0-2 0,0 0 1 16,0 0-1-16,0 0 0 16,0 0 1-16,0 0-2 15,0 0 1-15,0 0 0 16,0 0 0-16,0 0-1 16,0 0 1-16,0 0-3 15,0 0 1-15,0 0-2 16,0 0 1-16,0 0-6 15,0 0-43-15,0 0-92 16,-4-2-348-16</inkml:trace>
  <inkml:trace contextRef="#ctx0" brushRef="#br0" timeOffset="-46312.27">8228 10767 914 0,'0'0'184'0,"0"0"-87"16,0 0 7-16,0 0 21 16,0 0 6-16,0 0-57 15,0 0-17-15,-3-7-18 16,3 7-20-16,0 0-18 0,0 1-1 16,4 23-4-16,12 11 4 15,7 14 2-15,-2 10 0 16,0 1 0-16,-3 7 7 15,-5-1-3-15,1 0-1 16,-4-4 0-16,-3-6 5 16,-2-5-8-16,1-9 9 15,-3-7-7-15,0-11-3 16,-3-12 1-16,4-5-2 16,-4-7 0-16,0 0 1 15,0 0 4-15,0-11 9 16,0-21 7-16,-7-18-16 15,-4-16-5-15,-1-5-1 0,2-3-3 16,4 0-4-16,0 6-3 16,4 6 8-16,1 8-1 15,-1 8 1-15,1 4 1 16,-2 10 2-16,-1 7 0 16,1 7 0-16,3 8 0 15,0 5 1-15,0 2-1 16,0 3-8-16,0 0 8 15,0 0-11-15,11 7-6 16,12 14 7-16,14 9 10 16,2 5 0-16,0 4 0 15,-2 4-3-15,-5 2 3 16,-6-2 0-16,-6-3-1 16,-5-3 1-16,-7-7 0 0,-5-7 0 15,-1-7 1-15,-2-8-1 16,0-4 1-16,0-4-1 15,0 0 2-15,0 0 6 16,0-5 0-16,-5-14-4 16,-5-10-4-16,3-4-5 15,2-4-3-15,5 2-8 16,0 3-5-16,0 5 9 16,0 10 3-16,3 7 1 15,2 5 6-15,-4 3-1 16,1 2 2-16,-1 0 0 15,2 0-3-15,7 5-3 0,6 15-3 16,7 9 10-16,3 8-2 16,-3 5 1-16,-3 5 1 15,-2 0 0-15,-3-1 0 16,-2 1-1-16,1-6 2 16,2-6 0-16,2-5-1 15,6-7 0-15,6-7 0 16,1-9 0-16,6-6-3 15,3-1 3-15,-1-7-4 16,-4-14 4-16,-7-3-10 16,-4-4 9-16,-11-4 0 15,-7-7 1-15,-6-5 7 16,0-5-6-16,-10-3 1 0,-11 0-2 16,-3 3 0-16,2 9 0 15,1 9 2-15,7 11-2 16,3 8 1-16,3 9 5 15,5 3 1-15,3 0-3 16,0 0-3-16,-3 15-1 16,3 20-10-16,0 15 8 15,0 5 2-15,0 2 0 16,14 0 0-16,2-2 0 16,2-4-1-16,7-6 0 15,7-7-67-15,2-10-150 16,7-14-281-16</inkml:trace>
  <inkml:trace contextRef="#ctx0" brushRef="#br0" timeOffset="-45329.26">9352 10973 929 0,'0'0'53'0,"0"0"-44"0,0 0 63 16,0 0 10-1,0 0-28-15,0 0-26 0,-7-8-11 16,6 8-7-16,-2 8-6 16,-5 11 9-16,-1 10 27 15,-4 7 1-15,4 4-13 16,0 2-7-16,4 0 3 16,5-2-11-16,0-6 2 15,6-6-7-15,11-7-6 16,4-7 1-16,7-4 4 15,3-10-4-15,4 0-1 16,-4-7-2-16,-4-11-7 16,-12-5-2-16,-2-4 9 15,-8-3 1-15,-5-3 2 16,0-3-1-16,-18 0 0 0,4 3 1 16,-3 12-1-16,3 5 2 15,6 10 10-15,4 5 19 16,4 1-15-16,0 0-16 15,0 0-2-15,0 20-8 16,0 10 0-16,12 5 8 16,10-1 0-16,5-1 2 15,4-7 0-15,2-6-1 16,2-6 3-16,-1-7-3 16,5-7 0-16,-2 0 2 0,-1-19-2 15,-9-8-1 1,-2-6 2-16,-9-5 6 0,-8-7-3 15,-8-10 5-15,0-15 7 16,0-18-6-16,-18-17-8 16,-4-12 1-16,-4-4-3 15,-2 12-1-15,4 19 0 16,2 28 2-16,10 28-1 16,3 18 1-16,6 11 11 15,1 5 7-15,-2 2-20 16,0 34-2-16,-2 28-6 15,1 26 8-15,5 16 2 16,0 5-2-16,8 2 1 16,12-6-1-16,7-2 0 15,3-14 0-15,3-12 0 0,4-12-3 16,5-16-43 0,4-14-80-16,1-18-148 0,-6-18-524 15</inkml:trace>
  <inkml:trace contextRef="#ctx0" brushRef="#br0" timeOffset="-44846.18">10051 10826 1289 0,'0'0'143'0,"0"0"-135"0,0 0 12 16,0 0 28-1,0 0-24-15,-64 88-5 0,59-42 3 16,5 1 0-16,0-6-14 16,5-5-8-16,17-9 2 15,11-12-2-15,4-13 1 16,6-2-3-16,2-20-6 16,0-13-35-16,-9-3 10 15,-8-6 23-15,-11-2 3 16,-7-4 7-16,-9-3 3 15,-1 7 0-15,0 10 0 16,0 15 5-16,-4 12 27 16,0 5 11-16,-2 2-33 15,-2 9-13-15,0 14-1 16,0 9 1-16,6 5 2 0,2 2 3 16,9 3 3-16,12 2-7 15,7 1 4-15,4 1 1 16,2-1-3-16,-1-1-1 15,4 0 0-15,-1 1-1 16,-2 1 0-16,-12-3 1 16,-14 3 0-16,-13 4-2 15,-48 14 0-15,-40 9-2 16,-45 6-11-16,-47 0-94 16,-39-10-365-16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2463-A7A0-4E2C-BA2F-57C875C22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B4EDC-5325-4B8E-93B7-291608561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21E51-F2A5-484D-AF95-B0433E7E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15F-13BA-4A94-98C7-1A1E6A1A21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5E31-1370-416F-9B8B-922833A6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5A720-D8F2-4BD1-8FC2-86BD75C7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162C-0372-44ED-81B9-854972EB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48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7FCD-2170-4EA4-A4E8-AC47F69C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0E7D7-21FE-49B5-A95E-56506F0CA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6117-E280-42CB-85CB-C57818D5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15F-13BA-4A94-98C7-1A1E6A1A21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F619-476B-483B-A5F9-86AD50E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03619-C35A-49BD-A0A0-5C300D2E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162C-0372-44ED-81B9-854972EB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86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932F0-207D-4285-B859-4DC9E7657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BE7F4-BD30-479E-8892-41D877E62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2142D-56E0-4CA0-871D-8A2ABA42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15F-13BA-4A94-98C7-1A1E6A1A21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3BE1-B8C4-4832-9D22-1A45E24D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B378-DFA7-422A-B4E0-54EC677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162C-0372-44ED-81B9-854972EB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0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CBF5-8A44-417E-B012-10C8FA45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4F29-5C0B-400D-A556-193DFD83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5376F-2463-432A-96A6-89334993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15F-13BA-4A94-98C7-1A1E6A1A21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FEDC-49E7-4144-B0DD-7284471D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EE90-6B45-4986-9A50-4D20A1B8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162C-0372-44ED-81B9-854972EB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77F7-172C-42B8-B3B0-3C5E4EC8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0C95C-D8E8-413A-84BB-CC1A77B12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D10B-2A20-446D-9B65-80CCC9A5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15F-13BA-4A94-98C7-1A1E6A1A21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808B-3888-4772-AAC1-89816CD0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24E0-CFF8-4F70-9A70-86AB9643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162C-0372-44ED-81B9-854972EB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1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F016-1E06-4452-8B70-EE8C28E8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097F-E421-4220-A712-542EF75D0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86DC5-25FF-41E4-BE2A-2AEC21FCF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962B0-5294-4034-B24C-66F4C766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15F-13BA-4A94-98C7-1A1E6A1A21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FC3FD-F49E-41F6-A04B-B1E12B6A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2066E-392B-4A97-BBA2-FF5999F4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162C-0372-44ED-81B9-854972EB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71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BDC5-8667-4B7A-9BFB-B136F621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CF420-0E8A-4D02-B094-02063C3B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FDFEE-0857-47C1-91B1-5575EAA72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5D70C-AAB1-482C-B0C0-F4B6EAC28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CE502-AD77-4BB7-9789-C8F57DE27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2C869-845F-4872-AA03-73693DEC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15F-13BA-4A94-98C7-1A1E6A1A21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3B2DF-0D1B-4444-99E8-00FDBA98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3FFDF-A10D-4B81-B80A-605441DC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162C-0372-44ED-81B9-854972EB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7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D9A2-CF80-4A96-976D-F1F9500B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73B61-0DB2-41D3-8056-95327FB1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15F-13BA-4A94-98C7-1A1E6A1A21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48CA7-FCD8-4EE6-AF0A-79C2D8AD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83090-6D6A-439B-968F-C79B912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162C-0372-44ED-81B9-854972EB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2EF49-A9BA-432A-AF7E-F4806C9C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15F-13BA-4A94-98C7-1A1E6A1A21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D1525-6000-4AF3-8B7E-8C8377FB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FB223-9E7C-40D9-83FB-9A4DB98E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162C-0372-44ED-81B9-854972EB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9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3BBE-7CD1-42BA-A54F-F2EB7360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0DA1-391C-4F67-B59A-51CFE4A7D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4E98D-3E08-4399-BECC-50285F06E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7F658-D164-49A8-9BFD-07EFF50D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15F-13BA-4A94-98C7-1A1E6A1A21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4C41-2821-40BE-8545-12962A4F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76282-4C90-425B-A5BF-0751F4CD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162C-0372-44ED-81B9-854972EB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91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6E47-D993-4AEB-AC8D-D66D01E2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3B7D0-D064-4998-BD8C-AA6E9527D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78F14-C3A3-4B24-873E-847BF3DDA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5182-1BE2-4A2F-8CA4-72883EC7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B15F-13BA-4A94-98C7-1A1E6A1A21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3F261-385E-4607-AB7A-101895BF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6E40C-AB38-4A90-8D19-596AE43D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162C-0372-44ED-81B9-854972EB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91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4C92A-BC94-4768-AD1E-7C3940FA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C7303-FE1C-4E79-A13C-2C2ADA249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AC938-0B9E-43DA-A64D-64A61C5D0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B15F-13BA-4A94-98C7-1A1E6A1A213C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9CDD5-8C60-40D0-B42B-0F7882CAD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9724-A077-472F-8174-BA67752ED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C162C-0372-44ED-81B9-854972EB0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image" Target="../media/image52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customXml" Target="../ink/ink5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.xml"/><Relationship Id="rId21" Type="http://schemas.openxmlformats.org/officeDocument/2006/relationships/image" Target="../media/image61.png"/><Relationship Id="rId42" Type="http://schemas.openxmlformats.org/officeDocument/2006/relationships/customXml" Target="../ink/ink75.xml"/><Relationship Id="rId47" Type="http://schemas.openxmlformats.org/officeDocument/2006/relationships/image" Target="../media/image74.png"/><Relationship Id="rId63" Type="http://schemas.openxmlformats.org/officeDocument/2006/relationships/image" Target="../media/image82.png"/><Relationship Id="rId68" Type="http://schemas.openxmlformats.org/officeDocument/2006/relationships/customXml" Target="../ink/ink88.xml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9" Type="http://schemas.openxmlformats.org/officeDocument/2006/relationships/image" Target="../media/image65.png"/><Relationship Id="rId11" Type="http://schemas.openxmlformats.org/officeDocument/2006/relationships/image" Target="../media/image56.png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69.png"/><Relationship Id="rId40" Type="http://schemas.openxmlformats.org/officeDocument/2006/relationships/customXml" Target="../ink/ink74.xml"/><Relationship Id="rId45" Type="http://schemas.openxmlformats.org/officeDocument/2006/relationships/image" Target="../media/image73.png"/><Relationship Id="rId53" Type="http://schemas.openxmlformats.org/officeDocument/2006/relationships/image" Target="../media/image77.png"/><Relationship Id="rId58" Type="http://schemas.openxmlformats.org/officeDocument/2006/relationships/customXml" Target="../ink/ink83.xml"/><Relationship Id="rId66" Type="http://schemas.openxmlformats.org/officeDocument/2006/relationships/customXml" Target="../ink/ink87.xml"/><Relationship Id="rId5" Type="http://schemas.openxmlformats.org/officeDocument/2006/relationships/image" Target="../media/image530.png"/><Relationship Id="rId61" Type="http://schemas.openxmlformats.org/officeDocument/2006/relationships/image" Target="../media/image81.png"/><Relationship Id="rId19" Type="http://schemas.openxmlformats.org/officeDocument/2006/relationships/image" Target="../media/image60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64.png"/><Relationship Id="rId30" Type="http://schemas.openxmlformats.org/officeDocument/2006/relationships/customXml" Target="../ink/ink69.xml"/><Relationship Id="rId35" Type="http://schemas.openxmlformats.org/officeDocument/2006/relationships/image" Target="../media/image68.png"/><Relationship Id="rId43" Type="http://schemas.openxmlformats.org/officeDocument/2006/relationships/image" Target="../media/image72.png"/><Relationship Id="rId48" Type="http://schemas.openxmlformats.org/officeDocument/2006/relationships/customXml" Target="../ink/ink78.xml"/><Relationship Id="rId56" Type="http://schemas.openxmlformats.org/officeDocument/2006/relationships/customXml" Target="../ink/ink82.xml"/><Relationship Id="rId64" Type="http://schemas.openxmlformats.org/officeDocument/2006/relationships/customXml" Target="../ink/ink86.xml"/><Relationship Id="rId69" Type="http://schemas.openxmlformats.org/officeDocument/2006/relationships/image" Target="../media/image85.png"/><Relationship Id="rId8" Type="http://schemas.openxmlformats.org/officeDocument/2006/relationships/customXml" Target="../ink/ink58.xml"/><Relationship Id="rId51" Type="http://schemas.openxmlformats.org/officeDocument/2006/relationships/image" Target="../media/image76.png"/><Relationship Id="rId72" Type="http://schemas.openxmlformats.org/officeDocument/2006/relationships/customXml" Target="../ink/ink90.xml"/><Relationship Id="rId3" Type="http://schemas.openxmlformats.org/officeDocument/2006/relationships/image" Target="../media/image520.png"/><Relationship Id="rId12" Type="http://schemas.openxmlformats.org/officeDocument/2006/relationships/customXml" Target="../ink/ink60.xm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33" Type="http://schemas.openxmlformats.org/officeDocument/2006/relationships/image" Target="../media/image67.png"/><Relationship Id="rId38" Type="http://schemas.openxmlformats.org/officeDocument/2006/relationships/customXml" Target="../ink/ink73.xml"/><Relationship Id="rId46" Type="http://schemas.openxmlformats.org/officeDocument/2006/relationships/customXml" Target="../ink/ink77.xml"/><Relationship Id="rId59" Type="http://schemas.openxmlformats.org/officeDocument/2006/relationships/image" Target="../media/image80.png"/><Relationship Id="rId67" Type="http://schemas.openxmlformats.org/officeDocument/2006/relationships/image" Target="../media/image84.png"/><Relationship Id="rId20" Type="http://schemas.openxmlformats.org/officeDocument/2006/relationships/customXml" Target="../ink/ink64.xml"/><Relationship Id="rId41" Type="http://schemas.openxmlformats.org/officeDocument/2006/relationships/image" Target="../media/image71.png"/><Relationship Id="rId54" Type="http://schemas.openxmlformats.org/officeDocument/2006/relationships/customXml" Target="../ink/ink81.xml"/><Relationship Id="rId62" Type="http://schemas.openxmlformats.org/officeDocument/2006/relationships/customXml" Target="../ink/ink85.xml"/><Relationship Id="rId70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49" Type="http://schemas.openxmlformats.org/officeDocument/2006/relationships/image" Target="../media/image75.png"/><Relationship Id="rId57" Type="http://schemas.openxmlformats.org/officeDocument/2006/relationships/image" Target="../media/image79.png"/><Relationship Id="rId10" Type="http://schemas.openxmlformats.org/officeDocument/2006/relationships/customXml" Target="../ink/ink59.xml"/><Relationship Id="rId31" Type="http://schemas.openxmlformats.org/officeDocument/2006/relationships/image" Target="../media/image66.png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60" Type="http://schemas.openxmlformats.org/officeDocument/2006/relationships/customXml" Target="../ink/ink84.xml"/><Relationship Id="rId65" Type="http://schemas.openxmlformats.org/officeDocument/2006/relationships/image" Target="../media/image83.png"/><Relationship Id="rId73" Type="http://schemas.openxmlformats.org/officeDocument/2006/relationships/image" Target="../media/image87.png"/><Relationship Id="rId4" Type="http://schemas.openxmlformats.org/officeDocument/2006/relationships/customXml" Target="../ink/ink56.xml"/><Relationship Id="rId9" Type="http://schemas.openxmlformats.org/officeDocument/2006/relationships/image" Target="../media/image55.png"/><Relationship Id="rId13" Type="http://schemas.openxmlformats.org/officeDocument/2006/relationships/image" Target="../media/image57.png"/><Relationship Id="rId18" Type="http://schemas.openxmlformats.org/officeDocument/2006/relationships/customXml" Target="../ink/ink63.xml"/><Relationship Id="rId39" Type="http://schemas.openxmlformats.org/officeDocument/2006/relationships/image" Target="../media/image70.png"/><Relationship Id="rId34" Type="http://schemas.openxmlformats.org/officeDocument/2006/relationships/customXml" Target="../ink/ink71.xml"/><Relationship Id="rId50" Type="http://schemas.openxmlformats.org/officeDocument/2006/relationships/customXml" Target="../ink/ink79.xml"/><Relationship Id="rId55" Type="http://schemas.openxmlformats.org/officeDocument/2006/relationships/image" Target="../media/image78.png"/><Relationship Id="rId7" Type="http://schemas.openxmlformats.org/officeDocument/2006/relationships/image" Target="../media/image54.png"/><Relationship Id="rId71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customXml" Target="../ink/ink91.xml"/><Relationship Id="rId7" Type="http://schemas.openxmlformats.org/officeDocument/2006/relationships/customXml" Target="../ink/ink93.xml"/><Relationship Id="rId12" Type="http://schemas.openxmlformats.org/officeDocument/2006/relationships/image" Target="../media/image92.pn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customXml" Target="../ink/ink95.xml"/><Relationship Id="rId5" Type="http://schemas.openxmlformats.org/officeDocument/2006/relationships/customXml" Target="../ink/ink92.xml"/><Relationship Id="rId10" Type="http://schemas.openxmlformats.org/officeDocument/2006/relationships/image" Target="../media/image91.png"/><Relationship Id="rId4" Type="http://schemas.openxmlformats.org/officeDocument/2006/relationships/image" Target="../media/image88.png"/><Relationship Id="rId9" Type="http://schemas.openxmlformats.org/officeDocument/2006/relationships/customXml" Target="../ink/ink9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6.xml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EFEA-1ED8-4700-A8B8-61AF80ABC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State machine to circuit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03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DB67-475E-4D2F-8695-BD8BC079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49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Mod-3 circuit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A5185C-292F-4985-8935-FCEB06A2279D}"/>
                  </a:ext>
                </a:extLst>
              </p14:cNvPr>
              <p14:cNvContentPartPr/>
              <p14:nvPr/>
            </p14:nvContentPartPr>
            <p14:xfrm>
              <a:off x="1962665" y="1539443"/>
              <a:ext cx="779400" cy="73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A5185C-292F-4985-8935-FCEB06A227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3665" y="1530443"/>
                <a:ext cx="79704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A0EED7-1716-4A6E-9704-552C05C4CFFA}"/>
                  </a:ext>
                </a:extLst>
              </p14:cNvPr>
              <p14:cNvContentPartPr/>
              <p14:nvPr/>
            </p14:nvContentPartPr>
            <p14:xfrm>
              <a:off x="4673105" y="1487963"/>
              <a:ext cx="829800" cy="703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A0EED7-1716-4A6E-9704-552C05C4CF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4105" y="1478963"/>
                <a:ext cx="84744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069EE0A-2707-4C55-9BCE-DC6C30245C31}"/>
                  </a:ext>
                </a:extLst>
              </p14:cNvPr>
              <p14:cNvContentPartPr/>
              <p14:nvPr/>
            </p14:nvContentPartPr>
            <p14:xfrm>
              <a:off x="7208585" y="1452323"/>
              <a:ext cx="908280" cy="705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069EE0A-2707-4C55-9BCE-DC6C30245C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9585" y="1443683"/>
                <a:ext cx="925920" cy="72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961129CE-AA11-4674-9C3E-28749EE05358}"/>
              </a:ext>
            </a:extLst>
          </p:cNvPr>
          <p:cNvGrpSpPr/>
          <p:nvPr/>
        </p:nvGrpSpPr>
        <p:grpSpPr>
          <a:xfrm>
            <a:off x="9387305" y="616763"/>
            <a:ext cx="245880" cy="228600"/>
            <a:chOff x="9387305" y="616763"/>
            <a:chExt cx="24588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6683ED9-9538-4000-BC70-690C9525695D}"/>
                    </a:ext>
                  </a:extLst>
                </p14:cNvPr>
                <p14:cNvContentPartPr/>
                <p14:nvPr/>
              </p14:nvContentPartPr>
              <p14:xfrm>
                <a:off x="9387305" y="616763"/>
                <a:ext cx="128520" cy="200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6683ED9-9538-4000-BC70-690C952569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78665" y="607763"/>
                  <a:ext cx="146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F0C7E25-0307-4403-A10A-7E199D349B0F}"/>
                    </a:ext>
                  </a:extLst>
                </p14:cNvPr>
                <p14:cNvContentPartPr/>
                <p14:nvPr/>
              </p14:nvContentPartPr>
              <p14:xfrm>
                <a:off x="9602225" y="636563"/>
                <a:ext cx="30960" cy="20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F0C7E25-0307-4403-A10A-7E199D349B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93225" y="627923"/>
                  <a:ext cx="4860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BB85B0-EA3F-465F-940B-2C132671F374}"/>
              </a:ext>
            </a:extLst>
          </p:cNvPr>
          <p:cNvGrpSpPr/>
          <p:nvPr/>
        </p:nvGrpSpPr>
        <p:grpSpPr>
          <a:xfrm>
            <a:off x="9329345" y="153083"/>
            <a:ext cx="1176480" cy="261360"/>
            <a:chOff x="9329345" y="153083"/>
            <a:chExt cx="117648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4805356-6D45-4DCB-BD50-DB4149D4EAA9}"/>
                    </a:ext>
                  </a:extLst>
                </p14:cNvPr>
                <p14:cNvContentPartPr/>
                <p14:nvPr/>
              </p14:nvContentPartPr>
              <p14:xfrm>
                <a:off x="9329345" y="153083"/>
                <a:ext cx="180000" cy="261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4805356-6D45-4DCB-BD50-DB4149D4EA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20705" y="144443"/>
                  <a:ext cx="197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485B709-37A9-4888-A8E6-050499643CE1}"/>
                    </a:ext>
                  </a:extLst>
                </p14:cNvPr>
                <p14:cNvContentPartPr/>
                <p14:nvPr/>
              </p14:nvContentPartPr>
              <p14:xfrm>
                <a:off x="9597185" y="190163"/>
                <a:ext cx="87120" cy="147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485B709-37A9-4888-A8E6-050499643C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88545" y="181523"/>
                  <a:ext cx="104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5C9562-7C68-4784-A497-53995BA45CFB}"/>
                    </a:ext>
                  </a:extLst>
                </p14:cNvPr>
                <p14:cNvContentPartPr/>
                <p14:nvPr/>
              </p14:nvContentPartPr>
              <p14:xfrm>
                <a:off x="9796625" y="263963"/>
                <a:ext cx="144360" cy="5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5C9562-7C68-4784-A497-53995BA45C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87625" y="254963"/>
                  <a:ext cx="162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F198E6C-0485-4514-82E4-009A2FE8E2ED}"/>
                    </a:ext>
                  </a:extLst>
                </p14:cNvPr>
                <p14:cNvContentPartPr/>
                <p14:nvPr/>
              </p14:nvContentPartPr>
              <p14:xfrm>
                <a:off x="10127825" y="198083"/>
                <a:ext cx="130680" cy="140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F198E6C-0485-4514-82E4-009A2FE8E2E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19185" y="189443"/>
                  <a:ext cx="148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D686BB7-9A28-4BFD-AAE2-7512D7BAB31C}"/>
                    </a:ext>
                  </a:extLst>
                </p14:cNvPr>
                <p14:cNvContentPartPr/>
                <p14:nvPr/>
              </p14:nvContentPartPr>
              <p14:xfrm>
                <a:off x="10379465" y="208883"/>
                <a:ext cx="126360" cy="138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D686BB7-9A28-4BFD-AAE2-7512D7BAB3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70465" y="199883"/>
                  <a:ext cx="144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D0A797D-D290-4447-97E2-382EECD6C395}"/>
                    </a:ext>
                  </a:extLst>
                </p14:cNvPr>
                <p14:cNvContentPartPr/>
                <p14:nvPr/>
              </p14:nvContentPartPr>
              <p14:xfrm>
                <a:off x="9900665" y="198083"/>
                <a:ext cx="66960" cy="134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D0A797D-D290-4447-97E2-382EECD6C3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91665" y="189443"/>
                  <a:ext cx="8460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9266AA0-7979-4DED-A24B-7C4F4849AD28}"/>
              </a:ext>
            </a:extLst>
          </p:cNvPr>
          <p:cNvGrpSpPr/>
          <p:nvPr/>
        </p:nvGrpSpPr>
        <p:grpSpPr>
          <a:xfrm>
            <a:off x="9855305" y="544763"/>
            <a:ext cx="548280" cy="282600"/>
            <a:chOff x="9855305" y="544763"/>
            <a:chExt cx="54828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BAEE299-3C2E-407E-9B4D-371CD989922A}"/>
                    </a:ext>
                  </a:extLst>
                </p14:cNvPr>
                <p14:cNvContentPartPr/>
                <p14:nvPr/>
              </p14:nvContentPartPr>
              <p14:xfrm>
                <a:off x="9855305" y="709643"/>
                <a:ext cx="81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BAEE299-3C2E-407E-9B4D-371CD98992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46305" y="700643"/>
                  <a:ext cx="99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FCC7DA4-A8F7-4BB8-811A-EEDB4E55BB45}"/>
                    </a:ext>
                  </a:extLst>
                </p14:cNvPr>
                <p14:cNvContentPartPr/>
                <p14:nvPr/>
              </p14:nvContentPartPr>
              <p14:xfrm>
                <a:off x="9879065" y="642323"/>
                <a:ext cx="105120" cy="136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FCC7DA4-A8F7-4BB8-811A-EEDB4E55BB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70425" y="633683"/>
                  <a:ext cx="122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738B74-B653-48E5-9853-D99D22C0B596}"/>
                    </a:ext>
                  </a:extLst>
                </p14:cNvPr>
                <p14:cNvContentPartPr/>
                <p14:nvPr/>
              </p14:nvContentPartPr>
              <p14:xfrm>
                <a:off x="10146185" y="571763"/>
                <a:ext cx="137520" cy="161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738B74-B653-48E5-9853-D99D22C0B5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37545" y="563123"/>
                  <a:ext cx="155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AB17649-8E0F-4F56-B86C-90FB0D4AF3B3}"/>
                    </a:ext>
                  </a:extLst>
                </p14:cNvPr>
                <p14:cNvContentPartPr/>
                <p14:nvPr/>
              </p14:nvContentPartPr>
              <p14:xfrm>
                <a:off x="10354265" y="544763"/>
                <a:ext cx="49320" cy="28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AB17649-8E0F-4F56-B86C-90FB0D4AF3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45265" y="535763"/>
                  <a:ext cx="6696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4FF58B2-797B-4884-AC52-12F05DC43AED}"/>
              </a:ext>
            </a:extLst>
          </p:cNvPr>
          <p:cNvGrpSpPr/>
          <p:nvPr/>
        </p:nvGrpSpPr>
        <p:grpSpPr>
          <a:xfrm>
            <a:off x="9375065" y="1013843"/>
            <a:ext cx="641160" cy="168840"/>
            <a:chOff x="9375065" y="1013843"/>
            <a:chExt cx="64116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C0321C-89C4-4C69-A908-C420ED55B8F0}"/>
                    </a:ext>
                  </a:extLst>
                </p14:cNvPr>
                <p14:cNvContentPartPr/>
                <p14:nvPr/>
              </p14:nvContentPartPr>
              <p14:xfrm>
                <a:off x="9375065" y="1013843"/>
                <a:ext cx="124560" cy="168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C0321C-89C4-4C69-A908-C420ED55B8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66065" y="1004843"/>
                  <a:ext cx="142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6976100-7B3C-4219-9F16-734C250956DB}"/>
                    </a:ext>
                  </a:extLst>
                </p14:cNvPr>
                <p14:cNvContentPartPr/>
                <p14:nvPr/>
              </p14:nvContentPartPr>
              <p14:xfrm>
                <a:off x="9565145" y="1031843"/>
                <a:ext cx="164880" cy="136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6976100-7B3C-4219-9F16-734C250956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56505" y="1022843"/>
                  <a:ext cx="182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9B0E967-931B-4D13-87AB-E82FFD0515D0}"/>
                    </a:ext>
                  </a:extLst>
                </p14:cNvPr>
                <p14:cNvContentPartPr/>
                <p14:nvPr/>
              </p14:nvContentPartPr>
              <p14:xfrm>
                <a:off x="9874025" y="1081883"/>
                <a:ext cx="105120" cy="6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9B0E967-931B-4D13-87AB-E82FFD0515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65025" y="1072883"/>
                  <a:ext cx="122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FE33316-8E91-4458-91D6-CD21C26ED157}"/>
                    </a:ext>
                  </a:extLst>
                </p14:cNvPr>
                <p14:cNvContentPartPr/>
                <p14:nvPr/>
              </p14:nvContentPartPr>
              <p14:xfrm>
                <a:off x="9930905" y="1039403"/>
                <a:ext cx="85320" cy="11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FE33316-8E91-4458-91D6-CD21C26ED1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21905" y="1030403"/>
                  <a:ext cx="10296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5180702-231C-4823-9536-C7940473563F}"/>
              </a:ext>
            </a:extLst>
          </p:cNvPr>
          <p:cNvGrpSpPr/>
          <p:nvPr/>
        </p:nvGrpSpPr>
        <p:grpSpPr>
          <a:xfrm>
            <a:off x="10243025" y="939323"/>
            <a:ext cx="249840" cy="202680"/>
            <a:chOff x="10243025" y="939323"/>
            <a:chExt cx="24984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036499-4AC5-42BA-B86B-7007F6B1210C}"/>
                    </a:ext>
                  </a:extLst>
                </p14:cNvPr>
                <p14:cNvContentPartPr/>
                <p14:nvPr/>
              </p14:nvContentPartPr>
              <p14:xfrm>
                <a:off x="10243025" y="939323"/>
                <a:ext cx="22680" cy="201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036499-4AC5-42BA-B86B-7007F6B121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34025" y="930323"/>
                  <a:ext cx="40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619E02C-8123-44E7-A4FA-5AFA0ABEBDC7}"/>
                    </a:ext>
                  </a:extLst>
                </p14:cNvPr>
                <p14:cNvContentPartPr/>
                <p14:nvPr/>
              </p14:nvContentPartPr>
              <p14:xfrm>
                <a:off x="10363985" y="990443"/>
                <a:ext cx="128880" cy="151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619E02C-8123-44E7-A4FA-5AFA0ABEBD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54985" y="981803"/>
                  <a:ext cx="1465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B04B394-BB1A-462D-B315-67A4627A300C}"/>
              </a:ext>
            </a:extLst>
          </p:cNvPr>
          <p:cNvGrpSpPr/>
          <p:nvPr/>
        </p:nvGrpSpPr>
        <p:grpSpPr>
          <a:xfrm>
            <a:off x="1454165" y="986598"/>
            <a:ext cx="7267680" cy="1350360"/>
            <a:chOff x="1492145" y="963443"/>
            <a:chExt cx="7267680" cy="13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5AA42D-229F-4E80-8181-1CD0D70BE50C}"/>
                    </a:ext>
                  </a:extLst>
                </p14:cNvPr>
                <p14:cNvContentPartPr/>
                <p14:nvPr/>
              </p14:nvContentPartPr>
              <p14:xfrm>
                <a:off x="7508465" y="1560683"/>
                <a:ext cx="121320" cy="17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5AA42D-229F-4E80-8181-1CD0D70BE5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99825" y="1551683"/>
                  <a:ext cx="138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D0B9A9-3FF3-4832-9FC1-CC7918B11E20}"/>
                    </a:ext>
                  </a:extLst>
                </p14:cNvPr>
                <p14:cNvContentPartPr/>
                <p14:nvPr/>
              </p14:nvContentPartPr>
              <p14:xfrm>
                <a:off x="7686665" y="1572923"/>
                <a:ext cx="127440" cy="114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D0B9A9-3FF3-4832-9FC1-CC7918B11E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77665" y="1563923"/>
                  <a:ext cx="145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AB0B2B3-7F91-4472-B469-79CCF5F0A13C}"/>
                    </a:ext>
                  </a:extLst>
                </p14:cNvPr>
                <p14:cNvContentPartPr/>
                <p14:nvPr/>
              </p14:nvContentPartPr>
              <p14:xfrm>
                <a:off x="4952825" y="1583363"/>
                <a:ext cx="113040" cy="188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AB0B2B3-7F91-4472-B469-79CCF5F0A1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44185" y="1574363"/>
                  <a:ext cx="130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E80A0E6-4E13-43FF-A2E8-1504A2EC3141}"/>
                    </a:ext>
                  </a:extLst>
                </p14:cNvPr>
                <p14:cNvContentPartPr/>
                <p14:nvPr/>
              </p14:nvContentPartPr>
              <p14:xfrm>
                <a:off x="5112665" y="1621163"/>
                <a:ext cx="7560" cy="165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E80A0E6-4E13-43FF-A2E8-1504A2EC31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04025" y="1612163"/>
                  <a:ext cx="25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35C5DB4-8807-4F96-B155-26208221DBCA}"/>
                    </a:ext>
                  </a:extLst>
                </p14:cNvPr>
                <p14:cNvContentPartPr/>
                <p14:nvPr/>
              </p14:nvContentPartPr>
              <p14:xfrm>
                <a:off x="2217905" y="1689563"/>
                <a:ext cx="82800" cy="182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35C5DB4-8807-4F96-B155-26208221DB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09265" y="1680563"/>
                  <a:ext cx="100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3EE430-6955-42D7-9DD4-4EB68B63AD92}"/>
                    </a:ext>
                  </a:extLst>
                </p14:cNvPr>
                <p14:cNvContentPartPr/>
                <p14:nvPr/>
              </p14:nvContentPartPr>
              <p14:xfrm>
                <a:off x="2325185" y="1788203"/>
                <a:ext cx="78120" cy="73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3EE430-6955-42D7-9DD4-4EB68B63AD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16545" y="1779203"/>
                  <a:ext cx="95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573BAB-F045-4C92-AA7F-06597E164CD6}"/>
                    </a:ext>
                  </a:extLst>
                </p14:cNvPr>
                <p14:cNvContentPartPr/>
                <p14:nvPr/>
              </p14:nvContentPartPr>
              <p14:xfrm>
                <a:off x="1492145" y="1896203"/>
                <a:ext cx="421920" cy="20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573BAB-F045-4C92-AA7F-06597E164C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83145" y="1887563"/>
                  <a:ext cx="439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EB685E-B6D1-4E7A-AF95-9CF3A86B37FC}"/>
                    </a:ext>
                  </a:extLst>
                </p14:cNvPr>
                <p14:cNvContentPartPr/>
                <p14:nvPr/>
              </p14:nvContentPartPr>
              <p14:xfrm>
                <a:off x="1778345" y="1793243"/>
                <a:ext cx="159120" cy="18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EB685E-B6D1-4E7A-AF95-9CF3A86B37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69705" y="1784243"/>
                  <a:ext cx="176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1DD071B-C69A-4190-876A-C8AFE74F3701}"/>
                    </a:ext>
                  </a:extLst>
                </p14:cNvPr>
                <p14:cNvContentPartPr/>
                <p14:nvPr/>
              </p14:nvContentPartPr>
              <p14:xfrm>
                <a:off x="2306105" y="1605683"/>
                <a:ext cx="9360" cy="20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1DD071B-C69A-4190-876A-C8AFE74F370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97105" y="1597043"/>
                  <a:ext cx="27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7493B3-C605-400D-B464-B59A327E86F6}"/>
                    </a:ext>
                  </a:extLst>
                </p14:cNvPr>
                <p14:cNvContentPartPr/>
                <p14:nvPr/>
              </p14:nvContentPartPr>
              <p14:xfrm>
                <a:off x="2371985" y="1566443"/>
                <a:ext cx="1080" cy="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7493B3-C605-400D-B464-B59A327E86F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62985" y="1557803"/>
                  <a:ext cx="18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C3AAD31-5524-47C6-A2D1-B03DAD30BE6C}"/>
                    </a:ext>
                  </a:extLst>
                </p14:cNvPr>
                <p14:cNvContentPartPr/>
                <p14:nvPr/>
              </p14:nvContentPartPr>
              <p14:xfrm>
                <a:off x="2036825" y="1116803"/>
                <a:ext cx="510840" cy="479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C3AAD31-5524-47C6-A2D1-B03DAD30BE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28185" y="1108163"/>
                  <a:ext cx="5284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56B6E4-29E5-4513-81E3-3ED239DCC7A1}"/>
                    </a:ext>
                  </a:extLst>
                </p14:cNvPr>
                <p14:cNvContentPartPr/>
                <p14:nvPr/>
              </p14:nvContentPartPr>
              <p14:xfrm>
                <a:off x="2393945" y="1449083"/>
                <a:ext cx="194400" cy="84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56B6E4-29E5-4513-81E3-3ED239DCC7A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85305" y="1440083"/>
                  <a:ext cx="212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3719B9-3697-4809-AFFF-D9CE4A0C64B4}"/>
                    </a:ext>
                  </a:extLst>
                </p14:cNvPr>
                <p14:cNvContentPartPr/>
                <p14:nvPr/>
              </p14:nvContentPartPr>
              <p14:xfrm>
                <a:off x="2531825" y="998363"/>
                <a:ext cx="155520" cy="189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3719B9-3697-4809-AFFF-D9CE4A0C64B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23185" y="989723"/>
                  <a:ext cx="173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7CB606D-0281-4933-BEA4-C4C02DB5E574}"/>
                    </a:ext>
                  </a:extLst>
                </p14:cNvPr>
                <p14:cNvContentPartPr/>
                <p14:nvPr/>
              </p14:nvContentPartPr>
              <p14:xfrm>
                <a:off x="2695985" y="1416323"/>
                <a:ext cx="2029680" cy="31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7CB606D-0281-4933-BEA4-C4C02DB5E5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87345" y="1407683"/>
                  <a:ext cx="2047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BE6B0DF-3D98-445D-B5EF-1ABB4C29C26F}"/>
                    </a:ext>
                  </a:extLst>
                </p14:cNvPr>
                <p14:cNvContentPartPr/>
                <p14:nvPr/>
              </p14:nvContentPartPr>
              <p14:xfrm>
                <a:off x="4531625" y="1572203"/>
                <a:ext cx="156960" cy="143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BE6B0DF-3D98-445D-B5EF-1ABB4C29C2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22985" y="1563563"/>
                  <a:ext cx="174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9A9240-7997-46DC-A2B6-F53AC6098930}"/>
                    </a:ext>
                  </a:extLst>
                </p14:cNvPr>
                <p14:cNvContentPartPr/>
                <p14:nvPr/>
              </p14:nvContentPartPr>
              <p14:xfrm>
                <a:off x="3750785" y="963443"/>
                <a:ext cx="251280" cy="327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9A9240-7997-46DC-A2B6-F53AC609893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41785" y="954443"/>
                  <a:ext cx="2689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93ADCC3-1FF4-416C-AD43-9B46DFE2E2CC}"/>
                    </a:ext>
                  </a:extLst>
                </p14:cNvPr>
                <p14:cNvContentPartPr/>
                <p14:nvPr/>
              </p14:nvContentPartPr>
              <p14:xfrm>
                <a:off x="2701745" y="1953083"/>
                <a:ext cx="2007360" cy="360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93ADCC3-1FF4-416C-AD43-9B46DFE2E2C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93105" y="1944443"/>
                  <a:ext cx="2025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E83F7F-22FE-426D-82B3-3DDB95D9B1A3}"/>
                    </a:ext>
                  </a:extLst>
                </p14:cNvPr>
                <p14:cNvContentPartPr/>
                <p14:nvPr/>
              </p14:nvContentPartPr>
              <p14:xfrm>
                <a:off x="2702825" y="1964963"/>
                <a:ext cx="182880" cy="59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E83F7F-22FE-426D-82B3-3DDB95D9B1A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93825" y="1955963"/>
                  <a:ext cx="200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0EAF44-B3AD-4B1D-9E3E-0CB86B638715}"/>
                    </a:ext>
                  </a:extLst>
                </p14:cNvPr>
                <p14:cNvContentPartPr/>
                <p14:nvPr/>
              </p14:nvContentPartPr>
              <p14:xfrm>
                <a:off x="3506345" y="1721243"/>
                <a:ext cx="182160" cy="354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0EAF44-B3AD-4B1D-9E3E-0CB86B63871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97705" y="1712603"/>
                  <a:ext cx="1998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A4C935-2AD5-4C71-BDAC-CD883C993308}"/>
                    </a:ext>
                  </a:extLst>
                </p14:cNvPr>
                <p14:cNvContentPartPr/>
                <p14:nvPr/>
              </p14:nvContentPartPr>
              <p14:xfrm>
                <a:off x="5433785" y="1345043"/>
                <a:ext cx="1814400" cy="266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A4C935-2AD5-4C71-BDAC-CD883C99330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25145" y="1336043"/>
                  <a:ext cx="18320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1C579E-8ED1-46F5-B03E-1CC27C821FF6}"/>
                    </a:ext>
                  </a:extLst>
                </p14:cNvPr>
                <p14:cNvContentPartPr/>
                <p14:nvPr/>
              </p14:nvContentPartPr>
              <p14:xfrm>
                <a:off x="7068905" y="1423523"/>
                <a:ext cx="203400" cy="147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1C579E-8ED1-46F5-B03E-1CC27C821F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60265" y="1414883"/>
                  <a:ext cx="221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FEC6AF-6F11-4411-8F68-E11A86189783}"/>
                    </a:ext>
                  </a:extLst>
                </p14:cNvPr>
                <p14:cNvContentPartPr/>
                <p14:nvPr/>
              </p14:nvContentPartPr>
              <p14:xfrm>
                <a:off x="6249545" y="1051643"/>
                <a:ext cx="179640" cy="17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FEC6AF-6F11-4411-8F68-E11A8618978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40905" y="1043003"/>
                  <a:ext cx="197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961C68-61B5-4D26-AC4B-7962F966A2C4}"/>
                    </a:ext>
                  </a:extLst>
                </p14:cNvPr>
                <p14:cNvContentPartPr/>
                <p14:nvPr/>
              </p14:nvContentPartPr>
              <p14:xfrm>
                <a:off x="5431265" y="1921043"/>
                <a:ext cx="1827000" cy="380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961C68-61B5-4D26-AC4B-7962F966A2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22265" y="1912403"/>
                  <a:ext cx="18446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8890AA-53FE-4BED-929A-FF1C17E584AF}"/>
                    </a:ext>
                  </a:extLst>
                </p14:cNvPr>
                <p14:cNvContentPartPr/>
                <p14:nvPr/>
              </p14:nvContentPartPr>
              <p14:xfrm>
                <a:off x="5447105" y="1973243"/>
                <a:ext cx="207720" cy="56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8890AA-53FE-4BED-929A-FF1C17E584A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38465" y="1964603"/>
                  <a:ext cx="2253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01BFE0D-FB3D-4772-9958-DAA30ED08954}"/>
                    </a:ext>
                  </a:extLst>
                </p14:cNvPr>
                <p14:cNvContentPartPr/>
                <p14:nvPr/>
              </p14:nvContentPartPr>
              <p14:xfrm>
                <a:off x="6023465" y="1946243"/>
                <a:ext cx="211320" cy="159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01BFE0D-FB3D-4772-9958-DAA30ED089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14465" y="1937243"/>
                  <a:ext cx="228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2977790-F7DC-49E0-86D0-5DD59925B36F}"/>
                    </a:ext>
                  </a:extLst>
                </p14:cNvPr>
                <p14:cNvContentPartPr/>
                <p14:nvPr/>
              </p14:nvContentPartPr>
              <p14:xfrm>
                <a:off x="8056385" y="1219403"/>
                <a:ext cx="488880" cy="783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2977790-F7DC-49E0-86D0-5DD59925B3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47745" y="1210763"/>
                  <a:ext cx="50652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F963226-43B3-4EBF-BF21-69F3A73F86B9}"/>
                    </a:ext>
                  </a:extLst>
                </p14:cNvPr>
                <p14:cNvContentPartPr/>
                <p14:nvPr/>
              </p14:nvContentPartPr>
              <p14:xfrm>
                <a:off x="8147105" y="1807643"/>
                <a:ext cx="114840" cy="4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F963226-43B3-4EBF-BF21-69F3A73F86B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38465" y="1798643"/>
                  <a:ext cx="132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6724F66-9CE3-4EED-AE72-1DA736B6012E}"/>
                    </a:ext>
                  </a:extLst>
                </p14:cNvPr>
                <p14:cNvContentPartPr/>
                <p14:nvPr/>
              </p14:nvContentPartPr>
              <p14:xfrm>
                <a:off x="8120465" y="1818803"/>
                <a:ext cx="12240" cy="142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6724F66-9CE3-4EED-AE72-1DA736B6012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11825" y="1809803"/>
                  <a:ext cx="29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E2FF68-AAFE-41FA-81F0-B353A7E90DA8}"/>
                    </a:ext>
                  </a:extLst>
                </p14:cNvPr>
                <p14:cNvContentPartPr/>
                <p14:nvPr/>
              </p14:nvContentPartPr>
              <p14:xfrm>
                <a:off x="8753345" y="1503443"/>
                <a:ext cx="6480" cy="240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E2FF68-AAFE-41FA-81F0-B353A7E90D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44345" y="1494443"/>
                  <a:ext cx="24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CFAB286-9A07-4DB4-B017-355EC65FA275}"/>
                    </a:ext>
                  </a:extLst>
                </p14:cNvPr>
                <p14:cNvContentPartPr/>
                <p14:nvPr/>
              </p14:nvContentPartPr>
              <p14:xfrm>
                <a:off x="2391425" y="1379963"/>
                <a:ext cx="240480" cy="135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CFAB286-9A07-4DB4-B017-355EC65FA2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82425" y="1371323"/>
                  <a:ext cx="25812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3E1CD12-2773-490A-9F03-DF4A40C60585}"/>
                  </a:ext>
                </a:extLst>
              </p14:cNvPr>
              <p14:cNvContentPartPr/>
              <p14:nvPr/>
            </p14:nvContentPartPr>
            <p14:xfrm>
              <a:off x="-844615" y="3938483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3E1CD12-2773-490A-9F03-DF4A40C6058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-853615" y="39294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5CB097-27DE-48A6-9587-BFE3502E65EE}"/>
                  </a:ext>
                </a:extLst>
              </p14:cNvPr>
              <p14:cNvContentPartPr/>
              <p14:nvPr/>
            </p14:nvContentPartPr>
            <p14:xfrm>
              <a:off x="489240" y="136080"/>
              <a:ext cx="11019240" cy="5969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5CB097-27DE-48A6-9587-BFE3502E65E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79880" y="126720"/>
                <a:ext cx="11037960" cy="59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6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A16419-A6E8-44F9-AA55-B63425103051}"/>
                  </a:ext>
                </a:extLst>
              </p14:cNvPr>
              <p14:cNvContentPartPr/>
              <p14:nvPr/>
            </p14:nvContentPartPr>
            <p14:xfrm>
              <a:off x="533880" y="159840"/>
              <a:ext cx="10550520" cy="516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A16419-A6E8-44F9-AA55-B634251030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520" y="150480"/>
                <a:ext cx="10569240" cy="51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99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46CE-0DC6-4AB9-B4C2-2858B96B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Mod-3 + Divide-3 circuit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E81A49-04A5-4634-9E00-3A5F3855A88B}"/>
                  </a:ext>
                </a:extLst>
              </p14:cNvPr>
              <p14:cNvContentPartPr/>
              <p14:nvPr/>
            </p14:nvContentPartPr>
            <p14:xfrm>
              <a:off x="1859345" y="1504523"/>
              <a:ext cx="812880" cy="71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E81A49-04A5-4634-9E00-3A5F3855A8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0705" y="1495523"/>
                <a:ext cx="83052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CAD0F7-C139-40D8-8FF5-93B4C334ED6C}"/>
                  </a:ext>
                </a:extLst>
              </p14:cNvPr>
              <p14:cNvContentPartPr/>
              <p14:nvPr/>
            </p14:nvContentPartPr>
            <p14:xfrm>
              <a:off x="4714505" y="1492283"/>
              <a:ext cx="929520" cy="785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CAD0F7-C139-40D8-8FF5-93B4C334ED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5865" y="1483643"/>
                <a:ext cx="947160" cy="80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9958C76-DD69-4235-A7FC-142A37807BEF}"/>
              </a:ext>
            </a:extLst>
          </p:cNvPr>
          <p:cNvGrpSpPr/>
          <p:nvPr/>
        </p:nvGrpSpPr>
        <p:grpSpPr>
          <a:xfrm>
            <a:off x="1304225" y="928883"/>
            <a:ext cx="7707960" cy="1466640"/>
            <a:chOff x="1304225" y="928883"/>
            <a:chExt cx="7707960" cy="14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D5302A-C3AB-4A1B-9A66-B25E2142225D}"/>
                    </a:ext>
                  </a:extLst>
                </p14:cNvPr>
                <p14:cNvContentPartPr/>
                <p14:nvPr/>
              </p14:nvContentPartPr>
              <p14:xfrm>
                <a:off x="7588745" y="1370963"/>
                <a:ext cx="698040" cy="761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D5302A-C3AB-4A1B-9A66-B25E214222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0105" y="1361963"/>
                  <a:ext cx="71568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173361-E2A6-47DD-842E-F3C2BA583A0C}"/>
                    </a:ext>
                  </a:extLst>
                </p14:cNvPr>
                <p14:cNvContentPartPr/>
                <p14:nvPr/>
              </p14:nvContentPartPr>
              <p14:xfrm>
                <a:off x="7760825" y="1514603"/>
                <a:ext cx="86040" cy="147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173361-E2A6-47DD-842E-F3C2BA583A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51825" y="1505603"/>
                  <a:ext cx="103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7B43C8-B16A-4F0F-8219-253C423A24F1}"/>
                    </a:ext>
                  </a:extLst>
                </p14:cNvPr>
                <p14:cNvContentPartPr/>
                <p14:nvPr/>
              </p14:nvContentPartPr>
              <p14:xfrm>
                <a:off x="7904825" y="1497683"/>
                <a:ext cx="127800" cy="118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7B43C8-B16A-4F0F-8219-253C423A24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96185" y="1488683"/>
                  <a:ext cx="145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AF97EA-CC20-41CB-A974-83CB31A2D0E1}"/>
                    </a:ext>
                  </a:extLst>
                </p14:cNvPr>
                <p14:cNvContentPartPr/>
                <p14:nvPr/>
              </p14:nvContentPartPr>
              <p14:xfrm>
                <a:off x="7762985" y="1712243"/>
                <a:ext cx="306360" cy="16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AF97EA-CC20-41CB-A974-83CB31A2D0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53985" y="1703603"/>
                  <a:ext cx="324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6EFD12-EE48-4C5C-A76F-D9D24183857C}"/>
                    </a:ext>
                  </a:extLst>
                </p14:cNvPr>
                <p14:cNvContentPartPr/>
                <p14:nvPr/>
              </p14:nvContentPartPr>
              <p14:xfrm>
                <a:off x="7837505" y="1837163"/>
                <a:ext cx="147240" cy="127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6EFD12-EE48-4C5C-A76F-D9D2418385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28865" y="1828163"/>
                  <a:ext cx="164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E97FAA-A9C0-4F11-99B4-3415C9676B5F}"/>
                    </a:ext>
                  </a:extLst>
                </p14:cNvPr>
                <p14:cNvContentPartPr/>
                <p14:nvPr/>
              </p14:nvContentPartPr>
              <p14:xfrm>
                <a:off x="4961105" y="1615043"/>
                <a:ext cx="144000" cy="200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E97FAA-A9C0-4F11-99B4-3415C9676B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52105" y="1606043"/>
                  <a:ext cx="161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20C9F15-B433-4AAA-975C-9046DDF57B42}"/>
                    </a:ext>
                  </a:extLst>
                </p14:cNvPr>
                <p14:cNvContentPartPr/>
                <p14:nvPr/>
              </p14:nvContentPartPr>
              <p14:xfrm>
                <a:off x="5158025" y="1636283"/>
                <a:ext cx="17280" cy="143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20C9F15-B433-4AAA-975C-9046DDF57B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49385" y="1627283"/>
                  <a:ext cx="34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F539BD-5280-4507-9061-F3BBB8559423}"/>
                    </a:ext>
                  </a:extLst>
                </p14:cNvPr>
                <p14:cNvContentPartPr/>
                <p14:nvPr/>
              </p14:nvContentPartPr>
              <p14:xfrm>
                <a:off x="4947065" y="1839323"/>
                <a:ext cx="35640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F539BD-5280-4507-9061-F3BBB85594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8425" y="1830683"/>
                  <a:ext cx="374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668A14D-258C-4254-9EA4-ABD5FF6EEC55}"/>
                    </a:ext>
                  </a:extLst>
                </p14:cNvPr>
                <p14:cNvContentPartPr/>
                <p14:nvPr/>
              </p14:nvContentPartPr>
              <p14:xfrm>
                <a:off x="5047865" y="1932923"/>
                <a:ext cx="156600" cy="122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68A14D-258C-4254-9EA4-ABD5FF6EEC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38865" y="1923923"/>
                  <a:ext cx="174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A00D9F-66DD-42C8-B0CB-6799FD1269E2}"/>
                    </a:ext>
                  </a:extLst>
                </p14:cNvPr>
                <p14:cNvContentPartPr/>
                <p14:nvPr/>
              </p14:nvContentPartPr>
              <p14:xfrm>
                <a:off x="2139785" y="1602443"/>
                <a:ext cx="153360" cy="20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A00D9F-66DD-42C8-B0CB-6799FD1269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30785" y="1593803"/>
                  <a:ext cx="171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090EB3-3B6D-4264-87BD-D5D931035089}"/>
                    </a:ext>
                  </a:extLst>
                </p14:cNvPr>
                <p14:cNvContentPartPr/>
                <p14:nvPr/>
              </p14:nvContentPartPr>
              <p14:xfrm>
                <a:off x="2314745" y="1693163"/>
                <a:ext cx="88560" cy="91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090EB3-3B6D-4264-87BD-D5D9310350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06105" y="1684163"/>
                  <a:ext cx="106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B17CA9A-2F30-4C5D-898C-BD95B8AD6635}"/>
                    </a:ext>
                  </a:extLst>
                </p14:cNvPr>
                <p14:cNvContentPartPr/>
                <p14:nvPr/>
              </p14:nvContentPartPr>
              <p14:xfrm>
                <a:off x="2131505" y="1849043"/>
                <a:ext cx="289440" cy="14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B17CA9A-2F30-4C5D-898C-BD95B8AD66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2865" y="1840403"/>
                  <a:ext cx="307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9C630F-5617-4B24-B16D-7D743DBE112D}"/>
                    </a:ext>
                  </a:extLst>
                </p14:cNvPr>
                <p14:cNvContentPartPr/>
                <p14:nvPr/>
              </p14:nvContentPartPr>
              <p14:xfrm>
                <a:off x="2256065" y="1922843"/>
                <a:ext cx="11160" cy="141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9C630F-5617-4B24-B16D-7D743DBE11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47425" y="1913843"/>
                  <a:ext cx="28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ABDEDB-A566-4FA1-810B-6C05D50B08C2}"/>
                    </a:ext>
                  </a:extLst>
                </p14:cNvPr>
                <p14:cNvContentPartPr/>
                <p14:nvPr/>
              </p14:nvContentPartPr>
              <p14:xfrm>
                <a:off x="1304225" y="1842563"/>
                <a:ext cx="527040" cy="13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ABDEDB-A566-4FA1-810B-6C05D50B08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95585" y="1833923"/>
                  <a:ext cx="544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6AD0941-8C90-4D25-99F6-7B8267D48D01}"/>
                    </a:ext>
                  </a:extLst>
                </p14:cNvPr>
                <p14:cNvContentPartPr/>
                <p14:nvPr/>
              </p14:nvContentPartPr>
              <p14:xfrm>
                <a:off x="1700945" y="1737803"/>
                <a:ext cx="122760" cy="19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6AD0941-8C90-4D25-99F6-7B8267D48D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92305" y="1729163"/>
                  <a:ext cx="140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0927325-02AF-493D-9C0D-74855679D21D}"/>
                    </a:ext>
                  </a:extLst>
                </p14:cNvPr>
                <p14:cNvContentPartPr/>
                <p14:nvPr/>
              </p14:nvContentPartPr>
              <p14:xfrm>
                <a:off x="1806785" y="1136243"/>
                <a:ext cx="623520" cy="434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927325-02AF-493D-9C0D-74855679D21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97785" y="1127243"/>
                  <a:ext cx="6411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EBCD1F-05EF-4829-B528-902935E4EDC3}"/>
                    </a:ext>
                  </a:extLst>
                </p14:cNvPr>
                <p14:cNvContentPartPr/>
                <p14:nvPr/>
              </p14:nvContentPartPr>
              <p14:xfrm>
                <a:off x="2272985" y="1399403"/>
                <a:ext cx="222840" cy="78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EBCD1F-05EF-4829-B528-902935E4EDC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64345" y="1390403"/>
                  <a:ext cx="240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18D602-DD84-445A-B007-7776C12E69F8}"/>
                    </a:ext>
                  </a:extLst>
                </p14:cNvPr>
                <p14:cNvContentPartPr/>
                <p14:nvPr/>
              </p14:nvContentPartPr>
              <p14:xfrm>
                <a:off x="2451905" y="1169003"/>
                <a:ext cx="201960" cy="186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18D602-DD84-445A-B007-7776C12E69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2905" y="1160003"/>
                  <a:ext cx="2196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58E6F18-7374-4D3E-BFFF-64EE4AC616A4}"/>
                    </a:ext>
                  </a:extLst>
                </p14:cNvPr>
                <p14:cNvContentPartPr/>
                <p14:nvPr/>
              </p14:nvContentPartPr>
              <p14:xfrm>
                <a:off x="2607065" y="1279523"/>
                <a:ext cx="2140200" cy="412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58E6F18-7374-4D3E-BFFF-64EE4AC616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98425" y="1270883"/>
                  <a:ext cx="2157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DA999A-008C-4035-846A-C30C9F6AA432}"/>
                    </a:ext>
                  </a:extLst>
                </p14:cNvPr>
                <p14:cNvContentPartPr/>
                <p14:nvPr/>
              </p14:nvContentPartPr>
              <p14:xfrm>
                <a:off x="4620905" y="1407323"/>
                <a:ext cx="16128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DA999A-008C-4035-846A-C30C9F6AA4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11905" y="1398683"/>
                  <a:ext cx="178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73940F-AC7D-4003-ACDA-F455714B456B}"/>
                    </a:ext>
                  </a:extLst>
                </p14:cNvPr>
                <p14:cNvContentPartPr/>
                <p14:nvPr/>
              </p14:nvContentPartPr>
              <p14:xfrm>
                <a:off x="3652145" y="1053803"/>
                <a:ext cx="1080" cy="141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73940F-AC7D-4003-ACDA-F455714B45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3145" y="1044803"/>
                  <a:ext cx="18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624FA65-D3E9-49AA-B002-AC3733EE4CEB}"/>
                    </a:ext>
                  </a:extLst>
                </p14:cNvPr>
                <p14:cNvContentPartPr/>
                <p14:nvPr/>
              </p14:nvContentPartPr>
              <p14:xfrm>
                <a:off x="2607425" y="2025083"/>
                <a:ext cx="101880" cy="140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624FA65-D3E9-49AA-B002-AC3733EE4C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98785" y="2016443"/>
                  <a:ext cx="119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D29220-FC2D-4F47-9C99-59AE0A324970}"/>
                    </a:ext>
                  </a:extLst>
                </p14:cNvPr>
                <p14:cNvContentPartPr/>
                <p14:nvPr/>
              </p14:nvContentPartPr>
              <p14:xfrm>
                <a:off x="2650265" y="2002043"/>
                <a:ext cx="2090160" cy="275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D29220-FC2D-4F47-9C99-59AE0A3249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41625" y="1993043"/>
                  <a:ext cx="2107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2D1151-16F7-45F5-A37E-2F03F16FED51}"/>
                    </a:ext>
                  </a:extLst>
                </p14:cNvPr>
                <p14:cNvContentPartPr/>
                <p14:nvPr/>
              </p14:nvContentPartPr>
              <p14:xfrm>
                <a:off x="3736385" y="1878923"/>
                <a:ext cx="14760" cy="16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2D1151-16F7-45F5-A37E-2F03F16FED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27745" y="1870283"/>
                  <a:ext cx="32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F95131-6A3A-4DC4-8051-013BB15C0CB8}"/>
                    </a:ext>
                  </a:extLst>
                </p14:cNvPr>
                <p14:cNvContentPartPr/>
                <p14:nvPr/>
              </p14:nvContentPartPr>
              <p14:xfrm>
                <a:off x="5520185" y="1209683"/>
                <a:ext cx="2141640" cy="343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F95131-6A3A-4DC4-8051-013BB15C0CB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11185" y="1201043"/>
                  <a:ext cx="21592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9DC4276-D77C-4AD5-9FAA-7D53458724BA}"/>
                    </a:ext>
                  </a:extLst>
                </p14:cNvPr>
                <p14:cNvContentPartPr/>
                <p14:nvPr/>
              </p14:nvContentPartPr>
              <p14:xfrm>
                <a:off x="7536905" y="1313003"/>
                <a:ext cx="123120" cy="167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9DC4276-D77C-4AD5-9FAA-7D53458724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27905" y="1304003"/>
                  <a:ext cx="140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3DC88D-2DEF-4F4F-A30C-DB19032EA6CB}"/>
                    </a:ext>
                  </a:extLst>
                </p14:cNvPr>
                <p14:cNvContentPartPr/>
                <p14:nvPr/>
              </p14:nvContentPartPr>
              <p14:xfrm>
                <a:off x="6899705" y="928883"/>
                <a:ext cx="162720" cy="158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D3DC88D-2DEF-4F4F-A30C-DB19032EA6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91065" y="920243"/>
                  <a:ext cx="180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C062B5-50CD-4989-9335-7BB0D49E1371}"/>
                    </a:ext>
                  </a:extLst>
                </p14:cNvPr>
                <p14:cNvContentPartPr/>
                <p14:nvPr/>
              </p14:nvContentPartPr>
              <p14:xfrm>
                <a:off x="5596145" y="2054603"/>
                <a:ext cx="2039040" cy="340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C062B5-50CD-4989-9335-7BB0D49E137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87505" y="2045963"/>
                  <a:ext cx="20566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929C83-6973-4970-B6CF-71746CCEF9B7}"/>
                    </a:ext>
                  </a:extLst>
                </p14:cNvPr>
                <p14:cNvContentPartPr/>
                <p14:nvPr/>
              </p14:nvContentPartPr>
              <p14:xfrm>
                <a:off x="5605865" y="1972163"/>
                <a:ext cx="192960" cy="124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929C83-6973-4970-B6CF-71746CCEF9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97225" y="1963523"/>
                  <a:ext cx="210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4E13D6-E82C-493E-9BC9-2C98B09FD69A}"/>
                    </a:ext>
                  </a:extLst>
                </p14:cNvPr>
                <p14:cNvContentPartPr/>
                <p14:nvPr/>
              </p14:nvContentPartPr>
              <p14:xfrm>
                <a:off x="6421625" y="2044163"/>
                <a:ext cx="209160" cy="174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4E13D6-E82C-493E-9BC9-2C98B09FD6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12625" y="2035523"/>
                  <a:ext cx="226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34F4659-9B03-4B43-BCDF-C9D7F24E90B7}"/>
                    </a:ext>
                  </a:extLst>
                </p14:cNvPr>
                <p14:cNvContentPartPr/>
                <p14:nvPr/>
              </p14:nvContentPartPr>
              <p14:xfrm>
                <a:off x="8219105" y="1212563"/>
                <a:ext cx="599040" cy="687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34F4659-9B03-4B43-BCDF-C9D7F24E90B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10465" y="1203563"/>
                  <a:ext cx="61668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668FCA1-C7F9-4ED1-8455-05A2FF261F92}"/>
                    </a:ext>
                  </a:extLst>
                </p14:cNvPr>
                <p14:cNvContentPartPr/>
                <p14:nvPr/>
              </p14:nvContentPartPr>
              <p14:xfrm>
                <a:off x="8319905" y="1652483"/>
                <a:ext cx="142200" cy="32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668FCA1-C7F9-4ED1-8455-05A2FF261F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10905" y="1643843"/>
                  <a:ext cx="1598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F38AC4-1C1F-4FA6-9C62-F105BBBCAF1A}"/>
                    </a:ext>
                  </a:extLst>
                </p14:cNvPr>
                <p14:cNvContentPartPr/>
                <p14:nvPr/>
              </p14:nvContentPartPr>
              <p14:xfrm>
                <a:off x="8994905" y="1354403"/>
                <a:ext cx="17280" cy="227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F38AC4-1C1F-4FA6-9C62-F105BBBCAF1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86265" y="1345763"/>
                  <a:ext cx="3492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415A22-B28B-4FC3-9A66-F9C2E0925E67}"/>
                  </a:ext>
                </a:extLst>
              </p14:cNvPr>
              <p14:cNvContentPartPr/>
              <p14:nvPr/>
            </p14:nvContentPartPr>
            <p14:xfrm>
              <a:off x="2658600" y="2583720"/>
              <a:ext cx="926280" cy="65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415A22-B28B-4FC3-9A66-F9C2E0925E6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49240" y="2574360"/>
                <a:ext cx="945000" cy="6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04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45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BFE2-1999-4CC7-8D00-F125F298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816561"/>
          </a:xfrm>
        </p:spPr>
        <p:txBody>
          <a:bodyPr/>
          <a:lstStyle/>
          <a:p>
            <a:r>
              <a:rPr lang="en-US" dirty="0"/>
              <a:t>101 pattern detector circuit</a:t>
            </a:r>
            <a:endParaRPr lang="en-IN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DC522778-D46C-420E-B7F8-9C93ABA8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39" y="800540"/>
            <a:ext cx="5650156" cy="284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6E393C2-DF8A-4741-867E-5A3D781CB2C2}"/>
              </a:ext>
            </a:extLst>
          </p:cNvPr>
          <p:cNvGrpSpPr/>
          <p:nvPr/>
        </p:nvGrpSpPr>
        <p:grpSpPr>
          <a:xfrm>
            <a:off x="560575" y="1852283"/>
            <a:ext cx="541080" cy="220680"/>
            <a:chOff x="560575" y="1852283"/>
            <a:chExt cx="54108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E9F557-30E5-4F41-99AA-A36AE3833500}"/>
                    </a:ext>
                  </a:extLst>
                </p14:cNvPr>
                <p14:cNvContentPartPr/>
                <p14:nvPr/>
              </p14:nvContentPartPr>
              <p14:xfrm>
                <a:off x="560575" y="1962443"/>
                <a:ext cx="527760" cy="30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E9F557-30E5-4F41-99AA-A36AE38335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1935" y="1953443"/>
                  <a:ext cx="545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51D6F30-B8D6-4853-89A9-DE844F5FFD59}"/>
                    </a:ext>
                  </a:extLst>
                </p14:cNvPr>
                <p14:cNvContentPartPr/>
                <p14:nvPr/>
              </p14:nvContentPartPr>
              <p14:xfrm>
                <a:off x="952255" y="1852283"/>
                <a:ext cx="149400" cy="220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51D6F30-B8D6-4853-89A9-DE844F5FFD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3615" y="1843643"/>
                  <a:ext cx="167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AB5D610-03B8-4120-8C0D-27258D523F3C}"/>
                    </a:ext>
                  </a:extLst>
                </p14:cNvPr>
                <p14:cNvContentPartPr/>
                <p14:nvPr/>
              </p14:nvContentPartPr>
              <p14:xfrm>
                <a:off x="967015" y="1872443"/>
                <a:ext cx="98640" cy="161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AB5D610-03B8-4120-8C0D-27258D523F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8375" y="1863443"/>
                  <a:ext cx="11628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153953-1296-48A3-AD4E-825232913155}"/>
                  </a:ext>
                </a:extLst>
              </p14:cNvPr>
              <p14:cNvContentPartPr/>
              <p14:nvPr/>
            </p14:nvContentPartPr>
            <p14:xfrm>
              <a:off x="603720" y="811800"/>
              <a:ext cx="10269000" cy="571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153953-1296-48A3-AD4E-8252329131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360" y="802440"/>
                <a:ext cx="10287720" cy="57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BA6058-A1CB-41C3-B0EE-D771F66317A5}"/>
                  </a:ext>
                </a:extLst>
              </p14:cNvPr>
              <p14:cNvContentPartPr/>
              <p14:nvPr/>
            </p14:nvContentPartPr>
            <p14:xfrm>
              <a:off x="9516240" y="131040"/>
              <a:ext cx="746280" cy="595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BA6058-A1CB-41C3-B0EE-D771F66317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06880" y="121680"/>
                <a:ext cx="765000" cy="61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51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box">
            <a:extLst>
              <a:ext uri="{FF2B5EF4-FFF2-40B4-BE49-F238E27FC236}">
                <a16:creationId xmlns:a16="http://schemas.microsoft.com/office/drawing/2014/main" id="{9A150EDC-53A3-4DB1-9850-86945B831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39" y="800540"/>
            <a:ext cx="5650156" cy="284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010FEF-409D-470A-8DB1-AAC89536D5F9}"/>
                  </a:ext>
                </a:extLst>
              </p14:cNvPr>
              <p14:cNvContentPartPr/>
              <p14:nvPr/>
            </p14:nvContentPartPr>
            <p14:xfrm>
              <a:off x="771480" y="147240"/>
              <a:ext cx="11395080" cy="6251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010FEF-409D-470A-8DB1-AAC89536D5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120" y="137880"/>
                <a:ext cx="11413800" cy="62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54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State machine to circuit </vt:lpstr>
      <vt:lpstr>Mod-3 circuit</vt:lpstr>
      <vt:lpstr>PowerPoint Presentation</vt:lpstr>
      <vt:lpstr>Mod-3 + Divide-3 circuit</vt:lpstr>
      <vt:lpstr>PowerPoint Presentation</vt:lpstr>
      <vt:lpstr>101 pattern detector 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machine to circuit</dc:title>
  <dc:creator>Vipul Kumar Mishra</dc:creator>
  <cp:lastModifiedBy>Vipul Kumar Mishra</cp:lastModifiedBy>
  <cp:revision>4</cp:revision>
  <dcterms:created xsi:type="dcterms:W3CDTF">2021-06-25T07:30:39Z</dcterms:created>
  <dcterms:modified xsi:type="dcterms:W3CDTF">2021-06-26T03:51:13Z</dcterms:modified>
</cp:coreProperties>
</file>