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8T08:09:04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2539 3722 574 0,'0'0'342'0,"0"0"-318"16,0 0 51-16,0 0 31 0,0 0-19 16,0 0-21-16,0 0-35 15,-1 19-9-15,-1-10 4 16,-1 8 11-16,0 4 8 16,-3 8-8-16,3 2-6 15,-2 6-9-15,-2 7 2 16,1 2-8-16,0 6 3 15,0 5-2-15,0-3-6 16,-1 3 5-16,4 0-8 16,-2-3-4-16,2 1 4 15,0-4-6-15,2-6 4 16,-1-5-4-16,2-12-2 0,0-6 1 16,0-12-1-16,0-4-2 15,0-6-13-15,0 0-50 16,0-7-37-16,0-18-171 15</inkml:trace>
  <inkml:trace contextRef="#ctx0" brushRef="#br0" timeOffset="531.07">2494 3757 871 0,'0'0'130'0,"0"0"-64"15,0 0 50-15,0 0-25 16,0 0-32-16,0 0-40 16,18 0-6-16,12 0 11 15,10-7-8-15,5-4-9 16,1 2-7-16,-1-2 0 0,-5 2-57 15,-1 0-66 1,-11 0-180-16,-11 5-357 0</inkml:trace>
  <inkml:trace contextRef="#ctx0" brushRef="#br0" timeOffset="747.01">2466 4074 1134 0,'0'0'36'0,"0"0"-33"16,0 0 73-16,0 0 46 0,0 0-71 16,0 0-27-16,61 0-18 15,-22-13-6-15,5-4-83 16,0-2-178-16,-10 0-609 15</inkml:trace>
  <inkml:trace contextRef="#ctx0" brushRef="#br0" timeOffset="1135.8">3085 3724 715 0,'0'0'442'15,"0"0"-422"-15,0 0-10 16,0 0 75-16,0 0 16 15,-66 76-55-15,57-44-14 16,-1 8-9-16,1 6 3 16,3 8-5-16,3 5-2 15,0 6-6-15,0 2 0 16,1-3-8-16,1-5-2 16,-3-4-2-16,1-12 3 15,0-8-4-15,0-7-13 0,1-11-32 16,1-8-71-16,-4-9-154 15,-1-5-554-15</inkml:trace>
  <inkml:trace contextRef="#ctx0" brushRef="#br0" timeOffset="1496.9">2988 3756 552 0,'0'0'244'15,"0"0"-223"-15,0 0 60 16,0 0 95-16,0 0-73 16,0 0-41-16,-3 0-25 0,15 0-1 15,9 0-2 1,10 0-2-16,5 0-14 0,10-3-13 16,-4 0-5-16,0 3-5 15,-2-1-71-15,-9 1-62 16,-8 0-180-16,-10 0-317 15</inkml:trace>
  <inkml:trace contextRef="#ctx0" brushRef="#br0" timeOffset="1754.21">2999 4052 885 0,'0'0'229'15,"0"0"-222"-15,0 0 17 16,0 0 73-16,0 0-11 16,0 0-21-16,59 16-34 15,-14-16-17-15,7-4-14 16,8-10-63-16,-2-6-239 15,-9-4-746-15</inkml:trace>
  <inkml:trace contextRef="#ctx0" brushRef="#br0" timeOffset="2606.1">1602 3734 588 0,'0'0'330'0,"0"0"-262"0,0 0 24 16,0 0 21-16,0 0-16 15,0 0-50-15,-21 40-33 16,14-1 27-16,-4 5-7 15,1 9 2-15,-1 6-13 16,4 3 0-16,1 5-2 16,-3-2-3-16,3-6-13 15,3-6-2-15,0-6 0 16,-3-9-3-16,6-9-2 0,0-9-22 16,0-10-64-16,0-8-113 15,3-2-252-15,3-25-335 16</inkml:trace>
  <inkml:trace contextRef="#ctx0" brushRef="#br0" timeOffset="3178.99">1560 3682 797 0,'0'0'186'16,"0"0"-181"-16,0 0 8 15,0 0 20-15,0 0 50 16,84-21-53-16,-49 21-3 16,1 6-3-16,3 11-2 15,-3 3-6-15,3 1 4 16,-1 0-7-16,-3 2-2 15,-7 2 0-15,-4 4-3 16,-6 1-1-16,-9 6-3 16,1 2 5-16,-5 1 3 15,-4 4-4-15,-1-2-1 16,0 2 0-16,0 0-5 16,-3-5 7-16,-4 0-5 0,-2-4 0 15,0-3 1-15,1-3-5 16,-3-4 17-16,-3-3-2 15,-7-3 23-15,-7-2-10 16,0-2 4-16,-8-3-10 16,0-3 5-16,0-4-3 15,2-4-1-15,2 0-9 16,4 0 0-16,9 0 2 16,4-3-6-16,3-3-5 15,0-1 3-15,3-3-7 16,0 0 2-16,2-1-1 15,-1 0-2-15,2 1-4 0,-1-2-36 16,4-3-33-16,-3-2-135 16,-2-4-729-16</inkml:trace>
  <inkml:trace contextRef="#ctx0" brushRef="#br0" timeOffset="4723.66">3919 4126 763 0,'0'0'71'0,"0"0"-67"16,0 0 61-16,0 0 88 15,0 0-52-15,0 0-52 16,0 0-18-16,-3 0-4 16,3 0-8-16,0 0-1 0,3 4-7 15,19 0-4-15,11 0 13 16,13 1 16-16,7-2-8 15,8 3-21-15,3-1 2 16,0 4-2-16,6 0-6 16,-1 0 7-16,-2-1-7 15,0 0-1-15,-4-1 0 16,1 0 0-16,-3 1 0 16,-1-1 0-16,-2-2 0 15,-4 1 0-15,-9 0 1 16,-7 1-1-16,-2-1-1 15,-6-2 1-15,-9 1 2 16,0-2-2-16,-7 0 2 16,-9 0-2-16,-2-3 0 15,-3 2-1-15,0-1 1 0,0-1 0 16,0 0-2-16,0 0-3 16,0 0-74-16,-12-1-169 15,-4-12-846-15</inkml:trace>
  <inkml:trace contextRef="#ctx0" brushRef="#br0" timeOffset="5221.02">4699 4031 823 0,'0'0'44'15,"0"0"-25"-15,0 0 60 16,0 0 40-16,0 0-54 16,0 0-39-16,34 14 8 15,-4 1-3-15,3-1-9 16,3-1-4-16,6 3-7 15,2-1-1-15,-2 1-3 16,-4 2-5-16,-4-4-2 16,-7 0 2-16,-2-2-2 0,-7-1 0 15,-3 0 0-15,-3 1 0 16,-6-1 0-16,-2 4 0 16,-4-1-1-16,0 1 1 15,0 2 3-15,0-2-2 16,-9 1 1-16,-4-2 1 15,-1 3 2-15,-3-2 6 16,-4 1 6-16,0-2 10 16,-3 0-3-16,-1-2-2 15,-2-2-8-15,-1-2-7 16,-2 0-7-16,0-2-42 16,3-6-150-16,3 0-593 0</inkml:trace>
  <inkml:trace contextRef="#ctx0" brushRef="#br0" timeOffset="6909.13">6025 3945 700 0,'0'0'276'0,"0"0"-237"16,0 0 80-16,0 0 27 0,0 0-38 15,0 0-65 1,-34 26-24-16,25-4-1 0,0 9 10 15,-1 6-6-15,-2 7-6 16,0 4 12-16,0 4-5 16,2 3 2-16,-1-1-5 15,1 0 1-15,2-4-6 16,2-8 4-16,3-8-13 16,2-7 4-16,1-7-4 15,0-8-2-15,0-3-3 16,0-7-1-16,0-2-1 15,0 0-7-15,0 0-40 16,0-2-38-16,0-19-142 16,-6-9-769-16</inkml:trace>
  <inkml:trace contextRef="#ctx0" brushRef="#br0" timeOffset="7907.84">6569 3896 1023 0,'0'0'200'16,"0"0"-190"-16,0 0 0 0,0 0 16 15,0 0-1-15,-33 82 28 16,24-39-39-16,4 8 4 16,2 4 5-16,3 2-5 15,0-2 3-15,0-3-12 16,-1-6-8-16,-2-4 0 16,0-12-1-16,0-5 2 15,2-12 0-15,-1-10 1 16,2-3-3-16,-3 0 1 15,0-8 12-15,0-15-11 16,0-7-2-16,0-2-8 0,3 0 1 16,0 0-19-1,0 6 0-15,0 5 17 0,9 4-12 16,6 4 2-16,1 4 10 16,2 4 9-16,3 3-2 15,0 2 4-15,6 0-2 16,-5 2 9-16,1 12-7 15,-4 7 6-15,-7 6-5 16,0 4 2-16,-6 3-5 16,-6 4 4-16,0-1 3 15,0 1-5-15,-6-1-1 16,-7-6 0-16,-1-5 0 0,-1-5 2 16,0-5-1-1,2-7 5-15,-4-4-4 0,-2-5 7 16,-5 0 2-16,-3-17-12 15,8-8-12-15,11-7-67 16,8-7-127-16,11-4-488 16</inkml:trace>
  <inkml:trace contextRef="#ctx0" brushRef="#br0" timeOffset="8130.65">6927 4263 1124 0,'0'0'105'0,"0"0"-103"0,0 0 16 15,0 0 46-15,-45 74-5 16,39-42-40-16,6 7-3 16,0 1-14-16,0-2 1 15,0 1-3-15,0-4-24 16,0-3-88-16,0-8-273 15,0-11 56-15</inkml:trace>
  <inkml:trace contextRef="#ctx0" brushRef="#br0" timeOffset="8279.21">6861 4379 810 0,'0'0'110'15,"0"0"-108"-15,0 0-2 16,0 0-50-16,0 0-191 16</inkml:trace>
  <inkml:trace contextRef="#ctx0" brushRef="#br0" timeOffset="8549.26">7173 3875 1146 0,'0'0'31'0,"0"0"22"16,0 0 28-16,0 0-19 16,0 0-46-16,0 0-5 15,-2 117 23-15,4-54-20 16,1 3-11-16,-2 5 5 15,-1-3-5-15,0-5-3 16,0 1-9-16,0-6-48 16,0-7-85-16,-3-13-212 15,2-13-204-15</inkml:trace>
  <inkml:trace contextRef="#ctx0" brushRef="#br0" timeOffset="8729.12">6998 4341 1278 0,'0'0'74'16,"0"0"-24"-16,0 0-3 16,0 0-14-16,134-42-33 15,-56 29-9-15,6-2-235 16</inkml:trace>
  <inkml:trace contextRef="#ctx0" brushRef="#br0" timeOffset="18628.27">1644 5584 802 0,'0'0'125'0,"0"0"-54"15,0 0 40-15,0 0-21 16,0 0-18-16,0 0-27 16,0 0-19-16,-3 0-15 15,3 0 1-15,0 0 0 16,0 0 0-16,0 0-4 15,0 0-7-15,0 5 4 16,0 9 4-16,0 4 13 16,0 2-12-16,0 3-5 15,0 6 6-15,-3 4-1 16,0 6-2-16,1 4 1 0,2-1-6 16,-1 2 5-16,1-4-5 15,0-6-1-15,0-2 4 16,0-1-6-16,0-6 4 15,0-4-1-15,0-3-2 16,0-9-1-16,0-3 0 16,0-3 1-16,0-3 2 15,0 0 1-15,0 0 0 16,0 0 12-16,0-9 11 16,-6-12 6-16,0-9-32 15,-3-2 4-15,6 1-5 16,0 1 1-16,0 5-2 0,3 1 2 15,0 3 1 1,0 1-2-16,0 3-2 0,0-1 2 16,0 1 2-16,0 1-2 15,0-2 0-15,0 2 2 16,3 1-2-16,3 4 0 16,-1 1-2-16,-3 5 2 15,0 3 2-15,-1 0-2 16,-1 1 0-16,0-1-1 15,0 2 5-15,0-3-3 16,0 3 0-16,0 0 0 16,0 0-1-16,0-1 0 15,0 1-1-15,0 0 0 0,0 0-2 16,0 0 1 0,0 0-3-16,0 0 4 0,0 0-10 15,0 0 0-15,0 0-12 16,0 0-34-16,0 0-84 15,-5 0-204-15</inkml:trace>
  <inkml:trace contextRef="#ctx0" brushRef="#br0" timeOffset="19374.87">1776 5505 713 0,'0'0'190'16,"0"0"-174"-16,0 0 13 0,0 0 74 16,0 0-37-16,0 0-33 15,-74 15-20-15,59 5-3 16,-3 5 8-16,3 2 3 15,5 1 7-15,4 1-8 16,1-5-7-16,1 3-4 16,1 0-6-16,1 0 0 15,2 1-1-15,0-1 0 16,0 2 2-16,0 0-4 16,0-4 2-16,0 1-2 15,3-5 0-15,2-6-1 16,1-1 3-16,0-1-2 0,1-1 0 15,4-2 0-15,-4 0-2 16,1-2 0-16,2 2 0 16,-1 0 1-16,-3-2 1 15,6 2 2-15,-5 1-2 16,2-2 1-16,-1 2-2 16,2 2 2-16,1 0-1 15,-7 0 0-15,1 3 0 16,-5-2 0-16,0 3 3 15,0 0 0-15,-2-3 2 16,-13-1 8-16,-4-3 32 16,-2-5 6-16,0-2-4 0,-1-3-6 15,-2 0-17 1,4-14 5-16,-2-8-24 16,-2-7 2-16,6-6-7 0,5-4-26 15,8-10-48-15,5-1-73 16,15 0-204-16,18 2-190 15</inkml:trace>
  <inkml:trace contextRef="#ctx0" brushRef="#br0" timeOffset="19668.84">2148 5472 37 0,'0'0'1090'16,"0"0"-1057"-16,0 0-4 16,0 0 49-16,0 0-24 15,0 0-18-15,-46 66-1 16,37-16 0-16,1 9 0 16,-2 9-1-16,1 9-10 15,3 6-9-15,0 2-9 16,-4-4-2-16,4-9-4 15,-2-4-8-15,2-7-56 16,0-11-109-16,2-14-303 16,4-17-347-16</inkml:trace>
  <inkml:trace contextRef="#ctx0" brushRef="#br0" timeOffset="19857.93">1859 5888 1185 0,'0'0'141'0,"0"0"-128"15,0 0 13-15,0 0 22 16,0 0-31-16,0 0-9 16,128-16-8-16,-58 15-139 15,5 0-224-15,-8 1-483 16</inkml:trace>
  <inkml:trace contextRef="#ctx0" brushRef="#br0" timeOffset="20805.2">2400 5874 1096 0,'0'0'141'15,"0"0"-114"-15,0 0 61 16,0 0-1-16,-107 14-26 15,80 8-29-15,-3 4-12 16,3 5-9-16,8 2-7 16,5 2 4-16,4 2-5 15,7-5-3-15,3-2 0 0,3-5 0 16,15-5-9-16,7-4-4 16,8-8-26-16,3-8 10 15,-2 0-12-15,-7-8-7 16,-3-12 3-16,-9-5 30 15,-9-3 15-15,-6-5 8 16,0-3-2-16,0-1 12 16,-9 7-3-16,-2 7 17 15,4 10-2-15,-2 10-1 16,9 2-6-16,-3 1-6 16,0 0-4-16,0 15-3 15,3 8-1-15,0 6-4 16,0 3-5-16,21 0 0 15,7-2 0-15,6-4 0 0,5-7-3 16,2-8-12-16,-4-8-14 16,-3-3 3-16,-4 0 9 15,-9-13-2-15,-3-6-12 16,-8-6 31-16,-7-7 1 16,-3-3-1-16,0-3 2 15,-15-3-3-15,-10 5 2 16,-2 3 2-16,-4 7-2 15,1 12 4-15,5 6 4 16,8 5 0-16,10 2 3 16,7 1-7-16,0 0 4 15,0 0-9-15,7 0-7 0,21 0 1 16,10 0 6-16,10 0 0 16,1 0-26-16,-6 0-13 15,-13 0 10-15,-9 11 11 16,-12 3 12-16,-2 4 5 15,-7 7 1-15,0 3 1 16,-4 2 11-16,-8 6 9 16,0 1 9-16,-3 1-3 15,9 0-10-15,6-2-6 16,0-1-6-16,9-5-3 16,19-1 0-16,5-8 0 15,5-8-1-15,3-8-2 16,1-5-6-16,-3 0-19 0,-1-18-21 15,-9-8 8-15,-11-3 39 16,-5-6 0-16,-7-7 9 16,-6-4 3-16,0-3 2 15,-3 2 0-15,-10 7-1 16,-1 13 22-16,-2 10-15 16,1 9 0-16,0 6-4 15,2 2-1-15,-2 20-4 16,4 10-1-16,2 14-4 15,3 4 2-15,5 3-6 16,1 1-2-16,3-2-2 16,15-7-19-16,13-3-56 15,4-9-160-15,9-6-501 0</inkml:trace>
  <inkml:trace contextRef="#ctx0" brushRef="#br0" timeOffset="22659.1">3607 5811 677 0,'0'0'367'16,"0"0"-339"-16,0 0 45 16,-15 94 11-16,15-52 6 15,0 7-33-15,0 2-32 0,11 2-10 16,-1-4-10-16,2-3-3 16,-6-8 0-1,3-10-2-15,-6-8 0 0,-1-10-10 16,-2-9-17-16,0-1 23 15,0-11 4-15,0-18 0 16,-8-7-16-16,2-5 16 16,-2-5 0-16,1-3-1 15,3-2 1-15,2 5 2 16,2 8 4-16,0 13 7 16,0 9 5-16,6 7-10 15,6 9 4-15,3 0-12 16,7 12 0-16,7 16-1 0,-1 10-1 15,2 5 2-15,-8 0 0 16,-2-5-3-16,-7-4 3 16,-7-9-4-16,-3-8-23 15,-3-8-14-15,0-9 19 16,0 0 6-16,0-7 16 16,0-16-1-16,-6-6-18 15,1-1 16-15,0 0 3 16,3 0 0-16,1-3 3 15,1 4 0-15,0 8-1 16,0 7-1-16,4 7 2 16,6 7-3-16,-2 0-2 0,10 14-1 15,-2 13 3-15,7 6 1 16,0 2 1-16,3 0 3 16,1-3-5-16,1-4-1 15,-1-5-17-15,-2-7-71 16,-1-6-37-16,-6-9-1 15,0-1 60-15,-6-5 9 16,-3-11-15-16,-5-4 22 16,-2-1 51-16,-2-1 54 15,0-2-3-15,0-1-20 16,0 4 10-16,0 5-17 16,0 3 13-16,0 10 62 15,0 3-31-15,0 0-62 16,3 10-1-16,6 12 23 15,0 6 31-15,6 4-45 0,-2 1-3 16,5 0-3-16,6 0-5 16,0-4-3-16,3-6-1 15,1-7-21-15,0-8-14 16,-1-8 12-16,0 0-9 16,-5-14-12-16,-4-6-7 15,-3-7 52-15,-4-8 9 16,-2 1 14-16,-1-3 4 15,-6 2-5-15,-2 6 8 16,0 6 12-16,0 6-3 16,-5 7 10-16,0 5 2 15,2 3-13-15,1 2 3 0,1 0-17 16,-1 5-13-16,-1 14-6 16,3 8 7-16,0 2-1 15,0 3-6-15,0-2 1 16,12 1-4-16,3-2 0 15,0-4-2-15,3-6-2 16,1-3-13-16,2-6-6 16,3-6-5-16,-3-4-11 15,-5 0-13-15,-1 0 19 16,-6-12 29-16,-3-1 2 16,-1-1 0-16,0 3 6 15,-2 1 14-15,0 0 8 16,-1 4 2-16,1 2-17 0,-3 0 9 15,0 4 9-15,3 0-8 16,-3-2-9-16,0 1 2 16,0 1-5-16,0 0 2 15,0 0-9-15,0 0-2 16,0 0 2-16,0 0-1 16,3 0-2-16,-3 0-1 15,0 0 0-15,3 0 0 16,5 0 0-16,2-2 1 15,-3 1-1-15,1 0 0 16,-2-1 0-16,1 2 0 16,-1-1 0-16,-3 1 1 0,-1-2 0 15,-1 2 0-15,1-1 6 16,2-2 1 0,-1-1-3-16,3-1-4 0,-2 1-1 15,-1 0 1-15,2 0 0 16,1-4-1-16,0 2 0 15,3-6 1-15,0-1 1 16,-2-9-1-16,1-5-1 16,-1-8 6-16,4-12-3 15,-2-14 0-15,1-10-2 16,-1-4-1-16,-6 3-2 16,0 10 2-16,-3 4-2 15,0 7 0-15,0 6 4 0,-3 7-1 16,0 6 0-1,-2-1 1-15,1 5-2 0,-2 6 7 16,2 3-5 0,-1 11 5-16,2 3 0 0,2 5-6 15,-2 0-1-15,-5 18-2 16,-5 19-4-16,-1 23 6 16,1 14 0-16,7 10 10 15,3 8-4-15,3 5-5 16,0-8 1-16,0-1-2 15,0-15-1-15,6-17-28 16,7-8-72-16,2-14-106 16,0-16-276-16</inkml:trace>
  <inkml:trace contextRef="#ctx0" brushRef="#br0" timeOffset="23393.85">5125 5353 885 0,'0'0'236'0,"0"0"-218"0,0 0 19 16,0 0 11-16,0 0-22 16,-20 76 63-16,5-13-42 15,0 12-12-15,-3 8 19 16,2 9-13-16,-2-5-18 16,4-2-12-16,-2-11-6 15,1-12-4-15,2-7-1 16,4-11-64-16,6-10-111 15,3-13-257-15</inkml:trace>
  <inkml:trace contextRef="#ctx0" brushRef="#br0" timeOffset="23556.8">4915 5863 1070 0,'0'0'190'15,"0"0"-153"-15,0 0-2 16,0 0-9-16,0 0-6 16,127-20-20-16,-67 20-12 15,-2 0-131-15,-4 0-319 16</inkml:trace>
  <inkml:trace contextRef="#ctx0" brushRef="#br0" timeOffset="23769.05">5287 5657 953 0,'0'0'257'15,"0"0"-216"-15,0 0 8 16,0 0 4-16,0 0 20 16,-27 100-20-16,27-43-21 15,0 0-20-15,6 0-6 16,3-4-6-16,0-6-11 15,-3-5-60-15,-3-12-134 16,3-10-339-16</inkml:trace>
  <inkml:trace contextRef="#ctx0" brushRef="#br0" timeOffset="23941.92">5375 5617 983 0,'0'0'0'0,"0"0"-51"15,0 0-46-15,0 0-82 16,0 0-342-16</inkml:trace>
  <inkml:trace contextRef="#ctx0" brushRef="#br0" timeOffset="24457.17">5530 5363 1132 0,'0'0'40'16,"0"0"-25"-16,0 0 28 15,-52 75 50-15,39-17-17 16,4 16-20-16,1 10-32 15,2 11-18-15,-1 1 2 16,1-6-7-16,3-11-1 16,-3-13 0-16,3-15-10 15,0-14-15-15,3-10-10 0,0-15-7 16,0-10-30-16,0-2 13 16,0-21 57-16,12-15-27 15,1-6-42-15,1-3 21 16,-5 0-15-16,-2-1 47 15,-6 1 18-15,2 1 2 16,2 6 43-16,4 11 5 16,6 6-3-16,1 11-26 15,5 9-8-15,4 1-2 16,4 9-3-16,2 15 5 16,-3 7 4-16,-3 5-6 15,-9 1-1-15,-9 3-4 16,-7 2 10-16,0-2-4 0,-3 3-6 15,-10-5-5 1,-5-1 9-16,-3-7-10 0,-3-7-2 16,2-6 2-16,1-8-26 15,0-6-22-15,6-3 11 16,6-12-48-16,9-18-199 16,0-7-119-16</inkml:trace>
  <inkml:trace contextRef="#ctx0" brushRef="#br0" timeOffset="24680.88">5893 5800 948 0,'0'0'170'15,"0"0"-164"-15,-18 82 95 16,8-39 16-16,2 5-50 15,2 1-30-15,6-1-29 16,0-1-8-16,0-3-14 16,-6-1-95-16,0-5-51 15,-3-12-333-15</inkml:trace>
  <inkml:trace contextRef="#ctx0" brushRef="#br0" timeOffset="24826.09">5900 5936 827 0,'0'0'0'0,"0"0"-28"16,0 0-95-16,0 0-152 16</inkml:trace>
  <inkml:trace contextRef="#ctx0" brushRef="#br0" timeOffset="25107.1">6254 5270 1118 0,'0'0'105'16,"0"0"-88"-16,0 0 14 15,0 0-11-15,-30 96 74 16,27-18-23-16,0 13-38 16,0 14-15-16,-3 5 0 15,-3-1-13-15,-1-7-5 16,-4-8 0-16,-2-15-18 16,-2-11-45-16,3-11-81 15,6-14-97-15,0-18-166 16</inkml:trace>
  <inkml:trace contextRef="#ctx0" brushRef="#br0" timeOffset="25281.52">6033 5946 1170 0,'0'0'122'0,"0"0"-25"16,0 0-17-16,0 0-33 15,0 0-29-15,85-4-18 16,-27 9-19-16,3 1-197 16,-7-6-473-16</inkml:trace>
  <inkml:trace contextRef="#ctx0" brushRef="#br0" timeOffset="26692.95">6891 6055 1208 0,'0'0'47'16,"0"0"-26"-16,0 0-2 15,0 0 15-15,92 0 26 16,-17 1-7-16,25 10-24 16,15 2-16-16,4 2-6 15,-3-1-6-15,-14-1 1 16,-14 1 3-16,-13-2 0 0,-17-2-4 15,-12-5-1-15,-16 0 0 16,-12-5 1-16,-6 0 0 16,-9 0-1-16,-3 0-5 15,0-2-45-15,0-11-137 16,-8-6-340-16</inkml:trace>
  <inkml:trace contextRef="#ctx0" brushRef="#br0" timeOffset="27028.8">7528 5950 881 0,'0'0'237'0,"0"0"-223"16,0 0 31-16,0 0-16 15,0 0 9-15,0 0 27 16,128 28-4-16,-59-8-43 15,1 0-8-15,-3 1-9 16,-4 0-1-16,-14 1 0 16,-7-2-2-16,-14-2-10 15,-12 0 4-15,-11 2-1 16,-5 0 1-16,0 4 8 16,-19 2 17-16,-8 4-1 15,-4 1 6-15,-2 0-11 16,0 2-10-16,3-2-1 0,3-2 0 15,3-1-28-15,3-3-98 16,2-10-156-16,4-10-665 16</inkml:trace>
  <inkml:trace contextRef="#ctx0" brushRef="#br0" timeOffset="28961.9">8936 5766 893 0,'0'0'76'0,"0"0"-48"16,0 0 90-16,0 0-19 15,0 0-35-15,0 0-19 16,-58-20-12-16,37 20-11 16,-9 11-8-16,-5 13 3 15,-1 10 4-15,2 5 8 16,4 9-11-16,6 4-3 0,13 4-5 15,5 6 1-15,6 1 3 16,0 1 2-16,0-5-9 16,14-6-5-16,13-7 0 15,4-10-2-15,9-6-10 16,11-12-71-16,6-9-121 16,-1-9-329-16</inkml:trace>
  <inkml:trace contextRef="#ctx0" brushRef="#br0" timeOffset="29461.38">8894 6384 684 0,'0'0'175'0,"0"0"-153"16,0 0 68-16,0 0 55 16,0 0-54-16,0 0-24 15,88 62-23-15,-47-62-12 16,8-7-14-16,0-12-14 16,-1-8-3-16,-6-8 7 15,-6-12-3-15,-3-14-1 0,-4-14 2 16,-3-17-5-1,-4-14-1-15,-2-4-17 0,-9 4 1 16,-6 11 11-16,-5 14-2 16,0 20 7-16,0 18 3 15,-2 16 32-15,-5 14-26 16,4 8 4-16,-1 5-10 16,-5 0-3-16,-4 22-8 15,-1 19 8-15,2 14 7 16,6 11 4-16,6 14 10 15,0 9 2-15,0 6 6 16,3-2-18-16,6-3 3 16,1-7-10-16,2-6-3 15,5-7-1-15,3-10-11 16,7-13-85-16,6-12-79 0,1-20-363 16</inkml:trace>
  <inkml:trace contextRef="#ctx0" brushRef="#br0" timeOffset="29895.36">9639 6050 1242 0,'0'0'23'0,"0"0"-22"16,0 0 49-16,0 0-4 0,0 0-5 15,-40 100-12 1,40-57-7-16,0-2-11 0,13-4-9 16,11-8-1-16,4-8-1 15,7-9-14-15,-1-9-34 16,5-3-22-16,-5-10-8 16,-5-16 18-16,-7-9 46 15,-10-8 14-15,-2-6 2 16,-10-3 4-16,0 1 16 15,0 6 6-15,-13 11 11 16,4 11 18-16,1 14-1 16,5 6 7-16,2 3-19 15,1 0-25-15,0 15-8 0,0 17-11 16,0 12 26 0,4 12-11-16,10 2-4 0,4-2-6 15,-2-1-4-15,-1-7-1 16,6-8-2-16,-2-8-43 15,5-11-106-15,6-16-172 16,0-5-660-16</inkml:trace>
  <inkml:trace contextRef="#ctx0" brushRef="#br0" timeOffset="30412.93">10185 5352 1278 0,'0'0'81'16,"0"0"-77"-16,0 0-2 15,0 0 9-15,-43 90 43 16,43-16 4-16,0 17-2 16,3 18-41-16,6 6-6 15,-6-1-9-15,-3-7 5 16,0-16-4-16,-8-14-2 15,-4-16-16-15,3-19-12 16,0-17 0-16,4-12 6 16,2-13-11-16,1-8 14 15,2-25 20-15,0-14-40 16,0-6 21-16,13-4 7 0,1-1-34 16,2 6 28-16,-1 7 11 15,3 10 7-15,2 9 6 16,2 10 6-16,3 7-1 15,3 7 7-15,2 2 15 16,2 1-14-16,-3 19 5 16,1 9-2-16,-1 9-4 15,-8 6-18-15,-2 7 5 16,-10 4-5-16,-6-2 1 16,-3 0-1-16,0-7-3 15,-15-6-4-15,-6-11-6 16,-1-8 2-16,-2-8 6 0,-6-10-15 15,-4-3-38 1,-8-16-23-16,-4-18-251 0,0-17-489 16</inkml:trace>
  <inkml:trace contextRef="#ctx0" brushRef="#br0" timeOffset="32085.88">10743 6065 1215 0,'0'0'126'0,"0"0"-120"0,0 0-1 16,0 0 17-16,0 0 24 15,28 98-6-15,-19-54-23 16,-1 5-6-16,-1-3-3 15,1-1-3-15,-2-6-4 16,-3-8-1-16,-2-7 1 16,-1-11 0-16,0-7-1 15,0-6 0-15,2 0 0 16,-1-16-4-16,1-15 2 16,-2-11-18-16,0-9 7 15,0-5-5-15,0-1-12 16,0 2 22-16,0 8 8 0,1 12 4 15,9 8 5-15,1 12-4 16,1 5 4-16,0 8 0 16,3 2-1-1,4 2-6-15,8 19 8 0,4 10-2 16,-1 2-4-16,-2 2-4 16,-6-2 0-16,-6-4-1 15,-7-7-3-15,-6-6 4 16,-3-7-8-16,0-8-17 15,0-1 8-15,0 0 17 16,-12-17-4-16,-4-5 4 16,-1-4-5-16,2-2 5 15,6 2 1-15,8 0-1 0,1 3 0 16,6 5-9 0,16 5-4-16,8 9 4 0,0 4 7 15,1 2 2-15,-1 21 2 16,-2 4 7-16,-3 10 5 15,-2 4-6-15,-2 0-1 16,-2-3-7-16,-1-4 1 16,0-9-1-16,-3-5-5 15,3-12-26-15,0-6-35 16,4-2 16-16,-1-13 1 16,1-14-16-16,-5-5 44 15,-5-9 21-15,-5-4 15 16,-4-1 2-16,-3 2 1 0,0 8-7 15,0 10 22-15,0 9-1 16,-3 9 6-16,2 7-6 16,-5 1-14-16,3 3-17 15,1 20 0-15,-1 9 25 16,3 10-2-16,0 3 2 16,12 3-8-16,9-1-10 15,8-6-4-15,5-9-3 16,7-11-1-16,3-8-33 15,3-11-15-15,0-2-9 16,-4-9-14-16,-6-14 21 16,-7-6 24-16,-15-7 26 15,-7-6 4-15,-8-3 13 16,0 2 13-16,-6 9-10 0,-8 6 12 16,-2 14 1-16,7 7 12 15,1 7-21-15,-2 0-10 16,4 14-1-16,5 14 6 15,1 4 12-15,0 4-9 16,16 4-10-16,5-2-4 16,4-4-6-16,7-2 2 15,0-8-4-15,3-7-4 16,8-8-22-16,0-9-25 16,5 0-24-16,-2-10-7 15,-1-15 7-15,-3-11 46 16,-6-10 29-16,-2-12 3 0,0-14 26 15,-4-17 2-15,-5-15-2 16,-10-9-2-16,-10-6-1 16,-5 3-3-16,-5 9 6 15,-14 14 9-15,-3 18-19 16,0 23 17-16,3 20-10 16,6 14-13-16,1 14-5 15,-3 4-8-15,-4 30-1 16,-2 22-4-16,3 27 2 15,9 18 3-15,3 18 12 16,6 12-5-16,0 4-7 16,0-7 0-16,12-8 0 15,3-20-2-15,9-17-41 0,5-20-106 16,7-22-188 0,3-24-561-16</inkml:trace>
  <inkml:trace contextRef="#ctx0" brushRef="#br0" timeOffset="32367.15">12806 5270 1170 0,'0'0'26'0,"0"0"-23"15,-39 71 28-15,31-2 47 16,6 17 16-16,2 17-35 16,0 15-17-16,15 4-31 15,-1-2-1-15,-1-7-9 16,-6-17-2-16,-1-10-2 16,-6-14-36-16,0-17-87 15,0-19-242-15,-6-17-52 16</inkml:trace>
  <inkml:trace contextRef="#ctx0" brushRef="#br0" timeOffset="32526.29">12524 5905 1025 0,'0'0'207'0,"0"0"-168"15,0 0 54-15,0 0-33 16,0 0-34-16,86-14-14 15,2 14-12-15,14 0-5 16,1 0-200-16,-13 0-287 16</inkml:trace>
  <inkml:trace contextRef="#ctx0" brushRef="#br0" timeOffset="32729.02">13150 5771 1117 0,'0'0'133'15,"0"0"-100"1,0 0 13-16,0 0-5 0,-24 83 49 16,24-29-40-16,0 6-17 15,7 3-27-15,11 3 0 16,3-2-6-16,-5-4-21 16,2-8-59-16,-3-12-111 15,1-15-216-15,0-16-388 16</inkml:trace>
  <inkml:trace contextRef="#ctx0" brushRef="#br0" timeOffset="32878.87">13263 5842 1061 0,'0'0'155'0,"0"0"-132"15,0 0 33-15,0 0-35 16,0 0-21-16,0 0-137 15,65-63-255-15</inkml:trace>
  <inkml:trace contextRef="#ctx0" brushRef="#br0" timeOffset="33165.69">13643 5008 1315 0,'0'0'31'0,"0"0"-31"16,-7 89 0-16,8-4 64 15,7 27 22-15,-1 19-18 16,-5 25-34-16,-2 12-5 16,-6 5-11-16,-24 7-3 15,-6-9 0-15,-1-6-2 16,2-15-8-16,6-18-5 15,3-18-22-15,10-21-31 16,9-24-39-16,7-27-111 16,1-30-292-16</inkml:trace>
  <inkml:trace contextRef="#ctx0" brushRef="#br0" timeOffset="33489.37">13598 5798 1078 0,'0'0'116'16,"0"0"-100"-16,0 0-10 16,0 0 20-16,0 0 13 15,110-7-15-15,-75 32-11 16,1 8-12-16,-6 6-2 0,-8 7 1 15,-4 3-3-15,-9 2 0 16,-7 4 1-16,-2-2-2 16,-3-3 4-16,-21-7 0 15,-6-10 3-15,-4-10 7 16,-4-11 6-16,-1-9-1 16,-2-3-15-16,-1-9-5 15,3-20-42-15,12-6-103 16,20-12-180-16</inkml:trace>
  <inkml:trace contextRef="#ctx0" brushRef="#br0" timeOffset="34083.61">13802 6055 248 0,'0'0'928'0,"0"0"-914"15,0 0 15-15,0 0 34 16,0 0 12-16,0 0-27 16,46 62-1-16,-6-62-20 15,7 0-14-15,3-13-8 16,1-8 0-16,-5-12-3 16,-4-14 0-16,-2-22 6 15,0-22-7-15,5-14-1 16,-3-10-27-16,-2 2-17 15,-7 3 16-15,-11 10 23 0,-12 18 5 16,-10 19 53-16,0 29-50 16,-2 15 6-16,-12 12 6 15,-5 7-7-15,-5 19-8 16,-7 27 0-16,-3 25 4 16,1 19 12-16,5 17 11 15,3 12-10-15,5 7-4 16,6 0-9-16,8-10-1 15,6-11-3-15,9-22 0 16,14-20-7-16,3-18-30 16,6-18-3-16,2-20-10 0,3-7-41 15,-3-25 12 1,1-17 13-16,-5-14 35 0,-7-7 17 16,-7-3-12-1,-10 1 26-15,-6 7 18 0,0 13 49 16,-14 15 10-16,-2 14 13 15,-1 14-42-15,-1 2-18 16,2 22-15-16,0 21 2 16,5 13 2-16,8 6-14 15,3 3-5-15,12 0-3 16,16-5-102-16,8-6-86 16,9-11-357-16</inkml:trace>
  <inkml:trace contextRef="#ctx0" brushRef="#br0" timeOffset="34769.36">15217 5012 1197 0,'0'0'24'15,"0"0"-13"-15,0 0 34 0,0 0-2 16,0 0-2-1,0 0-18-15,-15 31-12 0,7 13 28 16,2 10-7-16,3 9-6 16,0 4-9-16,3 9 5 15,0 4 6-15,0 6-14 16,0 8 3-16,6 11-4 16,1-2-5-16,0-3 1 15,-4-7-6-15,-3-11 4 16,0-11-7-16,0-8 6 15,0-10-3-15,0-12 2 16,-6-6 1-16,1-11-3 16,0-9 3-16,4-7-6 15,-1-5 2-15,1-2 3 0,-1-1 2 16,1 0 3 0,-3 0-3-16,0-11-7 0,-3-7-7 15,1 0-8-15,3-3-11 16,3-2-22-16,0-4-51 15,0-7-168-15,11-3-439 16</inkml:trace>
  <inkml:trace contextRef="#ctx0" brushRef="#br0" timeOffset="35237.06">15199 5155 628 0,'0'0'126'0,"0"0"-106"16,0 0 54-16,0 0 68 15,0 0 10-15,0 0-71 16,0-9-17-16,3 9-29 16,15 0-10-16,17 0 5 15,15 0 14-15,8 0-25 16,8 0-10-16,-2 0-9 16,1 0 0-16,-4 0-57 15,-11 0-57-15,-12 0-250 0,-18-5-435 16</inkml:trace>
  <inkml:trace contextRef="#ctx0" brushRef="#br0" timeOffset="35650.8">15928 5297 1060 0,'0'0'88'0,"0"0"-72"0,0 0 19 16,0 0 2-16,0 0 38 15,0 0 14-15,-20 120-34 16,13-53-16-16,1 9-2 16,-2 10-4-16,2 13-1 15,-1 1-17-15,2 1-1 16,-1-2-1 0,3-10-11-16,0-10-1 0,3-8 3 15,0-17-4-15,0-13-22 16,0-14-18-16,3-16-20 0,8-11-111 15,4-2-127-15,1-27-278 16</inkml:trace>
  <inkml:trace contextRef="#ctx0" brushRef="#br0" timeOffset="35887.8">15912 5223 976 0,'0'0'208'0,"0"0"-171"0,0 0 14 16,0 0-1-16,0 0 28 16,94-28-38-16,-44 26-30 15,7 2-10-15,-1 0-12 16,-5 0-69-16,-9 0-56 15,-11 5-241-15,-12 1-385 16</inkml:trace>
  <inkml:trace contextRef="#ctx0" brushRef="#br0" timeOffset="36113.23">15871 5684 1013 0,'0'0'157'16,"0"0"-129"-16,0 0 52 16,0 0 25-16,0 0-11 15,92 7-52-15,-35-14-31 16,6 0-11-16,1-2-6 16,-3 2-40-16,-6-1-84 15,-13-2-200-15,-15 1-375 16</inkml:trace>
  <inkml:trace contextRef="#ctx0" brushRef="#br0" timeOffset="36683">15128 5670 18 0,'0'0'769'0,"0"0"-715"0,0 0 16 15,0 0 109-15,0 0-38 16,0 0-41-16,-9 0-26 15,9 0-19-15,7 0-20 16,20 0-14-16,19 0-5 16,17 0-16-16,12 0-39 15,1-3-233-15,-6-11-522 16</inkml:trace>
  <inkml:trace contextRef="#ctx0" brushRef="#br0" timeOffset="38856.64">16715 5934 1204 0,'0'0'76'16,"0"0"-41"-16,0 0 18 16,0 0-10-16,142-3 12 15,-33 3-10-15,24 0-18 16,20 1-21-16,4 14-5 15,-3 5 3-15,-13 4-3 16,-20 3-1-16,-21 0-2 16,-19-2-1-16,-22-5-4 15,-20-5-4-15,-17-6-4 0,-16-5-11 16,-6-4-25-16,0 0 5 16,-16-2-41-16,-10-18-369 15</inkml:trace>
  <inkml:trace contextRef="#ctx0" brushRef="#br0" timeOffset="39174.76">17725 5749 1166 0,'0'0'30'0,"0"0"-29"0,0 0-1 16,0 0 6-1,0 0 15-15,0 0 17 0,114 69-11 16,-65-38-20-16,-6 0-3 16,-1 0-3-16,-9 0-1 15,-4 0 0-15,-6-1-1 16,-4-2-4-16,-6-2-1 16,-8 3-1-16,-5 1-3 15,-1 2 6-15,-20 6 4 16,-6 1 3-16,-3 1 0 15,-1-2-1-15,1-3 0 16,2-3-2-16,4-5-6 0,6-6-67 16,6-5-165-1,8-9-196-15</inkml:trace>
  <inkml:trace contextRef="#ctx0" brushRef="#br0" timeOffset="39539.07">19054 5550 1189 0,'0'0'72'16,"0"0"-52"-16,0 0 4 15,0 0 6-15,-31 77 52 16,21-6-24-16,4 19-8 16,1 16-13-16,-1 7-16 15,3 2-1-15,0-3-13 16,0-5-3-16,1-10-3 15,2-14-1-15,0-10-15 16,0-13-46-16,4-14-83 16,8-17-156-16,6-19-291 0</inkml:trace>
  <inkml:trace contextRef="#ctx0" brushRef="#br0" timeOffset="40257.08">19043 5489 588 0,'0'0'668'16,"0"0"-655"-16,0 0-13 15,0 0 0-15,104-18 5 0,-67 26 16 16,1 9 5-1,-1 7-2-15,-1 6-3 0,-11 6-7 16,-5 8-2-16,-13 7-6 16,-7 13 10-16,-1 5-4 15,-22 5-5-15,-8-5-1 16,-8-4-6-16,-10-7 1 16,-11-7-1-16,-10-11-3 15,-5-9-16-15,-2-12-3 16,8-10 5-16,13-9 16 15,15 0 1-15,14-12 8 16,15-9-2-16,8-1 11 16,4-3 14-16,4 6 7 0,23 4-11 15,12 8-21 1,12 7-1-16,4 0 6 0,6 20-4 16,1 10-5-16,-3 7 1 15,-2 2-3-15,-4 3 0 16,1-3 2-16,-3-2-2 15,3-6-1-15,2-8 0 16,-1-7-3-16,-4-5-14 16,-2-5-9-16,-10-6-6 15,-7 0 10-15,-7-7 23 16,-10-16 0-16,-2-9 2 16,-5-8 6-16,-4-10 2 15,-4-7 4-15,0-2-7 16,0 4-4-16,-3 8 1 0,-7 10-2 15,1 12 11-15,0 10-1 16,4 8-9-16,4 5 2 16,-2 2-4-16,-6 12-1 15,-7 21 2-15,-3 17-2 16,-3 10 16-16,5 3-13 16,6 0-3-16,5-2 0 15,6-8-1-15,1-3-24 16,29-9-54-16,12-12-145 15,12-10-479-15</inkml:trace>
  <inkml:trace contextRef="#ctx0" brushRef="#br0" timeOffset="41226.08">20081 5934 911 0,'0'0'118'0,"0"0"-117"15,0 0 38-15,0 0-10 16,0 0 10-16,-100-13 27 16,67 26-9-16,2 12-23 15,-1 12-3-15,4 10-9 16,3 7-3-16,9 5 6 16,7-2-7-16,9-6-10 15,6-11 1-15,28-6-9 16,15-14-2-16,9-10-22 15,6-10-19-15,-2 0-13 0,-9-18-10 16,-9-9 37-16,-10-8 29 16,-7-9 1-16,-6-4-1 15,-6-3 6-15,-7 3 11 16,-5 8-1-16,-3 14 37 16,0 11-22-16,0 10 16 15,0 5-24-15,0 0-20 16,0 18-1-16,0 13 10 15,-1 16 23-15,1 9-1 16,0 9-1-16,0 9-5 16,0 2-15-16,3 3 1 15,-3 3-3-15,0 1-7 16,0 1-4-16,-10-1 0 0,-5 1 2 16,-5-1-2-16,1-9-1 15,-5-11-6-15,-3-20 7 16,-3-16 1-16,-4-15 0 15,-5-12 8-15,-7-4 12 16,-2-27-10-16,-1-17-1 16,5-19-6-16,15-11 0 15,16-10-4-15,13-5-22 16,23 1-30-16,31 7-82 16,18 8-75-16,16 11-316 15</inkml:trace>
  <inkml:trace contextRef="#ctx0" brushRef="#br0" timeOffset="41462.33">20788 5966 906 0,'0'0'205'0,"0"0"-173"16,0 0 57-16,0 0-29 15,0 0-38-15,0 0 62 16,-16 126-36-16,16-57-25 16,0 4-13-16,0 2-6 15,0-5-4-15,7-5 0 16,2-7-56-16,5-10-109 0,1-15-229 16,0-17-474-16</inkml:trace>
  <inkml:trace contextRef="#ctx0" brushRef="#br0" timeOffset="41641.44">20866 5843 1199 0,'0'0'0'16,"0"0"-81"-16,0 0-42 0,0 0 6 15,0 0 11-15,0 0-416 16</inkml:trace>
  <inkml:trace contextRef="#ctx0" brushRef="#br0" timeOffset="48798.34">21518 5988 1030 0,'0'0'58'0,"0"0"-43"16,0 0 45-1,0 0-11-15,0 0 28 0,0 0-21 16,0 0-38-16,-5-27-11 15,-10 31-6-15,-10 11 1 16,-9 10-1-16,-4 6 0 16,3 5-1-16,2 3 0 15,4 3 2-15,6 0-4 16,9-4 1-16,5-4-1 16,9-8-6-16,0-3-8 15,14-6 10-15,11-6 6 16,4-1 5-16,6-3 1 15,-1 2-3-15,1 0-2 16,-4 1 0-16,-3 1-1 16,-2 2 2-16,-7 0-2 15,-1 4 0-15,-7 3 0 0,-4 2-1 16,-7 4-2-16,0 2 3 16,-7-2 6-16,-22 1 1 15,-10-4 7-15,-8-4-2 16,-6-6 2-16,-2-8 3 15,5-5-7-15,9-5-5 16,16-21-5-16,19-12-34 16,9-13-93-16,40-13-247 15,24-13-160-15</inkml:trace>
  <inkml:trace contextRef="#ctx0" brushRef="#br0" timeOffset="49064.89">21907 5195 990 0,'0'0'114'0,"0"0"-60"15,0 0-17-15,0 0 52 16,0 0-51-16,0 0-27 16,-45 50 44-16,45 23 4 15,8 18-16-15,10 13 5 16,-3 17-28-16,-4 12-1 15,-11 4-11-15,0 0-6 16,-5-10-1-16,-10-10-2 0,7-11 0 16,1-16-74-16,7-19-73 15,0-25-171-15,3-23-273 16</inkml:trace>
  <inkml:trace contextRef="#ctx0" brushRef="#br0" timeOffset="49256.97">21745 5868 1197 0,'0'0'24'16,"0"0"-20"-16,0 0-4 15,137-5 3-15,-72 5-3 16,6 0 0-16,-6 3-158 15,-13 8-262-15</inkml:trace>
  <inkml:trace contextRef="#ctx0" brushRef="#br0" timeOffset="50016.01">21839 6485 1065 0,'0'0'53'0,"0"0"-20"16,0 0 13-16,0 0-6 16,0 0-9-16,108 64-3 15,-43-64-23-15,0-11-5 16,-7-9-7-16,-7-7-23 16,-11-10-5-16,-8-8 1 15,-11-11 4-15,-8-8 16 16,-8-4 14-16,-5 3 4 15,0 9 2-15,-6 15 23 16,-9 15 7-16,3 10 6 16,4 9-4-16,1 5-19 15,1 2-3-15,-3 6-10 0,-2 19-4 16,-2 12 12 0,6 12 0-16,4 7-7 0,3 4 5 15,0-1-10-15,12-5 3 16,10-9-4-16,8-8-1 15,7-10-9-15,4-13-10 16,3-10-31-16,1-4 4 16,-2-9-18-16,-7-16-16 15,-6-10 43-15,-6-9 33 16,-11-7 4-16,-7-4 5 16,-6 2 6-16,0 3 5 15,-13 12 28-15,-11 13-17 16,-3 8 22-16,2 8-10 0,5 6-6 15,7 3-17 1,8 0-14-16,5 0-2 16,0 0-10-16,13 6 10 0,16 3 4 15,8-1 5-15,7-1-6 16,2-2 2-16,-6-4-5 16,-7 1 0-16,-11 0-1 15,-10-2 2-15,-7 2 1 16,-5-2 3-16,0 1 29 15,0-1 6-15,0 3-18 16,0 4-12-16,0 4-6 16,0 7 11-16,0 5 14 0,0 7-9 15,0 6 2 1,0 8-7-16,0 5-4 0,0 3-2 16,0-3-6-1,0-2 0-15,0-3-3 0,0-4-2 16,0-5-51-16,0-10-87 15,-2-9-215-15</inkml:trace>
  <inkml:trace contextRef="#ctx0" brushRef="#br0" timeOffset="50178.03">22878 6429 629 0,'0'0'744'0,"0"0"-713"16,0 0-17-16,0 0-9 16,0 0-5-16,0 0-77 15,-44-6-445-15</inkml:trace>
  <inkml:trace contextRef="#ctx0" brushRef="#br0" timeOffset="58006.79">15231 8701 955 0,'0'0'42'0,"0"0"89"15,0 0 3-15,0 0-41 0,0 0-35 16,0 0-11-1,0 0-18-15,-6-5-13 0,13 17-9 16,1 7 11 0,-4 5 0-16,-1 6 2 0,-1 6-2 15,-2 3 6-15,0 6-7 16,0 4 6-16,0 4-4 16,0 2-7-16,0 4 3 15,0 6 2-15,0 3-12 16,0-1 2-16,0-2 5 15,1-4 3-15,2 0-10 16,-1-4 5-16,-1 1-5 16,-1-6-2-16,2-5-2 0,3-9 1 15,0-8 2-15,1-8-2 16,3-6-2-16,-3-6 0 16,0-6-7-16,-3-2-18 15,0-2-38-15,1-9-29 16,-2-21-159-16,-2-19-806 15</inkml:trace>
  <inkml:trace contextRef="#ctx0" brushRef="#br0" timeOffset="60399.04">15180 8683 270 0,'0'0'56'0,"0"0"39"15,0 0 23 1,0 0-15-16,0 0-32 0,0 0 1 15,0 5 7-15,2-5 5 16,1 0 11-16,4 1-29 16,6-1-9-16,10 0-14 15,7 0-6-15,10 0-19 16,3 0-6-16,8 3-6 16,7-2 6-16,3 4-1 15,9-2-3-15,5 0-4 16,6 1-1-16,3 0-3 15,3 0 0-15,1 2 1 16,0-1-1-16,-1 1-2 16,-4 1-4-16,-7 2 5 15,2-1-12-15,-2 0 3 0,0 2 4 16,-1 0 0 0,-2 0-6-16,-6-1-7 0,-5-2 10 15,-2-1 8-15,-10-2 0 16,-6 0 1-16,-13 0-1 15,-12-2 2-15,-6-1-2 16,-9-1 3-16,-2 0-2 16,-2 0 15-16,0 0 8 15,0 0 11-15,0 0 5 16,0 0-8-16,0 0-12 16,0 0-6-16,0 0-6 15,0 0 0-15,0 0-2 16,0 1 1-16,0 3-6 15,0 1-5-15,0 4 5 0,0 6 4 16,0 4 8 0,0 3 4-16,-2 3-1 0,-1 3 7 15,0 2-12-15,-1 4-1 16,0 2 2-16,-1 3-2 16,1 4-6-16,-1 3 1 15,1-3-2-15,0 2 3 16,1-2-1-16,2-2 0 15,-1-3 3-15,0 0-5 16,2-2 1-16,-2 0-2 16,-1-1 2-16,2 0 2 15,-2-1-4-15,0-2 4 16,1 2-5-16,-2-5 3 0,1 0-1 16,0 0 0-16,1-2-2 15,1-2 3-15,1-2 1 16,-3 0-4-16,3-1 0 15,0-1 5-15,0 1-4 16,0 0 4-16,0-1-4 16,0 1 0-16,0-1 0 15,6-1 2-15,-5-1-1 16,2-5-2-16,2 0 0 16,-2-3 0-16,3-3-1 15,-3-2 1-15,0-4 3 16,-3-2-3-16,0 0 0 0,0 0 0 15,0 0 1-15,0 0 3 16,0 0-2-16,0 0 2 16,0 0-4-16,0 0 1 15,0 0 4-15,0 0-2 16,0 0-2-16,-12-1 2 16,-7-7 3-16,-7-1-2 15,-7 2-4-15,-7 0 1 16,-5 0 0-16,-3 1-2 15,5 3 0-15,3 0-1 16,3 3 1-16,1 0 1 16,1 0 1-16,0 0-1 0,-1 0 0 15,0 0 0 1,-1 0-1-16,-1-1 1 0,-2-4 0 16,-1 1 3-16,-1-3 3 15,1 1-4-15,4 1-2 16,3 0 2-16,5 0-2 15,4 0 0-15,1 1 1 16,0 0-1-16,1 3 0 16,-2-1-1-16,-3 0 1 15,-2 1 0-15,-3 1 4 16,2-3-4-16,-3 0 0 16,-2-1-1-16,0-1-1 15,-1-1 1-15,-1 1-4 0,-3 0 2 16,4 3 2-16,1-2-3 15,1 3-1 1,6 0 4-16,2 0-1 0,0 1 2 16,2 0 0-16,3 0-1 15,0 0 1-15,5 0-3 16,0 0 2-16,-1 0-1 16,3 0-2-16,-1 0 2 15,2 0 2-15,1 0 0 16,2 0-1-16,4 0 0 15,2 0 1-15,2 0 2 16,3 0-1-16,0 0-1 16,0 0 3-16,0 0 0 15,0 0-1-15,0 0-1 16,0 0-1-16,0 0 2 0,0 0 1 16,0 0-1-16,0 0 1 15,0 0-2-15,0 0-1 16,0 0 0-16,0 0 4 15,0 0-3-15,0-8-1 16,0 1 1-16,2-4 4 16,-1-2-5-16,-1-5 5 15,0-4 1-15,0-5-2 16,0-6 0-16,0-1-1 16,-1 3-3-16,-2 6-1 15,3 6 1-15,0 8 1 16,0 4-1-16,0 3-15 0,0 1-44 15,6-4-104 1,6-3-456-16</inkml:trace>
  <inkml:trace contextRef="#ctx0" brushRef="#br0" timeOffset="61134.01">15556 9105 789 0,'0'0'97'0,"0"0"13"15,0 0 44-15,0 0-59 16,0 0-47-16,0 0-8 16,-11 47 0-16,4-14-12 15,0 7-5-15,2 4-2 16,2 1 2-16,-1 1-2 16,1-7-10-16,1-2-5 15,1-6-4-15,1-6-2 16,0-5-14-16,0-6-90 0,0-9-133 15,6-5-278-15</inkml:trace>
  <inkml:trace contextRef="#ctx0" brushRef="#br0" timeOffset="61510.94">15523 9022 106 0,'0'0'741'0,"0"0"-725"15,0 0 7-15,0 0 21 0,0 0 21 16,0 0-40-16,85-45-15 16,-58 44-1-16,0 1-7 15,-5 0 3-15,-1 0-4 16,-9 4 0-16,-2 6-1 15,-7 3 0-15,-3 6 7 16,0 7 2-16,0 2-7 16,-7 6 3-16,-9-2 1 15,-2 2-5-15,-3-4 6 16,-1-6-7-16,-1-4 0 16,2-7 8-16,3-7-7 15,6-4 0-15,4-2 1 0,3-2 3 16,2-14-5-1,3-4-172-15,0 0-212 0</inkml:trace>
  <inkml:trace contextRef="#ctx0" brushRef="#br0" timeOffset="62061.86">15578 9474 532 0,'0'0'279'0,"0"0"-266"16,0 0 14-16,0 0 57 0,0 0 9 16,0 0 5-16,26 10-48 15,-2-10-16-15,4 0-27 16,-1 0 5-16,-3 0-8 15,-5 0-3-15,-5-8 1 16,-7-1 1-16,0-5 5 16,-5-3-3-16,-2-3-3 15,0-1-2-15,-12 0-7 16,-5 1-1-16,-3 3-1 16,-1 4 5-16,1 3-2 0,6 3 5 15,5 2 1 1,7 2 1-16,2 1-1 0,0-2 0 15,12 1-32-15,12 0-2 16,3-2 17-16,3 4 12 16,-4 1-2-16,0 0-2 15,-8 0 6-15,-5 0 3 16,-6 8 1 0,-3 5 1-16,-3 5 10 0,-1 5 4 15,0 1 6-15,0 2-3 16,0 3-2-16,0 0-11 15,0 1 2-15,0 0 0 16,0-5-6-16,2-1-1 16,8-6-1-16,8-6-97 0,4-9-222 15,2-3-489 1</inkml:trace>
  <inkml:trace contextRef="#ctx0" brushRef="#br0" timeOffset="62361.73">16017 9392 589 0,'0'0'418'0,"0"0"-389"15,0 0 66-15,0 0 14 16,0 0-59-16,-86 13-22 16,72 4-11-16,2 5-1 15,8 2-7-15,2 0-6 0,2-3 2 16,0-1 0-1,16-3-5-15,10-9 0 0,5-3-39 16,3-5-17-16,-1 0-20 16,-7-13-34-16,-11-6 70 15,-8-4 40-15,-7-3 5 16,0-1-2-16,-9 0 1 16,-10 2-4-16,1 5-4 15,-1 9-10-15,2 7-115 16,4 3-159-16</inkml:trace>
  <inkml:trace contextRef="#ctx0" brushRef="#br0" timeOffset="62861.75">16233 9351 858 0,'0'0'95'0,"0"0"-85"15,0 0 106-15,0 0-11 16,-92 27-49-16,78-3-34 16,3 2-8-16,5 1-5 0,3 0-1 15,1 2-2 1,2-2-1-16,0-4 0 0,5-1-1 15,9-5 1-15,4-6-3 16,8-5-2-16,0-6-25 16,4 0-11-16,0-4-19 15,-3-11-43-15,-6-5 34 16,-5-2 41-16,-8-3 18 16,-5-4 5-16,-3 3 3 15,0 3 5-15,-3 6 15 16,-6 6 32-16,3 5 5 15,-1 5-21-15,4 1-15 16,0 0 4-16,0 0 0 16,-2 7-10-16,2 11 7 15,3 6-3-15,0 1-10 0,0 4-1 16,8-5-2-16,8-1-7 16,3-3-2-16,8-6-10 15,8-6-124-15,1-8-241 16</inkml:trace>
  <inkml:trace contextRef="#ctx0" brushRef="#br0" timeOffset="63248.96">16487 9350 850 0,'0'0'41'0,"0"0"-37"15,0 0 66-15,0 0-8 0,0 0-32 16,0 0-20-16,-69 49 3 16,69-29-13-16,0-1 0 15,0-2-1-15,5-3 1 16,8-1-9-16,2-1-4 16,3-2-23-16,-3-2 16 15,1 1 12-15,-4-1 7 16,2 1 2-16,-7 0-2 15,1 4 1-15,-4 1 0 16,-4 2 1-16,0 1 2 16,0-2-3-16,-4 2 0 15,-13-3 1-15,-5-1 3 0,-2-5-1 16,-1-2 6-16,4-5-8 16,1-1 1-16,11-1-2 15,9-16-55-15,0-9-126 16,26-9-438-16</inkml:trace>
  <inkml:trace contextRef="#ctx0" brushRef="#br0" timeOffset="63613.28">16675 9357 918 0,'0'0'17'0,"0"0"-11"0,0 0 57 15,0 0-20-15,0 0-19 16,0 0-9-16,-79 82-11 16,76-63-4-16,3-2 5 15,0-3-4-15,0-1-1 16,0-3 0-16,6-3-2 16,1-1 2-16,4 0-1 15,-1-1 1-15,2 1 2 16,0 2-1-16,0-1 9 15,-4 3-5-15,-1 1 0 16,-6 4-5-16,-1-1 0 16,0 0 1-16,-8 2-1 0,-11-6 0 15,-6 0 1 1,-2-4-1-16,-1-5 2 0,4-1-2 16,6 0 0-16,10-15-36 15,8-9-102-15,8-7-114 16</inkml:trace>
  <inkml:trace contextRef="#ctx0" brushRef="#br0" timeOffset="63903.7">16798 9410 85 0,'0'0'956'0,"0"0"-919"16,0 0 49-16,0 0-3 15,0 0-41-15,-81 72-15 0,76-48-11 16,5-2-3-16,0-3-6 16,2-3-6-16,13-8 5 15,9-5-6-15,2-3-18 16,0-2-13-16,-4-15 8 16,-7-5 23-16,-12-1 3 15,-3-6 4-15,-6 3-7 16,-22 0-2-16,-11 9-9 15,-12 7-28-15,-7 8-121 16,0 2-327-16</inkml:trace>
  <inkml:trace contextRef="#ctx0" brushRef="#br0" timeOffset="65681.53">26498 8812 858 0,'0'0'173'16,"0"0"-150"-16,0 0 72 15,0 0-15-15,0 0-26 16,0 0-22-16,0 0-21 15,2 57-8-15,3-19 32 16,-2 4 2-16,-3 4-5 16,0 4-2-16,0 2 2 15,0 8-9-15,0 1-4 16,0 3-9-16,0-2 3 16,0-1 0-16,-4-2-3 0,-3 2 1 15,2-1-2-15,-1 2 3 16,3 1 0-16,-3-4 0 15,3 0 1-15,-3 0-4 16,0 1 5-16,-1-1-4 16,-1 3 3-16,-4 0-3 15,-1 4 3-15,1-2-2 16,-3 2-4-16,3-2 0 16,-1-4-2-16,2-7 0 15,1-10-3-15,1-11 1 16,1-9-2-16,4-7 3 15,2-9-4-15,2-3 0 16,0-4 0-16,0 0-2 16,0-24-22-16,12-18-22 0,8-26-65 15,2-25-249 1</inkml:trace>
  <inkml:trace contextRef="#ctx0" brushRef="#br0" timeOffset="68319.3">26552 8799 542 0,'0'0'189'15,"0"0"-148"-15,0 0 0 16,0 0 56-16,0 0-15 16,91 9-9-16,-32-3-6 15,15-1-19-15,12 3-21 16,13 0-11-16,5 1-4 15,0 0-2-15,-1-1-5 16,-4 2-3-16,-5-1-4 0,-8-2 3 16,-11-1-1-1,-8-5 2-15,-4-1 1 0,-7 0-2 16,-1 0 1-16,-2 0-2 16,-2-4 4-16,-2-2-4 15,-1 2 2-15,2 2-1 16,-5 1-1-16,4 1 3 15,0 0-3-15,-1 0 0 16,1 0 0-16,2 3 0 16,3 5 2-16,6 2-2 15,5 0 2-15,3 1-2 16,-2-1-2-16,-9-1 0 16,-8-3 2-16,-13-1 0 15,-10-1 0-15,-9-3 0 0,-5 1-1 16,-3-2 1-1,5 0 5-15,-7 0-5 0,1 0 6 16,-4-2-5-16,-4 1-1 16,0 0 6-16,0 1 7 15,0-2 5-15,0 2 0 16,0 0-11-16,0 0 1 16,0 0 1-16,0 0-8 15,0 0 0-15,0 0-1 16,0 0-2-16,0 0 0 15,-4 7-1-15,-5 8 3 16,-3 6 3-16,-3 4 2 16,3 3 6-16,-3 3-3 0,5 5 2 15,-4 5 3-15,4 5 2 16,1 2 0-16,1 3 7 16,1-1 0-16,2-4-12 15,-2 2-1-15,1 1-3 16,-4 2-4-16,1 1 3 15,-2 3-2-15,1-1-1 16,1-3 1-16,3-1 0 16,1-1-1-16,4-3 3 15,-1-1-2-15,2 0 6 16,0-2 3-16,0-3-2 16,-1-1-4-16,-1-2 4 0,-3-1-9 15,0 2 4-15,0 1-2 16,-1 4 0-16,0 2-1 15,-2 2 0-15,2-1 0 16,-2 0-1-16,0-4-1 16,4-1 0-16,-3-5 5 15,2 0-4-15,2-2 0 16,0-1 0-16,0 3 1 16,2-1 0-16,-4 5 3 15,2-1-2-15,2 2-1 16,-3-1 0-16,2-3-2 15,1-4 3-15,-1-4-6 16,2-6 6-16,-2-4-3 0,2-4 0 16,0-1 2-16,0-3-2 15,0-2 0-15,-1-2 0 16,-1-3 0-16,1-1 2 16,-1 0-2-16,2-3 0 15,0 0 0-15,0 0 0 16,0 0 0-16,0 0 2 15,-3 0-1-15,-1 0 0 16,-4 0-1-16,-8-3 0 16,-2-4 6-16,-3 0-5 15,-1 0 2-15,0 0-3 16,-1 3 0-16,-1 0 0 0,2 1 1 16,-2 0-1-1,1 2 0-15,1-1 0 0,-3 0 0 16,0 1 0-16,-1-3 1 15,2 0-1-15,-4-2 0 16,-2-3 0-16,-4 1 1 16,-5-2-2-16,0 1 0 15,3 0-1-15,2 1 1 16,3 2 1-16,2-1-1 16,1 1 1-16,1-1 2 15,3 1-2-15,5 1 0 16,0-1-1-16,3 0 3 15,0 0-4-15,0-1 4 16,-1 2-2-16,-3-2 1 16,0 1-1-16,-1 1 0 15,0 1-1-15,0 1-1 0,1-1 2 16,0 0 0-16,4 2 1 16,-1-1-1-16,2 0 2 15,-1 0-1-15,1 1-1 16,-3-1-1-16,0 0 0 15,-1-1 1-15,-2 4 0 16,1-3 1-16,0 1-1 16,-1 0 1-16,4-1-2 15,0 1 1-15,0-1 0 16,1 1-6-16,-1-1-1 16,-2-2 6-16,-6 0-2 0,-5 0-2 15,-2-1 2 1,-2 0-18-16,-2 2 16 0,-3-3 5 15,-4 1 0 1,1 2 0-16,6 0 1 0,5 1-1 16,4 0 0-16,5-1-1 15,1 2 1-15,3 1 0 16,0 1 0-16,0-1-4 16,-1 1 4-16,-2 0 0 15,5 0-1-15,1 0 2 16,3 0-2-16,3 0 2 15,-1 0-2-15,1 0 1 16,1 0 0-16,0 0 1 16,-2 0-1-16,-2 0-1 15,-3-2 1-15,-6 2 0 0,-3 0 0 16,1-1 0 0,0-1 1-16,4 1-2 0,-2-1 2 15,-1-4-1-15,2 2 0 16,4 0-3-16,4 1 0 15,0 2 2-15,0-3 2 16,1 1 0-16,1 1-1 16,6 0-1-16,1 0 0 15,3 2 2-15,-2 0-1 16,2-1 2-16,-1 1-3 16,-2 0 1-16,0 0-1 15,0-2 1-15,0 2 1 0,0-1-1 16,-3 1-1-16,1-1 1 15,2 1 0-15,-1-2 3 16,2 0-3-16,1 1-2 16,-1-3 2-16,-1 3 1 15,0-4 0-15,-1 3 5 16,1-5-5-16,0 0-1 16,0-2 5-16,0 1-5 15,0-2 6-15,3-2-2 16,0 0 9-16,0-4 3 15,0-3-10-15,0-4 4 16,0-5 0-16,2-6 0 16,7-4-4-16,4-4-6 15,0-2-9-15,5-3-28 0,0-1-41 16,5-8-284-16</inkml:trace>
  <inkml:trace contextRef="#ctx0" brushRef="#br0" timeOffset="69123.87">27001 9429 1127 0,'0'0'146'0,"0"0"-127"0,0 0 67 15,0 0 3-15,0 0-49 16,0 0-27-16,0 0-2 15,-48 53 6-15,36-4-1 16,0 7-5-16,2 4-2 16,-4 3 6-16,-4-3-2 15,1 1-5-15,0-5-5 16,-1-3 1-16,5-8-3 16,-2-9-1-16,6-7 0 15,1-10-11-15,4-6-31 16,4-9-88-16,0-4-118 0,0-4-313 15</inkml:trace>
  <inkml:trace contextRef="#ctx0" brushRef="#br0" timeOffset="69618.24">26995 9364 942 0,'0'0'164'0,"0"0"-141"0,0 0 18 15,0 0 23-15,0 0-20 16,0 0 1-16,94 19-7 16,-75 4-18-16,-3 4-6 15,-8 5-6-15,-6 5-5 16,-2 4 5-16,-5 4 2 15,-19-1 0-15,-6-4 1 16,-7-4-2-16,-3-5-4 16,-5-8 0-16,5-6-2 15,4-7 2-15,7-5 4 16,12-5 5-16,3 0 9 16,4 0-7-16,7-1 1 15,0-3 7-15,3 2-1 16,0 1-11-16,0 1-1 15,0 0 1-15,0 0-5 0,6 7-3 16,7 12 0-16,2 8 4 16,3 3 3-16,1 4-7 15,-1 3 3-15,2 1-5 16,-1-2-2-16,4 1 0 16,-4-5 0-16,0-3-24 15,2-6-29-15,0-8-102 16,3-7-172-16,-3-5-666 15</inkml:trace>
  <inkml:trace contextRef="#ctx0" brushRef="#br0" timeOffset="70055.64">27217 10151 835 0,'0'0'540'16,"0"0"-520"-16,0 0 8 15,0 0 25-15,0 0-6 16,-9-89-16-16,15 60-13 16,3-7 4-16,0-4-11 15,1-10-7-15,2-9-3 16,4-10-1-16,4-10 0 0,4 0 0 15,1 7-5-15,-3 17-3 16,-6 21 6-16,-6 16 2 16,-5 12 0-16,-4 5 2 15,2 1-2-15,-3 0 0 16,3 18-6-16,1 19 2 16,3 18 4-16,-1 15 4 15,-2 5 3-15,-4 4 0 16,0-4 2-16,0-5-5 15,0-6-2-15,0-9-2 16,-3-7-1-16,2-10-23 16,1-10-61-16,0-10-99 0,0-14-128 15,0-4-527 1</inkml:trace>
  <inkml:trace contextRef="#ctx0" brushRef="#br0" timeOffset="70242.14">27241 9858 339 0,'0'0'1053'15,"0"0"-1011"-15,0 0-38 16,0 0 55-16,0 0-4 16,88-3-37-16,-30 3-17 15,5 0-1-15,-5 0-56 16,-9 3-155-16,-11 1-266 0</inkml:trace>
  <inkml:trace contextRef="#ctx0" brushRef="#br0" timeOffset="70924.32">27617 10112 644 0,'0'0'347'0,"0"0"-299"0,0 0 112 15,0 0-24-15,0 0-34 16,0 0-29-16,-16-74-38 15,16 43-10-15,0-9-4 16,13-7-8-16,2-7-9 16,4-5-2-16,1-3-1 15,1 3-1-15,-2 6 0 16,-4 13-2-16,-3 12-3 16,-3 14 4-16,-5 7-2 15,-1 6 1-15,0 1-10 16,-1 0 7-16,1 6 2 15,4 20 0-15,0 17 3 16,1 10 1-16,-3 5-1 0,-4-1-1 16,-1-7 1-16,0-5 0 15,0-12 0-15,0-10 3 16,0-10-6-16,0-9 3 16,0-4-2-16,0 0 2 15,0-14 7-15,-1-11-4 16,-1-8-3-16,2-5 0 15,0-1 0-15,0-3-1 16,6 1-1-16,10 5-3 16,1 7-6-16,1 11 0 0,-5 8-8 15,-1 9 9-15,-4 1 3 16,-1 0 7-16,0 14 18 16,2 11 5-16,-1 8-13 15,-2 7 0-15,-1 6-4 16,-4 2 7-16,3 1-5 15,-4-1-5-15,0-4-2 16,0-3 1-16,0-3-2 16,-1-3-34-16,-14-7-147 15,-2-3-514-15</inkml:trace>
  <inkml:trace contextRef="#ctx0" brushRef="#br0" timeOffset="74660.03">16840 9389 594 0,'0'0'62'0,"0"0"26"0,0 0 33 16,0 0 19-16,0 0-48 15,0 0-27-15,0 0-30 16,19-7-4-16,-3 15 4 16,-2 1-9-16,0 2 0 15,-3-1 1-15,-1 0-9 16,-1 3-2-16,-1 1-11 15,-2 0 4-15,2 2-2 16,0 2 0-16,1 1-1 16,2 0 0-16,-1 3 0 15,0 0-5-15,-1-1 2 16,0-1 0-16,-3-2-2 0,-3-1 1 16,-3 0 4-16,0-2-5 15,0 1 5 1,0-1-3-16,-1-1-2 0,-6 1 1 15,-1 0 0-15,0 0 0 16,1-3-2-16,-1 2 4 16,0-1-4-16,0-2 0 15,-3-1 0-15,-2-4 0 16,-2-2 6-16,-1-3-2 16,1-1-2-16,0 0 2 15,3-1 0-15,1-10-2 16,1-5 1-16,4-1 3 15,3 0-1-15,2 2-1 0,1 1 3 16,0-1 2 0,0 1-3-16,4 0-3 0,5-1 0 15,4 1-2-15,1 1 6 16,4 2-5-16,2 2-1 16,2-1 2-16,4 3-3 15,0 1-4-15,-4 1 4 16,-4-1 0-16,0 1 1 15,-3-3-1-15,-2 3 1 16,-2-3 1-16,-2-2-2 16,-4 4 2-16,-2 0 1 15,-1 3 0-15,-2 2 3 16,0 1 0-16,0-2-4 0,0 2-2 16,0 0 1-16,0 0-1 15,0 0 0-15,0 0 0 16,0 0 1-16,1 0-1 15,1 0-1-15,3 0-31 16,5 0-152-16,0 0-319 16</inkml:trace>
  <inkml:trace contextRef="#ctx0" brushRef="#br0" timeOffset="78961.97">16902 10844 1117 0,'0'0'51'16,"0"0"-11"-16,0 0 5 16,0 0 1-16,0 0 14 15,0 0 38-15,-6 113-50 0,4-59-14 16,2 3-10-16,0 4-9 15,-1-1-1-15,-2-6-10 16,-2 0 0-16,1-7-4 16,-2-4 0-16,-2-4-21 15,4-8-50-15,-2-9-103 16,3-12-109-16,0-10-321 16</inkml:trace>
  <inkml:trace contextRef="#ctx0" brushRef="#br0" timeOffset="79331.52">16981 10755 952 0,'0'0'55'0,"0"0"-47"0,0 0 25 16,0 0 25-16,0 0 16 15,0 0-12-15,128 61-23 16,-79-26-24-16,0 5-8 16,-7 2-2-16,-9 1-5 15,-6 3 4-15,-11-3-2 16,-10 4-2-16,-6-2 3 16,-7 1-3-16,-23-1 4 0,-7-1 3 15,-2-1 3 1,0-2-3-16,3-3-3 0,-2-8-3 15,2-5 1-15,-1-11-1 16,-2-6 0-16,3-8 2 16,0 0 1-16,9-13 1 15,9-11-2-15,12-7-3 16,6-1-64-16,26-3-257 16,19 4-493-16</inkml:trace>
  <inkml:trace contextRef="#ctx0" brushRef="#br0" timeOffset="79795.42">17531 11250 1083 0,'0'0'55'16,"0"0"-44"-16,-80-4 33 15,44 7 20-15,0 16-16 16,3 9-10-16,5 4-12 16,8 8-4-16,7 1-7 15,10-1-3-15,3-4-10 16,2-10 2-16,22-5-4 0,5-13 3 16,7-8-3-1,2 0-12-15,-1-14-9 0,-9-16 4 16,-5-6 17-16,-10-10 2 15,-9-3 14-15,-4-1 5 16,0 3 0-16,0 5 2 16,0 13-20-16,0 12 28 15,0 10 2-15,0 7 4 16,0 0-35-16,0 14-2 16,5 17 0-16,1 13 5 15,0 9 2-15,-1 10-2 16,-1 3-4-16,-1 0 0 15,0-1-1-15,0-4-1 16,1-6-19-16,4-9-125 16,6-12-246-16,5-17-260 0</inkml:trace>
  <inkml:trace contextRef="#ctx0" brushRef="#br0" timeOffset="80038.34">17886 10823 1165 0,'0'0'52'16,"0"0"-40"-16,0 0 5 16,0 0 29-16,-62 83 51 0,56-11-12 15,6 14-56 1,0 6-16-16,0 7-5 0,0 5-8 15,0-6-13-15,0-7-65 16,0-14-86-16,0-23-181 16,0-16-278-16</inkml:trace>
  <inkml:trace contextRef="#ctx0" brushRef="#br0" timeOffset="80223.28">17588 11166 1260 0,'0'0'33'0,"0"0"-23"0,0 0 0 16,102 10 4-16,-28 6-11 16,12 0-3-16,4-1-178 15,-11 0-372-15</inkml:trace>
  <inkml:trace contextRef="#ctx0" brushRef="#br0" timeOffset="80584.2">18200 11301 1186 0,'0'0'71'15,"0"0"-55"-15,-102 30 49 0,64-2 12 16,6 6-27-16,10 4-20 15,7-1-12-15,10-2-8 16,5-6-8-16,6-10 1 16,21-6 3-16,9-9-6 15,7-4-23-15,1-7-32 16,-4-18 17-16,-7-10 32 16,-9-9 6-16,-10-9 0 15,-6-2-1-15,-7 3 1 16,-1 8 6-16,0 16 30 15,0 14 7-15,-3 8-11 16,2 6-10-16,-2 6-13 16,-2 25-3-16,1 21 21 0,4 22-3 15,0 13-13-15,0 7-11 16,0 4-1-16,0-8-81 16,-4-11-378-16</inkml:trace>
  <inkml:trace contextRef="#ctx0" brushRef="#br0" timeOffset="90839.33">26820 8871 549 0,'0'0'235'0,"0"0"-178"15,0 0 103-15,0 0-25 16,0 0-52-16,0 0 0 15,0 0-26-15,12-7-38 16,-10 1 13-16,-1 2 11 16,-1-3-18-16,0-2-1 15,0-3 3-15,0-4-8 16,0-5-6-16,-12-3-10 16,-7-5 4-16,-5-5-2 15,-8-5-2-15,-8-4 1 16,-3-3-2-16,-6-1-2 15,-1 1 3-15,0 3-2 16,2 4-1-16,2 3 1 16,0 4 1-16,2 1-2 15,1 1 4-15,0 2-4 0,1 0 3 16,2 0-3-16,-5 0 2 16,-3-1-2-16,-9-5 0 15,-11-3 1-15,-4 1-1 16,-7 0 2-16,-4 2-2 15,-1 1 0-15,3-1-4 16,6 5 1-16,7 0 1 16,4 4 1-16,1 1 1 15,-1 0 0-15,-1 2 0 16,-7 0-3-16,0-3 3 0,-1-1 0 16,2 1 0-1,1-1-2-15,4 3 0 0,0 0-3 16,0 1 5-16,-3 3-3 15,-2 1 0-15,4 1 1 16,0 1-6-16,6 0 3 16,1 0 1-16,2 0-3 15,0 2 2-15,-3 0 0 16,0 0 0-16,-1 2 2 16,0 2 2-16,-4 1-1 15,-3 1 0-15,-3 0 2 16,0 1-1-16,2-1-2 15,0 1 3-15,6 0 0 16,-2-1 0-16,0 0-3 16,0 1 1-16,1 0 2 0,2 0 0 15,2 1 0 1,0 2-2-16,0 1 1 0,-2 3 1 16,2 0 0-16,0 0-3 15,-1 0 6-15,4 4-6 16,3 2 6-16,0 1-3 15,0 0 0-15,1 0 1 16,-3 2-2-16,-1 1 1 16,-6-2 0-16,-3 1 0 15,-8-4 6-15,-2 1-6 16,-1-2 0-16,5-1-5 16,1-1 5-16,1 2-3 0,2-3 3 15,0 0 0-15,1-1-1 16,-5 0 0-1,-2 0 1-15,-4 0 5 0,-3 0-5 16,-3 0 0-16,0 9-1 16,-1 0 1-16,2 3 3 15,3-1-2-15,2 2-1 16,8-1-5-16,0-1 4 16,2 1-3-16,-2 3 2 15,-3 0 1-15,-5 3 1 16,-6 2-2-16,-5 3 1 15,-7 1 1-15,-1 1 1 16,1 2-1-16,4-3 0 0,7-2 0 16,5 0-1-1,0-4 1-15,4 1-3 0,-1 1 2 16,-4 2-2-16,1 2 1 16,-3 1 1-16,3 0 1 15,3 1-1-15,1-1 1 16,2-1-2-16,2 1 2 15,5-3-3-15,2 1 0 16,3 0 3-16,1 0 0 16,-7 4-2-16,-4 2 3 15,-3 2-2-15,0 3-4 16,4 1 2-16,3-2 2 16,5 1 0-16,1-3 0 15,4-3 1-15,2-3 0 0,4-1 1 16,5 1-1-1,-3-3 0-15,1 5 2 0,-3 2-1 16,-5 3-1-16,0-2 1 16,3 2-1-16,7-4 0 15,5-3 0-15,10-4 0 16,4-2 3-16,10-5-3 16,4 0-1-16,3 0-1 15,0 0 1-15,0 5 0 16,2-3 1-16,-1 2-1 15,4-2-2-15,-1-2 3 16,0-1-2-16,2-3 1 16,0-1 1-16,0-2 0 0,-1-3 0 15,-1 2 0-15,-1-3-11 16,-6-3-116-16,-8 0-93 16,-3-5-274-16</inkml:trace>
  <inkml:trace contextRef="#ctx0" brushRef="#br0" timeOffset="91275.53">16814 8325 748 0,'0'0'170'0,"0"0"-117"0,0 0-44 16,0 0-8-16,101-59 15 15,-71 55 11-15,-8 4-14 16,-6 0-10-16,-5 15-3 16,-5 12 10-16,-4 11-3 15,-2 8 11-15,-8 5 15 16,-16 6-4-16,-4-2 0 15,-3-3-5-15,-1-6 3 16,6-6-7-16,3-8-2 16,11-8-3-16,5-5-6 0,5-6 0 15,2 2 1-15,0-5 1 16,15 3-2-16,11-2 5 16,6-2 15-16,4-1 4 15,1-4-20-15,-1-1-5 16,-5-2-2-16,5-1-6 15,3 0-4-15,6 0-35 16,1-16-252-16</inkml:trace>
  <inkml:trace contextRef="#ctx0" brushRef="#br0" timeOffset="92675.11">23686 10410 886 0,'0'0'160'16,"0"0"-36"-16,0 0 35 15,0 0-58-15,0 0-31 16,0 0-40-16,0 0-21 0,-41-20-9 15,30 54 4 1,-5 14-4-16,-3 13 10 0,-2 11-5 16,-3 12 8-16,-3 5 8 15,1 1-6-15,-3-3-2 16,3-3-2-16,0-8-5 16,5-10 7-16,3-9-8 15,5-12 0-15,4-7-1 16,5-8-3-16,1-9 0 15,1-7-1-15,2-8-4 16,0-6-22-16,0-1-65 16,0-25-154-16,2-15-779 15</inkml:trace>
  <inkml:trace contextRef="#ctx0" brushRef="#br0" timeOffset="93375.89">23529 10347 761 0,'0'0'46'0,"0"0"-40"15,106-7 36-15,-48 7 38 16,14 0 12-16,2 0-26 0,7 0-19 15,-3 0-31-15,-7 0 5 16,-11 0-4-16,-11 4 6 16,-15 2-4-16,-11 0-1 15,-11-1-14-15,-5 2 5 16,-6 5 2-16,-1 4 6 16,2 5 0-16,-2 4-1 15,0 6 8-15,0 6 5 16,3 5-6-16,0 10 0 15,1 7 7-15,3 6-15 16,0 1-5-16,3 2-1 16,-1-1-6-16,2 0 5 0,1-2 2 15,1 2-4-15,0-5-5 16,1-2 10-16,2-3-11 16,-1-3 1-16,0-1 2 15,-4-3-1-15,-4-5 0 16,-1-7-2-16,-4-7 0 15,-2-7 0-15,0-7-3 16,0-6 2-16,0-4-1 16,0-1 2-16,-2-2-1 15,-8 2 1-15,-11 0 4 16,-12-4-3-16,-12 1 7 16,-15-3-6-16,-17 0 6 15,-12 0-4-15,-14-2 1 0,-11-11 3 16,-1-3 3-1,2-3 11-15,13-2-8 0,13 1 6 16,19 2-9-16,15 4-1 16,18 5-9-16,9 3 4 15,13 3 1-15,7 3-5 16,3 0-1-16,3 0 0 16,0 0-3-16,-4 0-1 15,-7 0-9-15,-5 0-58 16,-5-7-159-16,-3-10-377 15</inkml:trace>
  <inkml:trace contextRef="#ctx0" brushRef="#br0" timeOffset="94246.43">19750 10047 631 0,'0'0'155'0,"0"0"-78"15,0 0 138-15,0 0-90 16,0 0-41-16,0 0-23 16,0 0-25-16,-1 36-23 15,-12 16 25-15,-1 18 2 16,-1 10-15-16,1 9 7 15,2 7-8-15,2 0 0 16,0 3-9-16,0-1 4 16,1-4-9-16,-2-11-1 0,0-8 1 15,2-10-7-15,-3-10-3 16,2-10 0-16,2-10 1 16,2-9-1-16,2-9-1 15,4-7-5-15,0-10-71 16,-1 0-145-16,-2-20-275 15</inkml:trace>
  <inkml:trace contextRef="#ctx0" brushRef="#br0" timeOffset="95227.25">19628 10063 796 0,'0'0'33'0,"0"0"-1"15,0 0 5-15,0 0 28 16,91-15 38-16,-26 13-9 15,19-1-47-15,14 0-19 16,10 1-9-16,-1 2-6 16,-3 0-2-16,-11 0-7 15,-11 0 3-15,-12 0 5 0,-16 0-2 16,-11 2 2-16,-13 2-4 16,-13 0 10-16,-6 4 0 15,-6-1-7-15,-4 11-3 16,-1 6 4-16,0 8 0 15,0 13-3-15,-7 10 3 16,0 6-6-16,4 5 9 16,3 0-2-16,0-2 2 15,7 0 5-15,8 3-2 16,2 2-4-16,2 0 1 16,-2 1-11-16,0-2 6 15,-1-4-4-15,-4 2-3 16,-4 0-2-16,-1-5 2 15,-2-1-1-15,-2-6 2 0,3-5-2 16,0-5-1-16,1-5-1 16,-1-5 0-16,-3-7 0 15,0-5 2-15,-2-8 1 16,-1-4-3-16,0-4 1 16,0-4-2-16,0-1 1 15,0-1 0-15,0 0 5 16,-1 0 0-16,-15-6 5 15,-9-4-10-15,-7 2 2 16,-8 4 0-16,-7 1 0 16,-5 0-4-16,-3 2 2 15,2-2 0-15,0-3-1 0,-1-1 2 16,1-2-1 0,-1-4 5-16,-1-1 1 0,-1-1-6 15,3 1 5-15,0 2 5 16,1-1-3-16,2 3 0 15,3 2 3-15,3 1-10 16,6 2 8-16,7 2-6 16,1 1-1-16,8-1-1 15,4 0 0-15,2 0 0 16,2 0 2-16,-2 0 0 16,-4-1-2-16,-2 1 1 15,-5 0-1-15,0 1 0 16,0-1 1-16,8 1 1 0,4 1-2 15,7 0 3 1,7 1-3-16,1 0 0 0,0 0 3 16,0 0-3-16,0 0-6 15,0 0 2-15,0 0-1 16,0 0-6-16,4 4-20 16,10 10-41-16,-2 2-182 15</inkml:trace>
  <inkml:trace contextRef="#ctx0" brushRef="#br0" timeOffset="100289.23">21486 7595 1237 0,'0'0'94'16,"0"0"-68"-16,0 0 43 15,0 0-10-15,0 0-30 16,0 0-15-16,0 0 10 16,-44 108 7-16,35-52-12 15,0 4-5-15,0-2 1 16,3 0-4-16,0-4-7 15,3-1-1-15,1-5-3 16,2-11-27-16,0-10-98 16,0-18-222-16,0-9-803 0</inkml:trace>
  <inkml:trace contextRef="#ctx0" brushRef="#br0" timeOffset="100666.15">21446 7449 1168 0,'0'0'79'0,"0"0"-67"16,0 0-2-16,0 0-2 16,90-31 1-16,-62 35-2 15,5 15 1-15,3 14-5 16,-2 4 4-16,-5 8-2 0,-6 7-3 15,-5 4 0-15,-9 2 1 16,-6 3 0-16,-3-1-3 16,-4-2 5-16,-16-2-5 15,-5-2 0-15,-7-4 1 16,-6-4 1-16,-4-7-2 16,-2-8 0-16,-2-10 1 15,1-10 4-15,3-7 6 16,1-4-2-16,7-6 10 15,5-18-7-15,12-9-12 16,12-9-10-16,5-8-172 16,24 0-668-16</inkml:trace>
  <inkml:trace contextRef="#ctx0" brushRef="#br0" timeOffset="101092.44">21828 7849 1332 0,'0'0'31'16,"0"0"-29"-16,-100 26 0 0,66 0 6 16,3 5 19-1,8 2 8-15,10 3-11 16,11 1-10-16,2-4-3 0,18-4-5 15,13-11-5-15,10-10 10 16,6-8-7-16,3-5-4 16,-4-19-12-16,-10-10-1 15,-8-7 13-15,-11-4 0 16,-9-8 1-16,-8 1-1 16,0 7 0-16,-1 10 2 15,-9 14 5-15,4 12 11 16,3 5-5-16,3 4 1 15,0 3-13-15,0 24-1 16,3 12 0-16,7 15 5 16,5 4 1-16,2 6-4 0,-3 4 1 15,3-3-4 1,2-4 1-16,5-11-29 0,3-12-197 16,-1-17-474-16</inkml:trace>
  <inkml:trace contextRef="#ctx0" brushRef="#br0" timeOffset="101317.76">22258 7476 1458 0,'0'0'14'0,"0"0"-8"15,-33 82-5-15,27-21 7 0,6 9 12 16,0 9 1-16,4 6-9 16,7 1-5-16,1 1-7 15,3-6-52-15,1-12-300 16</inkml:trace>
  <inkml:trace contextRef="#ctx0" brushRef="#br0" timeOffset="101496.65">22131 7762 1386 0,'0'0'51'0,"0"0"-48"16,0 0 3-16,0 0 3 15,122-4-9-15,-39 4 0 16,5 3-177-16,-8-3-402 15</inkml:trace>
  <inkml:trace contextRef="#ctx0" brushRef="#br0" timeOffset="101901.14">22659 7804 888 0,'0'0'483'16,"0"0"-446"-16,-92 22 10 0,56-1 27 15,-3 6-29-15,8 5-8 16,7 5-18-16,9 5-1 16,12 2-12-16,3-1-3 15,18-3-3-15,13-13-5 16,11-12 3-16,3-15-17 16,-1 0-10-16,-6-23-2 15,-5-16 15-15,-8-7 12 16,-8-8 3-16,-4-12-11 15,-10 1 2-15,-3 5 1 16,-6 10 9-16,-13 16 9 16,2 18 8-16,5 6 9 15,5 9-7-15,2 1 3 16,2 18-12-16,0 19-1 0,3 17 28 16,0 10-14-16,3 6 0 15,12 8-14-15,3-1-3 16,-3-2-6-16,-3-5 0 15,-8-7-22-15,-4-14-101 16,-3-11-410-16</inkml:trace>
  <inkml:trace contextRef="#ctx0" brushRef="#br0" timeOffset="102689.42">20906 7224 1192 0,'0'0'155'0,"0"0"-144"0,-91 17 22 15,39 21 67-15,-8 16-22 16,-1 16-20-16,6 11-14 16,7 11-22-16,5 7-3 15,1 4-6-15,2-2 6 16,-1-3 0-16,1-11-2 15,4-12-5-15,4-17-8 16,8-17-4-16,9-17 0 16,6-12 0-16,6-11-29 15,3-2-47-15,0-31-32 16,0-22-328-16</inkml:trace>
  <inkml:trace contextRef="#ctx0" brushRef="#br0" timeOffset="103002.14">20184 7072 1283 0,'0'0'113'0,"0"0"-82"16,0 0 27-16,0 0-43 16,0 0 12-16,121 134 61 15,-50-48-31-15,10 13-22 16,4 9-10-16,-3 2-10 15,-10 1-10-15,-11-7-3 16,-16-6-2-16,-15-12-1 0,-13-12-2 16,-9-11 3-1,-6-14 0-15,-2-17 1 0,0-13 1 16,0-10 9-16,0-7-5 16,0-2 5-16,0 0-2 15,0 0 1-15,1-13-10 16,6-8-33-16,-4-9-145 15</inkml:trace>
  <inkml:trace contextRef="#ctx0" brushRef="#br0" timeOffset="106609.89">26616 10665 696 0,'0'0'82'15,"0"0"-67"1,0 0 103-16,0 0 25 0,0 0-51 15,0 0-35-15,0 0-20 16,0 0-5-16,0 36-5 16,0-26 1-16,0 3 5 15,-2 0-5-15,-8 4-8 16,-11 3 1-16,-10-1 2 16,-8 2-8-16,-7 1-1 15,-1-3-10-15,1 0-1 16,3-2 4-16,2 0-7 15,0-3 3-15,4 0 0 16,1-1-2-16,0-5 1 0,3 0 1 16,-1 0-3-1,-2-3 3-15,3 1-1 0,-1-1 0 16,0 0-2-16,1 0 1 16,-2 0 0-16,2-2 2 15,1-2-1-15,2 3 1 16,3 1-2-16,2-1 1 15,1 0-2-15,-2 0-1 16,-4 0 1-16,1 0 2 16,-4 0-1-16,-4-2 0 15,1-1 3-15,0-1-4 16,0 0 0-16,-1 0 0 0,0 0 1 16,1 0-1-1,5 0 1-15,1 0 0 0,3 0 0 16,0 0 1-16,-6-1-3 15,0 0 2-15,1 1 1 16,0 0 1-16,2 0-2 16,6-1-1-16,-1 1 0 15,0-4 0-15,1 2 0 16,2 0 1-16,0 0-1 16,3 2 0-16,3 0 1 15,1-1-2-15,4 1 2 16,1 0-1-16,1-1 1 15,0 1-1-15,-3 0 3 16,0 0-2-16,-3 0-1 16,-3-1 1-16,5-1-1 15,0 2 0-15,5 0 0 16,3 0 0-16,4 0 0 0,1 0 0 16,0 0 0-16,0 0 0 15,0 0 3-15,0 0-3 16,0 0 2-16,0 0-2 15,0 0-1-15,-3 0-1 16,-1 0 2-16,-1 0 0 16,2 0-1-16,2 0 0 15,1 0-2-15,0 0 0 0,0 0-1 16,0 0 3 0,0 0 0-16,0 0 1 0,0 0 0 15,-5 0-3 1,1 0 3-16,-2 0-1 0,1 0 1 15,1 0 0-15,4 0 0 16,0 0 0-16,0 0-1 16,0 0 2-16,0 0 1 15,0 0-1-15,0 0 1 16,0 0-1-16,0 0-1 16,0 0-2-16,0 0-5 15,0 0-44-15,0 0-141 16,6-1-262-16</inkml:trace>
  <inkml:trace contextRef="#ctx0" brushRef="#br0" timeOffset="106972.51">24857 10736 1145 0,'0'0'68'15,"0"0"-58"-15,0 0 44 16,0 0 11-16,0 0-32 16,0 0-26-16,-12-12-7 15,6 28-10-15,-4 9 10 16,-1 4 4-16,-4 1-3 0,2 1 0 16,-5-1-1-1,0-3 2-15,0-2 2 0,1-2-3 16,3-4 3-16,5-2 0 15,3-2 6-15,3-2 6 16,3-2 5-16,0 1 3 16,3-1-9-16,16 2-4 15,16 0 4-15,12-4-4 16,14-3-2-16,10 2-5 16,4-4-4-16,-3-4-90 15,-14 0-338-15</inkml:trace>
  <inkml:trace contextRef="#ctx0" brushRef="#br0" timeOffset="108091.63">23754 10648 633 0,'0'0'231'0,"0"0"-194"15,0 0 59-15,0 0 32 16,0 0-71-16,0 0-9 16,-74-31-17-16,54 32-15 0,-2 18 6 15,-4 9 1-15,1 8 16 16,1 7-11-16,6 4 1 15,0 1-3-15,8-1-8 16,1-2-5-16,8-1-2 16,1-5-6-16,1-5-3 15,23-2-2-15,10-8-45 16,11-9-171-16,1-8-199 16,2-7-402-16</inkml:trace>
  <inkml:trace contextRef="#ctx0" brushRef="#br0" timeOffset="108458.51">23802 10903 946 0,'0'0'139'0,"0"0"-98"16,0 0 53-16,0 0-41 16,0 0-29-16,-91 36 1 15,83-13-5-15,5 4-1 16,3 1-2-16,0-4-11 15,3-4-2-15,11-3-1 16,5-5-3-16,2-6 0 16,3-6-11-16,3 0-21 15,-3-9 4-15,-6-10 24 16,-5-2 4-16,-8-2 2 0,-4-3 3 16,-1 2 4-1,0 3 9-15,0 5 8 0,0 8 2 16,-1 4-6-16,1 2 7 15,0 2-11-15,0 0-16 16,0 8-2-16,0 15-4 16,6 7 4-16,4 1 0 15,0 1-2-15,0-3-36 16,4 0-71-16,1-8-202 16,0-6-277-16</inkml:trace>
  <inkml:trace contextRef="#ctx0" brushRef="#br0" timeOffset="108707.97">24090 10844 929 0,'0'0'153'0,"0"0"-143"0,0 0 60 16,0 0 9-16,0 0-43 15,0 0-7-15,-66 59 1 16,65-25 4-16,1 2-19 16,0-1-5-16,0 3-8 15,12-3 0-15,4-4-2 16,3-4-4-16,3-8-141 16,0-8-277-16</inkml:trace>
  <inkml:trace contextRef="#ctx0" brushRef="#br0" timeOffset="109593.12">24098 10925 990 0,'0'0'97'15,"0"0"-95"-15,0 0 1 16,0 0 19-16,0 0 8 15,0 0-3-15,-11 0-18 16,22 0 0-16,5 0 0 0,2-10-1 16,-2-9 1-1,-1-6-1-15,-5-4-3 0,0-6-4 16,-3-4 0-16,0-1-2 16,-4 4 2-16,-3 7 0 15,0 10 7-15,0 7 2 16,0 8 6-16,-1 0-3 15,1 3-1-15,0 1-2 16,0 0-4-16,0 0 4 16,0 0-6-16,0 6-3 15,0 19 0-15,-2 10 11 16,1 7 0-16,-1 6 2 16,2 2-5-16,-1 0 2 15,1 0 0-15,0-1-1 0,0-3-5 16,-3-3-4-1,3-6 1-15,0-5-2 0,0-6 0 16,0-8 5-16,0-8-5 16,0-4 0-16,0-5 2 15,0-1-1-15,-3 0 16 16,-1-17-7-16,-1-6-5 16,2-5-5-16,0-4 0 15,3-1-2-15,0-3-4 16,0 6 0-16,12 5-5 15,4 6-5-15,2 7 9 16,0 3 3-16,-6 5 3 16,-2 4 0-16,-4 0-4 15,-1 4-2-15,1 16 4 0,0 8 0 16,-4 6 2-16,-2 2 1 16,0 0 0-16,0-2 1 15,0-2 0-15,2-4-1 16,4-5 1-16,5-6 2 15,-1-8-2-15,8-6-1 16,4-3 8-16,4 0-2 16,1-15-4-16,1-9 1 15,-5-6-2-15,-4-4 3 16,-10-2-4-16,-6-1-4 16,-3 4 3-16,0 5-3 0,-9 8 4 15,-4 9 3-15,5 6 0 16,5 3 1-16,-2 2-3 15,1 3-1-15,-1 18 1 16,-2 12 5-16,7 6 3 16,0 5-2-16,0 2-6 15,15 0 1-15,3-4-2 16,6-2 0-16,1-7-141 16,-3-4-571-16</inkml:trace>
  <inkml:trace contextRef="#ctx0" brushRef="#br0" timeOffset="124949.06">24978 10823 441 0,'0'0'400'16,"0"0"-350"-16,0 0 27 16,0 0 38-16,0 0-71 15,0 0-22-15,0 0-8 16,-15 0-5-16,7 0-1 16,-2 3 6-16,-8 7 13 15,-6 3 12-15,-7 3-19 0,-1 2-4 16,-3 1-12-16,2 1 6 15,7 0-8-15,2-4 6 16,7 1-3-16,5-1-3 16,0-5 1-16,3-1-3 15,3-3 3-15,1-4 7 16,1 0 3-16,-2-2 3 16,3-1 0-16,0 2 9 15,3-2 3-15,0 0-7 16,0 1-5-16,0-1-9 15,0 0 4-15,0 1-4 16,0 2-5-16,0 5-1 16,0 2-1-16,0 4 6 0,5 5 1 15,0 0-3 1,1 3-2-16,-1 2 1 0,-1 3-2 16,-1 0 0-16,5-2 0 15,4-1 4-15,4-3-2 16,8-2 1-16,6-4 3 15,6-4 0-15,5-3-3 16,1 1-2-16,-1-2 3 16,-7 0-4-16,-6-1-1 15,-7 0 0-15,-10-2 4 16,-4-1-4-16,-6 0 0 16,-1-2 0-16,0 0 5 15,0-1 0-15,2 0 0 16,-2 0 3-16,1 0 2 0,-1 0-2 15,0 0 4-15,2 0-4 16,-2 0 2-16,0 0-6 16,0 0-1-16,0 2-3 15,0-2 0-15,1 1-14 16,1 1-65-16,-1-2-268 16</inkml:trace>
  <inkml:trace contextRef="#ctx0" brushRef="#br0" timeOffset="129847.13">19823 10313 374 0,'0'0'117'0,"0"0"-16"16,0 0 47-16,0 0-55 16,0 0 32-16,0 0 4 15,0 0-36-15,-2-3-15 16,2 3-3-16,0 0-10 16,0 0-22-16,-4 0-19 15,-3 14-12-15,-2 5-4 16,-2 8 19-16,-1 3-13 0,3 2-2 15,0 5-1-15,-1 2 4 16,2 4-8-16,1-1 5 16,-1-1-9-16,1-1-1 15,1-6-2-15,3-4 0 16,2-5-1-16,1-5-37 16,0-6-85-16,3-11-95 15,9-3-352-15</inkml:trace>
  <inkml:trace contextRef="#ctx0" brushRef="#br0" timeOffset="130522">19807 10240 861 0,'0'0'125'0,"0"0"-117"0,0 0 64 16,0 0 13-16,0 0-34 16,0 0-27-16,19-3-21 15,-1 17-1-15,1 5 2 16,-1 1-1-16,-4 2 3 16,-4 5 4-16,-3 2-1 15,-5 6-1-15,-2-1-2 16,0-1-3-16,-6-3 0 0,-9-5-2 15,-4-4-1-15,-5-5 2 16,-5-6-2-16,-2-4 2 16,1-6 1-16,3 0 0 15,7 0 0-15,4-9 8 16,5-2 0-16,8 4-4 16,1-1 14-16,2 4-2 15,0 3 1-15,0 1 0 16,0 0-12-16,6 0-8 15,9 8 0-15,5 8 5 16,2 1-1-16,2 1-1 16,1 0-2-16,2 4-1 15,0-2 0-15,1-3 2 16,1-2-2-16,-3-5-5 16,1-5-6-16,-3-1-16 0,-4-4 1 15,-4 0 9-15,-5-5 12 16,-7-12 5-16,-4-4 1 15,0-2 2 1,0-1-3-16,-3 5 1 0,-8 3-1 16,1 4 2-16,0 4-2 15,2 3 4-15,4 3 1 16,-1 2 9-16,0 0 0 16,0 6-6-16,0 11-4 15,1 8-2-15,2 2 4 16,2 4-5-16,0 1-1 0,0 0-4 15,6-3-50-15,14-6-61 16,3-7-336 0</inkml:trace>
  <inkml:trace contextRef="#ctx0" brushRef="#br0" timeOffset="131097.42">20165 10579 702 0,'0'0'210'0,"0"0"-186"15,0 0 118 1,0 0-39-16,0 0-64 0,0 0-14 16,-78 22 2-1,61 5-7-15,1 2-1 0,6 0-3 16,4-1-1-16,6-4 1 15,0-4-12-15,0-4 2 16,15-8-3-16,6-4-2 16,4-4-1-16,-2 0-20 15,0-17 8-15,-3-6 11 16,-7-6 1-16,-5-1 7 16,-6 0-6-16,-2 2 4 15,0 7 0-15,0 9 5 16,-5 5 7-16,0 7-12 0,2 0 1 15,2 0-6-15,-2 7 1 16,1 12 2-16,2 7 7 16,0 4 7-16,0 2 3 15,2 2-10-15,1 2-4 16,0-1 3-16,0 1-7 16,-3-2 1-16,0-4-2 15,0 1 0-15,0-5 3 16,0-3-3-16,-9-4 0 15,-4-5-1-15,-1-6 3 16,-3-7 3-16,-4-1 24 16,-1-1 5-16,-2-17-12 15,3-9-10-15,5-6-7 0,11-4-6 16,5-4-25-16,21-6-63 16,17 7-99-16,7 4-320 15</inkml:trace>
  <inkml:trace contextRef="#ctx0" brushRef="#br0" timeOffset="131308.48">20437 10607 812 0,'0'0'312'0,"0"0"-279"15,0 0 51-15,0 0-22 16,0 0-13-16,0 0 7 0,-55 68-29 15,54-33-1-15,1 2-13 16,0 1-8-16,0 0-5 16,15-3-34-16,3-2-101 15,0-9-228-15,1-9-467 16</inkml:trace>
  <inkml:trace contextRef="#ctx0" brushRef="#br0" timeOffset="131476.49">20472 10532 1096 0,'0'0'66'16,"0"0"-66"-16,0 0-19 0,0 0-90 16,0 0-45-16,0 0 14 15,37 36-346-15</inkml:trace>
  <inkml:trace contextRef="#ctx0" brushRef="#br0" timeOffset="131832.93">20603 10624 680 0,'0'0'152'0,"0"0"-73"16,0 0 67-16,0 0-48 16,-92 10-44-16,71 3-33 15,6 2-15-15,3 3 2 16,6 3-8-16,6-1 0 0,0-1 0 15,6-2-8-15,10-1 3 16,4-4-5-16,-2 0 3 16,3-2 1-16,-3-1 5 15,1-1 1-15,-7 1 0 16,1 0 2-16,-4-1 1 16,-1 0 0-16,-1 2 2 15,-4 4 3-15,-3 2-6 16,0 2 0-16,-16 1-1 15,-11-3 0-15,-9 0 3 16,-3-5 9-16,0-4 1 16,-1-5 11-16,8-2-12 15,7 0-8-15,12-19-5 0,13-10-26 16,11-11-161-16,27-10-298 16</inkml:trace>
  <inkml:trace contextRef="#ctx0" brushRef="#br0" timeOffset="132037.95">20765 10126 984 0,'0'0'125'16,"0"0"-99"-16,0 0 50 15,-16 95 51-15,16-34-53 0,0 8-19 16,12 8-31-1,5-2-20-15,-1-2-2 0,2-1-2 16,-1-4-78-16,-3-10-178 16,-5-13-559-16</inkml:trace>
  <inkml:trace contextRef="#ctx0" brushRef="#br0" timeOffset="132224.93">20621 10675 1304 0,'0'0'121'0,"0"0"-114"15,0 0 13 1,0 0 11-16,79-13-29 0,-14 13-2 16,6 0-99-16,-10 0-205 15,-16-5-297-15</inkml:trace>
  <inkml:trace contextRef="#ctx0" brushRef="#br0" timeOffset="132565.41">20859 10635 1092 0,'0'0'66'16,"0"0"-26"-16,0 0 81 16,-52 75-6-16,52-48-69 15,2-2-21-15,21-2-17 16,11-5-4-16,5-5-4 0,-2-10-19 15,-1-3-30-15,-6-2-23 16,-10-15 35-16,-6-7 37 16,-5-6 11-16,-9-6-9 15,0-2 14-15,0 3 10 16,-15 6-8-16,1 10-1 16,3 9 25-16,3 9-20 15,2 1-14-15,0 3-6 16,-3 19 0-16,5 6 5 15,-1 9 10-15,5 3-6 16,0 3-4-16,0-2-5 16,0-3 1-16,0-6-3 15,0-3-37-15,8-10-87 16,3-9-282-16</inkml:trace>
  <inkml:trace contextRef="#ctx0" brushRef="#br0" timeOffset="132726.71">21194 10708 1254 0,'0'0'271'0,"0"0"-246"16,0 0 14-16,0 0 6 16,0 0-34-16,0 0-11 15,-40-17-40-15,25 11-346 0</inkml:trace>
  <inkml:trace contextRef="#ctx0" brushRef="#br0" timeOffset="134083.76">21482 10125 756 0,'0'0'91'0,"-25"-117"47"15,14 66-41 1,-1 5-30-16,-4 10 5 0,-7 3-24 15,-11 6-24-15,-15 1-6 16,-18-1-7-16,-21 0-2 16,-18-1-4-16,-21 2 6 15,-19 5 2-15,-15 12-9 16,-14 9 7-16,-5 20 7 16,-4 28 0-16,7 18 12 15,11 15-13-15,11 15-6 16,19 16-8-16,19 20 1 15,16 13-4-15,24 11 1 16,18 2 0-16,20-4-2 16,23-2 0-16,16-6-2 15,11-3 3-15,32-6 2 16,18-10 1-16,20-9 3 16,22-18-3-16,16-16-3 0,17-17 3 15,17-21-3 1,12-19 0-16,9-17-1 0,-1-10-10 15,-12-7 0-15,-15-23 0 16,-14-11 3-16,-18-14 7 16,-13-14-6-16,-12-13 7 15,-10-16 5-15,-3-11-4 16,-4-12 6-16,-3-8 4 16,0-1 7-16,-4-4-2 15,-10 2-10-15,-18 0-2 0,-22 0 1 16,-15-1 3-1,-29 8 6-15,-36 10-14 0,-27 19-1 16,-29 24-2-16,-24 17 1 16,-26 18-14-16,-17 19-32 15,-12 18-43-15,-2 13-7 16,10 31-206-16,16 15-159 16</inkml:trace>
  <inkml:trace contextRef="#ctx0" brushRef="#br0" timeOffset="136270.48">15292 9997 521 0,'0'0'108'0,"0"0"-41"15,0 0 56-15,0 0-28 16,0 0 27-16,0 0-4 16,-7-11-48-16,7 11-14 15,0 0-17-15,0 0 7 16,0 0-33-16,-5 13-9 0,1 14-4 16,-3 8 7-16,3 4-1 15,-2 4-1-15,5 0 2 16,-1 7-5-16,-1 1 0 15,-3-1 5-15,-3-1-7 16,-2-10 3-16,0-8 1 16,2-7 2-16,3-8 2 15,0-8 2-15,5-4-3 16,-1-4 5-16,2 0 1 16,0 0 23-16,0 0-2 15,0 0-12-15,0 0-1 0,0 0-4 16,0 0-12-1,0 0-3-15,0 0-1 0,0 0 2 16,0 0-3-16,0 0-1 16,2 0 0-16,14 3-9 15,9 3 10-15,11 1 3 16,9 1-3-16,12 2-1 16,8 1 0-16,13 2 0 15,8 0-4-15,1-1-6 16,-2-3 1-16,-8 1-2 15,-8-3 0-15,-5-1-3 16,-3 0 6-16,1 0 1 16,-6 0-4-16,2 2 5 15,0 1-12-15,-2 2 10 0,-1 1-7 16,-3 1 2-16,-4 1 0 16,-2 1 9-1,-2-1-5-15,-1 0 8 0,-1-4 1 16,4 0 1-16,2-2 1 15,10-1-1-15,6 0 1 16,6 0-1-16,1 0 3 16,-2 2-3-16,-5-1-2 15,-4 1 0-15,-3 0 2 16,-5-2-1-16,-4-1 0 16,-5 0 1-16,2-2 0 0,0 2-2 15,2-2 1 1,1 2 2-16,4 1-1 15,3 1 1-15,4-1-1 16,-4 2 0-16,-3-1 2 0,-4 2-4 16,-6 2 3-16,-1-1-2 15,0 1 1-15,1 1 0 16,5 0 0-16,3-2 0 16,3 1 0-16,-1-1-3 15,-5 0-11-15,-4 0 0 16,-4 2-2-16,-5 0 13 15,-1-2-1-15,-3-1 4 16,-2 0 0-16,-3 0 0 16,4-1 0-16,-1 0 1 15,2 0-2-15,-1-1 2 0,0 1-2 16,-6 0-4 0,-4-3 5-16,-6 2-1 0,-3-3 1 15,-2-1 0 1,-2 2 0-16,2-1-1 0,5 4 1 15,2 0-1-15,7 2-1 16,5 1 2-16,0-1 0 16,-2 0-3-16,-7 0-2 15,-3-3 1-15,-9-2-1 16,-3-1 5-16,-3-2 0 16,0 1 0-16,0-1 0 15,-4 0 11-15,-3-1-4 0,6 0-6 16,-1-1-1-1,2 2-4-15,0-1-53 0,0-2-261 16,0 0-398-16</inkml:trace>
  <inkml:trace contextRef="#ctx0" brushRef="#br0" timeOffset="137185.47">16960 10051 637 0,'0'0'71'0,"0"0"-16"0,0 0 37 15,0 0 8-15,0 0-22 16,0 0-16 0,61-3 0-16,-18 5-16 0,11 5-28 15,12-1-1-15,10 2 2 16,14 0-6-16,12 0-3 15,4 4-4-15,8-1-4 16,-2 1 0-16,1 2 1 16,-3 1-3-16,-5 2 0 15,-5 3 3-15,-9 0-3 16,-8 1-6-16,-5-1 4 16,-4-5-9-16,1-1-3 15,1-5-6-15,-7-2 1 0,-2-3 6 16,-6 0-1-1,-4-1-1-15,-5 0 8 0,-7 0-1 16,-4-2 8-16,-3-1 1 16,-2 3 0-16,3 0-1 15,-2 0 0-15,4 0 0 16,0-2 0-16,-4 2 0 16,-2-1 1-16,-6 1-1 15,-6 1 0-15,-6-1-1 16,-6-1 1-16,-7-1 2 15,-4 0-1-15,0-1 6 16,0 0 1-16,0 2-8 16,0 1-6-16,-13-3-138 15,-5 0-213-15</inkml:trace>
  <inkml:trace contextRef="#ctx0" brushRef="#br0" timeOffset="138177.75">15471 12201 713 0,'0'0'82'15,"0"0"-41"-15,0 0-23 16,0 0 58-16,0 0 59 15,0 0-14-15,0 108-38 16,-17-51 0-16,-3 21-33 16,-2 15 1-16,-4 16-6 15,-3 10-19-15,-2 6-3 16,-3 5-6-16,-3 4-1 16,4 5-2-16,3 0-2 15,5 4-4-15,7-7-2 16,0-13-2-16,9-16 0 15,0-22-3-15,4-15 2 0,1-20-1 16,4-17-2-16,0-14-9 16,0-16-53-16,12-4-140 15,12-34-120-15</inkml:trace>
  <inkml:trace contextRef="#ctx0" brushRef="#br0" timeOffset="140139.69">15279 12224 810 0,'0'0'89'0,"0"0"-62"16,0 0 0-16,0 0-1 16,0 0 43-16,0 0-11 15,83-8-21-15,-14 19-10 16,20 5-17-16,19 2-3 0,11 1-2 16,17 4-4-1,3 1-1-15,4-1-3 0,0-2-20 16,-10-1-47-16,-8-3-2 15,0 0 30-15,5 2 42 16,2 4 12-16,0 0-10 16,-2 2 2-16,-5-1-4 15,1-4 0-15,-1-1 0 16,0 0 0-16,-5-1 0 16,-4 2 0-16,-4-1 3 0,-8 3-3 15,-2 0 0 1,-3 2 1-16,0 2 0 0,1 2-1 15,3 1 1 1,3 0-1-16,-3-1 1 0,-3-1-2 16,-9-5 0-16,-9-1 1 15,-7-5 0-15,-2 1 1 16,-2 0-1-16,3-2 1 16,-1 0 0-16,-3 3-1 15,-5-2 0-15,-5-1 0 16,-5-1-1-16,-7-1 1 15,-5-3 0-15,-5 0 3 16,-9-6-1-16,-8 2 38 16,-7-4 4-16,-8-2 12 15,-3 0-4-15,-3 0-6 0,2 0-24 16,-2 0 10 0,0 0-5-16,0 0-7 0,0 0-5 15,-5 0-12-15,-7 0-3 16,-4 10 0-16,-1 10 2 15,-1 8 8-15,2 9 4 16,-4 8 1-16,2 10 4 16,-6 9 0-16,-1 7 2 15,0 7-4-15,-2 8-1 16,6 7-2-16,0 3-3 16,6 2-2-16,3-4-5 15,5 0 1-15,-1-6-3 16,0-2-1-16,-2-4 5 0,-3-7-4 15,-3-3-1-15,-2-5 2 16,0-5 3-16,0-3 2 16,3-5-2-16,-1 3-1 15,4 2 0-15,1 2-4 16,1 1 3-16,4-3-1 16,1-5 1-16,1-3-1 15,1-5-3-15,-3-3 0 16,3-6 5-16,0-4-4 15,0-9 3-15,-2-6-4 16,2-6 0-16,0-5-1 16,0-3 2-16,2-3-1 15,-2-1 0-15,-3 0 3 16,-6 0-3-16,-9-4 0 16,-10-11 6-16,-11-5-6 0,-10-1-1 15,-6-3-11-15,-8 1-6 16,-4 2 5-16,-6 0-12 15,0 4 16-15,1 0-2 16,2 3 9-16,0 1 2 16,-1 0 1-16,-1 4 4 15,-4-3-3-15,0 2 2 16,-5-1-1-16,-4 0 6 16,-1-2-6-16,-7-1-3 15,-7-1-3-15,-3-2 1 16,-3-1 2-16,-1 3 0 0,4 3 3 15,0 0 6 1,5 1 5-16,2 0-4 0,0 1 4 16,5 0 1-16,2 0-13 15,2 1 0-15,7-2-2 16,4 0-3-16,1 1 2 16,4-1 1-16,1-1 0 15,6 2 2-15,4 0-2 16,6 2 0-16,4 1 0 15,2 1 3-15,0-2-3 16,5 3-1-16,3-1 0 16,2 0 1-16,2 1-1 0,-1-4 0 15,1 1-7-15,-4 2-5 16,-5-4 9 0,-4 0-1-16,-2 1 1 0,-1-3 0 15,2 1 0 1,6 1 3-16,1-1 0 0,1-1 1 15,1 1-1-15,0-3-1 16,1-2 0-16,3 1 2 16,4 0 1-16,1-3-1 15,3 3-1-15,0 1 1 16,-1 2 3-16,4 3-3 16,3-1-1-16,4 3 1 15,7 1 0-15,3 0 1 16,6 1 1-16,2 0 0 15,2 0-1-15,1 0 0 0,1 0 4 16,0 0 1 0,0 0-5-16,0-2 1 0,4-1 2 15,4-2-2-15,5-4 0 16,2-1-1-16,4-6 0 16,0-6-1-16,3-6 2 15,-2-9-3-15,-3-1 1 16,-1 0-5-16,-4 9-53 15,-5 5-31-15,-5 9-81 16,-2 2-331-16</inkml:trace>
  <inkml:trace contextRef="#ctx0" brushRef="#br0" timeOffset="141540.84">15189 13498 258 0,'0'0'315'16,"0"0"-200"-16,0 0 5 15,0 0 2-15,0 0 70 0,0 0-79 16,-1-9-38-16,2 5-3 16,4 3-17-16,0 1-16 15,4 0-17-15,5 0-20 16,8 0 5-16,10 3-4 16,8 6 3-16,12 0 5 15,8 4-7-15,4 1 1 16,6 4-4-16,7-2 1 15,1 2-1-15,1 2 0 16,-2 0-1-16,-3 1-2 16,1 2 1-16,3-2 1 15,9 1 0-15,7 0-1 0,6-2 1 16,5-1 0-16,-1 1 0 16,-6-2 2-16,1 1-1 15,-4-1 2-15,-1-1-1 16,-6 1-2-16,-7 1-2 15,-8 1 2-15,-4-5 0 16,1 2 0-16,0-2 0 16,2-3-4-16,2 2 4 15,-1-1 1-15,4 1 0 16,0 1 1-16,-5 0-2 16,-1 2 3-16,-2-1-3 15,-4 0 1-15,3-1-1 16,-3-1 2-16,-2-1 0 0,-2-2-2 15,-4 4-4-15,-1-3 4 16,0 1 0-16,-5-1-2 16,-2 1 2-16,-6-1 0 15,-3 2 0-15,-1-2 1 16,1 0-1-16,2-1 0 16,1-1 1-16,2-1-3 15,0 1 5-15,-2 0-3 16,3 0 0-16,-7-2 0 15,-3-3 0-15,-5 1-1 16,-2-2 3-16,1 0-2 16,-1 0 1-16,4 1-1 15,2-3 0-15,0 1 0 0,-1-1 1 16,-2 3 0-16,-8-2-1 16,0 0 0-16,-5 1 1 15,-4-1-2-15,1 1 2 16,1-1 0-16,1-1 3 15,1 1 0-15,-6-1 1 16,-2-2 0-16,-4 0 0 16,-2 0 11-16,-2 0 0 15,-2 0-3-15,1 0 4 16,-2 0-9-16,1 0 1 16,1 0-9-16,2 0-2 15,4 0 1-15,2 0-19 16,-1 0-16-16,2 0-5 15,-1 3-24-15,-1-1-32 0,-1 1 14 16,-1-1-22-16,-3-2-56 16,-4 0-138-16</inkml:trace>
  <inkml:trace contextRef="#ctx0" brushRef="#br0" timeOffset="142057.75">16759 12825 663 0,'0'0'84'15,"0"0"-69"-15,0 0 71 16,0 0 43-16,-88-29-5 16,55 29-42-16,-3 8-23 15,0 20-7-15,2 11-7 16,2 10 2-16,2 6-3 15,7 4-10-15,5 0-18 16,9-1-8-16,6-4-2 16,3-5-6-16,7-5-9 0,28-8-150 15,17-8-235-15</inkml:trace>
  <inkml:trace contextRef="#ctx0" brushRef="#br0" timeOffset="142341.03">16770 13191 946 0,'0'0'262'15,"0"0"-236"-15,-83 11 16 16,61 9 11-16,2 1 26 16,8 0-49-16,11-1-13 15,1-1-12-15,9-7-4 0,19-2 1 16,5-6-2-1,5-4-8-15,-3 0-5 0,-8-17 12 16,-9-7 1-16,-9-3 9 16,-9-2-6-16,0 2-2 15,-9 2-1-15,-13 6-4 16,0 9-35-16,5 9-55 16,6 1-146-16,11 0-259 15</inkml:trace>
  <inkml:trace contextRef="#ctx0" brushRef="#br0" timeOffset="142882.51">17009 13145 1045 0,'0'0'163'16,"0"0"-97"-16,0 0 26 15,0 0-19-15,0 0-48 16,0 0-12-16,-21 55 0 15,26-16-5-15,11 0-4 16,1-3-3-16,-2-7-1 16,-4-8 0-16,-5-8-11 15,-1-6-21-15,-2-7-16 16,-2 0 28-16,-1-18 11 16,0-6 1-16,0-4 6 15,0-2 0-15,-1 0 1 16,-2-1 2-16,3 5 1 0,0 4 0 15,9 9-4-15,6 9 2 16,-2 4-5-16,5 6-3 16,-1 17 8-16,-1 5 0 15,-1 3-4-15,-3 0 4 16,-5-5 0-16,-1-6 1 16,-3-7-1-16,-1-6-15 15,-2-7-32-15,0 0 28 16,0-9 19-16,0-11 2 15,0-4-1-15,3-1 0 16,5 0 4-16,5 3 5 16,7-1 0-16,6 2-2 0,2 5-6 15,-1 8 2-15,-2 8-3 16,-2 0 8-16,-3 18-9 16,0 11 3-16,1 8 4 15,3 4-7-15,2 3 0 16,0-4-34-16,-1-6-235 15,-4-12-199-15</inkml:trace>
  <inkml:trace contextRef="#ctx0" brushRef="#br0" timeOffset="143159.06">17645 12767 1061 0,'0'0'74'0,"0"0"-19"16,0 0 21-16,0 0 14 15,-57 134-4-15,57-55-13 16,0 9-25-16,0 6-27 16,-1 4-8-16,-5-2-4 15,-6 0-5-15,0-6-3 16,-5-4-1-16,1-8-17 15,2-12-65-15,4-15-124 16,6-19-173-16,4-16-276 16</inkml:trace>
  <inkml:trace contextRef="#ctx0" brushRef="#br0" timeOffset="143476.76">17621 13174 838 0,'0'0'108'0,"0"0"-33"15,0 0 3-15,0 0 50 16,92-21-57-16,-60 21-40 16,1 15-23-16,-7 4-3 15,-3 5-2-15,-10 4 0 16,-7 4-1-16,-6 5-2 0,0 1 3 15,-6 1-3-15,-12-2 0 16,-4-6 1-16,-3-7-1 16,-2-8 0-16,-3-8 0 15,0-4 0-15,0-4-12 16,6 0-12-16,5-15-9 16,14-7-83-16,5-6-109 15,27-1-137-15</inkml:trace>
  <inkml:trace contextRef="#ctx0" brushRef="#br0" timeOffset="143863.96">17892 13265 1093 0,'0'0'60'0,"0"0"-6"15,0 0 52-15,0 0-35 16,-32 97-22-16,32-61-15 15,7 1-21-15,11-3-10 16,0-6 2-16,4-6-5 16,5-7-4-16,3-8-41 15,0-7-26-15,0 0 12 16,-4-7 9-16,0-15 19 16,-7-8 23-16,-1-10 8 15,-6-5 3-15,-3-2-1 16,-5 2 1-16,-1 11 16 15,-3 10 13-15,0 11 17 0,2 12-9 16,2 1 8-16,4 13-31 16,7 16-13-16,-2 11 22 15,1 7-16-15,1-1-10 16,-3-2 4-16,1-3-4 16,0-6-23-16,2-7-91 15,0-9-163-15,5-14-135 16</inkml:trace>
  <inkml:trace contextRef="#ctx0" brushRef="#br0" timeOffset="144076.09">18543 12904 823 0,'0'0'221'15,"0"0"-67"-15,0 0-82 16,0 0-15-16,0 0 10 15,-63 112-30-15,63-33-16 16,0 11-7-16,0 5-13 16,0 5-2-16,0-1 0 15,-6-6-109-15,-7-13-158 16,1-16-250-16</inkml:trace>
  <inkml:trace contextRef="#ctx0" brushRef="#br0" timeOffset="144232.67">18366 13400 978 0,'0'0'159'15,"0"0"-65"-15,0 0-46 16,80-50-27-16,-37 50-20 16,6 2-1-16,3 10-30 15,-5-2-205-15,-7-4-222 16</inkml:trace>
  <inkml:trace contextRef="#ctx0" brushRef="#br0" timeOffset="144401.22">18752 13253 918 0,'0'0'109'0,"0"0"-9"16,0 0-41-16,0 0-35 15,-2 79 76-15,2-26-52 16,0 5-39-16,0 0-2 15,2 0-7-15,1-4-52 16,-3-10-173-16,0-15-337 16</inkml:trace>
  <inkml:trace contextRef="#ctx0" brushRef="#br0" timeOffset="144566.88">18901 13234 892 0,'0'0'214'16,"0"0"-188"-16,0 0-26 0,0 0-11 15,0 0-71-15,0 0-107 16,9 12-594-16</inkml:trace>
  <inkml:trace contextRef="#ctx0" brushRef="#br0" timeOffset="144931">18888 13339 1006 0,'0'0'145'0,"0"0"-25"15,0 0-11-15,0 0-38 16,0 0-53-16,0 0-5 16,74 76-5-16,-62-35-4 15,-3 1-3-15,-5-2-1 16,-4-7 0-16,0-8-38 15,0-7 3-15,0-7-6 16,0-8 15-16,0-3 8 16,0 0 18-16,0-20 4 15,0-5 0-15,9-3 1 16,7-3 20-16,0-2 10 16,2 1-11-16,0 6-8 15,-2 7 0-15,-6 8 2 16,-2 11-9-16,-2 0-6 0,1 25-3 15,-1 9-1-15,-1 6-1 16,-1 6-7-16,2-1-44 16,-1-3-107-1,2-8-308-15</inkml:trace>
  <inkml:trace contextRef="#ctx0" brushRef="#br0" timeOffset="145294.09">19385 13435 860 0,'0'0'188'16,"0"0"-12"-16,0 0-52 0,0 0-65 15,0 0-32-15,-89-16 6 16,64 50 0-16,9 3-17 16,10 2-9-16,4-2-5 15,2-6-2-15,2-7-34 16,15-8-52-16,8-9-27 15,4-7-36-15,3-1-94 16,2-18 193-16,0-7 50 16,2-4 11-16,-6-4 4 15,-8-5 57-15,-7 2 107 16,-6 4-51-16,-6 9-53 16,-3 13-6-16,0 8 3 15,0 3-18-15,-10 20-53 16,-13 18 12-16,-5 15 18 15,-6 13-17-15,-1 11-11 0,-7 6-3 16,-4 2-18 0,-5-8-155-16,-10-13-391 0</inkml:trace>
  <inkml:trace contextRef="#ctx0" brushRef="#br0" timeOffset="146832.06">16111 14102 957 0,'0'0'113'0,"0"0"8"16,0 0-11-16,0 0-18 16,0 0-43-16,0 0-33 0,33 99-6 15,-15-48 18 1,-2-1-8-16,2 3-12 0,-4-5 2 15,-1-4-4-15,-3-9-6 16,-2-7 1-16,-1-11-1 16,-4-8 0-16,-1-8-1 15,-2-1-18-15,0-17 11 16,0-13 8-16,0-8 0 16,0-4-2-16,0-2 0 15,0 0-2 1,3 4-2-16,6 3 2 0,0 10 0 15,4 10 0-15,-4 11 2 16,3 6 2-16,1 0 0 0,5 20-4 16,3 10 1-1,2 7 3-15,-6 2 0 0,-5-2 4 16,-6-6-2-16,-4-6-2 16,-2-9 0-16,0-8-1 15,0-6 1-15,0-2-7 16,-6-7 3-16,-5-16 0 15,0-5 2-15,6-2-19 16,5-1 18-16,0 4 2 16,3 2 0-16,13 7-3 15,2 5-7-15,3 9-13 16,1 4 11-16,0 5 8 16,-2 17 2-16,0 7 1 15,-2 6 1-15,-2 2 1 0,-1-1 2 16,1-3-1-16,-1-6-1 15,3-8 0-15,3-7-1 16,2-9-6-16,3-3-39 16,1-9-12-16,-3-13-22 15,-6-6 19-15,-6-8 61 16,-5-2 5-16,-5-3 24 16,-2 5 22-16,0 5-16 15,0 8 1-15,-3 10-7 16,-6 11 2-16,-1 2-11 15,-2 9 7-15,-2 17-26 0,2 8 10 16,6 5 1 0,5 4-6-16,1-3 3 0,4-1-2 15,20-5-7-15,9-5-1 16,4-10-102-16,2-12-211 16,4-7-673-16</inkml:trace>
  <inkml:trace contextRef="#ctx0" brushRef="#br0" timeOffset="147398.24">16964 14265 1279 0,'0'0'33'0,"0"0"-27"0,0 0 9 15,20 75 58-15,-4-40-17 16,0 0-40-16,-3-5-13 15,-6-5 0-15,-1-4-3 16,-4-10-4-16,-2-5-24 16,0-4-24-16,0-2-29 15,0-5 7-15,0-14 74 16,0-5 0-16,-2-3-15 16,-2-3 15-16,4-1 0 15,0 2 2-15,0 4 0 16,11 8 10-16,-2 10 20 15,-1 7 7-15,4 0-13 16,0 11-14-16,3 18-7 16,1 9 14-16,-5 3-1 15,-1 1-7-15,-4-5-5 0,-3-5 0 16,0-8-5-16,0-10 0 16,-2-7-1-16,-1-7-3 15,2 0-13-15,1-9-13 16,2-16 28-16,5-7-22 15,-1 0 10-15,5-2 11 16,0 1 1-16,1 7 1 16,0 4 0-16,-3 10-1 15,-2 8 2-15,-2 4-1 16,-1 1 2-16,1 20 0 0,2 7 3 16,-1 6 8-1,2 2-1-15,2-3-8 0,2 2-4 16,3-7 0-16,2-6-67 15,-1-9-297-15,1-9-358 16</inkml:trace>
  <inkml:trace contextRef="#ctx0" brushRef="#br0" timeOffset="148013">17512 14355 1081 0,'0'0'128'16,"0"0"-93"-16,0 0 62 16,-82 3-13-16,52 16-33 0,3 7-21 15,4 7-9 1,9 0-9-16,8 3-6 0,6-1-2 16,0-3-4-16,6-3-2 15,16-9-6-15,8-5-62 16,3-11-14-16,1-4-17 15,-3 0-19-15,-4-15-37 16,-4-6 17-16,-7-7 98 16,-4-1 42-16,-5-3 20 15,-4-1 20-15,-3 3 57 16,0 8-22-16,0 8-12 16,0 8-10-16,0 6 3 15,0 0-28-15,0 6-28 0,0 12-1 16,0 3 1-16,0 3 3 15,3-3 6-15,7-5-9 16,-1-3 0-16,2-6 0 16,0-7-5-16,-2 0-32 15,4-2 21-15,-4-12-3 16,-1-4-50-16,-1-1 32 16,-6 0 37-16,1 2 2 15,-1 1 17-15,3 3 14 16,0 2 7-16,5 4-16 15,4 3 4-15,7 4-14 16,4 0-6-16,7 0 1 16,2 0 8-16,-2 4-3 15,-2 9 1-15,-6 1 4 0,-6 6-6 16,-4 2 6-16,-4 4 4 16,-4 2-13-16,2 2-5 15,-3 3-5-15,4 0 0 16,4-5-36-16,3-4-74 15,3-6-279-15</inkml:trace>
  <inkml:trace contextRef="#ctx0" brushRef="#br0" timeOffset="148614.12">18355 14400 1150 0,'0'0'143'0,"0"0"-119"16,0 0 41-16,0 0-14 16,0 0 0-16,-30 72-31 15,49-51-18-15,4-7 1 16,7-6-3-16,1-7-13 16,2-1-29-16,1-4-20 15,-7-12 16-15,-1 1 40 16,-7-1 6-16,-9 1 8 15,-5 3 46-15,-5 2 13 16,0 6-12-16,0 1-16 16,0 3-6-16,3 0-19 0,4 13-14 15,1 11-6-15,4 4 6 16,2 5 4-16,0 0 0 16,1 1-4-16,-5-2 1 15,-1-6 0-15,0-2-1 16,-4-6 1-16,-2-7-1 15,-3-4 0-15,0-4 1 16,0-3-1-16,0 0 0 16,-5-3 2-16,-8-14 2 15,1-9 3-15,4-6-7 16,8-5 1-16,12-7-1 16,34-6 0-16,13 0-36 0,12-5-116 15,-4 0-162-15,-7 4-66 16,-12 6-58-16,-13 8 438 15,-15 9 8-15,-10 7 399 16,-7 4-62-16,-1 0-128 16,-1 2-68-16,4-1-43 15,2 2-35-15,3-2-18 16,7 3-13-16,4 6-20 16,4 7-20-16,1 0 0 15,-7 6-27-15,-10-3-73 16,-6-3-579-16</inkml:trace>
  <inkml:trace contextRef="#ctx0" brushRef="#br0" timeOffset="152918.54">19031 14704 1181 0,'0'0'79'0,"0"0"-75"15,137-10 1-15,-52 10 6 16,12 0-6-16,6 0-3 16,1 8 1-16,-7 6-3 15,-13 2-2-15,-15-1 2 16,-16 1-2-16,-14-3 2 0,-14-3 0 15,-7-3-1 1,-7-3 1-16,-2 0-1 0,-2-3-5 16,-1-1-185-16,-5 0-259 15</inkml:trace>
  <inkml:trace contextRef="#ctx0" brushRef="#br0" timeOffset="153386.1">20307 14470 1330 0,'0'0'19'16,"0"0"-19"-16,0 0 0 15,0 0 3-15,-20 118 19 16,15-61 4-16,1 9-5 16,0 3-8-16,-2-1-6 15,-3-1 0-15,-3-11-5 16,4-9-2-16,5-8-31 15,3-15-214-15,0-14-373 16</inkml:trace>
  <inkml:trace contextRef="#ctx0" brushRef="#br0" timeOffset="154103.76">20308 14382 1071 0,'0'0'78'0,"0"0"-60"15,0 0 2-15,0 0-3 16,0 0 5-16,0 0-7 16,93-13-6-16,-62 37-4 15,-1 9-4-15,-8 7 5 16,-9 7 1-16,-8 1-4 0,-5 0 3 15,-3-3-2-15,-21-1-2 16,-9-5-2-16,-8-5 0 16,-1-8 3-16,4-10-3 15,13-10 3-15,13-5 0 16,6-1 4-16,6 0 39 16,0 0 6-16,0 0-6 15,3 0-17-15,12 3-22 16,9 10 1-16,6 7-6 15,5 4 0-15,4 5-2 16,0 1 0-16,4 1 3 16,-1 1-3-16,0-3 3 0,-6-6-2 15,-4-6 0-15,-6-5-1 16,-7-5-1 0,-1-4 0-16,-3-3 1 0,3 0 0 15,-3-5 1-15,3-8-1 16,-3-7-2-16,1-7-29 15,2-6-24-15,-5-7-20 16,-2-6 5-16,-2-3-47 16,-8 2 32-16,-1 2 44 15,0 10 20-15,0 7 21 16,-14 7 2-16,-2 5 22 16,-1 5 28-16,3 2 12 15,1 4-6-15,2 3-26 0,2 2-9 16,-2 0-10-1,0 10-3-15,-2 16-1 0,-2 9-2 16,4 13 2-16,1 3 3 16,7 4 1-16,3 0 2 15,0-8-7-15,16-6 0 16,11-6-7-16,7-8-1 16,8-5 0-16,6-11-151 15,-2-9-453-15</inkml:trace>
  <inkml:trace contextRef="#ctx0" brushRef="#br0" timeOffset="154839.4">21093 14652 841 0,'0'0'75'0,"0"0"-53"16,0 0 127-16,0 0-76 16,0 0-22-16,0 0-25 15,-36-18-21-15,31 18 0 16,0 0-2-16,-1 0 10 16,-4 2 1-16,0 3 6 15,-6 4 9-15,0 4 3 16,0 5-14-16,1 6-5 0,3 7-4 15,2 6-4-15,4 4-3 16,4-1-1-16,2-3 2 16,0-5-4-16,8-7 2 15,7-8-1-15,6-6 7 16,1-7-4-16,-1-4-2 16,0 0 0-16,0-4 0 15,-5-14 3-15,-1-7 2 16,-3-8-5-16,0-10 1 15,-2 0-2-15,0-1-1 16,-4 7-1-16,-1 15 2 16,-2 8 1-16,-3 8 0 0,0 4 1 15,0 0 7-15,0 2-1 16,0-1 3-16,0 1-2 16,0 0 0-16,0 0-2 15,0 0-2-15,0 0-5 16,0 8-1-16,0 14-4 15,0 9 5-15,-1 9 3 16,1 4-1-16,0 2 0 16,0 3-1-16,0 1 1 15,0-1 0-15,0 3-1 16,0-1 3-16,-4 3-4 16,-1-2 1-16,-1-3-1 15,-2-3 0-15,-1-10 1 0,-2-6-1 16,-1-9 0-1,-3-5 1-15,1-10 2 0,-3-4 5 16,-3-2 34 0,-5-9-13-16,-5-17-7 0,3-10-15 15,8-6-3-15,14-7-4 16,5-10-5-16,30-8-57 16,22-3-156-16,12 3-410 15</inkml:trace>
  <inkml:trace contextRef="#ctx0" brushRef="#br0" timeOffset="155073.29">21427 14654 991 0,'0'0'143'15,"0"0"-128"-15,0 0 34 16,0 0-13-16,0 0-17 15,-20 79 32-15,20-21-8 16,8 5-24-16,8 2-2 16,1-4-15-16,1-9-1 15,-5-7-2-15,2-6-23 16,-4-10-242-16,-5-12-227 0</inkml:trace>
  <inkml:trace contextRef="#ctx0" brushRef="#br0" timeOffset="155236.01">21506 14486 1073 0,'0'0'85'16,"0"0"-85"-16,0 0-101 15,0 0-144-15,0 0-174 16</inkml:trace>
  <inkml:trace contextRef="#ctx0" brushRef="#br0" timeOffset="155642.72">21771 14680 1056 0,'0'0'42'16,"0"0"-40"-16,0 0 1 15,-84 6 5-15,64 15 3 16,4 6-4-16,7 9-4 16,7 2 0-16,2 0-1 15,5-4 4-15,13-7-5 16,4-6 2-16,5-7 2 16,0-2 4-16,2-5-9 15,0-5 6-15,-3 1-3 0,-4-1 2 16,-6 1 2-16,-4 5-2 15,-3 4-1-15,-3 9 1 16,-2 5 2 0,-4 5-3-16,0 4-3 0,-10-3 0 15,-13-3 2-15,0-5-3 16,-7-9 11-16,-3-9 13 16,-4-6 21-16,-1-6-25 15,0-23 1-15,6-15-13 16,13-12-8-16,19-14-61 15,7-14-302-15,35-12-474 16</inkml:trace>
  <inkml:trace contextRef="#ctx0" brushRef="#br0" timeOffset="155845.31">21952 14047 955 0,'0'0'158'15,"0"0"-146"-15,0 0 13 16,-31 126 48-16,34-51 14 16,22 18-9-16,3 10-32 15,5 5-30-15,-5 10-9 16,-5-4-6-16,-7-9-1 0,-7-10-3 16,-7-22-161-1,-2-19-319-15</inkml:trace>
  <inkml:trace contextRef="#ctx0" brushRef="#br0" timeOffset="156043.57">21953 14513 1239 0,'0'0'55'16,"0"0"-28"-16,0 0 0 15,0 0-24-15,0 0-1 0,0 0-2 16,123 44-3 0,-74-26-323-16,-4 2-698 15</inkml:trace>
  <inkml:trace contextRef="#ctx0" brushRef="#br0" timeOffset="156522.64">22134 15113 35 0,'0'0'784'0,"0"0"-760"15,0 0 24-15,0 0 74 16,0 0 3-16,0 0-40 16,27 64-32-16,-6-64-12 15,6 0-8-15,4 0-14 16,5-15-10-16,-2-8-8 16,-2-6 8-16,-3-11-6 15,-6-12-3-15,-6-12 0 16,-8-10 0-16,-9-4 0 15,0 8 0-15,-9 12 1 16,-11 16 0-16,-1 12 2 0,4 14 4 16,6 9 10-1,3 7 3-15,3 0 3 0,-1 19-16 16,0 19-3-16,5 13 4 16,1 12-1-16,0 9-2 15,7 0-3-15,9-4-1 16,3-9-2-16,2-11-3 15,3-11-117-15,1-13-220 16,3-13-391-16</inkml:trace>
  <inkml:trace contextRef="#ctx0" brushRef="#br0" timeOffset="157275.34">22680 14156 1146 0,'0'0'55'16,"0"0"1"-16,0 0-7 16,0 0-14-16,-24 74 41 15,26-21-26-15,23 9-16 16,6 7-14-16,4 4-12 15,-4 3-7-15,-3-5 6 0,-7-3-7 16,-6-9-1 0,-6-9-5-16,-4-14-1 0,-4-13-53 15,-1-11-29-15,0-12 58 16,-10 0 14-16,-14-2 11 16,-7-15 6-16,-7 0 2 15,1 0-1-15,5 7 5 16,6 7 32-16,6 3 7 15,7 0-19-15,1 16-10 16,5 8-6-16,3 6 0 16,4 6-5-16,0 0-1 15,5-1-1-15,10-4-2 16,3-7-1-16,4-3 1 16,3-9 2-16,2-6-3 0,3-6 0 15,0 0-1-15,-4-6-3 16,-3-14 3-16,-3-5 1 15,-7-9 0-15,-3-5 0 16,-4-9 7-16,-3-4-7 16,-1 4 4-16,-2 7 4 15,0 14 2-15,0 13 14 16,0 8 1-16,0 4-6 16,0 2-3-16,0 0-3 15,0 0-10-15,0 0 3 16,0 0-4-16,0 0-4 15,0 0 5-15,0 0-3 16,0 0 1-16,0 0 2 0,0 1 0 16,0-1-1-1,0 1-2-15,0 3 2 0,3-4 2 16,-2 2-1-16,1-1-3 16,-2-1 1-16,0 2-1 15,2-2 0-15,-2 1 0 16,1-1 0-16,-1 0 0 15,3 2 0-15,2 2-2 16,0 0-123-16,-3-1-360 16</inkml:trace>
  <inkml:trace contextRef="#ctx0" brushRef="#br0" timeOffset="158177.51">22607 14418 740 0,'0'0'196'0,"0"0"-175"15,0 0 7-15,0 0-8 16,0 0 19-16,0 0 46 16,89 88-18-16,-56-42-30 15,0 11-15-15,-1 8-1 0,-7 9-10 16,-4 10 5-16,-6 3 2 16,-9-4-4-16,-6-9-12 15,0-11 2-15,-8-10-2 16,-13-13 2-16,0-14-4 15,-3-11 0-15,-1-9 7 16,-3-6 2-16,-3-4 20 16,-1-20-1-16,4-11 6 15,13-6 36-15,15-6-39 16,0-5-14-16,28-9-10 16,15-6 3-16,13-11-6 15,9-5-3-15,6 1-2 0,0 6 2 16,-7 12-1-16,-10 18 0 15,-11 16-2-15,-16 14-6 16,-12 9-3-16,-10 7-38 16,-5 0-51-16,0 3-48 15,0 10-280-15</inkml:trace>
  <inkml:trace contextRef="#ctx0" brushRef="#br0" timeOffset="158334.32">23210 14698 1095 0,'0'0'207'0,"0"0"-197"0,0 0-8 16,0 0-2-16,0 0-74 16,0 0-495-16</inkml:trace>
  <inkml:trace contextRef="#ctx0" brushRef="#br0" timeOffset="194509.92">895 7406 1056 0,'0'0'134'0,"0"0"-122"16,0 0-1 0,0 0 42-16,0 0 9 0,0 0-40 15,0 0-15 1,19 5-2-16,26 6 3 0,21 0 18 16,14-1-14-16,20 0-1 15,12-2 1-15,15-1 2 16,13 2-5-16,18 3 0 15,14 0-4-15,14 2-3 16,11 3-4-16,11 2 4 16,11 4-2-16,14 2 1 15,7 1 2-15,4 3-3 16,7 2-3-16,-2-1-7 16,-1 3 10-16,1 1 1 15,-1 3 1-15,1 1-1 0,-6 0-1 16,2 3 0-1,-5 1 8-15,6 2 1 0,3 1-6 16,-1 2 0-16,9 2-3 16,2-3 3-16,2-2-3 15,6-3 0-15,-10-3-1 16,-2-1 0-16,-13-2 1 16,-14 3-1-16,-7-1-3 15,-17 1 4-15,-16 2-1 16,-10-2 2-16,-4 1-1 15,-4-2 2-15,4-4-2 16,0 1-3-16,8-7 1 0,1 0 2 16,4-4-2-1,-2-3 7-15,-6-1-5 0,-3-2 0 16,-12 2-4-16,-9-2 4 16,-11 1-3-16,-10-1 4 15,-7 1-1-15,-2-4 3 16,0-1-3-16,5-5-8 15,4-2-18-15,1 0 0 16,-2-3 18-16,-2 1 4 16,-13 0 4-16,-11-1-3 15,-13 2 3-15,-15 0 5 16,-9-3-5-16,-12 2 5 16,-11-4-1-16,-8 0-1 15,-2 0-1-15,0 0-2 16,8-8-2-16,12 0 0 15,8-2-10-15,7 0-3 0,-2 3-20 16,-11 2 11-16,-14 2 17 16,-18 1 7-16,-14 1 1 15,-11 1 2-15,-2 0 26 16,0 0 3-16,0 0-16 16,0 0-14-16,0 0-1 15,0 0-1-15,3 0-1 16,3 0-9-16,2 0 4 15,-1 11 6-15,2 2 0 16,-3 4 0-16,-3 4-1 16,-3 4 3-16,0 8-2 0,0 3 4 15,-11 7 2-15,-5 3 1 16,4 1 5-16,-1 2-1 16,2 2 5-16,5-1-7 15,2 3 10-15,-2 5-12 16,3 3-2-16,0 2 3 15,-2 3-1-15,-1 2 3 16,0 3-6-16,-2 2 10 16,0 3-6-16,-1 0 2 15,3 5-3-15,-3 3 0 16,3 1 4-16,2 3 0 16,1 1-3-16,1-5-5 15,1 1 1-15,-2-2 2 0,-3 2-4 16,-2-3-1-1,1 0-1-15,-1-1 1 0,1 0 1 16,0 1 1-16,1 2 2 16,3 3-4-16,1-1 5 15,2 3 1-15,0-3-7 16,0 2 7-16,0 1-4 16,-6 0 0-16,-2 0-2 15,-3-3 2-15,-3 0-3 16,-4-2-1-16,-1-3 1 15,-2 3 2-15,6 0 2 16,3 1 0-16,5 1-4 0,5-4 2 16,2-2 0-1,0-1-1-15,0 1 0 0,0-3 1 16,0-2 0-16,0 0 1 16,0-2-1-16,0 0 0 15,0-1-2-15,0-1 0 16,2-3 0-16,2 5 0 15,2-1 0-15,3 0 1 16,4 0 0-16,0-4 0 16,1 1 0-16,-3 2 4 15,-2 3 6-15,4 2-3 16,-4 0 2-16,3 2-4 16,0 0-1-16,0-1-1 15,3-2 1-15,0 1-2 16,1 2-3-16,-1 2 1 0,3 5 0 15,-3-2 0-15,1 1 1 16,-2-2-1-16,1 1 3 16,-2 3 2-16,0 0 2 15,3 2 3-15,-3-3-5 16,2 0-4-16,0 0 3 16,0 1-5-16,-2 1 4 15,2 1-3-15,-3-2-1 16,-2-6 1-16,1-2 0 15,-2-2-1-15,1-3 3 16,-2 1 5-16,1-4-1 16,0 1 0-16,1-6-4 15,-1-3 0-15,0-3 1 16,1-4-3-16,-4-5 1 0,0-7 1 16,-1-1-2-16,-4 1 3 15,1-2-3-15,-2 2 4 16,0 1 0-16,0 1 0 15,0 1-2-15,-3 0-1 16,-3-1-2-16,3 2 1 16,0 0 0-16,1-2-1 15,2 2 2-15,0-4 1 16,0-4 0-16,0-3-1 16,0-2-2-16,0-4 1 15,0 6-1-15,0 0 6 0,0 4 0 16,0 4-4-16,0 4 1 15,0 0-3 1,0-2 2-16,0 0-2 16,0-7 0-16,-3 1 0 0,2-8 1 15,-3-4 0-15,2-2-1 16,2-5 2-16,0 0 1 16,0-1 3-16,-3 3-1 15,0-2 11-15,0 1-10 16,-3 2-2-16,-2-1-3 15,0-1 2-15,0-2-2 16,2-3-1-16,2-7 0 16,1-4 2-16,1-2-2 0,2-4 0 15,0 0 1-15,0 0 3 16,0 0 1-16,0 0-3 16,0 0-1-16,0 0-1 15,0 0 0-15,0 0-9 16,0 0-28-16,0 0-68 15,-5 0-53-15,-8-29-296 16</inkml:trace>
  <inkml:trace contextRef="#ctx0" brushRef="#br0" timeOffset="197065.04">4004 8967 130 0,'0'0'942'0,"0"0"-886"16,0 0 18-16,0 0 12 15,0 0 28-15,0 0-37 16,0 0-31-16,45-30-25 16,-11 24-16-16,3 0 1 15,7 3 2-15,5 3-8 16,0 0 1-16,2 0 3 16,-8 10-3-16,-9 4-1 15,-13 4-2-15,-9 4-2 0,-12 3-6 16,-7 6-6-16,-24 6 16 15,-16 1 2 1,-11 0-2-16,4-3-5 0,9-5-2 16,14-3 6-16,12-9-2 15,11-2 1-15,8-5-18 16,0-3 4-16,0 2 5 16,17-4 1-16,13 0 7 15,8 5 3-15,6-4-3 16,-1 4-6-16,-6 3-4 15,-9 2 5-15,-11-1 7 16,-4 4-5-16,-10 1-1 0,-3 2 7 16,0 3 3-1,-19 5 9-15,-8 0 6 0,-6 0 4 16,-1-1 0 0,-2-5 9-16,-1-5-9 0,-5-3 10 15,0-10 4-15,-5-5 3 16,2-1 0-16,0-4-2 15,6-20-7-15,5-5-9 16,10-11-13-16,11-6-8 16,13-9-19-16,3-4-47 15,37-2-28-15,20 0-95 16,14 8-332-16</inkml:trace>
  <inkml:trace contextRef="#ctx0" brushRef="#br0" timeOffset="197648.66">4790 8900 1054 0,'0'0'74'0,"0"0"-22"15,0 0 95-15,0 0-25 16,0 0-51-16,0 0-43 16,33-23-21-16,7 23-4 15,11 0-1-15,1 3-2 16,-4 12 1-16,-9 8-2 16,-12 5 2-16,-12 6-3 15,-8 4 0-15,-7 4 1 0,-9 4 0 16,-22 5 1-1,-11 2 10-15,-10 2-1 0,-6-3 3 16,2-2-4-16,7-7-2 16,12-6 0-16,10-6 4 15,16-7-4-15,10-4-4 16,1-2 2-16,15-2 4 16,22-1-2-16,14-3 11 15,15-7-5-15,4-3-7 16,4-2-5-16,-8 0-9 15,0-6-32-15,-8-8-47 16,-5-3-122-16,-9-7-401 0</inkml:trace>
  <inkml:trace contextRef="#ctx0" brushRef="#br0" timeOffset="198264.79">5865 8540 1273 0,'0'0'72'16,"0"0"-72"-16,0 0 1 0,0 0 17 15,-38 124 89-15,28-52-55 16,2 9-26-16,8 3-4 16,-3 2-12-16,3 2-1 15,-7 1-5-15,-1-6-3 16,-4-10-1-16,-1-14-3 16,4-19-3-16,3-17-1 15,1-14 7-15,1-9 0 16,0 0 1-16,2-19 8 15,-1-17 1-15,2-9-9 16,1-4 2-16,0-2-3 16,3 5 0-16,10 7 0 15,-1 12 0-15,6 9-3 0,-2 7 2 16,4 6 1 0,1 5-1-16,4 0 0 0,3 3 1 15,4 17 1-15,-1 4-1 16,-3 7 0-16,-2 3 0 15,-7 6-2-15,-7-1 4 16,-6-1 2-16,-3-1-3 16,-3-6 1-16,0-3 1 15,-12-3-3-15,-12-6 2 16,-9-4 3-16,-9-3 6 16,-7-8 0-16,-3-4-7 15,3 0 5-15,11-16-7 0,18-9-2 16,20-11-10-16,12-10-52 15,38-7-159-15,16-4-269 16</inkml:trace>
  <inkml:trace contextRef="#ctx0" brushRef="#br0" timeOffset="198490.47">6385 9046 1348 0,'0'0'84'0,"0"0"-66"16,0 0 58-16,0 0-8 16,-84 112-32-16,74-57-14 0,6 6-1 15,2 1-10-15,2-2-9 16,0-1-4-16,-1-1 2 16,-2 0-27-16,3-4-62 15,0-9-79-15,0-16-78 16,0-17-376-16</inkml:trace>
  <inkml:trace contextRef="#ctx0" brushRef="#br0" timeOffset="198655.42">6346 9122 635 0,'0'0'647'0,"0"0"-628"0,0 0-19 15,0 0 0-15,0 0-104 16,0 0-232-16,45-62-511 16</inkml:trace>
  <inkml:trace contextRef="#ctx0" brushRef="#br0" timeOffset="198916.32">6676 8514 1249 0,'0'0'117'0,"0"0"-103"15,0 0 18-15,0 0 18 16,0 0-22-16,-22 74 16 16,19-1-1-16,3 16-21 15,0 10-9-15,0 4-2 16,0-2 2-16,0 0-7 15,0-10-6-15,0-8 0 16,-2-13-28-16,-4-13-68 16,-1-16-136-16,1-12-260 15</inkml:trace>
  <inkml:trace contextRef="#ctx0" brushRef="#br0" timeOffset="199104.81">6430 9203 1420 0,'0'0'68'15,"0"0"-53"-15,0 0 12 16,100-38-21-16,-23 33 10 16,16 2-11-16,7 3-5 15,-8 0-200-15,-17 0-406 16</inkml:trace>
  <inkml:trace contextRef="#ctx0" brushRef="#br0" timeOffset="200868.33">4255 10536 844 0,'0'0'162'16,"0"0"-46"-16,0 0 3 16,0 0-44-16,0 0-5 15,0 0-23-15,-48-8-20 16,6 41-15-16,-10 14 10 15,-12 19 9-15,-3 13 2 16,4 10-7-16,5 8-1 0,10 6-3 16,9 2-12-1,15-4-3-15,14-10-2 0,10-10-2 16,4-15-2-16,19-9 0 16,14-15 1-16,3-17 2 15,7-12-4-15,5-13-5 16,0-3 5-16,-7-25 0 15,-11-13 0-15,-13-11 5 16,-18-6-3-16,-3-3-1 16,-15 5-1-16,-19 7-8 15,-5 6 1-15,2 14 5 16,-2 7-2-16,3 11-8 16,9 5-19-16,11 6-18 15,16 0-83-15,6 0-254 16,27 0-310-16</inkml:trace>
  <inkml:trace contextRef="#ctx0" brushRef="#br0" timeOffset="201601.06">5250 11097 1032 0,'0'0'68'0,"0"0"4"16,0 0 73-16,-111 21-7 16,37-18-62-16,-16-1-34 15,-14-2-8-15,-8 0-2 16,-3 0-10-16,15-9-1 16,18-1-6-16,27 0 1 15,22 1 4-15,21-1-12 16,10-7-7-16,2-4-1 15,17-9-7-15,19-9 2 16,19-4-8-16,15-7-12 0,3-5 8 16,-1-4-2-16,-8-1 4 15,-10 6 8-15,-20 11 7 16,-12 14 2-16,-16 12-1 16,-6 8 13-16,0 6 15 15,0 3-16-15,0 0-3 16,0 0-3-16,0 5-7 15,-3 24-5-15,-7 19 5 16,1 17 22-16,6 11-12 16,3 9-3-16,0 4 6 15,0 1-6-15,0 0-4 16,0-8 0-16,9-6-6 16,4-6-30-16,4-7-42 15,8-12-81-15,-1-17-318 16</inkml:trace>
  <inkml:trace contextRef="#ctx0" brushRef="#br0" timeOffset="202320.98">5923 10578 688 0,'0'0'466'0,"0"0"-440"0,0 0 25 16,0 0 59-16,0 0-1 16,0 0-46-16,-12-26-38 15,10 36-18-15,-4 20-6 16,3 19 10-16,-1 14 10 16,4 11-2-16,0 2-7 15,0 0-4-15,0-2-1 0,0-4-4 16,0-7 0-16,0-7-2 15,4-16-1-15,-4-11-5 16,0-15 4-16,0-7-9 16,0-7-3-16,0 0 13 15,0-15 1-15,-4-17-1 16,1-8-4-16,3-3 3 16,0 0-8-16,0-2-18 15,10 8 13-15,4 6-3 16,2 7 4-16,4 6 6 15,5 10 3-15,6 3 4 16,5 5 2-16,0 0-2 16,2 5 0-16,-2 15-1 15,-3 7 0-15,-3 4 1 0,-6 4 3 16,-9 2-3-16,-6 1 1 16,-9-1-1-16,0-1 2 15,-8-2 4-15,-15-6 7 16,-10-6 3-16,-6-7-7 15,-6-5 8-15,2-6-9 16,7-4-3-16,12 0 0 16,15-10-4-16,9-14-1 15,16-8-74-15,28-11-147 16,17-2-129-16,9-3-498 16</inkml:trace>
  <inkml:trace contextRef="#ctx0" brushRef="#br0" timeOffset="202501.01">6464 10923 1246 0,'0'0'65'0,"0"0"-63"15,0 0 84-15,-25 82 14 16,25-37-45-16,0 6-33 16,4 2-11-16,11 1-5 15,-3-2-6-15,0-3-10 16,0-7-66-16,-6-8-117 15,-6-10-269-15</inkml:trace>
  <inkml:trace contextRef="#ctx0" brushRef="#br0" timeOffset="202667.92">6491 10975 1188 0,'0'0'175'15,"0"0"-160"-15,0 0-3 16,0 0-12-16,0 0-58 16,0 0-233-16,85-67-455 15</inkml:trace>
  <inkml:trace contextRef="#ctx0" brushRef="#br0" timeOffset="202920.16">6788 10374 1183 0,'0'0'128'15,"0"0"-81"-15,0 0 62 16,0 0-36-16,0 0-43 16,0 0-23-16,-15 105 8 15,15-16 15-15,0 10-16 16,0 7-8-16,9 0-6 15,-3-3 0-15,-6-9 0 16,0-10-12-16,0-9-24 0,-12-12-76 16,3-12-106-16,-1-14-289 15</inkml:trace>
  <inkml:trace contextRef="#ctx0" brushRef="#br0" timeOffset="203101">6666 10969 1002 0,'0'0'336'15,"0"0"-239"-15,0 0-11 16,0 0-27-16,0 0-29 16,118-38-28-16,-38 35-2 15,14 0-92-15,-3 0-347 16</inkml:trace>
  <inkml:trace contextRef="#ctx0" brushRef="#br0" timeOffset="205554.96">7761 8917 527 0,'0'0'78'0,"0"0"19"16,0 0 47-16,0 0 61 16,0 0-72-16,0 0-35 15,0 0-23-15,0 0-35 0,10-27-7 16,-10 27-9 0,0 4-12-16,0 17-8 0,-15 10 3 15,-7 5 1 1,-6-3-1-16,-1 0-2 0,-2-4-2 15,-5-1-2-15,3-5-1 16,-4-4 3-16,1-5-6 16,8-6 6-16,10-3 2 15,9-4-3-15,9-1-1 16,0 0 8-16,0 0-2 16,0 0 3-16,0 0-1 15,0 0-4-15,12 0-4 16,19 4 4-16,11 7 0 0,9 5-2 15,1 3-3 1,0 0 0-16,-3 2-15 0,-1-4-79 16,0-3-83-16,-2-4-258 15</inkml:trace>
  <inkml:trace contextRef="#ctx0" brushRef="#br0" timeOffset="205892.99">7704 9127 1122 0,'0'0'154'0,"0"0"-143"0,0 0-8 16,119-14 12-16,-31 9 80 15,20 3-18-15,21-1-38 16,10 0-19-16,6-2-13 15,-6 2 0-15,-11-1-5 16,-5-1-1-16,-7 4 3 16,-7 1-4-16,-9 0 2 15,-18 0 2-15,-27 0-3 16,-21 0 1-16,-20 0-2 16,-11 0 0-16,-3 0 1 15,0 0 1-15,0 0-2 16,0 0 1-16,0 0-1 15,0 0-4-15,0 0-69 0,0-20-203 16</inkml:trace>
  <inkml:trace contextRef="#ctx0" brushRef="#br0" timeOffset="-195113.98">7977 10532 737 0,'0'0'86'16,"0"0"39"-16,0 0 16 15,0 0-59-15,0 0-21 16,0 0-13-16,0 0-20 16,8-17-14-16,-2 17-4 15,2 14 1-15,1 6 17 16,-1 9 3-16,-5 4-9 15,-3 5-5-15,0 4-4 16,-14 0-3-16,-8-1-4 16,-8-5-1-16,-4 0-4 0,-5-6 7 15,-4-4-7 1,4-5 7-16,6-7-8 0,11-5 2 16,11-6 1-16,8-1 8 15,3 0 5-15,0-1 0 16,0-1-2-16,0 0-1 15,0 4-7-15,0 3-3 16,11 4 0-16,11 9 1 16,8 1 1-16,3-1-1 15,0 4 0-15,0-1-3 16,-2 0 2-16,-3-2-3 16,-1-2 0-16,-5 0-5 15,1-5-29-15,-2-4-57 16,-2-3-50-16,2-7-50 0,-3 0-157 15,-6-8-319-15</inkml:trace>
  <inkml:trace contextRef="#ctx0" brushRef="#br0" timeOffset="-194617.98">7825 10898 748 0,'0'0'111'0,"0"0"-49"16,0 0 62 0,0 0-13-16,0 0-38 0,0 0-42 15,55-7-21-15,20 9 24 16,32 10 9-16,24 1-9 15,29 0-12-15,16 2-15 16,9-1-6-16,0-1 2 16,-9-1-1-16,-12-1-2 15,-16-3-1-15,-17 0-5 16,-7-2-4-16,-8 0 2 16,2-2 6-16,3-1 2 15,4 2 1-15,-1 0-1 0,-6 0 1 16,-12 2 1-16,-12 0 0 15,-9 1 0-15,-15 0-2 16,-10 1 0-16,-15 0 0 16,-7-2 0-16,-9 2 0 15,-7-2 0-15,-4-3 2 16,-4 0-1-16,-6-1 7 16,-5-3 1-16,-3 1-2 15,0 0 5-15,0-1 0 16,0 0-12-16,0-9-90 15,-17-16-424-15</inkml:trace>
  <inkml:trace contextRef="#ctx0" brushRef="#br0" timeOffset="-188205.94">4329 12382 549 0,'0'0'207'0,"0"0"-183"15,0 0 42-15,0 0 74 16,0 0 7-16,0 0-59 16,0 0-31-16,-7-7-14 15,7 7 8-15,0 0-7 16,0 0-14-16,0 0-11 16,0 0-1-16,0 0-3 15,-3 0-2-15,1 8 8 0,-4 3-5 16,2 3-7-16,-2 0 6 15,0 3-5-15,2 1-1 16,-1 3-1-16,-1 3 1 16,0 3-4-16,3 3 6 15,-4 1-7-15,1 1 6 16,-2 3-6-16,2 2 2 16,-4 1-3-16,7-1 4 15,-3 2-4-15,0 3 8 16,0-1-4-16,0 1-3 15,-1 0 5-15,-1-3-2 16,2 0-2-16,0-3-3 16,-4 3 2-16,-1-5-2 15,2 4-1-15,-4-3 2 16,7-2-3-16,0-1 2 0,1-4-1 16,2-4 1-16,0-6-1 15,2-3 1-15,-2-4-3 16,3-5 1-16,0-1 0 15,0-3 0-15,0-2-3 16,0 0-35-16,0-6-70 16,0-24-165-16</inkml:trace>
  <inkml:trace contextRef="#ctx0" brushRef="#br0" timeOffset="-186750.12">4277 12365 600 0,'0'0'60'0,"0"0"2"15,0 0 15-15,0 0-35 16,0 0 7-16,0 0-11 16,25 1-10-16,-2 4 18 15,8-3 0-15,9 3 5 16,2-1-21-16,7-1-24 15,-1 0 6-15,3 1-6 16,1 0-4-16,-1 1-2 16,1 0 3-16,3-2-1 15,-1 0-2-15,3 0 1 0,2-1 0 16,4 0 2-16,3 2-2 16,2-1 0-16,2 3-1 15,-4-2 0-15,-2 1 0 16,-7 1 2-16,-7-2-2 15,-2 2 0-15,0-3 0 16,0-1 1-16,7 0-1 16,-1-2 2-16,2 0-2 15,-2 0-2-15,-2 0 1 16,2 0 1-16,-2 0 0 16,4 3-1-16,2 0 1 0,3-1 4 15,2 3-4 1,4-2 0-16,1 1 0 0,4 2 2 15,1-2-2-15,0 2 1 16,-3 1 1-16,-4 0 1 16,-2-2-3-16,0 1 0 15,-4-1 3-15,-2 1-1 16,-3-1-2-16,-3 2 1 16,1-1-1-16,6 2 3 15,3 0-3-15,5-1 0 16,4 0 3-16,-1-1-3 15,2-2 0-15,-1 0 0 16,0 1 1-16,-4-1 0 16,-6 0-1-16,-1-1 0 15,-8-2 3-15,-4-1-3 0,-2 0 2 16,-3 0-3-16,5 0 2 16,-2 0 2-16,3 0-3 15,1 2 0-15,-1-2 0 16,1 4 2-16,0 0 0 15,-1 3-2-15,8 0 1 16,-2 1-1-16,0 1-1 16,0-3 1-16,-1 1 0 15,-2-2 3-15,2 0-2 16,1-2 1-16,0-2-1 16,2 0 1-16,1-1 6 15,-1 1-6-15,1-1-1 0,2 2 4 16,1 2-3-1,3-1 4-15,2 1-5 0,2 1 4 16,-4-3-5-16,-1 2 0 16,-2 2-1-16,2 0 1 15,6 0-2-15,1-1 1 16,3-1 1-16,0-1 2 16,-1 0-1-16,-1-2-1 15,-5 2 1-15,-5-3 0 16,0 2-1-16,-6 1 4 15,-2 1-1-15,0 0-2 16,1-1 3-16,4 2 0 16,-5 0 2-16,-9-2-2 15,-11 1 0-15,-6-1-4 16,-12-2 7-16,-2 0 2 0,-7-1 0 16,-3 0-5-16,-3 0-3 15,0 1-1-15,-1-1-45 16,-23 0-412-16</inkml:trace>
  <inkml:trace contextRef="#ctx0" brushRef="#br0" timeOffset="-184317.81">4114 13477 513 0,'0'0'48'0,"0"0"33"16,0 0 63-16,0 0-45 16,0 0-4-16,0 0-30 15,0-4-8-15,0 4-22 16,6 0-18-16,3 0-3 0,6 0 0 15,9 0 7-15,8 0 2 16,9 3-7-16,9 1-4 16,12 0-1-16,11 2-5 15,5 0-1-15,7-2-2 16,1 1-2-16,-1 1 1 16,1 1-2-16,0-1-1 15,2 0-1-15,6 2 3 16,6-1-1-16,9 3 1 15,3 0 3-15,7 2-3 16,-1 2 0-16,1 2-2 16,1-2 2-16,-6 0-1 15,-1-1 0-15,-5-2-2 0,-5-2 1 16,-4-4 1 0,-5 2 0-16,-3-1 6 0,0-1-6 15,0 1 0-15,0 0 3 16,-3 0-3-16,-2 1-2 15,-2 0-1-15,0 0 5 16,2 3-4-16,2-4 2 16,-2-1 0-16,-1 1-1 15,-1-4 2-15,1 3-1 16,0-3 1-16,0 1-1 16,-1 1 2-16,5-1-1 15,-1 1 1-15,0 1-2 0,-4-1-2 16,-3 2 1-1,2-1 1-15,-1 3 2 16,0-3-2-16,0 0 0 0,-4-1-3 16,5 0 3-16,-1 0 3 15,-4-1-3-15,-2 1 1 16,-1 0 0-16,1 2 0 16,0-2 0-16,1 2-1 15,0 0 0-15,0 2-2 16,1 0 2-16,1 1-1 15,-2-1 0-15,2-2-1 16,-2 0 2-16,-2-2 2 16,-1-1-2-16,0 1 1 15,-2 0 2-15,-2-1-3 16,-1 1 0-16,-2 0-1 0,-5-1 4 16,-1 1-3-1,-5 0 0-15,-2-3 0 0,-7 1-1 16,-8 3 1-16,-5-1 1 15,-7 2-1-15,-3-1-1 16,0-2 1-16,-3 1 1 16,1 1-1-16,2 1 0 15,-1-1 0-15,-1-1 0 16,-3 1 0-16,-4-3 0 16,-3 1 1-16,-6 0 1 15,0 0-2-15,-1 0 2 16,-2-1 7-16,-2 0-2 0,1-1-1 15,-2-1 1-15,0 0 1 16,0 0 4-16,0 0 12 16,0 0 6-16,0 0 14 15,0 0 2-15,0 0 6 16,0-5-16-16,1-8-9 16,5-6-24-16,-3-5 0 15,1-2 0-15,-1-4-2 16,-1-3 1-16,-2 1-1 15,0 1 2-15,0 1-2 16,0 4 1-16,0 0 3 16,0 2 1-16,0 0 0 15,0 0-2-15,0-1 0 0,0 1 1 16,0-2-4-16,0 4 1 16,0-3 0-16,-2 3 2 15,-1-1 1-15,0 3-3 16,0-2 4-16,-1 2-5 15,0 2-1-15,-1 0 2 16,2 0-1-16,2 1 1 16,1-2-2-16,0 1 0 15,0 1 3-15,0-1-1 16,-2 2-1-16,-1-1 4 16,3-1-4-16,-5 0 1 15,2-1 0-15,-1 2-2 0,0-1 2 16,-1 1-2-1,4 3 0-15,-2 0-1 16,-2 2 4-16,1 0-4 0,-1 1 2 16,-2-1-1-16,4 2 0 15,0-2 1-15,-2-1-1 16,1-1 0-16,-1-2 0 16,1 2 0-16,2 0 1 15,-2 1-1-15,3 2-2 16,-1 0 2-16,1 1 2 15,-1 0-2-15,1 0 0 16,-2 1 0-16,1 1 0 16,-1 1 2-16,3 2-1 15,0-1-1-15,0 3 0 16,0 0 2-16,0 2-1 16,-3 1 0-16,3 0-1 0,0 0-1 15,0 0-3-15,0 0 1 16,0 0-1-16,-3 0 3 15,3 0 1-15,0 0-1 16,0 0 0-16,0 0 1 16,-3 0 1-16,-2 0-1 15,-3 0 0-15,-6 0 4 16,-2 0-4-16,-2 0 0 16,-9 0 1-16,-3-3 1 15,-7-7-2-15,-9-1 0 16,-2-2-2-16,-3 2-2 0,2 1-9 15,3 6-7-15,-3 2-8 16,-8 2-14-16,-6 0-61 16,-13-1-179-16,-3-10-553 15</inkml:trace>
  <inkml:trace contextRef="#ctx0" brushRef="#br0" timeOffset="-182100.8">5906 14739 925 0,'0'0'121'0,"0"0"-113"16,0 0 24-16,0 0 50 16,0 0-45-16,0 0-21 15,0 0-9-15,-40 115 30 16,22-50-4-16,0 9-1 15,-3 6 14-15,-7 10 5 16,-4 4-14-16,-6 1 1 16,2 0-14-16,0-5-11 15,3-4-4-15,5-8-4 16,6-9 6-16,4-9-7 16,0-13-1-16,4-4-1 15,1-9-1-15,4-10-1 16,3-12 0-16,6-9-29 0,0-3-112 15,0-31-28-15,6-21-430 16</inkml:trace>
  <inkml:trace contextRef="#ctx0" brushRef="#br0" timeOffset="-180683.08">5733 14681 733 0,'0'0'213'15,"0"0"-180"-15,0 0-28 16,0 0 19-16,0 0 19 15,0 0-21-15,104-17 3 16,-24 17-12-16,25 0-4 16,27 6-2-16,23 4-5 15,12 2-1-15,15 1-2 16,2 3-6-16,-5 3-25 16,3-1-45-16,-2 1 55 15,7-1 21-15,4-4 2 0,4 0-2 16,-3 2-18-16,-5 2 1 15,-5 4-38-15,-15 0 37 16,-6 0 8-16,-13 1-6 16,-8-1 17-16,-7-6 3 15,-14 0-2-15,-8-4 1 16,-10-3-2-16,-14-5-1 16,-8 0-3-16,-10-1 4 15,-13-1 0-15,-14 0 4 16,-15-2 9-16,-12 0 28 15,-11 0 62-15,-2 0 28 16,-2 0-42-16,0 1-30 16,0 0-12-16,0 0-16 15,0 1-14-15,0 1-9 16,0 5-8-16,0 9-4 0,0 10 4 16,-2 10 10-16,-4 9 3 15,3 9 3-15,-4 7 6 16,4 4-1-16,3 3 1 15,-2 1-1-15,2 2-13 16,-1 1 0-16,-1 3 3 16,-1 1-5-16,0 1-3 15,3 7 11-15,0 0-11 16,0-1 5-16,3-4-2 16,5-7 1-16,7-5 2 0,-5-3-2 15,1-3 6 1,-1-3-6-16,2-6 4 0,0-1-3 15,-2-5-3-15,1-4 1 16,1-3 0-16,-2-6-2 16,-2-6-2-16,-2-11 0 15,-2-4-2-15,-3-8 1 16,-1-1-1-16,0-4 0 16,0 0 1-16,0 0 0 15,0 0 1-15,0 0 1 16,-14 0-3-16,-19-7 0 15,-21-8 3-15,-16-1-3 16,-12-4 0-16,-3-1 1 16,-6 1-1-16,-9 1-2 15,-6-1 2-15,-13-3 0 0,-16-3 0 16,-6 1 0-16,-7-1-5 16,3 3 5-16,-1-2 0 15,-3 5 3-15,-5-1-2 16,-1 1-1-16,6 1 3 15,4 4-3-15,9 1-2 16,5 1 0-16,4 2 1 16,5-1 1-16,4 3 0 15,5 1 3-15,-1 1-2 16,1 2-1-16,4-1 1 16,6 2-1-16,6 0-4 15,9 3 4-15,5-3 0 0,2 2 0 16,2-1-1-1,1-1 1-15,8 1-1 0,3-1 0 16,4 0 2-16,5 4 3 16,2-2-4-16,6 2 0 15,1 0 0-15,4 0-2 16,2 0 0-16,1 0 1 16,5 0-2-16,2 2-8 15,4-2 6-15,7 0 2 16,2 0 2-16,7 0 0 15,0 0-3-15,3-3 1 16,-1-3-6-16,2 0 8 16,1-2 0-16,-2 3 1 15,3-2 0-15,4-6 0 16,-2-2 0-16,0-7 1 0,2-11 5 16,5-4-6-16,0-6 1 15,9-5 0-15,12 1 1 16,6-1-2-16,0 3-2 15,1 7 1-15,-1 1 1 16,-3 4 0-16,-2 6 0 16,-7-2-15-16,-6-1-86 15,0-3-159-15,-1-5-506 16</inkml:trace>
  <inkml:trace contextRef="#ctx0" brushRef="#br0" timeOffset="-180373.03">6724 15397 815 0,'0'0'376'15,"0"0"-355"-15,0 0 3 16,0 0 23-16,0 0-35 16,0 0 65-16,25 100-12 15,-13-43-27-15,-3 1-23 0,0 5-1 16,-4-4-1-16,-5 0-5 16,0-4-7-16,0-4 2 15,-11-3-6-15,2-7-48 16,2-14-133-16,5-17-283 15</inkml:trace>
  <inkml:trace contextRef="#ctx0" brushRef="#br0" timeOffset="-180015.07">6825 15286 691 0,'0'0'473'16,"0"0"-473"-16,0 0-7 15,0 0 7-15,99-56 15 16,-65 56 10-16,2 0-15 16,1 3-5-16,-2 13 0 15,-7 4-3-15,-1 6 6 16,-13 6-6-16,-9 6 15 15,-5 5-1-15,0 0 4 16,-22 3 6-16,-8-3-7 16,-6-2 19-16,-1-6-17 0,-8-6-13 15,0-6-5 1,-2-8 4-16,-6-10-5 0,1-5-2 16,-5-7-28-16,-1-25-99 15,3-13-255-15</inkml:trace>
  <inkml:trace contextRef="#ctx0" brushRef="#br0" timeOffset="-179188.07">6625 11935 921 0,'0'0'272'0,"0"0"-245"0,0 0 21 15,0 0 21-15,0 0 0 16,0 0-12-16,93-21-35 15,-32 21-2-15,13 0-4 16,3 0-16-16,-4 0 0 16,-3 2-4-16,-12 5-17 15,-12-2-179-15,-13-3-253 16</inkml:trace>
  <inkml:trace contextRef="#ctx0" brushRef="#br0" timeOffset="-178998.9">6936 11928 1050 0,'0'0'67'0,"0"0"-51"16,0 0 14-16,0 0 31 15,0 0 23-15,0 0-34 16,-9 82-29-16,9-46-14 16,7 7-7-16,5 3-7 15,-8 2-74-15,-4 1-115 16,0-3-101-16,-16-8-225 15</inkml:trace>
  <inkml:trace contextRef="#ctx0" brushRef="#br0" timeOffset="-178820.53">6764 12306 821 0,'0'0'222'15,"0"0"-134"-15,0 0-4 16,0 0-35-16,0 0 30 15,0 0-36-15,97-35-28 16,-49 35-15-16,10 0 0 16,3 0-49-16,-4 0-326 15,-5-2-417-15</inkml:trace>
  <inkml:trace contextRef="#ctx0" brushRef="#br0" timeOffset="-178445.01">7231 12122 1164 0,'0'0'60'0,"0"0"-60"0,0 0 2 15,0 0 43-15,-10 92 31 16,10-46-42-16,0 1-16 16,7 1-14-16,-4-2-2 15,0-8-2-15,-3-7 0 16,0-9 0-16,0-9-1 15,0-6 1-15,0-7-19 16,0 0 19-16,0-18 8 16,0-6-8-16,0-9-4 0,0-3 1 15,11-4 3 1,3 1-1-16,6 6-4 16,2 9 1-16,2 8 0 0,-2 11 2 15,-1 5 0-15,2 0-1 16,-1 11-2-16,-1 13 5 15,1 9 0-15,-2 3-4 16,-1 1 4-16,-1-3-1 16,3-3-5-16,-2-9-162 15,2-7-337-15</inkml:trace>
  <inkml:trace contextRef="#ctx0" brushRef="#br0" timeOffset="-178028.76">7770 12097 1086 0,'0'0'107'0,"0"0"-105"16,0 0 0-16,-81 4 3 15,59 16 8-15,4 3-2 16,4 5-5-16,8 3-2 15,6 0-3-15,0 0-1 16,8-3 0-16,14-1 0 16,5-3-8-16,4-3-2 15,-1-4-4-15,-3-3-2 0,-3-4 12 16,-8 0 3-16,-7 2-1 16,-3 0 1-16,-6 3 0 15,0 5-8-15,-3 2 0 16,-17 2 9-16,-6-1 3 15,-7 0 0-15,-2-3 0 16,2-6 1-16,3-4 9 16,7-9 10-16,7-1 2 15,5-7-4-15,7-18 6 16,4-9-23-16,3-8-4 16,30-9-84-16,16-8-338 15</inkml:trace>
  <inkml:trace contextRef="#ctx0" brushRef="#br0" timeOffset="-177792.04">8183 11721 1044 0,'0'0'99'16,"0"0"-89"-16,-32 98 8 15,28-38 57-15,0 8 13 16,2 9-22-16,-1 3-36 16,0 1-11-16,-3-2-17 0,0-4 1 15,-4-8-3 1,1-5-66-16,-3-9-172 0,0-17-313 16</inkml:trace>
  <inkml:trace contextRef="#ctx0" brushRef="#br0" timeOffset="-177619.21">7925 12148 120 0,'0'0'1078'0,"0"0"-1060"15,0 0-18-15,140-8-2 16,-62 8-17-16,1 0-313 0</inkml:trace>
  <inkml:trace contextRef="#ctx0" brushRef="#br0" timeOffset="-176979.49">8326 12212 921 0,'0'0'197'0,"0"0"-162"15,-33 75 24-15,32-42-12 16,1 1 10-16,0 0-25 16,18-3-25-16,5-3 2 15,7-7-6-15,3-7-3 0,3-8-63 16,1-6-53-16,-2-4-68 16,-7-16 53-16,-4-9 111 15,-11-6 6-15,-8-6 5 16,-5-2 9-16,0 6 7 15,0 11 68-15,-3 10 94 16,1 9-46-16,1 5-46 16,1 2-37-16,0 0-13 15,0 18-25-15,0 8 1 16,0 8 19-16,10 4-1 16,8 0-11-16,3-5-8 15,4-4 0-15,-2-5-2 0,1-7-2 16,-2-8-29-1,0-3-45-15,-2-6 3 0,1 0 14 16,-5-16 9-16,-1-6 28 16,-1-1 22-16,-3-7 11 15,-3-1 29-15,-4 0 4 16,-1 3-21-16,-3 6 15 16,0 8 25-16,0 4-27 15,0 4-7-15,0 4-9 16,0 1 15-16,0-1-6 15,0 2-8-15,0 0-11 16,0 0-6-16,0 0-2 16,0 0-2-16,0 0 1 0,0 0-2 15,0 0 1-15,0 0 0 16,0 0-2-16,0 0 2 16,0 0 0-16,0 0-2 15,0 0 2-15,0 0 0 16,0 0-4-16,0 0-12 15,0 0-87-15,0 0-38 16,0 3-261-16</inkml:trace>
  <inkml:trace contextRef="#ctx0" brushRef="#br0" timeOffset="-176692.12">8984 12125 1099 0,'0'0'91'16,"0"0"-72"-16,0 0 27 16,0 0-4-16,0 0 1 15,-85 78-6-15,63-28 9 16,5 2-17-16,7 2-21 15,7-2 1-15,3-6-8 16,3-2-1-16,18-9 0 16,10-4 0-16,11-14-132 0,7-13-235 15,5-4-604 1</inkml:trace>
  <inkml:trace contextRef="#ctx0" brushRef="#br0" timeOffset="-176459.96">9269 11782 1176 0,'0'0'85'16,"0"0"-82"-16,0 0 0 16,0 0 48-16,-30 132 38 15,30-52-33-15,5 11-22 0,11 3-21 16,-1 0-13-16,-2-3 5 15,-2-7-5-15,-7-9 0 16,-4-11-147-16,0-15-274 16,-9-16-478-16</inkml:trace>
  <inkml:trace contextRef="#ctx0" brushRef="#br0" timeOffset="-176287.59">9087 12336 1258 0,'0'0'69'0,"0"0"15"0,0 0-34 16,83-54-37-1,-18 52-11-15,6 2-2 0,7 0-10 16,-8 0-185-16,-10 0-183 16,-15 0-331-16</inkml:trace>
  <inkml:trace contextRef="#ctx0" brushRef="#br0" timeOffset="-176111.66">9582 12148 1031 0,'0'0'80'15,"0"0"-28"-15,0 0-6 16,0 0 6-16,-4 99 65 16,4-41-65-16,3 5-34 15,6-1-15-15,4-4-1 16,-7-6-4-16,-1-8-22 0,-5-14-276 15,1-15-368-15</inkml:trace>
  <inkml:trace contextRef="#ctx0" brushRef="#br0" timeOffset="-175957.04">9661 12171 1045 0,'0'0'158'0,"0"0"-105"15,0 0-33-15,0 0-16 16,0 0-4-16,0 0-51 16,18-11-287-16,18 22-504 0</inkml:trace>
  <inkml:trace contextRef="#ctx0" brushRef="#br0" timeOffset="-175677.41">9821 12261 1115 0,'0'0'99'0,"0"0"-71"16,0 0 86-16,-96 65-33 16,76-32-38-16,9-1-20 15,10 2-17-15,1 0-4 16,1-8-2-16,19-6 0 16,8-9-13-16,2-11-54 15,4 0-18-15,-2-16 15 0,-4-14 70 16,-3-10 1-1,-6-5-1-15,-6-3 2 0,-7 1 9 16,-6 10 1-16,0 10-4 16,0 11-4-16,-5 12-4 15,2 4-5-15,3 0-132 16,0 10-292-16</inkml:trace>
  <inkml:trace contextRef="#ctx0" brushRef="#br0" timeOffset="-175308.64">10106 12117 1048 0,'0'0'208'16,"0"0"-155"-16,0 0-7 16,0 0-25-16,0 0 0 15,-6 121 28-15,20-57-29 16,-1-2-14-16,-4-9-5 15,-3-10-2-15,-3-15 2 16,-3-11-2-16,0-10-42 16,4-7-6-16,8-5 49 15,2-22-10-15,5-13 5 16,3-6 5-16,1-2 9 16,2-5 6-16,4 0 7 15,3 2-12-15,3 6-4 16,2 15-6-16,-3 17 3 0,-3 13-3 15,-5 16 0-15,-8 24-5 16,-3 13 1-16,-8 9 3 16,-4 5 0-16,-3-4-2 15,0-8-91-15,0-10-368 16</inkml:trace>
  <inkml:trace contextRef="#ctx0" brushRef="#br0" timeOffset="-175127.85">10588 12226 1303 0,'0'0'44'16,"0"0"-43"-16,0 0-1 0,0 0-6 15,0 0-102-15,0 0-475 16</inkml:trace>
  <inkml:trace contextRef="#ctx0" brushRef="#br0" timeOffset="-174175.24">6764 12838 331 0,'0'0'929'16,"0"0"-908"0,0 0-12-16,0 0 37 0,0 0 13 15,0 0-25-15,-43 12-17 16,10 20-13-16,0 13 2 15,-4 10-1-15,4 7 0 16,2 6 2-16,5 0-5 16,9-2 2-16,9-5 1 15,8-9-2-15,0-10-2 16,24-8 0-16,6-13-1 16,1-12-5-16,5-9-4 15,-3-3-2-15,-8-23 11 0,0-8 2 16,-10-6 0-1,-6-3-2-15,-6 1 2 0,-3 0-2 16,0 8 1-16,-13 7-2 16,1 8-19-16,0 12-54 15,6 5-117-15,6 2-344 16</inkml:trace>
  <inkml:trace contextRef="#ctx0" brushRef="#br0" timeOffset="-173625.74">7580 13250 310 0,'0'0'730'16,"0"0"-695"-16,0 0 28 16,0 0 33-16,0 0-39 15,-109 0 18-15,60 0-26 16,-9 0-16-16,-6 0-11 16,-2 0-2-16,2-4-8 15,9-2-3-15,13-1 0 16,12 1-3-16,14-2 6 0,11-2-6 15,5-2 3 1,0-5-6-16,3-1-1 0,16-3 0 16,7-2 1-16,1-3-3 15,1 0 0-15,1 3 1 16,-4 0 0-16,-4 6-1 16,-8 3 0-16,-5 4 2 15,-4 6 0-15,-4 1 2 16,0 2 1-16,0 1 5 15,0 0 2-15,0 0-7 16,0 0-2-16,0 0-3 16,0 12-3-16,0 15 1 15,0 14 2-15,1 6 1 0,4 6 5 16,1 3-5-16,-3-1 1 16,0 1-2-16,-1-4 0 15,-1-3-3-15,5-2-11 16,7-8-200-16,4-12-309 15</inkml:trace>
  <inkml:trace contextRef="#ctx0" brushRef="#br0" timeOffset="-173023.81">7895 12938 1228 0,'0'0'68'0,"0"0"-49"16,0 0 12-16,0 0 27 16,0 0-31-16,-31 78 16 15,20-22-20-15,2 6-5 16,-4 2-9-16,5-2 2 15,-1-4-8-15,-2-3 1 16,0-10 0-16,2-7-4 16,3-11 0-16,2-13-4 15,2-6 2-15,2-8 0 0,0 0-1 16,0-14 3-16,7-11-23 16,7-9-1-16,-2 0 17 15,1-2 0-15,-2-1-19 16,-2 2 13-16,3 5 7 15,-5 5 6-15,2 12-3 16,0 3 2-16,-5 7 1 16,4 3 0-16,0 0 2 15,6 0-2-15,6 13 0 16,2 6-1-16,-1 8 1 16,-1 0-4-16,-4 6 3 0,-4 1-3 15,-5 2 1 1,-2-1 1-16,-5 1-4 0,0-4 0 15,0-5 1-15,-15-5 5 16,0-8 0-16,-9-5 4 16,-1-3 1-16,-8-6-3 15,-3 0 4-15,6-4-2 16,8-12-4-16,14-5-8 16,8-3-63-16,24-5-319 15,12-1-452-15</inkml:trace>
  <inkml:trace contextRef="#ctx0" brushRef="#br0" timeOffset="-172820.48">8198 13247 430 0,'0'0'819'0,"0"0"-806"15,0 0-10-15,0 0-3 16,0 92 26-16,0-48-1 15,0 2-13-15,0-2-8 16,1-2-4-16,1-6 0 16,1-7-46-16,-3-9-330 15,0-9-310-15</inkml:trace>
  <inkml:trace contextRef="#ctx0" brushRef="#br0" timeOffset="-172663.73">8261 13177 1161 0,'0'0'79'15,"0"0"-72"-15,0 0-7 16,0 0 0-16,0 0-166 16,0 0-454-16</inkml:trace>
  <inkml:trace contextRef="#ctx0" brushRef="#br0" timeOffset="-172431.42">8502 12875 1168 0,'0'0'72'16,"0"0"-2"-16,0 0 20 15,0 0-38-15,0 0-46 16,-6 112 4-16,6-37 1 15,0 6-4-15,0-2-2 16,0-3-5-16,5-4 1 16,-4-6-3-16,2-9-3 15,-1-11-150-15,-1-9-83 16,4-13-136-16</inkml:trace>
  <inkml:trace contextRef="#ctx0" brushRef="#br0" timeOffset="-172250.45">8328 13227 1208 0,'0'0'130'0,"0"0"-89"16,0 0-30-16,113-11-5 15,-43 11-2-15,12 7-4 16,2 2-98-16,-8-4-833 15</inkml:trace>
  <inkml:trace contextRef="#ctx0" brushRef="#br0" timeOffset="-160137.99">6770 15384 553 0,'0'0'111'15,"0"0"-68"-15,0 0 21 0,0 0 65 16,0 0 10 0,0 0-39-16,0 0-47 0,6-10-12 15,-6 8-3-15,0 2 5 16,0 0-2-16,0 0-5 16,0 0-4-16,0 0-9 15,0 0-2-15,0-3-2 16,0 2-11-16,0-2 2 15,0 0 0-15,0 2-7 16,0-1-3-16,0 1 6 16,0 1-5-16,0-1-1 15,0 1 4-15,0-3 2 16,3-1-5-16,5-3-2 16,3-2-4-16,3-2 1 15,2 1-21-15,-4-3-126 0,-3-1-200 16</inkml:trace>
  <inkml:trace contextRef="#ctx0" brushRef="#br0" timeOffset="-156424.78">5903 14016 810 0,'0'0'91'0,"0"0"-86"16,0 0 0-16,0 0 39 15,0 0 17-15,0 0-22 16,-28 29 18-16,25 2 14 15,0 6-46-15,3 0-1 0,0 3 4 16,0 0 0 0,0 1 2-16,0 2 0 0,-3 0-5 15,2-6 1-15,-2 0-9 16,1-3-6-16,-1-4 3 16,3 0 0-16,0-3-4 15,0-1-4-15,0-2 1 16,0-5-2-16,0-1 1 15,0-6-3-15,0-2-2 16,0-5 1-16,0 0-1 16,0-2-2-16,0-2-31 15,3-1-118-15,7 0-150 16,2-17-358-16</inkml:trace>
  <inkml:trace contextRef="#ctx0" brushRef="#br0" timeOffset="-154940.31">5809 14009 537 0,'0'0'37'0,"0"0"-8"15,0 0-18-15,0 0-1 16,0 0 14-16,0 0-1 16,87-31-14-16,-59 31 0 0,4 4 0 15,3 4 7 1,7-1 6-16,10-1-2 0,5 0 2 16,11-3-8-16,10-3-4 15,10 0-5 1,6 0-1-16,5 0-3 0,-2 0-1 15,-1 0-13-15,-7 0-2 16,-7 2 7-16,-5-2-5 16,-4 0 11-16,1 0 0 15,3 0 0-15,5 0 1 16,3 0 0-16,3-5-7 16,3-1 7-16,3 0-1 15,-3 0 2-15,-3-1-1 16,-9 0-1-16,-4 1 1 15,-5 0 1-15,0 1 0 16,-6 0 0-16,-1 1 0 0,-2 1 0 16,-3 1 5-16,8 2-4 15,1 0-1-15,5 0 0 16,-2 0-1-16,3 0-4 16,-6 0 3-16,3 0-5 15,-4 1 6-15,-1-1-1 16,-2 1-1-16,-6 2 3 15,-2 0 3-15,-1 1-3 16,-2-1 5-16,-1 4 5 16,2-4 2-16,1 1 10 15,9-1-4-15,1 1-4 0,3 0-5 16,6-2-2-16,2 2-2 16,-1 1-1-16,-1 0 5 15,-4 0-1-15,1-1 5 16,-4 0 0-16,-2-1-4 15,-4 0 0-15,-2 1-6 16,-6 0 2-16,-4-1 0 16,-2 2 2-16,-1-1-4 15,-5 0-2-15,-3-1 1 16,-5 0 3-16,-7 0-3 16,-8 0-1-16,-9-3 0 15,-8 0 6-15,0 0 27 16,0 0 28-16,0 0-17 0,0 0-34 15,0 0-3-15,0 0-4 16,0 2 3-16,0 3-6 16,0 7 5-16,0 3 25 15,0 8-4-15,-1 3-2 16,-3 4-10-16,-2 1 4 16,-2 2-2-16,3 2-2 15,-2-2-2-15,0 3-6 16,-1-3-6-16,-1 2 4 15,-1-3 2-15,4 3-4 16,0-1 0-16,0 2 10 16,1-3-6-16,1 2 2 15,2-5-3-15,-2-1 2 16,1-4-3-16,2-1-2 16,-2-2-1-16,0 1 1 0,-2 1-1 15,-1 1-1-15,1-1 2 16,0-2 0-1,0-2-5-15,2-4 5 0,0-2-4 16,3 2 2-16,0-3 1 16,-1-3-2-16,1 0-1 15,0-3 1-15,0-2 0 16,0 0 1-16,-2 2-1 16,-1-2 0-16,2 2 2 15,-4 1-1-15,-2 1 1 16,4-2-3-16,1 0 2 15,1-1-1-15,-2-3 0 0,0-1 2 16,0-1-1 0,0 0-1-16,-2-1 5 0,-6 0-3 15,-6 0 1-15,-8 0-2 16,-8-6-1-16,-8-7 0 16,-11-1 1-16,-7-2 0 15,-9-2-1-15,-6 2 2 16,-4-1-3-16,1 4 1 15,4 4 0-15,4 6 3 16,6 1-3-16,5 2 0 16,3 0-4-16,0 0-66 15,7 0-163-15,5 0-365 0</inkml:trace>
  <inkml:trace contextRef="#ctx0" brushRef="#br0" timeOffset="-152906.7">6876 14226 714 0,'0'0'160'16,"0"0"-149"-16,0 0 1 15,0 0 74-15,-51 98 31 16,41-63-35-16,2 6-38 16,1 0-28-16,1-1-6 15,-1-1-4-15,-1-4-5 16,-1-2-1-16,1-5-2 16,0-8-144-16,3-8-228 15</inkml:trace>
  <inkml:trace contextRef="#ctx0" brushRef="#br0" timeOffset="-152300.43">6812 14186 827 0,'0'0'25'16,"0"0"-22"-16,0 0-2 15,0 0 8-15,100-46 25 16,-75 46-6-16,-1 5-14 16,0 10 1-16,-9 5 6 15,-5 5 9-15,-7 6-5 0,-3 2 13 16,-13 0-2-16,-12 1-17 16,-10-5-13-16,-2-5 0 15,-2-6-5-15,5-5 4 16,4-6-3-16,6-3 4 15,13-4 5-15,4 0 7 16,7 0 21-16,0-7-9 16,0-3-3-16,9 4-15 15,12 2-8-15,12 4-2 16,13 0 3-16,6 4-2 16,12 11 5-16,-1-1-5 15,-2 0 2-15,-3-4-4 16,-5-5-2-16,-6-1 1 15,-8-2 0-15,-9-2-3 0,-11 0-3 16,-11-3-3-16,-8-13 8 16,0-1 1-16,-6-6-10 15,-15 0 1-15,-6-1 9 16,-4 3 0-16,4 4 0 16,3 4-1-16,3 6 1 15,5 4 0-15,10 3 1 16,0 0-1-16,1 6 2 15,5 14 0-15,0 6 2 16,0 3-3-16,3 1 1 16,11-1 2-16,7-1-4 0,-1-4-15 15,7-5-120 1,-1-8-142-16,9-9-386 0</inkml:trace>
  <inkml:trace contextRef="#ctx0" brushRef="#br0" timeOffset="-151753.68">7459 14321 789 0,'0'0'226'16,"0"0"-217"-16,0 0-2 15,-82 15 84-15,63 4-17 16,0 7-8-16,3 0-46 15,10 1-8-15,6-3-3 0,2-3-4 16,21-4 0 0,12-6-3-16,4-8-2 0,6-3-20 15,4-5-59-15,-7-17-35 16,-9-4 44-16,-14-4 51 16,-8-1 8-16,-11 1 11 15,0 4 3-15,-16 4 8 16,-4 5 40-16,-1 9-4 15,4 6 1-15,4 2-12 16,4 2-19-16,3 19-4 16,6 7 6-16,0 7 10 15,11 6-5-15,9 4-6 16,6 1-9-16,-1 0-2 16,-2 5-3-16,-1-3 0 0,-6 2 0 15,-4-3 0-15,-7-1-1 16,-5-6-1-16,0-4-2 15,-14-9 2-15,-10-11 5 16,-7-7 3-16,-11-9 17 16,-7 0 13-16,-6-21-11 15,-2-13-8-15,8-9-3 16,14-3-8-16,15-3-3 16,20-1-7-16,3 0-17 15,36 1-81-15,20 9-45 16,14 6-181-16,8 12-161 0</inkml:trace>
  <inkml:trace contextRef="#ctx0" brushRef="#br0" timeOffset="-151079.2">8505 14083 882 0,'0'0'114'0,"0"0"-70"16,-89 37 47-16,66-1 10 15,-2 10-29-15,1 8-9 16,2 5-31-16,8 2-5 15,4 1-9-15,10-5-3 16,0-4-10-16,9-9-3 16,13-10-1-16,8-10 1 15,4-10-2-15,2-12-18 0,-2-2-15 16,-5-9 22 0,-8-16 8-16,-8-6 3 0,-13-5 4 15,0-2-3-15,-5 1 0 16,-14 5-1-16,0 5 1 15,4 10-2-15,3 6-2 16,3 5-6-16,9 5-53 16,0 1-93-16,5 0-296 15</inkml:trace>
  <inkml:trace contextRef="#ctx0" brushRef="#br0" timeOffset="-150381.84">9078 14420 469 0,'0'0'52'15,"0"0"-38"-15,0 0 123 16,0 0-16-16,0 0 39 16,-82 20-36-16,30-20-33 15,-5 0-19-15,-10 0-7 16,0-9-18-16,7-2 0 15,14-1-17-15,13 0-6 0,17 0-7 16,13-1-8-16,3-1 8 16,16-7-11-16,20-2-6 15,13-6-3-15,11 0-11 16,3-1-7-16,-7 2-7 16,-11 4 7-16,-14 6 20 15,-16 6 1-15,-10 6 0 16,-5 5 5-16,0 1 5 15,0 0-2-15,-6 0-7 16,-6 10 1-16,-3 14 0 16,4 7 4-16,4 12 2 15,5 3-1-15,2 6-3 0,0 3 3 16,0-2-6 0,0-5-1-16,3-2 0 0,6-8-21 15,5-8-131-15,11-13-240 16,10-13-354-16</inkml:trace>
  <inkml:trace contextRef="#ctx0" brushRef="#br0" timeOffset="-150082.27">9300 14332 1090 0,'0'0'113'0,"0"0"-108"15,0 0 11-15,0 0 42 16,0 0 3-16,-71 91-22 16,71-63-22-16,0-4-9 15,15-4-3-15,10-9-3 16,6-7-2-16,1-4-15 16,-4-3-2-16,-3-18 13 15,-8-10 4-15,-2-3 4 16,-14-3-4-16,-1 0 0 15,-34 4-2-15,-32 10 1 16,-22 14-15-16,-21 9-32 16,2 0-304-16</inkml:trace>
  <inkml:trace contextRef="#ctx0" brushRef="#br0" timeOffset="-148632.33">9247 14040 583 0,'0'0'61'0,"0"0"-20"15,0 0 21-15,0 0 28 0,0 0 38 16,0 0-33-16,-27-48-62 16,24 72-20-16,-2 11 51 15,5 7-13-15,0 4-16 16,0 6-6-16,3 2-9 16,2 3-6-16,-2 2-1 15,-3-4 0-15,0-5-2 16,0-4-6-16,0-10-1 15,0-9-2-15,0-7 0 16,0-9-1-16,-3-6 1 16,3-5-1-16,-3 0 4 15,3-15 14-15,-2-12-17 0,2-6-2 16,0-5 1 0,0-1-1-16,2-2-6 0,10 4 2 15,0 1-5-15,5 6 7 16,2 6 1-16,3 9-3 15,-3 5 0-15,7 5 1 16,-2 3 2-16,-2 2-1 16,2 0 1-16,-5 0-3 15,2 12 2-15,-6 8-3 16,1 7 4-16,-5 3 1 16,1 4 0-16,-6 2-6 15,-5 1 7-15,-1 1-2 16,0-1 2-16,0-3 0 0,-16-5 4 15,-4-6-3 1,-5-6 4-16,-2-7 0 0,-4-6 3 16,-2-4 1-16,0 0 0 15,0-7-6-15,5-10-4 16,6-4 1-16,11-3-2 16,11-3-18-16,0 2-102 15,24 2-219-15,13 3-42 16</inkml:trace>
  <inkml:trace contextRef="#ctx0" brushRef="#br0" timeOffset="-148445.18">9630 14426 640 0,'0'0'176'16,"0"0"-128"-16,0 0 60 15,0 0-68-15,0 0 43 16,0 0 12-16,-15 77-61 15,15-40-25-15,0 1-4 16,3 2-5-16,10 0-1 16,-2-1-86-16,-3-7-172 15,-5-7-141-15</inkml:trace>
  <inkml:trace contextRef="#ctx0" brushRef="#br0" timeOffset="-148289.72">9694 14483 667 0,'0'0'226'0,"0"0"-199"15,0 0 25-15,0 0-52 16,0 0-26-16,0 0-196 16,47-72-502-16</inkml:trace>
  <inkml:trace contextRef="#ctx0" brushRef="#br0" timeOffset="-148079.78">9899 14059 963 0,'0'0'60'0,"0"0"-25"16,0 0 11-16,0 0 58 15,-20 96-21-15,20-33-19 16,0 8-42-16,5 5-7 15,2 2-14-15,-4-2 4 16,-3-4-5-16,0-6-58 16,0-8-158-16,-1-12-234 15</inkml:trace>
  <inkml:trace contextRef="#ctx0" brushRef="#br0" timeOffset="-147898.27">9714 14516 184 0,'0'0'959'0,"0"0"-877"15,0 0-17-15,86-37-55 16,-22 31-1-16,11 5-5 16,3 1-4-16,-7 0-152 15,-14 0-521-15</inkml:trace>
  <inkml:trace contextRef="#ctx0" brushRef="#br0" timeOffset="-145962.73">10157 14880 842 0,'0'0'4'0,"128"85"-4"16,-23-45 12-16,20-1 1 15,12-4 42-15,9-1 0 16,1-3-21-16,-6-6-34 16,-8-4-1-16,-15-4-6 15,-23-4-9-15,-20-6 9 16,-24-2 4-16,-17-4 3 15,-15-1 1-15,-8 0-1 16,-11 0-40-16,0-17-164 16</inkml:trace>
  <inkml:trace contextRef="#ctx0" brushRef="#br0" timeOffset="-145632.92">11237 14754 878 0,'0'0'189'0,"0"0"-171"16,0 0 3-16,0 0-12 16,0 0 1-16,106 16 15 15,-51 14-10-15,8 3-12 16,-1 4-3-16,-5 0-1 0,-12-3-12 15,-10-4-5 1,-12 0-1-16,-10 0 10 0,-8-3 7 16,-5-1-3-16,-5 4 5 15,-25 1 5-15,-14 3 16 16,-13 1 2-16,-13 0-6 16,-8-2-16-16,-5-3-1 15,4-8-167-15,16-2-830 16</inkml:trace>
  <inkml:trace contextRef="#ctx0" brushRef="#br0" timeOffset="-144659.9">12447 14874 1089 0,'0'0'136'0,"0"0"-81"16,0 0 3-16,0 0 30 0,0 0-13 16,0 0-22-16,0-10-32 15,0 40-12-15,0 14-7 16,-3 12 6-16,1 9 0 15,2 1-7-15,0-1 11 16,0-1-6-16,0-8-6 16,0-5 1-16,-6-7-1 15,-1-8 0-15,-5-5-17 16,3-9-57-16,4-9-141 16,5-13-257-16</inkml:trace>
  <inkml:trace contextRef="#ctx0" brushRef="#br0" timeOffset="-144449.89">12465 14808 1047 0,'0'0'156'16,"0"0"-131"-16,0 0 0 15,0 0 23-15,0 0-13 16,0 0 29-16,67-21-52 15,-6 22-3-15,9 9-9 16,-4 1-4-16,-6 0-68 16,-14 2-141-16,-20 0-128 15,-20-2-375-15</inkml:trace>
  <inkml:trace contextRef="#ctx0" brushRef="#br0" timeOffset="-144273.85">12369 15077 967 0,'0'0'46'0,"0"0"-18"16,0 0 11-16,0 0 51 15,0 0 29-15,81 36-39 16,-20-36-52-16,13 0-28 16,6 0-23-16,2 0-147 15,-9-12-291-15</inkml:trace>
  <inkml:trace contextRef="#ctx0" brushRef="#br0" timeOffset="-144011.72">13162 14886 925 0,'0'0'296'0,"0"0"-291"16,0 0-1-16,0 0-2 16,-11 108 35-16,11-58 24 0,0 7-6 15,0 5-40 1,0-1-2-16,3-3-12 0,-1-6 0 16,-2-4-1-1,0-8-18-15,0-8-128 0,-2-12-268 16</inkml:trace>
  <inkml:trace contextRef="#ctx0" brushRef="#br0" timeOffset="-143791.91">13175 14839 1089 0,'0'0'128'0,"0"0"-121"16,0 0 7-16,0 0-3 16,0 0-7-16,95-16 4 15,-37 20-8-15,4 12-6 16,-6 0-221-16,-11-1-125 16</inkml:trace>
  <inkml:trace contextRef="#ctx0" brushRef="#br0" timeOffset="-143614.67">13121 15076 646 0,'0'0'313'0,"0"0"-293"16,0 0 3 0,0 0 92-16,0 0-7 0,85 5-55 15,-10-3-45-15,8 3-8 16,-1 4-95-16,-16 4-322 15,-24 2-357-15</inkml:trace>
  <inkml:trace contextRef="#ctx0" brushRef="#br0" timeOffset="-143128.15">12757 15834 930 0,'0'0'128'16,"0"0"-120"-16,0 0 27 16,0 0 90-16,0 0-52 15,0 0-10-15,-10-72-13 16,35 67-37-16,11 2-12 0,6 1 5 16,1 2-4-16,-4 0 0 15,-8 0-2-15,-9 3-2 16,-8 7 2-16,-10 4-4 15,-4 4-6-15,0 8 7 16,-10 5 3-16,-11 5 6 16,0 7 2-16,-1 0 6 15,1 3 2-15,3-1-7 16,3-5-5-16,0 2 0 16,-1-3-4-16,1 2 0 15,0 0-8-15,6 2-115 0,3-1-157 16,6-7-418-1</inkml:trace>
  <inkml:trace contextRef="#ctx0" brushRef="#br0" timeOffset="-142938.7">12886 16617 1243 0,'0'0'69'0,"0"0"-35"16,0 0 95-16,0 0-10 15,0 0-57-15,0 0-26 16,0 0-28-16,1 0-8 16,3-1-7-16,4-1-55 15,1 2-99-15,3-3-651 0</inkml:trace>
  <inkml:trace contextRef="#ctx0" brushRef="#br0" timeOffset="-138907.05">12049 16837 899 0,'0'0'112'0,"0"0"-85"16,0 0 10 0,0 0 59-16,0 0-26 0,-99 7-20 15,60 24-12-15,-2 12 4 16,5 16-16-16,4 10-5 15,6 10 14-15,9 4-2 16,4 2-2-16,7-4-4 16,6-2-14-16,0-10-2 15,11-10-3-15,15-11-5 16,10-10 0-16,4-8-1 16,2-14 0-16,-1-9-1 15,-6-7-1-15,-8-5-5 16,-9-20 5-16,-9-11-8 15,-9-6 7-15,0-5 1 16,-12 1-7-16,-14-1-4 0,-3 8 6 16,-3 5 4-16,4 8-5 15,5 9-2-15,6 8-39 16,12 2-28-16,5 5-61 16,12 2-252-16</inkml:trace>
  <inkml:trace contextRef="#ctx0" brushRef="#br0" timeOffset="-138089.71">12724 17373 974 0,'0'0'96'15,"0"0"-92"-15,-116 0 97 16,55 0-8-16,-8-4-35 15,-4-2-2-15,-4-2-28 16,6-2 1-16,12-1-9 16,12-3-12-16,16 2-1 15,16-3 4-15,12-4 3 16,3-1 4-16,14-9-18 16,20-1 0-16,11 1-5 15,8-1-4-15,0 0-6 16,-4 1 7-16,-10 4 8 15,-14-1 2-15,-9 9 0 0,-8 6-1 16,-5 6 7-16,-3 3 4 16,0 2-2-16,0 0 7 15,0 0-6-15,0 2-7 16,0 24-4-16,0 17 1 16,-2 17 12-16,-1 9 8 15,3 2-15-15,0 2 6 16,0 1-7-16,6-5-2 15,5-3-3-15,7-6-5 16,4-13-117-16,6-13-289 16</inkml:trace>
  <inkml:trace contextRef="#ctx0" brushRef="#br0" timeOffset="-137221.7">12982 17030 756 0,'0'0'251'16,"0"0"-219"-16,0 0 67 15,0 0 0-15,0 0-41 16,0 0-45-16,-14 53 8 15,6-14 18-15,3-1-27 16,-2 6 1-16,1 3 8 16,-1 2 9-16,-1 0-3 15,4 1-12-15,1-6-3 16,0-5-8-16,3-9-1 16,0-7-2-16,0-10 1 15,0-6-1-15,0-4 1 16,3-3 2-16,1-9 9 15,4-11-7-15,1-10-6 0,1-3-20 16,-3 0 9-16,-2-3-11 16,3 4-7-16,-1 7 8 15,3 5 13-15,-1 10 5 16,0 2 0-16,0 3-1 16,2 5-1-16,2 0 3 15,5 0 0-15,3 3 2 16,0 11 0-16,-2 9 1 15,-4 3-2-15,-3 5 1 16,-4 5 0-16,-7 0 2 16,-1 3 0-16,0-4 11 15,-11-5-8-15,-2-2-2 16,1-6 3-16,-1-6-6 0,-1-5 6 16,1-4-5-16,-2-7 1 15,-2 0-2-15,-2-7 7 16,0-17-7-16,7-8-34 15,7-6-90-15,5-6-263 16,12 0-418-16</inkml:trace>
  <inkml:trace contextRef="#ctx0" brushRef="#br0" timeOffset="-137038.72">13253 17343 1149 0,'0'0'21'15,"0"0"-20"-15,0 0 60 0,-29 82 17 16,26-51-25-16,3 3-19 16,0-1-24-16,0-1-5 15,7 1-4-15,7-6-1 16,-2-5-104-16,0-5-178 16,-5-10-226-16</inkml:trace>
  <inkml:trace contextRef="#ctx0" brushRef="#br0" timeOffset="-136889.02">13325 17410 871 0,'0'0'232'0,"0"0"-224"16,0 0 8-16,0 0-16 15,0 0-121-15,0 0-194 16</inkml:trace>
  <inkml:trace contextRef="#ctx0" brushRef="#br0" timeOffset="-136653.77">13393 16977 1009 0,'0'0'175'0,"0"0"-163"15,0 0 26-15,0 0-14 0,0 0-12 16,-5 100 81-16,17-32-48 16,3 5-29-16,0-3-16 15,0-3 2-15,-2-3-2 16,-2-5-1-16,-1-8-101 16,-7-11-167-16,-3-11-236 15</inkml:trace>
  <inkml:trace contextRef="#ctx0" brushRef="#br0" timeOffset="-136512.85">13372 17397 998 0,'0'0'233'16,"0"0"-159"-16,0 0 31 0,0 0-37 16,0 0-2-16,0 0-57 15,140-56-9-15,-64 49-189 16</inkml:trace>
  <inkml:trace contextRef="#ctx0" brushRef="#br0" timeOffset="-113561.84">23689 1139 417 0,'0'0'460'16,"0"0"-357"-16,0 0-6 16,0 0-1-16,0 0-9 15,0 0-22-15,0 0-34 0,-6 21-10 16,-8 10-9-16,-11 12 30 16,-5 15 1-16,-4 12-22 15,-3 6-3-15,-1 1 4 16,1-1-13-16,-1-5 0 15,4-8-6-15,6-8-1 16,4-9 1-16,5-10-3 16,5-9-38-16,5-11-120 15,-1-14-194-15,-2-2-408 16</inkml:trace>
  <inkml:trace contextRef="#ctx0" brushRef="#br0" timeOffset="-113324.95">23170 1188 396 0,'0'0'828'0,"0"0"-789"16,0 0-22-16,0 0-8 16,0 0 32-16,83 85 52 15,-34-28-18-15,7 9-35 16,10 8-19-16,3 0-3 15,3-8-13-15,1-3-5 16,-3-6 0-16,-1-6-10 16,-2-7-70-16,-10-9-198 15,-12-7-678-15</inkml:trace>
  <inkml:trace contextRef="#ctx0" brushRef="#br0" timeOffset="-111959.73">24539 1591 525 0,'0'0'140'0,"0"0"-44"16,0 0 19-16,0 0 48 16,0 0-57-16,0 0-39 15,-19 35-9-15,4-15-3 16,-3 4-14-16,1 9-19 0,3 2-4 15,6 5-3-15,5 2-7 16,3-4-2-16,3-2-1 16,18-5-4-16,3-8-1 15,7-6 9-15,5-5-5 16,3-9-1-16,-2-3-1 16,-4 0-2-16,-3-12-2 15,-8-6 2-15,-10-5 3 16,-7-5-1-16,-5-4 4 15,-5-7 0-15,-20-1-2 16,-10-3 0-16,-10 3-3 16,-11 1 1-16,-8 8 1 15,-5 4-1-15,2 5-1 0,10 3-1 16,9 5 0-16,16 3 0 16,9 3-1-16,13-1 1 15,7-1 2-15,3-5 4 16,0-9-6-16,13-3-3 15,13-4 1-15,5 2 2 16,5 5-3-16,1 5 2 16,0 5 1-16,-4 4-1 15,-6 5 1-15,-7 4 2 16,-4 1-2-16,-3 0-4 0,4 19-2 16,-1 13 1-1,3 10 4-15,-2 11 1 16,-1 3 0-16,-1 1 3 15,-1-5-3-15,-1-6-1 0,3-4 0 16,1-2-47-16,5-7-145 16,-1-9-305-16</inkml:trace>
  <inkml:trace contextRef="#ctx0" brushRef="#br0" timeOffset="-110539.75">25086 1237 587 0,'0'0'54'15,"0"0"4"-15,0 0 20 16,0 0 41-16,0 0 43 16,0 0-68-16,3-27-48 15,-3 27-11-15,0 0-10 0,0 0-1 16,0 0-1-1,0 0-2-15,0 0-4 0,0 0-5 16,0 0-7-16,0 0-1 16,0 0-1-16,0 0-2 15,0 0 2-15,0 0-1 16,0 0 5-16,0 0 2 16,0 0-5-16,0 0 4 15,0 0-5-15,0 0-2 16,0 0 2-16,0 0 0 15,0 0-2-15,0 0 1 16,0 0 0-16,0 0-1 16,0 0-1-16,0 0 0 15,0 0 0-15,0 0 2 16,0 0-2-16,0 0 1 0,0 0-1 16,0 0 1-16,0 0 0 15,0 0-1-15,0 0 0 16,0 0 0-16,0 0 1 15,0 0-1-15,0 0-3 16,0 0 3-16,0 0 0 16,0 0 2-16,0 0-2 15,0 0-1-15,0 0 1 16,0 0 0-16,0 0 2 16,0 0-5-16,0 0 5 15,0 2-2-15,-7 9 0 16,-3 5 0-16,-1 1 0 0,-1 5 0 15,2 5 1-15,1 4 0 16,-3 9-1-16,3 8 2 16,0 9-1-16,-1 7-1 15,2 1 0-15,5-5 5 16,3-2-3-16,0-4 1 16,6-6 0-16,12-4-1 15,3-8 0-15,-2-5 1 16,2-5-3-16,1-6 1 15,1-6-1-15,-1-6 5 16,1-5-3-16,-2-3 2 16,-2 0-4-16,-1-7 0 15,-5-13 0-15,-4-7-1 0,-6-11-1 16,-3-8-4 0,0-7-5-16,-7 3 2 0,-10 7 8 15,-2 11-6-15,-3 9 7 16,1 9 0-16,-3 7 1 15,-3 7-1-15,2 0 0 16,-2 13 0-16,6 5-1 16,2 5-1-16,5 5 2 15,7 1-3-15,7-1-124 16,0-9-322-16</inkml:trace>
  <inkml:trace contextRef="#ctx0" brushRef="#br0" timeOffset="-110025.41">25939 1696 1214 0,'0'0'89'0,"0"0"-70"15,0 0-10 1,138-4 36-16,-54 1 11 0,16-1-17 15,9-4-13-15,4 0-12 16,-7-1-7-16,-6 1-1 16,-19 1-1-16,-13 0-4 15,-10 3-1-15,-16 0-10 16,-12 1-31-16,-15-3-54 16,-14-1-98-16,-1-4-275 15</inkml:trace>
  <inkml:trace contextRef="#ctx0" brushRef="#br0" timeOffset="-109741.79">26510 1428 931 0,'0'0'212'0,"0"0"-201"16,0 0 23-16,0 0 36 15,0 0-30 1,0 0-25-16,40-2 15 0,15 15 4 15,8-1-26-15,3 4-7 16,-4 2 4-16,-2 7-3 16,-5 2 3-16,-10-2-5 15,-11 0-3-15,-10 2-1 16,-15 3 3-16,-9 2 0 16,-1 11 1-16,-26 1 8 15,-13 5-1-15,-11-1-7 16,-5-3-10-16,1-12-135 0,8-8-539 15</inkml:trace>
  <inkml:trace contextRef="#ctx0" brushRef="#br0" timeOffset="-108576.64">28306 1383 910 0,'0'0'118'0,"0"0"-45"16,0 0 34-16,0 0-42 15,0 0-17-15,0 0-17 0,-25-2-13 16,11 25-10-16,-3 9-5 15,0 12 4-15,1 6 1 16,7 0 0-16,6-2 1 16,3-3-3-16,0-5-1 15,18-5-2-15,9-8 2 16,4-6 1-16,9-8 1 16,2-9-3-16,1-4-1 15,2 0-3-15,-8-15-2 16,-5-8-7-16,-7-7 9 15,-8-2 3-15,-12-6 0 16,-5-3-1-16,-9-2 2 16,-20-3-4-16,-10-2 0 0,-9 2 3 15,-7 3-2 1,-5 6 2-16,-1 6-3 0,4 4 1 16,10 3-1-16,11 2 0 15,13-3-2-15,11 3 2 16,11-1-1-16,1 4-1 15,9 3-3-15,16 2-2 16,8 5-2-16,7 0 8 16,-1 3-4-16,1 3 5 15,1 2 0-15,-3 1-4 16,1 0 1-16,2 14 3 16,2 9-4-16,-3 8 3 0,-4 7 0 15,-8 5 1 1,-12 7 0-16,-8 5 1 0,-5 3-1 15,-3 0 1-15,0-4 1 16,5-11-4-16,8-10-114 16,8-14-307-16</inkml:trace>
  <inkml:trace contextRef="#ctx0" brushRef="#br0" timeOffset="-108240.35">29034 1319 1087 0,'0'0'214'15,"0"0"-206"-15,-91 13 12 0,70 12 39 16,3 9-16-16,7 6-14 16,9 2-10-16,2-1-14 15,11-6 0-15,19-4-4 16,9-12-1-16,11-8-2 15,5-11-24-15,-4 0-15 16,-11-14 6-16,-15-11 23 16,-13-8 12-16,-10-13 7 15,-2-4 1-15,-17-3 0 16,-17 6 2-16,-12 13-10 16,-5 13-2-16,0 10 1 15,2 9-1-15,12 2-15 16,12 0-71-16,17 7-124 15,8 1-114-15,14 1-321 0</inkml:trace>
  <inkml:trace contextRef="#ctx0" brushRef="#br0" timeOffset="-107624.78">29578 1241 839 0,'0'0'308'0,"0"0"-292"16,-80 36-2-16,52-10 25 15,4 7 8-15,9 7-16 16,12 3-12-16,3 3-10 16,11 1 0-16,15-6-6 15,9-7 1-15,7-11-3 16,4-9-2-16,-3-8-3 16,-2-6-7-16,-10 0-8 15,-7-12 0-15,-10-9 14 16,-9-7 5-16,-5-4 4 0,-8-13 5 15,-22-3-1 1,-13-7-6-16,-12 1 0 0,-9 6 1 16,-5 3-2-16,5 5-1 15,11 5 0-15,15 5 1 16,15 3-1-16,13 5 1 16,10-1-1-16,0 2 1 15,27 1-1-15,9 4-4 16,10 3 1-16,1 6 3 15,0 2 3-15,-3 5-3 16,-6 0 0-16,-3 5 0 0,-5 15 1 16,-4 9 0-1,-5 10 2-15,-9 8 2 0,-3 7-4 16,-6 0 5 0,-3 2-3-16,0-3-3 0,0-2 0 15,5-6-27-15,5-6-77 16,9-14-249-16,8-13-418 15</inkml:trace>
  <inkml:trace contextRef="#ctx0" brushRef="#br0" timeOffset="-107274.85">30071 1109 912 0,'0'0'285'0,"0"0"-263"0,0 0 33 16,0 0-3-16,0 0 2 16,-82 90-4-16,80-49-17 15,2 2-19-15,8-3-11 16,19-3 2-16,9-9 1 16,9-9-6-16,7-14-13 15,0-5-26-15,-7-14 2 16,-7-13 18-16,-12-7 19 15,-7-2 9-15,-10-8 9 16,-7-3 2-16,-2 5 6 16,-23 5-5-16,-20 16-2 0,-9 17-18 15,-8 4-1-15,-3 28-21 16,7 16-97-16,8 9-179 16,11 12-698-16</inkml:trace>
  <inkml:trace contextRef="#ctx0" brushRef="#br0" timeOffset="-106839.7">28051 2301 1059 0,'0'0'136'0,"0"0"-129"16,0 0 36-16,0 0-12 15,89-21 20-15,-6 12 20 16,22 2-23-16,13 0-34 15,6 1 0-15,1-1-13 16,1 0 1-16,-1-3 1 16,-1-2 2-16,1-1 1 15,7-4-4-15,2 1 4 0,-1-1-5 16,-8 0-1-16,-19 4 0 16,-22 0 1-16,-26 2 1 15,-24 2 3 1,-19 3 1-16,-9-1 3 0,-6-2-9 15,0-5-5-15,0-4-192 16,0-7-431-16</inkml:trace>
  <inkml:trace contextRef="#ctx0" brushRef="#br0" timeOffset="-105988.8">30268 626 708 0,'0'0'88'16,"0"0"-73"-16,0 0 35 16,0 0 72-16,0 0-20 15,0 0-37-15,-69 75-28 16,53-54 2-16,-2 2-11 16,-1 1-3-16,-4 2-11 15,0 3 20-15,0 4-7 16,-1-1-12-16,5 0-7 0,2 0-3 15,4 3-2-15,4-4-2 16,4-1 4-16,2 2-4 16,2-4-1-16,1 2 1 15,0-4 0-15,0 1 4 16,0 1-5-16,0 1 1 16,3 0-2-16,3 2 4 15,3-4-5-15,4 2 2 16,-1-3 0-16,6-5 2 15,-1-5 1-15,4-5-2 16,1-8 2-16,5-3 2 16,4 0 1-16,5-10-3 15,-3-10-1-15,-4-3 2 0,-4-4-3 16,-3-5 2-16,-4 0 0 16,-6-2-2-16,-5 1-2 15,0 7 1-15,-5 2 0 16,-2 6 2-16,0 5-1 15,0 3 2-15,-2 1-1 16,-6 4 7-16,2-1 1 16,-3 1-4-16,-3-1 1 15,-3 0-2-15,-6-1 1 16,-2 2 3-16,-2-1-6 16,-3 2-1-16,-5 4-2 15,-7 0 0-15,-2 1-1 0,-6 16-2 16,-1 7-41-1,-3 1-139-15,-1 4-408 0</inkml:trace>
  <inkml:trace contextRef="#ctx0" brushRef="#br0" timeOffset="-105099.71">29910 2125 610 0,'0'0'254'0,"0"0"-196"16,0 0 65-16,0 0-28 16,0 0-26-16,0 0-7 15,-1 0-30-15,4-3-17 0,11-1-13 16,9-1 3-16,8 0 2 15,17-2 2-15,12-3 12 16,16-1 6-16,12-4 2 16,9 2 0-16,1-3-18 15,-3-1 2-15,-2 0-5 16,-11 0-6-16,-10 2 0 16,-17 2-2-16,-19 4 0 15,-17 1 1-15,-9 4 0 16,-7 2 0-16,-3 2-1 15,0 0-14-15,-13 0-161 16,-23 0-462-16</inkml:trace>
  <inkml:trace contextRef="#ctx0" brushRef="#br0" timeOffset="-104473.79">29000 2925 890 0,'0'0'334'0,"0"0"-311"16,0 0-23-16,0 0 6 16,103-70 10-16,-64 61 3 15,4 3 1-15,2 4-8 16,4 0 1-16,-3 2-7 16,-7 0-5-16,-10 0-1 15,-13 2 0-15,-12 8-3 16,-4 4 1-16,0 5 0 15,-15 4-8-15,-6 1 4 16,-1 1 2-16,2-4 0 16,4-2 0-16,6-2 0 15,7-3 0-15,3-5-2 0,0 2-1 16,1-5 4-16,14 3 2 16,4-1 0-16,3 2 1 15,3 0 0-15,0 2 0 16,1 0 1-16,-4 1 1 15,-6 2 8-15,-4 4 3 16,-7 1 0-16,-5 3-3 16,0 3 3-16,-7-1-7 15,-15-1 5-15,-1-1 12 16,-9-3 1-16,-1-4 3 16,-3-3 0-16,1-4-14 15,-2-9 4-15,2 0-4 0,4-12-5 16,6-16-8-16,16-14-12 15,9-12-107-15,22-12-262 16</inkml:trace>
  <inkml:trace contextRef="#ctx0" brushRef="#br0" timeOffset="-104139.61">29783 2769 600 0,'0'0'742'16,"0"0"-725"-16,0 0 0 16,0 0 10-16,0 0-11 15,0 0 4-15,66-25 2 16,-44 25-11-16,-3 12-7 0,-6 6-3 16,-9 6 1-16,-4 8-1 15,-3 7 8-15,-22 2 9 16,-8 4-4-16,-1-2 0 15,2 0-3-15,7-6-5 16,11-4-1-16,7-7-3 16,7-8 0-16,0-5-1 15,12-8 0-15,15-2-1 16,12-3 8-16,13 0-5 16,7-14-3-16,2-4-16 15,-6-3-105-15,-6-6-237 16</inkml:trace>
  <inkml:trace contextRef="#ctx0" brushRef="#br0" timeOffset="-103318.96">30759 2386 188 0,'0'0'1082'16,"0"0"-1030"-16,0 0-52 15,0 0 5-15,-16 124 37 16,13-57 3-16,3 4-9 16,0 3-19-16,1-2-14 15,5-7 3-15,0-8-5 16,0-16-1-16,-3-11-4 15,-2-13 1-15,1-10 1 16,-2-7-1-16,0-1 0 16,0-24-1-16,0-7 4 15,0-7-12-15,0-2 7 0,1 3-14 16,2 3-18-16,7 9-3 16,6 6 13-16,4 8 18 15,3 3-4-15,2 4 12 16,1 5 1-16,2 0-1 15,0 9 0-15,-1 10 1 16,-3 5 3-16,-3 2 6 16,-3 6 6-16,-6 0 1 15,-3 2 3-15,-3 0 3 16,-5-2 0-16,-1-1-8 16,0-4 5-16,-11-5 2 15,-6-6 6-15,-5-5 12 16,-2-8-8-16,-6-3-17 0,0-6 0 15,2-19-14-15,10-7 0 16,18-11-78-16,6-5-167 16,30-5-676-16</inkml:trace>
  <inkml:trace contextRef="#ctx0" brushRef="#br0" timeOffset="-103146.43">31243 2717 1197 0,'0'0'125'16,"0"0"-121"-16,0 0 26 16,-44 72 34-16,41-39-23 15,3 2-20-15,0 2-11 0,14 0-10 16,2-4-4-16,3-3-94 16,-2-4-51-16,-3-9-236 15,-1-10-383-15</inkml:trace>
  <inkml:trace contextRef="#ctx0" brushRef="#br0" timeOffset="-102998.42">31308 2819 978 0,'0'0'213'16,"0"0"-194"-16,0 0 38 15,0 0-57-15,0 0-36 16,0 0-283-16,57-86-490 0</inkml:trace>
  <inkml:trace contextRef="#ctx0" brushRef="#br0" timeOffset="-102788.98">31541 2209 1228 0,'0'0'68'0,"0"0"-24"15,0 0 25-15,0 0-34 16,0 0-9-16,0 0-20 16,-11 137 18-16,14-57-10 0,5 6-8 15,-1 1-6-15,5-6-3 16,0-7-46-16,1-10-146 16,-2-13-325-16</inkml:trace>
  <inkml:trace contextRef="#ctx0" brushRef="#br0" timeOffset="-102621.93">31395 2655 1146 0,'0'0'180'16,"0"0"-91"-16,0 0-67 15,121-43-20-15,-37 32 4 16,7 2-6-16,-3-1-95 0,-19-4-453 15</inkml:trace>
  <inkml:trace contextRef="#ctx0" brushRef="#br0" timeOffset="-100946.29">24491 3780 785 0,'0'0'111'0,"0"0"10"15,-82-23 25-15,60 23-58 16,0 0-8-16,-7 20-11 16,-2 27-30-16,-7 25-10 0,-3 21 4 15,-4 9-13-15,2 6-3 16,-3-2-3-16,-2-6-8 15,0-8-5 1,6-12-1-16,9-14-1 0,11-16-60 16,14-18-107-16,8-22-189 15,0-11-307-15</inkml:trace>
  <inkml:trace contextRef="#ctx0" brushRef="#br0" timeOffset="-100735.68">23887 4025 1021 0,'0'0'219'0,"0"0"-180"15,0 0-35-15,0 0 2 16,0 0 16-16,117 109 47 16,-52-56-10-16,7 6-30 15,1 1-22-15,6 0-7 16,3-4-5-16,3-2-135 15,-3-12-258-15,-16-8-534 16</inkml:trace>
  <inkml:trace contextRef="#ctx0" brushRef="#br0" timeOffset="-100234.89">24990 4363 1108 0,'0'0'38'0,"0"0"-37"16,0 0-1-16,-48 103 50 15,35-51 25-15,2 7-17 16,3 2-10-16,5 4-14 16,3-4-14-16,0-4-12 15,5-8-1-15,12-13-4 16,3-10-1-16,4-11-2 15,3-9 0-15,0-6 0 16,-5-1-2-16,-2-19 2 16,-10-7 1-16,-7-4 3 15,-3-5 1-15,0 3-1 0,-18 3-4 16,-3 7 0 0,2 8-1-16,1 7 0 15,3 4-3-15,6 3-30 0,8 1-60 16,1 0-100-16,6 0-285 15</inkml:trace>
  <inkml:trace contextRef="#ctx0" brushRef="#br0" timeOffset="-99679.75">25849 4618 1174 0,'0'0'68'0,"0"0"-40"16,-119 6 50-16,39 2-28 15,-12 5-2-15,-5-3-23 16,9-6-1-16,16-4 12 16,22 0-10-16,20-3-19 0,19-12 3 15,11-7-4-15,9-4-4 16,29-8-2-16,14-2 0 15,4 0 0-15,-2 2-1 16,-8 5-1-16,-11 4 1 16,-11 8 1-16,-12 6 2 15,-6 6 2-15,-6 2 2 16,0 3 15-16,0 0 2 16,0 0 0-16,0 0-8 15,0 11-15-15,3 22-2 16,8 15 2-16,3 11 10 15,4 9-5-15,4-1-4 16,4 1 0-16,8 0-1 0,5-9-8 16,7-8-45-16,3-17-134 15,-5-11-402-15</inkml:trace>
  <inkml:trace contextRef="#ctx0" brushRef="#br0" timeOffset="-99384.64">26748 4545 1274 0,'0'0'65'0,"0"0"-62"0,0 0 62 15,0 0 37-15,0 0-33 16,0 0-51-16,83-57-14 16,19 48 0-16,17-4-1 15,3-1-2-15,-9-1-2 16,-14 2-3-16,-14 0 2 16,-17 0-35-16,-12 0-77 15,-18-4-115-15,-18-1-247 16</inkml:trace>
  <inkml:trace contextRef="#ctx0" brushRef="#br0" timeOffset="-99083.86">27256 4220 1198 0,'0'0'139'15,"0"0"-134"-15,0 0 5 16,0 0 22-16,0 0-14 15,0 0-16-15,72 6 7 16,-8 2-4-16,7 0-5 16,-4 2-2-16,-9-1 1 15,-13 5-12-15,-15 0-1 16,-11 2 8-16,-12 2-6 0,-7 5 6 16,-5 4 6-1,-20 5 16-15,-7 6 18 0,-3 3-3 16,-3 2-2-16,4-3-23 15,2 0-4-15,6 1-2 16,5-2-80-16,6-6-258 16</inkml:trace>
  <inkml:trace contextRef="#ctx0" brushRef="#br0" timeOffset="-98321">29349 4173 912 0,'0'0'129'15,"0"0"-51"-15,0 0 6 16,0 0-9-16,0 0-7 16,0 0-10-16,-77 108 0 15,57-37-17-15,2 9-13 16,9 11-11-16,8 10-2 15,1 2-6-15,0-5-6 16,10-7 3-16,14-16-5 16,9-16-1-16,13-12 0 15,8-15-7-15,1-15-7 16,-4-13 1-16,-12-4-6 16,-13-15 8-16,-12-18 11 0,-11-9 8 15,-3-12-7-15,-15-3 1 16,-16-6-2-16,-7 4-2 15,-5 11 2-15,6 14-8 16,10 14 2-16,12 9-17 16,9 8-83-16,6 3-139 15,6 0-347-15</inkml:trace>
  <inkml:trace contextRef="#ctx0" brushRef="#br0" timeOffset="-97635.11">30325 4617 796 0,'0'0'260'16,"0"0"-221"-16,0 0 81 15,0 0-17-15,0 0-43 16,-101 0-8-16,46 0-3 16,-16 0-21-16,-8 0-5 15,-2 0-10-15,11-3-1 0,20-8 7 16,18-3-7-1,19-3 7-15,13-5-12 0,1-7-7 16,29-8 0-16,13-2-9 16,10-4 1-16,3 0-10 15,-8 0-7-15,-10 7 17 16,-15 6 8-16,-11 9 3 16,-9 6 3-16,-3 8 0 15,0 5 9-15,0 2 2 16,0 0-6-16,0 0-6 15,0 2-5-15,0 27-7 16,0 15 5-16,0 15 2 16,0 9 7-16,6 5 0 15,3 0-6-15,3 1 4 16,0-3-5-16,3-5-1 0,7-1-24 16,5-13-83-1,4-13-260-15,1-17-694 0</inkml:trace>
  <inkml:trace contextRef="#ctx0" brushRef="#br0" timeOffset="-95730.58">31165 3924 602 0,'0'0'209'0,"0"0"-84"15,0 0 54-15,0 0-79 16,0 0-29-16,0 0-32 15,-12 28-28-15,0 22 3 16,3 16 12-16,6 9-13 16,3 5 5-16,0 2-4 15,3-5-5-15,4-3-4 16,0-12-3-16,-3-13-2 16,-1-12 1-16,-2-16 0 15,-1-10-1-15,0-8-4 16,0-3-14-16,0-9 18 15,-1-18-2-15,-10-12-21 0,7-1 13 16,4-3 10-16,0 3-5 16,3 4-10-16,15 8-14 15,4 7 12-15,8 6 5 16,6 8 3-16,1 4 2 16,2 3 3-16,-5 0 0 15,-4 8 3-15,-5 9 0 16,-2 7-5-16,-8 7 4 15,-4 5 2-15,-4 5 7 16,-7 5 0-16,0-4 2 16,0-1 1-16,0-6-7 15,-11-8 2-15,-4-4-2 16,-4-7-2-16,-8-7 7 16,-7-7 14-16,-5-2 10 0,-3-13-15 15,4-14-5-15,16-10-12 16,22-8-29-16,6-9-124 15,38-6-375-15</inkml:trace>
  <inkml:trace contextRef="#ctx0" brushRef="#br0" timeOffset="-95536.52">31593 4312 1170 0,'0'0'82'0,"0"0"-77"16,0 0-5-16,-24 99 25 0,24-58 10 16,8 3-13-16,9-3-11 15,7 1-6-15,-3-7-5 16,2-6-62-16,-4-8-129 16,-7-9-135-16</inkml:trace>
  <inkml:trace contextRef="#ctx0" brushRef="#br0" timeOffset="-95364.95">31690 4279 845 0,'0'0'354'0,"0"0"-321"0,0 0-24 15,0 0 12-15,0 0-21 16,0 0-76-16,19-29-168 15,23 13-223-15</inkml:trace>
  <inkml:trace contextRef="#ctx0" brushRef="#br0" timeOffset="-95146.72">31903 3748 1185 0,'0'0'74'0,"0"0"-74"0,0 0-1 16,-7 80 1-16,7-7 27 15,9 14-1-15,8 9-18 16,3 2-5-16,-1-3-3 16,1-8-48-16,2-10-180 15,-2-16-167-15</inkml:trace>
  <inkml:trace contextRef="#ctx0" brushRef="#br0" timeOffset="-94976.2">31778 4274 842 0,'0'0'409'15,"0"0"-342"-15,0 0 5 16,0 0-65-16,113-18-7 15,-2 16-1-15,20-6-139 16,0-8-1068-16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8T08:15:04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2649 3592 909 0,'0'0'290'16,"0"0"-276"-16,0 0 14 15,0 0 40-15,0 0 17 16,0 0-12-16,0 0-40 16,0 0-17-16,-1 9-9 0,-2 14 8 15,0 12 25-15,0 4-8 16,0 8 3-16,3 2-5 15,0 5 4-15,0-1-13 16,0 2 4-16,0 1 0 16,0-4-10-16,0-3 1 15,0-8-1-15,0-8-8 16,0-6 2-16,0-9-2 16,0-7-4-16,0-5-2 15,0-5 1-15,0-1-2 16,0 0 3-16,-6 0-3 15,-3-4-33-15,-6-5-30 16,-4-4-53-16,-2 1-139 0,10-4-425 16</inkml:trace>
  <inkml:trace contextRef="#ctx0" brushRef="#br0" timeOffset="452.57">3106 3882 1118 0,'0'0'134'15,"0"0"-119"-15,0 0 77 16,0 0 22-16,0 0-51 15,0 0-19-15,-15 2-23 0,42 1-14 16,19 3 4 0,12 0 7-16,9-2-13 0,2-1 0 15,0 1-4 1,-8 0 0-16,-6 0-2 0,-16 1-2 16,-14-3-15-16,-12 2-18 15,-8-2-64-15,-5-2-79 16,0 0-268-16</inkml:trace>
  <inkml:trace contextRef="#ctx0" brushRef="#br0" timeOffset="801.37">3309 3769 1004 0,'0'0'171'0,"0"0"-156"0,0 0 93 15,0 0-18-15,0 0-31 16,0 0-22-16,-6-24-34 16,40 24-2-16,12 0-1 15,8 4 0-15,-3 8 0 16,-5-2 2-16,-7 3-5 16,-12-1 5-16,-11 0-2 15,-7 3 0-15,-6-3 0 16,-3 5 0-16,0 1 12 15,-16 2 2-15,-7 6-1 16,-1-1-9-16,-1 5 0 0,4-1-4 16,3 2 0-1,2 2-2-15,2-2 0 16,4-3-19-16,7-3-101 0,3-6-97 16,3-11-484-16</inkml:trace>
  <inkml:trace contextRef="#ctx0" brushRef="#br0" timeOffset="1685.23">4656 3555 792 0,'0'0'353'0,"0"0"-340"15,0 0 5-15,-103-30 49 16,76 30-36-16,-4 0-1 15,-2 11 2-15,5 12-19 0,1 7-9 16,0 7-1 0,10 4 1-16,4 0 7 0,4-3 2 15,8-4-6-15,1-6-2 16,4-2-4-16,20-5 3 16,7-1-2-16,5-3 0 15,3-2 1-15,1-1-3 16,-3-1-2-16,-4 1 2 15,-6 1 0-15,-2 3 2 16,-11 1-4-16,-2 4 3 16,-10 0-2-16,-2 5-2 15,-2 0 0-15,-16 1 1 16,-9 1 2-16,-9-2 0 16,-5-3 3-16,-3-5 0 0,-1-4 6 15,2-6 10 1,6-6 9-16,9-4-1 0,7 0-2 15,6-10 6-15,9-8-7 16,6-6-5-16,0-1-8 16,16 5-10-16,19-1-1 15,12 5 0-15,11 2 0 16,8 0-2-16,4 3 0 16,5-1-4-16,-5 1-2 15,-1 0-5-15,-10 0-28 16,-8 2 23-16,-9-3-23 15,-8 0 25-15,-7-3 12 16,-5-4-10-16,-10-4 10 16,-4-3 4-16,-5-5 0 0,-3-2 7 15,0 4-5-15,-12 2 7 16,-9 4-4-16,-2 5 2 16,-2 5 0-16,1 6 1 15,4 6 0-15,3 1-2 16,2 0 1-16,2 11 5 15,-2 10-3-15,6 10 9 16,1 7 6-16,4 5-4 16,4 3-7-16,0 4-5 15,0-3-4-15,4-3-4 16,13-3 0-16,11-7-41 0,11-8-99 16,6-11-203-1,4-11-552-15</inkml:trace>
  <inkml:trace contextRef="#ctx0" brushRef="#br0" timeOffset="2452.76">4981 4100 730 0,'0'0'72'16,"0"0"-22"-16,0 0 106 0,0 0-9 15,0 0-44-15,36 81-14 16,-9-70-36-16,4-4-17 15,2-3-12-15,7-4-14 16,2 0 2-16,-3 0-8 16,-2-10-4-16,-4-3-2 15,-8-6-6-15,-8-5 7 16,-2-4-1-16,-11-4 2 16,-4-8 0-16,0-4 0 15,-7 3-4-15,-13 3 5 16,1 10-2-16,-5 9 2 15,8 9-2-15,4 5 1 16,4 3 0-16,8 1 0 0,0 1-2 16,0 0 2-16,0-1 1 15,8-1-1-15,11-1 0 16,7 2 0-16,5-2 0 16,-1 2 1-16,-5 0-2 15,-3-1 2-15,-5 2-2 16,-2 0 0-16,-5 0 1 15,-2 0-1-15,0 11 0 16,-3 7 1-16,1 8 0 16,-3 5 7-16,0 7 6 15,-1 2 7-15,-1 2-9 16,-1-1 0-16,0-2-7 0,2-2-4 16,3-3-6-1,4-6-68-15,5-6-108 0,10-11-398 16</inkml:trace>
  <inkml:trace contextRef="#ctx0" brushRef="#br0" timeOffset="2668.93">5711 3900 1070 0,'0'0'242'0,"0"0"-236"15,0 0 5-15,0 0-3 0,0 0 34 16,-21 73 38 0,28-32-52-16,17 5-18 0,1-1-9 15,0-4-1-15,-5-2-62 16,-5-8-122-16,-4-5-236 16</inkml:trace>
  <inkml:trace contextRef="#ctx0" brushRef="#br0" timeOffset="2864.65">5705 3767 877 0,'0'0'436'15,"0"0"-436"-15,0 0-5 16,0 0-15-16,0 0-19 15,0 0-64-15,34-3-198 16,-7 13-538-16</inkml:trace>
  <inkml:trace contextRef="#ctx0" brushRef="#br0" timeOffset="3870.31">5975 3948 1105 0,'0'0'260'15,"0"0"-250"-15,0 0-5 0,0 0 16 16,-58 102 47-16,52-68-12 16,6-1-28-16,0 0-15 15,4-3-12-15,20-8-1 16,6-4-6-16,3-8-35 15,1-6-19-15,-3-4-42 16,-2-2 39-16,-7-14 26 16,-7-2 28-16,-3-2 9 15,-6-2 11-15,-5-3 17 16,-1 5-1-16,0 2 8 16,0 6 16-16,0 6 1 15,0 2-19-15,0 2-19 0,0 2 2 16,-1 0-1-16,1 0-7 15,0 0-7-15,0 0 0 16,0 0-1-16,0 0 0 16,0 0 1-16,0 0-1 15,0 0 0-15,0 0-1 16,0 0 0-16,0 0 2 16,0 0-1-16,0 0 4 15,0 0-4-15,0 0 1 16,0 0 5-16,0 0-6 15,0 0 3-15,0-2 5 16,0-5-3-16,0-1-3 0,-3-6-2 16,-6-1-4-16,-3-1 2 15,3 0 2-15,-3-2 0 16,2 4 0-16,2 3 0 16,5 4 0-16,-1 4 0 15,1 2 1-15,3 1-1 16,0 0 0-16,0 0 2 15,0 0 5-15,0 0-7 16,0 4-1-16,0 11 1 16,7 7 0-16,1 3 0 15,-1 2 2-15,2 1-2 0,4 1 4 16,1 0-3 0,4-1 1-16,4-4-2 15,-1-3 0-15,3-5 0 0,4-5 2 16,1-4-2-16,0-4-8 15,4-3 4-15,3 0-8 16,2-4 1-16,-4-12 4 16,0-6 7-16,0-10 0 15,-4-11 1-15,1-16-1 16,-5-15-1-16,-2-10-3 16,-3-10-8-16,-8 1-3 15,-7 6 11-15,-6 11 4 16,0 14 3-16,-3 12 10 15,-15 11 5-15,-6 6-7 16,2 9-7-16,4 10-4 0,5 8 10 16,5 6-3-16,-1 14-7 15,-4 22-1-15,7 20 1 16,6 19 14-16,0 11 6 16,19 7-9-16,9-4-4 15,1-7-5-15,-5-11-1 16,1-9-1-16,-4-11-14 15,0-12-71-15,-2-14-111 16,2-12-321-16</inkml:trace>
  <inkml:trace contextRef="#ctx0" brushRef="#br0" timeOffset="4012.99">6885 4020 1137 0,'0'0'200'16,"0"0"-188"-16,0 0 79 15,0 0-7-15,0 0-53 16,0 0-31-16,-42-9-3 16,30 9-172-16,-4 0-499 15</inkml:trace>
  <inkml:trace contextRef="#ctx0" brushRef="#br0" timeOffset="5070.71">2163 5495 1165 0,'0'0'116'0,"0"0"-91"16,0 0 33-16,0 0-26 15,0 0 9-15,106-46-2 16,-52 36-26-16,4 5-10 16,-3 5-3-16,-6 0 1 0,-16 4-1 15,-6 10-1 1,-11 9-2-16,-8 5-1 0,-8 9 2 16,0 7 2-16,-9 1 1 15,-18 3 1-15,-9 1-1 16,-6-1 3-16,-2 1-4 15,2-2 6-15,6-3-2 16,12-8-1-16,8-8 0 16,16-6 0-16,0-9 7 15,13-5-3-15,26-4-4 16,19-4 5-16,17 0-8 16,16-14-91-16,0-7-253 0,-8-2-647 15</inkml:trace>
  <inkml:trace contextRef="#ctx0" brushRef="#br0" timeOffset="5374.33">3191 5795 1064 0,'0'0'231'16,"0"0"-217"-16,0 0 102 16,0 0-34-16,0 0-43 0,0 0-2 15,-6-14-23-15,30 14-5 16,12 0-1-16,11 1-2 16,7 5-3-16,-3-2-3 15,-2 3 0-15,-4-1-2 16,-7 1-1-16,-6-1-5 15,-11-1-28-15,-2 1-46 16,-7-3-79-16,-7 0-93 16,-5-3-161-16</inkml:trace>
  <inkml:trace contextRef="#ctx0" brushRef="#br0" timeOffset="5683.16">3185 6153 863 0,'0'0'177'16,"0"0"-104"-16,0 0 52 16,0 0-6-16,0 0-27 0,106 0-44 15,-61-3-25-15,5-4-16 16,1-1-7-16,0-2-49 16,-2-4-104-16,-4-2-317 15</inkml:trace>
  <inkml:trace contextRef="#ctx0" brushRef="#br0" timeOffset="6208">4474 5399 1316 0,'0'0'47'15,"0"0"-38"-15,-6 116-9 16,-5-43 32-16,-3 16 19 16,3 15 17-16,2 6-24 15,6 3-22-15,3-4-9 16,0-7-7-16,0-13-4 0,0-8-2 16,0-14-10-1,0-19-60-15,12-13-110 0,2-20-204 16,2-15-563-16</inkml:trace>
  <inkml:trace contextRef="#ctx0" brushRef="#br0" timeOffset="6525.7">4399 5509 1199 0,'0'0'51'0,"0"0"-51"16,0 0-5 0,123-35 5-16,-80 35 2 0,6 0 5 15,-4 14 8-15,1 13-10 16,-7 6-1-16,-8 7-4 16,-13 3 0-16,-15 5 0 15,-3 5 1-15,-13 1 0 16,-17 2 1-16,-7-3 2 15,-7-7-4-15,-8-11-2 16,-3-7-24-16,0-9-36 16,7-6-83-16,18-7-36 15,18-6-55-15</inkml:trace>
  <inkml:trace contextRef="#ctx0" brushRef="#br0" timeOffset="8975.69">4884 6031 619 0,'0'0'681'16,"0"0"-662"-16,0 0-18 16,-106 55 25-16,75-27 23 15,4 4 16-15,12 5-8 16,9 1-31-16,6-1-13 15,9-6-9-15,19-5-2 16,7-11-4-16,7-7-12 16,2-8-29-16,0 0-20 15,-4-21-18-15,-6-5 35 0,-13-13 31 16,-8-4 3-16,-11-8 12 16,-2 0 4-16,-7 6-2 15,-10 6 12-15,1 14 15 16,2 10 4-16,5 9 13 15,5 5-20-15,1 1-2 16,3 0-13-16,0 12 1 16,0 14 4-16,6 7 2 15,13 6-3-15,10-2-7 16,5 1-2-16,2-4-4 0,4-5-1 16,-1-8-1-1,-2-5-8-15,-1-9-19 16,-6-7-22-16,-3 0 0 0,-8-6-6 15,-5-14 31-15,-10-4 11 16,-4-6 7-16,0-5 3 16,-9-4-6-16,-8-3 7 15,-8-2-10-15,-2 4 3 16,-1 9 5-16,6 10 4 16,2 8 5-16,5 8 11 15,9 2-6-15,3 3-6 16,3 0 4-16,0 0-2 15,0 0 5-15,9 0-8 16,14 0-2-16,8 0 3 16,6 0 0-16,2 0-4 0,-3 0 0 15,-12 0 0-15,0 0 0 16,-8 0-1-16,-4 0 1 16,0 0 1-16,-2 0-1 15,-1 0-1-15,-1 2 1 16,-2 3 0-16,1 0 0 15,-1-1 0-15,-3 4 1 16,0-1 0-16,-1 4 0 16,-1 2 13-16,-1 3-4 15,0 2 6-15,0 6-5 16,0 1-2-16,0 4 1 16,0 2 0-16,0 1-2 15,0 4 1-15,0 1-1 0,10 2-2 16,7-3 1-16,10-1-2 15,1-5-2-15,5-7-1 16,4-5 3-16,4-7-3 16,3-4-2-16,-2-7-20 15,0 0-8-15,-8-5-12 16,-6-18 10-16,-6-8 26 16,-6-7 3-16,-7-10 1 15,-3-9-3-15,-6-5 1 16,0 2 1-16,0 3-2 15,-12 12 3-15,1 13 5 16,-2 11 12-16,7 12 25 16,3 5-5-16,-2 4-20 15,1 2-14-15,-3 16 0 0,2 11-1 16,4 11 23-16,1 3-12 16,0 5-5-16,3 3-1 15,10-4 0-15,-1-5-6 16,9-5 0-16,-3-9 0 15,9-8 0-15,-2-7-1 16,9-9 0-16,4-4-8 16,5 0-6-16,0-17-8 15,0-10 7-15,-10-8-3 16,-7-12 18-16,-7-9 4 0,-1-12-3 16,-6-13-1-1,-3-13-3-15,-6-3 1 0,-3-2 4 16,0 7 0-16,-6 16 2 15,-5 14 0-15,1 16 8 16,-2 19 3-16,6 11 2 16,3 11-5-16,0 3 0 15,1 2-12-15,-8 10-2 16,-2 25-2-16,-3 20 4 16,5 17 9-16,5 17 2 15,4 10-3-15,1 2-4 16,0-2-3-16,9-9 0 15,9-12 0-15,0-13 0 0,4-10-1 16,5-11-4 0,7-15 4-16,5-9-3 0,7-8-8 15,1-12-9-15,3 0 12 16,1-10-15-16,-8-15 7 16,-7-7 11-16,-9-9 4 15,-9-4 1-15,-8-9-7 16,-4-3-3-16,0-1 5 15,0-6 3-15,0 4 2 16,3 3-2-16,0 7 2 16,0 9 0-16,-3 7 1 15,-3 1 2-15,0 4-1 16,-2-2 5-16,-1 1-6 16,0-1 1-16,0 0-2 0,0 2 0 15,-1 7 0-15,-4 7 0 16,2 6 1-16,0 5-1 15,0 4 0-15,-4 0-7 16,-2 0-1-16,-3 0 8 16,0 0 0-16,3 3 0 15,0 4 0-15,-1 0 0 16,2 4 0-16,-2 9-1 16,-1 5 1-16,1 12 3 15,1 3-3-15,4 9 0 16,-1 1 0-16,2 7 0 15,4 2 7-15,0 0-5 16,0 1 0-16,0-8 1 0,10-3-1 16,1 0 0-1,7-3-1-15,-2-2 1 0,2-4 3 16,2-4 1 0,-1-8 0-16,5-7 0 0,1-5-1 15,2-4-1-15,0-7-1 16,0-4 0-16,-2-1 4 15,-1 0-7-15,1 0 5 16,-2-8-3-16,2-8-2 16,-4-4 0-16,4-5 1 15,-5-2-1-15,2 1 0 16,-3 3-2-16,-3 3 2 16,-2 0 0-16,-2 0 1 15,-1-1 0-15,-1-2 1 0,-4-9 0 16,0-4-1-16,0-13 2 15,0-14 0-15,0-13-3 16,0-10 0-16,-3-7-2 16,-3 5-4-16,0 12-2 15,0 14 1-15,0 17 7 16,0 15 0-16,-8 12 2 16,-2 6-1-16,6 7 10 15,-1 4-11-15,-2 1 4 16,-8 9-4-16,3 22 0 15,-2 16 7-15,3 17 6 16,6 9 8-16,5 10-9 16,0 9-9-16,5 0 5 0,6-2-2 15,0-8-2-15,-1-13-4 16,2-10 2-16,-4-10-1 16,-1-8 0-16,1-10 1 15,-1-7-2-15,-1-6 0 16,0-6 0-16,-3-2 1 15,3-2 1-15,0 0-2 16,-2-3 1-16,1-1 2 16,-4 0-2-16,2-2 0 15,-1-1-1-15,-1 1 4 16,1-2 0-16,-2 1-2 16,1-1-2-16,1 2 1 15,1 0-1-15,-3-2-1 0,3 2 1 16,-3-2 1-16,0 0-1 15,0 0 0-15,0 0 2 16,0 0-1-16,0 0 0 16,0 0 2-16,0 0-2 15,0 1-1-15,0-1 0 16,0 0 0-16,0 0 1 16,0 0-1-16,0 0-1 15,0 0 0-15,0 0-6 16,0 0-29-16,4-13-133 15,-1-11-764-15</inkml:trace>
  <inkml:trace contextRef="#ctx0" brushRef="#br0" timeOffset="9660.01">6700 6340 646 0,'0'0'187'15,"0"0"-167"-15,0 0 33 16,0 0 68-16,0 0-23 16,0 0-49-16,101 10-21 15,-77-10-19-15,0-7-6 16,-3-9 4-16,-3-4-4 15,-8-8 5-15,-2-3-5 16,-8-6 12-16,0-1-3 16,0-1 7-16,-5 1 0 15,-8 7-1-15,-5 7-3 16,6 10-6-16,0 7 5 16,3 5-10-16,2 2-4 0,-2 0 0 15,1 3-1-15,-1 11 1 16,3 7 7-16,0 6 11 15,1 8 33-15,3 6-14 16,1 2-13-16,1 0-15 16,0 0-7-16,4-5-2 15,17-7-140-15,6-11-402 16</inkml:trace>
  <inkml:trace contextRef="#ctx0" brushRef="#br0" timeOffset="14681.26">1812 7569 1252 0,'0'0'37'15,"0"0"-27"-15,0 0-8 16,0 0 3-16,0 0 5 15,0 0 2-15,0 0 18 16,0 0 24-16,-16-13-18 16,84 13-32-16,31-3 1 15,35 2 2-15,26-2 5 16,19 0-12-16,15-1 0 16,3 0 5-16,0 2-5 15,1 2 6-15,7 0-6 16,5 0-8-16,5 0 8 0,9 6 0 15,4 0 1 1,8-2-1-16,14 0-3 0,14-2 3 16,18 5 4-16,6 2-4 15,-3 0-3-15,-10-2-56 16,-22-4 12-16,-16-3 44 16,-22 0 3-16,-16-2 10 15,-13-10 30-15,-8-1-3 16,-7-1-18-16,-8 1-5 15,-3 2-10-15,-8 3-1 16,-6 1 2-16,-4 0-5 16,1 2-6-16,-4 0-2 0,-2-1-18 15,-10-1 1 1,-17-2-8-16,-26-2 19 0,-20 1 14 16,-24 2 2-16,-22 2 24 15,-13 3 27-15,-5 3 9 16,0 0-18-16,0 0-27 15,1 0-13-15,-1 0 0 16,3 0-4-16,-2 0-5 16,-1 0 2-16,0 0 1 15,0 0 2-15,0 0 1 16,0 0-1-16,0 0 2 16,0 0-1-16,0 0-1 15,0 0 1-15,0 0-1 16,0 0 0-16,0 0-1 15,0 0 1-15,2 0 0 0,-2 0 0 16,1 0 0 0,-1 0 0-16,0 0 1 0,0 0-1 15,0 0 0-15,0 0 3 16,0 0-1-16,0 0 0 16,0 0-1-16,0 0 5 15,2 0-4-15,-1 0 3 16,-1 0-2-16,2 0 1 15,-2 0-1-15,0 0-3 16,0 0 0-16,0 0 0 16,0 0 0-16,0 0 0 15,0 0-1-15,0 0 0 0,0 0-1 16,0 0-19-16,0-12-101 16,0-26-479-16</inkml:trace>
  <inkml:trace contextRef="#ctx0" brushRef="#br0" timeOffset="27561.07">14628 910 12 0,'0'0'1052'0,"0"0"-1013"0,0 0-17 15,0 0 8 1,0 0 81-16,0 0-13 0,0 0-26 16,-12 13-31-16,8 5-18 15,-2 11 15-15,0 17 5 16,1 7-15-16,5 13 6 16,0 9-7-16,2 13-5 15,10 8-11-15,4 4-4 16,-2-3 5-16,-1-6-4 15,-3-11-1-15,-2-9-3 16,2-9 2-16,-7-9-4 16,0-13 1-16,-1-9-2 15,-2-8-2-15,1-11 1 16,-1-4-17-16,2-8-64 16,-2-6-178-16,0-23-1116 0</inkml:trace>
  <inkml:trace contextRef="#ctx0" brushRef="#br0" timeOffset="28279.77">15611 1237 1109 0,'0'0'79'15,"0"0"-38"-15,0 0 70 16,0 0-13-16,0 0-48 16,0 0-29-16,-83 43-4 15,48 1 4-15,1 12-5 16,1 6 1-16,6 3 1 0,8-5 2 15,10-6 1 1,9-8-11-16,2-8-3 0,24-10-5 16,12-10 1-16,9-11 6 15,10-7-6-15,-1-10 3 16,0-18 1-16,-8-10-3 16,-14-9-2-16,-10-8 1 15,-12-13-3-15,-12-5-2 16,0 4 1-16,-15 11 0 15,-14 16 1-15,-2 18 2 16,-3 11-2-16,-3 10-5 16,-1 3-2-16,4 0-5 15,9 14-36-15,13 5-84 16,12-1-240-16</inkml:trace>
  <inkml:trace contextRef="#ctx0" brushRef="#br0" timeOffset="28694.92">16426 988 1187 0,'0'0'69'0,"0"0"-29"16,0 0 73-16,0 0-27 16,0 0-49-16,0 0-17 15,-28 84-7-15,23-33 11 16,2 8 1-16,3 8-2 15,0 6-4-15,2 4-3 16,8 1 5-16,-1-6-12 16,0-3-2-16,0-7-5 15,1-4 2-15,-1-5-4 16,0-13-2-16,0-7 1 16,0-8-20-16,0-7-49 15,0-15-134-15,0-3-531 0</inkml:trace>
  <inkml:trace contextRef="#ctx0" brushRef="#br0" timeOffset="29015.9">16921 1006 1266 0,'0'0'46'16,"0"0"-26"-16,0 0 18 15,0 0-9-15,0 0 58 16,-40 83-36-16,37-32-19 16,3 8-4-16,0 7 3 15,0 8 7-15,7 5-6 16,8-3-8-16,0-6-11 15,3-8-7-15,-1-12-6 16,0-3 0-16,-3-5-30 16,-2-9-99-16,-9-10-402 15</inkml:trace>
  <inkml:trace contextRef="#ctx0" brushRef="#br0" timeOffset="30614.6">17178 1976 780 0,'0'0'63'16,"0"0"53"-16,0 0 29 0,0 0-67 16,0 0-36-16,0 0-12 15,-8 7-17-15,22 11 9 16,9 3-5-16,9 5 6 16,10 2 18-16,11 2 5 15,13 5-5-15,14 1-15 16,16 2-3-16,13-2 6 15,7-9-8-15,4-2-16 16,-4-7 4-16,-5-6-5 16,-7-2-1-16,-10-7-3 15,-16 0-1-15,-13-1 0 16,-13-2 1-16,-11 0 4 0,-11 0-4 16,-11 0 1-16,-10 0 2 15,-6 0-2-15,-3 0 1 16,0-2 5-16,0-8-7 15,-1-2-30-15,-15-5-107 16,-4-6-256-16</inkml:trace>
  <inkml:trace contextRef="#ctx0" brushRef="#br0" timeOffset="30950.51">18314 2030 996 0,'0'0'7'0,"0"0"4"16,0 0-11-16,0 0 29 15,116 16 53-15,-67-6-18 16,0-2-37-16,-4 2-12 16,-6-1-6-16,-5 2-4 15,0 0 4-15,-4 0 3 16,-4 4 1-16,-4 0-5 15,-6 3 4-15,-7 5 8 16,-4 4-6-16,-5 4 11 16,0 2 34-16,-6 4-12 15,-17 4-14-15,-3 1-1 16,-10 3-9-16,-5 1-17 0,-11-1-4 16,-8-2-2-16,-5-7-67 15,-10-8-244-15,-2-6-533 16</inkml:trace>
  <inkml:trace contextRef="#ctx0" brushRef="#br0" timeOffset="33733.69">16547 2376 689 0,'0'0'74'16,"0"0"-46"-16,0 0 98 15,0 0 9-15,0 0-37 16,0 0-56-16,-6 0-11 16,6 0-17-16,0 0 1 15,0 0-1-15,0 0 2 16,0 0-3-16,0 0 8 0,0 0-6 15,0 0-4-15,0 0 4 16,0 0-13-16,0 0 2 16,0 0 0-16,0 0 1 15,0 4 0-15,0 5 2 16,0 1 5-16,0 1 2 16,0 2-4-16,0 1 3 15,0-2 2-15,0 1-5 16,0-3 5-16,0 1-13 15,0 1 4-15,0-2 5 16,0 2-5-16,1 2 3 0,5 3 0 16,3 2-1-1,-1 1-3-15,2-2 5 0,2 0-10 16,0-1 9 0,-3-3-6-16,4 2-2 0,-4-4 1 15,2 2 2-15,2-1-1 16,-2-2 1-16,2 1 0 15,0-1 2-15,5 0-2 16,0-1 0-16,3 0 9 16,1 1-5-16,1-1-4 15,2 0 3-15,1 1-1 16,-3-4-4-16,3 2 0 16,1-1 2-16,4-2-4 15,2-1 3-15,1 1 6 16,0-1-3-16,-1-1-4 15,-2 0 3-15,4-3-2 0,-4 1 9 16,2-2-12 0,0 0 6-16,-3 0-6 0,3 0 4 15,-4 0-3-15,3 0 1 16,-1 0 0-16,-1 0 0 16,1 0 1-16,4 0-3 15,2 0 1-15,3 0 5 16,-1 0-6-16,-2 0 4 15,-4 0-3-15,-6 0-1 16,-5 0 1-16,-5 0-1 16,1-2 6-16,-3 0-6 15,1 0 2-15,-1-1-1 0,4 1 3 16,-1 0 1 0,-1 1-3-16,-1-2 7 0,-3 3-6 15,4-1-3-15,-5 1 6 16,-2 0-6-16,-1-2 4 15,-3 2-4-15,-1-2 1 16,-2 2-4-16,0 0 3 16,-3 0 0-16,0-1 1 15,0 1 2-15,0 0-4 16,0 0 1-16,0 0-1 16,0 0-1-16,0 0-3 15,0 0 1-15,0 0-31 16,0-1-37-16,0-2-67 15,-11-3-275-15,-7-1-646 0</inkml:trace>
  <inkml:trace contextRef="#ctx0" brushRef="#br0" timeOffset="34069.94">17775 2722 915 0,'0'0'70'16,"0"0"-29"-16,0 0 59 16,0 0-33-16,0 0-25 15,0 0-3-15,44 3 22 0,-17 2-8 16,2-2-33-16,-4 3-7 16,-3-2 11-16,-4 1-15 15,-3 0 11-15,-3 1-6 16,-2-1-5-16,-2 1 6 15,-2 2-9-15,-1 3 14 16,-1 2-12-16,0 4 6 16,-4 6-4-16,0 2 3 15,0 6 4-15,-15 3-1 16,-7 4-5-16,-9 0-6 16,-7 3-5-16,-8 0-1 15,-8-3-71-15,-8-7-371 16</inkml:trace>
  <inkml:trace contextRef="#ctx0" brushRef="#br0" timeOffset="35718.41">15668 2241 515 0,'0'0'86'0,"0"0"17"16,0 0-2-16,0 0 30 16,0 0-11-16,0 0-25 15,-6-2-43-15,6 1-21 16,0 1-10-16,0 0-8 15,0 0-7-15,-3 4 1 16,0 13 1-16,-4 7 0 16,2 3-5-16,2 6 1 15,0 2 1-15,0 7-3 16,0 4-1-16,-1-2 1 16,1 3-1-16,1-3 2 15,2-5 1-15,0-2 0 16,0-4 1-16,0 0-1 15,0-1 3-15,0 1 0 0,0 1 0 16,2-1 6-16,5 1-4 16,2-1 4-16,0-4-5 15,3 1-1-15,-3-4 1 16,0-1-4-16,0-3-1 16,1 0 6-16,-1-4-8 15,3-1 6-15,5 1-3 16,2 1 3-16,3-1 5 15,4 2 0-15,1-3-7 16,1-1 0-16,3-1-2 16,8-3 1-16,6-4-1 15,4-1 1-15,6-2-1 16,-1 0-1-16,-5 0-2 0,-1-1 2 16,-5-1-2-16,0-1 0 15,-1-1 1-15,1-1-1 16,1 0 1-16,-2-3-1 15,2-5 1-15,3 1 4 16,3 0-5-16,2 1 0 16,4 2 1-16,-3 2 1 15,3 2 0-15,-3-1-2 16,-2-1 0-16,1-5 0 16,-3 2-1-16,-5-4 1 15,-5 2-1-15,-8-1 0 16,-6 1 1-16,-4 1 1 0,-9 2 1 15,-3 1 2 1,-3 2 7-16,-6-1 3 0,0 2 0 16,0 0-4-16,0 0-3 15,0 0 2-15,0 0-8 16,0 0 1-16,0 0 0 16,1 0-2-16,1 0 0 15,-1 0 0-15,1 0-2 16,-1 0-35-16,1-2-143 15,-2-4-363-15</inkml:trace>
  <inkml:trace contextRef="#ctx0" brushRef="#br0" timeOffset="36103.17">17124 3086 816 0,'0'0'200'16,"0"0"-190"-16,0 0 30 15,0 0 33-15,0 0-24 16,0 0-16-16,30 7 18 16,-11 0-21-16,-2-3-15 15,-1 1-1-15,-2-1 8 16,-1-1-6-16,2 0 3 15,-3-1-12-15,0 1-1 0,-3 0 1 16,-3 1-1-16,-2 3 1 16,-1 1-1-16,-3 7 4 15,0 4 7-15,0 4 4 16,-4 4-9-16,-10 4-1 16,-5 3-2-16,-4 5-7 15,-10 1 1-15,-8 2-3 16,-7 3-4-16,-12 0-145 15,-12 0-339-15</inkml:trace>
  <inkml:trace contextRef="#ctx0" brushRef="#br0" timeOffset="37603.87">14719 2364 485 0,'0'0'325'16,"0"0"-292"-16,0 0-22 16,0 0 9-16,0 0 13 15,0 0 9-15,0 64 30 16,3-26-10-16,5 6-23 16,2 4-11-16,-1 1 8 15,0 1-13-15,3-2-2 16,-2-2 9-16,2 3 5 0,4 1-13 15,0-1 14 1,0 2-6-16,-1 2-1 0,0-3-16 16,0 1-1-16,-1-3 1 15,0-2-1-15,1-1-9 16,-3-2-1-16,1 1 2 16,-1-2-1-16,-1-2-2 15,2-6 2-15,-1 1-1 16,0-5 1-16,3-2-2 15,-1 0 2-15,3 0-3 16,2 1 1-16,4-2 1 16,7-1 1-16,11-2 0 15,9-1 3-15,5-4 1 16,5 0 1-16,1 0 9 0,-3-2-12 16,-1 3 0-16,-5-4-3 15,-4-2 1-15,-5 0-1 16,-4-4-3-16,-2-3 1 15,3 0-1-15,9-7 1 16,16 0 5-16,12 0-2 16,16 0 4-16,10-6 8 15,-2 3-10-15,-5 2-5 16,-8 0 1-16,-12 1-1 16,-11 0 1-16,-11 0-1 15,-6 0 4-15,-3-3-2 0,2-3-1 16,4-1 3-1,4-2 1-15,-2 2 3 0,-8 2 6 16,-14 1-5-16,-9 2-3 16,-9 2-4-16,-8 0 0 15,-4 0 1-15,-1 0-1 16,0 0 0-16,0 0 0 16,0 0-1-16,0 0 0 15,0 0-1-15,0-2-5 16,0-4-59-16,0-5-167 15,-3-6-467-15</inkml:trace>
  <inkml:trace contextRef="#ctx0" brushRef="#br0" timeOffset="37989.07">16864 3545 880 0,'0'0'323'16,"0"0"-315"-16,0 0-5 16,0 0 60-16,0 0-27 15,0 0-17-15,-17 1 2 16,43 9 2-16,9-3 16 16,5-1-6-16,0 0-16 15,-6 0-4-15,-7-2-2 16,-7 2-6-16,-7-1 0 15,-4 4 0-15,-4 0-1 0,-2-1-1 16,-3 4 3-16,0 0-4 16,0 3 2-16,0 1 0 15,0 3 1-15,-12 3 10 16,-5 2 3 0,-4 1 2-16,-6 2 4 0,-2 0-4 15,-7 2-11-15,-4 5-5 16,-5 1-4-16,-7 10-3 15,-9 7-6-15,-19 1-150 16,-22-1-502-16</inkml:trace>
  <inkml:trace contextRef="#ctx0" brushRef="#br0" timeOffset="41576.74">15974 5525 1016 0,'0'0'102'0,"0"0"-25"16,0 0 44-16,0 0 4 16,0 0-49-16,0 0-31 15,0 0-30-15,0 0-8 16,-17 46-4-16,17 19 21 16,0 16-2-16,0 18 5 15,0 12 13-15,-4 4-12 16,-5 5 7-16,-1-4-9 15,1-2-8-15,-1-6-3 0,3-10 6 16,-3-13-15-16,5-16 2 16,1-12-7-16,1-15 0 15,3-11-1-15,0-10 0 16,0-9-13-16,3-10-74 16,17-2-48-16,12-22-88 15,4-21-493-15</inkml:trace>
  <inkml:trace contextRef="#ctx0" brushRef="#br0" timeOffset="41918.81">16657 6210 1245 0,'0'0'195'15,"0"0"-174"-15,-86 25-17 16,50 18 15-16,-2 10 53 15,4 2-22-15,7 0-18 16,14-5-14-16,13-5-4 16,9-7-12-16,31-6-1 15,20-11 1-15,8-13-2 16,4-8-2-16,-8-6-17 16,-13-17-1-16,-14-12 20 15,-16-7 5-15,-16-9-1 0,-5-5-4 16,-17-3 0-1,-20 2-2-15,-8 9 3 0,-9 8-2 16,-4 13-1-16,4 9-4 16,7 8 4-16,15 9-2 15,23 1-18-15,9 0-110 16,25 6-404-16</inkml:trace>
  <inkml:trace contextRef="#ctx0" brushRef="#br0" timeOffset="42280.68">17679 5761 1237 0,'0'0'209'0,"0"0"-183"16,0 0-16-16,0 0 9 15,0 0-7-15,-53 93 42 16,42-22-10-16,6 7-15 16,4 8-14-16,1 6 7 0,0 4-6 15,0-1 0 1,4-3-2-16,7-7-6 0,1-9-5 15,1-7-2-15,-1-7 0 16,2-8-2-16,-2-8-10 16,-2-9-39-16,-3-10-56 15,-2-16-188-15,-2-11-500 16</inkml:trace>
  <inkml:trace contextRef="#ctx0" brushRef="#br0" timeOffset="42609.8">18634 5684 1357 0,'0'0'36'0,"0"0"18"16,0 0 26-16,0 0-23 16,0 0-29-16,0 0-26 15,-12 116 2-15,12-21 17 16,0 10 1-16,0 2-3 0,1 1-4 16,4-3 5-1,-2-7-12-15,0-7-7 0,1-11 2 16,0-10-3-1,-1-9-22-15,1-13-83 0,-3-16-213 16</inkml:trace>
  <inkml:trace contextRef="#ctx0" brushRef="#br0" timeOffset="43829.35">15951 7435 789 0,'0'0'189'0,"0"0"-106"16,0 0 63-16,0 0-43 15,0 0-15-15,0 0-21 16,0 17-44-16,0 21-11 0,0 15 16 16,-1 12 2-16,-4 9-9 15,2 8 0-15,-2 7 1 16,2 4-2-16,-2 6-10 15,1-4-4-15,-1-6 4 16,4-12-5-16,-3-20 0 16,4-17 0-16,-1-16-3 15,-2-14 3-15,1-10-3 16,-5 0 4-16,-3-24 10 16,-4-14-9-16,-5-13 0 15,3-3-7-15,1 5 1 16,5 6-1-16,5 16 0 0,3 12 1 15,2 8-1-15,0 7-2 16,0 0-7-16,6 10-4 16,12 11 13-16,10 5-5 15,4-5 7-15,4-7-2 16,4-9 0-16,2-5-2 16,7 0-10-16,3-20-60 15,6-12-106-15,-3-16-360 16</inkml:trace>
  <inkml:trace contextRef="#ctx0" brushRef="#br0" timeOffset="44294.56">16799 7491 1051 0,'0'0'151'0,"0"0"-146"16,0 0 1-16,-59 98 24 16,52-52 45-16,4 10 1 15,3 7-5-15,0 3-33 16,0 2-11-16,2 1-5 16,5-1-5-16,-1-5-10 15,0-4 3-15,-3-9-8 16,-1-15-2-16,-2-14 3 15,0-11-3-15,0-10 1 0,0 0-1 16,-11-13 1-16,-10-13 0 16,-7-10-1-16,-3 1-2 15,-2 4 2-15,4 6 0 16,7 9 0-16,9 9-1 16,6 5 1-16,7 2 2 15,0 0-2-15,0 14-1 16,16 8 0-16,9 1 2 15,3-5 4-15,5-6-4 16,0-7 1-16,-2-5 1 16,1 0-1-16,-1-12-2 15,-1-10-21-15,4-8-81 16,6-7-109-16,2-6-389 0</inkml:trace>
  <inkml:trace contextRef="#ctx0" brushRef="#br0" timeOffset="44760.82">17721 7374 506 0,'0'0'438'0,"0"0"-330"15,0 0 39 1,0 0-60-16,0 0-40 0,0 0-16 15,-48 65 30 1,33-14 8-16,5 5-34 0,5 6-2 16,5 4-5-16,0 2-19 15,0 3 6-15,0-3-13 16,0-3 3-16,0-7 3 16,0-5-8-16,0-9 0 15,0-12 1-15,-1-11-2 16,-5-11 1-16,-8-8 0 15,-2-2-5-15,-11-20 5 16,-7-9-2-16,-5-4-2 16,3 3 2-16,10 9 4 15,9 4-2-15,8 9 0 16,6 4 3-16,3 4 10 0,0 0 0 16,12 0-9-16,15 9-4 15,9 7 6-15,9-2 5 16,4-4-10-16,0-5-1 15,-1-5 0-15,-1 0-24 16,0-1-69-16,0-17-143 16,-5-9-377-16</inkml:trace>
  <inkml:trace contextRef="#ctx0" brushRef="#br0" timeOffset="45263.76">18810 7258 387 0,'0'0'769'0,"0"0"-714"16,0 0-9-16,0 0 20 15,0 0-16-15,0 0 18 16,-71 95-13-16,60-37-13 15,9 7-18-15,2 5-4 16,0 3-12-16,2 1 0 16,6 1-2-16,-1-7-1 0,0-3-3 15,-2-9 1 1,-1-12-3-16,-1-12-2 0,-1-12 0 16,-2-12 0-16,0-8-11 15,0-1 4-15,-15-21 5 16,-9-8-2-16,-4-4-9 15,-2 2 15-15,1 2-3 16,6 4 2-16,5 8 1 16,6 7 0-16,6 7 5 15,6 4 2-15,0 0-7 16,3 18 0-16,19 7 0 16,9 5 14-16,7-3-3 15,3-5-6-15,-2-5-2 16,-4-7-2-16,-6-9 0 0,-2-1-2 15,-3 0 0-15,-4-17-19 16,-4-4-50-16,-6-5-111 16,-3-9-300-16</inkml:trace>
  <inkml:trace contextRef="#ctx0" brushRef="#br0" timeOffset="49215.89">19638 7131 810 0,'0'0'236'0,"0"0"-157"16,0 0 19-16,0 0-9 15,0 0-15-15,0 0-20 16,-12 0-18-16,37 0-16 0,17 3-1 15,25-3-6-15,14 0 0 16,8 0-8-16,-1 0-2 16,-10-5 0-16,-13 0-3 15,-15 5 0-15,-14-2 2 16,-15 2-2-16,-11 0 0 16,-6 0 2-16,-4-2 1 15,0 0 3-15,0-3 3 16,-7-5 11-16,-5-4-12 15,-3-4-8-15,2-8 4 16,-1-4-2-16,-1-7 3 16,3-10 2-16,1-6-3 15,0-10 1-15,4-7-2 16,0-9-2-16,2 1 2 0,2 3-2 16,0 14 0-16,-2 9 0 15,1 13 1-15,-1 8-1 16,1 10 1-16,-3 4 2 15,2 6 9-15,0 1-1 16,2 4-8-16,2 3 1 16,1 0 3-16,0 2-6 15,0 1-1-15,0 0-1 16,0 0-2-16,0 0 1 16,0 0-7-16,9 0 0 0,19 0 8 15,23 0 1-15,21 0 5 16,13-8-5-16,4-1 2 15,-1-1 0-15,-9 1-2 16,-4 2-2-16,-8-3-2 16,-12 5-1-16,-12 0 4 15,-8 1-2-15,-7-2-3 16,-4 2 5-16,-2-2 0 16,-4-1 0-16,-3 5 0 15,-6-2 0-15,-4 3 1 16,-2-1 0-16,-3 2-1 15,0 0 5-15,0-1 0 16,0 1-1-16,0 0-1 16,0 0-1-16,0 0 6 15,0 0-4-15,0 0-3 0,0 0-1 16,0 0 0 0,0 0 0-16,0 0-1 0,0 0 0 15,0 0 1-15,0 0-5 16,0 0 3-16,0 10 2 15,3 8 2-15,3 1-1 16,1 3 2-16,-3 1-2 16,2 5-1-16,1 1 4 15,-3 2-2-15,3 1 0 16,1 2-1-16,-2 6 4 16,0 1-2-16,-2 0 3 15,2 3 1-15,-3 1-4 0,0-1 4 16,-1-3 3-16,-2-2-7 15,1-8 7-15,-1-4-7 16,2-4 0-16,-1-5 1 16,-1 0-3-16,0-6 3 15,0-1-3-15,0-1 1 16,0-3-1-16,0-3 0 16,0 0 1-16,0-1-2 15,0 1 0-15,0 0 1 16,0-2-1-16,0 2 1 15,0-3 0-15,0 1-1 16,0 1 0-16,0-2 0 16,0-1 0-16,0 0 0 15,0 0 0-15,0 0 0 16,0 3 0-16,0-1 0 0,0-1 0 16,0 0 2-16,0-1-2 15,0 0-1-15,0 0 1 16,0 0 0-16,0 4-1 15,0 2 1-15,0 6-1 16,-1 5 1-16,-4-1 0 16,0 4 0-16,1-3 0 15,1 0 0-15,3-4 0 16,0 0 1-16,0-4-1 16,0 0 0-16,0 0 1 15,0 1-1-15,0 1-2 16,0 0 2-16,0 0 1 0,0-2-1 15,0-2 1-15,0-2-1 16,0-1 0-16,0-2 0 16,0-2-1-16,0 0 1 15,0 0 2-15,0 0 0 16,0 0 2-16,0 0 2 16,0 0-1-16,0 0 4 15,0 0-4-15,0 0-3 16,0 0-2-16,0 0 0 15,0-2 0-15,0 2-1 16,0-1-3-16,9-4 2 16,8 2-5-16,13-4 7 15,8-2 0-15,7 2 2 0,0 1 1 16,-4-1-2 0,-5 0-1-16,-1 0 0 0,-6-2-4 15,0 0-18-15,-4-2-44 16,-8-6-52-16,-10-2-344 15</inkml:trace>
  <inkml:trace contextRef="#ctx0" brushRef="#br0" timeOffset="49784.69">20700 6622 366 0,'0'0'438'16,"0"0"-389"-16,0 0 57 15,0 0 22-15,0 0-36 16,0 0-64-16,0 0-4 16,65 38 21-16,-36-10-19 15,4-2 6-15,3-2-12 16,1-6 3-16,0-7 11 16,2-8-11-16,0-3-3 15,3-4 11-15,-6-17-20 0,-5-7-2 16,-6-8 9-16,-7-5-4 15,0-4-8-15,0-7 1 16,5-5-7-16,2-3 0 16,3 4-39-16,-1 7-88 15,-3 14-73-15,-8 13-243 16</inkml:trace>
  <inkml:trace contextRef="#ctx0" brushRef="#br0" timeOffset="52089.78">15194 7309 693 0,'0'0'75'16,"0"0"-67"-16,0 0-5 15,89-3 10-15,-44-5 48 16,11-1 30-16,18-2-10 16,18-3-25-16,14 2 11 15,15-4-42-15,10-2-1 16,3 1 2-16,7-3-9 15,5-2-6-15,2-4-2 16,2 2 2-16,7-2-6 16,1-3-1-16,9 0-3 15,2 5 1-15,-6 0-4 0,-7 8 4 16,-11 3-1-16,-11 1-1 16,2 4 2-16,-3-3 5 15,2 0 0-15,4-4-7 16,4-3 0-16,2 1 1 15,10-3 2-15,-2 4-3 16,-6 2 1-16,-8 2 0 16,-19 2 1-16,-16 5-2 15,-23-1-3-15,-18 3 1 16,-16 0 2-16,-6-1 0 16,-5 0 0-16,-2-2 0 15,-2 2 2-15,-2 1-2 0,-8 0 0 16,-7 0 0-16,-7 3 1 15,-7-1-1-15,-1 0-1 16,0-1 0-16,0 2 1 16,0 0 0-16,0 0 0 15,0 0 0-15,0 0 1 16,0 0 0-16,0 0 2 16,0 0 0-16,2 0-1 15,-2 0-2-15,0 9-13 16,-3 12-151-16,-26 9-210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8T08:16:18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5103 3048 573 0,'0'0'159'0,"0"0"-80"16,0 0 93-16,0 0-26 15,0 0-43-15,0 0 17 16,0 0-36-16,0 0-23 16,-22-43-33-16,19 46-24 15,-3 21-1-15,-4 11 2 16,1 15 2-16,1 5-5 16,2 7 4-16,3 2-4 15,-1 0 5-15,-2 5 2 0,0-1-3 16,0-3-6-1,-4-5 3-15,1-13-3 0,3-11 1 16,-2-11 1-16,5-11-2 16,-4-9-2-16,7-3 2 15,-3-2 3-15,1-5 8 16,-1-18 1-16,0-10-11 16,2-8-1-16,1-4-4 15,0-1 4-15,0 2-11 16,9 6-2-16,4 10 3 15,2 8 3-15,3 4 5 16,2 8-4-16,2 3 2 16,2 5 4-16,1 0 0 15,0 5-6-15,-2 13 2 16,1 9 0-16,-5 7 2 0,-4 7 0 16,-5 2-3-16,-5 2 4 15,-5-2 0-15,0-4 1 16,0 2 0-16,-18-5 0 15,0-2 0-15,-6-3 0 16,-4-6 0-16,-2-4 0 16,2-6 1-16,-4-8 1 15,-2-7 0-15,1 0 3 16,2-7-5-16,7-15-7 16,9-3-35-16,15-4-111 15,7-3-183-15,26 4-180 16</inkml:trace>
  <inkml:trace contextRef="#ctx0" brushRef="#br0" timeOffset="479.33">5445 3528 1025 0,'0'0'110'16,"0"0"-76"-16,0 0 46 15,0 0 0-15,-100-12-18 16,73 33-22-16,2 10-23 16,0 9 2-16,4 2-7 15,10-1-2-15,7-1 1 0,4-5-6 16,0-3-5-16,12-5 1 16,10-7 2-16,5-6-1 15,3-9-2-15,-2-5-12 16,-3 0 5-16,-5-14-4 15,-5-9 11-15,-5-8 3 16,-5-6-3-16,-4-6 4 16,-1-5-4-16,0 2 3 15,0 8-1-15,0 10-1 16,0 11 3-16,0 10 12 16,0 5 1-16,0 2-6 15,0 0-8-15,0 10-3 0,8 18 0 16,8 10 0-16,2 11 3 15,0-2 0-15,0 1-1 16,-5-2 0-16,2-1-1 16,2-4-2-16,-1-5-3 15,2-2-59-15,4-11-93 16,4-12-181-16,5-11-309 16</inkml:trace>
  <inkml:trace contextRef="#ctx0" brushRef="#br0" timeOffset="1187.25">5878 3495 1131 0,'0'0'48'15,"0"0"15"-15,0 0 9 16,0 0 0-16,0 0-27 15,0 0-19-15,-100 1-16 16,76 29-1-16,3 4-7 16,6 4-2-16,2 3 2 15,7-3-1-15,6 1-1 16,0-5 0-16,4-5-3 16,14-4-9-16,6-6 0 0,2-4 2 15,2-1-7 1,0 0-6-16,-4-1 11 0,-2 1 4 15,-5 0 5 1,-4 3 3-16,-4 1-4 0,-6 2 4 16,-3 2-2-16,0-1 2 15,0-2-2-15,-12 1 1 16,-10-4-9-16,-5-4 3 16,-6-5 3-16,0-4 4 15,2-3 2-15,4 0 1 16,8-10 1-16,10-7 4 15,9-1 5-15,0-2 3 16,22 2-6-16,14 0-10 0,16-4-2 16,6 4 1-1,8-4 0-15,1 3-19 0,-3-2-27 16,-7-3-2-16,-9-1 6 16,-5-4 8-16,-13-3 24 15,-12-5 8-15,-5-3 2 16,-10 1 1-16,-3 0 11 15,0 5 9-15,-3 7 12 16,-10 8 1-16,1 7 22 16,-4 7-22-16,-1 5-15 15,-4 5-8-15,-4 24-1 16,2 12-2-16,1 12 10 16,6 2-1-16,10-2-9 15,6 1-1-15,0-5-5 0,11-2 1 16,18-8-2-16,8-6-55 15,11-12-67-15,6-14-205 16,1-7-354-16</inkml:trace>
  <inkml:trace contextRef="#ctx0" brushRef="#br0" timeOffset="1763.78">6682 3056 1226 0,'0'0'111'0,"0"0"-96"15,0 0-9 1,0 0-4-16,0 0 4 0,-16 82 64 16,16-21-38-16,0 8-12 15,8 3-11-15,6 2-1 16,4 3-7-16,-5-6-1 15,-1-7-1-15,-4-10-33 16,-7-12-40-16,-1-11-25 16,0-10 8-16,-18-5 14 15,-4-10 47-15,-7-1 25 16,-9-5 5-16,-1 0 18 16,-1 0 42-16,-6 2 7 15,1 5-11-15,2 4 16 16,5 5-21-16,8 6-5 15,12 4-12-15,7 3-14 0,11 2-14 16,0 2-4-16,20-4 11 16,15-4-9-16,9-5-4 15,7-8-5-15,4-8-27 16,0-4-13-16,-8 0 7 16,-4-16 6-16,-10-12 14 15,-8-14 5-15,-7-9 1 16,-6-5 1-16,-8 2-8 15,-4 12 6-15,0 12 13 16,0 13 14-16,-4 10 24 16,-3 7-11-16,-1 2-21 15,1 20-4-15,-5 8 5 0,9 7 3 16,3 3-7-16,3 4-3 16,18-2-4-16,4-2-67 15,6-8-95-15,13-8-238 16</inkml:trace>
  <inkml:trace contextRef="#ctx0" brushRef="#br0" timeOffset="2131.55">7532 3509 1364 0,'0'0'30'0,"0"0"-27"16,0 0 6-16,-101 47 29 16,62-4 33-16,6 8-19 15,11 3-33-15,13-1-10 16,9 1-6-16,3-6 0 16,25-6-3-16,11-8 0 15,9-16-17-15,4-10-12 16,2-8-34-16,-8-12 10 15,-9-19 24-15,-8-11 29 16,-13-11 5-16,-6-7 3 16,-10-1-8-16,0 9 16 15,-20 8 5-15,-7 15 13 16,-1 14-19-16,2 9-11 0,5 6-4 16,6 18-29-16,9 13-65 15,6 6-106-15,2-4-201 16</inkml:trace>
  <inkml:trace contextRef="#ctx0" brushRef="#br0" timeOffset="2565.23">7792 3398 1188 0,'0'0'68'0,"0"0"-68"16,0 0 41-16,-12 121 32 15,12-55-2-15,0 4-32 16,9-1-19-16,5-3-9 16,0-4-7-16,-2-8-4 15,-4-11-4-15,-1-10-3 16,-5-13-19-16,-2-10-12 15,0-10-3-15,0 0 41 16,0-24 0-16,-5-11 0 16,-5-5 1-16,2-4 1 15,-1-1 3-15,3-2-3 16,2 2 7-16,4 5-2 16,0 9 5-16,10 8 3 0,10 11-3 15,7 12-8-15,9 0-4 16,7 29 0-16,5 14 2 15,1 8 4-15,-7 6-6 16,-8-1 0-16,-7-2-41 16,-8-7-88-16,-4-4-322 15</inkml:trace>
  <inkml:trace contextRef="#ctx0" brushRef="#br0" timeOffset="3323.41">9369 3406 962 0,'0'0'351'0,"0"0"-278"16,0 0-32-16,0 0-11 15,0 0 9-15,0 0 0 16,113-8-3-16,-29 6-19 15,11-2-9-15,8 0-5 16,-4-2-3-16,-10 4-17 16,-16-1-60-16,-22 0-154 15,-22-3-294-15</inkml:trace>
  <inkml:trace contextRef="#ctx0" brushRef="#br0" timeOffset="3515.68">9724 3380 1198 0,'0'0'105'0,"0"0"-104"16,0 0 17-16,0 0 61 15,-40 94-3-15,37-43-40 16,3 5 1-16,0 8-29 16,7-1-5-16,4-2-3 15,-1 0-21-15,2-4-85 16,-3-6-126-16,-6-8-291 15</inkml:trace>
  <inkml:trace contextRef="#ctx0" brushRef="#br0" timeOffset="3704.15">9590 3973 1236 0,'0'0'84'0,"0"0"-1"16,0 0 25-16,0 0-66 15,0 0-34-15,91-27-7 16,-17 19-1-16,13-3-4 16,8-2-41-16,2-5-132 15,-9-3-207-15,-11-9-470 16</inkml:trace>
  <inkml:trace contextRef="#ctx0" brushRef="#br0" timeOffset="4000.48">10728 3261 1227 0,'0'0'114'15,"0"0"-104"-15,0 0-5 16,-106 74 44-16,75-17 9 15,1 17 8-15,5 11-32 16,1 7-8-16,6 6-12 16,0-1-8-16,3 0 0 15,-1-1 0-15,2-4-5 0,-1-9 0 16,3-8-1-16,1-6-8 16,0-8-72-16,0-16-181 15,1-17-419-15</inkml:trace>
  <inkml:trace contextRef="#ctx0" brushRef="#br0" timeOffset="4300.28">10964 3653 1259 0,'0'0'67'0,"0"0"-67"16,0 0 0-16,-44 86 51 15,28-25 33-15,1 12-29 16,-1 7-11-16,2 7-20 16,-2-6-17-16,1-2 2 15,-3-2-8-15,3-9 0 16,-1-6-2-16,2-9-30 15,6-11-116-15,3-13-183 16,4-18-448-16</inkml:trace>
  <inkml:trace contextRef="#ctx0" brushRef="#br0" timeOffset="4655.46">10865 3727 380 0,'0'0'771'0,"0"0"-754"15,0 0 21-15,0 0-19 16,0 0 5-16,0 0 14 16,106-29-25-16,-55 35-7 0,-3 11-6 15,-5 4 0-15,-10 4 0 16,-12 1 0-16,-9 0-3 15,-9 3 3-15,-3 2 0 16,0 4 1-16,-15 3-1 16,-12-1 8-16,-8 1 0 15,-6-5-2-15,-6-4-3 16,-2-6 0-16,3-8 1 16,3-5 3-16,9-9-7 15,5-1-5-15,13-9-38 16,11-20-95-16,5-13-266 15</inkml:trace>
  <inkml:trace contextRef="#ctx0" brushRef="#br0" timeOffset="6235.19">12938 3334 1280 0,'0'0'88'16,"0"0"-84"-16,0 0 3 15,0 0-7-15,0 0 1 16,-109 55 4-16,73-13 10 16,9 5-1-16,6 0 6 15,12-6-14-15,5-8 2 16,4-8-7-16,6-8 2 0,16-10 1 15,11-7 4-15,7-6-8 16,1-22-4-16,-6-9-15 16,-8-6 1-16,-9-3 15 15,-12 2 0-15,-6 1 3 16,0 10 4-16,0 6-2 16,0 10 4-16,0 9 16 15,0 6 5-15,0 2-15 16,0 2-12-16,0 20-5 15,0 17 5-15,8 12 12 16,1 14 3-16,2 2-8 0,0 4-2 16,4-7-5-1,0-8 0-15,5-7-46 0,6-14-114 16,1-15-256-16,1-16-426 16</inkml:trace>
  <inkml:trace contextRef="#ctx0" brushRef="#br0" timeOffset="6607.27">13121 3405 1098 0,'0'0'122'0,"0"0"-46"16,0 0 25-16,0 0-44 16,0 0-48-16,0 0-1 15,-16 97-1-15,38-25 9 0,7 3-5 16,0-5-9-1,-2-10-2-15,-5-11-1 0,-6-11-6 16,-5-14-26-16,-6-9-23 16,-4-15-7-16,-1 0 37 15,0-26 24-15,0-11 4 16,0-9-2-16,0-4 7 16,0-5-1-16,0-2 21 15,17 3-15-15,11 10 0 16,2 14 2-16,1 15 7 15,1 12-8-15,-2 3-7 16,-1 28 0-16,4 16 2 16,2 12 1-16,-2 1-4 15,-4 1-5-15,0-5-1 16,-3-5-69-16,-2-11-130 0,-2-13-240 16</inkml:trace>
  <inkml:trace contextRef="#ctx0" brushRef="#br0" timeOffset="7153.28">13933 2988 1221 0,'0'0'130'0,"0"0"-70"0,0 0-23 15,0 0-24 1,0 0-3-16,0 0 33 0,-37 125-8 15,37-56-20-15,1 7-6 16,18 3-8-16,5 3 0 16,-1-2-2-16,-4-6-33 15,-7-12-41-15,-6-15-56 16,-6-17 25-16,0-11-59 16,-18-11 55-16,-6-5 85 15,-6-3 25-15,-7 0 28 16,-6 0 111-16,-6 0-29 15,-2 6-24-15,3 10-7 16,5 6-31-16,12 5-7 16,12 2-10-16,13 2-17 15,6 3 1-15,13-3-9 0,15-3-4 16,9-8 7 0,8-10-2-16,1-10-7 0,0 0-2 15,-5-15-27-15,-7-14 17 16,-9-7 12-16,-6-10 1 15,-3-6 1-15,-7-9 0 16,-3 2-1-16,-6 4 1 16,0 17 7-16,0 15 6 15,0 15 10-15,2 8-21 16,1 4-4-16,5 23-17 16,3 14 11-16,8 8 6 15,2 4 0-15,1 0-17 0,4-2-49 16,-3-7-93-16,3-3-196 15,8-14-471-15</inkml:trace>
  <inkml:trace contextRef="#ctx0" brushRef="#br0" timeOffset="7536.84">15037 3327 763 0,'0'0'559'16,"0"0"-536"-16,0 0 23 0,0 0 26 15,-102 23-41-15,71 22 5 16,6 16-7-16,10 8-9 16,9 2-8-16,6-3-8 15,10-10-4-15,15-13 0 16,4-12-2-16,4-17 0 15,-1-14-3-15,0-2 0 16,-1-22 3-16,-7-12 2 16,-1-16 7-16,-9-12-3 15,-8-11-2-15,-6-4-1 16,0 7 1-16,-3 12-1 16,-11 17-2-16,0 19 1 0,5 12-1 15,3 10-24 1,5 4-93-16,1 18-107 0,4 7-72 15,23 1-87-15</inkml:trace>
  <inkml:trace contextRef="#ctx0" brushRef="#br0" timeOffset="7853.52">15866 2816 972 0,'0'0'229'0,"0"0"-168"16,0 0-31-16,0 0-6 16,-88 82 44-16,56-6 9 15,0 19-6-15,2 14-25 16,4 13-23-16,3 12-7 15,1 1-10-15,-1 4-6 16,4-8 6-16,-5-12-6 16,5-10 0-16,-6-10 0 15,-1-11-25-15,-4-13-61 16,-1-19-132-16,2-22-380 16</inkml:trace>
  <inkml:trace contextRef="#ctx0" brushRef="#br0" timeOffset="8437.86">15837 3294 590 0,'0'0'280'16,"0"0"-218"-16,0 0 123 16,0 0-83-16,0 0-43 15,0 0-16-15,50-20-30 16,-14 35 21-16,6 5-2 16,4-1-8-16,-1 3-14 15,-2 2 1-15,-6 2-8 16,-2 8-1-16,-7 3-1 0,-9 8 1 15,-10-1-2-15,-9 1 0 16,0 1 0-16,-3-3 1 16,-14-3 2-16,-5-5-2 15,-6-8 1-15,-5-2 1 16,-1-9 2-16,-2-7 4 16,2-6 11-16,-3-3 0 15,-2-4-3-15,0-16-7 16,11-5-5-16,7-2 4 15,13-4-9-15,8 3-17 16,0 1-62-16,21 2-54 16,6 2-214-16,2 0-265 15</inkml:trace>
  <inkml:trace contextRef="#ctx0" brushRef="#br0" timeOffset="8988.06">15890 3321 733 0,'0'0'75'16,"0"0"-31"-16,0 0 33 16,0 0 89-16,0 0-72 0,0 0-54 15,-6 7-14-15,0 11 39 16,-3 5 8-16,2 7-33 16,-4 8-6-16,0 14 0 15,0 10-1-15,0 11-12 16,0 5-5-16,-1 6 8 15,-1 2-8-15,3-3-4 16,3-4 3-16,1-7-7 16,3-9-3-16,3-6-3 15,0-9-1-15,0-9-2 16,0-6-6-16,0-10-52 16,3-7-89-16,-2-12-226 15</inkml:trace>
  <inkml:trace contextRef="#ctx0" brushRef="#br0" timeOffset="12091.15">5942 6138 1007 0,'0'0'159'0,"0"0"-151"15,0 0 17-15,0 0 68 16,0 0-5-16,0 0-19 16,-30-15-37-16,18 15-9 15,-4 0 0-15,-11 0-10 0,-3 0 1 16,-9 11-2-16,-4 3-2 15,-5 3-3-15,1 4-6 16,3 3 2-16,4 4 0 16,7 1-3-16,9 1 0 15,5 1-1-15,4 2 1 16,10-1 0-16,2-2 0 16,3-1 2-16,0-4-2 15,11-2 0-15,6 0 2 16,8-1-1-16,2-2 0 15,4-4 3-15,3 0-4 16,1-2 0-16,2-2 0 16,-6 0-2-16,3-1 1 15,1-1 1-15,-2 1-1 16,-2-1-2-16,-4 1 3 0,-6-1-4 16,-3 0 4-16,-6-3-1 15,-5 0-1-15,-4 2 1 16,-3 0-4-16,0 4 1 15,0 1 3-15,-5 2 1 16,-9 3 1-16,-3 0 0 16,-5 2 1-16,-5 0 2 15,-3-1 4-15,-6-1 2 16,-1-7 11-16,-6-1 9 16,4-5-2-16,0-6 4 0,5 0 2 15,-2-9 6 1,5-10-12-16,7-6-11 0,-3-4-8 15,9 0-4-15,3 0-3 16,2 5-4-16,8 8 2 16,2 5-19-16,3 6-48 15,0 3-44-15,18-2-179 16,15-2-761-16</inkml:trace>
  <inkml:trace contextRef="#ctx0" brushRef="#br0" timeOffset="12554.88">6282 6055 899 0,'0'0'295'0,"0"0"-264"15,0 0 27-15,0 0 21 16,0 0 16-16,90-5-28 16,-40 5-27-16,6 0-23 15,5 0-4-15,-1 0-2 16,-4 0-6-16,-5 2-5 15,-6 2-2-15,-4 0-19 16,-8 2-90-16,-15-2-158 16,-10-1-392-16</inkml:trace>
  <inkml:trace contextRef="#ctx0" brushRef="#br0" timeOffset="12810.53">6661 6072 779 0,'0'0'438'0,"0"0"-424"16,0 0-2-16,0 0 14 16,0 0 60-16,-48 84-1 15,42-40-26-15,1 6-20 16,2 0-13-16,1 4-4 16,2-1-8-16,-3 1-6 0,0 1 8 15,0-3-16 1,-2-2 1-16,1-2 2 0,-2-6-3 15,0-5-1-15,3-6-34 16,0-7-169-16,2-10-314 16</inkml:trace>
  <inkml:trace contextRef="#ctx0" brushRef="#br0" timeOffset="13154.65">6357 6883 200 0,'0'0'882'0,"0"0"-836"15,0 0-27-15,0 0 44 16,0 0 40-16,0 0-4 15,43 0-30-15,-6 0-12 16,11 0-19-16,3-3-12 16,1-5-14-16,3-1-5 15,-7 2-1-15,-5-1-3 16,-7 3-1-16,-9 1-1 16,-9 3 0-16,-12-1-1 15,-2 1 0-15,-1 1 0 0,-1-2-1 16,5-2-3-16,2-2-78 15,1-3-263-15</inkml:trace>
  <inkml:trace contextRef="#ctx0" brushRef="#br0" timeOffset="14428.89">5505 7725 725 0,'0'0'76'0,"0"0"-58"16,0 0 93-16,0 0 43 15,0 0-48-15,0 0-46 16,-18-12-24-16,15 12-18 16,0 12-7-16,-3 7 34 15,1 5 31-15,-2 1-34 16,1-1-9-16,2-1-7 16,-1-2-3-16,4-3-12 0,-4 0 6 15,5 4-10 1,-3 5 3-16,-1 4-1 0,1 5 0 15,-2 8 11-15,-1 3 3 16,3 0-10-16,0 3 0 16,-1-2-2-16,1 0-1 15,-1 0-7-15,1-3 4 16,-2 0-1-16,-1-3-5 16,3-3-1-16,0-8 2 15,3-7-1-15,0-8-1 16,0-8 0-16,0-4 0 15,0-3-8-15,0-1-23 16,0-3-38-16,3-19-66 16,3-15-390-16</inkml:trace>
  <inkml:trace contextRef="#ctx0" brushRef="#br0" timeOffset="14908.46">5467 7738 843 0,'0'0'66'15,"0"0"-34"-15,0 0 45 0,0 0 47 16,0 0-45-1,0 0-31-15,20-18-30 0,-2 18-15 16,3 0 3-16,9 0-1 16,0 0 4-16,5 5-8 15,-2 5 7-15,0 3-7 16,-5 1 0-16,-2 3 7 16,-7 1-8-16,-3 2 2 15,-7 6-2-15,-6 3 5 16,-3 3-4-16,0 3 0 15,0-2 1-15,-9 6 5 16,-10-3-5-16,-5 1-2 16,-1-6 2-16,1-7 2 15,-3-7 0-15,3-9 0 0,2-3 3 16,-3-5 1-16,0 0 9 16,0-18-4-1,0-6-12-15,6-3-1 0,11-4-83 16,8 1-216-16,3 0-391 15</inkml:trace>
  <inkml:trace contextRef="#ctx0" brushRef="#br0" timeOffset="15417.7">6343 7754 716 0,'0'0'278'16,"0"0"-227"-16,0 0 48 16,0 0-8-16,0 0 1 15,0 0-23-15,102-2-29 16,-41 0-15-16,2-1-9 16,-4 0-13-16,-8 1-1 15,-8 0-1-15,-8 0-2 16,-8 0 1-16,-11 2-17 15,-9-1-22-15,-5-2-61 0,-2-1-96 16,0-2-258-16</inkml:trace>
  <inkml:trace contextRef="#ctx0" brushRef="#br0" timeOffset="15661.36">6628 7775 527 0,'0'0'477'0,"0"0"-448"16,0 0 17-16,0 0 70 0,-29 96-14 16,24-63-24-1,5 8-9-15,0 2-26 16,0 5-7-16,-3 2-4 0,3 3-16 16,0 0-8-16,-3-6-7 15,0 0 0-15,1-5-1 16,-4-2-4-16,-2-4-67 15,-3-5-149-15,-1-7-377 16</inkml:trace>
  <inkml:trace contextRef="#ctx0" brushRef="#br0" timeOffset="15941.27">6422 8517 1090 0,'0'0'179'0,"0"0"-167"16,0 0 2-16,0 0 47 16,0 0 32-16,0 0-26 15,60 30-16-15,-11-29-17 16,8-1-16-16,7 0-7 15,-3-4-11-15,-4-9-5 16,-6-2-24-16,-2-8-64 16,-10-3-96-16,-12-6-427 15</inkml:trace>
  <inkml:trace contextRef="#ctx0" brushRef="#br0" timeOffset="19097.59">10643 5918 642 0,'0'0'213'0,"0"0"-127"16,0 0 17-16,0 0 14 16,0 0-36-16,0 0-33 15,0 0 14-15,-18-38-12 16,8 30-14-16,-7 4-18 0,-5 1-2 16,-2 3-2-16,-6 0-5 15,-1 0-7-15,-2 12 0 16,-1 9 1-16,1 6-1 15,6 4-2-15,5 1 0 16,4 3-2-16,9 2 1 16,4 2 1-16,5-2 0 15,0 0 0-15,3-6 0 16,11-2 1-16,7-5 2 16,1-3-2-16,6-3 1 15,4-1-1-15,3 0 2 16,6 1-2-16,-1 2 0 15,0 0-1-15,-4 1 1 0,-6-1-1 16,-5 0 0 0,-10 1-3-16,-10 0 2 15,-5 0-4-15,0 0 4 0,-3 2-1 16,-17-2 1-16,-7 0 2 16,-5-4-1-16,-10-4 1 15,0-5 4-15,-5-4 1 16,0-4 4-16,-2 0 8 15,3-6 4-15,1-13-5 16,9-5-6-16,8-2-5 16,14-1-3-16,13-2-3 15,1 4-16-15,25 2-79 0,20 3-143 16,10 3-211 0</inkml:trace>
  <inkml:trace contextRef="#ctx0" brushRef="#br0" timeOffset="19634.61">11124 5981 940 0,'0'0'112'0,"0"0"-86"0,0 0 66 16,0 0-19-16,0 0-26 16,0 0-23-16,-99 29-11 15,74 2-1-15,-2 7 5 16,3 5 17-16,3 7-6 15,5 0-5-15,8 0-5 16,8-2-2-16,0-4-2 16,8-5-4-16,20-4-5 15,8-9-1-15,7-6-1 16,5-11 1-16,4-6-1 0,-1-3-2 16,-6 0-1-1,-8-15-1-15,-6-7-1 0,-8-5 2 16,-9-8 4-16,-6-6-1 15,-7-9 0-15,-1-6-2 16,0-1-1-16,-7 3 1 16,-14 10 3-16,0 8 4 15,-7 10 4-15,-3 6-7 16,-4 7 2-16,-2 6-7 16,-7 7 0-16,-5 0-7 15,-1 15-23-15,-1 10-139 16,3-1-311-16</inkml:trace>
  <inkml:trace contextRef="#ctx0" brushRef="#br0" timeOffset="20465.93">10585 7580 1204 0,'0'0'92'15,"0"0"-86"-15,0 0-5 16,0 0 18-16,-35 99 68 16,24-47-19-16,2 7-24 15,0 7-1-15,0 4-19 16,1 6-7-16,-2 6-9 15,-3 0-1-15,-1-3 2 16,-2-9-8-16,-1-8-1 16,4-8 2-16,2-10-2 0,7-12-30 15,4-12-80-15,0-14-161 16,0-6-581-16</inkml:trace>
  <inkml:trace contextRef="#ctx0" brushRef="#br0" timeOffset="20867.43">10522 7604 908 0,'0'0'22'0,"0"0"1"15,0 0 13-15,0 0 26 16,0 0 3-16,81-32-6 16,-47 32-18-16,6 8-21 15,-1 7-9-15,-3 1-4 16,-3 2-5-16,-5 7 1 16,-7 4 3-16,-9 7-1 15,-6 2 1-15,-6 4-4 16,0 2 12-16,-12-4-7 15,-12-1-7-15,-7-5 3 16,-8-5-2-16,-1-5 5 0,-8-4-5 16,-1-7 3-16,7-4-3 15,3-9 1-15,5 0 6 16,5-6-5-16,10-15-3 16,12-5-58-16,7-3-291 15</inkml:trace>
  <inkml:trace contextRef="#ctx0" brushRef="#br0" timeOffset="21468.76">11397 7615 871 0,'0'0'267'0,"0"0"-250"16,0 0 38-16,0 0 19 16,0 0-39-16,-96 53 13 15,69-7 0-15,-3 11 3 16,4 6-20-16,2 5-9 15,9 4 13-15,6 1-18 16,9-2 5-16,0-6-6 16,10-13-8-16,14-13-5 15,9-14-2-15,4-13 5 16,4-12-6-16,2 0 2 16,-3-22-2-16,-6-13 0 0,-4-11 1 15,-6-13 1-15,-9-9-2 16,-6-7 0-16,-9-1 0 15,0 9-2-15,-10 8 4 16,-12 14-2-16,-6 17 0 16,-9 11 5-16,-8 9-5 15,-7 8 0-15,-2 0-4 16,-1 14-23-16,4 4-244 16</inkml:trace>
  <inkml:trace contextRef="#ctx0" brushRef="#br0" timeOffset="29474.85">5032 9580 1009 0,'0'0'423'15,"0"0"-423"-15,0 0-55 16,0 0 25-16,0 0 30 16,0 0 36-16,0 0 8 15,-9 0-19-15,43 3-6 16,20 7 22-16,28 1-14 16,18-3-4-16,28 1-7 15,26-4-3-15,28-2 1 16,28 3-1-16,17 1-10 15,10 2 1-15,8 7-1 0,-5 1 2 16,-2 2-5-16,0-1 0 16,-4-1-9-16,1 0 2 15,-7 0 1-15,0-2-5 16,9-1-2-16,11 0 13 16,25 2 0-16,15 2 23 15,13 7-19-15,8 0-4 16,-5 1 0-16,-11 0 4 15,-18-3-4-15,-28-3-7 16,-26-1 6-16,-27-3 1 0,-27-2 0 16,-22-3 3-1,-23-3 5-15,-17-2-7 0,-13-3 0 16,-9-1-1 0,-3-2 1-16,-4 0-1 0,-9 0 2 15,-9 0 0-15,-13 0-1 16,-10-5 4-16,-15 0-1 15,-7 3 8-15,-5-1-2 16,-1 1 2-16,10-1-3 16,12 1-7-16,15 1-2 15,14 1 0-15,12 0-2 16,6 0-2-16,2 0-2 16,2 1 4-16,-8 6 0 15,-11 0 2-15,-19-3-2 16,-18 1 2-16,-12-4 0 0,-11 0-4 15,-1 1 4 1,0-2-6-16,0 3 6 0,0-2-7 16,0 4 1-16,0 0-3 15,0-1-20-15,0 0-39 16,-3-4-130-16,-16-4-335 16</inkml:trace>
  <inkml:trace contextRef="#ctx0" brushRef="#br0" timeOffset="31126.77">6663 10737 1115 0,'0'0'94'15,"0"0"-89"-15,0 0 22 16,0 0 61-16,-111 0-28 15,68 0-20-15,-5 11-14 16,-4 4-15-16,4 4 2 16,5 2-3-16,12 2-5 15,7 4-2-15,13 1-3 0,7-1 0 16,4 1 0-16,0-2 0 16,18-1 0-16,9-1 1 15,7-4-2-15,6 0 0 16,5-1-3-16,4-2-1 15,1 0 0-15,0 2-15 16,-4-1 3-16,-5 1 7 16,-10 2 0-16,-3 3 9 15,-8 0 0-15,-4 3 0 16,-8 0-2-16,-8 2 1 16,0 1 2-16,-5 1 0 15,-14 1 5-15,-4-3 8 0,-7-2 8 16,-8-8 19-1,-7-8 1-15,-4-8 5 0,-5-3-11 16,-1-7 3-16,0-15-7 16,7-6-11-16,6-4-12 15,14 0-4-15,14 0-4 16,14 0-15-16,12-1-42 16,39-1-48-16,22-1-150 15,18-2-317-15</inkml:trace>
  <inkml:trace contextRef="#ctx0" brushRef="#br0" timeOffset="31444.83">7317 10850 832 0,'0'0'407'0,"0"0"-379"0,0 0 82 15,0 0 12-15,0 0-57 16,0 0-46-16,-31-7-12 16,24 37-5-16,-1 11 18 15,4 6-8-15,2 4 0 16,2 2 5-16,0 5-3 16,0-5-5-16,-3 3 1 15,0-5-10-15,0-6 2 16,-2-5 0-16,0-5-2 15,-1-5-8-15,3-8-29 16,-3-6-39-16,6-11-75 0,0-5-154 16,0-14-243-16</inkml:trace>
  <inkml:trace contextRef="#ctx0" brushRef="#br0" timeOffset="31705.41">7107 10717 978 0,'0'0'218'0,"0"0"-201"0,0 0-4 15,0 0 38-15,0 0 46 16,81 7-45-16,-29 2-26 15,8-1-19-15,-1 2-4 16,-4-1-3-16,-5 0-2 16,-6 2-41-16,-9 3-58 15,-13 4-158-15,-17 0-154 16</inkml:trace>
  <inkml:trace contextRef="#ctx0" brushRef="#br0" timeOffset="32027.78">7046 11603 745 0,'0'0'239'16,"0"0"-220"-16,0 0 117 15,0 0-13-15,0 0-43 16,0 0-18-16,106-15-21 0,-66 6-14 16,8 1-4-1,4 2-13-15,3 1-8 0,-1-1-2 16,3 0-25-16,1-2-123 15,-1-8-268-15</inkml:trace>
  <inkml:trace contextRef="#ctx0" brushRef="#br0" timeOffset="32596.82">8480 10810 1054 0,'0'0'81'15,"0"0"-70"-15,0 0 40 16,0 0-5-16,-91-3-8 15,60 20 0-15,-1 9-21 16,1 5-10-16,4 3-3 16,4 2-3-16,6 0-1 0,8-4 0 15,7-3-1-15,2-3-5 16,14-3-7 0,14-3 8-16,6-2-2 0,5-3-10 15,-3 1-8 1,-2-1 5-16,-4-2 9 0,-5 1 10 15,-7-3-2-15,-3 2 3 16,-7 1 1-16,-5 2 0 16,-3 3 18-16,0 5-10 15,0 3-1-15,-11 3-6 16,-10 1 6-16,-4 2-7 16,-5-2 6-16,-6-5 7 15,-4-6 11-15,-8-9 19 0,2-9-1 16,0-2 10-1,4 0-16-15,9-12-18 0,8-5-6 16,10-6-7 0,14-6-6-16,2-1-25 0,36-2-87 15,21-2-136-15,14-2-438 16</inkml:trace>
  <inkml:trace contextRef="#ctx0" brushRef="#br0" timeOffset="33046.1">9030 10905 977 0,'0'0'220'0,"0"0"-196"15,0 0 23-15,-106 44 61 16,69-5-7-16,0 9-37 16,7 6-29-16,7 5-11 15,7 2-7-15,10-2-9 16,6-3 1-16,5-3-5 16,23-5-2-16,8-7-1 15,7-11-2-15,3-10-3 16,2-11-10-16,0-9-9 0,-4-2-2 15,-5-23 8 1,-6-7 4-16,-9-12 13 0,-7-7 8 16,-6-7-4-16,-6-8 4 15,-5-2-2-15,0-1-3 16,-16 8 1-16,-6 13 0 16,-4 14-3-16,-7 13 6 15,-7 11-4-15,-5 10-3 16,-4 0 0-16,-4 10-5 15,0 12-38-15,4 3-164 16,4-2-493-16</inkml:trace>
  <inkml:trace contextRef="#ctx0" brushRef="#br0" timeOffset="34965.53">6557 12532 865 0,'0'0'161'0,"0"0"-75"16,0 0 25-16,0 0-54 16,0 0 26-16,0 0-38 15,0 0-24-15,0 0-11 16,-93-35-2-16,54 38-3 15,1 11 0-15,3 9 5 16,7 6-10-16,10 5 0 16,6 3 0-16,8 2-1 15,4-4 1-15,0-3 0 16,11-4 0-16,11-5-5 16,7-3 4-16,4-2 0 15,7 0 1-15,1-3-3 16,-1 0 1-16,-4 0 1 15,-6 0 1-15,-8 1 0 16,-6 1 0-16,-7 2-2 0,-6 3 0 16,-3 6 2-16,0-1 3 15,-12 0 8-15,-13 2 2 16,-5-4 7-16,-10 0 4 16,-11-6 9-16,-4-5 3 15,-5-5-1-15,2-8-8 16,7-1 4-16,7 0-5 15,8-17-6-15,6-6-11 16,15-7-9-16,9-9-3 16,6-5-46-16,39-5-27 15,23 0-82-15,24 2-206 0,13 5-457 16</inkml:trace>
  <inkml:trace contextRef="#ctx0" brushRef="#br0" timeOffset="35178.15">7271 12547 1028 0,'0'0'244'0,"0"0"-225"16,0 0 62-16,0 0-15 15,0 0-24-15,0 0-20 16,132-55-15-16,-71 54-5 0,3 1-2 15,-4 0-18-15,-8 0-95 16,-12 0-98-16,-16 0-240 16</inkml:trace>
  <inkml:trace contextRef="#ctx0" brushRef="#br0" timeOffset="35418.43">7342 12504 1182 0,'0'0'98'16,"0"0"-95"-16,0 0 60 0,-44 103 33 15,38-63-19-15,0 7-33 16,2 1-25-16,1 1-3 16,0 2-5-16,-2-2-4 15,1 3-4-15,-2-3-2 16,-4-1-1-16,-1-2-36 15,2-3-95-15,1-7-203 16,3-9-408-16</inkml:trace>
  <inkml:trace contextRef="#ctx0" brushRef="#br0" timeOffset="35641.46">7071 13258 1353 0,'0'0'56'0,"0"0"-44"0,0 0 49 15,0 0 7-15,0 0-35 16,127-11-21-16,-57 5-12 16,8 0 3-16,1 1-3 15,3-3-3-15,-6 0-43 16,-7-6-126-16,-8-7-270 15</inkml:trace>
  <inkml:trace contextRef="#ctx0" brushRef="#br0" timeOffset="36198.69">8424 12464 1101 0,'0'0'120'0,"0"0"-70"15,0 0 20-15,0 0-25 0,0 0 10 16,-23 110 31-16,18-42-41 16,-2 5-16-16,4 3-7 15,0 2 3-15,-5 1-14 16,1-1-3-16,-6-6-1 15,-1-8-6-15,5-7-1 16,0-8-31-16,5-9-58 16,2-12-132-16,2-14-257 15</inkml:trace>
  <inkml:trace contextRef="#ctx0" brushRef="#br0" timeOffset="36548.71">8422 12448 774 0,'0'0'451'0,"0"0"-444"16,0 0 14-16,0 0 5 15,0 0 17-15,0 0-5 16,74-46-30-16,-29 60-3 15,4 13-2-15,-1 5-3 16,-5 8-2-16,-10 4-1 16,-9-2 0-16,-14 0 3 15,-10-1 2-15,0-2-1 0,-15 0 2 16,-13-3-1-16,-12-2 1 16,-5-9 3-16,-4-4 2 15,-2-6-4-15,2-8-3 16,7-3-1-16,6-4-6 15,15 0-41-15,15-9-49 16,6-9-263-16</inkml:trace>
  <inkml:trace contextRef="#ctx0" brushRef="#br0" timeOffset="36999.57">9151 12725 1125 0,'0'0'112'15,"0"0"-109"-15,0 0 30 16,-119 50 51-16,80-14-25 15,5 10-27-15,10 4-9 16,10 1-11-16,11 0-8 16,3-6-2-16,11-7 4 15,19-8-6-15,7-9-2 16,11-11-19-16,3-9-15 0,-1-1-40 16,-6-15 7-16,-6-15 31 15,-11-10 23-15,-4-12 15 16,-10-7 3-16,-10-8 0 15,-3-2 5-15,-12 5-2 16,-15 7 13-16,-10 9 21 16,-5 14 19-16,-7 13-26 15,1 10-4-15,-3 11-12 16,-1 1-11-16,3 23-6 16,1 8-15-16,6 7-100 0,6 1-234 15</inkml:trace>
  <inkml:trace contextRef="#ctx0" brushRef="#br0" timeOffset="38460.57">6339 14032 873 0,'0'0'304'0,"0"0"-286"0,0 0-8 15,0 0 36-15,0 0-4 16,-5 87 71-16,-5-37-60 16,-2 7-13-16,3 7-7 15,-3-1 0-15,3 2-10 16,0-1-5-16,6-3-6 15,-1-6-4-15,4-5-6 16,0-6-2-16,0-5-2 16,0-9-32-16,0-4-49 15,0-12-91-15,-3-13-217 16,0-1-285-16</inkml:trace>
  <inkml:trace contextRef="#ctx0" brushRef="#br0" timeOffset="38852.19">6324 14029 686 0,'0'0'564'0,"0"0"-560"15,0 0-2-15,0 0 18 16,0 0 19-16,0 0 7 15,21-27-32-15,13 27-10 16,11 10 0-16,0 5-3 16,1 5 3-16,-7 4-4 15,-10 3-3-15,-9 4 3 0,-7 2-4 16,-10 2 1-16,-3 4 3 16,0-2 4-16,-16 4 0 15,-8-3 5-15,-9-1-2 16,-2-5-2-16,-3-5 5 15,-2-7-3-15,1-6 6 16,-1-7 0-16,4-6-3 16,5-1-4-16,4 0 2 15,10-17-8-15,11-5-33 16,6-9-116-16,17-6-317 16</inkml:trace>
  <inkml:trace contextRef="#ctx0" brushRef="#br0" timeOffset="39153.35">7149 14053 1152 0,'0'0'147'0,"0"0"-135"16,0 0 4-16,0 0 33 0,0 0 9 16,85-5-25-16,-33 5-25 15,8 0-8-15,-2 0-31 16,-3 0-97-16,-6 0-235 15,-14 0-224-15</inkml:trace>
  <inkml:trace contextRef="#ctx0" brushRef="#br0" timeOffset="39371.44">7317 14070 1118 0,'0'0'78'16,"0"0"-63"-16,0 0 61 0,-52 83 36 15,43-47-30-15,1 5-24 16,3 5-31-16,5 2-10 16,0 1-4-16,0 2-10 15,0 1 1-15,0 4-4 16,0-2-4-16,0-1-28 16,-3-5-99-16,3-4-220 15,0-11-655-15</inkml:trace>
  <inkml:trace contextRef="#ctx0" brushRef="#br0" timeOffset="39586.87">7158 14768 1220 0,'0'0'229'16,"0"0"-222"-16,0 0-6 15,0 0 48-15,0 0 6 16,82-28-38-16,-24 20-15 16,2-1-2-16,-2 1-16 15,-3-3-64-15,-1-6-192 16,-9-9-347-16</inkml:trace>
  <inkml:trace contextRef="#ctx0" brushRef="#br0" timeOffset="40185.39">8586 13953 844 0,'0'0'215'0,"0"0"-201"15,0 0 44-15,-108-16 28 16,77 16-22-16,0 0-7 15,4 13-25-15,6 7-22 16,0 5 3-16,3 7-9 16,6 5-2-16,5 2-2 15,5 3-1-15,2-5-11 16,5-3-21-16,14-4 8 16,5-3 9-16,1-6-14 15,2-1 16-15,-3-3 12 0,3 0-9 16,-8 0 9-16,1 1 1 15,-7 2-1 1,-3 1 2-16,-2 3 1 0,-5 1 0 16,0 5 7-16,-3-1-3 15,0-2-5-15,-3 2 3 16,-9-5-2-16,-6-2 2 16,-6-4 7-16,-2-4 11 15,-6-5-1-15,-5-6 26 16,-5-3-10-16,-1 0-12 15,-2-4-8-15,12-13-7 16,9-7-9-16,21-4-25 16,9-5-106-16,40-3-360 15</inkml:trace>
  <inkml:trace contextRef="#ctx0" brushRef="#br0" timeOffset="40554.26">9109 14198 1154 0,'0'0'210'16,"0"0"-201"-16,-92 18 18 16,54 11 29-16,0 6 25 15,10 7-36-15,9 2-27 0,15 1-7 16,4-1-7-16,12-4 0 15,24-8-1-15,8-7-3 16,9-9-10-16,10-12-31 16,-5-4-22-16,-8-11 13 15,-6-17 17-15,-7-12 33 16,-10-9 1-16,-9-9 10 16,-12-1 2-16,-6 2 3 15,-17 9 12-15,-21 12 21 16,-13 12-31-16,-12 8-4 15,-10 12-14-15,-2 4-3 16,2 13-68-16,5 12-132 16,8 3-495-16</inkml:trace>
  <inkml:trace contextRef="#ctx0" brushRef="#br0" timeOffset="41404.76">6361 15269 809 0,'0'0'327'15,"0"0"-286"-15,0 0 49 16,0 0 7-16,0 0-43 15,0 0-39-15,-13 83 68 16,11-24-34-16,-1 3-17 16,-1-1-4-16,-1 5-9 0,-3-1 2 15,0-1-1-15,-3 0-6 16,0-5-9-16,0-1-2 16,2-5-3-1,3-4-21-15,-1-9-28 0,7-10-67 16,0-10-124-16,3-17-309 15</inkml:trace>
  <inkml:trace contextRef="#ctx0" brushRef="#br0" timeOffset="41741.69">6331 15295 1057 0,'0'0'146'0,"0"0"-146"16,0 0 23-16,0 0-22 15,0 0 34-15,84-36 8 16,-51 38-31-16,7 12-10 16,-1 4 1-16,-3 4-3 15,-8 2 0-15,-3 3-1 16,-11 4 1-16,-8 1 0 15,-6 4 1-15,0 4 6 16,-6-2 3-16,-12-1-4 16,-9-5-6-16,-9-5 1 15,-1-4-1-15,-3-8 0 0,-2-5-3 16,0-9-34-16,5-1-27 16,7-5-48-16,15-18-151 15</inkml:trace>
  <inkml:trace contextRef="#ctx0" brushRef="#br0" timeOffset="42045.66">7052 15333 1135 0,'0'0'124'16,"0"0"-100"-16,0 0 49 16,0 0 4-16,0 0-5 15,0 0-35-15,66-12-36 16,-22 12 1-16,6 5-2 15,3 1-16-15,2 0-82 16,-5-1-136-16,-9-4-318 16</inkml:trace>
  <inkml:trace contextRef="#ctx0" brushRef="#br0" timeOffset="42256.93">7226 15408 1053 0,'0'0'99'0,"0"0"-55"16,-47 79 47-16,36-43 22 16,4 7-43-16,1 10-21 15,6 3-19-15,0 3-17 16,0 0 0-16,0 3-10 16,0 0-3-16,0 3-15 15,0-2-74-15,-6-9-111 16,-3-10-319-16</inkml:trace>
  <inkml:trace contextRef="#ctx0" brushRef="#br0" timeOffset="42465.44">7046 16107 1363 0,'0'0'95'15,"0"0"-73"-15,0 0 21 16,0 0 0-16,86-26-14 16,-30 21-22-16,15 3-7 15,4 0-27-15,-1-3-124 0,-8-7-208 16,-8-6-549-16</inkml:trace>
  <inkml:trace contextRef="#ctx0" brushRef="#br0" timeOffset="42871.63">8378 15368 992 0,'0'0'259'0,"0"0"-242"15,0 0 12-15,0 0 44 16,0 0-30-16,0 0 41 15,-53 110-34-15,38-51-17 16,-2 6-2-16,4 3-10 16,0 3-6-16,-1-1-9 15,3 0-4-15,0 0-1 0,3-4-2 16,4-7-46-16,4-10-100 16,1-16-212-16,20-14-445 15</inkml:trace>
  <inkml:trace contextRef="#ctx0" brushRef="#br0" timeOffset="43222.4">8305 15358 1087 0,'0'0'157'0,"0"0"-149"0,0 0 29 15,0 0 7-15,0 0 27 16,0 0-15-16,14-45-31 16,11 45-25-16,8 7-3 15,3 11-3-15,-2 5 3 16,-4 5 1-16,-8 2 0 16,-7 5 1-16,-6 4-1 15,-8 1-1-15,-1 3 3 16,-1-4 0-16,-18-2 0 15,-5-9 0-15,0-6 0 16,-8-8-4-16,-3-8 0 16,-1-6-10-16,-4 0-42 15,-2-14-26-15,2-8-107 0,17-5-284 16</inkml:trace>
  <inkml:trace contextRef="#ctx0" brushRef="#br0" timeOffset="43873.56">9172 15640 981 0,'0'0'244'0,"0"0"-241"15,0 0 10-15,-106 25 33 16,72 4 34-16,1 9-18 16,3 7-25-16,9 5-15 15,11 3-7-15,10 3-9 16,3-3-5-16,35-5-1 16,12-9-20-16,13-14-28 15,5-14-29-15,1-11 9 16,-8-6 4-16,-9-26 44 0,-9-15 20 15,-10-10 27-15,-13-9 6 16,-16-4-9-16,-4 8-6 16,-21 5 5-16,-15 12 8 15,-8 13 0-15,-7 10-19 16,-1 13-12-16,1 7-54 16,12 2-114-16,17 0-207 15</inkml:trace>
  <inkml:trace contextRef="#ctx0" brushRef="#br0" timeOffset="45459.38">9978 10549 1038 0,'0'0'113'15,"0"0"-96"-15,0 0 44 16,0 0-43-16,0 0 8 16,86-59 19-16,-25 56-11 15,20 3-1-15,12 0-6 16,6 10-12-16,1 11-4 15,-4 9 2-15,-8 7-4 16,-12 6-4-16,-12 5-4 16,-15 6-1-16,-11 2 4 15,-11 4-4-15,-10 2 0 0,-8 3-1 16,-7 4-1 0,-2 6 2-16,-5 4 1 0,-17 10 3 15,-6 9-1-15,-5 6-3 16,0 2 1-16,0 2 0 15,5-5 2-15,7-4-2 16,6-4 3-16,15-6 1 16,0-7-2-16,17-4 0 15,20-13-2-15,3-8 1 16,14-11-2-16,-2-14-1 16,6-9-6-16,0-11-11 15,-4-12 1-15,-9 0 8 16,-5-17 4-16,-13-9 5 0,-12-8 4 15,-11 1-3 1,-4 1 0-16,0 4 6 0,-16 6 6 16,-8 5-7-16,0 9-6 15,-6 8-2-15,-1 0 2 16,-3 18 5-16,-1 16 2 16,-1 10-4-16,5 6 6 15,3 4-1-15,1 9 0 16,6 5-2-16,3 6-4 15,3 7-1-15,5 2 14 16,5 7 10-16,4 8-10 16,1 3-11-16,0 5 4 15,3 4 1-15,10 1-2 16,1 7-3-16,-1 7 0 0,2 4 4 16,-6 2-4-16,2 0 1 15,-5-1 0-15,1 0-1 16,-3-1 1-16,-1 3-1 15,2 3-1-15,-4 4-3 16,1-6 1-16,-2 0 1 16,0-9-2-16,0-6 3 15,-6-7-2-15,-10-7 6 16,-7-5-4-16,-7-7-1 16,-7-4-1-16,-3-1 3 0,-5-6-4 15,-4-5 2 1,-2-9 2-16,3-9-4 0,1-13-1 15,5-8 1-15,6-10 2 16,3-6 0-16,3-6 8 16,5-4 7-16,1 1-6 15,-3-1 10-15,5 1-12 16,-4-1 4-16,6 0 1 16,4-1 1-16,6-3-8 15,6-3 0-15,2-4-3 16,2 0 3-16,0 0 2 15,0 0 1-15,0 0 4 16,0 0-10-16,3 0-4 16,2 0-1-16,-4-3-57 15,-1-8-69-15,-16-11-674 0</inkml:trace>
  <inkml:trace contextRef="#ctx0" brushRef="#br0" timeOffset="71419.34">19537 10912 970 0,'0'0'169'0,"0"0"-140"0,0 0 52 16,0 0 11-16,0 0-33 15,0 0-28-15,0 0-18 16,-22 17-12-16,18-4 5 16,0-2-1-16,4 0-2 15,0-4 5-15,0-2-2 16,10-2-1-16,5-3 4 15,3 0 0-15,0 0-8 16,-3-5 4-16,-6-8-1 16,-5-1 1-16,-4 3 0 15,0 1-1-15,0 6-4 0,-10 1 0 16,-6 3-4-16,-6 0 1 16,-6 0 1-1,1 10 1-15,5 3 1 0,5-1-1 16,9-1-2-16,6 0 1 15,2 0 1-15,0-4-1 16,12-4-9-16,5-2-4 16,2-1 11-16,3 0-1 15,-4-11 5-15,-3-2 0 16,-8 0 5-16,-2 1-3 16,-5 6 3-16,0 2-1 15,0 2-4-15,0 1-2 0,-11 1-12 16,-3 0-27-16,2 0-25 15,5 0-128 1,7 3-285-16</inkml:trace>
  <inkml:trace contextRef="#ctx0" brushRef="#br0" timeOffset="72117.66">20345 10734 919 0,'0'0'192'15,"0"0"-165"-15,0 0 72 16,0 0-22-16,0 0-23 15,0 0-15-15,-74-47-14 0,55 47-16 16,-7 13-6-16,-6 11-1 16,1 5 0-16,3 4-2 15,4 1 0-15,10 0-1 16,6-2 0-16,8-2 1 16,0-4 0-16,23-4 1 15,10-4-2-15,8-3-1 16,8-4-4-16,1 0-1 15,1-1 7-15,-3-2-5 16,-8 2 1-16,-7 0 3 0,-8 3-3 16,-5 0 4-1,-8 3-4-15,-5 2 3 0,-4 1-3 16,-3 5-2 0,0 2 6-16,-9 0 0 0,-9 0 0 15,-7-4 5-15,-6-3 10 16,-11-6 19-16,-1-6 1 15,-5-3 0-15,3-4-2 16,5 0-6-16,8-11-8 16,7-11-5-16,9-5-2 15,14-4-4-15,2-5-8 16,26-3-13-16,20 5-61 16,16 5-94-16,6 5-183 15,-6 10-350-15</inkml:trace>
  <inkml:trace contextRef="#ctx0" brushRef="#br0" timeOffset="72758.48">20630 11104 1075 0,'0'0'88'0,"0"0"-84"16,0 0-2-16,0 0 21 15,0 0 30-15,0 0 11 16,-3 15 5-16,33-31-18 16,4-9-16-16,-2-6-7 0,-3-8-19 15,-3-7-2-15,-5-11 0 16,-2-12-1-16,-4-12-4 16,-3-2-2-16,-8 4-2 15,-2 10 2-15,-2 15 0 16,0 17 3-16,0 16-6 15,0 12 7-15,0 7-5 16,0 2 1-16,0 10-3 16,0 25-13-16,0 16 16 15,0 18 8-15,0 13 3 16,5 8-3-16,-2 6 2 16,-3-1 4-16,0-5-2 15,-7-6 0-15,-3-14-6 16,0-11 2-16,4-16-7 15,3-14 0-15,1-12 2 0,2-12-5 16,0-5 4 0,0 0 4-16,0-19 8 0,0-15 6 15,2-11-18-15,8-7-2 16,5-3 0-16,0 1-8 16,3 9-1-16,-2 12 3 15,-2 12 3-15,-4 11 3 16,-1 7 0-16,-2 3-4 15,1 5 2-15,5 20 0 16,1 11 2-16,1 7 4 16,0 3-3-16,-2 2-1 15,0 1 5-15,-2-4-5 0,2-5 1 16,1-7-2 0,5-4-25-16,4-10-121 0,4-11-104 15,1-8-209 1</inkml:trace>
  <inkml:trace contextRef="#ctx0" brushRef="#br0" timeOffset="72957.5">21270 10958 878 0,'0'0'326'0,"0"0"-307"15,0 0-6-15,0 0 60 16,0 0 14-16,-18 116-20 15,18-67-31-15,9 4-19 0,5-1-8 16,-1-5 1-16,5-5-10 16,-1-7-21-16,2-6-136 15,-7-9-186-15,1-12-570 16</inkml:trace>
  <inkml:trace contextRef="#ctx0" brushRef="#br0" timeOffset="73137.25">21328 10750 374 0,'0'0'843'0,"0"0"-843"16,0 0-7-16,0 0-24 15,0 0-35-15,0 0-186 16,33-24-396-16</inkml:trace>
  <inkml:trace contextRef="#ctx0" brushRef="#br0" timeOffset="74787.32">21953 10337 1089 0,'0'0'88'0,"0"0"-82"0,0 0-4 15,0 0-2-15,0 0 0 16,-80 46 12-16,71 8 34 16,3 14 10-16,6 12-26 15,0 7 12-15,6 8 4 16,5 5-9-16,-3 1 5 15,-3 4-6-15,-5-2-12 16,0 1-7-16,0 2-4 16,0-1 4-16,0-5-9 15,-13-7 2-15,-9-9-5 0,-6-11 1 16,-10-7-1 0,-6-14-3-16,-3-13-2 0,-4-16 3 15,3-18-3-15,8-5-6 16,7-32-33-16,11-21-96 15,15-21-180-15,7-18-222 16</inkml:trace>
  <inkml:trace contextRef="#ctx0" brushRef="#br0" timeOffset="74949.81">21652 11076 1186 0,'0'0'144'16,"0"0"-131"-16,0 0-8 15,0 0 9-15,85-51 13 16,-31 37-14-16,11-1-8 0,12-3-5 16,3 0-59-16,-4-3-250 15,-11-2-606-15</inkml:trace>
  <inkml:trace contextRef="#ctx0" brushRef="#br0" timeOffset="75837.47">22989 10360 1268 0,'0'0'33'0,"0"0"-25"15,0 0 9-15,0 0-12 16,-12 92 69-16,7-23 5 16,4 13-40-16,1 8-14 15,0 4-4-15,0 2-5 16,0-5-7-16,0-8-6 15,1-10 1-15,6-10-1 16,-1-13-3-16,1-12-15 16,0-10-69-16,-1-15-120 15,2-13-104-15,-2-1-263 16</inkml:trace>
  <inkml:trace contextRef="#ctx0" brushRef="#br0" timeOffset="76470.14">22965 10393 1014 0,'0'0'126'16,"0"0"-123"-16,-5-75 36 16,13 61-11-16,13 7-18 15,9 7 15-15,10 0-14 0,3 20 0 16,3 7 2-16,-2 9-5 15,-10 5-6-15,-10 3 3 16,-10 3 1 0,-13 3 19-16,-1 2-5 0,-14-1-14 15,-15-2-2-15,-10-3-1 16,-7-12-2-16,-5-6-2 16,-4-8-1-16,1-11 2 15,6-5 0-15,8-4 0 16,13 0 4-16,12-1-4 15,9-3 8-15,6 1 15 16,0 3 6-16,2 0-14 16,20 6-15-16,15 16 0 15,10 9 8-15,6 3 3 0,1 2-5 16,5 0-5-16,0-2 2 16,2-5 0-1,4-6-3-15,-2-7 0 0,-3-7-1 16,-2-9 1-16,-2 0-2 15,-7-9-2-15,-9-12-2 16,-7-8 6-16,-9-9 4 16,-8-7-4-16,-10-5 0 15,-6 1-4-15,0 3-1 16,-12 9-1-16,-10 9 6 16,-8 10-7-16,-3 8 5 15,1 7-1-15,3 3 3 16,3 4 0-16,7 20 1 15,7 10-1-15,8 8 0 16,4 5 0-16,1 1 2 0,19 0-2 16,11-5-4-16,12-3-65 15,7-9-87-15,8-11-341 16</inkml:trace>
  <inkml:trace contextRef="#ctx0" brushRef="#br0" timeOffset="77089.67">24059 10736 1032 0,'0'0'57'15,"0"0"-6"-15,-85-3 38 16,44 24-29-16,-2 8-18 16,1 5 1-16,7 6-5 15,9-1-10-15,14 2-12 16,8-3-6-16,4-5-1 16,10-6-6-16,17-9-3 15,12-7 4-15,11-10 2 0,9-1-6 16,-3-11-38-1,-6-13 10-15,-10-8 6 0,-16-5 4 16,-8-2 10-16,-11-2 1 16,-5 4 0-16,0 10 4 15,-14 12 3-15,-4 9 11 16,-2 6-4-16,0 4-6 16,-2 19-1-16,4 9 10 15,6 9 15-15,4 3 23 16,5 7-9-16,3 6-5 15,0 6-7-15,0 2-10 16,3 2-7-16,5 1-1 16,-1 1-3-16,2 0-4 15,-4-2-2-15,-5-8 0 0,0-9-2 16,-24-11 2-16,-14-11 1 16,-9-11-1-16,-8-10 6 15,-1-7 7-15,-2-12 14 16,8-21-3-16,9-9-6 15,13-12-12-15,19-10 3 16,9-4-9-16,27-4-1 16,30 2-32-16,21 7-17 15,19 8-50-15,10 5-113 16,-2 10-250-16</inkml:trace>
  <inkml:trace contextRef="#ctx0" brushRef="#br0" timeOffset="77319.81">24393 10610 1055 0,'0'0'142'0,"0"0"-141"16,0 0 3-16,0 0 52 16,-36 76 38-16,36-21-5 15,15 7-20-15,7 6-24 16,1 1-24-16,-1-2-11 15,-4-4-4-15,0-4-6 16,0-7 0-16,-2-8 0 16,-4-11-61-16,-2-12-153 0,-4-17-224 15</inkml:trace>
  <inkml:trace contextRef="#ctx0" brushRef="#br0" timeOffset="77477.78">24517 10563 991 0,'0'0'170'0,"0"0"-164"15,0 0 14-15,0 0-20 16,0 0-54-16,0 0-159 16,88 2-81-16</inkml:trace>
  <inkml:trace contextRef="#ctx0" brushRef="#br0" timeOffset="77889.61">24833 10724 726 0,'0'0'286'0,"0"0"-282"0,0 0 12 16,0 0 74-16,-105 20-40 15,82-3-32-15,6 2-15 16,1 5-2-16,7 2 3 15,4 2-4-15,5-1-1 16,0-4-8-16,11 0-49 16,13-5 58-16,4 0 0 15,0-6 1-15,1 0-1 0,-4-2 4 16,-1 0-4 0,-2 0 4-16,-4-1 6 0,-3 4-3 15,-4 4 1-15,-4 3 3 16,-4 5 4-16,-3 6 4 15,0 5-2-15,-2 0-13 16,-11-1 3-16,0-2-3 16,-4-6 1-16,-1-9 11 15,-4-5 5-15,0-8-11 16,1-5-1-16,3-1 3 16,5-22 2-16,7-14-14 15,6-16-7-15,19-15-169 16,27-13-192-16,15-7-396 15</inkml:trace>
  <inkml:trace contextRef="#ctx0" brushRef="#br0" timeOffset="78113.16">25260 9940 1089 0,'0'0'138'0,"0"0"-138"16,0 0 3-16,-54 88 59 15,54-14 22-15,0 27-3 16,12 20-18-16,7 8-29 16,-1 10-23-16,-6-11-6 15,-6-8 0-15,-6-16-5 16,0-13-11-16,0-19-85 0,-12-15-188 16,-6-14-460-16</inkml:trace>
  <inkml:trace contextRef="#ctx0" brushRef="#br0" timeOffset="78287.53">25060 10747 1209 0,'0'0'59'0,"0"0"8"15,0 0-7-15,0 0-40 16,0 0-12-16,139-4-8 15,-59 11-3-15,-4 4-194 0,-16 2-288 16</inkml:trace>
  <inkml:trace contextRef="#ctx0" brushRef="#br0" timeOffset="78924.47">25203 11143 786 0,'0'0'386'0,"0"0"-350"16,0 0-17-16,0 80 14 16,31-68 24-16,12-6-22 15,7-6-13-15,2 0-12 0,-3-11-10 16,-5-12-17-16,-9-8 11 16,-3-10 5-16,-4-11-2 15,-4-10-9-15,-5-6 8 16,-5 0 4-16,-8 7 2 15,-6 15 5-15,0 16-7 16,-5 16 41-16,-10 8-23 16,-6 6-17-16,1 2 1 15,3 21 12-15,2 7 12 16,11 11-6-16,4 4-5 16,0 4-8-16,17-3-4 15,3-5 1-15,5-9-4 16,5-9-5-16,2-10-34 15,-1-12-1-15,0-1-3 16,-2-9 12-16,-6-14 14 0,0-11 7 16,-8-7 7-16,-2-8-1 15,-1-8 4-15,-7 2-3 16,-5 10 5-16,0 10-2 16,0 17 18-16,0 11-2 15,-2 6-10-15,2 1-6 16,0 0 0-16,0 14 0 15,15 3 12-15,15 2 17 16,8-4-13-16,4-4-6 16,0-5-9-16,-3 1 1 0,-9-2 1 15,-11 4 0 1,-7 7-3-16,-9 7 5 0,-3 8 31 16,-2 8 19-16,-12 7-16 15,0 4-20-15,4 2-8 16,5 0-2-16,5-2-8 15,0-4-1-15,15-5-36 16,6-10-139-16,5-12-301 16</inkml:trace>
  <inkml:trace contextRef="#ctx0" brushRef="#br0" timeOffset="79091.57">26343 11189 1389 0,'0'0'114'0,"0"0"-106"0,0 0-1 15,0 0-7-15,0 0-108 16,0 0-339-16</inkml:trace>
  <inkml:trace contextRef="#ctx0" brushRef="#br0" timeOffset="80131.48">19716 12828 1199 0,'0'0'72'0,"0"0"-11"16,0 0 49-16,0 0-55 15,0 0-20-15,0 0-9 16,-80 9-16-16,80 2-5 16,0 3 1-16,0 2-3 15,15-3 4-15,8-3-7 0,2-3-3 16,-1-5-12-1,-2-2-21-15,-7 0 8 0,-7-6 21 16,-8-5 7-16,0-2 3 16,-2 0-2-16,-14 3 1 15,-4-2-2-15,-2 4 5 16,3 3-3-16,7 1-2 16,6 3-1-16,6 1-3 15,0 0-100-15,4-2-395 16</inkml:trace>
  <inkml:trace contextRef="#ctx0" brushRef="#br0" timeOffset="80876.62">21076 12497 797 0,'0'0'133'0,"0"0"-123"16,0 0 10-16,-94-17 63 0,62 17-5 15,-4 7-6-15,-2 13-19 16,1 6-21-16,0 7-18 16,10 2-6-16,4 3-5 15,9 0 0-15,11 4 0 16,3 0-2-16,11 0 1 15,21-3-2-15,10-3-16 16,8-6 3-16,6-3-3 16,3-5-2-16,1-2-3 15,-6-1 13-15,-10-3 7 16,-10 4-2-16,-9-1 3 16,-6 3 0-16,-8 5 1 15,-6 2 5-15,-5 3 0 0,0 2-1 16,-11-1 2-1,-9-7-3-15,-7-2 2 0,-6-7-2 16,-7-5 8-16,-3-10 21 16,1-2-1-16,-1-2 3 15,8-21 22-15,7-10-13 16,11-7-30-16,16-9-14 16,4-7-41-16,34-6-187 15,23-4-377-15</inkml:trace>
  <inkml:trace contextRef="#ctx0" brushRef="#br0" timeOffset="81111.63">21615 12426 1024 0,'0'0'182'15,"0"0"-179"-15,-81 28 22 16,69 20 41-16,6 17 42 15,6 12-26-15,0 7-29 16,3 2-21-16,6-3-18 16,2-1-4-16,4-3-9 15,-2-5-1-15,5-6-5 16,0-13-103-16,0-9-173 16,-2-18-336-16</inkml:trace>
  <inkml:trace contextRef="#ctx0" brushRef="#br0" timeOffset="81281.99">21443 12875 1176 0,'0'0'125'16,"0"0"-91"-16,0 0 55 15,0 0-68-15,0 0-21 16,146-23-7-16,-62 23-78 15,2 0-160-15,-6 7-239 16</inkml:trace>
  <inkml:trace contextRef="#ctx0" brushRef="#br0" timeOffset="81577.2">21864 12903 1068 0,'0'0'65'0,"0"0"23"16,-109 38 9-16,78-7-34 15,8 6-10-15,12 2-25 16,9 2-5-16,2 0-10 16,18-3-7-16,16-6-5 15,14-9 0-15,9-9-1 16,4-8-38-16,-3-6-23 16,-9-4 7-16,-12-19 36 15,-11-9 17-15,-14-7 1 16,-9-6 2-16,-3-1 0 15,-15 2-3-15,-20 6 1 0,-9 10 0 16,-3 10 0-16,1 8 0 16,7 8-3-16,11 2-132 15,13 0-448-15</inkml:trace>
  <inkml:trace contextRef="#ctx0" brushRef="#br0" timeOffset="83796.61">22168 13295 1211 0,'0'0'72'15,"0"0"-70"-15,0 0 10 16,0 0-6-16,0 0 1 16,88-48 1-16,-47 26-7 15,-1-5 1-15,0-2-2 16,-10-3 1-16,-9-2 4 15,-11-1-2-15,-10 2-1 16,0 5 9-16,-14 5-8 16,-13 8-1-16,-6 4-1 0,-2 6 0 15,1 2 1 1,10 1-1-16,11 2-1 16,10 0 0-16,3-1 1 15,0-2 7-15,22-1-4 0,15-2-4 16,14 0-1-16,9 2 1 15,0 1 0-15,-2 2-2 16,-12 1 2-16,-9 0 0 16,-13 0 0-16,-9 8 3 15,-7 4-3-15,-5 5 11 16,-3 5 6-16,0 5 5 16,0 7-2-16,0 5-12 15,0 7-4-15,0 0 2 16,0 2-6-16,0-3 4 15,4-1-4-15,17-6-35 16,7-10-104-16,7-12-366 0</inkml:trace>
  <inkml:trace contextRef="#ctx0" brushRef="#br0" timeOffset="84246.76">22934 12979 1292 0,'0'0'19'15,"0"0"-17"-15,-90-4 49 0,59 22 18 16,2 9-34-16,6 8-6 16,5 8-9-16,10 4-1 15,7-3-9-15,1-1-3 16,4-5-4-16,19-5-3 15,6-9 0-15,7-9-10 16,3-7-24-16,1-8-8 16,-7-3 4-16,-8-16 8 15,-9-9 24-15,-9-8 6 16,-7-5 3-16,0-4 6 16,0-3-1-16,-14 3 7 15,0 6 1-15,2 9 11 16,4 10-2-16,4 10-3 0,4 7 5 15,0 3-13 1,0 3-13-16,0 23-1 0,9 10 0 16,8 12 1-16,3 4 4 15,2 1-5-15,2-3 0 16,3-3-3-16,4-3-87 16,7-9-75-16,0-12-293 15</inkml:trace>
  <inkml:trace contextRef="#ctx0" brushRef="#br0" timeOffset="85232.52">23401 12986 824 0,'0'0'259'16,"0"0"-247"-16,-90 6 74 15,48 14 10-15,-7 11-48 16,3 5-17-16,7 5-22 16,12 3 2-16,14-3-2 15,13-1-3-15,0-7-3 0,25-8 1 16,17-7 3 0,15-12-7-16,8-6-21 0,3-2-33 15,-9-18-5-15,-8-8 17 16,-14-8 38-16,-9-3 3 15,-8-6 1-15,-13 0 10 16,-7 2-8-16,0 11 13 16,-6 11 17-16,-2 11 10 15,2 10-11-15,-1 3-22 16,4 22-7-16,3 14 29 16,0 10 24-16,3 6-10 15,11 3-3-15,-1 5-9 16,-2 5-14-16,-4 1-6 0,-1 1-5 15,-6 4-6 1,0-1-1-16,-2-2-1 0,-15-6-2 16,-10-12-17-16,-4-14-5 15,-7-11 12-15,-1-11 10 16,-4-13 2-16,7-4 0 16,7-18 3-16,9-21 4 15,19-11 4-15,1-13-9 16,35-5 4-16,16 0-5 15,17 4 3-15,9 5-4 16,2 2 0-16,2 3-1 16,-6-5 1-16,-6 3 0 15,-6-4 1-15,-12-7-1 0,-11 0 0 16,-15-1-3-16,-14 10 0 16,-11 10-5-16,-3 11 8 15,-19 13-1-15,-4 7 1 16,-4 8 0-16,-2 8-2 15,-6 1 4-15,-2 17-2 16,0 25 1-16,4 16 1 16,8 16 3-16,8 6 4 15,8 2-3-15,12-5-2 16,2-4-3-16,33-5-1 16,19-14-52-16,16-12-327 15</inkml:trace>
  <inkml:trace contextRef="#ctx0" brushRef="#br0" timeOffset="85753.37">24881 12305 1138 0,'0'0'38'16,"0"0"5"-16,0 0-25 0,0 0-11 15,-27 132 68-15,22-29 2 16,5 14-19-16,0 9-16 16,0-3-20-16,0-9-5 15,0-9-14-15,0-16 1 16,3-15-4-16,2-15-1 16,-1-15-55-16,2-17-128 15,2-17-190-15,-2-10-202 16</inkml:trace>
  <inkml:trace contextRef="#ctx0" brushRef="#br0" timeOffset="86415.03">24822 12426 972 0,'0'0'165'16,"0"0"-156"-16,0 0 30 15,4-80-9-15,15 64 22 16,2 5-8-16,9 7-28 16,0 4 0-16,1 4-11 15,-4 20 3-15,-3 10 6 16,-4 11-1-16,-5 17 9 16,-1 13-7-16,-10 9-5 15,-4 5-2-15,-6-4-2 0,-24-4-5 16,-10-8 3-1,-6-10-2-15,-8-11-1 0,-5-13-1 16,-3-16 0 0,4-10 3-16,10-13 0 0,14 0 2 15,15-11 7-15,16-13 18 16,3-2-8-16,13-1-8 16,19 5-9-16,11 10 3 15,6 8-6-15,6 4 3 16,2 13-2-16,-1 16 0 15,0 4-3-15,2 3 1 16,3 0-1-16,2 0 2 16,2-8-1-16,-4-6-2 15,-5-10 1-15,-7-4-10 0,-10-8-18 16,-11 0 4-16,-7-10 11 16,-7-14 13-16,-4-7 0 15,-6-12 0-15,-4-8 0 16,0-14-2-16,0-6-4 15,-6 4 6-15,-8 10-1 16,-2 20 0-16,3 16 0 16,3 13 1-16,-5 8 1 15,3 0 4-15,-4 21-4 16,0 16 4-16,4 13 14 16,2 8 10-16,9 6-14 15,1-2-8-15,0-3-3 16,22-5-3-16,12-4-1 0,14-8-37 15,9-12-120-15,6-10-323 16</inkml:trace>
  <inkml:trace contextRef="#ctx0" brushRef="#br0" timeOffset="86967.23">25892 12848 1043 0,'0'0'243'16,"0"0"-227"-16,0 0 60 16,0 0 17-16,-112-33-43 0,75 62-22 15,-2 13-8 1,2 10 1-16,10 6-16 0,11 3 2 16,16-3-3-16,4-8-3 15,34-7-1-15,14-14-9 16,7-12-30-16,6-14-61 15,-7-3-49-15,-9-14 29 16,-7-18 69-16,-8-11 40 16,-7-13-20-16,-14-2 22 15,-13-1 9-15,0 5 79 16,-13 13 24-16,-5 16-21 16,6 12-16-16,0 13-16 15,0 0-29-15,5 15-8 16,2 15 20-16,5 14 15 15,0 9-18-15,6 9-5 0,8 4-9 16,2 3 1-16,-4 3-5 16,1 1-6-16,-2-1-2 15,-5-1-2-15,-1-4-4 16,-5 0 7-16,0-6-10 16,-8-1 5-16,-13-11-7 15,-8-9 3-15,-8-12 1 16,-6-13 3-16,-8-12 5 15,-1-3 2-15,-2-18 4 16,7-24 1-16,11-14 4 16,18-16-11-16,18-6-5 15,31-10-14-15,38-4-65 0,20-1-214 16,10 1-787-16</inkml:trace>
  <inkml:trace contextRef="#ctx0" brushRef="#br0" timeOffset="87125.43">26534 12950 1419 0,'0'0'88'15,"0"0"-30"-15,0 0 8 16,0 0-12-16,0 0-34 16,0 0-20-16,31 11-6 15,-16-3-41-15,-7-4-251 16</inkml:trace>
  <inkml:trace contextRef="#ctx0" brushRef="#br0" timeOffset="102181">21946 2019 1370 0,'0'0'65'0,"0"0"-58"0,0 0 0 16,0 0-4-16,0 0-3 15,0 0 5-15,0 0 1 16,-27 51 3-16,32-15 3 15,2 9-8-15,-1 2 2 16,1 4 7-16,-2 7 10 16,-2 5-5-16,-2 11-3 15,-1 5-4-15,0 1 4 16,0 0-7-16,0 0 0 16,-4-4 4-16,-5-1-6 15,0-4 11-15,2 0-7 16,-3-4-2-16,3-2 0 15,3 1 1-15,1-1-4 0,1 0 3 16,-1 4-3 0,-1 3-1-16,-5 2 10 0,-5 6-9 15,2-4 4-15,-2-4-4 16,5-3 4-16,1-9-7 16,2-5 1-16,6-12 4 15,0-12-7-15,0-10 1 16,0-10-1-16,0-11-9 15,3-10-30-15,5-30-14 16,-1-25-77-16,-4-25-160 16,-3-26-659-16</inkml:trace>
  <inkml:trace contextRef="#ctx0" brushRef="#br0" timeOffset="103299.64">21966 2026 786 0,'0'0'143'0,"0"0"-104"16,0 0-6-1,0 0-30-15,0 0-1 0,0 0 9 16,0 0 27-16,91 56 10 16,-41-40 2-16,17-5-9 15,15-1-12-15,12-3-12 16,9 0 0-16,8-1-3 16,2 0-6-16,4 0 2 15,-3 2-6-15,-2-2 5 16,-1 5-8-16,-1-3 6 15,4-3-1-15,11 1-3 16,10-2 42-16,13 2-31 0,2 1-8 16,-3 2 3-1,-7 1-8-15,-5 1-1 0,-8-1 3 16,-5-2-3-16,-3-1 4 16,0 1-4-16,-1-2 2 15,6 0-1-15,3 1-1 16,0 0 0-16,1 2 2 15,2 1-2-15,-5 0 1 16,-10-1-1-16,-5 0 0 16,-8-2-2-16,-3 1 2 15,0-1 1-15,1 1-1 16,3 3 1-16,6-1-1 16,2 1 2-16,4 3-2 15,-1 0 4-15,-5-1-4 16,-1 2 0-16,-8-3 1 15,-2-1-2-15,2-1 3 16,4-2 1-16,0-1 2 0,-6 2-4 16,-4-1 1-16,-10-4-1 15,-9-2 6-15,-7-2 3 16,-10 0-2-16,-9 0-2 16,-6 0 5-16,-14-5-9 15,-13 0 1-15,-7 3-3 16,-9-3 0-16,0 4-3 15,-6 1-31-15,-28 0-189 16,-26 0-175-16</inkml:trace>
  <inkml:trace contextRef="#ctx0" brushRef="#br0" timeOffset="105329.28">21819 4227 579 0,'0'0'335'0,"0"0"-283"16,0 0-29-16,0 0 14 15,0 0-12-15,0 0-10 16,43 0 27-16,-7 3 8 15,15 3-19-15,10 1-16 16,14-1-4-16,13-2 14 16,16-3 8-16,20-1-9 15,18 0-9-15,13 0 0 16,15 2 40-16,11-1-36 0,9 2-7 16,4 0-6-16,5 1-1 15,-5 2 1-15,-6 1-4 16,-5 1 2-16,-5 3 4 15,-3 1 3-15,-4 0-2 16,-4 2-7-16,0 1 2 16,2 0-1-16,5 0-2 15,1-1 5-15,-2-1-1 16,-7-1-1-16,-7-4-4 16,-14 0-2-16,-5-2 2 15,-7 1 3-15,-8 0-3 16,-8-1 0-16,-10-1 5 15,-6 0-4-15,-7-2 0 0,-4-2-1 16,-5 1 0-16,0-2-1 16,-1 0 1-16,-2 0 1 15,-6 0 1-15,-4 0-2 16,-4 0 0-16,-4 0 0 16,-3 0 0-16,-1 0 0 15,-6 0 0-15,0 0 1 16,-5 0 0-16,-4 0-1 15,-4 0 4-15,-1 0-4 16,-1 0-1-16,2 0 1 16,0 0-1-16,-2 0 1 15,-3 0 0-15,-5 0-1 0,-5 0-1 16,-4 0 1-16,-4 0 1 16,-3 0 0-16,-3 0-1 15,-2-2 1-15,-1 1 0 16,0-1 1-16,-1 1-2 15,2 1 2-15,-1 0-1 16,-3 0 0-16,0 0 0 16,-3 0 0-16,-3 0 0 15,0 0 0-15,0 0 3 16,0-2 13-16,0 1 16 16,0-2-6-16,0-3-3 15,0-2-5-15,-1-3-17 16,-4-2 3-16,2-2-3 0,0-4-1 15,0-1 1-15,0 0 1 16,-2-6-1-16,2-1-1 16,-4-4 1-16,0-4-3 15,-1-3 5-15,2-2-3 16,0 2 2-16,4 3-2 16,0 2 1-1,2 4 0-15,0 1 0 0,0-1-1 16,0 1 0-16,0-1 2 15,0 0-4-15,0-3 2 16,0-2 0-16,-1-3 0 16,-1-2 2-16,0-1-2 0,2-1 4 15,-1 0-10 1,-1-6 6-16,1 4 0 0,-1 1-1 16,2 1 0-1,-1-1-1-15,1 2 2 0,-2-1 0 16,1 3 2-16,1 2-2 15,-2 7 0-15,2 4 1 16,0 2-1-16,-1 3-1 16,1 3 1-16,-2 2-1 15,-1 2 2-15,0-1-1 16,-2 0 0-16,-1-1-4 16,0-1 4-16,-2-1 0 15,-1 0 1-15,3 0 1 16,2 1-2-16,-1 2 1 15,4 3-1-15,-2 2-4 0,1-2 4 16,1 4 2-16,-1-1-2 16,-1-1-3-16,-1-2 0 15,-2-2 2-15,1-3-1 16,-1-4 2-16,-1-1 1 16,-2-1-1-16,3 1-1 15,-1 2-1-15,0 2 1 16,1 1-2-16,-1 3 3 15,0 3-1-15,-1 2-1 16,-1 0 1-16,-3 1-5 16,3-3 6-16,0 0 0 15,-1-3 0-15,3-3 2 0,-1 1-2 16,2-1 1-16,-1 1 1 16,2 4-2-16,1 2 0 15,2 5 1-15,1 3 1 16,-1 0-2-16,2 1-1 15,-1 0-1-15,-1 0 2 16,-4-2-2-16,-9 0-2 16,-13 2-33-16,-17-7-197 15,-18-9-258-15</inkml:trace>
  <inkml:trace contextRef="#ctx0" brushRef="#br0" timeOffset="106086.51">26663 2355 666 0,'0'0'302'0,"0"0"-301"0,0 0 4 16,0 0-5-16,-17 98 53 16,12-59 35-16,4 4-32 15,-1 5-18-15,2 2 4 16,0 4-6-16,0 2-11 16,0 4-7-16,0 6 5 15,0 1 4-15,0 2 0 16,2 2-11-16,-2 2-2 15,0 3-10-15,0-1 2 16,-6-1-2-16,-3-2 0 16,-2 2-2-16,1 0-2 15,-2-1 0-15,-1-1 4 0,0-3 2 16,0-1 2 0,1-1 9-16,2 1 0 15,2-2-3-15,2-6-9 0,3-5-2 16,3-5-2-16,0-11 2 15,0-7-1-15,0-6-2 16,0-9 1-16,0-6 0 16,0-5-1-16,0-5 0 15,0-1-11-15,0-3-138 16,0-19-279-16</inkml:trace>
  <inkml:trace contextRef="#ctx0" brushRef="#br0" timeOffset="106902.23">24634 2333 783 0,'0'0'22'0,"0"0"-16"15,0 0-1-15,0 94 37 16,0-58 34-16,5 7 32 15,-2 6-44-15,-1 6 15 16,-2 5-36-16,1 2-13 16,1 2 11-16,-1 6-20 15,5 2 5-15,-2 4-2 0,1 1-1 16,-4 2-4 0,-1 2-5-16,0 2-2 0,0-3 5 15,-9 4-3-15,-2-1-3 16,-5 0-3-1,2-2-1-15,2-5 1 0,0-4 1 16,4-4-2-16,4-2 4 16,-2-4 4-16,4-5-5 15,-1-5-1-15,3-8-3 16,0-9-3-16,0-7-3 16,-1-10 0-16,1-6 4 15,0-8-4-15,0-4 0 16,0 0-8-16,0-18-78 0,0-18-163 15,0-17-501 1</inkml:trace>
  <inkml:trace contextRef="#ctx0" brushRef="#br0" timeOffset="107886.34">23247 2300 799 0,'0'0'54'16,"0"0"-54"-16,0 0 3 16,0 0 36-16,0 0 35 15,-19 73-5-15,17-40 6 16,1 7-9-16,-1 12-25 16,-1 4-8-16,-3 6-5 0,2 3-4 15,-4 2-6-15,1 4-4 16,1 3-1-16,-3-1 2 15,-3 2 8-15,3-5-11 16,0-3-4-16,-3 0-6 16,5-1 3-16,-4-3-3 15,-2-3 0-15,1-1-2 16,1-6 0-16,1-3 2 16,2 0-1-16,2-8 0 15,-1 0 0-15,0-5 1 16,1-4-1-16,0 1 12 0,3-4-3 15,-3 1-1 1,1-2 2-16,2 0-3 0,0 2-1 16,0-4 1-16,0-3 0 15,2-2-1-15,-1-5 1 16,1-4-1-16,1-1 4 16,0 1 2-16,0 1-3 15,0 0-2-15,0 2-2 16,-2-1 0-16,2-1-4 15,0-3 1-15,0-1-2 16,0-3 0-16,0-1 0 16,0-1 0-16,0 0 0 0,0 0 0 15,0 1-1 1,0 0 2-16,0-2-1 0,0-1 2 16,0 0-2-16,0-3-1 15,0 0 0-15,0 0-6 16,2-19-267-16</inkml:trace>
  <inkml:trace contextRef="#ctx0" brushRef="#br0" timeOffset="109258.03">21219 2826 548 0,'0'0'269'0,"0"0"-198"15,0 0 6-15,0 0 3 16,0 0 17-16,0 0-47 0,0 0-12 15,10 2-13 1,16 8-16-16,13 1 8 0,10 3-1 16,9-2-11-16,5 1 4 15,0-2-5-15,-5-1-4 16,-6-1 0-16,-10-2 0 16,-9-1 1-16,-9-2-1 15,-6-3-7-15,-7-1-74 16,-5-3-369-16</inkml:trace>
  <inkml:trace contextRef="#ctx0" brushRef="#br0" timeOffset="109589.48">21443 2832 1047 0,'0'0'0'15,"0"0"-33"-15,0 0 15 16,0 0 18-16,0 0 5 16,0 0 0-16,59 10 5 15,-31-1-3-15,2 3-7 16,-4-2 0-16,-3-1 0 16,-5 2 0-16,-5-2 2 15,-4 1-2-15,-4 0 2 16,-5 4-2-16,0 5 7 15,-5 3 16-15,-16 5 21 0,-5 4-14 16,-6 0-12-16,-2 4-10 16,-4-1-8-16,0-1-1 15,0-2-92-15,7-7-182 16,12-8-460-16</inkml:trace>
  <inkml:trace contextRef="#ctx0" brushRef="#br0" timeOffset="110873.58">22514 2727 481 0,'0'0'244'0,"0"0"-131"15,0 0 35 1,0 0 22-16,0 0-73 0,0 0-32 16,0 0-16-16,0 12-26 15,-1 15-8-15,-7 10 36 16,1 8-16-16,1 2-11 16,2 4-1-16,1 1-3 15,1-7-3-15,2-5 0 16,0-4-11-16,0-10 9 15,0-5-2-15,-1-9-8 16,1-6 1-16,0-5-2 16,0-1-1-16,0 0 3 15,0 0 1-15,0 0 2 0,0 0-2 16,0-16-7-16,0-8-12 16,0-2-140-1,0-2-400-15</inkml:trace>
  <inkml:trace contextRef="#ctx0" brushRef="#br0" timeOffset="111464.67">23857 2878 1014 0,'0'0'149'0,"0"0"-142"16,0 0 29-16,0 0 21 16,0 0-22-16,0 0-15 15,-27 29-11-15,20 6 10 16,-3 6 10-16,3 1-6 15,7-3-2-15,0-4-5 16,5-6-4-16,19-7-8 16,7-6 3-16,8-7-6 15,6-9 8-15,1 0-9 16,-3-9-7-16,-7-11-3 16,-11-5 10-16,-13-5 1 15,-9-4 6-15,-3-2 8 16,-9 0-2-16,-18 4 14 15,-5 5-4-15,-7 8-4 16,-6 6-4-16,-3 8-15 0,1 5-1 16,8 0-3-16,10 10-50 15,18 5-119-15,11-4-277 16</inkml:trace>
  <inkml:trace contextRef="#ctx0" brushRef="#br0" timeOffset="111923.48">25765 2919 1161 0,'0'0'54'0,"0"0"-26"16,0 0 66-1,0 0-5-15,0 0-21 0,0 0-46 16,-13-3-18-16,4 25 1 16,1 9-5-16,-3 8 20 15,3 3-1-15,4 2-2 16,1 1-2-16,1 0-3 16,2-2 6-16,0-2-6 15,0-4-8-15,3-2 0 16,5-7-4-16,4-5 0 15,2-5-9-15,3-10-125 16,4-8-306-16</inkml:trace>
  <inkml:trace contextRef="#ctx0" brushRef="#br0" timeOffset="112607.55">27124 3128 973 0,'0'0'255'0,"0"0"-236"16,0 0 28-16,0 0 16 15,0 0-12-15,0 0-26 16,-22 17-25-16,13 16 17 15,-3 6 14-15,3 5-12 16,2-2 0-16,4-2 13 16,3-5-15-16,4-7-2 15,20-7-10-15,9-7 1 16,4-6 1-16,4-8-3 16,-4 0-4-16,-1-15-6 15,-7-10-2-15,-9-6 7 16,-7-7-1-16,-8-3 4 15,-5-3-3-15,0 5 3 0,-3 5 2 16,-15 8 1-16,-4 9 7 16,-4 9-10-16,-8 5-2 15,-6 3-2-15,-12 0-19 16,-1 7-187-16,-4 1-562 16</inkml:trace>
  <inkml:trace contextRef="#ctx0" brushRef="#br0" timeOffset="114186.66">23753 1074 874 0,'0'0'83'0,"0"0"-74"16,0 0 43-16,0 0 49 0,0 0-31 15,0 0-28 1,-8 0-27-16,8 0-12 16,0 0-2-16,0 0 1 0,0 0 0 15,0 0 5-15,0 0 11 16,0 0 4-16,6 0 7 15,14 0 1-15,11 6 23 16,14-2-22-16,13 0-6 16,6 2-6-16,9 1-10 15,2 1 0-15,1 0-3 16,5 2-6-16,7-2 5 16,4 1-3-16,5-2-2 15,3 2 0-15,4 1-2 0,1 0 2 16,1-1 0-16,-5 1-2 15,-2-1 2-15,-5-3 2 16,-6 0-2 0,-11-3 2-16,-11 1 0 0,-15-1-2 15,-8-2 0-15,-12 1 0 16,-10-2 2-16,-6 0-1 16,-9 0-2-16,-3 0 2 15,-3 0 0-15,0 0-1 16,0 0 1-16,0 0-2 15,0 0 1-15,0 0-2 16,-1 0-28-16,-5-3-102 0,-5-10-297 16</inkml:trace>
  <inkml:trace contextRef="#ctx0" brushRef="#br0" timeOffset="115632.55">25227 930 417 0,'0'0'476'0,"0"0"-437"16,0 0-36-16,0 0 27 15,0 0 12-15,0 0-26 16,7-2-10-16,17 2 12 16,9 7 20-16,4 2-8 15,5 0-10-15,-3 0-6 16,-6 1-7-16,-5-2-3 16,-4 2-4-16,-6 0 2 15,-2-1 0-15,-4 1-2 16,0-1 0-16,-1 3 3 15,1 0-2-15,5 2 1 16,3 1 3-16,-2-4 1 16,-2-1-3-16,-4-2 1 0,0-3-2 15,-6-1-2 1,-3-2 1-16,-2-2-1 0,-1 0 3 16,0 2 8-16,0-2 13 15,0 0 0-15,0 0 0 16,0 0-3-16,0 0-9 15,0 0-6-15,0 0-4 16,0 0 1-16,0 0 3 16,0 0-5-16,0 0 3 15,0 0-1-15,0 0 1 16,0 0-1-16,0 0 3 16,0 0-2-16,0 0 2 15,0 0 1-15,0 0-4 16,0 0 1-16,0 0 2 0,0 0 4 15,0 0 3-15,0 0-1 16,0 0-3-16,0 0 5 16,0 0 2-16,0 0-2 15,0 0-3-15,0 0-3 16,0 0 2-16,0 0-6 16,0 0-1-16,0 0 0 15,0 0-2-15,0 0 2 16,0 0-1-16,0 0-1 15,0 0 0-15,0 0 1 16,0 0-1-16,0 0 1 16,0 0 1-16,0 0-1 15,0 0 0-15,0 0-1 0,0 0 0 16,0 0-1-16,0 0 1 16,0 0 1-16,0 0-2 15,0 0 1-15,0 0-2 16,0 0 2-16,0 0-2 15,0 0 2-15,0 0-1 16,0 0 0-16,0 0 1 16,0 0-1-16,0 0 2 15,0 0-2-15,0 0 1 16,0 0-1-16,0 0 2 0,-1 0 1 16,1 0-1-1,0 0 1-15,0 0 0 16,0 0 0-16,0 0-1 0,0 0-1 15,0 0-1-15,0 0 0 16,0 0 0 0,0 0 1-16,0 0-1 0,0 0 0 15,0 0 1-15,0 0-1 16,0 0 0-16,0 0 1 16,0 0-1-16,0 0 0 15,0 0 0-15,0 0 0 16,0 0 0-16,0 0 0 15,0 0 0-15,0 0 1 16,0 0-2-16,0 0 1 16,0 0 0-16,0 0 0 0,0 0 2 15,0 0-2-15,0 0-1 16,0 0 0-16,0 0 2 16,0 0-2-16,0 0 1 15,0 0 0-15,0 0 0 16,0 0 0-16,0 0 0 15,0 0 0-15,0 0 0 16,0 0 0-16,0 0 1 16,0 0 1-16,0 0-2 15,0 0 0-15,0 0 1 16,0 0-1-16,0 0-2 16,0 0 2-16,0 0-2 15,0 0 0-15,0 0 2 0,0 0 0 16,0 0 0-16,0 0 0 15,0 0 0-15,0 0 0 16,0 0 1-16,0 0-1 16,0 0 0-16,0 0-1 15,0 0 0-15,0 0 1 16,0 0-1-16,0 0 0 16,0 0 0-16,0 0-5 15,0 0-37-15,12-3-99 16,1-9-207-16</inkml:trace>
  <inkml:trace contextRef="#ctx0" brushRef="#br0" timeOffset="116586.48">25267 934 554 0,'0'0'138'0,"0"0"-116"15,0 0-5-15,0 0 30 16,0 0-2-16,0 0 18 15,0 0-1-15,91 34-2 16,-59-24-24-16,3 0-7 16,-2 2-5-16,3 3-3 0,0 0-5 15,-2 0-8-15,-3 2-2 16,-1-5 0-16,-5 2-6 16,-5-3 4-16,-4-2 0 15,-4-2-1-15,-3-1 1 16,-4-1 1-16,-1-1-3 15,-2-1-2-15,1-1 6 16,1 2-1-16,-1-3 3 16,3 0 1-16,-3-1-5 15,-2 1-1-15,-1-1-2 16,0 0 3-16,0 0 5 16,0 0-6-16,0 0 5 0,0 0-3 15,0 0 4-15,0 2-1 16,0-1-4-16,0 2-2 15,2 2 2-15,2-1 4 16,1 2-4-16,-2-4-4 16,0 0 0-16,-1 1 1 15,-2-2 0-15,0 0 4 16,0-1-3-16,0 0 2 16,0 2 7-16,0-2 4 15,0 4 7-15,0 0 9 16,0 2-13-16,-6 1-2 15,-2 5-4-15,-1 2-6 16,-7 6 7-16,-4 6 4 16,-2 5-1-16,-7 4 12 15,-3 1-8-15,-4 0 0 16,-1-2-5-16,1-3-4 0,3-3 5 16,3-2-9-16,5-6 0 15,5-5 5-15,4-5-4 16,5-3-3-16,5-3-3 15,5-3 2-15,1-1-3 16,0 0 3-16,0 0-2 16,0 0 2-16,0 0-4 15,0-6-21-15,0-16-137 16,0-13-426-16</inkml:trace>
  <inkml:trace contextRef="#ctx0" brushRef="#br0" timeOffset="117035.27">24118 310 947 0,'0'0'262'0,"0"0"-262"16,0 0 6-16,0 0-6 15,-18 111 37-15,16-62 3 16,2 7-7-16,0 5-11 16,0 1-4-16,0-3-4 0,0-4-5 15,0-8-5 1,0-8-4-16,0-8-4 0,0-5-24 15,0-11-121-15,0-9-250 16</inkml:trace>
  <inkml:trace contextRef="#ctx0" brushRef="#br0" timeOffset="117448.81">24156 334 1153 0,'0'0'38'15,"0"0"-15"-15,0 0 7 0,0 0-9 16,0 0 4-16,0 0-7 16,56-11-15-16,-30 12 5 15,-3 15-8-15,-4 6 1 16,-5 1-1-16,-8 2 0 15,-6 1 0-15,0-2 2 16,-4 0-2-16,-18-2 1 16,-4-2 4-16,-2-2-2 15,4-6-1-15,8-4-1 16,6-5 11-16,9-3 10 0,1 0-8 16,0 3 0-1,1 5-10-15,15 8 1 0,7 5 8 16,7 2-1-1,5 1-3-15,-1-1-4 0,-1 0-4 16,1-2 1-16,5-3-4 16,-2-3-3-16,2-6-117 15,-3-7-282-15</inkml:trace>
  <inkml:trace contextRef="#ctx0" brushRef="#br0" timeOffset="118048.34">24660 345 1169 0,'0'0'52'0,"0"0"-35"15,0 0 5-15,0 0-15 16,0 0 13-16,0 0 15 15,-5 108-15-15,7-66-10 16,1 5-6-16,-3 0-3 16,0-3 1-16,0-4-1 15,0-8 0-15,-9-8 0 16,0-8 1-16,1-6-2 16,-1-6 1-16,1-4 9 0,-4 0 4 15,-1-3 0-15,3-14 13 16,4-4 13-16,6-2-9 15,0 1-8-15,3-2-17 16,18 1-5-16,7-1-1 16,5 1-3-16,5 4 0 15,1 3-1-15,-5 2-2 16,-4 3 1-16,-8 1-4 16,-7 2 8-16,-8-1 1 15,-2 5 0-15,-4-1 5 16,-1-4-3-16,0 5 2 15,0-4-3-15,0-3 0 16,0 4-1-16,0-6 3 0,0 5 0 16,0 1 2-1,0 6 2-15,0 1 3 0,0 0-1 16,0 0-5-16,2 0-4 16,2 18-9-16,2 14 9 15,5 9 0-15,-4 9 5 16,1 2-4-16,-2-1-1 15,1-1 0-15,0-4 0 16,-2-6-5-16,0-7-263 16</inkml:trace>
  <inkml:trace contextRef="#ctx0" brushRef="#br0" timeOffset="119777.17">24945 529 488 0,'0'0'135'0,"0"0"-89"15,0 0 87-15,0 0 41 16,0 0-26-16,0 0-57 16,0-21-38-16,-8 14-12 15,-3 0 4-15,0 0 4 16,-3 1-43-16,0 2 5 16,-1 1 1-16,-2 3-5 15,-2 0 2-15,-1 0-2 16,-2 0-2-16,-3 3 5 15,0 7-4-15,-3 5 2 16,2 5-7-16,3 5 2 16,3 4 3-16,6 0-3 15,8-1-2-15,3 1 0 0,3-2 3 16,0-1-2-16,1-2 0 16,11-1-2-16,5-2 0 15,2-1 4-15,4-2-2 16,2-2-1-16,0-4 2 15,2 1-3 1,3-5 0-16,0 1 3 0,-2-2-3 16,1-3 3-16,-6 0-2 15,-5 1 0-15,-6-3-2 16,-4 4 0-16,-4 0-1 16,-1 2 2-16,-1 4-2 15,-2-1-1-15,0 4-3 0,0-1 5 16,-15 3-2-16,-4-1 3 15,-6-1 1-15,-4-2 1 16,-4-3 3-16,-1-5 8 16,4-3 7-16,4-2-2 15,2 0-1-15,5-6-1 16,6-11-2-16,-1-5-4 16,7-10-10-16,4-2-2 15,3-3-66-15,0 0-120 16,19 5-182-16,4 5-410 15</inkml:trace>
  <inkml:trace contextRef="#ctx0" brushRef="#br0" timeOffset="120399.28">24888 468 815 0,'0'0'84'15,"0"0"-71"-15,0 0 88 16,0 0-17-16,-79-35 1 16,64 33-61-16,2 2 6 0,-1 0-12 15,4 0 1 1,-3 0-6-16,1 0 3 0,-4 5 3 15,-1 4-3-15,-3 6-1 16,-1 3-9-16,0 3-1 16,2 3-5-16,6 3 2 15,2 1-1-15,5 0 0 16,6 2-1-16,0-3 1 16,0 0 0-16,8-2 0 15,10-1 1-15,5-3-2 16,6 0 1-16,5-2-1 15,7-2 3-15,2-1-3 16,0-4 6-16,-3-2-5 0,-1-2 0 16,-8-2-1-1,-5-1 4-15,-8 1-4 16,-5 0-2-16,-9 0 2 0,-2 3-5 16,-2 2 3-16,0 1 2 15,0 3 0-15,0-3 0 16,-5 2 1-16,-8 1-1 15,0-3 5-15,-7 2 3 16,-2-3 19-16,-2-1 8 16,-4-4 2-16,-2-2-13 15,-5-4 9-15,3 0-9 16,-4 0-7-16,2-9-6 16,4-7-5-16,3-4-4 15,6 1-2-15,5-1-26 16,8 7-110-16,7 3-180 0,1 4-452 15</inkml:trace>
  <inkml:trace contextRef="#ctx0" brushRef="#br0" timeOffset="125004.43">28145 6277 1071 0,'0'0'90'0,"0"0"-74"16,0 0 44-16,0 0 29 0,0 0-2 15,0 0-29-15,0 0-25 16,0 8 1-16,0-8 1 16,0 0-1-16,0-6 13 15,0-15-1-15,0-9-35 16,-3-7-3-16,0-12-3 16,-4-8 1-16,2-11-6 15,1-4 0-15,4 2 2 16,0 11-2-16,0 13 0 15,0 12 2-15,0 7 0 16,0 4 3-16,0 3-5 0,0-3 0 16,0 1 4-1,0 0-3-15,-3 0-1 0,0-1 7 16,0 7-7-16,-2 3-2 16,4 6 2-16,-1 6 4 15,2 1-4-15,0 0-3 16,0 0 3-16,-1-1 4 15,-1 1-4-15,2 0 0 16,0-1 0-16,0 1 1 16,0-4 3-16,-2 3 1 15,2 0-2-15,-2-1-3 16,2 2 2-16,0 0-4 16,0 0 2-16,0 0-7 15,0 0 5-15,0 0 0 0,0 0-6 16,6 0-6-16,16-3 4 15,17 1 10-15,15-4 9 16,12 1-8-16,2 0-1 16,2 0 0-16,-3 0-1 15,-1 1-5-15,-6 0 5 16,-8 1-7-16,-9 0 5 16,-7-1 2-16,-5 2-1 15,-1 0 0-15,-1-2-1 16,0 3 3-16,3-1-1 15,-1 0-2-15,-1 2 1 16,-3-1-4-16,-7 1 0 16,-3 0 1-16,-4 0 1 0,-2 0 3 15,-4 0-1 1,-1 0 2-16,0 0 0 0,0 0 1 16,2 0-1-16,3 0 0 15,0 0 0-15,0 0 0 16,0 0 1-16,-3 0-1 15,-4 0 0-15,-2 0 0 16,-2 0-1-16,0 0 1 16,0 0 0-16,0 0-2 15,0 0 0-15,0 0-1 16,0 0 2-16,0 0-1 16,0 4 1-16,0 6-1 15,0 3 2-15,1 2 0 0,2 3 1 16,-1 3 0-16,-2 6-1 15,0 5 0-15,0 1 1 16,0 5-1-16,0 0 1 16,0 1 2-16,0 0 1 15,0-1-3-15,0 2 2 16,0-1 0-16,0 1 4 16,0-1-1-16,0 1-3 15,0-1 2-15,0 0-1 16,0-2 0-16,-5 0 1 15,1 0-5-15,1-3 3 16,-2-2-3-16,2-5 1 16,2-6 1-16,1-3-2 15,0-3 0-15,-2-4-1 0,2 1 2 16,0-5-1-16,-1 1 1 16,1-1 0-16,0-2-1 15,-3 1-1-15,3-5 1 16,0 1 0-16,0-1 1 15,0-1-1-15,-1 1 0 16,1-1 2-16,0 0 0 16,0 0-1-16,0 0-1 15,0 2 2-15,0-2-2 16,0 0 3-16,0 0-3 16,0 0 0-16,0 0 2 15,0 0-1-15,0 0 2 0,0 0 1 16,0 0-3-16,0 0 0 15,0 0-1-15,0 0 0 16,0 0 1-16,0 0 0 16,0 0-1-16,0 0 0 15,0 0 1-15,0 0-1 16,0 0 0-16,0-9-1 16,0-7-30-16,0-7-91 15,-13-7-596-15</inkml:trace>
  <inkml:trace contextRef="#ctx0" brushRef="#br0" timeOffset="125397.37">28924 5794 925 0,'0'0'57'16,"0"0"-57"-16,0 0 0 15,0 0 10-15,0 0 27 0,0 0 17 16,50 80-3-16,-31-60-20 15,3-3-12-15,-1-5-5 16,-2-1-3-16,1-7-3 16,-1-4 1-16,-1 0 1 15,1-4 3-15,-4-13 3 16,2-3-8-16,-4-6 10 16,2-2-4-16,0-3-10 15,4-2-4-15,0 7-56 16,-3 2-212-16,-4 5-141 15</inkml:trace>
  <inkml:trace contextRef="#ctx0" brushRef="#br0" timeOffset="126457.55">28182 6350 633 0,'0'0'205'15,"0"0"-155"-15,0 0 75 0,-97 4-5 16,64 0-47-16,-5 4-22 15,-8-2-20-15,-2 5-25 16,-6-3-1-16,3 1-5 16,6 0-12-16,10-2-54 15,15-1-205-15,16-1-87 16</inkml:trace>
  <inkml:trace contextRef="#ctx0" brushRef="#br0" timeOffset="126981.74">29185 6488 1064 0,'0'0'254'0,"0"0"-241"16,0 0 8-16,0 0 11 15,0 0-20-15,0 0-6 16,127-9-6-16,-54 0-1 0,3-7-180 16,-7-4-368-16</inkml:trace>
  <inkml:trace contextRef="#ctx0" brushRef="#br0" timeOffset="128952.54">22892 3750 860 0,'0'0'51'0,"0"0"-51"15,0 0-20-15,0 0 20 16,0 0 28-16,91 30 26 16,-39-16 32-16,18 6 4 15,17 1-42-15,14 1-9 16,22-3-3-16,14-5 2 16,13-3-10-16,12-3 7 15,-7-1-17-15,-3 0-7 16,-4 1 1-16,-9 3-8 15,-4 3 13-15,-2 2-16 16,-5 1 5-16,1-1-3 16,-1-1 2-16,0 2-4 15,-8-2 9-15,-7-3-8 0,-10 1 0 16,-12-3 1-16,-12-2 0 16,-13-3-2-16,-16-2-1 15,-11 0-1-15,-9-2 1 16,-9-1 0-16,-9 0 0 15,-5 0 1-15,-5 0-1 16,-2 0 0-16,0 0 1 16,0 0-1-16,0 0-74 15,0 0-212-15,-15-4-411 16</inkml:trace>
  <inkml:trace contextRef="#ctx0" brushRef="#br0" timeOffset="129261.98">25722 3991 938 0,'0'0'238'15,"0"0"-233"-15,0 0 7 16,0 0 32-16,0 0-10 16,0 0-9-16,19-5-22 15,16 10 2-15,5 3 5 16,2-1-10-16,-8 0 1 15,-3 0-1-15,-8 0 4 16,-4-2 0-16,-5 3-2 16,-8 0-2-16,-6 4 3 15,0 5 6-15,-5 6 20 0,-19 7 52 16,-4 1-37-16,-3 3-20 16,-7 1-14-16,-5 4-1 15,-8 4-9-15,-11 1-141 16,-10-5-317-16</inkml:trace>
  <inkml:trace contextRef="#ctx0" brushRef="#br0" timeOffset="132861.48">22637 6092 633 0,'0'0'339'15,"0"0"-330"-15,0 0 36 16,0 0 105-16,0 0-48 15,0 0 5-15,0 0-35 16,-39-15-35-16,17 15-19 16,-10 2 1-16,-2 11 7 0,-2 4 1 15,3 3 8-15,2 6-12 16,3 4-10-16,2 3 0 16,7 5 0-16,8-1-1 15,8 1-6-15,3-1 0 16,0-2 1-16,19-2 0 15,6-6-3-15,6-6-2 16,5-9-1-16,7-8 4 16,2-4-3-16,3-7 7 15,0-18-4-15,-4-9-1 16,-7-4 0-16,-10-5-1 16,-10-4 0-16,-10 0-3 15,-7 5 4-15,0 4-4 16,-10 7 0-16,-8 5 0 0,-8 6 2 15,-2 1 1-15,-2 6-2 16,2 5-1-16,0 3-1 16,1 5-2-16,3 0 3 15,1 0-10-15,3 8-29 16,8 6-25-16,7 4-67 16,5 1-124-16,6-6-231 15</inkml:trace>
  <inkml:trace contextRef="#ctx0" brushRef="#br0" timeOffset="133745.49">23638 5939 1174 0,'0'0'112'15,"0"0"-96"-15,0 0 79 16,0 0-10-16,0 0-13 16,0 0-39-16,0 0-18 15,-3-10-13-15,3 31-1 16,0 13-1-16,0 11 4 16,0 6 4-16,0 7 3 15,0 1 4-15,6 2 0 16,3 1 2-16,0-4 1 15,1-4-7-15,-1-9-2 16,0-9 0-16,-1-9-3 16,-1-7-2-16,-3-6-4 0,-1-7 4 15,-1-4-4-15,-1-2 0 16,1-1-3-16,4 0-19 16,4 0-100-16,2-15-185 15,3-5-722-15</inkml:trace>
  <inkml:trace contextRef="#ctx0" brushRef="#br0" timeOffset="135364.46">20570 2390 989 0,'0'0'81'0,"0"0"-51"15,0 0 30-15,0 0-15 16,-84 19-15-16,60 13 5 15,1 16-2-15,-1 11-8 0,5 3-1 16,8-1-4-16,10-12-6 16,1-7 2-16,9-13-5 15,18-11-2-15,12-11 1 16,13-7 4-16,10-13 1 16,4-16-6-16,-9-11-2 15,-14-6-6-15,-17-7 7 16,-16-5 0-16,-10-6 5 15,-3-1 6-15,-20 6-2 16,-8 13-5-16,-5 13-1 16,1 14-5-16,-1 12-5 15,0 7-1-15,-1 14-11 16,-5 23-77-16,-3 12-84 16,0 12-339-16</inkml:trace>
  <inkml:trace contextRef="#ctx0" brushRef="#br0" timeOffset="138183.69">24462 6097 170 0,'0'0'768'0,"0"0"-689"16,0 0-48-16,0 0 56 16,0 0-8-16,0 0-10 15,0 0-15-15,-23 3-22 16,13 2-12-16,-7 7-9 15,-5 9-2-15,-6 6 7 0,1 8 12 16,0 6-2 0,6 4-12-16,1 2 1 0,7 1-3 15,6-7-4-15,7-3 7 16,0-7-5-16,11-7-1 16,14-6 1-16,13-8 3 15,10-8-3-15,9-2-1 16,4-7-3-16,-5-10-5 15,-7-6 0-15,-11-3 0 16,-11-5-1-16,-11-6 5 16,-8-6-4-16,-8-5 1 15,0-1-1-15,-3 1 1 0,-14 7 1 16,-5 7-1 0,-5 9 6-16,-4 6-5 0,-3 5-2 15,-1 7 3-15,1 7-4 16,1 0-1-16,0 1-3 15,2 17-31-15,1 4-67 16,6 3-103-16,8-1-258 16</inkml:trace>
  <inkml:trace contextRef="#ctx0" brushRef="#br0" timeOffset="138889.57">25193 5832 1209 0,'0'0'113'0,"0"0"-60"16,0 0 17-16,0 0 3 15,0 0-18-15,0 0-27 16,-11 52-17-16,11 0 2 15,0 9 16-15,14 2-3 16,2 2 0-16,-1-1-5 16,0-5-1-16,-5-1 5 15,-1-8-6-15,0-10-2 0,-2-4-2 16,1-9-5 0,0-7-7-16,0-3-3 0,1-2 0 15,2-4-15-15,-2-5-87 16,-9-6-301-16</inkml:trace>
  <inkml:trace contextRef="#ctx0" brushRef="#br0" timeOffset="140505.57">28402 2859 743 0,'0'0'148'0,"0"0"-84"15,0 0 41-15,0 0-15 16,0 0-25-16,0 0 2 15,0 0-15-15,55-21-17 16,3 11-6-16,31 1 7 16,28 0-11-16,25 2-17 15,14 3-2-15,8-1-5 16,1-1-1-16,-16-1-5 16,-15-1-24-16,-15-3-42 0,-20 0-20 15,-17-1-87-15,-26 0-168 16</inkml:trace>
  <inkml:trace contextRef="#ctx0" brushRef="#br0" timeOffset="140938.63">29522 2537 606 0,'0'0'181'15,"0"0"-181"-15,0 0-41 16,0 0 41-16,0 0 5 15,115 30 8-15,-72-15 0 16,1-1-6-16,-1 0-3 16,-5-1-1-16,-3-2-3 15,-7 0 0-15,-6 1 0 0,-6 1 1 16,-9 0-1 0,-7 3-7-16,0 2 4 0,-7 5 3 15,-16 3 19-15,-5 6 4 16,-3 6-4-16,-4 1-9 15,7 4-5-15,5-4-5 16,9-1-13-16,11-8-129 16,3-10-273-16</inkml:trace>
  <inkml:trace contextRef="#ctx0" brushRef="#br0" timeOffset="141387.7">30477 2551 746 0,'0'0'237'16,"0"0"-226"-16,0 0-11 15,0 0 0-15,0 0 43 16,-85 97 35-16,70-64-49 0,9-2-17 16,5-3 11-16,1-5-11 15,4-6-4-15,17-8-1 16,4-4 4-16,3-5-4 15,1 0-7-15,-6-19-7 16,-3-5-11-16,-6-5 18 16,-6-6 7-16,-3 1-6 15,-5-3-1-15,0 3-1 16,-9 4 0-16,-13 5-2 16,-2 11-30-16,0 11-48 15,3 3-36-15,5 4-55 16,5 12-342-16</inkml:trace>
  <inkml:trace contextRef="#ctx0" brushRef="#br0" timeOffset="151430.69">30417 6475 1042 0,'0'0'109'0,"0"0"-88"16,0 0 4-16,0 0 4 15,0 0 13-15,0 0 18 16,0 0 3-16,42 31-13 16,-5-19-13-16,14-1-6 15,16-5-3-15,15-5-12 0,9-1-8 16,5 0-3-16,-5 0-4 16,-10-10-1-16,-16-3-2 15,-11-2 2-15,-17-4 1 16,-13-3-1-16,-9-5 5 15,-11-4 1-15,-4-1-3 16,0-1-1-16,-9 1 5 16,-12-3-4-16,-4 1 10 15,-3 1-11-15,-1 1 2 16,1 2 4-16,3 2 0 16,1-3-4-16,1-3 5 15,4-6 0-15,3-11-3 0,2-6 10 16,5-8-15-1,6 1 6-15,2 3-6 0,1 11-2 16,0 6 2-16,0 8 3 16,0 6-3-16,0 3 1 15,0 5 0-15,0 2 2 16,0 0 0-16,0 1 1 16,0 1 0-16,0 0-3 15,0 0 3-15,0-1-5 16,0 2 1-16,0 3-1 15,0 3 1-15,0 4-2 16,1 4 1-16,1 0-1 16,1 3 0-16,3-1 1 0,10 0-4 15,8-3 2 1,15 3 2-16,13 0-2 0,10 1 1 16,9 0 0-16,0 0 0 15,1 0-6-15,-8 0 6 16,-8 0-1-1,-4 4-2-15,-3 0 3 0,-3-1 0 16,2 0-3-16,-3-2 4 16,-4-1-1-16,0 0 1 15,-7 0 0-15,-7 2 1 16,-12-2 0-16,-5 0 1 16,-9 1-2-16,1-1-2 15,-2 0 2-15,0 0 1 16,0 0 0-16,0 2 1 0,0-2-1 15,0 2-1 1,0 7 0-16,0 5-2 0,5 8 2 16,2 10 3-16,2 5-1 15,4 5-2-15,-4 4 7 16,2 4-5-16,-1 2-1 16,-2 0 0-16,1 3 4 15,-1 1-4-15,-3 5 6 16,-2 3-1-16,-1 2-1 15,1-4-2-15,-2-2 8 16,1-4-8-16,-2-6 1 16,0 0-2-16,0-7 1 15,0-3 0-15,0-5-2 0,0-7 0 16,0-6 4-16,0-8-3 16,0-7 1-16,0-3-3 15,0-4 2-15,0 0 0 16,0 0-2-16,3-14-10 15,5-13-43-15,-6-9-54 16,-2-7-144-16,-16-5-320 16</inkml:trace>
  <inkml:trace contextRef="#ctx0" brushRef="#br0" timeOffset="151813.88">31645 5726 241 0,'0'0'624'16,"0"0"-568"-16,0 0 40 15,0 0-18-15,0 0-17 16,0 0-19-16,66 13 22 15,-30 13-23-15,1 1-31 16,-1 4-6-16,0-1 2 16,-1-2-6-16,-2-5 3 15,0-6-1-15,-3-6-1 16,-2-5 4-16,2-6-2 0,-1 0 1 16,-1 0 2-1,-1-11 22-15,-7-5 5 0,-3-4 12 16,1-5-18-16,1-3-14 15,1-5-13-15,0-2-1 16,4 0-33-16,-1 0-87 16,2 2-286-16</inkml:trace>
  <inkml:trace contextRef="#ctx0" brushRef="#br0" timeOffset="153700.42">25348 5523 633 0,'0'0'212'0,"0"0"-184"0,0 0 6 16,0 0 31-16,0 0 17 16,0 0 6-16,4 25-50 15,-1-6 10-15,0 3 0 16,3 2-33-16,-3 1 3 15,3-4-8-15,0-5 5 16,3-2 8-16,3-5 2 16,0-4-3-16,7-5-4 0,9 0 11 15,14-10 15 1,13-15-16-16,13-9 2 0,5-5-16 16,3-2-6-16,-6-3-5 15,-6-1-3-15,-4 0 0 16,-7 1-3-16,-6 6 0 15,-7 5-16-15,-9 9-21 16,-10 6-14-16,-7 5-111 16,-13 5-123-16,-1 1-181 15</inkml:trace>
  <inkml:trace contextRef="#ctx0" brushRef="#br0" timeOffset="154000.14">25613 5252 833 0,'0'0'37'16,"0"0"-30"-16,0 0 22 15,0 0 7-15,0 0 47 16,0 0-28-16,39 75 11 15,-18-67-17-15,4-5-1 16,7-3-9-16,5 0 16 0,5 0 5 16,4-13-34-1,0-5-9-15,8-7-13 16,-2-1-1-16,5-7-3 16,-2-8-48-16,-1-2-83 0,-9-5-273 15</inkml:trace>
  <inkml:trace contextRef="#ctx0" brushRef="#br0" timeOffset="156055.16">24215 5329 452 0,'0'0'60'0,"0"0"-24"15,0 0-2-15,0 0 37 0,0 0 1 16,0 0 20-16,33 14-51 16,-24-5 20-16,0-1 16 15,0 4-15-15,-1-2 1 16,0 4-22-16,1-1-6 15,0-4-13-15,6 1-2 16,5-4 4-16,7-5 8 16,7-1 2-16,7 0-10 15,3-7 3-15,3-11-2 16,1-7-10-16,3-7-5 16,4-4 4-16,-2-7-8 15,2-3-4-15,-3-4-1 16,-3 1-1-16,-6 2 0 15,-7 10-32-15,-6 5-20 0,-8 10-27 16,-11 5-137-16,-11 3-120 16</inkml:trace>
  <inkml:trace contextRef="#ctx0" brushRef="#br0" timeOffset="156353.69">24557 5070 721 0,'0'0'72'0,"0"0"-71"16,0 0 4-16,0 0 0 15,0 0 35-15,0 0-7 16,-10 79 51-16,22-69-43 15,4-3-4-15,5-5 33 16,7-2 9-16,8 0-31 16,13-20-6-16,20-10-27 15,11-9-11-15,17-5-4 16,9-3-61-16,-1-2-275 16,-10-5-162-16</inkml:trace>
  <inkml:trace contextRef="#ctx0" brushRef="#br0" timeOffset="157553.6">23365 5336 666 0,'0'0'163'0,"0"0"-132"16,0 0-27-16,0 0 60 16,0 0 51-16,0 0-5 0,1 0-47 15,1 0-23 1,-2 0-15-16,1 0-4 0,-1 0-18 16,3 11 1-16,3 1-3 15,3 7 6-15,5 2 3 16,-1-3-7-16,6-1 3 15,2-4-1-15,3-5 0 16,5-4-2-16,4-4 12 16,3 0 2-16,6-3-5 15,3-14-1-15,4-6-10 16,0-6 6-16,-4-5-1 16,-1-2-2-16,-6-2-2 15,-5 2-1-15,-6 6-1 16,-6 5 0-16,-3 7-3 15,-6 7-15-15,-2 1-25 0,-2 3-30 16,-1 1-155-16,-2-4-143 16</inkml:trace>
  <inkml:trace contextRef="#ctx0" brushRef="#br0" timeOffset="157912.54">23625 5099 815 0,'0'0'161'15,"0"0"-149"-15,0 0-6 16,0 0 1-16,0 0 18 15,0 0-1-15,0 22 1 16,3-8 28-16,7 0-24 16,-1-3 2-16,3-3-14 15,1-3 3-15,2-4 5 16,9-1 13-16,6-1 2 16,6-18-19-16,6-3-3 15,2-5-11-15,0-4-4 16,0 0-3-16,1-3-4 0,3-4-60 15,-5-4-187 1,-12-1-176-16</inkml:trace>
  <inkml:trace contextRef="#ctx0" brushRef="#br0" timeOffset="166200.54">20200 3324 467 0,'0'0'354'16,"0"0"-325"-16,0 0-1 16,0 0 33-16,0 0-35 15,0 0 36-15,0 0 29 16,52-50-19-16,-14 38-21 16,7-2-10-16,8-2-18 15,4-2-8-15,3 0-7 16,-2-2 0-16,-6 0 2 15,-3 2-5-15,-13 1-5 16,-9 6-2-16,-11 4 1 0,-10 4-31 16,-6 3-64-1,0 0-229-15,-22 0-230 0</inkml:trace>
  <inkml:trace contextRef="#ctx0" brushRef="#br0" timeOffset="166422.54">20161 3679 854 0,'0'0'191'0,"0"0"-98"16,0 0-76-16,0 0 38 15,110-44 23-15,-55 17-37 0,9-3-13 16,13 2-21-16,14 1-7 15,12 2-29-15,2-5-163 16,-8-7-380-16</inkml:trace>
  <inkml:trace contextRef="#ctx0" brushRef="#br0" timeOffset="167555.57">31682 6965 1061 0,'0'0'28'15,"0"0"-28"-15,0 0-88 16,127 3 85-16,-64-3 3 15,3 0-15-15,-4-3-37 16,-2-1-21-16,-10 0-33 16,-12 3-157-16</inkml:trace>
  <inkml:trace contextRef="#ctx0" brushRef="#br0" timeOffset="167743.42">31624 7101 1033 0,'0'0'200'0,"0"0"-170"15,0 0-30-15,0 0-4 16,88 0 4-16,-8 0 0 16,24 0-30-16,19 0-145 15,9 0-203-15</inkml:trace>
  <inkml:trace contextRef="#ctx0" brushRef="#br0" timeOffset="172552.51">26952 8220 1016 0,'0'0'289'15,"0"0"-257"-15,0 0-9 16,0 0 75-16,0 0-32 16,0 0-35-16,0 0-14 15,-33 6-14-15,37 33-1 16,4 16 15-16,-1 8-7 15,-3 13 4-15,1 12 4 0,-5 9-4 16,0 8 8-16,0 2 0 16,0 1-7-16,2 4-5 15,4 4 3-15,1-2 3 16,-3-7-4-16,-2-9-10 16,-2-15 4-16,0-14-3 15,0-11-1-15,0-12-2 16,1-13-3-16,5-15-33 15,6-13-59-15,8-9-111 16,3-30-307-16</inkml:trace>
  <inkml:trace contextRef="#ctx0" brushRef="#br0" timeOffset="173552.48">26858 8226 728 0,'0'0'127'0,"0"0"-117"16,0 0-4-1,0 0 69-15,92 3 53 0,-31-1-49 16,13-2-37-16,12 0-9 15,11 0-16-15,13-9 1 16,8 1-2-16,3 2-7 16,0 2-2-16,-11 3-6 15,-1 1 2-15,-4 0-1 16,3 0-1-16,10 0 7 16,9 0-7-16,9-2 5 15,10-1 2-15,6 2-2 16,0 1-5-16,-7 0 3 15,-3 0-2-15,-9 4 1 0,-11 6-3 16,-3 0 2-16,-5-4-2 16,-4 0-2-16,4-1 1 15,-1-3 1-15,3 1 0 16,-4 1 1-16,-3-1 1 16,-9 1 0-16,-6 1 1 15,-6-1-1-15,-9 0 0 16,-3 3-2-16,-4-2 0 15,1 1 6-15,3-1 6 16,6 4-6-16,0-2-3 16,5 1-1-16,-2 2 2 15,-3-2-4-15,-6 2 3 16,-10 1-3-16,-7-1 1 16,-2 3-2-16,-2-3 3 15,6 0 0-15,6 0-2 0,5-2 0 16,3 0 1-16,-4 1-5 15,-5 2-3-15,-5-2-1 16,-7 1 6-16,-12 1 2 16,-9-4-3-16,-10-1 3 15,-5-1 0-15,-3-3 7 16,4 1 8-16,-2-2-6 16,2-1 6-16,-1 1-5 15,-7-1 1-15,-4 2 0 16,-4-2-8-16,-3 0-2 15,0 0-1-15,0 0-36 16,-20 0-112-16,-22-3-428 0</inkml:trace>
  <inkml:trace contextRef="#ctx0" brushRef="#br0" timeOffset="175737.43">26975 9825 802 0,'0'0'90'16,"0"0"-51"-16,0 0 152 15,0 0-73-15,0 0-38 16,0 0 3-16,-19-8-49 15,21 8-16-15,17 0-4 16,11 0 1-16,15-2 3 0,13 1 12 16,16-2-13-16,16 2-7 15,10-2 2-15,13 2-3 16,5 0-5-16,4 1-2 16,1 0 3-16,2 0-3 15,6 0-1-15,5 1 13 16,10 4-7-16,9 1-7 15,4 1 2-15,8 0-1 16,0 1-1-16,-6-2 2 16,-4 1 3-16,-13-3-1 15,-8 1-4-15,-6-3 0 16,-11 0-1-16,1-2-3 16,-1 0 4-16,0 0 0 15,-3 0 1-15,0 0 2 0,-2 0-1 16,-6 0-2-16,-8 0 0 15,-12 0 0-15,-12 0 0 16,-5 0 0-16,-5 0 0 16,1 1 0-16,5-1 0 15,4 2-1-15,2-1 1 16,5 2 0-16,0 0 0 16,0 3 2-16,0 0-2 15,-4 2 1-15,2 2 1 16,-2-3 0-16,-3 2-2 15,-2-2 0-15,-6-1-5 0,-4 0 5 16,-1-1 3-16,-4 0-3 16,-4-3-3-16,-4 0 3 15,-6-2 0-15,-5 0 3 16,-2 0-7-16,-5 0 8 16,2 0-2-16,-4 0-2 15,-2 0-2-15,-2-3 2 16,0 2 3-16,-5-1-3 15,0 2 0-15,-4-1 0 16,-1-1 0-16,-5 2 1 16,-3 0-1-16,1-1 0 15,-3 1 0-15,3-2 0 16,3 2 0-16,-1 0 2 16,1 0-2-16,-1 0-1 15,-1 0 1-15,-3 0 0 0,0 0 0 16,1 0 0-16,-3 0 0 15,1 0 1-15,-2 0 0 16,-4 0 0-16,4-2 4 16,-2 0 7-16,1-2 3 15,1-2-7-15,3 1 4 16,-3-1 3-16,0-1 1 16,1-2-1-16,-3 1-2 15,0-3-6-15,-3-3 4 16,3-3-4-16,-3-5-3 15,3-2 4-15,-1-5-4 16,0-4 1-16,-2 2-1 0,0 0-4 16,0-1 5-16,0 2 1 15,0-2 1-15,0 0 3 16,-2-2 7-16,-3-2-6 16,0-4-5-16,2-3-4 15,2-6 5-15,-1 1-6 16,-1 0-1-16,0 1 1 15,-2 9 0-15,-2 1-1 16,1 5 3-16,0 1-3 16,2 4 0-16,-2 1 2 15,0 1-7-15,-1 1 8 16,0 0-5-16,1 0 4 16,0 2-2-16,-1-3 0 15,1 3 0-15,3 0 0 0,-1 1 0 16,2-2 0-16,-1 0-3 15,-1 1 2-15,0-1 1 16,1 2-1-16,-1 1 0 16,3 2-3-16,-2 1 4 15,1 1 0-15,1 2 2 16,-2 1-2-16,0 1 0 16,0 0 0-16,-2 0 0 15,2 1-2-15,2-4 2 16,-3 3 0-16,4-1 0 15,-2 3 0-15,2 2-1 16,-1 2 1-16,-1 2 3 16,2 2-3-16,-1 1-2 15,1 1 2-15,0 0-3 0,0 0 3 16,0 0-4-16,0 0-1 16,0 0-1-16,0 0 0 15,0 0 0-15,0 0 2 16,0 0 2-16,0 0 2 15,0 0-1-15,0 0-1 16,0 0-1-16,-2 0 0 16,0 0 0-16,1 0 1 15,-2 0-2-15,-3 0 0 0,0 0 1 16,-3 0 3 0,2 0 0-16,2 0-1 15,-3 0-1-15,-2 0 1 0,-2 0 0 16,-5 0 0-16,-6 1-2 15,-4 4 1-15,0-1 2 16,-3 0-1-16,1-1-1 16,-4 1-2-16,-5-3-8 15,-6 1 4-15,-6-2-21 16,-16 0-27-16,-17 0-30 16,-21-14-180-16,-26-17-1068 15</inkml:trace>
  <inkml:trace contextRef="#ctx0" brushRef="#br0" timeOffset="177379.85">31477 8317 247 0,'0'0'124'0,"0"0"-36"15,0 0 60-15,0 0 19 16,0 0-13-16,0 0 37 16,0 0-96-16,6-10-23 15,-6 9-1-15,0 1-12 16,0 0-10-16,0 0-34 16,0 0-12-16,0 0-3 15,0 9-5-15,0 9 5 16,0 3-1-16,0 2 2 15,0 0 5-15,0 1 0 16,0 1 4-16,0 2 0 16,0 0 0-16,0 0-2 15,0 1 3-15,0 2-3 0,0-2 5 16,0 1-5-16,0 1-1 16,0-2-5-16,0 2 6 15,0-2 4-15,0 3-7 16,0-4 1-16,0 0-2 15,-6-2-1-15,0 1 0 16,1-1-1-16,2 0 0 16,0 4 0-16,3-1-1 15,0 0 0-15,0 0 0 0,0 1 1 16,-3-3-1 0,-3 3 1-16,0-2 2 0,0 2-1 15,-1-2-3-15,0 1 4 16,2 2 1-16,0-1-2 15,1 1-1-15,2 0 4 16,1-1 1-16,1 3-2 16,-2-2 2-16,2 0 4 15,0 0-1-15,0 0-1 16,0-4 1-16,0 1 2 16,0-3-1-16,0-3-5 15,0-3 0-15,0 0-1 16,0-4-1-16,0 0-1 15,5-2 0-15,-1 2-1 16,1-2 1-16,-2-1-1 0,2-1 0 16,-3-3-1-16,1-1-2 15,-1-1 1-15,-2-4-2 16,0 1-17-16,0-2-29 16,0 0-12-16,-3-2-54 15,-17-15-199-15,-2-12-779 16</inkml:trace>
  <inkml:trace contextRef="#ctx0" brushRef="#br0" timeOffset="178208.59">30003 8287 554 0,'0'0'104'15,"0"0"-22"-15,0 0 21 16,0 0 12-16,0 0-32 16,0 0-23-16,-2 28 38 15,2-1-50-15,-4 5-2 16,-3 5-13-16,1 6 3 16,-1 6 3-16,3 5-11 15,2 5-5-15,2 4-6 16,0 5-7-16,0 3 5 15,0-1-3-15,-3-2 6 16,-3-3 3-16,-1 0-7 0,-3 0 5 16,2-1-4-16,2 0-2 15,1-4 3-15,2-4-6 16,2 0 4-16,-1 1 1 16,2-1-2-16,-2-1-2 15,0-2-4-15,1-6 0 16,-1-6-1-16,1-9 3 15,1-10-8-15,0-10 0 16,0-4-1-16,0-8-4 16,0 0-19-16,4-26-16 15,9-19-103-15,-2-19-486 16</inkml:trace>
  <inkml:trace contextRef="#ctx0" brushRef="#br0" timeOffset="179108.01">28384 8245 646 0,'0'0'116'16,"0"0"7"-16,0 0 31 15,0 0-47-15,0 0-47 16,0 0 4-16,-24 58-8 0,21-24-6 16,3 11 5-1,0 8-26-15,0 8-1 0,0 7-4 16,0 2 6 0,0 6-15-16,0 2 3 0,-2 5-1 15,-6-2-4-15,2-1-6 16,-2-1 0-16,7-2 6 15,1-4 0-15,0-4 1 16,0-7-4-16,7-9-2 16,2-2 1-16,1-5 4 15,-1-3-2-15,-3-4 3 16,-2-3 1-16,-3-7-5 0,-1-3 2 16,0-3-3-1,0-5-7-15,0-2 9 0,0-6-10 16,0-5 3-16,0 0-4 15,0-3 0-15,0-2 2 16,0 0 0-16,0 0-1 16,0 0-1-16,0 0-5 15,0-16-29-15,7-13-54 16,-1-12-157-16,-1-16-975 16</inkml:trace>
  <inkml:trace contextRef="#ctx0" brushRef="#br0" timeOffset="181261.53">27612 8703 175 0,'0'0'629'0,"0"0"-585"15,0 0 11 1,0 0 79-16,0 0-26 0,0 0-60 15,0 0-14-15,-16-11-19 16,13 11-6-16,-3 0 1 16,-6 4 6-16,-1 10 9 15,-5 2 8-15,1 3 7 16,3 5-10-16,0 2-4 16,3 3 5-16,6 3-11 15,5-1 1-15,0 0-10 16,4 0 1-16,17-4-1 15,10-3-1-15,8-5 7 16,7-3-8-16,3-6-5 0,1-5 4 16,-1-2-5-16,-7-3-2 15,-3 0 3-15,-8 0-2 16,-4-11 1-16,-8-6 1 16,-4-5-2-16,-6-7-2 15,-5-6 5-15,-4-4-2 16,0-5 1-16,0 0-3 15,-13 3 0-15,-2 5-2 16,-6 4 6-16,2 10-2 16,-5 6-1-16,-1 7-2 15,-4 4 0-15,-3 5-1 16,-3 0-7-16,-1 6-10 16,0 11-50-16,8 1-64 15,7 3-122-15,11-2-331 0</inkml:trace>
  <inkml:trace contextRef="#ctx0" brushRef="#br0" timeOffset="181863.2">29243 8643 800 0,'0'0'277'0,"0"0"-229"16,0 0 53-16,0 0-36 15,0 0-4-15,0 0-6 16,-7 22-30-16,18 11 36 16,-1 7-29-16,-1 7 0 15,-3 8-2-15,2 3-3 16,0 4-7-16,-2-3-1 0,0 1-5 15,0-4-6 1,-5-1-4-16,1-5 2 16,-1-5-4-16,-1-11-1 0,0-9 1 15,2-6-1-15,1-6-1 16,3-1-22-16,4-7-54 16,8-5-120-16,7 0-345 15</inkml:trace>
  <inkml:trace contextRef="#ctx0" brushRef="#br0" timeOffset="182754.03">30853 8849 813 0,'0'0'112'15,"0"0"-103"-15,0 0 23 16,0 0 61-16,0 0 4 16,0 0-58-16,-42-28-23 15,42 28-12-15,0 0 0 16,0 0 4-16,0 0 8 15,0 0 1-15,0 0 4 16,0 0-2-16,0 0 9 16,0 0 6-16,0 0-18 15,0 0 3-15,0 0-11 16,0 0 6-16,0 0-2 16,0 0 4-16,0 0 13 0,0 0-4 15,0 0 2-15,0 0-5 16,0 0-5-16,0 0-1 15,0 0-4-15,0 0-6 16,-1 0 2-16,-4 11-6 16,2 10 0-16,-3 6 13 15,0 1-4-15,-1 6 5 16,3 3 5-16,1 2-5 16,1 3 8-16,2 4-6 15,0 0 2-15,0 2-5 16,0 0-3-16,0-6-4 15,3-2-4-15,7-10-4 16,-1-7 6-16,3-4-6 0,0-6 1 16,0-6 1-16,3 0-1 15,-2-3 7-15,4-4-8 16,-7 0 8-16,1 0-4 16,0-5-2-16,-3-7 0 15,-2 1 3-15,-1-1-4 16,-2 4 2-16,-3-1-1 15,1 2-2-15,-1 3 2 16,0-1-2-16,0 1 0 16,0-1 0-16,0 1 2 15,0 1-2-15,0-1-2 16,0 3-5-16,0-4-11 0,0 2-15 16,0 1-28-1,0-3-21-15,0 0-140 0,0-3-362 16</inkml:trace>
  <inkml:trace contextRef="#ctx0" brushRef="#br0" timeOffset="183311.96">32018 8942 936 0,'0'0'154'0,"0"0"-108"15,0 0 44-15,0 0-13 0,0 0 8 16,0 0-40 0,-80-17-23-16,57 39 0 0,2 11 5 15,-4 6 5 1,6 7-7-16,8 0-8 0,8-2-5 15,3 0-3-15,12-5-2 16,21-5-2-16,11-10 2 16,6-10-7-16,2-11-17 15,-5-3-4-15,-6-17-2 16,-8-14 23-16,-8-10 1 16,-7-2 0-16,-5-6 3 15,-8 3-3-15,-5 0 4 16,0 9-2-16,-12 8 3 15,-9 11-6-15,-12 11 0 16,-16 7-60-16,-12 0-195 0,-14 0-550 16</inkml:trace>
  <inkml:trace contextRef="#ctx0" brushRef="#br0" timeOffset="186398.15">28987 10455 585 0,'0'0'286'16,"0"0"-229"-16,0 0 98 16,0 0-12-16,0 0-51 15,0 0-1-15,-33-25-14 16,33 25-19-16,0 0-20 15,0 0 1-15,0 0-5 16,0 0-1-16,0 0-4 16,0 0-6-16,0 0-5 0,0-2 1 15,9-3-3-15,10-1 4 16,11 0-13-16,4 2-3 16,7 2 1-16,3 2-4 15,1 0 1-15,3 0 3 16,2 0-5-16,3 5 3 15,6 3 0-15,6 0-1 16,4 1 1-16,2-2-1 16,0-2-4-16,1 3 1 15,1-3-1-15,-1 1 2 16,-5-2-2-16,-3-2 2 16,-7 0 0-16,-2-2 0 0,-3 2 0 15,-7 1 1-15,-2-2 2 16,-3 0-2-16,-1 1 0 15,3-2 1-15,-3 0 6 16,1 0-8-16,5 0 6 16,0 0-2-16,5 0 0 15,0 0-1-15,0 0 1 16,-2 0 3-16,-2 0-7 16,-5 0 2-16,-1 0-3 15,-8 0 1-15,-3 0 0 16,-8 0 2-16,-5 0-1 15,-4 0-1-15,-6 0 0 16,0 0 7-16,-5 0-7 0,-1 0 3 16,0 0 3-1,0 0-5-15,0 0 0 0,0 0 2 16,0 0-2-16,0 0-1 16,0 0-2-16,0 0-29 15,0 0-45-15,-7-9-36 16,-8-8-178-16,-10-5-919 15</inkml:trace>
  <inkml:trace contextRef="#ctx0" brushRef="#br0" timeOffset="186884.49">30486 10116 1099 0,'0'0'63'0,"0"0"-20"15,0 0 75-15,0 0-20 16,0 0-27-16,0 0-43 16,1-9-16-16,22 27-4 15,11 4 33-15,8 4-8 16,7 0-14-16,1 3-3 15,-1-2-4-15,-3-1-6 16,-4 0 0-16,-7-4-5 16,-2 2 2-16,-4-1-1 0,-7-3-2 15,-4-3 1-15,-3-2 0 16,-3 0-1-16,-2-1 8 16,-1 2-6-16,-3-2 1 15,-3 0-2-15,0 0-1 16,-3 0 2-16,0-1-1 15,0 3 1-15,-7-3 2 16,-7-1 4-16,-2 1 5 16,-3-1 2-16,-4 1 3 15,-4-2-2-15,-4 1-9 16,-8-2 1-16,-1 1-7 16,-4-1-1-16,0 0-9 0,0 1-60 15,5 0-74 1,13-2-249-16</inkml:trace>
  <inkml:trace contextRef="#ctx0" brushRef="#br0" timeOffset="188132.48">29873 10750 1028 0,'0'0'234'0,"0"0"-191"15,0 0 54-15,0 0-12 16,0 0-35-16,0 0-23 15,0 0 0-15,-41 114-4 16,33-62-1-16,6 0-5 16,1 2-5-16,1-2-8 15,0-3 2-15,0-8-6 16,0-8 0-16,0-8-14 16,7-9-45-16,2-8-108 15,3-8-210-15,4-5-386 16</inkml:trace>
  <inkml:trace contextRef="#ctx0" brushRef="#br0" timeOffset="188541.03">29974 10614 1216 0,'0'0'103'16,"0"0"-103"-16,0 0 0 15,0 0 18-15,0 0-1 16,0 0 8-16,54 7 4 16,-26 13-16-16,-4 6-10 15,-9 3 6-15,-5 3 4 16,-8 3 5-16,-2-1-9 16,-4 0 1-16,-14-4 7 0,-6-5-7 15,-2-3 1-15,-2-7 12 16,-2-5-5-16,1-4-8 15,3-3 1-15,2-3-5 16,9 1-2-16,8 0-2 16,5 4 0-16,2 4-2 15,0 7 2-15,12 7-1 16,17 2 6-16,8 1 6 16,6 1 1-16,6-1-6 15,2-4-7-15,3-3-2 16,1-3 1-16,3-1-44 15,2-5-123-15,-8-3-311 0</inkml:trace>
  <inkml:trace contextRef="#ctx0" brushRef="#br0" timeOffset="189537.26">31399 11828 446 0,'0'0'669'16,"0"0"-653"-16,0 0-12 16,0 0 30-16,0 0 34 15,0 0-18-15,0-2-31 16,-12 2 15-16,-10 4 31 16,-8 3-22-16,-7-3 3 15,-10 1-15-15,-8-2-11 16,-8-2-9-16,-4 0-1 15,-6-1-8-15,0 2 5 16,1 2-5-16,-2-1-1 0,2 1 0 16,0-4-1-16,3 0 0 15,0 0 0-15,-4 0 0 16,-9 0 4-16,-12 0 0 16,-5 0-4-16,-1 0 3 15,2 0 7-15,9 0-8 16,8 2 0-16,8 1 0 15,16-1 1-15,9 0-2 16,8-2-1-16,2 0 0 16,3 0 1-16,-1 0 2 15,0 0-3-15,3 0 0 16,5 0-4-16,9 0 4 0,8 0-1 16,7 0 1-16,4 0-2 15,0 0-5-15,0 0-7 16,0 0-16-16,0 0-28 15,12 0-84-15,6-6-206 16</inkml:trace>
  <inkml:trace contextRef="#ctx0" brushRef="#br0" timeOffset="189963.19">29546 11516 786 0,'0'0'402'16,"0"0"-393"-16,0 0-3 16,0 0 31-16,0 0 25 15,0 0-14-15,0 0-3 16,-81 100-28-16,58-67-6 15,-4 2 10-15,1-3-16 16,1-1 5-16,1-2 4 16,0-1 4-16,2-3-1 15,4-3 4-15,3-2 4 16,4-4-4-16,5-2-10 0,-1-3-4 16,7 0 2-16,0 2-8 15,0 1 1-15,13 3 1 16,16 3 2-16,8 0-3 15,8-1 2-15,7-1-3 16,3-3-1-16,-1-3-5 16,-3-3-31-16,-4-3-46 15,-3-3-128-15,-7-3-378 16</inkml:trace>
  <inkml:trace contextRef="#ctx0" brushRef="#br0" timeOffset="190507.25">30410 12114 659 0,'0'0'436'16,"0"0"-392"-16,0 0 40 16,0 0 7-16,0 0 3 15,0 0-41-15,-21 14-35 16,18-5-9-16,-3 2 9 16,2 2 7-16,-1 4 0 15,-2 5 0-15,-1 6-1 16,-2 6-5-16,1 6-3 0,-2 2-7 15,1 5 0 1,1 1-2-16,1-5-3 0,4-4-4 16,-1-7 2-16,0-8-2 15,2-7 0-15,0-6-4 16,1-5-23-16,2-6-32 16,0 0-74-16,0-6-133 15,3-15-602-15</inkml:trace>
  <inkml:trace contextRef="#ctx0" brushRef="#br0" timeOffset="191177.33">30362 12166 602 0,'0'0'214'16,"0"0"-214"-16,0 0 5 16,0 0 26-16,0 0 55 15,0 0-22-15,15 13 31 16,-2-9-34-16,1 0-16 15,1 0-2-15,-5 1 1 16,-1-1-11-16,0 2-4 16,-6 0-8-16,0 2 6 15,-1 2-3-15,-2 0-3 16,0-1-14-16,0-1-2 0,0-4-1 16,0-3-4-16,0 1 2 15,0-2 3-15,0 0 3 16,0 0 2-16,0 0 4 15,0 1-2-15,0-1-1 16,0 0-6-16,0 0-3 16,0 0 2-16,0 0-2 15,0 0-1-15,0 0 0 16,0 0 0-16,0 0 0 16,0 0 2-16,0 0-3 15,0 0-3-15,0 0 0 16,0 0-2-16,0 0-15 0,0 0-40 15,0 0-49 1,0 0-52-16,0 0-162 16,0-5-209-16</inkml:trace>
  <inkml:trace contextRef="#ctx0" brushRef="#br0" timeOffset="191770.45">30404 12086 559 0,'0'0'251'16,"0"0"-241"-16,0 0 13 0,0 0 128 15,0 0 1-15,0 0-69 16,-30 71-31-16,23-48-11 15,-1 3-17-15,-1 4 11 16,0-1 2-16,0 3 0 16,-1 3-16-16,-4-1-1 15,2 2 2-15,-2-1-5 16,2-2-2-16,-5-2-5 16,4-3-4-16,-3-4-1 15,3 0-1-15,3-1-1 16,1-6 4-16,6-2-1 15,0-8-3-15,3-3-2 0,0-1 2 16,0-3 1-16,8 0 4 16,9 0-6-16,6 0 6 15,-1 0-6-15,7 0-1 16,2 4 4-16,2-4 12 16,4 2-10-16,-1-1-2 15,-5-1-5-15,-1 1 5 16,-3-1 1-16,-5 0 0 15,-1 0 1-15,-2 2 4 16,-5-1-1-16,-5 1-3 16,-2-2-2-16,-4 0 0 0,0 0-4 15,-1 0 4 1,-2 0-5-16,0 0-1 0,0 1-1 16,0-1-9-1,0 0-22-15,0 0-28 0,0 0-69 16,0-10-149-16,0-8-690 15</inkml:trace>
  <inkml:trace contextRef="#ctx0" brushRef="#br0" timeOffset="192404.37">30401 12224 443 0,'0'0'217'0,"0"0"-204"15,0 0 75-15,0 0 52 16,0 0-22-16,0 0-69 16,0 0-39-16,-5-7 8 15,5 7 26-15,0 0-5 16,0 0-9-16,-3 0 1 16,-3 0 8-16,-2 6-3 15,-1 4-12-15,-4 4 9 16,0 5-2-16,3 4-11 15,-5 3-5-15,4 3 3 0,-1 0 0 16,1 1-2-16,2 2-5 16,1-5 5-1,0-1 3-15,3-5-2 0,2-3-8 16,3-5 1-16,0-2-3 16,0-2-4-16,0-3-3 15,10-5-4-15,7-1-48 16,2 0-154-16,-1-17-873 15</inkml:trace>
  <inkml:trace contextRef="#ctx0" brushRef="#br0" timeOffset="-211814.98">30326 13250 794 0,'0'0'215'0,"0"0"-190"15,0 0 47-15,0 0 53 16,0 0-45-16,0 0-12 16,0 0-30-16,-10-9-14 15,10 9-8-15,0 0-5 16,0 12 0-16,0 5 18 15,0 3-1-15,24 4-8 0,19 1 0 16,14 4 0 0,17-1-6-16,7-1-2 0,4 3-8 15,-3-1 1-15,-9-4-5 16,-13 0 0-16,-10-4 0 16,-12-1-4-16,-11-2 3 15,-12-4 0-15,-8-1-1 16,-7-1-4-16,0 1 5 15,-9-1 1-15,-14 5 1 16,-16 0 2-16,-18-2-3 16,-18 2 3-16,-13 1-1 15,-7-4 4-15,5 5-6 16,11-1 0-16,11 0 2 16,13 0 1-16,12-3 3 0,14-2-5 15,9-2 2-15,8-5-3 16,9-1-1-16,3-1-2 15,0 4-3-15,9-4-56 16,21-4-210-16,12 0-449 16</inkml:trace>
  <inkml:trace contextRef="#ctx0" brushRef="#br0" timeOffset="-211292.42">30587 13062 889 0,'0'0'29'0,"0"0"0"15,0 0-5-15,0 0 32 16,0 0 35-16,85 48-7 16,-28-17-35-16,10 0-33 15,7 4 3-15,3-3-8 16,6 0 2-16,0 4-13 0,-1-3 5 16,-9 1-4-16,-10-1-1 15,-13-1 0-15,-16-2 1 16,-8-3-1-16,-14-4 0 15,-8-1 0-15,-4-4 2 16,0 0-2-16,-13 1 3 16,-14 0-3-16,-7 1 7 15,-11 0 4-15,-7 0-4 16,-7 1 10-16,-9 2 19 16,-4-1-7-16,2-4-4 15,7 1-5-15,17-4-1 16,13 0-8-16,11-3-2 15,9-2-5-15,8 0-4 0,4 1-1 16,1 4-61-16,7 5-97 16,17-3-362-16</inkml:trace>
  <inkml:trace contextRef="#ctx0" brushRef="#br0" timeOffset="-210749.33">31354 14236 907 0,'0'0'325'16,"0"0"-303"-16,0 0 28 15,0 0 43-15,0 0-40 16,0 0-36-16,-53 20-7 0,9 13-7 16,-11 2-3-16,-8 5 3 15,-8 2-1-15,-7-1 1 16,-1-1-1-16,-4-2 0 16,2-5 5-16,11-5-4 15,13-5 1-15,20-6 7 16,15-4 1-16,13-7-4 15,7-1-1-15,2-1 1 16,8 3-1-16,25 2 7 16,20 2 0-16,20 2-2 15,9 1-3-15,5 1-9 16,-1 2-9-16,-5 3-59 0,-5-2-70 16,-7-2-192-16,-16-5-592 15</inkml:trace>
  <inkml:trace contextRef="#ctx0" brushRef="#br0" timeOffset="-210341.76">31448 14459 962 0,'0'0'120'0,"0"0"-107"15,0 0 126-15,0 0-53 16,0 0-34-16,0 0-33 16,-42-21-14-16,19 31-3 15,-9 6-1-15,-4 1 5 16,-5 2 1-16,0 0-2 15,1-1-4-15,-3 0 11 16,7 0 6-16,6 2 0 16,9-4-2-16,10 0-8 15,9-2 7-15,2-2 5 16,16 2 4-16,25 1 19 16,17-3-1-16,15-2-20 0,7 0-10 15,2-3-4-15,-1-1-8 16,-5 0-32-16,-9-4-83 15,-17-2-253-15</inkml:trace>
  <inkml:trace contextRef="#ctx0" brushRef="#br0" timeOffset="-208909.12">31756 13078 141 0,'0'0'797'16,"0"0"-793"-16,0 0-2 15,0 0 42-15,0 0 22 16,-94-55 9-16,58 44-15 16,-6-4-34-16,-9 0 4 15,-13-6 2-15,-13-5-19 16,-14 1 0-16,-14-2-10 0,-5 3 3 15,-2 6-1 1,-2 5 5-16,4 6-4 0,3 7 12 16,6 0-5-1,4 8-2-15,1 10-1 0,-1 1 2 16,-6 5 0-16,-6 4 5 16,-3 7-7-16,-1 5 1 15,-2 8-1-15,1 9-8 16,5 10 7-16,3 11-6 15,9 11-1-15,8 6-2 16,7 8 1-16,10 12-1 16,8 6 2-16,7 9-1 15,5 7 0-15,7 3 0 16,7 7-1-16,15 1 2 0,14 5-1 16,9 2-1-16,24-12-4 15,21-5 3-15,13-18 2 16,18-13 2-16,14-4-1 15,19-10 20-15,29-9 14 16,22-8-3-16,21-14-2 16,17-15-11-16,3-15-18 15,0-12 3-15,-8-7-4 16,-12-11 3-16,-17-2 3 16,-14-8-7-16,-12-21-5 15,-13-16 5-15,-2-14 3 16,-3-22-2-16,3-20-1 15,1-23 0-15,7-18 2 16,5-22-2-16,-2-13 4 16,0 0-4-16,-13 7 0 0,-12 13 0 15,-17 11 2-15,-21-3 4 16,-31-12-6-16,-36-13-1 16,-25-12-5-16,-56-8 4 15,-44-4-1-15,-46 6-5 16,-33 7-2-16,-33 17-8 15,-22 30-2-15,-15 35-18 16,-28 37 10-16,-23 37-5 16,-18 29-33-16,-9 57 2 15,16 52-57-15,23 33-290 16</inkml:trace>
  <inkml:trace contextRef="#ctx0" brushRef="#br0" timeOffset="-196918.18">19377 14411 974 0,'0'0'58'0,"0"0"-36"16,0 0-1-16,0 0 20 0,0 0 23 15,0 0-19 1,0 0-5-16,-37-66-12 0,37 66 2 16,0 0-7-1,0 0-10-15,13 0-10 0,24 0 1 16,20 0-1-16,24 3 4 15,22 8-7-15,18 5 1 16,17 0 0-16,14 3-1 16,8 1 0-16,3 2 0 15,5 2 1-15,1 2-1 16,1 1 0-16,-1 1-8 16,0 1 3-16,3-3 3 15,1-2 2-15,8 0 1 0,1 0 1 16,1 3-2-16,4 1-4 15,-4 3-1-15,0 0 5 16,-9-1 0-16,-10-1 0 16,-16-3 3-16,-19-5-2 15,-17-5-1-15,-13-3-3 16,-10-3 3-16,1-4 0 16,2-2-1-16,1-2 1 15,5 1 2-15,4 1-2 16,1 2 0-16,0 5 5 15,2-2-5-15,0 4 1 16,-5-1-1-16,0 1-1 16,-6-1 1-16,-2-5-1 15,1 2 1-15,-1-7-2 0,4-2 3 16,1 0-1-16,4 0 2 16,4 0 3-16,1-4-2 15,4 3 7-15,-1 1 4 16,0 0-14-16,-3 3 0 15,0 8-1-15,0 0 1 16,2 0 0-16,2-2 0 16,3-4 0-16,-1 1 3 15,1-3-3-15,2 0 0 16,1 4 1-16,-4 1 2 16,0 2-3-16,-4 1-1 15,-1 2 1-15,-2-1 0 0,-3-2 1 16,-2-1 0-16,0-8 0 15,-1 1 0-15,-5-2 0 16,-1 1 3-16,-4 5-3 16,-4 2 5-16,-9 5 5 15,-11-1-4-15,-12 1-6 16,-5 0 4-16,-8-2 0 16,-4-3-4-16,-8-2 3 15,-9-1 3-15,-8-4 3 16,-4 1 1-16,-5-1 4 15,-2 0-3-15,0 1-2 16,0 0-10-16,0 0-1 16,0 4-12-16,0 5-58 0,-4 3-36 15,-10-4-252 1</inkml:trace>
  <inkml:trace contextRef="#ctx0" brushRef="#br0" timeOffset="-190012.24">24014 15437 1249 0,'0'0'70'16,"0"0"-28"-16,0 0-17 16,0 0-4-16,0 0 1 15,0 0 41-15,-81 79-23 16,44-26-13-16,-3 7-5 15,-5 5-14-15,-1-2 6 16,-3 3-6-16,-4-6-1 16,1-4 0-16,0-6 1 15,10-12-8-15,9-11-11 0,14-12-46 16,14-10-87 0,5-5-171-16,3-36-199 0</inkml:trace>
  <inkml:trace contextRef="#ctx0" brushRef="#br0" timeOffset="-189796.45">23609 15358 984 0,'0'0'230'0,"0"0"-153"16,0 0-31-16,0 0-16 15,0 0 47-15,91 82 8 16,-30-27-26-16,4 6-36 15,-6 1-13-15,-5 0-5 16,-6 0-3-16,-9-3-2 0,-6 2-3 16,-6 1-48-16,-5-8-116 15,-4-10-332-15</inkml:trace>
  <inkml:trace contextRef="#ctx0" brushRef="#br0" timeOffset="-189527.82">23478 15673 1101 0,'0'0'149'16,"0"0"-122"-16,0 0 59 15,0 0-23-15,0 0-7 16,0 0-14-16,130-55-21 16,-48 53-10-16,21 2-10 15,14 0-1-15,14 0-34 16,6-1-148-16,3-9-448 16</inkml:trace>
  <inkml:trace contextRef="#ctx0" brushRef="#br0" timeOffset="-188419.13">24082 16644 1259 0,'0'0'54'16,"0"0"-40"-16,0 0 35 16,0 0 19-16,0 0-3 15,0 0-16-15,-4-14-34 16,-14 35-14-16,-13 11 2 15,-13 14 8-15,-12 7 3 16,-10 8-2-16,-8 5 12 0,-7 12-9 16,-2 1 0-1,-1 1-4-15,6-1 2 0,10-13-6 16,6-8 12 0,12-8-4-16,8-11 1 0,11-5 3 15,5-7-8-15,10-10-11 16,7-4 1-16,6-9-1 15,3-1 0-15,0-3 0 16,0 0-24-16,11 0-30 16,24-17-39-16,18-17-190 15,14-18-825-15</inkml:trace>
  <inkml:trace contextRef="#ctx0" brushRef="#br0" timeOffset="-185755.96">24329 16733 731 0,'0'0'315'16,"0"0"-252"-16,0 0-61 15,0 0 3-15,0 0 31 16,0 0 5-16,0 0-14 16,3 0-8-16,-3 0-9 15,0 3 18-15,0 4 14 0,-9 1 0 16,-5 3-4-1,1 3-12-15,-6 3-1 0,0 2-3 16,-1 2 0-16,-3-2-6 16,4 3 4-16,-1-4-11 15,3 1-3-15,3 0-6 16,-2-2 7-16,2 3-1 16,1 0-4-16,-3-3 3 15,-1 1 3-15,1 0 0 16,-2 1 1-16,1-4-2 15,3-1 1-15,0 0-4 16,3-3 0-16,3-1-2 16,2-1-1-16,1 1 1 15,2-4 0-15,-1 2-2 0,1-1 0 16,-3 4 2-16,1 0-2 16,-1-1 1-16,0 4 2 15,-3-1 2-15,-2 0 5 16,1 0-5-16,1-3 3 15,2-3-3-15,1 0-3 16,0-2-2-16,3 1 5 16,-1 1-4-16,1 0 0 15,-2-3 5-15,-4 3-6 16,2 2 1-16,-4-1 8 16,-3 4-2-16,-2-1-4 15,0 0 4-15,0 3-1 16,-1-4-6-16,5 0 6 0,-1 0-5 15,4-4 0 1,0 1-1-16,-1 1 2 0,1 1 0 16,-2 0 0-16,-1 0-1 15,0 1 6-15,2 1-4 16,-2-3 1-16,3 2 2 16,-2 2 2-16,1-4-6 15,3 1 2-15,1 1-3 16,1-4 2-16,-2 0-3 15,2 2 3-15,-1 1 1 16,2 1 0-16,-2-3 6 16,-2 3-2-16,1 0 1 0,-1-1-5 15,2-1 5 1,0-1-2-16,3-3-6 0,-1-1 7 16,3-2-6-16,1-1 0 15,-2 0 3-15,2 0-1 16,-1 0 4-16,1 2-1 15,0-2 5-15,0 0-4 16,0 0-2-16,0 0 0 16,0 0-4-16,0 0 2 15,0 0-1-15,0 0-3 16,0 0-16-16,0 0-53 16,8 0-59-16,11-17-252 15</inkml:trace>
  <inkml:trace contextRef="#ctx0" brushRef="#br0" timeOffset="-184186.86">25149 15539 1024 0,'0'0'197'16,"0"0"-168"-16,0 0 10 15,0 0 30-15,0 0-5 16,0 0-27-16,45-45 4 15,-3 40-12-15,9 5-18 16,2 0-8-16,-2 0 0 16,-6 11 3-16,-9 2-6 0,-11 5 0 15,-4 5-2-15,-9 4 0 16,-11 7-3-16,-1 6 4 16,-10 0 1-16,-22 1 1 15,-15 2-1-15,-13-6 2 16,-12-1-1-16,-10-4 2 15,6-9 3-15,9-6-1 16,19-8 2-16,22-8 5 16,16-1 6-16,10 0 8 15,2-10 6-15,20-8-15 16,13-1-10-16,7 7-4 16,5 9 7-16,0 3-7 15,-1 8-2-15,-1 18-1 0,1 6 0 16,-1 2 0-1,4 1-1-15,3-3-30 0,11-4-74 16,4-11-199-16,-2-12-727 16</inkml:trace>
  <inkml:trace contextRef="#ctx0" brushRef="#br0" timeOffset="-182704.02">25694 15101 895 0,'0'0'116'15,"0"0"-73"1,0 0 66-16,0 0-30 0,0 0-22 16,0 0-15-16,0 0-19 15,-9 3-23-15,16 18 0 16,2 12 9-16,0 6 14 16,-1 5 1-16,-5 1 0 15,-3-2-12-15,0-6-3 16,0-1-2-16,0-6-6 15,0-8 0-15,0-6 4 16,0-8-4-16,0-5-1 16,-2-3 0-16,1 0 3 0,-1 0 17 15,1-16 36 1,-1-6-47-16,1-2-4 0,1 0-1 16,0 1 2-1,0 1-2-15,12 1-3 0,8 1 4 16,6 0-4-16,2 1 1 15,6 3 1-15,1 0-3 16,-4 5 2-16,-6 4-2 16,-8 3 2-16,-5 2-2 15,-8 2 2-15,2 2-2 16,0 19 6-16,6 5 2 16,-1 9 0-16,1 1 6 15,2 2-12-15,5 2-1 0,3 2-1 16,3-2 0-1,3 3-16-15,2-4-95 0,-3-6-401 16</inkml:trace>
  <inkml:trace contextRef="#ctx0" brushRef="#br0" timeOffset="-174530.32">28907 15954 1038 0,'0'0'215'16,"0"0"-197"-16,0 0 4 15,0 0 24-15,0 0 19 16,0 0 18-16,0 0-30 16,-17-5-25-16,3-1-15 15,-10-4 1-15,-13-1-2 16,-17-4 0-16,-16-1-1 16,-17 2 4-16,-10-2-6 0,-8 3-3 15,0 2 5-15,8 2-2 16,9 3-6-1,14-1 2-15,8 0 2 0,3-1-3 16,-1-1 2-16,-1 2 3 16,0 2 4-16,-2 1 2 15,1 2-9-15,0 1 1 16,1-1-2-16,13 2-3 16,7 0 3-16,19 0 0 15,14 0-3-15,7 0 0 16,5 0 1-16,0 0-2 15,0 0 4-15,0 0-5 0,0 0 0 16,0 0 0 0,0 0-3-16,0 0-21 0,0 0-45 15,0 0-71 1,11 0-211-16,5-4-527 0</inkml:trace>
  <inkml:trace contextRef="#ctx0" brushRef="#br0" timeOffset="-174095.58">27554 15426 1189 0,'0'0'110'0,"0"0"-94"15,0 0 45-15,0 0 46 16,0 0-44-16,0 0-33 15,-16-13-12-15,16 18-18 16,-5 11 0-16,-1 8 3 16,-5 6 3-16,-4 4-1 15,-8 3 6-15,-5 1 1 16,-6-1 0-16,-1-2 4 16,-1-5-2-16,2-4-5 15,6-5 0-15,2-2 3 16,6-3 6-16,6-4-7 15,5-1 4-15,2-7-11 16,4 1 8-16,3-4-7 0,0 1-4 16,0 2 0-16,0 0 2 15,0 6-3-15,7 7 1 16,11 5 4-16,7 4 0 16,11 1 1-16,12 1-3 15,14-2-3-15,16 1-2 16,13-4-31-16,8-8-72 15,-8-9-278-15</inkml:trace>
  <inkml:trace contextRef="#ctx0" brushRef="#br0" timeOffset="-161272.31">29061 883 958 0,'0'0'175'0,"0"0"-164"16,0 0-2-16,0 0 33 16,0 0 9-16,0 0 39 0,0 0-16 15,-21-24-30-15,21 24-29 16,0 0-5-16,0 0-2 16,0 0 3-16,12 4 8 15,18 3 21-15,16 0-5 16,14 0-4-16,13 0-10 15,15 1-4-15,12 0 5 16,7 2-14-16,4 0-3 16,4 4-3-16,1 3 1 15,3 1 3-15,2 1-6 16,3 1 6-16,-3-1-3 0,-1 1-1 16,3-2 4-16,0-1-2 15,3 0-3-15,1 0 1 16,-3 1-1-16,1 1 1 15,2 1 5 1,1-3-6-16,-1 3 11 0,0 0-9 16,-6-3 6-16,-6 0-5 15,-11-5-2-15,-14-1-2 16,-14-3 1-16,-17-2 2 16,-12-1-1-16,-11 1 5 15,-10-3-3-15,-8-1 2 16,-9 0 1-16,-6-2 1 15,-1 0-1-15,-2 0-4 0,0 0 0 16,0 0-3 0,0 0-2-16,0 0 0 0,0 0-43 15,-3 0-51-15,-12 0-113 16,-11-13-509-16</inkml:trace>
  <inkml:trace contextRef="#ctx0" brushRef="#br0" timeOffset="-160949.96">32054 1115 1130 0,'0'0'23'0,"0"0"-23"15,0 0 0-15,0 0 21 0,92 15 18 16,-54 0 0-16,4 4-12 15,2-1-15-15,-2-1-7 16,-7-2-4-16,-7 1 1 16,-6-2 1-16,-7 4-2 15,-3-2 14-15,-9 4 7 16,-3 2-4-16,-3 5 20 16,-22 3 4-16,-13 5-9 15,-11-2-18-15,-4 2-8 16,-5-1 0-16,-1-2-7 15,-4-3-49-15,-8-13-131 16,-1-13-240-16</inkml:trace>
  <inkml:trace contextRef="#ctx0" brushRef="#br0" timeOffset="-160599.24">30103 17 1176 0,'0'0'63'0,"0"0"-40"0,0 0-3 15,0 0 40-15,0 0-4 16,0 0-29-16,19 32-14 16,0 19 58-16,1 11-29 15,-2 16-18-15,-5 10-2 16,-3 5-8-16,-5 1-1 16,-4-8-9-16,-1-8-3 15,0-8-1-15,0-12-18 16,0-12-64-16,0-15-145 15,0-18-198-15</inkml:trace>
  <inkml:trace contextRef="#ctx0" brushRef="#br0" timeOffset="-160148.3">30225 60 1029 0,'0'0'63'0,"0"0"-59"15,0 0 30-15,0 0 20 16,0 0-2-16,97-23-30 16,-78 23 2-16,2 10-6 0,-4 3-4 15,-1 8 6-15,-5 6-3 16,-8 7 2-16,-3 3-8 15,-2 3 4-15,-18-1 2 16,-6-2-8-16,-9-5-1 16,-1-7 6-16,-2-8-11 15,6-7 13-15,7-5-2 16,9-5 12-16,9 0 20 16,6 0-4-16,1 0-10 15,0 0-5-15,0 0-12 16,5 0-15-16,20 7-5 0,14 12 5 15,16 15 1 1,6 1 0-16,3 5-1 0,-3 1 0 16,-3-5-2-1,-3 1-32-15,-5 0-67 0,-6-9-170 16,-11-5-455-16</inkml:trace>
  <inkml:trace contextRef="#ctx0" brushRef="#br0" timeOffset="-159331.31">31093 262 753 0,'0'0'77'16,"0"0"-72"-16,0 0 45 16,0 0 96-16,0 0 3 15,0 0-78-15,0-7-26 16,0 7 6-16,0 0-10 15,0 0 3-15,0 0-6 0,0 0 7 16,0 0-9 0,0 0-16-16,0 0-4 0,0 0-2 15,0 0-1-15,0 0-2 16,0 0 0-16,0 0-2 16,0 0-1-16,0 0-3 15,0 0 2-15,0 0-2 16,0 0-1-16,0 0 4 15,-2-2 0-15,2 2 0 16,-4 0 1-16,-2-1 0 16,-6 0-2-16,-12 1-3 15,-10 0-4-15,-8 0-3 16,-4 4 3-16,1 6 4 16,1 1-4-16,9 1-1 15,8 2 1-15,8 1-3 16,4 7-3-16,8 3 2 15,7 3-2-15,0 1 0 0,15 4 4 16,13-2-3-16,2-4-6 16,1-3 5-16,0-6 1 15,4-2-1-15,-5-2 1 16,0 0 5-16,-4-3-4 16,-3 0 3-16,-7-1 1 15,-4-2-2-15,-5-2-1 16,-4-1 1-16,-1 4 1 0,0-1 1 15,-2 5 0 1,0 3 0-16,0 3 0 16,-13 5 0-16,-4 1 2 0,-6 2-2 15,-2-3 0-15,-4-3 5 16,0-3-3-16,0-4 9 16,1-2-3-16,3-7-3 15,1-5 3-15,6 0-3 16,2 0-2-16,6-19-3 15,7-1-30-15,3-2-142 16,5 6-243-16</inkml:trace>
  <inkml:trace contextRef="#ctx0" brushRef="#br0" timeOffset="-158175.95">32573 2136 886 0,'0'0'133'0,"0"0"-75"16,0 0 66-16,0 0-38 15,0 0-14-15,-104-15-25 16,65 13-17-16,-12-1-9 16,-8-1-5-16,-13-2-5 15,-13-1-4-15,-10 0 5 16,-7 2-4-16,0-1 1 16,0 1-5-16,-3-1 4 15,-11 1-2-15,-7-1-4 16,0-1-2-16,3 1 4 0,11-1-1 15,4 1-1-15,-3 0 3 16,-1 4-4-16,3-1-1 16,2 0-4-16,14 1 4 15,11 2 1-15,9 0-1 16,9 0 0-16,7 0 1 16,5 0-1-16,9 0 0 15,4 0 0-15,7 2 0 16,9-1 0-16,4 1 0 15,5-2 0-15,2 1 0 0,4-1 0 16,2 0 1 0,0 0 2-16,2 0-3 0,1 0 0 15,0 0-2-15,0 0 2 16,0 0 0-16,0 2 1 16,0-2 2-16,0 0-3 15,0 0-2-15,0 0-1 16,0 0-25-16,0 0-20 15,0 0-34-15,0 1-17 16,-5 0-65-16,0 2-104 16,0-3 13-16,2 0-248 15</inkml:trace>
  <inkml:trace contextRef="#ctx0" brushRef="#br0" timeOffset="-157104.21">30217 1982 374 0,'0'0'228'16,"0"0"-148"-16,0 0 26 15,0 0-2-15,0 0 11 16,0 0-6-16,0 0-46 16,0 0-13-16,0 0-11 15,0 0-1-15,-3 0-5 16,-4 0-12-16,-5 0-7 16,-6 1-10-16,-6 3 6 0,-4-2-4 15,-5 1-1-15,-1 0 1 16,-2-2 2-16,-3-1 10 15,-3 0 5-15,-1 0-1 16,-5 0 1-16,2 0-1 16,-2 0-6-16,3 0-1 15,1 0-1-15,1 0-3 16,2 0-2-16,1 0-5 16,6 0 3-16,4 0 6 15,6 0-7-15,6 0-3 16,6 0-3-16,6 0 5 0,2 0-2 15,2 0 0 1,2 0 0-16,0 0-3 0,-1 0 1 16,-1 0-1-1,1 0 2-15,-4 0-2 0,-2 0 0 16,-7 0 0-16,2 0 0 16,-1 0 0-16,4 0-8 15,4 2-22-15,1-2-63 16,4 0-113-16,0 0-284 15</inkml:trace>
  <inkml:trace contextRef="#ctx0" brushRef="#br0" timeOffset="-156677.34">29570 1566 26 0,'0'0'1126'16,"0"0"-1103"-16,0 0-14 16,0 0 70-16,0 0 10 15,0 0-22-15,-33-45-34 16,29 49-27-16,-9 23-5 16,-4 5-1-16,-6 8 6 15,-2 1-6-15,-2-1 6 16,-4 0-1-16,-5 1-1 15,-1 1-4-15,2 0 7 0,3-5-2 16,3-6 2 0,5-6-1-16,6-6 1 0,4-2 4 15,3-4-6-15,5-2 9 16,4-2-9-16,2-2-1 16,0 2-1-16,16-1-3 15,12 0 11-15,11 2-7 16,13-2 3-16,9 2-3 15,5-1-1-15,4-4-3 16,1 2-25-16,-2-4-144 16,-6-3-249-16</inkml:trace>
  <inkml:trace contextRef="#ctx0" brushRef="#br0" timeOffset="-154810.41">30496 1442 363 0,'0'0'465'0,"0"0"-421"0,0 0 47 16,0 0 80-16,0 0-67 15,0 0-47-15,-3-6-26 16,3 6-20-16,0 0-1 15,0 10 1-15,0 9 30 16,0 8-10-16,0 8-9 16,2 7-12-16,-2 6 9 15,1 1-4-15,1 0-1 16,1-4-5-16,3-2-3 16,-3-5-2-16,0-5 4 0,-2-6-7 15,-1-8 1 1,0-5 3-16,0-6 3 0,0-2 5 15,0-4-9-15,0-2 1 16,0 0 4-16,0 0-3 16,0 0 7-16,0 0 0 15,0 0-2-15,0 0 2 16,0 0-4-16,0 0-3 16,0 0 0-16,0 0-2 15,0 0-3-15,0 0 1 16,0 0-1-16,0 0 1 15,0 0 0-15,0 0-2 16,0 0 2-16,0 0-1 0,0 0-1 16,0 0 2-16,0 0-2 15,0 0 2-15,0 0-1 16,0 0-1-16,0 0 2 16,0 0 0-16,0 0 3 15,0 0 2-15,0 0 2 16,0 0-7-16,0 0 4 15,0 0-2-15,0 0-4 16,0 0 2-16,0 0-2 16,0 0 0-16,0 0 0 15,0 0 0-15,0 0 0 16,0 0 0-16,0 0-2 0,0 0 2 16,0 0 0-16,0 0 0 15,0 0 0-15,0 0-1 16,0 0 1-16,0 0 0 15,0 0 0-15,0 0-1 16,0 0 0-16,0 0 0 16,0 0 0-16,0 0 1 15,0 0 1-15,0 0-1 16,0 0 1-16,0 0-2 16,0 0 2-16,0 0-2 15,0 0 1-15,0 0-1 16,0 0 1-16,0 0-2 15,0 0-2-15,0 0-9 0,0 0-6 16,0 0-4-16,0 0-6 16,0 0-19-16,0 0-37 15,0 0-2-15,0 0 34 16,0 0 26-16,0 0 3 16,0 0 19-16,0 0 0 15,0 0 5-15,0 0 1 16,0 0 8-16,0 0 8 15,0 0 8-15,0 0 10 16,0 0-7-16,0 0-1 16,0 0 0-16,0 0-2 15,0 0-4-15,0 0 5 0,0 0-4 16,0 0-4-16,0 0-4 16,0 0-4-16,0 0-3 15,0 0-3-15,0 0 1 16,0 0 0-16,0 0-1 15,0 0 0-15,0 0 2 16,0 0 1-16,0 0-3 16,0 0 1-16,0 0-2 15,0 0 2-15,0 0-1 16,0 0-4-16,3 0 1 16,6 0-1-16,4 0 4 15,9-2-4-15,4-4 0 16,7 4 2-16,10-2-2 15,5-2 1-15,1 1-2 16,-4-1 1-16,-6 0 0 16,-12 3 0-16,-8 2-2 0,-10 0 1 15,-4 0 1-15,-5 1 0 16,0 0 3-16,0 0 0 16,0 0 5-16,0 0-3 15,0-2-1-15,0 2-1 16,0 0 0-16,0 0-6 15,0 0-5-15,0 0-27 16,0 0-43-16,5 0-138 16,3-3-257-16</inkml:trace>
  <inkml:trace contextRef="#ctx0" brushRef="#br0" timeOffset="-154125.74">31339 1460 939 0,'0'0'228'0,"0"0"-201"16,0 0 60-16,0 0-4 16,0 0-32-16,0 0-16 15,-96-21-26-15,63 38-5 0,0 5-2 16,2 5-2-16,5 5-1 16,10-2-2-16,5 2-1 15,5-3 3-15,6-5-5 16,0-4-11-16,7-5 3 15,15-6 2-15,6 0 12 16,5-4 1-16,5-2 1 16,0 1-1-16,-2-1 0 15,-4 2 2-15,-2 0-5 16,-8 0 2-16,-5 2 0 16,-5 0 5-16,-6 3 0 15,-5 6 19-15,-1 4-1 16,0 2-10-16,-7 2 5 15,-11 3 2-15,-6-3-3 16,-2-3 7-16,-4-4-2 0,0-5-1 16,1-3 3-16,-2-6-4 15,-2-3-8-15,2 0 9 16,1-17-10-16,9-11-11 16,9-11-16-16,12-10-118 15,6-3-462-15</inkml:trace>
  <inkml:trace contextRef="#ctx0" brushRef="#br0" timeOffset="-150538.78">28325 6 394 0,'0'0'462'15,"0"0"-384"-15,-114 0 6 16,82 0 41-16,9 0-51 16,6 0-44-16,5 0-24 15,8 0-3-15,4 0 2 16,0 0 22-16,14 29-5 16,9 33-2-16,5 30 2 15,2 25 10-15,-6 11-8 16,-6 12-8-16,-11 7 5 15,-5 1-8-15,-2 2-7 0,1-7-3 16,5-7-1 0,9-2-2-16,6-8 1 0,3-4 0 15,3-10 1 1,-2-9 0-16,-5-7-1 0,-2-9 0 16,-6-5 0-16,-1-5-1 15,-3-6 2-15,-1-1-1 16,0-4 0-16,1-7-1 15,3-8 0-15,3-6 0 16,5-7 1-16,1-8 0 16,0-9 2-16,-2-6-1 15,-2-4 3-15,-4-2-4 0,-1 0 0 16,-4-4-1 0,-1 2 2-16,0 0-2 15,1 2 0-15,3-2 2 0,4-1-1 16,8-2-1-16,10-3 6 15,10 1 0-15,8-2-5 16,8 1-1-16,1 1 10 16,5 2-7-16,-2 2-2 15,1 1 0-15,1 1 0 16,8 0-1-16,13 1 0 16,14-2 0-16,14 0 1 15,11-1 0-15,9-1-1 16,3-4 0-16,4-1 0 15,-4 0 0-15,-7 0 0 16,-4 0 4-16,-2-3-3 0,-5-3 1 16,-2 0-1-16,0 0-1 15,-2 2-2-15,-2 1 1 16,6 0 0-16,-2-1 1 16,0-2-1-16,-5 1 1 15,-4-1 2-15,-5 3 1 16,-7 1-2-16,-5-1-1 15,-8 1 0-15,-9 0-2 16,1 2 2-16,-1 0-2 16,4-4 2-16,2 1 0 0,-3-6 1 15,3 0-1 1,0-3-2-16,-8 5 2 0,-8 0 5 16,-9 3-4-1,-11 2-1-15,-7-1 1 0,-2 3 0 16,-1-1-1-16,-1 0 0 15,-3-2 0-15,0 0 0 16,1 1 1-16,-1 1 3 16,1-1-3-16,-5 2 1 15,-7 0 4-15,-3 0-3 16,0 0 5-16,-1 0-2 16,2 0-2-16,-1 0-1 15,4 0 0-15,-1 0-1 16,-1 0 1-16,-2 0-3 15,-4 0 2-15,-2 0 0 0,-3 0-1 16,-4 0 2 0,-2 0 7-16,0 2 6 0,0-1 4 15,6-1-10-15,4 0 1 16,5 0-1-16,2 2-1 16,-1-2-2-16,2 0-4 15,0 1 0-15,-3-1-1 16,-3 0-1-16,0 0 2 15,-2 0 0-15,5 0 1 16,-3 0 2-16,2 0-5 16,-1 0 12-16,-6 0-6 15,2 0 7-15,-2 0-1 0,-4 0 0 16,1 0-4 0,-4 0-1-16,0 0 1 0,0 0-3 15,1 0 2 1,-1 0-3-16,0 0 0 0,0 0 0 15,0 0-2-15,0 0 0 16,0 0-2-16,0 0-1 16,0-4-31-16,-10-14-86 15,-30-14-650-15</inkml:trace>
  <inkml:trace contextRef="#ctx0" brushRef="#br0" timeOffset="-147870.23">17723 6502 665 0,'0'0'762'15,"0"0"-721"-15,0 0-32 16,0 0 40-16,0 0-12 16,0 0-12-16,0 0-12 15,-44 48-2-15,37 11 15 16,-4 12-5-16,5 11-1 0,2 12 8 16,-1 9-5-16,-2 3 0 15,1 0-4-15,-1-5-3 16,2-6-2-1,2-8-3-15,3-8 1 0,0-10-9 16,0-13 6-16,0-11 0 16,0-13-4-16,0-10-4 15,0-9 2-15,0-9-3 16,0-3-3-16,0-1-19 16,0-3-41-16,0-21-65 15,0-13-336-15</inkml:trace>
  <inkml:trace contextRef="#ctx0" brushRef="#br0" timeOffset="-147336.55">18373 6859 1250 0,'0'0'99'15,"0"0"-94"-15,0 0 24 16,-81 6 41-16,41 22-13 16,-8 14-3-16,6 11-23 15,2 7-6-15,13 4-8 16,11-2-8-16,8-3 7 16,8-4-7-16,5-8-2 15,25-7-3-15,16-8-1 16,12-14 4-16,8-11-7 15,4-7-3-15,-6-10-9 16,-7-19-10-16,-12-10 12 0,-13-9 6 16,-12-6 4-1,-17-12 3-15,-3-7-1 0,-24-4 1 16,-13 8-2-16,-5 13 0 16,-6 18 0-16,-2 16-1 15,2 10 0-15,3 12-7 16,15 0-36-16,15 10-140 15,15 9-275-15</inkml:trace>
  <inkml:trace contextRef="#ctx0" brushRef="#br0" timeOffset="-146776.53">19089 6693 1128 0,'0'0'70'15,"0"0"-69"-15,0 0 62 16,0 0 18-16,0 0-3 16,0 0-22-16,-18 0-35 15,15 32-10-15,-1 11 21 0,-1 14 6 16,-1 9-5 0,0 8-5-16,2 5 0 0,-2 1-6 15,0-2-6-15,-2-3-4 16,1-7-4-16,3-6-3 15,-1-10-2-15,2-8-2 16,3-11-1-16,0-7 4 16,0-8-8-16,0-7-11 15,3-7-53-15,15-4-69 16,0-9-328-16</inkml:trace>
  <inkml:trace contextRef="#ctx0" brushRef="#br0" timeOffset="-146212.2">19622 6688 775 0,'0'0'196'0,"0"0"-165"15,0 0 81-15,0 0-20 16,0 0-18-16,0 0-4 16,-5-11-30-16,5 14-25 15,-1 17-6-15,-1 14 36 16,-1 14 15-16,-2 10-10 15,-3 16-10-15,-1 7-6 0,1 1-4 16,1-3-2 0,0-3-14-16,4-4 0 0,1-6-7 15,2-8-3-15,0-10-4 16,0-11 1-16,0-11-1 16,0-7 0-16,0-8 0 15,0-6-18-15,0-5-26 16,3 0-44-16,2-11-171 15,-4-14-743-15</inkml:trace>
  <inkml:trace contextRef="#ctx0" brushRef="#br0" timeOffset="-144398.58">17126 7228 730 0,'0'0'259'16,"0"0"-211"-16,0 0 44 15,0 0-6-15,0 0-10 0,0 0-15 16,0 0-21-16,0 0-15 16,-5 0-1-16,-14 0 10 15,-17 2-12-15,-19 3-7 16,-17-1 10-16,-14 2-3 15,-4-4-2-15,-1 1-5 16,6-3 10-16,4 0-4 16,8 0-2-16,8 0-6 15,9-7-1-15,7 0-4 16,4 1 1-16,1 1-3 16,3 2-3-16,2-1 4 15,4 4-7-15,5-2 3 16,9-1-3-16,6 2 2 15,8-2 2-15,5 0-4 16,2 3 0-16,0 0 0 16,0 0 0-16,0 0-4 0,0 0-14 15,-1 0-36-15,-4 0-77 16,-1 3-205-16,-1 3-524 16</inkml:trace>
  <inkml:trace contextRef="#ctx0" brushRef="#br0" timeOffset="-143897.83">16008 6856 885 0,'0'0'217'15,"0"0"-205"-15,0 0 11 16,0 0 27-16,0 0 18 16,0 0-6-16,-6-13-36 15,6 13-17-15,0 0-4 16,0 0 2-16,0 0 1 16,0 5 5-16,-2 10 0 15,-5 7 21-15,-2 6 7 16,-4 6-18-16,-7 3-9 15,-2 0 5-15,-3-1-11 0,-2-3 1 16,-6-3-4-16,2-3 3 16,1-3-4-16,6-7 2 15,5-4 2-15,8-8 5 16,5-1-3-16,3-2-6 16,3 1 6-16,0-2-10 15,0 1 3-15,0-2-2 16,0 7 1-16,3 1-1 15,12 6-1-15,6 6 0 16,6 5 0-16,8 1 3 16,7 7-1-16,10-4-2 15,8 2 0-15,4-2-37 0,1-3-100 16,-9-3-227 0,-12-6-687-16</inkml:trace>
  <inkml:trace contextRef="#ctx0" brushRef="#br0" timeOffset="-140259.28">20308 6971 764 0,'0'0'156'0,"0"0"-118"15,0 0 85-15,0 0-31 16,0 0-18-16,0 0-8 16,0 0-29-16,-9-10-17 15,6 10 6-15,0 0 5 16,-2 0-2-16,-1 0-4 15,-2 0 3-15,-1 4 2 16,-2 3-9-16,-4 5-9 16,0-1 0-16,1 3 1 15,0 1 0-15,4-4-2 0,2 4-2 16,2 0 2-16,2 3-3 16,-1 1-4-16,3 1 7 15,1-1 0-15,1 3-2 16,0-2 5-16,0 0-8 15,0 3 3-15,0 0 1 16,0 0 3-16,6 1-5 16,3 1-2-16,2-3 5 15,3 0-4-15,2-1 1 16,4 0 3-16,4-6-6 16,3 1 6-16,1-5-3 15,2-1 2-15,-2-3 3 16,1-2-8-16,1-2 10 15,0-3-5-15,1 0 2 0,0 0-4 16,1 0 1-16,-2 0 0 16,-5-8 0-1,-3-1 1-15,-4-1 1 0,-5 1 6 16,0-2-2-16,-5-2-1 16,0-1-3-16,-1-3 1 15,-4-1-7-15,2-2 1 16,-1 0-2-16,-3 1-2 15,1 1-2-15,-1 4 3 16,-1 1-3-16,0 2 6 16,0 0-3-16,0 0 4 15,0-2-5-15,0 0-1 16,-7-1 3-16,1-2-1 0,-1 1-3 16,1-1 0-16,-3-1 0 15,0 2 0-15,-2-2 0 16,2 3 0-16,-2 1 0 15,2 1 0-15,-1 2 0 16,0 1 0-16,3 3 0 16,1-1 0-16,-2 0 0 15,1 0 0-15,1 1 0 16,-3 0 0-16,0-1 0 16,-3 1 0-16,0 1 0 15,-3 0 0-15,0 1 0 16,-2 4 0-16,1-1 0 15,3 1 0-15,3 0-3 0,-1 0 2 16,-1 0 0-16,2 0 0 16,-1 0-1-16,1 0-1 15,-2 7-8-15,-4 7-19 16,-6 4-45-16,-6 7-57 16,-8 5-15-16,-7-3-226 15</inkml:trace>
  <inkml:trace contextRef="#ctx0" brushRef="#br0" timeOffset="-135658.2">17577 8736 1147 0,'0'0'84'16,"0"0"-44"-16,0 0 24 16,0 0 18-16,0 0 7 15,0 0-32-15,0 0-28 16,123-4-7-16,-42 4 3 16,23 3 5-16,24 9-14 0,17 5 6 15,10 3 1 1,6 0-14-16,-6 0-9 15,-2-4 2-15,-9 0-1 16,-17-3 0-16,-16-1 3 0,-14 1-1 16,-12-3-1-16,-7-1-2 15,-10-3 1-15,-10-1-2 16,-13-2 0-16,-8 2 1 16,-10-2 3-16,-5 0-2 15,-10-1 0-15,-5 0-1 16,-3-1 1-16,-4 0 1 15,0-1 0-15,0 0-2 16,0 0-1-16,0 0 0 16,0 0-5-16,0 0-25 15,0 0-44-15,-4 0-63 16,-12-11-275-16</inkml:trace>
  <inkml:trace contextRef="#ctx0" brushRef="#br0" timeOffset="-135257.03">19225 8607 5 0,'0'0'1101'15,"0"0"-1092"-15,0 0 11 0,0 0-20 16,0 0 79-1,92 62 5-15,-29-43-15 0,10 3-30 16,2-3-29-16,-5-1-7 16,-9 0-3-16,-9 1-1 15,-10-4 1-15,-5 1 0 16,-7-4 1-16,-10 1 0 16,-6-2 0-16,-8 1 4 15,-6 2 6-15,0 3 11 16,-20 6 7-16,-10 2 6 15,-6 2-6-15,-5 4-7 16,-3 0-2-16,-1 0-4 16,-3 0-2-16,-3-2-4 0,-1 0-6 15,-4-4-2 1,-1-6-2-16,0-4-22 0,3-7-78 16,2-8-210-16,12 0-706 15</inkml:trace>
  <inkml:trace contextRef="#ctx0" brushRef="#br0" timeOffset="-134156.58">18161 9138 1266 0,'0'0'101'0,"0"0"-77"0,0 0 32 16,0 0-7-16,0 0-4 15,0 0-17-15,0 75-2 16,0-13 5-16,0 8-5 16,4 10-3-16,1 5-1 15,-4 5 1-15,-1 0 0 16,0-2-7-16,-7-8-4 15,-3-8-1-15,2-12-5 16,2-7-5-16,5-13 0 16,1-10-1-16,0-7-33 15,7-10-52-15,17-13-90 16,7-5-350-16</inkml:trace>
  <inkml:trace contextRef="#ctx0" brushRef="#br0" timeOffset="-133770.27">18643 9557 1228 0,'0'0'155'15,"0"0"-144"-15,0 0-4 16,0 0 34-16,-82 61 26 15,59-15-2-15,4 3-38 0,12 3-12 16,7-5 1-16,0-4-11 16,26-11-2-16,15-7 5 15,8-12-6-15,6-8 0 16,-2-5-2-16,-4-10-7 16,-12-15 0-16,-10-5 7 15,-14-9 3-15,-13-5-3 16,0-9 0-16,-25 2 1 15,-11 1 0-15,-3 7 0 16,-4 11 6-16,-2 10-7 16,3 7 0-16,3 10-3 15,10 4 1-15,11 1-38 16,16 1-105-16,2 10-228 0,8 0-448 16</inkml:trace>
  <inkml:trace contextRef="#ctx0" brushRef="#br0" timeOffset="-133255.55">19155 9281 807 0,'0'0'305'0,"0"0"-253"16,0 0 62-16,0 0-3 16,0 0-20-16,0 0-33 15,-14 0-25-15,10 36-23 16,-1 18 36-16,2 11-13 15,-1 9-4-15,1 0-9 16,1 3 6-16,1-2-17 16,-1-4-3-16,-2-7-6 15,0-7 0-15,1-11 0 16,3-10-6-16,0-8-29 16,17-10-43-16,10-12-72 15,3-6-256-15</inkml:trace>
  <inkml:trace contextRef="#ctx0" brushRef="#br0" timeOffset="-133015.2">19598 9322 1232 0,'0'0'176'0,"0"0"-155"15,0 0 8-15,0 0-4 16,-17 83 60-16,17-19-23 16,0 10-33-16,0 4-10 15,0 1-9-15,0-7-7 16,0-4-3-16,3-3-31 0,-1-9-97 16,-2-7-352-1</inkml:trace>
  <inkml:trace contextRef="#ctx0" brushRef="#br0" timeOffset="-131002.7">17894 9488 497 0,'0'0'65'0,"0"0"29"16,0 0 46-16,0 0-40 0,0 0 47 16,0 0-29-16,-5-10-58 15,4 10-14-15,1 0-11 16,-5 0 1-16,-5 0-15 16,-5 4-12-16,-7 12 9 15,-3 7 8-15,-2 5 2 16,2 6-7-16,0 7 0 15,6 2 10-15,7 5-9 16,7 2-3-16,5-4 0 16,5-3-11-16,20-10-3 15,9-5 2-15,10-9-2 16,5-9 0-16,2-7 0 0,0-3-4 16,-8-7-1-16,-8-12-4 15,-6-9 4-15,-16-5 0 16,-7-12 0-16,-6-4 1 15,-7-6-1-15,-21-1 0 16,-10 6 0-16,-6 9 0 16,-6 13 0-16,-3 13 0 15,-6 9 1-15,1 6-1 16,6 0-5-16,7 14-16 16,12 7-94-16,20 0-175 15,13-4-801-15</inkml:trace>
  <inkml:trace contextRef="#ctx0" brushRef="#br0" timeOffset="-130337.47">19390 9689 898 0,'0'0'307'0,"0"0"-286"16,84-8 13-16,-30-3 66 15,2-2-22-15,5-1-23 16,5-1-27-16,1-3-8 16,2-4-9-16,-2-2-4 15,-6 0 1-15,-10 2 4 16,-7 3-10-16,-12 8 3 16,-12 4-2-16,-10 4-1 0,-9 1-1 15,-1 2-2 1,0 0 1-16,0 0-37 0,-19 0-83 15,-9 9-84-15,-11 0-355 16</inkml:trace>
  <inkml:trace contextRef="#ctx0" brushRef="#br0" timeOffset="-130016.58">19249 9447 947 0,'0'0'21'16,"0"0"-3"-16,0 0 162 16,0 0-72-16,0 0-24 15,0 0-45-15,46 34 20 16,-6-4-4-16,10 4-9 15,2 8-13-15,0 3-4 16,1 3-5-16,-5 1-8 16,1 4-9-16,-2-3-6 15,-1-1 0-15,3-5-2 16,6-4-39-16,1-9-139 0,-3-10-711 16</inkml:trace>
  <inkml:trace contextRef="#ctx0" brushRef="#br0" timeOffset="-127058.36">17493 10031 1157 0,'0'0'189'16,"0"0"-168"-16,0 0 4 16,0 0 18-16,0 0-15 15,0 0 20-15,0 0 8 16,-10 104-23-16,18-58 8 15,3 4-14-15,3 4-4 16,-2 4-6-16,-2-4-7 0,0-4 2 16,-4-3-3-1,-2-8-4-15,-1-3 8 0,0-9-8 16,0-9-4-16,-1-4 1 16,0-5 2-16,1-5-4 15,0-1 3-15,5 0-1 16,6-3 2-16,6 0-2 15,10 0 1-15,8 0-2 16,6 0 1-16,6 0-2 16,6 0 1-16,5 0 0 15,4 0-1-15,2 0 2 16,3 0-4-16,-2 0 2 16,-2 0-6-16,-6 0-2 15,-5 1 4-15,-2 3 0 16,2-1 3-16,3 0 0 0,3-3 1 15,-2 3-1-15,-2-2-6 16,-2-1 3-16,-4 0-1 16,1 0-1-16,-3 0 6 15,-1-4-5-15,-2 0 3 16,-4-1 2-16,-3 0-2 16,-2 2 2-16,-7-1 0 15,-4 1 0-15,-4 0-2 16,-3 0 1-16,-4-1 0 15,-2 1 0-15,-5 0 0 16,-2 0 1-16,-4 2 0 16,-1 1 2-16,-1 0-2 15,2 0-1-15,1 0 1 16,1-2 0-16,5 1 0 0,-2 0 0 16,-2-1 0-16,-2 1-1 15,-3-1 2-15,0 1 0 16,0 1 0-16,0 0 0 15,0-1 4-15,0-1 2 16,0 0-2-16,0-5-4 16,2-2 1-16,1-3-1 15,1-8 2-15,0-5-2 0,-1-4-1 16,-1-6 1 0,-2-4 1-16,0-4 0 0,0 0 2 15,0 3-1-15,0 1-2 16,0 3 0-16,0 2 1 15,1 4-2-15,4 4 0 16,-2 6 0-16,0 5 0 16,0 5 1-16,-2 5-1 15,-1 2 4-15,2 2 2 16,-2 1-2-16,0 0 2 16,0 0 0-16,0 0 0 15,0 0 2-15,0 0-3 16,0 0-3-16,0 0-2 15,0 0 0-15,0 0-1 16,0 0-5-16,0 0-48 16,0 0-78-16,-15-7-351 15</inkml:trace>
  <inkml:trace contextRef="#ctx0" brushRef="#br0" timeOffset="-125263.53">17172 6572 897 0,'0'0'120'15,"0"0"-31"-15,0 0 12 16,0 0-16-16,0 0 5 15,0 0-39-15,12-66-28 16,0 27 9-16,4-6-1 16,6-6-11-16,4-7-14 0,4-7 1 15,4-2-3 1,2 0-3-16,-2 5-1 0,2 8 0 16,-3 13 0-1,0 12 0-15,-5 12 1 0,-4 6-2 16,-3 6 1-16,-3 5-2 15,-5 0 2-15,-1 0 0 16,-2 0 0-16,2 0-1 16,2 10 1-16,5 3-2 15,9 4 2-15,10 4 0 16,11 1 0-16,9 0-2 16,12 1 2-16,9-3 4 15,14-1-4-15,7-5 3 0,3-2-3 16,-2-3-9-16,-4-1-3 15,3 1-1-15,8 2 1 16,6 5 11-16,7 2-1 16,0 4 2-16,6 1 0 15,0 0 1-15,0 0-1 16,-2-1-15-16,-4-1-22 16,-9-1 2-16,-8-2 17 15,-7-1 3-15,-7-1-6 16,-6-2 0-16,-1 0-8 15,0 1-1-15,1 1-14 16,-2 0-24-16,5-1-85 0,0 1-15 16,-5-1-7-1,-7 2-18-15,-15-1-99 0,-11 2 182 16,-10-4 110-16,-3-3 116 16,-2-2 16-16,2-7-5 15,4 1-69-15,-3-3-44 16,-1 0-8-16,-5 0 1 15,-4 2 4-15,-4-1 28 16,-7 2-10-16,-1-3-15 16,-6 0 1-16,-1 0 2 15,-5 0 33-15,-2 0 25 16,-1 0-1-16,0 0 2 16,0 0-8-16,0 0 38 15,0 0-19-15,0 0-13 0,0 0-6 16,0 0-4-16,0 0-12 15,0 0-20-15,0 7-21 16,0 13-11-16,0 15-4 16,-6 20 3-16,-6 21 2 15,-4 23-2-15,-10 16 0 16,-9 3-117-16,-10-4-572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8T08:21:55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13187 1383 1181 0,'0'0'25'15,"0"0"-20"-15,0 0 55 16,0 0 16-16,-81-27-48 16,59 27 5-16,-2 3-18 15,-4 18-8-15,-4 11-2 16,4 3-2-16,3 6 4 0,8-1-3 16,7-4-3-1,4-1 0-15,6-3 0 0,3-4 4 16,18-2 4-16,9-5-9 15,4-6 10-15,9-2-5 16,0-3-4-16,1-1 5 16,0 1-5-16,-6 2 3 15,-4 1-3-15,-6 4 6 16,-5 4-5-16,-5 4 5 16,-5 4-6-16,-5 1 8 15,-7 4-8-15,-1-1 1 16,-9-1 2-16,-19-1 5 15,-11-4-3-15,-15-6 23 0,-10-4-17 16,0-7-3-16,1-10 2 16,13 0-7-16,17-17 0 15,22-24-4-15,11-17-14 16,39-16-110-16,27-18-277 16,17-10-395-16</inkml:trace>
  <inkml:trace contextRef="#ctx0" brushRef="#br0" timeOffset="252.03">13585 833 1247 0,'0'0'128'0,"0"0"-114"16,0 0-8-16,0 0 6 15,-70 93 34-15,70-31 31 16,6 12-35-16,18 12-14 15,4 15-1-15,-3 5-3 16,-2-1-10-16,-4-1-4 16,-2-5-9-16,1-11 1 15,-1-6-2-15,0-8-20 16,4-16-49-16,-6-14-185 16,1-17-309-16</inkml:trace>
  <inkml:trace contextRef="#ctx0" brushRef="#br0" timeOffset="433.97">13438 1558 1201 0,'0'0'126'15,"0"0"-126"-15,0 0-41 16,0 0 41-16,89-36 7 15,-20 26-7-15,13-4-112 16,-3 0-413-16</inkml:trace>
  <inkml:trace contextRef="#ctx0" brushRef="#br0" timeOffset="1185.99">13990 1481 1151 0,'0'0'182'16,"0"0"-175"-16,-108 60-4 15,80-28 64-15,4 5 11 16,9 5-21-16,9 4-31 16,6-2-10-16,3 0-10 15,19-5-3-15,10-9-2 16,9-5 0-16,3-10-1 15,3-9-39-15,-2-6-57 0,-7 0-7 16,-9-18 37 0,-8-10 7-16,-12-7 45 0,-9-7 14 15,0-6 9-15,-19 0-8 16,-11 4 26-16,-4 6 4 16,1 13 25-16,12 8 18 15,3 8-17-15,7 7-14 16,7 2-13-16,0 0-17 15,4 13-11-15,0 11 9 16,0 10-3-16,22 1-7 16,12 2 9-16,11 0-9 15,3-9 2-15,6-7-1 16,-1-9-2-16,-2-11-23 16,1-1-39-16,-4-7-17 0,-11-16 5 15,-9-8 47-15,-11-2 21 16,-10-5 4-16,-7-2 2 15,-10 3 0-15,-18-2 1 16,-10 5 14-16,-2 7 6 16,1 7-8-16,5 12 16 15,11 5 15-15,12 3-14 16,8 0-14-16,3 0-5 16,1 0 0-16,23 0-9 15,13 0 5-15,19 0 7 16,6 0-8-16,-2 0-1 15,-7 0-2-15,-12 0-3 16,-10 0-5-16,-9 0 5 0,-6 7-1 16,-6 10-2-16,-7 5 1 15,-2 8 2-15,-1 4 11 16,0 3 0-16,0 2 1 16,0 1-8-16,8 0-3 15,10-2 1-15,4-5-2 16,10-6-47-16,9-9-128 15,4-9-149-15,3-9-394 16</inkml:trace>
  <inkml:trace contextRef="#ctx0" brushRef="#br0" timeOffset="1603.44">14946 1490 518 0,'0'0'521'0,"0"0"-422"15,0 0 3-15,0 0-3 16,-84-14-17-16,60 35-12 16,1 6-24-16,3 8-24 15,5 5-5-15,6 5 1 16,9 0-13-16,0 0 2 16,14-4-7-16,14-7 4 15,8-8-4-15,3-9-5 16,-1-11-9-16,1-6-25 15,-4-4-13-15,-6-19 13 0,-5-6 18 16,-7-7 21 0,-9-3 6-16,-6-5-5 0,-2-2 6 15,-6-4 6 1,-10 4 9-16,-4 5-3 0,5 11 5 16,4 13 15-16,3 11-2 15,7 5-13-15,1 1-9 16,0 7-15-16,0 20 0 15,6 13 2-15,11 4-2 16,4 2 3-16,0 2-3 16,3-4-3-16,-3-2-39 15,-3-5-86-15,0-10-148 16,-5-10-537-16</inkml:trace>
  <inkml:trace contextRef="#ctx0" brushRef="#br0" timeOffset="2602.04">15379 1301 1255 0,'0'0'49'0,"0"0"-42"15,0 0 51-15,-99 21 26 16,68 21-16-16,5 10-14 0,11 9-30 15,8-3-14 1,7-4-6-16,0-8-3 0,21-9 0 16,12-7-1-1,8-13-14-15,4-13-32 0,1-4-41 16,-7-17-28-16,-6-13 6 16,-6-7 74-16,-10-1 31 15,-6-4 4-15,-11 3 2 16,0 7 30-16,-4 8 52 15,-10 12 23-15,2 11-47 16,1 1-37-16,-1 16-13 16,1 18 1-16,4 14 22 15,7 10-12-15,0 10 3 16,16 6-10-16,6 8-4 0,-2 3-5 16,-1 6-1-1,-4 3-2-15,0-1-2 0,-6-1-11 16,-4-9 9-16,-5-8-22 15,-3-10 5-15,-19-17 1 16,-7-17 15-16,-7-23-3 16,-1-8 1-16,4-24 3 15,8-23 2-15,13-19 5 16,12-9-2-16,3-6 3 16,25-3-6-16,11 7 0 15,11 4-1-15,10 7 1 16,13 7 0-16,5 4-2 15,-5 3-1-15,-7 1-36 16,-11-1 5-16,-12-2 11 0,-4-6-5 16,-13-3-9-16,-9-3-3 15,-11 1 17-15,-6 12 14 16,-6 10 9-16,-16 11 3 16,-6 12 21-16,-5 7 17 15,0 7-21-15,1 6-6 16,4 0 14-16,4 10-1 15,3 15-13-15,5 11 6 16,5 14 24-16,10 9-10 16,1 7-8-16,6-1-2 15,19 2-2-15,5-6-12 0,6-6-3 16,4-3-6-16,3-12-1 16,4-7 0-1,2-13 0-15,-3-10 0 0,3-10-10 16,-7 0-16-16,-3-20-13 15,-8-8 3-15,-10-11-4 16,-8-7 6-16,-6-8 20 16,-7-2-17-16,0 1 6 15,0 15 21-15,-8 12 4 16,2 11 32-16,-3 9 16 16,5 3-1-16,-1 5-16 15,2-2-7-15,2 2-12 16,1 0 3-16,0 0-14 15,0 0 0-15,0 0-1 16,-2 7 0-16,1 1-2 0,-4 4 1 16,0-2-21-16,-2 3-58 15,-2 2-154-15,-4-6-350 16</inkml:trace>
  <inkml:trace contextRef="#ctx0" brushRef="#br0" timeOffset="3436.11">12378 3335 834 0,'0'0'162'15,"0"0"-155"-15,81 0 11 16,7 0 142-16,44 0-54 16,50-8-2-16,42-6-21 15,41-5-15-15,31-6-35 16,22 0-26-16,13 0 9 0,2-2 0 15,-12 1-3 1,-20-5-7-16,-25 0 5 0,-36 1 13 16,-39 2-1-16,-42 0-19 15,-44 3 8-15,-30 3-2 16,-31 6 0-16,-26 5-9 16,-16 3 3-16,-12 4-4 15,-5 0-4-15,-29 4-10 16,-18 0-34-16,-21 5-52 15,-21 15-89-15,-17 0-289 16</inkml:trace>
  <inkml:trace contextRef="#ctx0" brushRef="#br0" timeOffset="3838.12">12760 3895 658 0,'0'0'685'0,"0"0"-685"15,0 0-89-15,0 0 89 16,172 10 17-16,-35-20 86 15,45-12 2-15,45-3-38 0,31-6-37 16,22 1-18-16,10-1 9 16,-1-1 9-16,-10-4-4 15,-24-3-9-15,-21-2 3 16,-32-1 8-16,-33 3-8 16,-35 7 4-16,-33 4-11 15,-35 7 3-15,-26 9 6 16,-22 5-1-16,-15 4-5 15,-3 3-16-15,0 0-8 16,-19 0-9-16,-8 0-58 16,-6 0-83-16,-6 0-450 15</inkml:trace>
  <inkml:trace contextRef="#ctx0" brushRef="#br0" timeOffset="5004.82">18786 1240 1281 0,'0'0'211'0,"0"0"-201"0,0 0 35 16,0 0 15-16,0 0-21 15,0 0-11-15,0 0-19 16,0 96 18-16,21-23 11 15,0 5-20-15,0 5 1 16,-4 2 0-16,0-2-5 16,-2-2-6-16,-2-6-8 15,2-12 0-15,-1-11-5 16,1-12-58-16,3-15-51 16,1-17-115-16,-6-8-349 15</inkml:trace>
  <inkml:trace contextRef="#ctx0" brushRef="#br0" timeOffset="5371.72">18892 1216 906 0,'0'0'398'0,"0"0"-376"16,0 0-22-16,0 0 45 15,0 0 3-15,0 0 2 16,103 35-1-16,-54 3-16 0,2 12-24 16,-1 7 0-1,-5 10-5-15,-3 0 1 0,-2-1 3 16,-8 0-6-16,-7-1-1 16,-10 3 7-16,-10-3-8 15,-5-2 1-15,-11-5 2 16,-17-6-2-16,-7-3-1 15,-5-9 3-15,-3-6 2 16,1-10 5-16,-4-11-3 16,1-8 5-16,-1-5-5 15,6-14-6-15,7-19-1 16,19-16-63-16,14-13-190 16,11-18-713-16</inkml:trace>
  <inkml:trace contextRef="#ctx0" brushRef="#br0" timeOffset="5722.35">20026 1224 1299 0,'0'0'91'16,"0"0"-70"-16,0 0 98 15,0 0-37-15,0 0-39 16,0 0-28-16,-11 59-14 0,16 8 42 16,7 11-5-16,3 6-6 15,0 0-8-15,3 0-2 16,1-2-2-16,-3-3-11 15,4-10-6-15,-5-8-3 16,0-13-2-16,-2-11-33 16,3-11-51-16,4-13-30 15,-1-13-178-15,-5-10-427 16</inkml:trace>
  <inkml:trace contextRef="#ctx0" brushRef="#br0" timeOffset="5933.26">20099 1113 1355 0,'0'0'117'0,"0"0"-104"16,0 0-7-16,0 0 44 15,0 0 0-15,127-33-46 16,-60 27-4-16,-1 6-13 15,-7 0-121-15,-17 0-119 16,-20 15-262-16</inkml:trace>
  <inkml:trace contextRef="#ctx0" brushRef="#br0" timeOffset="6128.98">20036 1617 1286 0,'0'0'159'16,"0"0"-157"-16,0 0 29 16,0 0 55-16,0 0-28 15,112 10-16-15,-39-24-30 16,5-5-12-16,2 2-39 16,-5-1-116-16,-11 0-273 0</inkml:trace>
  <inkml:trace contextRef="#ctx0" brushRef="#br0" timeOffset="6480.04">20996 1174 1267 0,'0'0'45'15,"0"0"-43"1,0 0 42-16,0 0 83 0,-40 115-29 16,38-59-48-16,2 8-14 15,0 7-15-15,0 0 7 16,6 1-3-16,6-3-16 15,1-1 1-15,5-5-7 16,1-8-3-16,0-10 0 16,-2-10-4-16,-2-8-35 15,0-10-46-15,-1-10-89 16,-4-7-274-16</inkml:trace>
  <inkml:trace contextRef="#ctx0" brushRef="#br0" timeOffset="6720.11">20966 1135 1233 0,'0'0'138'15,"0"0"-116"-15,0 0-1 16,0 0 55-16,0 0 10 15,125-23-59-15,-68 17-20 16,-3 1-7-16,-1 0-6 16,-5 0-62-16,-8 0-126 15,-13 3-234-15,-15 2-486 0</inkml:trace>
  <inkml:trace contextRef="#ctx0" brushRef="#br0" timeOffset="6921.77">20920 1481 1256 0,'0'0'124'0,"0"0"-114"16,0 0 34-16,0 0 75 16,0 0-34-16,125-26-54 15,-46 9-29-15,0-2-2 0,-4 4-45 16,-11 3-33-16,-12 4-139 15,-15 1-343-15</inkml:trace>
  <inkml:trace contextRef="#ctx0" brushRef="#br0" timeOffset="7213.77">21673 1564 1409 0,'0'0'54'15,"0"0"-51"-15,0 0 4 16,0 0 12-16,0 0-14 16,0 0-5-16,-21 0-126 15,21 0-376-15</inkml:trace>
  <inkml:trace contextRef="#ctx0" brushRef="#br0" timeOffset="7672.2">20627 2060 1358 0,'0'0'220'16,"0"0"-200"-16,0 0-11 15,0 0 51-15,0 0-5 0,0 0-35 16,17 0-20-16,-4-1-47 15,-1-12-273-15</inkml:trace>
  <inkml:trace contextRef="#ctx0" brushRef="#br0" timeOffset="13981.84">25785 1324 895 0,'0'0'473'16,"0"0"-437"-16,0 0-23 16,0 0 4-16,0 0 13 15,0 0 15-15,0 0 27 16,94 0-33-16,-2 0 1 0,17 0-23 15,3 0-9 1,-1-5-4-16,-10-4-4 0,-7 1 0 16,-10-2-2-16,-9-1-42 15,-19 0-170-15,-25-2-341 16</inkml:trace>
  <inkml:trace contextRef="#ctx0" brushRef="#br0" timeOffset="14197.82">26287 1278 979 0,'0'0'324'16,"0"0"-292"-16,0 0-22 15,0 0 0-15,0 0 25 0,0 0 21 16,-38 69 16-16,38-21-27 16,7 12-16-16,7 7-12 15,2 8-5-15,-2 1-8 16,-4 2-3-16,0 1 1 15,-2-1-2-15,1-4-3 16,6-12-109-16,4-17-358 16</inkml:trace>
  <inkml:trace contextRef="#ctx0" brushRef="#br0" timeOffset="14493.36">27098 1357 1216 0,'0'0'192'0,"0"0"-169"15,0 0-13-15,0 0-6 16,-20 77 25-16,22-13 56 15,16 8-51-15,2 6-16 16,3-1-10-16,1-6-4 16,-2-2 0-16,-2-7-4 15,-4-9-1-15,-1-10-6 16,0-9-76-16,-3-13-176 0,1-14-396 16</inkml:trace>
  <inkml:trace contextRef="#ctx0" brushRef="#br0" timeOffset="14739.28">27095 1327 1133 0,'0'0'155'16,"0"0"-106"-16,0 0 2 0,0 0-20 15,0 0 26-15,104-49-20 16,-41 35-29-16,3 0-5 16,-2 1 1-16,-8 0-4 15,-8 3-10-15,-11 3-123 16,-14-1-258-16,-17 4-443 16</inkml:trace>
  <inkml:trace contextRef="#ctx0" brushRef="#br0" timeOffset="15518.47">26865 1317 635 0,'0'0'91'15,"0"0"-56"-15,0 0 28 16,0 0 75-16,0 0 0 0,0 0-69 15,28 6-25-15,-1 1 12 16,11-5 10-16,8-1-10 16,6-1-40-16,0 0-5 15,3-1-2-15,-1-8-5 16,-3 1-4-16,-2 0-4 16,-9-3-21-16,-10-2-266 15,-15-1-562-15</inkml:trace>
  <inkml:trace contextRef="#ctx0" brushRef="#br0" timeOffset="16172.27">28231 1795 1148 0,'0'0'114'0,"0"0"-84"16,0 0 24-16,0 0 8 15,0 0-8-15,0 0-38 16,0 0-16-16,-4-3 0 0,22 0-190 15,9-5-326-15</inkml:trace>
  <inkml:trace contextRef="#ctx0" brushRef="#br0" timeOffset="16485.43">28828 1273 1244 0,'0'0'73'0,"0"0"-38"16,0 0-4-16,0 0-5 15,0 0 14-15,0 0-24 16,0 59-5-16,0 0 18 15,6 10-5-15,6 8-13 16,-1-1 3-16,-1-4-8 16,3-6-3-16,0-7-2 15,0-5-1-15,0-11-40 16,5-17-215-16,-1-15-562 16</inkml:trace>
  <inkml:trace contextRef="#ctx0" brushRef="#br0" timeOffset="16857.3">28915 1187 1142 0,'0'0'118'15,"0"0"-85"-15,0 0-4 16,0 0-21-16,0 0 7 15,0 0 8-15,109 27 8 16,-55 6-6-16,-2 8-15 16,-6 6 0-16,-3 7 3 15,-7 9-8-15,-5 7 3 16,-5 0-2-16,-10-3-5 0,-7-7 3 16,-9-8-3-1,0-9-2-15,-16-5 2 0,-13-7 0 16,-8-7 1-16,-12-11-3 15,-4-7 1-15,3-6 0 16,9 0-6-16,16-10 2 16,18-14-22-16,7-11-113 15,13-10-185-15,23-7-286 16</inkml:trace>
  <inkml:trace contextRef="#ctx0" brushRef="#br0" timeOffset="17123.43">29640 1273 941 0,'0'0'344'0,"0"0"-283"16,0 0-7-16,0 0-10 15,0 0-16-15,0 0-12 16,-16 57 12-16,17-2 2 15,10 16-6-15,2 12-7 16,-3 2-8-16,0 0 1 16,-3-3-6-16,-4-8 0 15,-3-5-4-15,0-7-1 16,0-10-6-16,1-15-97 16,4-10-214-16,-1-16-412 0</inkml:trace>
  <inkml:trace contextRef="#ctx0" brushRef="#br0" timeOffset="17378.84">29636 1221 1241 0,'0'0'57'0,"0"0"-53"16,0 0-2-16,95-9 25 16,-49 9 10-16,1 0-7 15,0 0-19-15,-3 0-11 16,-4 0 0-16,-5 0-43 16,-6-3-260-16,-9-4-426 15</inkml:trace>
  <inkml:trace contextRef="#ctx0" brushRef="#br0" timeOffset="17582.46">29686 1535 1215 0,'0'0'56'0,"0"0"-44"0,0 0 20 16,0 0 78-16,87-7-41 15,-26-7-53-15,8 0-16 16,-2 2-11-16,-8 5-102 16,-11 4-247-16,-17 3-444 15</inkml:trace>
  <inkml:trace contextRef="#ctx0" brushRef="#br0" timeOffset="17875.79">30335 1810 1245 0,'0'0'188'16,"0"0"-168"-16,0 0 10 15,0 0 41-15,0 0-25 16,0 0-26-16,-12-11-18 16,12 11-2-16,0 0 0 15,0 0-7-15,0 0-11 16,0 0-75-16,0 0-112 16,2 0-160-16,1 0-422 0</inkml:trace>
  <inkml:trace contextRef="#ctx0" brushRef="#br0" timeOffset="18334.74">30232 1212 357 0,'0'0'584'0,"0"0"-507"16,0 0-42-16,0 0-6 15,0 0 47-15,0 0-18 16,-4 76 25-16,4-28-27 16,4 10-9-16,4 8-12 15,1 9-4-15,2 0-10 16,0 1-2-16,1-4-11 0,-2-4 2 16,-2-7-8-1,-1-10 4-15,1-7-5 0,-1-11 0 16,1-6-1-16,-2-10 0 15,4-5 0-15,2-7-17 16,2-5-135-16,-1-9-146 16,-6-19-412-16</inkml:trace>
  <inkml:trace contextRef="#ctx0" brushRef="#br0" timeOffset="18638.14">30265 1165 579 0,'0'0'303'0,"0"0"-261"16,0 0-28-16,0 0 98 15,0 0 34-15,0 0-74 16,-9 0-32-16,15 0-11 16,11 0-9-16,6 0 19 15,9 0-21-15,4 0-14 16,-2 0-2-16,-1 0-2 0,-3 0-21 16,-8 0-92-16,-4 5-257 15,-11-3-202-15</inkml:trace>
  <inkml:trace contextRef="#ctx0" brushRef="#br0" timeOffset="19002.25">30295 1621 667 0,'0'0'207'0,"0"0"-166"0,0 0 81 16,0 0 39-16,0 0-66 15,0 0-31-15,-12 0-6 16,12 0-23-16,9 0-10 15,10 0-2-15,11 0 0 16,6-1-10-16,4-2-9 16,-2-1-3-16,-4 1 2 15,-4 1-3-15,0 0-2 16,-4-1-9-16,1-1-117 0,-6-1-223 16,0 2-695-16</inkml:trace>
  <inkml:trace contextRef="#ctx0" brushRef="#br0" timeOffset="19249.08">30853 1841 1206 0,'0'0'269'0,"0"0"-238"16,0 0 4-16,0 0 24 16,0 0-13-16,0 0-33 15,-19 0-12-15,19 0-2 16,0 0-74-16,0 0-265 16,-11 1-805-16</inkml:trace>
  <inkml:trace contextRef="#ctx0" brushRef="#br0" timeOffset="19609.22">29825 2125 847 0,'0'0'307'0,"0"0"-264"16,0 0-12-16,0 0 33 16,0 0 9-16,0 0-43 15,13 0-30-15,-10 0-18 16,-1-4-334-16</inkml:trace>
  <inkml:trace contextRef="#ctx0" brushRef="#br0" timeOffset="19941.93">29429 1981 1152 0,'0'0'90'0,"0"0"-74"15,0 0-1-15,0 0 35 16,0 0-20-16,0 0-21 0,0 4-9 15,0-1-22-15,2-3-419 16</inkml:trace>
  <inkml:trace contextRef="#ctx0" brushRef="#br0" timeOffset="23890.44">28542 2266 785 0,'0'0'39'0,"0"0"-36"16,0 0 76-16,0 0 39 0,0 0-39 16,0 0 8-16,0 0-50 15,-30 9-15-15,64-3 32 16,20 1 32-16,19-4-10 15,20-1-12-15,18-2-23 16,18 0-11-16,8 0-8 16,9-6-14-16,-1-4 2 15,-12 3-3-15,-6-3-6 16,-8 1 0-16,-1-3 0 16,4 3 8-16,5-2 0 15,0 2 2-15,0 1 1 16,-8 1-9-16,-7-3 8 0,-14 2-5 15,-13-2-5 1,-17 2-1-16,-15 1-3 0,-11 1 3 16,-6 1 1-16,-6-1 1 15,-5 2 2-15,-7-1-1 16,0 0 8-16,-2 0 2 16,-1 1-4-16,0 1-1 15,-4 0 0-15,-2 0-1 16,-5 2-3-16,-1 1 1 15,0 0-2-15,-3 0 0 16,0 0-3-16,0 0 1 16,0 0-2-16,0 0 2 15,0 0 0-15,0 0-1 16,0 0 2-16,0 0-2 16,0 0-3-16,0 0-51 0,-3-7-83 15,-18-8-624-15</inkml:trace>
  <inkml:trace contextRef="#ctx0" brushRef="#br0" timeOffset="25496.15">32203 1727 217 0,'0'0'661'0,"0"0"-571"15,0 0 35 1,0 0 6-16,0 0-58 0,0 0-12 16,-18-24-26-16,9 24-13 15,-9 0-14-15,-7 4-6 16,-8 12-1-16,1 5-1 16,5 3 0-16,7 0 1 15,5 3-2-15,11-2-1 16,4-4 0-16,0 1-4 15,13-2 5-15,8-6-14 16,7 1 12-16,4-5-11 16,-2-3 6-16,-5-3-4 15,-7-3 11-15,-9 1 0 16,-8-2-1-16,-1 0 2 0,0 0 6 16,0 0 1-16,-3 5-3 15,-7 4-1-15,-2 2-2 16,-3 5 3-16,3 2 14 15,5 2-8-15,7 1 2 16,0 1-9-16,4-2-3 16,18-3 0-16,10-5 4 15,10-7-10-15,16-5-3 16,8 0-108-16,1-17-285 16,-9-10-457-16</inkml:trace>
  <inkml:trace contextRef="#ctx0" brushRef="#br0" timeOffset="26185.08">32484 1388 995 0,'0'0'133'15,"0"0"-128"-15,0 0 13 16,0 0-3-16,0 0 61 15,0 0-6-15,-11 106-42 16,13-61-11-16,10 2-8 16,-2-3-5-16,3-5-1 0,-1 1-3 15,2-7 3 1,-1-2-3-16,-2-3 1 0,-4-9-2 16,-1-5 1-1,-5-6-1-15,-1-2-6 0,0-2 0 16,0 1 1-16,-13-2 5 15,-8 4 1-15,-4 0 2 16,-5 2-1-16,3 7-1 16,7 2 0-16,4 5 1 15,6 0 1-15,7 1-1 16,3-2 1-16,0 2-1 16,7-1-1-16,13-3 0 15,7-2 0-15,1-6 0 16,0-5 1-16,-1-2-1 0,-2-5 0 15,-3 0 0 1,-2 0-7-16,-6-6 7 0,-5-8 0 16,-5-4 2-16,-4-5 4 15,0-7-1-15,0-6-2 16,0-1-3-16,-6 4 0 16,-1 4 0-16,1 11 2 15,3 4 5-15,0 6 6 16,1 4-1-16,2 1-5 15,0 3-2-15,0 0 14 16,0 0-3-16,0 0-9 16,0 0-6-16,0 0-1 15,0 9-9-15,2 14 8 16,6 8 1-16,3 2 1 16,-2 3 1-16,3-1-1 0,6-3-1 15,1-2 0-15,6-5 0 16,6-9-131-16,0-8-360 15</inkml:trace>
  <inkml:trace contextRef="#ctx0" brushRef="#br0" timeOffset="26932.21">32839 1745 1044 0,'0'0'33'16,"0"0"-33"-16,0 0 20 16,0 0 69-16,0 0-17 15,-87 76-32-15,80-42-16 16,7 2-1-16,0-2-12 16,4-3-9-16,17-6 0 15,6-7-1-15,4-8-1 16,2-6-2-16,-3-4-22 15,-6-3-9-15,-8-13 19 16,-7-8 14-16,-9-4 2 16,0 2-1-16,0 2 5 15,-9 2 0-15,2 7-3 16,1 5 14-16,3 6 1 0,0 4-7 16,3 0-11-16,0 7-1 15,0 16 1-15,0 11 9 16,0 5-1-16,1 6-2 15,8 3-1-15,-1 3 5 16,-2 0-8-16,-1-1 3 16,-1 2-2-16,-3-5-3 15,-1-3 4-15,0-10-4 16,0-10 0-16,0-11-2 16,-1-7 4-16,-10-6-2 15,-4 0 6-15,-7-10 1 16,-2-14 3-16,6-6-5 0,6-8 8 15,12-3 13-15,9-4-19 16,21-1-7-16,10 2-7 16,8 2-5-16,1 7-6 15,0 3-6-15,-5 2 6 16,-7-2 6-16,-8 2 12 16,-9-5 0-16,-6-8 2 15,-9-1 12-15,-5-4-8 16,0 1 3-16,-8 4-1 15,-4 11-3-15,4 9 2 16,-2 14 11-16,7 6 0 16,0 3-18-16,0 0 0 15,0 14-9-15,-2 17-1 16,1 13 10-16,4 9 9 0,0 5 4 16,0 1-3-16,3-1-9 15,7-7-1-15,11-6 0 16,3-8-4-16,10-10-106 15,4-12-271-15,-2-11-494 16</inkml:trace>
  <inkml:trace contextRef="#ctx0" brushRef="#br0" timeOffset="27070.55">33303 1926 881 0,'0'0'200'0,"0"0"-184"15,0 0-11-15,0 0-4 0,0 0-1 16,0 0-29-16,-51 8-197 16</inkml:trace>
  <inkml:trace contextRef="#ctx0" brushRef="#br0" timeOffset="28345.56">32455 2406 16 0,'0'0'796'0,"0"0"-699"15,0 0-9-15,0 0 33 0,0 0-2 16,0 0-44-1,0-4-33-15,0 4-19 0,0 0-8 16,0 8-8-16,3 14 2 16,3 9 32-16,0 8 1 15,3 3-16-15,0 3-4 16,0 1-4-16,1 2-5 16,-4 1 1-16,-1-3-2 15,-4 2 6-15,-1-1-6 16,0-2 2-16,0-1-1 15,2-6-7-15,2-3 1 16,1-7-2-16,0-2-4 16,0-8 0-16,-2-4 4 15,0-5-3-15,-3-7-1 16,2 1-1-16,-2-3 2 0,0 0 0 16,0 0 1-16,0 0 6 15,0 0-5-15,0 0 12 16,0 0 10-16,0 0-15 15,0 0 1-15,0 0-7 16,0-2-4-16,0-1 1 16,0 0-1-16,0-3-1 15,0 2-2-15,-2 0 2 16,-1 0 1-16,2 1-1 16,1 0-3-16,-2 1 3 15,1 1 1-15,-2 1-1 16,2 0-1-16,-1-1 1 15,2 1-1-15,0 0 2 16,0 0-1-16,0 0 0 0,0 0-1 16,0 0 0-16,0 0-3 15,0 0 1-15,0 0 0 16,0 0 1-16,0 0 1 16,0 0 1-16,0 0-2 15,0 0 2-15,0 0-1 16,0 0 3-16,0 0-4 15,0 0 4-15,0 0-4 16,0 0 2-16,0 0-13 16,0 0-21-16,0 0-63 15,0 0-201-15,6 0-605 16</inkml:trace>
  <inkml:trace contextRef="#ctx0" brushRef="#br0" timeOffset="29349.26">32350 2966 688 0,'0'0'162'16,"0"0"-150"-16,0 0 87 16,0 0 29-16,0 0-11 15,0 0-58-15,-3-7-37 0,3 7-16 16,3 0 0-16,7 7 9 16,0 2 11-1,2 4-6-15,5 2 10 0,2-1 0 16,2 1 0-16,4 1-1 15,1-2-7 1,-3-2-11-16,-3-2 1 0,-4 0 1 16,-4-3-8-16,0-1 0 15,-3 0-5-15,-3-2 2 16,2-1 4-16,-4-2-2 16,-1 1 7-16,0-2-3 15,-2 0 5-15,-1 0 9 16,3 0 14-16,2 0 6 15,1-13-14-15,4-7-5 0,2-6-8 16,3-7-13-16,3-7-2 16,1-6-11-16,3-4-50 15,-2 1-136-15,-5 1-985 16</inkml:trace>
  <inkml:trace contextRef="#ctx0" brushRef="#br0" timeOffset="32350.25">25694 3846 256 0,'0'0'528'0,"0"0"-405"16,0 0 26-16,0 0-7 16,0 0-62-16,0 0 9 0,0 0-23 15,0 0-16-15,-14 0-14 16,-3 0-16-16,-9 0-3 15,-7 0-1-15,-7 2-4 16,-3 11-2-16,-5 2 3 16,3 4 1-16,1 0-5 15,6 2-5-15,8 2 6 16,10 5-4-16,6 7 2 16,6 5-5-16,8 4 2 15,0 1 8-15,9 1 3 16,17 0-4-16,8-4 0 15,7-4-4-15,11-7-2 16,12-9-4-16,11-6-2 16,14-13-41-16,-1-3-92 0,-14-7-407 15</inkml:trace>
  <inkml:trace contextRef="#ctx0" brushRef="#br0" timeOffset="32950.69">26080 3808 1053 0,'0'0'122'16,"0"0"-56"-16,0 0 31 15,0 0-14-15,0 0-45 16,0 0-22-16,-9 33-8 15,3 2 5-15,3 5 1 16,2 6 6-16,-1 3 3 16,2 1 4-16,-1 0-9 15,1-3-4-15,0-3 0 16,0-4-2-16,0-5-1 16,7-7-5-16,8-2-1 15,2-8 1-15,5-4-3 0,6-8-1 16,8-6 2-16,10 0-4 15,7-8-23-15,5-11-85 16,-3-7-206-16,-10-5-541 16</inkml:trace>
  <inkml:trace contextRef="#ctx0" brushRef="#br0" timeOffset="33667.46">26561 3798 740 0,'0'0'437'16,"0"0"-408"-16,0 0-23 15,0 0 2-15,0 0 28 16,0 0 14-16,-15 66-18 15,12-34-7-15,0 7 10 16,-2 2-17-16,0 3 6 16,0-3-3-16,-1-3-7 15,1-3-9-15,-2-5-4 16,0-7 5-16,2-3-4 16,2-7-2-16,3-7 1 0,0-5 0 15,0-1 3-15,0 0 3 16,0 0 2-16,8-7 5 15,9-11-10-15,6-6 1 16,2-4-4-16,1-6 3 16,3-1-4-16,3-1-1 15,-1 5 1-15,-4 6 2 16,-6 7-2-16,-8 5 0 16,-4 4-1-16,-5 5 6 15,-2 2-3-15,-2 1-1 16,0 1 13-16,0 0-4 15,0 0-8-15,0 0-2 16,0 0-6-16,0 13 0 16,0 3 6-16,0 5 1 15,-9 0 1-15,-3 0-2 0,-4-1 1 16,-5-3 1-16,-6-1-1 16,-3-5 1-16,2-3 1 15,3-2-1-15,9-5 0 16,9-1 0-16,7 0 0 15,0 0 5-15,0 0 6 16,0 0 0-16,0 3 1 16,4 2-8-16,12 5 0 15,9 3-3-15,2 1 1 16,1 3 0-16,2-1 0 16,-3-1-1-16,-1-1-1 0,0-2-3 15,4-2 1-15,1-6-25 16,-1-4-167-16,-3 0-465 15</inkml:trace>
  <inkml:trace contextRef="#ctx0" brushRef="#br0" timeOffset="35927.93">28424 3846 413 0,'0'0'138'15,"0"0"-118"-15,0 0 28 16,0 0 73-16,0 0 1 16,0 0 36-16,0 0-29 15,-12-8-42-15,12 8-23 0,0 0-5 16,0 0 9-16,0 0-5 16,0 0-15-16,0 0-19 15,0 3-10-15,-4 15-9 16,-1 8 22-16,2 5-8 15,2 5-8-15,1 1-4 16,0 1 7-16,0 3-12 16,7-4 0-16,5-2-2 15,-3-4-3-15,-1-7 0 16,0-5-2-16,-2-4-2 16,-1-4 2-16,-1-5-13 15,-2 0-43-15,-1-6-60 0,1 0-139 16,-2-10-243-16</inkml:trace>
  <inkml:trace contextRef="#ctx0" brushRef="#br0" timeOffset="36385.19">28387 3769 1029 0,'0'0'55'0,"0"0"-39"15,0 0-2 1,0 0 10-16,0 0 25 0,0 0-7 16,77 0-14-16,-35 0-16 15,-2 0 0-15,-1 0-5 16,-3 5 1-16,-4 8-4 15,-7 0 1-15,-5 4-1 16,-4 1 3-16,-3 6-3 16,-6 3-1-16,-2 5 6 15,-4 6-3-15,-1 2-1 16,0 1-2-16,-3 0 0 16,-10-2 3-16,-5 0-4 15,1-4 6-15,-3-4 4 16,2-4 12-16,-2-3 4 0,0-5-4 15,-1-3 0-15,-2-3 5 16,-1-5-4-16,4-3-7 16,-1-4-2-16,3-1-10 15,-2 0 0-15,4-13-2 16,0-7-4-16,3-7-29 16,12-5-106-16,1-5-231 15,8-1-592-15</inkml:trace>
  <inkml:trace contextRef="#ctx0" brushRef="#br0" timeOffset="37546.06">30301 3876 565 0,'0'0'190'0,"0"0"-169"16,0 0 0-16,0 0 52 0,0 0 74 15,0 0-34-15,-42 58-56 16,24-47-13-16,-6-1 3 16,-5-4-11-16,-6-6 0 15,-5 0-6-15,-3-3-8 16,4-16 1-16,6-2-7 16,11-2 4-16,8-5 9 15,7 0-17-15,5 0 0 16,2-4-1-16,0-2-7 15,17-1-2-15,5-1-2 16,6 3-6-16,5 4 2 16,2 9-5-16,0 3-3 15,-2 9 7-15,-3 3 4 0,-3 2-1 16,-6 3 1-16,-5 0 1 16,-3 0-7-16,-2 12 3 15,0 11 0-15,2 5 2 16,-3 11 1-16,-3 5 1 15,-3 6 1-15,-4 1 1 16,0-1 3-16,-9-3-2 16,-9-7-1-16,-6-4 4 15,-1-8-5-15,-1-5 2 16,0-9 4-16,3-6 1 16,1-6-3-16,1-2 2 15,6 0 11-15,2-9 2 0,2-6-6 16,6-1 6-16,4-2-8 15,1 1-5-15,0 2 0 16,6 4-5-16,6 4-2 16,1 4 1-16,1 3-2 15,4 0 0-15,1 15-1 16,10 9-1-16,2 6 1 16,6 2 4-16,0 1-2 15,2-3 0-15,2-3-41 16,0-5-128-16,-2-9-306 15</inkml:trace>
  <inkml:trace contextRef="#ctx0" brushRef="#br0" timeOffset="39239.01">30539 3973 853 0,'0'0'186'16,"0"0"-80"-16,0 0-9 15,0 0-8-15,0 0-4 16,0 0-44-16,0-1-20 16,0 1-21-16,0 17-9 15,0 8 9-15,5 7 7 0,3 7 0 16,-2-1-1-16,1 0 3 15,0-4 1-15,-2-5-2 16,-2-4-5-16,0-8-1 16,-2-6 0-16,1-6-1 15,-1-3-1-15,-1-2 1 16,0 0 3-16,0 0 4 16,0-2 11-16,4-13-1 15,-4-6-13-15,3-2-2 16,1-1-3-16,-1-2 0 15,1 1 1-15,4 1-1 16,-1 5-1-16,5 1 1 16,-1 5-1-16,2-1 0 0,3 4 0 15,2 2 1-15,-3 3-1 16,1 3 1-16,-5 2-2 16,-2 0-3-16,3 5 3 15,-3 13-4-15,5 9 4 16,-1 2 2-16,-3 3 0 15,1 2 0-15,-3-7 0 16,-1 0 0-16,-1-2 0 16,3-4-1-16,4-5-19 15,4 0-104-15,6-5-109 16,3-6-228-16</inkml:trace>
  <inkml:trace contextRef="#ctx0" brushRef="#br0" timeOffset="39452.94">31019 4126 732 0,'0'0'352'16,"0"0"-293"-16,0 0 26 15,0 0-13-15,0 0-15 16,0 0-6-16,3-6-35 15,19 4-14-15,12 1 3 16,7-3-5-16,3-2-73 0,-5-2-112 16,-8 0-212-16</inkml:trace>
  <inkml:trace contextRef="#ctx0" brushRef="#br0" timeOffset="39689.18">31032 4034 815 0,'0'0'222'16,"0"0"-134"-16,0 0-3 15,0 0-7-15,0 0-36 16,0 0-25-16,1 45-8 16,11-22 10-16,-1 4-1 15,4 0-8-15,1 1-8 0,1-1-1 16,-1-4-1-1,3-3-8-15,1-1-75 0,-4-7-238 16,1-5-232-16</inkml:trace>
  <inkml:trace contextRef="#ctx0" brushRef="#br0" timeOffset="39933.25">31378 3941 586 0,'0'0'644'0,"0"0"-588"16,0 0-41-16,0 0-6 15,0 0 2-15,0 73 31 16,9-27-7-16,9 6-25 15,0 3-10-15,0 0-62 16,-8-3-386-16</inkml:trace>
  <inkml:trace contextRef="#ctx0" brushRef="#br0" timeOffset="41975.04">25982 4947 91 0,'0'0'601'0,"0"0"-536"16,0 0 79-16,0 0-13 16,0 0 18-16,0 0-38 15,0-21-47-15,0 21-28 16,0 0-13-16,0 0-8 16,0 0-5-16,-11 0-5 15,-10 14-4-15,-12 9 1 16,-2 2 6-16,2 7 4 15,3 0-1-15,9 0 2 16,5 5-5-16,8-1 1 16,8 2-6-16,0 2 8 15,14-1-6-15,14 0 1 0,8-4 3 16,6-4 0 0,4-7-5-16,6-7 1 0,8-9-3 15,-2-7 4-15,0-1-4 16,-8-2-1-16,-6-15 2 15,-10-1 0-15,-8-4 1 16,-13-3 1-16,-11-2-4 16,-2-4 3-16,-8-6-3 15,-15-3 1-15,-10-9-1 16,-3 2 2-16,-3 0-1 0,-3 6-1 16,2 7 0-1,0 8 6-15,0 7-7 0,4 8 1 16,0 7-2-16,3 4 1 15,-1 0-3-15,1 12 0 16,0 14-5-16,3 6-32 16,11 6-99-16,10-4-182 15,9-6-514-15</inkml:trace>
  <inkml:trace contextRef="#ctx0" brushRef="#br0" timeOffset="42852.56">28692 4845 850 0,'0'0'195'16,"0"0"-137"-16,0 0 27 16,0 0-31-16,0 0-17 15,-108 23-4-15,75 7 0 16,0 6 1-16,3 5-15 15,6 2-8-15,5-2-6 16,3-3-2-16,3-3-2 16,3-7-1-16,3-4-13 0,4-6-121 15,3-10-216-15,0-7-206 16</inkml:trace>
  <inkml:trace contextRef="#ctx0" brushRef="#br0" timeOffset="43083.61">28332 4821 1099 0,'0'0'145'0,"0"0"-122"15,0 0-19 1,0 0 8-16,0 0 50 0,94 121 7 15,-49-65-13-15,10 5-34 16,9-2-16-16,10-2-6 16,7-4-80-16,2-10-313 15</inkml:trace>
  <inkml:trace contextRef="#ctx0" brushRef="#br0" timeOffset="44785.05">30495 4759 154 0,'0'0'368'0,"0"0"-322"16,0 0 41-16,0 0 7 16,0 0-6-16,0 0 66 15,-12 81-59-15,-4-60-18 16,-4-1-28-16,-4-1-10 15,-1 1-10-15,-2-6 3 16,2-1-3-16,2-5 18 16,-1-4-11-16,2-4-11 0,1 0-10 15,5-12 4-15,0-12-4 16,3-7-5-16,7-4-5 16,3-5-1-16,3-2-3 15,0-2-1-15,0-1-2 16,3 1-3-16,6 5-18 15,5 5 12-15,-2 6 9 16,3 6-17-16,0 7 11 16,-5 4-1-16,0 6 9 15,-4 4-4-15,-1 1 3 16,2 0-4-16,3 0 1 16,3 3 3-16,3 14-9 0,5 4 10 15,3 6-3-15,1 5 5 16,-1 5-2-16,-3 3 0 15,-8 3-4-15,-5-1 4 16,-8-4 1-16,0-4 2 16,0-8-3-16,-13-6 0 15,-2-6 5-15,-6-4 0 16,-4-4 5-16,-1-6-1 16,-1 0-1-16,2-2-3 15,5-12 2-15,7-3-3 16,5 5 1-16,4-3 0 15,4 5-1-15,0 3 0 16,0 3-3-16,2 1-1 16,8 0-3-16,0 2-2 0,7 1 2 15,2 0-1-15,4 4 4 16,2 13-1 0,-1 3 0-16,0 3 0 0,0-1-1 15,-1 3-1-15,3-3-62 16,0-5-153-16,0-6-361 15</inkml:trace>
  <inkml:trace contextRef="#ctx0" brushRef="#br0" timeOffset="45247.8">30814 4807 1142 0,'0'0'196'0,"0"0"-188"15,0 0 18-15,0 0-4 16,0 0-16-16,0 0 38 16,-6 90-10-16,18-53-12 15,-1 2-16-15,-2-4-5 16,-2-4 6-16,-4-4-6 15,-3-8 0-15,0-6 2 16,0-5-1-16,0-6-2 16,0-2 6-16,-6-3 2 0,-4-15-2 15,-1-5-3 1,3-2-1-16,4-4 1 0,4-2 2 16,0 1-2-16,7 1-5 15,10 8 4-15,4 7-1 16,0 4-1-16,0 10 0 15,0 0 0-15,1 6 3 16,-4 18 0-16,3 8 1 16,-2 5-4-16,-4 3 4 15,1 3-3-15,-2 2-1 16,0-1-30-16,-3-2-215 16,-5-3-415-16</inkml:trace>
  <inkml:trace contextRef="#ctx0" brushRef="#br0" timeOffset="47414.6">26031 5759 686 0,'0'0'108'0,"0"0"20"16,0 0 31-16,0 0-19 16,0 0-58-16,0 0-26 15,0-6-11-15,0 6-22 16,0 0-8-16,0 0-2 15,3 8 0-15,4 6 10 16,1 6 0-16,1 6 3 16,-2 6-6-16,4 5 9 0,-4 4-11 15,-1 1 2 1,-1 3-3-16,-2-3-6 0,0 0 1 16,-1-2-3-16,1 0-3 15,0-1 1-15,0 1 4 16,0-2-8-16,1 1 2 15,-1-6-1-15,1-1 3 16,1-3-4-16,-3-2-2 16,0-5 1-16,-1-1-2 15,-1-2 2-15,0-4 0 16,0-2-2-16,0-5 1 16,0 2-1-16,0-5 0 0,0 1 0 15,0-3 0-15,0-1 0 16,0-1 0-16,0 0 2 15,0 2-1-15,0-3-1 16,0 0 0-16,0 0 4 16,0 0-2-16,0 0 1 15,0 0 2-15,0 0 1 16,0 0 2-16,0 0 3 16,-8-3-9-16,-3-5-1 15,2-1 1-15,-3 1-2 16,0 1 0-16,0-1-1 15,-3-2 1-15,-4 0 0 16,1 0 0-16,-3 1 1 16,3 2-1-16,2 3-2 15,4 0 0-15,0 2 2 0,6-1 0 16,1 3 0-16,2-1 1 16,2 1-1-16,1 0-4 15,0 0 4-15,0 0 0 16,0 0-3-16,0 0 1 15,0 0-1-15,0 0 1 16,0 0-8-16,0 0 2 16,0 11-2-16,6 4 9 15,5-1-1-15,3-1 0 16,1-1 1-16,5-2-1 16,0-3 2-16,-1 0 0 15,0-3 1-15,-6 2 0 0,-1-2 0 16,-3-1 0-1,-1 0-1-15,-2-2 0 0,2 1 0 16,1-2 0-16,2 0-1 16,2 0-4-16,2 0 0 15,0-2 5-15,0-8-1 16,-3-3 3-16,-3-2 0 16,-1-3 1-16,-2 1-1 15,-2-2 2-15,2 2-4 16,-3 3 1-16,-2 2 0 15,-1 1-1-15,0 3 1 16,0 1 0-16,0 2-1 16,0 2 2-16,0 0 0 0,0 2 2 15,0-1-4-15,0 2 1 16,0-2-1-16,0 2-1 16,0 0 1-16,0 0-1 15,0 0-17-15,5 0-59 16,4 0-120-16,4-3-314 15</inkml:trace>
  <inkml:trace contextRef="#ctx0" brushRef="#br0" timeOffset="50150.81">28584 5738 526 0,'0'0'141'0,"0"0"-71"15,0 0 4-15,0 0 12 0,0 0 35 16,0 0-43-1,0 0-26-15,0-3-17 0,-3 3-7 16,-5 0-1-16,1 0-7 16,-5 0-6-16,0 0 2 15,-1 0-3-15,-1 7-2 16,-1 0-4-16,2-1-1 16,1 4-1-16,-2-3 12 15,4 2-3-15,2-2 6 16,3 2 1-16,0 2-8 0,1 3-4 15,1 2 2-15,0 3 3 16,-1 2-1-16,3 1 1 16,1 3-1-16,0-1 2 15,0 0 4 1,1-1-4-16,9-3-3 0,0-2 2 16,3-2-7-16,1 0 4 15,1-2-7-15,0 1 6 16,1-5-7-16,1 2 4 15,0-2-6-15,3-1 4 16,-1-3 3-16,2 0-4 16,0-5 3-16,-2 0 0 15,-1-1-5-15,-4 0 2 16,-3 0 0-16,-5 0-3 16,-1 0-1-16,1 0 2 0,2-2-1 15,0-7 1-15,4 1 1 16,-1-1-2-16,-2 0 0 15,0 0-1-15,-5 1 0 16,1 1 2-16,-1-2 1 16,-2 1-3-16,-2-2 0 15,0 0 3-15,0 0-3 16,0-3 2-16,0 1 0 16,0-1-2-16,0-1 3 15,0 1-3-15,0 2 0 16,0-2 0-16,0 3 0 15,0 2 0-15,-3 1 0 16,0 0 0-16,-2-3 6 16,-1-1-3-16,0-1 0 0,-2-5 1 15,-2 0-3-15,3 1 2 16,-1 0-2-16,0 3-1 16,2 3 1-16,0 0-1 15,-2 3 1-15,-2 0-1 16,-1 0 0-16,2 2-2 15,-1-1 1-15,1 2 1 16,0 0 2-16,0 0-2 16,-4-2 0-16,0 2 0 15,-3-1 0-15,3 4 1 16,-5 1-1-16,0 0-7 16,-5 14-3-16,-3 11-58 15,-3 6-110-15,-3 2-360 0</inkml:trace>
  <inkml:trace contextRef="#ctx0" brushRef="#br0" timeOffset="54539.85">30641 5667 474 0,'0'0'191'0,"0"0"-154"15,0 0 28-15,0 0 33 16,0 0 42-16,0 0-39 16,0 0-25-16,-6 0-37 15,4 0-4-15,-1 0 4 16,-4 0-8-16,1 0-1 15,-3 0-11-15,-1-1-1 0,-5 1-1 16,0 0-6-16,-1 0 3 16,0 0-11-16,-1 0 7 15,-2 0 0-15,2 4-7 16,1 1 3-16,2 2 3 16,2 0 2-16,2 4-8 15,-1 2 3-15,0 1 0 16,0 4 3-16,2 0 4 15,-1 3-11-15,2 3 7 16,1 0-1-16,4 1 2 16,-1-1 1-16,3-1 0 15,1-2-8-15,0-1 5 16,0 1-5-16,5 1 4 16,5-3-1-16,3-1 0 15,1-2-1-15,1-4-2 0,1 1 2 16,0-3-4-16,3-3-1 15,-2 2 6-15,0-4-3 16,1 1 0-16,-2-2-1 16,2-2 1-16,-3-1-1 15,1 0 1-15,-2-1-1 16,-2 0 3-16,0 0-2 16,-1 0 3-16,0 0 2 15,3 0-3-15,0-2 0 16,-2-5-2-16,3 0-1 15,-4 1 3-15,-2 0-1 16,1 2-3-16,-2 1 3 0,-4-1-3 16,-1 2 1-16,-3-1 4 15,3-1-5-15,2-2 7 16,0-4-4-16,1 2-4 16,0-3 2-16,-1 3-2 15,1-1 2-15,-3 1-1 16,1-1 1-16,-2 3 2 15,-1-1-4-15,1 2 7 16,-2 0 0-16,0-3-6 16,1 1 1-16,1 0 2 15,1-3-3-15,1 0 0 16,-1 1 0-16,-1-1 3 16,-1 0-4-16,-1 1 0 0,0 0 2 15,0 1-2-15,0 0 2 16,0-1 1-16,0 1-2 15,0-2 4-15,0-3-2 16,0 1 0-16,0-3-1 16,-1 0 1-16,-2 2-3 15,0 2 0-15,-2 3 0 16,1 1 0-16,-1 0 0 16,-2 1 0-16,1 0-2 15,0 0 2-15,-3 1 0 16,-1-3 0-16,1 1 0 15,-1 0-1-15,0-1 0 0,0 1 2 16,2 2 0 0,-1-1-1-16,-1 3-1 0,-1 2-2 15,-2-1 0-15,0 2-3 16,-4 0 3-16,2 0 0 16,3 0-2-16,0 2-22 15,5 6-54-15,-4 2-98 16,-3-5-400-16</inkml:trace>
  <inkml:trace contextRef="#ctx0" brushRef="#br0" timeOffset="56307.21">26155 7134 428 0,'0'0'170'0,"0"0"-59"16,0 0 6-16,0 0 45 0,0 0-6 16,0 0-55-1,0 0-35-15,-2-3-20 0,2 3-5 16,0 0-21-16,-1 0-6 16,-1 0-6-16,-1 12-3 15,0 4 8-15,0 3 8 16,0 2-3-16,0 6-3 15,2 3-1-15,-1 2 0 16,0 5-6-16,2-1 0 16,0 3 1-16,0-1 0 15,0-2-3-15,0 3 1 16,0-3-2-16,0 0-2 16,0 0 3-16,0-3-3 0,0-1-1 15,2-3 2-15,-2-2-3 16,0-1-1-16,0-4 3 15,0-2-1-15,0-3-2 16,0-2 1-16,0-3 1 16,0-2 0-16,2 0-2 15,-2-3 2-15,0-2 1 16,0-1-1-16,0-2 0 16,0-2 1-16,0 0-3 15,0 0 5-15,0 0 5 16,0 0 4-16,0 0 12 15,0-2-4-15,-12-11-3 16,-6-6-16-16,-4 0-3 16,-1-1 1-16,1 3 2 0,2 1-3 15,1 4-2-15,3 2 2 16,-1 0 3-16,5 4-3 16,1 3 0-16,2 0-1 15,1 3 0-15,2 0 1 16,0 0-3-16,5 0 2 15,1 0 1-15,0 0-3 16,0 0-2-16,0 0 4 16,0 0-10-16,0 8 6 15,0 9 1-15,5-1 1 16,6 3 2-16,1-1 1 16,6-2-2-16,-2-1 3 0,7-2-1 15,-1-5 1-15,2-3 0 16,0-3 0-16,1-2 0 15,-1 0-1-15,-2 0 3 16,-5-4-1-16,-2-6 0 16,-5-2 0-16,-1-5 2 15,-2 1 2-15,-2-1-3 16,-2 3 1-16,-3 4-3 16,0 5-1-16,0 1 3 15,0-1 0-15,0 1-3 16,0 0-7-16,0-3-48 15,0-3-91-15,-5-2-509 16</inkml:trace>
  <inkml:trace contextRef="#ctx0" brushRef="#br0" timeOffset="58224.1">28689 7014 667 0,'0'0'133'16,"0"0"-2"-16,0 0 41 0,0 0-28 15,0 0-43-15,0 0-7 16,-4-5-36-16,4 5-5 16,0 0-15-16,0 0-10 15,0 0-4-15,0 0-6 16,0 0-3-16,0 0-6 16,0 0-3-16,0 0-3 15,0 1-3-15,0 13 1 16,0 7 1-16,0 6 3 15,0 3 5-15,0 1 1 16,0 0 1-16,0 1 4 16,0 0-8-16,0-2 2 15,0 3 4-15,2 0-2 16,0 0-8-16,0 1 2 16,1-1-2-16,0-3 1 15,0 0 3-15,-1-3-5 0,1-5-2 16,-3-2 1-16,1-6 1 15,1-1-1-15,-2-3 0 16,0-1-1-16,0-4 0 16,0 0 1-16,0 0 2 15,0-2-2-15,0 0-1 16,0-2 5-16,0-1-1 16,0 0 0-16,0 0 3 15,0 0-3-15,0 0 3 16,0 0 1-16,0 0-2 15,0 0-3-15,0 0 3 16,0 0-6-16,1 0 1 0,-1 0-2 16,0-1-60-16,0-12-83 15,0-4-347-15</inkml:trace>
  <inkml:trace contextRef="#ctx0" brushRef="#br0" timeOffset="60053.73">30614 6807 459 0,'0'0'294'15,"0"0"-211"-15,0 0-22 16,0 0 65-16,0 0 13 15,0 0-54-15,0 0-20 0,0 0-21 16,0 0 1 0,0 0-15-16,0 0-8 0,0 0 0 15,0 6-12-15,0 6 10 16,0 5 9-16,0 3-7 16,0 6-13-16,0 1 10 15,2 6 1-15,-1 5-8 16,2 1 1-16,2 1-5 15,0-3 10-15,1-3-3 16,2-2-3-16,0-1 0 16,0-2-3-16,1-1-4 15,-1 0 4-15,0-1-5 16,-1-2 2-16,-4 0-1 16,1-2-5-16,-1-3 3 15,0-2-1-15,0-2 0 0,0-2-1 16,-1-2 1-16,1-2 1 15,-3 0 0-15,1-4 4 16,-1 0-4-16,0-3 3 16,0-2-3-16,0 2 3 15,0-3-2-15,0 1 6 16,0-1-3-16,0 0-2 16,0 0-1-16,0 0-2 15,0 0-1-15,0 0-2 16,4 0 1-16,-4 0-9 0,0 3-66 15,2-1-87 1,-2 0-496-16</inkml:trace>
  <inkml:trace contextRef="#ctx0" brushRef="#br0" timeOffset="96363.4">3938 4453 809 0,'0'0'238'0,"0"0"-174"16,0 0-38-16,0 0 8 15,0 0 64-15,0 0-29 16,0 0-6-16,17-10-18 16,-17 10-12-16,0 0-6 15,-5 0-1-15,-14 0 9 16,-14 2-2-16,-13 1-8 15,-9-2-6-15,-14 0-8 16,-3-1 0-16,-8 0-1 0,2 0-3 16,7-1 8-16,8-5-7 15,15 0-3-15,8 1 2 16,10 0 1-16,9-1 0 16,8 3-3-16,7-1 0 15,4 1 0-15,2 1-1 16,0-2-3-16,0-2 0 15,0-4-1-15,15-6 0 16,12-7-1-16,12-5-6 16,6-8 6-16,7-4-4 15,-3-7-1-15,-1-2 3 0,-12-2 3 16,-11 4 0-16,-10 6 2 16,-9 9 1-16,-6 11 0 15,0 6 0-15,0 7 1 16,0 4 10-16,0 4-11 15,0 0-2-15,0 0-2 16,0 7-3-16,-7 17-5 16,-1 12 9-16,-1 6 5 15,3 5-4-15,0 2 4 16,0 4 3-16,2 4-3 16,-1 5 0-16,-1 4 2 15,0 2-2-15,-1-3 6 16,2-3-4-16,1-4-3 0,4-6 0 15,0-7-3 1,0-5 0-16,0-11-2 0,0-6 0 16,1-4-14-16,7-6-43 15,5-7-62-15,4-6-187 16,2-13-753-16</inkml:trace>
  <inkml:trace contextRef="#ctx0" brushRef="#br0" timeOffset="97046.2">4661 3978 1321 0,'0'0'35'15,"0"0"4"-15,0 0 42 16,0 0-36-16,0 0-9 16,0 0-25-16,-19 53-1 15,19 1 15-15,0 5-12 16,0 6 2-16,0 1-6 15,-1 2 4-15,-4-3-7 0,-2-5-5 16,0-9 3-16,1-10-2 16,-2-12-2-16,5-12-2 15,-1-9 0-15,1-8-3 16,3 0 5-16,-2-14 0 16,1-16 0-16,-1-6-4 15,2-8-5-15,0-3 3 16,0 0-2-16,8 4-4 15,7 6 3-15,0 9 4 16,1 8 2-16,1 8 1 16,5 8 1-16,2 4 0 15,4 0-1-15,3 12 2 0,2 10 3 16,3 10-1-16,-3 3 2 16,-2 6-4-16,-1 1 1 15,-6 1-1-15,-9-1 0 16,-2-3-1-16,-11-2-1 15,-2-3 2-15,-2-5-1 16,-17-3 3-16,-6-5-1 16,-8-5 2-16,-6-7-1 15,-10-7 8-15,-5-2 0 16,-1-5-1-16,4-18-2 16,11-3-3-16,11-7-4 15,17-4-4-15,12-1-43 16,11 0-154-16,32 4-289 15,14 5-400-15</inkml:trace>
  <inkml:trace contextRef="#ctx0" brushRef="#br0" timeOffset="97282.07">5125 4353 1056 0,'0'0'252'15,"0"0"-241"-15,0 0 7 16,0 0 10-16,0 0 60 16,0 0-17-16,-20 103-32 0,26-55-29 15,12 4-2 1,-2 2-7-16,-1 0 0 0,0-1-1 16,-6-6-43-16,-2-4-70 15,-5-7-37-15,-2-12-206 16,0-11-317-16</inkml:trace>
  <inkml:trace contextRef="#ctx0" brushRef="#br0" timeOffset="97468.14">5199 4296 920 0,'0'0'270'0,"0"0"-263"16,0 0 1 0,0 0-8-16,0 0-28 0,0 0-190 15,39-17-239-15</inkml:trace>
  <inkml:trace contextRef="#ctx0" brushRef="#br0" timeOffset="97745.16">5487 3841 1254 0,'0'0'67'16,"0"0"-15"-16,0 0 25 0,0 0-35 15,0 0 17-15,9 125 11 16,9-39-35-16,-6 6-20 15,0 6-5-15,-5-1-7 16,-5-1 0-16,-2-4-3 16,0-3-3-16,0-9-39 15,0-12-45-15,-9-12-135 16,1-19-201-16,1-17-437 16</inkml:trace>
  <inkml:trace contextRef="#ctx0" brushRef="#br0" timeOffset="97910.36">5366 4428 1186 0,'0'0'208'16,"0"0"-191"-16,0 0-15 15,115-10 6-15,-35 10-8 16,11-1-24-16,-7-7-226 15</inkml:trace>
  <inkml:trace contextRef="#ctx0" brushRef="#br0" timeOffset="99916.31">7820 6839 250 0,'0'0'278'0,"0"0"-266"16,0 0 23-16,0 0-25 16,0 0-9-16,0 0 6 15,0 0 23-15,36-17-10 0,-34 17-6 16,-2 0 14-16,0 0 38 16,0 0-20-16,0 0-20 15,0 0 1-15,0 0-10 16,0 0 24-16,0 0 29 15,0 0-11-15,0 0 12 16,0 0 6-16,0 0-21 16,0 0-4-16,0 0-6 15,0 0 7-15,0 3-11 16,0 7 2-16,-5 4-6 16,-1 3-3-16,0 2-19 15,2 3-2-15,1 5-1 16,0 3 3-16,1 3-9 0,1 3 7 15,-1 1-4-15,1-3-1 16,-1 1-2-16,1-3 4 16,-1 0-2-16,1 1 4 15,-1-2-6-15,2 1 4 16,0 2-2-16,0-2 1 16,0 3-6-16,0-3 7 15,0-3-3-15,0 1-7 16,0-1 7-16,0-3-1 15,0 3-4-15,0-2 1 16,0-1-2-16,0 0 3 0,0 1-5 16,0-2 4-1,0 0 0-15,0 2-3 0,0 0 2 16,0 1 1-16,-3 1 1 16,0-1 0-16,0 1 0 15,-1 1 3-15,3-2-3 16,1 0-1-16,0 2-3 15,0 0 2-15,0-1-1 16,0 1 3-16,0 2 0 16,0-1-2-16,0-4 6 15,0-3-3-15,-2-7-5 16,2-7 3-16,0-5-4 16,0-3 0-16,0-2-3 0,0 0-37 15,0-16-24 1,5-23-36-16,3-22-268 0</inkml:trace>
  <inkml:trace contextRef="#ctx0" brushRef="#br0" timeOffset="102502.19">7874 6846 508 0,'0'0'277'0,"0"0"-236"16,0 0 23-16,0 0 12 15,0 0 5-15,0 0-31 16,17-6-13-16,-1 6-4 15,2 0-2-15,7 0 9 16,5 0-11-16,9 0 0 16,10 0-9-16,8-2-5 15,2 0-5-15,-1-1-2 16,-7-1-8-16,-3 2 0 16,-3-3 1-16,-2 4-1 15,2 0 2-15,7-1 2 16,5 1 22-16,5 1 18 0,2 0-30 15,2 0-8 1,4 0 2-16,6 0-6 0,-1 0 1 16,1 0 0-16,-4 0 1 15,-7 1-4-15,-5-1 0 16,-5 0 3-16,-5 0-2 16,-6 0 2-16,-2 0-2 15,-3 0-1-15,1-1 3 16,-3-2 1-16,4 0-2 15,-1 1-1-15,-3 0 1 0,-1 1-2 16,1-1 0 0,-4 1 0-16,0 0 0 15,-2-1 2-15,-2 2-2 16,-1-1 0-16,0 1-2 0,-2 0 2 16,-3 0 1-16,-6 0-1 15,-5 0 4-15,-6 0-4 16,-3 0 1-16,-3 0 4 15,0 0 9-15,0 0 0 16,0 0 5-16,0 0 4 16,0 0-14-16,0 0-5 15,0 0 4-15,0 0-2 16,0 0 0-16,0 0-5 16,0 0 5-16,0 3 0 15,0 8-2-15,-2 1-2 16,-1 3 3-16,0 4-2 15,0 2-2-15,1 6 3 0,0 2-3 16,1 3 2-16,1 3 0 16,-2-2 2-16,-1 3-4 15,0-1 8-15,0 1-2 16,-3-1-3-16,1-1-1 16,2-1-3-16,-4 0 3 15,4 1-2-15,-1 3 1 16,1-2-1-16,0-1 2 15,1-1-2-15,1-1 2 16,-1-1 2-16,1-2-2 0,1 2 8 16,0-3-6-16,0-1-2 15,0 5 2-15,0-2 0 16,0 3-3-16,0 0 2 16,0 0 2-16,0 1-3 15,0 1 3-15,0-1-1 16,0-1-1-16,0-1 2 15,0 2 0-15,0-4-2 16,0 4-3-16,0 0 5 16,0 1-4-16,0-2 0 15,0-1-1-15,0-2 2 16,0-3-2-16,0 1 2 16,0-3-3-16,0-3 3 15,0-1-2-15,0-2 1 16,0-4 2-16,0 0-2 0,0-3-1 15,0-1-1-15,0 2 0 16,0 1 3-16,0-2-3 16,0 2 1-16,0-5 1 15,0 1-1-15,0-5-1 16,0-2 0-16,0-1 1 16,0 0 0-16,0-2 0 15,0 0 2-15,0 0-3 16,0 0 2-16,0 0-1 15,0 0 2-15,0 0-2 16,0 0 3-16,0 0-3 16,-12 0-1-16,-2 0 1 0,-8 0-1 15,-3-2 0 1,-2-2-1-16,-3 1 0 0,-4 2-1 16,-4 0 2-16,-2 0-6 15,4 1 6-15,-2 0 0 16,0 0 0-16,2 0 0 15,-1 0-1-15,4 0 1 16,2-2 0-16,-1-1-2 16,3 2 2-16,-4-4-1 15,0 1 0-15,0 0-5 16,-2-2 2-16,3 2 1 16,-2 0 0-16,-5 2 2 15,-6-1 0-15,-1 2-21 16,1-2 7-16,1 2 15 0,0-1 0 15,-2 2 1-15,3 0-1 16,2 0 1 0,4 0 0-16,6 0 2 0,1 0-6 15,6 0 6-15,0 0-2 16,3 0-1-16,1 0 0 16,-3-3 0-16,-1 2-2 15,-4 1 1-15,-2 0 1 16,0-1-1-16,0 1 0 15,-1 0 1-15,4-2 2 16,-1 2-2-16,1 0 0 0,1 0-4 16,1 0 8-1,0 0-5-15,-2-1 2 0,5-1-2 16,-1 2-4-16,-4 0 3 16,-1 0 1-16,0 0-2 15,-2 0-2-15,3 0 4 16,2 0 1-16,1 0-2 15,6 0 2-15,2 0-1 16,2 0 0-16,5 0 1 16,2 0 0-16,-1 0-3 15,-1 0 5-15,0 0-4 16,2 0 2-16,1 0-1 16,1 0 0-16,1 0-1 15,1 2 0-15,1-2 2 16,1 0 2-16,1 0-1 0,0 0-1 15,0 0 0-15,0 0 0 16,0 0 1-16,0 0 0 16,0 0 0-16,0 0-1 15,0 0-1-15,0 0 1 16,-2 0 3-16,1 0-3 16,-3 0 0-16,1 0 1 15,1 0-1-15,1 0 4 16,1 0-2-16,-2 0 1 15,2 0 0-15,-3-4-3 16,0-1 4-16,0 0-2 16,0-1-2-16,-2-1 0 0,-2-3 0 15,0-1 1 1,-2-1-1-16,-3-4 0 0,3 3 0 16,0-1 0-16,3 3 0 15,1 0 1-15,0 2 1 16,3-1 4-16,2 2 5 15,0-5-3-15,0 0-6 16,0-1 0-16,0-2-2 16,0 4 0-16,2-1 0 15,-2 5-12-15,1 3-13 16,3 1-15-16,1 3-41 16,1-5-152-16,1-5-638 15</inkml:trace>
  <inkml:trace contextRef="#ctx0" brushRef="#br0" timeOffset="103968.07">11000 6721 106 0,'0'0'67'0,"0"0"10"16,0 0-6-16,0 0-18 16,0 0 28-16,0 0-14 15,0 0-25-15,0-13-28 16,0 12-4-16,0 1 14 0,0 0-12 16,0-1-7-1,0 1 3-15,0 0-5 0,0 0 15 16,0 0 25-16,0 0 3 15,0-2 7-15,0 2-23 16,0 0-10-16,0 0-15 16,0 0-5-16,0 0-66 15,1 0-289-15</inkml:trace>
  <inkml:trace contextRef="#ctx0" brushRef="#br0" timeOffset="106232.43">11040 6694 68 0,'0'0'224'0,"0"0"-146"16,0 0-1-16,0 0 13 15,0 0-7-15,0 0-22 16,0 0 3-16,0 0-15 15,0 0 2-15,0 0 14 16,0 0 9-16,0 0-8 16,0 0-3-16,0 0-8 15,0 0-7-15,0 0-9 16,0 0 2-16,0 0-6 0,0 0 2 16,0 0-11-1,0 0-12-15,0 3-7 0,0 6-4 16,0 3 1-16,-1 4 22 15,1 2-6-15,0 3-12 16,0 2 3-16,0 2 1 16,0 5 4-16,0 2 3 15,0 0 1-15,0 4-9 16,0-2 5-16,0 1-9 16,0-1 2-16,0 0-2 15,0 0 1-15,0-2-1 16,0 0 1-16,0-2-2 15,0-3 1-15,0-2 0 16,0-1 0-16,0 2 0 0,0-3-3 16,0 0 3-16,0-1-4 15,0 0-1-15,0-1 1 16,0-1 5-16,0 1-6 16,0-2 2-16,0 0-2 15,0 2 4-15,0-1-1 16,0 0-2-16,0 0 3 15,-2-2-4-15,1 0-1 16,1 1 1-16,0-2-1 16,0 1-1-16,0-2 1 15,0 0-1-15,0 1 1 16,0 0 0-16,0 2 1 16,0 0-1-16,0 1 4 0,-2-2 1 15,2 3 2 1,-1-4-1-16,1 1-3 0,0 0 2 15,-2-3-1-15,1 0-3 16,1-1 1-16,-5 0 1 16,5 0-2-16,0 1 1 15,-3-1 0-15,3-1 1 16,-3 0 0-16,3 0-1 16,-2 1-1-16,1 1 0 15,1 1-1-15,-3 1 1 16,-1 0-1-16,2 2 3 15,-1 1-4-15,0-3 2 0,2-1 1 16,-2-1-2 0,1-1-1-16,1-3 4 15,-1 2-1-15,1-2-2 0,1 2 4 16,-2 0-1-16,1 0-2 16,-1 2 2-16,1 2 0 15,-1-1 2-15,1 0-1 16,-1 0-4-16,-2-2 2 15,4-1 1-15,0-3 0 16,0-5-2-16,0 1-1 16,0-2 2-16,0-1-3 15,0 0 2-15,0 0-1 16,0-2-1-16,0 0 0 16,0 1 0-16,0-2 0 15,0 0 1-15,0 0-1 0,0 0 0 16,0 0 0-16,0 0-6 15,0 0-1-15,0 0-1 16,0 0-3-16,0-4-8 16,0-13-17-16,4-8-23 15,2-11-29-15,2-13-199 16,2-21-831-16</inkml:trace>
  <inkml:trace contextRef="#ctx0" brushRef="#br0" timeOffset="108526.26">11049 6714 371 0,'0'0'255'0,"0"0"-232"16,0 0 30-1,0 0 70-15,0 0 29 0,0 0-3 16,0 0-59-16,0 0-50 15,1 0-17-15,1 0 6 16,4 1-7-16,6 1-11 16,10 2-1-16,8-3 10 15,6 2-3-15,10 0-8 16,-1 0 1-16,2 0-7 16,0-1-2-16,-1 2 0 15,-1-1 2-15,-1 0-3 16,0 2 0-16,2-4 1 0,3 1 0 15,5 1 0 1,6 0 2-16,4 3 0 16,2-2-3-16,1 3 0 0,-3-2 1 15,0 1 0-15,-6 0-2 16,-1 0-4-16,-5-2 5 16,3 1 1-16,-4-4-1 15,1 2 0-15,-3-1 0 16,-2 0 1-16,-1-1-1 15,-4 2 0-15,-2-2 0 16,0 2 1-16,-4 0-1 16,0 0 0-16,-3-1 1 15,-2 0-2-15,0-1 1 16,1 1-1-16,-4 0 2 16,-1 0-1-16,-3-1 0 0,-5 1 0 15,-4-1 1-15,-6-1-1 16,-4 0 0-16,-2 0 1 15,-3 0-1-15,1 0 0 16,-1 0 0-16,2 0 0 16,3 0 0-16,0 0-1 15,-1 2 2-15,-1-2-1 16,-1 0 1-16,-2 0 0 16,0 0 8-16,0 0 6 15,0 0-2-15,0 0 0 16,0 0-2-16,0 0-5 15,0 0-5-15,3 0 0 16,0 0 0-16,1 0-1 16,1 1 0-16,-1 1 4 0,-2-2-4 15,-2 1 1 1,0-1 0-16,0 0 0 0,0 1 2 16,0 2-1-16,0 3 1 15,0 2 0-15,0 5 8 16,0 1-3-16,0 4-2 15,0 6 0-15,0 5 5 16,0 4-2-16,0-1-2 16,0 2 3-16,0 1-3 15,0 2 10-15,0 2-6 16,0 3-1-16,0 3 0 16,0 2 6-16,0 4-12 0,-2 0 5 15,1 1 0-15,-5 1-4 16,4-3 2-16,-2 0-3 15,1-5 3-15,-3-2 1 16,1-2-1-16,1 1 0 16,0-2-4-16,1-2-1 15,3 1 4-15,0 0 4 16,0 0-4-16,0 1-5 16,0-1 5-16,0 1-2 15,0-2 0-15,0-2 0 16,0-3 2-16,0-4 5 15,0 0-4-15,0 1-1 16,0-3-3-16,0 3 0 16,0 0 4-16,0 3-4 0,0 0-1 15,1 2-2-15,3-3 2 16,1-1-2-16,-2-4 0 16,0-1 0-16,1-2 2 15,-2-4-1-15,-1-4-1 16,-1-3 0-16,0-2 1 15,0-5-1-15,0-1 2 16,0-4-2-16,0 1 2 16,0-2-2-16,0 0 1 15,-3 0 2-15,-16-2-3 16,-11-9 0-16,-9-2-10 16,-7 2 4-16,-6 0-8 0,-2 2 0 15,5 4 6 1,0 0 2-16,0 3 2 0,-1 0 3 15,-2-2-1-15,0 0 3 16,4 2-3-16,-3-1 4 16,0 0-1-16,-1 1-1 15,2 0-2-15,3-2 2 16,6 2 1-16,5 0 2 16,3 0-3-16,3-1 0 15,0 2-2-15,2-3 2 16,-2 1-1-16,-1-1 1 15,-2 1-4-15,-1 0 3 16,-4 0-2-16,1 2 1 16,1-2 0-16,2 2 2 15,3 1-3-15,1-1 3 0,4-1 0 16,1-1-1-16,4 1 1 16,-1 0 0-16,-1-1 0 15,-4 1-1-15,-2 0-1 16,0 1 2-16,-2 1 2 15,4 0-1-15,-1-2 0 16,0 2-1-16,2-3-1 16,4 2-1-16,-2-2 4 15,0 1-2-15,-1-2 0 16,2 3 0-16,-4-2-1 0,2 2 1 16,1-2-2-1,0-1 1-15,3 0 1 0,-1 2-1 16,4-2 1-16,2 1 0 15,1 0 0-15,4 0 0 16,4 3 0-16,2-1 0 16,4 1 0-16,-2 0-1 15,3 0 0-15,0 0 1 16,0 0-1-16,0 0-12 16,0 0-32-16,0 0-25 15,-1 0-113-15,-4-3-117 16,2-10-771-16</inkml:trace>
  <inkml:trace contextRef="#ctx0" brushRef="#br0" timeOffset="110125.83">13998 6789 430 0,'0'0'579'0,"0"0"-461"16,0 0-61-16,0 0 26 15,0 0-14-15,0 0-9 16,0 0-38-16,0 0-7 16,0 18-3-16,0 8 20 0,0 9-2 15,0 8-11-15,0 7 18 16,0 3-19-16,0 3-2 15,2-4 6-15,-1-2-7 16,2 2-3-16,-1-4-3 16,1 5 3-16,0-1-7 15,0-2 2-15,0-1-3 16,1-3-3-16,1 1 8 16,1 1-6-16,-2-4 0 15,-1-1-3-15,-1 0 2 16,-2-5-1-16,0-2 6 15,0-1-4-15,0-6 2 0,0-4-2 16,-2-2 3-16,1 0-2 16,1-4-2-16,0 2 1 15,0 2-2-15,1 1 6 16,5 2-7-16,-1-3 1 16,-4 3 3-16,1-2-4 15,-2 0 1-15,0-2 5 16,0-1-5-16,0-1 4 15,0-2-4-15,0 0 0 16,0-3 1-16,0 1-1 16,0 1-1-16,0-1 1 15,0 1 1-15,0 2-1 16,0-2 6-16,0 1-5 16,0-1 7-16,0-2-3 15,0 2 2-15,0-2-1 0,0 0 0 16,0 1 0-16,0 0-4 15,0 1 3-15,0 2 4 16,-2 1 0-16,1 0-2 16,1-3-1-16,-2 1 2 15,2 0-2-15,-1-4 0 16,1-1-1-16,0-2-3 16,0-2 1-16,0 0-1 15,0 1-1-15,0-1 4 16,0 1-3-16,0-3 0 15,-2 0-1-15,2-3-1 16,-1 0 2-16,1-4-3 0,0 0 0 16,0 0-5-16,0 0-22 15,-2-9-29-15,1-23-28 16,1-20-99-16,0-23-462 16</inkml:trace>
  <inkml:trace contextRef="#ctx0" brushRef="#br0" timeOffset="112094.9">14006 6827 318 0,'0'0'310'0,"0"0"-229"0,0 0 39 16,0 0-22-1,0 0 3-15,0 0-44 0,15-6-7 16,0 6-24-16,6 0 6 16,13 0-12-16,8 2-5 15,11 3-5-15,11 0 3 16,8 0-3-16,10-1-5 16,-1 0-1-16,-1-1-4 15,-5-1-3-15,-4-1 2 16,1 0 1-16,2-1-1 0,3 3 1 15,1-3 0-15,4 3 1 16,1 1 0-16,3 1 0 16,1 0 0-16,-2 1-1 15,-4 1 0-15,-7-2-1 16,-5 0 0-16,-9-2 1 16,-7-2-4-16,-5-1 2 15,-9 0 2-15,-3 0-1 16,-2 0 1-16,-3 0 0 15,-4 0 1-15,-6 0-1 16,-7 0 0-16,-8 0 0 16,-5 0 2-16,-1 0 3 15,0 0 19-15,0 0-1 16,0 0-5-16,0 0-10 16,0 0-1-16,0 0-5 0,0 0 1 15,0 0-2 1,0 0 1-16,0 0-1 0,0 0 1 15,0 0 4-15,0 9 1 16,0 4 21-16,0 3-9 16,0 4-4-16,-3 1 2 15,0 3-1-15,0 4-2 16,-1 4-2-16,1 1-4 16,-1 4-1-16,3 1-2 15,-1 3 3-15,-1 3 1 16,2 2 5-16,1 1 1 15,0-1-2-15,0 0 4 0,0-1-9 16,0 1-1 0,7-1-2-16,3-1 3 0,-3 1 1 15,2-1-5-15,-2-2 4 16,-2 1-3-16,-2-2-1 16,0-2 4-16,-2-1 2 15,1-1-3-15,1-2-2 16,1-2-2-16,-1-2 0 15,0 0-1-15,0 0 0 16,0 0 1-16,0-2 3 16,2 0-1-16,-1-2 3 15,3 0-3-15,-1 4 0 16,2-3-1-16,-2-2 3 16,3 3 3-16,-2-2-3 15,1 0-5-15,1 2 9 0,0 1-5 16,1-1 1-16,1-1-5 15,-1 1 7-15,-1-3-7 16,-1 0 3-16,-1-1-4 16,2 0 7-16,-5-5-1 15,1 2-6-15,-1-6 1 16,-1 0 0-16,0-3 1 16,-1-2-3-16,0-1 1 15,-2-5 1-15,0 1-1 16,0-2-1-16,0 1 0 15,0-1 1-15,0-1-1 16,-4 3-2-16,-6-2 2 16,-8-1 1-16,-6-1 1 0,-7 0-2 15,-8-1-3-15,-4 1 2 16,-5-1-5-16,3 0 1 16,-1 0 0-16,3 1 5 15,1-2-4-15,-3 0 1 16,2 0 0-16,-3 0 3 15,-1 0 2-15,3 0-2 16,0 0-5-16,2 0 3 16,2-4 1-16,5 1 0 15,-3 0-3-15,1 1 4 16,-5 0-6-16,-1 1-5 16,-5 1 10-16,2 0 1 0,-5 0-1 15,0 0 1 1,-2 0-2-16,-1 0 5 0,6 0-2 15,4 0-1-15,5 0 0 16,3 0 0-16,4 0 1 16,4 0-2-16,1 0 1 15,2 0 0-15,-3 0 2 16,-1 0-2-16,-3 0 3 16,-3 0-7-16,-1 0 8 15,-1 1-3-15,0-1-1 16,1 0-1-16,0 0-1 15,2 0 0-15,1 0 2 0,0 0-5 16,-1 0-1-16,-2 0 1 16,-3 0-2-16,-1 0-1 15,0-1 3-15,0-1 5 16,2 2 1-16,4 0-1 16,7 0-3-16,3 0 3 15,6 0 2-15,7 0-2 16,1 0 0-16,6 0 0 15,1 0 0-15,3 0 3 16,0 0-3-16,0 0 0 16,0 0-10-16,0 0-34 15,3-2-69-15,15-11-197 16</inkml:trace>
  <inkml:trace contextRef="#ctx0" brushRef="#br0" timeOffset="113447.75">17388 6810 858 0,'0'0'212'0,"0"0"-114"15,0 0 24-15,0 0-3 16,0 0-39-16,0 0-46 16,0 0-21-16,3 12-10 15,-2 9-2-15,3 11 19 16,-1 6 4-16,-2 7-9 16,1 3 8-16,-2 3-6 15,1-1-5-15,-1 0-1 16,0 1-4-16,0 0-2 15,0 2-2-15,0 0-3 16,0 3 6-16,0-3-1 16,0-2-3-16,0-1 1 0,-1-3-2 15,-1 0 2-15,1-1-1 16,-2 1 1-16,1-2 0 16,0 2 3-1,2-2-1-15,-1-1-1 0,-1-2 4 16,2 0 4-16,0 3-10 15,0 1 6-15,0-1-6 16,0-1 1-16,0-4 2 16,0-1 0-16,0-4-4 15,0-2 5-15,0 1-1 16,0-3 2-16,0-2-5 16,0 0 2-16,0-2-3 0,0-1 2 15,3-3-2-15,2-1-1 16,0-2 1-16,-2-2 1 15,1-1-1-15,-2-3-1 16,-1-1-1-16,1-3 1 16,-2-3 0-16,0 0 1 15,0 0-2-15,0 0 0 16,1 0-2-16,2-1 0 16,-2-2 1-16,1-1-1 15,-2-2 0-15,1-1-9 16,-1 0 1-16,3 0-8 15,0-21-8-15,2-20-45 16,1-24-158-16,3-23-323 0</inkml:trace>
  <inkml:trace contextRef="#ctx0" brushRef="#br0" timeOffset="115567.11">17415 6806 687 0,'0'0'145'0,"0"0"-75"15,0 0 43-15,0 0 20 16,0 0-50-16,0 0-49 16,0-2-17-16,16 2-11 15,13 0 7-15,7 0 11 16,13 5-10-16,10-4-3 0,10 0-4 15,10 1-6-15,8-1 0 16,-1 2-1-16,1-3 0 16,-5 3 0-16,-3-2-2 15,-3-1 2-15,-4 1-1 16,-5-1 0-16,2 0 1 16,3 0 2-16,3 0-2 15,4 0 1-15,-4 0-2 16,-3 3 4-16,-6-1-2 15,-10-2-1-15,-7 1-1 16,-12-1 1-16,-11 1 5 16,-10-1 4-16,-9 0 13 15,-5 0 28-15,-2 0-1 0,0 0-9 16,0 0-19-16,0 0-4 16,0 0-8-16,0 0 1 15,0 2-3-15,0 1-7 16,0 2 0-16,0 7-3 15,0 5 3-15,0 8-1 16,0 6 2-16,0 3 1 16,0 5 1-16,0 4 2 15,0 2 0-15,-6 1 2 16,3 4 0-16,-3 2 2 0,3 3-4 16,2 3-2-1,-1-1-2-15,2-1 1 0,0 0 0 16,0-2-1-16,0 2 3 15,0-2-1-15,0-1-3 16,0 3 3-16,0-2 3 16,0-3-2-16,0-1 1 15,0-1-4-15,0 1-1 16,0-2 3-16,0 0-2 16,0-2-1-16,0-4 3 15,0-1 0-15,0-2 0 16,3-3 1-16,0-2-2 15,0 1 1-15,1-1 2 16,-1 0-1-16,2-3-2 16,-2-1-1-16,1-2 0 0,1-1-1 15,0-2 0-15,0 0 0 16,1 4 0-16,0 0 0 16,0 4 0-1,-1 1 0-15,-2 0 1 0,1-1-1 16,-4-4 0-16,1-2 0 15,1-6 0-15,-1-3-1 16,1-4 0-16,1-3-6 16,0-2 3-16,-1-1 0 15,-1-2 2-15,1-3 2 16,-1 0-1-16,-1-3 1 16,0 0 0-16,0 0 3 15,0 0 3-15,0 0-2 16,0 0 0-16,-6 0-1 0,-10 0-3 15,-2-4 1-15,-5-2-1 16,-3-1 0-16,-3 1-3 16,-4 3 3-16,1-3-4 15,-4 2 4-15,1 1-2 16,1-1 3-16,0 0-1 16,2 2 0-16,2-3 0 15,2 2 0-15,0-1 0 16,-2-2 0-16,-1 4 0 15,-1-4-1-15,-1 3 0 16,-1-1 1-16,1 4 0 16,-2-1 0-16,4 1-2 15,-1-2 2-15,2-1 1 0,1 2 2 16,1-2-3-16,1 2 0 16,-1 0 0-16,0-3-1 15,-3 1 3-15,1 1-3 16,0 0 1-16,0-1-1 15,3 2-1-15,2-1 2 16,1 1-1-16,5-1 1 16,-1 2-1-16,4-1 1 15,-1 0 0-15,1 0 0 16,-2 1 0-16,0-2-1 16,2 1 1-16,-3 1-1 15,2-2 1-15,-1 1 2 0,3-1-2 16,-1-1 0-16,-1 1-3 15,-1 0 5-15,-1-2-4 16,-1 3 4-16,0-2-2 16,-1 0 0-16,0 3 0 15,-1-1-1-15,-1-1 0 16,4 2 2-16,1-1 1 16,4 0-2-16,3 1 0 15,3-1-1-15,0-1 1 16,0 2 1-16,-1-2 0 15,-2 1-1-15,-3 1-1 16,0-1 1-16,-1 1 0 16,5 0 0-16,2 0 2 0,2 0-2 15,4 0 0 1,1 0 0-16,1 0 1 0,-3 0-1 16,2 0-2-16,-4 0 2 15,-2 0 0-15,-2 0 0 16,-1 0 2-16,0 0-3 15,3 0 2-15,1 0 0 16,3 0 0-16,-1 0 2 16,2 0-2-16,2 0 1 15,0 0 4-15,0 0 0 16,0 0 3-16,0 0 7 16,0 0-4-16,0 0 3 0,0 0-1 15,0 0-3-15,0 0-4 16,0 0-4-16,0 0-3 15,0 0-7-15,0 0-41 16,0-2-55-16,7-10-323 16</inkml:trace>
  <inkml:trace contextRef="#ctx0" brushRef="#br0" timeOffset="118699.2">7764 7524 468 0,'0'0'175'16,"0"0"-151"-16,0 0 70 16,0 0 14-16,0 0 20 15,0 0-40-15,0 0-37 16,-6-4-19-16,0 1 2 16,-6 1-2-16,0 0-11 15,-6 0-12-15,-2 0 8 16,-2 2-5-16,0 0 0 15,4 0-2-15,0 0 1 16,7 0-7-16,0 0-4 16,3 5 6-16,1 1-5 0,-1 2 0 15,1 0 2-15,2 1 2 16,2 2-5-16,0 0 5 16,2 2-2-16,1 2 1 15,0-2 3-15,0 3-4 16,3-2 1-16,6-1 0 15,4 0-2-15,1-3-1 16,5-3 9-16,5-5-4 16,-3-2-2-16,3 0-4 15,-4 0-3-15,-3 0 2 16,-2-9 1-16,-6 0 1 16,-3-2-1-16,-3-2 6 15,1 0-1-15,-4-1-4 16,0 0-1-16,0 0 1 0,0 4 2 15,0 0-1-15,0 2 1 16,0 1 1-16,-4 1 2 16,4 1 2-16,-3 1-7 15,1 0 7-15,-1 1-4 16,-1 1-4-16,-1 0 1 16,1 2-1-16,-2-1 0 15,-3 1-4-15,0 0-3 16,-2 0-9-16,0 0-11 15,0 0-15-15,2 0-47 16,-1 0-227-16,2 0-324 16</inkml:trace>
  <inkml:trace contextRef="#ctx0" brushRef="#br0" timeOffset="119552.83">7789 7453 532 0,'0'0'94'0,"0"0"-64"16,0 0 45-16,0 0 9 0,0 0-22 15,0 0-19-15,3 0 0 16,6 0 42-16,6 8-7 16,0 1-30-16,6 1-12 15,1 1-15-15,2 2-11 16,3-2-2-16,1 2-5 15,-1-2 0-15,-5 1-3 16,-8-3 1-16,1 0 0 16,-9-1-1-16,-2-2 1 15,-1 0-1-15,-1-2 0 16,-1-1 0-16,-1 0 1 16,0-2-1-16,0 1-1 0,0-1 1 15,0 2-1-15,0-2 1 16,0 1 2-16,0 3 3 15,-1-2 5-15,-4 2 5 16,-1 1 5-16,-3 0-8 16,-1 2 1-16,1 1-5 15,-3 1 10-15,-6 1 0 16,0 2-4-16,-3-1 3 16,-4 1 8-16,-2-3-4 15,5 0 4-15,-1-2 1 16,2-1 4-16,5-2-12 15,4-3-1-15,9-2-1 16,0 0-3-16,3 0-6 16,0 0 0-16,0 0-5 0,0 0 3 15,0 0-1-15,0 0-4 16,0 0 0-16,0 0 1 16,0 0-1-16,0 0 2 15,-2 2-2-15,-1-2-3 16,-1 3-17-16,-2-3-39 15,3 0-107-15,-4 0-285 16</inkml:trace>
  <inkml:trace contextRef="#ctx0" brushRef="#br0" timeOffset="120338.48">7494 7622 350 0,'0'0'339'16,"0"0"-315"-16,0 0 46 16,0 0 0-16,0 0 18 15,0 0-16-15,0 0-28 16,-14 0-14-16,-11 0-6 16,-14 5 5-16,-12-1 5 15,-14 0-11-15,-14 0 1 16,-15-2 2-16,-12-1 31 15,-8-1 21-15,5 0-18 16,8 0-6-16,14 0-29 0,8 0-6 16,9-4-4-1,7 0-8-15,7-2 5 16,10 2-8-16,10 0 12 0,8-1-5 16,9 4-7-16,8 0 7 15,5 1-7-15,6 0-2 16,0 0-2-16,0 0 0 15,0 0 0-15,0 0-16 16,0 0-13-16,0 0-37 16,0 0-75-16,7 4-107 15,8-1-178-15</inkml:trace>
  <inkml:trace contextRef="#ctx0" brushRef="#br0" timeOffset="124933.35">6776 7679 820 0,'0'0'331'0,"0"0"-317"15,0 0-12-15,0 0 14 16,0 0 39-16,0 0-24 15,-6 20-21-15,6-4 2 16,-2 5 14-16,1 5 9 16,-2 4 6-16,1 5-8 15,2 3-10-15,0 4 0 0,0 4-2 16,0 0 1-16,3 8 1 16,2 1-14-16,-2 4 2 15,3-1 1-15,-3-1-5 16,2-4-2-16,-2 0 1 15,1-2 5-15,-1 3-5 16,0 1-2-16,-2-3 0 16,-1-1-1-16,0-4 1 15,0-5-4-15,0-4 1 16,0-2 1-16,0-3 0 0,0-3-2 16,0-3 2-1,-1 0-2-15,1-5 3 0,-2-3 1 16,2-2-1-1,0-5 0-15,0 0-3 0,0-4 1 16,0 2-1-16,0-1 0 16,-1 1 0-16,1 0 1 15,-2-4-1-15,2 0 0 16,0-6 1-16,-1 4-1 16,1-3 0-16,0 1 0 15,0-1 0-15,-2 2 0 16,2 0 1-16,-2 1-1 15,0 1 1-15,2 0-1 16,-1 0-1-16,-1-3 1 16,1 2 2-16,1 0-1 15,-2 2-1-15,-1 0 0 16,3 1 0-16,-3 1 2 0,3-2-1 16,0 1-1-16,0-1 0 15,0-1 0-15,0-2 1 16,0 0-1-16,0 0 0 15,0-1 0-15,0 0 0 16,0 1 1-16,0 0-1 16,0-2 0-16,0-1 0 15,0 0 0-15,0 0 1 16,-3 0-2-16,3 0 1 16,0 2 0-16,0-1 0 0,0-1 1 15,0 1-1-15,0-1-1 16,0 2 1-16,0-2 0 15,0 0 2-15,0 0-2 16,0 0 0-16,0 0 1 16,0 0 1-16,0 0-1 15,0 0 1-15,0 0 0 16,0 0 0-16,0 0-1 16,0 0 1-16,0 0-1 15,0 0 0-15,0 0 1 16,-3 0-1-16,3 0 1 15,0 0-1-15,0 0 0 16,0 0 1-16,0 0 0 0,0 0 1 16,0 0 2-1,0 0-1-15,0 0-2 0,0 0 0 16,0 0 1 0,0 0-1-16,0 0 1 0,0 0-3 15,0 0 2-15,0 0-2 16,0 0 1-16,0 0-1 15,0 0 0-15,0 0 0 16,0 0 0-16,0 0 1 16,0 0-1-16,0 0 1 15,0 0-2-15,0 0 2 16,0 0-2-16,0 0 1 16,0 0 0-16,0 0 1 15,0 0-1-15,0 0 0 0,0 0 0 16,0 0 0-16,0 0 0 15,-2 0 0-15,2 0 0 16,0 0 0-16,0 0 0 16,0 0 1-16,0 0-1 15,0 0 0-15,0 0 1 16,0 0-2-16,0 0 2 16,0 0-1-16,0 0 0 15,0 0 0-15,0 0 0 16,0 0-1-16,0 0 1 15,0 0 0-15,0 0 0 16,0 0-1-16,0 0 1 16,0 0 0-16,0 0 1 0,0 0-1 15,0 0 0-15,0 0 0 16,0 0 0-16,0 0 0 16,0 0 0-16,0 0 0 15,0 0 0-15,0 0-1 16,0 0 1-16,0 0 0 15,0 0 0-15,0 0-1 16,0 0 0-16,0 0 1 16,0 0-2-16,0 1 2 15,0 1-2-15,0 3 1 16,0 1 1-16,0 2 0 16,0 0 0-16,0 1 0 0,0 0 0 15,0 2 0 1,0-1-1-16,0 1 2 0,0-1 0 15,0-2-1-15,2 1 0 16,1-2-2-16,-3-2 5 16,0 1-5-16,0-2 3 15,0-1-2-15,3 1 1 16,-3-3 0-16,0 0 0 16,3 0 0-16,-3 1 0 15,0-1 0-15,0 1 1 16,0-1 0-16,0-1-1 15,3 0 0-15,-3 0-1 16,2 2 1-16,-2-1 0 16,3-1 0-16,2 4-1 15,-2-3 1-15,2 1 0 0,-2 1 0 16,0 0 0-16,1-2-1 16,-1 2 1-16,2-2 0 15,2 1 0-15,4-1-1 16,1 2 1-16,7 0 0 15,5-1 0-15,1 0-1 16,9 1-2-16,1-2 1 16,1 2-1-16,-2 0 3 15,5-2-3-15,-5 2-1 16,3-1 3-16,1-2 0 0,-1 0 1 16,5 0-2-16,4 0 2 15,3 0-4-15,7 0 4 16,2 0 0-16,3 0 0 15,2 0 1-15,1-5-1 16,0 2 0-16,-3-1-3 16,-4 3-1-16,-4-1 3 15,-1 1 0-15,-2 1-1 16,5 0 2-16,0-2 0 16,3 1 0-16,0 0-4 15,-2-2 2-15,1 3-3 16,2-1 2-16,1 1 3 15,3 0 0-15,1 0 0 16,-3 0 0-16,3 0 0 16,-4 0 0-16,-1 0 1 15,1 0-1-15,-2 0 1 0,2 0-1 16,-2 1 0-16,-1 2 1 16,1 1-1-16,-1-1 1 15,4-1 0-15,6 3 3 16,0-3-3-16,2 0 1 15,-4 1-1-15,-2-1-1 16,-2 0 1-16,-1-1 2 16,-2 2 0-16,-1-1-1 15,-1-2 2-15,-2 1-2 16,1-1 1-16,-4 0 0 16,1 1-2-16,-7-1-1 0,-3 2 0 15,2 1 2 1,-3-2-2-16,-4 1 1 0,-2 0-1 15,-4-2 1-15,-4 0 0 16,-3 2-1-16,-4-2 0 16,-3 0 0-16,2 0 0 15,-4 0 0-15,-3 0 1 16,-1 0-1-16,-5 0 0 16,-1 0 0-16,0 0 2 15,-4 0-1-15,2 0 2 16,-1 0-2-16,1 1-1 15,-2-1 0-15,2 2 1 16,0-1-1-16,-1-1 0 16,1 2 0-16,-3-2 0 15,0 0 1-15,0 0 2 16,0 0-2-16,0 0 0 16,3 0 1-16,-3 0-1 0,0 0 0 15,0 0 1-15,0 0 2 16,4 0 1-16,-4 0 4 15,0 0 2-15,0 0 2 16,0 0 1-16,0 0-3 16,0 0-3-16,0 0-1 15,0 0-4-15,0 0 0 16,0 0-2-16,0 0 1 0,0 0-1 16,0 0 2-1,0 0 1-15,0-2-3 0,0-8-1 16,0 0 0-1,0 1 2-15,0-4-2 0,0 0 1 16,0 3-1-16,0-1 0 16,0 0 1-16,0-2-1 15,0-1 0-15,0 0 0 16,-4 2-2-16,1 1 2 16,0 1 4-16,1-2-4 15,-2-3 1-15,-1 1-1 16,1-3 0-16,-2 2 0 15,2-1 0-15,-1 2-1 16,1-1 1-16,2 0 1 16,-1 3-1-16,0-1 0 0,3 1 0 15,-3-1 0 1,1 1 1-16,2-2-1 0,-1 0 1 16,-1 0-1-16,2 0 0 15,-1 0 0-15,1 0 0 16,0-2-1-16,0-1 1 15,0 0 0-15,0 4 1 16,0-2-1-16,-2 1 0 16,1 0 0-16,-2-2 0 15,2 1 0-15,1 0 0 16,0 1-1-16,0-2 2 16,0 1-1-16,-2 1 0 0,2 2 0 15,0-2 1-15,0 0-1 16,0 0 0-16,0-2-1 15,0 0 1-15,0 1 0 16,-1-2-1-16,-1 0 1 16,1 1 0-16,-1 4-1 15,2 0 1-15,-1 4 0 16,1 0 0-16,0-1-1 16,0 0 2-16,0-1-1 15,0-2 0-15,0-1 0 16,0-2 0-16,0-2 0 15,0 0 0-15,-3-1 0 16,0 6-1-16,0-3 1 16,0 5 0-16,3-1 0 0,-3 1 0 15,3-1 0-15,-2 0 0 16,2 0 0-16,0-1 1 16,-4-1-1-16,4-3-1 15,0 2 1-15,0-1 0 16,-3 1 1-16,3 0-2 15,0-2 2-15,0 2-1 16,0 0 0-16,0-1 0 16,-2 1 0-16,1-1 0 15,1-2 0-15,0-1 0 16,0 0 0-16,0-2 0 0,0 2 0 16,0 2 0-1,0-3 0-15,0 3-1 0,0 2 0 16,0-1 0-16,0 1 1 15,0 1 0-15,0-1-1 16,1 2 0-16,1-2 0 16,-2 0 1-16,3-2 0 15,1-1 0-15,-1 2 0 16,-1-1-1-16,1 1 1 16,-2 2 0-16,1 0 0 15,-1 0-1-15,1 2 1 16,-1-2 0-16,-1 2 0 15,0 0-1-15,0-2 1 16,0-1 0-16,2 0 0 16,-2 0 0-16,0-2 0 0,0 4 0 15,0-1 0-15,0 0 0 16,0-1-1-16,0 1 1 16,0-3-1-16,0 2 3 15,0-4-6-15,0 3 4 16,0 2 0-16,0 2 0 15,0 2 3-15,0 2-2 16,0 2-1-16,0-1 0 16,0 2-4-16,0 0 4 15,0 0 0-15,0-1 3 16,0 1-3-16,0 0 0 16,-2-1 0-16,2 3 0 0,-1 0-1 15,1 1 1 1,0 1 0-16,0 0 1 0,0 0-1 15,0 0 0-15,0 0 0 16,0 0 0-16,0 0 0 16,0 0 0-16,0 0 0 15,0 0-2-15,0 0 0 16,0 0 2-16,0 0-1 16,0 0-5-16,0 0 6 15,7 0-6-15,9 0 6 16,4 4 0-16,2 0-4 15,2-2-1-15,0 2 0 16,-4-3 2-16,0 1-1 16,-2 1 1-16,-4-2-1 15,-1 1 4-15,-3-2-2 0,-5 1 0 16,1-1 0-16,-4 0 2 16,-1 0 0-16,-1 0-3 15,2 0 3-15,-2 0 1 16,0 0-1-16,0 0 0 15,0 0 0-15,1 1 0 16,2-1 0-16,4 3-2 16,2 0 1-16,-1-2-4 15,2 2-2-15,-5-1-5 16,-1-1 1-16,-1-1 2 16,-3 0 3-16,0 0 2 15,0 0 1-15,0 0 1 0,0 0-17 16,-9 0-18-16,-7-1-81 15,-3-6-104-15,7 1-265 16</inkml:trace>
  <inkml:trace contextRef="#ctx0" brushRef="#br0" timeOffset="125575.97">10900 7407 308 0,'0'0'341'0,"0"0"-317"16,0 0 50-16,0 0 9 15,0 0-12-15,0 0-3 16,0 0-36-16,-38 0-6 16,28 1 24-16,1 5-2 0,0 0-12 15,-1-1-9-15,2 3-8 16,1 2 0-16,1 1-5 15,1 2 4-15,-2 1-8 16,2 1-2-16,1 0-1 16,1 1-7-16,1 0 6 15,2-1-3-15,0 1 0 16,0-1 1-16,5-1 2 16,8-2-1-16,2-2-1 15,3-3 1-15,2-3-3 16,-1-1 2-16,-1-3-2 15,0 0-2-15,-5 0 1 16,-1-4-1-16,-3-7 0 16,-1-5 2-16,-3-3 3 15,-5-5 2-15,0-2 6 0,0 2-5 16,0 3 1-16,-10 4 2 16,1 4 0-16,1 3-4 15,-2 5-7-15,0 3-1 16,-1 2-6-16,-1 0-18 15,0 0-9-15,3 0-19 16,1 6-72-16,3 1-116 16,2 0-46-16</inkml:trace>
  <inkml:trace contextRef="#ctx0" brushRef="#br0" timeOffset="126159.22">11001 7386 473 0,'0'0'186'0,"0"0"-117"16,0 0 55-16,0 0 30 16,0 0-18-16,0 0-67 15,-1-1-29-15,1 1-8 16,3 0-19-16,11 3-8 15,5 7 14-15,4 0-9 16,4 3-7-16,-2-1-2 16,2 2-1-16,-4 2 1 15,1 0-1-15,-5-4 0 16,-5 1-9-16,-7-2 4 16,-1-1 1-16,-5-2 2 0,-1-1-3 15,0 2 3-15,-3 0 2 16,-8-1 1-16,-3 3 0 15,-4 2 2-15,2 0 4 16,-2 3 1-16,1-1 3 16,1 0-1-16,2-2 7 15,0-1 5-15,5-4-4 16,1-1-12-16,4-3-1 16,1-2-4-16,3-1-1 15,-2-1-62-15,-4 0-68 16,-3 0-213-16</inkml:trace>
  <inkml:trace contextRef="#ctx0" brushRef="#br0" timeOffset="129135.94">10507 9422 172 0,'0'0'552'16,"0"0"-450"-16,0 0 25 16,0 0 37-16,0 0-64 15,0 0-25-15,2 0-33 16,1 0-18-16,7 0-7 16,4 0-3-16,5 0-1 15,9 0 4-15,5 0-6 16,9 0 0-16,4 0-1 15,5 0-9-15,1 0 0 16,2 3-1-16,-2-3 2 16,2 0-3-16,1 0 1 0,6 0 0 15,5 0 1-15,3 0 0 16,5 1 0-16,2 1 2 16,3 0-2-16,0 1 5 15,0 0-1-15,-4-1-3 16,-5-1 2-16,-3-1-4 15,0 0 0-15,-1 0 5 16,0 0-5-16,-7 0-6 16,-5 0 6-16,0 0 2 15,-5 0-1-15,2 1-1 16,-2-1 6-16,0 0 3 16,-5 0-5-16,-1 0 3 0,-4 0 0 15,-2 0 3 1,1 0-5-16,1 0-2 0,0 0 4 15,0 0-4-15,3 0-2 16,-2 2 0-16,2-1 1 16,-2 0-2-16,-1 0 1 15,-5 3 0-15,-1-2 0 16,-5 0-1-16,-1 0 0 16,-2-1 1-16,1 0 0 15,-4 0 0-15,2-1 2 16,-2 2-3-16,0-2 0 15,-3 0 0-15,0 0-1 16,-4 0-2-16,1 1 3 16,-3 1 0-16,1-1-1 0,0 0 1 15,1 1-1-15,-2-1 1 16,1 0 1-16,-1 1-1 16,-1-1 0-16,-6 1 0 15,-2-1 0-15,-2-1-1 16,-2 1 2-16,0-1-1 15,1 0 1-15,-1 0 3 16,0 0 4-16,0 0-3 16,0 0 0-16,0 0 1 15,2 0-3-15,-2 0 0 16,0 0 10-16,0 0-1 16,0 0 2-16,1 0 9 15,2 0-11-15,0-5-6 0,2-2 0 16,-2-2-3-1,0-2-1-15,4-1-1 0,-4-2-1 16,2-4 1-16,-2-1 1 16,1-4-2-16,-1-2 1 15,0-3 0-15,0-2-1 16,-1-1 2-16,-1 0-2 16,3 1 2-16,-1 4-2 15,0 0 1-15,0 3-1 16,-1 4 0-16,1 2 1 15,0-2 1-15,-1 1 0 16,-1-2 1-16,1 0-2 16,1-3 0-16,0 1 0 0,2-2 0 15,1-4-1-15,-1-1 0 16,1-3 0-16,-2-1 2 16,-2 3-4-16,1 1 4 15,0 3-2-15,-3 2 1 16,1 1-1-16,-1 1 4 15,3 1-1-15,0-1 1 16,0 0-1-16,0-2 1 16,2-1-4-16,-1-3 1 15,-1-1 1-15,0-2 1 16,0 0-2-16,-2 3 1 16,1 0-2-16,-1 4 1 0,2 1 1 15,-1 3 0 1,4 2-2-16,-3-2 2 0,0 2-1 15,0 0 0-15,0-2-1 16,3 0 2-16,-5 0 0 16,2-1-2-16,-1 0 0 15,-1-2 1-15,1 0-1 16,-2 2 2-16,0-3-2 16,0 3 0-16,0 0 0 15,0 3 0-15,0 1 0 16,0 3-1-16,0-2 2 15,0 0 0-15,0 1-1 16,-2-2 0-16,-1-1 1 16,0-2-1-16,-1-1 0 0,0-3 0 15,1 0 0-15,0 1 0 16,-2 0-1-16,2 3 2 16,0 3-2-16,0 4 2 15,1 2-1-15,1 2 1 16,-1 1-2-16,1-1 1 15,-2 2 0-15,2 2 0 16,-1 0 0-16,2 1-1 16,-1 2 1-16,1 2-1 15,0 0 1-15,-2 0 0 16,2 0-3-16,0 0-2 0,0 0 2 16,0 0-1-1,0 0 2-15,0 0-2 0,0 0 4 16,0 0 1-16,0 0-1 15,0 0 1-15,0 0-1 16,0 0 2-16,0 0-2 16,0 0 0-16,0 0 1 15,0 0-1-15,0 0 1 16,0 0-1-16,0 0 0 16,0 0 0-16,0 0 0 15,0 0 0-15,0 0 0 16,0 0 0-16,0 0 0 15,0 0-3-15,9 0 2 16,0 0 1-16,6 4 1 0,0 2-1 16,3-3 1-16,4 2-1 15,2-1-1-15,4 0 1 16,-2-1-1-16,-5 0-5 16,-2 0 6-16,-4-2-1 15,-2 2-1-15,-2 0-3 16,-1-2 4-16,-2 1 0 15,-1-2 1-15,-4 0-2 16,2 0 2-16,-1 0-2 16,0 0 2-16,2 2 0 15,2-2 0-15,1 2 0 16,6-1 0-16,-2 1-2 16,2-1 1-16,-3 2 1 15,-3-2-7-15,0 1 7 0,-6-1-5 16,-2-1 2-16,1 0-2 15,-2 2 5-15,0-2-2 16,0 0 2-16,0 0-1 16,0 0-2-16,0 0 2 15,0 0-2-15,0 0-3 16,0 0-12-16,0 0-34 16,0 3-72-16,0-2-106 15,0-1-283-15</inkml:trace>
  <inkml:trace contextRef="#ctx0" brushRef="#br0" timeOffset="129733.39">13974 7629 489 0,'0'0'82'0,"0"0"-4"15,0 0 22-15,0 0-26 0,0 0-20 16,0 0-1-16,-35-12 0 15,26 12 3-15,4 0 2 16,-1 0-22-16,-3 0-13 16,-1 0 8-16,1 0-16 15,-2 2-7-15,0 7 1 16,2 2 2-16,1 4-6 16,1 0 1-16,1 4 0 15,4 0-4-15,2-2 1 16,0 1-2-16,0-2 0 15,0-2-1-15,9-1 2 16,3-5-4-16,6 1 2 0,0-5-3 16,1-3-2-16,1-1 0 15,-1 0-10-15,-3 0-6 16,-3 0 19-16,-4-10 0 16,-3-2 4-16,-2-6 14 15,-3-2 8-15,-1-3-3 16,0 0-12-16,0 1 8 15,-8 5 2-15,-1 4-12 16,1 6-5-16,0 3-1 16,1 2-1-16,3 2-8 15,-2 0-34-15,0 0-48 16,3 0-99-16,3 6-86 16</inkml:trace>
  <inkml:trace contextRef="#ctx0" brushRef="#br0" timeOffset="130303.98">13994 7597 90 0,'0'0'568'0,"0"0"-494"15,0 0-19-15,0 0-31 16,0 0 18-16,0 0-22 16,27 0 3-16,-14 0 2 15,1 7-7-15,2 0 10 16,4 3 7-16,2 1-16 15,2-1-16-15,1 2 0 16,-2 2-2-16,-1 0-1 16,-4 0 0-16,-5-2-5 15,-5 2-5-15,-4-2 0 16,0-4-1-16,-4 1 5 0,0-3 5 16,0-2 1-16,0 0 3 15,0 1 3-15,0-4 2 16,-1 3 6-16,-8 0 0 15,2 2 23-15,-2 2-8 16,-5 2-5-16,1 0-6 16,-3 4 1-16,-1-1 3 15,-2 0 7-15,-1-1 2 16,1-2-14-16,1 1-3 16,6-1-2-16,4-4-5 15,1-2-2-15,4-3-5 16,2 1-1-16,1-2-33 0,0 1-99 15,0-1-112 1,0 0-542-16</inkml:trace>
  <inkml:trace contextRef="#ctx0" brushRef="#br0" timeOffset="132698.2">13348 9490 334 0,'0'0'255'16,"0"0"-175"-16,0 0 5 15,0 0 7-15,0 0 14 16,0 0 11-16,-3 4-14 16,3-3-48-16,0-1-13 15,0 0-12-15,0 1-12 16,0 1-7-16,3-1-4 16,12 4-6-16,9-3 11 0,7 3-1 15,9-1-5-15,11 0-6 16,9-1 1-16,5 1 0 15,6-1 0-15,2 0-1 16,0 0-1-16,-2 0-10 16,0-3 2-16,-6 0 3 15,-1 0 4-15,-1 0 1 16,1 0 1-16,6-2 1 16,12-3 0-16,5 2 1 15,8 1-2-15,7 2 0 16,2 0 0-16,5 0 0 15,0 0-1-15,-3 10 1 0,-5-1 4 16,-1 4-4-16,2 0 2 16,1 1 2-16,4-1-2 15,-1-1 1-15,-4-1-2 16,-5-3-1-16,-6 2 0 16,-2-2-1-16,-2 1 1 15,-10-2-1-15,-7 0 1 16,-12-3 0-16,-7 1 0 15,-6-1 2-15,-5-3 0 16,-1 2-1-16,1-3 2 16,-3 0-2-16,-1 0-1 15,-3 0 1-15,-4 0 0 16,-6 0-1-16,-4 0 0 0,-3 0 1 16,-3 0-1-1,3 0 0-15,0 0 1 0,3 0-1 16,2 0 0-16,-2 0-1 15,1 0 1-15,-5 0 0 16,-2 2-1-16,-4-1 1 16,-5-1-1-16,0 0 1 15,-1 0 0-15,1 0 0 16,0 0 3-16,4 0 3 16,-1 0 2-16,3 0 0 15,0 0-5-15,-1 0-3 16,-5 0 2-16,-1 0-1 15,-3 0-1-15,0 0 7 16,0 0 20-16,0 0 14 0,0 0-2 16,0 0-1-16,0-3-10 15,0-5-18-15,0-4-5 16,0-2-2-16,0-2 0 16,0-6 1-16,0-5-3 15,-4-1 4-15,-5-3-5 16,-1-3 2-16,-1 2 0 15,2-2 0-15,0-2-2 16,2 0 2-16,-1-1 0 16,3-2-2-16,1-2 1 15,-1 4-1-15,2-1 2 16,-2 2-1-16,0-3-1 16,1-3 0-16,-1 0 0 0,-1-2 1 15,0 4 1-15,3 5-2 16,-3 2-1-16,5 6 1 15,1 2 0-15,-2 1 3 16,2 2-7-16,0-1 4 16,0-2 0-16,0 0 0 15,0-2 0-15,-1-3 0 16,-4-4 0-16,-1-5-1 16,2-4 2-16,-2 0-1 15,0-3 0-15,1 7-1 16,1 0 0-16,-2 5 1 15,3 4 0-15,0-2 0 0,1 2 0 16,1-3 0 0,-2-1 1-16,3-5-1 0,0-1 0 15,0 0-2-15,0 1 0 16,0 0 0-16,0 1 2 16,-1 0-3-16,-1 1-1 15,-1 1 0-15,-1 4 3 16,-1 2-1-16,-1 2 1 15,0 2 0-15,-3 0 1 16,3 3-1-16,0 4 0 16,0 5 0-16,2 4 1 15,0 0 0-15,2 6-1 16,-1-1 1-16,3 3 0 16,-2-1 0-16,2 3-1 15,-1 0-1-15,1 0 2 0,-2 0-3 16,2 0 1-16,0 0 2 15,0 0-1-15,0 0 0 16,0 0 1-16,0 0 1 16,0 0 1-16,0 0 1 15,0 0-2-15,0 0 0 16,7 0 2-16,10 4 2 16,10 5-4-16,9-1 4 15,7 2-2-15,3 1-3 16,1 0 0-16,-4-1 0 15,-7 0-3-15,-3-1 3 16,-8-1 0-16,-3-1-1 16,-7-1 1-16,-3-2 0 0,-3-1 0 15,-4 0 0-15,-4-3 0 16,-1 0 1-16,0 0 0 16,0 0-1-16,0 0 1 15,0 0 0-15,0 0-1 16,0 0 1-16,0 0-1 15,0 0-15-15,0 0-37 16,0 1-70-16,0-1-41 16,-1 0-328-16</inkml:trace>
  <inkml:trace contextRef="#ctx0" brushRef="#br0" timeOffset="133351.47">17273 7567 501 0,'0'0'97'0,"0"0"-33"0,0 0-5 15,0 0 19-15,0 0-5 16,0 0 15-16,0 2-18 16,-1-2-2-16,-2 0-21 15,-7 0-29-15,-3 3-11 16,-4 2-6-16,0 3 10 15,-1 0-1-15,5 3-7 16,0 4 4-16,2 0 4 16,0 2 0-16,1 1-4 15,3 3-3-15,2 2 4 16,4 0 4-16,1 0-6 16,0 0 6-16,10-2-6 0,11-3-3 15,6-3 2-15,3-4 0 16,1-2-4-16,0-6 3 15,-3-1-4-15,-4-2 1 16,-4 0 0-16,-5-2 2 16,-6-10-3-16,-2-6 7 15,-5-7-3-15,-2 0-1 16,0-4 0-16,0-1 0 16,-11-1-3-16,-5 1-1 15,-1 6-1-15,0 3 0 16,1 9-1-16,2 3-1 15,2 6 2-15,1 2-6 16,1 1-1-16,1 0-1 16,3 4-5-16,1 7-25 0,1 5-87 15,4-2-83-15,0 0-155 16</inkml:trace>
  <inkml:trace contextRef="#ctx0" brushRef="#br0" timeOffset="133967.57">17350 7596 331 0,'0'0'218'0,"0"0"-169"15,0 0 32-15,0 0 12 16,0 0-24-16,0 0-22 15,-2 0-17-15,23 0-11 0,6 6-4 16,5 3 26-16,6 1-13 16,1 3-6-16,7-1 0 15,2 3-10-15,2 0-11 16,-4 0-1-16,-7 0 0 16,-11 0 0-16,-8-2 0 15,-10-2-8-15,-5-2 2 16,-5 1 0-16,0-2 3 15,0 1 2-15,-6-1 2 16,-7 2 2-16,-4 0 7 16,-2 1 1-16,-2 0 5 15,-3 2 1-15,-1 1-9 16,-4 0-1-16,1 0 8 16,3 1-6-16,-1-4 2 15,7 1-2-15,-1-4 0 0,8-1 2 16,-1 0-5-16,4-3-4 15,-2 0 0-15,-2 0-2 16,1-1-4-16,-6 1-23 16,2 0-160-16,0-2-45 15,3-1-414-15</inkml:trace>
  <inkml:trace contextRef="#ctx0" brushRef="#br0" timeOffset="134137.94">17369 8016 710 0,'0'0'182'15,"0"0"-62"-15,0 0 18 16,0 0-99-16,0 0-29 16,0 0-10-16,-6-15-79 15,6 13-245-15</inkml:trace>
  <inkml:trace contextRef="#ctx0" brushRef="#br0" timeOffset="135381.57">17419 8730 695 0,'0'0'153'0,"0"0"-137"15,0 0 34-15,0 0 45 16,0 0-16-16,0 0-21 15,0 0-39-15,-1 0-2 16,1 2 15-16,0 4 10 16,0 1-10-16,-3 1-2 0,3 2-10 15,0 1-8-15,0 3 1 16,0 2-13-16,0-1 0 16,7-1-72-16,-2-7-252 15</inkml:trace>
  <inkml:trace contextRef="#ctx0" brushRef="#br0" timeOffset="137537.06">17312 7127 237 0,'0'0'282'0,"0"0"-205"16,0 0 19-16,0 0 22 15,0 0-30-15,0 0 7 16,0 0-44-16,0 0-1 16,-1 0-2-16,1 0-13 15,-2 0-13-15,1 0 0 16,-2 0 1-16,-2 0 3 15,-1 0-9-15,-4 0-6 0,-1 0 6 16,-5-3-5-16,-2 3-1 16,-4 0-2-16,-7 0 0 15,-2 0 5-15,-2 2 0 16,0 3 11-16,2 3-10 16,4-3-1-16,3 1 4 15,8-2 3-15,6-1 2 16,5-3-11-16,3 2 4 15,2-2-4-15,0 0 4 16,0 0-2-16,0 0-4 16,0 0-1-16,0 0-6 0,0 0 2 15,0 0-1 1,0 0-3-16,0 0 0 0,0 0 0 16,0 0-1-16,0 0-11 15,0 0-38-15,0 0-88 16,0 0-144-16,-6 0-481 15</inkml:trace>
  <inkml:trace contextRef="#ctx0" brushRef="#br0" timeOffset="138565.14">17372 7127 499 0,'0'0'118'0,"0"0"-108"15,0 0 48-15,0 0 35 16,0 0-47-16,0 0-19 16,-14-10-15-16,14 10 3 15,0 0 2-15,0 0-6 16,-1 0-6-16,-1 0 9 16,-7 0 11-16,-3 0 6 0,-5 0-8 15,-6 0 1 1,-4 0 6-16,-1 0 0 0,-2 0-10 15,3 0-3-15,2 0 6 16,6 0 4-16,5 0 8 16,6 0-13-16,5 0-12 15,2 0-6-15,1 0 0 16,0 0 0-16,0 0 0 16,0 0-3-16,0 0-1 15,0 0 0-15,0 0-13 16,0 0-28-16,4 0-24 15,6 0-14-15,0 0-146 16,-1 0-349-16</inkml:trace>
  <inkml:trace contextRef="#ctx0" brushRef="#br0" timeOffset="139531.39">19058 7136 537 0,'0'0'101'16,"0"0"-43"-16,0 0 43 16,0 0-13-16,0 0 12 15,0 0 4-15,0 0-11 16,3 0-25-16,0 0-35 15,3 0-19-15,8 0 1 16,8 3 0-16,9-2 4 16,7 2-10-16,4-2-5 15,6 2 0-15,0 0 0 16,7-2-2-16,1-1 1 16,1 0-3-16,-3 0 0 0,-3 0 0 15,-11 0-1-15,-5 0 1 16,-9-1 4-16,-6 0 20 15,-8-1 11-15,-4 1 0 16,-3-1 0-16,-4 2-11 16,-1 0 5-16,0 0-10 15,0 0-1-15,0 0-7 16,0 0-4-16,0 0-6 16,0 0 2-16,0 0-3 15,0 0-15-15,0 0-77 16,0 0-189-16,0-8-891 15</inkml:trace>
  <inkml:trace contextRef="#ctx0" brushRef="#br0" timeOffset="141325.24">18200 7764 907 0,'0'0'218'15,"0"0"-104"-15,0 0 17 16,0 0 6-16,0 0-53 16,0 0-51-16,0-10-18 0,-2 10-10 15,-5 16-4 1,0 9 6-16,0 4 7 0,3 5-7 16,2 0 2-16,2 0-7 15,0-1 2-15,0 0-3 16,0-4-1-1,0-5-8-15,0-5-26 16,0-6-52-16,5-6-90 0,3-7-152 16,-1 0-227-16</inkml:trace>
  <inkml:trace contextRef="#ctx0" brushRef="#br0" timeOffset="141743.24">18167 7625 1068 0,'0'0'61'0,"0"0"-36"15,0 0 28-15,0 0 5 16,0 0-10-16,0 0-8 16,73 27 4-16,-45-4-26 15,-1 3 13-15,-3-2-5 16,-2 2-10-16,-5 0-1 15,-1-2-10-15,-4 1 2 16,-4 0-4-16,-5 1 11 16,-3-1-7-16,0 0 4 15,0 2 1-15,-5-2-2 16,-5 2-8-16,-5 0 2 0,-3 0 1 16,-3 1-3-16,-4-4 0 15,-3-1 2 1,-2-7 1-16,-3-3 2 0,2-3 0 15,6-7-3-15,3-3 1 16,3 0-2-16,7-3-3 16,-1-18-2-16,5-3-25 15,6-3-58-15,2 2-88 16,3 4-228-16,18 5-458 16</inkml:trace>
  <inkml:trace contextRef="#ctx0" brushRef="#br0" timeOffset="142178.34">18546 8029 1085 0,'0'0'178'16,"0"0"-140"-16,0 0 65 16,0 0 6-16,0 0-53 15,0 0-32-15,-60 40-4 16,45-15-9-16,2 2-3 0,5-1-2 16,5-2-3-16,3-3 1 15,0-7-3-15,8-6 0 16,16-4-1-16,7-4 0 15,5 0-8-15,0-9-20 16,-6-8-14-16,-7-8 24 16,-8-3 15-16,-9-2-1 15,-4 5 4-15,-2 5 1 16,0 7 31-16,-6 5-2 16,-11 4-9-16,-2 1-11 0,0 3 0 15,-2 0-6 1,-1 0-4-16,-1 4 0 0,-2 7-28 15,-2-1-82-15,-3 0-256 16</inkml:trace>
  <inkml:trace contextRef="#ctx0" brushRef="#br0" timeOffset="143009.47">14841 7621 917 0,'0'0'199'0,"0"0"-152"16,0 0 64-16,0 0-7 15,0 0-27-15,0 0-44 16,-6 10-27-16,5 17-4 0,1 11 20 15,0 2-3-15,0 7-1 16,0-1-9-16,0-3-1 16,0-2-5-16,0-2-3 15,0-7-13-15,0-4-48 16,0-5-102-16,0-12-237 16,9-6-476-16</inkml:trace>
  <inkml:trace contextRef="#ctx0" brushRef="#br0" timeOffset="143395.21">14841 7632 945 0,'0'0'138'15,"0"0"-121"-15,0 0 35 16,0 0 16-16,0 0-14 15,0 0-31-15,42-19 16 16,-13 27-21-16,0 5-11 16,1 4-2-16,-3 6-4 15,-2 4 3-15,-2 3-1 16,-7 3-1-16,-4 2 0 16,-5 2 5-16,-5-1-2 15,-2 2-2-15,0-1 5 0,-6-2-2 16,-12-1-4-1,-3-4 2-15,-1-2 2 0,-5-4-5 16,-3-4 9-16,-1-6-5 16,1-6 1-16,0-5-2 15,0-3 0-15,5-4 1 16,6-15-5-16,7-7-49 16,10-3-74-16,2 3-228 15,8 3-526-15</inkml:trace>
  <inkml:trace contextRef="#ctx0" brushRef="#br0" timeOffset="143838.25">15250 7979 515 0,'0'0'648'0,"0"0"-580"16,0 0 37-16,0 0 9 0,0 0-33 16,0 0-41-16,0 13-27 15,-1 7 4-15,-1 6 5 16,2 0-4-16,0 4 0 16,0-2-12-16,0 0 9 15,0-4-11-15,0-1 0 16,0-2-4-16,0-6 2 15,0-3-2-15,0-5-2 16,0-3-37-16,-3-4-69 16,-4 0-159-16,-8 0-612 15</inkml:trace>
  <inkml:trace contextRef="#ctx0" brushRef="#br0" timeOffset="144853.96">11779 7363 1145 0,'0'0'63'16,"0"0"-44"-16,0 0 48 15,-5 96 27-15,4-52-16 16,1 2-31-16,0 2-19 15,0 1-16-15,0 0-1 16,0-4-9-16,3-3-1 16,0-5-1-16,-1-7-27 15,1-7-58-15,2-7-77 16,1-9-240-16</inkml:trace>
  <inkml:trace contextRef="#ctx0" brushRef="#br0" timeOffset="145238.12">11747 7422 968 0,'0'0'287'0,"0"0"-277"15,0 0-6-15,0 0 17 16,0 0 31-16,0 0-6 15,60-2-25-15,-32 14-13 0,2 8-1 16,0 4 4-16,0 3-8 16,-2 3 1-16,-4 3 1 15,-3 0 0-15,-5 0-3 16,-1 1 0-16,-8 1-1 16,-2-2-1-16,-5 0 2 15,0-3-1-15,0-3-1 16,-11-2 0-16,-6-4-1 15,-7-3 1-15,-1-3 0 16,-8-3 0-16,-3-3 0 16,-3-6-10-16,2-1-22 0,4-2-29 15,9 0-45 1,13-13-244-16</inkml:trace>
  <inkml:trace contextRef="#ctx0" brushRef="#br0" timeOffset="145713.87">12165 7897 1211 0,'0'0'71'0,"0"0"-41"16,0 0 63 0,0 0-6-16,0 0-30 0,0 0-35 15,-5-5-18-15,16 5-2 16,13 0-1-16,4 0 0 16,2 0-1-16,0 0 1 15,-8 3 0-15,-4 1-1 16,-3 1 0-16,-8 3-2 15,-2 2-3-15,-5 4 0 16,0 3 4-16,-11 4-4 16,-14 1 4-16,-2 3 1 15,-4-3 3-15,1 0 0 16,8-3 6-16,7-2 0 0,3-4 1 16,12-3-6-16,0-7 1 15,0-1 5-15,16-2-4 16,17 0 2-16,12-2-4 15,9-11-4-15,-1-6-43 16,-8-1-77-16,-9-2-154 16,-18-4-253-16</inkml:trace>
  <inkml:trace contextRef="#ctx0" brushRef="#br0" timeOffset="146512.1">8754 7433 20 0,'0'0'1135'15,"0"0"-1057"-15,0 0-37 16,0 0 12-16,0 0 5 15,0 0-37-15,0 71 35 16,0-29-25-16,0 3-10 16,2 3-4-16,1 1-5 15,1-5-11-15,1-1-1 16,-2-7-3-16,-2-3-42 16,1-7-88-16,-1-11-136 15,1-8-273-15</inkml:trace>
  <inkml:trace contextRef="#ctx0" brushRef="#br0" timeOffset="146914.6">8692 7446 881 0,'0'0'135'15,"0"0"-135"-15,0 0 0 16,0 0 16-16,0 0 67 16,0 0-2-16,91-29-33 0,-69 29-23 15,3 0-7 1,-2 3-9-16,-2 10 4 0,-1 5 1 16,0 1-2-16,-1 5 0 15,-1 6-6-15,-1 4-2 16,-6 4-2-16,-3 2 5 15,-2 2 0-15,-6 0-2 16,0-1 11-16,0-5-1 16,-9-2-6-16,-9-4 2 15,0-6-2-15,0-6-2 16,1-5 0-16,0-5-2 16,1-7-3-16,-1-1 2 15,-2-3-4-15,1-17-53 16,3-5-94-16,6-3-215 15</inkml:trace>
  <inkml:trace contextRef="#ctx0" brushRef="#br0" timeOffset="147463.88">9069 7811 1061 0,'0'0'85'0,"0"0"-18"0,0 0 6 16,0 0-10-16,0 0-27 15,0 0-21-15,45-9-12 16,-26 9 1-16,1 0-3 15,-1 0-1-15,-1 0 0 16,-5 1-4-16,-4 7-6 16,-4 2-7-16,-5 2 3 15,0 1-11-15,0 2 13 16,-12 1-1-16,-3-1 5 16,0 2 2-16,4-2 3 15,1-3 0-15,6-1 2 16,2-2-4-16,2-2 2 0,0-1-2 15,0-4 4 1,2 2-1-16,7-2 2 0,4 0 0 16,-1 1 2-16,0 0-2 15,-3 0 0-15,0 1 6 16,-3 2 0-16,-3 0 0 16,3 5 0-16,-5 1-2 15,-1 3 3-15,0 1-3 16,0 1 2-16,-16 0-3 15,-8-1-2-15,-2-2-1 16,-12-3-7-16,-7-6-18 16,-10-5-51-16,-12 0-219 0,-8-16-388 15</inkml:trace>
  <inkml:trace contextRef="#ctx0" brushRef="#br0" timeOffset="148474.9">7804 7084 507 0,'0'0'188'0,"0"0"-86"15,0 0-2-15,0 0 40 16,0 0-45-16,0 0-39 16,-106 0 2-16,60 0-22 15,-5 0-3-15,-9 0 7 16,2 0 15-16,3-9 8 16,7-2-18-16,10 0-10 15,8-1-20-15,10 4 0 16,7 3-7-16,5 2-1 15,7 3-2-15,1 0-2 16,0-1-3-16,0 1-13 0,0 0-45 16,6 0-51-16,18 0-85 15,10 0-128-15,9 0-460 16</inkml:trace>
  <inkml:trace contextRef="#ctx0" brushRef="#br0" timeOffset="149473.99">10040 7033 673 0,'0'0'109'0,"0"0"-44"16,0 0 22-16,0 0 12 15,0 0 12-15,0 0-45 16,3 0-34-16,5 0 2 16,11 0-14-16,8 0-1 15,9 0 12-15,3 0-6 0,1 0-12 16,-3-2-5-16,-4 1-3 16,-6 1 8-16,-9-2-1 15,-5 2-5-15,-5 0-1 16,-7 0-2-16,-1 0 6 15,0 0 9-15,0 0 6 16,0 0-4-16,0 0-19 16,0 0-2-16,0 0-51 15,-10 0-91-15,-7 0-299 16</inkml:trace>
  <inkml:trace contextRef="#ctx0" brushRef="#br0" timeOffset="150345.04">13076 7074 721 0,'0'0'87'15,"0"0"-50"-15,0 0 44 16,0 0 37-16,0 0 0 16,0 0-52-16,0-2-26 15,9 2-3-15,15 0 26 0,9 0-7 16,3 5-23-16,1-1-18 15,-2-1-8-15,-3-1-7 16,-2-2 0-16,-6 0-1 16,-5 0-27-16,-4 0-81 15,-7 0-261-15</inkml:trace>
  <inkml:trace contextRef="#ctx0" brushRef="#br0" timeOffset="151282.57">15978 7159 934 0,'0'0'156'0,"0"0"-120"16,0 0 34-16,0 0 17 15,0 0-15-15,0 0-14 16,42 2-25-16,-9-2-9 16,1 0-12-16,2 0-10 0,-7 0 0 15,-1 0-1 1,-7 0 1-16,-9 0-2 0,-4 0 1 16,-6 0-1-16,-2 0-24 15,0 0-53-15,0 0-115 16,0-2-682-16</inkml:trace>
  <inkml:trace contextRef="#ctx0" brushRef="#br0" timeOffset="153571.28">20089 7086 678 0,'0'0'149'15,"0"0"-105"-15,0 0 77 16,0 0 50-16,0 0-77 16,0 0-47-16,0 0-22 15,0 0 1-15,-5 0-1 16,-12 4-7-16,-8-1-3 16,-6 0-9-16,-4-3 2 15,3 0 0-15,5 0-1 16,6-11-1-16,9-4 4 15,5-4-1-15,7-4 2 16,0-3-11-16,5-5-2 0,11-1-12 16,3 2-2-16,-1 3-10 15,1 4 4-15,-2 4 16 16,-2 10 6-16,-3 3-1 16,-1 4 0-16,-2 2 0 15,1 0 1-15,0 0 0 16,3 4 2-16,3 12-2 15,3 7 2-15,-2 10-2 16,-3 3 0-16,-2 6 4 16,-8-2-2-16,-2-1 2 15,-2-9 1-15,0-4-3 16,-12-8-1-16,-5-7 1 16,-3-3 6-16,0-6 2 0,-1-2-6 15,2 0 5-15,4-1-1 16,3-13 3-16,3 2-2 15,5-5 6-15,2 5-8 16,2 1-1-16,0 4-4 16,0 2 0-16,0 3 0 15,2 0-3-15,2 2 2 16,4 0-1-16,3 0 0 16,3 7 0-16,7 10 2 15,-2 3 0-15,2 1-2 16,1 2 0-16,-5-2 0 15,-1 0-2-15,-4-3-43 16,3-1-68-16,-1-5-162 16,0-5-258-16</inkml:trace>
  <inkml:trace contextRef="#ctx0" brushRef="#br0" timeOffset="153870.42">20318 7150 980 0,'0'0'250'0,"0"0"-236"15,0 0 15-15,0 0 46 16,0 0-8-16,0 0-37 16,-49 93-9-16,49-69-11 0,9-3-2 15,9-3-2 1,3-9-4-16,1-2 2 0,1-5-4 15,-6-2 0-15,-5 0-1 16,-8-18 1-16,-4-4 10 16,0-5 3-16,-16-1 4 15,-7 1-15-15,-7 2-2 16,-6 7-49-16,-6 6-90 16,0 4-334-16</inkml:trace>
  <inkml:trace contextRef="#ctx0" brushRef="#br0" timeOffset="155107.01">16403 6918 657 0,'0'0'138'15,"0"0"-125"-15,0 0 67 16,0 0 47-16,0 0-40 15,0 0-23-15,-22-14-42 16,11 6-18-16,-5-2 0 0,-1 0 3 16,0-3 0-1,-1-1 4-15,5-1-4 0,3-2 10 16,3 2-5-16,6-1-6 16,1 2-4-16,0-1-2 15,13 3-7-15,7 1-12 16,6 2 4-16,1 2-2 15,2 2 6-15,-4 3 5 16,-4 2 4-16,-8 0 0 16,-4 0 2-16,-3 6 0 15,-3 8 6-15,-2 2 1 16,-1 9 3-16,0 2-2 16,-4 1 1-16,-6 3-6 15,-1-1-1-15,-4-4-2 0,2-1 1 16,-2-6 0-1,0-5 1-15,-1-7-1 0,2-5 2 16,2-2 7-16,0 0-5 16,3-7 6-16,3-8 0 15,2-2-4-15,1-1 5 16,3 4-4-16,0 3-8 16,13 3-4-16,4 6 0 15,2 2-3-15,0 0 5 16,1 0 1-16,1 14-1 15,0 7-1-15,-3 3 1 16,1 3-2-16,-5 0-6 16,2-4-56-16,-3-1-117 15,2-6-63-15,-1-9-343 0</inkml:trace>
  <inkml:trace contextRef="#ctx0" brushRef="#br0" timeOffset="155341.79">16597 6925 633 0,'0'0'594'0,"0"0"-560"15,0 0-3-15,0 0 13 16,0 0 17-16,-16 99-13 15,15-55-28-15,-1 2-10 16,2-1-10-16,0 2-3 16,0-7-98-16,0-3-166 15,0-5-751-15</inkml:trace>
  <inkml:trace contextRef="#ctx0" brushRef="#br0" timeOffset="156592.66">13455 6811 839 0,'0'0'157'15,"0"0"-157"-15,0 0 0 16,0 0 6-16,0 0 37 15,0 0 26-15,-37 61-13 16,27-53-25-16,-1-2-2 16,-2-2-1-16,-5-3-5 15,-3-1-13-15,-2 0-3 0,0-12 0 16,0-7 5-16,7 1-2 16,3-2-4-16,5-2 1 15,8-1-7-15,0 2-15 16,0-1-15-16,6 5 3 15,12 3 14-15,1 2 2 16,4 5 4-16,2 0 3 16,-5 3 4-16,-1 1-1 15,-4 3 1-15,-6 0 0 16,-2 0 3-16,-1 0 6 0,-1 6 1 16,0 11 1-16,-2 5-6 15,-1 5 8 1,-1 3-5-16,-1-2-2 0,0-1-4 15,0-5 0-15,0-3-1 16,-9-2 0-16,-2-6 0 16,-1-3 3-16,-3-5-1 15,4-3 4-15,1 0-2 16,1 0 10-16,2-8 6 16,4-3 12-16,1-1-1 15,2 1-26-15,0 2-6 16,3 5-1-16,8 3-8 15,3 1 3-15,0 0-2 0,5 7 4 16,0 8-18 0,1 2-43-16,1 0-54 0,0 0-198 15,-5-5-218-15</inkml:trace>
  <inkml:trace contextRef="#ctx0" brushRef="#br0" timeOffset="156957.39">13546 6875 948 0,'0'0'105'0,"0"0"-70"16,0 0 70-16,0 0-59 0,0 0-28 15,0 0-9 1,2-9-9-16,5 9 1 0,1 0 2 15,-2 7-1-15,-3 0-1 16,-3 3-1-16,0 2 4 16,0 1-3-16,0 5 3 15,-14 0 9-15,-1-1 7 16,-2 3 13-16,3-5-7 16,5-3-10-16,5-2-6 15,4-4-3-15,0-3-1 16,3-2-3-16,16-1 2 15,9 0-2-15,11-2-3 16,4-13-40-16,-1 0-78 0,-10 0-232 16,-12 1-213-1</inkml:trace>
  <inkml:trace contextRef="#ctx0" brushRef="#br0" timeOffset="157660.91">13996 7109 579 0,'0'0'66'16,"0"0"27"-16,0 0 30 15,0 0 9-15,0 0-20 16,0 0-38-16,-39 0-39 16,12 0-20-16,-4 3-6 15,-4 1-9-15,1-4-19 16,-2 0-147-16,2 0-207 15</inkml:trace>
  <inkml:trace contextRef="#ctx0" brushRef="#br0" timeOffset="158959.07">10376 6656 714 0,'0'0'41'0,"0"0"13"15,0 0 23-15,0 0 39 16,0 0-32-16,-96 32-38 16,74-32-27-16,3 0-2 15,4-4-2-15,3-10 1 16,3-4 0-16,5-2-4 0,4-3-12 16,0-1-35-1,0-2-24-15,11 0-14 0,4 1 9 16,5 2 2-16,2 4 31 15,1 5 16-15,-1 3 9 16,-4 6 4-16,1 2 2 16,-1 3 1-16,-6 0 9 15,2 3 11-15,-3 10 3 16,-3 5 6-16,-4 4-18 16,-2 5 2-16,1 6-1 15,-3 2-2-15,0 2 6 16,-3-4-13-16,-8-3-3 15,-6-6 0-15,-3-5 4 0,-2-7 8 16,-1-5 16 0,5-6 10-16,2-1 5 0,4 0-2 15,3-2-4-15,5-9-16 16,2-2-4-16,2 0-9 16,0 2-4-16,0 4-5 15,12 3-3-15,0 4-2 16,3 0 4-16,1 0-2 15,4 2 1-15,1 13-1 16,3 2-21-16,-2 1-90 16,0-2-83-16,-5-3-50 15</inkml:trace>
  <inkml:trace contextRef="#ctx0" brushRef="#br0" timeOffset="159442.24">10534 6667 922 0,'0'0'108'16,"0"0"-52"-16,0 0 45 15,0 0-49-15,0 0-19 16,0 0-24-16,16 0-9 0,-2 0 0 16,-3 0 0-1,-4 0 0-15,-6 0-4 0,-1 6-4 16,0 1 1-16,0 3-1 16,-7 0 0-16,-8 3 6 15,3-3-4-15,-3 0 6 16,6-4-3-16,6 0 3 15,2-2-11-15,1-1 1 16,0 1 7-16,0-3 1 16,0 2-2-16,1 0 4 15,7 1 0-15,1 1 0 16,1 0 1-16,-1 1 2 0,0 1 7 16,-1 3 4-1,0 0 4-15,0 3-3 0,-2 4-7 16,-5 2-2-16,-1 4-4 15,-7 4-2-15,-26 2-5 16,-16 1-78-16,-18 1-205 16</inkml:trace>
  <inkml:trace contextRef="#ctx0" brushRef="#br0" timeOffset="162161.56">6906 6660 1187 0,'0'0'46'0,"0"0"-33"16,0 0 24-16,0 0 25 15,0 0-21-15,0 0-34 16,-5 35-1-16,5-3 2 15,0 0 1-15,0 2-2 16,0-2 4-16,3 1-6 16,2-5-4-16,-2-4 3 15,1-6-4-15,-4-7 0 16,0-3-3-16,0-7-14 16,0-1 5-16,0 0 10 15,-7 0 2-15,-17-12 0 16,-8 1-1-16,0 4 0 15,-2 4-1-15,4 3 2 16,0 0 0-16,6 0 0 16,3 10 2-16,6 3 0 0,6 5 3 15,5 1 2-15,4 2 0 16,0-2-5-16,0-1-1 16,3-3 1-16,10-3-2 15,2-5 0-15,6-6-1 16,0-1-5-16,6 0-12 15,-2-4 0-15,-1-10 3 16,-6-6 5-16,-2-4 9 16,-7-4 2-16,-4-3 1 15,-5 4 6-15,0 3-2 16,0 6 9-16,0 6 13 16,0 6-14-16,-3 5 2 0,1 1-2 15,2 0 2 1,0 0-7-16,0 0-3 0,0 0 1 15,0 0-2-15,0 0 0 16,0 14-3-16,0 8 4 16,0 4 13-16,0 5-5 15,0 3-4-15,0 0-5 16,0-1 1-16,5-5-4 16,2-2-2-16,-1-2-20 15,0-2-79-15,3-5-135 16,-6-8-447-16</inkml:trace>
  <inkml:trace contextRef="#ctx0" brushRef="#br0" timeOffset="162679.23">6967 6967 1196 0,'0'0'33'0,"0"0"-25"16,0 0 36-16,0 0 18 15,0 0-51-15,0 0-9 16,33-3-1-16,-26 13-1 16,-1 1-1-16,-4 0-3 15,-2 3-17-15,0 0-13 0,-5 2 3 16,-8-2-2-16,2 0-3 15,4-1-5-15,1-2-2 16,5-2 13-16,1-4 22 16,0 1 2-16,0-4 2 15,0 0 2-15,0-1-2 16,1 0 2-16,6-1 2 16,-1 4 0-16,0 0-17 15,0-3 6-15,-4 5 5 16,1 0 6-16,1 2 7 15,-1 1 34-15,-3 0-12 0,0 3 15 16,0-3-2 0,0 1-18-16,0 2 11 0,0 0-22 15,-3 1 3-15,-7 3 2 16,-1-1-4-16,-5-1-5 16,-4 0 2-16,-6-2 0 15,-4-4-2-15,-3-2-9 16,0-6-15-16,-5 0-66 15,-3-4-193-15,2-16-299 16</inkml:trace>
  <inkml:trace contextRef="#ctx0" brushRef="#br0" timeOffset="164347.98">11052 6938 542 0,'0'0'81'0,"0"0"-41"16,0 0 45-16,0 0-29 15,0 0-16-15,0 0-8 0,-2 0-25 16,2 0 6-16,0 0 2 15,-1 0 6-15,-1 0 27 16,1 0-8-16,-2 0 9 16,-3 0 11-16,-1-2-28 15,-4 0-14-15,-2-3 5 16,-2 3 4-16,-6-3-7 16,0 1-8-16,-5 1 8 15,3-1 7-15,0 2 1 16,7-3-2-16,4 3-4 15,8-1 9-15,2 1-6 16,2 0-4-16,0-2-3 0,0 2-1 16,0-5 0-1,0 3-1-15,0-6-15 16,5 2-1-16,5-3 0 0,-1-3 0 16,0-1-1-16,0-3 1 15,-2-2 1-15,-1-5 1 16,-1 1-2-16,-4-6 0 15,1 0 2-15,-2-2-1 16,0 3 1-16,0 1-1 16,-6 1 2-16,-2 5-3 15,1 0 1-15,2 5 1 16,2 5-1-16,0 0-1 16,3 4 1-16,0 3 0 0,-1 2 3 15,-1 3-3 1,2 0 3-16,0 0-1 0,0 0-3 15,0 0-2-15,0 0-5 16,0 0-20-16,0 0-38 16,0 1-99-16,0 5-34 15,0-3-167-15</inkml:trace>
  <inkml:trace contextRef="#ctx0" brushRef="#br0" timeOffset="165097.84">10939 5980 471 0,'0'0'505'0,"0"0"-434"15,0 0 66-15,0 0-51 0,0 0-18 16,0 0-22-16,-5-15-28 15,5 21-18-15,0 11-4 16,0 3 4-16,0 1 5 16,2-3-3-16,2 0-1 15,1-4-1-15,0-3-11 16,-2-4-16-16,-1-2 8 16,-2-3 0-16,0-2 11 15,0 1 5-15,0 1 0 16,-12 1 3-16,-5 1 5 15,-3 3 6-15,-1 5 7 16,6 3 1-16,3 3-7 16,5 1-2-16,2 1-8 0,4 2-1 15,1-2 1-15,0-2-2 16,0-2-1-16,7-5 0 16,6-3-7-16,1-4 1 15,2-4 3-15,-2 0-5 16,0 0-2-16,0-8-4 15,-5-9 11-15,-2-3 4 16,-2-4 2-16,-4 2 3 16,-1 1 0-16,0 1 9 15,0 6-1-15,0 4 12 16,0 4 4-16,0 5 2 16,0 1-8-16,0 0-17 0,0 0-4 15,0 0 0-15,0 14 1 16,0 10-3-16,0 2 4 15,0 7-2-15,0-3-2 16,0-1 0-16,5 0-32 16,4-5-86-16,6-3-223 15,-5-9-328-15</inkml:trace>
  <inkml:trace contextRef="#ctx0" brushRef="#br0" timeOffset="165834.43">11116 6230 55 0,'0'0'531'16,"0"0"-467"-16,0 0 74 16,0 0-27-16,0 0 35 15,0 0-24-15,0 0-72 16,0 0-12-1,0 0-9-15,0 0 3 0,0 0-13 16,0 0-4-16,0 0-1 16,0 0 1-16,0-2-2 0,0 2-9 15,8-1-4-15,3 1-2 16,1 0 0-16,-1 0-2 16,1 0 4-16,-5 0-3 15,-2 0 3-15,-2 0-2 16,-2 0-2-16,-1 8-1 15,0 2-1-15,0 3 6 16,-3 6 0-16,-9-3 0 16,-1 0 0-16,2-1 0 15,1-1 0-15,3-4 0 16,2-1-1-16,5-3 1 16,0-3 0-16,0-3 0 15,0 0 0-15,3 0 3 0,19 0 2 16,8 0 1-16,3 0-5 15,1 0-2-15,-5-3-6 16,-7-4-32-16,-1-1-100 16,-9-4-221-16</inkml:trace>
  <inkml:trace contextRef="#ctx0" brushRef="#br0" timeOffset="167334.35">13824 7167 460 0,'0'0'16'0,"0"0"9"16,0 0 86-16,0 0 3 15,0 0-27-15,0 0 10 16,-3-21 22-16,3 16-23 16,-2 0-4-16,2-1-32 15,-3-2-21-15,-1-2 0 0,0-1 3 16,-1-2-16-16,-1-4-2 16,1-4 9-16,-1-8-10 15,1-6 5-15,-1-4-4 16,3-8-4-16,0-2-16 15,0-8-1-15,3-2 0 16,0 4 1-16,0 6 0 16,0 10-4-16,0 12 8 15,6 9-6-15,-3 4-2 16,-2 7 4-16,1 2-3 16,-2 2 2-16,0 0 2 15,0 3 0-15,0 0-2 0,0 0 0 16,0 0-3-16,0 0-1 15,0 0-10-15,0 0-25 16,0 0-55-16,3 0-63 16,2 0-175-16,0 0-272 15</inkml:trace>
  <inkml:trace contextRef="#ctx0" brushRef="#br0" timeOffset="168104.05">13809 5911 674 0,'0'0'261'0,"0"0"-142"0,0 0 28 16,0 0-75-16,0 0-40 15,0 0-29-15,10 7 0 16,-2 11-3-16,2 6 5 16,2 0-3-16,-1 2 1 15,-2-2-3-15,-1-5 0 16,-3-2-8-16,-4-4-21 16,-1-1 8-16,0-4 0 15,-7 0 10-15,-14 1 10 16,-6 0 2-16,-1 3 1 0,0-1 6 15,1 0 10 1,6 2 7-16,5 2 4 0,5-3-10 16,6 2-13-16,4-1 2 15,1-1-4-15,0 0-1 16,0-2-1-16,6-3-1 16,8-3 2-16,6-4 0 15,6 0 1-15,2 0-4 16,-1-3-5-16,-2-10 3 15,-4-2 2-15,-7-7 1 16,-3 0 3-16,-4-2 14 16,-4 0 26-16,-2 5-4 15,-1 2-5-15,0 4-2 16,0 6 1-16,0 3-12 16,0 2 1-16,-1 1-14 0,1 1-3 15,0 0-4-15,-2 0-2 16,1 10-2-16,-1 11-3 15,2 8 5-15,0 4-1 16,0 1-1-16,8-2-11 16,8-2-49-16,2-2-54 15,1-6-183-15,0-7-296 16</inkml:trace>
  <inkml:trace contextRef="#ctx0" brushRef="#br0" timeOffset="168314.21">14088 6086 1217 0,'0'0'111'0,"0"0"-59"16,0 0 35-16,0 0-54 15,0 0-25-15,0 0 20 16,9 100-4-16,3-52-23 15,3 2-1-15,1 0-55 16,3-6-154-16,1-5-388 16</inkml:trace>
  <inkml:trace contextRef="#ctx0" brushRef="#br0" timeOffset="169403.86">16890 7136 488 0,'0'0'199'0,"0"0"-147"16,0 0 54-1,0 0 54-15,0 0 9 0,0 0-73 16,0 0-14-16,0-3-12 16,0-10-45-16,6-6 4 15,-2-10 5 1,-1-9 10-16,-3-8-11 0,0-8-16 16,0-8-6-16,0-4-9 15,0-5-2-15,0 0 1 16,-7 7 2-16,-5 10-1 15,3 11-1-15,0 12 3 16,2 11-1-16,5 8-1 16,1 5 3-16,1 4-3 15,0 3 0-15,0 0-2 16,0 0-1-16,0 0-1 0,0 0-16 16,0 0-45-16,3 6-33 15,7 1-107-15,-1-6-317 16</inkml:trace>
  <inkml:trace contextRef="#ctx0" brushRef="#br0" timeOffset="170169.98">16648 5525 989 0,'0'0'71'0,"0"0"55"16,0 0-19-16,0 0-6 15,0 0-18-15,0 0-48 16,4-4-35-16,1 28-4 16,1 9 4-16,0 0 2 0,3 2-2 15,-2-3 0-15,-1-4-2 16,0-2 2-16,-1-5-3 15,-3-8-10-15,-2-7-8 16,0-3 2-16,0-3-3 16,0 0 8-16,-16 0 14 15,-9 0 0-15,-9 0 2 16,-4 0 0-16,-2 6-1 16,6 8 0-16,10 5 2 15,5 3 6-15,4 2-7 16,9 0 3-16,6-3-2 15,0-1-2-15,0-3-1 0,19-5 1 16,5-1-1-16,6-6 0 16,1-5-4-16,0 0-4 15,-1 0-5-15,-9-7 7 16,-1-10 3-16,-13-6 3 16,-2-2 12-16,-5-6 12 15,0-4-2-15,0 1 5 16,-9 1-5-16,1 4-9 15,3 6 4-15,4 9 4 16,-2 8-4-16,3 4-9 16,0 2 1-16,0 0-8 15,0 8-2-15,0 20-6 16,0 12 5-16,6 5 2 16,3 2-2-16,2-6 2 15,5 0-15-15,2-5-46 0,4-3-60 16,4-9-171-16,0-11-280 15</inkml:trace>
  <inkml:trace contextRef="#ctx0" brushRef="#br0" timeOffset="170487.03">16911 5763 1048 0,'0'0'112'16,"0"0"-47"-16,0 0 1 0,0 0-36 16,0 0 53-16,-32 82-41 15,32-50-28-15,0-1-7 16,6-3-3-16,20-5-4 16,5-6-16-16,7-5-36 15,0-6-33-15,-5-6-4 16,-12 0 8-16,-6-8 73 15,-9-13 8-15,-6-6 67 16,0-1-24-16,-15-2-7 16,-18 3-8-16,-9 6-19 15,-16 11-6-15,-11 9-3 16,-5 1-67-16,-4 0-357 16</inkml:trace>
  <inkml:trace contextRef="#ctx0" brushRef="#br0" timeOffset="198164.87">8703 10086 874 0,'0'0'211'0,"0"0"-196"16,0 0 71-16,0 0-37 16,0 0 0-16,0 0-3 0,35-3-11 15,5 3 13 1,17 0-21-16,10 4 6 0,12 6-7 16,5 1 1-16,7 4-13 15,10-1-7-15,5 0 1 16,7-3-2-16,1-2-6 15,1-2-1-15,-2-3-2 16,6-1 3-16,5 1 1 16,3 0 0-16,7 2 2 15,5 1 1-15,-3-1 1 16,-6 3 9-16,-6-1-11 16,-10 0 0-16,-5 2-1 15,-4-1-2-15,-2 0 0 16,2 4 0-16,0-3 2 15,-1 0-1-15,-4 2 2 0,-3-1-1 16,-6-2-2-16,-7 0 3 16,-16-2-3-16,-14-2-3 15,-17-1 3-15,-11-2 0 16,-11-1 1-16,-9 1-1 16,-3-2 0-16,-3 0 2 15,0 0 13-15,0 0 5 16,0 0-2-16,0 0-1 15,0 0-2-15,0 0-10 16,0 0-1-16,0 0-1 16,0 0 2-16,0 0-1 15,0 0-1-15,4 0 1 0,-4 0 1 16,2 0 1 0,1-2 7-16,1-6-8 0,1-3 0 15,1-3 0-15,0 0-1 16,-1-3 2-16,0-3-1 15,-1-1 3-15,-2-4 5 16,1-2-4-16,-3-3-3 16,0-1 2-16,0-2-5 15,0 1-3-15,0 0 5 16,-3 2-4-16,1 0-1 16,-1 2 0-16,0 1 0 15,0-4 2-15,-2 2 0 16,2-3-2-16,-2 2 1 0,4-1-3 15,-1-2 4 1,1 4-1-16,1 2-1 16,-2 2 0-16,2 4 0 0,-1-1 1 15,-1 1-1-15,-1-2-1 16,0 0 1-16,-4 0 0 16,4-3 0-16,0-1-1 15,-3-1 0-15,1 0 1 16,1 1 0-16,-2 2 0 15,0 2 0-15,3 3 0 16,-1 2 0-16,-1 0 0 16,2-1 0-16,3 1-1 15,0-2 4-15,0 2-4 16,0-3 1-16,0 1-1 0,0 0 0 16,0 2 0-1,0 2 1-15,-3 1 0 0,1 1 4 16,1 0-4-16,-2 1 0 15,3-3 1-15,-3 1-1 16,2-3 0-16,1-3-1 16,0-1 1-16,0 1-1 15,0 1 2-15,0 2 0 16,0 2-1-16,0 2-1 16,-2 0 1-16,1 1 2 15,1 1-2-15,-2 1 0 16,2-2 0-16,0-1-3 15,-1 2 3-15,1-2 0 16,0 3 2-16,0 1-4 16,0 0 3-16,0 2-2 0,0 1 2 15,0 1-2-15,-2-1 2 16,2 0-4-16,-1-2 4 16,1 1-1-16,-2-4 0 15,-1 1 0-15,3 2 0 16,-1-1 1-16,-1 2-1 15,2 6-5-15,0 1 5 16,0 1 0-16,0 0-4 16,0 0-4-16,0 0-2 15,0 0 2-15,0 0-7 0,-1 0 7 16,1 0 2 0,0 0 1-16,0 2-13 0,0 3 6 15,0 2-19-15,0 1-40 16,3 0-119-16,7-4-189 15</inkml:trace>
  <inkml:trace contextRef="#ctx0" brushRef="#br0" timeOffset="200735.84">8699 8445 552 0,'0'0'146'0,"0"0"-75"15,0 0 8-15,0 0 4 0,0 0 67 16,0 0-36-16,0 0-64 16,-18-24 4-16,18 24-36 15,0 1-15-15,-1 16 3 16,1 11 11-16,-2 6 29 15,2 7-25-15,0 0 16 16,0 3-20-16,0 0 4 16,0-2 6-16,3 2-10 15,3-2 0-15,-1-1 1 16,-1 0-8-16,-1-1-2 16,3-1 0-16,-3-2-1 15,0-2 1-15,0-1 2 16,0-1-1-16,0-5-7 15,0-1 4-15,0-4-2 0,3 1-4 16,-3-1 1-16,0-2 2 16,-2 1 0-16,1-1-3 15,-2 1 2-15,0-3 2 16,0 2-2-16,0-4 1 16,0 1 0-16,0 2-1 15,0-3-2-15,0 1 2 16,1-1 1-16,1 0 0 15,-1-2-1-15,2 0-1 16,-1-1 1-16,-1-1 0 16,1-1-2-16,-2 1 0 0,0-1 6 15,0 0-5 1,0-2-1-16,0 1 0 16,0-2 3-16,0-2-2 0,0 0-1 15,0 1 0-15,0-1 0 16,0 1 0-16,0 2 1 15,0-1 0-15,0 3-1 16,0-3 1-16,0-1 1 16,0 4-1-16,0-1 0 15,0-1-1-15,-2 1 0 16,-1 0 1-16,2 1-1 16,-2 1 3-16,1-1-3 15,2 1 0-15,0 1 1 16,0-2 1-16,0 1 0 15,0 0 0-15,0-2-1 0,0 1-1 16,0-1 0-16,-1-3 2 16,1 1-1-16,0-2 0 15,0 0-1-15,-2-1 0 16,2 1-2-16,-1 0 2 16,-1 1 0-16,1 1 1 15,-1-1 0-15,-2 4 0 16,3-4-1-16,-1 2 1 15,2-2 3-15,-1 0-4 16,1 0 4-16,-2 0-4 16,2 1 0-16,-1 2 2 15,1 1 1-15,-2-3-3 16,-1 1 0-16,3 1 1 16,0-1-1-16,0 0 0 0,0 1 0 15,0 0 2-15,0-2 0 16,0 0-2-16,0 1 1 15,0-1 0-15,0 0 0 16,0-1-1-16,0-1 1 16,0-3 2-16,0 1-2 15,0-2-1-15,0-2 0 16,0-1 1-16,0 0-1 16,0 0 2-16,0 1-1 15,0-1-1-15,0 0 2 16,0 0-2-16,0 0 5 15,0 0-4-15,0 0 2 16,0 0-2-16,0 0 5 0,0 0-1 16,0 0 1-16,0 0-1 15,0 0 0-15,0 0-2 16,0 0 0-16,0 0-3 16,0 0 7-16,0 0-5 15,0 0-1-15,0 0 5 16,0 0-3-16,0 0 0 15,0 0-1-15,0 0-2 16,0 0-1-16,0 0 1 16,0 0-1-16,0 0-13 0,0 0-29 15,-3 0-40 1,-2-2-106-16,2-16-589 0</inkml:trace>
  <inkml:trace contextRef="#ctx0" brushRef="#br0" timeOffset="202953.55">12151 10390 321 0,'0'0'345'16,"0"0"-293"-16,0 0 56 16,0 0 2-16,0 0-14 15,0 0 0-15,15-7-21 16,3 2-38-16,8 1-10 15,14-2 2-15,9 1-14 0,8-1-9 16,3-1-3 0,4 3 3-16,0 0-4 15,2 2-1-15,-1 1 1 0,-1-1 1 16,0 1-3-16,-3 0 2 16,5 1 0-16,9-2 3 15,13 2 11-15,15 0-2 16,10-2 8-16,10 2-16 15,-1 0-2-15,-3 0-3 16,-4 0-1-16,-12 0-5 16,-7 0 5-16,-10 0 4 15,-6 5-4-15,1-1 1 0,1 0 2 16,3-1-1-16,-1-1-2 16,-2-1-2-16,-6 2-1 15,-5-1 3-15,-6 0 1 16,-6-1-1-16,-5 2-2 15,-6-1 1-15,-4-1 1 16,-2 2 3-16,-1 0-1 16,0-2-1-16,0 1 2 15,-2-2-3-15,0 1 9 16,0-1-6-16,0 2-1 16,-3 0 4-16,-1-2-3 15,-7 0 0-15,-4 0 0 16,-8 0-3-16,-2 0 3 15,-8 0 3-15,-2 0 3 16,-2 0 9-16,-2 0 8 0,0 0 1 16,0 0-3-16,0 0-1 15,0-2-16-15,0-6-4 16,0 0 0-16,0-1-1 16,0-3-1-16,0-3-1 15,0-4 1-15,0-6-1 16,0-4 0-16,0-4 0 15,0-7 2-15,-2 2-4 16,-5 0 2-16,-1 3 0 16,2 2 0-16,-1 4 3 0,1-1-2 15,0 0 1 1,1 0-2-16,2 1 1 0,0-1-1 16,-1-2 1-16,1 1 0 15,-2-2-1-15,2-1 0 16,0 2 0-16,-1 1 0 15,1 1 0-15,-2 1 0 16,0-1-1-16,0 1 1 16,1 2 2-16,-1 1-1 15,0 1-2-15,1 2 3 16,1-1-1-16,0 0-1 16,-1 0 0-16,1 1 0 15,0-2 2-15,0 0-2 16,-2 1 0-16,-1 0 0 15,0 1 2-15,-3 3-4 16,3 4 3-16,0-1-1 16,2 2 0-16,-1-1 3 0,0 0-3 15,0 2 0-15,1 0-1 16,1 2 1-16,0-1 2 16,-2-2-1-16,2 3-1 15,0-4 0-15,-1 1 0 16,1-1 0-16,-2 2 0 15,1-1-2-15,-1 5 2 16,1 0 0-16,1 2-1 16,1 3 1-16,-2-1 0 15,3 2 2-15,1 0-2 0,-2 0 1 16,2 1-1-16,-2-2 0 16,2 0 1-16,-1 1-1 15,1 0 1-15,-2-2-1 16,1 0 0-16,1 1 0 15,-2 0-1-15,1 2 1 16,1 0 0-16,-2 2 0 16,2 1-4-16,0 0 4 15,0 0 0-15,0 0 0 16,0-1 1-16,0 0 0 16,0-4-1-16,0-1 1 15,-1 1-1-15,-1 1 0 16,1-1 0-16,1 4 1 0,-3 0-1 15,3 1 0 1,-2 0-2-16,2-2 0 0,0 2 2 16,0 0-2-16,0 0 2 15,0 0 0-15,0 0 0 16,0 0-2-16,0 0 2 16,0 0 2-16,0 0-2 15,0 0-1-15,0 0-1 16,0 0-7-16,0 0-22 15,0 0-57-15,-6 0-94 16,-5 9-194-16,0 3-546 16</inkml:trace>
  <inkml:trace contextRef="#ctx0" brushRef="#br0" timeOffset="205014.81">15448 10429 101 0,'0'0'509'0,"0"0"-393"16,0 0 23-16,0 0-24 16,0 0-31-16,0 0-6 15,0 0-24-15,30-8-15 16,-18 5-19-16,5 0-5 15,4 0 7-15,7 1-8 16,5 2-1-16,6-2-1 16,5 2-6-16,7-1-1 0,-2 1-4 15,2 0-1 1,-5 0 3-16,2 0-3 0,0 0 0 16,3 0-3-16,5 0 6 15,4 0-1-15,2 0 4 16,1 0-2-16,-2 0-3 15,-1 0 0-15,-2 0 1 16,-4 0-2-16,1 0 3 16,-4 0-2-16,-5 0 0 15,0 0-1-15,-5 0 0 16,2 0 0-16,0-3 0 16,2-1 1-16,4 0 0 15,0 1-1-15,-4 0-1 16,-4 1-1-16,-3 1 2 0,-7 0 0 15,1-1-1-15,1 1 1 16,1-2 0-16,5 1 0 16,4-5 0-16,3 0 1 15,0 0-2-15,1-1 1 16,-5 2-1-16,-2 3 1 16,-4 0 1-16,-5 1 2 15,-4 0-3-15,-2 0 1 16,-1 1 2-16,2-1 2 15,-1-2-2-15,3 1 3 16,1-1-4-16,2 0-2 16,2 2 0-16,-2 1-2 15,-4-1 2-15,-3 1 0 0,-6-1 2 16,-1-1-2 0,-1-1 1-16,0 2 1 0,1-2-2 15,0 0 1-15,-2 3 1 16,3-2 3-16,-4-1 3 15,-3 2 0-15,-2-1 10 16,-2 1 6-16,-4 0 2 16,1-2-2-16,0 1-7 15,2-1-10-15,-1-1 3 16,2-1-1-16,-1 0-5 16,1 0-1-16,3 0-1 15,-3 0 3-15,-1 0 0 16,3-1 5-16,-5 0 6 15,2-2-4-15,-1-1 0 16,0-1-6-16,2-3 1 0,-3-1-1 16,-1-2 0-16,3-2 2 15,-3-1-3-15,-1 1-2 16,-2-1 6-16,0 0-3 16,0-3-3-16,0 1 2 15,0-2-2-15,0-4-2 16,0 1 3-16,0-5-4 15,-3 1 1-15,0-2 1 16,1 4-4-16,1 2 4 16,1 3-2-16,-2 0 2 15,1 3-1-15,-2-1 1 16,0 0 0-16,-3-1-1 0,3-1 0 16,-2-1 1-16,1 0-1 15,-1 1-1-15,1-1 1 16,2 3-1-16,-1-1 2 15,3 5-2-15,-2 1 0 16,0 1 1-16,2 4-1 16,0-2 3-16,0-2-2 15,0 1-1-15,0-4 3 16,0-2-1-16,0 0-2 16,0-3 1-16,0 0-1 15,-1 1 0-15,-1 2 1 16,-1 0 1-16,2 3-2 0,-1-1 0 15,2 4 1 1,-3 1-1-16,3 1 0 0,-3 0 0 16,3 1 2-16,0-4-2 15,0 0 0-15,0 1 1 16,0-2 0-16,0 0-1 16,-1 0 2-16,1 2-2 15,0 1 2-15,-2 0 0 16,0 3-2-16,2-1 0 15,0 4 0-15,0-1 0 16,0 2 0-16,0 0-1 16,0-2 2-16,-1 2-1 15,1 0 1-15,-2 2 0 0,2 1-1 16,0 1 0-16,0 0 1 16,0 2 1-16,0-1 0 15,0 2-2-15,0 0-2 16,-1 0-2-16,1 0 2 15,-2 0-2-15,2 0 1 16,-1 0 1-16,1 0 1 16,0 0 0-16,0 0-2 15,0 0 3-15,0 0 0 16,0 0 1-16,0 0-1 16,0 0-20-16,0 6-54 15,-6 6-83-15,-6-3-225 16</inkml:trace>
  <inkml:trace contextRef="#ctx0" brushRef="#br0" timeOffset="206740.01">8920 10083 593 0,'0'0'138'0,"0"0"-83"16,0 0 23-16,0 0-1 16,0 0 35-16,0 0-76 15,0 0 9-15,-3-20-21 16,-6 19-20-16,-3 1 1 15,-6 0-3-15,-3 0 2 16,-6 0-4-16,-7 0 7 16,-9 0-3-16,-7 0 1 15,-11 0 3-15,-12-2-3 16,-6-1-2-16,-6-4-1 16,0 0-1-16,2-3 1 0,2 1 4 15,8 2-6-15,6 1 1 16,9 3-1-16,-2 2 6 15,-4 1-2-15,-5 0 11 16,-7 0 4-16,-3 0-8 16,1 0 5-16,-4 0-11 15,-3 0 6-15,-1 0-6 16,-1 0 12-16,2 0-3 16,-1 0 11-16,-2 0-5 15,0 0 3-15,1 0-10 16,5 0 12-16,0 0-10 15,-1 0-14-15,-1-4 3 0,-3 1-3 16,1-1 3-16,-2 1-3 16,-3 3 1-16,7 0-1 15,-4 0 7-15,6 0-6 16,2 0-2-16,5 1 7 16,6 2-2-16,10 0 2 15,8-2 1-15,6 1-3 16,9-2 5-16,5 0-6 15,10 0-1-15,8 0 2 16,13 2-2-16,0-2 1 16,0 0-4-16,7 0-27 15,11 0-103-15,6-6-167 16,3-11-406-16</inkml:trace>
  <inkml:trace contextRef="#ctx0" brushRef="#br0" timeOffset="207724">5004 7299 397 0,'0'0'782'0,"0"0"-762"16,0 0-12-16,-102-32 5 15,71 32 22-15,-5 0 0 16,0 17 2-16,2 11 3 16,2 9-17-16,6 8 14 0,5 6 21 15,9 4-22-15,7 4 3 16,5-1-12-16,0 0-7 15,11-3-8-15,8-4-12 16,11-11 1-16,3-5-1 16,7-10-27-16,12-14-114 15,5-10-113-15,3-1-382 16</inkml:trace>
  <inkml:trace contextRef="#ctx0" brushRef="#br0" timeOffset="208090.94">5160 7218 1012 0,'0'0'205'0,"0"0"-198"15,0 0-7-15,0 0 0 16,0 0 52-16,0 0 11 15,-4 86-12-15,14-43-6 16,-5 3-16-16,-4 1 10 16,-1 3-19-16,0 0 0 15,0 1-4-15,0-1 2 16,-6-3-4-16,-4-4-5 16,4-2-3-16,1-7-3 15,2-6 6-15,3-6-9 0,0-10 4 16,0-3 4-16,8-7-2 15,10-2-6-15,8 0 8 16,9-7-8-16,7-9-3 16,4-9-71-16,-6-5-133 15,-7-9-261-15</inkml:trace>
  <inkml:trace contextRef="#ctx0" brushRef="#br0" timeOffset="208624.4">5463 7228 91 0,'0'0'1064'0,"0"0"-986"16,0 0-48-16,0 0-17 16,0 0-6-16,0 0 57 15,-9 78-16-15,14-30-24 16,1 7-14-16,-2 3-2 15,-3 3-5-15,-1-3 1 16,0-5-2-16,0-6-2 16,0-9 1-16,-1-10-1 15,1-8 0-15,0-10 0 16,0-7 0-16,3-3 0 0,9-8 9 16,13-18 8-1,5-10-7-15,3-5-6 0,-2-6 3 16,1-1 1-16,-7-3-2 15,-5 2 7-15,-6 3-7 16,-6 10 4-16,-2 7 3 16,-6 14-1-16,0 9 4 15,0 5 4-15,0 1-9 16,-5 1-11-16,-11 19-8 16,-11 11 8-16,0 6 2 15,-6 2 0-15,2 1-2 16,4-2 1-16,3-4-1 15,8-6 8-15,4-4 4 16,6-8 2-16,6-5 3 0,0-4-7 16,6-4 2-16,18-3-5 15,15 0-2-15,17 0-5 16,13-10-19-16,5-9-124 16,-11 1-410-16</inkml:trace>
  <inkml:trace contextRef="#ctx0" brushRef="#br0" timeOffset="211978.14">4859 8192 837 0,'0'0'280'0,"0"0"-252"15,0 0 22-15,0 0 48 16,0 0-15-16,0 0-24 15,0 0-4-15,0 0-20 0,-60 0-12 16,84 0-7-16,15 0 11 16,19 0-7-16,18 0-4 15,15 0-4-15,9-2-7 16,6-11-2-16,-6-6-1 16,-9-1 0-16,-3-4 0 15,-8 2 1-15,-9 0-2 16,-10 3-1-16,-12 3-5 15,-9 2 3-15,-13 4 1 16,-12 3-2-16,-9 5-10 0,-6 2-11 16,-6 0-41-16,-25 13-81 15,-21 8-131-15,-20 3-476 16</inkml:trace>
  <inkml:trace contextRef="#ctx0" brushRef="#br0" timeOffset="212332.12">4587 8565 1287 0,'0'0'26'0,"0"0"-23"15,0 0-3-15,0 0 58 16,124-41 46-16,-39 24-40 0,17-3-29 15,8-2-23-15,4 2-8 16,-3-3 2-16,-6 2 13 16,2 1 2-1,-11-2-15-15,-13 0 0 0,-13 0 2 16,-18 4 2-16,-16 3-4 16,-16 5 14-16,-7 4 3 15,-10 5 6-15,-3 1 2 16,0 0-3-16,0 0-17 15,0 0-11-15,-3 0-2 16,-10 0-44-16,-4 0-75 16,-11-9-411-16</inkml:trace>
  <inkml:trace contextRef="#ctx0" brushRef="#br0" timeOffset="-198231.44">24943 8883 1255 0,'0'0'54'15,"0"0"-12"-15,0 0 62 16,0 0-41-16,0 0-12 16,0 0-26-16,0 0-16 15,0 0 25-15,8 118 2 16,1-59-16-16,3 2 0 15,-3 8 2-15,-2 5 2 0,3-1-9 16,-4-5 1 0,2-6-2-16,-2-4-6 0,0-8-6 15,-3-4 1-15,1-7-6 16,-1-9 0-16,2-7-28 16,4-5-41-16,4-13-86 15,2-5-394-15</inkml:trace>
  <inkml:trace contextRef="#ctx0" brushRef="#br0" timeOffset="-197596.1">25646 9746 1261 0,'0'0'139'16,"0"0"-122"-16,0 0 39 16,0 0 49-16,0 0-60 15,0 0-18-15,-6-104-6 16,6 57-7-16,0-9-13 15,0-14 9-15,0-9-10 16,3-1 0-16,8 4-4 0,1 19 3 16,-1 22 1-16,-2 14 0 15,-4 11 0-15,-2 9-1 16,-2 1 1-16,5 4-8 16,8 24-2-16,6 18 3 15,5 13 7-15,3 7 2 16,-1 0-2-16,-5-3-1 15,-3-10 1-15,-4-12 3 16,-4-10-3-16,-2-14-1 16,-6-8 1-16,-2-8 0 15,-1-1 0-15,0-10 8 16,0-17 12-16,0-14-20 16,5-8 3-16,-1-6-2 0,4-7-1 15,0 1 0 1,3 9-4-16,0 12 4 0,0 17 0 15,-2 10-3-15,0 10 1 16,5 3-1-16,2 14-7 16,7 19 9-16,3 10 1 15,1 8 0-15,-2 6 0 16,-3-3 1-16,-2-3-1 16,0 1-2-16,-2-5-59 15,-2-7-139-15,-2-11-269 16</inkml:trace>
  <inkml:trace contextRef="#ctx0" brushRef="#br0" timeOffset="-196480.9">26389 9396 711 0,'0'0'233'0,"0"0"-95"16,0 0-36-16,0 0-13 16,0 0 4-16,0 0-17 15,17-13-32-15,-6 4-18 16,3-7-10-16,1-5-8 16,-5-6 10-16,1-8-4 15,-1-7-8-15,-2-6-2 0,-1-5-1 16,-2-2-1-1,-2 2-2-15,-3 5-4 0,0 11 0 16,0 15 2 0,0 9 2-16,0 9 0 0,0 4-3 15,0 0-4-15,0 14-7 16,0 19 6-16,0 19 6 16,0 9 2-16,2 8 3 15,1 9-1-15,-1 3 1 16,-1-5 3-16,-1-10-5 15,0-11 0-15,0-12 0 16,0-13-1-16,0-10 0 16,0-8 2-16,0-8-2 15,0-4 0-15,0 0 11 16,0-16 23-16,0-13-12 0,0-5-19 16,5-6-2-16,2 3-1 15,4 4 0-15,2 4-3 16,1 11-4-16,-1 9 1 15,-1 5 6-15,3 4-1 16,0 12-7-16,3 16 7 16,-2 7 1-16,0 3 1 15,-3 0 2-15,-6-2-3 16,2-3-1-16,-3-3-1 16,-2-3-67-16,2-6-112 15,1-9-271-15</inkml:trace>
  <inkml:trace contextRef="#ctx0" brushRef="#br0" timeOffset="-196047.33">26952 9408 714 0,'0'0'510'16,"0"0"-472"-16,0 0 37 16,0 0 20-16,0 0-26 15,0 0-41-15,-17-13-28 16,-4 31-9-16,-3 9 9 16,-2 4 4-16,6-1-4 0,4 0-1 15,7-4 1-15,7-2-3 16,2-4-5-16,3-3-1 15,12-4 3 1,3-5 5-16,-1 0 0 0,0 0 1 16,1-2 5-16,-4 3-2 15,0 1 1-15,-1 3 5 16,-4 1-4-16,-3 5 14 16,-2 1-13-16,-3 4-1 15,-1 3-2-15,-5 0-3 16,-18 0-9-16,-17 1-42 15,-10-1-55-15,-15-3-15 0,-22-9-244 16,-18-9-382 0</inkml:trace>
  <inkml:trace contextRef="#ctx0" brushRef="#br0" timeOffset="-195180.06">22911 8977 951 0,'0'0'304'0,"0"0"-282"15,0 0 7-15,0 0 7 16,0 0-4-16,0 0-3 15,-7 36 44-15,19 3-15 0,1 8-26 16,-1 6-3 0,-4 9-4-16,-2 5 4 0,-5 1-2 15,-1-2-7-15,0-5 3 16,0-1-8-16,0-3-5 16,0-7-9-16,0-3-1 15,0-9 0-15,9-6-29 16,3-10-25-16,3-9-12 15,1-7-113-15,1-6-116 16,-7-8-322-16</inkml:trace>
  <inkml:trace contextRef="#ctx0" brushRef="#br0" timeOffset="-193961.29">22960 8984 455 0,'0'0'94'16,"0"0"-42"-16,0 0 32 16,0 0 9-16,0 0-41 0,0 0-30 15,0-1-11-15,0 1-9 16,0 0 0-16,0 0-2 15,0 0 3-15,0 0 5 16,0 0-3-16,0 0 12 16,0-1 36-16,0 1 5 15,0 0-15-15,0 0 0 16,0 0-8-16,0 0-19 16,0-2-9-16,0 2 8 15,0 0-3-15,0 0-5 16,0 0-6-16,0 0 10 15,0 0 5-15,0 0 6 0,0 0 1 16,0 0-2-16,0 0-4 16,0 0-2-16,0 0-5 15,0 0-10-15,0 0 5 16,0 0-4-16,0 0-1 16,0 0 0-16,0 0-1 15,0 0 0-15,0 0 1 16,0 0-1-16,0 0 1 15,0 0 0-15,0 0 4 16,0 0-2-16,0 0 1 16,0 0-3-16,0 0 1 15,0 0 1-15,0 0 4 16,0 0 2-16,0 0 2 0,0 0 4 16,0 0 9-16,0 0 0 15,0 0 3-15,0-3 3 16,-4 2-18-16,1-1-10 15,2 2 3-15,-1 0 5 16,2 0-5-16,0 0-1 16,0 0-1-16,0 0-4 15,-1 0 2-15,-2 8-1 16,-2 7 2-16,-1 5-1 16,5 1 4-16,-1 6 0 15,2 0 2-15,0 2-4 16,0 4 2-16,0-1-1 0,2 3 2 15,4 4-1 1,0-2 7-16,0 6-7 0,0-4 1 16,1 2 1-16,-3-3-4 15,1-1 5-15,-2-3-3 16,3 0 4-16,0 0-3 16,3 1 2-16,-2 0-7 15,2-1 7-15,2-2-3 16,-1-2-1-16,-1-3-1 15,-3-2 0-15,-2-2 0 16,-4-3-1-16,0-4 3 16,-1-3 2-16,-11-3 2 15,-1-2 1-15,-5-7-3 16,-6-1-5-16,-4 0 6 16,-4-12-7-16,5-16-21 0,3-13-25 15,11-14-113-15,10-8-177 16,3-1-408-16</inkml:trace>
  <inkml:trace contextRef="#ctx0" brushRef="#br0" timeOffset="-193755.29">22891 9344 939 0,'0'0'247'0,"0"0"-236"15,0 0 33-15,0 0 34 0,0 0 9 16,0 0-28-16,50-4-17 16,-6-8-12-16,9-3-27 15,8-1-3-15,2 0-108 16,-3-2-198-16,-8-1-456 16</inkml:trace>
  <inkml:trace contextRef="#ctx0" brushRef="#br0" timeOffset="-193395.74">23772 9412 946 0,'0'0'402'0,"0"0"-387"15,0 0 34-15,0 0 29 0,0 0-26 16,0 0-23-16,22-19-29 16,0 15-30-16,9-2-142 15,0 1-171-15,-2 1-634 16</inkml:trace>
  <inkml:trace contextRef="#ctx0" brushRef="#br0" timeOffset="-193222.42">23753 9612 713 0,'0'0'762'0,"0"0"-735"16,0 0-10-16,0 0 38 16,0 0-32-16,0 0-23 0,64-22-2 15,-6 10-122 1,2-3-390-16</inkml:trace>
  <inkml:trace contextRef="#ctx0" brushRef="#br0" timeOffset="-190642.54">23114 8922 650 0,'0'0'36'16,"0"0"16"-16,0 0 22 15,0 0 5-15,0 0 6 16,0 0-31-16,-40-15-18 16,32 15-6-16,1 0 12 15,-3 0-6-15,1 0-2 16,0 0-5-16,-3 0-5 16,1 0-9-16,1 0-9 0,-3 0 0 15,0 0-4 1,-3 11 2-16,1 2-1 0,0 3 2 15,0 0-1-15,5 0-1 16,-2-1-2-16,3-1 0 16,3 0 1-16,1-3 0 15,4 1 2-15,1 1-2 16,0-2 0-16,0 5 1 16,0-1-2-16,4 3 3 15,8 2 2-15,5-1-1 16,-1 3-1-16,-1 2-1 15,-1 1-2-15,-4 2 1 0,-1 0-1 16,-2-2 0-16,0 1 2 16,0 1-3-16,2 0 1 15,0-2 1-15,3 1 3 16,3-4-3-16,-2 2 2 16,0 0-3-16,0 0-1 15,-4 2 2-15,-4 3-1 16,-2-1 1-16,-3 0 0 15,0-1 1-15,-4-2-1 16,-8-2-2-16,0-5-5 16,-3-2-38-16,3-6-51 15,-4-7-179-15,-2-3-65 16</inkml:trace>
  <inkml:trace contextRef="#ctx0" brushRef="#br0" timeOffset="-190396.17">22907 9400 769 0,'0'0'30'16,"0"0"-11"-16,0 0 61 15,0 0 62-15,0 0-39 0,0 0-63 16,33-22-32-16,4 18-6 16,12-1-2-16,11-1-1 15,5 0-136-15,0-6-147 16</inkml:trace>
  <inkml:trace contextRef="#ctx0" brushRef="#br0" timeOffset="-188766.51">22638 10694 22 0,'0'0'756'16,"0"0"-682"-16,0 0 50 15,0 0 22-15,0 0-36 0,0 0-31 16,-7 0-25-16,7 0-5 15,0 0-17-15,0 0-12 16,0 0-3-16,0 0-1 16,0 0-1-16,0 0 5 15,0 0-3-15,0 0 0 16,0 0-1-16,0 0-3 16,0 0-5-16,6-3 0 15,10-3-4-15,7-1-3 16,5 0 0-16,5-1 2 15,3 3-1-15,4-2-1 16,-1 2-1-16,-3-2-1 0,-2 3 1 16,-7 0 1-16,-5 1-1 15,-5 0-1-15,-6 2 1 16,-5 0 0-16,-3 1 1 16,-3-2-1-16,0 0 1 15,0 2 0-15,0 0-1 16,2 0 0-16,-2 0 0 15,0 0 0-15,1-1-2 16,1 0-2-16,2-2-10 16,4 1-32-16,-2-2-41 15,1 3-92-15,-4-3-221 16,-3 0-311-16</inkml:trace>
  <inkml:trace contextRef="#ctx0" brushRef="#br0" timeOffset="-187455.5">23010 10647 120 0,'0'0'334'0,"0"0"-249"16,0 0-41-16,0 0 13 15,0 0-5-15,0 0 5 16,-80 0-27-16,72 0 11 16,-1 0-36-16,-2 0-1 15,-2 0 0-15,-1 0-1 16,0 0 14-16,2 0 15 15,-2 1-6-15,2 0 2 16,-1 5 0-16,-2-3-9 16,3 6 2-16,-1-1-2 15,1 2 21-15,1 1-17 16,-1 4 4-16,3 0 0 0,2 3-12 16,0-1 4-1,-1 0 2-15,3-1-9 16,1 4 5-16,1-1 0 0,3 2-6 15,0 3 4-15,0 3 9 16,12-1-8-16,12 4 8 16,9-2 10-16,6-2 8 15,5-2-15-15,0-3-1 16,-3-6-16-16,-4-3-1 16,-5-5-2-16,-2-5-2 15,-5-2-3-15,-4 0-2 16,0 0-76-16,-8-11-162 0,-4-10-396 15</inkml:trace>
  <inkml:trace contextRef="#ctx0" brushRef="#br0" timeOffset="-185453.02">23396 10618 802 0,'0'0'0'15,"0"0"-6"-15,0 0-2 0,0 0 8 16,0 0 14-16,0 0 2 16,0-7-11-16,0 7-4 15,0 0 1-15,0 0 5 16,0 0 7-16,0 0 3 16,-1 0-8-16,1 0-8 15,-2 0-1-15,2 0-2 16,0 0-38-16,0 0-74 15,0 0-185-15</inkml:trace>
  <inkml:trace contextRef="#ctx0" brushRef="#br0" timeOffset="-182650.29">22963 10674 242 0,'0'0'96'16,"0"0"-64"-16,0 0 74 15,0 0-57-15,0 0-6 16,0 0 32-16,-62 1-38 15,56-1-10-15,2 0-1 0,-1 0-8 16,-1 1 0-16,0 2 0 16,-3 1 0-16,2-1 1 15,-4 2-1-15,-2 0 0 16,1 2 2-16,-3-2-1 16,-2 3 11-16,1-3-8 15,1 0 0-15,3 2 3 16,0-3-4-16,5 2-3 15,1-1-7-15,0 2 9 16,2 1-11-16,1 2-3 16,0-1-2-16,1 1 17 0,1 2 2 15,1 1-6 1,0 1 7-16,0 1-9 0,0 1 11 16,0 4-6-16,0 0 1 15,0 1-6-15,4-1-5 16,6-2-2-16,1-4-4 15,2-1 0-15,10-3-4 16,5-3-6-16,9-4-67 16,6-3-174-16,-1 0-126 15</inkml:trace>
  <inkml:trace contextRef="#ctx0" brushRef="#br0" timeOffset="-182003.65">23307 10678 602 0,'0'0'80'0,"0"0"38"15,0 0 43-15,0 0 10 16,0 0-66-16,0 0-50 15,-5 0-27-15,25 0-3 16,11 0-14-16,11-4 14 16,7-2-20-16,2-1-5 15,4 0-2-15,-3-1-45 16,-3-1-132-16,-10 0-150 0,-13 2-181 16</inkml:trace>
  <inkml:trace contextRef="#ctx0" brushRef="#br0" timeOffset="-181779.62">23511 10638 855 0,'0'0'281'16,"0"0"-253"-16,0 0 2 15,0 0 32-15,-43 90-7 16,37-50-24-16,4 6 5 15,2 0-20-15,0 2-8 0,0 2-4 16,0-1-4-16,0-6-18 16,8-3-84-16,10-11-224 15,9-9-121-15</inkml:trace>
  <inkml:trace contextRef="#ctx0" brushRef="#br0" timeOffset="-181538.96">23926 10683 1261 0,'0'0'137'0,"0"0"-128"16,0 0-3-16,0 0 5 15,0 0 10-15,0 0 4 16,113 3-25-16,-54-3-11 16,-3 0-179-16,-11 0-264 15</inkml:trace>
  <inkml:trace contextRef="#ctx0" brushRef="#br0" timeOffset="-181349.7">23915 10971 1471 0,'0'0'53'0,"0"0"-51"16,0 0 2-16,0 0 4 16,97 18-1-16,-16-18-7 15,16-7-84-15,-2-7-299 16</inkml:trace>
  <inkml:trace contextRef="#ctx0" brushRef="#br0" timeOffset="-179680.97">23554 10675 306 0,'0'0'297'0,"0"0"-230"15,0 0 8-15,0 0 6 16,0 0 1-16,0 0 7 0,-27-1-22 16,11 1-16-16,0 2-11 15,-2 8 13-15,1 3-27 16,0 2-8-16,-2 4 7 15,5 1-5-15,2 2 1 16,3 0-2-16,4 4-6 16,4 0-7-16,1 0 1 15,0 4 5-15,0 1 4 16,8 1 1-16,2-1-1 16,-1-1 1-16,1-1-6 15,5-2 3-15,0-4-3 16,9-2 2-16,1-4-5 15,3-1 0-15,4-5-2 0,-1-4 6 16,0-3-11 0,-5-1 5-16,-4-3-6 0,-5 0 0 15,-4 0 5-15,-7 0-3 16,-3 0 1-16,0 0-3 16,-3 0 8-16,0 0-3 15,0 0 1-15,0-1 10 16,0-2-4-16,0 0-7 15,0-1-3-15,0 4 1 16,-3-2-3-16,-3 0 0 16,-6-3 0-16,0 2-3 15,-6-3 3-15,-1 1-2 0,-7-2 2 16,3-2 0 0,-3 0 1-16,1-2 1 0,5-5-1 15,0-1 6-15,3-3-7 16,1-2 2-16,4-1 1 15,-1 2-3-15,5 2-1 16,-1 5 1-16,2 2 0 16,-1 1 0-16,2-1 0 15,2 1 0-15,1-3 0 16,1 0-1-16,2-4 0 16,0-4-4-16,0-3 0 15,2 2-2-15,8 0 0 16,2 4 2-16,3-1-3 15,-1 2-1-15,3-1 4 16,3 2-1-16,-1 1 0 0,2 0-1 16,3-1-5-16,-3 0 6 15,4-1-2-15,-1 1 1 16,1 3-5-16,-5 5 5 16,-2 2-3-16,-6 4-3 15,-5 3-2-15,-3 0 11 16,-4 0 4-16,0 0-4 15,0 0 4-15,0 0 1 16,0 0-1-16,0 0 0 16,0 0-2-16,-11 3 1 15,-7 12 1-15,-11 3 9 16,-4 5-2-16,-2 3 7 0,2 3-6 16,1 4-4-16,4 3-1 15,4 3 2-15,5 0-5 16,5-2 0-16,10-2 0 15,4-2-44-15,9-8-140 16,25-9-388-16</inkml:trace>
  <inkml:trace contextRef="#ctx0" brushRef="#br0" timeOffset="-178930.91">25330 10231 333 0,'0'0'297'16,"0"0"-181"-16,0 0 21 16,0 0 77-16,0 0-98 15,0 0-12-15,-6-39-14 16,6 39-18-16,0 0-35 15,0 4-12-15,0 26-15 16,0 18-1-16,0 17 21 16,10 9-12-16,-1 2-3 0,2-2-4 15,0-2 4 1,0-4-5-16,-2-4 4 0,0-9-8 16,-2-12-3-16,-4-7-2 15,0-9 2-15,0-9-2 16,-1-6-2-16,-1-5-13 15,-1-1-34-15,0-6-113 16,0 0-206-16,-4 0-547 16</inkml:trace>
  <inkml:trace contextRef="#ctx0" brushRef="#br0" timeOffset="-178579.07">24907 11132 1177 0,'0'0'53'0,"0"0"-25"16,0 0 31-16,0 0 28 16,0 0-2-16,136-3-4 15,-22-3-37-15,23 1-28 16,20-1-8-16,10-2 0 15,-5-2-1-15,-3-4-6 16,-18-2-1-16,-20-5-2 16,-19 2 1-16,-25 0 1 15,-20 2 0-15,-19 4 3 0,-16 5-3 16,-11 3 3 0,-9 4-2-16,-2 1 1 0,0 0-2 15,0 0-9-15,-6 0-89 16,-10 0-161-16,-5 0-593 15</inkml:trace>
  <inkml:trace contextRef="#ctx0" brushRef="#br0" timeOffset="-176511.71">25634 11385 684 0,'0'0'215'0,"0"0"-56"15,0 0-7-15,0 0-64 16,0 0-6-16,0 0 1 15,0 0-36-15,-3-9-20 16,3 9-10-16,0 0-9 16,0 0 1-16,-3 0-4 15,-3 3 2-15,-1 11 0 16,-4 8-4-16,2 7 5 16,0 6-3-16,-1 2 0 15,3 4 0-15,1 1 1 0,1 1 2 16,0 0 3-16,2 0-1 15,2-3-1 1,1-1 6-16,0 0-4 0,0-1-1 16,0 1-3-16,7 0 0 15,0-2-2-15,0 2 0 16,-2-1 2-16,-1-2-6 16,-4 3 1-16,0-5-1 15,0-5 0-15,0-3-1 16,-7-6 2-16,-7-5-1 15,-4-5-1-15,-3-5 0 0,-4-5-1 16,-5 0-8-16,-3-8-25 16,2-19-25-16,7-12-74 15,12-13-173-15,12-11-470 16</inkml:trace>
  <inkml:trace contextRef="#ctx0" brushRef="#br0" timeOffset="-176354.9">25478 11706 403 0,'0'0'881'0,"0"0"-819"15,0 0-24-15,0 0 27 16,0 0-24-16,86-8-10 0,-29 4-8 16,7-1-23-16,3-2-72 15,-4-7-339-15</inkml:trace>
  <inkml:trace contextRef="#ctx0" brushRef="#br0" timeOffset="-175431.21">27406 10533 245 0,'0'0'57'15,"0"0"-52"-15,0 0 6 16,0 0 27-16,0 0-22 15,0 0-11-15,-20-12-5 16,14 12-11-16,0 0-131 0</inkml:trace>
  <inkml:trace contextRef="#ctx0" brushRef="#br0" timeOffset="-174134.88">27204 10466 631 0,'0'0'79'15,"0"0"-10"1,0 0 50-16,0 0-45 0,0 0 9 15,0 0-45-15,-73-14-15 16,56 27-7-16,2 3-11 16,3 3-3-16,2 2-1 15,5 1-1-15,5 1 0 16,0 0-3-16,0-4-4 16,8 1-8-16,10-4-25 15,4-3 11-15,4-3 26 16,-1-2-20-16,-1 0 14 15,-5 1 4-15,-7 0 5 0,-1 1 1 16,-4 3-1 0,-4 0 0-16,0 1 6 0,-2 3-2 15,-1 0 2-15,0 2-1 16,0 3 5-16,-6-2-2 16,-7-2 12-16,-2-3 20 15,-4-2-8-15,-2-3-3 16,-3-4 8-16,-3-4-8 15,0-2-3-15,2 0-7 16,7-4 7-16,3-13-15 16,10-4 2-16,5-4-13 15,2-4-50-15,22-2-84 16,7 2-98-16,8 1-225 16</inkml:trace>
  <inkml:trace contextRef="#ctx0" brushRef="#br0" timeOffset="-173624.59">27383 10792 655 0,'0'0'139'0,"0"0"-123"15,0 0 46-15,0 0 17 16,0 0 26-16,0 0-18 15,14 15-25-15,12-15-14 16,8-10-30-16,2-5-18 16,-5-2 1-16,-5-5-1 15,-8-4-2-15,-8-4 1 16,-6 0-3-16,-4-2 3 16,0 1-4-16,-5 8 4 15,-9 3-2-15,1 8 2 0,-1 9 0 16,4 3-5-16,-2 0 2 15,3 3 1-15,1 13 1 16,5 8 2-16,2 5 0 16,1 5 1-16,0 4 0 15,0 2 0-15,9-2-1 16,13-5-73-16,8-10-194 16,9-11-253-16</inkml:trace>
  <inkml:trace contextRef="#ctx0" brushRef="#br0" timeOffset="-173240.81">27827 10615 994 0,'0'0'187'15,"0"0"-186"-15,0 0 15 16,0 0 7-16,0 0 14 15,0 0-7-15,-49 59 0 16,46-29-14-16,1 3-11 16,2-2 1-16,0-6-6 15,10-4 0-15,10-6-4 16,6-8-15-16,6-7-12 0,6 0-2 16,1-2-13-16,-6-15-35 15,-5-6 31-15,-7-4 50 16,-9-3 38-16,-2 3-27 15,-9 6-6-15,-1 7 30 16,0 6 30-16,0 6-35 16,-10 2-30-16,1 0-6 15,-1 6 2-15,-1 8-2 16,5 4-49-16,5 0-109 16,1 1-38-16,0-5-402 15</inkml:trace>
  <inkml:trace contextRef="#ctx0" brushRef="#br0" timeOffset="-172765.8">28524 10649 924 0,'0'0'354'0,"0"0"-319"16,0 0 13-16,0 0 23 15,0 0 8-15,0 0-8 0,9 0-39 16,18 0-19 0,14-5-13-16,9-1-19 0,4 2-125 15,-7 1-147-15,-13-3-293 16</inkml:trace>
  <inkml:trace contextRef="#ctx0" brushRef="#br0" timeOffset="-172604">28500 10829 1161 0,'0'0'199'0,"0"0"-194"16,0 0 0-16,0 0 2 16,0 0 20-16,0 0-27 15,130 2-47-15,-58-7-365 0</inkml:trace>
  <inkml:trace contextRef="#ctx0" brushRef="#br0" timeOffset="-171006.01">29606 10512 958 0,'0'0'280'16,"0"0"-217"-16,0 0-19 15,0 0 36-15,0 0 6 16,0 0-38-16,0 0-38 0,0 71 9 16,0-20 8-1,1 7-13-15,11 1-1 0,-1 4 12 16,-1-3-3-16,2-3-6 16,-3-3 3-16,-1-8-2 15,-3-3-1-15,-2-10-10 16,-1-10 4-16,-2-6 0 15,0-8-9-15,0-5 0 16,0-4 0-16,0 0-1 16,0 0-6-16,0 0-30 15,6-8-37-15,4-14-197 16,3-4-638-16</inkml:trace>
  <inkml:trace contextRef="#ctx0" brushRef="#br0" timeOffset="-170184.07">30068 10773 356 0,'0'0'696'15,"0"0"-609"-15,0 0-73 16,0 0 28-16,0 0 37 15,0 0-11-15,2 10-17 16,16-10-2-16,10 0-11 16,5-15-12-16,1-7-13 15,0-7-9-15,-7-3 0 16,-6-7 5-16,-7-7-7 16,-5-8 0-16,-2-11-1 15,-4-5-1-15,-3 1 0 16,0 7-3-16,0 13 3 0,0 19 0 15,0 11 1-15,0 11 1 16,0 5 6-16,0 3 16 16,0 0-13-16,0 0-7 15,0 5-4-15,0 18-8 16,0 13 8-16,0 9 3 16,0 5-3-16,9 3 8 15,0-6-2-15,4-4 2 16,-1-9-7-16,3-8 1 15,0-6 0-15,1-10 0 16,-1-7 1-16,0-3 0 16,-1 0 3-16,-1-17 1 15,-1-9 2-15,-1-8-3 0,-3-9-1 16,0-5-4-16,-4-3 0 16,1 5-2-16,-2 7 2 15,-3 12-1-15,1 7 0 16,-1 6 0-16,0 3 0 15,0 4 0-15,0 2 5 16,0 2 8-16,0 2-3 16,0 1 5-16,0 0-5 15,0 0-3-15,0 0-7 16,0 15-6-16,0 7 3 16,0 7 3-16,4 4 1 15,7 4 0-15,3-1-1 0,2 1 0 16,5-3-3-1,6-4-31-15,4-3-42 0,5-9-187 16,-2-9-473-16</inkml:trace>
  <inkml:trace contextRef="#ctx0" brushRef="#br0" timeOffset="-169587.82">31075 10356 909 0,'0'0'299'0,"0"0"-263"16,0 0 35-16,0 0 5 15,0 0-14-15,0 0-34 16,-62-31-20-16,42 31-4 16,-1 14-4-16,-3 5 3 15,2 4-3-15,5 4 0 16,4 0-9-16,6 1 8 0,5-2-10 15,2-5-5 1,3-5 4-16,16-3 3 0,0-3-12 16,4-3 7-16,-2-2 5 15,-3-1 7-15,-1 0 1 16,-5 2 2-16,-2 0 2 16,-6 4 1-16,1-1 4 15,-4 3 2-15,-1 4 4 16,0 2 8-16,0 4-11 15,-1 2 8-15,-12 1-3 16,-1-2-1-16,-4-2 3 16,-3-4-1-16,-6-4 8 15,-4-7-2-15,-5-4-10 0,-4-2 1 16,3-5-6-16,5-15-8 16,10-8-6-16,15-10-45 15,7-3-155-15,6-8-318 16</inkml:trace>
  <inkml:trace contextRef="#ctx0" brushRef="#br0" timeOffset="-163109.93">23202 13623 645 0,'0'0'222'0,"0"0"-209"15,0 0 110-15,0 0 80 16,0 0-107-16,0 0-48 15,0 0-3-15,-22-2 1 16,22 2-3-16,0 0-7 16,0 0-1-16,0-1-3 0,0 1-6 15,0-2 0-15,0 2 0 16,0 0-3 0,10 0-8-16,14 0-7 0,10 0 1 15,8 0-4-15,7 0 0 16,3 0-4-16,6 0 3 15,0 0-2-15,1 0-2 16,1 2 0-16,-6-1 2 16,-4-1-2-16,-8 0 1 15,-6 0 0-15,-9 0 1 16,-8 0-1-16,-8 0-1 16,-7 0 0-16,-4 0 0 15,0 0 2-15,0 0 3 0,0 0 8 16,0 0 1-1,0 0-3-15,0 0-3 0,0 0-1 16,0 0-1-16,0 0 0 16,0 0 0-16,0 0-2 15,0 0 1-15,0 0-2 16,0 0 1-16,0 0 4 16,0-8 2-16,0-4-10 15,0 1 1-15,-4-4 0 16,1-2-1-16,-2-3 2 15,-1-3-1-15,3-1-1 16,0 2 0-16,2-1 3 16,1 4-1-16,0-1-1 15,0 0 2-15,-2 1-1 16,1-3-1-16,-1-1 3 0,1-2-2 16,-2-2-2-16,0 1-2 15,-2 0 2-15,-2 4 4 16,3 2-4-16,-2 2 1 15,1 4 2-15,-1-1 4 16,-3 0-1-16,2-2-2 16,-1-2-3-16,-1-2 1 15,0 2 1-15,2 0-3 16,1 3 3-16,0 4-2 16,3 2-1-16,0 5 2 0,-1 0-2 15,2 2 2 1,1 0-1-16,1 3-1 0,0-1 2 15,0 1-2-15,0 0 0 16,0 0 3-16,0 0-5 16,0 0 2-16,0 0 0 15,0 0-1-15,0 0 4 16,0 0-1-16,0-1-2 16,0 1-2-16,0-2 2 15,0 1 0-15,0-1-1 16,0 1-2-16,3-3 0 15,7-3-2-15,6-2 1 16,10-1 0-16,7 0 1 16,5-1 3-16,7 0-1 0,-2 2 1 15,5 1 0-15,-3 1 0 16,-1 0-2 0,0 1 1-16,-1 1 2 0,2-2-2 15,2-2 1-15,4 3-1 16,5-4-1-16,-1 3-5 15,-3 3 2-15,-10 0-3 16,-6 2 4-16,-10 1 2 16,-3 1-2-16,-4 0 3 15,-4-1 0-15,2-1 1 16,0-1-1-16,1-1 0 16,5 0 1-16,0 1-7 15,3 0 7-15,-5 1 0 0,-5 0-4 16,-8 1 2-1,-4 0 0-15,-4-1 2 0,0 1 0 16,0 1 0-16,0-2 0 16,0 2 0-16,0 0 1 15,0-1-1-15,0 1 0 16,0-1 0-16,0 1 1 16,0 0 0-16,0 0-1 15,0 0 0-15,0 0 0 16,0 0-2-16,0 0-8 15,0 9 5-15,0 7 5 16,0 2 2-16,0 5-1 16,0 1-1-16,0 2 6 15,-1 4-5-15,-1 1 0 16,2 1 3-16,0 0 0 0,0-1-1 16,0-2-2-16,0 1 4 15,0-3 3-15,0 1-8 16,0 2 0-16,2-1 4 15,-2 0 2-15,1-3-6 16,1 1 2-16,-2-2 0 16,1 2-2-16,-1-5 2 15,3-3 4-15,-2 1-5 16,-1-2 1-16,2 1 1 16,-2-2-1-16,1 0 3 0,1-1-4 15,-2 0-1 1,1-2 1-16,1-1 3 0,-1-4-3 15,1-4 0-15,-2 1-1 16,0-3 0-16,1 1 0 16,-1-1 1-16,0 1-2 15,0-3-1-15,0 2 2 16,0 0 0-16,2-2 1 16,-2 0 2-16,2-1-3 15,-2 0 0-15,0 0 1 16,0 0-1-16,0 0 0 15,0 0 1-15,0 0 3 16,0 0-5-16,0 1 1 16,0 4 0-16,0 0 0 15,0 0 2-15,0-1-2 0,1-1 0 16,1 3 1-16,-2-4-1 16,0 3 0-16,0 0 1 15,0-2-3-15,3 2 5 16,-3-3-6-16,1 0 6 15,1-1-3-15,-2 1 1 16,1-2-1-16,2 0 0 16,-3 0 4-16,0 0-2 15,0 0-2-15,0 0 2 16,1 0-2-16,-1 0 0 16,0 0 0-16,2 0-1 15,-2 0 1-15,1 0-1 0,2 0-1 16,5 0 1-16,4 0 1 15,7 0 1-15,5 0 3 16,-2 0-3-16,1 0-1 16,2-2 4-16,-1 1-4 15,1-1-2-15,-4 1 2 16,0 0 0-16,-3 1 1 16,-1-3-1-16,0 3 0 15,-2-2 0-15,2 2 1 16,-4-1-1-16,3-1 0 15,0 1 0-15,0-2 3 16,2 3-5-16,1-1 2 16,2-1-1-16,0 2 1 15,-3-3 1-15,-3 2 2 16,0 0-3-16,-3 1 0 0,2 0-3 16,2 0 3-16,1-2 1 15,0 1-1-15,1-1 0 16,-3-1 0-16,1 2 0 15,-1 1 2-15,0-1-2 16,0-2 0-16,-2 1 0 16,-1 1 0-16,1 0-1 15,0 1 2-15,-3 0-1 16,3-1 0-16,-1 1 0 16,3-2 0-16,-1 0 0 15,0 2 0-15,-3 0 0 16,-2 0-1-16,0 0 1 15,-3 0 0-15,-3 0-1 16,-2 0 1-16,1 0-1 0,-1-1 1 16,1 1 0-16,4 0-2 15,-2 0 2-15,5 0-2 16,-1 0 5-16,-2 0-3 16,4 0 0-16,-1 0-1 15,-5 0 0-15,3 0-2 16,-7 0 3-16,1 0-1 15,1 0 0-15,-1 0 1 16,2 0-1-16,2 0 2 0,0 0-2 16,-3 0 2-1,2 0-1-15,-1 0 0 0,-1 0 1 16,1 0-3 0,-3 0 2-16,1 0 0 0,-1 0 2 15,0 0-2-15,0 0 0 16,0 0 0-16,0 0 3 15,0 0-3-15,0 0-1 16,0 0 1-16,0 0 1 16,0 0 1-16,0 0-1 15,0 0 2-15,0 0-1 16,0 0-2-16,0 0 1 16,0 0 0-16,0 0 0 15,0 0 2-15,0 0 5 0,0 0-5 16,0 0 4-16,0-3 7 15,0-2 7-15,0-2-5 16,0-6-16-16,0 2 0 16,0-5 2-16,0 0 0 15,0-2 0-15,0-1-2 16,0-1-1-16,0-2 1 16,-4 1 2-16,1 3-2 15,0 1 0-15,-2 1-2 16,1-2 5-16,0 1-1 15,2 0-2-15,-1 4-1 16,0-3 1-16,0-1-1 0,1 1 4 16,-2 2-7-16,1 2 5 15,-2-1-2-15,1 2 1 16,1-2 0-16,0 0 3 16,-1-3-3-1,-1 1 1-15,1 1-1 0,1-1-1 16,-2 3 1-16,1 2 1 15,2 0 1-15,-1 2 0 16,0-4-2-16,0 1 2 16,0 0-1-16,-1-3 0 15,1 1 0-15,-2-1 1 16,1-2-2-16,0 4 1 16,1-1-1-16,0 1 2 15,0 2-2-15,-1-2 0 16,1 2 1-16,0 0-1 0,0 0 1 15,-2-2-1-15,2-1 3 16,-2-2 0-16,-1 1-3 16,3-3 0-16,-1 2 0 15,1 3-3-15,0 2 3 16,-2 3 0-16,4 2 0 16,-1-1 3-16,-1 1-3 15,3 3 0-15,-1-2 0 16,1-1 0-16,0 1 0 15,-2-4 0-15,1 2 0 16,-1-5 0-16,1-1 0 16,-1 2 0-16,2 1 0 0,-1 0 0 15,-1 1 0 1,2-1 0-16,0 1 0 0,0 0 0 16,0 0 0-16,0-3 0 15,0 1 0-15,0-1 0 16,0 1 0-16,0 0 0 15,0 1 0-15,0 6 0 16,0-2 0-16,0 2 0 16,0 3 0-16,0 0 0 15,0 0 0-15,0 0 0 16,0 0 0-16,0 0 0 16,0 0-3-16,0 0-2 15,0 0 4-15,0 0 1 16,0 0-1-16,0 0 1 0,0 0 0 15,0 0 0-15,0 0 0 16,0 0 0-16,0 0 0 16,0 0 0-16,0 0 0 15,0 0-2-15,0 0 2 16,9 0-3-16,9 0 1 16,12 0 2-16,10 0 4 15,9 0-4-15,4 0 2 16,4 0-4-16,-2 0 0 15,-2 0-1-15,-2 0 2 16,0 0 2-16,-5-7-2 16,0 1 1-16,-5-2 0 15,-4 1 2-15,-1 1-1 0,-7-1-1 16,-3 3 0-16,-4 2 1 16,-2-2 0-16,-4 2 0 15,-1-2-1-15,-4 2 1 16,-4 1 1-16,0-1-2 15,-4 2 1-15,-3 0 0 16,0 0 2-16,0 0-1 16,0 0 1-16,0 0-3 15,0 0 0-15,0 0 0 16,0 0 0-16,0 0-44 16,-7 0-116-16,-29 0-157 15</inkml:trace>
  <inkml:trace contextRef="#ctx0" brushRef="#br0" timeOffset="-161813">23996 13886 789 0,'0'0'131'16,"0"0"-48"-16,0 0 104 15,0 0-93-15,0 0-41 16,0 0-21-16,0 0-7 16,0-2 4-16,0 2-13 15,0 8-9-15,0 8 30 16,-3 2-1-16,-9 2-17 0,-3-1-1 15,2 0-1-15,-2-5-6 16,3-3-4-16,6-4-3 16,3-4 2-16,1-1-3 15,2-2 2-15,0 0 2 16,0 0 10-16,0 0 6 16,0 0-3-16,0 0 0 15,0 0-5-15,0 0 1 16,0 0-4-16,0 0-2 15,0 0-4-15,0 0-6 16,0 0 0-16,3 5-1 16,9 5 1-16,4 0 7 15,1 1-7-15,2 1 0 16,-2-2 0-16,1 0 0 0,-6-2 0 16,-2-2-2-16,-4-1-3 15,-3-2-10-15,-1 0-16 16,-2-2-23-16,0-1-37 15,0 0-55-15,0 0-107 16,0 0-630-16</inkml:trace>
  <inkml:trace contextRef="#ctx0" brushRef="#br0" timeOffset="-160693.55">23998 14048 747 0,'0'0'87'16,"0"0"30"-16,0 0 77 15,0 0-92-15,0 0-49 16,0 0-20-16,10-2-10 16,-1 2-4-16,4 0 16 15,7 0 16-15,3-1-18 16,6 1-1-16,2 0-10 0,3-2-10 16,1 0 4-16,2 0 2 15,1-1-2-15,2 0-4 16,0-1-4-16,-4 1-4 15,1-2 2-15,2 0 0 16,-3 1 5-16,1-3-3 16,-1 2 0-16,0-1-1 15,0-1 6-15,1 0-8 16,-2 1 2-16,1 0-5 16,0-1 3-16,-3 1 2 15,-3-1-3-15,-3 2 5 16,-1-1-5-16,0 1-1 0,-4-1 4 15,4 2-4-15,-2 0 1 16,1 0 2-16,2-1-1 16,-1 2 0-16,2-2 2 15,-2 0 0-15,-3 3-2 16,-3-1 0-16,-1 1-3 16,-3 2 2-16,-1-1 5 15,1-1-5-15,-1 2 0 16,3 0 0-16,1-2 1 15,1 2 0-15,2 0-3 16,2 0 0-16,-3 0 3 16,0 0-2-16,-2 0-1 15,-4-2 1-15,-2-1-2 0,-1 3 0 16,1-1 1 0,0 1-1-16,-1 0 2 0,1-2-2 15,2 1 4-15,1 0-4 16,0-1 2-16,1-1-1 15,-2 3-1-15,3-1 2 16,-1-1-1-16,-3 2 0 16,-1-1 0-16,-2 0-2 15,-2 1 0-15,-1 0 0 16,-2 0 0-16,4 0 0 16,-1 0 0-16,2 0-3 15,2 0 3-15,-2 0 1 16,-1 0-1-16,-1 0 0 15,-3 0-2-15,-3 0 2 0,-2 0-1 16,-1 0 1-16,3 0 2 16,0 0 0-16,3 0-1 15,3 0 0-15,2 0-1 16,-1 0 1-16,2 0 2 16,0 0-1-16,-4-1-2 15,-3-1 2-15,0 0 0 16,-4 2 0-16,-1 0 4 15,2 0-3-15,-2 0 4 16,0 0 1-16,0 0-6 16,0 0 1-16,0 0-1 0,0 0-2 15,0 0 0 1,0 0 0-16,0 0 3 0,0 0-5 16,0 0 2-16,0 0 0 15,0 0 0-15,0 0-7 16,0 0-35-16,-2-1-40 15,-11-2-59-15,-7-2-288 16</inkml:trace>
  <inkml:trace contextRef="#ctx0" brushRef="#br0" timeOffset="-160194.03">25698 13709 619 0,'0'0'298'0,"0"0"-265"16,0 0 128-16,0 0-34 16,0 0-72-16,0 0-37 15,5 0 4-15,-4 0 8 16,2 0 10-16,3 0 8 15,2 0 6-15,5 1-3 16,4 5-18-16,2-2-14 16,0 2-4-16,1-2-2 15,-7 0-11-15,2 1-2 0,-6-1 2 16,-3 1-1 0,0 0-2-16,-3 3 3 0,0-1-2 15,-2 0 0-15,1 1 3 16,-2-2-1-16,0 0 0 15,0 1 3-15,0 0-3 16,0 2 8-16,-2 2 4 16,-12 1 2-16,-2 2-4 15,-6 3 11-15,-5 0-9 16,1-1-2-16,-2 0-10 16,3-1 3-16,3-3-5 15,1 1 0-15,6-3-14 16,-3-1-53-16,2 1-105 15,-7-6-253-15</inkml:trace>
  <inkml:trace contextRef="#ctx0" brushRef="#br0" timeOffset="-154909.14">23671 12332 565 0,'0'0'0'0,"0"0"-354"15</inkml:trace>
  <inkml:trace contextRef="#ctx0" brushRef="#br0" timeOffset="-154688.45">23651 12497 692 0,'0'0'88'0,"0"0"-84"15,0 0-4-15,0 0-1 16,0 0-4-16,0 0 5 15,-1 30-62-15,7-16-107 16,-3 4-241-16</inkml:trace>
  <inkml:trace contextRef="#ctx0" brushRef="#br0" timeOffset="-154537.41">23660 12718 263 0,'0'0'249'15,"0"0"-233"-15,0 0-10 16,0 0 6-16,0 0-12 16,0 0-57-16,21 34-279 15</inkml:trace>
  <inkml:trace contextRef="#ctx0" brushRef="#br0" timeOffset="-154371.93">23719 12861 573 0,'0'0'28'15,"0"0"-28"-15,0 0 0 0,0 0 0 16,0 0 0 0,0 0-93-16,13 10-53 0</inkml:trace>
  <inkml:trace contextRef="#ctx0" brushRef="#br0" timeOffset="-154208.16">23719 12861 30 0,'40'62'619'0,"-40"-62"-596"15,0 0-17-15,0 0 16 0,0 0-18 16,0 0-4-1,-9 0-274-15</inkml:trace>
  <inkml:trace contextRef="#ctx0" brushRef="#br0" timeOffset="-153397.8">25712 13610 1139 0,'0'0'57'16,"0"0"-34"-16,0 0 8 0,0 0-15 15,0 0-5-15,0 0-11 16,-3 17-10-16,3 0 0 16,0 3-87-16,0 2-121 15,-2 1-6-15,-7-2-387 16</inkml:trace>
  <inkml:trace contextRef="#ctx0" brushRef="#br0" timeOffset="-153068.7">25685 13851 662 0,'0'0'70'16,"0"0"-26"-16,0 0 50 16,0 0 44-16,0 0-71 15,0 0-34-15,0 40-12 16,-3-20-20-16,0 1-1 0,3 2-67 16,0 2-87-16,0-2-22 15,0 1-11-15,1-3 30 16,2 0 100-16,-1-3 57 15,-2-2 36-15,0-3 76 16,0-3-4-16,0-3-8 16,0-3 17-16,0 1-42 15,0-2 12-15,0 0 25 16,0 4-55-16,0-2 17 16,0 3-39-16,0-1-19 15,0 0 0-15,0 0-7 16,0-1-8-16,1 1-1 0,-1 0-42 15,0-1-234-15,-1-2-260 16</inkml:trace>
  <inkml:trace contextRef="#ctx0" brushRef="#br0" timeOffset="-151885.77">24637 14390 657 0,'0'0'117'0,"0"0"-64"15,0 0 133-15,0 0-10 16,0 0-91-16,0 0-21 16,-4-7 13-16,4 7-4 15,0 0-10-15,0 0-13 16,0 0-20-16,0 0-6 15,0 0 1-15,0 0-3 16,0 0-3-16,0 0-3 16,0 0 0-16,0 0-1 15,0 0-4-15,0 0 0 0,0 0 0 16,0 0-6-16,0 0 4 16,0 0-5-16,0 0 1 15,0 10-3-15,0 5 12 16,1 7 4-16,2 0-7 15,2 5 3-15,0 3 1 16,-2 0-3-16,4-1-8 16,-3-1 5-16,1-1-6 15,1-5 9-15,-3-3-11 16,1-6 9-16,-2-4-10 16,-1-4 3-16,-1-2-1 15,0-2 3-15,0-1-3 0,3 0 1 16,-3 0-2-16,0 0 1 15,0 0-2-15,0 0 3 16,0 0-3-16,0 0-30 16,5 0-51-16,5 0-51 15,6 0-133-15,6-4-491 16</inkml:trace>
  <inkml:trace contextRef="#ctx0" brushRef="#br0" timeOffset="-151084.91">24920 14671 466 0,'0'0'237'0,"0"0"-139"16,0 0 30-16,0 0 70 15,0 0-68-15,0 0-42 16,0 0-9-16,0 0-2 16,1 0-16-16,4 0-21 15,3-7-3-15,1-7-22 16,2-4-7-16,1-5-5 0,-2-4 6 15,2-5-5-15,0-6-2 16,-4-8-2-16,-1-2 0 16,-4-2 0-16,-1 2-7 15,-2 5 3-15,0 10 3 16,0 3 1-16,0 7 1 16,0 5-1-16,0 2 1 15,0 5-1-15,0 4 0 16,0 4 1-16,0 3 1 15,0 0 0-15,0 0-2 16,0 0-1-16,0 9-5 16,0 14-2-16,5 6 8 15,7 3 1-15,2 0-1 0,1-3 0 16,-2-1 3 0,2-6-6-16,0-4 4 0,-2-6-1 15,1-5 2-15,1-2-2 16,-3-5-3-16,0 0-1 15,1 0 4-15,-2-14 0 16,-5-4-1-16,-1-7 1 16,-5-2 0-16,0-3-3 15,0-2-4-15,0 3 1 16,-4 8 6-16,3 5 0 16,-2 6 1-16,1 3-1 15,2 4 2-15,0 1 8 0,0 2-3 16,0 0-2-16,0 0-1 15,0 0-4-15,0 11-2 16,0 7 0-16,6 7 2 16,4 2 4-16,-2 0 0 15,1 0-1-15,1-2-3 16,-1 1 0-16,2-3-1 16,0-4-6-16,2-4-37 15,3-3-90-15,-1-5-179 16,3-4-320-16</inkml:trace>
  <inkml:trace contextRef="#ctx0" brushRef="#br0" timeOffset="-150631.33">25498 14291 24 0,'0'0'884'16,"0"0"-812"-16,0 0 95 15,0 0-10-15,0 0-48 16,0 0-45-16,0-20-39 16,0 20-11-16,0 0-5 15,-7 0-8-15,-6 5-2 16,-3 6 2-16,2 3-3 16,3 3-2-16,2-1 3 15,-1 3-8-15,4-2-1 16,3-3-13-16,3-2-27 0,0-5-1 15,0-4 33-15,15-2 1 16,1-1 6-16,6 0 2 16,2 0-3-16,-4 0 0 15,-1 0 2-15,-2 0 9 16,-3 0 1-16,-1 3 0 16,-3 1 2-16,-4 2 15 15,-3 0-6-15,0 2 18 16,-3 1-8-16,0 3 1 15,0 1-4-15,0 1-10 16,-6 1 5-16,-12 1-9 16,-7 0-3-16,-8 0-1 15,-6-2-31-15,-7-1-53 0,-13-4-159 16,-5-8-175 0</inkml:trace>
  <inkml:trace contextRef="#ctx0" brushRef="#br0" timeOffset="-149684.41">24475 14438 11 0,'0'0'354'0,"0"0"-225"16,0 0-8-16,0 0 13 15,0 0-20-15,0 0-7 16,6-4 12-16,-5 3-20 16,1 1-24-16,1-3-11 15,1-1-10-15,1-4-9 16,5-4-38-16,-1-3 2 16,0 0-1-16,3-3-2 0,-3-3 2 15,-3 2-6 1,0 3-1-16,-3 5 1 0,1 2 2 15,-4 3-3-15,0 0 12 16,0 1 4-16,0-1 9 16,0 0-20-16,0 1-5 15,0 3 5-15,0 2 5 16,0 0 0-16,0 0-6 16,0 0 0-16,0 0-5 15,0 0 0-15,0 12-10 16,8 7 10-16,1 4 0 15,2 4 0-15,2 3 6 16,-3 0 3-16,5 3-5 16,-4-1 5-16,-1 2-9 15,2-5 2-15,-2 0-1 16,-1-1-1-16,2-2 2 0,-7 1-3 16,-1-7 2-16,-3-1-1 15,0-2 3-15,0-6 0 16,-1-5 2-16,-7 0-3 15,5-5 0-15,-3-1-2 16,3 0 6-16,2 0-2 16,-2 0 2-16,3 0-1 15,0 0 9-15,0 0-2 16,0 0 1-16,0 0-3 16,0 0 0-16,0 0-2 15,15 0-6-15,6 0 5 0,17-4-3 16,7-6-4-16,7 0-5 15,-2-3-67-15,-12-4-185 16</inkml:trace>
  <inkml:trace contextRef="#ctx0" brushRef="#br0" timeOffset="-139370.73">24563 15021 1204 0,'0'0'89'0,"0"0"-78"16,0 0 12-16,0 0 52 15,0 0 0 1,0 0-47-16,107 0-5 0,-36 0-3 16,21 0 3-16,21 0-4 15,11-2-9-15,3-1-6 16,-9 1-2-16,-18-4 3 15,-15 2-4-15,-19-2 5 16,-14 2-6-16,-12-1 3 16,-13 2-3-16,-11 0 2 15,-10 2-2-15,-6-1-1 16,0 2-11-16,-18 0-58 16,-24 0-125-16,-19 9-253 0</inkml:trace>
  <inkml:trace contextRef="#ctx0" brushRef="#br0" timeOffset="-138997.21">24426 15299 1182 0,'0'0'114'15,"0"0"-109"-15,0 0 7 16,0 0 80-16,0 0 21 15,0 0-56-15,10 7-30 0,51-7 4 16,23 0 11 0,14 0-4-16,11 0-22 0,6 0 4 15,2-1-2-15,-4-4-8 16,-9 1-2-16,-8-3-1 16,-16 0-4-16,-15 0 2 15,-15 1 0-15,-15 2-5 16,-12 1 8-16,-12 2 4 15,-7-1 6-15,-4 2-5 16,0 0 2-16,0 0-3 16,0 0-2-16,0-1-5 15,0 1-5-15,0 0-3 16,0 0-36-16,0-4-52 16,0-3-97-16,0-4-896 15</inkml:trace>
  <inkml:trace contextRef="#ctx0" brushRef="#br0" timeOffset="-132782.85">22505 16092 787 0,'0'0'400'0,"0"0"-349"0,0 0-45 16,0 0 48-16,0 0 47 15,0 0-18-15,0 0-34 16,-14-1-13-16,24-4-13 16,20 1-3-16,18-3-17 15,22 0 7-15,15 3-5 16,1-1-4-16,-4 2-1 15,-13 2 0-15,-15 0-15 16,-17 1-34-16,-12-2-98 0,-16 0-80 16,-9-9-250-1</inkml:trace>
  <inkml:trace contextRef="#ctx0" brushRef="#br0" timeOffset="-132448.35">22803 15823 1154 0,'0'0'49'15,"0"0"-47"-15,0 0 3 16,0 0 23-16,0 0-7 16,0 0-21-16,10 16-2 0,12 10 2 15,7 3 3 1,2 3-2-16,0-2-1 0,-1-2 2 15,0-3-2 1,-2-5 0-16,1-4-1 0,-2 0-5 16,-4-1-12-16,-6 0-5 15,-8 0-13-15,-8 1 29 16,-1 3 7-16,-15 5 0 16,-16 6 33-16,-11 8 2 15,-8 2-20-15,0 5-12 16,6 3-3-16,8 1-3 15,13-1-115-15,17-7-235 0</inkml:trace>
  <inkml:trace contextRef="#ctx0" brushRef="#br0" timeOffset="-131649.67">24030 15776 1246 0,'0'0'116'16,"0"0"-105"-16,0 0-9 16,0 0 45-16,0 0 4 15,-10 74 31-15,-2-24-39 16,0 6-19-16,1 4-4 16,5-2 17-16,1-2-7 15,0 2-12-15,2-3-2 16,0-1-5-16,0-6-10 15,2-6 0-15,-1-4-1 16,2-8-4-16,0-2-33 16,0-6-44-16,9-7-148 0,4-13-305 15</inkml:trace>
  <inkml:trace contextRef="#ctx0" brushRef="#br0" timeOffset="-130529.4">24542 16065 1343 0,'0'0'133'0,"0"0"-133"16,-96 21 11-1,62 8 56-15,0 1-14 0,5 6-30 16,9 2-11-16,6 0-8 16,7-2 2-16,5-7-5 15,2-5 1-15,0-5 1 16,6-5 0-16,9-3 1 16,2-4-3-16,5-4 1 15,3-3 1-15,1 0-3 16,-1-6 0-16,-4-11 1 15,-3-5-2-15,-3-4-2 16,-5-1 2-16,-4 0-5 0,-1 3 6 16,-5 4 0-1,0 6 5-15,0 3-4 0,0 3 1 16,0 2 5-16,0 2-5 16,0 0 2-16,0 2-1 15,0 1 0-15,0 0-3 16,0 1 0-16,0 0 1 15,0 0 1-15,0 0-2 16,0 0 0-16,0 0 0 16,0 0 0-16,0 0 0 15,0 0 0-15,0 0 1 16,0 0-1-16,0 0-2 16,0 0 2-16,0 0 1 15,0 0 0-15,0 0 0 0,0 0 2 16,0 0-3-16,0 0 0 15,0 0 3-15,0 0-1 16,0 0-2-16,0 0 1 16,0 0-1-16,0 0 0 15,0 0-1-15,0 0 1 16,0 0 1-16,0 0-1 16,0 0 1-16,0 0 0 15,0 0-2-15,0 0 2 16,0 0-2-16,0 0 3 15,0 0-1-15,0 0 0 16,0 0 0-16,0 0-1 16,0 0 1-16,0 0 1 15,0-2-1-15,0 1 2 16,0-4-3-16,-3 1 0 0,3 1 0 16,0 0 1-16,-2 1 0 15,2-1-2-15,-1 1 2 16,1 1-3-16,-2-1 3 15,2 1-1-15,-1 0 1 16,-1-2 0-16,1 1-2 16,1 0 0-16,0-1 1 15,0 0 1-15,0 2-1 16,0 1-1-16,0 0 1 16,0 0-1-16,0 0 1 15,0 0 2-15,0 0-2 0,-2 0 0 16,2 0 0-16,0 0 1 15,0-2-2-15,0 2 2 16,0-3-2-16,-1 2 1 16,-1-2 0-16,2 2 1 15,-3-2-1-15,2 0 0 16,-1 2-1-16,1-2 1 16,-1 0 0-16,-1 2 1 15,2-4-1-15,-4 2-2 16,1-2 2-16,1 2-1 15,0 2 1-15,0 0-3 16,0 1-4-16,0 0-14 16,3 0-21-16,0 0-49 0,-1 0-107 15,-4 0-255-15</inkml:trace>
  <inkml:trace contextRef="#ctx0" brushRef="#br0" timeOffset="-129609.02">24893 16115 693 0,'0'0'339'0,"0"0"-304"16,0 0 28-16,0 0 68 16,0 0-24-16,0 0-42 15,-44-9-39-15,16 21-4 16,-2 6 2-16,0 4 5 15,2 4-13-15,3 7-5 16,7 0-2-16,4 3 4 0,10 0-3 16,4-3-4-1,0-4-3-15,10-4-1 0,16-3 4 16,8-7 2-16,9-6-4 16,4-7-1-16,2-2-3 15,-6 0 0-15,-4-9-3 16,-8-13 3-16,-8-4 0 15,-7-8 1-15,-7-7 0 16,-6-4-1-16,-3 5 0 16,0 2-3-16,-5 8 2 15,-8 10-1-15,-6 4-8 16,-4 5-21-16,-4 5-61 16,0 3-83-16,2 3-184 15,7 0-177-15</inkml:trace>
  <inkml:trace contextRef="#ctx0" brushRef="#br0" timeOffset="-128830.55">25367 16449 1289 0,'0'0'170'16,"0"0"-165"-16,0 0 20 15,0 0 75-15,0 0-33 16,0 0-29-16,11-8-15 16,11-8-22-16,6-9 2 15,5-3-2-15,1-8 0 16,5-10-1-16,-1-7 0 15,-4-7-11-15,-3-6-10 0,-5-4 1 16,-9 1 0-16,-9 7 11 16,-8 9 0-16,0 20 6 15,0 10 0-15,0 13 3 16,0 5 5-16,-3 3 6 16,0 2-2-16,-5 6-9 15,-2 22-1-15,-2 16 1 16,3 8 6-16,3 4-5 15,6 3 1-15,0-9-2 16,3-4 0-16,12-7 0 0,3-9 1 16,1-9-1-1,4-9 0-15,-1-6-2 0,-2-6 1 16,0-3-1-16,0-18 2 16,-5-6 1-16,-2-6 2 15,-6-4-1-15,-2-3 0 16,-3 4 2-16,-1 6-3 15,1 8 7-15,-1 13 2 16,1 6 7-16,-1 3-4 16,-1 0-8-16,3 1-5 15,3 22-7-15,4 8 7 16,1 9 1-16,4 0 0 16,-2-2-1-16,0-1-2 0,3 0-24 15,0-4-53 1,3-6-185-16,1-12-300 0</inkml:trace>
  <inkml:trace contextRef="#ctx0" brushRef="#br0" timeOffset="-128407.43">26353 15909 1138 0,'0'0'208'16,"0"0"-202"-16,0 0 30 16,0 0 46-16,0 0-43 0,-82-8-23 15,54 36-16-15,-2 2 1 16,0 6-2-16,3-1-5 16,5-1 1-16,4-2-9 15,9-6-2-15,9-7-7 16,0-5 3-16,7-4 6 15,16-3 14-15,4-4 2 16,0 0 1-16,-2 0-1 16,-3 3-1-16,-6 1 0 15,-3 1 3-15,-7 3 6 16,-3 3 5-16,-3 8 5 16,0 2-1-16,0 4 0 15,-12 1-13-15,-8-2 3 0,-2 0-6 16,-5-6 3-16,-7-4-2 15,-3-6-1-15,-5-4-3 16,-6-7-5-16,0 0-41 16,-1-12-62-16,7-16-182 15</inkml:trace>
  <inkml:trace contextRef="#ctx0" brushRef="#br0" timeOffset="-112463.43">3515 9924 947 0,'0'0'272'0,"0"0"-241"16,0 0 19-16,0 0 23 15,0 0 17-15,0 0-14 16,0 0-41-16,-6 0-19 15,6 0-13-15,0 11 1 16,0 9 3-16,7 10 15 16,1 6 2-16,-3 5-7 15,0 5 0-15,-5 7-2 0,0 1 3 16,0 4-3 0,0 2-2-16,0 3-2 0,-2-2-8 15,-1-5 7-15,-1-8 2 16,4-12-8-16,0-10 1 15,0-10-3-15,0-6-2 16,6-5 2-16,-3-4 7 16,3-1-1-16,0 0 4 15,10 0 0-15,4 0 6 16,7-9-11-16,4-3-7 16,2-3-12-16,4 0-46 15,5-4-74-15,1-8-149 16,0-2-809-16</inkml:trace>
  <inkml:trace contextRef="#ctx0" brushRef="#br0" timeOffset="-112045.98">4064 10113 1312 0,'0'0'48'16,"0"0"-41"-16,0 0 14 15,0 0 47-15,0 0-37 16,0 0-8-16,-57 100 26 0,36-49-27 16,3 3-1-16,2 1-8 15,5-3-7-15,7-5-4 16,4-9 1-16,0-10-2 15,9-10 3-15,10-8-3 16,11-10 5-16,1 0 0 16,-1-17-5-16,3-19 7 15,-6-10 0-15,-6-11-2 16,-3-6-4-16,-8-3-2 16,-8 6-1-16,-2 7 1 15,-5 13 0-15,-13 9 0 16,-7 13-3-16,-5 8-7 15,2 8 0-15,2 2-14 16,9 4-60-16,9 12-118 0,5 4-227 16</inkml:trace>
  <inkml:trace contextRef="#ctx0" brushRef="#br0" timeOffset="-111471.9">4398 10103 471 0,'0'0'601'15,"0"0"-556"-15,0 0-40 16,0 0 44-16,0 0 44 16,0 0-24-16,-81 64-34 15,56-32-4-15,5 2-4 16,3 0 0-16,8-3-13 16,4-1-3-16,5-5-2 15,0-7-4-15,5-3 0 16,8-8-3-16,5-4 3 0,4-3 1 15,1-2 3 1,4-16-1-16,-5-8-4 0,0-3-3 16,-8-7 3-1,-1-3-3-15,-10-5-1 0,0 2-1 16,-3 7 1-16,0 7 1 16,0 12 0-16,0 9 8 15,0 2 18-15,0 5-7 16,0 0 5-16,0 0-14 15,0 0-9-15,0 7-2 16,0 17-1-16,0 12 1 16,6 6 0-16,2 2 0 15,-1 1 3-15,5 0-3 16,0 3-3-16,4-3 1 0,1-4-54 16,5-9-100-16,-1-14-163 15,0-13-329-15</inkml:trace>
  <inkml:trace contextRef="#ctx0" brushRef="#br0" timeOffset="-110861.08">4661 9704 1212 0,'0'0'97'0,"0"0"-81"15,0 0 39-15,0 0 15 0,0 0-31 16,0 0-30 0,-17 48 11-16,17-3-2 0,0 3-7 15,12 0-6-15,3-3-2 16,-2-7-1-16,-2-6-4 16,-1-7 5-16,-2-7-2 15,-7-8-1-15,-1-3-1 16,0-2-3-16,0-2-5 15,-15 4 9-15,-10 0-1 16,-5 6 3-16,-3 3 1 16,3 5-1-16,2 4-2 15,9 3 1-15,2 2 1 0,7 3 1 16,5-1 3-16,5 1 2 16,0-1-3-16,8-1-1 15,11-4-3-15,2-8 3 16,3-3-3-16,-3-12-1 15,3-4 5-15,-1 0-1 16,3-13-2-16,-5-9 0 16,0-9-2-16,-8-6 3 15,-1-3-6-15,-9-6 3 16,-3 3 0-16,0 0 0 16,0 11 0-16,0 9 0 15,0 9 9-15,0 8 9 16,0 5-2-16,0 1 16 0,0 0-6 15,0 0-15 1,0 14-11-16,0 15-6 0,0 11 6 16,9 9 3-16,-3 5-1 15,1 5-2-15,-1 5 0 16,-1 2-9-16,-2-4-60 16,0-5-151-16,0-8-377 15</inkml:trace>
  <inkml:trace contextRef="#ctx0" brushRef="#br0" timeOffset="-110394.68">2891 11194 469 0,'0'0'267'16,"0"0"-184"-16,0 0 69 15,0 0 61-15,0 0-104 16,0 0 0-16,-39 0-21 15,72-1-34-15,28-5-18 0,39-1 10 16,33-3 8-16,28-2-26 16,21 0-18-16,12-2 8 15,3-4-4-15,-3-6-6 16,-12-9-5-16,-22-5 0 16,-22-5-3-16,-26 2-6 15,-25 2 1-15,-14 8 5 16,-25 6 1-16,-15 8 0 15,-16 6 0-15,-11 3-1 16,-6 4 0-16,0 4-14 16,-12 0-23-16,-25 0-28 15,-18 14-164-15,-14 2-490 16</inkml:trace>
  <inkml:trace contextRef="#ctx0" brushRef="#br0" timeOffset="-109742.87">3764 11487 804 0,'0'0'380'0,"0"0"-355"15,0 0 65-15,0 0 21 16,0 0-32-16,0 0-45 16,-3-36-15-16,-9 36-11 15,-9 2-8-15,-3 14-1 16,-4 6 1-16,4 3 0 0,3 0 1 16,5 1-1-16,8-4-2 15,8-3-1-15,0-5 3 16,11-6 0-16,21-2 0 15,10-5 2-15,12-1 0 16,0 0-2-16,-2 0 0 16,-6 0-1-16,-12 2 0 15,-11 2 0-15,-4 4 0 16,-10 5-2-16,-9 5 2 16,0 5 1-16,-1 4 0 15,-19 5 1-15,-7-2 1 16,-7 4 2-16,-9-2 2 15,-2-2-3-15,-1-8 12 16,1-4 2-16,2-7-8 0,7-9 2 16,6-2-9-16,6-13 6 15,12-19-7-15,12-15-1 16,8-12-88-16,35-16-188 16,15-6-505-16</inkml:trace>
  <inkml:trace contextRef="#ctx0" brushRef="#br0" timeOffset="-109492.47">4195 11184 911 0,'0'0'425'0,"0"0"-412"0,0 0-8 15,-31 78 44-15,26-39 63 16,4 8-56-16,1 3-23 15,0 7-11-15,7 5-5 16,3 3-4-16,-2-1-10 16,-2-5-3-16,-3-10 5 15,5-9-5-15,0-4-25 16,1-9-77-16,0-10-126 16,-4-11-169-16,-5-6-403 15</inkml:trace>
  <inkml:trace contextRef="#ctx0" brushRef="#br0" timeOffset="-109311.81">4032 11573 472 0,'0'0'830'0,"0"0"-795"16,0 0-9-16,0 0 42 15,0 0-2-15,0 0-47 16,142-24-18-16,-70 18-1 15,1-4-41-15,0 1-193 16,-16-1-279-16</inkml:trace>
  <inkml:trace contextRef="#ctx0" brushRef="#br0" timeOffset="-108473.74">4499 11487 901 0,'0'0'323'15,"0"0"-290"-15,-89 52 76 16,56-24 40-16,2 3-67 16,4 3-40-16,12-1-17 15,6 0-10-15,8-5-4 16,1-1-3-16,5-6-6 16,15-5 0-16,8-7 4 15,10-7-6-15,3-2-9 16,-2-7-32-16,-3-11-11 15,-9-7 19-15,-10-5 4 0,-6-9 20 16,-8-6-2-16,-3 0-2 16,0 4 10-16,0 13 1 15,-3 14 2-15,0 9 13 16,0 5 29-16,0 0-25 16,-3 3-8-16,5 14 1 15,1 7 13-15,0 3-3 16,7-2-7-16,14-2-8 15,7-6-5-15,5-4 7 16,9-7-6-16,0-6-1 16,0 0-1-16,-4-19-21 15,-8-5-6-15,-12-4 15 0,-6-7 10 16,-11-4 2-16,-1 0 1 16,-5-2-1-16,-18 3 2 15,-7 4-2-15,-1 7 0 16,1 9 1-16,9 8-2 15,9 6 2-15,9 4 0 16,3 0 0-16,0 0 2 16,11 0-2-16,17 0 1 15,14-2-1-15,7-2 2 16,-4 1-2-16,-2 1 0 16,-15 2-2-16,-10 0 1 15,-6 0-1-15,-9 6 2 16,-3 11-3-16,0 6 3 0,-7 7 2 15,-5 3 15-15,1 3 11 16,4-1-9-16,7 0-11 16,0-8-2-16,9-6-1 15,16-9-5-15,11-11 6 16,6-1-4-16,1-13-2 16,0-13-11-16,-7-7-2 15,-6-5 6-15,-6-2 5 16,-9 0 2-16,-9 0-2 15,-2 7 2-15,-4 13-1 16,0 8 1-16,0 11 11 16,0 1 3-16,-4 7-9 15,-5 17-5-15,0 8 14 16,1 9 0-16,7 4 2 0,1 5-11 16,1-1-5-16,16-1-5 15,10-2-51-15,1-7-189 16</inkml:trace>
  <inkml:trace contextRef="#ctx0" brushRef="#br0" timeOffset="-95446.85">3474 12346 568 0,'0'0'92'0,"0"0"-53"16,0 0 75-16,0 0 53 16,0 0-52-16,0 0 5 15,0 0-37-15,0 0 11 16,12 0-54-16,33-9 13 16,16-1-6-16,20-1-13 0,26-5-7 15,23-2-6-15,21-6-3 16,19-4 3-16,9-2-13 15,-2-1-3-15,-17 0-3 16,-23 4-4-16,-28 5 2 16,-27 4 0-16,-21 3 3 15,-17 5-3-15,-16 2 0 16,-4 4 0-16,-14 2 0 16,-8-1-1-16,-2 3-8 15,0 0-14-15,-11 0-47 16,-25 9-71-16,-17 11-151 15,-16 4-431-15</inkml:trace>
  <inkml:trace contextRef="#ctx0" brushRef="#br0" timeOffset="-94995.2">3740 12627 769 0,'0'0'273'0,"0"0"-245"16,0 0-11-16,0 0 93 15,0 0 25-15,115-33 2 16,1-1-55-16,32-5-41 16,19-4-24-16,12 2 10 15,-5 0 3-15,-17 6-19 16,-21 4-7-16,-29 6-4 15,-29 5 13-15,-18 2 0 0,-18 6 6 16,-14 3 3-16,-6 1-1 16,-11 6-3-16,-7 0 8 15,-4 2-10-15,0 0 2 16,0 0-10-16,0 0-5 16,0 0 1-16,0 0-4 15,0 0 0-15,0 0 0 16,0 0-3-16,0 0 3 15,0 0-3-15,1 0 3 16,-1 0 0-16,2 0-3 16,-2 0 1-16,0 0-4 0,0 0-14 15,0-6-25 1,0-6-38-16,-7-10-182 0,-16-7-661 16</inkml:trace>
  <inkml:trace contextRef="#ctx0" brushRef="#br0" timeOffset="-57705.19">5832 10201 841 0,'0'0'48'16,"0"0"34"-16,0 0 63 15,0 0-50-15,0 0 4 16,0 0-21-16,0 0-9 16,0 0-8-16,-6-45-18 15,6 45-16-15,0 0-2 16,0 0-2-16,0 0-2 16,0 0-2-16,0 0-3 15,0 0-2-15,0 0 2 16,0 0 2-16,0 0 3 15,0 0-8-15,0 0-6 16,-2 1 0-16,-1 10-2 0,2 2 14 16,-2 2 2-16,0 0-12 15,1 0 2-15,-1 2 4 16,0 1-4-16,3 1 2 16,-4 3-4-16,4 0 0 15,0 1 2-15,0 0-1 16,0-5-2-16,0 2-1 15,0-3-1-15,0-2-1 16,0 1 3-16,0 2-2 16,0 0-1-16,0 1 0 15,0 1 5-15,-3-2-6 16,3 2-2-16,0-2 6 0,0-4-7 16,0 0 5-1,0-1-6-15,0-7 4 0,0-1-4 16,0-2 4-16,0 1-1 15,0-4 1-15,0 0-1 16,0 0 3-16,0 0 5 16,0 0-11-16,0 0 0 15,0 0 0-15,0 0 0 16,0 0 0-16,0 0 0 16,0 0 0-16,0 0 0 15,0 0 0-15,0 0 0 16,0-7-123-16,-8-4-156 15,-2-3-1091-15</inkml:trace>
  <inkml:trace contextRef="#ctx0" brushRef="#br0" timeOffset="-56633.67">5857 11361 885 0,'0'0'85'15,"0"0"19"-15,0 0 49 16,0 0-64-16,0 0 10 16,0 0-36-16,0 0-23 15,-12-40-11-15,0 43-21 16,-7 19-3-16,-10 5 8 16,-2 9 1-16,6 3 4 15,1 4 0-15,13 2 2 16,7-2-3-16,4 0-4 15,0-8-3-15,12-6-2 0,9-4 2 16,7-8 2-16,6-8-6 16,2-7-1-16,5-2 2 15,0-2-2-15,-5-16 0 16,-6-7 2-16,-12-7-1 16,-3-8-1-16,-11-13-1 15,-4 0-1-15,0-3-2 16,-19 5-1-16,-2 10 0 15,-6 7 2-15,-4 9-2 16,-2 6 0-16,-9 8-4 16,-7 11 4-16,-11 0-6 15,-6 22-56-15,-1 3-126 16,-1 3-876-16</inkml:trace>
  <inkml:trace contextRef="#ctx0" brushRef="#br0" timeOffset="-50585.33">5593 10906 443 0,'0'0'149'16,"0"0"-70"-16,0 0-27 15,0 0 27-15,0 0 29 16,0 0 18-16,0 0-14 16,0 0-57-16,-43-13-8 15,43 13-6-15,0 0-15 16,0 0-12-16,3 0-10 15,22 0-4-15,14 0 4 0,16 0 9 16,6 0 5-16,2 0-2 16,-5 0-10-16,-3-1-5 15,-10-6-1-15,-8 0 1 16,-14 2 1-16,-9 0-2 16,-9 2 1-16,-5 0-1 15,0 1 6-15,-11 0-1 16,-24 1-2-16,-13 1-3 15,-18 0-4-15,-8 1 4 16,-2 8 0-16,3 0 0 16,12 0 1-16,13-2-3 15,15 0 1-15,12-3 1 0,12-1-1 16,6-3 1 0,3 2 4-16,0-2-3 0,0 0 6 15,3 0 1-15,24 0 0 16,10 0-7-16,20 0 13 15,7-6-5-15,6-3-9 16,-4 1 1-16,-11-1-1 16,-6 1 0-16,-10 1 1 15,-9 1 0-15,-15 1 0 16,-3 1 0-16,-11 2 0 16,-1 1-1-16,0 1 2 15,0 0-2-15,0 0-42 16,-6 0-107-16,-6-3-410 15</inkml:trace>
  <inkml:trace contextRef="#ctx0" brushRef="#br0" timeOffset="19841.84">3007 12736 723 0,'0'0'149'16,"0"0"-95"-16,0 0 5 16,0 0 55-16,0 0-12 0,0 0-14 15,0 0-14-15,-19-11-25 16,19 11-13-16,0 0-12 15,0 0-8-15,0 0-3 16,3 0-9-16,21 0 1 16,10 0 0-16,14-4 6 15,9-1-6-15,4-2 5 16,7 1-8-16,-4 0-2 16,-4 3 6-16,1 2-4 15,-7 1 0-15,-3 0-2 16,-6 0 0-16,-2 5 1 15,-4 0 0-15,4-4 0 0,-1 2-1 16,4-3 2-16,3 0 0 16,0 0-2-16,-1 0 6 15,0 0-6-15,-6-4 1 16,-5 2 1-16,3 1-2 16,-3-1 0-16,2 2 2 15,9-1-2-15,6 0 5 16,12-2-5-16,8-3 1 15,9-1 0-15,6-1 0 16,2 0-1-16,1 0 1 16,-2 2-1-16,-4-1 0 15,-4 4 0-15,-4 2 4 16,-2 1-3-16,-6 0 1 0,0 0-2 16,3-2 0-1,0 0 2-15,5-4 0 0,-2 4 0 16,1-4-2-16,-8 0-1 15,-3 0-1-15,-5-2 2 16,0 0 0-16,3-1 0 16,2-1 0-16,4 2 1 15,9-1-1-15,8 2 0 16,10 1-1-16,4-1 1 16,8 0 3-16,7 0-1 15,-1-1-2-15,0 1 0 16,-5 0 0-16,-8-2-5 0,-2 1 5 15,-1 1 0-15,0-2 2 16,0 2-2-16,2 3 2 16,-2-3-2-1,5 1 2-15,-4 2-1 0,-1-1 0 16,-2 2-1-16,-5 0-1 16,-2-1-2-16,-8 0 1 15,-6-1 2-15,0 1 0 16,-6 3 1-16,-1-4-1 15,-2 1 1-15,6-2-1 16,0 1 0-16,4 2 1 16,0-3-1-16,2 3 0 15,3 1 2-15,4 0 0 16,-1 0-2-16,-4 1-1 16,-5 0-5-16,-4-2 6 15,-1 1 2-15,1 1-2 0,-2 0 0 16,3-1 0-16,0 1 1 15,-1 1-1-15,5 0 0 16,-3 0 0-16,-2 0 0 16,-4 0 0-16,-3 0 0 15,0 1 5-15,-3 2-4 16,-1 0-1-16,-1-2-1 16,0-1 0-16,-1 0-1 15,4 0 0-15,1 2 2 16,2-1-1-16,1-1 2 15,-4 1-3-15,-4 1 4 0,0 0-2 16,-3-1 0-16,4-1 1 16,-2 1-1-16,5 2 1 15,-1-3-1-15,6 0 0 16,2 0 1-16,7 0-1 16,1 0 2-16,1 0-2 15,-4 0 0-15,-4 0-2 16,-2 0 1-16,-2 0-1 15,2 0 2-15,-1 0 1 16,2 0-1-16,0 0 0 16,5 0-1-16,0 0 1 15,2 0 2-15,-1 0-1 16,-4 0 0-16,4 0-1 0,-4 0 3 16,-1 0-2-16,2 0-1 15,-4 0 0-15,-3 0-1 16,1 0-1-16,1 0 1 15,2 0-3-15,5 0 6 16,2 0-2-16,3 0 0 16,0 1 0-16,2 2 1 15,-4 3-1-15,-4 0 2 16,-5-1-2-16,1 1 0 16,-6 0 0-16,2 0 0 15,2-2 2-15,1 0-2 16,1-3-1-16,2 1 1 15,4-1-3-15,2 1 2 0,2-1 1 16,-1 2 0-16,-4-3 0 16,-5 0 1-16,-1 0 0 15,-1 0-1-15,-1 0 1 16,-1 0 0-16,4 0-1 16,5 0 0-16,4-2-1 15,4 2 1-15,-1 0 3 16,-1 0-3-16,-5 0-2 15,-1 2 2-15,-1 3-1 16,2-1 1-16,5 2 0 16,-2-1 0-16,5 0 1 15,3 1-1-15,3-1 2 0,1 2-2 16,1-1 2-16,4 0 0 16,1 2 1-16,-1 1-3 15,-4-1-4-15,-2 1 0 16,-3 0 4-16,3 0-1 15,1-1 2-15,0-1 0 16,1 2-1-16,-1-2 1 16,-1 1-1-16,-3 1 2 15,-4 1-1-15,1 1 3 16,-2-1-2-16,1 1 2 16,-1 3-3-16,-1-2-1 15,4 2 2-15,2 1-2 16,7 1 1-16,0-1 0 15,1-1 1-15,-1-2 0 0,-4-2 0 16,-2-2-1-16,-5 1 3 16,1-1 0-16,2-1-1 15,1-1-1-15,-4-2 0 16,-8 0 1-16,-8 1-1 16,-9 0-1-16,-4 0 3 15,-8 1 6-15,-7-2 0 16,-11 1-2-16,-8-2-4 15,-7-1 2-15,-5 0-2 16,-5 1-2-16,-2-2-2 16,1 4-2-16,-2-5-74 15,0-2-354-15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8T08:29:49.3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3225 712 256 0,'0'0'390'16,"0"0"-322"-16,0 0 9 16,0 0 2-16,0 0 40 15,0 0-22-15,0 0-36 16,0 2-18-16,0-2 0 0,0 0 5 15,0 0-6 1,0 0 3-16,0 0-5 0,0 0 8 16,-3 0-5-16,-12 0 1 15,-1 0-18 1,-8 0-11-16,5 0 3 0,-1 0-3 16,-1 0-4-16,2 0-5 15,-1 0-3-15,0 0 0 16,-1 3 0-16,4 4-2 15,1 4-1-15,1 1 0 16,-1 1 1-16,-1 1 0 16,4 1 2-16,1-1-3 15,0 1 1-15,3 4 0 16,0 1 0-16,3-1-1 0,0-1 1 16,3 0 0-1,2-3-1-15,-1-1 0 0,2-2 1 16,0 0 0-16,0-3-1 15,0 0 0-15,0-2 0 16,2 0-1-16,5 1 2 16,-1-3-1-16,3 2 2 15,0-3-1-15,4 1 2 16,1-1-3-16,2-1 3 16,1-2 0-16,2 2-1 15,2 0-2-15,0 1 1 16,1-2 0-16,2 3 0 15,-3-2-1-15,1 1 1 16,1 0-1-16,-1 0 0 16,-1 1 1-16,-2-2-2 15,-5-1 1-15,-1 3-2 0,-4 0 3 16,2 5-2-16,-1-1 0 16,-1 3 1-16,2 2 0 15,-3 0-2-15,-2 3 1 16,0-5 1-16,-3 5 1 15,-1-1-1-15,-2-2 0 16,0 4 2-16,0 0-1 16,0 1 0-16,-3 1 10 15,-9 3-9-15,-3 3 6 16,0-1-4-16,-6 0 6 16,-1-2 5-16,-2 0 2 0,-5-4-2 15,-2-2-1-15,-3-3 0 16,-3-4-2-16,2-4 6 15,-2-3 2-15,6-3 1 16,-2 0-1-16,0-6-2 16,6-8-4-16,2-3-1 15,3-5-5-15,5-3-4 16,2 3 0-16,6-1-2 16,3 5-2-16,3 4-3 15,3 1-1-15,0 3-18 16,0 0-29-16,17-3-19 15,11-1-24-15,15-2-60 16,2-7-201-16</inkml:trace>
  <inkml:trace contextRef="#ctx0" brushRef="#br0" timeOffset="493.75">3631 707 832 0,'0'0'197'0,"0"0"-113"0,0 0-10 16,0 0 25-16,0 0 0 16,0 0-38-16,118 0-37 15,-75 0-15-15,5-3-3 16,-3 0-5-16,2 0-1 15,-3 0-75-15,-10-2-68 16,-6-4-283-16</inkml:trace>
  <inkml:trace contextRef="#ctx0" brushRef="#br0" timeOffset="784.61">3901 684 603 0,'0'0'547'16,"0"0"-513"-16,0 0 12 16,0 0 38-16,0 0 6 15,0 0-21-15,-33 85-16 16,33-56-9-16,0 4-20 16,8 5-5-16,-2 3-7 15,0 4 2-15,-3 5-6 16,-2 0-5-16,-1 4-1 15,0-1-2-15,0-5 0 16,2 1-10-16,-1-3-32 0,3-2-60 16,-1-4-87-16,2-7-221 15,-2-11-253-15</inkml:trace>
  <inkml:trace contextRef="#ctx0" brushRef="#br0" timeOffset="1102.06">3780 1512 260 0,'0'0'591'0,"0"0"-517"16,0 0 21-16,0 0 77 15,0 0-58-15,0 0-32 16,-3 2-40-16,6 1-2 16,12-2 9-16,12-1-4 15,9 0-11-15,13 0-11 16,3-6-15-16,2-11 0 16,1 2-5-16,-6-2-3 15,-4-1 0-15,-9-2-25 16,-8-1-43-16,-8 0-109 15,-16 0-285-15</inkml:trace>
  <inkml:trace contextRef="#ctx0" brushRef="#br0" timeOffset="2172.15">5072 705 646 0,'0'0'134'16,"0"0"-26"-16,0 0 98 15,0 0-92-15,0 0-48 16,0 0-7-16,-49-24-6 16,25 24-26-16,-7 0-5 15,-8 11 6-15,0 9-11 16,-2 3-10-16,3 5-3 15,8 3 2-15,8 2-1 0,4-1-5 16,7 1 0 0,7-1 0-16,4-4 0 0,4-2 0 15,16-5 0-15,11-4 0 16,7-3-1-16,3-3 1 16,3-3 1-16,0 1-1 15,-2-2 0-15,-1-1 2 16,-3 1-1-16,-2 1-1 15,-2 0 0-15,-7 3 1 16,-3 1-1-16,-9 2-1 16,-1 3 0-16,-6 2 1 15,-6 3-4-15,-2 5 3 16,-3 3 1-16,-15 1 2 16,-10 1 9-16,-5-2 0 0,-9-4 22 15,-4-3-3-15,1-6-9 16,2-4 3-16,1-6-4 15,9-7-2-15,5 0-4 16,4-10-7-16,7-14-4 16,4-5-3-16,12-3-24 15,1-7-40-15,19-3-74 16,23-8-178-16,10-5-442 16</inkml:trace>
  <inkml:trace contextRef="#ctx0" brushRef="#br0" timeOffset="2735.12">5778 644 886 0,'0'0'84'0,"0"0"-48"16,0 0 124-16,0 0-81 0,0 0-40 16,0 0-17-16,-97 39 7 15,70-7 6-15,0 2-1 16,2 4-12-16,7 2 10 15,6-1 0-15,6 2-15 16,4 0-4-16,2-1-9 16,0-2 7-16,11-2-4 15,14-6-3-15,7-5 5 16,2-3-6-16,5-8 5 16,5-5-2-16,-3-8-3 15,-4-1-2-15,-4 0-1 16,-6-10-4-16,-8-9 4 15,-4-5 0-15,-3-6 2 16,-6-10 2-16,-6-5-3 0,0-6 3 16,0 1 3-16,-13 2-2 15,-4 9 3-15,-2 8 0 16,4 10-4-16,0 7 11 16,3 7-6-16,1 4-8 15,-8 3-1-15,-9 1-3 16,-8 18-2-16,-7 8-57 15,-5 3-120-15,6-1-432 16</inkml:trace>
  <inkml:trace contextRef="#ctx0" brushRef="#br0" timeOffset="3521.01">2424 2042 261 0,'0'0'555'0,"79"0"-530"16,-19-2 32-16,16-2 100 16,15-2-38-16,24-2-38 15,34-4-22-15,33-4-6 16,39-4 38-16,30-3-52 0,17 0 2 15,16 0-23 1,3-1-5-16,-3-2 10 0,-11 1-14 16,-15 1-1-16,-22-1-1 15,-28 2 5-15,-27 3-8 16,-33 3 0-16,-32 5 5 16,-37 3-3-16,-31 5 1 15,-24 0-1-15,-17 4 1 16,-7 0-3-16,0 0 1 15,0 0-5-15,-13 0-12 16,-17 0-15-16,-16 0-65 16,-17 4-142-16,-7 3-220 15</inkml:trace>
  <inkml:trace contextRef="#ctx0" brushRef="#br0" timeOffset="3987.12">3151 2310 400 0,'0'0'522'16,"0"0"-522"-16,-96 34-89 0,81-25 75 16,5-3 14-16,5-5 67 15,5 1-1-15,0 0-42 16,12 0 14-16,22-2 72 16,23 0-6-16,34-3-16 15,34-12-5-15,29-2-19 16,24-1-37-16,20-4-14 15,7 4 27-15,2-4-10 16,-4 2-19-16,-14 3-1 16,-20 1-8-16,-21-1 1 15,-26 3 2-15,-25 0-2 16,-26 3 10-16,-27 4-3 0,-22 3 5 16,-16 3 8-16,-6-1 11 15,0 2-7-15,0 0-23 16,0-2-4-16,-1-1-23 15,-10-4-43-15,-7-8-246 16</inkml:trace>
  <inkml:trace contextRef="#ctx0" brushRef="#br0" timeOffset="6799.41">9314 4630 84 0,'0'0'977'0,"0"0"-933"15,0 0 40-15,0 0 10 16,0 0 22-16,0 0-30 16,0 0-32-16,0 0-28 15,4-21-8-15,-4 21-7 16,0 0 4-16,0 4-6 16,0 10-2-16,0 4 12 15,0 7-1-15,0 5-5 16,0 4 2-16,0 3-2 15,0-1-4-15,0 1 1 0,0 0-1 16,0-2-1-16,5 1 2 16,1-4-1-16,0-2-1 15,-3 2-4 1,0-1 6-16,-3 1-3 0,0 0-2 16,0 0 6-16,0-2-4 15,0-2 4-15,0 0-6 16,3-1-1-16,2-2-2 15,0 0 0-15,-2 1 0 16,0-2 0-16,0 1 0 16,0-2 3-16,-3-1-1 15,0 3 1-15,0-3 3 16,0 2 3-16,0 1-3 16,0 0-2-16,0 1-2 0,0 1-1 15,0 0-2-15,0 1 2 16,0-1 0-16,0 1-2 15,0 2-1-15,0 0 2 16,0 2 3-16,-6 4-1 16,1-2 4-16,2 2 0 15,0-3 3-15,-1 0 0 16,3-1-3-16,-1-1-2 16,2-1 1-16,0-4-1 15,0 1-1-15,0-4 0 16,0-1 0-16,0-7-4 15,0-4 1-15,0-4-2 16,0-5 0-16,0-1 0 0,0-1-3 16,0 0-19-1,0-14-28-15,0-21-74 0,0-25-127 16,0-21-693-16</inkml:trace>
  <inkml:trace contextRef="#ctx0" brushRef="#br0" timeOffset="11143.15">9381 4634 270 0,'0'0'98'0,"0"0"-1"0,0 0-4 16,0 0-8-16,0 0 0 15,0 0-16-15,0 5-18 16,0-5 39-16,0 0 16 15,0 0-25-15,0 0-22 16,0 0-12-16,0 0-11 16,0 0 2-16,0 0-5 15,0 0-1-15,0 0-2 16,0-4-10-16,0-7 4 0,0-4-8 16,0-4-3-16,0 2-2 15,-4-1 2-15,-1 0 2 16,-1 5 4-16,0 0-8 15,1 2 8-15,1 4-14 16,1 1 4-16,-1 0-4 16,1 1-3-16,1 0 2 15,1 0 4-15,1-1-3 16,-2 2 0-16,1 0-4 16,1 1 2-16,-2 2-1 15,2-2-2-15,0 1 3 16,0 0-2-16,0 2 1 15,0 0-2-15,0 0 1 16,0 0-1-16,0 0 1 16,-1 0-1-16,1 0 1 0,0-2 1 15,0 2-2-15,0 0 0 16,0 0 1-16,0 0-1 16,0 0 2-16,0 0-1 15,0 0 0-15,0 0 0 16,0 0 1-16,0 0-1 15,0 0 2-15,0 0-3 16,-2 0 6-16,2 0-5 16,0 0 2-16,0 0-3 15,0 0 0-15,0 0 0 16,0 0 0-16,0 0 1 16,0 0 1-16,0 0-2 0,0 0 0 15,0 0 1 1,0 0-1-16,0 0 1 0,0 0-1 15,0 0 3-15,0 0-3 16,0 0 1-16,0 0-1 16,3 0 0-16,19 0 0 15,11 0 0-15,8-3 1 16,6 1 1-16,3-3-3 16,-1 1 1-16,3 1-1 15,-1 0 1-15,-2 1-2 16,-4 2 2-16,-2-3 0 15,-7 3 0-15,-3 0 0 16,-2 0 0-16,-1 0-1 0,1 0 1 16,-1 0 0-16,4 0 1 15,-2 0-1-15,-1 0-1 16,-3 0-1-16,-1 0 2 16,1 0-1-16,-2 0 1 15,-2 0 0-15,1 0 0 16,-1 0 0-16,1 0-2 15,1 0 2-15,-2 0 0 16,1 0 2-16,3 0-1 16,4 0 1-16,2 0-3 15,2 0 2-15,2 0-1 16,-2 0 1-16,-1 0-1 0,-4 0 0 16,-7 0 0-1,-6 0-3-15,-3 0 3 0,-3 0 0 16,1 0 0-16,1 0-1 15,0 0 1-15,3 0-2 16,2 0 1-16,-2 0 1 16,-1 0 0-16,-2 0 0 15,0-2 1-15,-5 2-2 16,-4 0 0-16,-1 0 1 16,1 0 0-16,2-1 0 15,2-1-1-15,3 1 2 16,1-2-1-16,3 2 1 15,-2-1-1-15,1-1 0 0,2 3 1 16,-5-1-1 0,-3 1 0-16,-2-2 0 0,-4 2-1 15,-3-1 1-15,3 1 0 16,3-1-1-16,2-1 1 16,2 1 1-16,-1-1 0 15,-2 1-1-15,-2 0 0 16,2 1 0-16,-5-2 0 15,-2 2 0-15,0 0 0 16,0 0 0-16,0 0-1 16,0-1 2-16,0 1 0 15,0 0 0-15,0 0 3 16,0 0-3-16,0 0 1 16,0 0 0-16,0 0-2 0,0 0 0 15,0 0 0-15,0 0 0 16,0 0 0-16,0 0 1 15,0 0-1-15,0 0 0 16,0 0 3-16,0 0-1 16,0 0 0-16,0 0 5 15,0 0-7-15,0 0 3 16,0 0-1-16,0 0 1 16,0 0-2-16,0 0-1 15,0 0 0-15,0 0 1 16,0 0 0-16,0 0 1 15,0 0-1-15,0 0-1 16,1 0 0-16,-1 0 0 0,0 0 0 16,0 0 1-1,2 0-1-15,-2 0-1 0,0 0 1 16,1 0 1-16,-1 0-1 16,2 0 0-16,1 0 0 15,0 0 2-15,1 0-2 16,-1 0 0-16,0 0 0 15,3 0 1-15,-2 0-1 16,1 0 0-16,1 0 0 16,-1 0 0-16,-2 0 1 15,1 0-1-15,2 0 0 16,0 0 0-16,1 0 0 0,4 0 1 16,1 0-1-16,3 0 1 15,1 0 1-15,-1-2-1 16,1 1-1-16,-4 1 0 15,0 0 0-15,-3 0 1 16,-3 0-2-16,0-1 1 16,0 1 0-16,1 0 1 15,1-1-1-15,4 1 0 16,4-2 0-16,1 2 0 16,1 0 0-16,-1 0 0 15,-3 0 0-15,0 0 0 16,-3 0-1-16,-3 0 1 15,-4 0 1-15,1 0 1 0,2 0-4 16,-2 0 2-16,2 0 0 16,1 0 1-16,3 0-1 15,-3 0 0-15,3 0 0 16,-4 0 0-16,-1 0 0 16,-5 0-1-16,1 0 1 15,-1 0 0-15,1 0 0 16,-2 0 0-16,3 0-1 15,1 0 2-15,1 0-1 16,-2 0 0-16,-3 0 1 16,3 0-2-16,-3 0 3 15,0 0-2-15,0 0 0 16,0 0-2-16,0 0 0 16,0 2 0-16,0 1-2 0,0 4 3 15,4 2 1-15,-1 2 2 16,2 4-1-16,-2 3-1 15,1 1 3-15,1 4 0 16,-2-1-1-16,0 3-1 16,1 1 4-16,-3 3 4 15,-1 2-6-15,0 1-2 16,2 4 3-16,-1-3 2 16,1 3 1-16,1-3-4 15,0 1 3-15,3-1-2 16,0-2 7-16,4 1-10 15,-2 0 3-15,-2 0-3 16,0 1 3-16,-3 1-1 0,4 0 5 16,-4 0-7-16,-1-1 0 15,-1 0 1-15,-1-1 1 16,2-1-2-16,1-2-1 16,-2 1 1-16,1 0 3 15,-1-2-3-15,1 0 1 16,-1-1-3-16,-1 0 3 15,0 0-2-15,2 1 1 16,-2 0 0-16,0 0-1 16,0 2 2-16,0-2-2 15,0-1 2-15,0 0-2 16,0-2 2-16,1 0-1 0,-1 0 3 16,0-2-1-16,2-2-2 15,-1 4-1-15,-1-4 0 16,2 4 1-16,-2-2-1 15,1-3 0-15,-1 0-1 16,0-4 2-16,0 1 0 16,0-2 1-16,0 0-2 15,0-2 0-15,0-4-3 16,0 0 3-16,0-3 2 16,0 1 0-16,0 0-2 15,0-3 0-15,0 1 0 16,0-1 0-16,0 2-3 15,0-2 3-15,0-1 0 0,0 2 3 16,0-3-2 0,0 1-1-16,-1-1 0 0,1-1-2 15,0 1 2-15,0-1 0 16,-2-1 1-16,2 0-1 16,0 1-1-16,0-1 1 15,-1 2 0-15,-1-1 4 16,1 1-3-16,-2-1 0 15,1 1-1-15,-1-2 0 16,-3 3 0-16,2-2 3 16,-5 2-2-16,-2 0-1 15,2-2 1-15,-2 2-1 16,0 0 3-16,2-2-3 16,0 0-3-16,3 0 3 0,0 1 1 15,-1-2-1-15,-5 0 0 16,0 0 2-16,-9 0-2 15,-3 0 1 1,-13 0-1-16,-2 0 0 0,-7 0-1 16,-5 0 1-16,0 0 0 15,2 0-1-15,3 0 0 16,1 0 0-16,5 0-3 16,4 0 3-16,5 3 1 15,4 1 0-15,1-1-2 16,4 0 1-16,0-1 1 15,-2-1-1-15,4 3 1 16,-5-3-1-16,1 0 1 0,-1 3-1 16,-3-3 0-16,-8 1 1 15,-9 1 0-15,-1 0 0 16,2 0-9-16,5-2 8 16,1 1-2-16,-1 0 0 15,-1 1 1-15,5 3 2 16,2-3-2-16,4 1 2 15,0 1 0-15,2-3 0 16,1 3 2-16,-1-2-2 16,2 1 0-16,2-1 0 15,-1 0 0-15,2-2 0 16,0 0 0-16,0-1 0 0,0 0 1 16,0 0 0-1,0 0-1-15,-1 0 0 0,-1 0-1 16,2 0 1-1,2 0 0-15,-2 0 1 0,6 0-1 16,-2 0 1-16,0 0-1 16,3 0-1-16,0 0 1 15,1 2 0-15,0-2 3 16,2 0-3-16,-3 1 0 16,3-1 1-16,-3 0-1 15,-3 0-1-15,2 0 1 16,1 0 0-16,0 0 1 15,1 0-2-15,4 0 2 16,0 1-2-16,-1-1 1 16,5 2 0-16,-2-1 0 0,0-1 0 15,0 0 0 1,1 2 0-16,-1-2 0 0,1 0 1 16,1 0-1-16,-2 0 0 15,-1 1 0-15,-2 0 0 16,0 0 0-16,3 3 0 15,-2-3-1-15,1 0 1 16,-3 3 0-16,3-3 0 16,0 0 0-16,0-1 0 15,2 0 0-15,1 0 0 16,3 0 0-16,-3 0 0 16,3 0 2-16,0 0-1 0,1 0 2 15,1 0-2 1,1 0-1-16,0 0-4 0,0 0 4 15,0 0-1-15,0 0 0 16,0 0-35-16,1 0-53 16,19 0-101-16,13-8-403 15</inkml:trace>
  <inkml:trace contextRef="#ctx0" brushRef="#br0" timeOffset="13354.15">13024 4305 531 0,'0'0'138'0,"0"0"-16"16,0 0-5-16,0 0 67 15,0 0-60-15,0 0-50 16,0 0-11-16,-1-2-12 0,1 2-10 15,0 0-18 1,0 9-17-16,0 10 0 0,0 5 24 16,0 3-4-16,3 5-2 15,6 4 1-15,-3 2-10 16,2 4-1-16,2 1-2 16,-4 2 2-16,-2 6 0 15,2 1 2-15,-3-1-4 16,0-2-5-16,0-6 2 15,-2-2-1-15,1-4-3 16,-2-2 1-16,0-2 2 16,0 2-2-16,0-3 4 15,0-1-1-15,0 2 0 16,0-4-2-16,0 1-3 0,0-3 1 16,0-1-2-16,0-2 2 15,0 1-1-15,0-3-2 16,0-3 5-16,0 3 2 15,0-5-2-15,0 4 2 16,0-3-4-16,0 2 2 16,0-2-2-16,0 2-1 15,0 1 0-15,0 2-3 16,0-2 1-16,0 0-1 16,0-1-1-16,-2-2 1 15,2-1-1-15,0-1 3 16,0-2-1-16,0 2 1 15,-1-4 2-15,1 2 0 16,0 1 1-16,-2 1-3 16,2 3 2-16,-1 0-5 0,-1 1 4 15,1-1-2-15,-1 2-1 16,1-1 3-16,-2-1 1 16,0 1-4-16,2-3 7 15,-2 1-3-15,0-1 1 16,3 1 2-16,-3-1-1 15,-2-1-2-15,5-1 0 16,-2 0-2-16,1-3-1 16,1-1 0-16,0-1 2 15,0-4-2-15,0-3-2 16,0-2 0-16,0-1 1 16,0 0-1-16,0 0-3 0,0-17-24 15,0-18-41 1,0-27-44-16,0-20-67 0,3-15-439 15</inkml:trace>
  <inkml:trace contextRef="#ctx0" brushRef="#br0" timeOffset="15314.76">13057 4305 506 0,'0'0'198'15,"0"0"-91"-15,0 0-21 16,0 0 49-16,0 0-4 16,0 0-57-16,0 0-24 0,3 0-14 15,5 0-9-15,8 0-5 16,11 0-11-16,12 3 14 16,10-2 0-16,2-1-10 15,4 2-10-15,-2-2-2 16,-2 0 0-16,1 0-3 15,-1 0 1-15,-5 0 1 16,2 0-2-16,-3 0 0 16,4 0 2-16,8 0-2 15,8 0 2-15,10 0 15 16,4 0-8-16,-1 0-2 16,1 0 0-16,-6 3-6 0,3 2 4 15,-4 1-4-15,-1-5 2 16,-2 1-3-16,-10-2 0 15,-5 0 0-15,1 0 0 16,2 0 0-16,3 0 0 16,-1 0 2-16,-1 0 1 15,-3 0-3-15,-3 0 3 16,-2 1-2-16,-5 2 0 16,-2 0-1-16,-4-2 0 15,-2 0 0-15,-1-1 1 16,-1 0 0-16,2 0 0 15,-2 0-1-15,-2 0 0 16,-7 0 3-16,-8 0-1 0,-5 0-2 16,-7 0 0-1,-3 0 1-15,-1 0-1 16,-2 0 1-16,0 0 6 0,0 0 3 16,0 0-1-16,0 0-4 15,0 0-1-15,0 0-4 16,0 0 4-16,0 0-3 15,0 2-2-15,0 7-1 16,0 3 2-16,0 9 6 16,0 5-1-16,0 2-4 15,0 5 8-15,0 5-4 16,0 1 3-16,0 6 1 0,0 4-3 16,0 4 0-1,0 2 5-15,0-3-5 0,-3-1 1 16,1 2 5-1,0 4-9-15,1 3 3 0,1-1 31 16,0 1-32-16,0-4-4 16,0-1-1-16,0 0 18 15,0-2-13-15,0-1-2 16,3 0 6-16,0-1-5 16,-1 1-1-16,-1 0 11 15,1 1-7-15,-2-3-7 16,0 4 15-16,0-2-15 15,0-1 2-15,0-1 2 16,1-7-4-16,2 1 7 16,3-5-5-16,3 1 3 0,-2-2 4 15,1-3-8-15,-2-1 6 16,1-1-5-16,-1-4-2 16,0 0 0-16,-1-3 1 15,-4-2-1-15,1-2 0 16,-2-4-2-16,1-6 5 15,-1-2-3-15,0-4 0 16,0 0 0-16,0-4-1 16,0-1 0-16,0-1 1 15,-10 0 0-15,-11 0 1 16,-9-8-1-16,-10-5-5 16,-12 2 0-16,-6 0-6 15,-10 3-3-15,-2 1 5 0,-5 3 6 16,-2 1-5-16,1 0-5 15,0 3 12-15,4 0 0 16,5-2 2-16,-3 0-1 16,4 0 3-16,-1-1-2 15,-2 0 0-15,-2 1-1 16,5-1 0-16,2 0-6 16,3 0-1-16,1 2 0 15,1-1 6-15,2-1 0 16,-2 0-1-16,3 0 2 15,2-2 0-15,2 1-1 16,3 2 1-16,1 1 0 0,5 1 0 16,-2 0 0-1,3 0 0-15,0 0 1 0,1 0 1 16,3 0-2-16,1 0 1 16,7-3-1-16,0-2 0 15,4-1 0-15,-3 2 0 16,-2 0 0-16,-2 1-1 15,-4 0-1-15,-1-1 2 16,0 1-1-16,3-3 1 16,3 2-3-16,0-2-5 15,4 1 8-15,3-1 0 16,3 3 1-16,2 0-1 0,-1 1 0 16,3 2-1-1,-3-3 1-15,3 1 0 0,2 1 0 16,2-1 0-16,4 2 0 15,4 0 1-15,3 0-2 16,0 0 1-16,3 0-1 16,0 0-1-16,0 0-4 15,0 0-24-15,0 0-12 16,1 0-35-16,13-1-122 16,8-7-270-16</inkml:trace>
  <inkml:trace contextRef="#ctx0" brushRef="#br0" timeOffset="16666.45">16948 4246 262 0,'0'0'670'0,"0"0"-630"0,0 0 47 16,0 0 65 0,0 0-71-16,0 0-9 0,-10-12-16 15,10 12-31-15,0 0-20 16,0 15-5-16,1 13 16 16,8 8 29-16,3 8-21 15,0 4 2-15,4 3 3 16,-2 4-5-16,2 3-9 15,-4 5 5-15,2 4-7 16,-3 1 4-16,-2-3-5 16,2-4 3-16,-1-2-3 15,1-2-6-15,-1 1 2 16,-1 3 6-16,-1-5-9 16,-2-3 3-16,-5 1-1 0,1-6-2 15,-2-2 1-15,0-2 0 16,0-1-3-16,0-2 4 15,0 0-7-15,0-3 3 16,0-1-2-16,0-3 0 16,0-2 2-16,0 2-2 15,0 0 3-15,3 0 6 16,2 0 7-16,-2-2-15 16,-1-1-1-16,1 0 5 15,-2-2-5-15,1-2 3 16,2-1-4-16,-1-4 0 15,0-1 5-15,2-1-2 16,1-7-1-16,-3 1 0 0,0-4-2 16,-2 0-2-16,2 1 2 15,-1 0 0-15,-1 2 1 16,-1-2 0-16,0 2-1 16,0-3 0-16,0-3 1 15,0-3-1-15,0-2 3 16,0-2-3-16,0 0-2 15,0 1-4-15,0-1-5 16,0 0-12-16,0 0-10 16,0-8-27-16,-3-13-62 15,-1-14-186-15,2-16-566 16</inkml:trace>
  <inkml:trace contextRef="#ctx0" brushRef="#br0" timeOffset="18372.98">16887 4198 818 0,'0'0'41'16,"0"0"-33"-16,0 0 25 16,0 0 83-16,0 0 13 15,94 4-59-15,-43-3-32 16,10 1-9-16,9-1-14 15,10-1-8-15,5 0 2 16,2 0-2-16,4 0-6 0,0 0 3 16,3 0-3-1,4 0 22-15,-1 0-19 0,-1 0-3 16,2 5 0-16,-1-2 2 16,1 3 0-16,-6 0-2 15,-6 0-2-15,-8-2 3 16,-9-1-4-16,-5 0 2 15,-6-3 0-15,-2 0 3 16,-4 0-3-16,-3 0 0 16,-7 0 1-16,-8 0-1 15,-7 0 2-15,-10 0-2 16,-8 0 0-16,-5 0 1 0,-4 0 8 16,0 0 34-16,0 0 0 15,0 0-13-15,0 0-15 16,0 0 6-16,0 0-5 15,0 0-14-15,0 0-2 16,0 1-2-16,0 9 0 16,0 4-9-16,0 8 11 15,-4 7 0-15,1 3 6 16,2 7-3-16,-1 3 3 16,2 4 5-16,0 4-2 15,0 3 3-15,0 8-7 16,0 1 7-16,3 3 2 15,4-2-2-15,3-1-10 16,-3 0 1-16,4 3 9 16,-4-3-8-16,0 4-3 0,-3-3-1 15,-3-4 1 1,2-1 1-16,-1-1 0 0,4 0 1 16,0 0 3-16,1-1 4 15,0-2-4-15,1 0-1 16,3-2-1-16,0 1 2 15,1 2-3-15,1-3 1 16,1-2-1-16,-1-5-1 16,-1-1-1-16,1-5 5 15,0-3-3-15,0-3 4 0,0-3-1 16,1-4 2 0,1-4-4-16,-5-2-1 0,3-5 0 15,-3 0 5-15,-1-3-1 16,-3-3-2-16,-2-3-2 15,-2-4-2-15,-2 1 0 16,0-1-1-16,0-1 0 16,0 0 4-16,-6-1-3 15,-11 2 7-15,-10-2-7 16,-6 0 0-16,-8 0 1 16,-2 0-2-16,-10 0-4 15,-3-3-1-15,-7-1 4 16,-7 1-1-16,-9 0-2 15,-2 0 2-15,-4 2 1 16,2-2 1-16,7 3 2 16,4 0-1-16,2 0-1 15,6 0 0-15,3 0 0 0,1 0 0 16,6 0 0-16,5 0-1 16,1 0-6-16,8 0 6 15,3 0 1-15,-2 0-3 16,-3 0 2-16,2 0-2 15,-4 0 3-15,3 0-1 16,2 0-4-16,1 3 5 16,3-3-1-16,2 0-3 15,4 0 3-15,0 0-4 16,-3 0 0-16,-2 0 2 0,-1 0 0 16,-6 0 2-16,1 0 0 15,-6 0 1-15,5-3 0 16,4 3-2-16,4-1 2 15,8 1 0-15,2 0-2 16,4-2 1-16,3 1-1 16,-2 1 2-16,0-2-2 15,-5 1 1-15,0 1 0 16,-1-2 1-16,3 2-2 16,0 0 2-16,4 0-1 15,0 0 1-15,3 0-6 16,2 0-22-16,5 0-23 15,4 0-71-15,3-5-188 0,3-14-620 16</inkml:trace>
  <inkml:trace contextRef="#ctx0" brushRef="#br0" timeOffset="19520.99">20497 4152 832 0,'0'0'99'0,"0"0"-61"0,0 0 53 16,0 0 13-16,0 0-27 15,0 0-13-15,-13 71-11 16,11-35-22-16,2 4-1 16,0 9-5-16,0 2-3 15,2 3 10-15,3 4 4 16,2 1-10-16,-3 6-6 15,2 5-5-15,-1-1-3 16,2 0 1-16,-1-2-5 16,1 0-6-16,-2 4 5 15,0-1 5-15,-1 0-6 16,-1 1 27-16,-1-6-25 16,-2-3-1-16,0-4-4 0,0 0-1 15,0-3 4-15,-3-1-2 16,1 1 9-16,2-4-5 15,0 2-4-15,0 0 2 16,0-1 4-16,0-4-5 16,0-3 8-16,0-5-8 15,0-6 6-15,0-6-8 16,0-8-1-16,0-5 3 16,0-2-2-16,2-3-1 15,1-2-2-15,-2-5 0 16,-1-1-2-16,2-2-11 15,-2 0-1-15,3 0-3 16,2-6-25-16,1-9-30 0,0-12-113 16,2-14-306-16</inkml:trace>
  <inkml:trace contextRef="#ctx0" brushRef="#br0" timeOffset="21170.3">20545 4189 740 0,'0'0'116'0,"0"0"-82"15,0 0 80-15,0 0 14 16,0 0-54-16,0 0-23 16,24 0-9-16,0 0-18 0,15 0 3 15,14 0-11-15,11 0-8 16,10 0-6-16,5-2 0 15,4 2-2-15,8 0-1 16,9 0 1-16,6 0-1 16,7 0 2-16,3 0 0 15,-3-2-1-15,-1 1 0 16,-3-1-1-16,-5 2-3 16,-9 0 3-16,-12 0-4 15,-15 0-1-15,-17 0 3 16,-11 5 2-16,-9-3 1 15,-11 0 1-15,-4-1-1 16,-8 0 2-16,-4-1 12 16,-2 0-3-16,-2 0 4 15,0 0 12-15,0 0 13 0,0 0-4 16,0 0-10-16,0 0-5 16,0 2-14-16,0-2-3 15,0 4-4-15,0 6-2 16,0 7 2-16,0 9 0 15,0 4 1-15,0 9 3 16,0 3 7-16,0 6-6 16,0 4 6-16,0 4 0 15,0 5-10-15,3 6 27 16,6 0-21-16,-3 4-1 16,1-3-1-16,-1-1 3 0,0-1-5 15,0 5-2-15,-5-2-1 16,-1-2 3-16,0-4-2 15,0-6 1-15,-1-4-2 16,-5-1 2-16,3 0 1 16,3-2-1-16,0 2-2 15,0 0 2-15,0 2-1 16,0 0-1-16,6 3 0 16,-3 0 1-16,0-3-1 15,0-8 0-15,0-4 0 16,2-9-1-16,-2-2 1 15,1-3 0-15,2-1 1 16,-2-5-1-16,1-1-2 16,-1-3 2-16,-1-1 0 0,0-3 1 15,-3-4 1-15,2-1-3 16,-2-3 3-16,0-2-2 16,0-2 0-16,0-1 2 15,0-1-2-15,0 0 0 16,0 0 3-16,0 0 4 15,-9 0-2-15,-13 0-2 16,-10 0-2-16,-10 0-1 16,-5 0 2-16,-6-3-3 15,-2-1 2-15,-3 0-2 16,0 1 1-16,0 2 0 16,-2 1 2-16,2 0-2 0,1 0-2 15,5 0 1-15,3 0-1 16,2 0 2-16,1 0 0 15,4 0-2-15,-1 0-1 16,6-1 3-16,-1-3 0 16,3 3 1-16,0 0-1 15,1-1 0-15,-2 0 0 16,1 0 1-16,-3-1-1 16,1-1 0-16,-1 0 0 15,1 1 0-15,2-3 1 16,-3 2-1-16,-1-2 0 15,-2 1-2-15,0 0 0 16,-1 3 2-16,1 0-1 16,0 2 2-16,3 0-1 15,-1 0 0-15,5 0-1 0,-1 0 1 16,4 0 2-16,3 0-2 16,-1 3-2-16,2 1 2 15,0 2 1-15,-1 1-1 16,0-3 1-16,-1 2 2 15,3-2-2-15,0 0-1 16,4-1 1-16,-1-1 0 16,3-2-1-16,1 0 0 15,2 0-23-15,3-6-41 16,-2-17-180-16,-3-15-501 0</inkml:trace>
  <inkml:trace contextRef="#ctx0" brushRef="#br0" timeOffset="22689.97">7868 821 871 0,'0'0'267'0,"0"0"-267"15,0 0-23-15,-85 0 23 16,31 0 45-16,-7 3-18 15,-6 1-4-15,4-3 5 16,4-1-2-16,5 0 8 16,12 0-10-16,9 0 13 15,11-5-20-15,13-1-3 16,6 1-4-16,3-5 14 16,3-3-24-16,17-3-10 0,8-3-11 15,6-4 1 1,5 0-21-16,-8-3 11 15,0-1 30-15,-8 3-2 16,-7 2 0-16,-7 8 4 0,-6 5 17 16,-3 0 37-16,0 2-2 15,0 2-16-15,0 2 2 16,0 0-20-16,0 3 11 16,0 0-15-16,0 0-13 15,0 6-3-15,0 19-10 16,0 13 10-16,0 10 7 15,0 7-1-15,2 3 1 16,5 3-2-16,1-2 0 16,-2-1-5-16,1-3-1 0,2-6-2 15,3-9-73-15,9-12-88 16,0-14-222-16,3-14-367 16</inkml:trace>
  <inkml:trace contextRef="#ctx0" brushRef="#br0" timeOffset="23189.08">7958 430 955 0,'0'0'383'0,"0"0"-383"15,0 0-67-15,-5 76 67 0,5-26 44 16,5 7 5-16,5 3-31 16,-1-5-8-16,2-9-9 15,-4-8 0-15,-4-13-1 16,-2-10-6-16,-1-8-10 16,0-6-3-16,0-1 19 15,0-7 3-15,0-12 3 16,0-8-6-16,2 0-1 15,5 0 0-15,4 3-10 16,4 3 1-16,1 5 10 16,-1 5-2-16,2 6 4 15,-1 5-4-15,-4 0 1 0,3 0 1 16,-3 16 0-16,-1 7 6 16,-3 7 5-16,-2 3-7 15,-6 2 9-15,0-1 1 16,0 0-4-16,-9-2-3 15,-9-8-4-15,-4-4 4 16,4-9 5-16,-3-5 14 16,4-4-5-16,1-2-4 15,4-4 4-15,2-16-21 16,10-6 0-16,0-6-75 16,21-3-69-16,15-3-254 15</inkml:trace>
  <inkml:trace contextRef="#ctx0" brushRef="#br0" timeOffset="23376.05">8298 683 358 0,'0'0'773'0,"0"0"-773"16,0 0 7-16,0 0 6 15,-12 97 65-15,24-62-38 16,7 2-29-16,2 0-11 15,-3-3-2-15,0-4-65 16,-6-5-175-16,0-11-125 16</inkml:trace>
  <inkml:trace contextRef="#ctx0" brushRef="#br0" timeOffset="23547.07">8365 690 833 0,'0'0'224'0,"0"0"-224"15,0 0-137-15,0 0 84 16,0 0-15-16,0 0-275 16</inkml:trace>
  <inkml:trace contextRef="#ctx0" brushRef="#br0" timeOffset="23764.12">8535 377 1133 0,'0'0'25'0,"0"0"1"16,0 0 30-16,0 0-16 15,0 0-16-15,12 102 37 16,4-39-27-16,5 3-26 15,-1 0-4-15,-1-2-4 16,0-7-22-16,-1-5-91 0,-1-8-200 16,-8-11-266-1</inkml:trace>
  <inkml:trace contextRef="#ctx0" brushRef="#br0" timeOffset="23927.87">8453 765 1053 0,'0'0'158'0,"0"0"-60"16,0 0 7-16,0 0-69 15,0 0-12-15,148-34-24 16,-60 27 0-16,4 0-178 16,-7-6-669-16</inkml:trace>
  <inkml:trace contextRef="#ctx0" brushRef="#br0" timeOffset="26012.37">13196 6004 318 0,'0'0'161'16,"0"0"-142"-16,0 0 32 16,0 0-7-16,0 0-30 0,0 0 15 15,0 0 11 1,-29 0-29-16,22 0-5 0,1 0 3 15,-3 0-9-15,0 0-22 16,-1 0-71-16,4 0-74 16,1 0 27-16</inkml:trace>
  <inkml:trace contextRef="#ctx0" brushRef="#br0" timeOffset="26545.39">13014 6020 253 0,'0'0'70'0,"0"0"-4"0,0 0 33 15,0 0 14-15,0 0-20 16,0 0-23-16,0 0-17 16,0 0-18-16,0 0-8 15,0 2-6-15,0 1 6 16,0 1 18-16,0 2-10 16,0 1 4-16,0 1-4 15,0 2 3-15,0 5 0 16,0 0-9-16,0 4-7 0,0-3 5 15,0-2-21 1,0 0 2-16,0-1-1 0,0-1-4 16,0-1 4-16,3-1 0 15,-2 0 2-15,1-2-3 16,-2-3 10-16,0 0-5 16,0-4 6-16,0 1 1 15,0-2 11-15,0 0 1 16,0 0-1-16,0 0-1 15,0 0-7-15,1 0-2 16,1 0 0-16,-1 0-7 16,-1 0-7-16,2 0-5 0,2 0-35 15,2-13-133 1,-1-8-627-16</inkml:trace>
  <inkml:trace contextRef="#ctx0" brushRef="#br0" timeOffset="28211.46">9345 4761 76 0,'0'0'504'0,"0"0"-490"15,0 0 7-15,0 0 38 16,0 0 31-16,0 0-26 15,0 0-41-15,-3 0 3 16,3 0 26-16,0 0 34 16,0 0-5-16,0 0-3 15,0 0-23-15,0 0-5 16,0 0 1-16,-1 0-1 0,-1 0-21 16,-1 0-6-16,-6 0 2 15,-7-2-2-15,-5 0-18 16,-11-1-5-16,-6 3 0 15,-10 0 0-15,-7 0 0 16,-11 0 1-16,-6 0 5 16,-8 0 0-16,3 0 6 15,-1 0 21-15,6 0-3 16,5 0-8-16,10 0-4 16,8 0 2-16,7 0-3 15,5 3-7-15,3 2 0 16,10-3-4-16,0 2 0 0,8-1-4 15,8-2 0 1,5-1-1-16,3 0 1 0,0 0-1 16,0 0 0-16,0 0 1 15,0 0 2-15,0 0-3 16,0 0-1-16,0 0-2 16,0 0-35-16,11 0-65 15,5 0-149-15,1 0-482 16</inkml:trace>
  <inkml:trace contextRef="#ctx0" brushRef="#br0" timeOffset="30567.71">11559 4678 310 0,'0'0'282'16,"0"0"-245"-16,0 0 4 0,0 0 51 16,0 0-13-16,0 0-5 15,-12 0 18-15,12 0-22 16,0 0-19-16,0 0-11 16,0 0-9-16,0 0 2 15,0 0-11-15,0 0 9 16,0 0-8-16,0 0-3 15,0 0-10-15,0 0 3 16,0 0 5-16,0 0-2 16,6 2-1-16,7 3 8 15,1-1 12-15,4-1-21 16,-2 1-8-16,4-1 3 16,1-2 1-16,4-1 0 15,2 2-1-15,0-2 3 0,-2 0-6 16,-1 0-3-16,-3 3 1 15,1-3-2-15,0 1 2 16,1 3-2-16,2-3-1 16,2 4 0-16,2-3 0 15,0 1-1-15,1 0 0 16,2 2 0-16,-3-2 0 16,1 2 0-16,0-3-3 15,-3 1 3-15,1 0 0 16,-3-1 0-16,-2-1 1 15,-1-1 1-15,4 0-2 0,2 0 1 16,2 0 0-16,3 0-1 16,-2 0 2-16,-1 0-2 15,-2 0 0-15,-1 0 2 16,-6 4-2-16,1-4 0 16,-2 0 2-16,-4 3-2 15,2 0 0-15,-4-2 0 16,2 2 0-16,-1-1 0 15,4 1 4-15,-1 0-4 16,5-3 0-16,-1 0 4 16,0 0-3-16,-2 0 0 15,-1 0-1-15,-4 0 0 16,0 0 1-16,-5 0-1 0,1 0 1 16,2 0-1-16,2 0 2 15,3 0-2-15,1 0 1 16,2 0-1-16,-1 0 1 15,-4 0 0-15,-1 0-1 16,-3 0 0-16,-2 0 1 16,-5 0 0-16,-1 0-2 15,-2 0 2-15,-2 0 0 16,1 0 0-16,-1 0 0 16,2 0-1-16,1 0 2 15,3 0-1-15,7 0-1 16,-2 0 1-16,2 0 0 0,-6 0 0 15,-2 0-1 1,-3 0 0-16,-1 0 0 0,-1 0 0 16,0 0-1-16,0 0 1 15,0 0 3-15,0 0 8 16,0 0 5-16,0 0-13 16,2 0 5-16,-2 0-8 15,0 0 1-15,0 0 0 16,0 0-1-16,0 0 0 15,0 0 0-15,0 0 0 16,0 0 0-16,0 0 0 16,0 0 0-16,0 0 0 15,0 0 0-15,0 0-1 16,0 0-3-16,0 0-36 16,0 0-61-16,-8 0-121 0,-5 0-468 15</inkml:trace>
  <inkml:trace contextRef="#ctx0" brushRef="#br0" timeOffset="32030.27">15437 4734 55 0,'0'0'686'0,"0"0"-618"15,0 0-38-15,0 0 24 16,0 0 58-16,0 0-4 16,21 3-44-16,-6-3-4 15,10 0-24-15,9 0-15 16,12 0 0-16,8 0 4 15,6 0 7-15,0 0-13 16,3 0-3-16,-4-2-5 16,1-2-2-16,-1 0 4 15,-2-2-7-15,0 1-1 16,-2 0-2-16,-3 3 4 16,-1-1-1-16,1 0-2 15,-4 2 1-15,-2-1-5 0,-4 2 2 16,-5 0-1-16,-3 0 1 15,-4 0-2-15,-6 0 0 16,0 0 1-16,-2 0 0 16,-1 0 1-16,3 0-2 15,0 0 1-15,1 0-1 16,-1 0 1-16,0 0-1 16,3 0 1-16,-2 0 0 15,2 0-1-15,-3 0 0 16,-6 0 0-16,-2-1 0 15,-5-2 1-15,0 0 0 16,-1 2-1-16,-4-2 2 0,0-1-2 16,-3 1 6-16,0 3-2 15,1-2 5-15,-1 0-1 16,0 2-2-16,0-3-5 16,1 3 1-16,-1-2-2 15,0 2 0-15,2 0 1 16,-3 0-1-16,-1 0 0 15,2 0-1-15,-3 0 3 16,0 0-4-16,0 0 0 16,0 0-21-16,-12-1-122 15,-5-5-223-15</inkml:trace>
  <inkml:trace contextRef="#ctx0" brushRef="#br0" timeOffset="33183.87">18938 4577 567 0,'0'0'113'16,"0"0"-31"-16,0 0 6 15,0 0-13-15,0 0 29 16,0 0-30-16,8-4-12 15,13 4-37-15,7 0 10 16,9 0-9-16,8 0-9 16,9 3-8-16,4 1 5 15,6 2-5-15,6 1-4 16,9 0 2-16,2 2-3 16,0-4-3-16,-4-1 0 15,-7 1-1-15,-1-3 0 16,-6 2-2-16,-5-2 2 0,-3-1 0 15,-5-1 0-15,-5 0 1 16,0 0 0-16,-6 0-1 16,-3 0 2-16,-5 0-1 15,-3 0-1-15,-4 0 1 16,-4 0 2-16,-4 0-3 16,-2 0 0-16,0-2 2 15,-2 1-2-15,3-1 4 0,-1 0 0 16,2 2-1-1,-4-2-2-15,-3 0 0 0,0 0 4 16,-3 1 3 0,-2 1-2-16,-1 0-1 0,-1 0-3 15,-2-1 1-15,1 1 2 16,-1 0 9-16,2 0 2 16,-1 0-8-16,1-1-3 15,2 1 1-15,2-2 4 16,-1 1-4-16,1 1-3 15,0-3-1-15,3 0 0 16,1 2-2-16,0-2 0 16,-2 0 0-16,1 2 0 15,-5-1-1-15,-1 2-7 16,-1 0-23-16,-2-1-18 0,0-5-93 16,-6-5-456-1</inkml:trace>
  <inkml:trace contextRef="#ctx0" brushRef="#br0" timeOffset="34316.58">22400 4592 630 0,'0'0'32'15,"0"0"17"-15,0 0 65 16,0 0-61-16,0 0 0 16,0 0 35-16,24 0 2 15,-14 0-22-15,9 2-9 16,10 0-6-16,10 1-10 16,11-2-9-16,11 2-10 15,10 0-4-15,6 1-7 16,4-1 6-16,1 1-8 0,3-2-5 15,-3-2-2 1,1 0 0-16,-5 0-3 0,-11 0-1 16,-7 0 0-1,-5-3 2-15,-9-6-1 0,-2 2 0 16,-6 0 1-16,-7 1 7 16,-4 1 7-16,-6 0-1 15,0 2 1-15,-6-1-3 16,-3 1-8-16,-4 2 1 15,-4 1-3-15,1 0-2 16,-2 0 1-16,1 0-2 16,-4 0 0-16,0 0 0 15,0 0 0-15,0 0-2 0,0 0-17 16,0 0-68 0,0-2-155-16,-4-10-680 0</inkml:trace>
  <inkml:trace contextRef="#ctx0" brushRef="#br0" timeOffset="35545.01">24500 4555 387 0,'0'0'756'16,"0"0"-708"-16,0 0-47 15,0 0 2-15,0 0 40 16,0 0 0-16,-104 5 1 15,65-5-12-15,5 0-18 0,2-10 1 16,5-4 10-16,7-3 1 16,5 0-5-16,4-6-6 15,8-3-4-15,3-3 0 16,0-6-9-16,17 2-2 16,6 0-6-16,9 2-3 15,1 5-1-15,5 3 7 16,6 6-3-16,0 7 2 15,0 3 1-15,-3 7 0 16,-8 0-2-16,-5 0 5 16,-8 4 0-16,-5 12-2 15,-6 8-3-15,-8 7 5 0,-1 6 0 16,0 6 0 0,-12 4 5-16,-10-1-2 0,-6-5-1 15,-4-5 0-15,-6-11 0 16,-10-7 2-16,0-6-2 15,2-8 0-15,7-4 0 16,8 0 4-16,10-11 7 16,6-5 3-16,5-1 1 15,8 3-3-15,2 2 3 16,0 3-4-16,15 1-6 16,8 4-2-16,9 4-4 15,4 0 0-15,3 8 5 16,1 13-5-16,3 3 2 15,-4 5-3-15,-1 3 0 16,-6 1 0-16,-5-2-2 0,-5 0 1 16,-2-5-53-16,-1-2-96 15,1-8-147-15,-2-11-435 16</inkml:trace>
  <inkml:trace contextRef="#ctx0" brushRef="#br0" timeOffset="35870.89">24884 4523 826 0,'0'0'598'0,"0"0"-577"0,0 0-17 16,0 0 38-16,-84 43 8 15,68-7-17-15,2 3-15 16,14 5-14-16,0-2-1 15,17-5-3-15,20-6-3 16,12-13-16-16,9-7-20 16,1-10-20-16,-6-1 16 15,-11-11 13-15,-16-16 28 16,-15-8 2-16,-11-8 31 16,-3-4 4-16,-28 3-16 15,-14 8 1-15,-8 9 5 16,-10 9-17-16,-1 9-7 15,-2 5-1-15,7 4-81 16,3 0-176-16,10 0-841 16</inkml:trace>
  <inkml:trace contextRef="#ctx0" brushRef="#br0" timeOffset="37262.68">21248 4977 959 0,'0'0'217'0,"0"0"-184"16,0 0 12-16,0 0 3 15,0 0-4-15,0 0-14 16,-8 80 28-16,0-38-27 16,0 5-15-16,0 4 5 15,1 0-2-15,-2-2-4 16,2-1-7-16,1-4-4 15,4-8-4-15,2-3-9 0,0-9-51 16,6-7-94 0,13-9-182-16,0-8-60 0</inkml:trace>
  <inkml:trace contextRef="#ctx0" brushRef="#br0" timeOffset="37636.49">21245 4989 390 0,'0'0'567'0,"0"0"-504"0,0 0 15 15,0 0-41-15,0 0-20 16,0 0 16-16,58-19 2 16,-35 30 0-16,2 7-12 15,0 5-14-15,-3 4-1 16,-2 5 14-16,-4 3-11 15,-5 4-2-15,-4 8 6 16,-7 0 3-16,0 1 1 16,-4-2-1-16,-14 0-3 15,-6-6 1-15,-3-3-2 16,-4-5-10-16,-2-7 2 16,0-8-3-16,-1-7 6 15,2-5-2-15,4-5 4 16,4 0-2-16,8-5-7 0,4-14-2 15,9-5-33 1,3-1-68-16,13-3-98 0,17 1-299 16</inkml:trace>
  <inkml:trace contextRef="#ctx0" brushRef="#br0" timeOffset="38002.85">21594 5400 1241 0,'0'0'85'0,"0"0"-80"0,0 0 2 16,0 0 58-16,-46 88-13 15,42-61-23-15,4-1-8 16,2 0-9-16,18-5-6 15,13-5-1-15,6-4-5 16,5-8-27-16,-1-4 0 16,-4 0-13-16,-9-9 13 15,-11-13 27-15,-7-6 2 16,-12-5 7-16,0-2 4 16,-21 3 2-16,-12 0 20 15,-5 10-13-15,-7 5 9 16,-1 6-28-16,0 7-3 15,2 4-3-15,3 0-56 0,2 0-108 16,3 4-340-16</inkml:trace>
  <inkml:trace contextRef="#ctx0" brushRef="#br0" timeOffset="38711.58">17792 4967 841 0,'0'0'171'15,"0"0"-136"-15,0 0 4 16,0 0 112-16,3 90-47 16,2-42-33-16,-2 7-27 15,0 0-15-15,2 0-14 16,-2-5-8-16,1-4-3 16,-3-5-4-16,2-6-37 15,0-3-87-15,-1-13-170 16,1-8-262-16</inkml:trace>
  <inkml:trace contextRef="#ctx0" brushRef="#br0" timeOffset="39090.94">17839 5023 903 0,'0'0'152'0,"0"0"-150"16,0 0 5-16,0 0 10 16,0 0 29-16,0 0-11 15,55-17-3-15,-25 19-5 0,0 10-9 16,1 3 0-16,-3 3-10 16,-1 3 8-16,-6 4-3 15,-5 4-2-15,-5 4 14 16,-4 6-18-16,-7 0 4 15,0 4 6-15,0-1 0 16,-13-4-4-16,-4-1-4 16,-3-8-3-16,-3-3 5 15,0-8-5-15,1-5 4 16,2-6-6-16,-1-4-1 16,4-3-3-16,1-2-11 15,2-15-41-15,7-5-115 16,5-5-188-16</inkml:trace>
  <inkml:trace contextRef="#ctx0" brushRef="#br0" timeOffset="39338.04">18185 5382 1219 0,'0'0'99'16,"0"0"-96"-16,0 0 21 16,0 0 76-16,0 0-43 0,-26 99-7 15,26-64-14 1,0 3-13-16,5 3-17 0,2-2-6 16,-2 2 0-16,-5-1-64 15,0-5-140-15,-17-3-406 16</inkml:trace>
  <inkml:trace contextRef="#ctx0" brushRef="#br0" timeOffset="40024.61">14034 4989 1104 0,'0'0'244'0,"0"0"-230"15,0 0 2-15,0 0 8 16,0 0-2-16,0 0-13 16,0 102 53-16,0-40-18 15,3 2-13-15,-1-1-8 16,-2-2-9-16,0-6-12 15,0-6-1-15,0-2-1 16,-2-8-3-16,-5-6-58 16,-2-9-113-16,3-12-200 0,0-12-394 15</inkml:trace>
  <inkml:trace contextRef="#ctx0" brushRef="#br0" timeOffset="40388.58">13984 4992 419 0,'0'0'768'0,"0"0"-768"16,0 0-18-16,0 0 18 15,0 0 29-15,0 0 9 16,59-11 5-16,-26 22-12 15,0 7-9-15,1 7-15 0,-4 1-1 16,-3 7-1-16,-5 4-3 16,-4 2 6-16,-5 5 12 15,-3 1-2-15,-10 0-2 16,0 0-8-16,-3-5-4 16,-17-5 2-16,-4-4-3 15,-4-5-2-15,-4-5 2 16,0-7-2-16,0-6-1 15,2-7-15-15,5-1-22 16,4-5-83-16,9-17-203 16,9-6-422-16</inkml:trace>
  <inkml:trace contextRef="#ctx0" brushRef="#br0" timeOffset="40757.89">14273 5397 1081 0,'0'0'186'0,"0"0"-186"16,0 0 0-16,0 0 9 16,0 0 5-16,0 0 1 15,88 3-3-15,-63 6-11 16,-2 3 1-16,-5 2-1 0,-7 3-2 15,-4 5 0 1,-7 0 1-16,0 2 8 0,-2 1-5 16,-16 2 16-16,-3 0 12 15,-4-3 0-15,1-1-8 16,7-5-11-16,6-1 0 16,6-5 1-16,5 0-1 15,0-5-6-15,3-4 0 16,23-3 4-16,15 0 8 15,18-3-17-15,15-12-1 16,7-7-108-16,-1-4-69 16,-7-8-347-16</inkml:trace>
  <inkml:trace contextRef="#ctx0" brushRef="#br0" timeOffset="41642.69">10379 4991 1084 0,'0'0'190'16,"0"0"-161"-16,0 0 27 15,0 0-6-15,0 0-3 16,0 0-32-16,-8 31-10 0,13 10 19 16,3 10 15-16,-1 2-8 15,0 3-4-15,-1-3-6 16,-3-5-15-16,0-4-3 15,-1-7-2-15,-1-6-1 16,1-3-15-16,-2-8-89 16,0-9-118-16,0-11-328 15</inkml:trace>
  <inkml:trace contextRef="#ctx0" brushRef="#br0" timeOffset="41990.16">10397 4973 932 0,'0'0'218'0,"0"0"-218"16,0 0-2-16,0 0 2 15,0 0 43-15,0 0-10 16,106-3-2-16,-76 22-19 15,1 5-7-15,-3 8-3 16,-5 2 6-16,-8 3-2 16,-6 4 8-16,-5 2 10 15,-4 2-8-15,-4-3 1 0,-14-1 3 16,-8-4-5-16,1-6-6 16,0-7-4-16,4-5-1 15,1-4-3-15,5-8-1 16,2-6-17-16,2-1-12 15,4-10-60-15,0-13-289 16</inkml:trace>
  <inkml:trace contextRef="#ctx0" brushRef="#br0" timeOffset="42475.52">10688 5309 1311 0,'0'0'41'0,"0"0"-23"0,0 0 11 16,0 0-21-16,0 0-3 16,91-19 4-16,-60 19-8 15,-6 0-1-15,-6 0-1 16,-9 10-7-16,-9 4-5 15,-1 1-5-15,0 3-1 16,-14 0-8-16,-5-1 7 16,-1 3 13-16,-1-4 1 0,7 0-2 15,5-5 5-15,2-1-5 16,4-3-2-16,3-3 4 16,0 2 1-16,2-3 0 15,8 0 3-15,0 0 2 16,1 0 3-1,-1 1 4-15,-1-1 11 0,-1 2 7 16,0 3 8-16,1 3-10 16,-1 1-3-16,-2 3-3 15,-3 3-6-15,-3 0 1 16,0 2-8-16,-9 2 2 16,-22-1 0-16,-20 1-6 15,-18-1-21-15,-20-7-88 16,-10-7-213-16,-12-7-667 0</inkml:trace>
  <inkml:trace contextRef="#ctx0" brushRef="#br0" timeOffset="44084.6">9323 5259 512 0,'0'0'167'16,"0"0"-84"-16,0 0 32 15,0 0 12-15,0 0-28 16,0 0-48-16,0 0 5 0,-9 0-29 16,3 0-13-16,-6 0-5 15,-4 0-4-15,-1 4 3 16,-2 4 3-16,2 1 0 15,2 1 3-15,6 0-1 16,0 3-3-16,2 2-3 16,4 0 3-16,3 2-4 15,0 1-3-15,3-4 2 16,10-3 0-16,1-3 0 16,2-3-2-16,-1-3 1 15,4-2-2-15,-2 0-2 16,2 0-1-16,-5-7-11 0,-1-4 9 15,-7-3 3-15,-6-4 0 16,0-2 2-16,0-1 6 16,-4-2-8-16,-7 3 1 15,1 6-1-15,1 1-1 16,3 8 1-16,1 5-11 16,-2 0-43-16,1 0-55 15,0 0-193-15,1 1-9 16</inkml:trace>
  <inkml:trace contextRef="#ctx0" brushRef="#br0" timeOffset="44594.69">9351 5150 802 0,'0'0'70'0,"0"0"-69"16,0 0 8-16,0 0 40 15,0 0 21-15,0 0-30 16,3 20-12-16,18-13 12 0,6 1 3 15,9 0-16 1,1 1-19-16,-3-3-3 0,-4 1-5 16,-2 2 0-16,-5-1 0 15,1 3 0-15,-5 0-2 16,-7 5-7-16,-4-2-3 16,-1 4 0-16,-6 1 9 15,1 2 2-15,-2-3 1 16,0 2 1-16,0-3 1 15,-3 1 5-15,-12-2 1 16,-5 0 19-16,-3-1-2 16,-6-2-2-16,1-3 3 15,-2-2-12-15,2-3-3 0,6-5-6 16,2 0-5-16,5 0 0 16,3 0-20-16,-1-6-92 15,5-7-130-15,2 0-329 16</inkml:trace>
  <inkml:trace contextRef="#ctx0" brushRef="#br0" timeOffset="45246.72">9202 5393 566 0,'0'0'143'0,"0"0"-11"16,0 0 29-16,0 0 1 16,0 0-69-16,0 0-53 15,0 0-9-15,-118 4-4 0,46 4-19 16,-26 3 9-16,-19 0-15 15,-23-3 4-15,-7-1 18 16,-5-1 8 0,5-2 10-16,18-4 3 0,15 0-15 15,17 0-27-15,15 0 4 16,18 0-5-16,12 0 3 16,14 0-5-16,18 0 0 15,9 0-1-15,8 0-1 16,3 0-35-16,0 0-33 15,3 7-33-15,16 4 22 16,7-3-111-16,11-5-189 16</inkml:trace>
  <inkml:trace contextRef="#ctx0" brushRef="#br0" timeOffset="48096.34">8556 5449 871 0,'0'0'173'15,"0"0"-131"-15,0 0 74 16,0 0-10-16,0 0-43 0,0 0-35 16,-18-8-17-1,12 25-10-15,3 9 1 0,-2 7 6 16,5 5-4 0,0 7 6-16,0 9 8 0,0 5-5 15,0 13-4-15,-3 6 1 16,0 5 0-16,-2 0 1 15,5-1-2-15,-2 2-1 16,2-1 0-16,-1 3 2 16,-4-3 1-16,-1-1-1 15,-6 0 1-15,-1-2-2 16,-1-3 1-16,0 0-5 16,0-2-3-16,-1-5 1 15,3-4-2-15,0-8 2 0,5-7-1 16,1-7-2-16,1-7 2 15,5-8-1-15,-1-6-1 16,1-9 0-16,0-5 2 16,0-5-2-16,0-3 0 15,0 1 0-15,-2-2 6 16,2 1 3-16,0-1 7 16,0 0-2-16,0 0-1 15,0 0-2-15,0 0-5 16,0 0-1-16,0 0-3 15,3 0-2-15,11-4 0 16,4 0 0-16,2-2 0 16,2 2 0-16,-2 1-1 0,1 1 1 15,-6 0-4 1,0 0 4-16,-6-1 0 0,0 2-1 16,-6-1 2-16,0 1 2 15,-3 0-2-15,3-1-1 16,-3 1 0-16,0-1 1 15,0 1-1-15,0 1-2 16,0-2 2-16,0 2 4 16,0 0-2-16,0 0-2 15,1 0 0-15,-1 0 2 16,0-1-1-16,0 1 0 16,0 0 1-16,0 0 1 15,0 0-1-15,0 0-1 16,0 0 3-16,0 0-4 0,0 0 1 15,0 0-1-15,0 0 0 16,0 0-1-16,0 0 1 16,0-1 0-16,0 1 0 15,0 0 0-15,3 0 0 16,2-1 0-16,2-1 0 16,1-1 0-16,8-1 0 15,1 1-1-15,2 0 0 16,8 0 0-16,3 2 0 15,4 1-3-15,5 0 0 16,7 0 3-16,5 0 0 16,6 0 1-16,7 4 0 15,3-1 0-15,7 1 0 0,0-1-1 16,-3 0 1-16,2 0-4 16,2-1 4-16,-1 0-4 15,-2-1-4-15,-2-1 4 16,0 0 1-16,-3 0 1 15,-1 0-4-15,0 0 6 16,-2 0-1-16,-1 0 1 16,-1 0 0-16,1 0-1 15,1 0 1-15,3 0 4 16,-1 0-4-16,-1 0 0 16,4 0 2-16,3 0-2 15,5 2 0-15,-2-1 0 0,-2 2 0 16,-6 0 0-1,-6-3-3-15,0 1 3 0,-3-1-3 16,-5 0 3-16,1 0 0 16,-8 0 0-16,-4 0 0 15,-5 2 0-15,-4-1 0 16,-5 1 0-16,-1 0 0 16,-2-2 3-16,0 0-3 15,1 0 0-15,-2 0 1 16,6 0-1-16,0 0 1 15,1 0-1-15,2 0 2 16,0 0-2-16,-2 0 0 16,0 0 0-16,3 0 0 0,1 0 1 15,-1 0-1-15,3 0 0 16,-2 0 1-16,-2 0 0 16,-4-2 1-16,0 0-2 15,-1 1-1-15,-3-2 0 16,-1 1 1-16,-1 1-1 15,-1-2 1-15,0 3 0 16,-2-3 0-16,1 2-1 16,-2-1 1-16,-5 0 0 15,-3 2-4-15,-3-1 4 16,-2 1 4-16,-3 0-3 16,1 0-1-16,1 0 0 15,5 0 0-15,2-2 0 16,3 0 0-16,2 2 0 0,-1-1 0 15,0 1 0-15,2 0-2 16,-6 0 2-16,1 0 0 16,-5 0 0-16,-5 0 2 15,3 0 0-15,-3 0 1 16,0 0 4-16,4 0-7 16,-1-1 8-16,0-1-6 15,-1 1 1-15,-4-1 3 16,1 0 4-16,-2-3 0 15,1-1 2-15,-1-3-6 16,2-3 2-16,-2-6-4 16,0-3-1-16,0-6 1 15,0-2-3-15,-2-8-1 0,-2-5 0 16,-2-8 0-16,-2-2 0 16,1-1-2-16,0 0 0 15,2 3-2-15,-1 0 2 16,3 0-2-16,1 0 1 15,2 1-4-15,0-1 1 16,0 1 5-16,0 0-1 16,0-1-1-16,0 2 0 15,0 0 2-15,0 2 0 16,0-1 1-16,-4 2-1 16,0 1 2-16,1 5-2 15,3 3 2-15,0 1-1 0,0 2 0 16,0 2 0-1,0 2 0-15,0 1 1 0,0 0 0 16,0 1-1-16,1-2 0 16,-1 4 0-16,0 0 0 15,0 2 0-15,0 2 0 16,0 4 0-16,0 1 0 16,0 4 0-16,0 2 0 15,0 0 0-15,0 2-1 16,0-2 2-16,0 0-2 15,0-2 2-15,0-1-1 16,0-2 0-16,0 0-1 16,0-2 1-16,0-2 0 15,0 2-1-15,0 1 1 16,0 4 2-16,0 0-2 0,0 2-4 16,0-2 3-16,0 2 2 15,0-1 1-15,0 1-2 16,0-1 0-16,0-2-2 15,0 2 3-15,0 0-1 16,0 7 2-16,0 1-2 16,0 1 0-16,0 1-1 15,0 1 1-15,0-2 0 16,0 2 1-16,0-2-2 16,0-1 1-16,0 0 0 0,0 0-2 15,0 0 0-15,0 2-1 16,2-2 2-16,-2 1 1 15,1 2 0-15,-1 0-3 16,4-1 1-16,2 1-1 16,2-1 0-16,7 0 3 15,1-1-1-15,5 2 2 16,0 0-4-16,3 0 1 16,0 0 1-16,3 0 1 15,-4 0 1-15,-1 0-1 16,0 4-2-16,-1-1 0 15,-2 0 2-15,-1 0-1 16,4-2 1-16,-2 2 1 16,4-2 1-16,-2-1-2 15,3 2-2-15,-2-1 2 0,2 3 4 16,-4-2-4-16,-3 1-1 16,-5 0 0-16,-4-2 1 15,-4 0-1-15,-2 1 0 16,-3-2 1-16,0 0 0 15,0 0-1-15,3 0 1 16,-3 0-1-16,0 0 1 16,0 0-1-16,0 0-5 15,4 0-1-15,1 0-6 16,2 0-1-16,4 0-15 16,3 3-34-16,0-1-30 15,2 0-23-15,-2-2-30 16,-1 0-201-16,-4 0-356 15</inkml:trace>
  <inkml:trace contextRef="#ctx0" brushRef="#br0" timeOffset="48646.98">12880 5321 87 0,'0'0'696'0,"0"0"-677"16,0 0-1-16,0 0 30 15,0 0 23-15,0 0-20 16,0 0-9-16,-41 17-18 16,32-3 2-16,2 4 8 15,2 4-8-15,5 2 3 16,0-1-25-16,0 0 1 16,5-1 0-16,11-2 3 15,2-4-5-15,5-4 7 0,2-4-4 16,-1-6-1-16,-2-2 3 15,-2 0-1-15,-1-4 2 16,-7-10-5-16,-3-3 1 16,-3-2 5-16,-6-5 10 15,0-1 5-15,0 3 8 16,-9-2 0-16,-5 4-12 16,-3 3-9-16,0 6-10 15,-1 4-1-15,3 5-1 16,0 2-3-16,2 0-3 15,0 0-6-15,2 9-13 16,2-1-19-16,6 2-56 16,1-1-66-16,2-1-148 15,0-2-295-15</inkml:trace>
  <inkml:trace contextRef="#ctx0" brushRef="#br0" timeOffset="49148.99">13068 5243 3 0,'0'0'726'0,"0"0"-693"0,0 0 4 15,0 0 6-15,0 0 4 16,0 0 15-16,17 5 1 16,4-1-13-16,3 1-30 15,2 3-15-15,-3 0-1 16,1 0-1-16,-4 2 0 15,-1-1-2-15,-1 1 1 16,-6-2-1-16,-5 1 0 16,-2-1 3-16,-5 4 4 0,0-1 6 15,0-1 0 1,0 2 0-16,-6 1 3 0,-2 1-3 16,4 2-5-16,-5 2 0 15,2 0 8-15,-4 5 4 16,-4-1 10-16,-1 2-14 15,1-2 6-15,-3 0-16 16,2-5-3-16,-1-2-4 16,-2-2-1-16,-5-4-73 15,0-5-269-15</inkml:trace>
  <inkml:trace contextRef="#ctx0" brushRef="#br0" timeOffset="51517.41">12362 7308 485 0,'0'0'367'15,"0"0"-347"-15,0 0 55 16,0 0 72-16,0 0-49 0,0 0-34 16,0 0-24-1,-12 3-17-15,12-2-2 0,9 2 20 16,12 0 4-16,7-3-9 16,12 0-14-16,11 0-5 15,10 0-13-15,11-6 3 16,16 0-7-16,13-1 2 15,22 3 2-15,20 1 54 16,9 0-52-16,12 0 0 16,0 2-6-16,-3-1 0 15,4-4 0-15,-6 0 2 16,1-2-1-16,-1-2 2 16,-8-3-3-16,-3 1 0 15,-8-3-2-15,-4 3 1 0,-4 1 0 16,-3 5 2-16,-7 1-1 15,-7 4 4-15,-4 1-3 16,-11 0 0-16,-9 0-1 16,-11 0-1-16,-10 5 0 15,-7-2-1-15,-6 1 2 16,-1-2-1-16,-1-2 2 16,3 0-1-16,1 0 0 15,1 0 0-15,-2 0 0 16,-5-2 0-16,-4-2 0 15,-10 2 1-15,-4-3 2 16,-4 1-2-16,-6-1-1 16,-1-2 0-16,-3-2 1 0,-5 1-1 15,0 1 0 1,-2-1 0-16,0 4 1 0,-1 1-1 16,-4 1 0-16,-4 0 0 15,-2 2 0-15,-3-2 0 16,0 2 1-16,0 0 4 15,0 0 1-15,1-1 4 16,-1 1 1-16,2-3 0 16,1-1 2-16,2-2-9 15,-2-1 1-15,-1 0-5 16,-1 0 5-16,-1-4-2 16,0 2 6-16,0-6-5 0,0 0 0 15,0-7 1 1,0-3-4-16,0-4 0 0,-1-6-1 15,-1-1 2-15,-2-4-2 16,0-2 1-16,1-2-1 16,0 1 0-16,0-1 0 15,3 0 0-15,0 0-9 16,0 0 8-16,0 2 1 16,0 0-5-16,0-2 5 15,0-1 0-15,0 0 0 16,-2-1 0-16,-1-3-1 15,0 2 1-15,-1 1 0 16,-2 1 0-16,0 2-1 0,1 1-2 16,2 2 0-1,0 2 2-15,0 2 0 0,-1 5-1 16,-1 2-3-16,-2 2 5 16,0 2 0-16,1 1-1 15,-2 1-1-15,-1-2 3 16,3 0-1-16,2-2 0 15,-1-1 0-15,1 0-1 16,-2 3-4-16,-2 3 5 16,2 5-3-16,2 3-1 15,-2 3 1-15,3 0 3 16,-4 1 0-16,2 0-1 16,-1-1-2-16,0-1 3 15,-2-2 1-15,-2-1 0 0,1-1-2 16,-1 2 1-1,-2 3-1-15,3 3-2 0,3 3 2 16,1 2 0-16,2 3 0 16,2-2 1-16,1 2-1 15,0 0 1-15,0 0 0 16,0 0 1-16,0 0-2 16,0 0 1-16,0 0-2 15,0 0-2-15,0 0 3 16,0 0-1-16,0 0 2 15,0 0-1-15,0 0 0 16,0 0 0-16,0 0 0 16,0 0 1-16,6 0-2 15,3 0 2-15,3 0 3 16,6 0-3-16,2 0 2 0,3 0-2 16,2 4 0-16,2-1 0 15,3 1 1-15,0-1-1 16,1 2 0-16,4 0 0 15,-3-1 1-15,3-1-1 16,-4 0 0-16,-6-2 0 16,-5 1-1-16,-8 0 1 15,-6-2 0-15,-2 0-1 16,-3 0 2-16,-1 0 0 16,0 0 4-16,0 0-1 15,0 0 2-15,0 0 1 16,0 0-6-16,0 0-1 0,0 0-2 15,0 0-5-15,-5 0-26 16,-3 0-90-16,-2 0-116 16,-2-2-416-16</inkml:trace>
  <inkml:trace contextRef="#ctx0" brushRef="#br0" timeOffset="52073.04">17064 5294 593 0,'0'0'79'0,"0"0"-37"15,0 0 51-15,0 0-24 16,0 0 21-16,0 0-10 0,-56-8-21 16,35 8-31-1,-6 3 2-15,2 8 8 16,1 5-10-16,2 0-10 15,5 5 2-15,5 1-2 0,5-1-5 16,4 1-3-16,3 1-2 16,0 0-3-16,0-3 2 15,9-4-4-15,7-3 4 16,3-3-4-16,1-5 1 16,4-3-3-16,-1-2-1 15,-1 0-1-15,-2-3-3 16,-5-13 1-16,-4-2 3 15,-4-4 2-15,-2-2 3 16,-4-2 0-16,-1 1-2 16,0 1 3-16,0 2 10 0,0 4-15 15,0 7-2 1,0 6-1-16,0 3-21 0,0 2-28 16,0 0-132-16,-3 0-179 15,3 0-337-15</inkml:trace>
  <inkml:trace contextRef="#ctx0" brushRef="#br0" timeOffset="52585.16">17129 5234 301 0,'0'0'408'16,"0"0"-340"-16,0 0-2 16,0 0 2-16,0 0 47 15,0 0-38-15,-3 0-41 16,3 0-18-16,4 1-7 15,11 6 9-15,3 0-4 16,3 1-12-16,-1 1-4 16,0 1 0-16,-1 0 0 15,-2 1 0-15,2 1-1 0,-3 0 0 16,-3 1-1-16,-3-2 1 16,-1 0 0-16,-6 1-5 15,-2-1 6-15,-1 0-1 16,0 1 1-16,0-1 0 15,-4 1 6-15,-9 2-1 16,-4 1 5-16,-2 3 13 16,-3-1-10-16,0 4-8 15,0 0-1-15,1 0-3 16,3-1-1-16,-1-3-1 16,1-3-9-16,5-4-47 15,-1-3-79-15,-1-3-80 0,3-4-433 16</inkml:trace>
  <inkml:trace contextRef="#ctx0" brushRef="#br0" timeOffset="54587.85">16665 7149 756 0,'0'0'172'15,"0"0"-138"-15,0 0 12 16,0 0 40-16,0 0 16 16,0 0-39-16,125-13-19 15,-70 8-19-15,8 1-13 0,4 1-2 16,12-1-10-1,12 4 2-15,16 0 20 0,19 0 9 16,11 0-29-16,6 0 1 16,2 0 0-16,-2-2-2 15,-4-6 2-15,-11 0 0 16,-8-4-3-16,-10 0 0 16,-12 1-2-16,-7 0 2 15,-7 0 0-15,-8 1 1 16,-7 0-1-16,-4 2 1 15,-8 1 0-15,-2-1 1 16,-3 1-1-16,-7 3-2 16,-2 2 2-16,-4 2 1 0,-1-1-2 15,-2 1 0 1,3-4 0-16,2-2 4 0,-1-4-4 16,2 3 0-1,-2 0-3-15,-2 2 3 0,-4 3-1 16,-4 2 1-16,-2-3 0 15,-3 0 0-15,-2 1-2 16,-2-1 2-16,0 0 0 16,-2-1 0-16,-4 0 2 15,0 0-1-15,-5 0-1 16,-1 1 0-16,-2 2-1 16,-4-2 1-16,-1 2 3 15,-2 1-2-15,0 0 0 16,0 0 13-16,0 0-4 0,0 0 2 15,0-2 5-15,0 2-2 16,0-4-3-16,0 0 0 16,0-4-1-16,0-3-7 15,0-1-3-15,0-5 2 16,-5-5-1-16,0 0 0 16,0-8 3-16,-2-5-4 15,1-4 0-15,1-8 0 16,-2-3 1-16,4-6-1 15,2-2-2-15,-1 0 2 16,2 1-2-16,0-3 1 16,0 4-5-16,0 2 4 15,0 3-15-15,6 4 13 0,1 0 2 16,-2-1 0-16,-2-3-1 16,-3-1-1-16,0 0-2 15,0-2 4-15,-3 8 1 16,-7 3-1-16,2 5 1 15,0 4 0-15,2 1 2 16,0 1-2-16,1 0-1 16,0 0 1-16,-1 1 0 15,0-1 1-15,-2 3-1 16,-2 1 0-16,4 1 1 16,-1 4-1-16,1 5 5 15,0 5-4-15,2 3 0 0,0 3 6 16,3 1-3-16,-1 2 0 15,2 1 5-15,0 3-6 16,-1-2 1-16,1 2-1 16,0-2-2-16,0-1 1 15,-2 2-1-15,2-2-1 16,0 1-1-16,0 2 0 16,0-1 2-16,0 1 4 15,0 0-1-15,0 0 2 16,0 0 5-16,0 0 0 15,0-3 2-15,0-1-7 16,5 0-4-16,4-1-2 16,3 1-1-16,1 3 1 15,2 0 0-15,3 1 0 16,6 0 0-16,4 0 0 0,5 0-1 16,2 0 1-16,2 0 1 15,-2 0-1-15,-2 1-1 16,-7 0 1-16,-1 2 0 15,-4-2 0-15,-2 1 0 16,-1-1 0-16,0 1 0 16,0-1-2-16,0 0 2 15,1-1 0-15,1 0-1 16,2 0 0-16,0 0-4 16,1 0 1-16,-2 0-2 15,-2 0-3-15,-4 0 7 16,-2 0 1-16,-4 0-2 0,-1 0 1 15,-3 0 1-15,-1 0 0 16,-2 0-1-16,-2 0 2 16,0 0-2-16,0 0 1 15,0 0 1-15,0 0-5 16,0 0 2-16,0 0-2 16,-3-1-5-16,-11-3-70 15,-5-7-161-15,4-3-686 16</inkml:trace>
  <inkml:trace contextRef="#ctx0" brushRef="#br0" timeOffset="55147.54">20505 5137 573 0,'0'0'91'0,"0"0"-46"16,0 0-1-16,0 0-2 16,0 0-4-16,-91 12-24 15,73-4-6-15,0 5 16 16,0 2-1-16,4 4 2 16,1 2 9-16,3 2 1 15,2 0-3-15,1 2-4 16,4-3-7-16,3-1-12 15,0-4-3-15,0-3-4 16,9-5-1-16,4-2 4 16,3-3 0-16,1-4 3 0,2 0-1 15,-2 0-6 1,-1-4-1-16,-2-10-15 0,-4-5 15 16,-4-2 11-16,-3-2-2 15,-3-4-5-15,0 5 13 16,0 1 9-16,-1 5-6 15,-7 4-18-15,1 5-2 16,-1 5-2-16,2 2-46 16,0 0-93-16,3 0-54 15,3 1-274-15</inkml:trace>
  <inkml:trace contextRef="#ctx0" brushRef="#br0" timeOffset="55721.04">20479 5105 306 0,'0'0'352'16,"0"0"-326"-16,0 0 0 16,0 0 19-16,0 0 25 15,3 0-9-15,14 0-42 0,2 6 5 16,10 1-12-16,0 1-7 16,1 1-5-16,2-1-1 15,-4 1 0-15,-3-2 1 16,-1-2-2-16,-9 2 0 15,-4-1 2-15,-4-1-1 16,-6 3 0-16,1-3 2 16,-2 2 1-16,1-2 8 15,-1-1-2-15,0 0-2 16,0 4 0-16,0-2-1 16,0 2 11-16,-3 3 9 15,-7 1 6-15,1 1-4 0,-3 1-7 16,-3 2 4-1,-1 2 1-15,-2 0-5 0,0 2-11 16,0 1-1-16,-3-1-4 16,3 1 4-16,-3-3 3 15,1-1 0-15,5-1 3 16,-3-6-7-16,9-1-3 16,-2-5-3-16,1-1-1 15,2-3-39-15,-2 0-194 16,1 0-199-16</inkml:trace>
  <inkml:trace contextRef="#ctx0" brushRef="#br0" timeOffset="59862.79">7185 4306 1239 0,'0'0'41'15,"0"0"-13"-15,0 0 44 16,0 0-29-16,0 0-13 16,0 0-19-16,0 0-9 15,-30 54 5-15,18-16 6 0,4 1-4 16,-2 3 2 0,4 0 0-16,2 0-7 0,2-1 1 15,2-2-4-15,0-3 0 16,0-6-1-16,0-10-4 15,0-10-7-15,0-5-1 16,0-5 0-16,-3 0 7 16,-3 0 5-16,-7 0 4 15,-8 0-2-15,-8 0-1 16,-9 0 4-16,4 0 9 16,-4 10-1-16,2 6 1 15,5 3-7-15,9 3-7 16,5 1 0-16,13 1 1 0,4-1 3 15,0-1-4-15,10-1 0 16,10-3 1-16,8-8 2 16,5-7-1-16,2-3 4 15,1 0-6-15,-4-12-1 16,-7-8 1-16,-7-4 0 16,-5-5 2-16,-7-7-1 15,-4-3 6-15,-2-4-6 16,0 0 2-16,-2 6 5 15,-4 8 1-15,1 13 10 16,2 7-7-16,1 8-2 16,1 1 6-16,1 0-14 0,0 0-1 15,0 6-1 1,0 16-5-16,0 15 5 0,0 5 1 16,3 4 2-1,5-3-6-15,0-1 3 0,2-2-1 16,2-5-38-16,2-2-97 15,3-11-105-15,5-8-269 16</inkml:trace>
  <inkml:trace contextRef="#ctx0" brushRef="#br0" timeOffset="60375.83">7313 4709 1176 0,'0'0'52'16,"0"0"-13"-16,0 0 55 16,0 0-34-16,0 0-20 15,0 0-22-15,27-19-18 16,-3 19 0-16,0 0 0 16,-6 2-6-16,-5 8-13 15,-4 2-24-15,-7 3-1 16,-2-2 7-16,0 4 0 15,-8 1-3-15,-4-3-8 16,-4 0 22-16,2-2 13 16,4-2 12-16,5-4 1 15,5 0-5-15,0-2-2 0,0-1 7 16,5 0 5-16,8-1 17 16,4 0-5-16,-1 4 0 15,2-3-2-15,1 3-11 16,-5 2 9-16,2-2 2 15,-5 2-5-15,-3 1-1 16,-3 0 4-16,-4 0 3 16,-1 2-6-16,0 0 1 15,0 1 5-15,-13 2 12 16,-3-1-5-16,-7 1 2 16,-5-3-2-16,-3-2-5 15,-7-4-6-15,-5-6-8 0,-2 0-4 16,3-9-1-16,5-14-84 15,15-5-188 1,13-9-581-16</inkml:trace>
  <inkml:trace contextRef="#ctx0" brushRef="#br0" timeOffset="63136.59">11880 4335 422 0,'0'0'190'16,"0"0"-179"-16,0 0 11 16,0 0 55-16,0 0 33 15,0 0-34-15,0 0-7 16,-27 6 9-16,8-6-11 15,1 0-24-15,-3 0-21 16,0-7-11-16,3-6 1 16,5-5-5-16,2 3-5 0,7-2 2 15,4 0-4 1,0 0-3-16,0 0-24 0,7 0-13 16,9 3 0-16,1 2-13 15,2 2 19-15,-4 3 31 16,3 1 0-16,-1 4 3 15,-3 2-1-15,0 0-1 16,-2 0 4-16,-5 0 0 16,1 6-2-16,-4 10 7 15,-2 5 10-15,-2 6-4 16,0 3 3-16,0 0-3 16,-6 0 3-16,-9-3-2 15,-6-5-2-15,2-2-6 16,-1-7-3-16,1-5 6 15,4-5 2-15,-1-3 1 0,5 0 2 16,1-3 7-16,4-14 5 16,3 0-2-16,3-1-10 15,0 3-2-15,0 5-4 16,4 3-5-16,2 5-1 16,1 2-1-16,4 0-1 15,0 18-4-15,0 4 2 16,0 6 1-16,-2-1 0 15,0-2 0-15,-3 0-19 16,1-6-117-16,4-3-118 16,2-10-163-16</inkml:trace>
  <inkml:trace contextRef="#ctx0" brushRef="#br0" timeOffset="63612.92">11947 4366 779 0,'0'0'106'0,"0"0"-83"15,0 0-2-15,0 0-4 16,0 0 35-16,0 0 13 16,51 5-56-16,-38 3-8 15,-5-3-2-15,-4 0-8 0,-2 2-4 16,-2 2-29-16,0 0 10 15,-2 1 12 1,-7-2-7-16,0 1 19 0,2-2 5 16,-2-2 2-16,6-1 1 15,3 2-2-15,0-2 1 16,0 0-3-16,0 1 4 16,6-2 0-16,6-1 8 15,-2 3 6-15,-1-1-4 16,3 0 8-16,-4 2 5 15,1 0 10-15,-1 2-2 16,-2 3-6-16,-1 3-1 16,-4 2-4-16,-1 2-2 0,0-1-5 15,0-1-5 1,-6-4-1-16,-8-1-3 0,0-5 5 16,-4-3 5-16,2-3 2 15,-4 0-6-15,4-11-2 16,0-10-8-16,6-3-27 15,10-5-161-15,11 1-67 16</inkml:trace>
  <inkml:trace contextRef="#ctx0" brushRef="#br0" timeOffset="64376.86">12654 4081 783 0,'0'0'50'0,"0"0"48"16,0 0 38-16,0 0-18 16,0 0-56-16,0 0-29 15,-9-6-19-15,9 16-10 0,0 8 3 16,0 8 14-16,0 2-9 16,0 2 0-16,0 3-2 15,0 3-6-15,0-3 3 16,0 0-7-16,0-5 1 15,0-4 0-15,0-6 0 16,0-3-1-16,0-8-4 16,0-4-13-16,0-3 3 15,0 0 7-15,0 0 7 16,-4-5 2-16,-8-8 1 16,-7-1-3-16,2 3 1 15,-1 0 0-15,6 5 1 0,2 5 3 16,1 1 5-16,1 0-5 15,4 4-5 1,-1 11 1-16,4 6-2 0,1 0 1 16,0-3 0-16,0-3 2 15,4-4-2-15,8-2 0 16,5-5-2-16,-2-4-8 16,1 0-5-16,-2 0 5 15,-4-14 7-15,-4-4 3 16,-5-5 2-16,-1 0-1 15,0 0 2-15,-3 0 7 16,-7 5 4-16,3 5 12 16,2 5-12-16,2 5 6 0,3 1-2 15,0 2-13 1,0 0-5-16,0 5-5 0,0 13-13 16,0 9 17-16,3 2 2 15,3 4-2-15,-1-1-8 16,0-3-36-16,-2-2-46 15,0-9-169-15,3-6-89 16</inkml:trace>
  <inkml:trace contextRef="#ctx0" brushRef="#br0" timeOffset="64731.61">12676 4375 768 0,'0'0'112'16,"0"0"-97"-16,0 0-8 16,0 0 21-16,0 0 23 15,0 0-18-15,47 0-24 16,-32 6-8-16,-5 2 0 16,-2-1-1-16,-4 4-6 15,-2 1 1-15,-2-2-1 16,0 3 1-16,-2 0 5 15,-10-4 5-15,-4 3 20 16,4-2 39-16,0-2-11 16,2 2-14-16,2-1-19 15,5 1-1-15,3-1-3 0,0 1-5 16,0 1-3-16,2-2-1 16,17-1-3-16,5-4 4 15,17 1-8-15,3-5-48 16,2 0-227-16,-9-3-520 15</inkml:trace>
  <inkml:trace contextRef="#ctx0" brushRef="#br0" timeOffset="66383.45">15659 4268 656 0,'0'0'81'15,"0"0"-47"-15,0 0 18 16,0 0 18-16,0 0 27 16,0 0-54-16,0 3 17 0,-1 6 3 15,-8-1-33-15,-4 0-8 16,-6-2 12-16,0-2-8 15,1-2-15-15,2-2 6 16,4 0 2-16,1-10 32 16,2-8-36-16,5-3-8 15,2-4-6-15,2-4 1 16,0-1-2-16,6 1-5 16,9 3-15-16,-1 6 0 15,0 5 11-15,1 4 5 16,5 1 0-16,-4 4 3 15,7 2 1-15,-6 2 1 16,-2 0-1-16,-1 2-2 0,-8 0 1 16,0 2-2-1,-5 15-5-15,-1 5 2 0,0 3 3 16,0-1 3 0,-6 0 0-16,-7-3 3 0,1-4-2 15,0-6-2-15,2-2 3 16,2-5 1-16,0-3 1 15,5-1 1-15,0 0 4 16,-1 0 9-16,4 0 4 16,0 0-9-16,0-1-8 15,0-1 8-15,0 1-5 16,0 1-7-16,4 0-1 16,9 0-3-16,4 0 0 15,6 11-1-15,-2 7 3 0,-2 3-4 16,-4-2 0-16,-4 3-5 15,-3-1-18-15,-2-4-58 16,-1-3-168-16,1-9-197 16</inkml:trace>
  <inkml:trace contextRef="#ctx0" brushRef="#br0" timeOffset="66817.67">15905 4264 730 0,'0'0'194'0,"0"0"-150"0,0 0 65 16,0 0 5-16,0 0-62 15,0 0-29-15,17 0-12 16,-7 0-9-16,6 2 1 16,-2 5-2-16,-1 1-1 15,-5 2-2-15,-7 4 0 16,-1 2 2-16,0 0 0 16,-9 3 3-16,-9-2 1 15,0-1 6-15,-1 2 5 0,3-6-4 16,4 0 16-16,6-4-12 15,3 0-7-15,3-3-7 16,0-1-1-16,0 0 3 16,13-1 1-16,8-3 5 15,9 0-9-15,9 0-6 16,8-2-88-16,1-9-214 16,-2-4-321-16</inkml:trace>
  <inkml:trace contextRef="#ctx0" brushRef="#br0" timeOffset="67500.3">16499 4020 229 0,'0'0'785'0,"0"0"-665"15,0 0-27-15,0 0-18 16,0 0-12-16,0 0-40 16,4 35-21-16,5-11 6 15,6 2 8-15,0 3-12 0,3-3 0 16,-1 1-1-16,-1-1-2 15,-4-3 0-15,0-3-1 16,-5-5-2-16,-2-4 1 16,-4-2-9-16,-1-5 1 15,0 0-6-15,0-1 9 16,-9 0 6-16,-9-2-2 16,-2 2 2-16,-3-1 1 15,-1 0 0-15,2 1 6 16,4 2 5-16,3 0-2 15,8 3-6-15,2 1-1 16,5 3-1-16,0 1-2 16,0 0 0-16,5-2 0 0,10-1 1 15,5-5-1-15,3-3-2 16,0-2-2-16,-3 0-13 16,-4 0 2-16,-7-7 3 15,-4-7 12-15,-5-5 2 16,0 0 0-16,0-3 7 15,-3-1 4-15,-5 3-5 16,2 6 10-16,3 6 4 16,1 4 1-16,2 2-7 15,0 2-11-15,0 0-5 16,0 3-2-16,0 16-3 16,11 4 3-16,3 4 3 0,-2 4-1 15,-2-2 2 1,-1 1-2-16,0-1-1 0,0-6-27 15,-1-1-61 1,2-8-72-16,3-7-236 0</inkml:trace>
  <inkml:trace contextRef="#ctx0" brushRef="#br0" timeOffset="67744.55">16784 4382 482 0,'0'0'584'0,"0"0"-513"0,0 0-7 16,0 0 2-16,0 0-5 16,0 0-1-16,0 67-35 15,0-42-12-15,0 4-7 16,1 0-5-16,9-1-1 15,1 2-37-15,0-4-149 16,-4-7-369-16</inkml:trace>
  <inkml:trace contextRef="#ctx0" brushRef="#br0" timeOffset="68935.52">19323 4146 598 0,'0'0'203'0,"0"0"-200"16,0 0 2-16,0 0 24 15,0 0 11-15,-84 7 33 16,67-7-28-16,0 0 11 16,-1-3-13-16,3-11 7 15,2-5-19-15,4 0-22 0,8-2-7 16,1-1 7-16,0 1-9 15,6 3-14-15,7 0-20 16,3 1 2-16,1 0-9 16,4 5 10-16,1-1 6 15,0 8 12-15,-4 2 9 16,-3 3 3-16,-6 0 1 16,-3 0 0-16,-3 15 7 15,-1 7 26-15,-2 8 0 16,0 3-8-16,0 5-15 15,-3 0 2-15,-9-1 1 16,-4-3-13-16,-1-7 10 16,1-8-8-16,-1-4 4 0,1-8 18 15,4-4-5-15,-1-3-1 16,5 0 11-16,2-12 16 16,3-6-28-16,3-3-2 15,0 0 3-15,3 1-4 16,12 4-14-16,1 6 1 15,-1 6-2-15,3 3 1 16,-4 1 0-16,2 0-2 16,-1 15-1-16,3 10 2 15,-1 4-2-15,-1 3 2 16,3 2-3-16,-6-2-61 16,2-4-113-16,0-6-165 0</inkml:trace>
  <inkml:trace contextRef="#ctx0" brushRef="#br0" timeOffset="69169.48">19493 4187 845 0,'0'0'336'15,"0"0"-318"-15,0 0 4 16,0 0 14-16,0 0 3 16,-12 82-20-16,12-45-7 15,3 2-12-15,11-2 0 0,0-2-122 16,-1-7-327-16</inkml:trace>
  <inkml:trace contextRef="#ctx0" brushRef="#br0" timeOffset="70257.1">20120 3952 891 0,'0'0'157'0,"0"0"-152"15,0 0-5-15,0 0 5 16,2 82 20-16,6-52 27 15,0-2-22-15,-1 0-15 16,-1-2-9-16,1-3-5 0,-4-5-1 16,-3-3 0-1,0-6-3-15,0-3-15 0,0-3 7 16,-5-1 9-16,-9-2 2 16,-3 0 1-16,-5 0 0 15,0 0 2-15,0 1 13 16,4 6 8-16,2 5-7 15,3 3 2-15,3 2-7 16,6-2-1-16,2 1 0 16,2-2-10-16,0-2 4 15,9-2-1-15,6-5 2 16,4-3-4-16,4-2-1 16,-1 0-1-16,-1-5-3 15,-6-10-3-15,-3-5 6 0,-6-6 1 16,-3 1 4-1,-2-3-2-15,-1 2 3 0,0 4 10 16,0 7 8-16,0 6 7 16,0 5-3-16,0 4 1 15,0 0-12-15,0 0-11 16,0 4-5-16,0 16-1 16,0 8 3-16,0 3 1 15,0 4-3-15,0-1 2 16,0-2-3-16,6-1 0 15,4-3-3-15,3-5-72 16,2-7-47-16,4-9-251 16,6-7-419-16</inkml:trace>
  <inkml:trace contextRef="#ctx0" brushRef="#br0" timeOffset="70563.97">20310 4267 732 0,'0'0'325'16,"0"0"-282"-16,0 0 46 16,0 0-32-16,0 0-4 15,0 0-6-15,0 0-19 16,-20 76-13-16,20-58-8 16,0 1-4-16,9-5 0 15,6-6 0-15,0-1-3 16,4-7-4-16,-4 0-11 0,0 0 3 15,-6-13 11-15,-5-6 1 16,-4-5 4-16,0-1-2 16,0-1 4-16,-10 6 9 15,-5 5 8-15,-3 5-12 16,-4 6-11-16,-5 4 0 16,-4 0-78-16,-1 0-221 15</inkml:trace>
  <inkml:trace contextRef="#ctx0" brushRef="#br0" timeOffset="113780.06">11194 382 1189 0,'0'0'108'15,"0"0"-80"-15,0 0 23 16,0 0 44-16,0 0-25 16,0 0-31-16,0 0-14 15,0 0-12-15,0 0-2 16,2 0-1-16,0 9-1 16,-1 6-2-16,1 6 5 15,-1 10 44-15,1 5-31 16,-2 3-2-16,3 7-1 15,0 3 10-15,0 1-7 16,-1 3 4-16,1-3-15 16,0-3 0-16,1-2 8 0,2-5-5 15,0-5-10-15,-2-3-1 16,1-7 7-16,-1-6-7 16,-2-4 0-16,1-6-2 15,-3-5 0-15,0-2 1 16,0-2-2-16,0 0 3 15,0 0 2-15,0 0-2 16,0 0 0-16,0-6-6 16,-3-9-18-16,-5-5-110 15,-4-5-101-15,-1-4-629 0</inkml:trace>
  <inkml:trace contextRef="#ctx0" brushRef="#br0" timeOffset="115259.6">11589 428 951 0,'0'0'298'15,"0"0"-271"-15,0 0 14 16,0 0 47-16,0 0-9 16,0 0-34-16,0 0-30 15,0 16-9-15,5 8-1 16,5 10 13-16,0 3-1 15,5 3 2-15,-3 3 10 0,2-2-10 16,-1 1 4-16,-4-2 0 16,-1-4-5-16,-1-2 3 15,-3-4-7-15,-1-8-2 16,-1-3-5-16,-1-6 2 16,1-5 0-16,-1-3-8 15,-1-5 2-15,2 0 5 16,-1 0-6-16,1 0 1 15,-1 0-3-15,-1-2-3 16,2-12-46-16,7-5-88 16,-6-5-351-16</inkml:trace>
  <inkml:trace contextRef="#ctx0" brushRef="#br0" timeOffset="115780.65">12071 352 1103 0,'0'0'61'16,"0"0"-43"-16,0 0 55 16,0 0 6-16,0 0-13 15,0 0-44-15,-3 39-4 16,10-4 43-16,1 4-17 15,4 6-6-15,-3 1-5 16,-2 3-9-16,2-2 0 16,-2-1-8-16,1-2 2 15,0-3-4-15,-1-4-3 16,-3-5-3 0,1-5-3-16,-4-5 5 0,1-4-3 0,-1-6-4 15,-1-3 2-15,2-4-3 16,-2-4 0-16,0-1-1 15,0 0-1-15,0 0 0 16,0 0 0-16,0 0-18 16,0-1-23-16,-9-9-57 15,-7-5-248-15,3-5-504 16</inkml:trace>
  <inkml:trace contextRef="#ctx0" brushRef="#br0" timeOffset="117335.58">12469 462 351 0,'0'0'505'15,"0"0"-482"-15,0 0 58 16,0 0 54-16,0 0-29 16,0 0-63-16,-4-8-20 15,4 8-14-15,0 0 9 16,0 0 1-16,0 0 2 16,0 0 5-16,0 0 8 15,0 0-9-15,0 0-2 16,0 0-2-16,0 0 1 0,0 0-6 15,0 0-3 1,0 0 1-16,0 0-3 0,0 0 1 16,0 0 1-1,0 0-5-15,0 0 0 0,0 0-6 16,0 0 3-16,0 0-1 16,0 0-1-16,0 0-2 15,0 0 6-15,0 0-6 16,0 0 5-16,0-1 0 15,0-2-2-15,0 0 1 16,0-4-5-16,0 3 4 16,-2-1-7-16,1 0 4 0,1 0-1 15,0-1 1 1,0-1 1-16,0 2-2 0,-2 3 0 16,2 2 3-16,0-2-3 15,0 2 8-15,0-2-4 16,0 1-2-16,0 1 4 15,0 0-4-15,0 0 1 16,-1 0-1-16,1 0-2 16,0 0 0-16,0 0-4 15,0 1 4-15,0 10-5 16,0 2 5-16,0 6 3 16,0 3 1-16,1 1 0 15,4 4 7-15,-1 1-2 16,2 3 7-16,-1 1-6 15,1 1-7-15,-1 1 4 16,-2-2-1-16,2-2 7 16,-2-2-8-16,-1-3 2 0,-1 0-6 15,-1-2 8-15,2-3-4 16,-1-3-3-16,1-1 7 16,-1-6-7-16,1-3-2 15,-1-1 4-15,-1-5 0 16,0 1-4-16,2-2 2 15,-2 0-1-15,0 0 1 16,0 0 5-16,0 0-4 16,0 0 0-16,0 0 6 15,0 0 6-15,0 0-5 0,0-11 4 16,0-7-10 0,0-8-3-16,0-7-1 0,0-8 0 15,0-6 0-15,0-2-6 16,0-2 4-16,0 4-10 15,0 4 10-15,-5 7-7 16,-1 10 6-16,3 4 3 16,-2 4 0-16,1 2 1 15,2 3-4-15,-2 3 2 16,4 1 1-16,0 4 0 16,0 1 1-16,-1 2-2 15,1 1 1-15,0 1 0 16,0 0 0-16,0 0-1 15,0 0-6-15,0 0 4 16,0 0-3-16,0 0 1 16,0 0 1-16,0 0 4 0,0 0-6 15,0 0 5-15,0 0-5 16,0 0 5-16,0 0-1 16,0 0 2-16,0 4-2 15,0 3 2-15,0 4 1 16,0 4 0-16,5 0-1 15,0 3-1-15,1 2 1 16,0 5 1-16,0 3-1 16,1 5 0-16,1 1 1 15,-4 0 0-15,1-3 0 16,-1-5-1-16,-2-3 0 0,1-4 0 16,-3-4 2-16,4-4-2 15,-2-4-1-15,-1-1 1 16,-1-3 0-16,0-1 0 15,2 0 1-15,-2-2-1 16,0 0 0-16,0 0 0 16,0 0 4-16,0 0-1 15,0 0 2-15,0 0 0 16,0 0-5-16,0 0 0 16,0 0-9-16,3 0-50 15,-3 0-64-15,0-10-385 16</inkml:trace>
  <inkml:trace contextRef="#ctx0" brushRef="#br0" timeOffset="120354.12">9360 6278 279 0,'0'0'32'0,"0"0"-29"15,0 0 0-15,0 0 28 16,0 0 44-16,0 0 34 0,0 0-43 16,-8 0 10-16,5 0-30 15,-1-1-6-15,1 1-7 16,2-2-8-16,1 0 10 15,0 2 3-15,0 0 8 16,0 0 1-16,0 0 15 16,0 0 8-16,0 0-13 15,0 0 2-15,0 0-13 16,8 0-20-16,11-5-11 16,4 2-6-16,6-5-7 15,-1-1-2-15,2 1-10 16,-5 1-93-16,-8 1-278 15</inkml:trace>
  <inkml:trace contextRef="#ctx0" brushRef="#br0" timeOffset="126867.86">11757 3746 75 0,'0'0'104'15,"0"0"-90"-15,0 0 30 0,0 0 32 16,0 0 5-1,0 0 4-15,0 0-12 0,-1 0-5 16,1 0-7-16,-2 0-3 16,2 0-1-16,0 0 8 15,0 0 9-15,-1 0-7 16,1 0-17-16,0 0-12 16,0 0-1-16,-2 0-1 15,1 0-17-15,-3 0-5 16,-1 0-4-16,1 2-4 15,-1 1 7-15,1 5 7 16,-2-1 5-16,0 0-6 16,1 1-5-16,1-1 0 15,1 1-1-15,0 2-1 16,1-3 5-16,1 4-5 0,-1-1 2 16,2 1 0-16,0 1-4 15,0 0 0-15,0-1 0 16,0-2-2-16,3-2 3 15,2 2-1-15,1-4 2 16,0-1-2-16,3 0 2 16,-2-1-1-16,1 0 7 15,-1-2 3-15,2 3-8 16,-3-4-3-16,5 1-2 16,0-1-1-16,0 0 0 15,-2 0 2-15,3 0-4 16,-3 0-2-16,0 0 1 0,-1 0-1 15,0-3-1-15,-2 0 0 16,-1 0-1-16,-2 1 0 16,0 0 1-16,-2-1-1 15,1 1 1-15,-1-1 1 16,2 0 1-16,0-2 1 16,-2 0 0-16,1-1 0 15,1 0-1-15,-3-2-1 16,0 1-2-16,1 1 0 15,-1 0 0-15,0 2 2 16,0-1-3-16,0-1 2 16,0 2-2-16,0 0 1 15,0 0-1-15,0-1 1 0,0 1-1 16,-3-1 0 0,0 2 1-16,2-3-1 0,-5 0-2 15,5 1 2-15,-2 0 1 16,0 2 4-16,1 1-5 15,-1 0-5-15,0-1 5 16,-2 1 0-16,2-1 1 16,-1 3-1-1,0-5 0-15,1 5 0 0,0-1 5 16,3 0-5-16,-2 1 0 16,1-2 0-16,1 2-2 15,0-1 2-15,-2 1 3 16,2 0-2-16,0-2-1 15,0 2-1-15,0-1 1 0,-1 0-1 16,-4 0 1-16,1-3 0 16,-2 3-1-16,-3-2 0 15,3 0 1-15,0 2-5 16,1-2 5-16,-1 2 0 16,2 1-1-16,0-2-4 15,1 2-13-15,-2 0-5 16,-1 0-11-16,1 0-21 15,-3 0-32-15,-1 6-76 16,-2-2-244-16</inkml:trace>
  <inkml:trace contextRef="#ctx0" brushRef="#br0" timeOffset="128187.06">15569 3780 198 0,'0'0'192'0,"0"0"-119"15,0 0 29-15,0 0 4 16,0 0-40-16,0 0-1 16,0-23 9-16,0 22-13 15,0 1-27-15,0 0 9 16,0 0-4-16,0 0 1 16,0 0-4-16,0 0-8 15,0 0-16-15,-8 0-5 16,-1 0-3-16,1 0 5 0,-1 5 4 15,3 1 0 1,2 3 2-16,1 2-2 0,0 2-3 16,3 3-1-16,0 0-3 15,0 1-1-15,0-2 1 16,3 0 2-16,9-5 3 16,4 0 4-16,5-2 2 15,1-2-1-15,4-3-4 16,4-3-7-16,-2 0 1 15,-1 0-2-15,-5 0-4 16,-7-6 0-16,-4 1 3 16,-3-4-2-16,-5 3 2 15,-1-2 8-15,-2-4-3 16,0-1-4-16,0-1 1 16,-8-1 2-16,-6-2 1 0,-3 2 6 15,-4-1-7-15,0 2-3 16,0 3-1-16,-1 1-3 15,-2 2-1-15,2 2 1 16,-1 2-1-16,3 2 1 16,-1 2-1-16,1 0-3 15,4 0 0-15,1 3-19 16,3 8-66-16,3-1-25 16,1 0-238-16,1-5-480 15</inkml:trace>
  <inkml:trace contextRef="#ctx0" brushRef="#br0" timeOffset="129278.39">19145 3557 389 0,'0'0'125'0,"0"0"-100"16,0 0 44-16,0 0 18 15,0 0-22-15,0 0 10 16,0 0 8-16,0 0-24 0,-3 0-10 15,-2 0-21-15,-1 6 17 16,-2 8 8-16,-1 5-6 16,1 4-14-16,1 3-8 15,6 0-12-15,1-3-3 16,0-1 0-16,1-4-1 16,11-6 1-16,5-1-1 15,0-5-2-15,5-3-2 16,1-3 2-16,3 0 1 15,-3 0-8-15,-1-10 3 16,-3-5 0-16,-7-4-2 16,-2-5 3-16,-5-6-1 0,-5-2-2 15,0-3 4 1,-5 2-2-16,-13 7-2 16,0 6 13-16,-5 4 8 0,-3 3-11 15,1 7-5-15,-2-1-1 16,6 4-1-16,2 3-4 15,3 0 1-15,2 0-1 16,2 0-7-16,-3 1-56 16,5 9-74-16,-2-5-235 15</inkml:trace>
  <inkml:trace contextRef="#ctx0" brushRef="#br0" timeOffset="130646.88">24518 3539 685 0,'0'0'61'0,"0"0"-59"16,0 0 4-16,0 0 4 16,0 0 27-16,0 0 31 0,-39 4 1 15,29 4-13 1,-3 5-17-16,2 4-8 0,-2 1-14 15,2 2 14-15,4 0-6 16,2 2-1-16,2-2 3 16,3 0-7-16,0 0-4 15,15-6-1-15,6-1 0 16,0-5-4-16,6-5-2 16,0-1 0-16,1-2-7 15,-3 0 1-15,-1 0-3 0,-6-6 1 16,0-6 0-1,-4-3 4-15,-3-5 0 0,-2-4-1 16,-1-4-2-16,-5-3 0 16,0 0-1-16,-3 1 6 15,0 5 16-15,0 5 14 16,-6 4 0-16,-5 2-15 16,-3 3-6-16,-5 2-11 15,-1 1-1-15,-6 3-3 16,1 2-1-16,-3 1 2 15,1 2-4-15,-5 0 1 16,-3 9-7-16,-1 9-67 16,-3 2-113-16,3 1-287 15</inkml:trace>
  <inkml:trace contextRef="#ctx0" brushRef="#br0" timeOffset="133782.98">7999 4797 578 0,'0'0'100'0,"0"0"-42"0,0 0 22 15,0 0 52 1,0 0 6-16,0 0-18 0,0 0-42 16,0 0-26-16,2 0-7 15,7-5-13-15,3 0-11 16,4 2-7-16,5-2-5 15,3 3 4-15,6-1-3 16,5 1-4-16,1 2 2 16,-1 0-6-16,-4 0-1 15,0 0 3-15,-4 0-4 16,-3 0 2-16,-4 0-2 16,-1 0 1-16,-4 3 2 0,-2-1 1 15,-1-2-4-15,-1 0 5 16,-1 0 14-16,-1 0-12 15,-1 0 4-15,-5 0-3 16,-2 0-2-16,-1 0 3 16,0 0-5-16,0 0-4 15,0 0-73-15,0 0-175 16</inkml:trace>
  <inkml:trace contextRef="#ctx0" brushRef="#br1" timeOffset="142488.25">5768 9177 641 0,'0'0'0'0,"0"0"-641"16</inkml:trace>
  <inkml:trace contextRef="#ctx0" brushRef="#br1" timeOffset="147951.99">5752 9451 833 0,'0'0'123'0,"0"0"-114"16,0 0 72-16,0 0 42 16,0 0-37-16,0 0-27 15,-4 0-19-15,4 0-2 16,0 0-5-16,0 0 4 15,0 0-5-15,0 0 5 16,0 0-12-16,12 2-5 16,10-2-3-16,8 0-3 15,6 0 0-15,12-2-4 16,7-6 3-16,5-2-7 16,1 2-1-16,0-1-1 15,-3 3-3-15,-3 4 3 16,-4-1-3-16,0 3-1 15,-4 0 0-15,0 0 0 16,-3 0 2-16,-5 0-2 0,-4 0 0 16,-7 0 2-16,-3 0 0 15,-8 0-2-15,-2 0 0 16,-8 0 1-16,-4 0-1 16,-3 0 0-16,0 0 0 15,0 0 0-15,0 0 1 16,0 0 0-16,0 0 0 15,0 0 0-15,0 0 0 16,2 0-1-16,-2 0 0 0,0 0 1 16,0 0 0-1,0 0 0-15,0 0-1 0,0 0 0 16,0 0 2-16,0 0-1 16,0 0 3-16,0 0 0 15,0 0 0-15,0 0-2 16,0 0 2-16,0 0 1 15,0 0 1-15,1 0 6 16,1-5 6-16,-1-5-2 16,2-4-9-16,0 1-6 15,0-5 6-15,-2 1-3 16,1-4-2-16,1 2 0 16,0-2 0-16,0-3-2 15,-3-1 0-15,3 0 3 0,-3 0-3 16,0-1 2-16,0-1-4 15,0 1 4-15,0-1-2 16,0 0 1-16,0 2-1 16,-6-1-1-16,1 4 1 15,-2 0 2-15,3 1-2 16,-1 0 2-16,-1-2-2 16,2-1 0-16,-1 0 0 15,-2 1 0-15,4 4-1 16,0 3 1-16,0 3 0 15,-2 2 0-15,2 5 0 16,2 2 1-16,-1-1 1 16,1 5-4-16,1-1 1 15,-2 1 1-15,2-2 0 16,0 2-2-16,0 0 2 0,0 0 0 16,0 0-1-1,0 0 1-15,0 0 0 0,0 0 0 16,0 0 0-16,0 0 0 15,0 0-1-15,0 0 4 16,0 0-3-16,0 0 0 16,0 0-4-16,0 0 2 15,0 0 0-15,0 0 1 16,0 0-4-16,11-1-5 16,11 0 5-16,8-2 3 0,4 2 2 15,5-2-11-15,0 0 7 16,1 1-10-16,-1 2 6 15,-2 0-1-15,-4-1 2 16,-1 0-1-16,-7 1 2 16,-1-1 3-16,-1-1 1 15,0 0 1-15,2-1-3 16,1 1-2-16,-1-1 0 16,2 0 5-16,-2 0-9 15,-1 3 5-15,0-4-3 16,-2 1 4-16,-2 0 3 15,5 0 1-15,-1-1-1 16,1 1 1-16,4 0-1 16,0-2 1-16,6 2 0 15,1-1 0-15,-2 3 0 16,0-1-7-16,-2 1-2 0,-7 1 4 16,-3 0 3-16,-8 0 2 15,-1 0-1-15,-5 0 2 16,-1 0-1-16,-1 0 0 15,3 0 0-15,-3 0 0 16,3 0 0-16,-1 0 0 16,-1 0 0-16,-1 0 0 15,-5 0 0-15,1 0 0 16,-2 0 0-16,0 0 0 0,0 0-1 16,0 0-2-1,0 0 1-15,0 0 0 0,0 0 1 16,0 4 0-16,1 4 0 15,2 3 2-15,0 1-1 16,0 2 0-16,-1 2 1 16,1 1 1-16,1 2-1 15,-4 1-1-15,5 1 7 16,-4 1-7-16,2-1 4 16,-1 1 0-16,1 1-1 15,1-2-2-15,-1 2 0 16,2 2 0-16,-1-3-1 15,-1 1 0-15,0-2 0 16,0-1 2-16,-3 0 2 16,3-2-3-16,0 1-1 0,0 1 2 15,-3 0-2-15,5 0 3 16,-1 2 1-16,0 0-1 16,-2-1-1-16,-1-1 0 15,1 1-1-15,-2 0 0 16,0-3 0-16,1 1-1 15,-1-2 2-15,0-3-1 16,0 0 4-16,2-3-2 16,-2-1-2-16,0 0 1 15,1-2 1-15,-1-1 0 16,2 1-1-16,-2-4-2 16,0-1 0-16,0 0 1 0,0-2-1 15,1 0 1 1,-1-1-1-16,0 0 1 0,0 0 1 15,0 0 0-15,0 0 1 16,0 0 2-16,0 0-1 16,0 0-1-16,0 0-1 15,0 0 1-15,0 0-1 16,2 0-1-16,-2 0-1 16,0 0-2-16,1 0 2 15,2 0 0-15,2 0-2 16,8 0 2-16,1 0 2 15,2 0-1-15,2 0 1 16,6 0-2-16,1 0 0 0,5 0 1 16,3 0 0-1,1 0-1-15,4 0 0 0,-1 0 0 16,6 0 0-16,-4 0 0 16,-2 0 0-16,-2 0-4 15,-4-1 4-15,3 1 0 16,-3 0-1-16,-1-1-1 15,-1-1-3-15,1 1 4 16,-2-2-2-16,-1 3 1 16,-5 0 1-16,2 0 1 15,-6-3-2-15,1 2 2 16,-5-2 0-16,-1 1 0 16,-1 1-1-16,0 1 1 15,-5-2 4-15,1 2-4 0,-2-2 0 16,-3 2-1-1,-3 0 1-15,0 0-3 0,0 0 6 16,0 0-3-16,0 0 0 16,0 0 1-16,0 0-1 15,0 0 0-15,3 0-1 16,-3 0 1-16,0-2 2 16,0 1-2-16,0 1 1 15,0-2 2-15,4-3 0 16,-4-4-3-16,6-4 2 15,-3-5-2-15,-1-6 1 16,-2-8 0-16,0-6-1 16,0-6 0-16,0-1-1 15,0 2-1-15,0 4 1 0,-3 6 1 16,-2 1 0-16,2 1 2 16,-4 0-2-16,2 2 1 15,1-4-1-15,-2 3 0 16,0-1 2-16,-3-2-2 15,3-2 1-15,-3 5-2 16,4 1 1-16,1 8 0 16,0 4 0-16,1 6 1 15,1 2-1-15,1 2 1 16,-1 1-1-16,-1 3 0 16,0-3 0-16,0-1 0 15,0-2 0-15,-1-1 0 0,-1-1 0 16,-2 0-2-16,2 0 3 15,1 5-2-15,-1 2 0 16,4 1-1-16,-1 2 2 16,1 1 0-16,1 0-1 15,0 0-1-15,0 0 1 16,0 0 0-16,0 0 1 16,0 0-1-16,0 0 1 15,0 0-3-15,0 0 1 16,0 0-1-16,4 0-4 15,10 0-3-15,10 0 9 16,4 0 0-16,5 0-5 16,0 0-10-16,3 0 9 15,2 0 3-15,-1 0-1 0,4 0-3 16,-2-2 3-16,1-2 4 16,2 1 0-16,1 0 0 15,3 2 1-15,-4-2-2 16,1-1 2-16,-7 1 0 15,3-1-1-15,-5 1-10 16,-1 1 2-16,-6 2 1 16,-3 0 2-16,-4 0 6 15,-3 0-6-15,-4 0 6 16,-2 0-1-16,-4 0 0 16,1 0 1-16,-5 0 0 15,3 0 0-15,-5 0-1 0,2 0-1 16,2 3 2-16,-1 3-1 15,2 0 1-15,1 1 0 16,-2 1 1-16,1 2 1 16,0 1-1-16,0 4 1 15,3 2 0-15,-5 2 0 16,2 2 2-16,0 0 2 16,0 2-2-16,-1 1 0 15,4-1-4-15,-5 4 3 16,1-1-1-16,-1 1 3 15,1-1-2-15,-2 0-1 16,2 1 4-16,-2 0 1 16,0-1-2-16,-1 1-4 0,1-1 7 15,0-1-5 1,3-2 1-16,-1 1-3 0,-2 0 0 16,1 1 5-16,-1-1-5 15,0 0 2-15,1-3 0 16,-1 0-2-16,0-2 2 15,-1-1-3-15,1 0 0 16,-3-2 1-16,3-1 0 16,-3-2 0-16,4-2-1 15,-4 1 0-15,0-5 0 16,3 0 1-16,-1-3 1 16,-2-2-1-16,0-1-1 15,0-1 2-15,0 0-1 0,0 0 1 16,1 0 3-16,-1 0-2 15,2 0 0-15,-2 0-2 16,0 0-1-16,0 0 1 16,0 0-1-16,0 0 0 15,0 0 0-15,0 0 0 16,1 0 3-16,2 0-2 16,3 0 0-16,2 0-1 15,3 0 0-15,2 0-1 16,0 0-2-16,2 0 3 15,6-3 0-15,5 2-4 16,9-1 3-16,2-2 0 16,5 0 1-16,1-1 1 15,-1 0-1-15,-3 4 0 0,4-2-1 16,-3 1 1-16,-1 1 1 16,3-1-1-16,-2 2 3 15,-2 0-6-15,2 0 3 16,0 0-1-16,-3 0 0 15,-1 0-1-15,-3 0 0 16,-5 0 2-16,-2 0-1 16,-1 2 1-16,-4-1 0 15,-2 2 0-15,-2-3 1 16,-7 2-2-16,-2-1 1 16,-4-1-1-16,-1 0 1 15,1 0 0-15,-2 0-1 16,-2 0 1-16,1 0-1 0,-1 0 1 15,0 0 0-15,0 0 0 16,0 0-1-16,0 0 1 16,0 0 0-16,0 0 1 15,0 0-1-15,0 0 0 16,0 0 1-16,3 0 2 16,2-7 2-16,0-9-2 15,-1-4-3-15,-1-8 2 16,-1-8 5-16,-2-11-6 15,0-5-1-15,0-2 0 16,0 2 0-16,-9 3 0 16,-2 2-2-16,1 2 2 0,-1 2-2 15,4 3 2 1,-5 0-2-16,6-2 2 0,-2 1 0 16,-1 0 0-16,1 4 0 15,0 4 3-15,-1 5-3 16,4 6-2-16,-3 3 2 15,3 8 0-15,1 2-2 16,1 2 1-16,0 1 0 16,0 0 1-16,1 3 0 15,1 1 0-15,1-1 2 16,0 1-3-16,0 2 1 16,0 0-1-16,-2 0 1 0,2 0-1 15,0 0 1-15,0 0-1 16,0 0 1-16,0 0-1 15,0 0-3-15,0 0 3 16,0 0 0-16,0 0-5 16,2 0 0-16,11 0 3 15,5 0-1-15,3 0 1 16,4 0-2-16,1 0 1 16,4 0 1-16,-1 2-2 15,3-2 1-15,-1 0-3 16,2 0 4-16,0 0 1 15,0 0-5-15,-2 0 4 16,3 0-2-16,2 3 1 16,0-3-4-16,-2 1 1 15,3-1-5-15,-4 1 10 0,-3-1-5 16,-5 2 2-16,-8-1-1 16,-1-1 4-16,-5 0 1 15,0 0 1-15,-3 0-1 16,4 0 0-16,1 2-3 15,-1-1 3-15,2 2 0 16,-5-2-4-16,-2 1-1 16,-1-1 0-16,-3-1-3 15,-1 2 9-15,0-2-2 16,-2 0 0-16,0 0 0 16,0 0 1-16,0 1-3 15,0 1 2-15,3 3 2 0,-1 1 0 16,1 3 2-16,0 2 0 15,2 5 4-15,-1 3-4 16,-1 2 8-16,2 2 2 16,0 3 0-16,0 1-3 15,-1 2 7-15,4 1-5 16,-2 1-2-16,6 2-2 16,-3 2 2-16,1-2-3 15,3 0-2-15,-2 1 2 16,1-1 2-16,-3-2-1 15,-2-1 2-15,1-3 0 16,-1 0-3-16,-1-3-1 16,0 0 0-16,-1-1 0 0,1-2 0 15,-2 1 1 1,2-1-1-16,-2-3 0 16,-2 1-4-16,4 0 5 0,-3-5-2 15,0-1 0-15,0-3 0 16,-1-2-3-16,1-2 6 15,-3-2-4-15,0-2-2 16,2 0 4-16,-2-2-4 16,0 0-1-16,0 1 1 15,0-1-2-15,0 0 2 16,0 0 1-16,0 0-2 16,0 0-1-16,0 0-24 0,0 0-48 15,-11-14-206 1</inkml:trace>
  <inkml:trace contextRef="#ctx0" brushRef="#br1" timeOffset="153034.97">11456 9329 573 0,'0'0'172'0,"0"0"-96"15,0 0 33-15,0 0 15 0,0 0-11 16,0 0-54-16,0 0-38 16,24-8 8-16,-6 8-2 15,12 0-8-15,8 0-1 16,10 0 13-16,9 0 8 15,12 0-23-15,1 0-7 16,4 0-6-16,-2 0 0 16,-8 0-3-16,-4-2-3 15,-8-1 2-15,-7-2-11 16,-1 4-4-16,-2-4 2 16,-3-1 10-16,-3 0-3 15,-6 2-2-15,-8 0 8 16,-4 0 1-16,-6 2 0 0,-3 2 3 15,-8 0 2-15,1 0 11 16,-2-1 0-16,0 1-7 16,0 0-1-16,0 0-5 15,0 0-2-15,0 0 1 16,0 0-2-16,0 0 0 16,0 0 0-16,0 0 5 15,0 0 13-15,0 0 5 16,0 0 4-16,0 0-1 15,0-6-1-15,0-2 0 16,1-3-18-16,1-5-2 16,1-3-1-16,1-5-2 15,1-4 1-15,-2-7-2 16,0-3 0-16,3-6-1 0,-3-4 3 16,0-1-3-16,-2-3-1 15,-1-1 1-15,0 1 0 16,0 0 0-16,0-2-1 15,0 5 1-15,-3 2 0 16,-7 8 0-16,2 4 0 16,-1 6 2-16,2 7-1 15,-2 2 1-15,2 4-2 16,0 3 0-16,0 0 0 16,0 3 1-16,1-1 0 0,-2 0-1 15,1-1 0 1,-2 2 0-16,4 3 0 0,1 4 0 15,2 0-1-15,2 3 2 16,0 0 0-16,0 0-1 16,0 0-1-16,0 0-1 15,0 0-2-15,0 0 3 16,0 0 0-16,0 0 1 16,0 0 0-16,0 0-1 15,0 0 1-15,0 0 0 16,0 0 0-16,0 0-1 15,0 0-1-15,2 0 2 16,13 3 0-16,3 1 2 16,4-1 0-16,9 0-2 15,2-1 0-15,6 0-3 0,3 0-2 16,-2-2 0-16,2 0 3 16,-2 0-6-16,-4 0 1 15,-3 0 2-15,-2 0-1 16,2 0-5-16,0 0 5 15,-2-2-4-15,2-1-5 16,-5 1-3-16,-1 0 1 16,-2-1-8-16,-4 0 8 15,-1 2 7-15,-4 1-2 16,-1-3 2-16,-3 2 8 0,3 0-1 16,-5-1 1-1,2 0 2-15,-3 1-1 0,-1 0 0 16,-1 1-1-16,-1-2 2 15,-3 2-1-15,-3 0-1 16,0 0 1-16,0 0-3 16,0 0 0-16,0 0 2 15,0 0-2-15,1 0 1 16,1 0 3-16,-1 10 6 16,1 3 0-16,3 1-6 15,-4 5 8-15,4 2-2 16,-1 4 1-16,1 5 7 15,2-1-5-15,-3 5 0 16,-1-1 1-16,2 0 0 16,-4 1 0-16,2-1-3 0,2-1 3 15,1 1-5 1,-2-2 0-16,4 1 0 0,-1 1 1 16,-1 0 1-16,1 3-2 15,-1-2-3-15,-4-1 4 16,4 0-1-16,-1-3-2 15,-1-2-2-15,2-1 0 16,-2 1 1-16,1 0 2 16,-1 1 0-16,1-1-3 15,1 0-1-15,0-1 4 16,-2 2-1-16,-1-4 0 16,2-3 1-16,-2-5 1 0,1-5-3 15,-1-3-2 1,-1-3 5-16,1-2-3 0,-2-1-2 15,-1-2 4-15,3 0-1 16,-3-1-3-16,1 0 2 16,-1 0 2-16,0 0-3 15,2 0 6-15,-2 0-4 16,0 0-1-16,0 0 0 16,0 0-1-16,1 0 0 15,2 0 2-15,4 0-1 16,2 0-1-16,4-4 1 15,0-4-2-15,4 1-3 16,-2 0 1-16,5 0-4 0,3 2-2 16,1 0 4-1,9 0-1-15,2 0 4 16,3-1 1-16,2-1-1 0,-1 3 0 16,5-3 1-16,-3 3 0 15,-1-1-2-15,-1 3 0 16,-2 0 0-16,-2 2 0 15,-3 0-4-15,0 0 5 16,1 0-2-16,-2-1 0 16,0-1 2-16,2 1 1 15,0-2-1-15,-2 2 1 16,-2 1-5-16,-6-2 2 16,-3 2-1-16,-5 0-1 15,-6 0 4-15,-1 0 0 16,0 0-1-16,-3 0 2 0,-2 0 0 15,0 0 0-15,-2 0 0 16,1 0 0-16,-2 0 0 16,0 0 0-16,0 0 0 15,0 0 1-15,0 0 0 16,0 0 0-16,0 0 3 16,0 0 2-16,0 0 2 15,0 0 2-15,0 0 1 16,0-5 3-16,1-2-4 15,2-5-7-15,-2-3 2 16,-1-5-1-16,0-5-1 16,0-5 0-16,0-7 2 0,0-6-4 15,0-8 1 1,-1-7-2-16,-5-4-5 0,-1 0 4 16,-1-1-2-1,3 6-4-15,-3 4 5 0,2-3-1 16,0 4 3-16,-3-2-5 15,-1 1 1-15,0 5 2 16,-2 0 0-16,-1 5 2 16,1 7-1-16,-3 7-3 15,6 10 4-15,2 8-2 16,1 5 2-16,3 3-2 16,1 1 1-16,1 1 0 0,1 1 0 15,0 0-1-15,0 0 0 16,0 0 1-16,-3 0-4 15,0 1 0-15,0 7 5 16,0-3 0-16,1-2 0 16,1-1-1-16,1 0 1 15,0-2 3-15,0 0-3 16,0 0-2-16,0 0 1 16,0 2 0-16,0-1 1 15,4 0-4-15,10 2 4 16,-1 0 0-16,6 0 0 15,3 1 0-15,6-1 0 16,5-2-3-16,1 1 1 0,5-2-3 16,0 1-8-1,-2-1-2-15,-1 0 6 0,-2 0 0 16,0 0-3-16,-3 0 1 16,1 0 5-16,-4 0 0 15,-2 0 1-15,-1-3 0 16,-3 0-1-16,-2 1 0 15,-7 0 3-15,-2 1 3 16,-3-1-1-16,-5 1 1 16,0 1 1-16,-3 0-1 15,2 0 1-15,-2 0-1 16,0 0 5-16,0 0-3 16,0 0-2-16,3 0 0 15,0 3-2-15,-1 8 2 0,2 6 4 16,-1 3-2-16,4 4 1 15,-1 4 5-15,3 2 2 16,-1 4-3-16,5 2-4 16,-1 4 6-16,3 0-3 15,-3 3-2-15,-1 2 1 16,0-1 8-16,0 0-2 16,-2 0 5-16,1-1-6 15,-2-2-4-15,2 2-1 16,0-2 4-16,3-1-6 15,-3-1-1-15,2-2 0 0,0-1 0 16,-3-1-2 0,3-3 2-16,-3 0-1 15,0 0 1-15,-1-3-2 16,-2-1 1-16,-1-3 3 0,1-3 0 16,-3 0 3-16,2-4-3 15,0-4-2-15,-2-1 3 16,2-1-3-16,-2 0-2 15,0-1 2-15,-2 0-2 16,2 1 1-16,0-4 0 16,-1 1-1-16,0-5 0 15,-1-2 0-15,-1 0 0 16,0-2 1-16,3 0 2 16,-2 0 0-16,4 0 3 0,1 0 0 15,3 0 1 1,2-5-5-16,5 1-2 0,-2-2 0 15,3 0 0-15,5-1 0 16,3 0-1-16,4 1-3 16,4-1 3-16,2 0-4 15,4 2 1-15,2-3 0 16,0 5 0-16,0 1-1 16,-2-3-2-16,-1 3 1 15,1-1 0-15,0-1 2 16,3 1-4-16,-1 0 3 15,0-2-3-15,-2 1-14 16,-6-1 7-16,-5 1-3 16,-6 2 10-16,-4 1-9 15,-5 1 4-15,2 0 8 0,-1 0 3 16,-1 0-1 0,1 0 2-16,-4 0 1 0,2 0-3 15,-5 0 3-15,-1 0 0 16,-1 0-1-16,-2 0 1 15,-2 0 0-15,-1 0 0 16,0 0 0-16,0 0 3 16,0 0 1-16,0 0 5 15,0 0 1-15,0-2 4 16,2-3-1-16,0-5-13 16,-2-3 9-16,0-3-2 15,0-7 11-15,0-6-4 0,0-5-5 16,0-9 4-16,-5-8-1 15,0-10 2-15,2-5-9 16,-1-3-3-16,1-2 2 16,-3 8-4-16,-1 4 1 15,1 6-1-15,0 7 0 16,-4 3-1-16,2 4 2 16,-1-1-2-16,-3 2 2 15,0-1-2-15,-2 0 2 16,0 0-2-16,2 3 1 15,-1 6-5-15,3 8 4 16,3 10 1-16,2 3-1 16,2 5-1-16,0 1 0 15,3 2 0-15,0 1 2 16,0 0 0-16,0 0 0 0,0 0 0 16,0 0 0-16,0 0-1 15,0 0 1-15,0 0-3 16,0 0 3-16,0 0-2 15,0 0 2-15,0 0-3 16,0 0 0-16,0 0-1 16,5 0 1-16,10 0-8 15,9 0 11-15,4 0-11 16,2 0-5-16,3 0 4 16,4 0 6-16,1 0-1 0,1 0-9 15,3 0 3 1,1 0 4-16,2 0 5 0,0 0 1 15,-2 0-2-15,-2 0 0 16,-4 0-1-16,1 0-1 16,-3 0-9-16,-2-1 2 15,-5-2-5-15,-3 0-13 16,-2 0 25-16,-5 2 5 16,-6-2 2-16,-4 0-2 15,-3 2 2-15,-2 0 0 16,-1-1 0-16,1 2 2 15,-3-1-2-15,1 1 13 16,-1 0 0-16,0 0 2 16,0 0-2-16,0 0-10 15,0 0-3-15,0 11 3 0,3 6-2 16,0 4 3-16,0 3 2 16,2 3 6-16,2 3 0 15,0 8-5-15,2 1 4 16,2 3-9-16,-1 3 2 15,1 1 4-15,-4-2-2 16,2-1 0-16,-1-1-3 16,-2-2 5-16,4-1-3 15,-3-2-4-15,1-1 4 16,1-2-2-16,0 2-2 16,0-4-1-16,-3 2 1 15,0-5 0-15,-2-1-1 0,2-2 1 16,-2-1-1-1,1 0 0-15,0 0 2 0,-1-1-2 16,1-1 1-16,0-2 0 16,-2-1 3-16,2-4 0 15,-1 0 2-15,-1-1-6 16,2-5 3-16,-2-2 0 16,-1-3-1-16,1-2 1 15,-3-1 3-15,0-2 6 16,0 0 1-16,0 0 2 15,0 0-5-15,1 0-3 16,-1 0-3-16,0 0 0 16,4 0-4-16,-1-6-15 15,0-11-120-15,-3-10-432 16</inkml:trace>
  <inkml:trace contextRef="#ctx0" brushRef="#br1" timeOffset="157456.07">16836 9287 453 0,'0'0'202'0,"0"0"-146"16,0 0 22-16,0 0 3 15,0 0 30-15,0 0-27 16,0 0-24-16,-6 0-21 16,6 0-8-16,0 0-2 15,0 0-4-15,0 0-3 16,0 0 7-16,0 0-6 15,3 0 2-15,18 0-10 16,14 0 32-16,20 1 7 16,12 0-32-16,15-1-8 15,10 0 1-15,7 0-11 16,3 0 0-16,-2 0-2 16,-5-2-2-16,-12-6 4 0,-8 0-4 15,-11 0-3-15,-10-1 3 16,-11-1-5-16,-6 1 4 15,-7 2-2-15,-5 0 3 16,-4 1 0-16,-9 2 2 16,-6 1-1-16,-2 1 2 15,-4 1 2-15,0-1 4 16,0 0-1-16,0 2-3 16,0 0-1-16,0 0-4 15,0 0 0-15,0 0-1 0,0 0 1 16,0 0 0-16,0 0 0 15,2 0 1-15,-2 0-1 16,0 0 8-16,0-1 9 16,0-2 9-16,1-4-3 15,1-2-5-15,-2-6-8 16,0-3-4-16,0-3 3 16,0-5-1-16,0-3-5 15,-3-4 0-15,-4-6 0 16,-1-8-2-16,2-6 1 15,0-9-2-15,-1-4-2 16,-4-4 1-16,1-2 1 16,-3 0-2-16,1 2 1 0,-1 6 1 15,-1 9-2-15,0 8 4 16,-2 10-2-16,2 6 0 16,-2 9-1-16,-1 7-1 15,3 2 2-15,2 5 0 16,4 2 1-16,4 2-1 15,3 4 2-15,1 0-4 16,0 0 2-16,0 0-1 16,0 0 0-16,0 0-1 15,0 0 0-15,0 0-4 16,0 0 5-16,-2 0 0 16,2 0 0-16,0 0 1 15,0 0 0-15,0 0 1 16,0 0-1-16,0 0-1 0,2 2-1 15,17-2 2-15,11 2 0 16,9 1 1-16,8-3 3 16,4 0-4-16,7 1 0 15,5-1-6-15,1 0 1 16,0 0 4-16,-7 0-12 16,-1 0 3-16,1-2 3 15,3-4-6-15,7 1 4 16,0 1 3-16,1 1 4 15,-8-1-1-15,-12 1 3 16,-12 0 0-16,-11 0 0 16,-9 3 0-16,-8-1 1 15,-6 1 0-15,-2 0 3 0,0 0 2 16,0 0-1 0,0 0 1-16,0 0-5 0,0 0-1 15,0 6-2-15,0 8 2 16,1 4 1-16,2 5 0 15,0 6 0-15,0 4 2 16,0 4-2-16,4 5 3 16,-1 6-3-16,0 3 5 15,2 2-3-15,0 4-3 16,3-1 4-16,0 2 1 16,5 0-3-16,-1 1 2 15,4 0-3-15,-2 2 1 0,-1-3-1 16,-2 0-1-1,-4-4 0-15,-1-4 2 0,-1 1-2 16,-2-6 0-16,2-4-1 16,-2-6 3-16,-1-9-3 15,-1-3 1-15,0-8 0 16,-4-5 0-16,0-5 1 16,0-2 0-16,0-1-1 15,0-2 0-15,0 0 5 16,1 0 0-16,2 0 7 15,3-3 9-15,3-7-13 0,3-1-7 16,1 1-1 0,-1 2 0-16,3-1-4 0,0 2 3 15,4 3-4-15,4-2 0 16,8 0 1-16,11 1-1 16,7 0-1-16,12 1 3 15,6 0-1-15,0 1 3 16,2 0-8-16,0 2 3 15,-2-1-7-15,0 1 7 16,-9-2-2-16,-4-2-3 16,-6-2 8-16,-10 0-1 15,-6 0 1-15,-7 0 1 16,-10 2 0-16,-5 1 2 16,-7 3 0-16,-1 1 5 0,-2-2 5 15,0 1-7-15,0-1 3 16,0 2-6-16,0 0 3 15,0 0-6-15,0 0 3 16,0 0-1-16,0 0 1 16,0 0 0-16,0 0 1 15,0 0 3-15,0-1 3 16,0-3 5-16,1-6 6 16,1-5-14-16,-1-5-4 15,-1-3 3-15,0-7-1 16,0-6-1-16,0-5 0 15,0-9 0-15,0-9 0 16,-3-12 7-16,0-4-8 16,0-5-2-16,-1 3 2 15,-5 3-1-15,2 8 3 0,-3 11-5 16,0 10 4-16,1 13-3 16,2 9 1-16,-1 7-1 15,3 3 2-15,-1 5-2 16,2 1 1-16,1 1-1 15,0 2 1-15,2 0 1 16,-1 1-2-16,1 2-1 16,-1-1 2-16,1 2-2 15,1 0 2-15,0 0 2 16,0 0-2-16,0 0 2 16,0 0-1-16,0 0 0 15,0 0 2-15,0 0-2 16,0 0 2-16,0 0-2 0,0-1 2 15,0-2-1-15,10-1-1 16,7-2 1-16,5-2-2 16,8 1 2-16,6-1-2 15,9 1 0-15,3-1 0 16,7-1-2-16,0-2 0 16,-2 0 1-16,-3-2-8 15,-4 1-4-15,-7 3 10 16,-5 1 0-16,-4-1 1 15,-5 3 1-15,-4 2 0 16,-7 1 1-16,-5-1 1 16,-1 3 0-16,-3-2 1 0,-4 0-1 15,1 2 1 1,-1-1 1-16,-1 2 1 0,0 0-3 16,0 0 0-16,0 0 0 15,0 0-3-15,0 0 1 16,0 0-4-16,0 5 6 15,0 6-4-15,0 9 3 16,0 4 1-16,0 5-1 16,2 6 3-16,1 5 2 15,3 5-4-15,3 2 6 16,-2 3-4-16,5 6 2 16,1 0 1-16,3 3-4 15,-2-4 0-15,0 2 0 16,1-4 4-16,-6-2-5 0,-2-3 1 15,-1-3-1-15,-1-4 0 16,2-6 2-16,-2-2-2 16,-1-5 1-16,-1-2-1 15,2-3 0-15,-2-3 0 16,-2-1-1-16,2-1 1 16,0-1 0-16,-3-2 0 15,3-1 0-15,-3-1 0 16,3-3 3-16,-2-3-4 15,1-2 2-15,-1-4-1 16,1 0 0-16,-1 2 2 0,2-1 0 16,1 1-2-1,3-1 2-15,3 0 3 0,4-1-2 16,5 1-3-16,5-2 2 16,6 3-4-16,7-1 2 15,8 1 0-15,7 0 0 16,2-2 0-16,0 1-3 15,-1 0 2-15,-2 0-6 16,-2-1 4-16,-3 1 1 16,-5-1 2-16,-4-1 0 15,-3 1 1-15,-7-1-2 16,-3 0-2-16,-6 0 2 16,-8 0-5-16,-3 0 1 15,-6 0 4-15,-1 0-4 0,0 0 4 16,0 0-1-16,2 0 1 15,-2 0 0-15,1 0 1 16,-1 0 1-16,0 0-1 16,0 0 2-16,0 0 1 15,3 0 5-15,-3-8-1 16,0-3-4-16,0-5-3 16,0-7-1-16,0-5-1 15,-4-5 2-15,1-7 0 16,3-5 6-16,0-10 6 15,0-9-11-15,0-4 0 16,0-5 2-16,0 5-3 16,0 5 0-16,0 7 2 0,0 5-2 15,0 7 0-15,-5 4-2 16,3 1 2-16,1 3 0 16,1 3 2-16,0 0-1 15,0 5-1-15,0 1 0 16,0 5-3-16,-2 0 2 15,1 4-1-15,-4 0 2 16,2 3 0-16,-1 1 0 16,-2-1 0-16,3 4 0 15,0-2 0-15,2 2 2 16,1 0-2-16,0 2 1 16,0 2-1-16,0 3 0 15,0 2-1-15,0 1 1 16,0 1 0-16,0 0-1 0,0 0-3 15,0 0 3-15,0 0-2 16,0 0 3-16,0 0-4 16,6 0 4-16,14 1 0 15,12 5 1-15,7 0 2 16,10 0-3-16,6-1-1 16,6 1-9-16,5-2-11 15,-2-3-1-15,-7 2-6 16,-11-3 1-16,-12 0 9 15,-10 0 11-15,-8 0 5 16,-5 0 2-16,-3 0 0 0,-2 0 0 16,1 0 0-1,0 0 0-15,-1 3 3 0,-1-2-3 16,-1 5 2-16,0 4-2 16,0 5 1-16,-1 8 5 15,1 0 1-15,1 4-1 16,-1 4 11-16,-1-1-1 15,0 7-7-15,-1 4-4 16,-1 8 0-16,-1 5 0 16,0 7 5-16,0-1-1 15,3 4 1-15,0-5-1 16,1 0-6-16,-1-1-3 16,2-4 4-16,-2-2-4 15,0-5 0-15,0-4 0 0,-1-7 0 16,-1-8 1-16,2-3-1 15,-2-9 0-15,1-2 1 16,-1-5-1-16,-1-4 0 16,2-2 5-16,-2-3 8 15,0 0 2-15,0 0 7 16,0 0-3-16,0 0-8 16,1 0-10-16,5-6-1 15,-3-16-110-15,-3-14-862 16</inkml:trace>
  <inkml:trace contextRef="#ctx0" brushRef="#br1" timeOffset="159292.6">7682 9001 576 0,'0'0'0'0,"0"0"-181"15,0 0 134-15,0 0 23 16,0 0 24-16,0 0 14 16,0 0-6-16,-36-14 11 15,36 14 55-15,0 0-6 16,0 0 18-16,0 0 1 0,0-1-4 16,0 1-12-1,0 0 4-15,0 0 29 0,0 0-3 16,0 0-9-16,0 0-32 15,0-2-8-15,0 2-20 16,0 0-8-16,0-1 0 16,0 1-9-16,0 0-4 15,0 0-4-15,0 0-4 16,0 0-2-16,0 0 1 16,0 0 0-16,0 0 4 15,0 0-1-15,0 0-2 16,0 0-2-16,0 0-1 15,0 0 1-15,0 0 0 16,0 0-1-16,0 0-1 0,0 6 1 16,6 4 1-16,3-1 3 15,-2 2-3-15,2 1-1 16,0-3 2-16,0 0-2 16,-3 0 0-16,3-1 2 15,0-2 0-15,-2-2 1 16,-2-3 0-16,-1-1 0 15,-2 2 0-15,-1-2-2 16,-1 0 4-16,0 0 11 16,2 0 14-16,1 0 4 15,1-11-6-15,4-7-26 16,-2 1-1-16,0 2 0 16,1-2-1-16,5 3-2 15,-3 3-3-15,6 1 3 16,-5 1 0-16,-2 4 1 0,-2 0-1 15,-3 4 2-15,-3-1 0 16,0 2 0-16,0 0-3 16,0 0-19-16,0 0-36 15,-3-1-67-15,-8-3-247 16,1-3-621-16</inkml:trace>
  <inkml:trace contextRef="#ctx0" brushRef="#br1" timeOffset="160245.31">9405 8851 729 0,'0'0'101'16,"0"0"-50"-16,0 0 116 15,0 0-43-15,0 0-60 16,0 0-24-16,-6-5-25 16,12 9-14-16,7 10 18 15,2 2-2-15,0 2 5 16,3 1-2-16,0-1 11 15,-3 0-14-15,3-4-5 16,-5-1-3-16,5-6 9 16,-2-2 5-16,1-5 2 0,2 0-5 15,-2-3-6-15,-1-12 6 16,1-5 8-16,-3 1-13 16,0-3-6-16,-2-4-3 15,-2 0-3-15,-2 0-3 16,-1-1-15-16,0 1-30 15,-2 5-30-15,-2 3-131 16,-3 4-268-16</inkml:trace>
  <inkml:trace contextRef="#ctx0" brushRef="#br1" timeOffset="161116.95">11138 8880 698 0,'0'0'213'16,"0"0"-189"-16,0 0-11 16,0 0 64-16,0 0 14 15,0 0-19-15,60 21-34 16,-45-7-22-16,0-3-8 15,1 1 4-15,2-4 7 16,0-4 18-16,3-2-7 16,-2-2 4-16,1 0-1 15,1-3 15-15,-5-11-22 16,2-3 15-16,-6-6-17 0,1-1-5 16,-5-3-12-1,-1-2-7-15,-2-1-6 0,1-1-41 16,-2-1-85-16,-1 2-92 15,-1-2-455-15</inkml:trace>
  <inkml:trace contextRef="#ctx0" brushRef="#br1" timeOffset="162094.5">13051 8792 561 0,'0'0'264'16,"0"0"-230"-16,0 0 2 15,0 0 35-15,0 0-16 16,0 0-12-16,0 0 28 16,8 25-15-16,-4-18-19 15,1 0-10-15,2 0 3 16,2-1 13-16,3-3 3 15,4 1 7-15,2-2-9 16,3-1-24-16,3-1-6 16,1 0-8-16,3 0 3 0,-2-7-3 15,1-5 0 1,-3-5-6-16,-2-7 5 16,-2-7-5-16,0-7-14 0,-2-6-35 15,-6-3-64-15,0-4-90 16,0 1-261-16</inkml:trace>
  <inkml:trace contextRef="#ctx0" brushRef="#br1" timeOffset="163142.64">14727 8722 851 0,'0'0'107'16,"0"0"-69"-16,0 0 12 16,0 0 9-16,0 0 41 15,0 0-65-15,0-4-28 0,6 12-5 16,5 5 14-1,3 1-2-15,1 2-7 0,-2-3 1 16,2 2-2-16,0-2-2 16,0-5 1-16,-2 0-1 15,1-3 3-15,-1-3 5 16,-2 0-8-16,0-2 6 16,0 0 9-16,-2-9 34 15,3-5-11-15,-2-4-15 16,1-2-20-16,1-3-2 15,-2 1-5-15,2-3-4 16,0 2-34-16,-3 0-51 16,-1 1-90-16,-1 2-293 15</inkml:trace>
  <inkml:trace contextRef="#ctx0" brushRef="#br1" timeOffset="164213.14">16547 8708 676 0,'0'0'189'16,"0"0"-174"-16,0 0 62 16,0 0 37-16,0 0-66 15,0 0-23-15,19 0 14 16,-2 3-11-16,2 12-4 16,0 4-3-16,-4 0 3 15,0 2-10-15,-3-2-6 16,-1-5 2-16,-1-3-8 0,-3-5 13 15,-1-4 10-15,2-2 3 16,4 0 9-16,3-11 22 16,3-7-17-16,2-6-19 15,-2-3-13-15,0-3-6 16,0-2-1-16,3-2-3 16,-2 3-31-16,1 5-42 15,-1 9-79-15,-2 5-262 16,1 4-469-16</inkml:trace>
  <inkml:trace contextRef="#ctx0" brushRef="#br1" timeOffset="165065.26">18711 8607 76 0,'0'0'712'0,"0"0"-617"15,0 0-22-15,0 0 30 16,0 0 20-16,0 0-45 16,26 0-29-16,-7 9-18 15,5 8-10-15,0 3-8 16,0 1-5-16,1 0 4 16,1-3 0-16,0-1 8 15,4-4-6-15,2-5 1 16,-1-3 3-16,2-4 1 15,-5-1-5-15,-1 0-8 16,-4-12 1-16,-1-8 8 16,-3-4 10-16,-2-6-15 15,-1-2-2-15,-1-4-8 16,1-2-24-16,-1-1-49 0,5 3-110 16,-3 3-273-16</inkml:trace>
  <inkml:trace contextRef="#ctx0" brushRef="#br1" timeOffset="165883.89">20600 8610 664 0,'0'0'224'0,"0"0"-161"15,0 0 28-15,0 0-8 16,0 0 13-16,0 0-63 15,5 3-30-15,5 10 12 16,5 3 0-16,0-2-10 16,3-3-2-16,1 0 0 0,4-2 22 15,1-4-5-15,1-2 1 16,-1-3-2-16,-5 0 8 16,2-3 17-16,-3-14-5 15,-3-4-16-15,0-3-4 16,-2-4-12-16,1-2-7 15,1 0-24-15,-3-1-52 16,-1 8-30-16,3 3-158 16,2 6-491-16</inkml:trace>
  <inkml:trace contextRef="#ctx0" brushRef="#br1" timeOffset="166715.51">22183 8629 678 0,'0'0'68'0,"0"0"-67"16,0 0 38-16,0 0 36 0,0 0 40 16,5 72-27-16,-1-60-15 15,1 0-20-15,-1-2-5 16,2-2-16-16,2-4 1 15,3 0-1-15,3-4-2 16,4 0-5-16,3 0 8 16,3-8-6-16,2-9-4 15,3-3-11-15,2-1 1 16,2-3-13-16,-2 2-5 16,-1 2-31-16,-5 4-20 15,-2 9-7-15,-5 6-115 16,-5 1-220-16</inkml:trace>
  <inkml:trace contextRef="#ctx0" brushRef="#br1" timeOffset="167484.51">22267 9077 637 0,'0'0'93'16,"0"0"6"-16,0 0-7 15,0 0 19-15,0 0-8 16,0 0-35-16,0-1-32 16,0 1-20-16,0 0-12 0,0 9-2 15,0 1 11 1,0 2-7-16,0-1 3 0,0 2-3 16,0 0-3-16,0 0 0 15,-3-1-2-15,0 0 0 16,1-1 0-16,2-3-1 15,0-3 4-15,0-3 0 16,0-2-2-16,0 0 2 16,0 0 12-16,0 0 13 15,8 0 18-15,14 0-6 16,9-1-23-16,8-10-8 16,6 1-8-16,9-9 1 15,2-2-3-15,6-6-29 0,0-5-60 16,-1-5-109-1,-7-4-226-15</inkml:trace>
  <inkml:trace contextRef="#ctx0" brushRef="#br1" timeOffset="167940.24">22046 8632 699 0,'0'0'146'0,"0"0"-64"16,0 0 107-16,0 0-76 15,94 43-63-15,-66-29-19 16,4 0-16-16,3 2-15 16,4-5-55-16,3-5-334 15</inkml:trace>
  <inkml:trace contextRef="#ctx0" brushRef="#br1" timeOffset="174556.58">4420 10581 925 0,'0'0'30'0,"0"0"-27"16,0 0-3-16,0 0 24 15,-95 30 100-15,78-27-24 16,0-2-47-16,-2-1-20 16,-3 0 6-16,-3-5-7 15,-2-11 9-15,4-3-10 16,1-5-17-16,6-2 9 16,11 1-4-16,5-6-3 15,0-3-11-15,5-5-5 16,20-2-9-16,5 3-3 15,9 3-6-15,4 8 0 16,2 3 1-16,4 6 9 16,-6 7-4-16,-3 5 6 0,-11 6 5 15,-7 0-5-15,-7 2 2 16,-3 16-2-16,-4 8 0 16,-1 12 1-16,-4 7 1 15,-3 8 2-15,0-1 1 16,-9 2 1-16,-9-5 13 15,-4-1-7-15,-5-4 9 16,-1-7-10-16,-2-5 0 16,-3-8 7-16,6-6 4 15,-1-6-3-15,7-6-4 16,0-6 6-16,4 0 8 16,3 0 0-16,6-8-9 0,2-4-4 15,6 1-3-15,0-1 5 16,0 2-3-16,8 2-6 15,5 1-2-15,5 4-1 16,7 3-5-16,-2 0 4 16,4 6 1-16,-2 9-3 15,2 4-12-15,-2 4-64 16,-7-2-28-16,0-1-103 16,-3-4-226-16</inkml:trace>
  <inkml:trace contextRef="#ctx0" brushRef="#br1" timeOffset="175128.18">4719 10631 968 0,'0'0'29'15,"0"0"-25"-15,0 0-1 16,0 0 5-16,0 0 6 0,0 0-2 16,71-3-12-1,-50 6-7-15,-8 3-35 0,-8 1-29 16,-5 4 31-16,0 2 22 15,-19 4 17-15,-8-1-2 16,-1 4 2-16,-1-1 1 16,5-4-1-16,9-3 0 15,8-4 0-15,5-3 0 16,2 1-5-16,0-1 2 16,0 0 4-16,5-1 0 15,4 0 10-15,6 0 2 16,-3 0-1-16,-1-2 15 15,-3 1-6-15,1 2 2 16,-6-1 27-16,0 1-2 16,-1 3-14-16,-2 0 1 0,0 3 15 15,0 5-18-15,0 1 0 16,-14 2 4-16,-7 0 1 16,-4-1 7-16,-2-3 0 15,-3-2-9-15,-3-3-12 16,-7-3-10-16,3-7-5 15,-11 0-7-15,0-3-100 16,2-15-291-16</inkml:trace>
  <inkml:trace contextRef="#ctx0" brushRef="#br1" timeOffset="176347.55">4277 12512 630 0,'0'0'268'0,"0"0"-259"16,0 0 1-16,0 0 46 15,0 0 115-15,0 0-77 16,-82 32-41-16,67-32-5 16,-1-11-9-16,-1-7 3 15,5-5-9-15,5-2-13 16,5-3-7-16,2-2 2 0,0-2-8 15,9-4-7-15,11 2-1 16,3 2-6-16,6 6-6 16,-2 7 6-16,1 3 2 15,2 6 3-15,0 2 2 16,1 3 0-16,-4 1-1 16,3 4 0-16,-6 0 1 15,-4 0-2-15,-6 17-5 16,1 9-2-16,-9 6 8 15,-6 9 0-15,0 4 2 16,-15 3-1-16,-13-1 3 16,-7 0-1-16,-5-4 1 15,-2-5 0-15,2-6-3 0,3-10 5 16,5-11-3 0,4-7 11-16,11-4 0 0,3 0 2 15,3-8 4-15,8-12-2 16,3-2-6-16,0-4-1 15,6 6-6-15,9 4-3 16,3 3 0-16,1 7-1 16,1 6 0-16,2 0-4 15,3 8 1-15,2 15 2 16,3 5 0-16,0 7 0 0,-3 1-3 16,-2 1-37-1,-1-4-71-15,-5-1-63 0,-5-8-203 16</inkml:trace>
  <inkml:trace contextRef="#ctx0" brushRef="#br1" timeOffset="176744.09">4605 12636 1140 0,'0'0'72'16,"0"0"-60"-16,0 0 9 0,0 0 18 15,0 0-17 1,0 0-6-16,66-6-4 0,-45 18-8 16,1 0-2-16,-10 6-2 15,-5 1-3-15,-7 5 3 16,0 0 2-16,-7 2 2 15,-12-1 9-15,-5-1 11 16,-3-1 1-16,5-3-3 16,5-2 8-16,1-3-12 15,11-2-5-15,4-4 4 16,1-1-8-16,0-2 1 16,16-4 1-16,15 0 5 0,13-2-9 15,8 0-2 1,6-4-5-16,-4-6-18 0,0-2-106 15,-5-2-52 1,-12 2-423-16</inkml:trace>
  <inkml:trace contextRef="#ctx0" brushRef="#br1" timeOffset="178094.82">4441 14191 596 0,'0'0'208'0,"0"0"-185"15,0 0 3-15,0 0 62 16,0 0 89-16,0 0-78 16,-55 38-34-16,35-38-7 0,-5 0-12 15,-2 0-6-15,-4 0-5 16,-2-10-12-16,2-7-5 16,1-2-4-16,9-5-5 15,6-2 5-15,6-4-9 16,9 0 4-16,0-4-1 15,3-3-8-15,18 3-1 16,9 0-7-16,6 8-3 16,7 7 6-16,5 6-2 15,-2 5 1-15,-4 4 2 16,-4 4 2-16,-10 0 0 16,-5 1-2-16,-3 13 1 15,-5 5 0-15,-4 8-4 16,-6 3 3-16,-5 9 1 0,0 3 2 15,-9 2-1-15,-18 1 2 16,-1-4 7-16,-12-6 0 16,-2-4-5-16,-3-5 0 15,-3-9 5-15,8-5-3 16,4-6-2-16,9-6 2 16,5 0 4-16,3 0 3 15,8-10-4-15,2-5-1 16,6-1 0-16,3-2 1 15,0 0-2-15,14 3-1 16,11 1-2-16,3 4-4 0,4 6 4 16,2 4-3-16,-1 0 1 15,1 17-1 1,-1 7-3-16,-2 7 0 0,-4 3 1 16,-3 0-1-16,-2 1-8 15,-2 0-69-15,1-4-93 16,-1-7-262-16</inkml:trace>
  <inkml:trace contextRef="#ctx0" brushRef="#br1" timeOffset="178450.16">4775 14313 979 0,'0'0'321'15,"0"0"-301"-15,0 0 33 16,0 0 15-16,0 0-28 16,0 0 31-16,-49 78-41 15,37-43-17-15,6 0-8 0,5 1-3 16,1 3-2-16,0 1-22 16,10-1-167-16,5-7-359 15</inkml:trace>
  <inkml:trace contextRef="#ctx0" brushRef="#br1" timeOffset="179795.91">4534 15623 898 0,'0'0'71'16,"0"0"-69"-16,0 0 39 0,0 0 81 16,0 0-41-1,0 0-36-15,-39 53-10 0,23-48-5 16,-4 0 17-1,-4-4-11-15,-7-1-11 0,-2 0-1 16,-3-6 5-16,8-7-5 16,1-7-17-16,6-2-1 15,6 0-4-15,5-5 1 16,7-3-1-16,3-1-3 16,0-4 1-16,10 1-9 15,11 2-5-15,6 1 2 16,3 8 9-16,4 3 2 15,1 5 0-15,0 2-2 16,-4 6 2-16,-2 1 1 16,-8 6 0-16,1 0 0 0,-4 6-5 15,-3 15-1-15,0 9 6 16,-6 5-4-16,-5 7 4 16,-4 4 9-16,0 0-4 15,-12-2 2-15,-10-2-4 16,-6-4-2-16,-7-5 7 15,-1-7-5-15,-5-4 5 16,-1-9-1-16,6-5 10 16,5-6-9-16,4-2-4 15,12 0 8-15,5-10 2 16,5-3-1-16,4-2-3 16,1 4-6-16,0-1 4 15,9 2-1-15,10 3-7 0,5 3 1 16,3 4-1-1,3 0 1-15,3 0-2 16,2 15 0-16,-1 4-1 0,-1 4-2 16,-1 0 3-16,-4 1-58 15,2-3-68-15,-5-3-83 16,2-5-280-16</inkml:trace>
  <inkml:trace contextRef="#ctx0" brushRef="#br1" timeOffset="180311.74">4783 15741 861 0,'0'0'268'0,"0"0"-258"16,0 0 66-16,0 0 22 16,-84 56-15-16,63-31-14 15,5 0-34-15,10-2-18 16,6 1-13-16,0-1 9 16,16-4-3-16,20-6 1 15,12-10-4-15,10-3-2 16,0 0-5-16,-7-18-8 0,-14-6 4 15,-13-3 4 1,-15-2 5-16,-9-1-4 0,-3 1-1 16,-30 6 0-16,-19 6 0 15,-18 10-3-15,-10 7-35 16,-1 0-93-16,8 7-257 16</inkml:trace>
  <inkml:trace contextRef="#ctx0" brushRef="#br1" timeOffset="189277.97">5866 10668 419 0,'0'0'168'0,"0"0"-146"15,0 0 29-15,0 0 71 16,0 0-33-16,0 0 0 0,0 0-19 16,-9 0 5-16,9 0-10 15,0 0-6-15,0 0-14 16,0 0-4-16,0 0-10 16,0 1 1-16,0-1-6 15,0 2-5-15,0-2 2 16,0 0-2-16,0 0-2 15,0 0 4-15,0 0 5 16,0 1-12-16,0-1 1 16,0 0-2-16,0 0 3 15,0 0-8-15,-3 2 0 16,3-2 4-16,0 0-8 16,0 0 1-16,0 0-3 0,0 0 9 15,0 0-7 1,0 0 3-16,0 0-1 0,0 0-1 15,0 1 3-15,11 0-2 16,2 1 4-16,-3-2 1 16,2 1 0-16,-1-1-9 15,-1 1 1-15,5-1 4 16,0 0-9-16,3 0 5 16,0 0-1-16,6 0 1 15,-2 0-3-15,3 0 3 16,-2 0-2-16,2 0 0 15,-4 0 0-15,1 0-1 16,-5 0-2-16,-1 0 3 0,-2 0-3 16,-1 0 4-16,-1 0-3 15,4 0-1-15,-1 0 4 16,3 0-4-16,3 0 3 16,3 0 1-16,1 0-2 15,-1 0 3-15,0 0-5 16,0 0 3-16,-2 0-2 15,-5 0 0-15,1 1 0 16,-2 1 0-16,-1 1-1 16,3-2 0-16,1 3 0 15,4-3 1-15,0-1-1 16,4 1 3-16,-4 0 0 16,-2 1-3-16,-2-2 1 15,-7 1-2-15,0 1 1 0,-3-1 0 16,0 0 1-16,0 1-1 15,6-1-3-15,3 1 3 16,1-1 1-16,8 0 2 16,-2 1-2-16,2-2-1 15,-3 0 1-15,1 1-1 16,-4-1 0-16,0 0-1 16,-6 0-1-16,1 0 2 15,-4 0 0-15,-1 0 2 16,5 0-2-16,-1 0-2 15,3 0 2-15,6 0 0 16,-3 0 0-16,3 0-1 0,-5 0 1 16,-2 0 1-16,-1 0-1 15,-4 0 1-15,-2 0-1 16,-2 0 1-16,1 0 1 16,-2-1-2-16,3 1 1 15,1-2 1-15,1 2 0 16,3-1-2-16,0 0 0 15,1 1 2-15,-2 0-1 16,0 0-1-16,-3-2 0 16,2 2 1-16,-2 0 0 15,-2-1-1-15,1 1 1 16,1-2-1-16,2 2 1 16,2-1 1-16,-1 0-1 15,2-1-2-15,-1 2 2 16,1-1 1-16,1 1-2 0,-1-2 0 15,1 1 0-15,-1 1 3 16,-4-2-3-16,3 0 0 16,-3 0 3-16,4 1-3 15,-1 0 0-15,3-1 2 16,-3 0-2-16,3 1 3 16,-2 0-3-16,2 0 1 15,4-1 1-15,-4 1-1 16,-1 0 1-16,-4-1-2 15,-3 2 1-15,-2 0-1 0,-2-1 1 16,0 1 1-16,4 0 0 16,1-2-1-16,-1 1 0 15,2 0 0-15,2 1-1 16,-2 0 0-16,1-2 0 16,-2 0 0-16,0 2 1 15,-3-1-1-15,-2 1 0 16,-3 0 0-16,0 0 0 15,0 0 0-15,0 0-1 16,1 0 1-16,-1 0 0 16,0 0 0-16,0 0 0 15,0 0 0-15,-3 0 1 16,2 0-1-16,-2 0-3 0,0 0 2 16,0 0 0-1,0 0-1-15,0 0-2 0,0 0 4 16,0 0-1-16,0 0 1 15,0 0 0-15,0 0 1 16,0 0 1-16,0 0-2 16,0 0 1-16,0 0 4 15,0 0 0-15,0 0 0 16,0 0 1-16,0 0-1 16,0 0-2-16,0 0-1 15,0 0 0-15,0 0-2 16,0 0 0-16,0 0 0 15,0 0 0-15,0-1-4 16,0 1-27-16,0 0-37 0,-8 0-41 16,-16-4-124-16,-10-7-1106 15</inkml:trace>
  <inkml:trace contextRef="#ctx0" brushRef="#br1" timeOffset="191578.77">5760 12847 547 0,'0'0'103'16,"0"0"-15"-16,0 0 19 15,0 0 16-15,0 0-1 16,0 0-41-16,0 1-26 16,0-1-11-16,0 0-6 15,0 0-9-15,0 0-1 16,0 0 19-16,0 0-6 15,6 0-11-15,12 2-6 16,4-2 1-16,9 0-1 16,8 0-10-16,2 0 0 15,3 0-10-15,0-3 3 0,-7-3-4 16,2-1 2-16,-1 1-4 16,-5-1 3-16,2 1 0 15,-4 0-1-15,3 1 4 16,2 1-3-16,3 0-1 15,1-1 0-15,-1 3-1 16,0-2 0-16,-3 3 0 16,-1 0-1-16,-2 1-1 15,1 0 1-15,-1 0-1 16,-1 0 1-16,-4 0 2 16,5 0-3-16,-2 0 2 15,2 0-3-15,1 0 2 16,1 0-2-16,-1 0 3 15,-3 0-4-15,-1 0 4 0,-3 0-5 16,0 0 2-16,-2 0 1 16,2 0 0-16,0 0 0 15,-3-3-1-15,6 2 1 16,0 0 0-16,-1 1 0 16,0-2-1-16,-1 2 1 15,0-1-1-15,-1 1 1 16,0 0 1-16,0 0 0 15,1 0-1-15,5-2 0 16,-2 0 1-16,2-2 0 16,-2-1-1-16,1 2 0 0,-1 2 0 15,-3-2 0-15,-1 1 0 16,-1 1 1-16,-1 1-1 16,2 0 2-16,0 0-2 15,1 0-1-15,2 0 0 16,0 0 2-16,0 0-2 15,-2 0 3-15,-1 0-3 16,-5 0 4-16,2 0-3 16,0 0 0-16,-2 0 0 15,1 0 0-15,5 0 0 16,2 0 0-16,3 0 1 16,1 0-1-16,-1 0 0 15,-3 0-2-15,-3 0 2 0,-5 0 0 16,0 0-3-16,-7-1 3 15,-3 0 0-15,0-1-1 16,-1 0 1-16,0 0 1 16,-3 1-1-16,3 0 0 15,-1 1 3-15,-3-3-3 16,2 2 0-16,-1 1 0 16,1-2 0-16,-2 2-1 15,-2 0 0-15,-2 0 2 16,-2 0-1-16,-1 0 0 15,0 0 1-15,0 0 0 16,0 0 0-16,0 0 3 16,0 0 1-16,0 0 5 0,0 0-2 15,0 0 1-15,0 0 0 16,0-1-9-16,0 1 1 16,0 0-1-16,0 0-17 15,-4 0-134-15,-23 0-588 16</inkml:trace>
  <inkml:trace contextRef="#ctx0" brushRef="#br1" timeOffset="193259.22">5956 14516 762 0,'0'0'298'15,"0"0"-274"-15,0 0 46 16,0 0 38-16,0 0-34 16,0 0-28-16,0 0-25 15,1 0-18-15,24 0 5 16,10 0 15-16,9 0 8 16,6 3-9-16,2-3 1 15,0 0 5-15,3 0-22 16,-2 0 2-16,-3 0 3 15,2-3-6-15,-4-1-2 0,0 1 2 16,-2 0-4 0,-1 0 0-16,-5 0 2 0,1 0-1 15,-7 1-1-15,4 0-1 16,-3 1 2-16,-2 1-1 16,-5 0 1-16,2 0-2 15,-5 0-1-15,5 0 1 16,-3 0 0-16,0 0 0 15,4 0 0-15,-1 0 0 16,1 0-1-16,-1 0 2 16,-3 0 0-16,1 1-1 15,-1 1-3-15,0-1 3 16,1 1 1-16,-1 0 0 16,0-2-1-16,2 2 0 15,-1-2 0-15,5 0 2 0,0 0-2 16,2 0 0-16,2 0 2 15,1 0-1-15,-5 0-1 16,-2 0 0-16,0-2 1 16,-2-2 0-16,-1 0 0 15,0 1 0-15,-1 0-1 16,1-1 0-16,2 1 0 16,0 0 3-16,0 0-3 15,0 0 0-15,-3 1 0 16,1-1 0-16,-1 1 1 15,-2 0 0-15,1 0-1 16,0 0 1-16,1-2-1 0,3 2 1 16,-3-2 1-16,2 1 1 15,-3 0-2-15,0 2 1 16,-1-1 0-16,-1 1 0 16,-3 0 4-16,0-1-1 15,-2-1 5-15,-2 2-6 16,0 1 7-16,-2-2-9 15,0 2 8-15,-3 0-5 16,-3 0 4-16,1 0 4 16,-2-1-3-16,-5 1 4 15,0 0 1-15,-1 0-1 16,-2 0 4-16,0 0-7 16,1 0-1-16,-1 0 1 0,0 0-6 15,0 0-3-15,0 0 0 16,2 0-2-16,-2 0 4 15,3 0-4-15,1 0-10 16,-3-3-60-16,-1-7-151 16,-1-4-1138-16</inkml:trace>
  <inkml:trace contextRef="#ctx0" brushRef="#br1" timeOffset="194907.4">5978 16182 788 0,'0'0'132'16,"0"0"-112"-16,0 0 12 15,0 0 125-15,0 0-90 16,88 0-23-16,-48 0-15 0,12 0 12 16,5 0-5-16,4 0 0 15,2 0-8-15,1 0 0 16,2-1-4-16,-4 0-8 16,1-1 0-16,-5 1-4 15,-3-2-7-15,-4 1 0 16,3-2-1-16,-2 4 0 15,0-1 1-15,-4 1-4 16,-5 0 3-16,-1-2-4 16,-5 2 2-16,-4 0-1 15,0 0 0-15,0-1 3 16,1-1-4-16,5 1 7 16,-2 0-3-16,-1-2-3 15,1 1-1-15,1-1 3 0,0 2-3 16,0-1 2-16,-1 0-1 15,-1-1 0-15,-2 0-1 16,2 0 1-16,-5 2 1 16,0 0-2-16,1-1 1 15,-4 1-1-15,3-2 0 16,-3 2 3-16,0-1-1 16,-1 0-2-16,-5 0-2 15,2 1 2-15,-6-1 2 16,1 1-1-16,0 1-1 15,-2-3 0-15,2 3 0 16,1 0 0-16,2-1 0 0,-1-1 1 16,0 1-1-16,-3 0 1 15,-2-1 0-15,-5 2-1 16,-1-2 0-16,-1 0 0 16,0-1 1-16,0 0 0 15,4 2 2-15,1-1-5 16,2 1 2-16,-1 1 0 15,1 0 0-15,-5 0 1 16,0 0-1-16,-5-1 2 16,-5 1-2-16,2 0 8 15,-3-2 4-15,0 2-1 16,1 0 5-16,-1-1-3 16,0 1-3-16,3 0-2 0,0 0-7 15,0 0 5 1,2 0-5-16,-2 0 2 0,0 0-2 15,0 0 0-15,0 0 0 16,1 0-1-16,2-2-1 16,-3 2 1-16,-1 0 0 15,-2 0 3-15,0 0-2 16,0 0 1-16,0 0 6 16,0 0 2-16,0 0 3 15,0 0 0-15,0-1-5 16,0 1-2-16,0 0-1 15,0 0-1-15,0 0-4 16,0 0 0-16,0 0-1 16,0 0 1-16,0 0-35 0,0 0-159 15,-3-4-1246-15</inkml:trace>
  <inkml:trace contextRef="#ctx0" brushRef="#br1" timeOffset="200772.59">7063 3681 502 0,'0'0'143'0,"0"0"-27"0,0 0 21 16,0 0 64-16,0 0-70 15,0 0-50-15,0 0-2 16,0 0-29-16,0 0-3 15,0 0-23-15,0 0-1 16,0 0-6-16,0 0-6 16,0 0-3-16,0 0-7 15,0 6 5-15,0 3-2 16,0 6 5-16,1 4 1 16,6 1 11-16,-2 7-4 15,-1 2-9-15,2-3 0 16,0 4 4-16,-1-5-7 0,4 0 0 15,-3-5-3 1,-2-4 8-16,1-3-4 0,-4-6-4 16,1-3-2-16,-2-3 1 15,0-1 4-15,0 0-4 16,0 0 16-16,0 0 20 16,0-12-1-16,-2-7-21 15,-8-5-14-15,-1 1-1 16,-1-5 2-16,2 4-4 15,4 4 4-15,-1 0-2 16,2 3 0-16,2 1 0 16,0 1 0-16,0 1-2 15,0 3 3-15,3-2-1 0,-3 3 1 16,3-1 0-16,0 5-1 16,0 1 2-16,0 2-2 15,0 3-1-15,0 0 1 16,0 0 0-16,0 0-1 15,0 0 0-15,0 0-1 16,0 0 0-16,0 0 0 16,-2 0-3-16,2 0 4 15,0 0-3-15,0 2-1 16,0 6 1-16,0 10 0 16,0 3 4-16,0 3 1 15,2 5-1-15,4 0 0 0,0 0 0 16,-1 2 0-1,-1-1 0-15,0 1 0 0,1-3 0 16,-2-1 0-16,1-2 1 16,-1-2-2-16,0-2 2 15,-1-4-2-15,-1-1 2 16,-1-7-1-16,2-2 1 16,-2-3 2-16,0-3-3 15,0-1 0-15,0 0 2 16,0 0 0-16,0 0-2 15,0 0 6-15,0 0-1 16,0 0-1-16,0 0 0 16,0 0 2-16,0 0-4 15,0 0 0-15,0 0 0 16,0 0 0-16,0 0 3 0,0 0-5 16,0 0 1-16,0 0-1 15,0 0 0-15,0 0-2 16,0 0 2-16,0 0-2 15,0 0 2-15,0 0 0 16,0 0 0-16,0 0-15 16,0 0-28-16,0 0-70 15,-11-5-265-15</inkml:trace>
  <inkml:trace contextRef="#ctx0" brushRef="#br1" timeOffset="210809.83">7988 10680 600 0,'0'0'42'0,"0"0"-39"16,0 0-2-16,0 0 33 15,0 0 38-15,0 0 6 16,0 0-36-16,0 0 4 16,-8 1 44-16,8-1-18 0,0 0 1 15,0 0-12 1,0 0-9-16,0 0-9 0,0 0-18 15,0 0 9-15,0 0 0 16,0 0-4-16,0 0-3 16,0 0-4-16,0 0-15 15,0 0-1-15,0 0 4 16,0-1-4-16,0 1-2 16,0-1 5-16,0-2 6 15,0 2 2-15,0-3 0 16,0 1-7-16,0-2 0 15,0 4-1-15,0-3-1 16,0 3 1-16,0-1 0 16,0 1-2-16,0-2-2 0,0 1-2 15,0 0 5 1,0-3-4-16,3 1 2 0,-3 0 1 16,0-1 1-16,0 4 0 15,0-3-1-15,0 1-4 16,0-1 1-16,0-2-2 15,0 2 0-15,0 0 1 16,0 0 4-16,0-2-1 16,0 2 3-16,0-2-5 15,0 2 2-15,0-2-2 16,0 1-1-16,0-2 1 16,0 1-3-16,0-3 2 15,0 2-1-15,0 0 3 0,0-2-2 16,0-1-3-1,0 0 3-15,0 1 1 0,0-1 0 16,0 0-2-16,0 2-2 16,0-1 6-16,0 4-3 15,0-1-3-15,0 2 9 16,-3-2-8-16,3 2 0 16,0-3-2-16,0 3 6 15,-3-2-6-15,3 1 0 16,0-1 3-16,-3-1-2 15,3 0-1-15,-5 3 0 16,2-1 3-16,2 2-4 16,-2-4 4-16,3 3 1 0,-4-2-3 15,2 1-1 1,-1-4-2-16,0 1 2 0,0-3 5 16,0 1-5-16,0-1 0 15,0 1 1-15,0 0 2 16,0-2-3-16,-1 2 4 15,1 1-2-15,1-1-1 16,-1 0 0-16,0 0 1 16,-1 0-1-16,-1 0-1 15,2 0 0-15,0 0 5 16,-1 2-5-16,3-1 3 16,-1 2-3-16,1 1 0 15,-1-1-1-15,2 0 1 0,-1-2 0 16,-1 1 2-16,-1-1-2 15,0 1 0-15,0 3-1 16,1-2 5-16,1 1-8 16,-1 2 7-16,1 1-3 15,1 1 0-15,0 0-2 16,0-1 2-16,0 0 0 16,0-2 0-16,0 0 1 15,0-1-1-15,0 0 0 16,-2-1 1-16,2 3 0 15,-1 0-1-15,-2 2 1 16,2 2-1-16,1 0 0 0,0-1 0 16,0 1 0-1,0 0 0-15,0 0-1 0,0 0 1 16,0 0-1-16,0 0 0 16,0 0 1-16,0 0 0 15,0 0 0-15,0 0 0 16,0 0 0-16,0 0 0 15,0 0 0-15,0 0 1 16,0 0 0-16,0 0-1 16,0 0 0-16,0 0 1 15,0 0-1-15,0 0 1 16,0 0 0-16,0 0-1 16,0 0 0-16,0 0 0 15,0 0 1-15,0 0 0 0,0 0-1 16,0 0 0-16,0 0 0 15,0 0 1-15,0 0-1 16,0 0 0-16,0 0 0 16,0 0 1-16,0 0-1 15,0 0 0-15,0 0 0 16,0-2 0-16,0 2 1 16,0 0-1-16,0 0 0 15,0 0 0-15,0 0 0 16,0 0 0-16,0 0 0 15,0 0 0-15,0 0 0 16,0 0 0-16,0 0 1 16,0 0 0-16,0 0-1 0,0 0 0 15,0-1 0-15,0 1 1 16,0 0-1-16,0 0 1 16,0-1-1-16,0-2 0 15,0 1-1-15,0-1 1 16,0 3 0-16,0-1 1 15,0 1-1-15,0-3 0 16,0 2 0-16,0-4 0 16,0 0-2-16,0 0 4 15,0 1-3-15,0 1 1 16,0 3 0-16,0 0 0 16,0 0 0-16,0 0 0 15,0 0 0-15,0 0 0 0,0 0 0 16,0 0 1-16,0 0-1 15,0 0 1-15,0 0 0 16,0 0-1-16,0 0 0 16,0 0 0-16,0 0 1 15,0 0-1-15,0 0 0 16,0 0 0-16,0 0 0 16,0 0 0-16,0 0-1 15,0 0 1-15,0 0-2 16,0 0 2-16,0 0 2 15,0 0-1-15,0 0 0 16,0 0-1-16,0 0 0 16,0 0 0-16,0 0 0 0,0 0 0 15,0 0 0-15,0 0 0 16,0 0 2-16,0 0-2 16,0 0-1-16,0 0 1 15,0 0 0-15,0 0 0 16,0 0 0-16,0 0 0 15,0 0-1-15,0 0 1 16,0 0 0-16,0 0 1 16,0 0-1-16,0 0 0 15,0 0 0-15,0 0 0 16,0 0-1-16,0 0 1 16,0 0 0-16,0 0 0 15,0 0 0-15,0 0 0 0,0 0 0 16,0 0 0-1,0 0 0-15,0 0 1 0,0 0-2 16,0 0 1-16,0 0 0 16,0 0-3-16,0 0 5 15,0 0-2-15,0 0 2 16,0 0-2-16,0 0 0 16,0 0 0-16,0 0 0 15,0 0 0-15,0 0 0 16,0 0 0-16,0 0 0 15,0 0-2-15,0 0 2 16,0 0 2-16,0 0-2 16,0 0 0-16,0 0 0 15,0 0 0-15,0 0 0 16,0 0 0-16,0 0 0 0,0 0 1 16,0 0-1-16,0 0 0 15,0 0 0-15,0 0 0 16,0 0 1-16,0 0-1 15,0 0 0-15,0 0 0 16,0 0 0-16,0 0 0 16,0 0 1-16,0 0-1 15,0 0 0-15,0 0 0 16,0 0 0-16,0 0 0 16,0 0 0-16,0 0 0 0,0 0 0 15,0 0 0 1,0 0 0-16,0 0 0 0,0 0 0 15,0 0 0-15,0 0 0 16,0 0 0-16,0 0 0 16,0 0 0-16,0 0 0 15,0 0-1-15,0 0 0 16,0 0 1-16,0 0 1 16,0 0 0-16,0 0 0 15,0 0-1-15,0 0 0 16,0 0 1-16,0 0-1 15,0 0 1-15,0 0-1 16,0 0 0-16,0 0 0 16,0 0 0-16,0 0 0 15,0 0-1-15,0 0 0 0,0 0 1 16,0 0 2-16,0 0-2 16,0 0 1-16,0 0-1 15,0 0 0-15,0 0 0 16,0 0-1-16,0 0-2 15,0 0 3-15,0 0 0 16,0 0 3-16,0 0-3 16,0 0 1-16,0 0 0 15,0 0-1-15,0 0 1 16,0 0 0-16,0 0-1 16,0 0 0-16,0 0 0 15,0 0 1-15,0 0-1 0,0 0 1 16,0 0-1-16,0 0 0 15,0 0 0-15,0 0 1 16,0 0 0-16,0-1 0 16,0 1 0-16,0 0-1 15,0 0 0-15,0 0 0 16,0 0 0-16,0 0 0 16,0 0 0-16,0 0 0 15,0 0-1-15,0 0 1 16,0 0 0-16,0 0 1 15,0-3 1-15,0-1-2 16,0 1-2-16,0 1 2 16,0 0 1-16,0 2-1 0,0 0 0 15,0-1 0-15,0-1 0 16,0 1 0-16,0-2 0 16,0 0 0-1,0 2 0-15,0 0 0 0,0-1-1 16,0 0 1-16,0 1 0 15,0 0 0-15,0 0-1 16,0-1 2-16,0 1-2 16,0-1 2-16,0-1-2 15,0 1 2-15,0-1-2 16,0 1 0-16,0 1 1 16,0 1-1-16,0 0 1 15,0 0 0-15,0 0 0 16,0 0 0-16,0 0 0 0,0 0 0 15,0 0-1-15,0 0 1 16,0-2 2-16,0 0-2 16,0-1 0-16,0 1-1 15,0-1 1-15,0 3 0 16,0-1 0-16,0 1 0 16,0 0-1-16,0 0 1 15,0 0 0-15,0 0 0 16,0 0-1-16,0 0 2 15,0 0-1-15,0 0 0 16,0 0 0-16,0 0 0 16,0 0 0-16,0 0 1 0,0 0 1 15,0 0-2 1,0 0-2-16,0 0 1 16,0 0 2-16,0 0-1 0,0 0 0 15,0 0 0-15,0 0-1 16,0 0 1-16,0 0 0 15,0-1 1-15,0-1 1 16,0 2-2-16,0 0 0 16,0 0-1-16,0 0-1 15,0 0 3-15,0-3-1 16,0 3 0-16,0 0 1 16,0-1 0-16,0-2-1 15,0 0 0-15,0-1-1 0,0 1 0 16,0 2 0-16,0-2 1 15,0 2 1 1,0 0-1-16,0-3 0 0,0 3 0 16,0-2-1-16,0 0 0 15,0 2 1-15,0 0 0 16,0-1 0-16,0 2-1 16,0 0 1-16,0 0 0 15,0-1 1-15,0 1-1 16,0 0 0-16,0 0 0 15,0 0 0-15,0 0 1 16,0 0-1-16,0 0 0 16,0 0 0-16,0 0 0 0,0 0 0 15,0 0-1 1,0 0 1-16,0 0 0 0,0 0 1 16,0 0-1-16,0 0 0 15,0 0-1-15,0 0 0 16,0 0 0-16,0 0 1 15,0 0 0-15,0 0 0 16,0 0 0-16,0 0 0 16,0 0 0-16,0 0 0 15,0 0 0-15,0 0-1 16,0 0 1-16,0 0 1 16,0 0-1-16,0 0 2 0,0 0-2 15,0 0 0-15,0 0 0 16,0 0-3-16,8 0 3 15,6-2 6-15,5 0 0 16,1 2 2-16,-1-2-6 16,0 1 0-16,-2 1-2 15,-1-1 2-15,-1 1-2 16,2 0 0-16,-5 0 1 16,1 0-1-16,-4 0-1 15,2 0 1-15,0 0 0 16,1 0 0-16,2 0 0 15,2 0-1-15,2 0 1 16,0 0 0-16,1 0 1 0,1 0 0 16,1 0 0-1,-1 0-2-15,-3 0 1 0,-1 0 0 16,-1 0 3-16,2 0-3 16,-2-2-1-16,-1 1 0 15,2-2 1-15,1 2 1 16,4-1 1-16,2-1 0 15,2-1-2-15,5 0 0 16,0-1 0-16,-5 1 0 16,3 0 0-16,-4 1 1 15,-3 0-1-15,-3 1 1 16,2 1-1-16,-1 0 2 16,2-1-2-16,-2 1 3 15,2 1-3-15,4-1-1 0,1-1 1 16,-2 1 1-1,0-1 1-15,1 1 0 0,-3-1 1 16,-2 1-3-16,-1 0 0 16,0 1 0-16,-2-1 0 15,2-1 0-15,-1 2-1 16,0-2 3-16,4 1-2 16,-2 0 1-16,-1 1 0 15,-1-2-1-15,-6 2 0 16,0 0 0-16,0 0 0 15,-3 0 0-15,0 0-2 16,3 0 4-16,0 0-2 16,2 0 0-16,0 0 0 0,2-1 0 15,-1-1 1 1,-1 1-1-16,-2 0 0 0,-2-1 1 16,-2 1-2-16,2 1 2 15,1-2-1-15,2 0 0 16,0-1 0-16,1 2 0 15,4-3 0-15,-6 3 1 16,1 0-1-16,2 0 0 16,-3-1 0-16,-2 1 0 15,-2 1-2-15,-5 0 1 16,-3 0 1-16,3 0-2 16,1 0 2-16,1 0 0 0,2 0 0 15,1 0 2 1,2 0-2-16,-1 0 0 0,0 0 0 15,0-2 0-15,0 1-2 16,-3 1 2-16,0 0 0 16,-3-1 0-16,-2 1 0 15,1 0 3-15,-2 0-3 16,0 0 0-16,0 0 0 16,0 0-1-16,0 0 2 15,0 0 2-15,0 0-3 16,0 0 0-16,0 0-1 15,7 0 2-15,-4 0-2 16,2 0 2-16,-4 0-2 16,1 0-1-16,-2 0 1 15,0 0 2-15,0 0-3 0,0 0 2 16,1 0 0-16,5 0 1 16,3 0-1-16,3 0 0 15,5 0 0-15,-1-2 0 16,-4 1 2-16,-2-1-2 15,-2 2 0-15,-5-1 0 16,-2 1 0-16,-1 0-1 16,0 0 1-16,0 0 0 15,0 0-2-15,0 0 1 16,0 0 1-16,0 0 0 16,0 0-1-16,0 0 1 15,0 0 1-15,2-1-1 16,-2 1-1-16,0 0 1 0,0 0 3 15,0 0-3-15,0 0 0 16,0 0 0-16,0 0-1 16,1 0 0-16,4 0 1 15,-1 0 0-15,3 0 0 16,-4 0 2-16,-1 0-1 16,-2 0-1-16,0 0 2 15,0 0-2-15,0 0 2 16,0 0 0-16,0 0 0 15,0 0-2-15,0 0 2 16,0 0 1-16,0 0-3 16,0 0 1-16,0 0 0 0,0 0-1 15,0 0 0 1,0 0-24-16,0 0-95 0,-12-3-193 16</inkml:trace>
  <inkml:trace contextRef="#ctx0" brushRef="#br1" timeOffset="213546.52">8326 12728 401 0,'0'0'255'0,"0"0"-178"16,0 0 15-16,0 0 12 16,0 0 51-16,0 0-64 0,0 0-42 15,-6-3-19-15,6 3 0 16,0 0-8-16,0 0-6 16,0 0-8-16,0 0 4 15,0 0-1-15,0 0-3 16,0 0 4-16,0 0 4 15,0 0 2-15,0 0 0 16,0 0 12-16,0 0-12 16,0 0-2-16,0 0-4 15,0 0 1-15,0 0-9 16,0 0 3-16,5 2 4 16,5 3 3-16,2-4 1 15,3 1 0-15,0-1 0 0,1-1 1 16,4 0 1-16,-4 0-2 15,-4 0-10-15,-1 0 5 16,-3 0-2-16,0 0-1 16,-1 0-4-16,-2 0-2 15,-2 0 1-15,1 0-2 16,4 0 1-16,-2-1-1 16,1 1 1-16,3-2-1 15,-2 2 2-15,4 0 1 16,1 0-1-16,2 0 0 15,3-1 5-15,0-3-6 0,0-1 9 16,0 3-7-16,-3-3 6 16,-3 1-9-16,1 0 6 15,-5 0-4-15,-2 1 1 16,-2 2 1-16,2-1 0 16,1 1 2-16,4 1-6 15,2-3 2-15,1 3 3 16,2 0-4-16,5-1-1 15,0 1 0-15,3 0 1 16,-6 0 2-16,3-2-3 16,-6 2-1-16,-2 0 1 15,-2 0 0-15,-1 0 1 16,-4 0-2-16,3 0 3 16,0 0-2-16,6 0 0 15,0 0 1-15,1 0-1 16,6 0 4-16,-2 0-4 0,1 0 0 15,-2 0 0 1,-4 0 0-16,3 0 0 0,-6 0 2 16,0 0-3-16,1 0 2 15,1 0 0-15,0 0-1 16,3 0 1-16,1 0-1 16,0 0-1-16,3 0 1 15,-1 0 1-15,-1 0-1 16,-2 0 1-16,0 0-1 15,-2 0 0-15,-3 0 0 0,2 0 0 16,-3 0 0-16,2 0 0 16,2 0 0-1,-1-1 0-15,7 0 0 0,-2-3-2 16,1 3 1-16,-1 0-1 16,0-2 2-16,-1 2 0 15,-2-1 0-15,-2-1 0 16,-1 2-1-16,-1 0 2 15,-1-2-1-15,5 1 0 16,-2-1 0-16,2-1 0 16,-1 1 1-16,3-1-1 15,-3-2 0-15,3 2 0 16,-1 0 0-16,-3 1 1 16,-2 0-1-16,-2 0 1 15,-4 2 0-15,2-1-1 0,2-2 0 16,5 0 1-16,4-1 0 15,1-1-1-15,1 2 1 16,-2 0 0-16,-1 0-2 16,-2 1 2-16,-3 0-1 15,-3 1 0-15,0-1 0 16,-1 2 0-16,-1 0 1 16,4 0 0-16,-3-1-1 15,1 0 0-15,2 0 0 16,0-1 0-16,-1 0 0 15,2 1 1-15,-3 0-1 16,-2 0 0-16,1 2 0 0,-3-2 1 16,-2 2-1-1,-1-1 0-15,2 1 2 0,2-1-2 16,0 0 0-16,3-2 2 16,-3 1-2-16,2-1 2 15,-5 2-2-15,-2 1 2 16,-2 0-1-16,0 0 2 15,0 0 3-15,0 0 0 16,0 0 0-16,0 0 3 16,0 0-4-16,0 0-5 15,0-2 7-15,0 2-7 16,0 0 4-16,0 0 4 16,0 0-7-16,0 0 8 0,0 0-7 15,0 0 0-15,0 0 0 16,0 0 0-16,0 0-1 15,0 0-1-15,0 0 1 16,0 0-1-16,0 0-1 16,0 0-3-16,0 0-37 15,0 0-55-15,0-4-142 16,-15-8-733-16</inkml:trace>
  <inkml:trace contextRef="#ctx0" brushRef="#br1" timeOffset="-214469.27">12572 3641 895 0,'0'0'88'0,"0"0"-83"15,0 0-5-15,0 0 40 16,0 0 45-16,0 0-44 16,0 0-23-16,0 15-16 0,0-3 28 15,-4 2 4-15,-1 4-2 16,1-1-9-16,-2 3 4 16,0-1-12-16,6-2 3 15,0 0-12-15,0-4 0 16,0-3 1-16,0-2-2 15,10-5-1-15,-1 0 7 16,3-3-1-16,3 0 4 16,2 0-3-16,-1-2-7 15,-4-7-3-15,1-3 4 16,-5-1 0-16,-4-4 0 16,-2-1 5-16,-2-4-6 15,0-1 8-15,0 2-3 0,-5 1 5 16,-4 3 3-1,-1 3 7-15,-1 3-12 0,2 4-10 16,-4 4-2-16,-2 3-2 16,-4 0-89-16,-4 16-104 15,-2-1-368-15</inkml:trace>
  <inkml:trace contextRef="#ctx0" brushRef="#br1" timeOffset="-211996.27">8377 14565 200 0,'0'0'88'0,"0"0"-88"15,0 0-2-15,0 0 2 16,0 0 13-16,0 0 15 15,-3-21 47-15,3 20 8 16,0-2 28-16,0 2-28 0,0 1-7 16,0 0 12-1,0 0-36-15,0 0-13 0,0 0-12 16,0 0-4-16,0 0 16 16,0 0-4-16,0 0-6 15,0 0 10-15,0 0-1 16,0-2 3-16,0 2-10 15,4 0-2-15,4-1 2 16,5 1-12-16,2-3 11 16,9 0 0-16,6-1-7 15,4-2-2-15,4-1-2 16,0-1-2-16,1-1-3 16,0 0 0-16,-5 3-7 15,-1-2 2-15,-2 1 4 0,-2 2 3 16,1 1-12-1,1-1 5-15,3 3-2 16,2-3-1-16,4 1-5 0,-1 1 1 16,0-1 0-16,-2 1 1 15,0 2-3-15,-4-2 1 16,-2 3-1-16,-2-1 5 16,-1 1 7-16,2-2-1 15,1 2 1-15,4 0-5 16,-1 0-1-16,3-1-3 15,1-1 3-15,-2 1-3 16,-1 1-1-16,-1-2 1 16,-2 2-2-16,-1 0 3 0,-3-2-3 15,-2-1 1 1,-1 1 3-16,1 1-5 0,-1-2 1 16,5 2 4-1,-2 1-5-15,0 0-1 0,1 0 1 16,-5 0 0-16,4 0 2 15,-1-2 1-15,-3 1-3 16,0-2 0-16,-1 1 0 16,-1 1 1-16,0 0 0 15,-1-1 0-15,-2 1-1 16,2-1 1-16,1 0 0 16,-2 0 2-16,1 1-6 15,-2 1 3-15,-1-2 0 0,0 0 5 16,-3 1-4-16,1-1-1 15,-4-1 0-15,4 2 0 16,0-3 0-16,3 2 2 16,-1 1-2-16,0-2 0 15,-1 2 1-15,-3-1-1 16,-2 1 1-16,-2 1-1 16,-4 0 0-16,-1 0 0 15,-2 0 0-15,0 0 0 16,0 0-1-16,-3 0 1 15,3 0 1-15,-3-2-1 16,4 2 4-16,-4-1 0 0,0 1 3 16,0 0 0-1,0 0 0-15,0 0 1 0,0 0 0 16,0 0 1 0,0 0 3-16,0 0-7 0,0 0 1 15,0 0-5-15,0 0-2 16,0 0 1-16,0 0-3 15,0 0-10-15,0 0-55 16,-7 0-135-16,-10 0-380 16</inkml:trace>
  <inkml:trace contextRef="#ctx0" brushRef="#br1" timeOffset="-210405.74">8217 16192 526 0,'0'0'211'16,"0"0"-151"-16,0 0 21 15,0 0 15-15,0 0 35 16,0 0-65-16,36-27-25 0,-24 27-9 15,4 0-4-15,1 0-3 16,7 0 4-16,1 0-4 16,2 5 4-16,7-1 11 15,7-1-14-15,6-2-7 16,7-1-6-16,1 0-7 16,5 0 0-16,-2 0-3 15,-3 0-2-15,-3 0 1 16,-4-3 3-16,-3 0-5 15,-2-1 1-15,-2 3 0 0,2-2-1 16,-1 1 0 0,2 1 1-16,3-2-2 0,2 0 1 15,3 0 0 1,2 2 5-16,1-1-1 0,-3 0-2 16,-4 2 1-16,-2-2-3 15,-6 2 0-15,-1 0 1 16,1 0 4-16,-1 0-4 15,2 0 4-15,0 0-3 16,-2 0 1-16,0 0 1 16,-3 0-2-16,-2 0 0 15,-4 0 1-15,1 0-1 16,-2 0 2-16,-4 0-1 16,-1 0-2-16,-1 0 0 0,2-2 2 15,-2-1-3 1,4-1 5-16,0 1-5 0,1 1 0 15,2 0 3 1,0-1-3-16,0 0 0 0,-2 0 0 16,-1 2 3-16,-6 0-3 15,-2-2 0-15,-5-1 0 16,4 2 1-16,-3-1 1 16,-1 1 1-16,2-1-1 15,1-2-2-15,0 3 0 16,1-1 0-16,-6 0 1 15,1-1-1-15,-2 2 1 16,-2-1-1-16,-2 2 0 16,-1-1 0-16,-2 2 1 0,1 0-1 15,-2-1 1-15,3 0 2 16,0-1-2 0,-2 2 5-16,1-3 0 0,-1 3-1 15,-1 0-1-15,-1-1-2 16,-2 1 0-16,0-1 1 15,0 1 1-15,0 0 3 16,0 0 0-16,0-2 4 16,0 2-3-16,0 0 2 15,0-1 1-15,0 1-2 16,0 0-3-16,0 0-3 16,0 0-1-16,0 0-2 15,0 0-1-15,0 0-8 16,0 0-60-16,-15 0-215 15</inkml:trace>
  <inkml:trace contextRef="#ctx0" brushRef="#br1" timeOffset="-204763.43">11696 3443 139 0,'0'0'28'16,"0"0"-28"-16,0 0-76 15,0 0 76-15,0 0 0 16</inkml:trace>
  <inkml:trace contextRef="#ctx0" brushRef="#br1" timeOffset="-203306.2">11689 3178 462 0,'0'0'132'16,"0"0"-81"-16,0 0 5 0,0 0 36 15,0 0-21-15,0 0 18 16,-6 0 1-16,6 0 1 15,0 0-29-15,0 0-16 16,0 0-2-16,0 0-4 16,0 0-5-16,0 0 1 15,0 0-10-15,0 0-3 16,0 0-4-16,0 0 2 16,0 0 0-16,0 0-2 15,0 0-3-15,0 0-4 16,0 0-4-16,0 0 1 15,0 0-5-15,0 0 1 16,0 2-2-16,0 0-2 0,0 1 1 16,0 2 0-16,0 1-2 15,0 3 0-15,0-1 3 16,0 3-1-16,0 3-2 16,-1 3 0-16,-2 4 2 15,0 3-2-15,1-1 3 16,-1-2-2-16,3-1-1 15,0-2 0-15,0-4 1 16,0-1-1-16,0-2 0 16,0-3 1-16,0 1-1 15,0-3 0-15,0-3 0 16,0 2 0-16,0-2 0 0,0 0 1 16,0-3-1-1,0 2 0-15,0-2 2 0,0 0-2 16,0 0 2-16,0 0 1 15,0 0 2-15,0 0 4 16,0 0 0-16,0 0 1 16,0 0-4-16,0 0-1 15,0 0-2-15,3 0-3 16,-1 0-4-16,2 0-72 16,1-5-187-16,-1-5-726 15</inkml:trace>
  <inkml:trace contextRef="#ctx0" brushRef="#br1" timeOffset="-201732.99">12447 3066 513 0,'0'0'247'16,"0"0"-206"-16,0 0-18 16,0 0 8-16,0 0 10 15,0 0 20-15,0 0 3 16,1 0-39-16,-1 0-12 15,0 0 14-15,0 0 3 16,0 0-4-16,0 0 1 16,0 0 7-16,0 0-5 15,0 0-3-15,0 0-6 16,0 0-3-16,0 0 2 16,0 0 1-16,0 0 2 0,0 0-5 15,0 0-7 1,0 0 1-16,0 0-6 0,0 0-3 15,0 0 1-15,0 0-1 16,0 0-1-16,0 0 0 16,0 0-1-16,0 0 0 15,0 0 0-15,0 0 0 16,0 0 3-16,0 0-6 16,0 0 4-16,0 0-1 15,0 0 0-15,0 0 1 16,0 0 3-16,0 0 2 15,0 0 3-15,0 0-1 0,0 0 0 16,0 0-4-16,0 0 3 16,0 0-1-16,0 0-2 15,0 0 1-15,0 0-5 16,0 0 1-16,0 0-1 16,0 1-4-16,3 10 3 15,-1 2 1-15,1 3 2 16,3 2-2-16,-2 1-1 15,1 0 1-15,-1 0 0 16,1 0 4-16,1 0-3 16,-1-2-1-16,-2-5 0 15,0 0 1-15,-1-5 1 16,-2-3-2-16,3 0 0 16,-3-2 0-16,0-2 3 15,0 0-3-15,0 0 1 0,0 0 2 16,0 0 8-16,0 0 5 15,0 0 9-15,0 0-7 16,0 0 1-16,0 0-7 16,0 0 0-16,0 0-8 15,0 0 1-15,0 0 0 16,0 0-3-16,0 0-2 16,0 0-1-16,0 0 1 15,0 0 1-15,0 0 1 16,0 0-3-16,0 0 1 15,0 0 0-15,0 0 2 16,0 0-2-16,0 0-6 0,0 0-67 16,0 0-197-16</inkml:trace>
  <inkml:trace contextRef="#ctx0" brushRef="#br1" timeOffset="-199434.83">16512 3595 628 0,'0'0'198'0,"0"0"-189"15,0 0-5-15,0 0 54 16,0 0 15-16,0 0 0 16,-42 6 18-16,32 9-43 15,0 3-11-15,1 5-2 0,3 0 1 16,0 2-5-16,6 2-4 15,0-4-15-15,0-2 2 16,10-4 3-16,5-4-2 16,6-8 0-16,1-2-5 15,1-3-4-15,-1 0 5 16,-1-1-7-16,-6-11 0 16,-2-2 1-16,-7-6 17 15,-4 1 11-15,-2-5-11 16,0-2 3-16,0 1-7 15,-3-3-13-15,-8 5 7 16,0 5-6-16,-2 3 0 0,0 7-4 16,1 1-2-16,-4 4-1 15,-2 3-20-15,-4 0-78 16,-7 0-71-16,-2 0-243 16</inkml:trace>
  <inkml:trace contextRef="#ctx0" brushRef="#br1" timeOffset="-197244.93">20115 3498 966 0,'0'0'72'0,"0"0"-67"15,0 0 25-15,0 0 27 16,0 0-4-16,0 0-9 16,0 0-19-16,-77 34-3 15,59-13 1-15,4 4-9 16,1 2-2-16,6-4 7 0,2 2-2 16,4-4 6-1,1-4 3-15,0-3-12 0,0-2 3 16,12-7-5-1,5-2-2-15,5-3 1 0,0 0-5 16,3-11-2-16,-3-8 1 16,-3-5 0-16,-5-4 6 15,-3-4 5-15,-5-2 0 16,-5 3-1-16,-1 7-2 16,0 5 0-16,0 7 0 15,-6 3-6-15,-7 2-5 16,-8 5-2-16,-9 2-4 15,-7 0-85-15,-9 0-87 16,-5 2-308-16</inkml:trace>
  <inkml:trace contextRef="#ctx0" brushRef="#br1" timeOffset="-194169.97">10137 12653 136 0,'0'0'122'0,"0"0"-119"16,0 0-3-16,0 0-29 15,0 0-149-15</inkml:trace>
  <inkml:trace contextRef="#ctx0" brushRef="#br1" timeOffset="-191893.88">7088 3168 865 0,'0'0'51'16,"0"0"19"-16,0 0 12 15,0 0-11-15,0 0 4 16,0 0-18-16,0-13-24 16,0 13-5-16,0 0-8 15,0 0-9-15,0 0-4 16,0 0-3-16,0 0 1 16,0 14 6-16,0 5 5 15,4 3 26-15,5 0-23 16,-1 1-6-16,-2 0 1 0,1-5-9 15,2 0 7 1,-5-2-4-16,1-5 1 0,-2-1-1 16,0-4-2-16,0-2 3 15,-3-3-3-15,0-1 1 16,3 0-1-16,-3 0-2 16,0 0 6-16,0 0-7 15,2 0 2-15,-1 0-1 16,1 0-4-16,2-1-91 15,-4-16-244-15</inkml:trace>
  <inkml:trace contextRef="#ctx0" brushRef="#br1" timeOffset="-189739.14">12223 1226 799 0,'0'0'0'16,"0"0"-12"-16,0 0 12 15,0 0 2-15,5 83 16 16,-12-47 0-16,-9 3 0 16,-6 2-1-16,-8 1-12 15,-10-1 2-15,-10-3-6 16,-15-1 0-16,-11-6-1 15,-6-3 0-15,-4-4-15 16,-2-3 2-16,-1-3 4 0,4-6 8 16,-6-2 0-1,-1-4 2-15,-1-2-1 16,-7 0 9-16,3 4-9 0,-6 3 7 16,-9 7 13-16,-3 2-11 15,4-4-7-15,12 0 0 16,10 2 75-16,-2-2-58 15,-8 5-19-15,-6 2-24 16,1-1 24-16,4 1 21 16,3 1-6-16,3 2-11 15,-3 3 0-15,-3 2-3 16,-4 1 0-16,4 3 0 16,6-2 0-16,9 2 6 0,7-3 14 15,4 0-15 1,2 0-3-16,3 1-1 0,1 0-1 15,2 3 0-15,1 1 5 16,-1 6-5-16,0 2 3 16,0 2-1-16,1 1 1 15,-2-4-1-15,6 2 14 16,-3-1-12-16,1 0 0 16,5-1-4-16,2-2-1 15,3 0 1-15,4-5 11 16,2-3-6-16,1 1 14 15,4-3-16-15,3 2 2 16,2-2-4-16,6 1 2 16,5-1-4-16,1 0 4 0,6 1-2 15,2 1-2-15,-2-1 4 16,4-1-3-16,0-5 1 16,4-4 2-16,0-6-3 15,5-2 0-15,1-8 1 16,2-3 1-16,3-3-3 15,0-1 5-15,0 0 12 16,0 0 28-16,0-8 13 16,0-9-22-16,0-4-33 15,0 0 0-15,0 1-2 16,0 2 0-16,2 2-1 0,1 3 2 16,-2 5-2-1,2 0 3-15,-1 6-3 0,-2 1 0 16,0 1 0-16,0 0 2 15,0 0-1-15,0 0-1 16,0 0-3-16,0 7 1 16,-5 7 1-16,-1 4 1 15,-3 3-3-15,5-2 3 16,-2-2-1-16,4-4 3 16,2-1-4-16,0-4 2 15,0-1-1-15,0-4 1 16,2-1 0-16,13-2 1 15,11 0 3-15,18-11-3 16,20-16-1-16,16-10-15 16,3-11-266-16</inkml:trace>
  <inkml:trace contextRef="#ctx0" brushRef="#br1" timeOffset="-186956.34">9570 9792 148 0,'0'0'383'0,"0"0"-345"0,0 0 22 16,0 0-11-16,0 0 16 15,0 0 29-15,0 0-10 16,-22-9 21-16,22 9-47 16,0 0-28-16,0 0-17 15,0 0-7-15,0 0-1 16,0 0 9-16,6 0 44 16,7 2-10-16,4-2-19 15,10 0-4-15,7 0 9 16,11 0 4-16,4-7-8 0,6-4-10 15,3 1-5 1,-1 2-9-16,1-1 4 0,2 1 0 16,-5 1-5-16,2 1 0 15,-5 0 0-15,-4 4-2 16,1-1-1-16,-7-1-1 16,1 1 0-16,-3-1 3 15,-2 0-3-15,0 1 1 16,-2 3-1-16,-3 0 0 15,4 0 3-15,1 0-3 16,-1 0-1-16,3 0 2 16,-4 0 0-16,-2 0-2 15,1 0 0-15,-2 0 2 16,-2 0-2-16,-4 0 3 16,-2-3 0-16,0-1 6 0,1 0-1 15,-2-3 6-15,-2 4-4 16,2-2 0-16,0 1 1 15,0 0-5-15,3-1-5 16,-1 4 3-16,3 0-3 16,-4-1 0-16,2 1 0 15,-6-2 0-15,3 0 1 16,-7 3-1-16,-1-1 2 16,-3 1 0-16,-3-2 1 15,5 2 4-15,2 0-2 16,2-2-3-16,2 0 0 15,4 1 0-15,1 1-1 16,-1-1-1-16,-1 1-1 0,-6 0 1 16,-2 0 2-16,-8 0-3 15,-4 0 0-15,-2 0 0 16,-2 0 0-16,0 0 3 16,0 0-2-16,0 0 3 15,0 0 0-15,0 0 3 16,0 0-2-16,1 0-2 15,-1 0 1-15,2 0 0 16,-2 0-4-16,0 0 0 16,0 0 0-16,0 0-3 15,0 0-51-15,-8 0-196 16,-23 0-572-16</inkml:trace>
  <inkml:trace contextRef="#ctx0" brushRef="#br1" timeOffset="-183968.42">10167 12525 403 0,'0'0'300'0,"0"0"-295"0,0 0 4 16,0 0 83-1,0 0 16-15,0 0 36 0,0 2-40 16,0-2-33-1,0 0-1-15,0 0-1 0,0 0 1 16,0 0-9-16,0 0 3 16,-1-2-26-16,-1-7-15 15,1 0-8-15,-2-6 6 16,0 1-3-16,-2-2 2 16,-2 0-7-16,4-2 4 15,-2-2-3-15,-1-2 2 16,0 1-11-16,-1 3 1 0,0-2 1 15,1 2-3 1,-2 2 3-16,5 2-4 0,-2 0 5 16,0 2 5-1,2-1-7-15,0 0-4 0,1 2 10 16,-1-2-7-16,2 1-4 16,-1 1 3-16,2 2-1 15,0 0-3-15,0 1 1 16,0-2 1-16,0 4 0 15,-1-4-1-15,-1 2-1 16,1-2 3-16,-1-2-2 16,-1 1 3-16,-4-1-2 15,4 1 2-15,1 1-4 16,-1 0 1-16,0 1-1 16,2 2 4-16,-1-2-4 0,2 1 1 15,-1 1-3 1,-1-3 4-16,-1 1 0 0,0-4-1 15,2 0-1-15,-4-3 0 16,1 1 0-16,0 1 3 16,-1 1-5-16,-1 2 2 15,3 0 0-15,3 1 1 16,-2 0 0-16,2 0-2 16,0 2-2-16,0 0 3 15,0 0 2-15,-1 2-1 16,1-1-2-16,0 0 0 15,0 1 1-15,-2 1 0 16,2 1 1-16,0 1-1 0,0 3 0 16,0-2 0-16,0 2 0 15,0 0 0-15,0-1 1 16,0 1-1-16,0-2 0 16,0 0 1-16,-1-4 0 15,-1 0-2-15,0-2 0 16,0-1 0-16,1 1 1 15,1 0-1-15,-2-2 1 16,1 0 0-16,-2-1-1 16,0-2 0-16,1-2 1 15,-1-1 0-15,-1-1 0 16,1 0 0-16,-2 5 0 16,5 4 2-16,-4 5-1 0,4 0-1 15,0 3 0-15,0 0 0 16,0-1-3-16,0 1 3 15,0 0-1-15,0 0 1 16,0 0 0-16,0 0-1 16,0 0 3-16,0 0-6 15,0 0 8-15,0 0-4 16,0 0 0-16,0 0-1 16,0 0-1-16,0 0 4 15,0 0 0-15,0 0-1 16,0-1-1-16,0-5 0 15,0-1-1-15,-3-2 1 16,3 1-1-16,-2 1 1 0,2 3 0 16,-1 2-3-1,1 2 2-15,-2 0 1 0,2 0 4 16,0 0-4-16,0 0-4 16,0-1 4-16,0-4 1 15,-1 2-1-15,1 0 0 16,0 0 3-16,0 2-3 15,0 1 0-15,0 0-1 16,0 0 1-16,0 0-1 16,0 0-3-16,0 0 0 15,0 0 1-15,0 0-1 16,0 0-2-16,0 0 3 16,0 0-2-16,0 0-2 0,0 0 2 15,0 0 0-15,6 0-1 16,12 0 3-16,5 0 4 15,4 0-1-15,-1 0 0 16,1 0 3-16,0 1-3 16,-4-1 0-16,-2 1 0 15,0 1 0-15,-5-1 0 16,0 1 1-16,0-1-1 16,-3 0-1-16,4-1 1 15,2 0 2-15,2 0-2 16,3 0 0-16,3 0 0 15,-2 0 0-15,2-1 1 0,0-3-1 16,1 1 1 0,-1 2 0-16,-5-2-1 0,-2 3 0 15,1-2 0 1,-2 1-1-16,-1 0 1 0,3 1 0 16,1 0 0-16,1-2-1 15,2-2 1-15,2 2 0 16,1-1-2-16,-1-1 2 15,1 1-1-15,1 0 0 16,-1-1-1-16,-5 1 1 16,-1-1 1-16,-1 0-1 15,-3-1 1-15,3 1 0 16,1-3 0-16,2 3-1 16,1-1 1-16,2-2-2 15,-2 1 2-15,2-3 0 0,-5 3 0 16,-2-2-1-16,-2 4 1 15,-6 1 0-15,3-1-1 16,-3 1 1-16,1-1 0 16,2 1 1-16,1-2-1 15,1 0 0-15,2 1 0 16,-4 0-1-16,0 1 1 16,-3-1 0-16,-3 2 5 15,-2 0-5-15,-1 0-2 16,2 0 1-16,1 0 0 15,4-2 1-15,1-2 1 16,2 2-1-16,1 0 2 0,0-1 0 16,0 1-4-16,-2 1 1 15,-5 2 1-15,-5-1 2 16,-4 2-2-16,2 0 0 16,-3 0 1-16,0 0 0 15,0 0-1-15,0 0 0 16,0 0 1-16,0 0-1 15,0 0 3-15,0 0-3 16,0 0-2-16,0 0 1 16,0 0-3-16,3 0 3 15,1 0-1-15,1 0 2 16,4 0 0-16,3 0 0 16,0 0 0-16,0-2 0 0,7 0 4 15,2-1-4-15,-1 1-1 16,-3-1 1-16,-5 1-1 15,-3 1 3-15,-6 1-2 16,-3 0 0-16,0 0 0 16,2 0-1-16,-1 0 1 15,-1 0 0-15,3-2 2 16,2 1-2-16,5-2 0 16,5 0-2-16,-1 2 6 15,-1-1-5-15,-6 1 1 16,1 0 0-16,-5 1-1 15,0 0 1-15,-3 0-1 0,0 0 1 16,0 0 0 0,0 0 0-16,0-2 0 0,0 2 0 15,0 0 2 1,0 0 4-16,0 0-5 0,0 0 0 16,0 0 1-16,0 0 0 15,0 0-2-15,0 0 1 16,0 0-1-16,0 0-1 15,0 0 1-15,0 0-2 16,0 0-9-16,0 0-87 16,-15 0-180-16,-10 2-680 15</inkml:trace>
  <inkml:trace contextRef="#ctx0" brushRef="#br1" timeOffset="-182234.8">10339 14483 527 0,'0'0'230'0,"0"0"-187"15,0 0 42-15,0 0 38 16,0 0 27-16,0 0-74 16,0 0-30-16,-2 0-24 15,2 0 8-15,0 0 4 16,8-2-19-16,1-2-1 15,5 2-3-15,2-3-4 16,6 3-2-16,3-1 6 16,3 1-3-16,5-2-3 15,-1 2 4-15,-1-3-1 0,-1 1-5 16,-6 3-1 0,0-2 1-16,-5 3-1 15,3 0 0-15,-2 0-1 0,-1 0-1 16,3 0 0-16,0 0 0 15,0 0 2 1,2-1-2-16,-3-1-2 0,1 1 2 16,-1-2 0-16,-3 2 0 15,6-4 1-15,-5 1-1 16,8 0 1-16,-2-1 0 16,4 0 1-16,1 0 1 15,1 0-2-15,7-1 1 16,0 2 1-16,1 0-2 15,1 1 2-15,0 0 2 0,-4 2-4 16,-2 0 9 0,-1-1-3-16,-4 0 4 0,-1 0-3 15,-4 0-1-15,-5 0-3 16,-1 1 2-16,4 0-1 16,-2-2-3-16,7 2-1 15,0-2 2-15,1 0 0 16,-1 1-3-16,-2 0 2 15,-2-1-2-15,-1 2 0 16,-1 0 3-16,-3-2 1 16,-5 3-2-16,2-2-1 15,-2-1 1-15,-1 2 0 16,5-2 3-16,1 2-4 16,-2 0 5-16,-1-1-3 15,1 0 1-15,-4 2 0 0,3-1-4 16,-3 0 2-16,-1 1-1 15,0 0-1-15,3-2 3 16,1 2-2-16,-3-1 0 16,1 1 0-16,-4 0 1 15,-1-2-2-15,-1 1 3 16,-4 1 0-16,-1 0 2 16,-2 0 10-16,0 0-4 15,0 0 14-15,0 0-9 16,0 0-8-16,0 0-5 15,0 0-3-15,0 0-5 16,-5 0-92-16,-14 0-242 0,-13 4-725 16</inkml:trace>
  <inkml:trace contextRef="#ctx0" brushRef="#br1" timeOffset="-180741.88">10595 16069 779 0,'0'0'88'0,"0"0"-53"15,0 0 56-15,0 0 73 16,0 0-101-16,0 0-26 0,49 0-9 16,-29 0 13-1,4 0 7-15,6-4-8 0,1 1 5 16,5-1-18-16,1-2-20 16,3-1 0-16,1-1 4 15,1-2-1-15,1-1-3 16,-6 1 1-16,3-1-3 15,-5 0-2-15,-1 2 3 16,-3 1-5-16,-2 0 0 16,1 1 0-16,-2 0 0 15,-1 0 4-15,0 2-5 16,-1 1 1-16,1-2 0 16,-2 3-1-16,0-3 0 0,1 2 2 15,0 0-2 1,-4-1 0-16,-1 3 0 0,-3 0 1 15,0-1 0-15,0 2-1 16,1-1 1-16,2 1-1 16,-2-2 0-16,4 3 0 15,-3-1 1-15,2-1-1 16,-3 2 2-16,2 0-1 16,-3 0-1-16,-1 0 2 15,0 0-2-15,-1 0 0 16,-2 0 1-16,4 0-1 15,-2 0 0-15,4 0 1 16,0 0 0-16,0 0-1 16,5 0 0-16,-1 0-1 0,0 0 1 15,-6 0 0-15,3 0 0 16,-4 0 0-16,-1 0 0 16,0 0 1-16,-3 0 0 15,-2 0-1-15,4 0 0 16,-2 0 0-16,3 0 0 15,0 0 0-15,1 0 0 16,0 0 1-16,-1 0 0 16,-1 0 0-16,0 0-1 15,-1 0 0-15,-1 0 1 16,-4 0-1-16,-2 0 0 16,4 0 1-16,-1 0-1 15,1 0 1-15,2 0-1 0,1 0 0 16,-1 0 1-16,0 0 0 15,-2 0 0-15,-1 0 1 16,-4 0 0-16,-1 0 1 16,-2 0 8-16,-3-1 1 15,1-1-2-15,-1 2 5 16,0 0-5-16,2-1 1 16,-2 1 6-16,0 0 5 15,0 0 2-15,0 0-1 16,0-1-10-16,0 1-10 15,0 0-3-15,0 0-2 16,0 0-58-16,-6 0-151 0,-9 0-692 16</inkml:trace>
  <inkml:trace contextRef="#ctx0" brushRef="#br1" timeOffset="-176219.42">6898 2384 893 0,'0'0'38'16,"0"0"-18"-16,0 0 63 15,0 0 17-15,0 0-14 16,0 0-12-16,0 0-15 15,0 0-17-15,-12-17-15 16,12 17-22-16,0 5-1 16,0 9-3-16,0 6 13 0,0 2 10 15,0 3-4 1,5 2-5-16,2 0-2 0,1 1 0 16,-2-1 2-16,1 0 5 15,1-3-11-15,-4 0-2 16,-1-4 1-16,-3-2 3 15,0-2 1-15,2-5-5 16,-2-4-4-16,1-2 2 16,-1 0-4-16,0-2 2 15,2-3 4-15,-2 1-6 16,0-1-1-16,0 0 6 16,0 0-3-16,0 0 7 15,0 0-1-15,0 0-3 16,0 0 4-16,0 0-3 15,0 0-2-15,0 0-3 0,1 0-1 16,-1 0-1-16,0-3-29 16,0-5-74-16,-1-6-241 15</inkml:trace>
  <inkml:trace contextRef="#ctx0" brushRef="#br1" timeOffset="-173692.27">15510 3089 827 0,'0'0'125'15,"0"0"-96"-15,0 0 30 16,0 0 25-16,0 0-24 16,0 0-24-16,0 0-17 0,6 10-11 15,-2 2-1 1,2 5 25-16,2 4-10 0,2 3 1 16,-2 6-5-16,-1 4 5 15,3 1 12-15,-4 2 4 16,-1-3-16-16,1-2-6 15,-2-4-8-15,1-5-1 16,-2-5-4-16,1-2 1 16,1-5-4-16,-2-2 0 15,1-2-1-15,1-5-35 16,-4-2-134-16,-1 0-470 16</inkml:trace>
  <inkml:trace contextRef="#ctx0" brushRef="#br1" timeOffset="-173114.99">16470 2931 996 0,'0'0'141'0,"0"0"-103"15,0 0 14-15,0 0-15 16,0 0 13-16,0 0-34 16,-1 38-11-16,2-6 16 15,10 6 15-15,1 1-7 16,-2 2-11-16,4-1-13 15,1 0-4-15,1-1-1 16,2-1-6-16,-6-3-153 16,-7-9-443-16</inkml:trace>
  <inkml:trace contextRef="#ctx0" brushRef="#br1" timeOffset="-167016.77">11500 9710 371 0,'0'0'286'16,"0"0"-262"-16,0 0 43 15,0 0 36-15,0 0 6 16,0 0-13-16,0 0-23 15,0 2-36-15,0-2-7 16,1 0 0-16,2 0-10 16,3 0-3-16,1 1-7 15,7-1 31-15,2 0-12 16,3 0-6-16,1 0 4 16,2 0-4-16,5 0-5 15,0-2-5-15,1-3-6 16,4-1 2-16,-1-1-2 15,0 1-1-15,1 0 4 0,0 1-5 16,3 0 1-16,-4 1 2 16,-1 0-6-16,-2 1-1 15,-1 0 1-15,-3 1 0 16,2-2 0-16,-1 0 0 16,0 0 1-16,-1 1-1 15,-3 0 1-15,1-1-2 16,-1 2 1-16,-1 0 0 15,-1-1 0-15,-1 1 3 16,-3-1 6-16,0 0-4 16,-2 0 1-16,-1 0 7 0,6 1-4 15,0-3-5-15,4 1 1 16,7-2-3 0,4 1-4-16,7 0 8 0,3-2-7 15,-1 3 3-15,2 0 2 16,-5 1-5-16,-6 0 0 15,-3 0 0-15,-6 2-1 16,0-2 0-16,-5 1 2 16,2-2-1-16,3 2 1 15,0-4-2-15,1 2 2 16,1 1-2-16,-4 0 0 16,-1 3 0-16,-5 0 0 15,2 0 0-15,-4 0 0 0,0 0 0 16,-3-1 2-1,-1 1-2-15,4-1 1 0,1-2-1 16,2 1 0-16,2 0 2 16,0 0-1-16,-1 2-1 15,-3-1 0-15,-3 1-2 16,-4 0 2-16,2 0 0 16,-4 0 1-16,-2 0-1 15,3 0 0-15,-2 0-1 16,1 0 2-16,0 0-1 15,0 0 1-15,4 0-1 16,-4 0 2-16,0 0 1 0,-1 0-3 16,-1 0 0-1,-1 0 0-15,-1 0 1 0,2 0-1 16,-1 0 2-16,-2 0-1 16,4 0 0-16,1 0 1 15,0 1-1-15,-1 2 0 16,2-2 0-16,-6 1-1 15,1-1 1-15,-1 1 0 16,-1-1 1-16,0-1-1 16,0 1 0-16,0-1 4 15,0 0 1-15,0 0-3 16,3 2-1-16,0-1 2 16,0 1 2-16,2 0-2 15,-4 1-3-15,1-2-1 16,4 0 2-16,-6 1-1 0,3 0-1 15,-2 0 0-15,-1 0-1 16,2-2 3-16,-1 2-4 16,-1-2 4-16,2 0-2 15,-2 0 2-15,0 0-1 16,0 0 0-16,0 0 3 16,0 0-1-16,0 0 4 15,0 0 5-15,0 0-1 16,0 0 2-16,0 0-4 15,0 0-4-15,0 0 0 16,0 0-1-16,0 0 0 16,0 0-3-16,0 0-1 0,0 0 1 15,0 0-1 1,0 0 2-16,0 0-1 0,0 0-1 16,0 0 1-16,0 0-1 15,0 0 0-15,0 0 0 16,0 0 0-16,0 0 1 15,0 0-1-15,0 0 0 16,0 0 0-16,0 0-1 16,0 0 1-16,0 0 0 15,0 0 0-15,0 0-2 16,0 0 2-16,0 0 1 16,0 0 0-16,0 0 0 15,0 0 1-15,0 0-2 16,0 0-4-16,0 0-56 0,0 0-98 15,-3 0-450-15</inkml:trace>
  <inkml:trace contextRef="#ctx0" brushRef="#br1" timeOffset="-165281.87">11649 11324 263 0,'0'0'467'16,"0"0"-426"-16,0 0-15 16,0 0 27-16,0 0 25 15,0 0 31-15,43 5-2 16,-22 0-31-16,10-1-29 16,6 2-6-16,4-2-14 15,5-1-3-15,3 0-2 16,0-2 8-16,-1 0-14 0,-6 2 3 15,-2-1-16 1,-7-2 3-16,1 0-1 0,-2 0 3 16,1 0-1-16,-2 0 0 15,0 0 3-15,-1-5-3 16,-3 1-5-16,1 0 4 16,-1 0-2-16,1 1 3 15,2-1-5-15,1 2 3 16,2-1 8-16,2 2-5 15,-1-2 0-15,-1 1 1 16,0 0-6-16,0-3 0 16,-2 4 1-16,0-2-3 0,-1 0-1 15,-3 2 2-15,1 0-2 16,-3-2 2-16,-3 0-1 16,0 0-1-16,0 1 0 15,2 0 3-15,0-1-3 16,4 2 1-16,-2-3 0 15,-1 1-1-15,0 0 0 16,-5 0 0-16,1 1 2 16,-1-3-2-16,-1 1 2 15,0 0-1-15,2 1-2 16,-2-1 0-16,4-1 1 16,0 2 1-16,1 1-1 15,-3-3 0-15,2 1-1 16,-8 1 1-16,-1-1 0 15,-5 1 1-15,0 0-1 0,0 2 0 16,0-1 1-16,-1 1 0 16,3-2 0-16,-1 2 1 15,3-3 0-15,2 1 0 16,3-1-1-16,-2 1 1 16,0 0-1-16,-3 1 1 15,-4 1-1-15,-2 0 0 16,-3 1 0-16,-2 0-1 15,-2 0 1-15,1 0 1 16,-1 0 4-16,0 0 0 16,0 0 5-16,0 0 3 15,0 0-1-15,0 0 3 0,0-1-8 16,0 1-4 0,0 0-3-16,0 0-1 0,0 0-3 15,0 0-111-15,-17 0-222 16</inkml:trace>
  <inkml:trace contextRef="#ctx0" brushRef="#br1" timeOffset="-162379.77">12033 14411 636 0,'0'0'166'0,"0"0"-59"0,0 0 116 16,0 0-85-16,0 0-31 16,0 0-29-16,0 0-26 15,0-5-7-15,0 0-6 16,0 0-11-16,0-4-11 15,0-2-13-15,0 0 13 16,0-3-5-16,-1-3 11 16,-1-2-12-16,1-1 2 15,-1 0-10-15,-2-2 8 16,3 1-7-16,-2 0 3 16,-2 3-2-16,2 0 6 15,2 0-9-15,-1 3 9 16,1 0-1-16,-2 2-1 15,0 0-2-15,0-2-3 0,-3 0-3 16,6 0 2-16,0-1 0 16,-3 1-2-16,3-1 6 15,-2 4-7-15,1 1 3 16,1-1-3-16,-3 1 7 16,0-4-1-16,-2 3-1 15,1-5 3-15,-5-1-3 16,2-3-4-16,-1 0-1 15,2 2 3-15,0 4-4 16,2 2 1-16,2 3 0 16,1 3 0-16,1 0 2 0,-2-1-2 15,1 0 0-15,-1 0 0 16,1-4 1-16,-2 0-2 16,-2-2 0-16,2-2 1 15,-1 1 0-15,-2-1 0 16,3 1 1-16,1-1-1 15,1 1 0-15,-1 0 0 16,1-3 0-16,-2 1-1 16,1-2 3-16,-1-1-2 15,-1-3 0-15,-1 0 0 16,0 2 0-16,-3 2 0 16,4 3 1-16,-1 3-1 15,0 2 0-15,2 2 0 16,2 2 0-16,-3 2 1 15,2 1 0-15,1-2-2 0,-1 2 4 16,1 0-4-16,-1-1 1 16,1 3-1-16,1-1 1 15,0 3 1-15,0 0-1 16,0 0 0-16,0 0-1 16,0 0-1-16,0 0 1 15,0 0-5-15,0 0 0 16,0 0-3-16,0-1 2 15,16-3 0-15,8 0 5 16,10 0 0-16,2 1 1 16,-5 2 0-16,2-1 1 0,-3-1-6 15,0 1 3-15,0-3 2 16,-1 1-1-16,0-2 2 16,-1-1-1-16,-1 0 1 15,3 0-1-15,0 1-3 16,1-2 2-16,-1 3-3 15,-2-1 5-15,-1 2-3 16,-3-1 0-16,0 1 2 16,-3 1 1-16,-2 3 0 15,2-6 0-15,-3 4 0 16,4 0 0-16,2-2 0 16,3 1 0-16,1 2 0 15,1-2 0-15,-1 2 0 0,1 0 1 16,-3-3-1-1,1 4 0-15,-3-1 2 0,0 0-2 16,-2-1 0-16,2-1-1 16,-2 1 1-16,2-1 4 15,-4 2-4-15,1-2 0 16,1 1 1-16,-1 0-1 16,3-1-2-16,1 0 2 15,0 2 0-15,1-1-1 16,-2 1 0-16,3 1 0 15,0 0 0-15,-1-2 0 16,0 2 0-16,0-1-4 16,-4 0 2-16,-2 1 2 0,-2-2-3 15,-1 2 1-15,-3-1 2 16,0 1 0-16,0 0 0 16,0 0 0-16,-3 0 0 15,7-2-1-15,-5 1 2 16,0-2-1-16,0 2 0 15,0-1 0-15,-4 1 0 16,-2 1 1-16,1-2 0 16,-1-1-1-16,-1 2 2 15,3-2-1-15,3 0 0 16,0 1-1-16,0 0 1 16,0 1 0-16,-2-2 1 15,-2 1-2-15,-2 1 1 16,-4-1 0-16,-2 2 1 15,0-1 0-15,0 1-1 16,0 0 0-16,0 0 1 0,2 0 0 16,-2 0 0-1,0 0 0-15,2 0-1 0,-2 0 1 16,0 0 0-16,0 0 3 16,0 0-4-16,0 0 0 15,0 0 0-15,0-3 1 16,0 3-1-16,0 0 0 15,1 0-1-15,-1 0-1 16,2 0 2-16,1 0-1 16,0 0 0-16,3 0 1 0,-3-1 0 15,-2 1 0-15,4 0-1 16,3-2 1-16,0 1 2 16,6-2-2-16,-3-1-1 15,0 1 1-15,-4 2 1 16,-2-1 0-16,-1 2-1 15,-2 0 0-15,-2 0 3 16,0 0-4-16,0 0 3 16,0 0-1-16,0 0 2 15,1 0-3-15,4-1-4 16,1 0 4-16,1-2 0 16,5 1 0-16,-6 1 0 15,0 1 0-15,-3 0 0 16,-3 0 1-16,0 0-3 15,0 0 3-15,0 0-1 0,0 0 0 16,0 0 1-16,0 0 0 16,0 0-1-16,0 0 3 15,0 0 0-15,0 0 1 16,0 0 0-16,0 0 0 16,0 0 0-16,0 0-1 15,0 0-1-15,0 0-3 16,0 0 1-16,0 0-1 15,0 0-3-15,-9 1-68 16,-19 5-290-16</inkml:trace>
  <inkml:trace contextRef="#ctx0" brushRef="#br1" timeOffset="-157809.89">11371 1202 598 0,'0'0'104'0,"0"0"-103"0,0 0 6 16,0 0 20-16,0 0-2 15,0 0 14-15,0 0 4 16,-34 0-6-16,12 0-7 15,-16 7-5-15,-17 10 0 16,-18 4-1-16,-18 5-14 16,-9-1-2-16,-13 3 2 15,-10 3-10-15,-2 1 2 16,-5 3-1-16,8-1 0 0,4-2 2 16,9 3 9-1,3 2 16-15,4 0-3 0,2 1-14 16,2-2 4-16,4 3-12 15,6-5 3-15,9 3 0 16,12-6-5-16,16-5 0 16,18-6-1-16,16-2-4 15,14-4-23-15,3-1-112 16,0-6-40-16,8-7-353 16</inkml:trace>
  <inkml:trace contextRef="#ctx0" brushRef="#br1" timeOffset="-156891.99">7359 1741 511 0,'0'0'104'15,"0"0"-39"-15,0 0 11 0,0 0-7 16,0 0-16-16,0 0-4 15,0-16 0-15,0 16-6 16,0 0-14-16,0 6-7 16,0 9 41-16,-6 4 7 15,-1 2-23-15,-2 1-11 16,0 3 4-16,1 0-1 16,0 2-15-16,3 1-5 15,5 1 0-15,0 5-7 16,0-3 2-16,0 4 0 15,0-4 5-15,0-8-8 16,0-3 0-16,0-5-5 16,0-5 7-16,2-5-2 0,-2-2 2 15,0-3-4-15,0 0-3 16,0 0 5-16,0 0-1 16,0 0-1-16,0 0-2 15,0 0 0-15,0 0-7 16,-2 0-23-16,-23 0-212 15,-17 0-677-15</inkml:trace>
  <inkml:trace contextRef="#ctx0" brushRef="#br1" timeOffset="-154176.08">19170 2891 1053 0,'0'0'184'0,"0"0"-162"15,0 0 7-15,0 0-15 0,0 0 9 16,0 0 3-16,0 0-15 15,0 0 15-15,11 104 10 16,-2-66-8-16,1-2-6 16,-2-2 2-16,-2-5-4 15,0-2-8-15,-1-2-6 16,-1-3-2-16,-2-4-3 16,-2-7-1-16,0-11-160 15,0 0-393-15</inkml:trace>
  <inkml:trace contextRef="#ctx0" brushRef="#br1" timeOffset="-153785.04">20063 2778 1188 0,'0'0'98'15,"0"0"-65"-15,0 0 0 16,0 0 25-16,0 0 7 16,0 0-32-16,0 52-24 15,0-15-3-15,0 3 12 16,6 3-8-16,5 1-3 16,-1 0-5-16,5-5-2 15,-6-6-4-15,-4-11-190 16,-5-9-693-16</inkml:trace>
  <inkml:trace contextRef="#ctx0" brushRef="#br1" timeOffset="-148759.52">12229 15984 704 0,'0'0'117'0,"0"0"-65"16,0 0 57-16,0 0 20 15,0 0-45-15,0 0-38 16,0 0-18-16,0 0 2 16,0 0 10-16,0 0-5 15,0 0-9-15,0 0-12 16,0 0-4-16,0 0 0 15,0 0 1-15,5 0-1 16,14 0-1-16,6 0 6 16,3 0-2-16,5 0-3 15,0 0-8-15,1-1 7 16,4-2-7-16,-1 3-1 16,-1-1-1-16,1 0 3 15,-4-1-2-15,-2 1-1 0,-1-2 0 16,-2 1 3-16,-2 1-2 15,-1-1 2-15,-1-2-3 16,3 2 0-16,4-3-1 16,1 1 2-16,5-1 0 15,-1 1-1-15,5-1 0 16,0 1-1-16,-1 0 4 16,0 1-4-16,-2-1 2 15,-4 1-1-15,-3-1 2 16,-1-1 0-16,-2 0-4 15,2-1 2-15,0 0-1 16,1-1 1-16,1 1-2 0,1 0 2 16,1-1 0-16,0 1 0 15,1 0-1-15,-2 1 2 16,-4-1-2-16,-5 2 1 16,-2 1 0-16,0-1 0 15,-2 1 1-15,3 0-1 16,0 0 0-16,0 0 1 15,-1-3-2-15,-1 4 2 16,-4-1-2-16,-1 3 2 16,-5 0-1-16,-2 0 0 15,-4 0 0-15,-3 0 0 16,-1 0 0-16,-1 0 0 16,0 0 0-16,2 0 0 0,2 0 1 15,2 0-1-15,0 0 0 16,2 0 1-16,-5 0-1 15,-2 0 0-15,1 0 0 16,-2 0 0-16,0 0-2 16,0 0 2-16,3 0 0 15,0 0-1-15,3 0 1 16,4 0-1-16,2 0 2 16,0 0-1-16,1 0 2 15,-2-1-1-15,-2-1-1 16,-2 2 2-16,-4 0-2 15,-1 0 0-15,-2 0 0 16,0 0 1-16,0 0 2 16,0 0 7-16,0 0 2 0,0 0 2 15,0-1 1-15,0 1 5 16,0-2-5-16,0 2 2 16,0 0-5-16,0 0 0 15,0-1 1-15,0 1 2 16,0 0-4-16,0 0 3 15,0 0 3-15,0 0 3 16,0 0-4-16,0-3 4 16,0 1-3-16,0-4 0 15,0-1-6-15,0-2-9 16,0 2-1-16,0-1 2 16,0-2-3-16,0 0 6 15,0-1 6-15,0-1-6 0,-2 1 0 16,-1 0-5-16,-1 0 3 15,-1-2-1-15,2 2-1 16,-1-2 0-16,1 2-1 16,0-4 0-16,1 3 1 15,1-2 1-15,-2 1-1 16,0 2-1-16,-1-1 0 16,1 1 1-16,-2-2 5 15,4 2-5-15,-2 0-1 16,-2 0 4-16,3 1-4 0,-1 0-1 15,0 4 4 1,2-2-2-16,-2 2-2 0,2-1 1 16,-1 0 4-16,-1-2-4 15,2 1 1-15,-2-3-1 16,0 0 6-16,1-1-7 16,-1 1 2-16,2 0-3 15,-2-1 5-15,0 1-6 16,1 1 4-16,-2 0 1 15,1 1-3-15,1-3 2 16,-2 1-2-16,-1-3 2 16,-1 1 0-16,2-1-2 15,-2 2 2-15,3-1 2 16,2 1-3-16,-1 1 1 16,1 2 1-16,1-2-3 0,0 2-2 15,-2 0 2-15,1-1 0 16,-2 2 0-16,0-4 0 15,1 1 5-15,-1-2-5 16,0-1-3-16,-2 1 3 16,1 0 0-16,1 0 0 15,0 3 0-15,2 0 1 16,-1 1 0-16,2 1 0 16,0 1-1-16,-1-2 0 15,-1 1 0-15,1-1 0 16,-1 0 2-16,1 3 0 15,-1-1-3-15,-1 0 2 0,0 1 0 16,0 1-1 0,1 1 0-16,2-2 0 0,-2 0 1 15,2 0-1-15,-3-2 0 16,3-1 0-16,0 1 0 16,-2-1 0-16,1 2 0 15,-2 0 0-15,1 2 4 16,1 2-4-16,-1-3-3 15,1 3 2-15,-1 1 1 16,1-4 0-16,-1 2 0 16,1-1 0-16,-1-3 0 15,1 1 0-15,-1-1 0 16,-2 2 0-16,3-1 0 16,-1 4 0-16,1 2 0 0,1 1 0 15,0 0 0-15,0 0 0 16,-2 0 1-1,2 0-1-15,0 0-1 0,-1-3 1 16,1-1 0-16,-2 2 0 16,1-1 0-16,1 2 0 15,0 1-1-15,0 0 1 16,0 0 0-16,0 0-1 16,0 0-1-16,0 0 0 15,0 0 1-15,0 0 1 16,0 0-2-16,0 0-4 15,0 0 2-15,0 0 1 16,0 0 1-16,0 0-8 0,3 0 4 16,11 0 6-1,4 0-1-15,5 0 1 0,0 0 0 16,-1 0 0-16,3 3 1 16,-1-2-1-16,1 3 0 15,-1 0 0-15,-5-3 1 16,-1 1-1-16,-6-2 0 15,-2 2 0-15,-2-1-1 16,1 0 1-16,0 1 1 16,1-2-1-16,1 1 0 15,-2 1 0-15,3-1-1 16,-2 2 1-16,5-1 0 16,-1-2 0-16,3 0 0 15,-3 0 0-15,1 0 0 0,-3 0 0 16,0 0 0-16,-1 0-1 15,-1 0 1-15,0 0 0 16,0 0 0-16,-2 0 1 16,1 0-1-16,-1 0 0 15,0 0 0-15,1 0-1 16,0 0 1-16,1 0 0 16,1 0 1-16,1 0-1 15,0 0-2-15,-2 0 1 16,1 0 1-16,1 0 1 15,-3 0-1-15,1 0 0 16,0 0-1-16,-2-4 1 16,0 3 0-16,-4 1 0 0,5-3-1 15,-3 3 2-15,-2-1-1 16,1-1 0-16,1 1 0 16,3 0 0-16,0-1-1 15,1 1 1-15,0-1-1 16,0 2-3-16,-1-2 4 15,-2 0-1-15,2 1 1 16,-3-2 0-16,-2 2-1 16,2-1 0-16,2 2 0 15,-4-1 1-15,2 1 0 16,-1-3 1-16,-1 2-1 16,4-1 0-16,2 0-1 15,-2-3 1-15,-1 4 0 0,-1-2 0 16,1 3 0-16,-2-1 0 15,-1 1 0-15,-1 0-1 16,0 0 4-16,-1 0-6 16,1 0 5-16,0-2-3 15,4-1 2-15,-1 3-2 16,0-2 1-16,2 0 0 16,-2 1 0-16,-1-1-1 15,1 1 3-15,-1 1-2 16,0-2 0-16,-1 2-3 0,2-2 2 15,0 2 1 1,0-2 0-16,1 1 0 0,1-1-1 16,-1-1 1-16,1 1-1 15,1 0 2-15,0-1-2 16,1 3 2-16,1-1 1 16,-2-2-2-16,1 0-1 15,-1 0 0-15,0 1 1 16,0-1 0-16,0 1-1 15,-3 2 0-15,0-2 1 16,-2-1 0-16,6 0-1 16,0 0 1-16,0-1 2 15,2 1-2-15,-2-1 0 16,0 1-1-16,0 1 1 0,-1-1 0 16,0 0 0-16,2-1 0 15,0 1 0-15,1 0 0 16,1-1-1-16,-1 1 1 15,0 1 0-15,-1 0 0 16,-2-1 0-16,1 0 0 16,-4 0 1-16,-1 2-1 15,1-1 0-15,0 0 0 16,2 1 0-16,1 0 0 16,2-2 0-16,1 0 0 15,0 0 0-15,-3 2 0 16,-2-1 0-16,-1 2 0 15,-5 0 0-15,1 0 1 16,-2 0 0-16,0 0-1 0,0 0 2 16,0 0-2-16,0 0 2 15,0 0 0-15,0 0-2 16,0 0 0-16,0 0 1 16,0 0 0-16,0 0-1 15,0 0 0-15,0 0-5 16,0 0-15-16,0 0-103 15,-3 0-142-15,-24-5-875 16</inkml:trace>
  <inkml:trace contextRef="#ctx0" brushRef="#br1" timeOffset="-147095.22">13660 13168 131 0,'0'0'422'0,"0"0"-386"0,0 0-10 16,0 0 54-16,0 0-4 16,0 0 26-16,0 0 27 15,-6-6-17-15,6 6-32 16,0-1-14-16,0 1-27 16,0-2-10-16,0 2-11 15,0 0-6-15,3-1 3 16,9 1-3-16,7-3-3 15,8 2 8-15,3-2-2 16,8-1-6-16,3 3-2 16,2-2 8-16,3 0-3 15,-2 0-2-15,-1 0-5 16,-3 1 6-16,-4-1-2 0,-2 2-2 16,-1-1-5-1,-3 1 0-15,-2-2 3 0,2 0 2 16,2-1-7-16,0 1 7 15,3 0-4-15,1 0 1 16,1 0 1-16,-3 0-1 16,-1-1-3-16,-5 1-1 15,-1 2 0-15,-4-1 0 16,-3 1 1-16,1 0-1 16,-3-2 2-16,3 0-1 15,0 0 3-15,-2-3-2 16,2 2-1-16,-2 1 1 15,0-1-1-15,-2 1 5 0,0 2-6 16,4-2 1 0,-1 1-1-16,-1-1 2 0,0 0-1 15,2-1 0-15,-2 0-1 16,5 0 2-16,3 1-1 16,1-2-1-16,-3 2 2 15,-2 1-1-15,-5 2 0 16,-8-2-1-16,-2 2 0 15,-4 0 0-15,-2 0 1 16,-2 0 0-16,0 0 4 16,0 0 5-16,0-1 2 15,0 1 1-15,0 0-1 16,0 0-3-16,0 0-2 16,0 0-1-16,1 0-4 0,2-2 2 15,2 2-2-15,-2-1-1 16,1 1-1-16,-4-2 1 15,0 2 0-15,0 0-1 16,0 0 0-16,0 0-8 16,0 0-53-16,0-5-171 15,-9-7-369-15</inkml:trace>
  <inkml:trace contextRef="#ctx0" brushRef="#br1" timeOffset="-145348.33">13209 9643 512 0,'0'0'245'16,"0"0"-177"-16,0 0 13 16,0 0 43-16,0 0-17 0,0 0-42 15,-4 4-27-15,4-4-17 16,0 0-8-16,0 2-4 15,0 0 0-15,7 3-5 16,11-1 14-16,3 0 1 16,6-1 0-16,4 1-7 15,4 1 1-15,3-3 8 16,1-2-4-16,1 0-5 16,1 0-3-16,-4 0 1 15,-1 0-3-15,-5 0-5 16,-1-2 0-16,1 0 0 15,2 2 1-15,1 0-2 0,1 0 0 16,-2 0 0 0,-4 0 0-16,-2 0-1 0,-3 0 2 15,-4 0-2-15,0 4 1 16,0-3 0-16,-2 1 0 16,-2 0-1-16,4-1 1 15,0 1 1-15,1-2 3 16,0 0-4-16,3 0 2 15,-2 0-2-15,1 0 1 16,-5 0-2-16,-2 0 0 16,-2 3 4-16,-1-3-4 15,-3 1 0-15,1 2 0 0,2-2 0 16,1 0 1-16,0-1-1 16,3 0 3-16,1 0-1 15,0 0 0-15,1 0-1 16,0 0 3-16,0 0-3 15,0 0-1-15,-2 0 1 16,2 0 0-16,1 0-1 16,0 0-2-16,2 0 2 15,4 0 1-15,-1 0 1 16,5 0 1-16,1 0-3 16,-1-1-2-16,-2-3 2 15,-2 4 0-15,-4 0 0 16,-1 0-2-16,-6 0 4 0,0 0-2 15,-3 0 0 1,3 0 0-16,1 0 1 0,3-1-1 16,4-1 2-16,-1-1-1 15,-1 0 0-15,-2 2 0 16,-5 1 1-16,-5 0-2 16,-3 0 0-16,-6 0-5 15,0 0 2-15,0 0-1 16,0 0 4-16,0 0 3 15,0 0-3-15,0 0 0 16,0 0-3-16,0 0-34 16,-13 0-138-16,-13 1-283 15</inkml:trace>
  <inkml:trace contextRef="#ctx0" brushRef="#br1" timeOffset="-144095.5">13502 11147 699 0,'0'0'211'16,"0"0"-174"-16,0 0 34 15,0 0 8-15,0 0-24 16,0 0-12-16,25-8-24 0,-1 5 12 16,7-1-9-1,5-2-9-15,6 3 2 0,4-2 2 16,3-1-2-16,4-1-6 16,0-1 2-16,2-1-2 15,-1-1-4-15,-5 2-4 16,0-2 2-16,-4 0-2 15,-2 1 1-15,-4-2-2 16,-1 2 2-16,-1 0 1 16,2 1 1-16,-5 1 0 15,0-2-3-15,-4 2 6 16,1 0 8-16,-1 1-5 0,-1 0-3 16,-1 1-2-16,-4 1-2 15,1 0 0-15,-1 1-2 16,0 1 0-16,-3-2 2 15,0 1-3-15,-3 1 4 16,-2-3-4-16,0 4 1 16,3-3-1-16,1 1 4 15,4-1 2-15,3-2-3 16,3-1-3-16,-2 1 4 16,-1-1-4-16,-1 3 6 15,-6-1-6-15,-4 4 0 16,-3 0 4-16,-6-1-4 15,-1 1-1-15,-1-1 0 16,3 1 1-16,2 0 0 16,2 0 1-16,5-3 1 0,1 3-1 15,0-2 1-15,0 2-2 16,-1-2 1-16,-4 2-1 16,-3 1 0-16,-2 0-1 15,-1 0 1-15,-2 0 0 16,-2 0-1-16,1 0 1 15,5 0 0-15,9-2 1 16,6-2-1-16,6-1 3 16,1-1-1-16,-1 0-2 15,-6 0 0-15,-2 4 0 0,-7-1 0 16,-8 3 1 0,-4 0-1-16,-1 0 0 0,-2 0 1 15,0 0 15-15,0 0-4 16,0 0-3-16,0 0 2 15,0 0-3-15,0 0-5 16,0 0-2-16,0 0-1 16,0 0 0-16,0 0-144 15,-16-4-263-15</inkml:trace>
  <inkml:trace contextRef="#ctx0" brushRef="#br1" timeOffset="-143317.89">14170 9789 321 0,'0'0'275'15,"0"0"-127"-15,0 0-15 16,0 0 28-16,0 0-20 16,0 0-61-16,0-2-23 15,0 2-19-15,0 10-8 16,3 5 53-16,7 5-6 0,2 2-41 16,0 0-9-16,3 1-4 15,0-1 6-15,-2-1-17 16,1-1-3-16,1 0 6 15,-5-3-9-15,-2-2-3 16,-5-3 2-16,3-5-4 16,-3-2-1-16,0-3 0 15,-3 1-3-15,0-2-1 16,0-1-68-16,0 0-174 16,-2-4-527-16</inkml:trace>
  <inkml:trace contextRef="#ctx0" brushRef="#br1" timeOffset="-142639.03">14604 11249 973 0,'0'0'325'16,"0"0"-308"-16,0 0 54 15,0 0 18-15,0 0-39 16,0 0-28-16,-4 23-18 15,4-1 23-15,0 3 1 16,0 2-9-16,4 5 3 16,1 0 0-16,0 2 1 15,-2 4-1-15,0-6-8 0,-3-2 2 16,2-6-7 0,-1-7-4-16,1-4 1 0,0-5-6 15,1-2-1-15,-2-2 0 16,1-1-45-16,-1-3-154 15,-1 0-462-15</inkml:trace>
  <inkml:trace contextRef="#ctx0" brushRef="#br1" timeOffset="-141912.92">14561 13354 1252 0,'0'0'91'0,"0"0"-84"15,0 0 88-15,0 0-4 16,0 0-58-16,0 0-22 16,-6-4-11-16,6 24 2 15,0 8 3-15,6 3 5 16,-2 5 7-16,2-1 5 15,-3 1-1-15,0-1-6 16,1-5-4-16,0-4 0 16,-3-9-4-16,1-6 0 15,-1-5-5-15,-1-4-1 0,0-2 2 16,0 0-1-16,2 0-2 16,-1 1-3-16,1 1-59 15,-2 3-171-15,0 1-477 16</inkml:trace>
  <inkml:trace contextRef="#ctx0" brushRef="#br1" timeOffset="-141206.87">14639 15106 951 0,'0'0'179'0,"0"0"-163"0,0 0 55 16,0 0 12-16,0 0-31 15,0 0-6-15,11 27 19 16,-5-10-23-16,-1 2-21 16,-2 4 16-16,1-1-15 15,-2 1-2-15,1-1 1 16,-3-2-5-16,0-4-5 15,3-6-3-15,-3-5-4 16,1-2-1-16,1-3-3 16,-1 0 0-16,5 0-8 15,3-11-79-15,4-15-158 0,0-12-571 16</inkml:trace>
  <inkml:trace contextRef="#ctx0" brushRef="#br1" timeOffset="-140558.1">14946 14705 85 0,'0'0'401'16,"0"0"-376"-16,0 0 87 0,0 0 33 15,0 0-52 1,0 0-29-16,19-23 18 0,-14 23 1 16,1 0 6-16,4 0-27 15,1 0-6-15,1 0-3 16,5 0-15-1,6 0 12-15,5 0-19 0,5 0 0 16,4-4-4-16,5-8-10 16,1 0-15-16,1-3 3 15,-4 2-3-15,-3 0 0 16,-4 4-2-16,-3 0 6 16,-6 0-4-16,-2 5 2 15,-4-2 12-15,-6 2 1 16,-3 3 2-16,-3-1 2 15,-3 2-6-15,1 0-2 16,-2 0-6-16,1 0-4 0,-2 0-2 16,-1 0-1-16,2 0-1 15,-2-1-15-15,0-2-83 16,0-5-193-16,0-8-859 16</inkml:trace>
  <inkml:trace contextRef="#ctx0" brushRef="#br1" timeOffset="-139676.05">15074 13010 147 0,'0'0'735'0,"0"0"-667"16,0 0-17-16,0 0 50 16,0 0 26-16,0 0-53 15,10 2-27-15,14-2 15 16,14 0 18-16,11 0-41 15,6 0-16-15,5 0-7 0,0 0-7 16,-4 0-8-16,-2 0 0 16,-6 0 3-16,-5 0-3 15,-4 0-1-15,-6 0 1 16,-5 0-1-16,-10 0 0 16,-5 0-1-16,-8 0 1 15,-5 0 0-15,0 0 3 16,0 0 0-16,0 0 5 15,0 0 0-15,0 0 0 16,0 0-3-16,0 0-2 16,0 0 3-16,0 0 0 15,0 0-4-15,0 0 2 0,0 0-3 16,1 0-1 0,-1 0 0-16,0 0-73 0,-3-8-521 15</inkml:trace>
  <inkml:trace contextRef="#ctx0" brushRef="#br1" timeOffset="-126954.25">28548 1781 1048 0,'0'0'143'16,"0"0"-136"-16,0 0 50 15,0 0 25-15,0 0-8 16,0 0-22-16,0 0-22 16,-6 0-17-16,6 1-9 0,0 13-1 15,0 7 13-15,0 6 4 16,0 4 7-16,0 3-16 15,0 5 10-15,0 1-7 16,0 2-5-16,0 2 4 16,4 0 0-16,2 2-5 15,4 2 5-15,-2 2-1 16,0-2-2-16,-2 2-1 16,0 0 1-16,1 0-1 15,-3 6-3-15,4 0-3 16,-2 6 2-16,0 2 0 0,0-3 4 15,-2-4-6 1,1-2 0-16,-2-2 9 0,0-4-5 16,1-1-2-16,-2 0 4 15,3-1 0-15,-2-2-2 16,-1 1 0-16,3-2-1 16,-1 0 3-16,2-2-4 15,3-4-4-15,1-4 5 16,1-7-6-16,-2-9 2 15,0-6-2-15,-5-9 1 16,-1-3-3-16,0 0-21 16,0-16-16-16,2-21-34 15,-4-21-95-15,-1-22-419 0</inkml:trace>
  <inkml:trace contextRef="#ctx0" brushRef="#br1" timeOffset="-124575.28">28527 1727 276 0,'0'0'266'0,"0"0"-172"16,0 0-10-16,0 0 5 15,0 0-31-15,0 0 17 16,0 0-3-16,0 0-20 16,0 0 21-16,0 0-22 15,2 0-12-15,9 0-12 16,7 0 18-16,11 0-12 15,8 0-9-15,11 0-7 16,7 0-1-16,7-6 0 16,4-2-6-16,6 0-6 15,2-2 0-15,3 1-2 16,-2 0 1-16,2-1-2 16,-1 2 1-16,0 0 2 0,0-1-4 15,-3 1 0-15,-1 0 0 16,4-1-1-16,-2-1 1 15,5 2 1-15,-2-1 1 16,-3 0 0-16,-4 3-2 16,-4-3-1-16,-2 0 1 15,-4-2 1-15,-5 3 0 16,-9 2-1-16,-4 2 2 16,-8 0-2-16,-1 1 3 15,-3-1-1-15,-5 1-2 0,-5 1-1 16,-7 2 1-16,-8 0 0 15,-2-2 3-15,-3 2 1 16,0 0 21-16,0 0-2 16,0 0-2-16,0 0 3 15,0 0-8-15,0 0-6 16,0 0-6-16,0 0-4 16,0 0-1-16,3 7-1 15,-2 14 2-15,4 10 2 16,-2 3 1-16,-2 4 2 15,-1 3 0-15,0-2 1 16,0 3-2-16,0 4-1 16,0-3 2-16,0 4-2 15,0 0-1-15,0-1 0 0,0-1 1 16,0-1-3-16,0 1 3 16,0-2-2-16,0 0 0 15,0 1 0-15,0 0 0 16,0 1 0-16,0-1 3 15,0-2 2-15,0-1-4 16,0-1-1-16,2 2 0 16,3 2 0-16,-2 1 0 15,2-1-2-15,-2-3 1 16,0 0 0-16,0-5 0 16,-2-1 1-16,1-2-1 15,1-4 0-15,-1 0 0 16,-1-1 0-16,3 1 0 0,-1 1 0 15,-1 1 0-15,1-2 0 16,3 4 0-16,-3 0 0 16,3-1 0-16,1 2 0 15,-3-3 1-15,4-1-1 16,0-1-1-16,-1-2 1 16,2 0 0-16,-3-1-1 15,0-1 1-15,0-2 0 16,-1 2 0-16,2-1 0 15,-4-3 1-15,-3-3-1 16,3-2-1-16,-2-5 1 16,2-3-1-16,0 0 1 15,0-3-3-15,0 0-1 0,0 1 1 16,1 1 1 0,-1-2-1-16,-1-1 3 0,-1-3 0 15,-1 2 0-15,0-3 0 16,0 0 0-16,0 1 0 15,0-1 0-15,0 0 0 16,0 0-1-16,0 0 0 16,-8 0 0-16,-10 0-2 15,-5 0-2-15,-5 0 1 16,-5 0 0-16,-1 0-4 16,-3 0 3-16,1 0 0 15,-3 0-1-15,0 0 1 16,-3 2-4-16,-2-1-1 15,-1-1 1-15,-3 0 7 0,5 0-2 16,1 2 1-16,-1-1 2 16,4 1 1-16,2-1 0 15,1 0 0-15,2 1 1 16,3-2-1-16,-2 1 0 16,-3-1-1-16,0 2-2 15,-2-2-23-15,0 1 25 16,-1 3-2-16,-1 1 1 15,-4 0 0-15,0 3 2 16,0-1 0-16,1 0 2 16,6 1-1-16,3-2 3 15,2-4-4-15,5 2-5 16,-1 1 5-16,1 2-1 16,-2 0 0-16,-3 0-7 0,1 3 5 15,1-3-9-15,2-1-1 16,5-2 2-16,1-3 4 15,4-1 0-15,3 0-16 16,4 0 14-16,0 0 7 16,0 0 0-16,-2 0 2 15,-1 2-2-15,-2-1 1 16,2 1 0-16,-2-1 1 16,6-1 0-16,0 0-4 15,3 0 2-15,0 0-2 16,2 0-2-16,1 0-4 0,-4 0 7 15,4 0 1-15,-3 0-2 16,2 0 3-16,-1 0 1 16,0 0 0-16,-2-1 3 15,0 1-2-15,2-3-1 16,0 0 1-16,-1-1-1 16,1-2 2-16,-1 2-1 15,0-1-1-15,-1 4 4 16,2-2 5-16,-1 0-2 15,4 0-4-15,-2-1 14 16,2 0-5-16,0-1-4 16,-3-3 0-16,2 1-5 15,-3-2-2-15,1-1 3 16,0-3 13-16,1-3-1 0,0-1-6 16,2-2 4-16,-1-2 3 15,3-3 2-15,-1-5-8 16,-2-2 10-16,-2-4-6 15,-2-4-3-15,-5-2-10 16,1-6-1-16,-2 2-1 16,0 2-1-16,6 3-27 15,3 0-53-15,5-2-104 16,0-5-566-16</inkml:trace>
  <inkml:trace contextRef="#ctx0" brushRef="#br1" timeOffset="-122639.86">29364 2222 568 0,'0'0'108'16,"0"0"-20"-16,0 0 6 15,0 0 46-15,0 0 20 16,0 0-60-16,0 0-31 15,-4 0-11-15,-5 0-9 0,-7 0-15 16,-1 0-11-16,-4 3-7 16,-2 5 2-16,-2 5-13 15,-2 3-1-15,0 0 3 16,7 4-7-16,4-1 0 16,5 1-4-16,5 2 3 15,6 2 1-15,0-1-19 16,0-3 10-16,14-3-15 15,5-4 12-15,3-3 4 16,5-4 0-16,1-3 1 16,2-3 2-16,1 1 2 15,-3-1 2-15,1 2 1 16,-2 0 0-16,-3 3 0 0,0 0 2 16,-1 4-2-16,-2 4-1 15,-4 2 0-15,-5 6-2 16,-7 0 1-16,-5 5 4 15,0 2-2-15,-16 0 16 16,-14 2 9-16,-8-4 11 16,-4-1 3-16,-3-7-11 15,5-5-7-15,4-7-5 16,7-4-3-16,6-2-6 16,2 0-4-16,7-14-3 15,7-15-8-15,7-5-42 16,0-9-111-16,19-7-92 0,10-2-286 15</inkml:trace>
  <inkml:trace contextRef="#ctx0" brushRef="#br1" timeOffset="-122357.39">29573 2152 826 0,'0'0'249'15,"0"0"-196"-15,0 0 32 16,0 0-17-16,0 0-28 16,0 0 52-16,-5 89-48 15,5-49-2-15,6 7-13 16,6 1 7-16,-3 2-18 0,0-1 8 16,0 3-12-16,-3-1-2 15,-5 1-5-15,1-4-5 16,-2-7-2-1,0-6-1-15,0-9-26 0,2-7-70 16,1-8-92-16,1-11-260 16</inkml:trace>
  <inkml:trace contextRef="#ctx0" brushRef="#br1" timeOffset="-121834.89">29987 2187 1199 0,'0'0'113'0,"0"0"-110"16,0 0 14-16,0 0 34 15,0 0-4-15,0 0-29 16,-72 21-13-16,47 3 1 16,0 1-6-16,3 6-1 15,4 1 1-15,5-3 0 16,5-1-9-16,5-3-20 0,3-7-14 16,0-5 4-16,11-3 5 15,6-4 14-15,1-2 14 16,5 1 5-16,-1-3-4 15,-2 4 5-15,-3-1 0 16,-3 2 2-16,-2 1-2 16,-3-1 5-16,-2 2-1 15,-1 1 3-15,0 4 6 16,-3 4-4-16,-3 4 5 16,0 4 3-16,-2 2 1 15,-12 0 23-15,-4 1-14 16,-3-4 2-16,-3-2 4 0,0-5-4 15,0-5-13-15,0-3-5 16,4-7-11-16,4-3 0 16,5 0-32-16,8-16-78 15,3-9-93-15,3-5-359 16</inkml:trace>
  <inkml:trace contextRef="#ctx0" brushRef="#br1" timeOffset="-121306.09">30120 2230 775 0,'0'0'111'0,"0"0"-59"16,0 0 108-16,0 0-44 15,0 0-48-15,-61 98-23 0,55-57 1 16,5 3-3-16,1-1 2 15,0-3-20-15,3-2-14 16,12-6-2-16,9-4-4 16,4-9 3-16,5-7-7 15,3-9-1-15,-2-3-3 16,0-1-12-16,-8-16 1 16,-7-6 10-16,-8-6 4 15,-8-4 2-15,-3-9 8 16,0-3 3-16,-5-4 5 15,-12 3-5-15,-5 6 2 16,-3 13 6-16,-7 11 8 16,-3 11-14-16,-4 5-11 0,-6 1-4 15,3 18-7 1,0 7-40-16,2 5-121 0,3 3-176 16</inkml:trace>
  <inkml:trace contextRef="#ctx0" brushRef="#br1" timeOffset="-120305.79">28532 2138 553 0,'0'0'124'0,"0"0"-55"15,0 0 23-15,0 0 21 16,0 0 15-16,0 0-27 15,0 0-42-15,0 0-9 16,0 0 9-16,-5 0 1 16,-5 0-19-16,-11 0-8 15,-12 1-26-15,-15 12-5 16,-15 4 1-16,-13 1-2 16,-7 2 3-16,-4-2-2 0,4-2-1 15,11-5 9 1,14-3 22-16,18-4 5 15,14-2-8-15,13-2-6 16,7 0-15-16,4 0 2 0,2 0-2 16,0 0-1-16,0 0-3 15,0 0-4-15,0 0-4 16,0 0-20-16,9 0-60 16,5 0-113-16,-7 0-287 15</inkml:trace>
  <inkml:trace contextRef="#ctx0" brushRef="#br1" timeOffset="-119078.21">26995 1553 582 0,'0'0'205'16,"0"0"-147"-16,0 0 58 15,0 0 28-15,0 0-45 16,0 0-45-16,0-8-18 0,0 8-15 15,0 0 10-15,0 0-6 16,0 0 9-16,0 0-13 16,0 0-10-16,0 0-11 15,0 17 2-15,1 10-2 16,8 10 0-16,3 2 7 16,4 3 0-16,3-1 3 15,-3 0-4-15,-1-3 1 16,0-3-5-16,-5-2 1 15,2-8-2-15,-6-7 1 16,-3-6-2-16,-1-8 0 16,-2-2 1-16,0-2-1 15,0 0 7-15,0 0 7 0,-13 0 22 16,-13-2-20 0,-7-2-15-16,-6 4-1 0,0 0 0 15,2 7 0-15,3 10 0 16,2 1 1-16,12 2-4 15,7 3 1-15,9-1-3 16,4 3-2-16,0-1 5 16,17-2 1-16,3-5-1 15,6-5 2-15,5-5 0 16,5-7 4-16,3 0-2 16,4-2 1-16,2-15-1 15,-3-2-1-15,-5-1-1 16,-9-3 0-16,-7 0 0 0,-12-4 1 15,-9-4 0-15,0-4 1 16,-6-5 0-16,-12 2-1 16,-1 7-1-16,1 8 2 15,4 9 3-15,7 7 5 16,4 5 12-16,0 0-14 16,3 2-3-16,0 0-2 15,0 0-3-15,0 10-5 16,3 12 4-16,10 10 0 15,4 3 1-15,2 4 0 16,3 0 0-16,-1-3 1 16,-3 0-1-16,0-4-29 15,-1-4-73-15,2-9-110 16,0-11-242-16</inkml:trace>
  <inkml:trace contextRef="#ctx0" brushRef="#br1" timeOffset="-118587.98">27460 1801 1065 0,'0'0'208'16,"0"0"-199"-16,0 0 72 16,0 0-13-16,0 0-60 15,0 0-8-15,17-16-3 16,3 16 0-16,1 0-34 0,-4 0-22 15,-5 10 6 1,-3 3 7-16,-5 2 5 0,-4 0 6 16,0 2-8-16,0-2 28 15,0-4 10-15,0-4 3 16,0-1 1-16,0-4 0 16,0 0 1-16,0 1 0 15,0-2-3-15,0 2 3 16,5 1 11-16,1-1 12 15,0 1 7-15,2 0 1 16,0 1-7-16,-2-2 5 16,0 2-5-16,0-1 4 15,-2 1-10-15,-1 1 2 0,-1 3-1 16,-2 2 6-16,0 3 5 16,0 5-10-16,-2 2-5 15,-9-1-7-15,-1 1-5 16,-2-3 8-16,1-4-5 15,-1-1-3-15,-1-3 3 16,-1-5-1-16,-2-2 3 16,-3-3-8-16,0 0-8 15,0-18-79-15,8-12-207 16</inkml:trace>
  <inkml:trace contextRef="#ctx0" brushRef="#br1" timeOffset="-117666.78">30672 1810 287 0,'0'0'53'15,"0"0"30"-15,0 0 97 16,0 0-47-16,0 0-10 0,0 0 24 16,-16 2-34-16,16-2-18 15,0 0-22-15,0 0-20 16,-1 0-1-16,1 0-18 15,0 0-13-15,0 0-3 16,0 0-2-16,0 0-1 16,0 0-3-16,0 0 1 15,0 0 0-15,13 1-5 16,14 0-7-16,19-1 13 16,20 0 16-16,10 0-15 15,5 0-11-15,-3-2-2 0,-4-4-1 16,-6 1 0-1,-14 0 0-15,-11-2-1 0,-13 4 3 16,-14 0 0-16,-9 2 6 16,-6 1 11-16,-1-1 2 15,0 1 1-15,0 0-12 16,0 0-7-16,0 0-4 16,0 0-24-16,0 0-60 15,0-8-138-15,0-3-481 16</inkml:trace>
  <inkml:trace contextRef="#ctx0" brushRef="#br1" timeOffset="-116934.18">31784 1312 688 0,'0'0'345'0,"0"0"-246"0,0 0-23 15,0 0 7-15,0 0 7 16,0 0-20-16,-11 0-18 16,-5 0-13-16,-8 0-11 15,-4 0-12-15,-5 0-7 16,-3-3-6-16,-1-11-3 16,7-4 5-16,8-2-2 15,10-3-2-15,7-1 6 16,5 1-5-16,0-6-2 15,9 2-4-15,10 2 4 16,4 1 1-16,4 4-1 16,1 4-2-16,-1 7 1 15,-5 5 1-15,-3 2-1 0,-3 2 1 16,-4 0-3-16,-1 0 3 16,0 13-3-16,-2 7 3 15,0 4-2-15,-6 5 2 16,-3 4 1-16,0-1-1 15,-10 0-1-15,-10 0 0 16,-8-5 1-16,-5-6-2 16,-2-5-1-16,6-6-2 15,6-7 3-15,10-3 2 16,4 0 2-16,6 0 2 16,3 0 5-16,0 0 13 15,0-6-11-15,6 1-7 0,12 1-4 16,4 4-1-1,8 0 0-15,4 0 0 0,1 18-3 16,1 6 2-16,-1 4 1 16,-2 6-2-16,-1-4-25 15,-2-1-33-15,-4-3-83 16,4-9-104-16,-2-10-232 16</inkml:trace>
  <inkml:trace contextRef="#ctx0" brushRef="#br1" timeOffset="-116584.83">32078 1283 1190 0,'0'0'64'0,"0"0"-39"15,0 0 42-15,0 0-13 16,0 0 2-16,0 0-10 15,-37 91-24-15,37-60-11 16,5-2-3-16,12-5-8 16,5-5 0-16,2-6-2 15,-1-9 1-15,-1-4-14 16,-3 0 0-16,-5-14 7 16,-4-7 8-16,-4-7 7 15,-6-1 4-15,0 0 17 16,-3 3-8-16,-15 6 3 0,-2 6-5 15,0 10-13-15,-5 4-5 16,-4 4-1-16,-4 22-37 16,-3 9-100-16,1 3-163 15,1 2-816-15</inkml:trace>
  <inkml:trace contextRef="#ctx0" brushRef="#br1" timeOffset="-115132.85">29840 3645 573 0,'0'0'207'15,"0"0"-139"-15,0 0 37 16,0 0 19-16,0 0-27 15,0 0-41-15,-46-10-19 16,37 10-17-16,-6 4-9 16,-2 13 5-16,1 9 5 15,0 4-7-15,3 3-5 16,5 1 2-16,3 0 4 0,5-2-4 16,0-2-4-16,2-6-5 15,14-6 6-15,5-5-4 16,8-6-4-16,2-5-2 15,3-2-1-15,-3 0-3 16,-7-8 2-16,-4-9-4 16,-10-7 8-16,-5-3 1 15,-5-5 2-15,0-1 3 16,-6 1 2-16,-8 1 3 16,1 7 1-16,2 7-6 15,2 8-6-15,1 8-10 16,1 1-38-16,3 0-32 0,-1 7-132 15,1 7-85-15,1 5-334 16</inkml:trace>
  <inkml:trace contextRef="#ctx0" brushRef="#br1" timeOffset="-114230.43">29555 3707 312 0,'0'0'208'0,"0"0"-102"0,0 0 16 15,0 0-20-15,0 0 44 16,0 0-10-16,4 4-51 15,-1-4-32-15,0-9 5 16,3-8-16-16,2-5-38 16,2-3-1-16,-1-4 6 15,0-2 0-15,0-2-1 16,0-5-4-16,0 0-4 16,1 5 0-16,-1 6 0 15,0 10 0-15,-2 7-3 16,0 6 3-16,-4 3-7 0,-2 1 6 15,1 0 1-15,-2-2 0 16,0 2-4-16,0 0-2 16,6 0-2-16,3 0 5 15,5 5 3-15,3 2 1 16,4 2 5-16,3 4-3 16,1 1 1-16,-1 3 5 15,0 2-4-15,-5-1 0 16,-2 0-1-16,-3 3 0 15,-1-1-3-15,0 0-1 16,-1 1 0-16,6-2-43 16,0-4-100-16,-1-4-340 15</inkml:trace>
  <inkml:trace contextRef="#ctx0" brushRef="#br1" timeOffset="-113249.53">29890 3996 508 0,'0'0'276'0,"0"0"-250"16,0 0 19-16,0 0 63 15,0 0 12-15,0 0-29 16,-5-1-57-16,5 11-15 16,0 9 27-16,0 9 12 15,7 5-24-15,5 5 1 16,4 6-4-16,-1 5-3 15,2 3 4-15,-1 2-7 16,-1-1-6-16,-1 0-11 16,-4-7-4-16,2-6 2 15,-5-4-5-15,-1-6 7 0,1-6-1 16,-6-7 9 0,1-6-1-16,0-4-3 0,-2-3-1 15,0 1-11-15,0-4 2 16,0 2 3-16,0-2-5 15,2-1 1-15,-2 2-1 16,1-2 2-16,-1 0 2 16,0 0-3-16,0 0-1 15,0 0 1-15,0 0 0 16,0 0-1-16,0 0 1 16,0 0 2-16,2 0 0 15,-2 0-2-15,1 0 1 0,-1 0-2 16,2 0-10-1,4-7-56-15,-3-3-206 0,-3 2-940 16</inkml:trace>
  <inkml:trace contextRef="#ctx0" brushRef="#br1" timeOffset="-111230.34">29513 1627 848 0,'0'0'101'0,"0"0"-48"16,0 0 70-16,0 0-12 15,0 0-20-15,0 0-27 16,0 0-23-16,-7-57 3 0,-1 25 1 15,-3-12-2-15,-3-11-24 16,-4-6-7-16,-2-8-2 16,0 0-5-16,-1-3 0 15,3 1-2-15,-1 9-3 16,5 15 1-16,2 16 3 16,5 13 11-16,2 9-12 15,2 6 5-15,3 3-4 16,0 0-2-16,0 0-2 15,0 0-4-15,0 0-15 16,0 0-34-16,6 0-75 16,15 4-78-16,-3-4-227 15</inkml:trace>
  <inkml:trace contextRef="#ctx0" brushRef="#br1" timeOffset="-110714.5">28838 292 903 0,'0'0'262'0,"0"0"-262"15,0 0-23-15,0 0 23 16,35 113 52-16,-18-63-15 15,0-2-16-15,0-2-12 16,-1-4-9-16,-4-7 0 16,-1-3-18-16,0-9-85 15,-4-12-136-15,-4-8-45 16</inkml:trace>
  <inkml:trace contextRef="#ctx0" brushRef="#br1" timeOffset="-110062.73">28896 240 95 0,'0'0'764'0,"0"0"-723"16,0 0-13-16,0 0-19 15,0 0 17-15,0 0 26 16,53-26 1-16,-35 26-10 15,-1 0-19-15,0 12-4 16,-3 4-15-16,-2 4-5 16,-6 7-3-16,-6 4 2 0,0 1 2 15,-20 4 2 1,-8-8 0-16,-5-5-3 0,-1-9-6 16,1-9 6-16,3-5 4 15,8 0 2-15,8 0 2 16,7 0 4-16,4-5 21 15,3-1 10-15,0 3-23 16,0-1-18-16,16 4-2 16,7 0 0-16,6 0 1 15,9 11 1-15,2 5 3 16,2 2-5-16,0 3 0 16,-2-1 2-16,2-2-2 15,-7-2-2-15,-2-7-4 0,-4-1-13 16,-4-6-20-1,-7-2 6-15,-2 0 4 0,-7 0 12 16,-6-8 16-16,-3-7 2 16,0 1 2-16,-4-5 14 15,-15-1-1-15,-4 1-9 16,-2-2 6-16,-1 2 5 16,7 6-3-16,7 5 4 15,4 4-10-15,5 4 1 16,3 0-8-16,0 0-2 15,-2 12-8-15,2 12 8 16,0 6 3-16,0 1 2 16,15-3-5-16,1 1-1 15,6-7-11-15,2-1-74 16,8-8-79-16,2-7-139 0,2-6-407 16</inkml:trace>
  <inkml:trace contextRef="#ctx0" brushRef="#br1" timeOffset="-109342.4">29462 335 351 0,'0'0'547'0,"0"0"-487"15,0 0 26 1,0 0 15-16,0 0-51 0,0 0-29 15,-43-6-12 1,28 22-5-16,-4 10-4 0,2 2-1 16,0 0 0-16,4 0 0 15,5-6 0-15,8-3-11 16,0 0-30-16,10-7 2 16,13 0 31-16,5-5 9 15,3-3 0-15,1-2 0 16,-4-1-1-16,-4 0 1 15,-7 1 1-15,-3 2-1 16,-5 0 3-16,0 2-1 16,-6 2 1-16,-3 4-2 0,0 0 2 15,0 4 0-15,-15-4 3 16,-2-2-4-16,-3-3 1 16,-2-5 0-16,-1-2 8 15,-3 0 7-15,6-7 6 16,5-9 8-16,4-2 10 15,10-1-3-15,1-3-17 16,3 1-13-16,19 2-9 16,11 4-2-16,5 2-3 15,3 5-1-15,1 1-3 16,-5 2-11-16,-4 0-4 16,-8 4-5-16,-7-2 9 15,-7 1 6-15,-8-3 14 0,-3-4 0 16,0-4 32-1,0-2-10-15,-8-5 0 0,-6 1-1 16,3 0-1-16,0 5 1 16,0 4 1-16,3 8-3 15,2 2-19-15,-2 0 0 16,4 0-1-16,0 9-2 16,2 12 0-16,2 6-3 15,0 4 2-15,0 2 4 16,0-5 0-16,2-3 2 15,9-1-2-15,3-4-4 16,4-3-2-16,6-4-28 16,1-7-25-16,11-6-107 0,-2 0-128 15,-3-2-314-15</inkml:trace>
  <inkml:trace contextRef="#ctx0" brushRef="#br1" timeOffset="-109071.28">29812 110 172 0,'0'0'695'16,"0"0"-643"-16,0 0 121 15,0 0-55-15,0 0-60 16,0 0-13-16,-11 14-26 0,11 28 8 15,12 15 17 1,6 11-9-16,0 0-15 0,4 0-20 16,-1-8 0-16,-3-10-20 15,1-9-68-15,-3-7-102 16,-5-10-158-16,-8-8-452 16</inkml:trace>
  <inkml:trace contextRef="#ctx0" brushRef="#br1" timeOffset="-108915.35">29768 473 973 0,'0'0'129'0,"0"0"13"16,0 0-39-16,0 0-82 16,0 0-21-16,112-32-5 15,-37 19-94-15,-7-2-477 16</inkml:trace>
  <inkml:trace contextRef="#ctx0" brushRef="#br1" timeOffset="-94709.24">7780 8203 700 0,'0'0'113'0,"0"0"-81"15,0 0 34-15,0 0 20 16,0 0-4-16,0 0-43 0,0 0-39 15,0 0 2-15,-7 28-2 16,-2-3 4-16,-5 1 2 16,-2-1 0-16,-1-4-5 15,-2-3 6-15,3-3-4 16,5-7 4-16,5-2-6 16,3-5 2-16,3-1 5 15,0 0 2-15,0 0 4 16,0 0 9-16,0 0-2 15,0 0-10-15,5 0-7 16,7 0-4-16,4 1-2 16,8 4 0-16,0 1 0 15,4-2-28-15,-4-3-190 0,-2-1-97 16</inkml:trace>
  <inkml:trace contextRef="#ctx0" brushRef="#br1" timeOffset="-94062.93">7725 8293 678 0,'0'0'155'0,"0"0"-143"0,0 0-4 16,0 0 13-1,100-13 44-15,-53 12-24 0,6 1-20 16,17-3-7-16,3 1-3 16,9-6-10-16,-3 1-1 15,-6 1 0-15,-1-1 0 16,-5 1-2-16,-3 1 2 16,-4-3-1-16,-8 3 1 15,-4 1 0-15,-4 1 0 16,-5 1 1-16,-3 0-1 15,-1 2 0-15,-4-3 2 16,2 1 0-16,-2-1 0 16,-4 0 1-16,0 0 4 15,-5 2-3-15,0-1-1 16,-4 1 3-16,2 0 1 0,-5-1 4 16,1-2-2-16,-2 4 0 15,0-2 1-15,1 2 1 16,3 0-6-16,3 0-1 15,-1 0 0-15,-1 0-3 16,-4 0-1-16,0 0 0 16,-8 0 0-16,-2 2 0 15,-4 0-8-15,-1 2 4 16,0-2 4-16,0 2 21 16,0 2 14-16,-6-2-12 15,2-1-7-15,1-1-3 16,3-2-7-16,0 0-3 0,0 0-2 15,0 0-1-15,0 0-1 16,0 0-20-16,0 0-66 16,0 0-41-16,0 0 16 15,1 0 42-15,5 0 11 16,2 0-3-16,-4 0-34 16,2 0-167-16</inkml:trace>
  <inkml:trace contextRef="#ctx0" brushRef="#br1" timeOffset="-93676.66">9167 8056 881 0,'0'0'40'16,"0"0"-39"-16,0 0 4 15,0 0 0-15,0 0 1 16,0 0-2-16,68 4-4 16,-45 0 0-16,-4 3 0 15,-3-1-2-15,-6 1 2 16,-4 1-5-16,-4 1 2 15,1 1 3-15,-3 1 10 0,0 3 20 16,0 3 15-16,0 1-19 16,0 3 0-16,-3 0-21 15,-6 1 3-15,-10 2-8 16,-7 0-18-16,-8-3-146 16,-2-3-154-16</inkml:trace>
  <inkml:trace contextRef="#ctx0" brushRef="#br1" timeOffset="-93059.68">8310 7754 555 0,'0'0'167'15,"0"0"-72"-15,0 0 5 16,0 0 43-16,0 0-34 0,0 0-75 16,7 7-25-16,1 13 28 15,3 1 0-15,3 4-9 16,2-1-10-16,1 2 17 15,2-2-7-15,-2-5-14 16,-4 0-1-16,-1-5-5 16,-4-4-1-16,-3-2-5 15,-2-4-2-15,-1 0 2 16,-2-2-2-16,0-1-14 16,0-1-97-16,-6 0-276 15</inkml:trace>
  <inkml:trace contextRef="#ctx0" brushRef="#br1" timeOffset="-92193.64">9600 8070 115 0,'0'0'389'0,"0"0"-345"15,0 0 34-15,0 0 22 0,0 0-6 16,0 0-26 0,-19-3-25-16,14 3-15 15,-1 5-3-15,0 9 6 0,1 7-1 16,0 1-12-16,2 0-11 15,0 1 8-15,0-4 4 16,-2-1-3-16,-6 2-5 16,-3-4 4-16,-5 2 4 15,-2-4-5-15,-3-3-4 16,3-2 6-16,5-5-11 16,4-1 1-16,6-3 5 15,6 0-1-15,0 0 12 0,0 0 1 16,0 0-11-16,0 0 2 15,4 0-12-15,4 0-2 16,5 0 1-16,1 0-2 16,-1 0-4-16,5 0 5 15,0 2-3-15,1 1-58 16,2-3-159-16,-3 0-81 16</inkml:trace>
  <inkml:trace contextRef="#ctx0" brushRef="#br1" timeOffset="-91532.78">9462 8286 680 0,'0'0'129'0,"0"0"-94"15,0 0 20-15,0 0 44 16,0 0-2-16,0 0-64 15,62-23-14-15,-24 13-4 16,8 0-8-16,7-4 1 16,7 0 9-16,3 0 0 15,2-1-9-15,-2 3-8 16,-5 1 2-16,-1 4 1 16,-5 0-3-16,0 4 1 15,2-1-2-15,0-2 3 16,1 2-2-16,-3-2 2 0,-3 2-2 15,-4 0 0-15,-4 0 0 16,-1-1 1-16,-6 0-1 16,-1 1 0-16,-3 1 0 15,-4-2 0-15,-3 1-1 16,2 1 2-16,-1-1-1 16,-2 3 0-16,0-2-1 15,-2 1 0-15,-2 1 1 16,0-1 0-16,0 1-1 15,-1 0 1-15,-4-2 0 16,-4 1 1-16,-3 1-1 16,-3-2 0-16,4 2 0 0,-2-1 1 15,1 2-1 1,3-1-1-16,5 0 1 16,5 1 0-16,3-2 0 0,3 1 0 15,-3 1 0-15,-2 0 0 16,-5-2 0-16,-8 2 0 15,-4 0 0-15,-3 0 0 16,0-2 0-16,0 2 9 16,0 0 7-16,-17 0 5 15,-6 0-8-15,-5 5-1 16,4 1-4-16,9-1-5 16,6 0-3-16,6-1-3 15,3-3-35-15,0-1-198 0,0 0 6 16,8-5-392-1</inkml:trace>
  <inkml:trace contextRef="#ctx0" brushRef="#br1" timeOffset="-91176.4">10855 7953 738 0,'0'0'61'15,"0"0"-42"-15,0 0 1 16,0 0 45-16,0 0-15 0,0 0-7 16,40-1-27-1,-23 6-12-15,2 1-3 16,3 0-1-16,-4-3 0 0,2 3-1 16,-5 0-3-16,-2-1-4 15,-7 2 6-15,-1-1-2 16,-4 1-2-16,-1 5 6 15,0-1 1-15,0 4 25 16,0 2 13-16,-9 4 7 16,-4-2-14-16,-4 4-18 15,-5-1-8-15,-5-2-6 16,-4-1-5-16,-2-3-126 16,-6-5-56-16,0-4-280 15</inkml:trace>
  <inkml:trace contextRef="#ctx0" brushRef="#br1" timeOffset="-90552.84">9873 7710 545 0,'0'0'85'16,"0"0"-31"-16,0 0 41 15,0 0 0-15,0 0-3 0,0 0-22 16,24-9-23-1,8 4 9-15,6 2-31 0,1 0-15 16,-6 3-8-16,-6 0-1 16,-11 0-1-16,-4 9 0 15,-9 6-4-15,-3 3 0 16,0 2 4-16,0 3 8 16,-13-3-2-16,1-2-5 15,1-1 4-15,1-4-4 16,7-5 2-16,3-2-3 15,0-5-2-15,0 2 2 16,0-3 1-16,13 0 10 16,5 0 6-16,11 0 0 0,3-8-12 15,7-2-5 1,3 1-1-16,4 1-96 0,2-1-210 16</inkml:trace>
  <inkml:trace contextRef="#ctx0" brushRef="#br1" timeOffset="-89901.79">11207 7945 540 0,'0'0'144'15,"0"0"-135"-15,0 0 2 16,0 0-7-16,0 0 44 16,0 0 31-16,36 29-37 15,-20-11-18-15,-5 1-8 16,-5 3 24-16,-5 2 8 16,-1 3-15-16,0 0-8 15,-4-5-11-15,-8-1-3 0,-5-5 4 16,2-5 13-1,1-4-2-15,3-2 4 0,8-5-8 16,3 0 22-16,0 0-12 16,0 0-9-16,0 0-11 15,0 0 2-15,0 1-11 16,0 2-3-16,0 1-8 16,9 3 7-16,0-1 0 15,3 1-4-15,1-3-53 16,2-3-141-16,0-1-69 15</inkml:trace>
  <inkml:trace contextRef="#ctx0" brushRef="#br1" timeOffset="-89274.23">11252 8151 672 0,'0'0'90'0,"0"0"-47"16,0 0-4-16,0 0 47 16,0 0 28-16,82-4-42 15,-46 3-45-15,1 0-20 16,3-1-5-16,-1 1 1 16,0 1 0-16,-2 0-1 15,2 0-4-15,-6 0 4 16,-4 0-2-16,0 0 0 0,-5 0 0 15,4 0 0-15,1 0 0 16,0 0 0-16,4 0 0 16,6 0 1-16,1 0-1 15,2 0 1-15,3 3-1 16,0 1 0-16,2 0-2 16,0-3 0-16,3 1 2 15,1-2 0-15,1 1 2 16,2-1-2-16,-4 1-3 15,-3 2 3-15,-4-1 0 16,-1 4-2-16,-3-1 2 16,1-2 1-16,2 1-1 0,-2-1 1 15,2-1-1-15,-2-2 0 16,-3 0 1-16,-2 0 2 16,-5 0-3-16,-4 0 0 15,-5 0 2-15,-4 0-2 16,-3 0 0-16,-3 0 0 15,-2 0 1-15,1 0 0 16,-2 0 0-16,-1 0-1 16,-1 0 3-16,-4 0-1 15,-2 0 1-15,0 0 4 16,0 0 22-16,0 0-4 16,0 0-20-16,0 0-5 15,0-2-17-15,0 1-107 0,-6-4-143 16,-2 1-226-16</inkml:trace>
  <inkml:trace contextRef="#ctx0" brushRef="#br1" timeOffset="-88922.73">12851 8069 344 0,'0'0'350'16,"0"0"-298"-16,0 0-14 16,0 0-2-16,0 0 17 15,0 0 14-15,39 0-52 0,-29 6-12 16,4 4-2-16,1-1-1 16,-2-1 2-16,0 1-4 15,-2-2-5-15,-6 0-9 16,-2 1-3-16,-3-1 13 15,0 0 5-15,0 0 1 16,0 0 7-16,-5 2 10 16,-4 1 9-16,1 0-9 15,-2 3-15-15,0 1 0 16,-2-2-2-16,-5 2-2 16,-3-4-20-16,-3-3-68 15,-8-2-113-15</inkml:trace>
  <inkml:trace contextRef="#ctx0" brushRef="#br1" timeOffset="-88340.47">11710 7770 676 0,'0'0'60'16,"0"0"-32"-16,0 0 27 15,0 0 53-15,0 0-5 16,0 0-27-16,57-6-29 15,-34 4-33-15,1 2-10 16,-6 0-4-16,-5 0 2 16,-7 0-4-16,-4 0-6 15,-2 9-28-15,0 3 28 16,0 2 4-16,-9 0-3 16,0-1 3-16,2-1 2 15,2-2 2-15,2-2-3 0,2-1 1 16,1-1-6-16,0-2 4 15,0 0-4-15,0 0 6 16,0 0 2-16,3 2 5 16,7-2-3-16,5 2 4 15,-1-1-1-15,2 3 0 16,-1 0-3-16,1 1 1 16,-1 1 10-16,-3 1 6 15,-5 0-4-15,-5 2-5 16,-2 1-9-16,0 0 5 15,0 0 3-15,-19-1-2 16,-10-4-1-16,-6-1-6 16,-4-3-3-16,1-3-59 15,4-2-94-15,9 0-73 0</inkml:trace>
  <inkml:trace contextRef="#ctx0" brushRef="#br1" timeOffset="-87621.23">13148 8032 203 0,'0'0'434'16,"0"0"-387"-16,0 0-1 16,0 0 27-16,0 0-5 15,0 0-30-15,5 6-32 0,-5 9 35 16,-8 4-11-16,2 3-1 15,-6-1-14-15,0-1 1 16,-4-2 1-16,-1-1 3 16,-5-3-8-16,1-4-3 15,8-3 1-15,5-2 10 16,5-5 16-16,3 1-21 16,0-1-2-16,0 0 10 15,0 0-3-15,9 0-9 16,6 0-8-16,5 0-1 15,-1 0-2-15,-1 1-53 16,1-1-146-16,-7 0-90 0</inkml:trace>
  <inkml:trace contextRef="#ctx0" brushRef="#br1" timeOffset="-86860.74">13094 8174 764 0,'0'0'103'0,"0"0"-21"15,0 0 23-15,0 0 3 16,0 0-58-16,0 0-33 16,78-17-11-16,-42 14-4 15,1 2-1-15,2-2-1 16,1 0 0-16,-1 2 0 0,-3 0 1 15,-2 1-2-15,0 0 2 16,-2-2-2-16,-1 1 1 16,-3-1 0-16,-1 1 0 15,-3 0 0-15,3-1 0 16,-6 1 1-16,1-1-1 16,-1 2 1-16,0 0-1 15,-2 0 0-15,2-1 0 16,-3 0-1-16,0-1 1 15,0 0 0-15,-2 2 0 16,1 0 0-16,-2 0 0 16,1 0 1-16,-1 0-1 0,1 0-1 15,-1 0 1-15,2 0 3 16,-2 0-3-16,1 0-1 16,-1 0 1-16,-2-1 0 15,-1 0 1-15,-1 1-1 16,1 0 0-16,0 0 1 15,2 0-2-15,0 0 1 16,2 0 0-16,-1 0 0 16,2 0 0-16,-2 0 1 15,-1 0-1-15,0 0 0 16,-2 0 0-16,3-1 0 16,0 1 0-16,1-2 0 15,2 1 0-15,3-2 0 0,0 0-1 16,0-1 1-1,-3 1 1-15,-1-1 1 0,-1 0-2 16,-5 1-1-16,-3-2 1 16,1 1 1-16,0 1-1 15,4 0 0-15,2 2-1 16,1-2 1-16,0 2 0 16,-2-4-2-16,-2 4 1 15,-4-1-1-15,-2 0-4 16,-5 2 2-16,-1 0 2 15,0-2-13-15,0-2-31 16,-13-3-143-16,-5-4-106 0</inkml:trace>
  <inkml:trace contextRef="#ctx0" brushRef="#br1" timeOffset="-86535.07">14338 7978 818 0,'0'0'113'16,"0"0"-73"-16,0 0 47 15,0 0 50-15,0 0-74 16,0 0-57-16,48-3-6 16,-19 3 0-16,-6 0-3 15,-4 6-1-15,-5 1-3 16,-6-1 1-16,-2-1 0 0,0 2 1 15,-5 0-1-15,-1 1 4 16,0 2 1-16,0-2 1 16,0 4 0-16,0 2 0 15,0 3 1-15,0 2 0 16,-4 2-1-16,-8 0 0 16,-6-1 0-16,-2 0 0 15,-3-2-37-15,-4-4-129 16,-4-5-33-16</inkml:trace>
  <inkml:trace contextRef="#ctx0" brushRef="#br1" timeOffset="-85437.9">13885 7774 760 0,'0'0'84'0,"0"0"-9"16,0 0 48-16,0 0-27 16,0 0-40-16,0 0-12 15,-99-3-16-15,56 7-11 16,-8 2-4-16,-8-1-8 15,-2-2-4-15,7-2 6 16,15-1-5-16,18 0 0 16,15 0 1-16,6 0 1 15,0-7 4-15,14-8-8 16,13-2-9-16,7-3-11 16,2 2-18-16,-5 0 2 15,-5 4 27-15,-10 2 5 0,-7 7 4 16,-5 3 9-1,-4 2 21-15,0 0 11 0,0 0-25 16,0 7-8-16,2 19-5 16,4 10 30-16,6 10-22 15,4 8-6-15,8 8-5 16,3 1-50-16,-5-3-415 16</inkml:trace>
  <inkml:trace contextRef="#ctx0" brushRef="#br1" timeOffset="-79215.4">11101 1515 723 0,'0'0'125'16,"0"0"-96"-16,0 0-15 15,0 0 44-15,0 0-36 16,0 0-4-16,0 0 40 16,29-17 21-16,18 17-34 15,16 0-12-15,10-3-4 0,14 0-9 16,4-1-7-16,4-3-3 15,4-1-4-15,0-1-3 16,-3 3 1-16,-10-3-3 16,-14 4 1-16,-18-1-4 15,-20 0 2-15,-17 4-3 16,-10 2 3-16,-7 0 3 16,0 0-3-16,-26 0-1 15,-21 5 1-15,-22 9-4 16,-19 0 4-16,-7 0-1 15,-2-1 1-15,-2-2-2 16,-2 0 1-16,7-2 1 16,6-2 0-16,15-4 0 15,18 1-2-15,17-2 2 16,16 0 2-16,16 0-2 0,6-2 0 16,0 0 5-16,22 0-4 15,26 0 2-15,31-11-2 16,21-4 1-16,13 1 2 15,2 1-1-15,-6 1-3 16,-13 0 2-16,-14 3 0 16,-18 0-2-16,-24 4-3 15,-19 2 3-15,-21 1 0 16,-5 2 5-16,-39 0-5 16,-25 0 0-16,-25 11-1 15,-24 7 0-15,-16 1-3 16,-6 1 4-16,4 0 0 0,18-3 2 15,26-3 1 1,35-6 0-16,29-2 6 0,28-5-5 16,25-1 10-16,38 0-13 15,35-11 14-15,26-7 11 16,19-2 1-16,8-1-12 16,-2 4-7-16,-10-1-1 15,-17 4 0-15,-22-1-4 16,-27 1-1-16,-21 4 0 15,-19 2 2-15,-15 2-1 16,-8 4 1-16,-7 1-2 16,-3 1-2-16,0 0-3 15,0-3-118-15,-11-8-363 0</inkml:trace>
  <inkml:trace contextRef="#ctx0" brushRef="#br1" timeOffset="-59557.88">16020 15216 811 0,'0'0'226'0,"0"0"-175"15,0 0-39-15,0 0 63 16,0 0 9 0,0 0-22-16,0 0-19 0,0 0-24 15,0 10-1-15,0 9 23 16,2 8-7-16,2 5-15 15,-1 2 1-15,1 3 1 16,-2 0-12-16,-1-2 1 16,1-2-4-16,-1-8 4 15,1-7-8-15,-2-8 2 16,1-7 2-16,1-3-3 16,-1 0 4-16,2 0 1 15,3 0 8-15,11 0-8 16,6-7 7-16,16-3-6 0,9-2-9 15,10 5 1-15,7 0 3 16,7-2-4-16,5 8 2 16,6-4-2-16,7 2 0 15,7 2 3-15,14-1-2 16,10-4 6-16,8 0-7 16,8 0-7-16,5-4 7 15,4 0-2-15,3 2 2 16,-4-2 2-16,-1 1-1 15,-1-4-1-15,-6 1 3 16,-3-2-3-16,-3 1-6 16,-7 2 5-16,-1-1-3 0,-6 1 4 15,1 2-2-15,-2-3 5 16,1 2-3-16,5 2 1 16,0-2 1-16,4 0-2 15,10-3-1-15,13-3-4 16,24-1 5-16,18 0 0 15,12 1 0-15,1 1-1 16,-8-2 0-16,-10 0-3 16,-10-1-1-16,-5 3 5 15,-12-2 0-15,-12 1 4 16,-6-4-3-16,-11 1 3 16,-5-1-2-16,1-1-2 15,-7 3 0-15,-1 2 0 16,-8 1 0-16,-10 5-1 15,-11 3 2-15,-12 3-1 0,-12 4 2 16,-11-2-1-16,-7 2-1 16,-8 0 2-16,-1 0 0 15,-1 0 1-15,-3 0 0 16,-1 0-2-16,0 0 5 16,-3 0-6-16,-9 0 2 15,-4 0-2-15,-7 0 0 16,-6 0-1-16,-1 0 1 15,-3 0 6-15,0 0 6 16,0 0-1-16,0 0-5 16,0 0-4-16,0 0 4 0,0-1-2 15,0 1 3-15,0 0-3 16,0 0 2-16,0-2-1 16,0 2 1-16,0 0 1 15,0-2 1-15,0-5 4 16,-7-8 5-16,-9-4-12 15,-6-9-4-15,-8-1 0 16,-3-4-1-16,-1 1 0 16,1 5 0-16,8 4-2 15,6 7 1-15,7 5 0 16,3 5 1-16,4 4 0 16,2 2 1-16,2 0-2 15,1 0 1-15,0 0-4 16,0 0 3-16,0 0-5 0,6 0 0 15,13 8 5 1,13 5 1-16,7 0 5 0,6-1-3 16,-3 2-1-16,-5 2-1 15,-8 2 0-15,-17 9-2 16,-12 5-18-16,-18 8-76 16,-33-1-184-16,-22 2-831 15</inkml:trace>
  <inkml:trace contextRef="#ctx0" brushRef="#br1" timeOffset="-58708.06">19200 16051 772 0,'0'0'72'0,"0"0"-62"0,0 0 112 15,0 0 88-15,0 0-95 16,0 0-12-16,-65 38-28 15,16-14-30-15,-12 1-18 16,-7-3-9-16,-3-4 3 16,4-4 5-16,6-6-5 15,9-7-7-15,13-1-7 16,12-6-3-16,12-22-2 16,12-14-1-16,3-14-1 0,13-4-16 15,19 1-14 1,8 6-4-16,6 7 3 0,-2 6 19 15,-6 8 5-15,-11 8 7 16,-7 7 0-16,-10 8 1 16,-6 5 5-16,-4 4 24 15,0 0 6-15,0 0-12 16,0 0-4-16,0 4-11 16,0 24-3-16,0 15 7 15,5 14 38-15,7 8-8 16,3 6-9-16,3 3-16 15,3 0-8-15,-1-2-6 16,0-8-4-16,4-5 0 16,3-8-12-16,5-7-45 0,4-13-68 15,-3-16-272 1</inkml:trace>
  <inkml:trace contextRef="#ctx0" brushRef="#br1" timeOffset="-57442.94">19813 15814 1187 0,'0'0'142'16,"0"0"-126"-16,0 0-13 15,0 0 11-15,0 0 18 16,0 0 3-16,-88 58 10 16,67-17-10-16,0 8-3 15,3 4 2-15,3 0-2 16,7-1 0-16,5-5-4 16,3-3-4-16,0-9 5 15,14-2-6-15,7-8-11 16,2-4 2-16,5-3-6 15,2-5-5-15,3-4 1 0,0-8-4 16,0-1 0-16,2 0-2 16,0-14-1-16,0-5-7 15,-4-1-3-15,-4-2 3 16,-3-3 4-16,-8-5 2 16,1-8 4-16,-4-10 0 15,-1-11 0-15,-5-10 4 16,-2-10-2-16,-2-8-2 15,-2-1-5-15,-1-1-17 16,0 7 18-16,0 14 2 0,0 13 2 16,0 15-1-1,0 17 1-15,-3 9-1 0,0 6 1 16,0 7 1-16,0 1 5 16,2 0-1-16,-1 24-4 15,1 18-1-15,1 16 7 16,0 9 3-16,10 2 3 15,11 2 0-15,0-2 3 16,3 0-3-16,-2 1-10 16,4-7 1-16,-4-2-4 15,5-7-5-15,-2-12-38 16,-1-12-63-16,-3-16-166 16,-9-13-412-16</inkml:trace>
  <inkml:trace contextRef="#ctx0" brushRef="#br1" timeOffset="-55407.11">20599 15862 1193 0,'0'0'111'0,"0"0"-74"15,0 0 47-15,0 0-21 16,0 0-24-16,-87 14-5 15,61 6-13-15,-3 6-12 16,-1 4-3-16,1 7-1 16,0 3 6-16,5 0 2 15,6-2 7-15,9-5-9 16,6-9-1-16,3-6-4 16,0-6 3-16,15-8-1 15,14-4-7-15,7-7 8 16,10-20-8-16,0-7-2 15,-3-10-6-15,-7-1-5 0,-9-1 8 16,-12 6 1 0,-9 11 3-16,-6 7-2 0,0 11 2 15,-2 7 0-15,-14 4-2 16,-5 0-4-16,-1 4 2 16,4 9-9-16,7 0-26 15,10 2-69-15,1-2-108 16,16-6-214-16</inkml:trace>
  <inkml:trace contextRef="#ctx0" brushRef="#br1" timeOffset="-55156.89">20914 15749 771 0,'0'0'502'0,"0"0"-470"15,-91 24-29-15,59-2 32 16,1 6 62-16,4 4-31 16,10 4-27-16,6 6-13 15,9 0-9-15,2 0-14 16,2-1 2-16,14-5-5 16,4-8 1-16,8-9-1 15,9-8-9-15,5-9-87 16,4-2-98-16,2-11-279 15</inkml:trace>
  <inkml:trace contextRef="#ctx0" brushRef="#br1" timeOffset="-54573.48">21116 15436 1184 0,'0'0'102'0,"0"0"-86"0,0 0 45 16,-49 91 45-16,36-38-43 15,1 6-18-15,4 6-28 16,2 3-2-16,2-1-12 15,-3-2 0-15,1-4-3 16,0-6 3-16,-2-8-2 16,0-9 0-16,1-10 0 15,0-12-1-15,4-10 1 16,1-4-1-16,2-2 1 16,0-13 3-16,3-20-4 15,13-19-7-15,6-8 0 16,4-2-10-16,6 2-13 15,2 10 18-15,2 10 10 0,-1 9 1 16,-3 9 0 0,-8 6 0-16,-8 6 1 0,-7 7 0 15,-4 3 2-15,-5 3 3 16,0 20 6-16,0 8 9 16,-15 6-9-16,-8 3-7 15,-2 2 8-15,-2 1 0 16,3-4 0-16,5 0 8 15,8-8-6-15,7-8-1 16,4-5-7-16,7-11-4 0,26-7 1 16,18-2-3-1,14-22-68-15,3-12-180 0,-1-5-462 16</inkml:trace>
  <inkml:trace contextRef="#ctx0" brushRef="#br1" timeOffset="-54289.3">22259 15388 834 0,'0'0'436'15,"0"0"-401"-15,0 0-15 16,0 0 72-16,0 0 3 0,-83 56-29 15,55-11-27-15,-1 10-12 16,2 9-12-16,5 5 0 16,2-2-2-16,8-4-4 15,5-5-6-15,7-6-3 16,0-7 1-16,9-10-1 16,19-12-8-16,11-13-54 15,9-10-120-15,7-14-325 16</inkml:trace>
  <inkml:trace contextRef="#ctx0" brushRef="#br1" timeOffset="-53706.4">22469 15579 942 0,'0'0'211'0,"0"0"-157"16,0 0 62-16,0 0 3 16,-90 83-49-16,75-46-26 15,4 5-10-15,4-3-21 16,5-4-7-16,2-6 1 16,0-8-3-16,14-7-3 15,14-12 4-15,10-2-5 16,9-9-11-16,3-16-52 15,-1-11-18-15,-6-9 1 0,-7-9 42 16,-6-1 20-16,-8 10 9 16,-7 16-3-16,-9 15 12 15,-6 14 42-15,0 0 31 16,-6 14-42-16,-12 12 3 16,0 11 11-16,5 4-4 15,4 1-18-15,4 4-12 16,5-1-2-16,0 0-3 15,0 0-4-15,12 1-1 16,2 3 3-16,2 0-2 16,-1-2 0-16,1 1-1 15,-2-3 1-15,-5 1-2 0,-9 1 3 16,0 2 8-16,-17-2 1 16,-12-1 8-16,-12-7-12 15,-2-6 0-15,1-9-3 16,2-9-4-16,4-11 2 15,4-4-3-15,7-13 0 16,3-18-5-16,4-14-6 16,9-10-27-16,9-8-80 15,0 1-164-15,27 0-277 16</inkml:trace>
  <inkml:trace contextRef="#ctx0" brushRef="#br1" timeOffset="-52905.72">23059 15544 916 0,'0'0'126'0,"0"0"-76"0,0 0 55 15,0 0-29-15,0 0-11 16,0 0-17-16,-51 39 2 16,39-9-7-16,1 9-6 15,0 4-13-15,5 4-9 16,1-1 0-16,4 0-4 15,1 1-6-15,0 1 0 16,0-2-2-16,13-4 1 16,5-7-1-16,3-6-3 15,8-9 4-15,5-8-4 16,11-12 3-16,6 0-3 16,10-27-25-16,1-12-28 15,5-12-14-15,-4-9 2 16,-3-17 19-16,-9-16-21 0,-7-18 15 15,-11-17 20-15,-12-8 19 16,-8 11 8-16,-8 24 5 16,-5 33 0-16,0 30 61 15,-2 21-1-15,-7 12-8 16,-2 5 1-16,-2 0-22 16,-4 21 3-16,0 12 13 15,1 14-7-15,5 12-9 16,5 10-13-16,6 9 3 15,0-2 0-15,0 1-6 16,15-8-6-16,6-7-8 16,4-9 0-16,5-8-1 15,3-12-3-15,4-15-13 16,2-12-22-16,4-6-16 0,-2-15-11 16,-2-19 19-16,-8-11 25 15,-9-10 20-15,-10-6 1 16,-5 0 0-16,-5 12 4 15,-2 15 21-15,0 16 55 16,0 9-36-16,0 6-16 16,0 3 5-16,0 0-19 15,0 19-12-15,3 18-2 16,5 15 4-16,1 13-4 16,5 2 0-16,5 3 0 0,3 1-36 15,0-4-162 1,-2-8-353-16</inkml:trace>
  <inkml:trace contextRef="#ctx0" brushRef="#br1" timeOffset="-47712.58">26241 797 88 0,'0'0'1081'16,"0"0"-1026"-16,0 0 3 15,0 0 54-15,0 0-17 16,0 0-21-16,0 0-31 16,-15-5-17-16,15 5-11 0,0 0 7 15,0 0 0-15,0 0-1 16,0 0-4-16,0 0-7 16,0 0-1-16,0 0 0 15,0 6 8-15,0 3-1 16,0 1-4-16,0 1-4 15,0 2 3-15,0-1-5 16,2 1 1-16,-1 0 2 16,2-1-4-16,-1 1 7 15,1 0-6-15,-2 1-2 16,2 1 3-16,0 1 4 16,2 2-6-16,0-2 3 15,0 1 2-15,0 1-5 0,-4 0 1 16,2 2-1-1,-3 0 0-15,2 0 3 0,-1-1-3 16,1 0 0-16,-1-3-5 16,-1-5 3-16,2-1 2 15,-2-5-4-15,0 0 4 16,1-3-4-16,-1-1 0 16,2 1 2-16,-2 1-3 15,0 2 3-15,0-3-3 16,0 2 0-16,0-3 4 15,1 1 0-15,-1-1-3 16,0-1 4-16,0 0-4 16,0 0 1-16,0 0-2 0,0 0 0 15,0 0-1-15,0 2 1 16,0 0 0 0,0 3 0-16,0-1 0 0,0-1 2 15,0-2 2-15,0 1-4 16,0 1 0-16,0-1 0 15,0 4 0-15,0 0 0 16,0 0 0-16,0 2 0 16,0-2 1-16,-3 1 0 15,2-2-1-15,-1 1 0 16,2-2-1-16,-1-1 1 16,1-2 0-16,0-1 0 15,-2 2 1-15,2-2-1 16,0 1 0-16,-1-1 0 0,1 0 0 15,-2 0 7-15,2 0-6 16,0 0 1-16,0 0 0 16,0 0-1-16,0 0-1 15,0 0 1-15,0 0 0 16,0 0-1-16,0 0 0 16,0 0 0-16,0 0 2 15,0 0-4-15,0 0 5 16,0 0-6-16,0 0 3 15,0 0 0-15,0 0 3 16,0 0-3-16,0 0-2 16,0 0-4-16,0 0-16 0,0 0-75 15,0-6-89 1,2-16-652-16</inkml:trace>
  <inkml:trace contextRef="#ctx0" brushRef="#br1" timeOffset="-44374">25735 833 508 0,'0'0'98'0,"0"0"-6"16,0 0 12-16,0 0-3 15,0 0 9-15,0 0-27 16,0 0-12-16,0-2-19 16,0 2-33-16,0 0-6 15,0 0 1-15,0 0 3 16,0 0-5-16,0 0-1 16,0 4 2-16,0 8 19 15,0 6-5-15,0-2-2 16,0 2-11-16,2 3 4 15,2 0 2-15,1 6 0 16,1 2 0-16,-1 2 0 0,2 3 4 16,-4-1-4-1,-2-1-4-15,2-4-2 0,-1-2 0 16,-1-2-1-16,2-2-7 16,-1-2 1-16,-1 0 2 15,-1 0 0-15,0-4-1 16,0 0 0-16,0-2 7 15,0-2-4-15,0-2-4 16,0-3 4-16,0-4-4 16,0-1-4-16,0-2 5 15,0 0-4-15,0 0 0 16,0 0 5-16,0 0-5 16,0 0 6-16,0 0-4 0,0 0-2 15,0 0 1 1,2-7-5-16,4-7-4 0,6-5-54 15,-6-1-157-15,-6-7-652 16</inkml:trace>
  <inkml:trace contextRef="#ctx0" brushRef="#br1" timeOffset="-43362.35">25193 879 458 0,'0'0'100'0,"0"0"-14"15,0 0 50 1,0 0-21-16,0 0 44 0,0 0-42 15,0-10-61-15,0 10-31 16,0 5-4-16,0 11-1 16,0 8 47-16,-4 3-18 15,1 2-11-15,-1 7 4 16,-2 0-6-16,5 3-8 16,-1 0 0-16,2-1-12 15,0-2 1-15,0 0 0 16,0-4 1-16,6-2 1 15,-2-2-1-15,-1-1-9 16,0-4 4-16,-1-4-3 16,-2 0 2-16,0-6-3 0,0-6-3 15,0-1-1 1,0-6 1-16,0 0 2 0,0 0-6 16,0 0 4-16,2 0 1 15,-2 0 1-15,0 0 2 16,1 0-3-16,-1 0-3 15,2-10-4-15,-2-12-22 16,0-6-121-16,0-6-412 16</inkml:trace>
  <inkml:trace contextRef="#ctx0" brushRef="#br1" timeOffset="-42492.15">24529 901 524 0,'0'0'170'16,"0"0"-112"-16,0 0 52 16,0 0 33-16,0 0-17 15,0 0-55-15,-9-4-36 16,9 4-16-16,0 0-4 15,0 0-2-15,0 3-11 16,0 14 1-16,0 7 28 16,0 7 3-16,0 3 5 0,0 4 8 15,0 4-1 1,0-1-18-16,0 3 1 0,0-1-3 16,0 0-12-16,0 3-4 15,1 0 2-15,5-1-5 16,1-4 2-16,2-6 2 15,-1-5 6-15,-3-8-5 16,2-5-4-16,-4-4 5 16,-3-6-4-16,1-3 1 15,-1-1-1-15,0-3-3 16,0 0 6-16,0 0 6 16,0 0-1-16,0 0-1 15,0 0-9-15,0 0 2 16,0 0-5-16,0 0-3 0,0 0-1 15,0 0 0-15,0 0-36 16,3 0-110-16,-1 0-525 16</inkml:trace>
  <inkml:trace contextRef="#ctx0" brushRef="#br1" timeOffset="-36372.03">26261 222 497 0,'0'0'110'16,"0"0"-62"-16,0 0 53 16,0 0-23-16,0 0-6 15,0 0 39-15,0 0-60 16,0-13-30-16,0 13 5 15,0 0 7-15,0 0-8 0,0 0-4 16,0 0-4-16,-2 0-1 16,-5 0 2-16,1 0-10 15,0 0-5-15,-2 0 2 16,4 0 5-16,-3 0 1 16,1 0-4-16,-4 0-4 15,0 8 7-15,-3 2-7 16,-1 4 2-16,1 3 0 15,4-1 0-15,3 5 11 16,3 0-6-16,3-2 1 16,0 1 5-16,3-3-4 15,10-2 9-15,8-5-7 16,1-1-5-16,3-3-5 0,0-3 0 16,0-2 1-1,-4-1-1-15,-6 0-3 0,-5 0-1 16,-5 0 0-16,-2 0-1 15,-2-4-32-15,-1-7-211 16,0-3-618-16</inkml:trace>
  <inkml:trace contextRef="#ctx0" brushRef="#br1" timeOffset="-35496.62">26449 324 708 0,'0'0'174'0,"0"0"-97"16,0 0 33-16,0 0 12 15,0 0-46-15,0 0-31 16,0 31-21-16,0-12 39 16,0 2-24-16,0 1-13 15,0 0-4-15,0-3-12 16,3-3-1-16,3 1-7 15,0-5 2-15,-2 0-4 16,2-5-69-16,-6-7-332 0</inkml:trace>
  <inkml:trace contextRef="#ctx0" brushRef="#br1" timeOffset="-34882.16">25564 229 640 0,'0'0'181'16,"0"0"-111"-16,0 0 103 15,0 0-39-15,0 0-63 16,0 0-14-16,-36 2-33 16,32 11-14-16,-2 9-6 15,-2 7 1-15,5 4 7 16,2 3 7-16,1-3-4 0,0-2-7 16,0-4-6-1,0-3-2-15,13-6 0 0,4-3-6 16,11-8-137-16,6-7-222 15,5 0-282-15</inkml:trace>
  <inkml:trace contextRef="#ctx0" brushRef="#br1" timeOffset="-34543.41">25749 374 106 0,'0'0'846'0,"0"0"-772"15,0 0-19-15,0 0 33 16,0 0-46-16,0 0-8 0,-17 0-19 16,29 0-13-16,1 0-1 15,1 3-1-15,-2 4 0 16,-4 1 0-16,-1 1 2 16,-5 0 0-16,-2 4 0 15,0-2 2-15,0 3-4 16,0 2 3-16,-12 1 12 15,0 1 7-15,0 0 3 16,0-1-3-16,6-2-8 16,6-4 11-16,0-2-8 0,5-4-7 15,17-5-1 1,12 0-6-16,4-1-3 0,3-16-139 16,-10-2-282-16,-15-3-457 15</inkml:trace>
  <inkml:trace contextRef="#ctx0" brushRef="#br1" timeOffset="-34139.26">25039 263 751 0,'0'0'152'0,"0"0"-124"16,0 0 55-16,0 0 22 16,0 0-48-16,0 0-21 15,-12 65 4-15,2-41-18 16,4 2 6-16,3 2-9 0,3-3 2 16,0 0-9-16,0 0-10 15,7-4 5-15,8-3-7 16,6-5-1-16,7-6-127 15,4-7-301-15</inkml:trace>
  <inkml:trace contextRef="#ctx0" brushRef="#br1" timeOffset="-33703.18">25231 416 853 0,'0'0'99'0,"0"0"-59"15,0 0 101 1,0 0-69-16,0 0-41 0,0 0-25 16,9-4-6-16,2 4 1 15,-1 0-2-15,-1 0 1 16,-6 5-1-16,-3 4-1 16,0 2-4-16,0 0 0 15,0-1 3-15,-2 0 2 16,-3-1 1-16,2-3-2 15,3-2 1-15,0-1 0 16,0-1 1-16,0 2 1 16,0-1-1-16,0 1 0 15,4-1-1-15,3 0 2 16,-2 0-1-16,3 0 4 0,-1 1-2 16,3-1 2-16,-2 2 0 15,-1 2-1-15,2 5 1 16,-1 2 1-16,-4 2 4 15,-1 2 0-15,-3-2-6 16,0 3 1-16,-13-1-4 16,-13 0-2-16,-12-2-40 15,-10-5-230-15,-7-2-151 16</inkml:trace>
  <inkml:trace contextRef="#ctx0" brushRef="#br1" timeOffset="-33307.45">24206 251 747 0,'0'0'125'0,"0"0"-117"15,0 0 12-15,0 0 58 16,0 0 7-16,0 0-28 15,-28 78-1-15,36-40 3 16,9 3-18-16,4-1 9 16,0-4-24-16,1-4-13 15,4-4-4-15,-1-5-3 16,1-6-6-16,4-7-15 16,2-10-237-16,2 0-400 15</inkml:trace>
  <inkml:trace contextRef="#ctx0" brushRef="#br1" timeOffset="-32865.95">24719 467 582 0,'0'0'78'15,"0"0"-22"-15,0 0 53 16,0 0-4-16,0 0 32 16,0 0-5-16,-14 10-75 15,-12-3-23-15,-8 1-15 16,-5 1-9-16,6-7 0 16,7-2 7-16,8 0-7 0,9 0-1 15,6-2-3 1,3-11 7-16,0-1-11 0,4-2-2 15,9 2-2-15,1 0-2 16,-5 5 2-16,-2 0 2 16,-4 5 3-16,-1 2 5 15,-2 2 18-15,0 0 8 16,0 0-1-16,0 0-10 16,0 0-10-16,0 0-10 15,0 17-3-15,0 13-4 16,4 11 4-16,5 7 1 15,3 2-1-15,2 4-1 16,3-2-92-16,3-8-209 0</inkml:trace>
  <inkml:trace contextRef="#ctx0" brushRef="#br1" timeOffset="-28525.49">31960 2046 603 0,'0'0'142'15,"0"0"-78"-15,0 0 32 16,0 0 70-16,0 0-23 16,0 0-60-16,0 0-27 15,0-4 2-15,0 4-3 16,0 0-15-16,0 0 7 15,0 0-17-15,0 0-14 0,0 0-4 16,0 4-4-16,0 9-2 16,0 6 5-16,0 4 6 15,0 2 0-15,0 5 2 16,0 1-7 0,0 0 3-16,0 0 0 0,0-2-5 15,1 0 4-15,1-3-4 16,-1 0 1-16,4-1-3 15,-4-3-6-15,1-4 5 16,-1-7-2-16,1-1-4 16,-2-4 3-16,0-4-1 0,2 0-3 15,-2-2 2 1,0 0 0-16,0 0 6 0,0 0-3 16,0 0-4-16,1 0-1 15,2 0-14-15,3 0-55 16,-5 0-119-16,-1-7-520 15</inkml:trace>
  <inkml:trace contextRef="#ctx0" brushRef="#br1" timeOffset="-28090.22">32295 2146 752 0,'0'0'192'15,"0"0"-153"-15,0 0 50 16,0 0 44-16,0 0-49 15,0 0-20-15,-25-14-10 16,25 14-31-16,0 4-23 16,5 13 9-16,1 5 15 15,0 4 16-15,-1 3 9 0,-2 1-9 16,1 1-21-16,-1 2 3 16,1 0-13-16,2 2 3 15,2 0-2-15,2-3-5 16,-3-2-3-16,3-5-2 15,0-5 3-15,-3-3-2 16,-1-4-1-16,-1-5-8 16,-1-2-47-16,-1-3-99 15,-3-3-180-15,0-7-490 16</inkml:trace>
  <inkml:trace contextRef="#ctx0" brushRef="#br1" timeOffset="-27743.98">32518 2101 1016 0,'0'0'226'0,"0"0"-197"16,0 0 32-16,0 0-15 15,0 0 3-15,0 0-29 16,0 29-13-16,0-3 20 16,1 6 1-16,7 4-3 0,0 2-3 15,2-2-3 1,-1 1-3-16,0 0-6 0,-1-3-1 16,-3 1-5-16,0-4-4 15,-4-1 5-15,1-5-5 16,1-3 0-16,0-2-3 15,1-4-37-15,3-5-130 16,1-6-175-16,-2-5-672 16</inkml:trace>
  <inkml:trace contextRef="#ctx0" brushRef="#br1" timeOffset="-27370.32">32954 2099 1128 0,'0'0'75'0,"0"0"-64"15,0 0 22-15,0 0 10 16,0 0 7-16,0 72 18 16,0-31-32-16,1 4-7 15,1 2 11-15,-1 4-2 0,1 0-10 16,-1-1-7 0,1-1-16-16,-1-6 7 0,1-6-8 15,-1-8-2-15,2-6 3 16,0-7-5-16,0-6 0 15,0-5 0-15,3-3-13 16,0-2-126-16,-1 0-334 16</inkml:trace>
  <inkml:trace contextRef="#ctx0" brushRef="#br1" timeOffset="-26460.55">31925 2683 782 0,'0'0'241'0,"0"0"-224"15,0 0 46-15,0 0 55 16,-81 10-45-16,60-3-27 16,0 7-16-16,1 4-2 15,1 4 5-15,4 4-3 16,6 2-6-16,2 2 2 15,4-1-7-15,3-1-4 0,0-1-8 16,6-1-2-16,12-7-4 16,7-2-1-1,6-3-55-15,7-9-137 0,4-5-289 16</inkml:trace>
  <inkml:trace contextRef="#ctx0" brushRef="#br1" timeOffset="-25958.36">32093 2931 924 0,'0'0'117'16,"0"0"-112"-16,0 0 84 16,0 0-13-16,0 0-37 15,-97 18-19-15,78-6-11 16,2 1-9-16,5 1 1 16,3 1 0-16,8-2 1 15,1-1-2-15,0-1-5 16,7-2-1-16,8-2 0 15,5-3-3-15,0 0 3 16,4-1-6-16,-6 1 3 0,-3 0 2 16,-6 2 1-16,-1 0 1 15,0-1 5-15,-3 0-1 16,1 3 2-16,-5 2-1 16,1 0 2-16,-2 3-1 15,0-1 7-15,0 1-3 16,0 0 2-16,-12-2-3 15,-6 1 4-15,0-4-1 16,-4-2-5-16,1-4 1 16,6-2-1-16,3 0-4 15,7-5-12-15,5-15-170 16,0-7-277-16</inkml:trace>
  <inkml:trace contextRef="#ctx0" brushRef="#br1" timeOffset="-25607.16">32333 2816 753 0,'0'0'93'16,"0"0"-89"-16,0 0 35 0,0 0 97 16,0 0-5-16,0 0-63 15,-74 30-36-15,58-14-17 16,3 3 1-16,0 2 0 16,2 3-4-16,1 0-4 15,5 0 4-15,2 0-4 16,3-4 0-16,0 0-3 15,0-5-4-15,0-1-1 16,8-3 0-16,11-3-55 16,6-7-235-16,7-1-289 15</inkml:trace>
  <inkml:trace contextRef="#ctx0" brushRef="#br1" timeOffset="-25044.16">32379 2998 653 0,'0'0'206'16,"0"0"-200"-16,0 0 7 16,0 0 28-16,0 0-16 15,0 0-16-15,-13 5-1 16,11 2-6-16,-1 3 2 15,2-2-4-15,-1 2 0 0,-1-2 0 16,-1-1 0 0,3-1 1-16,-1-1 0 0,2-2-1 15,0 0 0-15,0-2 0 16,0-1 1-16,0 3 0 16,0-1-1-16,0 0 0 15,3 1 0-15,1 2 3 16,-1-2-3-16,0 1 0 15,0-3 0-15,0 1 5 16,0 2 1-16,0 0-3 16,0-1 0-16,2 1 1 15,-1 4-4-15,-1-2 6 0,0 2 0 16,-1 3 3-16,-2-3-8 16,0 3 5-16,0-1 3 15,0 2 7-15,0 1-3 16,0-4 18-16,-7 1-10 15,-3 0-6-15,1-3 5 16,-3 0 8-16,1-2 2 16,1-2-6-16,1-1-11 15,2-2-5-15,1 0-5 16,5 0-1-16,-1 0-2 16,2 0-13-16,0-10-146 15,0 0-89-15,0 0-248 16</inkml:trace>
  <inkml:trace contextRef="#ctx0" brushRef="#br1" timeOffset="-24551.03">32458 2941 793 0,'0'0'40'0,"0"0"-29"16,0 0 23-16,0 0 71 15,-58 72-35-15,49-48-20 16,-1 0 4-16,2-1-13 15,-1 2-11-15,0-2-5 16,-1 0 8-16,2 0-8 16,1-2-7-16,4-1-11 15,3-4 0-15,0-3 1 16,0-2-3-16,0-4-2 16,1-4-3-16,8-1 0 15,2-2 0-15,2 0-2 16,-1 0 0-16,0-7-12 15,-6-6 8-15,-3-1 5 0,-3-2 1 16,0 2-1 0,0 2 1-16,0 2-6 0,-3 3-4 15,-2 2 4-15,-2 4-12 16,1-1-42-16,2 2-117 16,2-2-71-16,2 0-310 15</inkml:trace>
  <inkml:trace contextRef="#ctx0" brushRef="#br1" timeOffset="-24157.66">32667 2849 650 0,'0'0'266'0,"0"0"-242"15,0 0 60-15,0 0 49 16,0 0-40-16,0 0-44 15,-71 17-25-15,56 1-16 16,0 3 3-16,6 5 1 0,1 2-4 16,4-2-2-16,2 2-2 15,-1-3 0-15,3-4-2 16,0-2-1-16,0-1-1 16,9-7 0-16,9-2 0 15,8-6-78-15,4-3-263 16,-1 0-365-16</inkml:trace>
  <inkml:trace contextRef="#ctx0" brushRef="#br1" timeOffset="-23619.97">32724 3050 614 0,'0'0'86'16,"0"0"-29"-16,0 0 31 16,0 0 1-16,0 0-3 15,0 0-52-15,-3 6-19 16,7-1 9-16,7-3 8 15,2 2-17-15,1 0-6 16,-4 1-7-16,-4-3-2 16,0 3 3-16,-6 1-1 15,0 1 3-15,0 6 6 0,0 1 28 16,-4 4-9-16,-7 2-10 16,-1 3-3-16,-1-1-3 15,2 0-4-15,4 1-7 16,0-3 1-16,2-3-4 15,4-5-1-15,1-5-42 16,0-3-161-16,4-4-159 16</inkml:trace>
  <inkml:trace contextRef="#ctx0" brushRef="#br1" timeOffset="-23145.25">32980 2957 99 0,'0'0'656'0,"0"0"-600"16,0 0-14-16,0 0 49 15,0 0 50-15,0 0-52 16,-34 34-49-16,22-18-8 16,2 4 2-16,-1 1-5 15,0 2 0-15,4 2 1 16,6-1-16-16,1-1 18 16,0-3-20-16,0-1-6 15,12-3-4-15,9-5-2 16,4-4-49-16,8-6-134 15,-2-1-338-15</inkml:trace>
  <inkml:trace contextRef="#ctx0" brushRef="#br1" timeOffset="-22574.7">33090 3143 800 0,'0'0'51'0,"0"0"-39"16,0 0 20-16,0 0 78 15,0 0-55-15,0 0-19 0,-13 29 28 16,7-15-32-16,3 1-14 16,0 3-3-16,2-3 2 15,1-3-3-15,0-2 2 16,0-2-12-16,4-6 5 15,8-2-6-15,6 0 2 16,-1 0-3-16,2-2-2 16,-4-7-10-16,-2-2 1 15,-7-1 1-15,-3-1 8 16,-3-5 1-16,0 2-1 16,-1-3 0-16,-10 2 1 15,-6 1-1-15,0 4 1 16,-1 2 0-16,-2 2-1 0,4 1-2 15,5 2 1 1,5 3 0-16,4-1 1 0,2 0 4 16,0-2-4-16,2 0-4 15,11-1-9-15,2 3 4 16,-2 1 5-16,-1 2 2 16,-3 0 1-16,1 0 1 15,-3 0-1-15,-4 1 1 16,0 10 3-16,-3 6 0 15,0 6 8-15,0 2 7 16,0 4-8-16,1 1-6 16,4-1-2-16,-1-1-2 0,3-1-1 15,2-6-68 1,-1-5-364-16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8T08:37:38.05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2979 838 1078 0,'0'0'189'0,"0"0"-184"16,0 0 2-16,0 0 69 0,0 0-24 15,-82-20 3-15,61 20-12 16,-3 0-16-16,-3 0-8 16,-4 2-2-16,-2 7-10 15,0 6 9-15,-2 3-2 16,-1 4-10-16,3 7 1 15,3 2 0-15,2 1-4 16,8 1-1-16,1-2 2 16,10-5-2-16,7-1-1 15,2-6 0-15,0-2 0 16,8-3 1-16,13 0-1 0,3-2 1 16,13-2 2-1,6 0 5-15,9-1-4 0,1 2 0 16,5-2-3-16,-9 5 0 15,-7-2 3-15,-12 5-3 16,-3 1 1-16,-10 0-1 16,-6 2 0-16,-8 0 0 15,-3 1 0-15,0 1 3 16,0 5-3-16,-14-1 5 16,-11 2 4-16,-8 0 6 15,-11-3 6-15,-7-2 1 16,-6-5 5-16,-4-7-1 15,7-5 4-15,5-6-1 16,4 0-13-16,8-11-9 0,12-7-3 16,7-8-4-16,12-2-25 15,6-4-31-15,22-4-36 16,26 0-67-16,13-5-141 16,3 0-266-16</inkml:trace>
  <inkml:trace contextRef="#ctx0" brushRef="#br0" timeOffset="451.09">3278 852 549 0,'0'0'611'15,"0"0"-562"-15,0 0 62 16,0 0 11-16,0 0-61 16,0 0-18-16,-14 8-18 15,14 15-3-15,-3 8 22 16,0 4-16-16,3 8 1 15,0 2 6-15,0 6-4 0,0 1-9 16,0 2-9-16,0-1 4 16,0-1-4-1,0-2-1-15,0-8-4 0,0-5-3 16,3-7-2-16,0-7 0 16,0-3 5-16,0-7-8 15,-3-5 1-15,0-3-1 16,0-4 0-16,0-1-12 15,0 0-36-15,0-1-46 16,0-19-139-16,0-10-1116 16</inkml:trace>
  <inkml:trace contextRef="#ctx0" brushRef="#br0" timeOffset="1158.25">3698 877 440 0,'0'0'458'0,"0"0"-352"15,0 0 56-15,0 0-48 16,0 0-17-16,0 0-34 16,2 9-37-16,2 12-25 15,2 12 45-15,1 10-2 16,1 7-11-16,-2 8-8 15,2 2-4-15,-4 6-1 16,-3 1-4-16,-1-2-4 0,0-2-5 16,0-8-5-1,0-5-2-15,0-7 1 0,0-7 0 16,0-12-1-16,0-7 0 16,0-9-16-16,0-8-23 15,0 0-42-15,0-21-30 16,0-19-309-16</inkml:trace>
  <inkml:trace contextRef="#ctx0" brushRef="#br0" timeOffset="1539.12">3695 834 1114 0,'0'0'39'16,"0"0"-13"-16,0 0 31 16,0 0-25-16,0 0 0 15,0 0-4-15,66-6 6 16,-27 6-8-16,-1 5-9 16,1 8-4-16,-3 3 3 15,-3 5-5-15,-5 5-8 16,-4 2-1-16,-4 4 0 15,-7 4-1-15,-9-1-1 0,-4-1 5 16,0 2 0 0,-10-5-4-16,-11-2 1 0,-3-5 1 15,-4-6 0-15,-2-6 1 16,-1-3 0-16,-2-6-2 16,5-3-2-16,2 0-35 15,8-12-72-15,12-10-71 16,6-6-347-16</inkml:trace>
  <inkml:trace contextRef="#ctx0" brushRef="#br0" timeOffset="2068.98">4423 891 1108 0,'0'0'71'0,"0"0"-11"0,0 0 55 15,0 0-52-15,0 0-15 16,-83 29-4-16,60 0 0 16,4 11-17-16,1 5-8 15,9 5 0-15,2 1-4 16,7 1-2-16,0-5-5 16,0-3 0-16,13-5-1 15,5-7-3-15,9-10 0 16,6-6 2-16,5-11-3 15,4-5 1-15,-1 0 0 16,-3-15-3-16,-1-12 5 16,-8-6-4-16,-11-8 0 15,1-11 3-15,-11-7 0 16,-7-5-1-16,-1 0 3 0,-3 12 7 16,-19 13 10-1,-4 14-2-15,-9 11-11 0,-3 10-11 16,-5 4-1-16,0 3 0 15,-2 18-4-15,3 7-43 16,7 6-54-16,2-2-237 16</inkml:trace>
  <inkml:trace contextRef="#ctx0" brushRef="#br0" timeOffset="7169.35">7834 2748 704 0,'0'0'242'0,"0"0"-121"0,0 0 37 15,0 0-36-15,0 0-27 16,0 0-17-16,0 0-31 15,0-11-15-15,0 11-12 16,0 0-7-16,0 0-3 16,0 5-6-16,-3 10-3 15,3 8 4-15,-2 3 14 16,1 4-3-16,1 3-9 0,0 2 3 16,0 5 3-1,-2 0 1-15,2 3 0 16,-1-3-8-16,1 3 9 15,-2-3-11-15,2 2 3 0,0-2-1 16,0 2 1-16,0-3-3 16,0-1 6-16,0-1-1 15,0-2-6-15,0 1 3 16,0 0-2-16,3 3-3 16,-1 1 3-16,1 2-4 15,-3 6 14-15,0 2-14 16,3-1 7-16,0 2 1 15,-3-6-3-15,0 2 5 16,0-4-8-16,0 0 11 16,0-1-8-16,0-1 0 15,0-3-5-15,0-7 3 16,0-7-3-16,-3-10 0 0,3-5-3 16,0-7 2-16,0-2-30 15,0 0-49-15,7-20-39 16,4-24-75-16,-1-24-474 15</inkml:trace>
  <inkml:trace contextRef="#ctx0" brushRef="#br0" timeOffset="9209.61">7859 2699 595 0,'0'0'108'0,"0"0"-60"0,0 0-7 16,0 0-7-16,0 0 0 16,0 0 4-16,49 0 17 15,-20 7-16-15,8-1 3 16,11-1 10-16,10 0-12 16,12-4-10-16,8 2-15 15,8-3 1-15,8 0-15 16,3 0 2-16,0 0-3 15,-6 0 0-15,-6-1 0 16,0 1 2-16,0 0-1 16,-1 0 1-16,7 0 8 0,3 0 1 15,3 0-3-15,6 0-3 16,-6 2 0-16,-5 5-4 16,-5-2-1-16,-8-1 0 15,-5 1 0-15,-8-5 1 16,-2 1-2-16,-3-1 1 15,-3 0 0-15,2 0 0 16,-2 0 2-16,-2 0-2 16,-4 0 0-16,-6 0 0 15,-9 1-1-15,-8 3 1 16,-7-2 2-16,-4-1-1 16,-7 2-2-16,-3-1 2 0,-5-2-2 15,-3 0 1-15,2 0 0 16,-1 0 3-16,1 0 1 15,-1 0 8-15,-1 0 3 16,0 0 1-16,0 0 4 16,0 0 0-16,0 0-1 15,0 0-5-15,0 0-1 16,0 1-5-16,0 3-6 16,2 4 1-16,2 6-2 15,1 7 13-15,4 7-2 16,-2 4-4-16,-1 3 5 15,0 5 0-15,0 2 4 16,-2 3-2-16,1 1-4 0,-2 4 4 16,9 0 12-1,-2-1 2-15,2 0-4 0,-1 2-22 16,2 0 3 0,1-1 2-16,-1 2-3 0,-1 2-4 15,-3 0 1-15,1 0 1 16,-2 0-1-16,-1-4-1 15,1-3 5-15,1-3 1 16,0-2-1-16,0 0 1 16,4 1 2-16,-4 2-2 15,3-2-1-15,1 1-5 16,-2 0 1-16,-2-3 0 0,1-2 0 16,-2-3 0-1,-2-4 2-15,0-6-1 0,2-1 4 16,-2-5-5-16,-1-2 5 15,1-3-5-15,-1-3-1 16,-2-4 3-16,-2-2-3 16,2-2-2-16,-3-4 1 15,0 0 0-15,0 0 5 16,0 0-2-16,0 0 2 16,0 0-2-16,-9 0 2 15,-18 0-1-15,-12 0-2 16,-10 0 1-16,-11 0 0 15,-1 3-3-15,-6 1-4 0,3 3 0 16,-3-1 3 0,-6 1 0-16,-6-1-6 0,-4 0 5 15,-2-1-1-15,-1 0 3 16,3 0 4-16,-4-4-3 16,0 2-1-1,-2-3 0-15,1 0-2 0,0 0 2 16,0 0-2-16,3 0 2 15,6 0-3-15,-2 0-1 16,5 1 2-16,-4 5 0 16,0 0 1-16,3 1 2 15,4 1-4-15,0-2 3 16,6 4 0-16,2-3 1 16,4-1 2-16,6 0-3 0,7-2 0 15,1-1 0-15,0 0 0 16,-2 0 2-16,1 1-2 15,-4-1-1-15,3 0-2 16,7-2 3-16,-1 1-3 16,12-2 0-16,3 0 1 15,2 1-1-15,3-1 1 16,0 2-2-16,0 0 0 16,1-2-2-16,1 2 4 15,2-2-4-15,5 1 5 16,2 1-1-16,0-2 2 15,2 0 0-15,-1 0 0 16,7 0-1-16,1 0 0 0,3 0 2 16,0 0-1-1,0 0 1-15,0 0-1 0,0 0 1 16,0 0 2 0,0 0-3-16,-2 0 2 0,1 0-2 15,-1 0-1-15,-1-3 1 16,2-3 2-16,-2 2-2 15,1-3 0-15,1-2-1 16,-1 0 1-16,2-5-1 16,0 0 2-16,0-3-1 15,0-3 3-15,0-1-2 16,0 0 4-16,3-4-1 16,-1-2-2-16,-2 0 1 15,0-3 0-15,0 1-3 0,0 1 0 16,0 4 2-16,0 3-2 15,0 3-1-15,0 4-4 16,1 3-17-16,2-3-73 16,-3-4-190-16</inkml:trace>
  <inkml:trace contextRef="#ctx0" brushRef="#br0" timeOffset="10327.16">12472 2627 938 0,'0'0'253'15,"0"0"-237"-15,0 0 21 16,0 0 11-16,0 0-24 16,0 0-14-16,-7 47 11 0,7-4 40 15,9 13-21-15,7 9-15 16,-2 5 2-16,-1 7-3 16,-1 4 14-16,-6 2-11 15,-2 3 5-15,-2 2-11 16,-1 1-1-16,-1 5-7 15,0-2-2-15,0 0 0 16,0-6-2-16,0-7-2 16,0-5 2-16,0-7-1 15,0-8 19-15,0-12-19 16,0-12-3-16,0-11-3 16,-1-8 0-16,1-9-1 0,-2-4-1 15,2-3-1 1,0 0-1-16,-1 0 2 0,1 0-14 15,-6 0-34-15,-3-5-42 16,-3-16-179-16,0-14-523 16</inkml:trace>
  <inkml:trace contextRef="#ctx0" brushRef="#br0" timeOffset="11813.5">12408 2587 595 0,'0'0'150'0,"0"0"-79"16,0 0-22-16,0 0 15 15,0 0 41-15,0 0-23 16,37-5-30-16,-1 5 3 16,13 0-20-16,11 0-8 0,6 0-11 15,5 0-4-15,7 0-3 16,4 3-3-16,9 3-1 16,9-2-2-16,3-1 3 15,6-3-1-15,6 0-5 16,6 0 14-16,4 0 6 15,5 0-12-15,-2 0-6 16,-4 3 0-16,-5 1 2 16,-5 0-2-16,-7 0 0 15,-9-1 1-15,-11 0-3 16,-17-2 0-16,-10 0 0 16,-15-1 0-16,-7 0 1 0,-12 0 2 15,-11 0-1-15,-8 0 8 16,-4 0 1-16,-3 0 13 15,0 0 11-15,0 0-16 16,0 0-7-16,0 0-2 16,0 0-4-16,0 0-2 15,0 0-4-15,0 0-1 16,0 6-1-16,0 5-4 16,0 8 4-16,2 7 2 15,1 7 0-15,2 8 2 16,1 5 3-16,0 8 1 15,2 5 0-15,2 6 4 16,1 2 3-16,-2 2 20 16,1 0-23-16,-4 3-6 15,2 0 7-15,-1 3-2 0,-2 4-6 16,-1 0 2-16,-3 0 1 16,-1-4-1-16,0-8-2 15,0-3-3-15,0-5 4 16,0-3-3-16,0-3 3 15,0-7-3-15,0-3 5 16,0-8 1-16,5-4-5 16,-1-6-1-16,-1-5 0 15,-1-2 0-15,-1-8 0 16,-1-1-1-16,0-2 1 16,0-4-1-16,0 1 0 15,-7-2 3-15,-14 2-2 0,-12-3 4 16,-9-1-1-16,-11 0-4 15,-4 0 3-15,-7 0-3 16,-6 0-3-16,-14 0 0 16,-7 0-4-16,-3 0 1 15,0 0 1-15,5 0 3 16,4 0 1-16,1 0 0 16,-1 0 2-16,3 0-3 15,3 0 2-15,0 0 0 16,6 0 1-16,3 0-1 15,7 1-2-15,6 4-4 16,3-1 4-16,2 0 1 16,6-1 0-16,3-1 1 0,1 1 0 15,8-1-2 1,-2-2 1-16,0 1-3 0,3-1 4 16,-1 0-1-16,0 0 0 15,-4 0-2-15,-1 0-10 16,-4-1 2-16,0-4 0 15,0-2 7-15,4 1 0 16,0-1 3-16,2 1 0 16,2 0 1-16,4 1 0 15,6 2 0-15,6 0 0 16,2 2 2-16,2-2-2 16,5 3 0-16,1 0 0 0,6 0 2 15,0-2-2-15,3 2 0 16,0 0-1-16,0 0-6 15,1-2-95-15,13-6-150 16,2-9-1000-16</inkml:trace>
  <inkml:trace contextRef="#ctx0" brushRef="#br0" timeOffset="12813.76">16171 2459 780 0,'0'0'291'0,"0"0"-234"16,0 0-1-16,0 0-25 0,0 0-17 15,0 0-6-15,0 0 38 16,-5 89 0-16,5-46-11 15,0 9 8-15,0 7 4 16,9 9-14-16,3 7-7 16,-1 5 12-16,-1 2-2 15,0 2-7-15,-1 1-18 16,-3 1 7-16,0-2-7 16,2 4-6-16,-1 0 7 15,2-2-9-15,2-3 12 16,0-4-3-16,3-8 6 15,-2-2-9-15,-3-6 3 16,-3-4-7-16,-2-4 4 0,0-8 1 16,-3-8-6-16,3-5 1 15,-4-7-5-15,2-8 0 16,-1-8 0-16,-1-7 2 16,0-4-2-16,0 0 0 15,2 0 0-15,-1 0-1 16,1-11-21-16,2-16-54 15,1-16-113-15,-2-21-439 16</inkml:trace>
  <inkml:trace contextRef="#ctx0" brushRef="#br0" timeOffset="14339.45">16257 2449 433 0,'0'0'387'0,"0"0"-317"15,0 0 49-15,0 0-6 16,0 0-38-16,0 0-22 15,-1-6-13-15,7 6-19 16,21 0-7-16,19 0-8 16,25 0 13-16,20 6-10 15,15 4-1-15,17 0-4 16,7 1-3-16,5 2 3 16,6-3-4-16,0-1 0 15,4-2-4-15,-2-1 5 16,-4 0-1-16,-9 0 2 15,-11-2 0-15,-11 3-2 16,-14-1 2-16,-15-2 0 0,-15 2-2 16,-21-4 0-16,-11-1-2 15,-12-1 4-15,-9 0 2 16,-3 0 17-16,-6 0 14 16,0 0 0-16,-2 0-4 15,0 0-8-15,0 0-4 16,0 0-6-16,0 0-8 15,0 0 0-15,0 0-2 16,0 0-3-16,0 0 0 16,0 0-2-16,1 11-9 15,4 10 8-15,1 6 3 16,1 5 3-16,0 6-2 16,-2 8-1-16,-1 7 0 15,2 9 5-15,5 9 1 0,1 2 3 16,3 3-3-16,1 3 15 15,-1 0-13-15,-2 2-3 16,0-2-1-16,-2 0 0 16,-3 2-1-16,-2-4 2 15,-2-4-2-15,-2-5 1 16,-2-9 4-16,0-2-4 16,0-7 5-16,0-1 1 15,0-6-4-15,0-3 0 16,3-5-4-16,2-1 3 15,1-3-3-15,1-4 1 16,-3-1 1-16,1-4-4 16,-2-1 1-16,-3-3 1 0,0-1-2 15,0-7 0 1,0 1 1-16,0-2 0 0,-2-4-1 16,-2 0 1-16,1-2-1 15,-3-2 1-15,-2 1 2 16,-8-2-2-16,-9 0 2 15,-8 0-2-15,-9 0 1 16,-6-3-2-16,-1-3 0 16,-3 2 4-16,-4 1-3 15,1 0-2-15,-4 0 1 16,2 0-1-16,2-1-3 16,2 1 4-16,1 1-2 0,-9 1 2 15,-4 0-1-15,-6 0-5 16,-1 1 6-16,3 0 0 15,1 0-4-15,1 0-20 16,2 0 22-16,5 0 2 16,3 0 0-16,8 0 0 15,1 0 0-15,1-3 1 16,0-2-1-16,-2 1 2 16,0 0 0-16,-5 0-1 15,0-3-1-15,-1 0 0 16,4-1-3-16,4 2 0 15,6 0 3-15,5 1-1 16,2-1 1-16,1 2-3 16,-1-2 5-16,-5 4-2 0,1 0 0 15,-1 2-4-15,-4 0 3 16,4 0 1-16,6 0 0 16,5 0-1-16,11 0 4 15,5 2-3-15,6 0 0 16,3-2-1-16,2 1 0 15,1-1-1-15,0 2 1 16,0-2 1-16,0 0-14 16,0 1-49-16,0-1-140 15,4 0-144-15</inkml:trace>
  <inkml:trace contextRef="#ctx0" brushRef="#br0" timeOffset="15466.17">19989 2412 1212 0,'0'0'37'0,"0"0"-23"16,0 0 59-16,0 0 7 16,0 0-26-16,0 0-35 15,-13 41-19-15,12 6 10 16,1 10 4-16,0 9 3 16,0 6 4-16,0 11 11 15,8 6-12-15,2 8 8 16,3 2-10-16,1 4-3 15,-3-1-2-15,-1 1-5 0,-6 3-3 16,-2-2 1 0,-2-1 3-16,0-8 0 15,0-4 1-15,0-6-5 16,0-6 2-16,0-7-2 0,0-14-1 16,0-13-1-16,0-11-2 15,0-11 0-15,0-10-1 16,0-7-1-16,0-5 1 15,0-1-5-15,0 0-23 16,4-1-35-16,12-20-75 16,4-14-216-16,2-14-663 15</inkml:trace>
  <inkml:trace contextRef="#ctx0" brushRef="#br0" timeOffset="17167.02">19998 2399 858 0,'0'0'116'0,"0"0"-77"16,0 0 61-16,0 0-33 16,0 0-38-16,0 0 15 15,53 0-13-15,-1 0 11 16,17 4-22-16,13 0-6 15,7 3 1-15,10 0-1 16,9 2-4-16,9-2-7 16,4-1 4-16,11-1-7 15,3 0-3-15,4-2 2 0,9 1 2 16,-4 2-1-16,-8-1 3 16,-4 2-3-16,-11 3 4 15,-13-5-3-15,-14 0-1 16,-13-5-2-16,-11 0 2 15,-10 0 8-15,-8 0 6 16,-7 0 1-16,-10-8 0 16,-8 3 5-16,-10-2 7 15,-7 5-4-15,-5 1 2 16,-5 1-4-16,0 0 2 16,0 0-7-16,0 0-6 0,0 0-5 15,0 0-3-15,0 0-2 16,0 7-8-16,0 17-2 15,0 11 9-15,0 9 2 16,0 6-1-16,0 9 1 16,-3 4 0-16,0 5 0 15,-2 5-1-15,1 2 4 16,-1 1-1-16,2 3 2 16,0 0 1-16,0 2 2 15,2-2-6-15,-1 0-2 16,1 7 3-16,-1-2-2 15,-1-4 2-15,0-3-2 16,-1-7-1-16,0-4 2 16,1-3-2-16,1-5 0 15,1-3 3-15,1-6 0 0,0-2 1 16,0-5-4-16,0-2 2 16,0-5 0-16,4-4 0 15,-1-3-1-15,3-6-1 16,-5-3 1-16,2-5-1 15,-1-2 0-15,-2-5 0 16,0-3 2-16,0-2-2 16,0 0 1-16,0-2-3 15,0 0 2-15,-12 0 0 16,-15 0 2-16,-13 0 0 0,-8 0 0 16,-4-2 1-1,-2 0-5-15,-1 1 5 0,-2-1-2 16,-4 1 0-16,-4-1-2 15,0 1 2-15,4 0-2 16,0-1-2-16,1 1 2 16,2-1 1-16,3 1 0 15,3-1-1-15,3 1 1 16,2 0 0-16,0 1 0 16,0-3 0-16,-2 3 0 15,0 0 0-15,-4 0 0 16,3 0 0-16,2 0-1 15,3 0 1-15,6 0 0 16,5 0 0-16,7 0 0 16,4 0 0-16,1 0 5 0,0 0-5 15,-3 0-1 1,-2 0 0-16,-4 0 1 0,-7 0-2 16,-1 0 1-16,-2 0 1 15,4 0-2-15,5 0 1 16,4 0 1-16,4-3-2 15,3 0 0-15,0-1-2 16,0-2-1-16,-1 2 3 16,-5-2-2-16,-6 0 2 15,-7 1 0-15,0-1 1 16,-4 1 1-16,1-1-2 16,1 1 2-16,2-1 0 15,0 0 0-15,2 4-1 0,3-2 1 16,2 3 0-16,1 0 2 15,4 0 0 1,3-1-2-16,1 2 0 0,7-1 0 16,4 1 1-16,7-2 0 15,5 2-2-15,1 0 2 16,0 0-1-16,0 0 0 16,0 0 1-16,0 0-1 15,0 0-12-15,1-3-38 16,8-1-70-16,0-7-273 15</inkml:trace>
  <inkml:trace contextRef="#ctx0" brushRef="#br0" timeOffset="19290.32">10489 2969 580 0,'0'0'128'0,"0"0"-84"0,0 0 65 16,0 0 15-16,0 0-11 16,0 0-26-16,-27-10-32 15,27 10-13-15,0 0-20 16,0 0-13-16,0 0-7 15,8 0 1-15,11 0-3 16,14 7 16-16,12-3 8 16,10-1 7-16,9-2-11 15,2 0-9-15,1-1 0 16,-1 0-3-16,2 0-6 16,-2 0 1-16,0 0-3 15,-5 0 0-15,-3 0 0 0,-7 0 3 16,-2-1-3-16,-3-2 1 15,-4 1-1-15,1-3 2 16,-4 4-1-16,-5-1 0 16,-4 0 0-16,-6 0-1 15,0 1 0-15,-5 1 0 16,1 0 1-16,-1 0-1 16,0 0 1-16,1 0 0 15,1 0-1-15,3-1 0 16,1-1-1-16,1 2 2 15,2-2-1-15,0 2 0 16,1 0 0-16,-3 0 0 16,-3 0 0-16,-8 0 0 15,-2 0-1-15,-1 2 0 0,1 0 1 16,2-2 0-16,3 1 1 16,-1-1-1-16,3 0-1 15,0 0 1-15,-2 0 0 16,-2 0 0-16,-5 0-2 15,-4 0 2-15,-1 1 0 16,1-1 0-16,1 0 0 16,0 0 0-16,6 0 0 15,4 0 1-15,6 0 0 16,4 0 0-16,1 0-1 16,-4 0 0-16,-7 0 0 15,-5 0-1-15,-5 0 0 0,-8 0 1 16,0 0 0-16,0 0-1 15,0 0 1-15,0 0 3 16,0 0 4-16,0 0-1 16,0 0-1-16,0 0-4 15,0 0 2-15,0 0-1 16,3 0-2-16,3 0-5 16,-3 0 5-16,6 0 0 15,-5 0 0-15,4 2 2 16,-1 0-3-16,1-2 2 15,5 1 0-15,1-1 0 16,0 0 1-16,2 0-2 16,-2 0 1-16,-3 0 0 0,-4 0-1 15,-2 0 0-15,-1 0 0 16,-4 0 0-16,2 0 0 16,-1 0 0-16,4 0 0 15,2 0 2-15,1 0-2 16,5 0 1-16,-1 0-1 15,1 0 0-15,-2 0-2 16,-4 0 2-16,-2 0-3 16,-2 0-2-16,1 0 5 15,-4 0 0-15,0 0 1 0,0 0-1 16,0 0 3 0,0 0-1-16,0 1 0 15,0-1-2-15,0 0 0 16,0 3-3-16,-7-3-109 0,-4 0-305 15</inkml:trace>
  <inkml:trace contextRef="#ctx0" brushRef="#br0" timeOffset="20500.7">15022 2991 203 0,'0'0'411'15,"0"0"-394"-15,0 0-8 16,0 0 51-16,0 0 27 16,0 0 3-16,-2 0-23 15,2-1-4-15,0 1-12 16,0 0-11-16,0 0 1 15,8-2-14-15,7 1 0 16,6-1-4-16,7 1 1 16,6-2-4-16,7 2-7 15,6 1 4-15,4 0-2 0,0 0 2 16,0 0-11-16,1 0 6 16,-1 0-7-16,4 0 0 15,3 0 1-15,2 3-6 16,1-1 0-16,-2 1 1 15,-2 0-2-15,-6 0 2 16,-7 1-3-16,-6-4 3 16,-7 2-1-16,-2-2 0 15,-4 0 2-15,-4 0-2 16,0 0 0-16,-2 0 2 0,-7 0 0 16,0 0-2-1,-8 0 2-15,-2 0 12 0,-1 0 7 16,-1 0 0-16,0 0-3 15,0 0-6-15,0 0-5 16,0 0-2-16,0 0-2 16,2 0-1-16,-2 0-2 15,0 0-1-15,0 0 1 16,0 0-4-16,0 0-84 16,0 0-290-16</inkml:trace>
  <inkml:trace contextRef="#ctx0" brushRef="#br0" timeOffset="21826.64">18519 2978 624 0,'0'0'119'0,"0"0"-93"16,0 0 10-16,0 0 3 15,0 0 13-15,0 0 36 16,57 0-8-16,-23 0-19 15,11 0-16-15,6 0-16 16,7 0 3-16,6 2-9 16,4 1-11-16,3-2-5 0,2 2 8 15,3 0-12 1,-2 1 4-16,1 0-5 0,-3-2-2 16,-2-1 4-16,-3 2-4 15,-6-3 0-15,-7 0 0 16,-8 1-4-16,-9-1 4 15,-5 2 0-15,-6-1 1 16,-3-1 0-16,-2 0-1 16,-4 0 0-16,-4 0 0 15,-3 0 1-15,-4 0-1 16,-2 0 1-16,-2 0 1 16,-2 0 2-16,0 0 2 0,0 0 5 15,0 0-5-15,0 0 0 16,0 0-2-16,0 0-2 15,1 0 2-15,-1 0-4 16,2 0-1-16,2 0 0 16,4 0-1-16,8 2 2 15,4-1 0-15,-1 1 0 16,0-2-2-16,-8 1 1 16,-5-1-5-16,-4 0 5 15,-1 0 1-15,-1 0 0 16,0 0 0-16,0 0 0 15,0 0 1-15,0 0 1 16,2 0 0-16,6 0-2 0,3 0 0 16,2 0 0-1,2 0-1-15,-6 0 1 0,-3 0 1 16,-3 0-1-16,0 0-2 16,-3 0 2-16,0 0 0 15,0 0 1-15,0 0-2 16,0 0 0-16,0 0-2 15,0 0-1-15,0 0-10 16,0 0-47-16,-10 0-200 16,-1 0-126-16</inkml:trace>
  <inkml:trace contextRef="#ctx0" brushRef="#br0" timeOffset="22815.55">22499 2898 433 0,'0'0'253'15,"0"0"-177"-15,0 0-36 16,0 0 28-16,0 0 33 0,129 3 24 16,-62-2-23-1,18 2-49-15,13 1-22 0,19 3 5 16,11-2-18-16,5 2-3 15,0-2-14-15,-9 0 0 16,-17-1-2-16,-15-1 2 16,-20-3-1-16,-18 1 2 15,-20-1-2-15,-15 0 6 16,-11 0 14-16,-8 0 25 16,0 0 8-16,0 0-20 15,0 0-19-15,0 0-11 16,0 0-3-16,0 0-3 15,0 3-21-15,0-1-130 16,0 0-244-16,0-2-482 0</inkml:trace>
  <inkml:trace contextRef="#ctx0" brushRef="#br0" timeOffset="25292.68">11334 3005 500 0,'0'0'278'15,"0"0"-243"-15,0 0 8 16,0 0 48-16,0 0 43 16,0 0-43-16,-30 19-56 15,24-12-22-15,3 0-3 16,3 1-4-16,0 1-1 16,0-1-3-16,0 0 1 15,9-1 1-15,6-4-3 16,3-3 1-16,6 0-2 15,1 0 0-15,-4-5-9 0,-6-2 1 16,-9-1-5 0,-6-1 13-16,0 2 3 0,-2-3 0 15,-10 3-3-15,-4 2 0 16,-3 2-1 0,1 3 1-16,-3 0-1 0,4 0 1 15,1 0 0-15,7 7-1 16,4-1 1-16,4 4-3 15,1-3 0-15,0 2 2 16,4-4-2-16,13-2 3 16,4-3-2-16,0 0 1 15,-2 0 1-15,-4 0-4 16,-3-4-1-16,-7 0-5 0,-5-2 9 16,0-1-2-16,-6 0-6 15,-11 1-6-15,-4 5 12 16,-3 1-5-16,-1 0 0 15,2 3 3-15,6 5 2 16,6-1-1-16,4 2-7 16,7-2-1-16,0-2-4 15,0 1 12-15,19-5 0 16,5-1 4-16,4 0 8 16,4 0-8-16,-3-7-10 15,-5-2-31-15,-10 2-39 16,-7-2 30-16,-7 0 7 0,0-1-12 15,-6 1-28 1,-11 1 45-16,-3 1 20 16,2 2 18-16,6 0 3 0,3 3 29 15,2 1 12-15,7 1-19 16,-2 0-18-16,2 0 4 16,0 0-1-16,0 0 9 15,0 0-4-15,0 0 2 16,0 0 1-16,0 0 8 15,0 0 9-15,0 0 13 16,0 0 1-16,0 0-11 16,0 0-14-16,0 0-5 15,0 0-10-15,0 0-6 16,0 0 3-16,0 0 7 16,0 1 17-16,0 6 31 0,0 0-41 15,0 2 2-15,0 2 6 16,0 3-2-16,2 6-7 15,5 2-5-15,-4 7 5 16,2 2 3-16,-4 4 0 16,2 3 3-16,2 3-7 15,-1 4-2-15,2 1-6 16,3 6 1-16,-3 1-8 16,5 3 7-16,-1 8-8 15,-3 1 1-15,-2 3 3 16,-1-3-4-16,-1-3 2 15,-1 0-1-15,-1 0 4 16,1 1 1-16,-2 0-1 0,0-4 3 16,0-1-9-16,0-2 2 15,0-1 0-15,-3-1 0 16,0 2 0 0,3 1-2-16,0-2 3 0,0 0 25 15,0 0-21-15,0 6-7 16,0-1 3-16,4 3 6 15,-2-1-6-15,1-3-3 16,-3-3 7-16,0-3-6 16,0 3 0-16,0-4-1 15,0-1 2-15,0-4-2 16,0-3 0-16,4 1-1 0,-2 1 1 16,1-1 0-1,-2 0-1-15,-1 1 2 0,0 1 0 16,0 1 3-16,0-2 30 15,0 1-24-15,-4-1-6 16,-2 0 3-16,3 1 4 16,1-2-9-16,1-4 2 15,1 0 2-15,0-2-5 16,0 1 5-16,0 2 1 16,0 0-1-16,0 2 4 15,0 1 5-15,0-5-8 16,-2-1-1-16,-1-3-4 15,2-3 4-15,-2-2-2 0,1 1-5 16,1-6 4 0,-1 1 1-16,1-4-2 0,-2-3 0 15,1 0 2-15,1-7-2 16,-1 1 1-16,0 1-1 16,2-4-2-16,-2 3 0 15,1-1-1-15,-1-4 4 16,2-2-2-16,0-2-2 15,0-3 2-15,0 0 0 16,0-2-1-16,0 0 2 16,0 0 0-16,0 0 2 15,0 0-1-15,0 0 0 16,-1 0-1-16,1 0-2 16,-2 0-1-16,-1-3-11 0,-3-4-27 15,1-1-45-15,-5-4-55 16,0-3-186-16,-2-3-497 15</inkml:trace>
  <inkml:trace contextRef="#ctx0" brushRef="#br0" timeOffset="25642.36">11101 6539 665 0,'0'0'482'0,"0"0"-462"0,0 0-10 16,0 0 15-1,0 0 13-15,0 0 47 0,29 31-18 16,-10-12-27-16,0 3-20 16,-4 1-1-16,-2 0 3 15,-2-2 0-15,-2 1-2 16,-1-7-7-16,0-2 4 15,-2-7-7-15,5-6 6 16,7-3-1-16,7-21-1 16,8-13-7-16,0-10-6 15,-2-5 3-15,-1-1-4 16,-5 2 2-16,-4 7-2 16,-3 9-12-16,-4 5-22 0,-6 3-119 15,-2-1-372-15</inkml:trace>
  <inkml:trace contextRef="#ctx0" brushRef="#br0" timeOffset="27802.83">15490 2973 689 0,'0'0'24'16,"0"0"-24"-16,0 0-9 15,0 0 5-15,0 0-4 16,0 0 8-16,5 15 4 16,7-15 7-16,-3 0-2 0,1 0-4 15,-5-4-2-15,-5 0-1 16,0-2 34-16,0 3 11 16,-8 1 2-16,-4 0-33 15,-3 2-10-15,0 0-1 16,1 2-1-16,0 6 13 15,5-1-5-15,6 2-4 16,2-2-6-16,1 0 1 16,0-1 2-16,0-3 7 15,7-1-8-15,4-2 4 0,-1 0 1 16,3 0-5 0,-2 0-4-16,-5 0 1 0,-3-4-1 15,-3-2 10-15,0 2 8 16,0 1 9-16,0 0-9 15,0 3 22-15,0 0-25 16,0 0 11-16,0 0 3 16,0 0-9-16,0 0 2 15,0 0 2-15,0 0-9 16,0 0-11-16,0 0-2 16,0 0-2-16,0 13 1 15,-2 9 0-15,1 8 13 16,-1 6-6-16,2 3 7 15,0 5 1-15,0 4-3 16,0 4 4-16,0 6-4 16,2 2-1-16,-1 8 1 0,1 6 4 15,-2 3 4-15,2 2-9 16,-2 0 0-16,0-1-2 16,1 2-1-16,2 5 0 15,0 0-4-15,-2 3 24 16,1-1-4-16,-2 0-20 15,0 1 11-15,0-1-3 16,0 3 2-16,0-1 10 16,0 0-19-16,0-4 6 15,0-6-2-15,0-1 2 16,-5-4-5-16,0 0 0 16,1-3-4-16,-2-1 1 15,2-4-1-15,-2-1-1 0,0-2-1 16,0 0 0-16,2-6 1 15,1 0-2-15,3-3 2 16,0-2 2-16,0 1 0 16,0-2-2-16,0 1 1 15,0-5-2-15,0-2 0 16,0-1 1-16,0-1 0 16,0 0 3-16,0-1-5 15,0-2 1-15,-2-1 1 16,2 0-1-16,0-2-1 0,0 0 1 15,0 1 3 1,0-3 4-16,0 1 2 0,0-4 0 16,0-1-2-1,0-2-4-15,0-3-2 0,0-3 1 16,0 0-1-16,0 2 0 16,0-1-1-16,0 1-1 15,0 0 1-15,0-4 0 16,0 1-1-16,0-5 1 15,0-1 0-15,-1-3-1 16,-1-1 1-16,1 0-1 16,-1 2 0-16,2 2 3 15,0 0-1-15,-2 0 0 16,1-3 1-16,-1-2 1 16,-1-3-3-16,2-4 0 15,1-2-1-15,-3-2 1 0,3 0 0 16,0 0 0-16,0 0 1 15,-1 0 5-15,-4-16 2 16,-2-11-8-16,-4-6-1 16,-2 0 0-16,1 5-1 15,1 6 1-15,3 11 0 16,2 5-1-16,-1 5 0 16,1 1 0-16,-2 0-1 15,2 0 0-15,1 10 1 16,4 2 0-16,1 1 0 15,0 3 1-15,0-1 0 16,1 1 0-16,8-1 0 0,1-2 0 16,0-2 0-16,0-5 0 15,0-3 0-15,1-3 0 16,-1 0 0-16,7-6 4 16,-2-14 0-16,6-4-3 15,1-5-1-15,-1-7-9 16,6 0-39-16,4-7-58 15,5-2-176-15,13-7-679 16</inkml:trace>
  <inkml:trace contextRef="#ctx0" brushRef="#br0" timeOffset="29932.9">19117 3025 245 0,'0'0'153'0,"0"0"-153"15,0 0-22-15,0 0 8 16,0 0 14-16,0 0 15 16,-3-27 28-16,3 22-1 15,0 2-36-15,0 1 1 16,0-1 24-16,0 1-12 16,2-3-9-16,2 1 4 0,1 0 13 15,-1 1 6-15,-2-1 11 16,-1 2 27-16,-1 0 21 15,0 0 21-15,0 2 21 16,0 0-11-16,0 0-58 16,0 0-35-16,0 0-20 15,0 0-6-15,-1 0-4 16,-7 5-1-16,1 7 1 16,-2 1 0-16,5 1 2 15,4-2 1-15,0-2 0 16,0-3 0-16,3-2 0 0,10-3-1 15,2-2 0 1,3 0 1-16,-3 0-3 0,-2-7-4 16,-7-6-3-16,-6 0 4 15,0-1 1-15,0 2 1 16,-3 3-4-16,-8 3 0 16,-2 5 1-16,-1 1-1 15,0 0 3-15,3 0-1 16,2 2 1-16,4 4 2 15,3 1 0-15,2-3 0 16,0 0 0-16,0-1 1 16,0-1-1-16,0-1-2 15,2-1-5-15,-1 0 3 16,-1 0 0-16,0 0 4 16,0 0 2-16,0 0 4 0,0 0 4 15,0 0 13-15,0 0 9 16,0 0-11-16,0 0-6 15,0 0 4-15,0 2-2 16,0-1-14-16,0 6-3 16,0 6 3-16,-1 6-3 15,-2 10 12-15,1 5-1 16,2 5 1-16,0 6 1 16,0 5 4-16,0 8-3 15,0 4 2-15,3 8-1 16,-1 12-4-16,-2 5-10 15,0 5-1-15,0 0 0 0,0-3 5 16,0 1 3 0,0 2-3-16,0 1 1 0,0-1-3 15,0 2 3-15,0 1 46 16,-2 1-35-16,1 4 1 16,-1 2 3-16,0-2-3 15,1-3-10-15,-2-2-1 16,-2-4-3-16,-1 0 2 15,-1-4-3-15,-2-1 3 16,0-2-5-16,1 0 1 16,-2-2-1-16,4-3 2 15,0-1-2-15,0-3-1 16,2-3 0-16,-3-6 1 16,2-6 1-16,0-6-2 15,1-5 0-15,-1 0 0 0,2-3 0 16,0 2 3-16,-1 1-3 15,4-3 0-15,0 0 0 16,0-3 0-16,0 0 0 16,0-2 1-16,0-3-1 15,0-4 0-15,-3-2 0 16,0 0 0-16,0-2 2 16,-1 3-1-16,-1 0-2 15,4-2 1-15,-3 0 0 16,4 0 1-16,0 0-1 15,0 1 0-15,0 2 1 16,-1-2 0-16,-3 1-2 0,1-3 2 16,-2-5-1-16,1-6 1 15,-1-4-1-15,2-5-1 16,2-4 1-16,-1-1 0 16,-1 0 0-16,-2 4 1 15,0 1-1-15,-4 0 1 16,-3-2-1-16,-4 2 0 15,-1-8 1-15,-2-2 0 16,-2 0 2-16,1-22-3 16,0-10 4-16,-1-5-4 15,6 1 1-15,2 9-1 16,5 8 1-16,2 8 0 16,4 4-1-16,1 4 0 0,1 3 2 15,0 0-2-15,0 0-2 16,0 3 0-16,1 13 0 15,10 4 2-15,4 2 0 16,1-1 1-16,2-1-1 16,-1-9 0-16,-1-4 0 15,1-7 1-15,0 0-1 16,1-17 1-16,-1-10 0 16,-4-7 0-16,-4-8 1 15,-3 3-2-15,-5 3-1 16,-1 7 0-16,0 1-2 15,3-3-24-15,12-3-71 0,13-7-236 16</inkml:trace>
  <inkml:trace contextRef="#ctx0" brushRef="#br0" timeOffset="32491.46">23480 2944 452 0,'0'0'90'0,"0"0"-47"15,0 0-1-15,0 0 5 0,0 0 30 16,0 0-3 0,0-3-10-16,0 3 20 0,0 0-19 15,0 0-18-15,0 0-11 16,-2 0-9-16,1 8 1 15,-1 9 9-15,1 5 3 16,-1 6-23-16,1 4 0 16,1 3 4-16,0 5-7 15,0 3 3-15,0 3 7 16,0 0 6-16,0 3 0 16,0 2-6-16,0 3-7 15,0 1-1-15,0 6-7 0,-2 6 0 16,-1 0-1-1,-1 2-4-15,-2-2 2 16,-3 1 8-16,2 4-10 0,-3-1 7 16,3 2 9-16,-2-1 25 15,2-3-34-15,2 3-1 16,1 1 7-16,2 2 3 16,1 3-13-16,-1 3 10 15,0 3-8-15,-2 1-2 16,3-1-3-16,-2-3-2 15,1-1 2-15,-1 2-3 16,-1-3 3-16,-2 0 0 16,1-4-2-16,-3-2-2 15,2 1 1-15,-2-2 0 16,-1-1 2-16,-4-1-2 0,1 0 4 16,-2 1-2-1,4 1-2-15,-1-2-1 0,1-3 7 16,1-6-6-16,1-2 4 15,1-3-2-15,0 2-2 16,-1 0 4-16,4-2-2 16,-4-2 5-16,-1-2-5 15,2-1 1-15,-4-2-2 16,4-3-2-16,0 1 2 16,2-4-2-16,0 0 0 15,2-2 0-15,0-3 0 16,-3-2 1-16,-1-3-1 15,-2-3 0-15,2-3 0 16,-1-4 0-16,-1-4-1 0,2 0 1 16,2-2 0-16,-1-2 0 15,5-1 0-15,-1-3 0 16,-1 1 0-16,2-4 1 16,-5 2-1-16,3 2 0 15,0-2 1-15,0-3-1 16,1 0-2-16,1-5 2 15,1 1 0-15,0 0 2 16,-2-2-2-16,2 2 0 16,0-3-1-16,-1 2 2 15,1-2-1-15,0 0 0 16,-3 0 1-16,0-10 1 16,-6-16-2-16,-1-11-3 0,-4-2 2 15,-1 1-1-15,5 10 1 16,0 13 0-16,4 5 0 15,1 7 1-15,2 0 0 16,0 3-2-16,0 0 0 16,-2 3-2-16,2 12 3 15,-1 6 1-15,4 2 0 16,0 3 1-16,0-4-1 16,4-3 0-16,8-3-1 15,5-9 1-15,7-5-1 16,4-2 1-16,1 0-5 15,-3-5-4-15,-5-6 9 16,-9 1 1-16,-6 0 3 16,-4 2-4-16,-2 2 1 0,0 1 3 15,0-1-3-15,-3-1 0 16,1 0-1-16,2-2 0 16,0-1 0-16,9-3-7 15,10 1-12-15,2 0-19 16,-1 3 2-16,-2 4 8 15,-5 2 5-15,-4 1 2 16,-5 2 8-16,-4 0-2 16,0-1 3-16,0-2 8 15,0 3-3-15,0-4-1 16,0-2-29-16,0-1-37 16,0 0-34-16,0-1 3 15,0 5-33-15,0 1 66 0,0 0 51 16,0 2 21-16,0 0 38 15,0 0 64-15,0 0 8 16,0 0-24-16,0-1-2 16,0-3-18-16,0-2-37 15,5-2-29-15,3-6-43 16,-2-3-119-16,-5-9-372 16</inkml:trace>
  <inkml:trace contextRef="#ctx0" brushRef="#br0" timeOffset="34669.35">7726 3032 332 0,'0'0'101'0,"0"0"-94"0,0 0 1 15,0 0 5-15,0 0 23 16,0 0 36-16,0 0-12 16,54 0-1-16,-50 0 12 15,1 0 7-15,1 0-17 16,7 0 12-16,1 0-36 16,1 0-27-16,4 0-10 15,-3 0-7-15,-2 0-14 16,-5 0 1-16,1 0 2 15,-4 0 5-15,-3 0 8 16,2 1 3-16,-2-1 4 16,0 0-5-16,4 0 6 0,-4 0-1 15,2 0-2-15,-4 0 0 16,2 2 5-16,-1 0 16 16,-2-2 19-16,0 0 16 15,0 0 31-15,0 0-4 16,0 0-31-16,0 0 1 15,0 1 4-15,-9 0-8 16,-11 3-14-16,-8-3-17 16,-5 1-3-16,-4 1-4 15,-4 0 2-15,-2 0 6 16,-2 1-3-16,-8-2-7 16,-5 0 6-16,1-1-8 15,2 2 3-15,10-1 13 0,8 0 6 16,4 1-5-1,4-1-8-15,4-1-2 0,3-1-4 16,4 0-2-16,3 0 0 16,3 0-5-16,4 0 1 15,0 0-4-15,2 0 0 16,1 0 3-16,2 0-3 16,0 0-5-16,0 0-7 15,-4 1-33-15,1 4-26 16,-3-2-50-16,-2-3-63 15,-2 0-325-15</inkml:trace>
  <inkml:trace contextRef="#ctx0" brushRef="#br0" timeOffset="35569.05">6309 2310 944 0,'0'0'318'0,"0"0"-278"16,0 0 21-16,0 0 29 0,0 0-26 15,0 0-33-15,0 20-22 16,0 10 8-16,0 9 15 16,0 3-12-16,0 6-9 15,0-2-9-15,0 0 11 16,0-6-8-16,0-7-4 15,6-7 0-15,-6-7-1 16,0-8 0-16,0-2-1 16,0-2 0-16,-14 0 1 15,-14 2 0-15,-5-1 0 16,-10 2 1-16,1 3 1 16,3 2-2-16,4 5 0 15,9 4 1-15,4 4 5 0,4 3-5 16,9 0-1-1,8-4-3-15,1-6 3 0,3-3 2 16,16-6-2-16,9-7 0 16,8-5 2-16,3 0-1 15,3-2-1-15,-2-14-1 16,-9-4-10-16,-4-6 8 16,-7-7 3-16,-9-4-1 15,-6-1 2-15,-5 0-1 16,0 5 0-16,0 5 0 15,-10 6 3-15,2 6-2 16,2 3 5-16,0 7 0 0,3 3 8 16,0 2-2-1,3 1 0-15,0 0-5 0,-4 2-6 16,1 18 1-16,3 7-2 16,0 5 2-16,0 3 2 15,0 4-3-15,10 2-1 16,4-2-1-16,2 1-4 15,2-7-64-15,3-7-112 16,-2-12-344-16</inkml:trace>
  <inkml:trace contextRef="#ctx0" brushRef="#br0" timeOffset="36138.53">6473 2727 484 0,'0'0'768'0,"0"0"-743"15,0 0-12-15,0 0 20 16,0 0-10-16,0 0-6 16,30 0-11-16,0 0 7 0,1 1-3 15,-4 4-5 1,-5-1-5-16,-8 2-1 0,-8 2-2 16,-6 1 0-16,0 4 1 15,0 2 2-15,-8 0 0 16,-8 4 0-16,-5-1 0 15,3 1 0-15,2-4-2 16,1-1 4-16,9-1-2 16,1-5 0-16,5 2-2 15,0-4 2-15,0 0 3 16,6-2-1-16,6 0-1 16,3 2-1-16,0-2 5 15,-3 3-5-15,2-1 1 16,-4 3 0-16,-3 3 2 0,-4 5 3 15,-1 1 15-15,-2 2 17 16,0 1-11-16,-6 0-16 16,-15-1-3-16,-9 0 2 15,-9-1-1-15,-10-3-9 16,-8-3 3-16,-8-6-3 16,-2-7-34-16,1-2-141 15,14-25-289-15</inkml:trace>
  <inkml:trace contextRef="#ctx0" brushRef="#br0" timeOffset="36920.9">9156 3453 1469 0,'0'0'81'15,"0"0"-81"-15,0 0-2 0,0 0 2 16,-30 118 37-16,27-53 6 16,3 4-10-16,0 6 6 15,0 0-12-15,1-3-20 16,1-3-2-16,-2-5-4 16,0-12-1-16,0-14-5 15,0-14-26-15,0-14-89 16,0-10-166-16,0-13-355 15</inkml:trace>
  <inkml:trace contextRef="#ctx0" brushRef="#br0" timeOffset="37256.18">9073 3500 1189 0,'0'0'3'0,"0"0"-1"16,0 0-2-16,0 0 9 16,108 34 4-16,-72-8 15 15,4 6-12-15,-3 4-8 16,-1 4-4-16,-6 0-2 16,-3-2 0-16,-9 0-1 15,-8-3 2-15,-10 2 5 16,0 0 23-16,-19 0 4 0,-14 1 6 15,-7-1 11-15,-8-4-1 16,-4-3-21-16,1-3-5 16,-3-9-10-16,2-5 0 15,7-8-11-15,9-5 1 16,11 0-5-16,13-15-61 16,12-9-171-16,0-4-417 15</inkml:trace>
  <inkml:trace contextRef="#ctx0" brushRef="#br0" timeOffset="37822.06">9530 3900 1372 0,'0'0'40'0,"0"0"-35"15,0 0 10-15,0 0-5 16,87-11 11-16,-62 11-3 16,-1 0-12-16,-6 0-2 15,-2 6-3-15,-7 2-1 0,-4 2-2 16,-5 1-1-1,0 2-2-15,0 3 5 0,-12 2-2 16,-9 0 2-16,3-1-1 16,-1 1 0-16,2-2-6 15,4-4 1-15,5 0 2 16,2-2 2-16,5-3 2 16,1-1-2-16,0-1 0 15,0-2 1-15,0 0-1 16,0 1 2-16,4 0 0 15,2 3 1-15,2-2-1 16,3 3 4-16,0 0 0 16,0 1-1-16,-1 4 0 0,-3 2 1 15,-1 1 0-15,-4 4 2 16,-2 0 4-16,0-1-5 16,-6 1 2-16,-13-2-4 15,-6 0 3-15,-10-4-1 16,-10-4 1-16,-13-7-5 15,-17-3-2-15,-8-7-46 16,1-19-82-16,10-9-292 16</inkml:trace>
  <inkml:trace contextRef="#ctx0" brushRef="#br0" timeOffset="38441.32">13461 3096 1140 0,'0'0'267'0,"0"0"-262"15,-9 79 2-15,-2-31 16 16,2 7 7-16,4 4 4 16,2 2 1-16,3 2-9 15,0 1-10-15,0-4-12 16,0-2 0-16,3-9-3 15,0-9-2-15,2-13-74 16,-1-15-162-16,5-12-298 0</inkml:trace>
  <inkml:trace contextRef="#ctx0" brushRef="#br0" timeOffset="38772.73">13448 3158 909 0,'0'0'303'0,"0"0"-298"15,0 0 2-15,0 0-6 16,0 0 11-16,98-15 14 16,-69 28 15-16,-3 6-9 15,-3 6-14-15,-2 7-9 16,-5 4-6-16,-7 2-1 0,-4 4 6 15,-5 1-3-15,0 0 2 16,-3-2 5-16,-15 0-1 16,-2-1-6-16,-7-5-1 15,-1-2-3-15,-3-7 2 16,-4-8-2-16,1-5-1 16,1-10-4-16,5-3-82 15,10-4-141-15,18-19-316 16</inkml:trace>
  <inkml:trace contextRef="#ctx0" brushRef="#br0" timeOffset="39172.83">13761 3636 1063 0,'0'0'263'16,"0"0"-249"-16,0 0-6 16,0 0 14-16,102-32 13 15,-68 29-5-15,-3 3-11 16,-4 0-10-16,-11 0-2 16,-5 3-6-16,-8 9-1 15,-3 6-5-15,0 3 5 0,-14 4 1 16,-11 2 3-16,-6 0 4 15,-2 0 1-15,0-1 1 16,5 0 2 0,4-2-2-16,5-2 0 0,8-4 6 15,7 0 1-15,4-6-2 16,0-1 3-16,15-2-1 16,15-6-4-16,13-3-1 15,13 0-12-15,11-12-2 16,5-6-130-16,0-2-116 15,8-4-574-15</inkml:trace>
  <inkml:trace contextRef="#ctx0" brushRef="#br0" timeOffset="39798.83">17218 2922 1281 0,'0'0'129'0,"0"0"-93"15,0 0 8-15,0 0-16 16,0 0-22-16,0 98 56 16,0-41-30-16,0 9 1 15,11 3-9-15,-1 3-10 16,-1-5-7-16,-3-2-7 16,0-6 6-16,1-4-6 15,2-7-2-15,2-10 0 16,0-11-53-16,0-15-78 15,-2-12-171-15,1-10-367 0</inkml:trace>
  <inkml:trace contextRef="#ctx0" brushRef="#br0" timeOffset="40142.25">17317 2998 1263 0,'0'0'23'16,"0"0"-22"-16,0 0-1 16,0 0 11-16,0 0 17 15,83-3 8-15,-56 21-4 0,-2 1-21 16,-1 5-1-16,-1 6-4 16,-3 5-2-16,-3 5 2 15,-1 2-5-15,-8 3 0 16,-5 3-2-16,-3 0 1 15,-2-3 0-15,-14 0 1 16,-8-10 0-16,-4-1 0 16,-4-9 0-16,-4-3 0 15,-1-8 1-15,2-9 1 16,2-5-3-16,8 0-5 16,8-14-58-16,12-9-67 15,5-4-309-15</inkml:trace>
  <inkml:trace contextRef="#ctx0" brushRef="#br0" timeOffset="40377.39">17712 3416 1368 0,'0'0'51'0,"0"0"-50"15,0 0 34-15,-30 72 44 16,26-35-33-16,4 7 0 16,0 6-23-16,0 2-17 0,0 1 3 15,6-1-9-15,0-1-2 16,2-1 0-16,1-2-93 16,-1-7-295-16</inkml:trace>
  <inkml:trace contextRef="#ctx0" brushRef="#br0" timeOffset="41057.39">21349 2889 1303 0,'0'0'38'0,"0"0"-37"16,-29 75 10-16,24-28 8 16,5 8 21-16,0 7 28 15,0 5-17-15,5 4 6 16,1-3-39-16,-4-2-12 16,-2-2 1-16,0-3-5 15,0-6-1-15,0-7-1 16,0-9-2-16,0-14-94 15,-2-13-220-15,2-12-485 16</inkml:trace>
  <inkml:trace contextRef="#ctx0" brushRef="#br0" timeOffset="41441.44">21397 2974 1171 0,'0'0'168'0,"0"0"-162"15,0 0 0-15,0 0-1 16,0 0-3-16,0 0 7 16,97-1 24-16,-63 23-19 15,-1 6-5-15,-5 4-8 0,-2 2-1 16,-8 4 3-16,-3 1-3 15,-6 0 0-15,-5 0 0 16,-4-1 0-16,0 3 0 16,-3-2 2-16,-15 2-1 15,-6 0 0-15,-6-4-1 16,-5-1 1-16,-7-2 2 16,3-8-3-16,0-4 1 15,3-7 2-15,7-8-3 16,5-7 0-16,6 0 0 15,12-15-75-15,6-13-132 16,2-5-574-16</inkml:trace>
  <inkml:trace contextRef="#ctx0" brushRef="#br0" timeOffset="41794.54">21739 3519 1349 0,'0'0'21'0,"0"0"-19"16,0 0 91-16,-65 92-34 16,58-60-31-16,7-1 4 15,0-3-13-15,1-6-5 16,21-7-6-16,7-6 0 0,7-9 3 15,6 0-4-15,-3-9-4 16,-7-11-3-16,-6-8 5 16,-13-7-2-16,-6-7-1 15,-7-5 1-15,-1 3-3 16,-24 9-1-16,-8 10 0 16,-13 12 0-16,-8 7-2 15,-8 6-5-15,-3 0-39 16,9 0-170-16,12 10-523 15</inkml:trace>
  <inkml:trace contextRef="#ctx0" brushRef="#br0" timeOffset="43878.83">11237 7811 873 0,'0'0'222'0,"0"0"-222"15,0 0 0-15,0 0 22 16,0 0 74-16,0 0-18 15,-36 13-19-15,18-8 12 16,-4-4-11-16,-8-1-20 16,-4 0-5-16,-4 0-18 15,1-16 4-15,10-6-13 16,8-2-2-16,13-8 0 16,6 2-4-16,3-4-2 0,19-2-8 15,5 3-7-15,6 4-7 16,0 3 1-1,-2 6 12-15,-4 7 2 0,-5 5 4 16,-5 5 0-16,-8 3 3 16,-1 0 0-16,0 0-5 15,0 18 5-15,3 9-4 16,0 10 1-16,-2 4 3 16,-3 4 1-16,1 0 0 15,-7 0-1-15,0-3 2 16,0-2 3-16,-10-7 0 15,-7-3 3-15,-5-7-1 16,-6-7-2-16,-2-6 19 16,-4-7-9-16,1-3-6 15,3 0 0-15,6-2 1 0,7-12 7 16,7-2-5-16,7-1-10 16,3-1 2-16,0 3-1 15,12 2-2-15,3 3-1 16,3 5-1-16,0 3 1 15,4 2 0-15,2 0-1 16,4 12 0-16,1 10 1 16,0 3-2-16,3 1-1 15,1 0 0-15,-1 1 2 16,6-1-112-16,-2-6-178 16,-2-8-632-16</inkml:trace>
  <inkml:trace contextRef="#ctx0" brushRef="#br0" timeOffset="44444.23">11602 7943 1164 0,'0'0'60'0,"0"0"-48"15,0 0 73-15,0 0-32 16,0 0-30-16,0 0-11 16,0 0-12-16,17 0 0 15,5 4 6-15,0 2-1 16,-6-2-5-16,-5 2-4 15,-8 1 1-15,-3 1-10 16,0 6 7-16,-3 0-2 16,-11 4 7-16,-3-2 0 15,-1 1 0-15,5-3 0 16,1-1 1-16,6-3 0 16,4-2-1-16,2-3 0 15,0 0 0-15,0 1 1 16,2-2-1-16,5 3-1 15,5-3 0-15,-1 1 2 0,-1 2 1 16,2-1-1-16,-6 3 0 16,3 2 1-16,-3 2 0 15,0 4 4-15,-3 0 1 16,-2 3 1-16,-1-2-1 16,0 2-3-16,0 0-3 15,-7 1 0-15,-13-3 0 16,-11 0 5-16,-16 0-5 15,-19-7-24-15,-16-8-101 16,0-3-316-16</inkml:trace>
  <inkml:trace contextRef="#ctx0" brushRef="#br0" timeOffset="45482.43">15384 7688 815 0,'0'0'173'0,"0"0"-114"16,-92 36 80-16,53-29-48 16,-1-4-19-16,-1-3-6 15,0 0-18-15,7-7-16 16,5-10-11-16,10-5-7 16,8-4-3-16,10-4-2 15,1 0-8-15,9-3-1 16,15 0-8-16,9 3-1 15,7 3-9-15,3 2-1 16,2 9-1-16,-3 5 4 16,-7 5 5-16,-6 6-2 0,-10 0 7 15,-8 0 4-15,-5 11-3 16,-2 11 1-16,-4 10 0 16,0 6 4-16,0 4 7 15,-9 1 5-15,-6 0 8 16,-4-6-9-16,-2-4-3 15,0-5-3-15,-6-8-4 16,-3-5 4-16,-1-8 1 16,1-4 0-16,5-3 0 15,5 0 2-15,10-10-3 16,7-4 3-16,3-3-1 0,3 3 1 16,18 4-8-1,3 2 0-15,7 7 0 16,2 1 0-16,1 4 1 15,-3 15 3-15,-5 5-2 16,-4 1 0-16,0 3-2 0,-5 2 0 16,2 0-1-16,-1-2-7 15,-1-4-118-15,-1-7-214 16,-2-8-376-16</inkml:trace>
  <inkml:trace contextRef="#ctx0" brushRef="#br0" timeOffset="45912.89">15534 7778 1209 0,'0'0'34'0,"0"0"-28"15,0 0 2-15,0 0 1 16,0 0 36-16,0 0-2 16,88 5-31-16,-69 1-9 0,-4 2-1 15,-5 2 0-15,-4 3-2 16,-4 3 2-16,-2 4 0 15,0 1 2-15,-11 4 19 16,-8 0 7-16,-5 4-1 16,-1-1 7-16,2 1-6 15,3-2 6-15,7-2-17 16,8-4-8-16,5-3-3 16,1-4 0-16,28-7-1 15,21-7 2-15,19 0-9 16,16-11-88-16,12-8-302 15</inkml:trace>
  <inkml:trace contextRef="#ctx0" brushRef="#br0" timeOffset="46863.83">18947 7661 651 0,'0'0'100'15,"0"0"44"-15,0 0-15 16,0 0 5-16,0 0-43 16,0 0-12-16,-58 67 6 15,30-67-23-15,-6-6-28 0,-8-13-12 16,0-6 1 0,3-5-8-16,9-1-10 15,11 0 2-15,10 1-6 0,9 2-2 16,0 3-1-16,13 2-12 15,11 4 0-15,7 5 0 16,4 5 6-16,1 3-1 16,-1 3 4-16,-2 3 5 15,-7 0-1-15,-7 0 1 16,-7 9-1-16,-6 6 0 16,-4 9-3-16,-2 8 4 15,0 8 2-15,-5 2-1 16,-9 2 6-16,-6-3-1 15,-1-6 0-15,-3-2-4 16,-9-9 2-16,-1-6 0 16,1-5 1-16,3-9 0 15,9-4 0-15,6 0 1 0,8-7 1 16,5-10 2-16,2-4-4 16,5-1 0-16,17 6-3 15,3 4-2-15,5 6-1 16,1 6 0-16,4 0-3 15,-4 12 2-15,0 16-3 16,-1 5 5-16,-3 2-5 16,-1 4 3-16,-4-3 0 15,-1-4-23-15,-3-3-104 16,1-8-150-16,0-10-290 0</inkml:trace>
  <inkml:trace contextRef="#ctx0" brushRef="#br0" timeOffset="47073.43">19207 7809 1394 0,'0'0'32'16,"0"0"-8"-16,0 0 7 15,0 0 7-15,-52 87-4 16,49-44 6-16,3 6-24 15,0 5-9-15,7 2-7 16,15 2-9-16,11-6-188 16,9-8-304-16</inkml:trace>
  <inkml:trace contextRef="#ctx0" brushRef="#br0" timeOffset="48031.71">22996 7632 821 0,'0'0'42'16,"0"0"-40"-16,0 0 3 15,0 0 44-15,-86 44 111 0,57-44-34 16,3-1-69-16,-1-18-18 15,6-3-1-15,3-5-24 16,10-1-4-16,8-3-8 16,0 0-2-16,14-2-2 15,13 3-18-15,6 5 4 16,0 4 0-16,-1 7 1 16,1 5 12-16,-4 5 1 15,-3 4 2-15,-6 0 0 16,-7 0 0-16,-7 0 0 15,-4 10 0-15,-2 12 3 16,0 6 9-16,-5 8 3 16,-10 4-5-16,-3-1-6 0,-5 1 1 15,-2-7 2-15,-3-4 1 16,-2-6 9-16,0-7 9 16,1-5-6-16,5-5 6 15,10-5-3-15,9-1 3 16,5 0 1-16,0 0 7 15,10 0 1-15,9-4-28 16,7 1-7-16,0 3 0 16,0 0-2-16,-4 6 0 15,-1 12 0-15,0 7-2 16,0 3 0-16,1 0 1 16,2 1-3-16,3-4-47 0,6-3-119 15,3-7-184-15,0-6-374 16</inkml:trace>
  <inkml:trace contextRef="#ctx0" brushRef="#br0" timeOffset="48485.22">23429 7721 627 0,'0'0'298'16,"0"0"-211"-16,0 0 77 16,0 0-68-16,0 0-29 15,-80 6 3-15,42 17-13 16,-2 5-17-16,0 1-20 15,7 0-4-15,13 0-4 16,9-4-7-16,9-5 1 16,2-4-1-16,9-6 2 15,22-3 0-15,12-7 2 16,4 0-9-16,0 0-7 16,-11-13-13-16,-7-8 15 0,-10-6 3 15,-9-5 3-15,-5-5-1 16,-5 2 1-16,0 4 3 15,-17 6 3-15,-9 10 3 16,-9 9-4-16,-6 4-6 16,-3 2-9-16,0 7-85 15,6 12-149-15,13 7-364 16</inkml:trace>
  <inkml:trace contextRef="#ctx0" brushRef="#br0" timeOffset="53049.48">7784 3619 1 0,'0'0'153'16,"0"0"-50"-16,0 0-27 16,0 0 12-16,0 0 9 15,0 0-1-15,0 0-15 0,0 0-19 16,0 2-7-16,0-2-20 16,0 0-12-16,0 0-4 15,0 0-3-15,0 0-3 16,0 0 0-16,0 0-2 15,0 0-4-15,0 0-3 16,0 0 3-16,0 0 0 16,0 0 3-16,0 0 2 15,0 0 7-15,0 0 6 16,0 0-6-16,0 0-3 16,0 0 2-16,0 0-16 15,0 0 0-15,0 0 0 16,0 1-2-16,0-1-2 15,0 0 2-15,0 2 2 16,0-2-2-16,0 0 0 0,0 0 3 16,0 0-1-16,0 0 3 15,0 0 2-15,0 0-1 16,0 0 0-16,0 0 2 16,0 0-1-16,0 0 1 15,0 0-3-15,0 0-3 16,0 0-1-16,0 0-1 15,0 0 1-15,0 0-1 16,0 0 1-16,0 0-1 16,0 0 1-16,0 0-1 0,0 0 1 15,0 0-1 1,0 0 1-16,0 0-1 0,0 0 0 16,0 0-2-16,0 0-3 15,0 0-16-15,0 0-40 16,0 0-79-16,0 0-157 15</inkml:trace>
  <inkml:trace contextRef="#ctx0" brushRef="#br0" timeOffset="53655.5">7823 3560 723 0,'0'0'49'15,"0"0"-44"-15,0 0 41 16,0 0 22-16,0 0 22 16,0 0-25-16,-28-11-27 15,16 11 2-15,-7 0-13 0,-5 0-2 16,4 1 5-16,-5 11 1 16,6-1-11-16,-1 3-8 15,2 3 4-15,3-2-7 16,2 4 2-16,4 0 2 15,4 1-2-15,5-1-2 16,0 2 0-16,0-1 1 16,5-4-4-16,7-3-1 15,4-3 1-15,1-2-3 16,7-8 2-16,1 0 4 16,5 0-5-16,-2-7-4 15,-3-8-1-15,-8-4-7 16,-2-3 8-16,-9-4-1 15,-5-2 1-15,-1-3-1 16,0-1 0-16,-7 2 1 0,-5 5 0 16,0 6-1-1,-1 6 2-15,-2 7-2 0,-3 2 1 16,-2 4-3-16,-2 0-1 16,0 0-1-16,-2 10-24 15,4 5-87-15,3-1-232 16,1-1-216-16</inkml:trace>
  <inkml:trace contextRef="#ctx0" brushRef="#br0" timeOffset="54156.16">7596 3714 419 0,'0'0'191'16,"0"0"-148"-16,0 0 72 0,0 0-2 15,0 0 36-15,0 0-5 16,-13 5-61-16,-8-3-18 16,-13-2-47-16,-17 3-10 15,-18 3 2-15,-16 2 17 16,-13 2 0-16,-11 4 9 15,0 0-5-15,3 1 13 16,11 2-17-16,13-1-5 16,15 1-16-16,12-2-3 15,13-2 0-15,10-3-2 0,13-2 1 16,10-3-2-16,6-1-1 16,3-4-6-16,0 3-42 15,15-2-108-15,15-1-84 16,16 0-145-16</inkml:trace>
  <inkml:trace contextRef="#ctx0" brushRef="#br0" timeOffset="54974.97">7808 3451 534 0,'0'0'243'0,"0"0"-233"15,0 0-2-15,0 0 21 16,0 0 9-16,0 0 17 16,90 37-17-16,-56-22-23 15,5 4-14-15,-5 1 6 16,-1 1-6-16,-6-2-2 15,-2 1 1-15,-8 0 0 16,-4-3 0-16,-5-1 0 16,-4-1 0-16,-4-1 0 15,0 0 4-15,0 0 2 0,0 1 1 16,-6-1 5-16,-10 0 8 16,-2 2 35-16,-9 0 24 15,0 0-24-15,-6 0-5 16,-6-1-1-16,-2-1-6 15,-4-3-16-15,6-1 1 16,2-2-18-16,10-1-7 16,6-2-3-16,3-2-8 15,6-2-114-15,6-1-305 16</inkml:trace>
  <inkml:trace contextRef="#ctx0" brushRef="#br0" timeOffset="57111.63">7255 3743 928 0,'0'0'65'0,"0"0"-60"16,0 0 49-16,0 0-5 15,0 0-12-15,0 0 15 16,-12 80-8-16,12-40-8 15,0 9-9-15,0 3 1 0,0 7-6 16,0 2 2-16,0 5 7 16,0 3-4-16,2 5-3 15,-1 4 0-15,1 0-9 16,-1 3 1-16,1 2-3 16,3 3-6-16,1 0 0 15,2-1 6-15,-2-8-10 16,-3-10-2-16,0-2 3 15,1-10-3-15,-4-7 0 16,0-7 1-16,0-11-2 16,0-9 0-16,0-6 2 15,0-7-1-15,0-3-1 0,0-4 1 16,0 0-1 0,0-1 2-16,0 1 1 0,0 1 0 15,0 0 2-15,0-2 2 16,0 0-1-16,0 0 0 15,0 0-3-15,12 0-2 16,6 0 0-16,5 0-1 16,3 0 1-16,6 0-1 15,2 0 0-15,2 0 0 16,10 0 4-16,3 0-6 16,4 0 2-16,5 0 0 15,0 0 1-15,0 0-1 16,-1 0 0-16,-1 0 1 15,-2 0 0-15,4 0 1 16,-1 0-2-16,6 0 1 0,1 0-2 16,-3 0 0-16,0 0 1 15,0 0-4-15,4 0 2 16,6 0 2-16,5 0 0 16,8 5 0-16,2 4 0 15,1-3-1-15,4 1-1 16,0-2 0-16,-5-3-7 15,1-2-5-15,-4 0 8 16,1 0 6-16,-2 0 0 16,-6 0 0-16,-3 0-2 0,-4-1-3 15,0 1 4 1,2 0-3-16,-2 0-5 0,-4 0-21 16,-2 0 4-16,-3 0 12 15,-2 0 8-15,-2 0 4 16,0 0 2-16,2 0 0 15,-3 0 0-15,2 1 0 16,-2 3 2-16,3-2-1 16,6 1-1-16,2 1-1 15,7 0-1-15,0 1-10 16,-1 0 0-16,-2-2 5 16,4 2 4-16,-2-3 0 15,0 0 2-15,1-2-1 16,-3 0 2-16,2 0 0 15,1 0 0-15,1 0 1 16,0 0-1-16,-3 0 2 0,1 0-2 16,-5 0 0-16,3 0 0 15,-8 0 1-15,-9 0-1 16,-7 0 0-16,-12 0-1 16,-8 3 1-16,-7-3-2 15,-7 0 2-15,-6 1 0 16,-1-1 2-16,-5 1 1 15,0 1 4-15,0-2 5 16,0 0-10-16,0 0 0 16,0 0-1-16,0 0 0 15,0 0-1-15,0 0 1 0,0 0 1 16,0 0 8-16,0 0 8 16,0 0-1-16,0 0-4 15,1-7-9-15,1-3-2 16,-1-4-1-16,1-3 0 15,-1-6-1-15,-1-5 1 16,0-6 0-16,0-7 2 16,-4-8-2-16,-9-3-1 15,-3-5 0-15,3 0 0 16,1 1 1-16,3-2-1 16,1-1 0-16,4 3 0 15,1 1-1-15,1 3 1 16,2 4 0-16,0-1 2 15,0 0-2-15,-4-2-5 16,1-2 5-16,0-1 0 0,0-1 0 16,0 3 0-16,-3 4 0 15,3 7 0-15,-3 4 2 16,-3 5-2-16,2 5 0 16,-2 4 0-16,1 3 0 15,-1 4 2-15,3-2-2 16,0-1 0-16,2-1-1 15,-1-3 0-15,1-3 2 16,3-4-2-16,-4-1 1 16,2-1 0-16,-3-1 0 15,3 5 0-15,1 4 0 16,-4 4 0-16,1 5 0 0,-1 2 0 16,3 0 0-16,0 0 1 15,0-2-1-15,0-2 0 16,0-4 0-16,0-2 0 15,-3-1 0-15,3 0 0 16,-3 4 0-16,0 6-1 16,0 2 1-16,1 6-3 15,1 4 3-15,1 0-2 16,2 2 1-16,-1-2 1 16,2 2 0-16,0 0 1 15,0 0-1-15,0 0 0 16,0 0 0-16,0 0 0 15,0 0-8-15,2 0 2 0,11 0-7 16,8 2 11-16,13 7 1 16,2-2 0-16,1-1 1 15,1-1-1-15,-3-3 0 16,1 1 1-16,-3-1-1 16,-6-1-9-16,-5 0 6 15,-7 1 1-15,-8 0 1 16,-5-2 2-16,-2 0 1 15,0 1 0-15,0-1-1 16,0 0 0-16,0 0-1 16,0 0 1-16,0 0-1 15,0 0-10-15,0 0-49 16,0 0-83-16,0 0-316 16</inkml:trace>
  <inkml:trace contextRef="#ctx0" brushRef="#br0" timeOffset="57576.39">12311 3421 93 0,'0'0'601'0,"0"0"-542"16,0 0-48-16,0 0 1 0,0 0 9 16,0 0 10-16,0 0-6 15,-54 101 11-15,50-64 5 16,4 0 9-16,0-1-16 16,0-7-25-16,1-6 0 15,11-7-1-15,5-6 0 16,1-8 0-16,6-2 10 15,2 0-12-15,0-12-1 16,-4-7-5-16,-5-7 3 16,-7-4 4-16,-4-3 10 15,-5 1 31-15,-1 2 4 16,0 6-14-16,-4 3-2 0,-11 5-13 16,1 8 2-16,0 6-22 15,-1 2-3-15,-2 0-5 16,2 1-18-16,1 8-45 15,3 3-137-15,9-2 8 16,2-2-234-16</inkml:trace>
  <inkml:trace contextRef="#ctx0" brushRef="#br0" timeOffset="58077.53">12538 3371 494 0,'0'0'201'0,"0"0"-181"16,0 0 1-16,0 0 5 0,0 0 14 16,0 0 4-1,0-2-4-15,16 5 5 0,8 6 4 16,6-1-24-16,3 1-17 16,1 0-5-16,-4 0-3 15,-6-1-1-15,0 2 0 16,-7 0 1-16,-4 0-1 15,-7 0 0-15,-5-1-3 16,-1-2-3-16,0 2-1 16,-1 1 8-16,-10 4 1 15,-1 3 3-15,-4 4-1 16,-2 3 9-16,0 2-1 16,-3-1 1-16,-3 0 9 15,2 1 28-15,-4-3-8 16,3-1-13-16,-3-1-19 15,1-5 0-15,7-2-9 16,0-3 0-16,6-4-39 0,4-5-227 16,7-2-506-16</inkml:trace>
  <inkml:trace contextRef="#ctx0" brushRef="#br0" timeOffset="60930.47">12047 5397 163 0,'0'0'390'15,"0"0"-357"-15,0 0-20 16,0 0 32-16,0 0-32 16,0 0 2-16,-1-17 21 15,1 16-14-15,0 0 33 0,0 1-1 16,0 0-20-16,0 0-18 16,0 0 0-16,0 0 13 15,0 0 21-15,1 0-1 16,11 0 7-16,3 0 11 15,6 0-30-15,5 0-16 16,7 0-2-16,9 0-9 16,9 0 0-16,4-2-5 15,5-4-1-15,3-1-2 16,-2 2-2-16,0 0 0 16,0 0 1-16,-1 0 2 15,-2 0-2-15,3 1 0 16,0-3 0-16,5 1 17 15,7 2 5-15,0 0-18 16,7 0 1-16,0 0 0 0,-3 2-5 16,-5 1 2-16,-5-1-2 15,0 1 0-15,0-1 1 16,-1-1 4-16,1 0-3 16,-1 2-1-16,1-2 3 15,3 0-2-15,0 1 1 16,-1 0-1-16,-2 1 2 15,-4 1-4-15,-4 0 1 16,-2 0-1-16,3 0 3 16,1 0-2-16,0 0 1 15,2 0-2-15,-2 0-2 0,-3 0 1 16,-2 0 0 0,-1 0 2-16,0 1-1 15,1 1 1-15,1 2-2 0,1-1 0 16,0-1 0-16,-1 1 2 15,0 0-1-15,1 0 0 16,0 0 3-16,2 1 1 16,-4-1-2-16,-1 1 2 15,-2-1-1-15,-2-2-2 16,-2 1 0-16,-6-1 0 16,-4 1 1-16,-5-1-1 15,-2 2 2-15,-9-3-3 16,0 0 5-16,-4 0-4 15,-4 0-1-15,1 0 0 0,-1 0 2 16,-1 0 1 0,-4 0-2-16,-2 0 4 0,-4 0-4 15,1 0 5-15,-1 0-4 16,-3 0 7-16,1 0 1 16,1 0 5-16,0 0-11 15,3 0 2-15,-1 0-6 16,2 0 0-16,2 0 0 15,-2-3 1-15,1 2-2 16,0-2 1-16,-1 0 1 16,-1 0-2-16,-2-1 3 15,1-2 1-15,-2-1 6 0,-2-3 6 16,-1-3 0-16,0-2-4 16,0-5-3-16,0-6-6 15,-9-5-1-15,0-3 0 16,1-3-1-16,1-1 0 15,3 0 0-15,-1 1 0 16,2-1 1-16,0-2 0 16,-1-3-1-16,-2-4 0 15,0-4 0-15,2-3-1 16,-1 1 0-16,2-1 0 16,0 3-1-16,-2 8-2 15,4 5 3-15,-3 5 1 16,1 8-1-16,0 1 1 15,0 2-1-15,0 3 0 16,0 1 0-16,0-1 0 16,0 1 0-16,3-1 0 0,0-1 0 15,0 1 2-15,0-1-2 16,0 2-4-16,0 1 3 16,0 2 1-16,0-1-1 15,0-2 0-15,0 3 0 16,0-3 1-16,0-2-1 15,0-5 1-15,0-3 1 16,0-3 0-16,-2 0-2 16,-1 5 0-16,-2 3 1 15,1 3-2-15,1 4 1 16,-1 2 0-16,-1 2 1 0,2 2 0 16,-1-2 0-16,1-1 0 15,-1-1 0-15,1-1 0 16,0-4-1-16,0-2 1 15,-2 0 0-15,0 3 0 16,2 4-1-16,-1 5 1 16,0 3-1-16,2 2 1 15,1 3 0-15,1 1-2 16,0-2 2-16,0 2 0 16,0-1 0-16,0-2 0 15,-2 1 0-15,2 0 0 16,-1-3 0-16,-1 4 0 15,2-2 0-15,0 0 0 0,0 2 0 16,0 1 0 0,0 0 1-16,0 0 2 0,0 0-3 15,0 0-2-15,2-1 0 16,14-1-2-16,2 1 4 16,7-3 0-16,-2 0-2 15,-1 0 2-15,-4 1 1 16,0 0-1-16,-3 0 0 15,-3 0 1-15,-3-1-1 16,-3 1 0-16,-2-1 0 16,-1 2 2-16,-1 1-1 15,0 1-1-15,0 0 1 16,-2 0-1-16,1 0 0 0,2 0-1 16,0-3 0-16,1 3 0 15,0-3-5-15,1 0-13 16,1 1-40-16,2-3-45 15,1-2-69-15,-3-3-382 16</inkml:trace>
  <inkml:trace contextRef="#ctx0" brushRef="#br0" timeOffset="61411.36">16136 3459 484 0,'0'0'220'0,"0"0"-190"16,0 0-5-16,0 0 33 15,0 0 6-15,0 0 17 16,-83 66-32-16,72-38-17 16,1 3 7-16,4 3-13 15,3-3-8-15,3-3-7 16,0-5-3-16,0-5 3 0,10-4-7 16,5-4 6-1,3-4-6-15,3-5-1 0,2-1 3 16,-1 0-6-16,-4-3 0 15,-3-11-3-15,-6-6 3 16,-6-2 6-16,-3-5-3 16,0-4 10-16,-2 1 27 15,-10 2-16-15,-2 7-4 16,0 7-11-16,-1 5-8 16,3 6-1-16,0 3-8 15,3 0-41-15,6 0-171 16,3 3-59-16,0 4-452 15</inkml:trace>
  <inkml:trace contextRef="#ctx0" brushRef="#br0" timeOffset="61896.43">16253 3446 191 0,'0'0'491'0,"0"0"-462"16,0 0 14-16,0 0 21 15,0 0-30-15,0 0-10 16,-2-3-9-16,16 3-7 15,8 6 18-15,5 2 0 16,3 3-12-16,2-2-11 16,0 1-2-16,-1-2-1 15,-3 0 2-15,-1 2-2 16,-7 0-3-16,-4-3 3 16,-10 0-6-16,-4-1 1 15,-2 0-6-15,0 1 5 16,0 1 6-16,-11 3 9 0,-2 3 15 15,-2 3 16-15,-1 3-12 16,-1 3-6-16,-2 2 4 16,-4 2 25-16,-1 3-15 15,-1-2-15-15,-3 0-7 16,-1-4-4-16,-2-3-4 16,1-4-5-16,-1-3-1 15,4-5-124-15,11-5-337 16</inkml:trace>
  <inkml:trace contextRef="#ctx0" brushRef="#br0" timeOffset="64215.75">15899 5325 513 0,'0'0'319'0,"0"0"-306"15,0 0-5-15,0 0 47 16,0 0 84-16,0 0-47 16,-3 0-23-16,9 0-31 15,3 0-4-15,2 0-5 16,4 0-6-16,5 0 1 16,9 0-7-16,8 0 1 15,14 0-6-15,11 0-5 16,12 0-2-16,15 0 0 15,8-1 0-15,6 1 0 16,-2 0-4-16,4 0 1 0,5 0-2 16,5 0 1-16,6 3 41 15,4 5-36-15,-3 0-4 16,2-2-1-16,2 0 0 16,-2-5 2-16,-2-1-3 15,-1 0 0-15,1 0 0 16,-3 0 4-16,-7 0-3 15,-4 0-1-15,-8 2-2 16,-9 3 1-16,0 2-1 16,-3 1 2-16,-6-1 0 15,-2 0 0-15,-5-2 1 16,-2 1 0-16,-7-2 0 0,-8 0-1 16,-7 1 0-16,-2-3 2 15,-7 3-2-15,-2-3 0 16,-7 0 3-16,-4 0-2 15,-6 0-1-15,1-2 2 16,-5 0 3-16,-8 0 2 16,-4 0-4-16,-3 0-3 15,-4 0 8-15,0 0 11 16,2 0-5-16,1 0-7 16,2 0-5-16,1 0-1 15,-3 0-1-15,0 0 1 0,-2 0-1 16,-1 0 1-16,0 0 3 15,0 0 3 1,0 0 3-16,2 0-5 0,1 0 4 16,4 0-5-16,2 0-2 15,2-2-2-15,-1 1-1 16,-3 0 1-16,-4-1 0 16,-1 2 0-16,-1-1 1 15,-1-2 4-15,0-2-4 16,2-4-1-16,-2-3 1 15,0-5-1-15,0-6 2 16,0-5-2-16,0-8 1 16,0-6-1-16,-2-4 1 0,-2-5-1 15,-1 1-2 1,1 2 2-16,2 3 1 0,2 3-1 16,0 2 1-16,0-2 0 15,0-2-1-15,3-2 0 16,5-4 0-16,1-2 2 15,2 1-2-15,-1-2 0 16,0-1 0-16,-1 3 0 16,-2 3 0-16,-2 10 0 15,-2 8 0-15,0 7 0 16,0 1 0-16,-1 1 0 16,-1 1 1-16,1 1 0 15,-1-2 0-15,-1-2-1 16,3-1 0-16,-3-3 0 15,0-3 0-15,0-3 1 0,0-4-1 16,-3 1 0 0,-5 4 0-16,1 4 0 0,2 2 0 15,-1 5 0-15,2 3 0 16,1 6 0-16,0-1 0 16,2 3 0-16,-1 0 0 15,1-3-1-15,-2-1 1 16,1-3 0-16,-1-3 0 15,-1-2 0-15,-3-3 0 16,-1 4 0-16,0-2 0 16,2 8 0-16,2 4 0 15,1 1 1-15,-1 5-3 0,1-4 4 16,-2 1-3 0,0 0 1-16,2-2-1 0,2-3 1 15,-2 1 0-15,0-2 0 16,-2 2 0-16,0 0 0 15,2 4 1-15,-2 3-1 16,5 1 0-16,-1 2 0 16,1-1 0-16,0 3 0 15,0 0 0-15,0 0 1 16,0 0-1-16,0 0 0 16,0 0 1-16,6-3-2 15,10 0-1-15,5-2 1 16,6 0-2-16,0 1 2 0,2 1 0 15,1-1-1-15,0 1 2 16,-2 0-4-16,-4 1 2 16,-7 2-1-16,-9-2 3 15,-3 0 1-15,-5 2 0 16,0 0 1-16,0 0-2 16,0 0 0-16,0 0-1 15,0 0 0-15,0 0 0 16,0 0-1-16,0 0 1 15,0 0 0-15,0 0-3 16,2 0-5-16,1 0-23 16,-2 0-35-16,7 0-80 15,5-2-311-15</inkml:trace>
  <inkml:trace contextRef="#ctx0" brushRef="#br0" timeOffset="64668.95">19942 3446 706 0,'0'0'130'0,"0"0"-121"0,0 0 5 15,0 0 28-15,0 0 38 16,0 0-20-16,-76 65-24 16,63-44-21-16,1 2-4 15,4-1-6-15,4-4 0 16,4-5-2-16,0-5 1 16,0-3 5-16,12-4-3 15,7-1 2-15,3 0-8 16,-2-3-4-16,-2-10-16 15,-6-2 7-15,-7-3 13 16,-2-4-1-16,-3-1 2 16,0 0-1-16,-5 0 5 15,-7 5 3-15,-3 5 15 0,0 5-8 16,-3 5-8-16,3 2-7 16,1 1-4-16,3 0 0 15,5 0-24-15,3 0-69 16,3 5-56-16,0 1-173 15</inkml:trace>
  <inkml:trace contextRef="#ctx0" brushRef="#br0" timeOffset="64856.98">19942 3446 535 0</inkml:trace>
  <inkml:trace contextRef="#ctx0" brushRef="#br0" timeOffset="65131.93">19942 3446 535 0,'45'-52'199'0,"-45"52"-162"0,0 0 7 15,0 0-6-15,0 0 2 16,0 0-18-16,5-3-12 15,14 4 1-15,6 8 16 16,8 4-7-16,3 1-6 16,1 2-6-16,1-1-8 15,-2-3 2-15,-5 1 0 16,-4-2-2-16,-7 0 0 0,-6 0 0 16,-7-3 0-16,-5-1-1 15,-2 0-3-15,0 0 4 16,0 3 3-16,-7 2 4 15,-7 5 11-15,-7 2 18 16,-3 5 14-16,-6-2 4 16,-1 3-23-16,-3 0-13 15,1-4-13-15,0-1-4 16,-3-8-1-16,-1-4-109 16,-2-8-458-16</inkml:trace>
  <inkml:trace contextRef="#ctx0" brushRef="#br0" timeOffset="66417.53">9005 2732 752 0,'0'0'111'0,"0"0"-54"16,0 0 68-16,0 0-5 15,0 0-40-15,0 0 5 16,0-20-34-16,0 2-30 16,-4-5 2-16,-1-5-8 15,-1-5-6-15,0-9 1 16,-3-10-2-16,0-11-1 16,0-4-5-16,-4 1-1 15,7 9 0-15,0 13 1 16,1 16-1-16,4 14 1 0,-1 8 1 15,1 5-4 1,1 1 1-16,0 0 0 0,0 0-3 16,0 0-6-16,-2 0 0 15,2 0 5-15,0 7 2 16,0-2 2-16,0-2-1 16,0 1-2-16,0-2 0 15,0 0-43-15,0-1-12 16,0 0-78-16,0-1-161 15,-3 0-228-15</inkml:trace>
  <inkml:trace contextRef="#ctx0" brushRef="#br0" timeOffset="68759.27">8908 2198 216 0,'0'0'323'0,"0"0"-249"15,0 0-20-15,0 0 36 16,0 0-1-16,0 0 11 16,2 0 27-16,-1-5-39 15,1-6-72-15,-2 0 2 16,0-4 2-16,0-2 3 15,0-3-3-15,0-4 3 16,-11-2 0-16,-3-6-7 16,-5-2-9-16,0-1-4 15,2 4 3-15,1 3 6 16,4 7-9-16,4 5 0 0,1 4 1 16,6 6-2-16,-1 0 1 15,2 0-2-15,-1 1 0 16,-1-1 0-16,2 3 0 15,-1 1-1-15,-1 1 5 16,2 1-5-16,0 0 2 16,0 0-2-16,0 0 0 15,0 0-1-15,0 0 1 16,0 0 0-16,0 0 1 16,0 0-1-16,0 0 1 15,0 0 0-15,0 0-1 16,0 0 0-16,0 0 0 0,0 0-1 15,6 0-3-15,9 0 4 16,5 0 0-16,5 0-1 16,11 2 4-16,8 1-3 15,10 0 0-15,3-2 0 16,4 0-2-16,0 1 2 16,-7 1-2-16,-2-1 1 15,-4 4 1-15,7 0 0 16,5 0-1-16,7 2 0 15,10 1 1-15,14-1-2 16,12 1 1-16,14-2 1 16,5-1 2-16,2-3-2 15,-6 0-2-15,-11 0 2 0,-7-2 1 16,-5 2 0 0,-1 0-1-16,0-1 3 0,3 0-2 15,2-1-1-15,6 4-1 16,11-2-1-16,9 1 4 15,9-3-4-15,5 2 2 16,4 1 0-16,1-4-3 16,-3 2 1-16,-1-1-8 15,-8 1 4-15,-5 2 4 16,-2-1 0-16,-1 2 2 16,0 1 0-16,1 0 2 15,3 0-2-15,3 3 0 16,-2-2 0-16,1 1 0 0,-3-3-3 15,-2 0-1-15,2 1 4 16,-2-2-4-16,-1 1 4 16,1-1 2-16,5 0-1 15,-2-2 0-15,1 2 0 16,0-1-1-16,-2 1-3 16,-1-1-3-16,-2 3 1 15,-1-3-2-15,-2 3 2 16,0 1 4-16,1-2 1 15,1 1 0-15,-1 0 3 16,6-2-3-16,2 0-3 16,1 1-3-16,5-1-4 15,1 0-11-15,-4 1 4 16,-2 0 8-16,2 1 8 0,-5 0 0 16,1-2 1-16,1 5-2 15,-4-1 0-15,1-2 1 16,3 4 0-16,-2-4-23 15,1 1-8-15,-1 0-3 16,0-3 13-16,-2-1-1 16,-4 0 19-16,-6-1 3 15,-6-1 1-15,-2 3 7 16,1-1 3-16,-5 3-10 16,-2-2 3-16,-4-1-3 0,-2 0 0 15,-2-2 1 1,-2 0 0-16,-2-1-1 0,-9 0 0 15,-10 0-1 1,-9 0 1-16,-9 0 0 0,-2 0 2 16,-5-1 7-16,0-1-4 15,5-3-1-15,4 2-1 16,9 2 3-16,8-2-4 16,1 2-2-16,1-1-2 15,-5 1 0-15,-8 1 2 16,-7 0 1-16,-11 0 0 15,-4-2 2-15,-3-1 2 16,-3-1 13-16,1 0 0 16,2 1-4-16,4-1 0 15,1-1-6-15,3 3-5 0,-4-1-3 16,-4 3 0 0,-3 0 0-16,-6 0 0 0,-6 0 1 15,-8 0 0-15,1 0-1 16,-5 0 2-16,1 0 13 15,11 0 6-15,6-4-3 16,9 1-15-16,4 3 0 16,-2 0-3-16,-2 0-1 15,-9 0 1-15,-9 0 0 16,-4 0 1-16,-7 0-1 16,1 0 0-16,-4 0 1 15,5 0 0-15,-2 0-1 16,1 0 3-16,3-1-2 15,-1 0 2-15,-3-1 1 0,-2 2 1 16,-4 0 5-16,-1 0 0 16,0 0 6-16,0 0-1 15,0 0-11-15,0 0-2 16,0 0-2-16,0 0 2 16,0 0 0-16,0 4-1 15,-4 13 1-15,-4 6 1 16,-1 5 14-16,-4 5 1 15,-1 6 4-15,1 3-1 16,3 3-9-16,0 2 0 16,3-5-4-16,3-5-6 15,4-8-1-15,0-6 3 16,0-6-4-16,1-4 8 16,9-5-8-16,0-8-58 0,-9 0-152 15</inkml:trace>
  <inkml:trace contextRef="#ctx0" brushRef="#br0" timeOffset="69524.52">17382 2167 811 0,'0'0'79'16,"0"0"-79"-16,0 0 0 16,0 0 2-16,-13 102 16 15,13-67 44-15,0 6 17 16,3 3 7-16,3 2-36 0,-2-3-34 16,3-5-15-16,-2-6-1 15,-3-13-133-15,-2-8-731 16</inkml:trace>
  <inkml:trace contextRef="#ctx0" brushRef="#br0" timeOffset="70461.59">13352 2017 495 0,'0'0'261'0,"0"0"-238"0,0 0-16 16,0 0 20-16,0 0 16 15,0 0 30-15,-4 64 7 16,4-39-24-16,0 7 19 16,0 3-20-16,0 6-14 15,0 4-10-15,0 4-7 16,0 6-3-16,0 6-5 16,0 1-3-16,0-3-7 15,0-3-4-15,0-9-1 16,0-8 2-16,0-9-3 0,0-5 0 15,6-10 0 1,-3-8-50-16,-3-7-292 0,0 0-612 16</inkml:trace>
  <inkml:trace contextRef="#ctx0" brushRef="#br0" timeOffset="71842.48">8759 1855 628 0,'0'0'72'0,"0"0"-34"16,0 0 39-16,0 0-19 15,0 0 8-15,-114-5 15 16,59 3-17-16,-14-2 6 16,-17 1-1-16,-8-3-9 15,-6-1 3-15,3 0-21 16,13 0-4-16,19 1-14 16,17 0 1-16,17 2 1 0,7 1-8 15,9 0-7-15,5 2-5 16,5-1-5-16,5 2 0 15,0 0-2-15,0 0 0 16,0-1-32-16,15-4-55 16,2 2-30-16,0-5-208 15,-6-1-238-15</inkml:trace>
  <inkml:trace contextRef="#ctx0" brushRef="#br0" timeOffset="72199.67">7003 1241 818 0,'0'0'228'16,"0"0"-160"-16,0 0 16 15,0 0-13-15,0 0-12 0,0 0-20 16,-30 24-29-16,21 20-3 16,3 12 0-16,6 5-6 15,0-2-1-15,0-6 1 16,0-5 1-16,3-6-2 15,0-5-3-15,2-10-84 16,-1-7-120-16,5-13-59 16,1-7-165-16</inkml:trace>
  <inkml:trace contextRef="#ctx0" brushRef="#br0" timeOffset="72808.37">6958 1126 212 0,'0'0'709'0,"0"0"-673"15,0 0-21-15,0 0-15 16,0 0 0-16,103-30 0 16,-67 28 4-16,4 2 0 15,-6 0-2-15,-5 0 5 16,-11 11-6-16,-5 8 11 15,-7 7-8-15,-6 6 11 16,-3 3-8-16,-18 5 1 16,-9-1 0-16,-7-3-1 15,-2-3 2-15,-5-6-3 0,2-5 5 16,1-6 8-16,10-11-1 16,9-2-5-16,11-3-1 15,7 0 30-15,4 0 5 16,0 0-19-16,15 0-17 15,16 3-10-15,11 7-1 16,13-1-2-16,11 4 2 16,1-1-1-16,6-3 1 15,0-2-2-15,3-7-20 16,-6 0-56-16,-6 0-4 16,-9-4 19-16,-16-10-27 0,-12-4-8 15,-15-5 47 1,-12-5 51-16,0-9 9 0,-15-4 12 15,-15-1 11-15,-6 2-2 16,-5 10 26-16,5 9 30 16,3 10 15-16,5 7-40 15,6 4-37-15,5 0-10 16,9 13-3-16,7 12-5 16,1 9-1-16,6 7-3 15,15 4 6-15,9-2-6 16,11-2-2-16,6-11-12 15,13-12-126-15,2-9-180 16</inkml:trace>
  <inkml:trace contextRef="#ctx0" brushRef="#br0" timeOffset="73490.37">7804 1174 789 0,'0'0'174'15,"0"0"-171"-15,0 0 1 16,-95 8 6-16,84 6-4 16,6 6-1-16,5 1-5 15,0 2 0-15,13 2 4 16,13 2-1-16,12-3 3 16,6 2-6-16,4-5-1 15,3-3-52-15,1-1 18 0,-4-3-11 16,-5 0-10-1,-10-1 47-15,-14 1 7 0,-10 0 2 16,-9 1 2-16,-4 3 2 16,-16-1 6-16,-11 1 5 15,-5-2 19-15,-1 2 9 16,0-4-14-16,2-7 15 16,7 0 5-16,7-6-4 15,9-1 3-15,8 0-16 16,4 0 0-16,0-11 0 15,16-5-32-15,13-4 0 16,9 2-1-16,4-1-4 16,10 2-9-16,-1 1-44 15,1-1 13-15,-4 2-16 16,-8-3-4-16,-10-1 12 0,-5 1 22 16,-11-8 31-1,-8 1 0-15,-6-5 14 0,0-5-2 16,0 0 25-16,0-5 2 15,-11-2-5-15,-2-2-5 16,-5 2 8-16,-1 5 6 16,4 9 1-16,-3 11-15 15,12 10 3-15,0 7-16 16,-2 0-16-16,0 3-2 16,0 16-3-16,-1 10 0 15,9 5 5-15,0 3 1 16,0 7 1-16,6 3 0 0,12 3 7 15,0-4-6 1,7-2-2-16,2-8 1 0,6-9-2 16,3-10 0-16,3-12 0 15,7-5-102-15,2-3-162 16,-1-17-264-16</inkml:trace>
  <inkml:trace contextRef="#ctx0" brushRef="#br0" timeOffset="73708.24">8417 735 743 0,'0'0'155'0,"0"0"-109"16,0 0 51-16,0 0-46 16,0 0-51-16,0 0 10 15,-7 83 16-15,29-20 22 16,11 13-11-16,4 2-13 15,8 0-10-15,0 0-10 16,-5-5-4-16,-7-7-10 16,-6-9-224-16,-10-16-126 15</inkml:trace>
  <inkml:trace contextRef="#ctx0" brushRef="#br0" timeOffset="73880">8389 1081 974 0,'0'0'168'16,"0"0"-136"-16,0 0 27 15,0 0-53-15,0 0-3 16,128-13-3-16,-46 11 0 16,3 0-178-16,-16-4-464 15</inkml:trace>
  <inkml:trace contextRef="#ctx0" brushRef="#br0" timeOffset="76928.56">5414 3763 1056 0,'0'0'127'0,"0"0"-56"16,0 0 35-1,0 0-31-15,0 0-17 0,-94-35-15 16,70 44-16-16,-1 21-15 16,-7 13-5-16,-2 6-4 15,9 8 5-15,8 0 0 16,7 2-1-16,10 2 1 16,0-2-2-16,21-6-2 15,10-8-2-15,21-10 0 16,9-11-2-16,11-12-105 15,10-12-117-15,-4-7-296 16</inkml:trace>
  <inkml:trace contextRef="#ctx0" brushRef="#br0" timeOffset="77293.53">5657 3737 1272 0,'0'0'41'16,"0"0"-39"-16,0 0-2 16,0 0 0-16,-51 102 8 15,51-59 18-15,0 2 2 16,0 3 8-16,8 2-10 16,2 3 0-16,2-5-14 0,-3-3 3 15,-4-3-7-15,-1-1-1 16,-4-2 1-16,0 0 3 15,-4-4 4-15,-7-3 0 16,-4-6 8-16,5-9-13 16,5-6 3-16,4-5-3 15,1-2-3-15,0-3-3 16,16-1 7-16,15 0 3 16,11-4-10-16,10-13-4 15,1-8-20-15,-1-5-104 16,-6-2-140-16,-13-10-273 15</inkml:trace>
  <inkml:trace contextRef="#ctx0" brushRef="#br0" timeOffset="78164.09">5936 3766 855 0,'0'0'330'0,"0"0"-319"15,0 0 17-15,0 0 36 16,0 0-14-16,0 0-31 16,-15 27-3-16,14-6 2 15,1 4 12-15,0 5-16 0,0 2 3 16,0 8-1-16,0 4 6 15,0 5-3-15,3 4 1 16,1-2-3-16,-1-2-4 16,-3-2-4-16,0-8-3 15,0-7-4-15,3-6 0 16,1-11-1-16,-2-5 0 16,1-6 0-16,-3-4 1 15,0 0 3-15,0 0 2 16,0 0 1-16,0 0 0 15,0 0 8-15,0 0 2 16,0 0-4-16,3 0 4 16,-3 0-10-16,0 0 2 0,3 0-5 15,2-3 0 1,-2 1-4-16,-2-1-1 0,2 1 1 16,-3 2-1-16,1 0 0 15,-1 0-1-15,0 0 1 16,0 0 0-16,0 0 1 15,0 0 0-15,0 0 0 16,0 0-1-16,0 0 1 16,0 0-1-16,0 0 1 15,0 0-1-15,0 0 0 16,0 0 1-16,0 0-1 16,0 0 0-16,0 0-1 15,0 0 1-15,0 0 0 16,0 0 0-16,0 0 1 0,0 0-1 15,0 0 1 1,0 0-1-16,0 0-1 0,0 0 0 16,0 0 1-16,0 0 0 15,0 0 0-15,0 0-3 16,0 0 3-16,0 0-5 16,0 0 3-16,0 0 2 15,0 0 1-15,0 0-1 16,0 0 1-16,0 0-1 15,0 0 0-15,0 0 2 16,0 0-2-16,0 0-1 16,0 0 1-16,0 0 0 15,0 0 2-15,0 0-2 0,0 0 0 16,0 0 0-16,0 0 1 16,0 0-1-16,0 0 0 15,0 0-6-15,0-2-58 16,3-9-122-16,-3-4-281 15</inkml:trace>
  <inkml:trace contextRef="#ctx0" brushRef="#br0" timeOffset="78695.57">5969 3995 188 0,'0'0'664'0,"0"0"-613"16,0 0 42-16,0 0 12 15,0 0-3-15,0 0-28 16,7-29-14-16,4 18-41 16,8-3-13-16,0 0-2 15,-2 0-2-15,4 0-2 16,-9 2 3-16,1 1-1 15,-5 2-2-15,-5 3 3 16,-2 1-1-16,-1 2 0 16,0 3 3-16,0 0 6 0,0 0-3 15,0 0-7 1,0 0-1-16,0 2-6 0,-4 15-1 16,-11 7 3-16,-3 7 2 15,-3 4 1-15,4 1 1 16,-2-3 0-16,0-2 0 15,4-6 0-15,-1-5 1 16,2-4 6-16,6-8 5 16,4-1 5-16,1-5 3 15,3 1 3-15,0 2-4 16,0 4-2-16,12 2 6 16,9 3 6-16,6 2 0 15,10-2-8-15,6 0-3 16,5 0-11-16,6-2-2 15,9-4-5-15,1-1-18 0,-3-5-224 16,-18-2-590-16</inkml:trace>
  <inkml:trace contextRef="#ctx0" brushRef="#br0" timeOffset="86370.83">5903 3414 1028 0,'0'0'50'0,"0"0"-30"15,0 0 9-15,0 0 14 16,0 0 6-16,0 0-9 16,0 0-12-16,91 0 5 15,-31 0-17-15,5 0-12 16,4 0 3-16,-3 0-2 16,-5-8-5-16,-4 1 1 0,-11 0-1 15,-9 2 1-15,-13 0 1 16,-12 3-1-16,-9 0-1 15,-3 2 5-15,-19 0-1 16,-23 0-4-16,-21 0-4 16,-17 13 3-16,-13 1 1 15,1 1 0-15,9 1-2 16,15-2 1-16,22-1 1 16,13-3 0-16,12-3 0 15,15-2 0-15,3-5 2 16,3 0-2-16,6 0 5 15,21 0 3-15,16-3-4 0,15-10 7 16,11-2-8 0,4 0-2-16,-6-3-1 0,-10 4-3 15,-15 3-6-15,-14 4 4 16,-13 3 3-16,-12 4 0 16,-3 0 2-16,-3 0-1 15,-24 0-14-15,-16 0 11 16,-15 3 1-16,-17 8 3 15,-2 3-1-15,0 3 1 16,10-1 4-16,15-1 5 16,19-2 1-16,11-6-5 15,17-4 3-15,5-2 3 16,0-1 11-16,20 0-4 0,20-5 2 16,23-11 4-1,17-4-10-15,8 0-2 0,3 3-12 16,-13 4 1-16,-17 3-1 15,-15 3 2-15,-16 4 0 16,-18 0-1-16,-9 3 1 16,-3 0-1-16,0 0 5 15,-6 0 4-15,-19 0-2 16,-19 9-7-16,-14 3 1 16,-3 3-1-16,4-2-1 15,17-2 4-15,13-2 4 16,17-5-3-16,7-2 0 15,3-2-1-15,0 0 2 0,18 0-2 16,11 0 6-16,13 0 9 16,9-5-7-16,4-5-10 15,-2 2-2-15,-6 1-12 16,-20-3-217-16</inkml:trace>
  <inkml:trace contextRef="#ctx0" brushRef="#br0" timeOffset="116852.2">10882 8972 1082 0,'0'0'74'0,"0"0"-62"15,0 0 4-15,0 0 28 0,0 0-23 16,0 0-6-16,0 0-9 15,-17 45 28-15,17 1 18 16,0 6-26-16,11 8-2 16,10 8 8-16,7 2-7 15,8-1-8-15,6-1-7 16,8-10-6-16,5-8 3 16,7-6-5-16,8-9 1 15,10-8 2-15,9-10-2 16,7-9 3-16,1-8-2 15,0 0 2-15,-1-8-4 16,-1-10-2-16,4-6 0 16,4-3-2-16,9-4 0 0,9 0-8 15,13 3-5-15,6 2 1 16,2 4-8-16,0 3-8 16,2 3-1-16,-1 2 9 15,-4 2 11-15,0 4 2 16,-9-2 6-16,1 4-4 15,8 2 0-15,4 2 7 16,12 2 1-16,14 0 8 16,4 0-9-16,7 12 1 15,4 3-1-15,-4 4-3 16,-2 3 3-16,-9 2-8 16,-10 5 3-16,-13 2 1 15,-10 2 4-15,-9 4-1 0,-9 1-1 16,-8 0 2-1,0 2 3-15,-5 1 6 0,-2 0 0 16,-8 2-7-16,-4 0 0 16,-5 0 5-16,-4 0-1 15,-8-4-4-15,-7-2-1 16,-13-5-1-16,-9-2 1 16,-12-7 1-16,-8-3 10 15,-5-9 3-15,-3-3 3 16,-8-2-9-16,-1-5 2 15,-4 0-2-15,-4-1 5 16,0 0 24-16,0-5 1 0,0-13-20 16,0-7-19-1,0-5 0-15,0-6-6 0,0-2-2 16,0-3 1-16,11-1 3 16,8 1-8-16,5 2 6 15,10-1 5-15,11 1 0 16,7-1 1-16,8 1-6 15,5-2 1-15,7 0 0 16,7-2-9-16,6 3 4 16,8 8-5-16,8 4-3 15,11 7-12-15,7 7 4 16,8 4 12-16,6 8-8 16,-2 2 0-16,2 0 13 15,3 2 9-15,-5 13 0 16,-6 2 1-16,-2 6 1 0,-2 4-1 15,-1 4 1-15,1 3-2 16,3 1-2-16,0 3 1 16,3-3-1-16,3 1 1 15,3-5 2-15,-1-3 2 16,-1-4-3-16,4-3 0 16,-5-4 1-16,1-6-1 15,-1-2 0-15,-2-6-4 16,5-3 3-16,2 0 1 15,1-12 4-15,1-7-4 16,1-4 1-16,-1-4 0 16,-3-2-1-16,-1-4-3 15,-6-2 3-15,-6-2 0 0,-2-4 0 16,-9 0 1-16,-10-5 3 16,-13-1 5-16,-15-2-6 15,-14-8 4-15,-11-6 3 16,-9-8-1-16,-5-2-1 15,-5 6-6-15,-4 8 10 16,0 12 10-16,-2 8 32 16,-3 6-27-16,-2 6-15 15,-4 1-6-15,-5 3 1 16,-4 3-4-16,-2-3 5 0,-1-1-2 16,1-3-4-1,2-4 2-15,3-6-4 0,1-2 1 16,3 1-1-1,0 7 0-15,0 13 1 0,-7 8-1 16,0 7-9-16,-4 3-35 16,0 1-120-16,-11 13-234 15,-22 0-156-15</inkml:trace>
  <inkml:trace contextRef="#ctx0" brushRef="#br0" timeOffset="118152.65">16939 10807 243 0,'0'0'913'16,"0"0"-895"-16,0 0-10 15,0 0 2-15,0 0 9 16,0 0 2-16,0 0-3 16,-82-29-12-16,52 50-3 15,-2 10-2-15,-4 4 1 16,3 3-2-16,3 2 2 0,9-4-2 15,12 2 0-15,9-7 0 16,8-3 0-16,29-3 3 16,15-5 0-16,21-6 0 15,8 0-3-15,1-3-1 16,-9 3-8-16,-15 1 4 16,-16-1 2-16,-17 1 0 15,-13-1 3-15,-12 4 0 16,0 2 3-16,-21 3 9 15,-19 1 4-15,-18 0 15 16,-18-1 2-16,-8-7 3 16,-1-3 6-16,8-6-8 0,13-7-13 15,14 0-4-15,14-3-16 16,14-18 3-16,22-6-4 16,4-7-41-16,40-3-103 15,24-6-110-15,13-5-199 16</inkml:trace>
  <inkml:trace contextRef="#ctx0" brushRef="#br0" timeOffset="118451.34">17441 10511 1023 0,'0'0'145'0,"0"0"-98"0,0 0-1 16,0 0-21-16,0 0-19 16,0 0 0-16,-14 28 63 15,14 14-9-15,0 12-26 16,0 10-6-16,0 8 0 16,0 7-8-16,0 2-6 15,0 6-3-15,0-2-9 16,0-5-1-16,0-5-2 15,0-4-3-15,0-8-53 16,7-11-65-16,3-9-140 16,0-20-197-16</inkml:trace>
  <inkml:trace contextRef="#ctx0" brushRef="#br0" timeOffset="119080.26">17221 10908 637 0,'0'0'359'0,"0"0"-359"0,0 0-27 15,0 0 15-15,0 0 12 16,0 0 5-16,99 49 12 16,-37-48-11-16,8-1-6 15,-3-1-12-15,-4-16-41 16,-9-8 4-16,-12-7 34 16,-13-4 14-16,-13-5 2 15,-11-3 8-15,-5 2 25 16,-3 8 27-16,-12 9 7 15,5 12 3-15,0 11-23 16,4 2-26-16,1 11-22 16,4 19 0-16,1 14 24 0,0 10 11 15,12 5-7-15,8 3-7 16,1-1-15-16,-1-6-4 16,-2-6 1-16,-6-9-3 15,-5-10-4-15,-4-11 2 16,-3-9-4-16,0-7 1 15,0-3 5-15,-5-4 12 16,-5-15-5-16,3-6-1 16,5-4 1-16,2-6 6 15,12 3-13-15,18 5-2 16,6 6 1-16,4 13 1 16,-3 8 0-16,-2 2 0 15,-4 25 6-15,-4 10 2 0,-2 5-3 16,-1 6-2-16,-5-1-3 15,2-2-10-15,0-6-121 16,0-6-196-16</inkml:trace>
  <inkml:trace contextRef="#ctx0" brushRef="#br0" timeOffset="119386.78">18944 10528 558 0,'0'0'695'15,"0"0"-683"-15,0 0-10 16,-94 3 5-16,58 38 34 15,-3 16 35-15,3 14-8 16,10 8-18-16,7 3-25 16,11 0-12-16,8-4-8 15,0-3-5-15,14-7-12 16,17-7-53-16,13-8-78 16,8-14-144-16,0-15-365 15</inkml:trace>
  <inkml:trace contextRef="#ctx0" brushRef="#br0" timeOffset="119786.27">18828 11369 820 0,'0'0'45'0,"0"0"-15"16,0 0 22-16,93 35 19 16,-52-35-10-16,5-19 23 0,7-10-27 15,-1-5-36-15,-4-8-7 16,-2-12 13-16,-6-15-6 16,-1-15-2-16,-2-22-19 15,2-12-1-15,-5-5-14 16,-9 7 5-16,-11 17 9 15,-11 25 1-15,-3 27 16 16,-3 20 1-16,-11 20 0 16,-6 7-17-16,-4 22-9 15,-1 23 7-15,3 21 2 16,5 18 2-16,5 17 20 16,6 7-9-16,2 2-13 15,4-6-14-15,1-12-75 16,18-16-230-16,11-17-462 0</inkml:trace>
  <inkml:trace contextRef="#ctx0" brushRef="#br0" timeOffset="120120.88">19697 10960 1185 0,'0'0'120'15,"0"0"-107"-15,-104 51 17 16,70-11 24-16,4 6-22 0,9 0-6 16,12 1-11-16,9-7-9 15,0-4 2-15,23-9-8 16,8-9-3-16,5-12-32 16,3-6-32-16,1-6 31 15,-4-22 11-15,-2-12 22 16,-4-9 3-16,-7-12 1 15,-6-5 3-15,-11 6 2 16,-6 8-6-16,-1 16 4 16,-17 15 2-16,-3 11-6 15,4 8-38-15,5 2-108 16,12 10-170-16,0 9-412 16</inkml:trace>
  <inkml:trace contextRef="#ctx0" brushRef="#br0" timeOffset="120375.99">20090 10780 1099 0,'0'0'63'16,"0"0"-28"-16,0 0 3 15,0 0 5-15,-92 77 34 0,70-26-5 16,3 9-33 0,7 5-23-16,4 3-6 0,8-5-5 15,0-5-5-15,11-7-17 16,17-10-92-16,8-9-66 16,6-16-239-16</inkml:trace>
  <inkml:trace contextRef="#ctx0" brushRef="#br0" timeOffset="121068.69">20630 10479 966 0,'0'0'159'0,"0"0"-137"15,0 0-8-15,0 0 12 16,-83 114 16-16,71-49 7 16,1 11-2-16,1 7-16 15,1 2-9-15,-6 2-10 16,-2-6-9-16,-3-9-2 15,-1-9 3-15,4-13-4 16,3-12-5-16,4-13-3 16,4-11 2-16,5-8 5 15,1-6 1-15,1-10 6 16,20-17 22-16,9-12-28 0,10-11 1 16,4-5-1-16,3-4-5 15,-2-3 3 1,-3 4 1-16,-5 11-2 0,-10 14 2 15,-10 13 1-15,-9 11 0 16,-6 9 3-16,-2 0 3 16,-12 23-6-16,-16 13 0 15,-11 12 17-15,-5 6-11 16,2 3 2-16,3-1-3 16,4-6 1-16,13-7-5 15,10-9 2-15,12-8-3 16,0-8 0-16,30-8-8 15,24-6-19-15,22-4-73 16,15-7-276-16</inkml:trace>
  <inkml:trace contextRef="#ctx0" brushRef="#br0" timeOffset="121538.22">21521 10779 876 0,'0'0'209'16,"0"0"-150"-16,-112-11 21 0,78 26-35 16,2 19-13-1,2 14 14-15,5 10 6 0,12 10 1 16,11 5-23 0,2-1-12-16,21-1-11 0,18-6-7 15,13-8-7-15,16-6-83 16,15-16-74-16,8-15-245 15</inkml:trace>
  <inkml:trace contextRef="#ctx0" brushRef="#br0" timeOffset="122073.22">21837 10984 995 0,'0'0'193'0,"0"0"-193"16,-63 91 24-16,44-48 17 15,9-3-4-15,8 0-13 16,2-6-5-16,25-10-15 16,16-5 4-16,15-9 0 15,9-10-7-15,3 0-1 16,-3-13-14-16,-12-11-8 15,-8-12 12-15,-12-3 0 16,-11-6 2-16,-10 2-13 16,-11 11 21-16,-1 9 2 0,-1 14 15 15,-17 9 3-15,-2 3-20 16,-3 21 2-16,0 13 5 16,10 10 22-16,3 5 5 15,7 6 6-15,3 5-14 16,0 8 1-16,6 1-18 15,8 0-3-15,3-1 0 16,-1-7-4-16,-2-3-2 16,-5-6-1-16,-6-4-7 15,-3-9-4-15,0-12 5 16,-17-8-4-16,-9-9 11 16,-12-6 7-16,-7-7 3 15,-5-3 5-15,1-21-6 16,11-12-1-16,22-11 1 0,16-6-9 15,32-9-32-15,37-12-104 16,22-10-210 0,17-8-405-16</inkml:trace>
  <inkml:trace contextRef="#ctx0" brushRef="#br0" timeOffset="122672.37">22714 10914 903 0,'0'0'160'16,"0"0"-148"-1,-89 21 21-15,60 12 31 0,4 11 18 16,9 9-25-16,8 8-13 16,8 3-9-16,0-1-21 15,20-2-6-15,6-6-6 16,9-9 0-16,2-8-2 15,5-16-14-15,3-17-10 16,0-5 18-16,1-19-6 16,-3-21 4-16,-3-13-5 15,-3-16 10-15,-1-12-4 16,0-16-16-16,0-10 3 0,-2-6 4 16,-8 5 8-16,-12 16 8 15,-9 23 25-15,-5 24 26 16,0 23-19-16,-7 15-23 15,-8 7-6 1,-11 23-3-16,-3 25 0 0,2 20 32 16,7 14 7-16,10 12-1 15,10 0-22-15,0 0-8 16,9-9-5-16,13-13-3 16,8-15-4-16,4-17-16 15,6-14 8-15,-4-15-8 16,2-11-4-16,-7-6-8 15,-3-22 12-15,-4-12 20 16,-6-13 2-16,-2-8 20 16,-2-5-7-16,-1 5 7 0,-4 16-8 15,-3 21 27-15,-1 16-11 16,1 8 9-16,1 25-39 16,4 20-9-16,2 19 8 15,2 4 1-15,0 2-19 16,3 1-51-16,3-6-107 15,1-9-423-15</inkml:trace>
  <inkml:trace contextRef="#ctx0" brushRef="#br0" timeOffset="122820.42">23851 11368 1131 0,'0'0'338'15,"0"0"-338"-15,0 0-69 16,0 0-40-16,-92 15-464 16</inkml:trace>
  <inkml:trace contextRef="#ctx0" brushRef="#br0" timeOffset="126977.15">27784 2998 678 0,'0'0'148'16,"0"0"-85"-16,0 0 59 0,0 0 44 16,0 0-40-16,0 0-19 15,0 0-46-15,0 22-36 16,0 6-11-16,-1 15 24 15,-4 14-14-15,2 8 5 16,3 14-6-16,0 6 3 16,0 5-6-16,0 10-2 15,9 1-9-15,3 2 1 16,-3 3-7-16,-2-2 5 16,-1 0 3-16,-2-2-1 15,-4-5 1-15,0-10-3 16,0-9-5-16,0-10 2 15,0-15-3-15,-4-12-2 0,3-14 0 16,1-12 0-16,0-9 0 16,0-6-3-16,10-12-71 15,14-25-115-15,2-20-477 16</inkml:trace>
  <inkml:trace contextRef="#ctx0" brushRef="#br0" timeOffset="128946.01">27815 2939 599 0,'0'0'192'0,"0"0"-104"16,0 0 69-16,0 0-10 16,0 0-56-16,0 0-38 15,-18-34-5-15,18 34-22 16,0-1-20-16,2 1-2 15,16 0-3-15,13 0 4 16,9 0-2-16,10 0 3 16,8 1 0-16,8 2-2 15,12-2 4-15,9 0 0 16,3-1-5-16,2 0-3 16,1 0-2-16,2 0 2 15,-1 0 0-15,4 0-1 16,10-1 1-16,10 1 0 15,6 0 2-15,4 0-2 16,3 0 3-16,-3 0 0 0,-1 3-3 16,-3 1-5-16,-9-1 5 15,-13 2-1-15,-13-3 0 16,-16 0 0-16,-10 3 1 16,-8-2 1-16,-4 0-1 15,-6-1 1-15,-6 1-2 16,-8-1 1-16,-7 0 0 15,-10-1 1-15,-5 0 0 16,-6-1 0-16,-3 0-1 16,0 0 1-16,0 0 6 15,0 0 7-15,0 0 0 0,0 0 6 16,0 0-2 0,0 1-6-16,0 5-9 0,0 4-3 15,0 10 0-15,0 7 2 16,0 8 0-16,0 6 1 15,0 6 3-15,0 5 5 16,0 3-2-16,0 8 2 16,6 7 0-16,5 4-3 15,1 9 6-15,1 2-9 16,4 4 0-16,-4-1 1 16,0 0-4-16,-2-6 0 15,1-2-1-15,-5-2 1 16,1-4-2-16,-4-4 2 0,-1-2-1 15,2-2 0 1,-1-2 0-16,-1-5 1 0,1 0 1 16,0 2-1-1,0-3-1-15,-2 1 0 0,1-4 0 16,-2-4 0-16,2-9-1 16,-1-5 0-16,1-7 1 15,-1-8-1-15,0-5 0 16,-2-5 0-16,0-5 0 15,0-5 2-15,0 0 0 16,0-2-1-16,-12 0 2 16,-8 0-2-16,-9 0-1 15,-10 0 0-15,-4-3-3 16,-11-1 2-16,-5 0 0 0,-6 1 0 16,-2 0-4-1,0 1 4-15,1 0-2 0,-1-2 1 16,-6 0-1-16,-5 0-1 15,-1 0-3-15,5 2 3 16,2 0 4-16,5-1 0 16,1-1 0-16,1-2 3 15,0-2-3-15,7-1-2 16,3 0-1-16,5-3 1 16,0 2 0-16,0 2 1 15,0 2-2-15,-2 3 1 16,1-1 2-16,5 2 0 15,1 2 0-15,4 0 0 0,3 0 0 16,4 0 2-16,1 0-1 16,3 0-1-16,0 0 0 15,0-2 0-15,-1-4 0 16,-6 0 0-16,-3 1 0 16,-4-1 0-16,-3-2 0 15,-3 1 1-15,-2-3-1 16,-1-1 2-16,3 2-2 15,1-1 0-15,2 1-1 16,6 4-2-16,4-1 2 16,4 3 0-16,4 3-1 15,3 0 2-15,2 0 0 16,3 0-1-16,2 0 1 16,1 0 0-16,4 0-1 0,4 3 0 15,-1-1 1-15,4 2 0 16,1 0-1-16,-2 2 1 15,-2-1 0-15,-4 1 0 16,-2 0 0-16,-2 0 0 16,0-1 0-16,5-2 0 15,1 0 0-15,5-3 0 16,4 3 0-16,1-3 0 16,2 0 0-16,0 0 3 15,0 0 0-15,0 0 0 16,0 0 6-16,0 0-1 15,0 0 0-15,-2 0 1 16,2-4 3-16,0-7 0 0,0-4 1 16,0-4-1-16,0-6-6 15,0-4 5-15,0-4-3 16,0-8-4-16,0-6 0 16,0-3-3-16,0-2-1 15,-3 5-2-15,-4 8-1 16,6 12-6-16,1 7-9 15,0 4-39-15,0 4-108 16,8-4-212-16,6 0-682 16</inkml:trace>
  <inkml:trace contextRef="#ctx0" brushRef="#br0" timeOffset="129966.79">27778 3288 571 0,'0'0'131'16,"0"0"-65"-16,0 0 20 0,0 0 31 15,0 0-1 1,0 0-12-16,0 0-38 0,0 0-8 16,0 0-13-16,-5 0-1 15,-15 0-15-15,-19 11 0 16,-24 4-8-16,-19 1-2 15,-12-1-12-15,-3-3-2 16,2-2 0-16,2-5 1 16,10 0 5-16,8-4 4 15,8 1 4-15,12-2 3 16,12 0-6-16,11 0-2 16,8 0-2-16,5 0 2 15,8 0-5-15,3 0-8 16,5 0 5-16,3 0 3 15,0 0-3-15,0 0-1 0,0 0-2 16,0 0-3-16,0 0-1 16,1 0-12-16,11-2-79 15,-2-7-239-15</inkml:trace>
  <inkml:trace contextRef="#ctx0" brushRef="#br0" timeOffset="131615.43">26116 2822 245 0,'0'0'972'0,"0"0"-931"15,0 0-38-15,0 0-3 16,0 0 0-16,0 0 0 16,0 0 20-16,-33 102-6 15,33-62 2-15,0-1-5 16,2-5-8-16,7-7 0 16,-1-2-1-16,0-10-1 15,-4-3 0-15,-4-7-1 16,0-2 0-16,0 0 0 15,-7 0 0-15,-15-1 1 16,-11 4 1-16,-5 1 0 16,-2 3-1-16,3 3 0 0,4 3 6 15,3 0-3-15,11 3 1 16,7-3-4-16,9 0 2 16,3-1-3-16,3-3 2 15,18-6-1-15,10-4-1 16,8-2 4-16,6-1-2 15,0-15-2-15,-2-4 1 16,-5-5-2-16,-6-4 2 16,-11-3-2-16,-6-1 2 15,-9-3 0-15,-6 4 5 16,0 2 7-16,-9 8 11 16,-5 6 17-16,4 7 2 15,2 4-13-15,5 3-6 0,2 2-13 16,-1 0-10-1,0 13-1-15,2 12 0 0,0 7 0 16,0 3 1-16,5 3 0 16,9 0-1-16,4-2-1 15,0-4-51-15,1-8-127 16,-2-9-334-16</inkml:trace>
  <inkml:trace contextRef="#ctx0" brushRef="#br0" timeOffset="132082.51">26307 3014 967 0,'0'0'190'16,"0"0"-174"-16,0 0 21 16,0 0 0-16,0 0-37 15,0 0-4-15,10-6 3 16,4 18 0-16,-2-1 1 15,-3 3-7-15,-3 0-35 16,-3 1-3-16,-3 1-1 16,0 0 15-16,-2-1-2 15,-13 1 14-15,2-7 13 16,1 0 6-16,0-3 1 16,6-4 2-16,3 1 7 15,3-3-3-15,0 0 5 0,0 0-3 16,0 3-7-16,3 0 3 15,5 1 12-15,2 2-5 16,-3 0 6-16,-1 1 19 16,-3-2-1-16,-1 1-8 15,-1 2 2-15,-1 1-11 16,0 2-4-16,0 3 8 16,0 2-7-16,0 2 5 15,-4 0-12-15,-8 1-8 16,-4-4 4-16,-4-1-4 15,-7-2-1-15,-6-5 0 0,-8-6-37 16,-6-1-225 0,-2-11-474-16</inkml:trace>
  <inkml:trace contextRef="#ctx0" brushRef="#br0" timeOffset="133250.62">30516 3241 613 0,'0'0'115'0,"0"0"-69"15,0 0 45-15,0 0 46 0,0 0 25 16,0 0-52-16,-6 2-33 15,6-2-5-15,-2 0-21 16,2 0-18-16,-1 0 7 16,1 0-10-16,0 0-9 15,0 0-2-15,24 0-8 16,23 0-3-16,30 0 11 16,15-2-3-16,15-4-6 15,3 1-5-15,-8 0-5 16,-8 3-1-16,-14 0 1 15,-19 2 0-15,-18 0 0 16,-21 0 0-16,-10 0 0 0,-10 0 0 16,-2 0-4-16,0 0 2 15,0 0-27-15,0 0-78 16,-14 2-146-16,-5 5-522 16</inkml:trace>
  <inkml:trace contextRef="#ctx0" brushRef="#br0" timeOffset="133772">30640 3788 268 0,'0'0'517'0,"0"0"-460"15,0 0-34-15,0 0 70 16,0 0 35-16,0 0-54 0,3 0-36 16,-3 0-13-1,1 0-2-15,8 0 0 0,15 0 9 16,12 2 38-16,19 4 12 16,17-6-40-16,13 0-16 15,10 2-6-15,1 0-12 16,-2-1 0-16,-15 1-6 15,-17 1 0-15,-18-2-2 16,-16 0 2-16,-13 1 1 16,-9-2 4-16,-6 0-1 15,0 0 7-15,0 0-4 16,0 0-9-16,0 1-10 16,-6 4-93-16,-12-2-218 15,-2 2-685-15</inkml:trace>
  <inkml:trace contextRef="#ctx0" brushRef="#br0" timeOffset="134250.24">30692 4236 525 0,'0'0'329'16,"0"0"-293"-16,0 0 3 15,0 0 115-15,0 0-35 16,0 0-55-16,12 1-16 16,5-1-13-16,11 0 2 15,18 0 8-15,16 0-1 16,16 0-10-16,16 0-1 16,4 0-14-16,-1 0-9 15,-9 0-3-15,-11 0-4 16,-15-1 1-16,-10 1 4 0,-13-2 3 15,-15 2-7-15,-12 0-3 16,-9 0 6-16,-3 0-6 16,0 0 2-1,0 0-3-15,0 0-47 0,-13 5-125 16,-10 5-99-16,-6 2-335 16</inkml:trace>
  <inkml:trace contextRef="#ctx0" brushRef="#br0" timeOffset="134817.56">30724 4673 630 0,'0'0'166'16,"0"0"-152"-16,0 0 73 0,0 0 41 15,0 0-40-15,0 0-26 16,-5 0-24-16,3 0-10 16,2 0 8-16,0 0 7 15,0 0-5-15,0 0 18 16,27 0-3-16,18 0 1 15,20 0-7-15,20-4-26 16,12 1-6-16,6-1-6 16,3 1-7-16,-4 0 2 0,-7 0 0 15,-8 2-2-15,-9-4 10 16,-16 0-2-16,-14 2-1 16,-20 0-1-16,-16 2 2 15,-7 1 7-15,-5 0 2 16,0 0-2-16,0 0-12 15,0 0-5-15,0 0-7 16,0 0-45-16,0-1-237 16</inkml:trace>
  <inkml:trace contextRef="#ctx0" brushRef="#br0" timeOffset="135903.24">31889 3146 793 0,'0'0'198'16,"0"0"-169"-16,0 0 18 15,0 0 14-15,-81 16-26 16,45-15-21-16,3-1-4 16,3 0-9-16,6-4 7 15,7-12-2-15,8-6 6 16,9-5 17-16,0-3-11 16,9-2-18-16,13 1-1 15,5 1-1-15,4 7 0 16,-3 3-2-16,1 10-1 0,-8 6 4 15,-3 2 0-15,-5 2-1 16,-4 0 1-16,-3 9-2 16,-2 12 3-16,-1 8 0 15,-3 5 3-15,0 5 0 16,0 0 1-16,-13 1-1 16,-3-5 1-16,0-8-3 15,-1-6-1-15,3-8 0 16,-1-8 2-16,5-5 3 15,2 0 9-15,4-3 42 0,3-13 7 16,1-1-16-16,0-2-22 16,16 6-19-16,8 6-6 15,5 6-10 1,9 1 6-16,1 5 3 0,4 14-3 16,-1 2-4-16,0 0-52 15,1-4-87-15,-4-4-292 16</inkml:trace>
  <inkml:trace contextRef="#ctx0" brushRef="#br0" timeOffset="136336.57">32215 3107 463 0,'0'0'666'0,"0"0"-641"0,0 0 29 15,0 0-13-15,0 0-40 16,0 0 13-16,77-4-5 16,-39 11-5-16,-7 2-4 15,-11-1-6-15,-13 0-12 16,-7 2-7-16,0 4 3 16,-18 0 9-16,-5 1 12 15,0-3 1-15,1-2 0 16,5-1-1-16,8-5 1 15,6-2-1-15,3 0 1 16,0-1 1-16,0 3-1 0,3 1-2 16,6 2 2-1,5 0 3-15,-4 1 6 0,-1 1 4 16,0 1 7-16,-5 1-1 16,-2 1-8-1,-2 0 1-15,0 3-1 0,-8 1 3 16,-12 0-3-16,-6-2-4 15,-4-3-7-15,-2-2 6 16,-1-4-6-16,0-4 0 16,3-1-67-16,11-1-274 15</inkml:trace>
  <inkml:trace contextRef="#ctx0" brushRef="#br0" timeOffset="136886.35">32200 3751 924 0,'0'0'56'0,"0"0"-53"15,0 0 61-15,0 0-17 0,-95-51-22 16,75 33 26 0,1 0-4-16,7-3-17 0,4 0-14 15,8-2 3-15,0-1-8 16,6 0-11-16,14 3-1 16,4 3-12-16,6 5 6 15,-1 7-1-15,0 4 2 16,-5 2 4-16,-6 0-3 15,-5 2 5-15,-6 10-2 16,0 8 2-16,-4 1 5 16,-3 7 2-16,0 3 1 15,0-1 4-15,-13 2-5 16,-6-3-5-16,-4-3 1 16,-6-6-3-16,-3-7 2 15,-3-7 2-15,6-6-1 0,7 0-3 16,7-6 12-16,8-7 24 15,7-1 13-15,0 3-24 16,17 1-16-16,12 7-9 16,3 3-3-16,6 1 2 15,2 18-2-15,3 5-2 16,1-1 3-16,1 0-14 16,-2-4-101-16,-4-8-309 15</inkml:trace>
  <inkml:trace contextRef="#ctx0" brushRef="#br0" timeOffset="137291.29">32461 3717 995 0,'0'0'203'0,"0"0"-185"16,0 0 3-16,0 0-1 16,0 0 1-16,0 0-12 15,23-5-2-15,-7 5-3 16,0 10-4-16,0 3 0 16,-6 1-3-16,-6 0 3 0,-4 3 0 15,0-1-1 1,-1 4 1-16,-19 1 1 0,-2-3 4 15,-2 2 6-15,2-2 9 16,4-4-1-16,6-2-2 16,7-2-10-16,5-5-3 15,0 0 6-15,14-2 1 16,16-2 1-16,13-1 8 16,3 0-10-16,2 0-6 15,-8-4-4-15,-8-4-31 16,-12 0-80-16,-9-1-224 15,-11 4-377-15</inkml:trace>
  <inkml:trace contextRef="#ctx0" brushRef="#br0" timeOffset="138176.48">32105 3985 283 0,'0'0'585'16,"0"0"-561"-16,0 0-23 15,0 0 36-15,0 0 44 16,-81 7 2-16,48-4-12 16,-4 0-34-16,-3-3-12 15,7 0-3-15,8 0 6 16,11-10 6-16,5-3-9 16,6-3-7-16,3-1 9 0,0 0-27 15,11-1-1-15,5 1-2 16,2 2-1-16,4-1 3 15,-2 5-3-15,2 4 3 16,-1 3 0-16,-8 2-2 16,-2 2-4-16,-7 0 5 15,-1 0-1-15,-3 2 1 16,0 10 2-16,0 6 1 16,0 4 1-16,-13 3-1 15,-8-2 0-15,-4-4 0 16,-1-2 0-16,6-5 0 15,3-5-1-15,4-3 0 0,7-4 2 16,3 0 2 0,3 0 4-16,0 0 16 0,0 0-3 15,12 0-21-15,5 0-12 16,9 0 8-16,2 13 2 16,3 3 0-16,1 5-3 15,2 2 5-15,0 0-2 16,5-3-34-16,3-8-284 15,-8-2-370-15</inkml:trace>
  <inkml:trace contextRef="#ctx0" brushRef="#br0" timeOffset="138405.82">32249 4030 1186 0,'0'0'86'16,"0"0"-85"-16,0 0 11 15,0 0 2-15,0 0 12 16,0 0-15-16,-13 100-6 16,23-63-4-16,3-1-1 15,1-3-43-15,-2-3-365 16</inkml:trace>
  <inkml:trace contextRef="#ctx0" brushRef="#br0" timeOffset="139505.97">32209 4629 974 0,'0'0'78'16,"0"0"-74"-16,0 0 45 15,0 0 56-15,-83 19-53 16,45-19-25-16,-2 0-15 15,-5 0-5-15,3-13 2 16,6-6 16-16,10-5-8 0,8-1 13 16,13 1-4-16,5 0-11 15,2 3-13-15,19 3-2 16,7 5-3 0,5 5-6-16,0 2 0 0,1 5 5 15,-6 1 2-15,-2 0-1 16,-5 0 2-16,-5 11-2 15,-2 10 3-15,-6 3-3 16,-3 4 3-16,-5 3 4 16,0-4-2-16,-3-2 1 15,-12-3 6-15,-3-5-5 16,-6-5 0-16,-1-2 0 16,-2-5-3-16,2-4 2 15,4-1 0-15,3 0-1 16,9 0 3-16,4-4 1 0,5-3 0 15,0 1-6-15,18 3-13 16,8 3-3-16,7 0 12 16,-1 0-3-16,4 9 5 15,0 5-4-15,1-1-41 16,-1-2-93-16,0-3-209 16,-6-6-518-16</inkml:trace>
  <inkml:trace contextRef="#ctx0" brushRef="#br0" timeOffset="139843.42">32399 4639 1047 0,'0'0'304'0,"0"0"-300"15,0 0-2-15,0 0 14 16,0 0 48-16,-48 77-25 16,45-55-27-16,3-3-2 15,0-4-6-15,15-6-1 16,11-6 0-16,7-3-2 16,2-3 1-16,-4-14-2 15,-6-6 0-15,-8-2 8 16,-11-2-1-16,-6-2 7 0,0 3 8 15,-12 3 0-15,-18 4-13 16,-13 4-9-16,-19 4-4 16,-13 1-86-16,-16 1-224 15</inkml:trace>
  <inkml:trace contextRef="#ctx0" brushRef="#br0" timeOffset="140741.32">29163 2966 575 0,'0'0'388'0,"0"0"-315"0,0 0 53 15,0 0-33-15,-11-78-2 16,4 45-14-16,-1-6-28 16,2-7-14-16,-1-11-15 15,0-12-7-15,5-8-6 16,2-4-1-16,0-2-5 15,0 0-1-15,0 8 0 16,0 12 0-16,0 20-12 16,0 23 12-16,-3 13-1 0,1 7-38 15,-2 11-124-15,-5 17-109 16,-4 9-95 0</inkml:trace>
  <inkml:trace contextRef="#ctx0" brushRef="#br0" timeOffset="142111.25">29065 4897 181 0,'0'0'197'0,"0"0"-177"16,0 0 37-16,0 0 26 16,0 0-5-16,0 0-38 0,0 0-27 15,0 0 2-15,0 0-12 16,0 0-1-16,0 0 10 15,0 0 2-15,0 0 4 16,0 0-6-16,0 0-11 16,0 0-1-16,0 0-9 15,0 0-24-15,0 0-51 16,0 0-54-16,0 0 63 16,0 0 57-16,0 1 9 15,0 0 9-15,0-1 9 16,0 0 37-16,0 0 31 15,0 1 3-15,0-1-17 16,0 2-4-16,0-2-18 16,0 0-7-16,0 0-4 0,0 0 9 15,0 0 21-15,0 0 29 16,5 0-2-16,3-11-25 16,3-6-39-16,3-3-15 15,0-7-1-15,2-2-4 16,-1-5 5-16,1-3-5 15,-2 0-3-15,0 3 0 16,-2 7 2-16,0 8-1 16,-1 8-1-16,-4 5-1 15,3 3 0-15,-5 3 0 16,0 0-5-16,-2 0-3 16,-2 12 0-16,1 7 9 15,1 9 4-15,1 5 1 16,3 5 10-16,1 6 6 0,-1-1-3 15,4 0 2-15,4-4-7 16,1-6-8-16,4-5 0 16,2-7-5-16,-2-6-10 15,-4-8-206-15,-6-5-452 16</inkml:trace>
  <inkml:trace contextRef="#ctx0" brushRef="#br0" timeOffset="142619.96">29195 4993 732 0,'0'0'106'0,"0"0"-99"0,0 0 65 16,-94 46 20-16,77-30-22 15,6 4-17-15,8-1-10 16,3-2-23-16,0-2-10 16,19-5-7-16,6-5 3 15,9-5-3-15,4 0-3 16,1-9-19-16,-4-9-41 15,-10-4 23-15,-10 1 32 0,-9 0 5 16,-6 1 10 0,-6 3 2-16,-12 4-12 0,-4 8 0 15,-2 3-5-15,3 2-16 16,0 0-130-16,3 7-105 16</inkml:trace>
  <inkml:trace contextRef="#ctx0" brushRef="#br0" timeOffset="142910.64">29153 5167 581 0,'0'0'384'0,"0"0"-365"15,0 0 20-15,-20 81 40 0,20-49 15 16,0 6-40-16,0 6-14 16,0 7-5-16,6 6-21 15,3 3-7-15,2 2-2 16,-3-1-4-16,-2-4 1 16,-1-6-1-16,-4-8-1 15,-1-12 0-15,0-11-6 16,0-10-109-16,0-10-396 15</inkml:trace>
  <inkml:trace contextRef="#ctx0" brushRef="#br0" timeOffset="143626.32">28973 6016 901 0,'0'0'314'15,"0"0"-296"-15,-103 37 16 0,66-1 53 16,1 4-21-1,5 7-12-15,12 4-12 0,12 1-9 16,7 2-12-16,7-3-11 16,15-8-6-16,8-6 1 15,7-10-3-15,11-9-2 16,10-14-66-16,7-4-119 16,3-13-269-16</inkml:trace>
  <inkml:trace contextRef="#ctx0" brushRef="#br0" timeOffset="143994.51">29264 6045 370 0,'0'0'819'0,"0"0"-801"0,0 0-13 15,-28 88 6-15,26-56 9 16,1 2 21-16,1 2 11 16,-2 1-13-16,1 1-10 15,-2-1-19-15,-2-3-5 16,-2-2-2-16,-4-1 0 16,-1-2 3-16,-2-3-1 15,0-2 4-15,2-4 1 0,5-6 11 16,5-3-8-16,2-2-5 15,0-2 2-15,18-3-4 16,4-1 2-16,4-3-4 16,8 0-4-16,6-8-21 15,10-10-117-15,5-8-204 16,0-5-515-16</inkml:trace>
  <inkml:trace contextRef="#ctx0" brushRef="#br0" timeOffset="144427.28">29606 6122 1071 0,'0'0'229'0,"0"0"-226"16,0 0 9-16,0 0 36 15,0 0 11-15,-44 77 12 16,44-43-27-16,0 1-20 15,0 4-4-15,0-2-14 16,-13-4-1-16,-3-6 2 16,-7-4-7-16,4-7 2 15,-1-7 0-15,8-7 1 16,2-2-3-16,9 0-3 16,1-7-3-16,0-8-20 15,7-2 7-15,12-1 2 0,8 4 9 16,3-1 6-16,1 0 0 15,4 2 0-15,-4 3 2 16,-4 4 0-16,-8 3 2 16,-5 3 1-16,-2 0 2 15,-1 17 7-15,0 6 6 16,0 5-3-16,3 3-1 16,2-1-6-16,7-1-7 15,9-6 1-15,11-7-2 16,9-11-18-16,11-5-133 15,5-15-268-15</inkml:trace>
  <inkml:trace contextRef="#ctx0" brushRef="#br0" timeOffset="145356.54">28948 1541 397 0,'0'0'687'0,"0"0"-651"15,0 0-31-15,-52 117 2 16,41-61 14-16,5 5 1 16,6-2-11-16,0-8-11 15,5-9 0-15,10-13-205 16,1-15-296-16</inkml:trace>
  <inkml:trace contextRef="#ctx0" brushRef="#br0" timeOffset="145949.38">28968 1538 609 0,'0'0'300'0,"0"0"-284"15,0 0-10-15,0 0 2 16,0 0 54-16,0 0-18 15,96-4-6-15,-82 19-20 0,-7 3-18 16,-7 5-2 0,-6 1 1-16,-25-1 2 0,-13-2 3 15,-6-4 1 1,2-6 4-16,2-5-1 0,11-2 0 16,13-4 16-1,12 0 32-15,8 0-4 0,2 0-5 16,3 2-39-16,19 5-7 15,11 7-1-15,9 5 8 16,7 6-8-16,1 4 3 16,-4-1-1-16,-3 0-2 15,-1-4 0-15,-4-4-1 16,-2-4 3-16,0-8-4 16,-7-5-1-16,-7-3-16 0,-7 0-4 15,-5-11 3-15,-7-8 20 16,-3-3 9-16,0-4-8 15,-6-1 0-15,-12-4-1 16,-1 1 0-16,1 4-1 16,2 5 1-16,7 7 2 15,3 8 0-15,3 3-1 16,3 3 2-16,0 0-3 16,0 2-2-16,0 18-3 15,0 8 5-15,7 7 0 16,5 0 5-16,8 2-3 15,3-5-2-15,6-6 0 16,6-7-3-16,10-11-230 16,4-8-344-16</inkml:trace>
  <inkml:trace contextRef="#ctx0" brushRef="#br0" timeOffset="147418.26">29556 1662 596 0,'0'0'256'0,"0"0"-239"15,0 0-12-15,0 0 19 16,0 0 15-16,0 0-19 16,-88 65-16-16,81-44 2 15,4 3-4-15,3-4 1 16,0 2-3-16,9-5-5 16,11 0-3-16,0-5-4 15,4-2 3-15,-3 0 5 16,-5-2 0-16,2 2 4 15,-6 0 1-15,-3-1-1 16,-2 2 0-16,-7-2 3 16,0 2-1-16,0-3 0 0,-8-1-2 15,-6-5 0-15,-2-2 7 16,2 0-3-16,4 0 16 16,1-9 34-16,5-9 9 15,2-3 0-15,2-4-21 16,2-5-21-16,17-2-16 15,8-6-3-15,5 4-4 16,4 6 2-16,-3 5-3 16,-4 11-1-16,-13 6 2 15,-6 4-2-15,-5 2 4 16,-5 0 0-16,0 0 2 0,0 0-1 16,0 0-1-1,-2 5 1-15,-5 13 20 0,-3 7-4 16,2 3-8-1,4 5 1-15,2-2-3 0,2-4-2 16,0-4 0-16,0-6-3 16,12-4 0-16,7-7-1 15,8-5 1-15,6-1 3 16,4-4-5-16,-1-17-16 16,-4-6-11-16,-10-5 19 15,-5-9 6-15,-6-7 4 16,-3-6-1-16,-7-6 11 15,-1-4 0-15,0-4 16 16,-13 7 4-16,-4 10-5 16,2 10 16-16,4 19-17 15,3 11-16-15,5 9 1 16,2 2-3-16,1 9-8 0,0 24-9 16,3 17 9-16,17 18 2 15,12 6-1-15,5-2-1 16,2-5 2-16,4-12-2 15,-9-12 0-15,-4-12-4 16,-10-14 3-16,-10-12-7 16,-7-5 8-16,-3 0 8 15,0-19 16-15,-9-12-17 16,-13-9-7-16,-15-3-2 16,-10-2 0-16,-3 5-1 0,-1 3 1 15,9 10 1-15,17 10 2 16,13 9-1-16,12 6 2 15,0 2-2-15,6 0-7 16,21 12 3-16,16 1 4 16,6-1 9-16,8-5-2 15,-4-4 6-15,-6-3-8 16,-7 0 2-16,-10 0-2 16,-14 0-4-16,-8 0 0 15,-7-5 4-15,-1 0-5 16,0-3-70-16,0 1-240 15,-9-3-702-15</inkml:trace>
  <inkml:trace contextRef="#ctx0" brushRef="#br0" timeOffset="147530.38">30211 1557 830 0,'0'0'213'15,"0"0"-213"-15,0 0-111 16,0 0-315-16</inkml:trace>
  <inkml:trace contextRef="#ctx0" brushRef="#br0" timeOffset="159609.28">12660 13415 1140 0,'0'0'70'0,"0"0"-65"15,0 0 5-15,0 0 21 16,-104-14-17-16,74 14 3 16,-5 0-4-16,-3 7 0 15,5 10-8-15,-1 6-2 16,4 2-3-16,9 2 0 15,6-1-4-15,12-1-8 16,3-4-25-16,9-4-7 0,18-5 14 16,7-3 17-16,8-4 7 15,1 0 4-15,2-1-1 16,0 2 2-16,-5 5-1 16,-4 3 1-16,-6 6-1 15,-5 6-2-15,-7 6-1 16,-5 3 2-16,-8 3-1 15,-5 2 0-15,0 0 4 16,-3-3 1-16,-17-3 5 16,-8-3 11-16,-12-4 22 15,-5-6 11-15,-12-7 3 0,-2-5 8 16,-4-9-9 0,5 0 4-16,8-8-5 15,12-14-15-15,14-5-14 0,12-7-8 16,12-1-4-16,2-3-4 15,23 2-5-15,11 6-1 16,10 7-11-16,5 9-16 16,5 8-67-16,1 6-57 15,-5 0-205-15,-7 0-511 16</inkml:trace>
  <inkml:trace contextRef="#ctx0" brushRef="#br0" timeOffset="160320.29">12669 14056 911 0,'0'0'104'0,"0"0"-90"15,0 0-14-15,0 0 30 16,118 14 4-16,-67-21 1 16,4-10-10-16,-4-3-16 15,-4-5-8-15,-9-4 8 16,-13-4-1-16,-7-8 5 0,-11-10 45 16,-7-10-20-16,-3-2-6 15,-19 3 4 1,-5 11-7-16,2 15-5 0,0 18 8 15,6 8 5-15,-1 8-30 16,-1 2-3-16,1 20-3 16,1 16-1-16,5 9 4 15,10 8 8-15,4 4-4 16,0-1 12-16,9-4-14 16,5-6-2-16,3-5-2 15,3-4-2-15,2-9-1 16,5-4-15-16,1-7-33 15,4-8-24-15,-7-9-5 16,0-2-6-16,-11 0-47 16,-8 0-17-16,-3 0 93 0,-3-1 49 15,0-5 3-15,0 1 3 16,-5-2 34-16,-1 1 0 16,2 1 58-16,1-1-10 15,0 2-24-15,0-1-4 16,1 1-35-16,1 3 4 15,1-1-8-15,0 2 9 16,0 0-12-16,0 0-10 16,0 0 3-16,0 0-5 15,0 0 3-15,0 0 0 16,0 0-3-16,0 0-1 16,0 0-4-16,0 0 4 0,0 0 1 15,0 0 0-15,0 0 0 16,0 0-2-1,0 0-6-15,0 0-64 0,1 0-42 16,4 0-149-16,-4-1-324 16</inkml:trace>
  <inkml:trace contextRef="#ctx0" brushRef="#br0" timeOffset="161595.37">13020 14153 339 0,'0'0'25'16,"0"0"-7"-16,0 0 55 16,0 0 16-16,0 0-11 15,0 0-31-15,0 2-18 16,0-2 10-16,0 0 27 15,0 0 3-15,1 0 10 16,8 0-14-16,6 0 5 0,6-3-36 16,4-7-18-1,1-3-9-15,0-3-6 0,-2-6 5 16,-4-3-4-16,-2-5-1 16,-5-4 2-16,-3-8 8 15,-5-3-5-15,-5-4 0 16,0 5 0-16,0 5 2 15,-12 8 9-15,0 9 18 16,-4 5-28-16,-1 7 3 16,-5 4-6-16,-5 5-3 15,-1 1-1-15,1 0 0 16,9 0 0-16,3 7 1 16,11 0-1-16,4-1-4 15,0-1-1-15,1 1 5 0,20-3 3 16,10-3 2-16,10 0 4 15,5 0-9-15,-1-4 3 16,-5-3-3-16,-9 2-3 16,-11 2 1-16,-6 3 2 15,-9 0 0-15,-2 0-4 16,-3 0-2-16,2 12 3 16,-1 5 3-16,2 8 0 15,0 3 4-15,3 6 1 16,1 4-4-16,2 3 7 15,0 3-5-15,3 1-2 16,-3-1-1-16,3-3-1 16,6-7-86-16,0-9-231 0,9-12-446 15</inkml:trace>
  <inkml:trace contextRef="#ctx0" brushRef="#br0" timeOffset="161790.57">13560 13806 903 0,'0'0'157'16,"0"0"-20"-16,0 0-51 15,0 0-32-15,0 0-24 16,0 0-19-16,-57-6 3 16,61 43 2-16,16 5-9 15,8 2-7-15,4 1-2 0,-1-4-110 16,-3-7-160-16,-7-9-176 15</inkml:trace>
  <inkml:trace contextRef="#ctx0" brushRef="#br0" timeOffset="161964.37">13634 13713 613 0,'0'0'356'0,"0"0"-339"15,0 0 15 1,0 0-6-16,0 0-26 0,0 0-13 16,-10 6-58-16,40 4-146 15</inkml:trace>
  <inkml:trace contextRef="#ctx0" brushRef="#br0" timeOffset="162548.37">13848 13805 228 0,'0'0'871'16,"0"0"-841"-16,0 0 14 15,-109 64 34-15,81-32-14 16,8 1-11-16,10 1-28 16,8 0-18-16,2-2-7 15,13-3 0-15,16-8-5 16,10-7-26-16,7-10-37 0,2-4-68 15,-3-2-118-15,-9-15 78 16,-11-6 99-16,-9-4 77 16,-7 1 0-16,-9-4 50 15,0-1 36-15,-1 0-12 16,-15 2 21-16,0 6-6 16,1 6-1-16,5 7-15 15,5 4-45-15,4 6-8 16,1 0-20-16,0 9 6 15,7 16-4-15,16 7 11 16,10 1-7-16,4 1 1 16,4-6-7-16,0-5 0 0,-4-8-7 15,-2-11-9-15,-1-4-2 16,0-4-34-16,-1-18-9 16,-3-10 9-16,-6-6 52 15,-2-11 10-15,0-14 25 16,-4-19-19-16,0-16-7 15,-6-5 1-15,-12 6 2 16,0 18 11-16,-18 22 39 16,-9 25-14-16,2 17 7 15,1 15-26-15,-1 12-28 16,1 28 1-16,5 18 9 16,6 15 7-16,12 11 4 15,1 12-13-15,6 0-9 0,14-4-8 16,2-9-112-16,0-19-135 15,2-15-462-15</inkml:trace>
  <inkml:trace contextRef="#ctx0" brushRef="#br0" timeOffset="162913.34">15136 13380 1034 0,'0'0'204'16,"0"0"-199"-16,0 0 6 15,-35 80 25-15,35-22 12 16,0 11-5-16,16 12-5 16,7 6-12-16,-1-2-19 15,1-6-7-15,-1-11-7 16,2-12-101-16,0-15-224 16,1-17-266-16</inkml:trace>
  <inkml:trace contextRef="#ctx0" brushRef="#br0" timeOffset="163213.67">15161 13432 956 0,'0'0'196'0,"0"0"-152"15,0 0 16-15,0 0-55 16,0 0-5-16,88-23 0 15,-39 41 7-15,-1 5-5 0,-2 7-1 16,-7 4-1 0,-6 3 0-16,-5 2 1 0,-7 6-2 15,-9 4 1-15,-9 4 0 16,-3 0 0-16,-8-2 2 16,-19-6 3-16,-4-5-1 15,-3-6 8-15,1-10-3 16,3-6 4-16,5-6 1 15,8-7-8-15,7-5-1 16,4 0 9-16,6-10-14 16,0-13-17-16,19-10-177 15,14-4-361-15</inkml:trace>
  <inkml:trace contextRef="#ctx0" brushRef="#br0" timeOffset="163634.39">15729 13763 985 0,'0'0'234'0,"0"0"-213"15,-88 47 32-15,64-24-3 16,8 2-2-16,5 1-17 16,11 1-3-16,0-2-18 15,15-3 2-15,16-2-6 16,10-6-6-16,6-5-14 15,3-9-26-15,-1 0-2 16,-9-6 2-16,-7-15 25 0,-9-8 15 16,-10-11 0-1,-7-14 4-15,-7-12 10 0,0-6 3 16,0 4 5-16,-4 18 16 16,2 21 14-16,2 16-5 15,0 13 0-15,0 0-37 16,6 31-10-16,12 23 0 15,6 17 16-15,1 10-2 16,0 1-5-16,1-3-6 16,2-7-2-16,2-5-1 15,-3-14-24-15,-2-14-72 16,-3-17-60-16,-2-17-106 16,1-5-241-16</inkml:trace>
  <inkml:trace contextRef="#ctx0" brushRef="#br0" timeOffset="163824.09">16275 13303 949 0,'0'0'232'16,"0"0"-137"-16,-97-58 12 16,81 58-32-16,6 15-41 15,10 28-19-15,0 22 12 16,17 17-7-16,10 14-5 15,4 9-15-15,-1-3-1 16,-2-5-93-16,-5-20-154 0,-13-17-297 16</inkml:trace>
  <inkml:trace contextRef="#ctx0" brushRef="#br0" timeOffset="163994.29">15929 13628 1162 0,'0'0'74'0,"0"0"18"16,0 0 0-16,0 0-92 15,0 0-2-15,146-18 0 16,-59 18-7-16,1-2-202 16,-12-6-472-16</inkml:trace>
  <inkml:trace contextRef="#ctx0" brushRef="#br0" timeOffset="164392.78">17315 13295 413 0,'0'0'721'0,"0"0"-688"15,0 0-28-15,0 0 5 16,6 73 74-16,9-19-19 16,0 13-1-16,4 6-36 15,2 5-11-15,-3-4-12 16,1-3-5-16,-2-11-13 16,-1-14-82-16,2-14-112 0,2-16-238 15</inkml:trace>
  <inkml:trace contextRef="#ctx0" brushRef="#br0" timeOffset="164572.99">17444 13100 1150 0,'0'0'94'16,"0"0"-78"-16,-80-22-12 15,76 22-4-15,4 0-5 0,0 14-30 16,22 6-106 0,17 5-147-16</inkml:trace>
  <inkml:trace contextRef="#ctx0" brushRef="#br0" timeOffset="164934.01">17672 13362 828 0,'0'0'316'16,"0"0"-308"-16,-33 73 34 16,30-32 23-16,3 4-29 15,0 5-9-15,13 0-19 16,8 0-3-16,-3-7-3 16,-3-7-2-16,-6-13-5 0,-5-10-15 15,-4-9-6-15,0-4-10 16,-1-11 36-16,-10-18 5 15,2-14-4-15,5-1 16 16,4-6 20-16,0-2-14 16,16 0-5-16,13 8-11 15,7 9-7-15,3 14 11 16,-1 15-3-16,-2 6-5 16,-3 20-1-16,-4 17 11 15,0 11-2-15,-2 10 3 16,-3 3-9-16,0 3-5 15,-1-4-6-15,1-6-101 16,-1-13-308-16</inkml:trace>
  <inkml:trace contextRef="#ctx0" brushRef="#br0" timeOffset="165321.63">18407 12850 891 0,'0'0'298'16,"0"0"-251"-16,0 0-28 15,0 0 2-15,-63 73 21 16,49-1 37-16,9 13-21 16,5 13-7-16,0 8-16 15,2 0-25-15,8 0-10 16,3-2 0-16,-1-9-7 15,0-14-49-15,-1-16-91 16,-2-20-154-16,-3-20-218 16</inkml:trace>
  <inkml:trace contextRef="#ctx0" brushRef="#br0" timeOffset="165487.85">18207 13364 921 0,'0'0'184'0,"0"0"-102"16,0 0 13-16,0 0-41 16,0 0-35-16,0 0-19 15,82-35-2-15,-7 35-17 0,7 0-260 16,0 0-399 0</inkml:trace>
  <inkml:trace contextRef="#ctx0" brushRef="#br0" timeOffset="165792.82">18722 13421 1099 0,'0'0'148'0,"0"0"-140"15,-109 68 38-15,69-32 6 16,5 0 1-16,13 1-10 16,18 3-19-16,4-1-9 15,23-3-8-15,21-8-5 16,11-12-2-16,5-14-22 15,-4-2-15-15,-8-11-3 16,-9-17 32-16,-15-8 8 0,-9-7 5 16,-12-8 0-1,-3-5 21-15,-11-2-7 0,-16 3-3 16,-3 10-3-16,-1 12 0 16,3 13-12-16,2 12-1 15,10 8-55-15,9 0-131 16,7 6-336-16</inkml:trace>
  <inkml:trace contextRef="#ctx0" brushRef="#br0" timeOffset="166488.1">20294 12773 1224 0,'0'0'38'0,"0"0"-34"16,0 0 1-16,-29 125 43 15,16-30-8-15,3 15 7 16,4 15 12-16,3 4-22 15,-3 5-24-15,2 0-10 16,-2-9 0-16,0-14-3 0,5-15-18 16,1-17-91-16,0-18-58 15,0-18-215-15</inkml:trace>
  <inkml:trace contextRef="#ctx0" brushRef="#br0" timeOffset="166799.82">20327 13298 871 0,'0'0'171'0,"0"0"-120"0,0 0 67 16,0 0-88-16,0 0-24 15,0 0-1-15,66-38-1 16,-33 75 4-16,-2 11-2 15,-4 8-5-15,-8 5 0 16,-10-2-1-16,-9-4 1 16,0-6 5-16,-15-5-6 15,-12-12 2-15,-6-7 0 16,-6-12 4-16,0-13 1 16,3 0-5-16,4-19 9 15,13-15-11-15,18-8-1 16,4-6-86-16,38-4-267 15,13-3-304-15</inkml:trace>
  <inkml:trace contextRef="#ctx0" brushRef="#br0" timeOffset="167452.73">20651 13316 1064 0,'0'0'55'0,"-87"31"3"16,51-6 10-16,8 4-28 15,6 3 10-15,7 3 3 16,12-3-27-16,3 0-16 16,6-2 0-16,18-2-4 15,10-4-6-15,11-5-2 16,3-8-36-16,2-7-12 16,-2-4-9-16,-9 0-16 0,-9-18-13 15,-8-9 52 1,-10-5 32-16,-4-10 4 0,-7-4 5 15,-1-1 0-15,0 7 14 16,0 13 37-16,-6 11 12 16,3 13-6-16,2 3-40 15,-2 0-22-15,1 12 3 16,2 15-3-16,0 3 18 16,0 1-9-16,18 1-4 15,8-7-5-15,3-7 2 16,1-8-2-16,0-7-8 15,-2-3-13-15,-5-4-2 16,-8-15 9-16,-4-6 4 0,-8-5 9 16,-3-7 1-1,0-6 0-15,-13 2-1 0,-5-1 1 16,-3 5 1-16,4 9 12 16,4 11 7-16,7 7 11 15,6 7-24-15,0 3-6 16,11 0-1-16,19 0-6 15,13 0 4-15,6 0 2 16,3 0 0-16,-8 0-1 16,-7 3 2-16,-11 1-1 15,-10 1 1-15,-10 2-1 16,-6 6 8-16,0 8 22 16,0 9 23-16,-11 10-21 15,-3 5-15-15,3 6 0 0,3 3-1 16,4 1-3-16,4 4-11 15,0-1-2-15,0-2-17 16,16-6-84-16,8-10-110 16,1-14-353-16</inkml:trace>
  <inkml:trace contextRef="#ctx0" brushRef="#br0" timeOffset="168568.28">12450 15002 858 0,'0'0'119'0,"0"0"-119"15,0 0-7-15,106 3 7 16,-2-3 46-16,48-8 23 16,60-20-10-16,70-13-15 15,66-11-7-15,63-6-21 16,50-2 0-1,30 3-11-15,27 1-2 0,24 6 1 16,13 3 11-16,12 5 3 16,0 2-8-16,-9 0-7 15,-26-5-2-15,-36-2 2 16,-43-3-6-16,-59 7-2 16,-65 4 3-16,-63 10-1 0,-68 9 1 15,-62 6-3-15,-48 5-1 16,-44 4-22-16,-31 0-20 15,-13 3-33-15,-16-2-162 16,-19-1-183-16</inkml:trace>
  <inkml:trace contextRef="#ctx0" brushRef="#br0" timeOffset="168734.33">21315 14295 1264 0,'0'0'22'0,"0"0"-22"16,0 0-6-16,0 0-33 15,0 0-20-15,0 0-146 16,-54 12-368-16</inkml:trace>
  <inkml:trace contextRef="#ctx0" brushRef="#br0" timeOffset="169586.22">16569 13605 653 0,'0'0'253'0,"0"0"-202"16,0 0 92-16,0 0-58 16,0 0-37-16,-105 13 7 15,73 16-9-15,3 7-16 16,6 5-16-16,6-1-8 16,10-2-2-16,7-7-1 15,0-5 1-15,7-5-3 16,16-6 3-16,9-9 3 15,9-6-2-15,9 0-5 16,1-21-12-16,-5-5-31 0,-11-9 14 16,-13-5 23-1,-11-4 5-15,-11-4 1 0,0 4 4 16,-8 6 18-16,-10 12 22 16,-1 12-2-16,-1 7 0 15,4 7-26-15,1 0-10 16,2 15-1-16,3 15-1 15,9 12 1-15,1 9-4 16,12 6-1-16,18 5 0 16,6-3-85-16,-2-4-231 15</inkml:trace>
  <inkml:trace contextRef="#ctx0" brushRef="#br0" timeOffset="171573.96">16194 15631 1134 0,'0'0'72'16,"0"0"-68"-16,0 0 10 16,0 0 59-16,0 0-17 15,-89-42-14-15,59 42-6 16,-9 0-17-16,-13 11-9 16,-7 8-3-16,-6 5 4 0,3 6-4 15,7 3 3-15,11 3-7 16,17 1-1-16,14 0-2 15,13 2-2-15,10-1-1 16,25-2 3-16,13-6 1 16,11-6 5-16,3-7-6 15,0-5 3-15,-1-4-1 16,-6-1-2-16,-7 0 0 16,-9 2 0-16,-9-1 0 15,-10 2 1-15,-6 3-2 0,-8 4-2 16,-3 3 3-1,-3 3 2-15,0 4 5 0,-12 2-1 16,-13 1 7-16,-11 0 8 16,-13-1 3-16,-7-4 2 15,-8-6-6 1,-1-6 0-16,8-6-3 0,3-7-7 16,15 0 1-16,9-3-3 15,11-18-2-15,13-8-6 16,6-11-7-16,11-8-32 15,33-9-34-15,17-6-141 16,19-3-259-16</inkml:trace>
  <inkml:trace contextRef="#ctx0" brushRef="#br0" timeOffset="171875.07">16626 15623 1202 0,'0'0'33'0,"0"0"-1"16,0 0 20-16,0 0-30 16,0 0 43-16,-8 86 24 15,13-41-57-15,2 2-7 16,1 7 3-16,-4 1-2 0,-1 4-6 15,0 1-1 1,-2-8-11-16,1-6 1 0,-1-6-6 16,2-7-3-16,1-7 2 15,0-2-2-15,2-5-14 16,3-5-59-16,0-9-135 16,-2-5-341-16</inkml:trace>
  <inkml:trace contextRef="#ctx0" brushRef="#br0" timeOffset="172165.37">17154 15609 1205 0,'0'0'159'16,"0"0"-159"-16,0 0 0 16,-24 110 4-16,18-54 78 15,0 8-28-15,6 10-11 16,0-1-26-16,0 0-14 16,0-9 1-16,0-9-3 15,0-7-2-15,0-7-25 0,0-8-97 16,0-14-181-1,0-13-504-15</inkml:trace>
  <inkml:trace contextRef="#ctx0" brushRef="#br0" timeOffset="172540.69">17160 15505 1054 0,'0'0'13'0,"0"0"-12"16,0 0-1-16,0 0 17 16,94-27 20-16,-67 27-13 15,-2 0-13-15,-4 10-7 0,-5 7-2 16,1 7 1-16,-8 7 4 15,-2 10 7-15,-5 6-8 16,-2 4 0-16,0 2 8 16,-15-1-10-16,-9-6-2 15,-4-5 5-15,-4-6-4 16,-2-9 3-16,1-8 0 16,3-8-1-16,3-8 0 15,8-2-1-15,9-13-4 16,10-17-133-16,0-5-210 15</inkml:trace>
  <inkml:trace contextRef="#ctx0" brushRef="#br0" timeOffset="172933.3">17819 15663 6 0,'0'0'1258'0,"0"0"-1248"15,0 0 3-15,-86 59 64 0,56-24 11 16,6 9-35-16,6 6-22 16,12 0-11-16,6 0-17 15,2-5 0-15,22-7 1 16,11-11-4-16,8-12-7 15,5-9-27-15,0-6-17 16,-5-8 13-16,-5-17-5 16,-8-9 34-16,-8-11 9 15,-10-6 16-15,-3-11 17 16,-9-1-8-16,0-2-1 16,-5 8 0-16,-16 8-18 15,-7 17 3-15,-12 15-9 16,-12 17 0-16,-8 0-22 15,3 21-110-15,9 9-198 0</inkml:trace>
  <inkml:trace contextRef="#ctx0" brushRef="#br0" timeOffset="174375.94">21199 15970 1138 0,'0'0'52'15,"0"0"-41"-15,0 0 49 16,0 0 13-16,0 0 17 15,0 0-33-15,55-14-29 16,27 2-12-16,37-3 21 16,36-4-11-16,33 2-13 15,24 0-2-15,10 2-5 16,1 1-6-16,-17 0-2 16,-27-1 2-16,-33 2 3 0,-31 2 1 15,-29 1-3 1,-26 1-1-16,-24 4-1 0,-15 3 1 15,-17 0 6-15,-4 1-4 16,0 1 21-16,0-2-5 16,0 2-10-16,-4 0-7 15,-10 0-1-15,-2 0-11 16,-7 0-70-16,1 0-140 16,1 0-310-16</inkml:trace>
  <inkml:trace contextRef="#ctx0" brushRef="#br0" timeOffset="176246.42">21980 15124 903 0,'0'0'108'15,"0"0"-11"-15,0 0-2 0,0 0-39 16,-83-53-27-1,47 52-14-15,-7 1-8 0,-2 0-3 16,0 5-2-16,-3 8-1 16,11 6 0-16,6 1 0 15,11 3 0-15,13-1-1 16,7 0-2-16,0 0 2 16,7 0 0-16,16-2 0 15,4-5 1-15,2-2 1 16,4-3-1-16,3-4 0 15,0 1-1-15,1 0 2 16,-2 2-2-16,-4-1 0 16,-4 2 0-16,-8-1 0 15,-5 1-2-15,-4 2 1 16,-7 1-3-16,-3 2 2 16,0 2 2-16,-3 1 0 15,-18 0 0-15,-9 0 2 0,-4-3 1 16,-7-2 8-16,0-3 3 15,2-3 9-15,6-5 0 16,5-2-5-16,7 0 6 16,6-8-4-16,6-10-9 15,5-8-11-15,4-5-2 16,15-5-92-16,17-3-119 16,9 2-259-16</inkml:trace>
  <inkml:trace contextRef="#ctx0" brushRef="#br0" timeOffset="176524.51">22317 14986 1089 0,'0'0'35'15,"0"0"-29"-15,0 0 17 16,0 0 3-16,0 0 38 16,-14 80-13-16,14-30-20 15,13 6-20-15,2 1 2 16,-2-3-11-16,-2-3-1 16,-5-4-1-16,-5-8 0 0,-1-4-53 15,0-6-138-15,-4-12-155 16</inkml:trace>
  <inkml:trace contextRef="#ctx0" brushRef="#br0" timeOffset="176771.52">22222 14959 59 0,'0'0'942'0,"0"0"-922"0,0 0-20 15,0 0 0-15,106-21 7 16,-51 19 1-16,3 2-8 16,2 0-18-16,-11 0-133 15,-10 0-267-15</inkml:trace>
  <inkml:trace contextRef="#ctx0" brushRef="#br0" timeOffset="176984.19">22225 15618 1256 0,'0'0'0'0,"0"0"2"16,0 0 12-16,91-10 20 16,-28-7-20-16,13-1-14 15,7-1-10-15,-2-6-213 16,-8-2-392-16</inkml:trace>
  <inkml:trace contextRef="#ctx0" brushRef="#br0" timeOffset="177644.71">23339 14634 151 0,'0'0'895'0,"0"0"-868"16,0 0-19-16,-50 73-7 0,44 3 71 15,4 20 2-15,2 13-22 16,0 11-14-16,0-1-7 16,5 1-9-16,-1-1 11 15,-1-2 1-15,0 1 4 16,0 4-13-16,-2-2 6 15,3-8-9-15,0-6-6 16,2-13-8-16,-1-11 4 16,-1-10-6-16,-1-14-4 15,1-14-1-15,-1-14 1 16,0-15-2-16,0-9-1 0,-3-6-57 16,0-9-31-1,0-19-100-15,0-17-432 0</inkml:trace>
  <inkml:trace contextRef="#ctx0" brushRef="#br0" timeOffset="178828.37">23101 14798 808 0,'0'0'40'0,"0"0"-27"16,0 0 2-16,0 0 9 15,113-14 31-15,-27 3 4 16,28-1-32-16,25 1-17 16,22 1-10-16,18-1 0 0,9 0-11 15,3 4-8-15,-11 3-28 16,-11 1 21-16,-6 0-13 15,-4 0 31-15,9 2 8 16,6-1 2-16,-1 2-2 16,-12 0 2-16,-16-4-2 15,-21 0 1-15,-20-1 0 16,-20 1 7-16,-22 3 22 16,-20 1 33-16,-21 0 8 15,-13 0 27-15,-7 0-20 16,-1 0-11-16,0 0-24 15,0 0-9-15,0 0-14 0,0 0-1 16,0 0 7 0,0 0-14-16,0 0-1 0,0 3-7 15,0 9-2-15,-1 11-2 16,-9 12 5-16,2 13 1 16,2 13 7-16,1 11-11 15,-1 9 3-15,-3 13 2 16,-4 4 5-16,-1 7-4 15,0-1-7-15,3-4 0 16,3-1-1-16,3-5 3 16,2 1 0-16,0 0-3 15,3-3 0-15,0-5 0 16,0-7 0-16,1-8 0 16,8-4 1-16,0-8 1 0,0-6-2 15,-1-6-1-15,-1-10 1 16,-1-5 1-16,0-7 0 15,-3-8 2-15,-2-4-2 16,-1-6-1-16,0-2 0 16,0-4 0-16,0 0-3 15,0 0 3-15,-4-2 2 16,-11 0 1-16,-9 0 2 16,-12 0-3-16,-10 0 0 15,-9 0-2-15,-11 0 4 16,-9-2-3-16,-8 0 0 15,-6 2-1-15,-2 0 0 16,-2 0-2-16,-1 0 2 0,2 0 0 16,-2 0-2-16,1 2 4 15,-1 2 2-15,0 1 7 16,-3-4 2-16,-5 2 2 16,-6 0 0-16,0-3-9 15,5 0-1-15,17 0-5 16,19 0 0-16,12 2 0 15,7 0-1-15,-3 1 1 16,-3-2 0-16,-3 1-3 16,-9-1 3-16,-6 2 0 15,-6-1 0-15,-8 2 0 16,-1 1 0-16,7-1 0 16,8 1 3-16,12-4-3 0,14-1 1 15,10 0 0-15,15 0-1 16,10 0 0-16,9 0-1 15,2 0-2-15,2 0-30 16,23-7-44-16,19-10-96 16,16-10-225-16</inkml:trace>
  <inkml:trace contextRef="#ctx0" brushRef="#br0" timeOffset="179607.22">26025 14913 684 0,'0'0'108'0,"0"0"-47"0,0 0 84 15,103 19 3 1,-64-15-68-16,9 2-25 16,14-3-10-16,14 4 1 0,11-1-28 15,-2-2-10-15,-5 2-6 16,-11-5 0-16,-11-1-1 15,-9 1 1-15,-13-1 0 16,-8 1-2-16,-8 1 0 16,-10 0-3-16,-5 3-53 15,-5 1-62-15,0 1-200 16,-19-2-41-16</inkml:trace>
  <inkml:trace contextRef="#ctx0" brushRef="#br0" timeOffset="180114.45">26246 15561 262 0,'0'0'751'0,"0"0"-731"16,0 0 36-16,0 0 60 16,0 0-10-16,0 0-14 15,1 0-35-15,25 0-38 16,13 0-8-16,14 0 12 16,14 0 6-16,11-4-12 15,1-1-2-15,0-3-7 16,-4-3-1-16,-7 1-4 15,-11-1-2-15,-5 3 0 16,-13 2-1-16,-12 3 0 0,-12 2-4 16,-12 1-21-1,-3 0-60-15,-9 0-65 0,-25 0-194 16,-11 7-469-16</inkml:trace>
  <inkml:trace contextRef="#ctx0" brushRef="#br0" timeOffset="180484.48">25998 15989 734 0,'0'0'272'0,"0"0"-227"16,0 0 2-16,0 0 75 15,0 0-32-15,112 0-8 16,-57 0-20-16,12 0-9 16,8-1-22-16,5-3-6 15,0 0-11-15,-6-1-1 16,-8-1-9-16,-10-1 2 15,-11 1-4-15,-10 1 1 0,-11 4-2 16,-11-2-1-16,-9 3-3 16,-4 0-17-16,0 0-71 15,-13 3-116-15,-14 6-142 16,-9 4-440-16</inkml:trace>
  <inkml:trace contextRef="#ctx0" brushRef="#br0" timeOffset="180954.35">26138 16425 870 0,'0'0'68'16,"0"0"-39"-16,0 0 129 16,0 0-31-16,0 0-36 15,0 0-28-15,-27-7-29 16,29 7 9-16,23-3-5 15,17 0-13-15,19 0 13 0,13-2-21 16,6-2-2-16,6-3-7 16,1-2 4-16,-6-4-5 15,-7 0-3-15,-10-1 8 16,-10 2-6-16,-11 2 8 16,-8 5 1-16,-10 2 2 15,-8 2 3-15,-7 1-6 16,-6 3-4-16,-2-2-6 15,-2 2-4-15,0 0 0 16,0 0-8-16,0 0-54 16,3 0-100-16,-3 0-437 15</inkml:trace>
  <inkml:trace contextRef="#ctx0" brushRef="#br0" timeOffset="183250.33">27504 14029 870 0,'0'0'170'16,"0"0"-125"-16,0 0 17 15,0 0 11-15,-84 25-30 16,48 15-3-16,3 6 2 15,5 5-31-15,11 0 1 16,10 0-2-16,7-4 2 0,4-8-5 16,24-5-2-16,10-9 0 15,13-8 0-15,13-9-1 16,9-8-1 0,2-2 0-16,-8-22-3 0,-13-9 4 15,-15-7-1-15,-19-10 1 16,-15-5 2-16,-5-4-1 15,-28-5-2-15,-16 5-3 16,-11 9 0-16,0 13 0 16,5 15-2-16,9 14 1 15,13 8-9-15,11 0-70 16,14 20-51-16,3 3-187 0,22 1-12 16</inkml:trace>
  <inkml:trace contextRef="#ctx0" brushRef="#br0" timeOffset="183616.56">28269 13810 1175 0,'0'0'103'0,"0"0"-101"0,0 0 8 16,0 0 62-16,0 0-15 15,0 0-34-15,-27 17-14 16,16 20 13-16,-2 10 11 16,3 6-19-16,-2 9-3 15,0 8 8-15,1 4-3 16,-2 7 4-16,3 0-8 15,-3 1-9-15,0-1 7 16,3-7-10-16,1-4 0 16,0-7 0-16,6-8-28 15,3-5-75-15,0-15-101 0,3-14-213 16</inkml:trace>
  <inkml:trace contextRef="#ctx0" brushRef="#br0" timeOffset="184264.95">26896 14001 266 0,'0'0'874'15,"0"0"-812"-15,0 0-61 0,0 0 22 16,40 101 68-1,-21-41-2-15,-2 3-6 0,-2 2-40 16,-1-3-5 0,-5-3-26-16,-6-2-1 0,0-6-10 15,-2-6 3-15,1-5-4 16,5-5-15-16,0-9-65 16,4-4-75-16,-2-12-166 15,1-10-319-15</inkml:trace>
  <inkml:trace contextRef="#ctx0" brushRef="#br0" timeOffset="184635.84">27096 14059 865 0,'0'0'139'0,"0"0"-82"16,0 0 53-16,14-89-50 15,0 72-19-15,8 3-7 16,6 5-24-16,10 5-4 16,6 4-1-16,1 0-3 15,1 1 3-15,-7 12 4 16,-9 0-2-16,-13 4-4 16,-11 4 1-16,-6 6 1 15,-3 8 7-15,-20 3 7 16,-12 3-8-16,-8 0-2 0,-9-6-2 15,-5-4-2 1,0-8 2-16,2-6-3 0,7-7-1 16,4-6-2-16,6-4 1 15,10 0 2-15,8-11-4 16,10-6-16-16,10-6-100 16,7-5-263-16</inkml:trace>
  <inkml:trace contextRef="#ctx0" brushRef="#br0" timeOffset="186036.43">28132 13892 659 0,'0'0'45'0,"0"0"-8"16,0 0 40-16,0 0-10 16,0 0-1-16,0 0-62 15,61-14-4-15,-20 20-3 16,1 4 0-16,-1-1 3 16,-7-1 0-16,-12-3-1 15,-7-2-3-15,-12 0-3 0,-3 0-15 16,-3 4 17-1,-22 4 5-15,-14 6 24 0,-10 3-11 16,2 1-3 0,7-6-4-16,12-1-1 0,16-7-5 15,6-1 1-15,6-2-1 16,0-1 0-16,11 1 0 16,11 2 0-16,6-2 0 15,3 1-7-15,-4 2-7 16,-9 3 6-16,-9 2-6 15,-9 5 4-15,0 4 4 16,-22 2 6-16,-5 1 0 16,-6-2 0-16,3-1 0 15,1-2 0-15,3-2 0 0,10-3 1 16,4-1-1-16,9-4 0 16,3 3-4-16,0-2 2 15,18 0-1-15,6 1 2 16,4-1-31-16,2 3-17 15,-3-2 13-15,-5 3 17 16,-8 0 9-16,-9 1 6 16,-5 0-3-16,-4 0 7 15,-14 1 7-15,-3-1 43 16,3-1-5-16,2-1 0 16,4-3-22-16,3 0-9 15,9 0-5-15,0-1-9 16,19-1-19-16,22-6-253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8T08:41:33.19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2018 2077 415 0,'0'0'64'0,"14"-96"-1"16,-4 41-32-16,14-6-31 15,12-2-48-15</inkml:trace>
  <inkml:trace contextRef="#ctx0" brushRef="#br0" timeOffset="794.57">2370 789 126 0,'0'0'259'15,"0"0"-135"-15,0 0-19 16,0 0-4-16,0 0 38 16,0 0 5-16,8-55-11 15,-8 49-38-15,0 2-17 16,0 2 21-16,0 2-8 16,0 0-19-16,0 0-31 15,0 0-6-15,0 0-24 16,0 6-11-16,-3 17 0 15,-2 10 1-15,1 16 10 0,1 2 0 16,3 10-5 0,0 6 16-16,0 3-6 0,0 5 1 15,3-2-2-15,-2 0-3 16,-1-2-6-16,0-4-4 16,0-7 2-16,0-4-4 15,0-13-2-15,0-9 1 16,0-9-26-16,0-9-43 15,0-8-35-15,0-8-121 16,6-7-233-16</inkml:trace>
  <inkml:trace contextRef="#ctx0" brushRef="#br0" timeOffset="1192.99">2227 805 865 0,'0'0'40'0,"0"0"-19"16,0 0-10-16,0 0 60 16,66-81 46-16,-29 69-61 15,3-1-18-15,7 4-11 16,3 2-18-16,-1 2 1 15,-7 5-5-15,-7 0 2 16,-7 9-6-16,-7 16 3 0,-9 7 3 16,-9 8 5-16,-3 5 0 15,0 2 4-15,-20 3 4 16,-5-3-2-16,1-4-7 16,-3-4 4-16,-1-8-10 15,1-7 2-15,3-4 6 16,-1-8-2-16,1-4-3 15,0-7 2-15,3-1-10 16,6 0 0-16,12-18-83 16,3-9-256-16</inkml:trace>
  <inkml:trace contextRef="#ctx0" brushRef="#br0" timeOffset="1548.88">3203 759 724 0,'0'0'501'16,"0"0"-459"-16,0 0-1 15,0 0 14-15,0 0-35 0,0 0 33 16,-79 115 27 0,67-47-30-16,3 11-13 0,4 5-3 15,5 2-17-15,0 4-1 16,0 3-5-16,0 2 1 16,0-6-10-16,0-8 5 15,0-13-2-15,0-10-5 16,0-9 0-16,-1-8-14 15,-2-11-51-15,3-13-99 16,0-17-216-16</inkml:trace>
  <inkml:trace contextRef="#ctx0" brushRef="#br0" timeOffset="1962.68">3725 872 1071 0,'0'0'190'0,"0"0"-135"15,0 0-3-15,0 0-12 16,0 0-24-16,0 0 42 16,-39 111 9-16,32-49-34 15,4 10-7-15,3 5-6 16,0 6 2-16,3 4-8 15,7 2-11-15,-2 3 1 16,-5-10-2-16,-2-10 2 16,-1-12-4-16,0-6-33 15,0-10-54-15,0-14-161 16,0-22-519-16</inkml:trace>
  <inkml:trace contextRef="#ctx0" brushRef="#br0" timeOffset="2327.54">3637 834 1133 0,'0'0'24'0,"0"0"-20"16,0 0-1-16,0 0 54 15,82-69-10-15,-39 63-9 0,8 5-11 16,0 1-14 0,1 0-4-16,-6 16-8 15,-7 7 7-15,-3 8-8 16,-9 4 3-16,-7 8 1 0,-9 3-1 16,-11 2 5-16,0 0 4 15,-19-1-5-15,-14-5-1 16,-9-8-5-16,-9-8 4 15,0-6-5-15,1-10 0 16,5-7-47-16,15-3-53 16,17-9-91-16,13-18-188 15</inkml:trace>
  <inkml:trace contextRef="#ctx0" brushRef="#br0" timeOffset="2678.63">4551 958 1264 0,'0'0'150'16,"0"0"-149"-16,0 0 0 15,-28 90 21-15,15-44 29 16,2 5-5-16,8 3-22 15,3-3-8-15,0-5-11 16,18-7-4-16,12-10 1 0,7-12 1 16,7-17 0-1,6 0-3-15,0-28-3 0,-4-15 3 16,-7-8 0-16,-11-11 0 16,-12-8 1-16,-16-3 2 15,-4 7-2-15,-32 11 0 16,-16 18 2-16,-21 18-3 15,-8 19-3-15,-13 6-54 16,0 27-179-16,15 3-443 16</inkml:trace>
  <inkml:trace contextRef="#ctx0" brushRef="#br0" timeOffset="5814.44">1854 2430 1143 0,'0'0'69'16,"0"0"-64"-16,157-63-2 15,-44 47 6-15,17 2 16 16,22 1 10-16,15 3 14 15,21 2 6-15,28-4-10 16,29-2-10-16,31-3-2 16,18-7-23-16,9-3 2 15,3-3-5-15,-20-3-4 0,-22 3-1 16,-43 2-2-16,-48 6 2 16,-48 5 1-16,-50 5 4 15,-33 7-5-15,-26 3 7 16,-14 2 8-16,-2 0 7 15,-18 0-20-15,-27 0-4 16,-22 6-59-16,-29 9-171 16,-17 1-236-16</inkml:trace>
  <inkml:trace contextRef="#ctx0" brushRef="#br0" timeOffset="6498.77">2482 2871 890 0,'0'0'173'15,"0"0"-47"-15,0 0 2 16,0 0-33-16,0 0-35 16,0 0-22-16,-85-39-18 15,54 46-13-15,-7 13-5 16,0 3 3-16,2 5-3 16,6 3-2-16,5-3-1 0,14-2-1 15,5-1 0 1,6-6-2-16,3-3-2 15,21-4 5-15,15-6 1 0,16-5 1 16,11-1 2-16,4 0-2 16,4-4 0-16,-3-2-1 15,-9 5-4-15,-14 1 4 16,-9 0 0-16,-14 13 0 16,-13 7 0-16,-7 8-3 15,-5 6-2-15,-5 4 5 16,-22 3 0-16,-13 0 2 15,-9-3 6-15,-9-3 4 16,-5-5 6-16,5-10-1 16,5-8 0-16,4-11 3 15,7-1-9-15,8-14-9 0,13-20 4 16,21-20-6 0,6-15-90-16,39-18-196 0,12-13-354 15</inkml:trace>
  <inkml:trace contextRef="#ctx0" brushRef="#br0" timeOffset="6717.56">2836 2421 1264 0,'0'0'33'0,"0"0"-33"15,-30 107 4-15,30-44 49 16,0 9 59-16,3 5-26 15,16 6-41-15,-2 3-22 16,2 3-14-16,-5-6-7 0,-1-2 0 16,-1-2-2-16,4-4-4 15,-2-9-50-15,5-9-212 16,-4-16-146-16</inkml:trace>
  <inkml:trace contextRef="#ctx0" brushRef="#br0" timeOffset="6911.5">2597 2909 1257 0,'0'0'72'16,"0"0"-72"-16,0 0-15 15,0 0 15-15,118-2 2 16,-36 2 2-16,15 0-4 15,3 0-180-15,-6-6-635 16</inkml:trace>
  <inkml:trace contextRef="#ctx0" brushRef="#br0" timeOffset="7255.83">3367 2998 1349 0,'0'0'44'16,"0"0"-42"-16,-84 80 4 16,59-42 56-16,4 4-9 15,3 0-20-15,8 2-12 16,10-4-11-16,0-8-3 16,22-7-4-16,11-11-2 15,9-12 7-15,4-2-8 16,2-19-10-16,-2-12-17 15,-12-8 3-15,-13-9 12 16,-15-6 9-16,-6-5 3 0,-27 1 0 16,-12 10-2-1,-7 14-2-15,1 17 2 0,-2 13-2 16,8 4-2-16,6 5-32 16,14 11-123-16,13 0-242 15,6-5-412-15</inkml:trace>
  <inkml:trace contextRef="#ctx0" brushRef="#br0" timeOffset="8099.99">3774 2816 23 0,'0'0'1201'0,"0"0"-1158"16,0 0-41-16,0 0 3 15,81 91 29-15,-48-47 9 16,3 10 13-16,2 5-2 16,-2 5-31-16,-2-2-13 15,-10-1-2-15,-4-6-2 16,-10-10-4-16,-9-8 1 16,-1-11-2-16,0-10 0 0,-14-7 1 15,-10-9 5-15,-7-3 6 16,-5-24 11-16,0-13-5 15,6-10 0-15,13-13-3 16,10-5-10-16,7-4-4 16,9 2-2-16,19 8-12 15,13 13-37-15,7 12-41 16,5 12-81-16,1 5-295 16</inkml:trace>
  <inkml:trace contextRef="#ctx0" brushRef="#br0" timeOffset="8500.85">4390 2924 1014 0,'0'0'263'16,"0"0"-255"-16,0 0 9 15,-88 46 52-15,58-8 20 16,5 7-26-16,9 1-21 15,10-1-24-15,6-1-8 16,1-9-4-16,23-6-1 16,9-9-2-16,9-14-3 0,10-6-2 15,2-7-32 1,-8-20-39-16,-9-7 10 0,-16-7 46 16,-12-5 17-16,-9-10 6 15,-3 0 5-15,-18 1 3 16,-3 9 3-16,2 16 19 15,7 13 17-15,5 10-17 16,8 7-17-16,2 7-19 16,0 23-3-16,10 12 3 15,13 8 0-15,7 2 3 16,5-3-3-16,-2-3-1 16,-3-5-76-16,-4-9-127 0,-4-14-368 15</inkml:trace>
  <inkml:trace contextRef="#ctx0" brushRef="#br0" timeOffset="9218.7">4910 2699 1319 0,'0'0'103'16,"0"0"-101"-16,0 0 25 15,-99 38 31-15,69 5-14 16,8 9-4-16,7 4-13 16,12 0-16-16,3-6-4 15,19-9-4-15,11-12-1 0,9-12-2 16,4-12 0-16,5-5-22 16,-3-19-27-16,-6-15-23 15,-9-6 12-15,-11-7 23 16,-13-1 24-16,-6 0 13 15,0 8 4-15,-11 11 6 16,-1 14 30-16,2 8 21 16,4 7-16-16,3 21-34 15,-2 19-7-15,5 15 13 16,0 8 13-16,14 6 6 16,17 2-16-16,4 7-2 15,-1 5-14-15,0 5 0 16,-4 6 4-16,-6 2-8 0,-3-2-1 15,-12-7 0-15,-6-14 0 16,-3-9-3-16,-20-10 1 16,-21-14 1-16,-10-17 2 15,-9-20 0-15,-1-10 0 16,10-35 0-16,11-19 4 16,21-18-4-16,19-12-5 15,14-2-6-15,36 4-5 16,20 8-3-16,15 9-3 15,11 7 5-15,2 2 0 16,-9 0-14-16,-11 1-21 16,-20-2 10-16,-16-8 16 0,-18-4 21 15,-18 0-8 1,-6 9-19-16,-12 15 24 0,-15 20 8 16,-6 15 15-16,-1 13 16 15,1 4-10-15,0 8-4 16,8 23 5-16,4 15 13 15,12 15-14-15,9 12 9 16,3 7-6-16,27 1-11 16,6-4-4-16,7-5-8 15,0-5-2-15,1-12-116 16,-6-14-427-16</inkml:trace>
  <inkml:trace contextRef="#ctx0" brushRef="#br0" timeOffset="10503.01">9857 4303 627 0,'0'0'650'16,"0"0"-609"-16,0 0 13 15,0 0-7-15,0 0-12 16,0 0-18-16,0 0-12 16,28 78 30-16,-9-12 24 15,0 11-28-15,1 15 7 16,-3 15-19-16,-1 8 10 16,-4 11-5-16,-2 1-5 0,-2-1 1 15,0-4 5-15,-1-3-8 16,2-12 3-16,-3-6-7 15,0-8 8-15,-2-9-16 16,1-7 4-16,-2-14-5 16,3-11 3-16,-5-17-7 15,1-13-1-15,-1-11 1 16,1-10-3-16,-1-1-31 16,5-15-46-16,2-21-104 15,-1-20-456-15</inkml:trace>
  <inkml:trace contextRef="#ctx0" brushRef="#br0" timeOffset="12455.97">9951 4281 395 0,'0'0'362'0,"0"0"-290"16,0 0 44-16,0 0 27 15,0 0-26-15,0 0-46 16,0-17-22-16,0 17-35 15,0 0 4-15,3 0-8 16,19 0-8-16,19 0 2 16,20 0 26-16,19 0 7 15,13 0-15-15,7 0-9 16,4 0-8-16,10 0-2 16,8 0-2-16,15 0 0 0,11 0-2 15,10 0 1-15,0 0-2 16,-3 0 2-16,-1 0 3 15,-1 0-2-15,-6 0 0 16,-4-1 2-16,-15-3-3 16,-20-1-1-16,-19 1 0 15,-19 0 0-15,-13 2 1 16,-12 0 3-16,-8-1 4 16,-5 1-7-16,-7-1 2 15,-3 3-1-15,-3 0 6 16,-3 0-1-16,-7 0 2 15,-4 0-1-15,-3 0 0 0,-2 0 4 16,0 0 11-16,0 0-6 16,0 0-12-16,0-2-1 15,0 2-1-15,1 0 1 16,4 0 0-16,1 0 3 16,1 0-1-16,-2 0-2 15,1 0-2-15,-5 0 0 16,1 0 1-16,-1 0-2 15,-1 0 2-15,0 0-1 16,0 0 0-16,0 0 3 16,0 0-2-16,3 0 2 15,2 0 4-15,2 0-3 16,3 0 6-16,-2 0 0 16,-5 0-6-16,2 0 1 15,-4 0 1-15,-1 0-5 0,0 0 5 16,0 0-3-16,0 0 4 15,0 0-5-15,0 0-2 16,0 0 2-16,0 0-3 16,0 0-1-16,0 4-2 15,2 10-6-15,2 5 9 16,5 8 0-16,-3 8 0 16,3 7 1-16,-3 7-1 15,-3 8 2-15,4 6 0 16,-5 6 1-16,-2 6-2 15,0 1 4-15,0 2-3 16,-9-5-1-16,3-1-1 0,-5-3 3 16,0 1-2-16,0-3 0 15,0-2-1-15,4-3 1 16,-2-2 1-16,6-4-1 16,3 1 0-16,0 0-1 15,0-2 2-15,9 2 6 16,6-2-3-16,2-2-1 15,-1 2 0-15,-4-6-4 16,3-1 3-16,-8-11 0 16,-1-6-1-16,-1-8-1 15,-4-7-1-15,-1-7 0 0,0-4 1 16,0-4-2 0,0-1 2-16,0 0 0 0,0 0 2 15,0 0-2-15,-12 0-1 16,-12 0 1-16,-7 0-1 15,-8 0 0-15,-6 0 0 16,-4 0 0-16,-1 0-3 16,-1 0 2-16,0 3-1 15,-1 4-1-15,2-2 3 16,-2 4 0-16,-1 0 0 16,0 2 0-16,-8 2 0 15,-6-2 0-15,-1 1 2 16,-7 0-2-16,2-1-2 15,3-1 1-15,-2 0-14 0,8 1 10 16,-2-1 2-16,-1 1-1 16,0-1 3-16,-2 0 1 15,4 0 0-15,-1-2-1 16,2 1 0-16,0-1 2 16,-2-1 0-16,5 1-1 15,6-3 0-15,4 0 0 16,2-1 1-16,4-1 3 15,0-1-4-15,-4 1-1 16,-3 0 1-16,2 1-4 16,1 0 0-16,9-1 3 15,0 0-2-15,6 0-1 16,2-2 1-16,1-1-2 0,4 0 2 16,-3 0-6-16,-4-3-5 15,0-5 0-15,-2 0 5 16,-2 1 4-16,4 1 5 15,1 0-1-15,2 1 1 16,4-1 0-16,3-1 0 16,2 0 0-16,4 0 1 15,3-2-1-15,1 2-2 16,3 0 2-16,2 1 4 16,1 2-4-16,2 1 0 15,-1 2-1-15,1-2 2 16,1 2-1-16,2-2 0 0,0 2 0 15,0 1 0 1,3-2 1-16,-1 2-1 0,1-1-6 16,0 0-45-16,0-4-83 15,0-2-225-15</inkml:trace>
  <inkml:trace contextRef="#ctx0" brushRef="#br0" timeOffset="13322.29">14303 4102 1064 0,'0'0'67'0,"0"0"-38"16,0 0 19-16,0 0-21 15,-11 76 11-15,11-28 22 16,0 11-12-16,11 12 34 0,11 7-37 15,2 11-10-15,1 11-2 16,1 9 0-16,-5 9-1 16,-2 7-5-16,-5 2-7 15,2-1 16-15,-6-1-14 16,4-3-11-16,-1-6-1 16,-1-7 1-16,0-3-3 15,-1-12-5-15,-7-11 0 16,-1-17-2-16,-3-20 0 15,0-19-1-15,0-13 0 16,0-12-1-16,0-2-16 16,-6-24-27-16,2-20-99 15,-4-30-252-15</inkml:trace>
  <inkml:trace contextRef="#ctx0" brushRef="#br0" timeOffset="14691.65">14327 4050 512 0,'0'0'189'0,"0"0"-160"16,0 0-26-16,0 0 53 16,83 4 23-16,-41 4 30 15,13 1-21-15,17 1-8 16,19-2-28-16,19-2-12 16,19-2-24-16,15-3-4 15,11 1 16-15,7-1-22 16,3-1-2-16,-1 0-2 15,-3 0 1-15,-4 0-3 16,-11 0-3-16,-10 3 3 0,-11-2 1 16,-16 1-1-16,-15-2 7 15,-13 0-3-15,-16 0 7 16,-12 0 6-16,-13 0 8 16,-13 0 3-16,-14 0-11 15,-10 0 12-15,-1 0 22 16,-2 0 7-16,0 0-27 15,0 0-15-15,0 0-5 16,0 0 3-16,0 0 2 16,0 0-10-16,0 0-2 15,0 0-4-15,0 9-6 16,1 19 1-16,4 11 5 16,2 10 2-16,-3 9-2 0,1 10 1 15,-3 7-1-15,1 4 2 16,-3 10 1-16,0 3 1 15,1 0-3-15,4 2 2 16,4-4 1-16,4 0 1 16,2 1 0-16,1 2 1 15,1-3 2-15,-2 2-1 16,-3-2-1-16,1-1 2 16,-1-3-2-16,-3-1-3 15,1-7 0-15,-2-5 0 16,-2-11 0-16,-2-10-1 15,2-8-2-15,-3-9 1 0,-3-7-1 16,0-6 1-16,0-5-1 16,0-6 1-16,0 0-1 15,-13-3 1-15,-5-1-1 16,-11-2 4-16,-11-4-4 16,-14-1 0-16,-10 0 0 15,-7-3-2-15,-4-5-8 16,-2-1 2-16,-6 3-16 15,-2 3 17-15,0 1 4 16,-1 1 2-16,-2 1-1 16,0 0 1-16,-5 0 2 15,-1 10 1-15,-2 1-1 16,0 0 3-16,3-1-4 0,10-3 0 16,8-5-2-1,13-2 0-15,5 0-7 0,6-2-10 16,-4-8-4-16,-2-1 1 15,-4 2 8-15,-3 6 7 16,-2 1 3-16,-3 2 2 16,-2 0 4-16,2 0-2 15,4 0 0-15,7 0-1 16,7 0 1-16,6 0 0 16,5 0 2-16,0 0-1 15,-1 3-2-15,2 1 1 16,-1 1 0-16,0 0 0 15,7-1-1-15,6 0-1 0,11-4-58 16,7 0-103-16,9-3-222 16</inkml:trace>
  <inkml:trace contextRef="#ctx0" brushRef="#br0" timeOffset="15524.48">18737 3925 851 0,'0'0'218'16,"0"0"-218"-16,0 0 0 15,0 120 15-15,0-60 36 16,0 10 41-16,4 9-25 16,7 10-9-16,2 7-7 15,0 10 0-15,0 9-14 16,-3 6-4-16,0 3 3 15,1 0 0-15,1-4 15 16,-2-2-37-16,-1-5 5 0,-1-9-7 16,0-11-4-1,0-15-5-15,-2-10-2 0,-1-16 0 16,-4-13-1-16,1-15 0 16,-2-12-5-16,1-12-35 15,5-8-52-15,1-26-120 16,2-20-326-16</inkml:trace>
  <inkml:trace contextRef="#ctx0" brushRef="#br0" timeOffset="16710.78">18659 3803 710 0,'0'0'118'15,"0"0"-114"-15,0 0 6 16,85 22 53-16,-22-15 45 16,19-2-13-16,16-3-14 15,14 1-44-15,20 1-16 16,14-1-6-16,14 3-3 16,13 1-1-16,2 1-10 15,0 2-1-15,-2 0 6 0,-5-4 6 16,-6 3 12-16,-13-7 4 15,-13-2-15-15,-17 0-11 16,-19 0 3-16,-13 0 7 16,-17 0-1-16,-15 0 15 15,-13 0-6-15,-12 0-14 16,-12 0 0-16,-11 0 7 16,-7-1 12-16,0 1 9 15,0 0-17-15,0 0-10 16,0 0-1-16,0 0-5 0,0 0 0 15,0 0-1 1,0 19-5-16,-6 14 3 0,-3 14 1 16,-1 9 2-16,-1 12-1 15,2 9 3-15,1 8 0 16,-2 5 1-16,1 2 1 16,2 4 2-16,1 3-6 15,3 1 15-15,3 3-9 16,0 0 8-16,0 2-6 15,0 0-5-15,0 0 6 16,0-4-5-16,3-6 5 16,3-8 1-16,1-6-6 15,2-9 0-15,1-6 23 0,1-4-19 16,-3-4 0 0,-2-6 6-16,0-5-7 0,-1-7-2 15,-2-4-1-15,-1-6-3 16,0-10 0-16,-2-3-2 15,0-4-2-15,0-4 2 16,0-2 0-16,0-4 2 16,-11-3-4-16,-4 0 4 15,-8-2 3-15,-12-13-4 16,-14-1 0-16,-8-5-2 16,-11 1-5-16,-6 2 1 15,-2 2-2-15,-12 5-3 16,-6 1-6-16,-8 3 3 15,-2 3 12-15,0 1-3 0,0 2 0 16,-1 1 3-16,-1 0-2 16,3-2 3-16,0 1 3 15,1-2-3-15,4-3 1 16,4 2-1-16,5 0 2 16,7 0-1-16,6 1-2 15,4 2-1-15,8 1-6 16,4 0 5-16,2 0 0 15,6 0 2-15,5 0 1 16,9 0-4-16,8-3-30 16,12-4-79-16,10-8-131 15,8-12-370-15</inkml:trace>
  <inkml:trace contextRef="#ctx0" brushRef="#br0" timeOffset="17469.45">22908 3800 1098 0,'0'0'158'16,"0"0"-157"-16,0 0 1 15,-4 84 2-15,4-31 3 0,0 17 25 16,1 14 29-16,14 12 9 16,6 12-11-16,3 11-23 15,3 16-1-15,-2 11-6 16,2 4-6-16,-3 4 13 16,0-10-9-16,-2-6-14 15,1-4 2-15,0-15 4 16,-2-7-12-16,-3-12 0 15,0-15-6-15,-7-16 0 16,-1-16-1-16,-7-18-4 16,-3-16 1-16,0-10-18 15,0-8-30-15,0-1-76 16,4-24-168-16</inkml:trace>
  <inkml:trace contextRef="#ctx0" brushRef="#br0" timeOffset="18698.13">22923 3862 820 0,'0'0'101'0,"0"0"-53"16,0 0-40-16,93 0 21 15,-30 0 47-15,17 1 9 16,22 6-1-16,15 2-31 16,23 1-12-16,19 0-27 15,18 0-11-15,13-2-1 16,10-2 2-16,2-5 0 16,0-1-4-16,-2 0-1 15,-18 1 1-15,-16 5 0 0,-29 2 0 16,-30 1 4-1,-26-2-4-15,-27-1 8 0,-23-4 13 16,-16-1 1-16,-12-1 19 16,-3 0 28-16,0 0-23 15,0 0-20-15,0 0-9 16,0 0-5-16,0 2-6 16,0 5-6-16,0 11-6 15,-6 15-6-15,-3 18 12 16,-2 17 0-16,1 13 1 15,-2 17 1-15,-1 5-1 16,-1 11-1-16,-1 6 1 16,3-1 0-16,2 3 5 15,2-2 6-15,5-5 5 16,3-2 5-16,0-6-5 16,0-6-7-16,8-2-3 0,8-4-3 15,4 0 4-15,2-8-1 16,-1-1-2-1,-6-11 5-15,-5-13-8 0,-4-13 2 16,-4-10-2-16,-2-10-2 16,0-8 0-16,0-4 0 15,0-6 0-15,-5-1-1 16,-11-3 1-16,-4-1 0 16,-10-2 1-16,-8-4-1 15,-10 0 0-15,-9 0-1 16,-8-7 1-16,-4-7-5 0,-4-2 5 15,0 2-5 1,-9 0 0-16,-3-1 2 0,-5 2-8 16,-2 1 9-16,-5 0 1 15,-5 1 1-15,-2 0 1 16,-3 1-1-16,3-1-1 16,6 0-3-16,5 1 2 15,4 0 0-15,6 0-5 16,6 2-1-16,6 2 5 15,5-2 1-15,2 5-1 16,1 1 1-16,2 0 2 16,0 2 0-16,0 0 3 15,1 0-3-15,4 0 0 0,6 0 1 16,6 0-1 0,6 0-2-16,4 0 2 0,1 0-1 15,2 0 1-15,-1 2-1 16,5 0 0-16,2-1 1 15,7-1-1-15,3 0 0 16,6 0-19-16,5 0-48 16,4 0-79-16,0-1-181 15,0-11-443-15</inkml:trace>
  <inkml:trace contextRef="#ctx0" brushRef="#br0" timeOffset="18849.65">23115 5973 1249 0,'0'0'232'0,"0"0"-232"15,0 0-10-15,0 0-75 16,0 0-110-16,0 0-307 16</inkml:trace>
  <inkml:trace contextRef="#ctx0" brushRef="#br0" timeOffset="20379.84">10082 4617 90 0,'0'0'580'0,"0"0"-504"0,0 0-18 16,0 0-8-16,0 0 24 15,0 0 18-15,0 0-19 16,0 1-12-16,-3 0-9 16,-4 1-13-16,-5 1-11 15,-12 3 10-15,-9 0-8 16,-13 3-4-16,-7-1-5 16,-18 1-1-16,-10 1-9 15,-8 0 5-15,-5 0-5 16,0-2 17-16,7 1 1 15,13-4-4-15,14 1-10 0,15-2-3 16,6 1-9-16,7-2 2 16,5 2-1-16,8-1 2 15,8-4 0-15,11 1-3 16,0 1 1-16,0-2-1 16,0 0 7-16,0 0 0 15,0 0 1-15,0 0 2 16,0-2 7-16,0-13-4 15,0-9-11-15,0-9 1 16,-8-8 1-16,-6-14-2 16,-3-12-5-16,-5-12 2 15,0-12-4-15,-2-6 4 0,3-7-5 16,1-1 3-16,4 1 0 16,-2-16-6-16,2 0 4 15,2 10 0-15,-2 11 0 16,10 32-3-16,0 20 5 15,1 14 2-15,2 14-2 16,2 8 0-16,-1 8 0 16,2 1 0-16,0 2-1 15,0 0-5-15,0 0-1 16,0 0 2-16,0 3-10 16,0 14-14-16,5 5-81 15,1-3-133-15,-2-7-455 0</inkml:trace>
  <inkml:trace contextRef="#ctx0" brushRef="#br0" timeOffset="21116">8287 2633 726 0,'0'0'186'0,"0"0"-186"15,0 0 7-15,27 84 57 16,-15-35 0-16,3 3-9 16,0 0-20-16,0-4-21 15,-6-4-13-15,-3-8-1 16,1-6-17-16,-7-13-246 16,0-12-241-16</inkml:trace>
  <inkml:trace contextRef="#ctx0" brushRef="#br0" timeOffset="21463.85">8310 2489 537 0,'0'0'309'0,"0"0"-301"15,0 0 8-15,0 0 2 16,0 0-4-16,0 0 72 15,120-17 6-15,-63 31-23 16,0 9-46-16,-8 6-22 16,-10 5-1-16,-9 7 4 15,-9 1-1-15,-11 5-1 0,-4 2 6 16,-6 0-8-16,0 1 2 16,-13-2 3-16,-13-4 4 15,-3-8-9-15,-6-4 14 16,-2-9-5-16,-4-6 0 15,1-8 0-15,6-6 2 16,4-3-9-16,14-5 4 16,4-14-6-16,12-9-54 15,0-5-273-15,22-3-538 16</inkml:trace>
  <inkml:trace contextRef="#ctx0" brushRef="#br0" timeOffset="22252.37">8850 2802 544 0,'0'0'109'0,"0"0"-32"0,0 0 23 16,0 0-19-1,0 0 40-15,0 0-86 0,60-6-5 16,-32 4-19-16,-1 2-3 16,-7 0-8-16,-6 0 2 15,-9 0-2-15,-4 2-5 16,-1 8 3-16,0 2 2 16,0 0 6-16,-9 1-4 15,-2-1-2-15,0-4 5 16,3 0-5-16,2-2 1 15,3 1-2-15,2-2 1 16,1 1 0-16,0 0 0 16,0 0 4-16,0-3-4 0,10-1 2 15,2 0 1-15,-3-2-1 16,-3 0 0-16,0 2 0 16,-4-2-1-16,-2 2 9 15,0-2 14-15,0 0-10 16,0 0-3-16,0 1 5 15,0-1-1-15,0 0-8 16,0 3-6-16,0 3-1 16,0-1-3-16,0 3 3 15,1-4 0-15,2-1 1 16,-3-2-1-16,2-1 1 16,-2 0-1-16,0 0-4 0,-2-4-120 15,-19-13-296 1</inkml:trace>
  <inkml:trace contextRef="#ctx0" brushRef="#br0" timeOffset="23165.5">8596 2469 331 0,'0'0'65'16,"0"0"-39"-16,0 0 71 16,0 0-1-16,0 0-3 15,0 0-24-15,11-37-1 16,-16 37-31-16,-8 0-27 16,-7 0-7-16,1 6 3 15,-5 4 8-15,0 1 26 0,0 6-6 16,2 2-11-16,-2 0 7 15,2 6 22-15,1 5-22 16,1 2-5-16,1 1-7 16,4 6-2-16,2 0-7 15,5 3 1-15,7 2-4 16,1 1 2-16,1 1 5 16,18-2-11-16,3-2 4 15,4-4-6-15,4-8 4 16,3-6-4-16,1-8 11 15,5-8-6-15,-3-5 3 16,0-3 13-16,-2-3 8 0,2-15-10 16,-3-6-11-1,-5-5 5-15,-6-8-9 0,-8-10 32 16,-1-9-12-16,-7-11-9 16,-6-7-11-1,0-10-4-15,0-4-1 0,-7-1 1 16,-11 7 1-16,-4 9 0 15,-1 12 0-15,1 7 0 16,-2 8-1-16,2 6-2 16,2 10 2-16,1 7 0 15,2 2 1-15,2 8-1 16,6 3 4-16,5 4 2 16,2 6-6-16,2 0-3 15,0 0-9-15,0 4-6 16,0 15 12-16,8 3 6 0,4 6 1 15,7 6 2-15,2 11-2 16,0 11 5-16,4 11 6 16,1 21 4-16,-1 8-2 15,-5 13 6-15,0 0-8 16,1-9-6-16,0-9-3 16,6-11-2-16,0-12 1 15,0-13-2-15,-5-12 0 16,-4-8-2-16,-3-8-4 15,-9-10-139-15,-6-12-337 16</inkml:trace>
  <inkml:trace contextRef="#ctx0" brushRef="#br0" timeOffset="24326.94">11255 5111 948 0,'0'0'148'0,"0"0"-39"16,0 0-1-16,0 0-47 15,0 0-3-15,0 0-26 16,-18-13-22-16,18 47-7 16,0 18 1-16,0 12 18 15,4 5 0-15,5 1 3 16,2 5-4-16,-5-2-19 15,-3-2-1-15,-3-7 3 16,0-11-4-16,0-13-91 16,0-17-93-16,0-14-158 0,1-9-232 15</inkml:trace>
  <inkml:trace contextRef="#ctx0" brushRef="#br0" timeOffset="24651.42">11161 5067 1148 0,'0'0'43'15,"0"0"-40"-15,0 0-3 16,112-13 27-16,-75 13-15 16,3 16 9-16,-1 6-3 15,0 8-6-15,-2 5 0 16,-5 6-4-16,-6 2-2 0,-3 0-5 15,-11 2 2-15,-5 1 0 16,-7-3-3-16,0 1 2 16,-12-2 2-16,-15-2-4 15,-5-3 6-15,-9-8 3 16,-5-3 2-16,0-9-3 16,4-7-4-16,2-9-2 15,8-1-2-15,13-10-3 16,13-20-237-16,6-6-404 15</inkml:trace>
  <inkml:trace contextRef="#ctx0" brushRef="#br0" timeOffset="25135.36">11740 5378 1252 0,'0'0'21'0,"0"0"-17"16,0 0 11-16,0 0-11 16,0 0 2-16,0 0 17 15,77 17-14-15,-46-9-6 16,-5-1-3-16,-14 3-9 16,-8 1-8-16,-4 2 8 15,-3 2-1-15,-14 1 5 0,-3 1 5 16,1-2-2-16,5-1 2 15,4-3 0-15,5-1-1 16,5-2 1-16,0-3 0 16,0 1 0-16,5 0 1 15,8-1-1-15,1 4 0 16,0-2 1-16,2 0 2 16,0 1-1-16,-1-1 2 15,4 0 4-15,-2 3 2 16,-1 1-7-16,-2 1 1 15,-6 5 2-15,-5 1 6 16,-3 2 11-16,-4 2-7 0,-25 1 13 16,-12-1 19-16,-7-2-10 15,-9-4-6 1,-5-4-11-16,-9-10-19 0,-4-2-2 16,0-6-2-16,11-22-138 15,18-15-377-15</inkml:trace>
  <inkml:trace contextRef="#ctx0" brushRef="#br0" timeOffset="25700.44">15489 4873 1098 0,'0'0'137'0,"0"0"-135"15,-2 97 3-15,-5-44 39 0,-2 5 4 16,6 3 3-16,2 1-11 15,1-1-11-15,0-8-19 16,4-3-6-16,8-9-4 16,3-8-35-16,1-10-114 15,1-13-264-15</inkml:trace>
  <inkml:trace contextRef="#ctx0" brushRef="#br0" timeOffset="26036.93">15474 4886 912 0,'0'0'209'0,"0"0"-209"16,0 0-27-16,0 0 27 15,0 0 9-15,106 31 10 16,-67-6 6-16,1 4 1 15,0 5-18-15,-4 6-3 16,-6 2 2-16,-8 6 2 16,-10-1-2-16,-10 2 9 15,-2-4 1-15,-9-3 5 16,-17-4-2-16,-8-5-2 16,-6-6 2-16,-3-7-5 15,2-6-11-15,5-6-2 16,3-7 0-16,10-1-2 0,5-5-8 15,13-18-171-15,5-4-201 16</inkml:trace>
  <inkml:trace contextRef="#ctx0" brushRef="#br0" timeOffset="26524.42">16002 5318 963 0,'0'0'173'0,"0"0"-153"15,0 0 86-15,0 0-40 16,0 0-8-16,0 0 8 16,18-15-48-16,7 15-13 15,2 0 0-15,0 0-3 0,-6 0-2 16,-5 7 1-1,-7 4-2-15,-2 2-2 0,-5 3 3 16,-2 6 2-16,0 2 1 16,-12 5 1-16,-7 0 6 15,-8 1 3-15,-1-4-1 16,4-4 2-16,6-4 0 16,9-6-8-16,9-4-3 15,2-8 2-15,38 0-5 16,30-8-19-16,24-16-141 15,10-9-363-15</inkml:trace>
  <inkml:trace contextRef="#ctx0" brushRef="#br0" timeOffset="27195.18">19723 4484 968 0,'0'0'114'15,"0"0"-28"-15,0 0-24 16,0 0-26-16,0 0-1 16,-15 92 35-16,14-29-18 15,1 8-1-15,0 4-9 0,0-3-18 16,3-9-16-16,3-6-6 15,1-6 0-15,2-11-2 16,0-6-29-16,2-14-119 16,0-14-111-16,3-6-286 15</inkml:trace>
  <inkml:trace contextRef="#ctx0" brushRef="#br0" timeOffset="27519.45">19790 4498 1100 0,'0'0'62'0,"0"0"-43"15,0 0 17-15,0 0-25 16,0 0-8-16,0 0 8 16,48 12 13-16,-24 13-3 15,-2 9-14-15,-2 10-2 16,-3 5 0-16,-6 6-4 15,-5 2 6-15,-6-4-6 16,0-6 5-16,-8-5 5 16,-11-8-3-16,-10-5-3 15,-2-9 2-15,-3-5-1 16,0-7 6-16,0-7-2 16,4-1-6-16,3-3 0 15,12-17-4-15,13-1-8 16,2-6-123-16,27-1-279 0</inkml:trace>
  <inkml:trace contextRef="#ctx0" brushRef="#br0" timeOffset="27755.88">20130 4959 1283 0,'0'0'85'16,"0"0"-82"-16,0 0-2 0,0 0 23 15,-55 104 25-15,55-59-21 16,0 4-6-16,14 4-16 16,14 0-6-16,9-2-2 15,11-6-163-15,2-9-354 16</inkml:trace>
  <inkml:trace contextRef="#ctx0" brushRef="#br0" timeOffset="28410.82">23802 4493 838 0,'0'0'314'16,"0"0"-253"-16,0 0 24 0,0 0-8 16,0 0-19-16,0 0-51 15,3 67 1-15,-3-11 27 16,0 8-7-16,0 8-7 16,0-4-10-16,0-3-8 15,0-6 0-15,0-5-1 16,0-6-2-16,0-9-71 15,0-13-166-15,1-13-335 0</inkml:trace>
  <inkml:trace contextRef="#ctx0" brushRef="#br0" timeOffset="28754.37">23783 4418 1138 0,'0'0'37'16,"0"0"-11"-16,0 0-10 15,0 0 5-15,0 0 2 16,0 0 10-16,71 21-4 16,-47 6-5-16,2 7-15 15,-3 5-3-15,0 9-5 0,-5 6 1 16,-4 4-2-16,-3 1 0 15,-3-3-1-15,-7-3 1 16,-1-7 3-16,-7-7-1 16,-19-7-2-16,-8-8 0 15,-8-9 2-15,-4-6-1 16,-2-9 1-16,0 0-4 16,8-16 1-16,12-9-39 15,17-3-141-15,11-3-148 16</inkml:trace>
  <inkml:trace contextRef="#ctx0" brushRef="#br0" timeOffset="29089.41">24136 4885 992 0,'0'0'263'0,"0"0"-256"15,0 0 24-15,-109 94 45 16,77-59 0-16,8 3-31 16,13 1-23-16,11-2-4 15,0-5-3-15,27-7-7 16,18-8 1-16,18-12-1 16,6-5-8-16,0-2-16 0,-11-18-8 15,-14-6 23-15,-14-8 1 16,-14-7 3-16,-15-3 2 15,-1 1-4-15,-27 6-1 16,-16 9 4-16,-15 8 5 16,-15 11-9-16,-8 9-1 15,-5 0-97-15,5 6-320 16</inkml:trace>
  <inkml:trace contextRef="#ctx0" brushRef="#br0" timeOffset="31046.03">9967 5137 484 0,'0'0'128'15,"0"0"-97"-15,0 0 35 16,0 0 29-16,0 0-11 16,0 0 8-16,0 0-7 15,3 0-41-15,-3 0 0 16,2 0 2-16,-2 0 2 16,1 0-15-16,1 0-5 15,-2 0-5-15,3 0-4 16,1-1-3-16,7 0-5 15,8 0-7-15,8 1-4 16,4 0 1-16,4 0-2 0,-1 7 2 16,-1 5-3-1,-3 3 0-15,-5 1 0 0,-3 0 2 16,-5-1-1-16,-4-2-1 16,-4-2-1-16,-3-2 3 15,-1-3 0-15,-4-3-1 16,-1-1 0-16,0-2 0 15,0 1 1-15,0-1 1 16,0 0 2-16,0 0-2 16,0 0 2-16,0 0-2 15,0 0-1-15,0 1 0 16,0-1 0-16,0 2 0 16,0 1-1-16,-6 5 0 15,-8 4 1-15,-6 2 0 0,-4 3 0 16,0-2 1-1,-3 3 0-15,0 2-1 0,0-3 4 16,1-1-1-16,5-4 0 16,4-6 11-16,4 0-1 15,8-5-1-15,2-1-4 16,2 0-5-16,1 0 5 16,0 0-7-16,0 0 3 15,0 0-1-15,0 0-2 16,0 0-1-16,0 0-3 15,0 0-58-15,0 0-116 16,-5 0-163-16,1 0-309 16</inkml:trace>
  <inkml:trace contextRef="#ctx0" brushRef="#br0" timeOffset="31573.83">9979 5220 621 0,'0'0'209'0,"0"0"-177"16,0 0 32-16,0 0 54 15,0 0-45-15,0 0-16 16,-98 9-11-16,71 1-21 16,2 0-9-16,6 1-3 15,5 0 1-15,6 2-9 16,7 3 10-16,1 0-10 15,0-3-3-15,9 0 0 16,13-5 1-16,6-3-1 16,7-5-1-16,4 0-1 0,-4-7 0 15,-6-6-8 1,-10-2 3-16,-13-2 5 0,-6-2 6 16,0 0 1-16,-18-1-1 15,-4 2-5-15,-5 4 2 16,0 4-3-16,2 4 0 15,4 6-2-15,9 0-7 16,1 0-24-16,4 10-123 16,4 0-143-16,3 0-392 15</inkml:trace>
  <inkml:trace contextRef="#ctx0" brushRef="#br0" timeOffset="31993.56">9846 5362 544 0,'0'0'301'16,"0"0"-267"-16,0 0 37 15,0 0 39-15,0 0-65 16,-125 10 8-16,37 0-16 16,-30 4 7-16,-29 1-5 15,-31 2-15-15,-16-3 3 16,-3-1 8-16,12-4 23 15,27-2-9-15,27-4-14 16,14 1-13-16,2 7-15 16,-1 0-7-16,22 2-16 15,34-3 16-15,40-6 9 16,20-3-9-16,25 1-177 16,14-2 12-16,8 0-264 15</inkml:trace>
  <inkml:trace contextRef="#ctx0" brushRef="#br0" timeOffset="33776.47">9144 5409 1018 0,'0'0'75'0,"0"0"-67"16,0 0 51-16,0 0 16 15,0 0-36-15,0 0-17 16,-6 6-22-16,6 20 6 16,0 14-4-16,0 9 0 15,1 10 8-15,10 9-3 16,3 10 6-16,0 12-4 16,2 8 0-16,-1 7-2 15,-1 3-2-15,2 3 6 16,-5 3-4-16,-3 0 7 15,-3-1 33-15,-2-7-20 16,-3-4-15-16,0-5 11 0,0-6-11 16,3-10 0-1,-3-10-5-15,0-12-2 16,0-15-2-16,0-12 0 0,0-11-3 16,0-9 2-16,0-4-2 15,0-5 1-15,0-2 0 16,0 1 2-16,0-2 2 15,0 0 1-15,0 0-3 16,0 0 2-16,-3 0-1 16,1 0-4-16,-1 0 2 15,2 0 0-15,-1 0 0 16,2 0 0-16,0 0-2 16,0 3 0-16,0-3 0 0,0 0 0 15,0 0 0-15,0 0-1 16,0 1-1-16,0 1 1 15,0 0 1-15,0 1 2 16,6 0 0-16,10 0 0 16,9 0 1-16,6-2 0 15,10 0-1-15,9 2-1 16,13 0-1-16,16 2 0 16,16-2 1-16,16 0 4 15,10 0-4-15,8 0-1 16,0 1 4-16,-3-1-3 15,3 1-1-15,7 0 2 16,5-1 2-16,13-1-3 16,7-1-1-16,6-1 0 0,8 0 0 15,2 0 1-15,8 0 0 16,-1 0 2-16,-5 0-3 16,-2 0 0-16,-9 4 0 15,-4 2-1-15,-2 1 1 16,-2 0 0-16,3-1 1 15,-4 0 1-15,-5-1-2 16,-6-1-1-16,-17-1 0 16,-9 1 1-16,-18 0-1 15,-20 1 2-15,-14 1-2 16,-25-4 2-16,-17 1 1 16,-14-3-2-16,-13 1 0 15,-1 1 0-15,0-2 0 0,0 0 2 16,0 0-2-16,0 0 0 15,-9 0 1-15,-3 0-1 16,-2-3 0-16,0-2-1 16,5-3 2-16,-1-2-1 15,5-1 2-15,-1-4 2 16,2-6 1-16,1-4-1 16,-2-8 0-16,-2-10 0 15,-2-9-1-15,-6-13 0 16,-9-17-3-16,-6-13 1 15,-6-10-1-15,-2-4-2 16,2-1 2-16,6 0 0 0,5 3 1 16,8 0 0-16,8 9 1 15,4 11-2-15,5 9-2 16,0 12 0-16,0 2 2 16,0 5 0-16,0 4 0 15,0 4 0-15,0 5 0 16,0 4-1-16,0 0 1 15,0 2 0-15,0 3 1 16,-7 1-1-16,0 5 0 16,-1 4-1-16,-2-1 1 15,0 1-2-15,0 2 1 16,-3 0 0-16,3 2 1 16,-2 1-1-16,0 1 0 0,1 1 1 15,-2 0-1 1,3 1 1-16,0 2-1 0,3 4 1 15,3 3-1-15,1 4 1 16,1 3 1-16,2 2-1 16,0 1-1-16,0 0 1 15,0 0 1-15,0-1 0 16,0-2-1-16,0-2 0 16,0 0-1-16,10-1-3 15,6 0-4-15,7 2 4 16,9 0 4-16,8 4 0 15,9 0-4-15,8 0 4 16,7 0-1-16,5 0 0 16,2 0 1-16,-5 0 0 0,-12 0 0 15,-18 0-3-15,-17 0 3 16,-13 0-4-16,-6 1-6 16,0 2-10-16,-6 1-4 15,-16 3-37-15,-7-1-154 16,1-3-361-16</inkml:trace>
  <inkml:trace contextRef="#ctx0" brushRef="#br0" timeOffset="34310.25">14355 5116 88 0,'0'0'532'0,"0"0"-435"16,0 0-50-1,0 0 14-15,0 0 7 0,0 0-15 16,-34 4-21-16,11 4-9 16,1 6-10-16,1 4 16 15,5 6-8-15,4 6-5 16,6 3-6-16,4-1 0 15,2-2 4-15,0-7-3 16,14-3-3-16,8-7 3 16,6-8-8-16,4-5 7 15,-1 0-1-15,0-12-8 16,-4-7-1-16,-7-6 1 16,-6-3 6-16,-10-5 6 15,-4-2-9-15,0-1 0 16,-17 4 4-16,-1 3-5 0,-4 7-3 15,5 12-1-15,0 9-15 16,6 1-150-16,4 4-42 16,7 6-467-16</inkml:trace>
  <inkml:trace contextRef="#ctx0" brushRef="#br0" timeOffset="34780.08">14470 5006 730 0,'0'0'29'0,"0"0"-20"16,0 0 1-16,0 0 0 16,0 0 30-16,0 0 46 15,75 23-20-15,-46-15-51 16,1 3-6-16,-3-4-8 16,-3 5-1-16,-3 0 0 15,-3 0 0-15,-2 2-3 0,-5 1 2 16,-5-3-7-1,-3 2 3-15,-3 0 2 0,0 0 3 16,0 3 4-16,-9 2-3 16,-5 0 2-16,-4 2 0 15,-4 3 12-15,-3 4 19 16,-3-2 7-16,-3 2-25 16,-6-2-9-16,-3-3-1 15,-4-1-6-15,1-4-15 16,7-7-234-16,11-5-436 15</inkml:trace>
  <inkml:trace contextRef="#ctx0" brushRef="#br0" timeOffset="36582.51">14030 7381 863 0,'0'0'35'0,"0"0"-34"16,0 0 10-16,0 0-3 16,0 0 64-16,0 0 35 15,9 7-7 1,16-2-37-16,8-3-17 0,12 0-22 15,13-2 3-15,14 0-11 16,17 0-1-16,12 0-12 16,10-6-1-16,7-1-2 15,4 0 0-15,3-2 0 16,4 2 0-16,1 2 1 16,7 0 0-16,9 0 8 15,3 0 8-15,2 3 14 16,-2-4-29-16,-6 1 0 0,-5-1-4 15,-3-1 2-15,-6 0 0 16,-6 1 4-16,-3 2-3 16,-1 0 2-16,-4 1 2 15,0 0-2-15,4-1 3 16,-1-1-2-16,1 0-1 16,1 1-2-16,-11-1-2 15,-11 4 0-15,-16 0-1 16,-15 1 2-16,-14-4 0 15,-16 3 2-15,-9-1-2 0,-9-1 0 16,-9-1 0 0,-7-2 7-16,-3-1 1 0,0-1 6 15,0 0-2 1,-6 1-8-16,1 0-2 0,2 0-1 16,0 0 3-16,2-4-2 15,1-2 3-15,0-6-3 16,0-6 0-16,7-9-1 15,1-8 1-15,-2-13-2 16,-3-10-1-16,-2-14 1 16,2-10 0-16,3-11-3 15,-2-7-5-15,4-6-18 16,3-3 16-16,0 2-1 16,0 3-25-16,-2 3 1 15,-5 9 21-15,-1 9-1 0,-3 11 2 16,0 10 6-1,-3 6 4-15,-3 4 0 0,3 5 2 16,3 3-11-16,0 4-17 16,0 5 20-16,0 4-8 15,0 1-2-15,0 6 2 16,0 3-7-16,0 4 6 16,0 3 13-16,0-1 1 15,-4 1-1-15,-5 0 4 16,-3 0 1-16,1-3-1 15,2 3-1-15,-1-2 2 16,3 3-1-16,1 2 1 16,-1 3 0-16,0 2 0 0,1 3 0 15,-1 3 1-15,1 4-1 16,1 0 0-16,1 2 0 16,0 1 0-16,2 0 2 15,1 0 2-15,1-2 2 16,0 1 9-16,0 1 1 15,0-3 0-15,0 2 0 16,0-1 20-16,4-2-20 16,15 1-15-16,10 0 0 15,6-2-1-15,10 4 2 16,6-1-2-16,3-1 1 16,1 2-1-16,-7-2-1 15,-7 2-3-15,-13 1 3 16,-11 0 1-16,-11 0-2 0,-3 0 0 15,-3 0-1-15,0 0 2 16,0 0-7-16,0 0-1 16,0 0-20-16,7 0-68 15,1 0-194-15,4 0-236 16</inkml:trace>
  <inkml:trace contextRef="#ctx0" brushRef="#br0" timeOffset="37012.54">18600 4864 709 0,'0'0'63'16,"0"0"-60"-16,0 0-2 15,0 0 9-15,0 0 22 16,0 0 10-16,-57 78-7 16,45-45-6-16,-1 2-7 15,4 3 0-15,4-5-9 16,4-5-4-16,1-6-6 16,0-7 0-16,6-6 3 15,7-5-3-15,8-4 8 0,4 0 5 16,0-16-4-16,-2-7-6 15,-4-8 1-15,-4-3 7 16,-6-3-4-16,-4-2-5 16,-5 2-4-16,0 2 2 15,-8 6 0-15,-11 6 1 16,-3 11-1-16,2 6-3 16,-1 6-6-16,6 0-6 15,4 11-34-15,3 2-99 16,8-1-103-16</inkml:trace>
  <inkml:trace contextRef="#ctx0" brushRef="#br0" timeOffset="37523.86">18789 4718 663 0,'0'0'85'16,"0"0"-41"-16,0 0 6 0,0 0-9 15,0 0-6-15,0 0 7 16,16-4-32-16,10 4-8 16,8 0 0-16,0 7-2 15,-2-3-24-15,-6 3 1 16,-3 0 17-16,-5 1 5 16,-3-1 0-16,0 0 0 15,-3-1 2-15,-1-1-2 16,-3 0 1-16,-3 0 0 15,-4 0 1-15,-1 5-1 16,0 0-3-16,-1 4 3 0,-13 3 1 16,-2 2 10-16,-3 1 3 15,0 2 7-15,2 3-1 16,2 3-2-16,-3 2-15 16,1 2-1-16,-1 4 0 15,3-4-2-15,1-2-11 16,6-6-94-16,7-10-268 15</inkml:trace>
  <inkml:trace contextRef="#ctx0" brushRef="#br0" timeOffset="38069.94">18362 4926 326 0,'0'0'303'16,"0"0"-218"-16,0 0-32 0,0 0-1 15,0 0-23-15,0 0 13 16,35-6-33-16,-14 6-9 16,5 0-16-16,4 0-188 15</inkml:trace>
  <inkml:trace contextRef="#ctx0" brushRef="#br0" timeOffset="40048.96">18805 4811 430 0,'0'0'141'0,"0"0"-117"15,0 0 26-15,0 0 27 16,0 0-27-16,0 0-2 16,-83-14-17-16,65 14-19 15,2 0-2-15,-5 3 7 16,0 6 3-16,0 0-3 15,-3 3 6-15,-1 2 9 0,-2 3-7 16,2 3 5 0,4 1-7-16,1 1 1 0,5 4 0 15,2 3 0 1,4 2-13-16,3 2-5 0,4 1 0 16,2-2 1-16,0 1-2 15,0-5 2-15,11-4 2 16,11-5-6-16,6-8 9 15,8-7 0-15,5-4 11 16,3 0-9-16,-2-5-5 16,-4-8-7-16,-5-3 4 15,-8-4-6-15,-8-1 3 16,-4-6 2-16,-7-4 6 16,-5-4-6-16,-1-3-1 15,0-3-3-15,-1 0-1 0,-8 0 1 16,-2 3 0-16,2 4 0 15,0 9 0-15,0 5-1 16,-1 8 11-16,-1 3-2 16,-2 3-3-16,-5 3-4 15,-3 3-2-15,-3 0-3 16,-3 0 3-16,2 0 0 16,3 5 0-16,4 2-1 15,0 6 1-15,6-3 0 16,-1 6-4-16,5 2 4 0,4 4 0 15,0-1-9 1,4 0-65-16,0-8-315 0</inkml:trace>
  <inkml:trace contextRef="#ctx0" brushRef="#br0" timeOffset="41384.79">22913 4802 80 0,'0'0'0'0,"0"0"0"15,0 0 96-15,0 0 36 0,0 0-26 16,0 0-1-16,0 0-59 16,10 0-1-16,-10 0 4 15,0 0-1-15,0 0-16 16,0 0-12-16,0 0 3 15,0 0-4-15,2 0-19 16,-1 0-4-16,-1 0-9 16,3 0 5-16,-3 0 4 15,0 0 0-15,0 0 3 16,3 0-1-16,2 0 2 16,-1 0 2-16,1 0-1 15,-1 0 8-15,1 0 7 0,-4 0 4 16,1 0 0-16,0 0-11 15,-2 0-6-15,0 0-3 16,2 0 0-16,-1 0-1 16,1 0 1-16,2 0 0 15,1 0 4-15,0 0-2 16,-2 0-2-16,-3 0 2 16,0 0 2-16,0 0 26 15,0 0 30-15,0 0-14 16,0 0-9-16,-7 0-18 15,-5 5-6-15,-7 5-6 16,-2 4 9-16,2 5-6 16,3 1 0-16,5 3-2 0,5 1-6 15,4-1 1 1,2-2 4-16,0-3-4 0,8-2 2 16,12-5 1-16,6-4 4 15,9-6-3-15,3-1 1 16,0 0-8-16,-1-12-23 15,-6-5-22-15,-7-2 13 16,-12-5 32-16,-9-4 6 16,-3-1 26-16,-6-3-8 15,-19 0-12-15,-6 6 0 16,-4 8-4-16,-4 9-8 16,-1 9-5-16,-8 0-17 15,-5 13-177-15,-4 4-280 0</inkml:trace>
  <inkml:trace contextRef="#ctx0" brushRef="#br0" timeOffset="43063.93">17982 7278 691 0,'0'0'360'16,"0"0"-306"-16,0 0-3 0,0 0-25 16,0 0 29-1,101-15-2-15,-35 11 3 0,18 2-4 16,22-2-9-16,28-3-16 15,27-1-18-15,33-1 2 16,25 0 11-16,23 4 2 16,16 5-14-16,3 0-4 15,8 0-3-15,-1 0 8 16,-7 0 6-16,-7 0 2 16,-12 0-18-16,-21 0 1 15,-20 0-2-15,-18-6 1 16,-15-2 3-16,-18-1 0 15,-13 3-4-15,-22-1-5 16,-19 0 4-16,-17-1 1 0,-17 0 0 16,-11 1 1-16,-9-2 1 15,-6 2-1-15,-3 1 2 16,-6-1-2-16,-4 0 1 16,-6 1-2-16,-4 2 2 15,-7 0 1-15,-3 1 1 16,-1 0 13-16,-1-2-7 15,2 1-3-15,-3-3-6 16,2 0 0-16,-2-3 3 16,0-5-4-16,0 3 0 15,-5-6 0-15,-5 0-3 16,-5-2 3-16,1-3-1 0,-1-6 1 16,0 1 0-1,2-1 0-15,-2-3 1 16,5-2-1-16,-2-6 0 0,1-8 3 15,1-7-3-15,-2-6 1 16,3-4 0-16,3-4-1 16,-2-4 0-16,3-2-1 15,2 1-1-15,0 5 0 16,0 5 1-16,1 2 1 16,1 3-2-16,-1-1 2 15,1 0 1-15,-1 1 1 16,1 2-4-16,-2 4 1 15,1 4 1-15,1-2 5 16,-3 2-5-16,0-1 0 16,0 4-2-16,-2 1 2 0,-2 2-2 15,-1 6 1-15,-1 5 1 16,1 5-2-16,0-1 2 16,0 4-2-16,2 0 2 15,1 0-4-15,1 0 3 16,-1-1 0-16,0-4-2 15,0-3 3-15,-1 0-1 16,1 2 1-16,0 6-3 16,0 7 3-16,2 4 0 15,1 3-1-15,-1 2 0 16,1 2 1-16,2 0 1 16,1 4-1-16,0-1 0 15,0 0 1-15,0 0-1 16,0-1 2-16,0 3-2 0,0 0 0 15,0-1 0-15,0 2 0 16,0-2-1-16,0 1-4 16,12 0-3-16,12-1 4 15,12 0 2-15,11 0 2 16,6 1-2-16,5-2 2 16,0 0-3-16,-4 0 1 15,-9 1-2-15,-10 0 0 16,-15 2-1-16,-10 0 0 15,-7 0-4-15,-3 0-27 16,0 0-61-16,0 0-62 16,0 0-213-16,0 0-248 0</inkml:trace>
  <inkml:trace contextRef="#ctx0" brushRef="#br0" timeOffset="43689.25">22989 4699 641 0,'0'0'112'0,"0"0"-101"16,0 0 1-16,0 0 13 16,0 0 3-16,0 0 1 15,0-1-9-15,16 2-12 16,10 13 28-16,5 3 54 15,9 1-56-15,5 4-25 16,4-3-3-16,0 2 0 16,-1 0-5-16,-5 0-1 15,-8-2 0-15,-10-3 0 16,-8 2-3-16,-10-3-4 16,-7 1 0-16,0 1 2 15,-12 3 5-15,-12 5 10 0,-8 5-1 16,-9 1-5-16,-8 4 19 15,-3-1-16-15,-2 1-1 16,-1-3-6-16,4-2-35 16,5-7-274-16</inkml:trace>
  <inkml:trace contextRef="#ctx0" brushRef="#br0" timeOffset="45443.71">22871 4212 363 0,'0'0'134'0,"0"0"-96"15,0 0-5-15,0 0 14 16,0 0 2-16,0 0-29 15,0 0-20-15,0 0-2 0,0 0-22 16,0 0-6 0,0 0 9-16,0 1 21 0,0-1 6 15,0 0 26-15,0 0 31 16,0 0 9-16,0 0-7 16,0 0-15-16,0 0-20 15,0 0-15-15,0 0-15 16,1 0-1-16,-1 0-1 15,0 0 2-15,0 0 3 16,0 0-3-16,-1 0 8 16,-11 3 26-16,-7 1 11 15,-13 0-4-15,-8 2-1 0,-3-2 14 16,-6-4-20 0,2 0 0-16,-2 0 3 15,4-5-2-15,2-7 1 0,6 0-6 16,7-2 2-16,6 0-7 15,8 0 2-15,6 3-1 16,3-3-7-16,4 0 3 16,2-4 0-16,1-6-11 15,-2-3-2-15,1-5 0 16,-4-6-2-16,-2-6 1 16,-3-7 2-16,-4-11 2 15,-1-13-7-15,0-14-4 16,-1-7 3-16,2-5-4 0,1 1 0 15,-4-1 0 1,1-3 0-16,0 6 3 16,3 7 4-16,2 17-7 0,2 17 0 15,3 14 1-15,0 13 0 16,5 5 1-16,1 8-1 16,0 3-1-16,0 6 4 15,0 2-4-15,0 2 0 16,0 3 0-16,0 1 0 15,0 0 0-15,0 0-2 16,0 0-10-16,0 0-79 16,-5 8-136-16,-7 3-256 15</inkml:trace>
  <inkml:trace contextRef="#ctx0" brushRef="#br0" timeOffset="47010.21">18723 4282 41 0,'0'0'793'16,"0"0"-730"-16,0 0-10 16,0 0 99-16,0 0-15 15,0 0-59-15,0 0-60 16,-50-3-4-16,6-5 13 15,-14 1-3-15,-9-4-3 0,-9-3 4 16,-3-3-1 0,0-6 1-16,0-2 6 0,3-6-7 15,10-5-3-15,8-4-6 16,8-10-6-16,4-5-1 16,8-4 1-1,3-7 0-15,7-1 1 0,7-2-5 16,9 3-1-16,5 5-3 15,7 7 4-15,0 7-4 16,0 1 1-16,15 3-1 16,0-3 1-16,5-3 2 15,1-3-3-15,-1-3-1 16,-1 0 1-16,-4-1 2 16,-6 8-2-16,-5 3-1 15,-2 9 5-15,-2 8-1 0,0 5 3 16,0 7-3-1,0 7 1-15,0 2-1 0,0-1-1 16,0 2-2 0,0 0 1-16,0 0 1 0,0 1-3 15,0 3 0-15,0 2-1 16,0 0-3-16,0 0-18 16,4 13-154-16,0 10-68 15,-4 6-237-15</inkml:trace>
  <inkml:trace contextRef="#ctx0" brushRef="#br0" timeOffset="48323.17">14267 4285 326 0,'0'0'46'0,"0"0"68"16,0 0-15-16,0 0-22 15,0 0 1-15,0 0-6 16,0 3-30-16,0-3-11 15,2 1-13-15,-2 1-12 16,3-1 12-16,-3 0-3 16,0-1 17-16,0 0 40 0,0 0 15 15,0 0-21-15,0 0-14 16,-2 0-1-16,-13 0 0 16,-13 0-5-16,-13 0-40 15,-5 0 6-15,-2 0 7 16,-5-8 7-16,-4-3-6 15,0-7-11-15,-1-4-5 16,2-7 6-16,5-3 3 16,5-3 0-16,11 3-1 15,10 3 0-15,13 2 4 16,4 0-1-16,8 0-2 16,0-6-11-16,5-1-1 0,10-6 3 15,6-1-2-15,-2-6 1 16,-2-4 7-16,-3-5-7 15,-5-7 2-15,-3-2 4 16,-3-1-7-16,-3 5-1 16,0 2-1-16,-1 3 7 15,-10 8-4-15,2 3-2 16,1 3 1-16,3 1 1 16,1 3-2-16,-1-1 0 15,5 1 0-15,0 0 0 16,0 2 0-16,0-2-1 15,0 4 2-15,0 4-1 16,0 3-1-16,0 10 0 16,0 3 3-16,0 3-1 0,0 3 6 15,-2 1-5-15,-1 0-1 16,2-2 3-16,-1 2-3 16,1 0-1-16,-2 4-1 15,2 0 1-15,1 3 0 16,-2 0 4-16,2 0-5 15,0 0-1-15,0 0-2 16,0 0-8-16,0 0-50 16,0 0-117-16,-6 2-95 15,-6 2-818-15</inkml:trace>
  <inkml:trace contextRef="#ctx0" brushRef="#br0" timeOffset="50476.89">8896 2812 522 0,'0'0'116'0,"0"0"-53"0,0 0 22 16,0 0-6-16,0 0 1 15,0 0-16-15,-8-3 2 16,25-3-36-16,7-1 4 16,4 2-1-16,2-3-13 15,6 2-5-15,-2 3-1 16,-4 2-5-16,0 1-5 15,-9 0-4-15,-9 1 1 16,-5 12-1-16,-7 3-1 16,0 7 1-16,-3 4 3 15,-13-2-1-15,-2 1 1 16,3-6-2-16,2-5-1 16,5-3 1-16,5-1-1 0,3-4 2 15,0-1 1 1,0 2-2-16,12-3 1 0,12 0 2 15,3 0-4-15,4 1 1 16,-1 1 1-16,-5 2-2 16,-5 1 0-16,-4 1 0 15,-4 1 0-15,-2 2 0 16,-5 3 1-16,-5 2-1 16,0 3-1-16,0 2 1 15,-10 0 0-15,-4-2 1 16,2-5 1-16,-6-2 3 15,-1-3 11-15,-2 0 3 16,-3-4-4-16,-1-3-5 16,-2-5-5-16,0 0 0 0,-1 0-1 15,5-9-4-15,7-11-8 16,11-8-112-16,5-11-310 16</inkml:trace>
  <inkml:trace contextRef="#ctx0" brushRef="#br0" timeOffset="51394.3">12773 1644 702 0,'0'0'74'16,"0"0"43"-16,0 0 4 16,0 0 12-16,0 0-40 15,0 0-69-15,16-6-10 16,-5 35-11-16,4 14 19 16,5 10 14-16,-1 5-14 15,4 2-6-15,0-1-5 0,1-5-6 16,-3-6 0-16,0-5-5 15,-5-7 0-15,-2-9 1 16,-5-8-1-16,-3-9-2 16,-6-5-2-16,0-2-1 15,-3 0 2-15,-18-2 3 16,-14 3 11-16,-9 1-5 16,-4 1-5-16,3 5 2 15,5 7-3-15,12 5 6 16,7 5-5-16,12 3 3 15,9 2-1-15,0-3-2 16,12-1 0-16,19-5 1 16,9-9 1-16,7-6 7 0,5-8-7 15,-3-1-3-15,-3-5-16 16,-8-13-11-16,-13-2 11 16,-13-6 16-16,-6-5 11 15,-6-2-1-15,-6-4 8 16,-11-1-7-16,-2 4 3 15,1 5 14-15,3 11-15 16,8 8 5-16,4 8-1 16,3 2-2-16,0 2-15 15,0 22-1-15,9 14 1 16,12 10 2-16,5 3 2 16,6 4-4-16,4-1 0 15,4-3 0-15,5-4-88 0,-5-15-180 16,0-17-542-16</inkml:trace>
  <inkml:trace contextRef="#ctx0" brushRef="#br0" timeOffset="51728.48">13290 2169 1046 0,'0'0'136'0,"0"0"-88"15,0 0-38 1,0 0-6-16,0 0 21 0,92-7 18 16,-59 20-37-16,-7 1-1 15,-4 4 0-15,-4 2-5 16,-6 2 0-16,-11 5 1 16,-1 3 1-16,-9 3-2 15,-18 3 6-15,-7 1-2 16,1-3 3-16,2-2 6 15,6-4 17-15,7-8 11 16,10-9-20-16,8-7-12 16,0-4 4-16,32 0-3 15,23-3 5-15,25-15-15 16,14-4-28-16,0-10-170 16,-15-4-419-16</inkml:trace>
  <inkml:trace contextRef="#ctx0" brushRef="#br0" timeOffset="52801.42">17888 1864 1074 0,'0'0'95'0,"0"0"-45"16,0 0-29-16,0 0-7 16,0 0-2-16,0 0 17 15,42 93 33-15,-15-43-28 16,1 7-9-16,2-2-5 15,-3 1-12-15,-4-6-3 16,-3-5-2-16,-4-8 0 16,-5-9-1-16,-5-6-2 0,-6-9 1 15,0-3-1-15,0-4 3 16,-14-3-3-16,-14 1 2 16,-11 1 6-16,-7 1-8 15,-1 6 1-15,1 4 0 16,8 8 4-16,6 5 3 15,10 2-1-15,11 1 4 16,8-3-2-16,3-5 1 16,5-4-5-16,16-3-1 15,10-5 2-15,6-8 0 16,4-4 4-16,3 0-4 16,-2-13-4-16,-7-8 1 15,-9-8 3-15,-9-5-1 0,-10-10 4 16,-7-7-5-16,0 1-4 15,-3 2 0-15,-12 12 4 16,3 11 1-16,4 9 4 16,5 9 6-16,3 4 5 15,0 3-1-15,0 0-8 16,0 1-11-16,8 25-6 16,9 11 6-16,7 11 1 15,2 4 0-15,3-1-1 16,5-2 0-16,2-5-8 15,1-9-84-15,6-7-164 16,-4-16-621-16</inkml:trace>
  <inkml:trace contextRef="#ctx0" brushRef="#br0" timeOffset="52997.55">18488 2291 1327 0,'0'0'164'0,"0"0"-162"16,0 0-2-16,0 0 0 15,-11 109 19-15,32-43 7 16,5 5-14-16,4-1-8 16,5 1-4-16,1-1-25 0,-3-10-329 15</inkml:trace>
  <inkml:trace contextRef="#ctx0" brushRef="#br0" timeOffset="53947.49">22367 1621 1119 0,'0'0'138'0,"0"0"-130"15,0 0-5-15,0 0 2 16,15 110 6-16,6-59 19 0,4 5 2 16,3 0-4-16,-2-2-4 15,-3-8-15-15,-3-7-6 16,-5-8 0-16,-6-10-3 16,-5-8 1-16,-4-8 0 15,0-2 2-15,-1 0 1 16,-20-2-3-16,-15 1 5 15,-6 1-2-15,-7 5 2 16,4 8 1-16,8 7 7 16,9 8-5-16,7 3-5 15,13 3 3-15,7 2-2 16,1-3-1-16,12-2-1 16,15-4-1-16,4-9 0 15,2-8 3-15,3-11-2 16,1-2 6-16,-3-8-5 0,-4-17-1 15,-9-6 4-15,-5-7 2 16,-8-8-7-16,-4 0 1 16,-2-4-3-16,-2 3 1 15,0 7 0-15,0 10 5 16,-3 15 5-16,1 9 23 16,2 3-8-16,0 3-19 15,0 8-7-15,0 18-3 16,0 16 3-16,12 5 2 15,3 6-1-15,4-3-1 0,3-3 0 16,3-2-1 0,5-5-47-16,4-13-167 0,2-14-395 15</inkml:trace>
  <inkml:trace contextRef="#ctx0" brushRef="#br0" timeOffset="54279.57">22892 2027 1220 0,'0'0'171'0,"0"0"-122"15,0 0 16-15,0 0-30 16,-82 46-19-16,73-4 10 0,9 2-6 16,0-1-10-1,24-3-5-15,7-6-1 0,7-9-3 16,5-9-1-16,-1-10-8 15,-8-6-13-15,-6-8 12 16,-10-17 9-16,-9-8 10 16,-9-7-3-16,0-10-2 15,-12-4 3-15,-18 4 7 16,-10 9-7-16,-5 14-8 16,-5 15-3-16,5 12-2 15,6 8-3-15,12 18-67 16,15 7-239-16,12 5-918 15</inkml:trace>
  <inkml:trace contextRef="#ctx0" brushRef="#br0" timeOffset="56048.23">25604 4503 615 0,'0'0'50'0,"0"0"-33"16,0 0 56-16,0 0 11 16,0 0-18-16,0 0-11 0,-1 0-19 15,1 0 10-15,0 0 12 16,0 0 12-16,0 0-20 16,0 0-24-16,13 0-6 15,25 0-3-15,24 0-1 16,23 0 11-16,14 4-8 15,5-1-18-15,5 1 1 16,0 0-2-16,3 1 0 16,0-1 2-16,-2 1-2 15,-1-1 0-15,-1 2 0 16,-3-3 4-16,-3 0-4 0,-7-2-1 16,-8 2 0-1,-12 0 1-15,-13-1 0 0,-11 0 2 16,-17-1-2-16,-12-1 0 15,-12 2 1-15,-9-2 8 16,-1 0 50-16,0 0-13 16,0 0-18-16,0 0-14 15,0 0 0-15,0 0-4 16,0 0 0-16,0 0-4 16,0 0 0-16,0 0-1 15,0 0 2-15,0 0 2 16,0 0 1-16,0 0-1 15,0 0 0-15,0 0 1 16,0 0 2-16,0 0-1 16,0 0 1-16,0 0-4 15,0 0-3-15,0 1-2 0,0 9-3 16,0 9-5-16,0 12 5 16,5 15 2-16,0 10 2 15,0 10 2-15,1 4 5 16,1 5 6-16,5 5 1 15,3 8 8-15,4 3 20 16,-3 0-40-16,-3-1 1 16,-7-8-5-16,-2-10 1 15,-2-14-1-15,1-16 1 16,-2-13-3-16,1-13 7 16,-1-7-2-16,1-7-5 15,-2-2 1-15,0 0 8 16,0 0 3-16,0 0-4 0,0-4-8 15,0-11 0-15,-3-9-122 16,-24-8-291-16</inkml:trace>
  <inkml:trace contextRef="#ctx0" brushRef="#br0" timeOffset="57566.25">21275 4579 476 0,'0'0'77'0,"0"0"-43"16,0 0 87-16,0 0-18 15,0 0-19-15,0 0 30 16,25 0-48-16,1 0 5 16,15 0-13-16,13 0-12 15,10 0-27-15,6 0-11 16,-4 0-3-16,-7 0-2 16,-10 5-2-16,-14 3-1 15,-12-1 0-15,-10-2 0 0,-7 0 0 16,-6 0 1-16,0 2 1 15,0 6 3-15,0 5 0 16,0 6 2-16,-3 7 0 16,-2 10 0-16,4 9 0 15,1 10 0-15,0 14 8 16,6 8 5-16,9 10 33 16,3 4-28-16,-1 1-9 15,0 0 11-15,2 0-4 16,-4 2 4-16,-1 2-5 15,-7 6-4-15,-2 3 1 16,-4 5-11-16,-1 3 1 0,0 3 0 16,0 1-7-16,0 0 4 15,0-2 1-15,-3-1 5 16,0 2-2-16,2-3-5 16,-2-5 0-16,1-4-5 15,-3-6 9-15,-2-6-3 16,0-4 0-16,-1-1 0 15,2-4-5-15,-1-2 9 16,4-3-3-16,0-6 0 16,3-8-4-16,0-11-3 15,0-12 3-15,0-11-2 16,0-13-1-16,0-8 2 16,0-5-1-16,2-6-1 15,-1 0 0-15,-1-3 0 16,0 2 2-16,0-2-2 0,0 0-2 15,0-4-13-15,0-19-39 16,0-12-69-16,0-13-348 16</inkml:trace>
  <inkml:trace contextRef="#ctx0" brushRef="#br0" timeOffset="59253.12">27508 5684 662 0,'0'0'85'0,"0"0"-3"16,0 0 68-16,0 0-16 16,0 0-49-16,0 0-43 15,0 0-27-15,0 4-15 16,0 30 2-16,0 16 4 16,0 16 20-16,0 7 2 15,6 12 4-15,0 8-2 16,-3 6 23-16,-2-1-15 15,-1-5-27-15,2-5 4 0,-2-12 0 16,1-8-5-16,2-11-4 16,-1-11 4-16,1-14-8 15,0-12-1-15,-2-7 1 16,1-9-1-16,-1-3 0 16,1-1-2-16,5 0-11 15,1 0-154-15,-4-4-443 16</inkml:trace>
  <inkml:trace contextRef="#ctx0" brushRef="#br0" timeOffset="59901.57">27403 7474 1179 0,'0'0'188'16,"0"0"-188"-16,0 0-7 0,0 0 3 15,0 0 4-15,-11 77 3 16,11-42 9-16,1 1-5 15,8 0-6-15,-1-5 2 16,-7-3-3-16,-1-5 0 16,0-5 0-16,-14-4-9 15,-12-1 3-15,-10-1 6 16,-7 1-1-16,-4 3 1 16,-2 0 1-16,3 1 2 15,-2 6 10-15,8 2 19 16,4 4 13-16,6 5-14 15,9 2-6-15,11 4-7 16,10-1-9-16,0 0-6 16,21-9 6-16,13-7-8 15,11-8 2-15,4-11-3 16,2-4-15-16,-2-10-23 16,-13-18 9-16,-11-9 20 0,-11-9 9 15,-13-5 2-15,-1-1 2 16,-4 7-1-16,-12 10-1 15,2 14 23-15,6 9 10 16,5 9-7-16,2 3-4 16,-1 0-6-16,2 18-16 15,0 11 2-15,0 13 4 16,9 2 6-16,10 6-6 16,3 5-8-16,-2 0 3 15,4-1-3-15,-1-8-38 0,4-12-142 16,1-14-276-16</inkml:trace>
  <inkml:trace contextRef="#ctx0" brushRef="#br0" timeOffset="60225.09">27739 8077 1519 0,'0'0'112'15,"0"0"-112"-15,0 0 1 16,-86 32 4-16,66 1 11 16,11 8 8-16,9 2-5 15,5-3-13-15,25-6-4 16,14-9 1-16,9-11-3 0,5-11-11 16,-5-3-6-16,-8-11-7 15,-13-17 16-15,-16-9 7 16,-13-12-1-16,-3-8 1 15,-11 1 1-15,-18 8 0 16,-11 14 1-16,-7 13 1 16,-5 8 5-16,-1 9-7 15,0 4 0-15,-1 0-2 16,5 2-47-16,4 10-295 16</inkml:trace>
  <inkml:trace contextRef="#ctx0" brushRef="#br0" timeOffset="61386.51">21839 8534 1262 0,'0'0'72'16,"0"0"-70"-16,-33 82-1 15,27-34 20-15,3 6 0 16,3 2 6-16,0-1-1 16,7-3-11-16,8-7-9 15,3-8-1-15,1-11-4 0,-7-12-1 16,-5-9-3-16,-7-5-6 15,0 0 9 1,-14-11 8-16,-16-10-8 0,-7-5 0 16,-6 0-1-16,-1 5 1 15,5 5 1-15,2 9 7 16,5 5 5-16,3 2 1 16,3 2-1-16,4 12 0 15,3 3 1-15,8-1-5 16,5 1-4-16,5-1 0 15,1-2-1-15,0-2 1 16,0-4-2-16,0-2-1 16,0-5 4-16,0 2-3 0,0-1-3 15,0-2 4-15,0 1-4 16,0-1 0-16,0 0 1 16,0 0 0-16,0 0 1 15,0 0-2-15,0 1 1 16,0 2-1-16,1 0 0 15,2 0 1-15,2-2 2 16,-4 0 0-16,1-1-2 16,-1 0 5-16,-1 0-5 15,0 0 1-15,0 0 1 16,0 0-1-16,0 0-2 16,0 0-1-16,7 0-51 15,7 0-162-15,6-4-260 0</inkml:trace>
  <inkml:trace contextRef="#ctx0" brushRef="#br0" timeOffset="62828.43">27335 7892 784 0,'0'0'49'0,"0"0"-38"0,-55 82 22 16,40-44 15-1,4 4 45-15,2 1-18 0,1-1-10 16,-1-4-20-16,-1-8-14 15,-3-6-5-15,1-8 6 16,-1-6-3-16,-5-7 7 16,-4-3 18-16,-5 0-7 15,-1-17-7-15,0-9 0 16,1-11-10-16,8-5-15 16,7-8 2-16,8-3-7 15,4-3-3-15,0-1-4 16,1 2-3-16,13 2-7 15,3 7 0-15,3 8-3 16,2 4-7-16,2 3-9 16,-1 2 11-16,1 4 2 0,-2 5-1 15,-3 5 10 1,-4 5 4-16,-3 4-6 0,0 5 4 16,0 1-3-16,1 0 0 15,-1 0 3-15,1 4-3 16,0 8 3-16,-3-2 2 15,2 1 0-15,-3 0 0 16,-1-3 0-16,-1 1 3 16,2-4-3-16,-3 0-2 15,-2-1 2-15,-1 0 0 16,-1 0 1-16,-2-1-1 16,3 0 0-16,-2-1-1 0,1 3 3 15,1-2-2 1,1 3 1-16,1 2 1 0,-1 4-2 15,-1 2 1-15,0 4-1 16,-3-2 0-16,0 2 1 16,0-1 0-16,0 0 0 15,0-2 3-15,0 1 1 16,0-4-3-16,-3 3 0 16,0-3-1-16,0 2 3 15,-1 0-4-15,-3 3 2 16,2 2 2-16,-3-2 0 15,2 2 3-15,-1-2-1 0,0 0 2 16,2-6-4 0,1-1 1-16,2-2-3 15,1-3-1-15,-3 1 0 16,1 4 0-16,-1 4-1 0,-5 4 4 16,2 5-4-16,-2 2 0 15,-3 3 1-15,1 0 1 16,1-2-2-16,-2-4 1 15,6-3-1-15,0-5 0 16,3-4 0-16,-2-2 0 16,-2 1-1-16,3-5-16 15,1 0-128-15,3-4-199 16</inkml:trace>
  <inkml:trace contextRef="#ctx0" brushRef="#br0" timeOffset="63760.51">27417 7649 748 0,'0'0'119'0,"0"0"-119"16,0 0 0-16,-86 12 0 16,58 8 71-16,2 5 4 15,0 3-40-15,7 6-10 0,2 5 3 16,1 3-3-16,4 2 14 16,1 6 9-16,1 1-24 15,3 4-3-15,2 0-6 16,2-5-6-16,3-3 2 15,0-9-5-15,0-7 0 16,6-8 3-16,6-8 0 16,5-6-3-16,1-6 2 15,6-3 3-15,4 0-1 16,3-14-5-16,4-10-3 16,-4-9 4-16,-1-10-1 0,-3-13-2 15,-5-10-3 1,-3-6 0-16,-1-5-5 0,-6 1 3 15,-2 7-5-15,-4 9 7 16,-2 13 0-16,-4 12 0 16,0 9 1-16,0 10 3 15,0 5 1-15,-2 5 6 16,0 3 11-16,1 3-7 16,1 0-15-16,-3 0-1 15,-6 10-20-15,-3 15 15 16,-1 13 6-16,-2 9 0 15,1 6 1-15,3 8 8 16,0 2 8-16,0 10 5 16,0 7-3-16,0 9 3 15,1 4-3-15,-4 3-8 16,2-2-6-16,1-1 4 0,0 1-1 16,2-8-2-16,-3-6-2 15,2-6 0-15,-4-6-2 16,-2-9-2-16,-2-8 1 15,1-8 4-15,0-6 0 16,3-8 5-16,1-6-2 16,4-10 1-16,6-7 0 15,0-6-2-15,3 0 6 16,0-4 9-16,0-17 28 16,0-11-43-16,14-12 0 15,8-11-5-15,6-10 1 0,8-14-1 16,10-10 0-16,3-7-2 15,4 6 0-15,-4 12-2 16,-6 19-3-16,-10 20 5 16,-8 12 1-16,-11 10 0 15,-6 9-1-15,-5 3 0 16,-3 3-2-16,0 2-3 16,0 0-9-16,0 0-23 15,0 0-87-15,-3 7-176 16,-13 4-441-16</inkml:trace>
  <inkml:trace contextRef="#ctx0" brushRef="#br0" timeOffset="65342.3">21755 8745 835 0,'0'0'104'15,"0"0"-39"-15,0 0 30 16,0 0-2-16,0 0-42 16,0 0-23-16,-65-3-7 0,48 3-9 15,-2 5-1 1,-4 6-3-16,1 6 7 0,-2 3-5 15,0 6-2-15,3 3-1 16,6 2 4-16,6 2 0 16,6-3 8-16,3-2-6 15,0-6-8-15,17-6 4 16,10-8-7-16,7-8 10 16,5 0-5-16,4-7-7 15,-3-12 0-15,-5-10-15 16,-5-5 12-16,-7-7 3 15,-6-4 0-15,-4-6 0 16,-7-2 3-16,-3-3-3 0,-3 3 1 16,0 6-1-16,0 12 3 15,-7 11 8-15,1 11 19 16,-2 8-7-16,5 2-10 16,2 1-6-16,-4 2-5 15,1 0-2-15,-4 20-4 16,-2 13 4-16,3 12 0 15,0 10 5-15,4 7-2 16,2 4 10-16,1 6-1 16,0 6 4-16,0 7-6 15,0 8-3-15,0 7 0 16,0 4-2-16,-2 1 0 16,-1-5 2-16,0-6-7 15,-4-8 2-15,3-12-1 16,1-16 0-16,-2-15 0 15,4-17-1-15,-1-12 0 0,1-8 1 16,1-6 0-16,0-13 9 16,0-22 32-16,0-18-34 15,16-14-3-15,13-14-1 16,6-15-3-16,14-12-2 16,7-9 1-16,5 1-9 15,0 9-18-15,-4 20-2 16,-11 26 17-16,-12 17 9 15,-10 19-3-15,-12 10 6 16,-6 8-1-16,-6 4 0 0,0 3-4 16,0 0-40-16,0 0-41 15,-3 16-67-15,-6 4-276 16</inkml:trace>
  <inkml:trace contextRef="#ctx0" brushRef="#br0" timeOffset="65595.16">22573 9208 1426 0,'0'0'28'0,"0"0"-28"0,0 0 0 15,-30 80 39-15,28-18 42 16,2 8-41-16,0 8-10 16,14 4-18-16,5 1-7 15,2-1-5-15,-6-2 0 16,-3-10-116-16,-12-10-489 16</inkml:trace>
  <inkml:trace contextRef="#ctx0" brushRef="#br0" timeOffset="66909.08">16984 4770 733 0,'0'0'8'0,"0"0"6"15,0 0 32-15,0 0 53 16,0 0 65-16,0 0-37 16,9-16-64-16,10 1-24 15,13-3-16-15,12-1 4 16,16-3-3-16,9 2-1 15,5 2-5-15,2 6-7 16,-9 7-6-16,-10 5-4 16,-12 10-1-16,-12 27-2 15,-8 18 2-15,-7 16 7 16,-8 20-2-16,1 17 11 16,-5 19-4-16,3 15-2 15,3 9 2-15,6 9-3 0,4 6 1 16,8 2 3-16,4 3 14 15,2-3 33-15,-2-11-34 16,-7-1-6-16,-8-9-9 16,-7-1-3-16,-7 0 2 15,0-2 1-15,-4 1 7 16,1-4-6-16,-2-6-7 16,0-6-3-16,0-9-1 15,0-9-1-15,-2-6 3 16,-3-8-1-16,1-9 2 15,1-13 0-15,-3-15-3 16,0-15 1-16,0-10-2 0,2-9 1 16,1-9 0-16,3-7-1 15,0-5 0-15,0-3 2 16,0-2 1 0,0 0 1-16,0-3 4 0,4-14-8 15,2-7-3-15,-3-7-20 16,-3-5-57-16,0-10-177 15,-12-4-463-15</inkml:trace>
  <inkml:trace contextRef="#ctx0" brushRef="#br0" timeOffset="67778.78">17458 8553 1337 0,'0'0'74'0,"0"0"-66"16,0 0-4-1,0 0 6-15,0 0 11 0,-88 117 18 16,71-51-1-16,9 5 0 15,6-1-18-15,2-7-3 16,10-11-5-16,15-16-10 16,6-12 6-16,8-16-3 15,3-8 0-15,1-10 5 16,-2-19-6-16,-8-10 3 16,-10-6-2-16,-7-7-3 15,-10 0 1-15,-6-2-2 16,0 5-1-16,0 8 3 15,0 13-3-15,0 12 3 16,-1 11 0-16,1 5-1 0,0 2-2 16,0 27-13-1,0 18 10-15,1 20 3 0,14 15 5 16,5 8 3-16,2 6 4 16,-1 2 1-16,-6-6-1 15,-4-13-12-15,-5-14 3 16,-2-24-2-16,-3-20 0 15,-1-15-1-15,0-6 2 16,0-26 10-16,5-22 1 16,5-20-10-16,6-15-1 15,5-9-1-15,6-3-1 16,3 14-2-16,0 16-1 16,-5 19-8-16,-4 20 5 15,-6 11-19-15,-3 9-29 16,0 6-125-16,-3 6-119 0,0 19-200 15</inkml:trace>
  <inkml:trace contextRef="#ctx0" brushRef="#br0" timeOffset="68160.34">18220 9334 1341 0,'0'0'101'0,"0"0"-72"16,0 0 42-16,0 0-38 0,33-74 0 15,5 61-16-15,4 6-13 16,-1 4-4-16,-7 3 0 16,-8 0 0-16,-8 1-1 15,-9 11 0-15,-5 5-2 16,-4 6 3-16,-4 7 0 15,-19 6 1-15,-8 0 4 16,-3 4 2-16,-3-3 4 16,2 2-4-16,9-2-2 15,9-1 5-15,15-5 5 16,2-6-8-16,30-11 0 16,27-10-2-16,22-4 0 15,21-26-5-15,10-8-30 16,2-5-86-16,-15-7-79 0,-17-9 81 15,-27-18-557-15</inkml:trace>
  <inkml:trace contextRef="#ctx0" brushRef="#br0" timeOffset="69497">12753 4934 318 0,'0'0'503'0,"0"0"-428"15,0 0 6-15,0 0 66 16,0 0-26-16,0 0-48 15,6 2-19-15,18-6-16 16,14-6-27-16,18-6-9 0,6 2 1 16,5 4 1-1,-5 3-2-15,-9 6-2 0,-11 1 0 16,-12 1-3-16,-11 17-2 16,-7 9 3-16,-8 12 2 15,-4 15 10 1,0 15 17-16,-13 15-6 0,-6 9 1 15,1 7-10-15,-1 11-3 16,5 3-3-16,5 11 0 16,0 4 1-16,5-2-1 15,4 7 7-15,0-8 4 16,10 2 4-16,16 0 25 16,-3-3-32-16,1 0-8 0,-2 6 6 15,-2 0-4-15,-1 3 3 16,-2 3-1-16,5-1-1 15,-4-1-3-15,-1-1-4 16,-4-7 0-16,-1-3-2 16,-5 1 7-16,-2-7 1 15,-1-4-4-15,-2-3 0 16,-2-10-3-16,0-7 3 16,0-7 4-16,-2-14-3 15,-8-14-1-15,5-17 1 16,2-14-3-16,0-10-2 15,3-10 0-15,0-5 0 0,0-3 5 16,0 0 5-16,0-6 14 16,0-14-17-16,5-4-6 15,-4-3-2-15,2-5-18 16,-3 1-24-16,2-3-56 16,1-6-170-16,0-7-437 15</inkml:trace>
  <inkml:trace contextRef="#ctx0" brushRef="#br0" timeOffset="70412.52">12975 8922 1056 0,'0'0'253'0,"0"0"-241"16,0 0-3-16,0 0 51 15,0 0 5-15,0 0-45 16,-63 70-5-16,37-4 21 16,4 13-10-16,8 2-2 15,9 4 5-15,5-10-12 16,0-13-11-16,18-15 3 0,0-16-7 15,3-14 2-15,3-14-1 16,2-3 4-16,6-22-3 16,-2-15-3-16,-6-12-1 15,-8-14-5-15,-8-10 0 16,-8-3 2-16,0-4 0 16,-8 8 3-16,-8 9 0 15,2 14-1-15,4 20 3 16,4 14 5-16,3 9 2 15,3 6 10-15,0 0-12 0,0 7-7 16,0 25-5 0,9 20 5-16,7 18 12 0,8 12 0 15,3 11 4-15,1 7 1 16,3 0-7-16,-1-2-1 16,-1-8-3-16,-7-7-6 15,-6-14 0-15,-6-17 1 16,-6-18-1-16,-1-17 0 15,-3-13 0-15,0-4 1 16,2-21 10-16,-1-21-2 16,5-22-9-16,1-13 0 15,5-16 0-15,9-1-1 16,4 0-3-16,2 12 0 16,2 17-2-16,-8 21 4 15,-4 18-9-15,-4 12-4 0,-3 4-20 16,3 9-33-1,8 1-144-15,6 2-249 0</inkml:trace>
  <inkml:trace contextRef="#ctx0" brushRef="#br0" timeOffset="70852.36">13722 9687 1388 0,'0'0'45'0,"0"0"30"0,0 0-25 16,0 0-15-1,64-74 0-15,-16 65-25 0,3 3-8 16,-6 6 0-16,-12 0-2 16,-14 2 0-16,-11 13-1 15,-8 7-3-15,0 2 0 16,-20 8 2-16,-7 0 2 15,-3 0 2-15,0 1-2 16,7-5 0-16,2-1 0 16,12-3 0-16,6-6 0 15,3-2 0-15,1-5 0 16,19-4 4-16,-1-3-2 16,5-4 1-16,0 0 0 0,0 0 0 15,-3 3 5 1,-5-1 2-16,1 5 2 0,-7 1-5 15,-4 5 2-15,-3 7 3 16,-3 7 0-16,-5 8-3 16,-26 8-2-16,-15 6-5 15,-14 2-2-15,-21 3-2 16,-27 1-45-16,-22-7-219 16</inkml:trace>
  <inkml:trace contextRef="#ctx0" brushRef="#br0" timeOffset="73164.91">15510 11694 1256 0,'0'0'13'15,"0"0"-13"-15,0 0-12 16,-40 88 12-16,32-33 5 16,4 13 46-16,4 7 24 15,0 7-12-15,0 5-17 16,6 12 1-16,0 12-19 16,-2 12-12-16,-1 9 0 0,-2 4-8 15,-1 4 3 1,0-4-1-16,0-1 4 0,0-1 0 15,0-2 7-15,0 0 3 16,-1 2-9-16,-6 0-4 16,-1-1-7-16,-1-9-1 15,0-10 5-15,2-14-1 16,-1-17-3-16,2-21-3 16,3-22 0-16,2-17-1 15,1-14-2-15,0-9-30 16,1-18-25-16,13-26-67 15,0-23-228-15,-1-26-841 0</inkml:trace>
  <inkml:trace contextRef="#ctx0" brushRef="#br0" timeOffset="75607.03">15516 11649 936 0,'0'0'1'0,"0"0"10"0,0 0-11 16,0 0 61-16,110 12 13 16,-48-11 13-16,12-1-41 15,17 0-23-15,12-1-8 16,13-9-2-16,5 2 4 16,-2 1-12-16,-8 3 0 15,-12 2-1-15,-12 1-4 16,-5 0 0-16,2 1 3 15,4 0-2-15,6 0 3 0,4 0-2 16,-1 0-2 0,0 0-2-16,-4 0 2 0,-4 0-3 15,-5 0 3-15,-9 0-6 16,-5 0 5-16,-3 2 0 16,1 3 1-16,0-1-3 15,-1 0 3-15,6 0-2 16,-3 0-9-16,2-2-11 15,-4-1 0-15,-6 0 4 16,-9 1 7-16,-8 0 8 16,-10-2 3-16,-2 1 0 15,0 0 0-15,3-1-1 16,2 0 1-16,4 0 2 16,3 0-2-16,3 0 2 15,0 0 0-15,1 0-1 16,-2 0 0-16,-3 0 1 0,-4 0 0 15,-2 0 3-15,0 0 3 16,-5 0-2-16,0 3-2 16,-3 0 1-16,-2 1-2 15,-4-1 2-15,2-2 0 16,-4 0 0-16,-1-1-2 16,-5 0-1-16,-1 0 3 15,-9 0-3-15,-1 0 0 16,-4 0 2-16,-1 0 3 15,0 0 1-15,0 0-3 16,0 0-1-16,0 0 2 0,0 0-2 16,0 2-1-16,0 5-3 15,0 7-1-15,0 9 1 16,-1 6 4-16,-2 8 8 16,-1 5-3-16,0 4 7 15,-2 6 5-15,0 5 1 16,-3 2 1-16,-1 7 5 15,-7 3-11-15,0 3-11 16,-3 0 6-16,-2-1-7 16,1 0 0-16,6 0-2 15,0 0 3-15,5-2-2 16,2-3 2-16,0-3 11 16,3-2 9-16,2 1-6 15,0 0 4-15,3 2-3 16,0-2-5-16,0 1-4 0,0 3-8 15,0-3 3-15,0 2-1 16,0-5 0-16,11-2 3 16,2-1-1-16,0-2-1 15,5-1 2-15,0 2-3 16,-2-3-6-16,-1 1 8 16,-3-3-6-16,-4-4-1 15,0-2 1-15,-5 1-1 16,-1-1-1-16,-2 2 0 15,0-3 0-15,0-5-2 0,0-5 2 16,0-4 2-16,0-3 0 16,0-5-2-16,0-1-1 15,0-3 1-15,0-2 0 16,0 1 2-16,0-2-4 16,0 1 3-16,-2 0-4 15,-1-2 3-15,-2 0 0 16,0-1 0-16,-1-2 2 15,2 0-4-15,-4-1 4 16,-1-2-4-16,2 0 2 16,1-1 0-16,0-3 1 15,-3 1 0-15,1 1 0 16,-2-3 0-16,-2 1-2 16,-1-1 3-16,-4-1-2 15,-4-2 2-15,-3 0-2 16,-5 0 1-16,-6 0-1 15,-2-2-1-15,-5-5 1 0,0 2 0 16,-3-1 0-16,-1 0 0 16,1-1 1-16,-4 1-2 15,-3 2 1-15,-10 3 0 16,-7-1-2-16,-3 1 4 16,-8 1 0-16,2 0-2 15,-4-3-2-15,-4 0 1 16,2-2-4-16,3-3 3 15,1 0 0-15,-1-2-2 16,1 2 3-16,1-1 1 0,3 2-1 16,-2 0 1-1,5 1 1-15,3 2-1 0,4 0-1 16,5 0 1-16,3 2 0 16,0-1 0-16,2 2 0 15,10-1 1-15,3 1 0 16,6-2-2-16,5 3 0 15,1 0 0-15,1 0 1 16,2 0-2-16,-2 0 1 16,-3 0 1-16,-3 0-1 15,-5 0 0-15,0 0 0 16,1 3 2-16,5 0-3 16,3-2 2-16,3 1 0 0,4-1 0 15,0-1 1 1,1 0-2-16,1 0 1 0,-2 0 0 15,-2 0 1-15,-1 2-1 16,-2-1 0-16,0 0 0 16,2 2 1-16,1 0-1 15,3-1 0-15,2 0 0 16,1-2-1-16,0 2 0 16,3-2 0-16,-3 3-2 15,-1-2 3-15,-2 3-1 16,-3-1 0-16,0 2 0 15,-1-1 0-15,3 0 1 16,1-1-1-16,3-2 1 16,0 1 0-16,2-1 1 0,0-1-1 15,0 1 0-15,-4 2 0 16,-6-1 0-16,-2-1 0 16,-2 2-1-16,3 0 0 15,4-2 0-15,3 2-2 16,5-2 4-16,7-1-1 15,5 1 0-15,5-1 0 16,1 0 0-16,0 0 0 16,0 0 1-16,0 0-1 15,0 0 0-15,0 0-25 16,-3-11-118-16,-3-12-503 16</inkml:trace>
  <inkml:trace contextRef="#ctx0" brushRef="#br0" timeOffset="76613.44">15399 12086 555 0,'0'0'93'0,"0"0"-50"15,0 0 34-15,0 0-1 16,0 0-1-16,0 0 10 16,0 0-30-16,0 0 24 15,-1 1 7-15,-4-1-32 16,-9 0-3-16,-15 0-14 0,-17 2 22 16,-21-2-33-1,-18 0-4-15,-15 0-3 16,-11 0-2-16,-2 0-10 0,7 0 1 15,7 0 0-15,18 1-1 16,12 6-3-16,11-1-3 16,13 1 0-16,12-2-1 15,12-2 0-15,14-1-1 16,7 0-3-16,0 3-76 16,19-2-131-16,21-1-137 15</inkml:trace>
  <inkml:trace contextRef="#ctx0" brushRef="#br0" timeOffset="77223.42">15529 12544 56 0,'0'0'430'16,"0"0"-391"-16,0 0 59 15,0 0 20-15,0 0 34 16,0 0 28-16,0 7-48 15,-3-5-41-15,-9-2-30 16,-7 3 23-16,-11 0-16 0,-13 2-24 16,-17 2-20-1,-17 2 0-15,-20 1-7 0,-11 3-6 16,-13-2 5-16,0 0-8 16,7 0-1-16,12-3 0 15,19 2-1-15,15-2-4 16,18 0 1-16,17-2-3 15,15-3-1-15,11-3 0 16,7 0 1-16,0 0-15 16,5 0-34-16,21 3-75 15,12 0-129-15,9 2-290 16</inkml:trace>
  <inkml:trace contextRef="#ctx0" brushRef="#br0" timeOffset="77736.58">15419 13055 254 0,'0'0'573'16,"0"0"-511"-16,0 0 93 15,0 0-29-15,0 0-44 16,0 0-30-16,0 6-20 16,0-5-11-16,-14-1 12 15,-11 0-6-15,-12 0-6 16,-13 2 20-16,-12 0-2 16,-13 3-8-16,-8-1-9 0,-4 1-9 15,-4 1 0-15,6 0 5 16,8 0-4-16,9-2-1 15,12 2-12-15,8-2 3 16,10-4-3-16,13 4 0 16,10-4-1-16,9 0 0 15,6 0-2-15,0 2-30 16,2 0-76-16,22 3-166 16,9-1-206-16</inkml:trace>
  <inkml:trace contextRef="#ctx0" brushRef="#br0" timeOffset="78269.75">15362 13504 892 0,'0'0'88'16,"0"0"-13"-16,0 0 66 15,0 0-72-15,0 0-18 16,0 0-14-16,-46 0-17 16,32 1 9-16,-8 2 13 15,-9 1 0-15,-13 2-3 16,-12-2-6-16,-19 2 0 15,-13 0-2-15,-15 1-7 0,-4 0 6 16,-1 0 2 0,11-3-6-16,11-1-3 0,20-1-8 15,18-2-1-15,17 0-8 16,15 0-4-16,10 0 0 16,6 0-2-16,0 0 0 15,0 0-4-15,15 0-40 16,23 0-72-16,4-5-281 15</inkml:trace>
  <inkml:trace contextRef="#ctx0" brushRef="#br0" timeOffset="79490.84">13430 11441 821 0,'0'0'84'0,"0"0"3"16,0 0 11-16,0 0 17 16,0 0-60-16,0 0-29 15,0 0-3-15,5 75 8 0,6-36-17 16,1 2-7 0,-1 0-4-16,2-4-2 0,-2-5 1 15,-2-3-1-15,-4-9-1 16,-3-5-1-16,-2-5-1 15,0-5 0-15,-10 0 0 16,-8-3 4-16,-9 0 0 16,-3-2-1-16,0 5 2 15,0 3 0-15,2 4 4 16,1 5 7-16,8 4 3 16,2 5-11-16,8 1 0 15,9-2 6-15,0-3-2 16,2-3-2-16,16-4-1 15,7-5-2-15,8-4-4 16,3-6-1-16,4 0 0 0,-6-6-23 16,-5-10 13-16,-13-7 10 15,-7-3 3-15,-9-1 7 16,0-6-7-16,-4 0 21 16,-10 0-6-16,2 5 3 15,0 10-6-15,6 4 5 16,3 10 13-16,3 4-13 15,0 0-11-15,0 2-9 16,0 21-1-16,11 10 1 16,4 6 4-16,0 1-4 15,2-1 0-15,0-2 0 16,2-6-3-16,2-5-63 16,0-7-98-16,0-10-313 0</inkml:trace>
  <inkml:trace contextRef="#ctx0" brushRef="#br0" timeOffset="79972.64">13767 11706 1169 0,'0'0'47'0,"0"0"-22"16,0 0 3-16,0 0-13 15,0 0-12-15,0 0 1 0,14 2-5 16,-4 12 1 0,-4 3 0-16,-1 1-21 0,-4 1-29 15,-1-1-18-15,0-4 9 16,0-5 38-16,0-3 14 16,0-4 1-16,0-2 6 15,0 1 0-15,2 2-2 16,2 1 2-16,2 2 4 15,-2 1 0-15,2 1 5 16,-1-1 3-16,1-1 6 16,-3 0 10-16,6 0 10 15,-2-1-1-15,2 5-1 16,0 0-16-16,1 1-6 16,-5-1-8-16,-2 0 1 0,-3-1-2 15,0 2 1-15,0 0 4 16,-11-1 0-16,-6 1-4 15,-7-2 2-15,-3-4 0 16,-4-3 13-16,-2-2 1 16,0 0-14-16,6 0-8 15,8-5 0-15,7 4-35 16,7 1-242-16,5 0-298 16</inkml:trace>
  <inkml:trace contextRef="#ctx0" brushRef="#br0" timeOffset="80691.16">13627 12377 1157 0,'0'0'82'0,"0"0"-57"16,0 0 25-16,0 0-19 15,0 0-15-15,0 0 11 16,-9 63-6-16,9-36-14 16,8 0 1-16,2 0-8 15,-3-5 0-15,1-3 1 16,-5-5-1-16,-3-6-4 16,0-4-2-16,0-4-9 15,0 0 11-15,0 0 4 16,-11 0 0-16,-11 0 3 15,-5 0 0-15,3 3 13 0,-1 3 13 16,1 2 0-16,3 3-1 16,5 3-8-16,1 6-8 15,7-4-6 1,5 2-1-16,3-2 2 0,0-5-3 16,3 0-1-16,14-5 2 15,5-6-5-15,8 0-2 16,0-1-30-16,1-15-10 15,-7-5 37-15,-8-3 5 16,-8-3 7-16,-5-1 7 16,-3 1 7-16,0 4 14 15,0 9-9-15,0 7 2 0,0 6-4 16,0 1-11 0,0 0-6-16,0 0-7 0,0 17-4 15,0 9 2-15,10 6 2 16,4 1 1-16,2 3-1 15,7-4-1-15,2-3-75 16,5-6-121-16,1-10-345 16</inkml:trace>
  <inkml:trace contextRef="#ctx0" brushRef="#br0" timeOffset="81006.45">13873 12502 153 0,'0'0'1158'0,"0"0"-1144"16,0 0 4-16,0 0 50 15,0 0-23-15,0 0-27 16,0 0-18-16,48-15-2 16,-29 15 1-16,-5 5-3 15,-4 5 4-15,-1 2-8 16,-6 3 8-16,-3 2-9 15,0 1 7-15,0 1 1 16,-6-2 1-16,-4-2 4 16,2-3 3-16,5-4 7 15,3-3 2-15,0 1-10 16,6 0 5-16,15-2-1 0,13-3-10 16,8-1-4-16,3 0-134 15,-9 0-284-15</inkml:trace>
  <inkml:trace contextRef="#ctx0" brushRef="#br0" timeOffset="81658.2">13708 12944 1224 0,'0'0'34'0,"0"0"43"16,0 0 48-16,0 0-36 15,0 0-46-15,0 0-36 16,-5-3-7-16,5 19-3 15,0 5 3-15,0 3 0 16,3 0 1-16,5-2-1 16,-4-1 0-16,2-1 0 15,-2-3-2-15,-4-3-7 16,0-2-9-16,0-4-13 16,0-1 9-16,-10-3 6 0,-5 2 16 15,-4-4 0-15,-1 3 0 16,-1-1 1-16,2 0-1 15,2 4 5-15,0 3 6 16,5 0-1-16,3 2-5 16,3 0-2-16,6-2 3 15,0-2-2-15,0 0 2 16,7-4-5-16,10-2 2 16,5-3-3-16,8 0-2 15,0-1-18-15,-2-13 1 16,-3-3-1-16,-8-2 18 15,-6-1 2-15,-4 1 1 16,-7 3 2-16,0 5 8 0,0 8 21 16,0-1 0-16,0 4-11 15,0 0-2-15,0 0-15 16,0 0-4-16,0 14-1 16,4 5 1-16,5 4 4 15,4 1-4-15,4-2 0 16,4-1-4-16,6-5-77 15,2-5-96-15,1-8-270 16</inkml:trace>
  <inkml:trace contextRef="#ctx0" brushRef="#br0" timeOffset="81856.71">14013 13012 417 0,'0'0'981'0,"0"0"-981"16,0 0 7-16,0 0 10 16,0 0 59-16,-25 84-39 15,25-48-20-15,13 0-14 16,1 3-3-16,-2-5-138 16,-3-2-273-16</inkml:trace>
  <inkml:trace contextRef="#ctx0" brushRef="#br0" timeOffset="82658.3">13812 13518 986 0,'0'0'273'16,"0"0"-266"-16,0 0 61 15,0 0 16-15,0 0-56 16,0 0-27-16,-4 23 0 15,1 5 4-15,1 1 4 0,2 1-6 16,0-3-2 0,0-2 2-16,0-5-3 15,0-2 0-15,0-9-7 0,0-3-20 16,0-4-19-16,-6 0 26 16,-5 0 13-16,-8 0 7 15,-5 1-3-15,-2 1 6 16,3 3 0-16,1 3 12 15,2 1 18-15,7 2 6 16,4 3-25-16,3-1-4 16,6 1-2-16,0-1 0 15,3-2-6-15,13-5 3 16,7-4-1-16,3-4 0 16,9 0-4-16,-1-1-31 15,-4-16 1-15,-6-5-5 0,-9-5 31 16,-9-3 4-16,-5 3 5 15,-1 5 8-15,0 5 23 16,0 8 23-16,0 5-9 16,-1 1-20-16,-1 3-2 15,2 0-15-15,0 0-13 16,0 16-2-16,0 8 2 16,0 7 2-16,5 1 0 15,10 0-2-15,1-1-4 16,5-8-92-16,1-4-124 0,-2-10-292 15</inkml:trace>
  <inkml:trace contextRef="#ctx0" brushRef="#br0" timeOffset="82975.17">13991 13802 1256 0,'0'0'47'0,"0"0"-20"15,0 0 77-15,0 0-50 16,0 0-30-16,0 0-24 16,39-26-5-16,-26 26-3 15,-1 6 7-15,-2 7 0 0,-2 1 0 16,-3 4-1 0,-5 2 1-16,0 2 2 0,-2 5 11 15,-17 0 16-15,-1-2 2 16,-1-1 6-16,1-1-7 15,8 0-12-15,4-2-5 16,8 0-1-16,6-1-5 16,31-4 1-16,20-9-4 15,19-7-3-15,15-5-88 16,10-20-160-16,12-11-529 16</inkml:trace>
  <inkml:trace contextRef="#ctx0" brushRef="#br0" timeOffset="83858.73">19241 12058 906 0,'0'0'86'0,"0"0"46"16,0 0 18-16,0 0-54 15,0 0-53-15,0 0 11 16,133 17 33-16,-53-17-51 16,8 0-18-16,-1 0-14 15,0 0-2-15,-5-2-2 0,-9-5 2 16,-7 2-3-1,-13-1 1-15,-12 2 0 16,-15 1 0-16,-11-1 2 0,-9 4-1 16,-6 0-1-16,0 0-5 15,0 0-14-15,0 0-82 16,0 10-60-16,-6-2-243 16</inkml:trace>
  <inkml:trace contextRef="#ctx0" brushRef="#br0" timeOffset="84396.26">19280 12537 765 0,'0'0'50'0,"0"0"-2"15,0 0 136-15,0 0-20 16,0 0-61-16,0 0-39 0,-36-2-1 15,35 2-13 1,1 0-11-16,0 0-8 0,0 0-4 16,0 0-9-16,0 0-4 15,0 0-3-15,0 0-1 16,0 0 0-16,6 0 3 16,20 0-8-16,16 0 7 15,16 0 8-15,11 0-8 16,7 0 0-16,-1 0-6 15,1 0-6-15,-8-2 0 16,-5-2 3-16,-9-2-2 16,-11 2 0-16,-7-1 0 15,-9 0-1-15,-9 3 2 16,-9 0-1-16,-6 2 1 16,-3 0-2-16,0 0 0 0,0 0-5 15,0 0-5-15,0 0-58 16,0 4-190-16,-9 4-243 15</inkml:trace>
  <inkml:trace contextRef="#ctx0" brushRef="#br0" timeOffset="84886.81">19010 12982 827 0,'0'0'209'16,"0"0"-194"-16,0 0 70 16,0 0 49-16,0 0-35 15,0 0-17-15,-2 7-27 16,17-6-27-16,15-1-4 0,15 2 6 16,15-2 4-1,10 0-10-15,10 0-5 0,7 0-1 16,-2-2-3-16,-6-6-7 15,-12-1-5-15,-13 0-2 16,-12 2 1-16,-9 0-2 16,-11 1 1-16,-8 2 9 15,-7 2 1-15,-7 2-3 16,0 0-3-16,0 0-5 16,0 0-6-16,0 0-8 15,0 0-38-15,-12 7-73 16,-3 2-163-16</inkml:trace>
  <inkml:trace contextRef="#ctx0" brushRef="#br0" timeOffset="85477.47">19076 13521 551 0,'0'0'20'0,"0"0"-13"16,0 0 70-16,0 0 32 16,0 0-15-16,0 0-35 15,0 0 22-15,-6 0 9 16,6 0 18-16,0 0-32 15,0 0-16-15,0 0-1 0,0 0 11 16,0 0-19-16,0 0-12 16,20 0 1-16,18 0-14 15,17 0 11-15,17 0-10 16,14-3-12-16,7-7-4 16,-4-1 0-16,-7-3-10 15,-13 1 4-15,-11 1-3 16,-13 0-2-16,-11 4 4 15,-12 2-1-15,-11 3 8 16,-8 3 9-16,-3 0 3 16,0 0-14-16,0 0-9 15,0 0-7-15,3-2-36 16,3-10-111-16,3-6-591 0</inkml:trace>
  <inkml:trace contextRef="#ctx0" brushRef="#br0" timeOffset="86595.47">20500 11973 801 0,'0'0'41'0,"0"0"-3"16,0 0 185-16,0 0-45 15,0 0-89-15,0 0-40 16,0 0-18-16,-53-41 6 15,36 12-14-15,5-5-9 16,5-2-8-16,4-3-1 16,3 2 4-16,0-3-5 15,10 5-4-15,5 4-11 16,8 6-3-16,0 7 1 16,3 4 0-16,0 9 3 15,-3 4 2-15,-1 1 3 16,-5 3 4-16,-5 16-3 0,-5 11 1 15,-4 9 3-15,-3 4 0 16,0 2 3-16,-4-4 9 16,-13-3-8-16,-5-8 0 15,-2-5 0-15,-3-8 2 16,-5-7-1-16,-1-8 1 16,3-2 1-16,9 0 6 15,7-2 8-15,10-10 6 16,4 3-9-16,0 0-5 15,15 5-2-15,9 4-11 16,6 0-6-16,4 22 2 16,4 5 4-16,3 6-5 15,1-2-11-15,-1-3-90 16,0-7-94-16,-2-8-396 0</inkml:trace>
  <inkml:trace contextRef="#ctx0" brushRef="#br0" timeOffset="87045.4">20857 11835 1183 0,'0'0'56'15,"0"0"-41"-15,0 0-4 16,0 0 14-16,0 0-22 15,103 4-1-15,-74 10-2 0,-7 3-7 16,-11 0-21-16,-11 1-11 16,0-1-20-1,-14 0 21-15,-10 0 27 0,1-1 11 16,-1-2 0-16,7-3 2 16,3-1-2-16,8-3 0 15,6-2 0-15,0 1-1 16,0-2-1-16,9-1 2 15,5 1 2-15,-1 1 1 16,-3 0-2-16,-2 1 7 16,1 3 20-16,-5-1 2 15,-1 5-1-15,-1-1-5 0,-2 4-10 16,0 2 7 0,0-2 4-16,-12 4-6 0,-8-4-9 15,-5-2-4-15,-3 1-5 16,-3-4-1-16,-4-1-4 15,-2-4-93-15,-1-5-203 16,4-1-533-16</inkml:trace>
  <inkml:trace contextRef="#ctx0" brushRef="#br0" timeOffset="87646.46">20627 12505 427 0,'0'0'706'15,"0"0"-700"-15,0 0 3 16,0 0 58-16,0 0 8 16,-85-28-23-16,73 16-24 0,-1 0-18 15,5-1 19 1,4-4-11-16,4-1 3 0,0-2-3 16,1 0-10-16,13 2-8 15,4 4-1-15,5 4-2 16,3 2-7-16,1 3-4 15,-2 5 3-15,-6 0 3 16,-5 0 2-16,-2 7 4 16,-8 9-1-16,-2 2 1 15,-2 4 0-15,-5 1 2 16,-14 0 1-16,-3-3 0 16,-7-6 0-16,-2-2 2 15,-2-5 0-15,-3-5-1 16,3-2 0-16,5 0 2 15,7 0-3-15,8-9 3 0,7-1 0 16,6 1 5-16,0 0 5 16,3 2 12-16,13 3-26 15,8 3 1-15,3 1 3 16,6 0 2-16,3 15-4 16,5 5-2-16,1 4 0 15,0-1-2-15,1 0-37 16,-3-5-141-16,-4-7-319 15</inkml:trace>
  <inkml:trace contextRef="#ctx0" brushRef="#br0" timeOffset="87961.49">20857 12494 1196 0,'0'0'76'15,"0"0"-59"-15,0 0 36 16,0 0 23-16,0 0-75 16,0 0-1-16,86-10-4 15,-69 17 0-15,-7 3-4 16,-7 1-10-16,-3 0 11 16,0 6-5-16,-7 3 7 15,-16 0 4-15,-5 3 1 16,-2-3 1-16,2 0 1 0,4-1 0 15,12-1-1-15,8-5 1 16,4-2 2-16,1-4 3 16,24-3-1-16,11-3-6 15,9-1-76-15,0 0-336 16</inkml:trace>
  <inkml:trace contextRef="#ctx0" brushRef="#br0" timeOffset="88583.39">20463 13003 1040 0,'0'0'72'0,"0"0"-47"16,0 0 59-16,0 0-20 15,0 0-7-15,-87-1-36 0,68-1-5 16,4-8 3-16,2-2 4 15,7-7-2-15,6-2-6 16,0-1-5-16,3 1-1 16,17-1-7-16,5 4-2 15,5 2-7-15,2 4-8 16,-2 2 9-16,-1 2-4 16,-9 4 1-16,-9 3 9 15,-6 1-4-15,-5 0-6 16,0 14 8-16,0 7 2 15,-8 7 5-15,-10 5 5 16,-6 0-3-16,-3-4-5 16,-3-4-1-16,0-6 0 15,1-8 2-15,5-5-3 0,7-6 0 16,6 0 0-16,8-3 7 16,3-10 1-16,0-4 6 15,19 4-2-15,8 2-12 16,1 3-1-16,3 5 1 15,-1 3 5-15,1 0-4 16,2 7-1-16,-1 9-1 16,-3 2-2-16,3-2-37 15,-2-2-156-15,-5-7-321 16</inkml:trace>
  <inkml:trace contextRef="#ctx0" brushRef="#br0" timeOffset="88795.58">20755 12865 1308 0,'0'0'174'16,"0"0"-170"-16,0 0 22 16,0 0 3-16,0 0 25 15,-32 72-28-15,32-31-18 16,0 3-4-16,4 0-4 15,8 2-11-15,0-5-144 16,-3-9-370-16</inkml:trace>
  <inkml:trace contextRef="#ctx0" brushRef="#br0" timeOffset="89532.67">20420 13500 1160 0,'0'0'75'0,"0"0"-75"15,0 0 10-15,0 0 41 16,0 0-17-16,0 0-23 0,-99 4-7 16,69-4-1-1,2 0 0-15,1-14 1 0,7-6 0 16,7-4 3-16,10-4 1 16,3 0-2-16,6 0-2 15,15 3-4-15,6 4-6 16,6 5-5-16,1 4-8 15,1 4 17-15,-4 6 2 16,-6 2 0-16,-10 0 3 16,-1 5 10-16,-8 13 0 15,-3 8-2-15,-2 3 3 16,-1 6 7-16,-3 2 15 16,-13 0-6-16,-7-5-11 15,-5-5-6-15,-2-6-12 16,-3-7 3-16,5-5-3 0,4-8 2 15,9-1-3 1,5 0 0-16,8-13 6 0,2-1-4 16,0 2 1-16,18 1 1 15,7 4-4-15,5 3 0 16,3 4 4-16,4 0-3 16,-2 7 0-16,-2 8-2 15,-2 3 1-15,-1 0-13 16,0-4-145-16,-2-5-338 15</inkml:trace>
  <inkml:trace contextRef="#ctx0" brushRef="#br0" timeOffset="89836.47">20693 13532 1483 0,'0'0'26'15,"0"0"-25"-15,0 0 21 16,0 0 23-16,0 0-9 16,-48 75-16-16,55-49-14 15,16-4-1-15,10-6-5 16,8-7 0-16,-2-6-47 16,-1-3-47-16,-13-7 20 15,-9-12 50-15,-11-5 24 16,-5-5 7-16,0 2 17 15,-23 3 13-15,-9 7 18 0,-14 7-31 16,-12 9-15-16,-4 1-7 16,-3 5-2-16,6 15-53 15,2 1-373-15</inkml:trace>
  <inkml:trace contextRef="#ctx0" brushRef="#br0" timeOffset="93418.34">16545 12372 811 0,'0'0'323'0,"0"0"-230"0,0 0-57 15,0 0-5-15,0 0 20 16,-9 81 55-16,0-30-43 16,1 6-24-16,1 5-12 15,4 8-4-15,3 6 3 16,0 6-5-16,0-1 1 16,0-3-17-16,0-8 1 15,0-10-6-15,0-11-3 16,8-10 0-16,4-12-56 15,1-9-115-15,0-14-206 0,-3-4-264 16</inkml:trace>
  <inkml:trace contextRef="#ctx0" brushRef="#br0" timeOffset="93786.47">16512 12625 1058 0,'0'0'74'16,"0"0"-71"-16,0 0 41 15,0 0 23-15,0 0-23 16,0 0-23-16,38-47-20 16,0 47-1-16,6 0 0 15,-1 0 2-15,-1 4 2 0,-5 12-4 16,-6 7 2-16,-10 6-7 15,-7 4 2-15,-10 5 2 16,-4 3 1-16,0 0-1 16,-3 0 1-16,-12-3 0 15,-4-6 2-15,-3-5-1 16,-3-4 1-16,-1-7 1 16,0-4-1-16,4-7 0 15,0-5-1-15,5 0 1 16,4-7-4-16,10-12-42 15,3-5-181-15,6-3-254 16</inkml:trace>
  <inkml:trace contextRef="#ctx0" brushRef="#br0" timeOffset="94062.77">17060 12587 1265 0,'0'0'21'0,"0"0"-11"16,0 0-4-16,-12 102 71 16,12-49 16-16,0 5-40 0,7 1-8 15,5 6-27 1,2 0-10-16,-4 1-5 0,-1 1-1 15,1-7-4-15,-5-5-53 16,0-12-171-16,-4-11-340 16</inkml:trace>
  <inkml:trace contextRef="#ctx0" brushRef="#br0" timeOffset="95012.18">17431 12656 796 0,'0'0'242'0,"0"0"-210"15,0 0 54-15,0 0 11 16,0 0-50-16,0 0-9 16,-16 85 7-16,16-36-18 0,0 5-6 15,0-1 4-15,0 3-7 16,3-6-10-16,1-2-5 16,1-6-3-16,-1-5 0 15,2-6-64-15,1-12-209 16,-2-8-469-16</inkml:trace>
  <inkml:trace contextRef="#ctx0" brushRef="#br0" timeOffset="95403.61">17476 12509 1079 0,'0'0'4'16,"0"0"5"-16,0 0-9 15,0 0 37-15,0 0-13 16,0 0-5-16,93-8-3 16,-65 28-7-16,-3 5-1 15,-4 6-3-15,-3 8 4 16,-3 5-7-16,-3 3 0 15,-5 1 0-15,-7-3 0 16,0-3 1-16,-7-5 10 0,-14-8 13 16,-6-3 10-16,-4-6 1 15,-2-8 3-15,2-3-7 16,2-9-21-16,6 0-4 16,5-4-3-16,7-13-5 15,11-4-25-15,0-6-97 16,19-2-214-16,14-3-580 15</inkml:trace>
  <inkml:trace contextRef="#ctx0" brushRef="#br0" timeOffset="95754.42">18045 12584 1224 0,'0'0'68'0,"0"0"-67"16,0 0 22-16,-78 109 79 15,58-58-33-15,7 2-35 16,12-6-13-16,1-5-12 16,3-7-6-16,19-6 2 15,9-13-2-15,11-9-3 16,9-7-53-16,1-11-11 15,-5-13-19-15,-9-7 43 16,-15-4 40-16,-13-5 0 16,-10-7 14-16,0-5 9 0,-19 3 19 15,-13 7 8-15,-7 16-35 16,-8 19-5-16,-8 7-10 16,-5 26-4-16,0 12-54 15,3 8-129-15,7 6-478 16</inkml:trace>
  <inkml:trace contextRef="#ctx0" brushRef="#br0" timeOffset="96295.36">17136 13718 1189 0,'0'0'107'15,"0"0"-91"-15,0 0 42 16,0 0 39-16,0 0-58 16,0 0-27-16,7 75 54 15,-1-27-35-15,0 5-3 16,-1 0-4-16,0-2-7 16,2 1-8-16,0-2-4 15,2-4-3-15,0-3-2 16,5-8-3-16,-4-7-42 0,5-12-89 15,0-11-179-15,-7-5-483 16</inkml:trace>
  <inkml:trace contextRef="#ctx0" brushRef="#br0" timeOffset="97023.7">17197 13601 1311 0,'0'0'11'0,"0"0"-1"16,0 0 8-16,0 0 36 15,0 0-27-15,90-49-16 16,-52 50-5-16,-5 22-1 16,-7 8-2-16,-8 9 0 15,-12 6 6-15,-6 8-6 16,-5 2 5-16,-23-4 4 15,-8-5-12-15,-8-9 9 16,-3-10-3-16,0-8-3 16,4-11 1-16,8-9 0 15,6 0 2-15,13-3 7 16,7-9 20-16,9 1 0 16,0 1-16-16,12 2-4 15,10 1-2-15,10 6-3 0,8 1 9 16,3 0-7-1,3 3 3-15,-1 10-3 0,1 3 3 16,-4 1 0-16,-3 1-1 16,-5-1-4-16,-5-3-4 15,-7-1-1-15,-5-1-2 16,-4-4 2-16,-3-1-3 16,0-1 1-16,-4-1 0 15,1-2 3-15,-3 0-4 16,2-1-1-16,4-1 1 15,-1 3 1-15,5-4 0 16,-1 1-1-16,1-1-11 0,2 0-20 16,-1-1 10-16,1-12 0 15,-1-5 6-15,-1-5 0 16,-4-5 5-16,-4-5 5 16,-1-1-5-16,-4-1 4 15,-1 6 3-15,0 7 3 16,0 8-2-16,-6 7 2 15,-4 4 9-15,-3 3-3 16,-1 0-3-16,0 6 4 16,1 9 2-16,3 7-1 15,3 5-5-15,2 3 6 16,5 2-5-16,0-1 3 16,4-3-7-16,11-4 2 15,7-3-1-15,5-5-1 0,7-8-55 16,5-8-141-16,0 0-353 15</inkml:trace>
  <inkml:trace contextRef="#ctx0" brushRef="#br0" timeOffset="97539.82">18009 13872 1327 0,'0'0'97'0,"0"0"-47"15,0 0 81-15,0 0-83 0,0 0-32 16,0 0-8-16,-43 71 2 16,37-40-4-16,6-2 3 15,0-2-8-15,0-7 1 16,7-6-1-16,9-8 1 16,8-6-2-16,4 0-2 15,2-19-15-15,-1-6-3 16,-7-7 7-16,-2-5 9 15,-7-2-4-15,-4 1 3 16,-6 10-1-16,-3 10 6 16,0 11 14-16,0 6 16 15,0 1-14-15,-7 0-6 16,-2 1 1-16,0 13-7 16,1 6 2-16,2 3-3 15,5 2-1-15,1 0 4 0,0 4 2 16,10-4 0-16,10 5-5 15,2-1-1-15,2 4 7 16,-2 5-9-16,-5 3-2 16,-8 2 2-16,-9 1 1 15,0-4 1-15,-9-4 12 16,-17-3 10-16,-8-9-1 16,-3-7 8-16,-5-9-12 15,-1-8-8-15,7 0-4 16,6-23-7-16,13-18 0 15,13-22-61-15,4-21-78 16,22-16-282-16</inkml:trace>
  <inkml:trace contextRef="#ctx0" brushRef="#br0" timeOffset="97700.09">18343 13795 1056 0,'0'0'492'0,"0"0"-475"15,0 0 34-15,0 0 43 16,0 0-48-16,0 0-45 16,-9 0-1-16,9 0-84 15,0 0-447-15</inkml:trace>
  <inkml:trace contextRef="#ctx0" brushRef="#br0" timeOffset="100846.46">17237 14263 804 0,'0'0'137'0,"0"0"-34"16,0 0 35-16,0 0-71 15,0 0-52-15,0 0-10 0,0 0-2 16,0 0-3-16,-8-2 0 15,8 2 0-15,-3 0 0 16,-3 0 0-16,-3 0 2 16,-5 1 6-16,1 6 12 15,-6 1 5-15,2 1-7 16,1 0-6-16,2 1 4 16,2 3-10-16,5 0 7 15,2 6-1-15,5-1-3 16,0 3 2-16,0-2 4 15,11-1-1-15,8-4-3 16,2-6 3-16,4-4-10 16,2-4 1-16,0 0 0 15,3-2-3-15,-5-11-2 0,-6-6 4 16,-6-1 0-16,-7-3 6 16,-5-4-3-16,-1 0-1 15,0 1 0-15,-9 4-2 16,-5 7-1-16,1 5 2 15,4 3-5-15,2 5 0 16,0 2-2-16,-1 0-2 16,0 0-17-16,4 14-27 15,-1 3-37-15,5 3-40 16,0 0-147-16,0-3-48 16</inkml:trace>
  <inkml:trace contextRef="#ctx0" brushRef="#br0" timeOffset="102316.68">17088 14440 725 0,'0'0'120'0,"0"0"-5"16,0 0 45-16,0 0-18 16,0 0-95-16,0 0-20 15,-33 0 4-15,29 0 17 16,-2 0-16-16,3 0-11 16,3 0 13-16,0-6 10 15,0-4-20-15,0-4-8 0,0-3-8 16,9-3-1-16,3-1-3 15,6-3-3-15,0-2 0 16,4 3 0-16,2-1 3 16,1 3-4-16,-1 1 2 15,-1 3-2-15,-3 3 2 16,-5 2-1-16,-4 6 8 16,-5-2-1-16,-2 6 12 15,-4-1-4-15,2 1 0 16,1 0 0-16,-3 1-8 15,1 1-2-15,-1 0 1 16,0 0-7-16,5 1 0 16,1 16 0-16,5 4 2 0,2 1 5 15,3 4-7 1,-3-1 11-16,4-1-5 0,-4 1 7 16,2-2-7-16,-1-2-2 15,-4-3-2-15,2-4 1 16,-5-4-3-16,-1-3 0 15,-1-2 4-15,-2-4-7 16,0-1 7-16,-3 0-3 16,0 0-1-16,0 0 1 15,0 0 6-15,0 0-1 16,0-6 3-16,0-4-3 16,-3-6-6-16,-5-4-1 0,-1-3 1 15,-1-2-4-15,-2-3-5 16,-2 1-1-16,0 0-4 15,0 3 6-15,-2 7 0 16,4 6 6-16,0 3-3 16,-1 2 5-16,2 0-2 15,1 1 2-15,2 2-2 16,4 0 5-16,-1-2-4 16,2 4 1-16,2-2 0 15,1 3 2-15,0 0-2 16,-2 0-1-16,2 0-1 15,0 0 3-15,0 0-2 16,0 0-1-16,0 0 2 0,-1 0-2 16,1 0 1-1,-7 0 0-15,-1 0-4 0,-4 10 3 16,-3 7 2 0,0 5 0-16,-1 4-2 0,-1 2 2 15,1-1-1-15,4-1 0 16,2-4 0-16,5-5 0 15,4 0-8-15,1-4-52 16,0-1-68-16,0-1-91 16,3-5-256-16</inkml:trace>
  <inkml:trace contextRef="#ctx0" brushRef="#br0" timeOffset="102765.54">17314 14391 1064 0,'0'0'57'0,"0"0"39"15,0 0 28-15,0 0-43 16,0 0-29-16,0 0-14 0,-68 27-15 16,56-5 5-16,2 2-17 15,3 1-1-15,4 1-2 16,3-5-2-16,0-4-2 16,0-4-1-16,4-6 0 15,12-4-2-15,2-3-1 16,5 0-2-16,-1-8-10 15,-5-8-7-15,-4 0 15 16,-6-5 4-16,-7-1 5 16,0 4-1-16,0 2-1 15,0 8 2-15,0 4 2 16,-4 2-4-16,-2 2-3 16,-4 0-3-16,-1 10-16 15,3 7-60-15,7 1-87 16,1 2-239-16,0 2-221 0</inkml:trace>
  <inkml:trace contextRef="#ctx0" brushRef="#br0" timeOffset="103233.6">17339 14565 1188 0,'0'0'25'0,"0"0"-22"16,0 0 42-16,0 0 35 0,0 0-19 15,0 0-30-15,-21 101-3 16,21-63 0-16,0 1-15 16,3 5 3-16,0 6 7 15,-2 8-6-15,-1 2 1 16,0 1-1-16,0 0-1 15,0-2-7-15,0 1-6 16,0 1 10-16,0 1-2 16,0 0 0-16,5-3 7 15,-2-4-7-15,1-1-1 16,1-6-4-16,-2-6-2 16,2-4 7-16,-2-9 7 15,1-4-11-15,-1-8-3 0,-2-6-3 16,2-4 0-1,-1-1 1-15,1-2-2 0,-2-1 2 16,1-1 0-16,-2 0-2 16,1-1 4-16,-1-1-4 15,0 0 1-15,0 0-1 16,2 0-19-16,-2-9-78 16,0-21-384-16</inkml:trace>
  <inkml:trace contextRef="#ctx0" brushRef="#br0" timeOffset="105657.36">24144 12470 763 0,'0'0'138'0,"0"0"-50"15,0 0 45-15,0 0 3 16,0 0-44-16,0 0-18 15,0 0-29-15,61 1 21 16,5-1-6-16,23 0-29 16,13 0-19-16,6 0-10 0,-3 0-2 15,-8 0-6 1,-9 0 5-16,-9 0 0 0,-17 0-9 16,-15 0 2-1,-19 0 0-15,-13 0 4 0,-12 0 2 16,-3 0-5-16,0 0 5 15,0 0 2-15,0 0 1 16,0 0 4-16,0 0 4 16,0 0-1-16,0 0 1 15,0 0 1-15,0 0 5 16,0-9 4-16,0-3-6 16,0-3-9-16,0-8-2 15,0-3 0-15,-2-9 1 16,-2-10-5-16,-3-10 4 15,-2-11-1-15,0-12 1 0,1-10-2 16,-1-8-2 0,0-1 2-16,2 1-2 0,-3 2 1 15,1 4 1-15,1 8 1 16,2 10-1-16,0 14-1 16,0 13 1-16,2 8-1 15,-4 8 1-15,1 5 0 16,-4 8-1-16,4 3 1 15,1 3 0-15,1 4 0 16,2 2-1-16,3 3 2 16,0 1-3-16,0 0 2 15,0 0 0-15,0 0-2 0,0 0-2 16,0 0 3-16,0 0-4 16,0 0 0-16,0 0 4 15,2 0-4-15,16 0 2 16,13 0 3-16,17 4 0 15,16 1 0-15,21 1 1 16,13 3 1-16,13-3 1 16,7-1-3-16,4 1-1 15,-2-3-2-15,-3-2-8 16,-6-1-9-16,-11 0 5 16,-8 0-6-16,-13 0 4 15,-10 0 6-15,-15 0 7 16,-10-1-6-16,-11 0 9 15,-11-1 0-15,-8 2 1 0,-8 0 0 16,-3 0-1-16,-3 0-1 16,0 0 2-16,0 0 0 15,0-1 0-15,0 1 1 16,0 0-1-16,0 0 2 16,0 0-2-16,0 0 3 15,0 0-2-15,0 0-1 16,0 0 3-16,0 0-3 15,0 5-5-15,0 13 5 16,-3 5 6-16,-1 8 1 16,1 8 8-16,1 11-4 0,-1 13 9 15,-2 6 0 1,2 5-6-16,-2 0 2 0,3-4-2 16,2 1-1-16,0-1 1 15,0-1-2-15,0-2 2 16,6-7-7-16,-3-2 6 15,0-6-6-15,-2-7-1 16,-1-4-1-16,2-4-2 16,-2-7 3-16,1-5-5 15,-1-5 8-15,0-5-6 16,0-5 4-16,0-3-4 16,0 0 2-16,0-4 0 15,0-2 0-15,0-1-3 16,0 0 6-16,0 0-7 0,0 0 1 15,0 0 4-15,0 0 4 16,0 0-7-16,0 0 6 16,0 0-5-16,0 0 2 15,0 0-6-15,0 0 2 16,0 0-5-16,0 0 4 16,0 0-1-16,0 0 0 15,0 0 0-15,0 0 0 16,0 0 0-16,0 0 4 15,0 0-2-15,0 0-2 16,0 0 0-16,0 0 0 16,0 0 3-16,0 0-1 15,0 0 0-15,0 0-2 0,0 0 1 16,0 0-1-16,0 0 1 16,0 0-1-16,0 0 4 15,0 0-4-15,0 0-4 16,0 0 4-16,0 5-6 15,0 2 3-15,0 3-2 16,0 3 4-16,0 2 0 16,-1 2 1-16,-1 5 0 15,-1 4 2-15,0 2-2 16,-1 3 0-16,0-2-1 16,2-6 2-16,1-5 1 15,1-8-2-15,0-4 0 0,0-3 0 16,0-3 0-16,0 0 0 15,0 0 4-15,0 0 2 16,0 0 0-16,0 0 4 16,0 0-2-16,0-3 5 15,0-4-13-15,0 0-1 16,4 0 1-16,5 0 0 16,2-1-2-16,8 0-2 15,11 2 0-15,8-3 2 16,9 2 1-16,7-2 1 15,4 1 0-15,-2-2 3 16,-1-3-2-16,-8 1 0 16,-8 2 0-16,-6 1 4 0,-13 2-5 15,-9 3-1 1,-5 0 1-16,-6 4 0 0,0 0 1 16,0 0-1-16,0 0 0 15,0 0-8-15,0 0-3 16,0 0-46-16,-8 0-68 15,-13-3-194-15</inkml:trace>
  <inkml:trace contextRef="#ctx0" brushRef="#br0" timeOffset="106297.8">26319 11726 1081 0,'0'0'125'0,"0"0"-55"16,0 0 24-16,0 0-9 15,0 0-61-15,0 0 56 16,68 95-25-16,-38-59-25 15,0-4 1-15,0-7-9 0,0-9-2 16,-2-5 6-16,2-9 3 16,0-2-4-16,-3-1-12 15,1-18 9-15,-2-6-1 16,-3-6-7-16,-2-7-6 16,-3-9-7-16,1-5-1 15,4-9 0-15,-1-6-9 16,7-3-27-16,2 9-41 15,-4 13-62-15,-5 17-226 16,-8 18-875-16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0DA1-2053-4102-92DC-D4B8B0052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28414-9E8D-4D47-92CB-011B186E2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831A-731F-49D2-9E8D-0547C545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4170-2EB4-4108-A6D1-F2F7F8C6FDFE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3E03A-E38C-40D3-BB6E-D254E26E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A35E0-DEA7-4FF7-A253-BE1D6F3D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FCBB-AAE4-49A1-97E4-083201263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16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404E-1CC0-42D1-BD92-981A088C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E9E85-188A-4D24-812C-2D31CD54A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DEE3-9A8F-4922-BFB3-2D8A7E5F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4170-2EB4-4108-A6D1-F2F7F8C6FDFE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86E5-A812-4523-BF40-8B4FB803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1894-C909-4824-AB91-19B30F23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FCBB-AAE4-49A1-97E4-083201263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80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24C1E-F15D-4B18-B6FA-926F0F0EA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B143B-3F81-48A2-B439-65D3F1140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050B-1896-4279-AE03-A364AF36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4170-2EB4-4108-A6D1-F2F7F8C6FDFE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C9F17-7F99-4265-BB99-5A401EEA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0C24E-AAD3-4906-A289-3F214E50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FCBB-AAE4-49A1-97E4-083201263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35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5671-BAA0-405D-9199-EF2C6553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A4972-2FCA-47B3-A920-EFC12B02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3E1EF-0E40-472A-8105-EB81D16F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4170-2EB4-4108-A6D1-F2F7F8C6FDFE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4EA80-AD7A-4CA7-BF76-18B9AEDA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EDA55-E7EA-4BEE-B56F-BFCF2F82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FCBB-AAE4-49A1-97E4-083201263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51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2468-6590-45AC-81E1-08EA42E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75656-BC53-41F8-BCB0-A67AF79ED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E8AD9-AB3F-4175-87DC-34528C3D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4170-2EB4-4108-A6D1-F2F7F8C6FDFE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76330-2612-49EF-9E8E-7826E50E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9BDB-7B13-4A03-B6CB-300970C4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FCBB-AAE4-49A1-97E4-083201263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49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5A61-6DEA-4E85-BA41-7289E1BB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FCDA-887F-4AFB-914B-CB5B86131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225D8-779A-4FB2-99F0-752276FD8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45572-7EE0-44FF-99CC-15E92122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4170-2EB4-4108-A6D1-F2F7F8C6FDFE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B6160-01FE-4857-A729-80A9E81A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947AA-A2B3-4CF6-850F-97DDF757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FCBB-AAE4-49A1-97E4-083201263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8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97DC-5EA4-4F2B-8C87-CD379332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BC1E-9FA3-4F55-98AD-EDB2DBC8B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92802-7967-458B-BBD8-F8E9A0C8D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6B9B7-80B2-4B6A-9F64-58BF6FF5E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8641F-BCF1-4254-B164-44C2143DF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A591E-A7F2-4C9F-AEA4-F2A6D091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4170-2EB4-4108-A6D1-F2F7F8C6FDFE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355BE-A0CE-4A6B-AEDA-57D5A5D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B9624-DF29-4E4F-A438-ADC0DF84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FCBB-AAE4-49A1-97E4-083201263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62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3E61-BE8A-4302-8313-43724D58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E4473-10B7-4FBA-8630-12B037F9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4170-2EB4-4108-A6D1-F2F7F8C6FDFE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2C723-5938-438E-B27A-4651023F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F918B-95E6-4390-B9E7-4D4EEAB9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FCBB-AAE4-49A1-97E4-083201263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26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E5633-4E8C-4E7A-AF3C-7F33E0B4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4170-2EB4-4108-A6D1-F2F7F8C6FDFE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F8283-8550-4347-A42F-8600551E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79AE8-C016-4ECD-9A98-DD7BF0C2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FCBB-AAE4-49A1-97E4-083201263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8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460C-5AA4-4043-8D19-8EAC642E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7F6DD-5ACD-4B1C-B69D-7DCAEA14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5E2C-900E-4218-92CF-6E49EC765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F4FF4-CFA9-4812-BB50-EA178422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4170-2EB4-4108-A6D1-F2F7F8C6FDFE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D6082-6E72-4C88-908E-2451FE4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F45A2-6403-431E-9F61-43C2DD3A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FCBB-AAE4-49A1-97E4-083201263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5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FB0C-E466-4D3C-A450-6BA4AC11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73DB2-4BB5-48DD-A857-7AE428B4F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EB2C3-8736-4BCB-A3D4-538BC8F9A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88AE3-72DC-4085-91D2-B17BB0DC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4170-2EB4-4108-A6D1-F2F7F8C6FDFE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F6431-417E-4B60-A1B5-5809E5CC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207CF-1D7C-4647-9284-4844C9FF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FCBB-AAE4-49A1-97E4-083201263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76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AF35A-1781-45D2-94FF-FE4FE5B4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A5EC7-869C-44BD-A25A-EA47AEA38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E67B8-FA08-4CE2-9BB6-5163BAFF5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D4170-2EB4-4108-A6D1-F2F7F8C6FDFE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4F9A9-440E-4BAF-8E8E-03A45C85A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130F2-DB6D-4906-B654-C21228874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FCBB-AAE4-49A1-97E4-083201263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99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021B7-365B-4160-A5EB-2F0A5309F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742744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8F0F-DC08-443A-944A-B25360BC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r>
              <a:rPr lang="en-IN" dirty="0"/>
              <a:t>Purpose of register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6A531A-A6CF-460D-B629-860DFE964565}"/>
                  </a:ext>
                </a:extLst>
              </p14:cNvPr>
              <p14:cNvContentPartPr/>
              <p14:nvPr/>
            </p14:nvContentPartPr>
            <p14:xfrm>
              <a:off x="322200" y="225360"/>
              <a:ext cx="11293200" cy="645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6A531A-A6CF-460D-B629-860DFE9645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840" y="216000"/>
                <a:ext cx="11311920" cy="64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294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1E4B-8709-482A-A8F8-E89DE677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943"/>
          </a:xfrm>
        </p:spPr>
        <p:txBody>
          <a:bodyPr>
            <a:normAutofit fontScale="90000"/>
          </a:bodyPr>
          <a:lstStyle/>
          <a:p>
            <a:r>
              <a:rPr lang="en-IN" dirty="0"/>
              <a:t>Data Input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44271C-C14C-4A5B-ABE6-B61194759363}"/>
                  </a:ext>
                </a:extLst>
              </p14:cNvPr>
              <p14:cNvContentPartPr/>
              <p14:nvPr/>
            </p14:nvContentPartPr>
            <p14:xfrm>
              <a:off x="646560" y="327600"/>
              <a:ext cx="7086240" cy="271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44271C-C14C-4A5B-ABE6-B611947593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200" y="318240"/>
                <a:ext cx="7104960" cy="27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77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FAF5-EDBA-446B-9520-14AC9611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664"/>
          </a:xfrm>
        </p:spPr>
        <p:txBody>
          <a:bodyPr>
            <a:normAutofit fontScale="90000"/>
          </a:bodyPr>
          <a:lstStyle/>
          <a:p>
            <a:r>
              <a:rPr lang="en-IN" dirty="0"/>
              <a:t>Classification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727D1F-B8D3-4A20-9C61-59F7DA279E30}"/>
                  </a:ext>
                </a:extLst>
              </p14:cNvPr>
              <p14:cNvContentPartPr/>
              <p14:nvPr/>
            </p14:nvContentPartPr>
            <p14:xfrm>
              <a:off x="1767960" y="2160"/>
              <a:ext cx="10359360" cy="634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727D1F-B8D3-4A20-9C61-59F7DA279E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600" y="-7200"/>
                <a:ext cx="10378080" cy="63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647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0FA1-A4A4-4C84-95B8-8BABD96E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776"/>
          </a:xfrm>
        </p:spPr>
        <p:txBody>
          <a:bodyPr>
            <a:normAutofit fontScale="90000"/>
          </a:bodyPr>
          <a:lstStyle/>
          <a:p>
            <a:r>
              <a:rPr lang="en-IN" dirty="0"/>
              <a:t>Shift register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420CFB-79A2-4F27-AF4C-2D002A472670}"/>
                  </a:ext>
                </a:extLst>
              </p14:cNvPr>
              <p14:cNvContentPartPr/>
              <p14:nvPr/>
            </p14:nvContentPartPr>
            <p14:xfrm>
              <a:off x="1026720" y="299880"/>
              <a:ext cx="10970280" cy="564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420CFB-79A2-4F27-AF4C-2D002A4726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360" y="290520"/>
                <a:ext cx="10989000" cy="56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49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6E7A11-AE93-4EF2-BF29-785DF0FF802C}"/>
                  </a:ext>
                </a:extLst>
              </p14:cNvPr>
              <p14:cNvContentPartPr/>
              <p14:nvPr/>
            </p14:nvContentPartPr>
            <p14:xfrm>
              <a:off x="872640" y="39600"/>
              <a:ext cx="11070000" cy="591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6E7A11-AE93-4EF2-BF29-785DF0FF80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3280" y="30240"/>
                <a:ext cx="11088720" cy="593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092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3304FB-762A-4CDE-8349-086F3E70C2AA}"/>
                  </a:ext>
                </a:extLst>
              </p14:cNvPr>
              <p14:cNvContentPartPr/>
              <p14:nvPr/>
            </p14:nvContentPartPr>
            <p14:xfrm>
              <a:off x="889920" y="264600"/>
              <a:ext cx="10884600" cy="5731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3304FB-762A-4CDE-8349-086F3E70C2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560" y="255240"/>
                <a:ext cx="10903320" cy="57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92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300EEF-2AF5-4587-9228-A2C31CC3B8A9}"/>
                  </a:ext>
                </a:extLst>
              </p14:cNvPr>
              <p14:cNvContentPartPr/>
              <p14:nvPr/>
            </p14:nvContentPartPr>
            <p14:xfrm>
              <a:off x="667440" y="244080"/>
              <a:ext cx="9399600" cy="543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300EEF-2AF5-4587-9228-A2C31CC3B8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080" y="234720"/>
                <a:ext cx="9418320" cy="54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02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Register</vt:lpstr>
      <vt:lpstr>Purpose of register</vt:lpstr>
      <vt:lpstr>Data Input</vt:lpstr>
      <vt:lpstr>Classification </vt:lpstr>
      <vt:lpstr>Shift register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</dc:title>
  <dc:creator>Vipul Kumar Mishra</dc:creator>
  <cp:lastModifiedBy>Vipul Kumar Mishra</cp:lastModifiedBy>
  <cp:revision>3</cp:revision>
  <dcterms:created xsi:type="dcterms:W3CDTF">2021-06-28T07:45:27Z</dcterms:created>
  <dcterms:modified xsi:type="dcterms:W3CDTF">2021-06-28T10:14:10Z</dcterms:modified>
</cp:coreProperties>
</file>