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30T03:07:13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18974 4191 841 0,'0'0'67'16,"0"0"-27"-16,0 0 52 16,0 0-17-16,0 0-15 15,0 0-34-15,0 0-17 16,-3-4-9-16,3 12 1 15,0 4 4-15,9 7 29 16,1 1-17-16,-1 3-5 16,2 3 3-16,-2-2-1 15,0-1-11-15,0-5 3 0,-2-3-4 16,2-6-2-16,-3-5 0 16,3-4 7-16,7 0-2 15,11-22 12-15,15-18 9 16,18-13-1-16,11-11-13 15,10-1-8-15,-3 3-3 16,-7 5-1-16,-4 8 0 16,-6 5 1-16,-4 4-2 15,-6 3 1-15,-6 1 0 16,-10 7 2-16,-6 5-2 16,-10 4 2-16,-4 8-2 15,-6 3 3-15,-6 5-3 16,-3 1 4-16,2 2-4 15,-2 1-2-15,0 0-18 0,0 0-58 16,-3-1-127-16,-23 1-532 16</inkml:trace>
  <inkml:trace contextRef="#ctx0" brushRef="#br0" timeOffset="518.5">19116 3942 631 0,'0'0'112'0,"0"0"-96"15,0 0 4-15,0 0 47 16,0 0-31-16,0 0-8 16,9 26 29-16,7-15-23 15,-2-1-16-15,-1 0 11 16,0 0-9-16,-4-3-17 16,-1-3 9-16,-2-1-3 15,-2-3-8-15,4 0 9 16,7-5 4-16,15-20 26 0,10-12-3 15,8-9-15 1,7-7-9-16,-2-3-5 0,1 1-7 16,-8 5-1-1,-4 10 1-15,-5 8 1 0,-8 6-2 16,-7 8 1-16,-5 4 3 16,-7 5-5-16,-4 5 3 15,-4 1-2-15,-1 3 11 16,-1 0-8-16,0 0 5 15,0 0 0-15,0 0 3 16,0 0-10-16,0 0-1 16,6-1-13-16,0-8-82 15,0-4-268-15</inkml:trace>
  <inkml:trace contextRef="#ctx0" brushRef="#br0" timeOffset="2936.92">23857 6532 407 0,'0'0'106'0,"0"0"-63"0,0 0 34 15,0 0 0-15,0 0 23 16,0 0 2-16,0 0-41 16,0 0-20-16,0 0-8 15,0 0-11-15,3 7-16 16,5 8-6-16,1 5 12 16,1 4 0-16,2 0-5 15,-1-1-5-15,0-4 2 0,0-5-1 16,-4-4-1-1,0-4-1-15,0-5 1 0,-3-1-2 16,8 0 9-16,9-22 9 16,9-11 2-16,10-10 2 15,9-7-16-15,3-2-5 16,7 3 1-16,1 3 3 16,-1 6-4-16,-5 3 0 15,-8 9 0-15,-7 6-1 16,-9 6-1-16,-5 4-2 15,-5 1 3-15,-1 1 2 16,-4 1-1-16,-2 1-1 16,-4 3 0-16,-4 2 2 15,-4 0 0-15,-1 3-2 16,0 0-1-16,0 0-11 0,0 0-49 16,0 0-142-16,-4 11-128 15</inkml:trace>
  <inkml:trace contextRef="#ctx0" brushRef="#br0" timeOffset="5440.9">25846 8702 634 0,'0'0'21'16,"0"0"0"-16,0 0 13 16,0 0 21-16,0 0 23 15,0 0 20-15,0 0-44 16,0-15-21-16,0 15-9 15,0 0-2-15,0 0-6 16,0 0-1-16,0 0-11 0,5 1-2 16,3 9 9-1,3 5 15-15,-1 2-14 16,7 2 0-16,-2 1 0 0,1-4-1 16,-1 0-3-16,1-5 1 15,1-4-4-15,1-4-1 16,7-3 0-16,8 0 4 15,10-25 10-15,17-16 3 16,11-14-4-16,9-7 2 16,1-3-8-16,-1 1-3 15,-6 6 2-15,-8 7-8 16,-5 4 2-16,-6 7 4 16,-7 3 2-16,-3 6-7 15,-13 5 3-15,-5 6-2 16,-10 6-1-16,-5 4 6 0,-6 5 0 15,-3 4 3 1,-3 0-4-16,0 1-3 0,0 0 5 16,0 0-7-16,0 0 0 15,0 0-2-15,0 0 1 16,0 0-4-16,3-2-25 16,3-7-77-16,-5-9-179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30T03:07:33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2612 2828 452 0,'0'0'191'0,"0"0"-167"15,0 0 10-15,0 0 43 16,0 0 12-16,0 0-12 15,0 0-1-15,0-2-24 16,0 2-21-16,0 0-8 16,0 0-3-16,0 0-2 15,3 0-10-15,6 0-1 16,10 0 2-16,5 0 5 0,0 0-7 16,3 0 1-16,1 0 1 15,-1 0 0-15,-3-4-1 16,0 0 0-16,-8 2-6 15,-1-1 6-15,-3 3-5 16,-1 0-2-16,0 0 0 16,3 0 1-16,5 0 0 15,5 0 0-15,0 0 2 16,3-1-2-16,4-2 2 16,1-1-4-16,-4-2 0 15,-4 2 0-15,-9 3 0 16,1 1 0-16,-8 0-1 0,-1 0 1 15,2 0 0 1,0 0-1-16,9 0 2 0,0 0 1 16,6 0-2-16,4-3 1 15,3-1 2-15,2-2-2 16,0 0-1-16,-3 2-2 16,-3 3 2-16,-4 0 0 15,-6 1 0-15,2 0 3 16,-2 0-6-16,1 0 5 15,2 0-3-15,0 0 2 16,5-2 3-16,2-1-4 16,3-1 1-16,3 1-1 15,1 0 0-15,5 2 0 16,-2 1 0-16,0 0 0 0,-5 0-1 16,-1 0 3-16,-3 0-2 15,-1 0 0-15,-4 0 0 16,2 0-1-16,-1 0 2 15,3 0 0-15,1 0-1 16,5 0 0-16,3-3 0 16,6 1 2-16,4-2 0 15,-1 3-2-15,1 1 0 16,-6 0-1-16,-1 0 0 16,-2 0 0-16,-1 0 0 15,-2 0-1-15,5 0 2 0,2-3 2 16,8-1-2-1,1 0 0-15,1-2-2 0,0 2 2 16,-6 2 1-16,-4 1 0 16,-3 1-1-16,-4 0 0 15,5-2 0-15,-1 1 4 16,4-1-3-16,5 0 0 16,3-1-1-16,4 0 4 15,1 2 1-15,1 1-2 16,-6 0 0-16,-6 0-2 15,-6 0 4-15,-2 0-2 16,-8 0-1-16,-1-2 0 16,3 1 6-16,0-3 1 15,4 2 1-15,-1 0 1 16,0-1-7-16,-3 0 1 0,-2 3-2 16,-3-1 1-16,-5 1-4 15,1 0 2-15,-3 0 2 16,-2 0-4-16,3 0 2 15,-2 0-2-15,-1 0 5 16,-2-2-3-16,0 2 0 16,-3-2-2-16,0 2-1 15,-1-1 1-15,-4 0 4 16,0 1-3-16,0-1 5 16,-3-1-1-16,-3 2 1 15,0 0-2-15,0 0 4 16,0 0-2-16,0 0 5 0,0 0-4 15,0 0-1-15,0 0 1 16,0 0 0-16,0 0-5 16,0 0-2-16,3-1 0 15,1 1 0-15,2 0-14 16,-1-3-122-16,-5-8-551 16</inkml:trace>
  <inkml:trace contextRef="#ctx0" brushRef="#br0" timeOffset="38642.9">8714 7084 664 0,'0'0'65'0,"0"0"-38"16,0 0 75-16,0 0 23 0,0 0-47 15,0 0-27-15,0 0-30 16,0 0-2-16,0 0-3 16,0 1-4-16,0 7-2 15,0 5 19-15,-5 1-3 16,2 5-10-16,-1-1 4 16,0 0 2-16,1 3-5 15,0 1-7-15,-2 3 2 16,2-1-3-16,0-2-2 15,0 1 3-15,2-2-7 0,-1 0 3 16,2 2-2 0,-3 0 3-16,3-2-7 0,0 1 2 15,0-1 2 1,0-1-1-16,0-1-1 0,0-2-1 16,0-1 0-16,0 0 1 15,0 1-2-15,3 0 4 16,-3 0-1-16,0-1 1 15,0-3 3-15,0 1-6 16,0 1 2-16,0-2 2 16,0 1-4-16,0-1 4 15,0 0-3-15,0 1-2 16,0 0 2-16,0 1 0 16,0-2 0-16,0 0-1 15,0 1 0-15,0 0 0 16,0 4 6-16,0-1-7 0,0 1 6 15,0 1-4-15,0 0 4 16,0 1-2-16,-3-3-4 16,3 1 5-16,0-1-2 15,0 1-1-15,0-2 1 16,0 1-2-16,0 0 1 16,0-1-1-16,0 1 5 15,0 2-3-15,0-1 2 16,-4 1 1-16,4 3-2 15,0 2 1-15,0 0 0 16,0 1 0-16,0-2-5 16,0-2 7-16,0 1-7 15,0-3 1-15,0-1 3 0,0 2-3 16,0 0-1-16,0 0 3 16,0-1-2-16,0 0-1 15,0-4 7-15,0 1-4 16,0-3-3-16,0-2 4 15,0-1-4-15,0-2 0 16,0-1 0-16,4 0 3 16,-4 0-3-16,0 2 0 15,0 1 0-15,0 0 0 16,0 3-4-16,0-1-23 16,-4-4-43-16,-7-8-123 0,-1 0-445 15</inkml:trace>
  <inkml:trace contextRef="#ctx0" brushRef="#br0" timeOffset="41627.12">8681 7081 469 0,'0'0'39'0,"0"0"11"16,0 0 43-16,0 0-16 16,0 0-6-16,0 0-14 0,-1-9-23 15,1 9-7-15,0 0-12 16,0 0 1-16,0 0-5 16,0 0-7-16,6 0 7 15,6 0 5-15,7 0 7 16,5 0-6-16,6 0-7 15,1 0 0-15,5 0 0 16,-3 0-9-16,1 0 5 16,-1 0-6-16,1 0 5 15,3-2-5-15,2-3 3 16,0 0-1-16,0-1-1 16,2 3-1-16,0-3 2 0,1 1-2 15,4-1 0 1,2-1 2-16,1 4-1 0,1-4-1 15,0 4 0-15,-3-1 0 16,-3 0 2-16,0 2-2 16,0 0 0-16,2 1 0 15,0-3-4-15,2 2 4 16,-3-3 3-16,1 1-2 16,-3 2-1-16,-1-1 2 15,0 0-2-15,-3 2 0 16,-2 1 0-16,2 0 0 15,1 0 1-15,0 0-3 16,2 0 4-16,0 0-2 16,0 0 2-16,-2 0 0 15,0 0-2-15,-4 0 0 16,3 0-3-16,-3 0 3 0,2 0 0 16,0 0 1-16,-1 0 2 15,2 0-3-15,-3 0-1 16,-1 0-2-16,-5 0 6 15,-4 0-3-15,-4 0 0 16,-3 0 0-16,-5 0 0 16,-5 0-2-16,0 0 0 15,-8 0-2-15,1 0 2 16,-2 0 1-16,0 0 1 16,0 0 2-16,0 0 4 15,0 0 6-15,0 0 7 0,0 0-2 16,0 0 0-16,0 0 2 15,0 0-8-15,0 0-11 16,0 0 5-16,0 0-3 16,0 5 0-16,0 2 1 15,0 6 20-15,0 0-1 16,0 5-13-16,0 0 2 16,0 2-5-16,0 2 7 15,0 1-10-15,1 0 9 16,1 1-6-16,1-1 2 15,-2 3-3-15,2 3 3 16,-1 1 6-16,-1 3-7 16,-1 2-2-16,0 1-4 0,0 3 4 15,0-1-3-15,0-1-2 16,0-1 5-16,0-3-5 16,2-1 0-16,-1-1 3 15,2-1-2-15,0 0-1 16,-2 0 1-16,-1 1-1 15,0 1 2-15,0 0 2 16,0-2-2-16,0-1-2 16,0 1 0-16,0-1 5 15,0 0-4-15,0 2 3 16,0 1-2-16,0 3 2 16,0-1-3-16,2 3 5 0,-1-1-2 15,1 0 0-15,1-3-4 16,0 0 2-16,-3 0 1 15,6-1-1-15,-3 1 0 16,0-1-1-16,0 0-1 16,1 3 4-16,-1-2-3 15,0 1-1-15,2-2 2 16,-2 0 2-16,-2 0-3 16,2-2 2-16,0-2-1 15,-1-4-1-15,1-1 0 16,4-5-1-16,-4-1 0 15,2-2 2-15,-2-5-1 16,-2-1-1-16,1-4 0 16,-2 0 0-16,0 1 2 15,1-4-4-15,-1 1 4 0,2-3-2 16,-2 2 0-16,0-2 0 16,0 0 0-16,0 0 2 15,0 0 2-15,0 0 0 16,0 0 3-16,0 0 1 15,0 0-2-15,-14-3-6 16,-11-1-1-16,-8 1-2 16,-10 3 3-16,-2 0-1 15,-4 0 0-15,1 0 1 16,-1 0-1-16,-2 4 0 16,2 2-2-16,4-2 1 15,3 0 1-15,10-2 1 0,-1 2-5 16,-2-2 5-16,-4 0 0 15,-4-2-1-15,-5 2 1 16,-5-1-5-16,-1 1-4 16,-1 0 5-16,1 0 2 15,2 0 1-15,7-1-1 16,4 1 1-16,0-2 2 16,2 1-2-16,-1-1 2 15,-2 0 1-15,-1 0-2 16,-3 0-4-16,-1 0-2 15,0 0 4-15,-1 0 0 16,2 0-2-16,-5 0-1 16,3 1 4-16,-2-1-2 0,3 2 0 15,3-1 2 1,2-1-1-16,3 2-3 0,0-2 2 16,2 1 3-16,3 2 0 15,-2-2 0-15,3 2 0 16,2-1 0-16,-1-2-2 15,2 1 2-15,4 1-1 16,0-2-1-16,3 0-5 16,3 0-2-16,1 1 1 15,1-1 2-15,3 1 4 16,0-1 0-16,0 1 1 16,4 1 0-16,1-2 0 0,3 1 1 15,2-1 3-15,5 0-2 16,0 0 0-16,0 0 0 15,0 0-1-15,0 0 0 16,0 0 0-16,0 0 1 16,0 0 1-16,-3 0-2 15,0 0 0-15,-4 0 0 16,4 0 0-16,3 0 0 16,0 0 1-16,0 0-1 15,0 0 1-15,0 0 1 16,0 0 1-16,0 0 1 15,0 0 2-15,0 0 0 16,0 0 0-16,0 0 3 16,0 0 3-16,0-3-9 15,0-2-3-15,0-4-2 0,0 1 2 16,0-2 0-16,0 1 10 16,3-3-9-16,4 0 0 15,-1-1 2-15,-1-2 5 16,-2 1-5-16,-3-1-1 15,0-2-2-15,0-3 3 16,0-1-2-16,0 1-1 16,-2 2 2-16,2 3-2 15,0 0-1-15,0 1-30 16,0-1-82-16,9-4-81 0,4-4-388 16</inkml:trace>
  <inkml:trace contextRef="#ctx0" brushRef="#br0" timeOffset="46279.63">13524 6790 466 0,'0'0'210'15,"0"0"-202"-15,0 0 38 16,0 0 39-16,0 0 80 16,0 0-81-16,0 0-23 15,-9-22-22-15,9 22-8 16,0 0 7-16,0 0-8 15,0 0-11-15,0 0-5 16,0 0-1-16,-2 0-5 16,1 0-8-16,-1 12 10 0,1 1 1 15,-1 3 6-15,2-2-8 16,0 5 3-16,0 1-6 16,-1 3 1-16,1 2 12 15,-3 3-9-15,3 2-6 16,-1 1 9-16,-1 0-4 15,1-1 3-15,-1 0-6 16,2 0-2-16,0-1-1 16,0 0 4-16,0-1-2 15,0 1 0-15,0 1-5 16,0 1 9-16,0 2-4 16,0 1-3-16,0-2 8 0,0 1-9 15,0-1 5-15,0-1-2 16,0-1-3-16,0 0 0 15,0-2 1-15,2 0-2 16,1-1 5-16,-2 1-2 16,2 0 1-16,-2-1-1 15,1 1-1-15,-1-1 2 16,1 0-1-16,1-2-1 16,0 2 1-16,0 1 0 15,0-1-1-15,-1 3 6 16,1-2-7-16,-2 0 1 15,2 2 2-15,1-1-4 16,-2 1 0-16,-2 4 3 16,1-3-3-16,-1 0 2 15,0-1-2-15,0-4 3 0,0 1-1 16,0-1-1-16,0 1 0 16,0-2 0-16,0-1 0 15,0-1 0-15,0-2 0 16,0-2-1-16,0 0 1 15,0 2 0-15,0-1-1 16,0 3 1-16,0 2-1 16,0 0 1-16,0 0 4 15,0 2-2-15,0-3-1 16,0 3 3-16,0 0-5 16,0-2 4-16,0 4-2 15,0-4 4-15,0 0 0 0,0 0 1 16,0-3-3-16,0-3 1 15,0 0-2-15,2-2 0 16,-2-7-1-16,1 0 1 16,-1-6-3-16,2-3 1 15,-1-1-1-15,-1 0 1 16,0 0-1-16,0-18-12 16,-4-16-78-16,-8-15-88 15,2-24-379-15</inkml:trace>
  <inkml:trace contextRef="#ctx0" brushRef="#br0" timeOffset="49351.49">13555 6746 566 0,'0'0'111'0,"0"0"-81"0,0 0 15 16,0 0 22-16,0 0-16 16,0 0-9-16,48 0-6 15,-17 0-11-15,5 0 0 16,2 0-15-16,4 0-3 16,2 0 2-16,4 0-5 15,1 0-4-15,0 0 2 16,-1 0 2-16,-2 0-2 15,-2 0 1-15,2 1-2 16,0 1-1-16,8 0 6 16,4 0-6-16,4 1 1 0,1 1-1 15,-3-1 1 1,-4 1-1-16,-8-1 0 0,-3 1 2 16,-3-1-2-16,0-1 0 15,1-1-2-15,0-1 1 16,3 0 1-16,-2 0 1 15,3 0 3-15,0 0-4 16,0 0 0-16,1 0-1 16,1 0 1-16,1 2 1 15,-3 0-1-15,1 0 3 16,-2 1-1-16,-4-3-2 16,3 0 0-16,-5 0 1 0,-1 0 1 15,1 0-4 1,-1 0 7-16,1 0-5 0,3 0 4 15,1 0-3-15,-1 0-1 16,2-3-2-16,-6-1 0 16,-2-1 1-16,-4 1 1 15,1-1-3-15,-3 3-2 16,-3-1 4-16,-3 2-3 16,-6-1 2-16,-5 1 2 15,-6-1 2-15,-5 2-2 16,-3 0 1-16,0-1 6 15,0-1-4-15,0 1 2 16,0 1-4-16,0 0 2 16,0 0-1-16,0 0 1 0,0 0 1 15,0 0 1-15,0 0 4 16,0 0 3-16,0 0 1 16,0 0-3-16,0 0-6 15,0 0-4-15,0 0 0 16,0 1-5-16,0 11 5 15,2 1 2-15,-1 4-2 16,-1 1 1-16,0 4 1 16,0 2-1-16,2 5 1 15,-2 2 6-15,0 3-1 16,1 2 4-16,2-2-1 16,0 5 9-16,3 0-1 15,2 0-6-15,-1 4 1 16,1-1 11-16,1 2-12 0,1 1-1 15,1 0 2-15,-4-1-3 16,3-1 10-16,-2-1-8 16,-2-3 1-16,1 2 1 15,-2-1-4-15,4 2-5 16,-5 0-2-16,2 0 3 16,2 1-2-16,-2-2-2 15,2-2 0-15,0-1 0 16,-2-1 2-16,2-1-3 15,-1-2 5-15,0 3-5 16,1 0 6-16,0-3-7 0,-1 0 2 16,0-3 0-16,-2-1-1 15,1-4 2-15,-2-1-3 16,2 1 1-16,-2-2-1 16,-1-2 0-16,1-2 0 15,-1-3 2-15,0-2-2 16,-3-6 0-16,0 0 0 15,0-2 1-15,0-3-1 16,0 1-1-16,0 2 0 16,0-1 1-16,-8-2 5 15,-5 2-4-15,-1 0 1 16,-5-2-1-16,-1 0 0 16,-3 1 0-16,-7-3 1 15,-3 3 0-15,-6-1-2 16,-7-1 0-16,-6 2 0 0,-4 1-2 15,0 0 0-15,1 1-2 16,4-2 4-16,5 1 0 16,0-1 0-16,1 0 0 15,-1-1 0-15,2 0 1 16,2-1-1-16,1 0 0 16,-3 0 1-16,-3 1-1 15,-1-1 1-15,-4 1 0 16,4-1-1-16,3 0 3 15,5 0-3-15,5 0 0 16,4-2 0-16,1 0 0 16,0 2 0-16,2-1 5 0,-2-1-5 15,2 2 0 1,-2-2 0-16,0 3 1 0,-3 0-1 16,2-1 0-16,1 1 0 15,5-2-1-15,4 0 2 16,3-1-1-16,3 0 1 15,-1-1-1-15,-4 1 0 16,4 1 0-16,-5 1 0 16,0-1 0-16,2 3 0 15,-7-3 0-15,3 4-4 16,-1-3 4-16,4 1 2 16,1 1-2-16,1-3 1 15,3 0-1-15,-1 1 1 0,4-2-1 16,-2 2-1-16,-1 0 0 15,6 0-5-15,-4 0 6 16,4-2 0-16,0 0-1 16,1 0 0-16,0-1 1 15,0 0 0-15,2 0-1 16,-1 2 1-16,-4-2-1 16,1 2 1-16,-1-1 0 15,0 0 0-15,0 1 0 16,2 1-1-16,-3-2 1 15,5 0 0-15,2 1 0 16,1-2 1-16,1 0-2 0,-5 1 0 16,4-1 1-16,-4 2 2 15,2-2-2-15,-4 0 0 16,1 0 0-16,-2 0 1 16,-2 1-1-16,3-1-1 15,-2 1 1-15,0 1 0 16,0 0 0-16,-3-2 1 15,0 1-1-15,2-1 3 16,1 1-6-16,0 0 3 16,-2 1 0-16,5-1 0 15,0-1 1-15,-1 1-1 16,1 2 0-16,0 0 2 16,-3 0-2-16,2 1-1 0,1 0 1 15,-3-1-3-15,4 0 6 16,1-1-3-16,1-1 2 15,-1 1-2-15,1 0 0 16,3-2 0-16,-2 2 0 16,0 0 0-16,-1 0 0 15,-4 2 0-15,1-1 0 16,2 0 1-16,-2 1-2 16,3-1 2-16,1 1-1 15,-1 1 0-15,3-3 0 16,0 3-2-16,0 0 1 15,-2-1 1-15,2 2 0 0,0 1 3 16,-2-3-3 0,2 2 0-16,-2-1 0 0,1 1 0 15,1 1 0-15,-3-3 1 16,2 1-1-16,-1 1 0 16,2-4 0-16,2 0 0 15,-1-1-1-15,1-1 2 16,-2 2-1-16,0-1 3 15,-2 0-1-15,-2 2-2 16,1-1 0-16,-3 0 2 16,1 1-2-16,-2-1 1 15,1-1-1-15,0-1-1 16,-1 1 1-16,2 1 2 16,-1 0-2-16,2-1 0 15,-4 0 1-15,4-1-1 16,-1 1 0-16,4 1 0 0,-3-2 0 15,5 0 0-15,1 0 0 16,1 0 0-16,0 0 0 16,0 1 0-16,0-1 0 15,0 0-1-15,-2 0 2 16,-1 0-1-16,-3 1 0 16,1 1 0-16,1-1 0 15,-2-1 0-15,5 0 0 16,-2 0 0-16,0 0 0 15,0 2 0-15,1-2-1 16,1 1-4-16,-1-1-3 0,2 0-25 16,0 1-35-1,0 1-75-15,0-2-233 0</inkml:trace>
  <inkml:trace contextRef="#ctx0" brushRef="#br0" timeOffset="50954.6">17806 6526 687 0,'0'0'88'16,"0"0"-18"-16,0 0 93 0,0 0-83 15,0 0-25 1,0 0-21-16,0 0-24 0,-5-1-4 16,5 17-5-16,0 10 2 15,0 6 9-15,6 7-2 16,2 4-1-16,1 7 6 16,-5 1 0-16,2 2 4 15,-3 2 0-15,-1 2 1 16,-1 2-5-16,2-1-4 15,0-2 8-15,4-2-11 16,1-2 27-16,1 1-22 16,0 1-5-16,-2-1 2 15,-2 0-3-15,-1-3-5 16,1-6 6-16,0-2-7 16,0-3 3-16,0-2-2 0,-1-2 1 15,-2-1 1-15,1-3 1 16,0 0-2-16,0-3 4 15,3 1-4-15,-1-3-3 16,-2 1 3-16,2 1-1 16,-2-1-2-16,-1-2 6 15,2-1 0-15,-1-4-4 16,-1-4 1-16,1-5 0 16,0-3-3-16,-1-3 1 15,-2-5 0-15,0 1 0 16,0-1-1-16,0 0-3 15,0 0 2-15,0 0-30 0,0 0-62 16,0-14-199 0,-11-8-800-16</inkml:trace>
  <inkml:trace contextRef="#ctx0" brushRef="#br0" timeOffset="53188.93">17751 6483 544 0,'0'0'54'16,"0"0"-40"-16,0 0 19 15,0 0 24-15,0 0-7 16,0 0-11-16,19 0-20 16,8 0 5-16,9 0-5 15,6 0 2-15,10 0-5 16,6 0 1-16,8-4-7 15,5 2-10-15,7 0-3 0,1-1 1 16,0 2 2-16,6-2-3 16,3 2 3-16,3 1 0 15,4 0 5-15,1-1-5 16,1 1 0-16,1-3-3 16,-2 0 7-16,-2-1-8 15,-4 0 0-15,-1-2 3 16,-4 0-23-16,-3-1 4 15,-7 1-6-15,-11 1 6 16,-6 0 14-16,-8 1 0 16,-8 0 1-16,-7-1 3 15,-10 3 2-15,-10-1 4 16,-5 1-4-16,-5 1 1 0,-4-2 1 16,-1 2 12-1,2 1 0-15,-2-1 5 0,0 1 6 16,0 0-3-16,0 0-9 15,0 0-6-15,0 0 3 16,0 0-1-16,0 0 17 16,0 0 20-16,0 0-4 15,0 0-8-15,0 0-11 16,0 0-3-16,0 0-9 16,0 0-3-16,0 0-6 15,0 9-2-15,0 8 8 16,0 5 3-16,0 3 2 0,0 3 0 15,0 5 6 1,0 2-2-16,0 3-2 0,3 2-4 16,0 2 4-16,0 1 3 15,4 4-10-15,1 3 22 16,-1 2-21-16,4 5 4 16,1 2-3-16,0-2-2 15,1-1-2-15,-3-7 1 16,0-1-4-16,0-3 4 15,-3 0-4-15,-1-1 4 16,-1-1 0-16,-1 0 3 16,-2-4 3-16,1 0-5 15,1-3 2-15,-1-2-6 16,0-1-4-16,0-1 4 16,3-1-3-16,-1-2 0 0,1-1 2 15,1-3-3-15,-3-2 2 16,1-2 1-16,-2 0 0 15,0-3-3-15,0-1 2 16,0-2 0-16,0 3-2 16,1-2-1-16,-1 0 1 15,0 0 3-15,0-1-3 16,-1-2 0-16,1-2 0 16,-2-3 0-16,1-1 2 15,-2-2-2-15,1-1-1 16,-1 0 1-16,0-4 1 15,0 2-1-15,0-2 1 16,0 0 0-16,0 0-1 16,0 0 2-16,0 0 1 0,0 0-3 15,-7 0 2-15,-9 0-2 16,-3 0 1-16,-4 0 0 16,-4 0-1-16,-1 0 0 15,-4 0 2-15,1 0-3 16,-5 0 1-16,-1 1-1 15,-2 2-2-15,-3 1-3 16,2-2 4-16,1 2 2 16,-3-1-3-16,2-1 2 15,-1 1 1-15,-3-1 0 16,-1-1 0-16,-3 2-2 16,0 0-1-16,1-1 2 0,2 2-4 15,4-2 4-15,3 1 0 16,4 0-2-16,2-3 1 15,1 1 1-15,0-1-1 16,-1 2-3-16,0-2 4 16,0 1 1-16,-2 1 0 15,-1-2 0-15,0 2 4 16,1 0-4-16,1 0 0 16,0 0 0-16,3 1 0 15,2-2 0-15,3 0 1 16,0 2-1-16,0-1 0 15,-2-1 0-15,2 0 1 16,-2-1-1-16,-1 2 1 0,2 1-2 16,-2-1 2-1,-1 1-1-15,1 0 0 0,3-1-1 16,-2-1 1-16,2 2 1 16,0-2-1-16,-1 2 1 15,1 1 0-15,1-1-1 16,0 2 0-16,-1-3 1 15,0 3 1-15,0-1-1 16,0 0-1-16,1 1-2 16,6-3 1-16,-1 2 2 15,5-3-2-15,1 1 1 16,2 1 0-16,1-3-3 16,1 0 3-16,-3 3 0 15,0-3 0-15,0 1 0 0,-1 1 0 16,-4 0 0-16,2 1 1 15,2 0-1-15,-1 0 0 16,3-2 0-16,3-1 0 16,2 0 0-16,3 0 1 15,0 0-1-15,2 1 0 16,1 1 1-16,-2-2-1 16,2 0 2-16,0 0 0 15,0 0-1-15,0 0-1 16,0 0 0-16,0 0-9 15,0 0-38-15,0 0-129 0,0-4-320 16</inkml:trace>
  <inkml:trace contextRef="#ctx0" brushRef="#br0" timeOffset="54788.6">22044 6256 711 0,'0'0'325'0,"0"0"-311"16,0 0-10-16,0 0 10 15,0 0 18-15,0 0 10 16,-10 64 15-16,10-37-25 16,0 3-3-16,0 3-2 15,0 0-8-15,0 3-2 16,4 3 11-16,-2 0-9 15,1 2 2-15,0 2-2 16,-2 2-5-16,1-2-3 16,-1 1 6-16,1-2-6 15,-1 1-4-15,3-1 1 16,-1 3 0-16,0 3-3 16,1 0 7-16,0-1-3 0,1-4-1 15,-1 0-7-15,1-2 7 16,-1-3-6-16,-1 1 6 15,0 2-7 1,0 0 3-16,-2 0-1 0,-1 1 6 16,0 0-4-16,0-2-3 15,0 0 1-15,0-2 5 16,0-1-7-16,2-2 3 16,-2-2 2-16,0-3 1 15,0-3-4-15,0 0-1 16,2-3-1-16,-2 2 2 15,1 0-1-15,2 1-1 0,0 0 1 16,0-4 3 0,2-4 1-16,-4-5-2 0,1-8-2 15,-1-3 0-15,-1-3-2 16,2 0 0-16,1 0-1 16,2-5-2-16,0-13-21 15,-4-13-43-15,-1-13-103 16,-4-15-444-16</inkml:trace>
  <inkml:trace contextRef="#ctx0" brushRef="#br0" timeOffset="56978.8">22008 6234 511 0,'0'0'112'15,"0"0"-93"-15,0 0 24 16,0 0 29-16,0 0 13 16,0 0-34-16,0 8-25 15,14-6 6-15,7-1 18 16,4 1-19-16,6-2 0 15,5 0-12-15,9 0 2 0,6 0-8 16,9-5-5-16,4-3 0 16,6-1-6-16,3 1 1 15,2 0-2-15,5 2 5 16,1 0-4-16,2 1-1 16,2 2-1-16,1-1 6 15,6 0-3-15,9-2-3 16,1 2 0-16,2-2 2 15,-2 0-2-15,-7 0-4 16,-7 1 4-16,-9 0 0 16,-4 1 0-16,-8 1 0 15,-4 1 2-15,-4-1-2 16,-2 0 1-16,-3 0 2 0,-4 1-3 16,-2 1 0-1,-8-1 0-15,-5 2 1 0,-7-3-1 16,-7 2 0-16,-9 1 0 15,-7-2 2-15,-4 1-1 16,-1 1 0-16,0 0 30 16,0-2 15-16,0 2-12 15,0 0-9-15,0 0-5 16,0 0-2-16,0-1-5 16,0 1 8-16,0 0-4 15,0 0 8-15,0 0 0 16,0 0-11-16,0 0 4 15,0 0-17-15,0 0 3 16,0 0 0-16,0 0-2 0,0 0 0 16,0 0-2-16,0 0 0 15,0 0-3-15,0 11-1 16,-3 9 4-16,0 5 2 16,0 5-2-16,3 2 2 15,0 4 0-15,0-1 1 16,0 4-2-16,0 2-1 15,0 3 1-15,0 4 0 16,0 2 3-16,0-1 7 16,3 3 1-16,2-3-9 15,1 2 3-15,1-1-2 16,0-2-2-16,2 0 5 16,-3 4-7-16,3 0 0 0,-6 1-1 15,0 0 1-15,-1-2 0 16,-2-3 1-16,0 0 0 15,0-1-1-15,0 5 0 16,1-2 3-16,2 0-2 16,2-4-1-16,-1 1 0 15,5-5-3-15,-2-4 3 16,-1-1 1-16,2-3-1 16,-3-1 4-16,2-4-3 15,-3-1-1-15,-1-3 1 16,0-4 1-16,-1-1-2 15,-1-4 1-15,-1 0-1 16,3-1 1-16,-3 0-1 0,3-4 0 16,-3-2 0-16,0-5 0 15,0-1 0-15,0 0 0 16,0-3 0-16,0 0 1 16,0 0 0-16,0 0 2 15,-1 0-1-15,-16 0-2 16,-10 0 0-16,-7 0 0 15,-4-3-2-15,-1-1 2 16,-3 1 0-16,-4 1-2 16,-1 1 2-16,-2 1-1 15,1 0-3-15,-2 0 1 16,-4 0-7-16,-3 0 9 0,-4 6-3 16,-4 2 1-1,-3 0 3-15,3 0-1 0,5 1 1 16,8-4 1-16,5 2-1 15,9-3 5-15,5-1-4 16,3 1-2-16,5-2 3 16,-2 1-2-16,-3-3 0 15,-3 1 0-15,-3 2-2 16,-4-2 5-16,0 2-4 16,-2-2 2-16,0 2-2 15,4 0 0-15,2-2 1 16,4 1-4-16,5 2 2 0,5-4 2 15,1 3 0 1,0 1 0-16,-2-1 0 16,-3 1 1-16,4 2-2 0,-4-2 2 15,2 4-2-15,2-5 2 16,1 2-2-16,-3-2 2 16,0 0-1-16,2-1 4 15,3 0-4-15,-2-1-4 16,0 1 4-16,1-1 5 15,1 0-5-15,-2 1 1 16,3 0-1-16,1-2 0 16,0 0 0-16,1 0 1 15,1 0-1-15,-2 0 0 16,2 0-1-16,-1 0 1 16,-1 0-1-16,0 0 1 0,-4 0 0 15,0 0 0 1,-3 0 0-16,0-2-1 0,0 0 1 15,3 2-2-15,2 0 2 16,4 0 0-16,-1 0 2 16,0-1-2-16,2 0 1 15,2 1-2-15,0 0 1 16,1 0 0-16,4 0 0 16,-2 0 0-16,3 0 0 15,2 0 0-15,2 0 0 16,1 0-2-16,-1 0 1 15,2 0 1-15,0 0-1 0,0 0-2 16,0 0-11 0,0 0-55-16,0 0-118 0,0-12-641 15</inkml:trace>
  <inkml:trace contextRef="#ctx0" brushRef="#br0" timeOffset="58578.58">9572 7596 746 0,'0'0'290'0,"0"0"-267"15,0 0 21-15,0 0 39 16,0 0-11-16,0 0-37 16,0 0-25-16,-5 38-8 15,5 2 16-15,0 5-2 16,0 4 0-16,6 2 1 16,-1 0-3-16,1-4-5 15,-3-6-5-15,4-4-2 16,-7-6-2-16,0-6 0 15,3-7-28-15,0-10-117 16,0-8-220-16,2 0-318 16</inkml:trace>
  <inkml:trace contextRef="#ctx0" brushRef="#br0" timeOffset="58976.76">9542 7613 552 0,'0'0'128'16,"0"0"-104"-16,0 0 1 16,0 0 26-16,0 0-3 0,0 0 15 15,79-34-16-15,-64 34-18 16,6 0-11-16,-2 12-7 15,4 3-4-15,0 4 2 16,-1 4-9-16,1 5 9 16,-2 3-6-16,-4 4 7 15,-4 4 7-15,-7 1 10 16,-6 4 10-16,0 0-8 16,-6-1-7-16,-9-6-6 15,-1-4-1-15,-2-4-3 16,0-9 2-16,-3-5-2 15,0-1 3-15,0-10-3 16,-4-4-6-16,-2 0-6 0,2 0-2 16,4-18-115-1,9-1-300-15</inkml:trace>
  <inkml:trace contextRef="#ctx0" brushRef="#br0" timeOffset="59760.72">9918 7977 744 0,'0'0'195'0,"0"0"-164"16,0 0 86-16,0 0-52 0,0 0-23 16,0 0-26-16,39-27-13 15,-17 24-1-15,2 2 0 16,-2 1-2-16,-4 0-1 15,-3 0 1-15,-6 0 0 16,-4 0-5-16,-5 7-3 16,0 1 8-16,0 3 0 15,-3 2 2-15,-12-2-2 16,3 5-1-16,-3-3 1 16,3-2 0-16,3 2 0 0,4-5 0 15,2 0 3-15,3-1-3 16,0-1-2-16,0 0 1 15,2 0-6-15,7-1 3 16,5 1-4-16,-1 0-2 16,-3-1 6-16,2 1-3 15,-1 1 6-15,-4 1 0 16,-2 2 1-16,-2 1-1 16,-2 2-7-16,-1 1 8 15,0 2-1-15,0 0 2 16,-3-3 1-16,-7 1 4 15,-4 0 7-15,-2-3 8 16,-1-4 17-16,-5-2 0 16,0-3-1-16,-8-2-19 15,-6 0-13-15,-6-4-1 0,-4-11-4 16,3 0-62-16,4-3-148 16,12-2-418-16</inkml:trace>
  <inkml:trace contextRef="#ctx0" brushRef="#br0" timeOffset="60715.65">14597 7312 672 0,'0'0'267'16,"0"0"-233"-16,0 0 57 15,0 0-8-15,0 0-35 16,0 0-24-16,0 0-19 0,-3 46 0 16,3-7 13-1,0 2-3-15,3 1-6 0,3-1-3 16,1-3-4-16,2-1 0 15,-3-6-2-15,-1-4-2 16,-2-7-83-16,-2-8-277 16,2-9-463-16</inkml:trace>
  <inkml:trace contextRef="#ctx0" brushRef="#br0" timeOffset="61096.11">14570 7353 748 0,'0'0'17'0,"0"0"-5"16,0 0-1-16,0 0 17 15,0 0 6-15,97-27 6 16,-72 27-16-16,-1 0-20 15,3 0 0-15,-9 0-1 16,0 13-3-16,-5 5 2 16,-1 5 5-16,-6 4 4 15,-1 2-6-15,-2 5 3 16,-3 2-1-16,0 0 6 16,0-1-9-16,-3-4 6 0,-10-1-1 15,-3-4 2-15,-2-7 3 16,-3-1 2-16,-1-6-3 15,-3-5 2-15,-2-5-5 16,1-2-4-16,2 0-6 16,7-8-121-16,14-9-189 15</inkml:trace>
  <inkml:trace contextRef="#ctx0" brushRef="#br0" timeOffset="61529.9">14877 7631 799 0,'0'0'142'16,"0"0"-132"-16,0 0 28 15,0 0-2-15,0 0-15 16,0 0-2-16,55-17-14 16,-32 17-1-16,-2 0 0 15,-4 0-4-15,-3 1 0 16,-2 6-5-16,-8 3 4 0,-1 2 0 16,-3 2 1-1,0 2 2-15,-1 0 0 0,-12 2 0 16,-1 2-1-16,-4 2 8 15,2-1 2-15,-2-2 5 16,4-3 5-16,5-5 2 16,5-4-8-16,4-2-7 15,0-5 1-15,6 0 8 16,18 0 10-16,16-3-8 16,11-14-16-16,10-4-3 15,3-3-108-15,-7-6-318 16</inkml:trace>
  <inkml:trace contextRef="#ctx0" brushRef="#br0" timeOffset="62300.63">18695 6971 698 0,'0'0'366'15,"0"0"-338"-15,0 0 30 16,0 0-6-16,0 0-28 16,0 0-17-16,0 54 3 15,0-16 4-15,5 0 2 16,8 0 0-16,-3-3-10 16,3-3-3-16,-5-8 0 15,0 0-3-15,-4-6-15 16,-1-2-87-16,-1-8-263 15,-2-6-403-15</inkml:trace>
  <inkml:trace contextRef="#ctx0" brushRef="#br0" timeOffset="62685.04">18707 6933 759 0,'0'0'4'16,"0"0"-3"-16,0 0 11 0,84-20 6 15,-61 20 12 1,1 0 32-16,-3 0-30 16,0 5-22-16,-5 10-2 0,-2 1-3 15,-3 3-1 1,-4 6 3-16,-3 0 8 0,-4 4-4 15,0 1 8-15,0 0 3 16,0 3-9-16,0-3-3 16,-1-2 0-16,-8-4-3 15,-2-5 3-15,-2-1-4 16,-2-5 8-16,-2-2-2 16,-2-5 8-16,-1-3-1 15,0-3-3-15,1 0-7 16,3-8-9-16,6-9-38 15,10-1-151-15,0-3-122 16</inkml:trace>
  <inkml:trace contextRef="#ctx0" brushRef="#br0" timeOffset="63323.5">19129 7136 112 0,'0'0'407'0,"0"0"-326"15,0 0-2-15,0 0 33 16,0 0 25-16,0 0-44 0,0 0-42 15,0 0-11 1,0 0-8-16,0 0 0 0,0 0-9 16,0 0 3-16,0 0-11 15,0 0 8-15,0 0-9 16,0 0-7-16,0 0-3 16,0 0 0-16,0 0 2 15,0 0-2-15,0 3-4 16,0 5-4-16,2 6 4 15,-1 4 2-15,1 6 4 16,-1 3-6-16,2 2 5 16,1 3-2-1,-1-1 1-15,1 0 0 0,-1-4 0 16,0-6 2-16,0-2-5 16,-2-8 1-16,2-4 1 15,-3-4 0-15,2 1 2 16,-2-4 1-16,3 0 1 0,2 0-2 15,1 0-5-15,-1-10-97 16,-5-4-312-16</inkml:trace>
  <inkml:trace contextRef="#ctx0" brushRef="#br0" timeOffset="64353.88">23154 6621 528 0,'0'0'450'0,"0"0"-411"16,0 0-6-16,0 0 11 0,0 0-21 16,0 0 14-16,-7 65-2 15,5-30-8-15,2 6 1 16,0 1 0-16,0 2-7 15,0-1-10-15,0 0-4 16,0-3-6-16,0-7 0 16,0-6-1-16,0-10-12 15,0-7-136-15,0-10-234 16</inkml:trace>
  <inkml:trace contextRef="#ctx0" brushRef="#br0" timeOffset="64769.99">23187 6594 669 0,'0'0'48'0,"0"0"-39"15,0 0-7 1,0 0 7-16,0 0 3 0,0 0 10 16,81-16 25-16,-68 26-19 15,1 1-3-15,1 5 5 16,0 5-15-16,1 3-4 16,-4 6 2-16,1 2-5 15,-7 6-1-15,-3 1 10 16,-3-2 1-16,0 3-4 15,-1-2 2-15,-10-3-7 16,-3-3-5-16,0-7 3 16,1-7-1-16,1-6-4 15,-2-5 0-15,-1-5 1 16,-4-2-3-16,1 0-34 0,0-11-180 16,6-8-50-1</inkml:trace>
  <inkml:trace contextRef="#ctx0" brushRef="#br0" timeOffset="65181.89">23501 6902 939 0,'0'0'42'16,"0"0"-41"-16,0 0 25 0,0 0 20 15,-63 77-3-15,54-49-6 16,3 1-20-16,3 0-5 16,3-2-2-16,0-6 0 15,0-4-1-15,13-4 1 16,7-6-5-16,2-7 0 15,7 0 4-15,4 0-4 16,-5-10-5-16,-6-6-10 16,-7-4 8-16,-6-1 2 15,-6-6 0-15,-3-2 1 16,0 3 4-16,-3 3-5 16,-13 6 4-16,-5 5 6 0,-3 10-3 15,-5 2-7-15,0 0-6 16,-1 10-80-16,1 1-264 15</inkml:trace>
  <inkml:trace contextRef="#ctx0" brushRef="#br0" timeOffset="67062.25">8659 7754 467 0,'0'0'99'16,"0"0"-89"-16,0 0 9 16,0 0 20-16,0 0 7 15,0 0-2-15,0 0-5 16,-50 0-3-16,40 0-3 0,-2 0 7 15,-1 0-1 1,7 7 0-16,-3 0-23 0,3 2-3 16,0-1-10-16,2 2 0 15,2-1 2-15,2 1-4 16,0 0 12-16,0-3-11 16,0-2 8-16,7 1-10 15,1-5 8-15,2 0-6 16,2-1 3-16,2 0 7 15,-2 0-11-15,-1-5-1 16,-3-4-1-16,0 0-3 16,-4-2-6-16,-4-2 10 15,0 1 1-15,0-1 8 16,0 0-4-16,-7 4 9 16,-1 1 3-16,2 4-6 0,1 1-7 15,0 2-4-15,-1 1-6 16,0 0-65-16,0 0-74 15,3 4 17-15,3 0-127 16</inkml:trace>
  <inkml:trace contextRef="#ctx0" brushRef="#br0" timeOffset="67654.7">8642 7725 493 0,'0'0'58'0,"0"0"-11"15,0 0 27-15,0 0-12 0,0 0-16 16,0 0-21-16,8 0-17 16,4 5 7-16,3 0-7 15,1 2-3-15,2 1 0 16,0-1 1-16,-2 3-6 15,-2 0 0-15,-4 1-1 16,-1-2 1-16,-3 1 1 16,-1 0-1-16,0-1-2 15,-3-2 2-15,-2 0 2 16,0-1-1-16,0 1 5 16,0-2-4-16,0 1 4 15,-4 1-1-15,-7 1 12 16,-2 1 11-16,-8-1 6 0,-3 0-4 15,-3 1 1 1,-1 0-7-16,2-1-4 0,1-2 1 16,7 1-2-16,6-4-4 15,8-2-7-15,2-1-5 16,2 0-1-16,0 0-2 16,0 0-22-16,0 0-123 15,5 0-52-15,5 0-384 16</inkml:trace>
  <inkml:trace contextRef="#ctx0" brushRef="#br0" timeOffset="68432.28">8553 7806 318 0,'0'0'138'16,"0"0"-66"-16,0 0 44 15,0 0-31-15,0 0-11 16,0 0-12-16,-42-5-13 16,18 5-11-16,-4 0 3 15,-11 0-20-15,-4 0-5 16,-2 0 4-16,-3 0 4 15,-1 0 3-15,3 0-16 0,7 0 6 16,6 0-1-16,9 0-1 16,8 0-7-16,7 0 0 15,3 0-4-15,3 0-4 16,0 0 2-16,1 0-1 16,0 0 0-16,0 0-1 15,2 0 0-15,0 0-8 16,0 0-22-16,0 0-75 15,0 0-148-15,0 0-137 16</inkml:trace>
  <inkml:trace contextRef="#ctx0" brushRef="#br0" timeOffset="69454.61">8220 7814 217 0,'0'0'72'0,"0"0"-23"16,0 0 50-16,0 0 2 0,0 0-19 15,0 0-35 1,-9 0-18-16,9 0 12 0,-3 0 7 16,-4 0-17-16,2 0-13 15,-2 0-14-15,-1 0 8 16,-2 0-10-16,-2 0 10 16,-4 0-7-16,-4 0 6 15,-2 0-2-15,-2 0 18 16,1 0-16-16,1 3 18 15,1 1-3-15,3-1-5 16,2-3 4-16,1 0-7 16,-3 0-11-16,2 0-3 15,-5 0-1-15,-6 0 1 16,-12 0-4-16,-10 0-78 0,-9 0-23 16,-11-3 93-16,-4 2-9 15,-9 0-7-15,2-1 23 16,5-1 1-16,6-2 25 15,11-1 40-15,12 0-10 16,7 1 12-16,9 1-25 16,5-2-11-16,4 2 4 15,6 1-13-15,4-1 0 16,4 3 0-16,6-1-6 16,1 1-9-16,0-1 3 15,0 2 0-15,0-1-10 16,0 1-12-16,1-2-6 15,9 2-3-15,6 0 2 0,0 0-110 16,0 0-157 0,1 0-27-16</inkml:trace>
  <inkml:trace contextRef="#ctx0" brushRef="#br0" timeOffset="73353">7858 7847 446 0,'0'0'283'0,"0"0"-255"16,0 0 48-16,0 0 84 15,0 0-70-15,0 0-41 16,-3 0-32-16,1 10-14 16,1 10 7-16,-1 5-2 0,2 6 2 15,0 5 2 1,0 4 6-16,0 7-4 0,-1 9-5 16,-1 3-1-16,-1 5 3 15,0 0 4-15,-1-4-5 16,1 2-7-1,3 0 7-15,-3 1-1 0,3-2-3 16,0 1 0-16,0-5 3 16,0-1-4-16,0-3 4 15,0-4 2-15,0-6-4 16,0-3-6-16,0-1 6 16,0-7-4-16,0-4 6 15,0-8 0-15,-2-6-4 16,2-4 2-16,-1-6-2 15,1-1-5-15,0-3 6 0,0 0-4 16,0 0-2 0,0 1 2-16,0 0-1 0,0 2-1 15,0 0 2-15,0 3 0 16,0-3 0-16,0 1-1 16,0 0 0-16,0 1 1 15,0 0-2-15,0 3 1 16,0 0 0-16,0 1-1 15,0 3 1-15,0 2 0 16,0 3 0-16,0 3-1 16,0 1 1-16,0 0 0 15,0 0-1-15,1-2 1 0,1 3-1 16,1-1 2 0,0 3-2-16,1 2 0 0,1 1 1 15,-2 0-1-15,0 0 2 16,-2 2 1-16,2-5 0 15,-1-2 1-15,1-3 0 16,-2-1 0-16,1-2-3 16,-2-3 0-16,1-1 0 15,-1-1-1-15,0-1 0 16,2-1 0-16,-2 1 0 16,0 0 1-16,0-2-1 15,0 2 2-15,0-2-1 16,0-1 1-16,0 0 3 15,0-1-4-15,0-2-1 16,0 0 0-16,0-2 1 0,0-1-1 16,0-1 1-1,0 0 0-15,0 0 1 0,0 0-2 16,0 0 0-16,0 1 0 16,1 2 0-16,3-3 5 15,1 2-4-15,-2-1 3 16,3 1-1-16,3-1-3 15,4-1 1-15,2 0 2 16,6 0-1-16,3 0-1 16,4 0 1-16,2 0-2 15,1 0 0-15,5 0 0 16,0 0 0-16,5 0 0 0,0 0-2 16,-2 0 2-16,0 0-1 15,0 0 1-15,2-3 0 16,3 0 1-16,5-1-2 15,-1 0-1-15,4-2 2 16,-2 2 0-16,-3-2 0 16,-1 2-1-16,-3 0 1 15,1 0 0-15,0-2-2 16,1 3 2-16,0-1 0 16,-2 0 0-16,0 1-1 15,-2-1-2-15,-2 1 0 16,-5 1 2-16,-1 1 0 15,-2 0 0-15,-4-2-1 0,4 0 2 16,-1 0 1-16,0 0-1 16,-2 0-1-16,4 1 1 15,-1-3 1-15,0 4-1 16,5 0-3-16,9-2 3 16,1 3 1-16,9 0-1 15,8 0 1-15,4 0-3 16,7 0 0-16,1 0 2 15,4 5 3-15,-1 3-3 16,2 2 1-16,2-2 1 16,1 1 2-16,0 2 0 15,3-2-4-15,1 1 2 0,-2 1-1 16,2-1-2-16,-7 0 1 16,-4 2 0-16,-1-2 0 15,-5 0-1-15,-1-1-3 16,-5 1 4-16,-4 0 3 15,-4-2-3-15,-4 0 0 16,-4-1 1-16,-2-2-1 16,-2 0 0-16,0-1 0 15,-2-1 1-15,0-2 0 16,-2 1-1-16,-3-1 2 16,-1 1-2-16,-4-2 0 15,-7 0 1-15,0 0-2 16,-5 0 0-16,1 0 1 0,-1 0 0 15,0 0 2 1,2 0-4-16,2 0 2 0,-3-2 0 16,0 1 0-16,-3-2-1 15,-2 1-1-15,1-1 2 16,-1 2 1-16,2-1 1 16,3 0-4-16,-2 2 2 15,4-2 0-15,-4 1 0 16,-7 0 0-16,0-1 0 15,-3 2-3-15,-3-1 3 16,0-1 0-16,-3 2 0 16,0 0 0-16,-2 0 4 15,4 0-4-15,1 0 0 16,0 0 0-16,1-1 1 0,-1 1-2 16,-1 0 1-1,0 0 0-15,-3 0 0 0,-2 0 0 16,0 0 1-16,0 0 0 15,0 0-1-15,0 0-2 16,0 0 0-16,0 0 2 16,0 0 2-16,0 0-1 15,0-2 0-15,0 0 0 16,0-3-1-16,0 1 1 16,0 0-1-16,0-2 0 15,0 0-1-15,0-1 1 16,-2 2 0-16,-2-2 0 15,1 0 2-15,-1-1 1 0,-1-1-1 16,-1-2-1 0,0-1 0-16,-1-2 1 0,-1 0 0 15,1-3-1-15,-2-1 0 16,0 0 1-16,3 1-2 16,0-1 1-16,1 0-1 15,1 1 4-15,-2-1-4 16,3-1 1-16,0-2 0 15,0-1 0-15,-1-2 0 16,1-5 1-16,-3 2-2 16,3-5 0-16,-3-2 0 15,1-2 0-15,2-1 1 0,-1 1-2 16,2 2 1 0,2 0 0-16,-1 1 1 0,1-1-1 15,0 1 0-15,0-4 1 16,-2-3 0-16,2-3-1 15,-1-4 0-15,1-2-1 16,0-2 1-16,0 0 0 16,0 0 0-16,0 3 0 15,0 5 0-15,0 1 1 16,0 3-2-16,0 1 2 16,0 0-1-16,0 0 0 15,0 1 0-15,0 1-1 16,0 0 1-16,-3 1 0 15,1 1 0-15,1 3 0 16,-2 2 0-16,0 1 1 0,2 3-1 16,1 1 1-16,-3 2-1 15,1 0 0-15,-1 0-1 16,0 1 1-16,0-2-1 16,0 0 1-16,-2 2 1 15,2 3-1-15,0 0 0 16,-1 1 0-16,3-2 0 15,-2 2 0-15,1 3 0 16,1 1 1-16,-2 5-1 16,3 0 0-16,-2-1 0 15,1 4 0-15,1 0-1 16,-2 0 1-16,1 2 2 0,1 0-2 16,0 0 2-16,0 0-1 15,0 2-1-15,0-1-4 16,0 1 4-16,0 1 0 15,0 0 1-15,0 0-1 16,0 0-4-16,0 0 1 16,0 0-1-16,0 0 0 15,0 0 2-15,1 0-3 16,10 0 5-16,6 0 0 16,3 0 0-16,1 0 1 15,0 0 0-15,1 0 2 16,-1 0-3-16,4 0 0 15,2 0 0-15,-2 0-1 16,4 0 1-16,1 0 0 16,-2 0 1-16,-1 0-1 0,0 0 0 15,-3 0-1-15,-2 0 1 16,-2 0 0-16,-1 0 2 16,2 0-2-16,0 0 0 15,0 0 2-15,-1 0-4 16,0 0 0-16,-1 0 2 15,0 0-1-15,0 0-1 16,-2 0 2-16,-2 0-4 16,2 0 3-16,-4 0 1 15,3 0 1-15,-3 0-1 16,3 0 0-16,-3 0 0 16,4 0 0-16,-1 0 0 0,0 0-5 15,0 0 1-15,0 0-2 16,-4 0 2-16,-3 0-3 15,3 0 6-15,-3 1-1 16,4 1 2-16,1-1 0 16,-1 1 0-16,3-2 0 15,1 0 0-15,-1 1-3 16,0-1 3-16,0 0 0 16,-2 0-4-16,-2 0 4 15,-3 0-1-15,2 0 0 16,-1 0 1-16,-1 0 0 15,4 0 0-15,1 0-1 16,-2 0 1-16,1 0 0 0,-2 0 0 16,-2 0-1-16,-2 0 0 15,-2 0 1-15,-2 0 0 16,3 0 0-16,1 0-2 16,3 0 1-16,3 0 1 15,-2 0-1-15,-2 0 0 16,-1 0 1-16,-4 0-2 15,1 0 1-15,-2 0 0 16,1 0-3-16,1 0 4 16,1 0 0-16,0 0 0 15,1 0 0-15,0 0-3 16,1 0 3-16,0 0 1 0,1 0-1 16,-1 0-1-16,1 0 1 15,-3 0 0-15,-1 0-1 16,4 0 1-16,-5 0 0 15,-1 0 0-15,0 0 0 16,-1 0 0-16,-1 0 0 16,-1 0 1-16,0 0-1 15,0 0 1-15,0 0 5 16,0 0-6-16,0 0 2 16,0 0 0-16,0 0-1 15,0 0-1-15,0 0-1 16,0 0 1-16,0 0-2 15,3 0 3-15,2 0-1 0,2 0 1 16,-4 0 0 0,0 0-2-16,-2 0 0 0,-1 0 0 15,2 0 1-15,-2 0 0 16,0 0 3-16,0 0-3 16,0 0 0-16,0 0 1 15,0 0 0-15,0 0 0 16,0 0 1-16,0 0-2 15,0 0-1-15,0 0 1 16,0 0-2-16,0 0 0 16,0 0 0-16,0 0-45 15,3 0-206-15,0 0-344 16</inkml:trace>
  <inkml:trace contextRef="#ctx0" brushRef="#br0" timeOffset="74359.06">13419 7727 486 0,'0'0'102'16,"0"0"-18"-16,0 0 55 16,0 0 26-16,0 0-86 15,0 0-4-15,0 0-28 16,-17-25-20-16,15 25 7 15,-2-1-4-15,-2 1-16 16,-2 0-13-16,-4 0 4 0,-1 0-2 16,-2 2-1-16,1 6-1 15,0 2 3-15,3 1 1 16,2 1-4-16,2 1 0 16,1 0 0-16,4 0 1 15,-1 1-1-15,3 2 0 16,0-2-1-16,0 1 2 15,0-1-2-15,3-2 0 16,8-3 1-16,1 3 1 16,3-5 0-16,4-2 3 15,0-3-5-15,-1-2 7 0,2 0-3 16,-2 0-4-16,0-1 1 16,-5-6-1-16,0 1 0 15,-4-2 2-15,-4-1-3 16,1 0 1-16,-6-1 0 15,0-3 4-15,0 2-2 16,0-4-2-16,0 0 0 16,-8-2 0-16,1 0 4 15,-1 2-4-15,1 0-2 16,0 5 1-16,-1 2 0 16,2 4 1-16,-3 1 0 15,-1 1-2-15,-1 2-2 16,1 0 3-16,1 0 0 15,3 0 1-15,3 0-1 16,0 0-5-16,1 0-10 0,-1 0-13 16,2 2-36-16,-1 5-64 15,2-2-128-15,0 1-80 16</inkml:trace>
  <inkml:trace contextRef="#ctx0" brushRef="#br0" timeOffset="75059.05">13460 7646 305 0,'0'0'79'0,"0"0"-27"16,0 0 41-16,0 0 24 16,0 0-14-16,0 0-8 15,-5 0-19-15,5 0 1 16,0 0-15-16,0 0-21 15,0 0-8-15,0 0-30 16,14 0 12-16,7 0-9 0,4 0-1 16,3 0-5-16,-1 0 2 15,-1 0-2-15,-2 3-1 16,-4 0 1-16,0 1 0 16,-7 1 0-16,-2-1 0 15,-4 0 0-15,-3 1 1 16,-2-3-1-16,-2 4-8 15,0-2 8-15,0 3-2 16,0 1 2-16,0-1 1 16,-2 2-1-16,-6 2 1 15,2 3 1-15,-3 1-2 16,0 2 2-16,-3 1-1 16,0-1-1-16,0 1 0 0,-1-2 3 15,0 0-2 1,0-3 11-16,-2 1 6 0,0-3 6 15,0 1 7-15,1-2-9 16,0-2-3-16,1-2-2 16,4-3-3-16,3 1 0 15,3-2-3-15,1-2-6 16,2 0-1-16,0 0-2 16,0 0 2-16,0 0-2 15,0 0-2-15,0 0 0 16,-3 1-21-16,-4 1-52 15,-4-1-64-15,-2-1-280 16</inkml:trace>
  <inkml:trace contextRef="#ctx0" brushRef="#br0" timeOffset="78248.03">12274 9899 93 0,'0'0'0'0,"0"0"-25"16,0 0 25-16,0 0 44 16,0 0 11-16,0 0-33 15,0-27-11-15,0 18 28 16,0 2-28-16,-6 0 5 15,3 2 35-15,-3 0-11 0,3 2 1 16,0 1 19-16,1 0-10 16,1 2 17-16,-1 0 1 15,2 0-13-15,0-1 7 16,-1 1 23-16,-1 0 2 16,1-2-5-16,1 2-23 15,0 0-14-15,0 0-18 16,0-1-8-16,0 1 8 15,0 0-5-15,0-2-12 16,0 2-6-16,4 0-1 16,10 0 2-16,7 0-1 15,8 0 0-15,9 0-3 16,5 0-1-16,12 0 1 0,10 0 6 16,9 0-7-16,8 0 1 15,5 0 0-15,2-1 0 16,7-3-1-16,2 0 2 15,8-1 2-15,2 1-4 16,0 1 0-16,0-3-2 16,5-1 2-16,3 0-2 15,2 0 2-15,1-1 0 16,-5 1 0-16,-2 1 1 16,-3 1 2-16,-2-1-3 15,-5 0 2-15,-7 1-2 16,-4-1-2-16,-4-1 2 15,-4 0 0-15,-3 2-5 16,-3-2 5-16,-4-1 0 0,2 2 0 16,-4-3 2-16,3 1 0 15,0 3-1-15,1-1-1 16,1 2 0-16,-2 0 3 16,1 0-1-16,1 1-2 15,-6-1-2-15,-2-1 0 16,-2-3 1-16,1 1 1 15,7-2 0-15,3 1-2 16,-1 0 2-16,3 1 0 16,-2 0 1-16,-3 2-1 15,-2-2 2-15,-1 3 0 16,-2 1-2-16,1-1 0 0,-1-1-1 16,-2 1 1-16,-1-2 2 15,-5 4-2-15,-5-1-1 16,-5 1 1-16,-6-1-1 15,-4 1 1-15,0 0 0 16,-5 0 0-16,0-1 0 16,-4 2 0-16,-2-3-1 15,-1 1 3-15,-6-2-4 16,0 2 2-16,-4-1 0 16,-3 2 1-16,-3-1-1 15,-2 0 0-15,-2 0 0 16,-3 0 4-16,4 0-3 15,-2-1-1-15,3 1 2 16,-1-1-2-16,2 0 2 16,-3-1-2-16,-1 3 0 0,-1-2 1 15,-3 1 0-15,-1-1 3 16,-1-1 2-16,-2-3 21 16,0-2-8-16,0-1-9 15,0-1-4-15,0 0-1 16,0-4-2-16,0-1-2 15,0-3 0-15,-3-5-1 16,-3-5 0-16,-1-2 0 16,-2-1-1-16,-1 1 0 15,0 1 1-15,3 3 4 0,1 0-3 16,-2 2-1-16,1 1 0 16,1-1-3-16,-2 0 3 15,1-3 2-15,-3 2-1 16,2-1 0-16,-1 1 0 15,3-4-1-15,-1 3 0 16,-1-1 1-16,2 2 4 16,0 1-3-16,2 1-2 15,-2 0 0-15,2-2 1 16,-1 2 2-16,2 0-1 16,1 1 5-16,1-1-1 15,1 1-2-15,-2-3-1 16,1-1-1-16,-2 0 3 15,1-2-4-15,-2 2-1 16,0 1 0-16,-1 0 3 0,1 3 0 16,-1-1 1-16,1-2-2 15,-1-1 2 1,0-4 0-16,0-4 0 0,2-2-4 16,-2-4 2-16,2 2 1 15,2 1-3-15,-1 6 0 16,2 5 0-16,-1 9 1 15,1 4 0-15,0 2-1 16,-2 3 0-16,1 2 1 16,-2-2 0-16,0 0 0 15,1 1-1-15,0-3 0 16,0-2 1-16,-1 0-1 16,1-5 1-16,-2 1-1 0,1 0 1 15,0 2-2-15,-2 1 1 16,2 1 0-16,0 1-1 15,-1 0 1-15,1 2-2 16,0 1 2-16,0-1 3 16,0 0-3-16,0 1 0 15,2 0 0-15,-3 0-4 16,3 1 4-16,-1 0 4 16,1-1-3-16,1 2 0 15,-2-2-2-15,1 0-1 16,-2 0 2-16,2 1 3 15,-2-1-2-15,1-1-1 0,-1 0 0 16,0-2 0 0,0 2-1-16,0 2 2 0,2 4-2 15,1 0 2-15,-2 4-2 16,1-2 0-16,1 2 1 16,-2-1-2-16,2-1 2 15,-1 2-2-15,1-1 4 16,0 0 0-16,-2 0-2 15,2 1 0-15,0-2-1 16,0 3 2-16,0 0-1 16,0 0 0-16,0 0 2 15,0 0-5-15,0 0 2 16,0 0-2-16,0 0-2 16,0 0 1-16,0 0-2 0,0 0 5 15,0 0 0-15,2 0 2 16,8-1 1-16,2 1 1 15,3-2 0-15,2 2-1 16,-1 0-1-16,3 0 0 16,2 0-2-16,3 0 2 15,1 0 1-15,-1 0-2 16,-6 0 0-16,0 0 1 16,-4 0-1-16,-3 0 0 15,0 0 0-15,-2 0 0 16,1 0-1-16,-1 0 1 0,-3 0 2 15,0 0-2 1,-1 0-2-16,-2 0 2 0,-1 0 0 16,0 0 1-16,-2 0 0 15,0 0-1-15,0 0 2 16,0 0-6-16,3 0 4 16,2 0-1-16,2 0 1 15,5 0 0-15,1 0-1 16,0 2 1-16,-2-1 1 15,-3 0-1-15,-4-1-1 16,-2 2 1-16,-2-2-2 16,0 0-3-16,0 0-10 15,0 0-31-15,-5 0-107 16,-14 0-90-16,-1 0-487 0</inkml:trace>
  <inkml:trace contextRef="#ctx0" brushRef="#br0" timeOffset="79106.35">17846 7401 394 0,'0'0'77'0,"0"0"-19"16,0 0-20-16,0 0-3 15,0 0 4-15,0 0-3 16,-71-10-5-16,65 10-18 16,1 0-1-16,0 0 7 0,0 0-3 15,0 0-6-15,-1 0-1 16,0 0 6-16,0 0 0 15,-2 4-5-15,1 2-1 16,0 0 3-16,1 1 5 16,0-1-8-16,0 1 6 15,2-1 3-15,-2 1-5 16,3 0-1-16,0 2 2 16,1 1-3-16,2 0 13 15,0 0 1-15,0 1-16 16,0-1-3-16,3 2 6 0,6-3-6 15,4 1-1 1,-1-3 2-16,5 0 1 0,-1-3-1 16,3-1 4-1,1-2-3-15,-1-1 0 0,-1 0-3 16,-3 0 0-16,-3 0-3 16,-1 0 1-16,-4-4 3 15,-1-3 1-15,-3-3-4 16,0-1 0-16,-3-2 2 15,0 1-5-15,0-5 0 16,0 5 0-16,0-5 0 16,-1 6 0-16,-2 0 0 15,0 3 2-15,1 1-2 16,-2 0 3-16,1 2-3 0,-4 3 0 16,0-3 0-16,0 2 0 15,-2 0-1-15,-2 2 1 16,-1 0 0-16,2-1 2 15,1 2-5-15,0 0 2 16,3 0 0-16,0 0 1 16,3 4-16-16,3 4-163 15,0-4-37-15,0-3-458 16</inkml:trace>
  <inkml:trace contextRef="#ctx0" brushRef="#br0" timeOffset="79747">17882 7346 342 0,'0'0'171'0,"0"0"-133"16,0 0 39-16,0 0 6 0,0 0-18 15,0 0-20-15,-6 1 14 16,6 1-32-16,9 0-25 15,3 1 13-15,7 3-9 16,2 2 6-16,5 2-8 16,-3 2-3-16,3-1-1 15,-1 1 2-15,-1 0 0 16,0-1-4-16,-5 2 2 16,-4-2-1-16,-5-1-2 15,-2 1-5-15,-3 1 8 16,-4-1-6-16,-1-1 3 0,0 1-7 15,0-1 2 1,0 0 7-16,-6 1 1 0,-5-1 5 16,1 0-5-16,-2 0 0 15,-2 0 1-15,-3 0 2 16,-2-2 7-16,2-1 17 16,1 0 13-16,4-1 12 15,0-2-14-15,3-1-7 16,0-2-1-16,-3 2-4 15,2 0-12-15,-3 0-7 16,2 0-6-16,0-1 6 16,1 3-5-16,-2-2-2 15,1 1-20-15,2 2-69 16,-1-2-173-16,3-1-62 0</inkml:trace>
  <inkml:trace contextRef="#ctx0" brushRef="#br0" timeOffset="82399.12">17479 9519 55 0,'0'0'52'0,"0"0"-11"0,0 0-13 16,0 0 12-16,0 0 21 15,0 0 49-15,-7 3-13 16,7-3-23-16,0 0-11 16,0 0 20-16,0 0-8 15,0 0-1-15,0 0-25 16,0 0-20-16,0 0 12 16,0 0 2-16,0 0-16 15,0 0-4-15,0 0-1 16,0 0-3-16,3 0-7 15,10 0-1-15,9 0-1 0,6 0 6 16,7 0-11 0,4-4 2-16,6-1-4 0,2 2-2 15,3-2 7-15,0-1-8 16,-2 1 0-16,-3-1 1 16,-2 0-1-16,-1 2 1 15,-3-2-2-15,1 1-3 16,5 1 4-16,-2-2 1 15,9 0-1-15,2-1 0 16,-2 2 0-16,3-4 3 16,1 4-3-16,0-4 0 15,2 1 0-15,2-2-5 0,0 0 5 16,-2 1 0 0,-4 1 1-16,-1 0 0 0,1 2-1 15,-1-2 0-15,3 2 3 16,5 0-3-16,1-1 0 15,-1 3 4-15,1-3-4 16,-2-1 1-16,3 2-1 16,-1-2 0-16,3 0 2 15,-1 0-2-15,-3-1-1 16,-3 1-2-16,2 1 3 16,-1 0 0-16,4 0 0 15,1-1 0-15,-1-2 0 16,-2 2 0-16,0-3 0 0,-1 0 0 15,-2 2 0 1,2-1 0-16,-2 3 0 0,-2 0 0 16,1 2 4-16,-4 0-4 15,-3 1 1-15,2-2-3 16,1 1 2-16,0-1-1 16,-2 0 1-16,-3 0 0 15,-4 1-2-15,-5-1 1 16,-1 1-2-16,-5 2-1 15,-5 2 2-15,-3-1 1 16,-6 0 0-16,-3 0-1 16,-3 1 2-16,-3-2 0 15,-1 0 1-15,1 2 0 16,-3-4 2-16,-1 2-3 0,-3 1 0 16,-2-1-2-16,1 1 4 15,-2 0-2-15,0-1 0 16,0-2 0-16,0 0 2 15,0-4 5-15,0 1-7 16,0-1 2-16,0-3 7 16,0-4-6-16,1-2 1 15,1-5 0-15,-2-4-3 16,0-3 4-16,0-6 10 16,0-2-5-16,-6-6 0 15,1-3 2-15,1-6 0 16,4-2-3-16,0-1-3 15,0-1-5-15,0 2 0 0,0 6 3 16,0 2-2 0,0 5 0-16,0 0-2 0,0 2 0 15,0-1 2-15,0-3-1 16,0 1 10-16,-7-2-5 16,-3-2 4-16,0 2 2 15,-5-3 0-15,1-2-6 16,-2 1-6-16,3 0 2 15,0 3-1-15,3 2 0 16,1 4 2-16,2 2 0 16,1 1-1-16,-3 6-2 15,4 3-1-15,1 2 1 0,-1 5 2 16,4-2 2 0,-1 3-1-16,1 0 0 0,-1-2-1 15,1 2-1-15,-1 1-1 16,0 2 0-16,2 3 4 15,0 5 1-15,0 1-2 16,0 1 0-16,0 1 11 16,0-2-13-16,0 1 3 15,0 1 3-15,0-1-6 16,0 3 2-16,0 1 0 16,0 0 0-16,0 1-1 15,0 0 2-15,0 0-4 16,0 1 1-16,0 1-1 0,0 0 3 15,0 0-1 1,0 0-4-16,0 0 2 0,0 0-2 16,0-1 2-16,7 1 5 15,5-3-4-15,3 2 0 16,1-1 1-16,2 1-1 16,2 1-1-16,2 0-1 15,3 0 1-15,5 0 1 16,3 0 0-16,0 0-1 15,3 0 1-15,-2 0-1 16,-1 0 0-16,1 0 0 16,0 0 0-16,-5 0 1 15,1-2-1-15,-5 1 0 16,0 0 0-16,-1-1-1 0,0 1 1 16,-1 0-1-1,3-3 0-15,0 2 0 0,0 0 0 16,1 1-6-16,0-2 5 15,-3 1-5-15,0 1 7 16,0 1-2-16,-2 0 1 16,-1-1-1-16,0 1-1 15,-5-2 3-15,-4 2 0 16,-4 0-1-16,-4 0 1 16,-1 0 0-16,-3 0-4 15,0 0 3-15,3 0 0 16,0 0 0-16,5 0-1 15,4 0 2-15,2 0 0 0,3 0-1 16,-1 0 0 0,-1 0-3-16,0 0-1 0,-1 3-3 15,-3-2-1 1,0 1 7-16,0-2 2 0,2 0-1 16,0 0-2-16,4 0 2 15,-2 0 1-15,-4 0-1 16,-3 0 1-16,-7 0 0 15,-1 0 0-15,0 0-1 16,0 0-5-16,0 0 4 16,0 0 2-16,0 0 1 15,0 0-1-15,0 0 0 0,0 0-1 16,0 0-2 0,2 0-53-16,7 0-23 0,4 0-282 15,2 0-471-15</inkml:trace>
  <inkml:trace contextRef="#ctx0" brushRef="#br0" timeOffset="83399.98">21964 7124 228 0,'0'0'154'0,"0"0"-94"16,0 0 13-16,0 0-16 15,0 0-14-15,0 0-1 16,0 0-7-16,-31 0-13 15,26 0-4-15,-1 0-3 0,3 6-1 16,-2 0-7-16,1 2 2 16,0 1 5-16,-1-1 2 15,2 2-2-15,0 0 3 16,3-2-2-16,0 2 2 16,0-1 4-16,0 1-5 15,0-2-4-15,3 4 7 16,8-3-12-16,4 0-3 15,1 0 3-15,5-2-5 16,0-1 0-16,0 0 0 16,-2-4 3-16,-4 1-2 15,-3 0-3-15,-3-3 0 0,-4 2 2 16,-1-2 0 0,-3 0-2-16,1 0 4 0,1 0 3 15,-2 0 2-15,4-5 1 16,-1-5-3-16,1-1-6 15,-1-3 2-15,-1 0-1 16,0 0-2-16,-3 1 0 16,0 1-2-16,0 3 5 15,0 2 12-15,-3 1-4 16,-1 2 1-16,-1 0 5 16,-1 0-7-16,0 0 5 15,-1 0 13-15,-2-2-9 16,0-1-11-16,-2 1 5 15,1 2-13-15,-2 1 7 16,0 3-7-16,2 0 1 0,1 0-1 16,-3 0 0-16,5 0-4 15,-1 1 2-15,0 5-18 16,2 1-42-16,-1 0-89 16,4-2 13-16,3 0-71 15</inkml:trace>
  <inkml:trace contextRef="#ctx0" brushRef="#br0" timeOffset="83988.42">22058 7118 14 0,'0'0'31'0,"0"0"72"0,0 0-19 16,0 0-17 0,0 0-2-16,94 4-35 0,-67 1-3 15,-2 1-14-15,0 0-11 16,-2-1 2-16,-5 1-4 16,-4 1 1-16,-3 0-1 15,-5-1 0-15,-4-1-2 16,-2 1 2-16,0-2 4 15,0 1 68-15,0 1-36 16,0 0-11-16,0 0-9 16,-2-1 7-16,-2 0-15 15,-1 1 20-15,-3 0 0 16,-2 2 10-16,-2 0-10 16,-2 0 12-16,-2 1-2 0,-1 0 3 15,-1 0-4 1,-3-1-2-16,2-1 12 0,0 1-4 15,2-1-5-15,3 0-13 16,5-1-6-16,0-4-10 16,5 1-5-16,1 0 0 15,3 3-4-15,0-4-201 16,0-2-256-16</inkml:trace>
  <inkml:trace contextRef="#ctx0" brushRef="#br0" timeOffset="89674.8">8675 7411 135 0,'0'0'430'0,"0"0"-374"0,0 0-21 15,0 0 57-15,0 0 18 16,0 0-24-16,0 0-27 16,-13 0-38-16,13 0-7 15,0 0 1-15,0 0-2 16,0 0 4-16,0 0 3 16,0 0-2-16,0 0 5 15,0 0 1-15,0 0-1 16,0 0-6-16,-2 0-1 15,1-2-14-15,-2 2 6 16,1-1 7-16,-4-1 1 16,-5-3 2-16,-3 1-13 15,-4 1-3-15,2 0-1 0,-4 0 3 16,2 0-1-16,-4-2 0 16,1-1 1-1,-4 2 0-15,2-1 2 0,-5 3-3 16,4 2-2-16,-1 0 0 15,0-2 2-15,2 2 0 16,-1 0 1-16,0 0-4 16,1 0 5-16,-2 0-4 15,2 0 3-15,-3 0-4 16,-2 0 1-16,4 0-1 16,-6 0 1-16,-1 0-1 15,0 0 1-15,1 0-1 0,7 0-1 16,4 0 0-1,7 0 2-15,3 0-1 0,5 0 1 16,4 0 4-16,-2 0-5 16,2 0 1-16,0 0 1 15,0 0 0-15,0 0-1 16,0 0 0-16,0 0-1 16,0 0-5-16,2 0 1 15,11 0-55-15,2 0-99 16,-3-3-356-16</inkml:trace>
  <inkml:trace contextRef="#ctx0" brushRef="#br0" timeOffset="91144.96">13521 7103 250 0,'0'0'138'0,"0"0"-129"16,0 0 54-16,0 0 8 15,0 0-1-15,0 0 5 16,-6-4-23-16,6 4-3 15,0-2 0-15,0 2 3 16,-2 0-12-16,1 0-2 16,-1 0 8-16,-6 0-11 15,-4 0-14-15,-3 0-12 0,-6 0-7 16,2 0 1 0,-3 0 0-16,0 0 2 0,-2-2-4 15,1-1 13-15,3 0 5 16,-1 0 3-16,0 1-1 15,3-1-4-15,-1 1 2 16,0 0-3-16,2 0 5 16,1 1-10-16,2-1-1 15,0 1 2-15,3 1-2 16,2 0 0-16,0-1-5 16,2 1 2-16,1 0 0 15,0-2-1-15,-2 2-2 0,-2 0 1 16,1 0 0-1,0 0-4-15,0 0 5 0,5 0-5 16,2 0 1 0,2 0-1-16,0 0 1 0,0 0-2 15,0 0 3-15,0 0-2 16,0 0-1-16,0 0-9 16,0 0-55-16,0 0-59 15,0 0-187-15</inkml:trace>
  <inkml:trace contextRef="#ctx0" brushRef="#br0" timeOffset="92709.62">17827 6807 186 0,'0'0'82'15,"0"0"-17"-15,0 0 25 16,0 0-7-16,0 0 11 0,0 0-16 16,0 0-19-16,0 0-3 15,1 0 22-15,-1 0-5 16,0 0-5-16,0 0-24 15,0 0-13-15,0 0-2 16,0 0-6-16,-6 0 3 16,-12 0-9-16,-7 0-8 15,-5 0 3-15,-1 0 5 16,0 0 3-16,-1-3 0 16,3 1-6-16,-1 0 4 15,1-1-6-15,7 2 4 16,2-1 2-16,8 1-2 15,4 1-5-15,6-2 12 0,-1 2-10 16,2-1-5-16,-2 0 9 16,0 0-7-16,0-1-2 15,-1 0-3-15,1 1-2 16,0 1-1-16,-1-1-2 16,1 1 1-16,0-2 0 15,2 2-1-15,-2-1 0 16,-2 1-3-16,-1 0-29 15,-5 0-39-15,-3 0-25 16,-4 0-54-16,5 0-150 16,3 0-133-16</inkml:trace>
  <inkml:trace contextRef="#ctx0" brushRef="#br0" timeOffset="94528.96">22055 6578 413 0,'0'0'75'16,"0"0"1"-16,0 0 5 0,0 0-2 15,0 0 18-15,0 0-11 16,0 0-53-16,6-3 19 16,-6 2 14-16,0 1-4 15,0 0-13-15,0-2-16 16,-3 1-25-16,-11-2 1 15,-8 0-8-15,-5 1-1 16,-1 0 5-16,-3 1-3 16,-1 0-4-16,1-2 3 15,3 3-1-15,5-2 3 16,2 2-3-16,5 0 4 16,5 0 1-16,5 0 0 15,3 0 2-15,2 0-4 16,-2 0 0-16,-1 0 3 15,-1 0 1-15,2 0 2 16,-1 0 8-16,2 0 3 0,-1 0 0 16,2 0-6-16,1 0 3 15,0 0-6-15,0 0 2 16,0 0-1-16,0 0-1 16,0 0-4-16,0 0-3 15,0 0 5-15,0 0-7 16,0 0-2-16,0 0 1 15,0 0 0-15,0 0-1 16,0 0 0-16,-2 0 0 16,1 0-2-16,-2 0-2 15,1 0 2-15,0 0-1 0,2 0-8 16,-1 0-18-16,1 0-61 16,0 0-5-16,0 0-194 15,0-8-504-15</inkml:trace>
  <inkml:trace contextRef="#ctx0" brushRef="#br0" timeOffset="109890.38">29516 870 878 0,'0'0'50'0,"0"0"-34"15,0 0 100-15,0 0-56 16,0 0-1-16,0 0-15 15,0 0-22-15,4-18-6 16,-1 18 6-16,-3 0-8 16,2 0 6-16,-1 3 1 15,4 15-8-15,4 8 24 16,3 6-21-16,-2 3-2 0,1 4-11 16,1 0 2-1,-3 3-2-15,1-2 2 0,2-2-3 16,-4-6-1-16,-2-7 0 15,-2-4 5-15,-1-6-5 16,-1-8-1-16,-2-4 0 16,0-3 3-16,0 0 1 15,0 0 4-15,0-10 4 16,0-11 9-16,0-7-20 16,0-8 0-16,0-3-1 15,0-8 0-15,0 0-3 16,-2-2-2-16,1 5 3 15,1 7 2-15,0 5 0 0,0 6 0 16,0 6 0 0,4 6 0-16,5 4 1 0,-3 6-1 15,-2 1-1-15,-1 3 1 16,0 0 0-16,2 0-2 16,4 3-2-16,3 12 2 15,2 8 0-15,0 3 2 16,-2 4-1-16,0 3 1 15,-2-5-1-15,-2-1 1 16,1-3 1-16,-3-7-1 16,-2-4 1-16,1-7-1 15,-2-2 0-15,-3-2 0 0,0-2 2 16,0 0 2-16,0 0 2 16,0-5 4-16,0-10-5 15,1-4-4-15,2-4-1 16,0-1-1-16,3-1-4 15,2 1 3-15,1 2 0 16,4 4-2-16,-1 5 3 16,0 5-3-16,0 2 2 15,-5 4 2-15,1 1 0 16,0 1 0-16,3 0-2 16,3 0 1-16,3 11-3 15,4 8 4-15,0 2 0 16,2 6 0-16,-3 2 3 0,-3 1-1 15,1 3 4 1,-6-3-2-16,-1 2-3 0,-3-2-1 16,-2-3-1-16,0-2-3 15,0-7-34-15,3-2-79 16,0-8-38-16,2-7-237 16,0-1-386-16</inkml:trace>
  <inkml:trace contextRef="#ctx0" brushRef="#br0" timeOffset="110279.48">30179 852 1055 0,'0'0'60'16,"0"0"-47"-16,0 0 32 15,0 0-3-15,0 0 32 16,-3 79-33-16,4-42-16 16,11 3-6-16,3-2-10 15,0 1-3-15,1-3-1 16,1-7-5-16,2-5 3 16,0-7-3-16,1-11-8 15,-1-2 1-15,-1-4 7 16,0 0 6-16,-4-16 2 15,-1-6 2-15,-7-8 17 0,-3-6 3 16,-3-6-12 0,0-1-10-16,0-3 0 0,0 7-3 15,0 8-4-15,-2 9 0 16,1 10-1-16,-1 5-7 16,2 4-26-16,0 2-53 15,0 1-96-15,5-2-373 16</inkml:trace>
  <inkml:trace contextRef="#ctx0" brushRef="#br0" timeOffset="110556.28">30854 837 1194 0,'0'0'50'16,"0"0"-41"-16,0 0 31 15,0 0-4-15,0 0-6 16,0 0-10-16,-53 90-8 16,39-54-2-16,-1 3-7 15,-1-1-3-15,-3-4-24 16,-2 0-43-16,4-9-64 0,3-7-173 15,6-6-181 1</inkml:trace>
  <inkml:trace contextRef="#ctx0" brushRef="#br0" timeOffset="110766.25">30643 881 1023 0,'0'0'164'16,"0"0"-162"-16,0 0 29 16,0 0 46-16,88 93-7 0,-65-57-14 15,2-1-26 1,1 1-23-16,4-4-7 0,5 0-30 16,3-5-110-16,-5-5-259 15</inkml:trace>
  <inkml:trace contextRef="#ctx0" brushRef="#br0" timeOffset="111303.57">29400 1685 921 0,'0'0'106'0,"0"0"-81"0,130-18 87 15,-66 13-33-15,11 0-14 16,20-3 2-16,20-2-26 15,19-1-20-15,11-2-9 16,1-2-3-16,-10-1-7 16,-11 2 2-16,-12-5 1 15,-12 0-4-15,-14-1 0 16,-14 3-2-16,-20 3-3 16,-20 6 4-16,-17 0-3 15,-13 2-8-15,-3 2-25 16,-22 4-83-16,-19 0-216 15,-17 0-465-15</inkml:trace>
  <inkml:trace contextRef="#ctx0" brushRef="#br0" timeOffset="111645.92">29474 1954 1120 0,'0'0'90'0,"0"0"-87"16,0 0 8-16,100-14 54 15,-13-5 13-15,25-4-33 16,18-3-17-16,13 2-10 0,2-1-6 16,-4 4-4-1,-8 2 2-15,-7 2 7 0,-18 3-11 16,-15 0-1-16,-19 1-1 15,-20 0 10-15,-12 3 7 16,-12 3-5-16,-11 1 6 16,-10 3-1-16,-4 2-4 15,-5-1-1-15,0 2-14 16,0 0-2-16,-5 0-48 16,-16-1-119-16,-24-4-544 15</inkml:trace>
  <inkml:trace contextRef="#ctx0" brushRef="#br0" timeOffset="115718.51">29337 3087 615 0,'0'0'102'16,"0"0"-22"-16,0 0 19 16,0 0 14-16,0 0-20 15,0 0-28-15,0 0-36 0,0 0-13 16,31-48-5-16,-13 37 2 15,6 0 1-15,3-2-4 16,4 0 6-16,1-1 1 16,-1 3-2-16,-6 2-9 15,-5 2 3-15,-7 3-5 16,-5 2 2-16,-5 0-4 16,-2 2-2-16,2 0-4 15,2 11 1-15,2 13 3 16,-3 7 1-16,3 6 3 15,-6 5-2-15,-1 8-1 16,0 1 3-16,0-1-1 0,-14 3-1 16,-9-7-1-1,-4-2 2-15,-7-6-1 0,-5-6 0 16,-6-6 2-16,2-7 0 16,0-3 4-16,5-6 3 15,8-6 2-15,10-3 5 16,8-1 8-16,4-4-8 15,5-12 1-15,1-2-9 16,2 0-3-16,0 1-5 16,3 2 1-16,11 2-3 15,4 3-2-15,-1 3 1 16,2 4 1-16,1 3 0 16,2 0-1-16,3 8 0 15,2 12-3-15,1 5 3 16,0 4 1-16,-2 5-2 15,-5 1 0-15,0 2 1 16,-4-3-17-16,3 1-50 0,1-6-54 16,1-9-80-16,-1-10-202 15</inkml:trace>
  <inkml:trace contextRef="#ctx0" brushRef="#br0" timeOffset="116020.88">29986 3094 1172 0,'0'0'147'15,"0"0"-137"-15,0 0 9 16,0 0 31-16,0 0 8 16,0 0-41-16,0-3-14 15,0 3-3-15,0 0-9 16,0 8-40-16,0 13-1 16,0 5-79-16,-3 6-133 15,-16 3-196-15</inkml:trace>
  <inkml:trace contextRef="#ctx0" brushRef="#br0" timeOffset="116221.72">29925 3585 688 0,'0'0'316'0,"0"0"-283"15,0 0 19-15,0 0 53 16,0 0-9-16,0 0-37 15,0 0-41-15,0 0-12 16,1 0-6-16,1 0-61 16,4 0-71-16,1 0-261 15,1-5-359-15</inkml:trace>
  <inkml:trace contextRef="#ctx0" brushRef="#br0" timeOffset="116669.04">30370 3044 1115 0,'0'0'79'0,"0"0"-41"0,0 0 33 16,0 0 19-16,0 0-18 16,0 0-44-16,-13-16-26 15,13 26-2-15,0 16 0 16,0 13 0-16,7 8 3 16,3 6 2-16,3 0 2 15,-1 4 0-15,2-2-3 16,-2-3-1-16,-3-6-2 15,-2-7 5-15,-1-8 3 16,-3-5-1-16,0-10 0 16,-1-5-3-16,-1-5 5 0,-1-3 3 15,0-3-2 1,0 0 4-16,0 0-6 0,0 0 5 16,0 0-5-16,0 0-7 15,0 0-2-15,0 0-41 16,0 1-69-16,-27 9-379 15</inkml:trace>
  <inkml:trace contextRef="#ctx0" brushRef="#br0" timeOffset="118507.78">29325 5736 784 0,'0'0'239'0,"0"0"-226"16,0 0 34-16,0 0 14 0,0 0 11 15,0 0-11 1,0 0-38-16,0 9-12 0,0 7-7 16,0 7 33-16,0 4-9 15,0 3-2-15,0 4 2 16,0 3-8-16,0 0-4 15,0 2-3-15,0 0 2 16,0-1-4-16,2 1 0 16,-1-2 3-16,2 1 0 15,3-2-3-15,-2-1 2 16,1 1-4-16,1-4-1 16,0 0 2-16,0 1-2 15,0-6-1-15,0 2 0 16,-2-4-3-16,1 0 0 15,-1 2 1-15,0-2 0 0,-3-1 0 16,2-1-2-16,0-2 2 16,0 2 1-16,1-1-3 15,-1 1 5-15,0-2-1 16,0 1-4-16,0-2 3 16,0 0-3-16,-1-1 1 15,-2-1-1-15,1-2-1 16,2-6 4-16,-2 1-1 15,1-6-5-15,-2-2 2 16,0-3-1-16,0 0-1 16,0 0 0-16,0 0 0 0,0 0-12 15,0-4-34-15,-13-19-54 16,-7-8-171-16,-2-11-596 16</inkml:trace>
  <inkml:trace contextRef="#ctx0" brushRef="#br0" timeOffset="122407.91">29351 5729 283 0,'0'0'114'0,"0"0"-76"15,0 0 29-15,0 0 9 16,0 0 15-16,0 0-36 16,0 0-4-16,0 0 15 15,0 0 5-15,0 0 7 16,0 0-14-16,0 0-9 15,0 0-14-15,0 0 0 16,0 0-9-16,0-4-16 16,0-5-3-16,0 0 2 0,0 0-3 15,0-5-1-15,0 0-6 16,0-6 2-16,0 2 3 16,-2-1-1-16,-1 3 5 15,0-2-4-15,0 4-2 16,0-1 5-16,-1 0 10 15,1 3-13-15,-2-2-6 16,2 0 0-16,0 3 8 16,2-2-4-16,-1 3-3 15,1 1 2-15,1 4-2 16,-2 2-1-16,1 1 2 16,1 1 0-16,0 1-2 15,0 0-1-15,0-2 1 16,-2 2-2-16,2 0 0 15,0-1 2-15,0 1-1 0,0 0-1 16,0 0 0-16,0 0 0 16,-1 0 1-16,1 0-2 15,0 0 2-15,0 0 0 16,0 0-3-16,0 0 0 16,0 0 0-16,0 0 0 15,0 0 1-15,0 0-1 16,0 0 0-16,0 0-1 15,0 0-1-15,0 0 1 16,0 0-3-16,0 0 1 16,0 0 2-16,6 3 1 15,4 3 1-15,2 1 0 0,2 0 0 16,-1 2 2-16,3-3-5 16,1 3 2-16,-1-2 0 15,8 0 2-15,0-1-2 16,0 0 0-16,4 0 1 15,-2-3-1-15,0 1 0 16,0-1-1-16,-7 1 1 16,1 0-1-16,-3 2 1 15,-2 1 0-15,3 0 0 16,-1 0 0-16,-1-1 1 16,2 0-1-16,1-1 0 15,1 1 0-15,-1-2 1 16,4 2 0-16,-4-3-2 0,-1 2 1 15,0-1 0-15,-5 0-2 16,2 2 1-16,-3 0 1 16,4 0-2-16,-1-1 0 15,5 0 2-15,-1-1 0 16,2 0 0-16,-2-1-4 16,-1 0 0-16,-1-1 4 15,-4 2-2-15,0-2 0 16,-3 1 1-16,-1 1 0 15,-1-1-1-15,1 1-1 16,0 0 1-16,5-1 0 16,-1 1 2-16,2-1 0 0,3 0-1 15,-2-2 1 1,-2 3-3-16,-3-2 2 16,-1 1 1-16,-7 0-1 0,0-3-1 15,-2 1 2-15,-1-1 0 16,2 0-1-16,-1 0 0 15,2 0-1-15,0 0 2 16,2 3 0-16,-4-3 0 16,3 0-1-16,-2 1-1 15,-2 1 1-15,1-1 1 16,1 1-1-16,1 0 0 16,2 1 1-16,-1 0 0 15,1-1 0-15,-1 0-2 16,0 0-1-16,-1 1-1 0,0-3 4 15,-1 3-1-15,1-2 0 16,0 1 1-16,1 0 0 16,-1 0-1-16,1-1 0 15,0 2 1-15,2-2 0 16,-3 2 0-16,1 0-1 16,1 1 1-16,-1-1 0 15,-1 2 0-15,3-2-1 16,3 1 1-16,-1 2 0 15,1 0-1-15,-1-2 1 16,1 0 0-16,2 2 0 0,-1-2 0 16,-1 0 0-1,0-1 0-15,-1-1 0 0,0 2 0 16,0-1 0-16,0 1 0 16,-1 0-1-16,2-1 1 15,-2 0 0-15,2 3-2 16,3-2 2-16,-1 0 0 15,1 0 0-15,1-1 0 16,-1-1 0-16,1 3 0 16,-4-2-1-16,-3 0 0 15,-1-2-2-15,-3-1 4 16,-2 1-4-16,0-1 3 16,0 0 0-16,0 0 0 15,0 0 0-15,0 0 0 16,0 0 0-16,0 0 0 0,0 0-2 15,0 0 2-15,0 0 0 16,0 0 0-16,0 0 0 16,0 0 0-16,0 0 1 15,0 0 1-15,0 0-1 16,0 0 4-16,0 0 0 16,0 0-2-16,0 0 2 15,0 0 0-15,0 0 0 16,0 0-2-16,0 0-1 15,0 0 0-15,0 0-1 16,0 0-1-16,0 0 2 16,0 0-2-16,0 0 0 0,0 3 0 15,0 0-3 1,0 3 1-16,0 4 2 0,0 0 0 16,0 2 0-16,0-1 0 15,1 1 4-15,1 0-4 16,3 4 1-16,-3-1 0 15,1 0-1-15,0-1-1 16,-3-1 1-16,3 0 2 16,-2-1-2-16,-1 0 0 15,0 4 1-15,0-3-1 16,0 1 3-16,0 2-3 16,0-4 2-16,0 1-1 0,2-2 1 15,-2 0-2 1,0 2 1-16,0-3 0 0,0 3-1 15,0-2 0-15,0 3 0 16,1 0 0-16,2-2 3 16,0 2-2-16,-1-1-1 15,-2-4 1-15,1 0 1 16,-1-1-2-16,2 0 1 16,-1-2-1-16,2 1 0 15,-2 2 1-15,1-2 1 16,-1 1-2-16,-1 0 1 15,2-3 0-15,-1 0 0 16,3-3 0-16,-4 0-1 0,1 0 0 16,1-1 1-1,-2-1 1-15,0 2-1 0,0-2-1 16,0 0 1-16,0 2-2 16,0-1 2-16,0-1-1 15,0 1 0-15,0-1 0 16,0 0 1-16,1 0 0 15,1 0 1-15,-2 0 1 16,0 0 1-16,0 0-1 16,0 0-1-16,0 0 0 15,0 0 0-15,0 0 2 16,0 0-1-16,0 0-2 16,0 0 5-16,0 0-3 15,0 0-2-15,0 0 0 16,0 0 3-16,0 0-1 15,0 0-2-15,0 0 2 0,0 0 1 16,0 0-3-16,0 2 0 16,0 0-1-16,-3 1 0 15,-7 2 0-15,-3 1 1 16,-2 3-1-16,-3 0 1 16,-1 0-1-16,-3 3 0 15,-2-1 2-15,0 3-2 16,-1 0 0-16,0 0 1 15,-1 0-1-15,-3 1 0 16,6-2 0-16,0 1 0 16,4-2-1-16,2-1 2 15,4 0-2-15,0-2 2 16,2 0 1-16,2-2-2 0,0-2 1 16,0 1-1-16,-1-3 2 15,-5 4 5-15,3-1-2 16,-3-2 2-16,0 2 3 15,0 0-9-15,0 0 4 16,2 0 3-16,1-1-8 16,3-2 3-16,1 0 1 15,0-2-1-15,3-1-3 16,-1 2 0-16,0-1 2 16,-2 2-1-16,-3 1-1 15,0 1 1-15,-2 0 0 0,1 2 0 16,0 1-1-1,-1-3 3-15,2 1-2 0,-1-2-1 16,2 0 0-16,1 0 1 16,0 1-1-16,-2-1 1 15,1 0 0-15,-3 1-1 16,-1 1 0-16,0 1 0 16,1 0 0-16,-2 0 1 15,0 1-1-15,3-2 0 16,1-3 0-16,0 2 0 15,0 1 0-15,-2-2 1 16,0 1-1-16,1-1 0 16,1 1 0-16,1-2 1 15,0 1-1-15,-1-2 1 0,2 2-1 16,-1-3 0-16,1 0 0 16,0 2 0-16,1-2 0 15,-2 2 0-15,2 0 0 16,-1 0 1-16,-1 0-1 15,0-1 0-15,-3 1 0 16,0 0-1-16,1 0 2 16,3-2-1-16,0 2 1 15,6-3-2-15,2 0-3 16,1 0-8-16,0 0-16 16,0 0-13-16,0-4-39 15,1-10-144-15,14-6-323 16</inkml:trace>
  <inkml:trace contextRef="#ctx0" brushRef="#br0" timeOffset="123226.05">30656 6120 406 0,'0'0'272'0,"0"0"-183"16,0 0 40-16,0 0-9 16,0 0-22-16,0 0-47 15,42-2-21-15,-2 0 4 16,14-1-6-16,7-3-16 15,9 1 3-15,7-1-3 16,1-2-7-16,0 0-2 16,-11 0-3-16,-11-1 2 15,-9 3 2-15,-14-1-1 16,-8 2-1-16,-9 1 1 16,-8 1 8-16,-5 1 12 15,-2 2 8-15,-1 0-7 0,0 0-7 16,0 0-3-16,0 0-3 15,0 0-6 1,0 0-5-16,0 0-4 0,0 0-30 16,0 0-51-16,0 0-96 15,0 0-346-15</inkml:trace>
  <inkml:trace contextRef="#ctx0" brushRef="#br0" timeOffset="124845.85">29318 5878 456 0,'0'0'99'16,"0"0"-34"-16,0 0 35 15,0 0 6-15,0 0-32 16,0 0-37-16,-6-1 9 16,4 1-9-16,1 0 4 15,-2 0-15-15,-6 0-5 16,-5 0-7-16,-3 4-3 0,-10 6 17 16,-6-1-3-1,-9 2-1-15,-12 1-2 16,-8 0-5-16,-8-2 1 15,-6-2 13-15,-4-2-1 0,3-2 16 16,5-2-11-16,5-1 1 16,7 1-16-16,10-2-7 15,9 3 0-15,10-1-9 16,7 2-2-16,6-1 1 16,3 0-2-16,8-2-1 15,2-1 0-15,5 0 0 16,0 0 2-16,0 0-2 15,0 0-13-15,5 0-17 16,12 0-25-16,11 0-8 16,6 0-69-16,2 0-300 0</inkml:trace>
  <inkml:trace contextRef="#ctx0" brushRef="#br0" timeOffset="125827.08">29379 6496 63 0,'0'0'122'16,"0"0"-59"-16,0 0 34 15,0 0 10-15,0 0-11 16,0 0-4-16,0 0-11 16,0 0-10-16,0 0 14 15,0 0-10-15,-2 0-2 16,-1 0-27-16,-1 0-3 15,-8 0-7-15,-6 0-21 16,-10 0 2-16,-14 2-5 16,-9 2 0-16,-10 3-1 0,-6 0 10 15,-3 0 18 1,3-1 1-16,3 0-1 0,5-1 1 16,6 1-2-16,3-2-13 15,0-1-5-15,2 1 2 16,-3-1-11-16,1 0-5 15,3-1 7-15,3 1-4 16,8 0-5-16,6 0 0 16,6-3-1-16,9 1-3 15,4-1 3-15,6 0-2 16,2 0 1-16,1 0-2 16,2 0-2-16,0 0 2 0,0 0 1 15,0 0 0 1,0 0-2-16,0 0 0 0,0 0-6 15,0 0 1-15,0 0-40 16,0 4-122-16,0 0-323 16</inkml:trace>
  <inkml:trace contextRef="#ctx0" brushRef="#br0" timeOffset="127601.33">29617 6035 480 0,'0'0'187'16,"0"0"-137"-16,0 0 57 16,0 0 9-16,0 0-11 15,0 0-53-15,27-54-35 16,-7 46-6-16,2 1-2 16,0-2 1-16,0 4 0 15,0 0 5-15,0 3-7 0,-2 0 9 16,-4 2-4-16,-5 0-3 15,-4 0-2-15,-1 0 5 16,-2 9-7-16,2 10-3 16,0 8 7-16,-2 4-3 15,-3 3-3-15,-1 0 0 16,0 3-3-16,-1-3 3 16,-13 2-1-16,-5-5 3 15,-3-1-5-15,-6-4 2 16,0-6-3-16,-2-4 4 15,3-5-2-15,5-5-1 16,7-6-1-16,3 0 1 0,5 0-1 16,2 0 0-1,2-8-3-15,3-1 1 0,0 0 2 16,0 2 0-16,8 2 2 16,6 1-2-16,1 2 1 15,3 2-1-15,2 0 1 16,2 0-1-16,0 10 0 15,-2 4-2-15,-1 2 1 16,-1-2 0-16,-6 2-29 16,0-3-51-16,1-4-117 15,-1-5-136-15</inkml:trace>
  <inkml:trace contextRef="#ctx0" brushRef="#br0" timeOffset="127851.98">29998 6080 1098 0,'0'0'69'15,"0"0"-20"-15,0 0 39 16,0 0-13-16,0 0-31 15,0 0-28-15,-1-8-16 16,1 8-7-16,0 0-31 16,0 5-27-16,1 10-13 0,1-2-160 15,-2 4-206-15</inkml:trace>
  <inkml:trace contextRef="#ctx0" brushRef="#br0" timeOffset="128068.81">30003 6363 1053 0,'0'0'60'16,"0"0"-21"-16,0 0 62 15,0 0-9-15,0 0-42 0,0 0-31 16,-3 0-19-16,3 0-22 15,0 0-60-15,0 0-89 16,7 0-269-16</inkml:trace>
  <inkml:trace contextRef="#ctx0" brushRef="#br0" timeOffset="128394.63">30202 6055 610 0,'0'0'442'16,"0"0"-415"-16,0 0 25 0,0 0 15 15,0 0 16-15,0 0-30 16,-8-8-28-16,8 13-17 15,0 13 10-15,0 5 17 16,4 2-21-16,0 5-1 16,1 1-5-16,-1 3-4 15,1 3-2-15,-1-1-4 16,1 1-13-16,2-2-75 16,-5-4-115-16,-2-5-361 15</inkml:trace>
  <inkml:trace contextRef="#ctx0" brushRef="#br0" timeOffset="130130.41">30080 6728 173 0,'0'0'243'16,"0"0"-165"-16,0 0 57 15,0 0-7-15,0 0 14 16,0 0-18-16,-2-3-47 15,2 3-20-15,0 0-15 16,0 0-8-16,0 8 14 16,0 6-3-16,0 5-23 15,0 4-4-15,2 2-1 0,-1 1 6 16,1 4 0 0,0-1 1-16,-2 0-7 15,0 1-6-15,0 0-1 0,0-3-5 16,0-1 4-16,0-2-6 15,0 0-3-15,1-6 3 16,2-1-1-16,0-7 0 16,0-5-1-16,-3-3 3 15,2-2-1-15,-2 0 1 16,0 0 4-16,0 0 1 16,0-11 6-16,0-10-12 15,0-7-1-15,0-6 0 16,0-7 0-16,-6 2-3 15,1 1 1-15,4 8-10 16,-1 6 7-16,2 5 2 16,0 2 1-16,0 5-2 15,0-1 2-15,0 1-2 0,0-2 2 16,-2 0 3-16,2 3-3 16,0 1-2-16,-1 3 2 15,1 3 3-15,0 1-3 16,0 2 0-16,0 1 0 15,0 0 1-15,0 0-2 16,0 0 0-16,0 0 0 16,0 0-3-16,0 14-2 15,0 7 6-15,0 3 0 16,0 2 0-16,0 4 2 16,1-1 1-16,1 3-3 15,1 1 2-15,0-1-1 0,0 0 1 16,0 2-2-16,0-1 1 15,2-2 4-15,2 1-4 16,-3 1 2-16,-1-1 1 16,2 0-1-16,-5-5 0 15,0 0 1-15,0-4-3 16,0-5 2-16,1-2-3 16,1-5 2-16,-1-4-2 15,1-3 0-15,-2-1 1 16,2-3-1-16,-2 0 2 15,0 0 2-15,1 0-1 16,-1 0 0-16,0 0-1 16,0 0-1-16,0 0 2 0,2 0-3 15,2 0-4 1,0 0-20-16,1-4-37 0,-4-3-141 16,-1 0-452-16</inkml:trace>
  <inkml:trace contextRef="#ctx0" brushRef="#br0" timeOffset="131317.81">30180 7589 164 0,'0'0'796'0,"0"0"-729"0,0 0-25 16,0 0 51-16,0 0-24 15,-83 7-13-15,64-1-22 16,-1 0-6-16,-3 3-15 16,2 2-9-16,1 0 4 15,2 4-7-15,4-1 4 16,5 1-5-16,4 1 3 16,3-1-3-16,2 1 5 0,0-2-5 15,0 1 0 1,7-2-2-16,7 0 0 0,2-2 2 15,1-3 0-15,-1 1-3 16,-3-1 2-16,4 0-1 16,-5 2 1-16,1-2 1 15,1 1 0-15,-4 0 0 16,0 0-1-16,-2-1 1 16,-4 3 2-16,-1-1-2 15,-3 4 1-15,0-1-1 16,0 2 1-16,0-2 5 15,-6 0 3-15,-7-2 0 16,-2 1 1-16,-6-4 12 0,-4 1-1 16,-2-4-6-1,-3-2 3-15,0-3-2 16,-1 0-10-16,1 0 10 0,5-8-1 16,2-11-7-16,7-3-3 15,4-2-5-15,5 2-12 16,5 4-21-16,2 5-37 15,0 5-57-15,0 0-280 16</inkml:trace>
  <inkml:trace contextRef="#ctx0" brushRef="#br0" timeOffset="133709.41">27399 5754 808 0,'0'0'318'0,"0"0"-291"0,0 0-15 16,0 0-3-1,0 0 15-15,0 0 2 0,100-57-8 16,-72 51-11-16,4-1-7 15,-3 2-9-15,-2 1-54 16,-1 2-113-16,-10 0-123 16,-4 1-302-16</inkml:trace>
  <inkml:trace contextRef="#ctx0" brushRef="#br0" timeOffset="133918.62">27620 5691 564 0,'0'0'175'0,"0"0"-125"16,0 0 50-16,0 0 5 16,0 0-7-16,0 0-38 0,-33 76-16 15,33-51-19-15,5 5-18 16,7 1-7-16,1 0 0 16,0 2-55-16,-1-3-113 15,-6 1-90-15,-4-5-228 16</inkml:trace>
  <inkml:trace contextRef="#ctx0" brushRef="#br0" timeOffset="134114.78">27604 6062 50 0,'0'0'806'15,"0"0"-712"-15,0 0 36 16,0 0-34-16,0 0-39 15,0 0-26-15,20-33-19 16,3 26-6-16,-1-1-6 16,4-1-6-16,2 1-41 15,2-5-136-15,1-1-154 16,-3-3-363-16</inkml:trace>
  <inkml:trace contextRef="#ctx0" brushRef="#br0" timeOffset="134486.07">27905 5799 839 0,'0'0'244'0,"0"0"-230"0,0 0 45 15,0 0 38-15,0 0-30 16,0 0-28-16,-57 58-17 15,56-40-5-15,1 1-11 16,0-5-2-16,4-2-3 16,12-7 4-16,1-5 0 15,5 0-5-15,4 0-12 16,-6-13 1-16,-1-1-12 16,-8-2 16-16,-9-1 7 15,-2-2 5-15,0 2-2 16,-2 2-1-16,-11 3 3 0,-1 5-3 15,-5 6-1-15,-3 1-2 16,-2 0-8-16,0 14-28 16,2 3-66-16,7 1-118 15,3-1-94-15</inkml:trace>
  <inkml:trace contextRef="#ctx0" brushRef="#br0" timeOffset="134887.67">27547 6439 507 0,'0'0'327'0,"0"0"-256"0,0 0 18 16,0 0 14-16,0 0-25 15,0 0-20-15,45-15-11 16,-22 11-10-16,6-1-19 16,2-1-10-16,2-3-8 15,-2 1-7-15,-1 0-69 16,-6-1-84-16,-6 2-158 16,-7 2-113-16</inkml:trace>
  <inkml:trace contextRef="#ctx0" brushRef="#br0" timeOffset="135089.81">27735 6371 506 0,'0'0'136'0,"0"0"-79"15,0 0 35-15,0 0 64 0,0 0-14 16,0 0-47-16,-27 39-41 16,27-22-14-16,0 5-24 15,0-1-4-15,0 1-8 16,3 4-4-16,3 1-11 15,-2-2-26-15,1 2-35 16,-2-6-79-16,-1 0-69 16,-1-7-10-16,-1-6-172 15</inkml:trace>
  <inkml:trace contextRef="#ctx0" brushRef="#br0" timeOffset="135288.04">27692 6639 566 0,'0'0'175'16,"0"0"-96"-16,0 0 77 16,0 0-12-16,0 0-60 15,0 0-30-15,-6-4-27 16,13 3-21-16,12-2-2 16,5-3-4-16,3-4-9 15,7 1-73-15,1-3-159 16,-4-1-121-16</inkml:trace>
  <inkml:trace contextRef="#ctx0" brushRef="#br0" timeOffset="135536.76">27949 6508 569 0,'0'0'390'0,"0"0"-337"15,0 0 30-15,0 0 7 16,0 0-9-16,0 0-27 16,-47 45-26-16,47-21-9 15,0 3-6-15,1 3-11 16,8-1 1-16,0 1-3 16,-1 0 0-16,-5 0-51 0,0 1-58 15,-3-6-249 1</inkml:trace>
  <inkml:trace contextRef="#ctx0" brushRef="#br0" timeOffset="136653.95">31688 5806 687 0,'0'0'212'0,"0"0"-201"15,0 0 0-15,0 0 73 16,-95 47 14-16,74-19-29 15,9 8-26-15,3 0-4 16,8 4-12-16,1-6-8 16,0-6-4-16,13-4-1 15,8-8-4-15,3-6-4 0,6-5-1 16,3-5 0-16,-2 0 1 16,0-11-6-16,-4-9-9 15,-8 0 3-15,-3-3 6 16,-9-5 0-16,-7-3 12 15,0-3 4-15,-3-4 2 16,-15 3-6-16,-3 4 2 16,0 7-13-16,0 8-2 15,1 9 1-15,-2 7-7 16,2 0-41-16,0 6-39 16,7 10-59-16,4-2-180 15,6-1-192-15</inkml:trace>
  <inkml:trace contextRef="#ctx0" brushRef="#br0" timeOffset="136980.82">32081 5842 971 0,'0'0'66'0,"0"0"-59"16,0 0 22-16,0 0 36 15,-73 87-13-15,55-40-13 16,0 5-6-16,-3 2-10 15,3-3-12-15,2-5-5 16,4-3-6-16,1-4-1 16,4-3-20-16,1-5-34 15,6-6-109-15,0-11-177 16</inkml:trace>
  <inkml:trace contextRef="#ctx0" brushRef="#br0" timeOffset="137219.75">32094 6083 1065 0,'0'0'86'0,"0"0"-66"15,0 0 17-15,0 0 1 16,-49 103 17-16,40-69-26 15,5 3-12-15,-2-1-13 16,1-1-4-16,-1 0-30 16,2-7-48-16,4-6-135 0,0-6-144 15</inkml:trace>
  <inkml:trace contextRef="#ctx0" brushRef="#br0" timeOffset="137520.69">32143 6021 722 0,'0'0'307'0,"0"0"-291"15,0 0 3-15,0 0 4 16,0 0 25-16,0 0-12 15,19 14 5-15,-5 13-11 16,-2 4-13-16,-4-1-8 16,-3 3 12-16,-5 0 0 15,0-2-12-15,-8 3-2 16,-20-2 5-16,-17 0-12 16,-20 0-41-16,-15-3-100 15,-12-8-213-15</inkml:trace>
  <inkml:trace contextRef="#ctx0" brushRef="#br0" timeOffset="138811.76">29479 6822 460 0,'0'0'96'16,"0"0"-39"-16,0 0 51 0,0 0-19 16,0 0 23-1,0 0-21-15,-3-9-57 0,3 9-4 16,0 0-23-16,0 0 2 16,8 1-3-16,3 7 10 15,1 1-13-15,3 0-3 16,2 0-7-16,-1-2-119 15,-4-1-116-15,-6-2-415 16</inkml:trace>
  <inkml:trace contextRef="#ctx0" brushRef="#br0" timeOffset="141351.74">30128 8269 718 0,'0'0'265'0,"0"0"-221"15,0 0 48-15,0 0 17 16,0 0-20-16,0 0-25 15,0 0-22-15,-8-19-25 16,5 19-2-16,-6 10-12 16,-5 12 6-16,-3 7-2 15,-2 2 3-15,5 1 1 16,5-3-5-16,6-1-1 16,3-1 5-16,0-4-9 15,12-5 5-15,5-6-4 16,7-3 1-16,2-8 1 0,6-1-1 15,2 0 5-15,-1-7-6 16,-2-4 0-16,-6-3 2 16,-8-1-3-16,-7-2 1 15,-8-5 0-15,-2-3 2 16,-2-6-2-16,-14 0 0 16,-2-2 7-16,0 7-3 15,-1 4-5-15,1 7 6 16,-1 5 4-16,-4 4-11 15,2 2 2-15,-3 4-1 16,4 0-1-16,3 0-4 0,2 6-27 16,6 8-43-1,6 1-161-15,0 4-314 16</inkml:trace>
  <inkml:trace contextRef="#ctx0" brushRef="#br0" timeOffset="143759.78">29429 5835 621 0,'0'0'229'15,"0"0"-202"-15,0 0-8 16,0 0 36-16,0 0 20 16,0 0-38-16,2 1-25 15,-1-1-12-15,2 0-43 16,4 0-74-16,2 2-15 16,1-2-10-16,-1 1-268 0</inkml:trace>
  <inkml:trace contextRef="#ctx0" brushRef="#br0" timeOffset="143943.67">29545 5874 452 0,'0'0'115'0,"0"0"-106"15,0 0-4-15,0 0 19 16,0 0-17-16,0 0-7 15,10 16-83-15,8-12-163 0</inkml:trace>
  <inkml:trace contextRef="#ctx0" brushRef="#br0" timeOffset="144100.31">29728 5936 500 0,'0'0'80'15,"0"0"-73"-15,0 0-2 16,0 0 30-16,0 0-35 16,0 0-33-16,16 0-100 15,11 0-121-15</inkml:trace>
  <inkml:trace contextRef="#ctx0" brushRef="#br0" timeOffset="144277.31">29986 5980 479 0,'0'0'151'15,"0"0"-141"-15,0 0-4 16,0 0 44-16,0 0-24 16,0 0-26-16,12 0-73 15,7 0-20-15,4 0-194 16</inkml:trace>
  <inkml:trace contextRef="#ctx0" brushRef="#br0" timeOffset="144474.39">30195 6034 564 0,'0'0'51'0,"0"0"-45"16,0 0 18-16,0 0 35 15,0 0-32-15,0 0-27 16,19 0-80-16,2 0-52 16,-1 0-313-16</inkml:trace>
  <inkml:trace contextRef="#ctx0" brushRef="#br0" timeOffset="144646.76">30370 6076 160 0,'0'0'366'0,"0"0"-350"16,0 0-11-16,0 0 4 15,0 0 6-15,0 0-15 16,20 3-6-16,-4 1-8 16,1-1-65-16,1 1-93 15,0-1-10-15</inkml:trace>
  <inkml:trace contextRef="#ctx0" brushRef="#br0" timeOffset="144885.76">30547 6104 19 0,'0'0'67'16,"0"0"4"-16,0 0-27 16,0 0-14-16,0 0 8 15,0 0 6-15,57 13-9 16,-51-13-12-16,-5 0-5 15,-1 1-12-15,0-1 7 16,0 0 12-16,0 2-10 16,0-1-15-16,0 1-14 15,2 2-27-15,1-2-16 16,1 2 3-16,1-2 19 16,-1-1-33-16,-1-1-37 0</inkml:trace>
  <inkml:trace contextRef="#ctx0" brushRef="#br0" timeOffset="145049.76">30547 6104 76 0,'106'32'105'0,"-106"-32"-41"15,0 0 39-15,0 0-5 16,0 0 1-16,0 0-31 16,0 0-3-16,0 0-22 15,0 0-17-15,0 0-10 16,0 2-16-16,0-1-1 15,0-1-173-15</inkml:trace>
  <inkml:trace contextRef="#ctx0" brushRef="#br0" timeOffset="147549.6">30125 8854 776 0,'0'0'207'16,"0"0"-164"-16,0 0 60 16,0 0 9-16,0 0-14 15,0 0-25-15,-11-3-29 16,11 3-20-16,0 0-11 16,0 0-1-16,0 0-3 15,0 0 2-15,0 0 0 16,0 0-4-16,0 0-3 15,0 6-4-15,0 11 5 16,0 6 0-16,-3 1 11 0,2 4-6 16,-1 0 7-16,-1 1-9 15,-1-2 0-15,1 0 1 16,0-4 0-16,0-3 0 16,0-2 0-16,0-4 0 15,2-4-2-15,-1 0-3 16,0 0 1-16,1 0-2 15,1 0 0-15,-2 0 2 16,1 0 1-16,-1-4-1 16,2 0-1-16,-1-2 0 15,-2-3-1-15,2 1-3 16,1-2 2-16,0 0 1 16,0 0 0-16,0 0-1 0,0 0-2 15,0 0-13 1,0 0-36-16,0-2-49 0,0-14-230 15</inkml:trace>
  <inkml:trace contextRef="#ctx0" brushRef="#br0" timeOffset="149062.15">29371 6546 60 0,'0'0'382'0,"0"0"-285"16,0 0-10-16,0 0 8 15,0 0-23-15,0 0 12 16,0 0-1-16,0 0-14 16,0 0-23-16,0 0-10 0,0 0-20 15,0 0-13-15,0 0-3 16,0 0-47-16,15 0-95 15,11 0-25-15,2-6-299 16</inkml:trace>
  <inkml:trace contextRef="#ctx0" brushRef="#br0" timeOffset="149257.76">29619 6508 504 0,'0'0'220'0,"0"0"-200"16,0 0 16-16,0 0 25 16,0 0-16-16,0 0-45 15,63-38-16-15,-38 31-63 16,2 0-70-16,-1 0-169 16</inkml:trace>
  <inkml:trace contextRef="#ctx0" brushRef="#br0" timeOffset="149413.54">29895 6434 409 0,'0'0'171'0,"0"0"-152"16,0 0 41-16,0 0 12 16,0 0-18-16,0 0-54 15,6-2-2-15,11-1-128 0,3-3-31 16,1 0-222-16</inkml:trace>
  <inkml:trace contextRef="#ctx0" brushRef="#br0" timeOffset="149601.91">30091 6371 545 0,'0'0'119'16,"0"0"-95"-16,0 0 41 15,0 0 19-15,0 0-7 16,0 0-38-16,0-10-39 0,7 7-109 16,9-1-48-16,3 0-43 15,0 0-178-15</inkml:trace>
  <inkml:trace contextRef="#ctx0" brushRef="#br0" timeOffset="149759.59">30250 6318 423 0,'0'0'123'0,"0"0"-60"16,0 0 6-16,0 0-7 15,0 0-37-15,0 0-25 16,20-18-3-16,-7 14-34 16,5-3-154-16,-3 0-258 0</inkml:trace>
  <inkml:trace contextRef="#ctx0" brushRef="#br0" timeOffset="149949.63">30404 6254 422 0,'0'0'85'0,"0"0"-27"16,0 0 39-16,0 0-19 15,0 0-10-15,0 0-17 16,-5-6-31-16,5 5-20 15,0-2-16-15,2 0-62 16,11-3-54-16,2-2-194 16</inkml:trace>
  <inkml:trace contextRef="#ctx0" brushRef="#br0" timeOffset="150102.01">30404 6254 413 0,'103'-57'86'15,"-103"57"-31"-15,0 0 33 16,0 0-20-16,0 0-60 16,0 0-8-16,10-22-173 15,7 18-64-15</inkml:trace>
  <inkml:trace contextRef="#ctx0" brushRef="#br0" timeOffset="150279.07">30630 6145 469 0,'0'0'95'0,"0"0"-58"15,0 0 38-15,0 0 8 16,0 0-26-16,0 0-35 16,-7-7-15-16,4 7-7 15,3 0-15-15,0-4-179 16</inkml:trace>
  <inkml:trace contextRef="#ctx0" brushRef="#br0" timeOffset="213323.66">16066 6948 166 0,'0'0'47'16,"0"0"-42"-16,0 0 0 16,0 0 9-16,0 0 32 15,0 0-9-15,-3 20-17 16,3-20 28-16,0 0 0 15,0 3 2-15,0-3 16 16,0 0 22-16,0 0-20 16,0 0-23-16,0 0 15 15,0 0 34-15,3 0-24 16,-1 0-10-16,1 0-16 0,1 0-6 16,5 0 3-16,7 0-3 15,8 0-13-15,9-6-13 16,11-7-12-16,6-1 0 15,7-2-34-15,1 0-108 16,-6-2-257-16</inkml:trace>
  <inkml:trace contextRef="#ctx0" brushRef="#br0" timeOffset="-97276.89">23162 12009 1096 0,'0'0'78'15,"0"0"-22"-15,0 0-15 16,0 0 25-16,0 0-12 16,0 0-14-16,0 0-22 15,-54-16-12-15,57 45-5 16,15 18 9-16,7 16 5 15,1 11 4-15,2 13-12 16,-5 9 3-16,-1 9-3 0,-4 5 1 16,-5-2-3-16,-1-3-1 15,-1-6 1 1,-2-11-2-16,0-3-1 16,-1-6 1-16,-2-8 0 0,-3-7-3 15,0-3 5-15,-1-6-1 16,-2-1 2-16,0-8-2 15,0-4 0-15,0-7 2 16,0-6-5-16,0-3 4 16,0-4-5-16,3-4 2 15,3-5 0-15,1-1 0 16,-2-5-1-16,-2-1-1 16,-2-2 0-16,1-2 2 15,-1 3-2-15,-1-2 0 0,0-2 3 16,0 2-3-16,0-3 5 15,0 0-5-15,0 0-1 16,0 0-8-16,0 0-49 16,-4-3-141-16,-20-11-1058 15</inkml:trace>
  <inkml:trace contextRef="#ctx0" brushRef="#br0" timeOffset="-96452.87">21579 13869 596 0,'0'0'295'0,"0"0"-258"16,0 0-23-16,0 0 42 15,94-29 29-15,-55 26-39 16,8 3-4-16,7-1-10 16,8-1-8-16,2 1-6 15,4-3 4-15,-2 1 0 16,2-3-7-16,6-2-8 16,3-4 5-16,6-2 0 15,1 1 2-15,-2 1-3 16,-5 3-3-16,-8 4-1 15,-7 1-1-15,-10 2-4 16,-3 2 3-16,-2 0 3 0,-4 0-8 16,-1 0 4-1,2 0-2-15,0 0-1 16,3 0 2-16,0 0-2 0,-3 0 1 16,-7 0-2-16,-8 0-1 15,-8 0 1-15,-3 2 0 16,-6 1 0-16,1-3 0 15,-2 1 2-15,-1-1-2 16,5 0 2-16,-6 0-2 16,3 0 0-16,-3 0-3 15,-2 0 7-15,-1 0-6 16,1 0 4-16,-4 0-4 16,2 0 5-16,-1 1-3 15,0 1 0-15,-1-1 0 0,0-1 0 16,0 0 1-16,1 0-1 15,-3 0 1-15,2 0 0 16,-3 0-1-16,0 0 0 16,0 0 1-16,0 0 2 15,0 0 5-15,0 0 8 16,-3 0-4-16,-5 0-12 16,-2-3 0-16,0-2-82 15,0-4-201-15</inkml:trace>
  <inkml:trace contextRef="#ctx0" brushRef="#br0" timeOffset="-95008.08">23466 13684 601 0,'0'0'57'16,"0"0"-45"-16,0 0 12 15,0 0 6-15,0 0 15 16,0 0-10-16,-22-16-26 15,22 16 4-15,-1 0 6 16,-1 0 18-16,-3 0-13 16,1 4 9-16,1 0-20 0,0 0 0 15,3-1-6-15,0-3 0 16,0 0-6-16,0 0-1 16,0 0 5-16,0 0 24 15,1 0-1-15,4 0-14 16,-1-1-2-16,0-1-6 15,-4 1-1-15,0 1 2 16,0 0-7-16,0 0-17 16,0 0-26-16,-7 0 22 15,-2 0-6-15,-1 1 26 16,3 3-4-16,4-1 4 0,-2 0 1 16,1 2 0-16,-2 0 3 15,0-1-3-15,1 3 0 16,1 0-4-16,-1-4 1 15,2 2-30-15,2-4-13 16,1 1 46-16,0-2 2 16,0 0 5-16,0 0 30 15,0 0 7-15,0 0 1 16,0 0-2-16,0 0-15 16,0 0-5-16,0 0-10 15,0 0-11-15,0 0 1 16,10 0 1-16,4 0 17 15,5 0 1-15,2 0-10 16,0 0 1-16,6 0 3 16,4 0-5-16,4-3 0 15,5-3-4-15,-3 2-3 0,0-1-1 16,1 0 0-16,-1 0-3 16,-3 1 2-16,-3 0 0 15,-4 1-1-15,-9 0 4 16,-4 3 1-16,-10 0-3 15,-4 0 0-15,0 0 0 16,0 0-3-16,-21 0 4 16,-8 9-4-16,-9 1 2 15,-4-2-1-15,-4-1 0 16,0-1 2-16,-2 0-1 16,5-2 3-16,4 0 6 0,9-1 4 15,11 0-12-15,7-2 6 16,8 1-3-16,2-2-3 15,2 0 3-15,0 0-1 16,0 0-2-16,21 0 3 16,13-4 4-16,17-8-8 15,10-1 2-15,6 1-3 16,-1 0-1-16,-4 5 1 16,-6-1 0-16,-7 1-1 15,-11 3 0-15,-12 1 0 16,-11 1 1-16,-14 1-1 15,-1 1 2-15,0 0 10 16,-17 0-7-16,-15 0 3 0,-8 0-8 16,-9 0 0-1,-1 0 2-15,3 6-2 0,3-2 0 16,12 0 1-16,12-1-1 16,14-2-1-16,6 0-6 15,18-1 6-15,24 0 1 16,19 0 7-16,12-5-2 15,3-8-3-15,-2 2 0 16,-10-1 0-16,-5-1 0 16,-2 3-1-16,1 0 4 15,3 0 1-15,-1 3 14 16,-9-1-15-16,-13 5 1 0,-16 0-4 16,-14 1 3-16,-6 2 4 15,-2-1-2-15,0 1 1 16,0 0-6-16,0 0 0 15,0 0-1-15,0 0-1 16,0 0 0-16,0 0-4 16,0 0-2-16,0 0-21 15,-9 0-42-15,-12 0-139 16,-6-3-665-16</inkml:trace>
  <inkml:trace contextRef="#ctx0" brushRef="#br0" timeOffset="-94176.08">24663 13675 811 0,'0'0'303'16,"0"0"-274"-16,0 0 36 15,0 0 5-15,0 0-37 16,0 0-13-16,-66 28-3 0,61-11-10 16,5 0 2-16,0-2-5 15,0-1-1 1,11-4-2-16,7-4 3 0,6-5 2 15,6-1 1-15,1-1-7 16,1-17-1-16,-4-6-6 16,-6-5 7-16,-8-3 2 15,-7-2-1-15,-7 2 4 16,0 3 0-16,-9 9-2 16,-7 7-3-16,-4 6-3 15,0 7-8-15,1 0-2 16,3 2-45-16,7 14-24 0,8 4-81 15,1-1-116 1,3-2-229-16</inkml:trace>
  <inkml:trace contextRef="#ctx0" brushRef="#br0" timeOffset="-93924.13">25191 13534 989 0,'0'0'230'16,"0"0"-216"-16,0 0-10 15,0 0 58-15,0 0 13 0,-82 117-27 16,62-62-17 0,-2 5-19-16,-2 4-4 15,-2-3-7-15,-3-2 3 0,-1-2-4 16,5-4-1-16,1-4-44 15,9-8-56-15,12-11-126 16,3-13-248-16</inkml:trace>
  <inkml:trace contextRef="#ctx0" brushRef="#br0" timeOffset="-93706.71">25230 13812 1231 0,'0'0'21'0,"0"0"-13"15,0 0-8-15,-20 74 50 0,16-31-19 16,4 5-15-16,0-2-12 16,0 0-4-16,0-2-14 15,0-9-75-15,0-6-137 16,0-11-185-16</inkml:trace>
  <inkml:trace contextRef="#ctx0" brushRef="#br0" timeOffset="-93409.11">25348 13661 1084 0,'0'0'86'0,"0"0"-80"16,0 0-1-16,0 0 40 16,0 0 7-16,89-11-20 15,-54 11-22-15,-9 2-4 16,-5 11 11-16,-6 4 5 16,-4 7-2-16,-6 7 1 15,-5 5 14-15,0 4-11 16,-5 1 0-16,-13-1-15 15,-9-2-6-15,-12-2-3 16,-16-6-33-16,-17-7-67 16,-17-4-116-16,-14-9-285 0</inkml:trace>
  <inkml:trace contextRef="#ctx0" brushRef="#br0" timeOffset="-90056.45">23396 13701 547 0,'0'0'156'0,"0"0"-136"16,0 0 66-16,0 0 22 15,0 0-47-15,0 0-43 16,-40-6-2-16,40 6-7 15,-3 0 3-15,0 11 22 16,0 1-4-16,0-1-6 16,1-1-3-16,2-1-3 15,0 1 2-15,0-2-9 16,0-1-3-16,2-2 1 0,13-5-3 16,6 0-6-16,4-5-3 15,0-11-15-15,-1-1 8 16,-6-2 4-16,-3 2 5 15,-7 3 1-15,-8 4 3 16,0 2 11-16,0 2 6 16,-11 4-13-16,-8 2-7 15,-3 0 0-15,-2 0-1 16,1 9 2-16,1 4 4 16,3 1-5-16,5 0 0 15,1 2-1-15,7 2 1 16,4-1 0-16,2-3-1 15,0-1-1-15,0-5 4 16,12-5 0-16,3-3-2 0,6 0-6 16,2-7-15-16,0-11 4 15,-2-3-19-15,-7-2 12 16,-6 3 24-16,-6 2 6 16,-2 4 5-16,0 4 23 15,-3 6-4-15,-10 4-8 16,-4 0-17-16,-4 0-2 15,-1 14 4-15,2 5 4 16,6 1-5-16,3 2-2 16,6-1-4-16,5-5 2 15,0-1-2-15,2-5 2 16,12-5-2-16,5-5-5 16,4 0-1-16,0-8-8 0,-2-11 6 15,-3-1 4 1,-9-2 3-16,-8 4 1 0,-1 2 5 15,0 5 0-15,-6 5 4 16,-11 6-5-16,-4 0-3 16,-3 1 0-16,1 14 6 15,6-1-6-15,4 1 1 16,7-2 0-16,6 0-2 16,0-3-2-16,0-3 2 15,5-6 0-15,9-1 0 16,3 0-7-16,0-11-2 15,2-6-2-15,-3-1-3 0,-4-1 8 16,-4 0 6 0,-6 3 3-16,-2 2 8 0,0 6 1 15,-3 4 1-15,-10 4-5 16,-3 0-5-16,0 2 3 16,-2 12-5-16,4 1-1 15,4 2 2-15,7 1 1 16,3-4 2-16,0-1-5 15,0-7 0-15,12-3-4 16,4-3 4-16,8 0-3 16,1-9 2-16,1-10-10 15,-5-2 4-15,-3-1 2 16,-8 2 5-16,-5 3 0 16,-5 3 5-16,0 4 8 0,-5 5-2 15,-11 5-3-15,-4 0-5 16,-3 10-3-16,1 10 4 15,2 4-2-15,5 0 7 16,6-2-6-16,4-3-3 16,5-6-4-16,0-4 4 15,0-4-1-15,0-5-8 16,0 0-2-16,9 0 10 16,3-12-10-16,-1-6 3 15,-2-5-9-15,-1-1 12 16,-5 2 0-16,-3 4 5 0,0 5 0 15,0 4 4 1,-1 5-4-16,-11 4 0 0,0 0-3 16,-4 0 3-16,-1 12 0 15,1 3 0-15,5 2-1 16,4 1 1-16,5-1 0 16,2 1 1-16,0-6 2 15,2 1-3-15,8-6 2 16,3-6-2-16,3-1 1 15,3 0 1-15,-2-11-1 16,0-6-1-16,-4-2-2 16,-6-1 1-16,-4 0 1 15,-3 1 3-15,0 4 0 16,0 5 1-16,-1 3 3 16,-8 4 6-16,-4 3-8 0,-3 0 2 15,0 0-5-15,-5 13 3 16,3 1 6-1,7 2 1-15,5 0-12 0,6-1 2 16,0-4 0-16,0-3-2 16,10-4-16-16,6-4-3 15,0 0 0-15,4 0-5 16,-5-11-4-16,-2-3 18 16,-9 1 10-16,-2 2 0 15,-2 3 3-15,0 3 12 16,-2 4-10-16,-12 1-5 15,-7 0-19-15,-3 8-163 0,0 5-221 16</inkml:trace>
  <inkml:trace contextRef="#ctx0" brushRef="#br0" timeOffset="-86868.67">23586 13325 450 0,'0'0'428'0,"0"0"-369"15,0 0-29-15,0 0 67 16,0 0-14-16,-106-54-31 15,76 44-9-15,-1 0-2 16,1 2-12-16,3 2 5 16,1 3-4-16,3 3-3 15,-3 0-15-15,1 0-1 16,-3 7-5-16,-4 9 2 16,3 2-7-16,-1 5 3 15,-2 1 2-15,7 0 6 16,-2 0-5-16,3 0 1 0,2 0-5 15,4 3 5 1,-2-2-1-16,3 2 2 16,2 0 3-16,-2 1-12 0,4-1 6 15,1-1-3-15,-1 3 0 16,2 0 0-16,2 1 2 16,0 4 0-16,3-2 0 15,2 5-5-15,1-6 3 16,3 1 2-16,0-2-2 15,0-3 4-15,16 2-4 16,8-3 3-16,9-2-1 16,8-1 1-16,4-2-3 15,7-4 3-15,6-3-1 16,1-4 0-16,5-4-1 16,-2-5 0-16,-3-1 0 0,1-1-3 15,2-17 0-15,4-9 1 16,-2-3 1-16,-3-6-1 15,-7-3 1 1,-6-1-3-16,-9-2 19 0,-7-3 6 16,-8 1-1-16,-6-2 5 15,-11 0-4-15,-5 3-1 16,-2 6-12-16,0 2 2 16,-5 3 0-16,-6 2-3 15,-1 0 1-15,-2 3 1 16,1 3-6-16,-1 2 5 15,1-1-2-15,-1 0-3 0,-2 3 1 16,3-4-4 0,-4 4 4-16,4-2 0 0,-2 0 1 15,3 1-2-15,0 1 0 16,2 2 7-16,1 6-4 16,1 1-1-16,2 4 0 15,0 2-3-15,0 0 2 16,-1 0-6-16,-2 2-2 15,-4 0 0-15,-3-1-1 16,-4 1-1-16,-3 1 0 16,-5 2 0-16,-2 0-2 15,-4 2-7-15,-7 17-51 16,-4 9-75-16,-7 4-50 16,-4-1-512-16</inkml:trace>
  <inkml:trace contextRef="#ctx0" brushRef="#br0" timeOffset="-85301.4">23029 12680 901 0,'0'0'144'0,"0"0"-77"0,0 0 45 16,0 0-35-16,0 0-28 15,0 0-30-15,0 0-12 16,2-10-6-16,14 25-1 16,5 8 8-16,0 4 5 15,4 3-3-15,-4-4-1 16,3-2-4-16,3-4 5 15,1-5-3-15,3-7 0 0,-1-8 0 16,-1 0 8 0,-3-11 11-16,0-15-4 0,-2-10-3 15,1-5-2-15,-3-7-2 16,0-6-4-16,-2 0-10 16,4 3 2-16,-2 11-3 15,3 8 2-15,0 14-2 16,2 7 0-16,2 8-15 15,6 3-25-15,4 0-75 16,-1 6-447-16</inkml:trace>
  <inkml:trace contextRef="#ctx0" brushRef="#br0" timeOffset="-83968.08">22158 13653 509 0,'0'0'240'0,"0"0"-186"15,0 0 73-15,0 0 21 16,0 0-58-16,0 0-42 16,-1-6-14-16,1 6-5 15,0 0-8-15,0 0-7 16,11 0-7-16,7 6 34 16,9 2-17-16,3 2-6 0,6-2-3 15,-1 0-3 1,0 1-11-16,-5-2 3 0,-6 1-2 15,-2 2-2-15,-6-1 3 16,-7 2 1-16,-3 0-2 16,-3 1 5-16,-3 3 2 15,0 4 3-15,-7 13 2 16,-31 9 3-16,-23 15-12 16,-31 19-5-16,-34 17-20 15,-30 9-130-15,-28 2-372 16</inkml:trace>
  <inkml:trace contextRef="#ctx0" brushRef="#br0" timeOffset="-62192.33">12004 4968 68 0,'0'0'138'15,"0"0"-75"-15,0 0 17 16,0 0-6-16,0 0-10 15,0 0-38-15,0 0 2 16,-12-14-16-16,12 13-5 0,0 1-5 16,0 0 4-16,0 0 4 15,-3 0 11-15,3 0 20 16,0 0-5-16,0 0 5 16,0 0 5-16,0 0 26 15,0 0 21-15,0 0-12 16,0 0-15-16,0 0-11 15,0 0-11-15,0 0-6 16,0 0-1-16,0 0 2 16,0 0-13-16,0 0-10 15,0 0 0-15,0 0-5 16,0 0-1-16,0 0-2 16,10 0-2-16,7 0 3 15,3 0-2-15,0 0-3 16,1 0-4-16,-3 0 5 0,-2 0-4 15,2 0 0 1,0 0 1-16,1 0-1 0,-1 1-1 16,2 0 1-16,2-1 0 15,2 0-1-15,1 0 1 16,1 0 0-16,1 0 0 16,1 0 0-16,-3 0-1 15,0 0 0-15,-1 0 0 16,-1 0 0-16,-2 0 1 15,-1 0-1-15,0 0 0 16,1 0 0-16,3 0-1 16,1 0 1-16,3 0 0 0,-2 0-2 15,2 0 2-15,-4 0-2 16,-5 0-1-16,-4 0 3 16,-1 0 0-16,-7 0 0 15,-1 0 0-15,-3 0-3 16,0 0 3-16,0 0 0 15,4 0 0-15,-1 0 1 16,-1 0-1-16,1 0 0 16,-1 0 0-16,-2 0 0 15,2 0 1-15,-2 0 1 16,0 0-4-16,2 0 2 16,1 0 0-16,0 0 1 15,4 0-1-15,-1 0 0 0,0 0 0 16,0 0 0-16,-2 0 1 15,1 0-1-15,-2 0 0 16,0 0 1-16,0 0-1 16,-2 0 1-16,2 0-1 15,2-1 0-15,1 0 0 16,3 1 1-16,-3-1-1 16,-2 1 1-16,0 0-2 15,-2 0 2-15,-2 0-3 16,-3 0 2-16,0 0-1 15,0 0-1-15,0 0 2 16,0 0 0-16,0 0 5 0,0 0 1 16,0 0-3-16,0 0-1 15,0 0 2-15,0 0-2 16,0 0 0-16,0 0-1 16,0 0 0-16,0 0-1 15,0 0 0-15,0 0 1 16,0 0 0-16,0 0 1 15,0 0-2-15,0 0 1 16,0 0 0-16,0 0 3 16,0 0-1-16,0 0 3 15,0 0 4-15,0 0-2 16,0 0 0-16,0 0 0 16,0 0-5-16,0 0 1 15,0 0-1-15,0 0 0 16,0 0-2-16,0 0 1 0,0 0-2 15,0 0 0 1,0 0 1-16,0 2 1 0,0 7 2 16,0 2 3-16,0 0-1 15,-3 2 0-15,1 1-3 16,-1 0 2-16,2 0-2 16,-3 1 2-16,2 1-4 15,1 1 1-15,-1 0 2 16,1 0-1-16,-1 0 0 15,1-2-1-15,-2 1 2 16,1 1-4-16,-2-1 5 16,1 1 0-16,-2-1-1 0,-2 1 1 15,2 0-1 1,1-1 0-16,-1 0 0 0,1-2-2 16,1-1-1-16,-3 3 0 15,3-5 0-15,-1 3 1 16,1-2 2-16,-2 1-2 15,0-1 0-15,1 2 3 16,-3-1 0-16,2 1-3 16,1 0 0-16,-2-1-1 15,1 0 3-15,2-2-2 16,0-1-2-16,-1-1 1 16,1 1 1-16,1 0 2 15,-1-1-1-15,0 2-2 0,0 1 2 16,-1 0 2-1,1 1-1-15,-2-1 2 0,2 1 1 16,1-1-3-16,-1-1-2 16,1-1 1-16,-1 0-3 15,2-2 0-15,-1 0 0 16,1 2 4-16,-1-2-3 16,-1 0 1-16,3-1 0 15,0 1 0-15,0-5-1 16,0 1 1-16,-3 1-2 15,3-5 0-15,0 3-1 16,0-2 1-16,0-1 1 16,0 0 0-16,0 0 1 15,0 0-2-15,0 0 2 0,0 0 0 16,0 0 0-16,0 0 0 16,0 0 1-16,0 0 0 15,0 0-3-15,0 0 2 16,0 0-2-16,0 0 1 15,0 0 1-15,0 0 0 16,0 0-2-16,0 0 4 16,0 0-2-16,0 0-1 15,0 0 1-15,0 0-2 16,0 0 0-16,0 0 1 16,0 0 0-16,0 0-1 0,-2 0 0 15,2 0 0 1,0 0 2-16,-1 0-2 0,-1 0 1 15,-1 0 1-15,-7 0-1 16,-3 2-1-16,-8 0 0 16,-1 1-1-16,0 1 2 15,2-1-1-15,-1 0 0 16,4-1 0-16,1-2-1 16,1 2 2-16,0-2-1 15,3 0 3-15,-4 0-3 16,5 0-1-16,-4 0 0 15,-1 0 1-15,-3 0-1 16,1 0 1-16,-2 2 0 16,7-1 0-16,1 0 2 0,5-1-2 15,-1 2 0-15,5-2 0 16,-3 0-1-16,-1 2 1 16,-1-1 0-16,-2 1 0 15,-2 2 0-15,0-1 0 16,1 0 0-16,3-2 0 15,3-1 0-15,2 0 0 16,3 0 0-16,0 0 0 16,0 0 5-16,0 0-10 15,0 0 5-15,0 0 0 16,0 0 0-16,0 0 5 16,0 0-5-16,0 0-5 15,0 0 5-15,0 0 0 0,0 0 1 16,0 0-1-1,0 0 0-15,0 0 0 0,0 0 0 16,0 0 2-16,0 0-2 16,0 0 4-16,0 0-3 15,0 0 0-15,0 0 3 16,0 0 3-16,-1 0-2 16,1 0 3-16,-5 0 0 15,5-1-5-15,-3-3-3 16,0-2 0-16,0-1 2 15,-3 0-2-15,2-1 0 16,-2 0 0-16,0-3 1 16,1 1-1-16,-1-1 0 0,-1 3 0 15,-1-1 2-15,1-1-2 16,-1 2 3-16,-2-2-1 16,3 2 0-16,-3-2-2 15,4 1 1-15,-2 2 1 16,2 0 3-16,1 0-4 15,2 1 1-15,0-1 0 16,-1 2 1-16,-2-1 0 16,3-1-1-16,0 2-2 15,-2-1 1-15,1 0 1 16,1 1 1-16,0-3-1 16,0 3 3-16,-3-2-5 15,2 2 4-15,1 0-2 16,0-1-1-16,-2 2 1 0,2-1 0 15,3-1-2-15,-3 0 0 16,1 1 0-16,1-2 1 16,-2-2-1-16,-3 1 0 15,2-1 1-15,-1-1 4 16,1 3-5-16,-1-2 0 16,1 2-2-16,-2-1 2 15,1 1 3-15,1 0-2 16,-1-1 0-16,2 1 1 15,2-3-2-15,-2-2 0 16,0 2-2-16,0-3 2 16,-1 2 0-16,-1 0-1 0,1-1 2 15,-4-1 0-15,3 0-1 16,-1-1 0-16,-2 3 0 16,0-2 0-16,2 2 0 15,0 1 0-15,3 2 1 16,-1 0-2-16,1 3 1 15,0-1 0-15,1-1 1 16,-1 1 0-16,2 0-2 16,-1-1 2-16,-2-1-1 15,1-1 0-15,-2 1-2 16,3 1 2-16,-1 2 1 16,1-1-1-16,1 0 0 15,-1 1-1-15,1-3 2 0,-1 1-2 16,1-3 2-1,-1 0-1-15,-1 0 0 0,0-2 0 16,3 2 0-16,-2 2-1 16,-1 2 1-16,2-1 0 15,-1 3 2 1,2 1-2-16,0 0-1 0,0 2 1 16,0-2 0-16,0 1 0 15,0-4-2-15,0 2 2 16,0 0 0-16,0-3-1 15,0 0 1-15,0 0 2 16,0 1-1-16,0 2-1 0,0 0-1 16,0 3 1-16,0-2-1 15,0 2-1-15,0-1 2 16,0 1-1-16,0 1-9 16,0 0-19-16,0-2-35 15,0 2-30-15,8 0-50 16,4 0-187-16,3 0-454 15</inkml:trace>
  <inkml:trace contextRef="#ctx0" brushRef="#br0" timeOffset="-60273.4">12469 5784 687 0,'0'0'216'0,"0"0"-133"15,0 0 58-15,0 0-26 0,0 0-19 16,0 0-52-16,0 0-28 16,0-3-6-16,2 11-6 15,-2 9 17-15,0 2 6 16,1 3-10-16,1 2-1 15,-1 5-3-15,2 0 1 16,2 2 6-16,-1 2-7 16,2 1-4-16,0-1 1 15,2 0-3-15,-1 1 2 16,2-2 1-16,-2 2 4 16,1 0-6-16,-2 0-1 15,1 0 2-15,-1-2-5 16,0 1-4-16,0-1 3 0,0-2 6 15,3-3-7-15,-3-3-1 16,5 2 4-16,-2 0 4 16,-1-2-5-16,0-2 10 15,-2 1-6-15,0 0 4 16,1-2-5-16,-1-2-1 16,0 1-2-16,-1-3 0 15,1 0-2-15,-2-3-2 16,2 1 0-16,-2-1 1 15,-2 2-1-15,4 0 0 16,-3 1 1-16,-1-3 3 16,1-2-4-16,0 1-2 0,-2-3 2 15,3 1 0 1,-2-2 1-16,1 1-1 0,-2-1 0 16,-1 3 0-16,2 0 1 15,-2 2-1-15,0 2 0 16,0 0 1-16,0 0 1 15,0-2-2-15,0-2 1 16,-2-2-1-16,1-3 0 16,-1-2 1-16,2 1-1 15,-1-2 0-15,1 4-1 16,-3 0 1-16,-1 2 1 16,-1 1 4-16,1-2-5 15,-1-4 0-15,2 1 0 0,3-3-2 16,0-3 4-1,0 0-1-15,0 0 0 0,0 0-1 16,0 0 5-16,0 0-5 16,0 0 3-16,0 0-2 15,0 0-1-15,0 0 1 16,0 0 0-16,0 0 0 16,0 0 4-16,0 0-5 15,3 0-2-15,9 0 1 16,4-3 2-16,1-3 3 15,4-1-4-15,-2 5 0 16,-4-1-4-16,-2 1 4 16,-1 2 0-16,-1 0 0 15,2 0 0-15,-1 0 0 0,1-1 0 16,0 1 0 0,-1 0 0-16,-1 0 1 0,0 0-1 15,-2 0-1-15,0 0 1 16,-2 0 0-16,-2 0-1 15,-2 0 1-15,0 0 0 16,-3 0 0-16,1 0 0 16,-1 0 0-16,2 0 0 15,2 0 1-15,-3 0-1 16,2 1 0-16,0-1-1 16,2 2 1-16,0-2 0 15,2 0 1-15,0 0 0 16,-1 0-1-16,2 0 0 15,-4 0 0-15,1 0-1 16,-4 0 1-16,1 0-1 0,4 0 1 16,-3 0 0-16,1 0 2 15,2 0-2-15,2 1 1 16,2-1-1-16,-1 0 1 16,0 0 0-16,-1 0-1 15,-1 0 0-15,-4 0 0 16,0 0 0-16,-3 0 0 15,1 0 1-15,1 0-3 16,-2 0 0-16,1 0 2 16,-1 0 3-16,2 0-3 0,-1 0 3 15,1 0 3 1,1 2 2-16,-2-2 3 0,-1 0-1 16,2 0 0-16,-2 0 0 15,0 0-2-15,0 0 1 16,0 0-4-16,0 0 1 15,0 0-4-15,0 0 0 16,0 0-2-16,0 0-1 16,0 0-28-16,0 1-72 15,-9-1-98-15</inkml:trace>
  <inkml:trace contextRef="#ctx0" brushRef="#br0" timeOffset="-55390.38">12741 4926 415 0,'0'0'82'16,"0"0"-19"-16,0 0 15 0,0 0 6 16,0 0-42-16,0 0-7 15,0 0-5-15,3-6 3 16,-3 6 13-16,0 0 24 15,0 0-4-15,0 0-22 16,0 0 4-16,0 0-14 16,0-4 3-16,0-2-2 15,0 1-12-15,0-3-12 16,0 0-4-16,0 1 8 16,0 2 1-16,0-1 1 15,0 2-6-15,0 0-1 16,0-2 7-16,0-1-10 15,0-3 11-15,0-1-10 16,0-4 4-16,0-1-6 16,0-1 4-16,-2 0-1 15,1 0 2-15,1 0-10 16,-2 1 14-16,1 4 1 0,1-1-3 16,-2 0-6-16,-2 0 5 15,1 2 0-15,3-3-7 16,-3 0 1-16,-2 0-4 15,2-2 3-15,2 2-5 16,-2 0 0-16,3 0 3 16,0-2-2-16,0 3-1 15,0-3 6-15,0 2-5 16,0-2 2-16,0-1-1 16,0 0 2-16,0-1-1 0,-3 0 2 15,0-1 2-15,0 0-2 16,-1 2-4-16,1-3 4 15,1 1-3-15,-1 1 1 16,2 0 1-16,-2-2-3 16,-2 0-1-16,2 0 4 15,-2-2-4-15,0 1 0 16,0 0 1-16,2-1-1 16,2 3 0-16,-2-1 0 15,0 2 0-15,0-1 0 16,1 4 1-16,1-1-1 15,-1 1-3-15,2-1 3 16,-1 1 4-16,-1-2-4 0,1-1-2 16,-5 2 2-1,3-1 3-15,0-3-3 0,-2 0-1 16,2-1 1-16,-1-1 0 16,-1-1 2-16,0-1-1 15,2 0 2-15,1 0-3 16,2 4 0-16,0 0-1 15,0 1 1-15,0 1-2 16,0 1 6-16,0-2-5 16,0-2 3-16,-1 1 3 15,-1-1-1-15,-1-1 0 16,0 0 2-16,0 2-4 0,0 0 0 16,0 1 0-1,1 1-2-15,1-2 0 0,1 2-1 16,0 0 1-16,-2-1 1 15,0 1-1-15,0-4-2 16,-1 2 2-16,-1 0 1 16,1 0 1-16,0 2-2 15,1 0 0-15,-1 5 0 16,2 0-1-16,-1 3 1 16,1-1 1-16,1 2-1 15,-2-2 1-15,1-2 3 16,-1-1-3-16,-5-1-1 15,5-5 1-15,-4 4 1 16,2-1 1-16,1 3 0 16,0 6-1-16,1 2 1 0,1 1-2 15,1 0-1-15,0-2 2 16,-2 0-2-16,2-1-2 16,0-1 2-16,-1-1 2 15,1 1 0-15,-3-2-1 16,3 3 0-16,-1 0 1 15,-1 1-1-15,2 2-1 16,0 2 3-16,0-2-2 16,-1 3 5-16,1-3-5 15,0-2 1-15,0 1 4 16,0-1-5-16,0 1 3 16,0 2-2-16,-2 0-1 15,2 4 2-15,0 0 1 0,0 0 1 16,0 0-2-16,-1 0-3 15,1 0-1-15,0 0 1 16,0 0 0-16,0 0-5 16,0 0-16-16,0 0-42 15,0-6-71-15,0-6-233 16</inkml:trace>
  <inkml:trace contextRef="#ctx0" brushRef="#br0" timeOffset="-54891.8">12263 2133 741 0,'0'0'177'15,"0"0"-148"-15,0 0 8 16,0 0 31-16,0 0-1 16,0 0-13-16,49-20 27 15,-14 3-10-15,4-3-40 16,4-4-14-16,-1-1-10 15,-5 3-3-15,-4 4 0 16,-6 2-4-16,-8 5-53 16,-8 4-77-16,-11 4-219 0,0 3-213 15</inkml:trace>
  <inkml:trace contextRef="#ctx0" brushRef="#br0" timeOffset="-54677.38">12432 2035 797 0,'0'0'187'15,"0"0"-182"-15,0 0 4 16,0 0 83-16,0 0-21 16,19 78-20-16,2-50-25 0,1 2-13 15,1 4-7-15,-2 0-5 16,0-2-1-16,-3 1-6 15,-2-6-101-15,1-6-234 16,-6-10-169-16</inkml:trace>
  <inkml:trace contextRef="#ctx0" brushRef="#br0" timeOffset="-54463.91">12520 2386 774 0,'0'0'176'16,"0"0"-142"0,0 0 42-16,0 0-18 0,0 0-13 15,0 0-6-15,110-73-21 16,-64 43-13-16,1-1-5 16,-3-2-40-16,-6 2-207 15,-10 3-224-15</inkml:trace>
  <inkml:trace contextRef="#ctx0" brushRef="#br0" timeOffset="-54210.38">12874 1999 700 0,'0'0'385'0,"0"0"-358"0,0 0-11 16,0 0 48-16,0 0-6 15,-13 79-6-15,27-55-7 16,5 2-24-16,1 2-11 16,4 1-2-16,-4 3 2 15,-1-3-6-15,-3 1 0 16,-6-2-4-16,-2 0 0 16,-2-4-18-16,-2-3-62 15,-1-4-49-15,-1-8-206 16,-2-9-214-16</inkml:trace>
  <inkml:trace contextRef="#ctx0" brushRef="#br0" timeOffset="-53626.27">13226 1987 797 0,'0'0'79'16,"0"0"15"-16,0 0 32 16,0 0-61-16,-33 75-17 15,33-48-18-15,0 5-1 16,16 4-11-16,1 2 10 15,1 4-13-15,-2-4-5 16,-1 1-2-16,0-4-5 16,-6-6 0-16,0-4-3 15,-5-8-17-15,-1-6-52 16,-3-9-117-16,0-2-204 0</inkml:trace>
  <inkml:trace contextRef="#ctx0" brushRef="#br0" timeOffset="-53284.54">13127 1987 782 0,'0'0'51'0,"0"0"-46"16,0 0 16-16,0 0 38 15,0 0-28-15,82-47-6 16,-63 45-2-16,-3 2-14 16,-3 0 39-16,2 0-8 0,-3 10-6 15,6 2-2-15,1 8-12 16,-1 2 2-16,3 6 20 16,-3 2-17-16,-3 2 6 15,-6 6-13-15,-8 1-6 16,-1 4-2-16,-25 5-3 15,-15 5-7-15,-23 1-4 16,-19 5-89-16,-15-3-288 16</inkml:trace>
  <inkml:trace contextRef="#ctx0" brushRef="#br0" timeOffset="-49696.32">10907 7308 349 0,'0'0'318'16,"0"0"-274"-16,0 0 8 15,0 0-3-15,0 0 9 16,0 0-8-16,12-31 7 0,-3 24-6 16,-1 2-12-16,-1 1 13 15,3 2-9-15,-4 2-14 16,2 0 5-16,-2 0-3 15,3 0-7-15,1 0-5 16,2 0 7-16,6 0-10 16,4 0 5-16,1-1-4 15,10-5-8-15,2-3 3 16,4-1-5-16,3-3 3 16,4 1-2-16,1 0-7 15,0 0 8-15,0 2-4 16,-1-1-1-16,-4-1-3 15,-5 1-1-15,1 0 6 16,-8-1-5-16,-4 1-1 0,-1 1 1 16,-4 2 1-16,-4 1-2 15,-3 1 2-15,-3-1 0 16,-5 3-2-16,1 1 11 16,-4 2-3-16,-1 1 6 15,-2-2-7-15,1 2 4 16,-1-1 4-16,2-2-11 15,-2 0 6-15,1-3-1 16,1-1-2-16,-1 0-4 16,1 0 1-16,-1-4-2 15,1 1-1-15,-1-2 3 0,-1 0-2 16,0 0 0 0,0-6 6-16,0 2-3 0,-7-6 1 15,-2 0-4-15,-3-2-1 16,1-1 0-16,1 2 0 15,-3-1 0-15,2-1 0 16,-1 3 3-16,3-1 0 16,2 3 6-16,-2-2-6 15,0 1 8-15,0 0-6 16,0-3-1-16,1 0-5 16,1-2 0-16,0 0 0 15,2-1 2-15,2 1-2 16,0 0 0-16,1 2 2 15,1 0-2-15,-1 0 2 0,1 0 5 16,-2 1-4 0,2-1-1-16,1 0 3 0,-2-1-3 15,2-5-1-15,-1 1 2 16,1-2-3-16,0-2 0 16,0 2 1-16,0 2-1 15,0-1 4-15,0 3-5 16,0 2 2-16,0-1 4 15,0 2-3-15,0 2 1 16,0-4 2-16,0-1-4 16,0-1-1-16,0 0 0 15,0 0-1-15,0 4 1 16,0 0 0-16,0 0 1 16,0 2 0-16,0 0-1 15,0-2 3-15,0 0-5 0,0 0 7 16,0-1-4-16,-2 1 1 15,-2-2 4-15,1 2-6 16,0 2 0-16,1-1 2 16,1 0-2-16,1 2 2 15,0 0-3-15,0-1 2 16,0-3-2-16,0-1 1 16,0-1 0-16,0 0-1 15,0-2 1-15,0 2 0 16,0 3 2-16,0 2 1 15,0 3-3-15,0 2 0 16,0-1 0-16,0 2-1 0,0-3 2 16,0-1-1-16,0-4 0 15,0-3 0-15,0-2 2 16,0 2-2-16,0-1 0 16,0 6 0-16,0 2 0 15,0 2 0-15,0 7 0 16,-3-2 4-16,1 0-4 15,-1-1 1-15,-1 1-1 16,4 2 2-16,-3-1-2 16,3-1 0-16,0 3 1 15,-2 0-1-15,1 1 1 16,-1 3 0-16,2 1 0 16,0 1 1-16,0 1-2 0,0 2 0 15,0-1 0-15,0 2 0 16,0 0-1-16,0 0 1 15,0 0 0-15,0-1-1 16,0 1-1-16,0-2-1 16,0-2-1-16,5-3 3 15,8 0 0-15,2-1 1 16,1 1 0-16,1-1 0 16,1 1-2-16,0 0 2 15,1-1 0-15,2 1 1 16,0-3-1-16,1 2 0 15,-1-1 0-15,0 1-1 0,-1 2 1 16,-3 0-1-16,0 1 0 16,-1 0 1-16,-1 1 0 15,0 1-1-15,-1 0 1 16,-1 1-1-16,-1-1 1 16,0 0-1-16,1 0 1 15,1 0-4-15,-1 2 3 16,-1-1-3-16,3 1 3 15,-2-3 1-15,2 1-1 16,-1 2 0-16,-2-2-1 16,-1 1 1-16,0 0 1 15,0 0-1-15,2 0-2 16,-1 1-1-16,0 0 0 16,0 1-2-16,-2 0 0 15,2 0 3-15,-3 0 2 0,2 0-2 16,-1 0 2-16,0 0 0 15,1 0 1-15,2-3 0 16,1 2 0-16,0-2 0 16,2 0-2-16,-5 2 4 15,-2-2-4-15,-3 3 2 16,-3 0-1-16,0 0 0 16,-1 0 1-16,1 0 0 15,4-2 0-15,1 0 0 16,-1-1 0-16,2 0-2 15,-2 0 1-15,-2 2 1 16,3 0 0-16,-5 1 0 0,0 0 0 16,-3 0-2-16,1 0-1 15,-1 0 2-15,0 0 1 16,0 0 0-16,0 0 0 16,0 0 0-16,0 0 2 15,0 0-2-15,0 0 0 16,0 0 1-16,0 0-1 15,0 0-1-15,0 0 0 16,0 1 1-16,0 9-1 16,0 3 2-16,0 0-1 15,2 3 1-15,-1-1 0 16,2 3 0-16,0-1-1 16,-2-2 0-16,1-1 0 0,-1 0 1 15,1-3-1-15,1 1 0 16,-2 0 2-16,1 0-2 15,-2 0 1-15,0 1 4 16,0 0-3-16,0-1-2 16,1 3 2-16,1-4 3 15,-1 1-5-15,-1 0 1 16,2 0 0-16,-1-2 0 16,1 0 2-16,-2-1-3 15,3-2-1-15,-3 3 0 16,0-3 2-16,4 2-1 15,-2 0 3-15,-1 0-3 0,1-1 5 16,-2 2-3-16,1-2-2 16,1-1 2-16,-2-1-2 15,1 1 5-15,-1-2-5 16,0 0 1-16,2 1-4 16,-1 0 3-16,1 1 0 15,-2 1 0-15,1-1 0 16,-1-2 0-16,0 1 0 15,0 0 1-15,0-4 0 16,2 3 0-16,-2-2-1 16,0-1-1-16,0 1 1 15,0-2 0-15,0 1 1 16,0-2-1-16,0 0 0 0,0 0 2 16,0 2 0-16,0-2-2 15,0 0 1-15,0 0-1 16,0 0 0-16,0 0 2 15,0 0 2-15,0 0-2 16,0 0 1-16,0 0-3 16,0 0 6-16,0 0 3 15,0 0 0-15,0 0-2 16,0 0-6-16,0 0 3 16,0 0-4-16,0 0-3 15,0 0 0-15,-6 0-36 16,-20 4-89-16,-14 4-573 15</inkml:trace>
  <inkml:trace contextRef="#ctx0" brushRef="#br0" timeOffset="-44192.29">12036 5360 9 0,'0'0'58'0,"0"0"-5"15,0 0-1-15,0 0-27 0,0 0-12 16,0 0-9 0,0 0 0-16,0 0 4 0,2 0-3 15,-2 0-3-15,0 0 4 16,0 0 19-16,0 0 40 16,0 0 12-16,0 0-3 15,0 0-15-15,0 0-10 16,0 0-6-16,0 0-3 15,0 0-5-15,0 0-9 16,0 0-4-16,0 0-1 16,0 0 6-16,0 0 6 15,0 0 3-15,0 0 12 16,0 0-4-16,0 0-4 0,0 0-14 16,0 0 1-16,0 0-8 15,0 0-2-15,0 0-8 16,0 0 1-16,0 0 1 15,-2 0 2-15,-1 0-2 16,2 0 4-16,-4 0 7 16,1-1-2-16,0 0-6 15,-1-2 6-15,-2 1-5 16,1 1 5-16,-3-2 4 16,1 1-6-16,1-2 2 15,-2 2-13-15,-1 0 13 16,2 1-5-16,-1-1 1 0,-1 1-4 15,1 0 1 1,-3-1-5-16,-2-1 8 0,-1 2-12 16,-1 0 11-16,-2 1-7 15,-1 0-1-15,-5 0-3 16,1 0-3-16,-1 0 1 16,-1 0 0-16,0 0 0 15,0 2 1-15,3 1-3 16,2-1 1-16,2-1 2 15,6-1-2-15,1 0 0 16,-2 0 5-16,1 0-2 16,-1 0-1-16,-1 0 1 15,-2 0 0-15,-2 0 1 16,-4-1-3-16,-1-1-2 16,2 1 6-16,-1 1-4 0,0 0-2 15,2 0 1-15,1 0 2 16,1 0-1-16,4 0-1 15,-2 0 2-15,1-2-2 16,-1 1 1-16,1 1-2 16,-3-1 1-16,0 1 3 15,-3 0-5-15,-1 0 2 16,1 0-1-16,-5 0 2 16,1 0 0-16,1 0-2 15,-1 0 0-15,4 0 1 16,0 0-1-16,2-2 6 15,-2 1-5-15,0-2 0 16,-4-1 0-16,-4 1 0 0,-2 2-1 16,-5 1 0-16,-3 0 0 15,-3 0 0-15,-4 0 1 16,-3 3-1-16,1 2 0 16,-2-1 4-16,-3-1-4 15,4 0-4-15,3-2 4 16,6-1 0-16,2 0 0 15,2 0 0-15,3 0 0 16,2-4 2-16,1 3-2 16,-1 1 1-16,-2 0-1 15,0 0 0-15,-5 0 0 16,0 0 1-16,-4 0-1 0,-4 4 1 16,-2 0-1-1,-4-3 1-15,-3-1-1 0,3 0 0 16,-3 0 2-16,4 0-1 15,3-2 1-15,5-1 2 16,3 0-2-16,1 0 0 16,-3 1 0-16,-1 0 4 15,-3 1-6-15,-2-1 0 16,2 2 0-16,2-1 0 16,5 1-1-16,1-1 2 15,4 1-2-15,-2-2 1 16,1 1-2-16,-1 1 2 15,2-2 6-15,-4 1-6 16,2 1-1-16,1 0 1 0,6-1 1 16,2 1-1-16,4 0 0 15,7 0 1-15,5 0 1 16,3 0 0-16,3 0 1 16,-1 0 1-16,0 0-2 15,3-2-1-15,-2 0 1 16,0 2 2-16,0-1 0 15,-1 0-3-15,0 0 4 16,0-1-4-16,-1 1 2 16,1 1-2-16,4-2 2 15,1 2 0-15,-1 0-2 16,2-1-1-16,0 1 2 16,0 0-2-16,0 0-1 15,0 0-4-15,0 0-21 0,0 0-42 16,0 0-124-16,0 11-216 15,-4 3-413-15</inkml:trace>
  <inkml:trace contextRef="#ctx0" brushRef="#br0" timeOffset="-26153.36">16718 5063 462 0,'0'0'171'0,"0"0"-144"15,0 0 34-15,0 0-5 16,0 0 25-16,0 0-30 16,0 0-19-16,0 0-11 15,0 0 7-15,0 0-2 0,2 0-1 16,8 1 2-16,8 1 10 15,7-2 8-15,7 0-23 16,5 0-7-16,3 0-9 16,-1 0-1-16,0 0-1 15,0 0-3-15,-3 0 1 16,-1 0-1-16,1 0-1 16,0 0 0-16,-2 0 4 15,2 0-3-15,-2-2 1 16,2-3-2-16,0-1 1 15,-3 1-1-15,-5 0 6 16,-2 4-6-16,-4-2 0 0,-5 3 0 16,-3 0 0-16,-2 0-1 15,-2-2 2-15,1 2-1 16,-2 0 0-16,-3-1 0 16,0 1 0-16,-3 0 3 15,-2 0-2-15,-1 0-2 16,0 0 1-16,0 0 0 15,0 0 4-15,0 0 0 16,0 0 4-16,0 0 2 16,0 0-1-16,0 0-3 15,0 0-4-15,0 0 6 16,0 0-6-16,0 0 1 16,0 0 1-16,0 0 1 15,0 0-4-15,0 0 4 16,0 0-1-16,0 0 1 0,0 0 1 15,0 0-4-15,0 0 5 16,0 0 5-16,0 0-2 16,0 0 5-16,0 0-6 15,0 0 1-15,0 0-2 16,0 0 1 0,0 0 4-16,0 0 0 0,0 0-1 15,0 0-1-15,0 0-5 16,0 0 3-16,0 0-4 15,0 0-1-15,0 0-2 16,0 0-1-16,0 0-1 16,0 0 2-16,0 0-2 0,0 0 3 15,0 0-1-15,0 0-2 16,0 0 2-16,0 0-2 16,0 0 2-16,0 0 2 15,0 0-3-15,0 0 1 16,0 0-2-16,0 0 5 15,0 0-5-15,0 0 0 16,0 0-1-16,0 0 1 16,0 6 1-16,0 1 3 15,0-3-6-15,-1 2 5 16,1-2-6-16,-2 1 7 16,2 0-3-16,-1 1-1 15,1-1-4-15,-2 2 4 0,2 4 2 16,-1-4 1-1,-3 6-3-15,2 2-2 0,-1 3 2 16,0 5 1-16,2 2 3 16,-1 1-4-16,-1-1 2 15,2 0-1-15,-3-1 1 16,3-2-1-16,1-2 6 16,-2 0-3-16,1 0 2 15,1-1 1-15,-3 1-2 16,0 0-2-16,0-2-3 15,-1 2 4-15,1 1-3 16,0-1 0-16,0-1 3 0,0 1-3 16,-2-1-1-16,-2-2 0 15,3 0 9-15,-1-1-6 16,0 0-3-16,1 0 6 16,-1-2-4-16,1 0-1 15,-2 2 0-15,2 0-1 16,-1 3 0-16,1-1-1 15,-1 0 4-15,2-1-5 16,0-4 6-16,1-1-3 16,2-7-1-16,0-1 0 15,0-2 1-15,0-2-1 16,0 1 1-16,0-1-1 16,0 0 1-16,0 0 0 0,0 0-1 15,0 0 1 1,0 0-2-16,0 0 3 0,0 0-2 15,0 0 2-15,0 0 2 16,0 0-2-16,0 0 3 16,0 0 0-16,0 0-1 15,0 0-2-15,0 0 0 16,-2 0 6-16,2 0-7 16,0 0 3-16,-2 0-3 15,2 0-1-15,0 0 2 16,-1 0 1-16,-2 0-3 15,-5 0 1-15,-5 0 1 16,-8 0-1-16,-3 0-1 16,-1 3 0-16,-3 1 0 0,-2-2 0 15,-2 2 0-15,1-3 1 16,3 2-1-16,3 0 0 16,5-1 0-16,6-1 0 15,1 1-2-15,5 1 2 16,1 0 1-16,-3 1-1 15,4-1 0-15,-2 1 0 16,-1-1-1-16,-1 1 1 16,1 0 1-16,-2 2-1 15,3-3 0-15,3 0 0 16,2 0 0-16,0-3 0 16,1 0 0-16,-1 0-1 15,0 0 1-15,3 0 0 16,0 0 2-16,-1 0-2 15,1 0 3-15,-2 0-2 0,-3 0-1 16,2 2 0-16,-3 0 0 16,3-1 0-16,0-1 0 15,3 0-3-15,0 2 3 16,0-2 2-16,0 0 1 16,0 0-3-16,0 0 2 15,0 0-2-15,0 0 2 16,0 0 3-16,0 0 1 15,0 0 6-15,0 0 1 16,0 0 1-16,-2-7 4 0,1-5-17 16,-1 1 2-1,-1-5-2-15,3-2-1 0,-2-2 0 16,-1 1 2-16,-1 1 1 16,0 2 2-16,-1 0 1 15,-1 2 7-15,2 0 1 16,-2 0-4-16,-1 0-2 15,0-3-1-15,-2-1-7 16,2-2 6-16,-2 0-5 16,0 0 3-16,1 1-3 15,1 0 1-15,-2 1-2 16,3 2 2-16,0 3 0 16,0 2 0-16,2 0 2 15,-5 1-4-15,3-1 4 16,-2 0-4-16,-1-3 5 15,-1 3-4-15,3 0 5 0,-1 0-4 16,-1 1 0-16,5 0-1 16,-2-1 3-16,1 3-2 15,1-2-2-15,1 2 3 16,0 1-1-16,-3 2-2 16,3 0 4-16,-2 0-4 15,2-1 4-15,2-1 0 16,-2-1-4-16,-2-2 1 15,1 0 0-15,-2 0 1 0,3 0-2 16,0 3 0 0,0-3-1-16,0 3 2 0,2 1 3 15,-2-2-4-15,1 3 0 16,0-1 0-16,-1-1 1 16,2-1 1-16,-1 0 0 15,1-3 0-15,-3-1-1 16,1 1-1-16,1 0 0 15,-1 1 0-15,2 5 0 16,-1-3 1-16,2 5-4 16,0-2 6-16,0 0-4 15,0 1 1-15,0-2 0 16,0 1 0-16,0 1 0 16,0 1 0-16,-1-2-2 15,1 2 2-15,-2 1 4 0,2 2-4 16,0 0 0-1,0 0 1-15,0-1 1 0,-1 1-1 16,1-2 0-16,-2 0-1 16,1-1 4-16,-1 0-4 15,2-1-2-15,-1 0 2 16,-1 1 0-16,1-1 1 16,-1 2-2-16,1 1 1 15,-2 1 0-15,3 0 1 16,0 0-1-16,0 0-2 15,0 0 1-15,0 0 0 16,0 0 0-16,0 0 1 0,0 0-1 16,0 0 1-1,0 0 0-15,0 0 0 0,0 0 0 16,0 0-3-16,0 0 3 16,0 0-8-16,0 0 4 15,0-2-6-15,0 2-6 16,12 0-4-16,11-4 19 15,16-3-2-15,13-6-45 16,10-1-47-16,3 1-34 16,-8 2-178-16</inkml:trace>
  <inkml:trace contextRef="#ctx0" brushRef="#br0" timeOffset="-24469.21">17154 5841 137 0,'0'0'19'0,"0"0"58"15,0 0 64-15,0 0-36 16,0 0-31-16,0 0 6 15,0 0 10-15,0-10-22 16,0 10 18-16,-2 0 14 16,2 0-22-16,0 0-17 15,-1 0-16-15,1 0-13 16,0 0-1-16,0 0-4 16,0 0-5-16,0 0-6 15,0 0-10-15,0 10-4 16,-2 4 10-16,2 5-10 15,0 2 7-15,0 1 2 0,0 2 3 16,0 0 6-16,0 1-11 16,0-1 3-16,0 1-3 15,0-1 3-15,0-1-7 16,2 0 7-16,1-3-12 16,0 1 5-16,-2 0-1 15,2-3 5-15,1 0-5 16,-1-1-1-16,-1-1-2 15,1 1 5-15,-3-3-4 0,2 1-2 16,-2-1 1 0,0 2-1-16,0-2 7 0,0 0-6 15,0-1 0-15,1 0 2 16,1 0-1-16,-1-1-2 16,1 0 0-16,-1 1 1 15,-1 0 1-15,2 0-3 16,-2 2 5-16,0 1-2 15,0-1-2-15,0 2 1 16,1-1 2-16,-1-1-2 16,2-2 4-16,-1-1-4 15,2 0 3-15,-1-1-1 16,1-1-1-16,-2 0-2 16,3 0 2-16,-1 3 2 15,-1-3-3-15,1 3 5 0,-1 0-6 16,-1-3 7-16,-1-1-2 15,2-4-2-15,-2-2-1 16,1 0 1-16,-1 0-2 16,2 0 1-16,-1 2-1 15,-1 0-1-15,2 0 2 16,-1 0 2-16,1 0-3 16,1-2 1-16,-2 1-2 15,1-3-1-15,-2 1 1 16,1-1 3-16,2 0-1 15,-3 1 1-15,1-1-2 16,2 2-1-16,0 2-1 0,2-3 1 16,-1 4 2-16,3-2 3 15,0 0-4-15,-1 1 0 16,0-4 0-16,3 2 1 16,-2-2-2-16,5-1 1 15,-3 2 0-15,0-2-1 16,0 1 1-16,0-1 2 15,0 0-1-15,3 0 1 16,0 0-3-16,2 0 2 16,2 0-1-16,1 0 4 15,1 0-5-15,2 0 0 16,-4-1-2-16,1 1 2 16,-7 0 4-16,2 0-4 0,-8 0 0 15,1 0 0 1,-2 0 0-16,-2 0 1 0,1 0-1 15,-2 0 0-15,1 0 1 16,-1 0 0-16,0 0-1 16,0 0-1-16,2 0 1 15,-2 0 5-15,0 0 7 16,0 0-8-16,0 0-3 16,0 0-2-16,1 0 1 15,-1 0-28-15,0-3-273 16</inkml:trace>
  <inkml:trace contextRef="#ctx0" brushRef="#br0" timeOffset="-21722.59">16321 6897 272 0,'0'0'35'16,"0"0"22"-16,0 0 26 15,0 0-18-15,0 0-39 16,0 0 1-16,0 0 16 16,0-15 14-16,0 15 14 15,0 0-10-15,0 0 21 16,0 0 0-16,0 0-10 15,2 0 0-15,5 0-27 16,4-2-5-16,-1 2-2 16,1-1-23-16,3-2 10 0,-1 0-6 15,0 0-8-15,-1-1-4 16,-2 0 6-16,4 0-5 16,-5 2-4-16,0-3 0 15,-1 0 3-15,2 2 11 16,-1 0-1-16,1 2-1 15,0-2-10-15,1 2 11 16,1-1-7-16,0-2-1 16,-2 2-1-16,2-2-4 15,-6 2 6-15,-1 1-5 16,-4 1-4-16,1-2 1 16,-2 1-1-16,0 1 3 15,0 0 8-15,0 0-1 0,0 0-1 16,0 0-5-16,0 0 1 15,0 0-2-15,0-2 2 16,0 0 3-16,0-2-5 16,0-5 0-16,0-1-4 15,0-1 0-15,0-2 1 16,0-2 0-16,-5-3 2 16,-4-5-2-16,-1-4 1 15,-2-4-1-15,-4-4 0 16,0-1 0-16,3 1 0 15,-2 1 0-15,3 1-1 16,2 0 1-16,-1 0-1 0,2-1 5 16,-1-1-3-1,2-2-2-15,2-2 2 0,-1 1-2 16,0-3 0-16,-1 0 0 16,4 0 4-16,-1 4-2 15,4 1-2-15,-1 7 0 16,2 1-2-16,-2 1 2 15,1 4 3-15,-4-2-2 16,-2 3-1-16,0 1 3 16,-1-3 0-16,-3-2-3 15,-2-4 0-15,0-2-2 16,-2-2 6-16,1 2-6 16,3 1 3-16,2 5-1 0,1 1 0 15,1 3 0 1,-1 0 0-16,4-1 2 0,-2 2-1 15,0-1 1-15,0-3-2 16,-4-3 3-16,2-1-2 16,-1-3 0-16,-3-1-1 15,0 1 1-15,0-1 2 16,0 3-3-16,3 3 0 16,3 2 0-16,-1 5 0 15,4 2 0-15,0 0-1 16,0 1 1-16,0 0 0 15,-1 0 3-15,0 0-1 16,1 1-2-16,-1 3 0 16,0 0 2-16,1 4-1 0,1 2-1 15,-1 2 3-15,2-1-1 16,-1 1 1-16,1-3-2 16,-1 0-1-16,1 0 0 15,-1-1 0-15,-1-2 1 16,0 0-2-16,2 1 2 15,-2 2 1-15,0 6-2 16,2 0 6-16,-1 2-5 16,2-3 0-16,0 0 0 15,0-1 0-15,-2 0-1 16,2 0 0-16,0-1-1 16,0-1 1-16,0-3 2 15,0 2 0-15,-1 0 0 0,1 3 0 16,0 0-2-16,0 4 1 15,0-2 1-15,0 2 0 16,0 0-1-16,0 0-1 16,0 0-4-16,0 0 4 15,0 0-1-15,0 0-1 16,0 0 0-16,0 0-1 16,0 0 3-16,0 0 0 15,0-1 0-15,0 1-4 16,0-2 3-16,5 0-1 15,11-3 2-15,4 1 5 16,3-3-5-16,1 1 2 16,1-1-2-16,2 1 1 15,-2 1-1-15,-2-1-2 0,-2 4 0 16,-4 0 0-16,-4 1 1 16,-3 1-1-16,0 0-3 15,1 0 2-15,0-2 3 16,2 1-1-16,0-1 1 15,3-2 1-15,0 0-1 16,1 0-5-16,-2 1 5 16,0 2 3-16,-1-2-3 15,-1 3-3-15,1 0 2 16,-1 0-3-16,-1 0 4 16,2 0 2-16,0 0-2 0,3 0-5 15,5-3 5 1,2-1-1-16,0 0 0 0,-5-1-1 15,-1 2 0-15,-4 2 1 16,-6 0 0-16,-3 1-4 16,-2 0 4-16,-3 0-2 15,4 0 1-15,2 0 0 16,5 0 2-16,5 0 0 16,2 0-2-16,3 0 2 15,1 0-1-15,1 0 1 16,-5 0-3-16,0 0 1 15,-3 4-4-15,-4-1-1 16,-3 3 0-16,-4-4 6 16,-2 1-6-16,-1-3 2 0,1 2 4 15,-2-2 0-15,0 0-3 16,0 1 4-16,0-1 0 16,0 1 1-16,0-1-1 15,0 2 0-15,0-1 0 16,2 1-1-16,2 5 1 15,-1 0 1-15,0 4-1 16,0 1-1-16,0 2 1 16,0 1 1-16,0-1-1 15,0 3 0-15,0 0 0 16,0-2 0-16,1 2 0 16,0 0 0-16,-1-1 1 15,1-2 0-15,-1 0-1 0,-2 0 0 16,4-1 0-1,-2-2 0-15,-2 0 0 0,1-1 0 16,1-3 3-16,1 0-3 16,-1-1-1-16,-2-2 1 15,1 1 0-15,-2 0 4 16,1-2-4-16,-1-2-2 16,0 2 2-16,2-3 3 15,-2 1-3-15,0-1 4 16,0 0-2-16,0 2-2 15,0 1 0-15,0 2-1 16,0 1 2-16,0 0-2 16,1-2 1-16,-1 0 0 0,2-1 1 15,-1-2-1-15,-1 1 0 16,0-2 1-16,3 0-2 16,-1 0-2-16,-1-10-117 15,-1-10-356-15</inkml:trace>
  <inkml:trace contextRef="#ctx0" brushRef="#br0" timeOffset="-19939.82">17305 5020 338 0,'0'0'157'0,"0"0"-84"0,0 0 43 15,0 0-13-15,0 0 8 16,0 0-13-16,-4 0-30 16,4 0-8-16,0 0-4 15,0 0-5-15,0-2 3 16,0-3 2-16,-1-2 1 15,-2-1-24-15,0-5-18 16,-1-4 6-16,-1-2-4 16,1-4 4-16,-2-3-9 15,1-1 1-15,-2-5 0 16,-2-3-5-16,0-3-3 16,-2 1 3-16,0-1-4 15,0 3 3-15,0 2-6 16,1 1 2-16,1 2-1 0,2 2 1 15,-2 1-3-15,3 3 4 16,-2 1 6-16,2 3-9 16,-2-4 4-16,2-1 4 15,0-1-6-15,0-1 0 16,-1-3 1-16,3 2-3 16,-2 0 0-16,2 1 0 15,1 4 0-15,0 4-1 16,-2 3 0-16,2 1 1 15,-1 0 1-15,-2 1-1 0,1-1 0 16,1-1 1 0,1 0-2-16,-2-3 0 0,4-4 2 15,-2-1-1-15,0-2 2 16,1 2-6-16,1-2 7 16,-2 7-5-16,2-1 1 15,-2 1-2-15,1 1 2 16,-1 0 3-16,0 1-3 15,2-1 1-15,-4-2-2 16,0-3 1-16,1-3 0 16,-5-1 1-16,3-3 1 15,0-1 0-15,0 4-3 16,2-1 1-16,0 2 0 16,-1 4 0-16,2 2 0 15,-2 1 1-15,2 3-2 0,0-2 4 16,2-1-6-1,-2 1 4-15,0-2-1 0,-3-2 1 16,3 0-1-16,-1-2 0 16,1 1 3-16,1 4-5 15,1-1 3-15,-1 2-1 16,2 2 0-16,0 1 0 16,0-1 0-16,0 1-1 15,0-3 1-15,0-1 1 16,0-1 0-16,0 2-1 15,0 1 1-15,0 3 0 16,0 4 3-16,-3 1-3 16,1 4 8-16,1 2-4 0,1-1-2 15,0 1 1-15,0 0-3 16,0-1 1-16,-2 0-2 16,1-3 4-16,-2 0-1 15,0-1-3-15,0 2 0 16,2-1 0-16,-2 0 4 15,1-1-4-15,-1 1 1 16,0-1 0-16,0-1-1 16,0-1-1-16,2 1 1 15,-1-3 1-15,1 1-1 16,-1-3-1-16,2 1 1 16,-1-1 0-16,1 3-1 15,0 1 0-15,-3 4 2 16,3 4-1-16,0 0 0 0,0 2 1 15,0 0 1-15,0-1-2 16,-1 1-2-16,1 0 1 16,0 0 1-16,0 0 4 15,0 0-4-15,0 0-2 16,0 0 2-16,0 0 0 16,0 0 0-16,0 0 4 15,0 0-4-15,0 0-1 16,0 0-8-16,0 0-39 15,0-2-63-15,0-5-395 16</inkml:trace>
  <inkml:trace contextRef="#ctx0" brushRef="#br0" timeOffset="-19179.53">16496 1965 818 0,'0'0'239'0,"0"0"-222"16,0 0 1-16,0 0-12 16,0 0 7-16,97-39 2 15,-69 26 5-15,3-1-6 16,1-2-9-16,-1 3-5 15,-1-3-1-15,-7 2-138 0,-10 0-259 16</inkml:trace>
  <inkml:trace contextRef="#ctx0" brushRef="#br0" timeOffset="-18999.25">16687 1870 595 0,'0'0'199'15,"0"0"-184"-15,0 0-13 16,0 0 28-16,0 0 9 16,0 0-10-16,43 90-21 15,-20-63-8-15,-4 1-2 16,-4-1-121-16,-6-2-163 16</inkml:trace>
  <inkml:trace contextRef="#ctx0" brushRef="#br0" timeOffset="-18818.62">16765 2119 553 0,'0'0'181'15,"0"0"-123"-15,0 0 82 16,0 0-28-16,0 0-85 16,0 0-12-16,46-25-11 15,-6 12 1-15,11-4-5 16,4-5-28-16,0-4-240 15,-4-3-216-15</inkml:trace>
  <inkml:trace contextRef="#ctx0" brushRef="#br0" timeOffset="-18599.54">17132 1696 723 0,'0'0'137'0,"0"0"-121"15,0 0 14-15,0 0 5 16,0 0 71-16,3 75-37 16,14-41-34-16,4 1-19 15,-1 3-8-15,1 1-6 16,-2 0 1-16,-3-3-3 0,1-3 0 16,-4-6-109-1,-1-10-262-15</inkml:trace>
  <inkml:trace contextRef="#ctx0" brushRef="#br0" timeOffset="-18370.97">17388 1788 793 0,'0'0'148'0,"0"0"-148"15,0 0 0-15,0 0 64 16,14 86 1-16,6-48-30 16,0 0-21-16,4-1-4 0,-2-5-5 15,-1-2-5-15,-5-8-40 16,-1-10-265-16,-4-6-131 16</inkml:trace>
  <inkml:trace contextRef="#ctx0" brushRef="#br0" timeOffset="-18050.68">17324 1752 699 0,'0'0'45'15,"0"0"-35"-15,0 0 16 0,0 0-10 16,0 0 27-16,0 0 6 15,78-31-21-15,-58 27-17 16,-1 1 2-16,-3 3-1 16,-4 0 2-16,-1 0-7 15,0 5 10-15,-2 9 6 16,1 5 7-16,-2 5 2 16,-4 2-17-16,-2-1 20 15,-2-2-8-15,0 1-6 16,-12-2-6-16,-15 1 3 15,-14 0-18-15,-12-1-1 16,-11-8-327-16</inkml:trace>
  <inkml:trace contextRef="#ctx0" brushRef="#br0" timeOffset="-14043.99">20791 4982 571 0,'0'0'137'16,"0"0"-119"-16,0 0 38 16,0 0 21-16,0 0 20 15,0 0-26-15,2 0-52 16,11 0 2-16,5 0 10 15,6 0 4-15,6 0-12 16,6-3-7-16,3-2-2 16,5-5-2-16,3 0-12 15,0 0 9-15,-3 2-3 16,-3 2-6-16,-4 3 0 16,-2 2 2-16,-4-1-1 0,0 2-1 15,-2 0 0-15,-1-1-2 16,0 1 2-16,-2 0 3 15,-5 0-3-15,0-1 0 16,-5-1 0-16,-1 2 0 16,-4-3-2-16,-5 2 2 15,-1 1 0-15,-2-2 1 16,-1 2-1-16,1 0 0 16,-2 0 3-16,2 0-3 15,2-1 0-15,-2 1 0 16,3 0 0-16,0-1 0 15,0 1 5-15,-2 0-5 16,-1 0 0-16,0 0-5 16,0 0 3-16,0 0 2 0,1 0 4 15,2 0-2-15,-1 0-2 16,1 0 0-16,0 0 0 16,-1 0 1-16,-1 0-1 15,-3 0-4-15,-1 0 4 16,0 0 3-16,0 0-3 15,0 0 0-15,0 0-4 16,0 0 4-16,0 0 5 16,0 0 0-16,0 0-1 15,0 0-1-15,0 0 0 16,0 0-1-16,0 0 0 16,0 0-1-16,0 0-1 15,0 0-1-15,0 0 1 0,0 0 2 16,0 0 7-16,0 0-1 15,0 8-4-15,-5 4 6 16,2 0 2-16,-2 4 13 16,2 3-15-16,-3 1 1 15,1 1 5-15,1 4 4 16,-2-2-5-16,3 1-7 16,0 0-2-16,0-1-1 15,-1 2-3-15,1 1 2 16,-2-1-2-16,0 2 5 15,0 1-4-15,-1-2 0 16,1 1-2-16,1-2 2 0,-1-1-1 16,1-1-1-1,0-3 2-15,-1-1-2 16,2-3-1-16,0 4 2 0,-2-4 0 16,2 2 2-16,-1-1 0 15,1 2 4-15,-3-2-3 16,2 0-1-16,1-2 2 15,-2 0 2-15,2 1-7 16,0-2 1-16,0 1 0 16,0-1 0-16,0-2-1 15,-1 2 2-15,1-3-3 16,1-1 0-16,-1 0 4 16,2-4-4-16,1 0 0 0,0 1 3 15,0-3-1-15,-2-1-1 16,2 0 1-16,0 0-1 15,-1-1-1-15,1-1 1 16,0 1-1-16,0 0 0 16,0-2 1-16,0 0-1 15,0 0 0-15,0 0 3 16,0 0 1-16,0 0-2 16,0 0-2-16,0 0 3 15,0 0-1-15,0 0 2 16,0 0-2-16,0 0-2 15,0 0 4-15,0 0-1 16,0 0 1-16,0 0 2 16,0 0-5-16,0 0-1 0,0 0 3 15,0 0 1-15,-2 0 4 16,2 0-8-16,0 0 6 16,-1 0-6-16,1 0 2 15,-2 0 4-15,-2 0-5 16,-6 0 1-16,-3 0-3 15,-4 2 1-15,0 2 0 16,-2-1 1-16,-2 1-1 16,-2 1 1-16,3-1-1 15,1 0 3-15,3-3-3 16,7 1 0-16,2-2 0 16,0 0 0-16,0 0 0 0,1 0 0 15,-1 0 0 1,-3 0 0-16,-1 1 0 0,0 2 0 15,0 0 0-15,2 0 3 16,1-2-3-16,4 0 0 16,2-1 0-16,2 0-3 15,0 0 3-15,0 0-1 16,0 0 1-16,-2 0 0 16,2 0 0-16,-2 0 0 15,1 0 0-15,-2 0 0 16,1 2 1-16,2-2 2 15,0 0-4-15,0 0 2 16,0 0-1-16,0 0 6 0,0 0-5 16,0 0-1-1,0 0 2-15,0 0 4 0,0 0-6 16,0 0 0-16,0 0 0 16,0 0 4-16,0 0 3 15,0 0 3-15,-1 0 5 16,1 0-6-16,0 0 2 15,0 0 0-15,-2 0 1 16,0 0-1-16,-2 0-1 16,-2-5-8-16,-3-1 1 15,2-1-2-15,-4 0-1 16,-1 0 2-16,2-2 0 16,-2 1 1-16,-3-2-3 15,4-1 2-15,-2 2 2 16,3 1-2-16,1-1-2 0,-1 1 1 15,0-1-1-15,3 2 1 16,1 0 0-16,-2 2 0 16,1-2-1-16,1-2 4 15,0 2-4-15,0-1 0 16,-3-1 2-16,2 2-2 16,-1-1 1-16,-1-1 0 15,-1 0 1-15,1-3-2 16,0 1 2-16,-1-1-1 15,4 4 1-15,-1 1-2 16,3 0 0-16,-1 2 3 0,2 0-3 16,-2-1 1-16,0 0 0 15,1 1-1-15,-1-3 0 16,-1 1 0-16,-4-3 0 16,1-2 3-16,-2 1-1 15,1-2-1-15,-2-1 4 16,3 3-3-16,-3-1-2 15,5 2-2-15,1 2 2 16,0 0 0-16,1 1 6 16,-4-2-6-16,2-1-4 15,-1 2 4-15,-1-4 0 0,1 1 1 16,-2-1 0-16,1-3-1 16,-2 0 1-1,-1-4-1-15,-2 2-4 0,4 0 4 16,1 4 0-16,0 0 0 15,0 2 0-15,3 1-1 16,0-2 1-16,-2 0 2 16,0-1-2-16,0-3 0 15,-1 1 0-15,0-2 0 16,-1 3 0-16,1 2-1 16,1 1 1-16,4 4 2 15,-2 3-2-15,3 0 0 16,2 1 0-16,-1 1 0 15,2-1-4-15,-2 1 4 16,2 1 0-16,0-1-1 0,-1-1 2 16,1 1-1-1,-2-1 3-15,1 1-3 0,-1 0 0 16,2 0 0-16,0 2 1 16,0-1-1-16,0 1 0 15,0 0 0-15,0 0-3 16,0 0-2-16,0 0 5 15,0 0-4-15,0 0 2 16,0 0 0-16,0-2-4 16,0 2 4-16,0-1-6 15,0 1-4-15,5-2 8 16,13 0 4-16,6-2 5 0,6-1-4 16,1-1-2-1,3 1 2-15,5-2-2 0,6 1-3 16,1 0-19-16,2 0-19 15,1-1-6-15,0 1-32 16,-3 1-144-16,-10 3-244 16</inkml:trace>
  <inkml:trace contextRef="#ctx0" brushRef="#br0" timeOffset="-12146.03">21263 5809 485 0,'0'0'240'15,"0"0"-203"-15,0 0-5 16,0 0-11-16,0 0 45 16,0 0-27-16,0 0-28 15,4 0 8-15,-4 0 2 16,0 3-7-16,0 6-3 16,0 5 38-16,0 1-9 15,1 3-16-15,1 4-4 16,3 0-6-16,-1 2-4 0,1-1 2 15,-2 1-7 1,1 0 2-16,-1 2 2 0,1 0-2 16,-2 1 5-16,-1 0-7 15,2 1 9-15,-1-1-8 16,2 1 3 0,-1 0-3-16,1 0-2 0,2-1-4 15,-1 1 6-15,1-1-5 16,0-1 1-16,0-3 0 15,-1-2-2-15,-1 1 0 16,-2-2 2-16,2 0-1 16,-3-2 0-16,1-3 0 15,-2-1-1-15,2-2 1 16,-1-2-1-16,2-2 0 16,-1 1 1-16,-1-2 1 15,1-1-2-15,-1 0 0 0,1 1 1 16,-1-1 0-16,1 1 0 15,-1-1-1-15,1-1 1 16,1 1-1-16,1-2 1 16,-3-1 2-16,1 0-2 15,1 1 2-15,-2-1-2 16,1-1 0-16,-1-1 0 16,-1-1 4-16,0 0-3 15,2 0 0-15,-2 0-1 16,1 0 3-16,1 0-1 15,1 0 1-15,3 0 5 16,4 0 2-16,4-1-5 16,0-4-3-16,3 0-2 15,1-1-1-15,0 2 0 0,0-1 2 16,0 1-1-16,1 0 0 16,-1 1 0-16,0 0-1 15,0 3 0-15,4-4 0 16,-1 1-2-16,4 0 2 15,2 0-2-15,0 0 2 16,0 1-1-16,-4-1 1 16,-3 1 0-16,0-2-3 15,-5 3 3-15,-2-2 0 16,-1 2 0-16,-1-2 0 16,0 0 0-16,-3 2 0 0,-2-1 0 15,-3 2 0-15,-2 0-1 16,-1 0-4-16,0 0-6 15,0 0 7-15,0 0 4 16,0 0-3-16,-3 0-19 16,-10 0-74-16,-6 0-299 15</inkml:trace>
  <inkml:trace contextRef="#ctx0" brushRef="#br0" timeOffset="-10595.13">21409 4924 197 0,'0'0'145'0,"0"0"-103"16,0 0 39-16,0 0-5 15,0 0 18-15,0 0-29 16,3-11-20-16,-3 11-2 16,0 0 29-16,0-1 12 15,0-1-1-15,0-2-33 16,0 0-9-16,0-1-12 15,0-3 7-15,0-1-12 16,0-3 2-16,0-1-8 16,0-2-5-16,-1 0 14 15,-3-1-16-15,1-1 5 16,-3-3-7-16,2 0 1 0,-2-2 8 16,0 2 0-16,2-1 0 15,-1 1-13 1,1 0 1-16,1 3 5 0,-1 2 0 15,3 2 2-15,-1 5-1 16,0-1-5-16,0 4 0 16,1 0-1-16,-1 0-4 15,1-1 1-15,-1-1 2 16,1-2 2-16,-2-2-3 16,0-1 6-16,0-1-3 15,-2 1 7-15,2-3-5 16,-2-2 2-16,0 0-6 15,2-1 1-15,-2 2-4 16,2 1-1-16,-1-1 4 16,2 1-1-16,-1-2-4 0,0-2 3 15,-1 0-2-15,0-3 2 16,-2-1-3-16,-2-4 6 16,0 0-6-16,-2-3 4 15,3-2-1-15,1-2-1 16,0 0 2-16,0 2-4 15,2-1 0-15,-1 2 1 16,2 1 1-16,-2-2-2 16,-1-3 1-16,-2 0-1 15,2-2 1-15,-2 4-1 16,2 6 0-16,1 5 1 16,0 4 1-16,0 5-1 0,4 4 2 15,-2 2 6-15,0 3-8 16,1-3 2-16,-1-2-2 15,3 1 1-15,0 2 0 16,-1-2-2-16,1 3 1 16,0 0-1-16,0 3 1 15,0 0-1-15,0 2-3 16,0-1 0-16,0 1-26 16,0 0-30-16,0 0-97 15,10-3-107-15,2-6-161 16</inkml:trace>
  <inkml:trace contextRef="#ctx0" brushRef="#br0" timeOffset="-9274.47">21212 3707 18 0,'0'0'506'15,"0"0"-447"-15,0 0 28 16,0 0-20-16,0 0 17 16,4-88 12-16,-4 63-6 15,2-2-36-15,-2-3 0 16,0-2-1-16,0-4-16 16,-2-2 2-16,-8-1-10 15,-3-2 8-15,-3-1-13 16,0 1 1-16,1 4-2 15,1 5-2-15,1 2 2 16,2 6 8 0,2 4-8-16,1 5-2 0,2 1 1 15,3 4-9-15,-1-2-4 0,2 2-6 16,-1 2 1-16,2 2 8 16,-1 4-7-16,-1 0-5 15,3 2 4-15,0 0-2 16,0 0-2-16,0 0 0 15,0 0-3-15,0 0 2 16,0 0-2-16,0 0-11 16,0 0-77-16,0 0-173 15,-6-7-416-15</inkml:trace>
  <inkml:trace contextRef="#ctx0" brushRef="#br0" timeOffset="-8886.87">21116 2060 784 0,'0'0'231'15,"0"0"-163"-15,0 0-21 16,0 0-23-16,0 0-2 15,0 0-11-15,75-41 5 16,-40 27-10-16,2 0-6 16,3-1-2-16,-1-1-20 15,-5-2-271-15,-9 4-70 16</inkml:trace>
  <inkml:trace contextRef="#ctx0" brushRef="#br0" timeOffset="-8689.38">21306 1925 636 0,'0'0'64'0,"0"0"-12"16,0 0 89-16,0 0 37 15,-61 73-103-15,61-49-44 16,0 4-13-16,6 3-6 16,11 3-2-16,2 2-7 15,3 0 0-15,-3 1-3 16,-5-4-16-16,-5-2-213 15,-6-5-89-15,-3-7-323 16</inkml:trace>
  <inkml:trace contextRef="#ctx0" brushRef="#br0" timeOffset="-8524.37">21248 2349 623 0,'0'0'97'0,"0"0"-16"15,0 0 73-15,0 0-4 16,0 0-65-16,0 0-64 15,13-25-7-15,16 16-12 16,5 0-2-16,9-4-2 16,4-3-32-16,0-1-298 15,-5-2-129-15</inkml:trace>
  <inkml:trace contextRef="#ctx0" brushRef="#br0" timeOffset="-8306.32">21534 2102 559 0,'0'0'145'16,"0"0"-78"-16,0 0 27 16,0 0-18-16,0 0-44 15,0 0 38-15,-10 34-15 16,10-6-11-16,0 6-16 16,6 5-2-16,0-1-14 15,0 1-9-15,3-2 0 16,-2-2-2-16,4-1-2 15,2-8-47-15,-1-9-279 16,1-9-202-16</inkml:trace>
  <inkml:trace contextRef="#ctx0" brushRef="#br0" timeOffset="-8028.95">21743 2159 532 0,'0'0'365'15,"0"0"-281"-15,0 0-46 16,0 0-10-16,0 0-8 0,0 0-12 16,2 39 26-16,10-6-1 15,1 6-17 1,-1 1 0-16,-2 5-10 0,-2-2 3 15,-4-3-8-15,-1-2 1 16,-1-2-2-16,1-10-10 16,0-10-251-16,0-12-108 15</inkml:trace>
  <inkml:trace contextRef="#ctx0" brushRef="#br0" timeOffset="-7524.7">21746 2195 432 0,'0'0'92'15,"0"0"-10"-15,0 0 32 0,0 0-57 16,0 0 42-16,0 0-8 16,-7-30-54-16,7 21-9 15,10-1-18-15,5 0-5 16,-1 0 3-16,2 3 1 15,-4 4-6-15,4 2-3 16,-4 1 0-16,-1 0-3 16,3 0 3-16,-1 4 0 15,3 10 5-15,-1 4-1 16,-2 1-3-16,-4 4 2 16,-6-1 1-16,-3 2-2 15,0 0 13-15,-15-3 9 16,-10-2 7-16,-5-5-8 15,-3-3-3-15,-4 0-10 16,1-1-7-16,-1-2-3 0,-1-1-116 16,-1-1-276-16</inkml:trace>
  <inkml:trace contextRef="#ctx0" brushRef="#br0" timeOffset="-5338.18">19948 6670 454 0,'0'0'73'15,"0"0"5"-15,0 0 16 16,0 0-10-16,0 0 35 16,0 0-1-16,-1 0-49 15,13 0-28-15,5 0 5 16,9-3-12-16,8 2-4 16,8-4-19-16,9-2 8 15,10-1-10-15,6-4-1 16,5-1-4-16,0 0-2 15,-4 0 5-15,-9 1-7 16,-7 0 0-16,-8 2-2 16,-13 3 1-16,-8 2 2 0,-10 2 0 15,-8 0-1-15,-4 3 1 16,-1 0 13-16,0-2 22 16,0 1 0-16,0 0-14 15,0-2-11-15,0 2-8 16,0-2 1-16,-3-3-1 15,2-2 0-15,-1-2-1 16,1-3 4-16,-4-4-4 16,2-2 5-16,-4-4 4 15,-1-4 1-15,-1-1-5 16,-2-5 3-16,-1-4 0 16,1 1-5-16,1 1-2 0,1-1 1 15,3 4-4-15,1-1 6 16,1-1 0-16,-3-4-1 15,0-1-1-15,-2-5 2 16,2-4 4-16,-3-3-4 16,1-2 0-16,1 7-6 15,-1 3 0-15,3 3 2 16,2 4 0-16,-1 3 1 16,4 2-2-16,-2 2 0 15,0-1-1-15,0-1 1 16,0-1 2-16,-3-5 1 15,3-3-2-15,0-5 4 16,-2-4-4-16,1 2 1 16,-1 5-2-16,2 6-1 15,-2 6 0-15,0 7 1 0,2 0 2 16,-1 2-2-16,-1 3-1 16,2-2 1-16,-2 0 0 15,0-2 2-15,0-5 1 16,-1-2-1-16,-1-9-2 15,-1-1 2-15,0-4-3 16,0 3 0-16,-1 3 0 16,3 5-1-16,-1 7 1 15,4 5 2-15,0 2 0 16,0 6-2-16,1-1 0 0,1 2 1 16,-1-2-1-1,1-1 1-15,-4-1-1 0,2-1 0 16,-3-1 1-16,3 2-1 15,0 4 1-15,0 1-5 16,3 4 8-16,-1 1-5 16,1 1 2-16,-2 2-1 15,1 0 0-15,1 2 0 16,0 0-2-16,0 0 3 16,0 0-1-16,0 0 2 15,0 0-2-15,0 0-4 16,0 0-2-16,0 0 0 15,0 0 2-15,7-1-1 16,13-1 5-16,9-1 0 16,6 1 5-16,5 0-5 0,3-2 0 15,1 3 0-15,-1 1 0 16,-3 0 2-16,-4 0-2 16,-5 0 0-16,-5 0-1 15,-3 1 0-15,-5 5-1 16,3-2 0-16,3 0 1 15,-3 0-2-15,3 1 1 16,-3-4 0-16,-5 3-3 16,-4 1 2-16,-4-4-3 15,-4 4 3-15,-4-3-4 16,0 1 1-16,0 1-3 16,0 0 8-16,0 5 1 0,0 0 0 15,0 3 1-15,0 2-1 16,0 3 2-16,0 7-3 15,0 4 2-15,0 7-2 16,5 8 2-16,2 4-1 16,3 0 0-16,-2 0 1 15,1-2-1-15,0-5 1 16,-2-7-1-16,-1-5 0 16,-3 1-2-16,-3-5-19 15,0-6-268-15,-3-5-665 16</inkml:trace>
  <inkml:trace contextRef="#ctx0" brushRef="#br0" timeOffset="3036.28">19856 5581 601 0,'0'0'178'16,"0"0"-163"-16,0 0 42 0,0 0 106 15,0 0-59-15,0 0-27 16,0 0-18-16,-10-14-27 16,11 12-19-16,12 2-11 15,5-1 16-15,8 1-3 16,4-3-8-16,2 0-1 16,4 0 2-16,3-2-1 15,0 3 0-15,0-2 0 16,0 0-4-16,-1-1 2 15,-2 2 0-15,-3 2-3 16,-1 0 0-16,0-1 1 16,-2-1-2-16,1 2 0 15,-3-2 0-15,2 3-1 0,-3 0 0 16,0-1 5-16,-6 1-4 16,-3 0-1-16,-3 0 0 15,-2 0 0-15,-2 0 0 16,0 0 0-16,4 0 0 15,5 0 0-15,-1 0 0 16,5 0 0-16,-3 0 0 16,-2-2-1-16,1 0 1 15,-1 1 0-15,-6-1 0 16,-3 0 0-16,-3 2-1 16,-6-1 1-16,1 1-4 15,-2 0 3-15,0 0 1 16,1 0 1-16,-1 0 5 15,0 0-6-15,2-1 4 16,-1 1 0-16,4-2 4 0,2 0-5 16,-2 1 4-16,0 0-5 15,-1 0 0-15,-4 1 0 16,0 0-1-16,0 0 0 16,0 0-1-16,0 0-18 15,-5 0-127-15,-16-6-327 16</inkml:trace>
  <inkml:trace contextRef="#ctx0" brushRef="#br0" timeOffset="6939.36">19898 5586 74 0,'0'0'238'16,"0"0"-141"-16,0 0 20 15,0 0 0-15,0 0-19 16,0 0 14-16,0-9-13 15,1 6-26-15,1 0-9 16,-2 0-19-16,1-3-14 16,2 1 0-16,0-2 10 15,3-2-26-15,-3 0-14 16,0-2 6-16,0-3 4 16,-2-1 1-16,-1-3 0 0,2-4 22 15,-2-2-23-15,0 0 9 16,0-5-1-16,-5-3-3 15,-5-1-6-15,0-6 1 16,1 3-4-16,1-4-5 16,1 0 3-16,2 5 2 15,4-1-2-15,-2 4-2 16,0 2 6-16,1 0 0 16,-1-2-5-16,-1-4-3 15,-1-3 10-15,-3-6-8 16,-2-3-1-16,1 0 2 0,-2-3-4 15,2 3 0 1,1 5 3-16,0 1 1 0,1 3-3 16,1 2 2-16,2 1-1 15,-1 2 3-15,1 0-3 16,-1 0-1-16,0-3 3 16,-2-3 0-16,1-2-4 15,0-1-2-15,2 0 2 16,-3 5 5-16,4 4-5 15,0 6 1-15,0 4-1 16,0 0-2-16,0 0 2 16,0 1 6-16,-1-2-6 15,0 0 1-15,-2-1-1 0,2-3 1 16,-1-5 1 0,1-2-2-16,-1 3-1 0,1 0 1 15,1 8 0-15,-1 4 0 16,1 4-3-16,-1 1 3 15,3 1 0-15,-2 3 0 16,0 0 0-16,0 0 1 16,0 0 0-16,-2 0-1 15,1 3 1-15,1-1-1 16,0 3 0-16,2 1 4 16,-2 3-5-16,1-1 5 15,1 3-8-15,-1-1 8 16,2 0-2-16,-1 1-1 15,-2-2 0-15,0 0 0 0,-2-1 2 16,-2 1-6-16,2-1 3 16,-2 0-2-16,-1 1-4 15,-3 1 5-15,0-1 1 16,-3 1 0-16,-2 2-3 16,-5 0 7-16,-3 0-2 15,-7 0 0-15,-5 0-2 16,2 0-2-16,-2 0 2 15,0 0 0-15,3 0 0 16,2 0 2-16,0 0-4 16,4 0 2-16,0 0 0 15,2 0 3-15,-2 0-3 16,0 0 1-16,-6 5 0 0,1-1-1 16,-4 1 1-16,-2-1-3 15,-1 1 2-15,-1-1 0 16,5-1 2-16,0-1 1 15,5 2-3-15,5-3 0 16,5 3 0-16,0-3-1 16,0 1-2-16,-1 1 3 15,-6-2 0-15,1 2 0 16,-3-1-1-16,-1 0 1 16,1 3 0-16,-3-3 5 15,-4 0-5-15,-1 1 0 16,-3-3-6-16,-2 0 4 15,0 0 2-15,-5 0-3 16,-7 0-4-16,0 0-3 0,-4 1 8 16,1 2 0-16,1 0-2 15,-4-1 3-15,0 2 1 16,-1-4-1-16,2 0 1 16,4 0 0-16,2-5 0 15,4-2 1-15,1 1-1 16,2-1 3-16,1 3-3 15,2-2 0-15,-1 2 0 16,1 1-1-16,0-1 2 16,1 0 1-16,-2-1-2 0,3 3 1 15,-2-3-2 1,0 1 0-16,-1-1 1 0,0-1 1 16,0 1 0-16,2 0-1 15,-1 1-1-15,4-1 0 16,-1 3 0-16,-2 1 1 15,2-1-1-15,-3 2-1 16,-5 0 1-16,1 0 1 16,0-3 0-16,0 1 0 15,-1-3 3-15,0 1-3 16,0 0 2-16,-1 2-2 16,-1 2-1-16,0 0 1 15,-4 0 0-15,1 0 0 16,-1 0 0-16,-1 3 2 15,-4 4 0-15,0 0-2 0,-5 1-1 16,-4 0 1-16,0-1 0 16,-1 1-4-16,8-2 3 15,2 2 2-15,4 1-1 16,2 2 0-16,-2-4 0 16,3 5 0-16,1-2 0 15,-3 1 0-15,0 0 0 16,0 2 0-16,-1 1 0 15,-1-2 0-15,-2 3-2 16,-1-2 3-16,3-1-1 16,2 3 0-16,2-3 1 15,-2 2-1-15,2 0 0 0,-2 2-1 16,-1-3 1 0,0 2 0-16,1-1-3 15,3 0 2-15,1 1 0 0,-1 0-4 16,1-2 2-16,0-1 2 15,2-1 0-15,2 2 0 16,1-1 0-16,-3 1-3 16,3 2 4-16,1-2 3 15,2-4-2-15,-1 2-2 16,1 1 0-16,2-4 1 16,-2 0 0-16,2 0 0 15,1-3 0-15,1 0 4 16,0 0-4-16,1 0-1 0,-2 0 1 15,-3 2-2 1,-4 0 2-16,-5 2 2 0,0 0-2 16,-2 0 0-16,-1 1-5 15,3-2 4-15,-1-1 1 16,-2-1-2-16,-1-2 2 16,0 2-3-16,-1-3 5 15,1 3-5-15,0-1 6 16,3 0-2-16,-3 3-1 15,-2-1 0-15,5 0-1 16,-3-3 1-16,4 0 0 16,0-3 1-16,3-1 4 15,2 0-5-15,1 0-1 16,-1 0 1-16,3 0 1 0,-2 0-1 16,0 0 2-16,2 0-4 15,1 0-1-15,2 0 2 16,4 3 1-16,1 0 0 15,3-1-1-15,1-1 0 16,0-1 1-16,1 0-2 16,0 0 3-16,3 0-1 15,1 0 0-15,1-1 1 16,0-4 0-16,0 2-1 16,1-1 0-16,3 3 0 15,-3-1 3-15,2-2-3 16,0 4 1-16,-1-1-1 15,-1 1 0-15,0 0-1 0,1 0 1 16,-2 0 0-16,0 0 0 16,0 0 0-16,-4 0-1 15,-1 0 1-15,-1 0 0 16,-2 0 1-16,-1 0-2 16,-2 0 5-16,5 3-3 15,-2 0-1-15,4 1-1 16,1-3 1-16,0 0 1 15,4 1-1-15,-3 1 0 16,3-2 0-16,2 2 0 16,-8 1 1-16,6-1-1 15,-1 1-3-15,0 1 2 0,5-2 0 16,5 1 1-16,5-2-2 16,1-2 2-16,4 0 1 15,-2 0 0-15,5 1-1 16,2-1 0-16,-1 0-1 15,1 0 1-15,0 0 0 16,0 1 1-16,0-1-1 16,0 3 0-16,-2 1 0 15,1 3 0-15,-2 5 1 16,0-1 0-16,3 4 1 16,-2 2-1-16,2 2 0 15,0 0 3-15,-4 1-4 16,1 1 3-16,0-2-2 0,-3 2 6 15,2 0-3 1,-4 0-1-16,5-1 0 0,-3 0-3 16,3-2 3-16,-1-1 0 15,1-2-3-15,1 2 2 16,2-2-2-16,0 0 1 16,0 0 1-16,0 1-2 15,0 1 2-15,0 0-1 16,0 1-1-16,0 2 1 15,0 1 1-15,0 3-2 16,0 0 1-16,0 3-1 16,0-2 0-16,2 4 2 15,-1-4-1-15,1-1-1 16,-2-2 0-16,0-3 1 0,1 2-1 16,2-1 0-16,0-1 1 15,-2 1-1-15,1 2 0 16,-2-2 0-16,1-1 0 15,-1 1 0-15,2-2 0 16,-2 0 1-16,0 2-1 16,3-2 0-16,-3 1 0 15,3-2 1-15,0-2-1 16,-1 1 0-16,1-2 0 16,0 1 0-16,-2-2 0 15,2 0-1-15,-2 0 2 16,2-2-1-16,0 0 1 15,2-2-1-15,-2-1 0 0,0-1 0 16,-2 0 0 0,1 0 0-16,-1 1 0 0,1 0 1 15,-2 2-1-15,3 1 1 16,-3 0 0-16,6 0 0 16,-3-1-1-16,-3-3 0 15,0-2 1-15,0-2-1 16,1-2 1-16,-1-1 0 15,0 1-1-15,0 1 0 16,0 2 1-16,0 0 4 16,0 1-3-16,0-1 1 15,0-1-2-15,0-2 0 0,0-1 2 16,0 0-3 0,0 0 3-16,0 0 1 0,0 0-4 15,0 0 5-15,0 0-5 16,0-8-3-16,0-12-52 15,-3-8-193-15</inkml:trace>
  <inkml:trace contextRef="#ctx0" brushRef="#br0" timeOffset="8981.05">14740 3568 687 0,'0'0'96'0,"0"0"-46"15,0 0 140-15,0 0-80 16,0 0-35-16,0 0-31 16,0 0-17-16,0-9-9 15,4 14-18-15,4 18 1 16,4 14 3-16,1 3 9 16,1 7-9-16,0 4 5 15,-1 0 0-15,0 5-5 16,-3 5 2-16,1 5-2 15,1 2-2-15,-2 2-1 16,2-1 0-16,1-4-1 0,1-1 3 16,2-4-3-16,-4-2 1 15,2-4 5-15,-4-3 2 16,-2-3-5-16,-1 1 17 16,2-2 9-16,-3 3-15 15,0 0-1-15,0-4-2 16,0-2-10-16,1-4 0 15,-1-3 0-15,0-1 4 16,2-2-5-16,1 1 2 16,-3-1 1-16,0 2-3 15,-2-3 0-15,-2-2 1 0,1 0 5 16,-3-2-4 0,1-1 1-16,1-3-2 0,-2-1 0 15,1-4 0-15,2-3-1 16,-3-3 2-16,3-3-2 15,-2-4-1-15,1-2 1 16,1 0 5-16,-3-1-4 16,3 2-1-16,-1 1 0 15,-1 2 1-15,1 0 1 16,1 3-1-16,-2 1 1 16,1-2 0-16,1-3-2 15,-2-1 0-15,2-1 0 16,0-1 2-16,0 1-2 15,-2-2 0-15,1 2 0 0,-1-2 0 16,2 0-2-16,-1 1 4 16,1-2 1-16,1-3-2 15,3 2-1-15,4 0 0 16,6-2 2-16,7 0-1 16,7 0 0-16,6-9 6 15,5-1-5-15,-2 0-1 16,-1 3 2-16,0-1-3 15,-4 2 0-15,1 2 0 16,-1 0 0-16,2 1 2 16,6 1-2-16,1-3-2 0,3 3 2 15,-2-1 0 1,-1 0-1-16,-3 3 1 0,-4 0-1 16,-2 0-1-16,-2 0-2 15,-4 4 4-15,1 0-1 16,-1 1 1-16,2-1 1 15,2-3-1-15,3-1-2 16,0 0 2-16,-1 0 0 16,-2 2 0-16,-5-2 0 15,-2 2 0-15,-1 1 5 16,-1-1-5-16,0 2-3 16,-3-2 3-16,3-2 5 15,1 0-5-15,0 0 0 16,3 0 0-16,2 0-5 15,2 0 4-15,-3 0 0 0,1-1 1 16,-7 0 0-16,-2 1-1 16,-4 0 1-16,-4 0 1 15,0 0-1-15,-3 0 0 16,2 0 0-16,0 0-1 16,-1 0 1-16,-4 0 0 15,2 0 0-15,-3 0 0 16,-1 0 0-16,-1 0 0 15,-1 0 0-15,0 0 0 16,0 0 0-16,0 0 5 16,-1 0-5-16,2 0 0 15,-1 0 0-15,-2 0 0 0,-1 0 1 16,0 0 2-16,0 0-1 16,0 0 1-16,0 0 2 15,0 0-1-15,0 0-1 16,0 0 3-16,0 0 1 15,0 0 1-15,0 0-5 16,0 0-3-16,-8 0-20 16,-15-4-86-16,-11-10-537 15</inkml:trace>
  <inkml:trace contextRef="#ctx0" brushRef="#br0" timeOffset="13873.24">7138 4173 882 0,'0'0'212'0,"0"0"-198"16,0 0 17-16,0 0 39 15,0 0 9-15,0 0-11 16,0 0-28-16,0 0-17 15,-14-15-4-15,14 15 2 0,0 0 5 16,0 0-6-16,0 0-2 16,0 0-4-16,0 0-5 15,0 0-2-15,-2 0-1 16,2 10-5-16,0 6 1 16,-1 3 17-16,1 4-6 15,0 0-6-15,0 2 2 16,0 3-4-16,0-1-1 15,0 4 2-15,0 0-5 16,0-1 9-16,0-3-2 0,0-2-5 16,3-4 4-1,0-5-3-15,1-3 3 0,-4-5-6 16,3-2 2-16,-2-1-3 16,2 0 1-16,2-2 2 15,-2 2-1-15,6-1 0 16,1 0-2-16,4-1 2 15,2-3 0-15,5 1-1 16,3-1-1-16,6 0-18 16,-2-4-28-16,-1-9-27 15,0-1-94-15,-11-3-221 16,-7 2-477-16</inkml:trace>
  <inkml:trace contextRef="#ctx0" brushRef="#br0" timeOffset="14313.26">7437 4352 566 0,'0'0'395'15,"0"0"-331"-15,0 0-24 16,0 0 75-16,0 0-37 15,0 0-33-15,-26-7-22 16,16 22 3-16,0 5-2 16,2 4-5-16,2 1-3 0,2-2-4 15,4-2-3-15,0-4-6 16,0-3-3-16,7-4-1 16,5-1 1-16,6-7-4 15,3-2-20-15,1 0-7 16,2-1-4-16,-6-13 5 15,-3-5 26-15,-6-5 4 16,-6-1 2-16,-3-5 7 16,0 0 8-16,0 1-2 15,-6 4-5-15,-5 5-2 16,-2 8 6-16,4 7-13 16,-3 5-1-16,-3 0-9 15,0 2-11-15,-4 14-38 0,5 1-21 16,6-1-213-16,8-5-288 15</inkml:trace>
  <inkml:trace contextRef="#ctx0" brushRef="#br0" timeOffset="14899.42">7720 4314 751 0,'0'0'86'0,"0"0"-71"15,0 0 95-15,0 0-2 16,0 0-53-16,-83 38-33 15,74-26-13-15,6 3 17 16,1 1-17-16,2 1-3 16,0 2 8-16,0-1 1 15,8-1-6-15,2-3-2 16,1-1-2-16,4-6-3 16,-2-1-2-16,2-5-17 15,2-1-22-15,-3 0 19 16,0-3-27-16,-1-10 32 0,-5-2 5 15,-4-4 10-15,-2-1 14 16,-2-3 8-16,0-2-3 16,0 0-1-16,-6 0 0 15,-5 4 10-15,1 5-7 16,4 3 14-16,3 8-6 16,0 3 4-16,3 2 0 15,0 0-15-15,0 0-12 16,0 0-1-16,0 0-5 15,0 14 1-15,0 9 3 16,4 4 3-16,7 2 3 16,7 3-8-16,-1-2 1 0,5 0-3 15,0-4-5-15,2-5-68 16,-3-7-66-16,1-7-260 16,0-7-401-16</inkml:trace>
  <inkml:trace contextRef="#ctx0" brushRef="#br0" timeOffset="15516.87">8007 3921 1072 0,'0'0'75'0,"0"0"-67"0,0 0-1 16,0 0 15-16,0 0 61 16,4 99-40-16,11-58-25 15,-1 0-16-15,-2-3 4 16,1-4-2-16,-4-5-4 16,-1-5 0-16,-3-5-32 15,-3-6-12-15,-2-5-6 16,0-2 10-16,0-4 17 15,-7 2 12-15,-10-3 7 16,-4 3 4-16,-1 1 2 0,-1 2 3 16,1 6 17-16,1 6 7 15,8 2-11-15,2 4 2 16,4 3 10-16,7-5-8 16,0 1-10-16,3-3-3 15,13-3-2-15,6-3-7 16,7-8-6-16,2-6-13 15,8-1-23-15,0-1-31 16,-3-15-18-16,-6-5 1 16,-7-3 77-16,-8-3 13 15,-9-1 16-15,-6-3 49 16,0-3 10-16,-3 1-21 16,-9 5 13-16,0 9-27 15,5 7 29-15,1 7 0 16,3 5-31-16,3 0-15 0,0 0-4 15,0 5-16-15,0 18-3 16,12 12 16-16,6 9-7 16,7 4-6-16,2 1-2 15,3-1-1-15,0-7-2 16,-4 0-32-16,0-5-94 16,-8-4-106-16,-5-6-496 15</inkml:trace>
  <inkml:trace contextRef="#ctx0" brushRef="#br0" timeOffset="15949.77">6919 4868 655 0,'0'0'66'0,"0"0"-32"16,0 0 193-16,0 0-64 15,0 0-87-15,0 0-27 0,127-43-1 16,-33 28 12-1,18-3-22-15,13-2-8 0,5 0-12 16,0-5-8-16,-6 1-6 16,-11 1-1-16,-10-1-1 15,-9 4-2-15,-11 3-6 16,-15 2-4-16,-18 4 5 16,-15 2-3-16,-17 5 6 15,-8 3-1-15,-9 1 2 16,-1 0-26-16,0 0-64 15,-19 3-49-15,-12 7-164 16,-14 2-464-16</inkml:trace>
  <inkml:trace contextRef="#ctx0" brushRef="#br0" timeOffset="16550.98">7188 5073 699 0,'0'0'95'15,"0"0"-48"-15,0 0 102 16,0 0 0-16,0 0-94 16,0 0-38-16,-24 6-12 15,3 9 0-15,3 3-1 16,3 4-4-16,2-2 1 15,5 3-1-15,5-2-3 16,3-5-16-16,0-5-39 0,20-5-1 16,9-6 47-16,10 0 12 15,6 0 0 1,3-6 6-16,-5 1-3 0,-4 2 3 16,-11 3-1-16,-8 0 1 15,-6 0 4-15,-9 0-4 16,-2 7 5-16,-3 6 3 15,0 4-3-15,-6 3-8 16,-13 2 6-16,-5-1 1 16,-3-2 1-16,0-2 8 15,-3-4 2-15,0-4 17 16,3-5-2-16,4-4-7 16,2 0-5-16,6-6-15 15,3-12-9-15,8-5-13 0,4-6-91 16,0-3-156-1,22 0-421-15</inkml:trace>
  <inkml:trace contextRef="#ctx0" brushRef="#br0" timeOffset="17150.64">7414 5214 769 0,'0'0'25'16,"0"0"-6"-16,0 0 73 0,0 0 28 16,0 0-50-16,83-41-49 15,-59 21-11-15,-5-2-4 16,-6-4 7-16,-4-2 8 16,-3-1 7-16,-3-1 2 15,-3-3-14-15,0 1-4 16,0 3-12-16,0 7 14 15,0 9 0-15,0 8 11 16,0 5 17-16,0 0-26 16,0 0-13-16,0 5-3 15,8 16-6-15,6 11 6 16,3 7 14-16,2 3-10 16,-2 6 1-16,-1 2 9 15,-5-1-12-15,-4-2-1 16,-5-8 1-16,-2-6 0 0,0-8 0 15,0-8-2 1,0-7 0-16,0-6-4 0,-2-4 4 16,2 0 2-16,-1-6 13 15,1-10-13-15,0-8 3 16,0-2-5-16,0 0-2 16,0-4-1-16,8 6-8 15,3 2 10-15,1 6-1 16,1 7 2-16,-1 4-1 15,0 3-2-15,0 2 0 16,2 6 2-16,-1 13 2 16,1 7 0-16,-1 2-1 0,-4 1 0 15,-2-5-2 1,1-1 2-16,2-4-8 0,-1-7-72 16,2-5-125-16,0-7-292 15</inkml:trace>
  <inkml:trace contextRef="#ctx0" brushRef="#br0" timeOffset="17360.48">7886 5055 626 0,'0'0'475'15,"0"0"-448"-15,0 0 5 0,0 0-13 16,0 0 36-16,0 0-13 15,22 105-22-15,-5-67-7 16,1-1-10-16,-2-2-6 16,-4-6-20-16,0-4-83 15,-4-8-250-15,-3-9-446 16</inkml:trace>
  <inkml:trace contextRef="#ctx0" brushRef="#br0" timeOffset="17549.08">7937 4986 609 0,'0'0'595'16,"0"0"-590"-16,0 0 5 16,0 0 14-16,0 0-23 15,0 0-1-15,-14-11-109 16,32 11-140-16,0 2-138 15</inkml:trace>
  <inkml:trace contextRef="#ctx0" brushRef="#br0" timeOffset="17983.86">8150 4999 761 0,'0'0'170'0,"0"0"-165"0,0 0 1 16,0 0 49-16,0 0 18 16,0 0-43-16,-51 54-16 15,51-34-8-15,0-1-6 16,0 0-6-16,5-2-31 16,8-4 2-16,2-5 12 15,1-5 16-15,3-2 7 16,-2-1 11-16,0 0-3 15,2 0-5-15,0 0-3 16,-2 0 3-16,1 0-6 0,-3 1 3 16,-6 5-2-16,3 1-9 15,-5 3 11-15,-1 1 0 16,-1 5 12-16,-1 3-3 16,-4 0 9-16,0 2 8 15,0-3 5-15,-3 0-8 16,-4-4-1-16,-2-3-8 15,-2-3 0-15,2-5-9 16,0-3-5-16,2 0-4 16,2-12-67-16,5-15-199 15,0-8-14-15</inkml:trace>
  <inkml:trace contextRef="#ctx0" brushRef="#br0" timeOffset="18217.02">8438 4687 465 0,'0'0'660'15,"0"0"-629"-15,0 0-5 16,0 0 6-16,0 75 50 16,15-28-18-16,6 4-33 15,0-1-13-15,-3 0-10 16,-5 0 0-16,-1-3-4 15,-3-5-4-15,-5-4-9 16,-4-7-74-16,0-4-61 0,0-9-236 16,-7-10-389-16</inkml:trace>
  <inkml:trace contextRef="#ctx0" brushRef="#br0" timeOffset="18388.46">8374 4949 1215 0,'0'0'104'0,"0"0"-85"15,0 0 15-15,82-17-6 16,-33 9-26-16,8 0-2 16,-4-2-164-16,-6-1-494 0</inkml:trace>
  <inkml:trace contextRef="#ctx0" brushRef="#br0" timeOffset="19394.78">8071 5210 529 0,'0'0'218'0,"0"0"-181"16,0 0 152-16,0 0-76 15,0 0-38-15,0 0-55 16,69-13-15-16,-33 6-5 16,-1 2-6-16,-4 0-26 15,-6 2-4-15,-8 0-4 0,-6 2 15 16,-8 1 17-16,-3 0 8 15,0 0 19-15,0 0 21 16,-12 0-11-16,-9 0-18 16,-2 0-5-16,0 0 6 15,2 2 0-15,7 1-7 16,8 0-2-16,4-3-2 16,2 1 5-16,0-1-5 15,0 0 2-15,5 0-1 16,12 0 6-16,5 0 0 15,3-4-7-15,-2-1-1 16,1-2 0-16,0 1 2 16,-1 0-1-16,-3 2-1 0,-4 0 1 15,-5 3-2-15,-4 1 2 16,-4 0-4-16,-3 0-5 16,0 0-108-16,0-3-241 15</inkml:trace>
  <inkml:trace contextRef="#ctx0" brushRef="#br0" timeOffset="21222.76">8320 4670 827 0,'0'0'69'0,"0"0"38"0,0 0 20 15,0 0-56-15,0 0-11 16,0 0-10-16,0 0-34 16,-18-11-16-16,9 22-5 15,-4 12 5-15,-8 7 15 16,-1 4-9-16,2 1 0 15,-1 3 6-15,3 0-7 16,-1 0 5-16,10 0-1 16,0-1-1-16,8-4-2 15,1-1 3-15,0 1-3 16,13-3 0-16,2-2 1 16,4 2 2-16,-2-4 3 15,2-1 3-15,0-2-4 0,-5-4-4 16,2 1-3-1,-8-3-3-15,-2 2 3 0,-3-3-2 16,-3 1 0-16,1 2-1 16,-1-2 1-16,0 1 5 15,0-1-1-15,0-2 3 16,-9 0 3-16,-1-3-1 16,-2-3-1-16,0-4-3 15,-1-2-4-15,1-1 1 16,-2-2-4-16,-1 0-1 15,5-9 1-15,3-13-15 16,5-5-36-16,2-6-50 0,0-4-109 16,10 0-201-16</inkml:trace>
  <inkml:trace contextRef="#ctx0" brushRef="#br0" timeOffset="21633.08">8208 5205 751 0,'0'0'179'16,"0"0"-102"-16,0 0 55 15,0 0-42-15,0 0-4 16,0 0-49-16,27-7-19 0,-6 6 7 16,3 1-9-16,-2-2-3 15,-2 0-3-15,-1 0-4 16,-2-1-5-16,-7 2-1 15,-6 1 3-15,-2 0-2 16,-2 0 0-16,0 0-1 16,0 0-8-16,-9 0 8 15,-15 0 0-15,-3 6 6 16,-3 1-2-16,5-3-3 16,8 0 3-16,7-1-4 15,6-1 1-15,4-2-1 16,0 0 5-16,0 0-3 15,0 0-4-15,0 0 4 0,6 0 0 16,7 0-1 0,2 0 9-16,4 0-6 15,-2-2 0-15,5-2-4 0,-4-1-2 16,-3 0-48-16,-5-2-140 16,-10-2-571-16</inkml:trace>
  <inkml:trace contextRef="#ctx0" brushRef="#br0" timeOffset="26693.03">6536 5299 43 0,'0'0'269'0,"0"0"-151"15,0 0 0-15,0 0-1 16,0 0-61-16,0 0 77 0,0-13-14 16,0 13-21-16,0 0-40 15,0 0-25-15,0 0 6 16,0 0 5-16,0 0 10 16,0 0 5-16,-15 0-2 15,-15 10-8-15,-13 1-21 16,-7 0-7-16,-5-2-5 15,3-2 8-15,4-3-12 16,4 0-11-16,5 1 6 16,3-3-3-16,14 1-3 15,5-2 0-15,13-1 1 16,1 0-2-16,3 0-5 0,0 0 5 16,0 0-2-16,0 0 2 15,0 0-4-15,0 0-8 16,3 0-37-16,12 0-51 15,1 0-68-15,5 0-328 16</inkml:trace>
  <inkml:trace contextRef="#ctx0" brushRef="#br0" timeOffset="27249.57">6478 5496 472 0,'0'0'241'16,"0"0"-205"-16,0 0 6 15,0 0 62-15,0 0 40 0,0 0-56 16,-6 3-36 0,-2-3-24-16,-5 3 8 0,-7 0-10 15,-8 2 17-15,0 2-3 16,-4 0-6-16,1 0 4 15,6 0-8-15,4-4-8 16,6 0-14-16,6-3 2 16,2 0-3-16,1 1 4 15,-2-1-4-15,0 0 1 16,-5 0-1-16,0 0 1 16,-5 3-2-16,3-1-1 15,0 0 1-15,3 1-1 16,3-1-3-16,3-2 2 15,6 0-2-15,0 0-2 16,0 0-2-16,0 0 2 16,0 0-20-16,0 0-15 15,4 0-46-15,7 0-65 0,8 0-53 16,-2 0-383-16</inkml:trace>
  <inkml:trace contextRef="#ctx0" brushRef="#br0" timeOffset="31579.88">8159 3692 646 0,'0'0'230'0,"0"0"-174"15,0 0-23-15,0 0 34 16,0 0 6-16,0 0-10 15,0 0-40-15,116-29-13 16,-72 29-8-16,3 0-2 0,0 3 5 16,0 12-4-1,-3 5-1-15,-1 6 4 0,-6-2-2 16,-4 5 0-16,-5 2 1 16,-5 0 3-16,-2 2 0 15,-2-1-4-15,-2 2 2 16,2 0-3-16,-4 3 2 15,4 1 0-15,-3 4 5 16,-5 0-8-16,-5 2 7 16,-6 2-6-16,0 1 5 15,0 1 4-15,-17 1-10 16,-6-3 0-16,-4 0 9 0,0-3-8 16,-1-5 0-1,4 0 2-15,9-3 0 0,3-1 0 16,8 0-1-16,4-2 0 15,0-1 1-15,0-1 1 16,1-7-3-16,11-5 0 16,3-3-1-16,6-5 3 15,1-4 1-15,1-3-3 16,2-3-1-16,-1 0-3 16,-4 0 3-16,-6 0-3 15,-8 0 3-15,-4 0 0 16,-2 4-4-16,0 5 2 15,0 3-2-15,0 6 0 16,0 2 7-16,-2 3-3 0,-1 0 1 16,0-1-1-16,0 0-1 15,3 0 1-15,-3 1 1 16,3 0 1-16,0 1-2 16,0 2 0-16,0-1 1 15,0 0 0-15,0 2 1 16,0 0 1-16,6 0-1 15,-1-2 0-15,-1 2-2 16,-2-2 0-16,-2-1 0 16,0-1 0-16,0-3 11 15,-8-3-5-15,-6-2 19 16,-2-2 9-16,-2-5 5 16,-4-1-5-16,-8-2-19 0,0-4-2 15,-3-1-10-15,5 0 2 16,7 0 1-16,9-15-6 15,6-7-17-15,6-8-86 16,2-10-126-16,21-8-435 16</inkml:trace>
  <inkml:trace contextRef="#ctx0" brushRef="#br0" timeOffset="32832.82">9363 4271 610 0,'0'0'82'0,"0"0"-20"0,0 0 45 16,0 0 3-16,0 0-40 15,0 0-24-15,-55-2-5 16,38 12-14-16,-5 0 0 16,4 6-5-16,-1 1-3 15,-1 2-8-15,4 1 2 16,4 4-2-16,3-1-6 15,9 0-2-15,0-4 4 16,0-2-2-16,12-3 0 16,7-2-2-16,7-1-2 15,2-2 1-15,3-3 4 16,2 2-4-16,0-3 0 16,-2 0 2-16,1 3-3 15,-4 0 11-15,-4 1-1 0,-5 1-5 16,-7 0 0-16,-6 2 2 15,-4 4-7 1,-2 1 8-16,0 3 11 0,-8 1 15 16,-11 0 2-16,-3-1-2 15,-7-4-10-15,-2-3 3 16,-8-3-6-16,3-6 2 16,0-4-3-16,3 0-6 15,5 0 0-15,6-15-7 16,3-4-8-16,5 0-3 15,3 0-19-15,3-1-60 16,6-1-134-16,2 1-279 16</inkml:trace>
  <inkml:trace contextRef="#ctx0" brushRef="#br0" timeOffset="35249.54">9579 4157 908 0,'0'0'204'16,"0"0"-130"-16,0 0 23 15,0 0-10-15,0 0-10 16,0 0-38-16,0 0-27 16,51-27-7-16,-30 23-5 15,1 1-9-15,-1 3-68 16,0 0-103-16,-3 0-319 16</inkml:trace>
  <inkml:trace contextRef="#ctx0" brushRef="#br0" timeOffset="35484.59">9600 4388 1162 0,'0'0'63'0,"0"0"-49"16,0 0 34-16,0 0 47 15,0 0-18-15,0 0-69 16,84-17-8-16,-46 7-54 0,1-2-104 16,-4-2-244-1,-10-3-408-15</inkml:trace>
  <inkml:trace contextRef="#ctx0" brushRef="#br0" timeOffset="35901.5">9972 4034 644 0,'0'0'389'0,"0"0"-355"15,0 0-19-15,0 0 48 16,0 0 33-16,0 0-11 15,-57 58-35-15,54-34-27 16,3 0-2-16,0-4-12 16,3-3-9-16,11-7 3 15,5-2-2-15,5-8-2 16,1 0-2-16,-1-3 0 16,-2-14-6-16,-2-5 0 15,-10-5 9-15,-4-4 2 16,-6-3 2-16,0-3-1 15,0 2 20-15,-9 1-7 16,-7 6 9-16,2 7-1 16,-1 8-6-16,-1 9-2 0,-3 4-8 15,-2 0-8-15,-5 7-1 16,-5 15-4-16,-3 8-45 16,-5 0-138-16,0-2-420 15</inkml:trace>
  <inkml:trace contextRef="#ctx0" brushRef="#br0" timeOffset="41941.52">8987 3264 858 0,'0'0'84'15,"0"0"-84"-15,0 0-77 0,0 0 77 16,-103 53 8-16,82-32 1 15,8 2-9-15,8 1-1 16,5-2-10-16,0 1 8 16,15-4 1-16,3-1-5 15,6-3-21-15,1-4 27 16,1 1 0-16,-4-5 1 16,-1 0-1-16,-5-1 1 15,-4 3 7-15,-4 2-6 16,4 4 3-16,-6 5 10 15,-2 4-2-15,-2 0-4 16,-2-2 9-16,0 2 0 0,0-3 6 16,-9 1 6-1,-6-4 2-15,-3-4 25 0,-6-1-4 16,-3-4 11-16,-6-1-23 16,-1-6-14-16,-5-2-1 15,6 0-7-15,3-12-9 16,8-12-9-16,13-7-66 15,9-9-206-15,0-3-169 16</inkml:trace>
  <inkml:trace contextRef="#ctx0" brushRef="#br0" timeOffset="42127.13">9087 3428 1033 0,'0'0'99'0,"0"0"-96"16,0 0 6-16,0 0 1 15,0 0-10-15,113-9-15 16,-71-1-297-16,-6-3-367 16</inkml:trace>
  <inkml:trace contextRef="#ctx0" brushRef="#br0" timeOffset="42325.35">9223 3612 679 0,'0'0'529'16,"0"0"-502"-16,0 0-8 15,0 0 13-15,0 0-24 16,0 0-8-16,128-76-28 15,-71 53-236-15,-3-1-271 16</inkml:trace>
  <inkml:trace contextRef="#ctx0" brushRef="#br0" timeOffset="42522.69">9608 3132 1207 0,'0'0'63'16,"0"0"-45"-16,0 0 10 16,0 0-17-16,0 0 42 15,-8 116 11-15,13-57-38 16,13 6-16-16,4 4-10 16,5 7 0-16,-2-5-109 15,-1-6-277-15</inkml:trace>
  <inkml:trace contextRef="#ctx0" brushRef="#br0" timeOffset="52958.37">7995 7407 572 0,'0'0'153'16,"0"0"-129"-16,0 0 31 15,0 0 72-15,0 0-5 16,0 0-76-16,0 0-23 16,0 2 7-16,0-2-3 15,0 0 6-15,0 0 5 16,-9 0-16-16,-6 0-1 15,-7 0 17-15,-8-1-14 16,-9-1 5-16,-10-3-2 16,-1 2-11-16,-3-1-13 15,4 1 7-15,8 0 6 0,4 0-10 16,10 2 1-16,2-2 4 16,1 0 1-16,0 0-1 15,-3-1 0-15,-4 1-2 16,-4-1 0-16,-3 1-5 15,-1 2-1-15,2-1 1 16,4 1-2-16,9 1 7 16,10 0-9-16,6 0 1 15,3 0-1-15,2 0 1 16,0 0 2-16,0-1-1 16,2 1-2-16,-4-2 0 0,-2 2 0 15,-1-1 2-15,-2-1-2 16,1 0-3-16,0 0 3 15,3 2 1 1,3 0 2-16,3 0-2 0,-3-1-1 16,3 0 0-16,-5 1-3 15,-3-2 3-15,0 2 0 16,-2 0 0-16,-2 0 4 16,1 0-4-16,1 0 1 15,0 0-1-15,4 0 0 16,1 0 1-16,5 0-1 15,0 0 0-15,0 0-4 16,0 0 8-16,0 0-2 16,0 0-2-16,0 0 0 15,0 0 2-15,0 0 2 0,0 0 1 16,0 0-3-16,0 0-1 16,0 0 0-16,0 0 0 15,0 0-1-15,0 0 0 16,0 0-1-16,0 0-9 15,0 0-24-15,0 0-75 16,0 0-183-16,-3-2-472 16</inkml:trace>
  <inkml:trace contextRef="#ctx0" brushRef="#br0" timeOffset="53435.05">6081 6379 666 0,'0'0'306'0,"0"0"-212"15,0 0-74-15,0 0 66 16,101-32-12-16,-65 23-6 16,6-1-35-16,4 0-12 0,-3 1-13 15,0-3-8 1,-5 1-28-16,-7 0-69 0,-10 1-171 15,-12-1-167-15</inkml:trace>
  <inkml:trace contextRef="#ctx0" brushRef="#br0" timeOffset="53630.57">6255 6361 824 0,'0'0'92'0,"0"0"-90"15,0 0 48-15,0 0 55 16,0 0-21-16,0 0-27 16,3 85-36-16,9-61-12 15,-1 2-9-15,-2 3-18 0,-5 2-84 16,-4-2-172 0,0 1-42-16</inkml:trace>
  <inkml:trace contextRef="#ctx0" brushRef="#br0" timeOffset="53826.46">6229 6652 273 0,'0'0'688'16,"0"0"-586"-16,0 0-41 16,0 0 8-16,0 0 28 15,0 0-36-15,110-77-32 0,-61 67-29 16,5-2-4-16,1 0-64 15,-3 2-79-15,-10-3-177 16,-9-2-92-16</inkml:trace>
  <inkml:trace contextRef="#ctx0" brushRef="#br0" timeOffset="54040.55">6621 6265 960 0,'0'0'76'0,"0"0"-38"15,0 0 68-15,0 0-44 16,0 0-38-16,0 0 31 16,6 93 9-16,7-47-38 15,-1 6 0-15,0-2-10 0,0 3-9 16,-3-5-4-16,-1-2-1 16,-1-4-2-16,-1-6-61 15,1-8-91-15,2-14-235 16,0-11-478-16</inkml:trace>
  <inkml:trace contextRef="#ctx0" brushRef="#br0" timeOffset="54287.05">6797 6292 995 0,'0'0'218'0,"0"0"-218"16,0 0 8-16,0 0-8 16,0 0 46-16,18 107 4 15,-2-63-22-15,1 1-19 16,-4-2-9-16,2-6-21 16,-5-1-83-16,-4-9-260 15,-4-9-323-15</inkml:trace>
  <inkml:trace contextRef="#ctx0" brushRef="#br0" timeOffset="54587.57">6795 6192 178 0,'0'0'873'16,"0"0"-828"-16,0 0-27 15,0 0-7-15,20-72 33 16,7 61 26-16,4 4-39 16,3 4-19-16,-2 3-10 15,-7 0 2-15,-4 1-4 16,-11 13 0-16,-2 5 6 16,-4 7 17-16,-4 10-9 15,0 7 7-15,-12 7-1 0,-11 0-3 16,-10 1-11-1,-9-1-6-15,-12-4-9 0,-10 0-72 16,0-6-70-16,-2-4-248 16</inkml:trace>
  <inkml:trace contextRef="#ctx0" brushRef="#br0" timeOffset="55420.74">5909 7669 1102 0,'0'0'66'0,"0"0"-58"16,0 0 52-1,0 0 31-15,0 0-27 0,0 0-40 16,-55 16 5-16,46 7-15 16,-3 11 3-16,6-1 2 15,3 3-2-15,3 0-2 16,0-6 0-16,6-3-13 16,12-5 0-16,10-6-2 15,10-8-26-15,11-8-148 16,5 0-273-16</inkml:trace>
  <inkml:trace contextRef="#ctx0" brushRef="#br0" timeOffset="55755.05">6245 7519 1224 0,'0'0'82'15,"0"0"-77"-15,0 0 16 16,0 0 25-16,0 0-4 16,0 0-28-16,-12 30 5 15,12-4-3-15,0 5-3 16,6-1 6-16,1 6-6 16,1-1 8-16,-2 0-7 0,-3 2-9 15,0-2 3 1,-3-2 0-16,0 1 0 0,0-5 3 15,0-3-10-15,0-4 6 16,7-5-6-16,2-6 0 16,2-3-2-16,8-6 0 15,8-2-27-15,9-4-57 16,3-16-156-16,-2-6-254 16</inkml:trace>
  <inkml:trace contextRef="#ctx0" brushRef="#br0" timeOffset="56321.6">6478 7509 1001 0,'0'0'196'0,"0"0"-183"16,0 0 40-16,0 0 45 15,0 0-51-15,0 0-28 16,-11 34 0-16,11-3 2 15,0 2-7-15,0 2 2 16,2 2-10-16,-1 3-1 16,-1-1 0-16,0 2-1 15,0-4 0-15,-9-1-1 16,-4-7-2-16,7-6-1 16,1-11 3-16,4-2-2 15,1-7-2-15,0-3 1 0,4 0-3 16,19-6 3-16,5-12 6 15,6-6-3-15,-2-6-5 16,-6-2 5-16,-2-3-3 16,-7 2 1-16,-5 2-1 15,0 5 0-15,-5 8 1 16,-4 7 0-16,-1 7-2 16,-2 2 1-16,0 2-1 15,0 0-5-15,-6 0 2 16,-15 7 4-16,-5 6 0 15,-5 2 1-15,-6-1-1 16,4 2 0-16,-3-2 1 16,2 0-2-16,4-3 2 15,12-4 0-15,8-1 2 0,8-5 2 16,2 1 0-16,2 3-1 16,23 2 12-16,15 1 9 15,17 0-4-15,7-4-12 16,2-1-9-16,-2-1-2 15,-4-2-36-15,-5 0-149 16,-11 0-512-16</inkml:trace>
  <inkml:trace contextRef="#ctx0" brushRef="#br0" timeOffset="61662.98">12322 5266 398 0,'0'0'169'15,"0"0"-124"-15,0 0 122 16,0 0 37-16,0 0-73 15,0 0-48-15,0 0-42 0,26-24-30 16,-15 18 12 0,-4 4-7-16,-2 0-4 0,-4 2-3 15,1 0-4 1,2 0-4-16,2 0-1 0,5 0 0 16,2 3 5-16,-2 4-5 15,0 3-3-15,-5 3 1 16,-3 1 0-16,-3 3 2 15,0-2 0-15,0 2 1 16,-10-2 3-16,-8 1-1 16,-4-3 1-16,-5-3-4 15,-4 0 1-15,-2-5-1 16,-2 0 4-16,6-4-3 16,7-1 0-16,8 0 1 15,8 0 1-15,4 0-2 0,2 0 9 16,0 0 8-16,0-3 6 15,14 0-19-15,5 1-5 16,3 2 0-16,1 0 0 16,-1 0 1-16,-1 0-1 15,-4 9-2-15,-3 3-4 16,-2-1 4-16,0 0-31 16,-1-1-44-16,1-3-77 15,2-6-189-15,0-1-137 16</inkml:trace>
  <inkml:trace contextRef="#ctx0" brushRef="#br0" timeOffset="61872.99">12521 5225 660 0,'0'0'280'15,"0"0"-253"-15,0 0 26 16,0 0 25-16,0 0-41 16,0 0-11-16,-24 27-23 15,24-13-3-15,0 0-8 16,0 2-276-16,0-2-145 16</inkml:trace>
  <inkml:trace contextRef="#ctx0" brushRef="#br0" timeOffset="62060.74">12507 5450 620 0,'0'0'291'0,"0"0"-273"16,0 0 30-16,0 0 49 15,0 0-46-15,0 0-26 16,0 0-25-16,6 0-81 15,2-6-220-15,3-3-260 16</inkml:trace>
  <inkml:trace contextRef="#ctx0" brushRef="#br0" timeOffset="62322.66">12684 5203 779 0,'0'0'50'16,"0"0"-34"-16,0 0 31 16,0 0 87-16,0 0-35 0,0 0-44 15,8 96-11-15,-4-59-15 16,-2 3-15-16,1-1-8 15,-2-4-6-15,-1-1-14 16,0-7-377-16</inkml:trace>
  <inkml:trace contextRef="#ctx0" brushRef="#br0" timeOffset="63581.89">16987 5307 66 0,'0'0'384'15,"0"0"-349"-15,0 0 12 16,0 0 0-16,0 0 14 15,0 0 9-15,0 0-13 16,12 0 2-16,-12 0 3 16,0 0 0-16,0 0-10 0,0 0-26 15,0 0-11-15,3 0-12 16,1 0 7-16,4 0 3 16,4 0-5-16,-3 3 4 15,0 1-8-15,-1 2-3 16,-2 2-1-16,0 3 0 15,-3 5 0-15,-1 2 2 16,-2 2-4-16,0 2 6 16,0-3 2-16,-9 2 2 0,-6-2-6 15,-1-2-1 1,-5-1 0-16,0-3 5 0,-5-2-2 16,3-4-2-1,-1-3 3-15,7-2 1 0,1-2 3 16,5 0 4-16,5 0 2 15,1-2 13-15,5-2-7 16,0-3-2-16,0 3 6 16,0 1 14-16,0 2-29 15,10-1-3-15,0 2-2 16,5 0-2-16,3 0 0 16,5 6-2-16,-3 7-2 15,0-1 2-15,-4 1-3 16,-2 0 1-16,-1-5-2 15,-4 1-8-15,2-4-76 16,0-5-127-16,0 0-95 16</inkml:trace>
  <inkml:trace contextRef="#ctx0" brushRef="#br0" timeOffset="63817.99">17166 5309 696 0,'0'0'185'0,"0"0"-166"16,0 0 46 0,0 0 22-16,0 0-52 0,0 0-28 15,-6 16 0-15,6 0-3 16,0-1-4-16,0 4-46 15,0-1-198-15,-3 0-90 16</inkml:trace>
  <inkml:trace contextRef="#ctx0" brushRef="#br0" timeOffset="64001.19">17129 5571 356 0,'0'0'335'16,"0"0"-303"-16,0 0 29 16,0 0-24-16,0 0 13 0,0 0-6 15,1 0-44-15,11 0 0 16,0-1-119-16,0-5-165 16</inkml:trace>
  <inkml:trace contextRef="#ctx0" brushRef="#br0" timeOffset="64286.59">17324 5304 637 0,'0'0'69'15,"0"0"4"-15,0 0 78 16,0 0-39-16,0 0-41 15,0 0-32-15,-7-10-12 16,7 15-16-16,0 12-6 16,0 6 6-16,0 6 3 15,0 3-3-15,0 2-8 16,0 4 5-16,0-1-8 16,0 1 0-16,-2-3 0 15,-2-7-122-15,1-4-307 16</inkml:trace>
  <inkml:trace contextRef="#ctx0" brushRef="#br0" timeOffset="65630.95">20867 5271 532 0,'0'0'70'0,"0"0"-24"16,0 0 10-16,0 0 19 15,0 0 35-15,0 0-19 16,21-19-26-16,-18 19-18 16,6 0-25-16,0 0-11 0,5 0 8 15,3 0-14-15,1 0-2 16,-1 0-1-16,-3 0 1 15,-1 0-3-15,-6 0-1 16,-2 5 1-16,-2 4-6 16,-2 4 2-16,-1 1 1 15,0 3 3-15,0 1 1 16,-1 1-1-16,-7 0 3 16,1 0-2-16,-3 1-1 15,0 0 0-15,-2-1 3 16,2-1-3-16,-2-2 1 15,3-5 2-15,1-2-4 16,1-5 4-16,4-3-3 0,2 0 4 16,1-1-3-16,0 0 3 15,0 0 2-15,0 0-2 16,0-8-4-16,3 1-1 16,4 0-8-16,0 3 4 15,-2 2-6-15,-1 1 6 16,3 1 4-16,-2 0-5 15,3 0 4-15,-1 0-4 16,2 0 2-16,5 0-19 16,-1 4-71-16,3-1-36 15,0 0 34-15,1-2-24 16,0-1-91-16,-1 0-17 0</inkml:trace>
  <inkml:trace contextRef="#ctx0" brushRef="#br0" timeOffset="66110.84">21206 5208 564 0,'0'0'112'0,"0"0"-97"16,0 0 2-16,0 0-2 0,0 0 10 15,0 0-8-15,-3 13-5 16,3-5-9-16,0 2-3 16,0 4-4-16,0 3-63 15,-3 0-95-15,-1 1-209 16</inkml:trace>
  <inkml:trace contextRef="#ctx0" brushRef="#br0" timeOffset="66290.68">21185 5465 51 0,'0'0'382'0,"0"0"-341"0,0 0-2 16,0 0 49-16,0 0 15 16,0 0-24-16,-1 3-59 15,7-3-20-15,1 0-97 16,-1-3-175-16</inkml:trace>
  <inkml:trace contextRef="#ctx0" brushRef="#br0" timeOffset="66601.84">21321 5184 500 0,'0'0'73'16,"0"0"-29"-16,0 0 40 15,0 0-51-15,0 0 19 16,0 0-1-16,-1-3-15 16,1 9 0-16,0 9 66 15,0 6-40-15,0 3-29 16,0 3-15-16,0 4-6 15,0 0-1-15,1 3-2 0,1-2-7 16,-1-3-2-16,1-2-63 16,0-7-353-16</inkml:trace>
  <inkml:trace contextRef="#ctx0" brushRef="#br0" timeOffset="81703.68">3980 2757 576 0,'0'0'341'16,"0"0"-238"-16,0 0-7 16,0 0 12-16,0 0-21 15,0 0-19-15,0 0-23 16,0 0-13-16,0 5-21 16,0 6 4-16,0 5 12 15,0 7-2-15,0 5 5 16,0 5-12-16,0 3 10 15,0 3-8-15,0-3-11 0,0-2-3 16,-3-3 3-16,2-7-3 16,-1-6-6-16,2-6 10 15,-1-6-4-15,-1-4 8 16,1 0-8-16,-1-2 4 16,2 0 13-16,-3 0 9 15,3 0-4-15,0 0-8 16,0 0-6-16,0 0-7 15,0 0-5-15,0 0-2 16,0 0-1-16,0 1-3 16,18 2 4-16,17 1 1 0,14-1 5 15,12 0 3-15,3-2-4 16,5 1-3-16,5 0-1 16,2 1 3-16,6 0-4 15,-1 2 0-15,-5-2-5 16,-1 1 5-16,-4 1 0 15,-7 1 0-15,-7-1 0 16,-6-1 0-16,-5 2 0 16,-6 0-1-16,-4 0 1 15,-4-1 0-15,-3 0 0 16,-2-2 1-16,-3 2-1 16,-2-4 0-16,-5 2 0 15,-1-1 0-15,-4-2 1 0,-4 0 0 16,2 0-1-16,-4 0 0 15,-3 0 3-15,6 0-3 16,0 0 0-16,1 0 1 16,2 0 0-1,0 0-1-15,-3 0-1 0,-3-2 0 16,-1 2 2-16,-4-1-1 16,-1 1 2-16,0 0 0 15,0 0 0-15,0-2 3 16,0 1-1-16,0-4 1 15,0 0-2-15,2-2-2 16,2 0-1-16,-1 0 1 16,0 0-1-16,0 0 0 0,-3-2 0 15,3 3 0-15,0-1 1 16,-3 0 0-16,3 0 0 16,0-4 3-16,0-2 0 15,-1-2-1-15,1-2 4 16,-1 0-2-16,0 0 3 15,1-1 0-15,0 2-2 16,0-2 0-16,1 1-5 16,1 0 7-16,-2 0-5 15,0-1 2-15,0-1-1 16,-3-2-2-16,4 0 1 16,-4-4 0-16,0 5 1 15,0 0 0-15,0 2-3 16,0 5 1-16,0 4 2 0,0 0 3 15,0 2-7-15,0 1 6 16,0 0-2-16,0 2-1 16,0 0-3-16,0-1 3 15,0 1-2-15,0-1-2 16,0 2 1-16,0 1 0 16,0 0 1-16,0 2-1 15,0 0-1-15,0 0 0 16,0 0 0-16,0 0-14 15,0 0-28-15,0 3-63 16,-10 13-89-16,-5 1-115 0</inkml:trace>
  <inkml:trace contextRef="#ctx0" brushRef="#br0" timeOffset="85934.77">4526 3391 623 0,'0'0'174'15,"0"0"-104"-15,0 0 65 16,0 0-18-16,0 0-56 16,0 0-15-16,0 0-11 15,-34-9-25-15,22 9-7 16,-6 14-1-16,-3 7 1 16,-4 3-1-16,2 4-2 0,1 2-8 15,4 3-11 1,6-1 1-16,6-2-5 15,6-5 2-15,0-3 0 16,3-10 17-16,19-2 4 0,6-5 3 16,4-2 4-16,2 0-7 15,-2-2 6-15,-4 4-6 16,-5 0 0-16,-4 2 2 16,-5 2-2-16,-6 2 0 15,-5 4 3-15,-3 0 8 16,0 4 4-16,-4-1 5 15,-14-1 6-15,-3 0 11 16,-7-2 2-16,-6-4 16 16,-7-2 6-16,-2-4-20 0,1-3-5 15,5-2-9-15,7 0-2 16,11-12-8-16,7-7-13 16,10-7-4-16,2-3-29 15,22-3-43-15,25 5-59 16,19 4-46-16,6 6-284 15,-3 4-235-15</inkml:trace>
  <inkml:trace contextRef="#ctx0" brushRef="#br0" timeOffset="86140.5">4768 3711 853 0,'0'0'390'0,"0"0"-368"0,0 0 26 16,0 0 32-16,0 0 0 16,0 0-30-16,0 0-27 15,28-3-16-15,11-1-7 16,10 0-34-16,4 0-99 16,-9 3-194-16,-11 1-244 15</inkml:trace>
  <inkml:trace contextRef="#ctx0" brushRef="#br0" timeOffset="86322.52">4793 3841 1163 0,'0'0'110'0,"0"0"-92"0,0 0 39 15,0 0 12-15,0 0-20 16,0 0-47-16,73-23-2 15,-22 11-75-15,0-4-190 16,-2-1-318-16</inkml:trace>
  <inkml:trace contextRef="#ctx0" brushRef="#br0" timeOffset="86686.8">5183 3584 832 0,'0'0'393'0,"0"0"-367"16,0 0 14-16,0 0 32 15,0 0-15-15,0 0-14 16,-53 30-11-16,43-3-10 16,4 3-12-16,6 0-5 15,0-3 3-15,3-6-7 16,19-6-1-16,7-5 0 15,5-8-2-15,8-2-8 0,1-5-2 16,-7-15 1 0,-11-4 11-16,-10-7 1 0,-10-3 7 15,-5-3 13-15,-2 3 1 16,-19 5-10-16,-13 10 5 16,-8 12-5-16,-13 7-11 15,-9 13-1-15,-6 19-23 16,2 9-61-16,12 3-163 15,17-2-423-15</inkml:trace>
  <inkml:trace contextRef="#ctx0" brushRef="#br0" timeOffset="88603.93">2569 2945 835 0,'0'0'174'15,"0"0"-106"-15,0 0 10 16,0 0-4-16,0 0-5 15,0 0-25-15,0-1-22 16,0 16-16-16,0 10 2 16,0 8 14-16,0-1-5 0,0 3 1 15,0 1 8-15,0-1-12 16,0-1 6 0,0-2-8-16,0-2-1 0,0-6-2 15,0-5 0-15,0-7 0 16,0-4-4-16,0-5 0 15,-3-1 3-15,3-2-3 16,0 0 9-16,0 0 5 16,0 0 3-16,0 0 6 15,0 0-13-15,0 0-2 16,0 0-9-16,16 0-4 16,9 0 2-16,14 0-2 15,9 0 2-15,6-2 0 16,4 1-1-16,3-1 0 0,2 2-1 15,1-1 1-15,5-1-1 16,-8 0 0-16,-3 0 0 16,-10 2-4-16,-11 0 4 15,-9 0-2-15,-7 0 0 16,-9 0-1-16,-6 0-1 16,-1 0 4-16,-1 0 0 15,-3 0 0-15,1 0-1 16,-1 0 1-16,2 0 0 15,-1 0-2-15,1 0 1 0,3 0-1 16,-3 0 1 0,7 0 0-16,-2 0 1 0,1 0 0 15,0 0 0 1,7 0 0-16,-4 0-1 0,3 0 1 16,-6-2-1-16,-6 2-2 15,0-2 1-15,0 2 4 16,-3-2-1-16,0 1 0 15,3-1-1-15,6-2 2 16,3-4-2-16,4 0 0 16,5 2-1-16,0 0 0 15,-3-1 1-15,-5 4 0 16,-5 1 0-16,-1-1 0 16,-7 3 2-16,0-2 0 15,0 2 1-15,0-3 10 0,0 1 3 16,0-1 0-16,0-1-11 15,-4 1-5-15,4 0 7 16,0 0-7-16,0 0 0 16,0-1 2-16,0-1-1 15,-3-2 0-15,3-3 2 16,-3-3-3-16,0-1 4 16,0-5 0-16,-3-1 2 15,0-2 4-15,0-2-2 16,0 0-1-16,6 4-1 15,0 2 2-15,0 3-4 16,0 0-3-16,0 3-1 0,3 0 0 16,0 0 3-16,1-1 2 15,-2 0-3-15,1 2 4 16,-2 3 2-16,-1 2-4 16,0 5 4-16,0 1 4 15,0 0-1-15,0 0-10 16,0 0-1-16,0 0 0 15,0 0-1-15,0 0-3 16,0 0-28-16,0 1-61 16,0 13-60-16,-19 0-213 15</inkml:trace>
  <inkml:trace contextRef="#ctx0" brushRef="#br0" timeOffset="89393.25">2891 3711 833 0,'0'0'245'0,"0"0"-237"16,0 0 11-16,0 0 2 15,0 0 9-15,0 0-11 16,0 0-13-16,-46 40-1 16,29-11 1-16,-8-1-5 15,6 1 2-15,2-3-2 16,4 1-1-16,7-7 0 16,6-3-5-16,0-6-5 15,3-4 1-15,18-3 9 16,1-1 4-16,5-3-2 15,-3 0-1-15,3 0-1 16,-5 0 0-16,-1 0 0 0,-6 4 0 16,-2 3 0-1,-4 2 0-15,-3 0 1 0,-3 2 0 16,-1 2 3-16,-2 0 12 16,0 0-2-16,-2 1 7 15,-10 1 5-15,-4-4 22 16,-4-1 0-16,-7-2-5 15,-4-4 6-15,0-1-16 16,-2-3-7-16,0 0-7 16,8-9 0-16,1-7-10 15,8-5-9-15,10-8-6 16,6-1-32-16,10-3-93 16,26 6-74-16,10 8-268 15</inkml:trace>
  <inkml:trace contextRef="#ctx0" brushRef="#br0" timeOffset="89576.76">3109 3945 1087 0,'0'0'70'0,"0"0"-48"15,0 0 52-15,0 0 20 16,0 0-37-16,0 0-57 15,49 0-3-15,-15-6-89 16,5 1-142-16,-6 0-281 16</inkml:trace>
  <inkml:trace contextRef="#ctx0" brushRef="#br0" timeOffset="89756.64">3182 4032 1133 0,'0'0'84'16,"0"0"-47"-16,0 0 47 16,0 0-15-16,0 0-42 15,0 0-27-15,118-60-16 16,-69 40-101-16,-6 0-288 16,-5 2-477-16</inkml:trace>
  <inkml:trace contextRef="#ctx0" brushRef="#br0" timeOffset="89949.35">3458 3588 1171 0,'0'0'98'16,"0"0"-24"-16,0 0 2 15,0 0-32-15,0 0 4 16,-6 123 20-16,9-54-26 15,0 12-31-15,-3 11-11 16,-15 7-12-16,-24 2-158 16</inkml:trace>
  <inkml:trace contextRef="#ctx0" brushRef="#br0" timeOffset="99006.61">24424 6546 7 0,'0'0'52'16,"0"0"-25"-16,0 0 6 15,0 0 14-15,0 0-19 16,0 0 7-16,0 0 16 15,12 3-17-15,-12-3 8 16,0 1 10-16,0 2-20 16,-12 3-11-16,-7 0-21 15,1 3-9-15,0-4-52 16,4 0-24-16,3-1-34 16,3-4-6-16</inkml:trace>
  <inkml:trace contextRef="#ctx0" brushRef="#br0" timeOffset="99521.42">24424 6546 51 0,'-91'45'41'0,"91"-45"-14"16,0 0 10-16,0 0-11 16,0 0-11-16,0 0 18 15,9-3 24-15,-2-1-11 16,-2-1 51-16,-2 3-19 16,-3 0 0-16,0 2 10 15,0 0 20-15,0 0-16 16,0 0-27-16,0 0-10 15,0 0-15-15,0 0-10 16,0 0-7-16,0 0-5 0,0 0 4 16,0 0-9-16,0 0 0 15,0 0 1-15,0 0-4 16,0 0 0 0,6 0 0-16,12 0 6 0,13 0 10 15,16 3 25-15,14-3-23 16,11 0-4-16,8 0-11 15,5-3-7-15,0-4-4 16,-3-1 2-16,-8 2 1 16,-8 4-5-16,-8-1 1 15,-7 0-1-15,-3-2 0 16,-3 2 2-16,-2-2-1 16,-6 0 1-16,-5 0 1 15,-9 3-3-15,-5-3 2 0,-6 4 3 16,-6-2-1-16,-4 3 6 15,-2 0 5 1,0 0 1-16,0 0-2 0,0 0 2 16,0 0-5-16,0 0-6 15,0 0 2-15,0 0-5 16,0 0-2-16,0 0 0 16,0 0-18-16,0 0-150 15,-8-3-479-15</inkml:trace>
  <inkml:trace contextRef="#ctx0" brushRef="#br0" timeOffset="100868.54">25912 7101 66 0,'0'0'534'0,"0"0"-461"16,0 0-39-16,0 0 24 15,0 0 31-15,0 0 13 16,0 0-32-16,0 1-23 15,0-1-2-15,-9 1-1 16,-18-1-20-16,-14 1-12 16,-11-1-1-16,-3 0 1 15,1-8 20-15,10-9-7 16,9-2-11-16,19-5 9 16,9-1 0-16,7-4-13 15,11-6-6-15,22-3-4 16,11-3 0-16,9 6-13 15,4 4-6-15,-1 6 4 16,-5 8 6-16,-6 6 8 16,-11 5 1-16,-5 5 0 0,-8 1 0 15,-2 5-6-15,-7 16 2 16,-2 11 2-16,-7 7 2 16,-3 7 2-16,0 3 0 15,-19 2 3-15,-6-1-1 16,-2-4-1-16,-9-5 7 15,-4-9-7-15,-8-5-1 16,-7-10 7-16,-7-6-3 16,6-10-3-16,7-1 2 15,14-2-4-15,16-14 14 16,10-2-1-16,8 1-5 16,1 1-6-16,0 5 3 0,17 3-6 15,12 3 0-15,5 5 0 16,6 0 3-16,8 14-1 15,-5 11 0-15,3 0-2 16,-4 6-2-16,-4 0 2 16,-2-2-2-16,-5 1-8 15,-1-4-96-15,-3-7-210 16,-4-8-531-16</inkml:trace>
  <inkml:trace contextRef="#ctx0" brushRef="#br0" timeOffset="102636.99">26202 7285 704 0,'0'0'130'0,"0"0"-44"16,0 0 63-16,0 0-84 15,0 0-3-15,0 0-6 16,-20-21-17-16,20 20-8 15,0-3-13-15,14 2-10 16,9-1-4-16,7 2-4 16,-2 0 3-16,-2-1-3 15,-7 2 1-15,-9 0 1 16,-5 0-2-16,-4 0 2 0,-1 0 1 16,0 0-1-1,0 0 6-15,0 0 7 0,0 0-6 16,0 0 1-16,0 0-5 15,0 0 0-15,0 0-5 16,0 0 0-16,0 0 0 16,0 0 0-16,0 0 0 15,0 0 0-15,0 0-1 16,0 0 1-16,0 0 1 16,0 0-1-16,0 0 4 15,0 0-4-15,0 0 1 16,0 0 1-16,0 0-1 15,0-1 1-15,-4-1 3 16,-1 0-5-16,1 0-1 16,-1 0 0-16,-2 2 2 15,1 0-2-15,0 0 1 0,-2 0 0 16,-2 0 0-16,1 0 0 16,-1 0-3-16,-4 0 3 15,5 0 0-15,2 2 0 16,-1 1 0-16,3-2 2 15,0 2-2-15,1-1 0 16,-1-2-2-16,-1 1 2 16,0 0 0-16,0 1 0 15,0 1 0-15,2 3 0 0,-2 0 3 16,1 2-3 0,1 1-6-16,1 1 4 0,3-2 2 15,0 1-1-15,0 1 1 16,0-2 1-16,4 0 1 15,8 3 0-15,2-5-2 16,2 1 4-16,3-1 0 16,4-3 2-16,1-3-1 15,-1 0-4-15,3 0 0 16,-5 0 3-16,1 0-2 16,-1 0-2-16,-4-3 2 15,-1-4-1-15,-6 0 0 16,2 1 1-16,-4-5-2 15,-1 3 3-15,-2-2-1 16,-1 0-2-16,-4 2 6 0,0 0-6 16,0 4 2-1,0 0 1-15,0 0 3 0,0 1-6 16,0-1 2-16,0 1 1 16,-4 0-2-16,-1-1 1 15,-1 0 0-15,-1 0-1 16,-1 1-1-16,1 0 1 15,-1 0 4-15,-2 0-5 16,-2 3 0-16,1 0 0 16,-3 0 1-16,-1 0 1 15,-6 0-2-15,-6 12-7 16,-4 8-30-16,-7 2-90 0,1-7-301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30T03:16:44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10646 5163 120 0,'0'0'750'15,"0"0"-683"-15,0 0-27 16,0 0 86-16,0 0 8 15,0 0-39-15,0 0-39 16,-2 5-30-16,2-3-8 16,0-2-3-16,0 0-2 0,0 3-5 15,0 5-7-15,0 5 0 16,0 8 3-16,0 3 4 16,0 4 4-16,0 4 8 15,0-2-4-15,0 4-7 16,0 3 3-16,0 2-4 15,0 4 13-15,0-1-7 16,0 2-8-16,0 1 9 16,0-3-4-16,0 0 0 15,0-3-6-15,0-4 3 16,0 2 1-16,0 1-3 16,0 4-2-16,0-5-4 15,0 3 3-15,0-5-1 0,-1-1-1 16,-3-2 1-16,2-1-1 15,-1-1 0-15,0-1-1 16,2 0 2-16,-5 1-1 16,1 2-1-16,-1 2 2 15,-1 2-2-15,1 1 3 16,0-2 6-16,1 0-3 16,-2 0 1-16,1-5 0 15,2-1-2-15,-2 2 0 16,1-5-2-16,0-3 1 15,1-3-2-15,1-2-1 16,-1-4 2-16,1-1-2 0,0-5-1 16,1-2-1-16,1-3-1 15,1-2-5-15,0-1-49 16,0 0-75-16,1-25-147 16,11-22-884-16</inkml:trace>
  <inkml:trace contextRef="#ctx0" brushRef="#br0" timeOffset="2465.82">10689 5134 306 0,'0'0'192'0,"0"0"-134"0,0 0 23 15,0 0 23-15,0 0-2 16,0 0-16-16,0 1-1 16,0 0-25-16,0 0-8 15,0 1-14-15,11 1 0 16,13 1 1-16,10-2-1 0,11-2-7 15,7 0-11 1,9 0-12-16,5 0 2 0,1 0-9 16,0-2 3-1,-3 2-3-15,-3 0 0 0,-4 0 2 16,-2 0-2-16,-2 4 0 16,0 1 0-16,4 0 0 15,1-2 3-15,2 0-4 16,4-2 2-16,5-1-2 15,11 0 1-15,1 0 0 16,-1 0 2-16,-8 0-3 16,-11 1-4-16,-6-1 4 15,-6 0 2-15,-2 0-2 16,-1 0-1-16,-1 0 1 16,2-2-4-16,0-3 4 0,2 3 5 15,-1 2-5 1,-1 0 0-16,-5 0-2 0,-4 0 1 15,-7 0 0-15,-6 0 0 16,-7 1-1-16,-3 0 2 16,-5-1-1-16,-4 2 1 15,-1-2 0-15,-4 0 1 16,-1 1-1-16,0-1 0 16,0 2-2-16,0-2 2 15,0 0 2-15,0 1 7 16,0 0 6-16,0-1 1 15,0 0-3-15,0 0-5 16,0 0 0-16,0 0-3 16,0 3-1-16,0 3-4 0,0 4 0 15,0 5 0-15,0 0 4 16,0 2-4-16,0 2 2 16,0 4 2-16,0 1 1 15,0 1 0-15,0 5 2 16,0 0 2-16,0 0-1 15,0-1 0-15,2 2-3 16,-2 1 3-16,0 1-2 16,0 1 0-16,0-4-1 15,0 4 0-15,0-5-2 16,0 1 0-16,0-1-2 16,0-1 1-16,0 2-2 15,0 1 1-15,0-1 0 0,0 2 0 16,0-2-1-1,0-2 3-15,0 0-1 0,0-3 2 16,0 1-2-16,1-1 3 16,4-1-2-16,1 1 0 15,1-2-2-15,-2 4 1 16,1 3-2-16,-2-1 1 16,1-1 0-16,-2-1 0 15,1 0 0-15,-1-2-1 16,0-1 4-16,0-2-3 15,2 1 3-15,-2-3-1 16,1 2-1-16,1-3-1 0,-1-1 1 16,0-2-1-16,-2-1-1 15,1-2 1-15,-2-1-1 16,1-2 2-16,-1-3-2 16,-1-1 0-16,2-1 0 15,-1-2 0-15,-1-1 1 16,0 2-1-16,0 0 0 15,0 0 0-15,0 2 1 16,0-2 0-16,0 0 0 16,0-3-2-16,0 1 2 15,0-2 0-15,0 0-1 16,0 0 2-16,0 0 2 16,0 0-1-16,0 0 0 15,-3 1 2-15,-4 2-3 16,-6 0-2-16,-1-1 2 0,-1 2-2 15,-1-2 0-15,-4 1 0 16,1 0 2-16,-5 0 1 16,0-2-2-16,0 1-1 15,-1-2 1-15,-1 0-1 16,1 1 0-16,-2-1-1 16,2 1 1-16,1-1 0 15,3 1 3-15,-1 1-5 16,0-2 4-16,-1 2-2 15,2-2 1-15,0 0-1 0,1 0 0 16,0 0 0-16,-1 0 0 16,-1 0 0-16,2 0 0 15,-8 0 0 1,3 0 0-16,-4 0 1 0,4 0 0 16,2 0 3-16,4-2-4 15,0 0 1-15,5 0-2 16,-3-1 4-16,-3 0-3 15,-4 0 0-15,-1 2-2 16,0 1 2-16,-1 0 0 16,1 0 2-16,-5-3-2 15,-3 3 0-15,-4 0 0 16,9-1-4-16,0 0 4 16,0-3 0-16,3 2 0 15,1-1 0-15,2 0-1 0,2 2 1 16,-2 1 0-16,0 0-1 15,-1 0 2-15,5 0-1 16,-1 0 0-16,2 0-2 16,-2 0 2-16,2 0 1 15,0 0-1-15,-1 0 1 16,1 0-1-16,1 0-1 16,-1 0-1-16,1 0 4 15,1 0-1-15,-4 0-1 16,2 0 0-16,1 0 0 15,1 0 1-15,3 0 0 16,3 0-1-16,2 1 0 0,-2 0 0 16,1-1 0-1,1 0 0-15,-1 0 0 0,1 0 0 16,1 0 0-16,2 0 0 16,-4 2 0-16,5-2 0 15,-6 0 0-15,3 1 0 16,-1 2 0-16,1-2 0 15,1 1-1-15,-2 0 1 16,2-2 0-16,1 0 0 16,-1 0 2-16,1 0-4 15,1 1 2-15,-2-1 0 16,1 0 0-16,1 0 1 16,0 0-1-16,2 0 3 0,-1 0-2 15,2 0-1 1,-1 0 0-16,1 0 0 0,0 0-1 15,0 0 2 1,0 0-2-16,0 0-2 0,0 0 3 16,0 0 0-16,0 0-32 15,1 0-85-15,8-1-343 16</inkml:trace>
  <inkml:trace contextRef="#ctx0" brushRef="#br0" timeOffset="3388.76">10512 6695 339 0,'0'0'64'16,"0"0"-41"-16,0 0 68 15,0 0-14-15,0 0-16 16,0 0 2-16,94 8-16 0,-67-7-7 15,1 1 10-15,5-2 4 16,-2 0-28-16,-1 0-4 16,0 0-8-16,-3 0 3 15,-2 0-3-15,0 0 1 16,-2 0-6-16,2 0-2 16,-4 0-3-16,4-2 0 15,-1-2 3-15,0 2 4 16,5-2-1-16,-1 1 1 15,3 0-6-15,1 1-2 16,-4 0 2-16,0 1-4 16,-1-2 0-16,1 0-1 0,-2 2 2 15,-1-2-2-15,1 1-1 16,-1 2 0-16,0 0 0 16,0 0-5-16,2 0-7 15,-1 0-65-15,2 0-152 16</inkml:trace>
  <inkml:trace contextRef="#ctx0" brushRef="#br0" timeOffset="4722.05">14792 4974 621 0,'0'0'80'0,"0"0"26"15,0 0 95-15,0 0-70 16,0 0-42-16,0 0-46 0,-4 1-25 15,4 15-11 1,0 9-2-16,0 12 27 0,0 7 2 16,0 5-15-1,3 5 11-15,3 5-4 0,1 2-11 16,-4 1 2-16,-3 0-6 16,0 1-1-16,0-2-2 15,-5-2-4-15,-3 2 5 16,-1-2 4-16,1 0-5 15,2 2 1-15,1-3-3 16,0-3 0-16,5-2 0 16,0-4 1-16,-2-2-1 15,2 0 5-15,0-3-4 16,0 0 1-16,0-4 6 16,-3 2-6-16,-1-3 7 15,-1-2 2-15,5-6-3 16,0-6-3-16,0-5-10 15,0-7 3-15,0-6-1 0,0-3-3 16,0-4 0-16,0 0-2 16,5-14-3-16,1-19-52 15,-3-15-59-15,0-18-236 16</inkml:trace>
  <inkml:trace contextRef="#ctx0" brushRef="#br0" timeOffset="6290.31">14805 5012 485 0,'0'0'122'0,"0"0"-86"16,0 0 9-16,0 0-22 15,0 0 7-15,0 0 0 16,80-4 4-16,-42 2-4 16,10 1 24-16,10 1-14 15,10 0-1-15,9 0-30 16,4 0-4-16,2 0-4 16,2 0-1-16,3 0 1 0,8 0 1 15,5 1 4 1,4 3-6-16,1 4 0 0,-5-1-2 15,-2 3 2-15,-4 0 6 16,-5-2-5-16,-8-1-1 16,-11-1 0-16,-9-2 0 15,-12 0 1-15,-11-3 4 16,-11 1-4-16,-7-2 0 16,-7 0 7-16,-4 0 12 15,-6 0 34-15,-2 0-24 16,-2 0 8-16,0 0 8 15,0 0-13-15,0 2-15 16,0 3-13-16,0 6-5 16,0 8 0-16,0 6 4 0,0 6 0 15,0 6 0-15,0 4 4 16,0 5 4-16,0 3 12 16,0 3-6-16,0 1 0 15,0 4-3-15,0 2-8 16,0 0-2-16,1 2 4 15,-1 4-2-15,0 1 2 16,0 3 2-16,0-3-7 16,0-2 5-16,0-3 2 15,0-2-8-15,-1-1 4 16,-1-2-3-16,-2-2-2 16,2-2 2-16,1-4-1 15,1-4-3-15,0-5 2 0,0-6-1 16,0-1 2-16,0-5-3 15,0-5 1-15,0-4 0 16,0-6 0-16,0-2-1 16,0-2 0-16,0-3 0 15,0 0 2-15,0-2-1 16,-10-3 1-16,-3 1 0 16,-6-1 2-16,-8 0-2 15,-4 0-1-15,-5 0-1 16,-4-4 0-16,-6-1 1 15,-1-1-1-15,-5 1 1 16,0 3-1-16,-3-1 0 0,-2 2 1 16,-4 1-1-16,-3 0 0 15,2 0 0-15,3 0 6 16,2 0-6-16,1 0 0 16,0-1-1-16,4-2 1 15,1-3 0-15,9-1 0 16,2 3-2-16,9-2 1 15,1-2-1-15,2 3 2 16,1-1-3-16,-3 0 3 16,-1 0 0-16,-5 1 1 15,-1 0-1-15,-4 1-1 16,-5-2 1-16,3 2 0 16,1-2 0-16,2 2 0 0,6-1 0 15,2-1 0 1,5 0 0-16,2 1 0 0,4-3 2 15,-3 3-2-15,0-1 1 16,-2 0-1-16,-6 1-1 16,-1 0 1-16,-1 3 0 15,0 1-1-15,2-3 1 16,6 3 2-16,6 0 1 16,5 1-2-16,6-2-1 15,2 2-1-15,-1 0-3 16,1 0 0-16,-2 0-119 15,-6 4-263-15</inkml:trace>
  <inkml:trace contextRef="#ctx0" brushRef="#br0" timeOffset="7458.75">18830 4884 1065 0,'0'0'63'0,"0"0"-52"15,0 0 29-15,0 0-12 16,0 0-5-16,0 0 49 16,-13 75-14-16,13-35-22 15,0 9-13-15,5 7 6 16,3 6-4-16,-1 1-2 16,-1 4 1-16,-2 0-1 15,-1 4-12-15,-3 2 0 16,0 2 1-16,0 2-6 0,0 2 6 15,0 3 0 1,-3 5 0-16,0-1 0 16,3 0-7-16,0-7 0 0,0-4 0 15,0-9-4-15,0-4 3 16,2-7-1-16,-2-5 1 16,0-7-1-16,0-3 4 15,0-10 2-15,-2-5-6 16,1-11 0-16,1-5-2 15,0-7-1-15,0-2-6 16,0 0-2-16,0-11-17 16,6-16-36-16,1-14-101 0,-2-16-409 15</inkml:trace>
  <inkml:trace contextRef="#ctx0" brushRef="#br0" timeOffset="9194.6">18859 4892 558 0,'0'0'167'0,"0"0"-135"16,0 0 32-16,0 0-14 16,0 0-7-16,0 0 31 15,112 0-26-15,-55 0-21 16,11 0-10-16,13 1-1 15,7 1-7-15,2 2-6 0,6 0 2 16,0-1-4-16,1 3-1 16,3-1 0-1,6 0 0-15,1-1 0 0,8-3 1 16,3 2-1-16,-3-3 0 16,1 0 0-16,-2 0 2 15,-13 0 2-15,-7 0-1 16,-12 0-3-16,-15 0-2 15,-7 0 2-15,-7 0 0 16,-6-3-1-16,-3 3 1 16,-2-1 3-16,-4-1-2 0,-1 2 0 15,-5-1-1 1,-6 0 6-16,-8 1-1 0,-6 0 13 16,-6-2-6-16,-3 2 7 15,0 0 23 1,-2 0-3-16,2 0-19 0,-1 0 2 15,-2 0-12-15,0 0 5 16,0 0 1-16,0 0-1 16,0 0-5-16,0 0-10 15,0 6 0-15,0 12 0 16,0 6 8-16,1 6-6 16,2 4 4-16,-1 5-5 15,-1 4 1-15,-1 3 3 0,0 2 2 16,0 3 6-1,0 0-5-15,0 4 12 16,0-2-13-16,0 4-2 0,0-1 11 16,0 2-16-16,0-1 8 15,0-1-1-15,0 1 11 16,0-1 3-16,0 1-5 16,0-2-7-16,0-4-1 15,0-2 1-15,0-4-2 16,0-1-4-16,0-1 3 15,0 1-6-15,0 0 3 16,0 0-3-16,-1-2 2 0,-1-2 1 16,-1-3 3-1,0-3-5-15,0-5 1 16,0-4-1-16,-2-5 2 0,2 0-1 16,-2-5-2-16,1 0 0 15,-2-4-1-15,-2 1 1 16,-1-5 0-16,-1-1 0 15,-6-2 0-15,-3-4 1 16,-6 0 0-16,-8 0-2 16,-7 0-3-16,-8-1-12 15,-2-6-10-15,-4 2 7 16,-3 1 3-16,-3 1 3 16,-4-4 6-16,0 3-2 15,0-2 9-15,4 0-4 16,1 1 4-16,0-1-2 0,-2 2 1 15,-3 1-1-15,-2-1 2 16,2 2 0-16,1 1 0 16,4 1-2-16,2 0 2 15,5 0-1-15,6 0 0 16,1 0-6-16,6 0 7 16,2 0-8-16,-2 0 8 15,2 0 4-15,0 0-4 16,-2 0 0-16,-1 0 0 15,-1 0-1-15,1 0 2 16,-3 0-2-16,2 0 1 16,3 0 0-16,3 0 0 0,2 0-3 15,2 0 3 1,4 0 0-16,-1 0 0 0,1 0-1 16,-1 0 1-16,-4 0 0 15,0 0-1-15,-1 1 1 16,0 4 0-16,2-2 0 15,1 1 0-15,3-1 0 16,3 0 0-16,2-1 0 16,2 2 0-16,1-1 0 15,-1 3 1-15,0-2-2 16,0 1 1-16,1 0 0 16,-1-4 4-16,3 1-4 15,2 1 0-15,2-2 0 0,5-1 1 16,3 2-1-1,4-2 0-15,1 0-1 0,0 0-49 16,0 0-79-16,0 0-150 16,0 0-509-16</inkml:trace>
  <inkml:trace contextRef="#ctx0" brushRef="#br0" timeOffset="10495.58">23410 4838 725 0,'0'0'209'16,"0"0"-117"-16,0 0 31 16,0 0-32-16,0 0-28 0,0 0-35 15,0 0-13 1,-3 51 0-16,3-13 36 16,0 8-18-16,3 3-10 0,3 8-1 15,-2 5 7-15,0 5-5 16,-2 4-8-16,-2 2-4 15,0 2-1-15,0 2-1 16,-2 3-4-16,-6-3 3 16,0 5 3-16,4 0 3 15,1 0-1-15,1-1-6 16,2-6 3-16,0-2-3 16,0-2-2-16,0-3 5 15,6-5-6-15,-1-9 3 16,-1-10-2-16,-2-8 0 0,-1-9-1 15,-1-10-4-15,0-5 0 16,0-7-1 0,2-3 0-16,-1-2 0 0,6 0 0 15,-1-10-16-15,2-12-24 16,1-8-32-16,3-10-74 16,-5-15-379-16</inkml:trace>
  <inkml:trace contextRef="#ctx0" brushRef="#br0" timeOffset="12214.68">23440 4827 459 0,'0'0'65'0,"0"0"-15"15,0 0 60-15,0 0-23 16,0 0-3-16,0 0-10 15,0 0-29-15,-2 0-10 16,24 0 3-16,13 0 0 16,15 0-17-16,10 0-6 15,13 0-9-15,6 0-4 16,8 0 0-16,2 0 1 16,5 0-3-16,0 0 0 15,3 2 0-15,3 1 2 16,2 0 2-16,-1 0-2 15,-7-3-4-15,-3 2 0 0,-7 1 2 16,-4-2 2-16,-7 2 1 16,-7 0-2-16,-8 0-1 15,-6-2 0 1,-10 0 1-16,-3 1 5 0,-6-1 0 16,-6-1 4-16,-5 2-3 15,-8-2 6-15,-4 0 14 16,-6 0 4-16,-2 0-8 15,-2 0-2-15,0 0 24 16,0 0-16-16,0 3-20 16,0 4-9-16,0 5 0 15,3 9 0-15,0 8 4 0,0 9-1 16,1 2-1-16,1 9 0 16,2 3 0-16,1 5 1 15,-1 6 2-15,1 2 25 16,-1 1-24-16,-4 1-3 15,-3 2 0-15,1 0-1 16,-1-4 6-16,3 3-7 16,1-1 3-16,-1 2 0 15,0-3-1-15,1 0-3 16,-1-5 3-16,1-2 4 16,-1-5-1-16,0 1 0 15,-1 0 1-15,-1 0-4 16,2-1-1-16,0-5 1 15,0 0 1-15,-1-6-1 16,1-4 4-16,-2-5-5 0,4-7-1 16,-4-2 0-16,2-5 0 15,-3-1-1-15,0-4 3 16,0-3 0-16,0-5-1 16,0-3 0-16,0-2-1 15,0-2 2-15,-1 0-1 16,-11 0 1-16,-3-2-1 15,-7-7 3-15,-7-2-5 16,-4 0 0-16,-4-1 0 16,-8 1 0-16,-3 1-3 0,-5 2-1 15,-4 1 1 1,2 0 3-16,3 1 0 0,0 2 1 16,2 0-1-16,4-1 0 15,4 4 0-15,1 1 0 16,0 0 0-16,-1 0 0 15,-1 0-1-15,1 0-2 16,-1 4 3-16,3 0 0 16,4-3 2-16,3-1-2 15,8 0-1-15,1 0-3 16,4 0 2-16,1 0 1 16,0 0-2-16,-2 0 1 15,-6 0 1-15,-3 0 1 16,-3 0 0-16,-3 0 0 15,4 0 0-15,2 0 0 0,6 0 0 16,3 0-1 0,6 0 1-16,0-3 0 0,3 1 0 15,-2-2 0-15,-3 3 1 16,-4-2-1-16,-4 1-1 16,-5-1 1-16,0 2 0 15,-1-2 0-15,3 2 2 16,2-2-2-16,1-1 0 15,2-1 0-15,1 0 0 16,2 1 2-16,0 0-2 16,-3-1-1-16,1 4 1 15,-4-2 0-15,0 0 4 0,-1 3-4 16,-2-1 0-16,4 1 0 16,1 0 1-16,6-1-2 15,4 1 2-15,3-2-1 16,5 0 0-16,3 2 0 15,3 0 0-15,0 0-2 16,0 0-1-16,0 0-1 16,0 0-85-16,-3-5-161 15,1-5-347-15</inkml:trace>
  <inkml:trace contextRef="#ctx0" brushRef="#br0" timeOffset="14265.98">12900 5525 499 0,'0'0'101'0,"0"0"-59"15,0 0 38-15,0 0 17 16,0 0 15-16,0 0-39 16,0 0-9-16,20 0-3 15,-1 0-1-15,10 0-25 16,8 0-12-16,7 0-3 16,6 0-4-16,7 0-4 15,-1 0 5-15,-2 0-10 16,-8 0-5-16,0 2 0 15,-4-2 1-15,4 0-1 16,5 0 2-16,10 0-4 0,12 0 1 16,7-3 0-1,1-1-1-15,-3 2 2 0,-5 0 0 16,-10 1-1-16,-11 1 5 16,-7-2-6-16,-9 0 1 15,-5 1 0-15,-1-4 6 16,-2 2 6-16,2-1 3 15,0 1-5-15,0-1-6 16,-5 1-2-16,-2 0-1 16,-6 3 4-16,-6 0-6 15,-5 0 1-15,-3 0 1 16,1 0 0-16,4 0 0 16,8 0 3-16,5 0-2 0,4-1 1 15,4 1-2-15,1-2 0 16,-4 2 1-16,-2 0-3 15,-6 0 3-15,-5 0-1 16,-5 0-2-16,-5 0 3 16,-1-1 4-16,-2 1 14 15,0 0 0-15,0 0-11 16,0 0-2-16,0 0-4 16,0 0-1-16,0 0-2 15,0 0-1-15,0 0 0 16,3 0 0-16,3 0-2 15,-2 0 2-15,3 0 0 16,-2 0 1-16,-2 0 0 0,1 0-1 16,-1 0 0-16,0 0 4 15,5 0-4-15,-4 0 1 16,1 0-1-16,1 0 2 16,-3 0 1-16,-2 0-3 15,1 0 3-15,-2 0 0 16,0 0-3-16,0 0-1 15,0 0 1-15,0 0-3 16,0 0 1-16,0 0 2 16,1 0-1-16,4 0-1 15,0 0-3-15,0 0 4 16,-2 0-6-16,-3 0-4 16,3-3 4-16,2 0-29 0,1-2-80 15,-2-3-128 1,-1-2-294-16</inkml:trace>
  <inkml:trace contextRef="#ctx0" brushRef="#br0" timeOffset="14619.66">14528 5359 497 0,'0'0'395'16,"0"0"-378"-16,0 0 1 0,0 0 18 16,0 0-7-16,0 0 13 15,25 11-1-15,-2-2-15 16,2-1-16-16,2 1-6 16,-2-1-3-16,-1-1 1 15,-6 0-2-15,-2 2 1 16,-6-4 0-16,-6 2-1 15,-4 1-1-15,0 0 1 16,0 2 14-16,-3 3 2 16,-12 5-3-16,-6 3-7 15,-6 6-2-15,-7 0-3 16,-8 2-1-16,-13 0-28 16,-16-4-191-16,-12-4-81 15</inkml:trace>
  <inkml:trace contextRef="#ctx0" brushRef="#br0" timeOffset="15524.72">12923 5548 447 0,'0'0'50'0,"0"0"-25"0,0 0 33 15,0 0 24-15,0 0-11 16,0 0-37-16,0 2-21 15,0-2 9-15,0 0 27 16,0 0 10-16,0 0 5 16,-9 0-23-16,-3 0-27 15,-3 0-6-15,2 0-1 16,-1 0 5-16,2-2-5 16,3 2-4-16,5 0-2 15,1 0-2-15,3 0-11 16,0 0-174-16,0 0-143 15</inkml:trace>
  <inkml:trace contextRef="#ctx0" brushRef="#br0" timeOffset="17527.81">16709 5423 330 0,'0'0'181'0,"0"0"-167"16,0 0 7-16,0 0 48 16,0 0 0-16,0 0 19 15,0 0-6-15,2 0-15 16,5 0-22-16,8 0-8 15,9 0 5-15,7 0-7 16,10 0-17-16,9 0-4 0,6 0 1 16,-1 0-14-16,-3 0-1 15,-3 0 4-15,-7 0-1 16,-2 0-2 0,-4 0 3-16,-3 0-1 0,0 0 1 15,4 0 12-15,6 0 14 16,7 0 0-16,6 0-1 15,2 0-23-15,2 0-4 16,-6 0-2-16,-8 0 2 16,-9 0-3-16,-5 0 3 15,-5 0-2-15,-4 0 0 16,0 0 1-16,-4 0 0 16,4 0-1-16,0 0 2 15,3 0-2-15,-1 0 0 0,7 0 3 16,-1 0-3-16,-1 0 0 15,0 0 4-15,-5 0-4 16,2 0 2-16,0 0-4 16,-2 0 4-16,0 0-2 15,-2 0 0-15,1 0-2 16,-2 0 0-16,2 0 2 16,-3 0 0-16,0 0 0 15,-1 0 0-15,-3 0 0 16,-2 0 1-16,-3 0-1 15,-3 0 0-15,-4 0 0 16,0 0 3-16,0 0 0 16,2 0 4-16,4 0 8 0,3 0 7 15,3 0-14-15,4 0-5 16,0 0 1-16,-2 0 1 16,2 0-5-16,-5 0 2 15,-5 0-1-15,-5 0 0 16,-5 0-1-16,-1 0 1 15,0 0 2-15,0 0 7 16,0 0 6-16,0 0 3 16,0 0-6-16,0 0-8 15,2 0-3-15,-1 0-2 16,4 0 0-16,0 0 0 16,0 0 1-16,0 0 0 0,-2 1 0 15,1 2-1 1,1-2 0-16,5 0 2 0,2-1-1 15,3 0 0-15,1 0 0 16,0 0 0-16,-3 0 3 16,-6 0-3-16,-4 0-1 15,-1 0 1-15,-2 0-1 16,0 0 0-16,0 0 2 16,1 0 3-16,3 0 2 15,5 0-2-15,5 0-2 16,2 0 1-16,-1 0-2 15,-3 0-1-15,-7 0 2 16,-1 0-3-16,-4 0-1 0,0 0 1 16,0 0 0-1,0 0-2-15,0 0 1 0,0 0 0 16,0 0-1-16,0 0-4 16,0 0 3-16,0 0 3 15,0 0-11-15,0 0-83 16,0 0-137-16,-6 0-270 15</inkml:trace>
  <inkml:trace contextRef="#ctx0" brushRef="#br0" timeOffset="17924.75">18529 5280 722 0,'0'0'149'0,"0"0"-142"15,0 0 12-15,0 0 0 16,0 0 7-16,0 0 22 16,90 22-8-16,-69-8-17 15,1-2-12-15,-3 2-8 16,-2-1 2-16,-2 0 0 15,0 1 1-15,0 0 0 16,-3-1-3-16,0-2 0 16,-4-2-3-16,-1 1 3 0,-6 0-2 15,-1 0 5-15,0 5 5 16,0-1 7-16,-9 1 11 16,-6 2 7-16,-1 1 1 15,-1-1-15-15,1 3-14 16,-3 2-4-16,-2-4-4 15,-6-3-62-15,-4-5-402 16</inkml:trace>
  <inkml:trace contextRef="#ctx0" brushRef="#br0" timeOffset="19619.66">21370 5332 602 0,'0'0'214'15,"0"0"-187"-15,0 0 57 16,0 0 53-16,0 0-71 15,0 0-24-15,0 0-28 16,72 0 9-16,-31 0 5 0,4 0-9 16,9 0-1-16,4 0-3 15,5 0 6-15,4 0-13 16,6 0 3-16,3 0-7 16,-1 0-1-16,-8 3 0 15,-9-2-3-15,-7-1-2 16,-9 2 2-16,-2-2 3 15,-1 0-3-15,-2 0 0 16,0 0 2-16,1 0-2 16,3 0 5-16,4 0-3 15,3 0 2-15,1 0-3 16,0 0 0-16,-5 0-1 0,-1 0 0 16,-6 0 0-1,-2 0 0-15,-4 0 1 0,-6 0 0 16,-3 0 0-16,-3 0-1 15,-3 0 1-15,-3-2-1 16,2 1 0-16,-3 1 0 16,1 0 1-16,1 0 1 15,-2 0-2-15,0 0-2 16,-3 0 0-16,-2 0 0 16,-2 0 2-16,4 0 0 15,0 0 1-15,3 0 0 16,5 0 2-16,4 0-3 15,2 0 0-15,2 0-1 16,0 0 1-16,1 0-1 16,-8 0 1-16,-3 0 4 15,-6 0-4-15,-6 0 0 16,0 0 0-16,-3 0-1 0,0 0 0 16,0 0 1-16,0 0 2 15,1 0 2-15,3 0 2 16,2-1 0-16,4 1-6 15,3 0 2-15,-1 0-1 16,0 0 1-16,-2 0-2 16,-2 0-1-16,-2 0 0 15,-3 0 2-15,0 0 0 0,1 0-1 16,3 0 0 0,2 0 6-16,5 0-3 0,2 0-1 15,-2 0 1-15,-2 0-2 16,-5 0 0-16,-4 0 0 15,-3 0-1-15,0 0 1 16,0 0 2-16,0 0 1 16,0 0 1-16,0 0 1 15,-4 0-5-15,-4 0-1 16,-2 0-3-16,4 0-67 16,4 0-163-16,1-5-403 15</inkml:trace>
  <inkml:trace contextRef="#ctx0" brushRef="#br0" timeOffset="20004.88">23205 5154 817 0,'0'0'72'0,"0"0"-66"16,0 0 5-16,0 0 14 0,0 0 42 15,0 0-11 1,72 69-39-16,-50-51-7 0,-5-2-6 16,-3 0-4-16,-2-3 1 15,-2-2 2-15,-4-1 0 16,1-1-2-16,-4-1 0 15,0-1 1-15,1 1-1 16,1 2 3-16,-2 1-4 16,-2 2 0-16,-1 3 0 15,0 0 8-15,-6 3 8 16,-14 1-4-16,-8 0-6 16,-12 0-6-16,-9-6-95 15,-9-7-334-15</inkml:trace>
  <inkml:trace contextRef="#ctx0" brushRef="#br0" timeOffset="22073.43">25378 5294 122 0,'0'0'152'0,"0"0"-115"0,0 0 2 15,0 0 43-15,0 0 5 16,0 0-31-16,4 0-21 16,-4 0-10-16,0 0 11 15,0 0 0-15,0 0 4 16,0 0-4-16,0 0 4 15,0 0 6-15,0 0-3 16,0 0-4-16,0 0-8 16,0 2 6-16,0-2-14 15,0 0 2-15,0 0-2 0,0 0-2 16,0 0-3 0,0 0 1-16,0 0 1 0,0 0 1 15,0 0 3-15,0 0 3 16,3 0 2-16,10 1-9 15,4-1 0-15,8 2 5 16,11-2 0-16,9 0-11 16,9 0-8-16,14 1 5 15,7 1-2-15,7-1-8 16,0 0 0-16,3 0 1 16,-2 3 1-16,-1-3-3 15,-2-1 1-15,-5 0-1 16,-1 0 2-16,-1 0-3 15,4 0 1-15,4 0 0 16,3 0 4-16,-1 1-4 0,-8 2 2 16,-9 1 2-16,-8 1-4 15,-14-4 0-15,-11 0 0 16,-12-1 0-16,-11 0 0 16,-7 0 0-16,-3 0 1 15,0 0 14-15,0 0 8 16,0 0-11-16,0 0-8 15,0 0-1-15,-3 0-3 16,-6 0-21-16,-4 0-104 16,1 0-105-16,2 0-568 15</inkml:trace>
  <inkml:trace contextRef="#ctx0" brushRef="#br0" timeOffset="22473.37">26910 5181 845 0,'0'0'57'15,"0"0"-48"-15,0 0 49 16,0 0 11-16,0 0-44 15,0 0-9-15,0 12 0 16,21 0 3-16,7 3-4 16,5-1 5-16,-2-5-12 0,2 2-4 15,-6-4-3 1,-6 2-1-16,-7-2 1 0,-8 0-1 16,-4 0 4-16,-2 4 5 15,0-2-2-15,0 4 5 16,-13 2-4-16,-2 2 0 15,-5 3 0-15,-2 1-2 16,-4 2-5-16,0-1-1 16,-1 1 0-16,5-3-1 15,6-3-32-15,10-3-290 0,6-7-528 16</inkml:trace>
  <inkml:trace contextRef="#ctx0" brushRef="#br0" timeOffset="23341.27">27666 5716 598 0,'0'0'147'16,"0"0"-133"-16,0 0 105 0,0 0 18 16,0 0-86-1,0 0-32-15,-22 16 4 0,4-2 20 16,-7-3 1-16,-5-1-6 15,-8-3-5-15,-2-6 7 16,-3-1-17-16,1 0-10 16,5-12-4-16,2-9 1 15,8-5-6-15,10-2 1 16,11-3 1-16,6-3-6 16,0-1 0-16,20-3-6 15,7 4-3-15,5 4-3 16,3 8 1-16,3 5 10 15,1 8-3-15,-2 6 2 16,0 3 1-16,-4 0 0 0,-5 3 1 16,-2 14 0-1,-4 6-2-15,0 6 2 0,-6 5 4 16,-5 4-3-16,-6 3 3 16,-5-1 7-16,0 0 1 15,-16 0-11-15,-6-3 0 16,-7-3 1-16,-4-7 0 15,-7-8-1-15,-2-5 3 16,1-8-2-16,5-6 0 16,8 0-1-16,11-12 6 15,7-8 5-15,10-4 0 0,0-2 1 16,8 3-6 0,17 5-4-16,8 4-2 0,2 6-1 15,-1 6 5-15,2 2-1 16,-2 6 2-16,2 17 3 15,-2 6 0-15,0 8-7 16,-1 3 0-16,0-1-2 16,0-2-2-16,0-7-62 15,-3-5-258-15,-4-11-747 16</inkml:trace>
  <inkml:trace contextRef="#ctx0" brushRef="#br0" timeOffset="23723.9">28190 5917 1112 0,'0'0'45'0,"0"0"-35"15,0 0 72-15,0 0-28 16,-94 43 0-16,76-15-11 16,5 4-16-16,8-6-19 15,5-2 3-15,3-5-4 16,24-5-2-16,13-6-3 0,12-6-2 16,2-2-15-1,-6-3-40-15,-10-12 10 0,-15-8 45 16,-11-4 6-16,-12 0 0 15,0 0 13-15,-25 4 5 16,-13 7 8-16,-12 5-15 16,-6 5-5-16,-5 6-12 15,-4 0-9-15,-3 0-228 16</inkml:trace>
  <inkml:trace contextRef="#ctx0" brushRef="#br0" timeOffset="24849.25">24355 5507 826 0,'0'0'249'15,"0"0"-229"-15,0 0-1 0,0 0 42 16,-49 92 5-16,39-50-15 15,4 6-11-15,3 1-19 16,3-1-6-16,0 2-10 16,0-5-1-16,0-4-4 15,0-7-44-15,0-9-121 16,-2-9-251-16</inkml:trace>
  <inkml:trace contextRef="#ctx0" brushRef="#br0" timeOffset="25243.02">24344 5489 723 0,'0'0'263'15,"0"0"-263"-15,0 0-28 16,0 0 28-16,0 0 25 15,0 0 43-15,58 27-10 16,-27-5-21-16,1 0-17 16,-6 2-13-16,-2 1 1 15,-5 0-1-15,-5 4-3 16,-3 1 7-16,-4 3-5 0,-7 6 9 16,0 1 8-16,-2 5 3 15,-14-1 5-15,-3-6-8 16,-2-4-3-1,-5-7 0-15,-4-3-1 0,-4-6 0 16,1-6-14-16,2-4 5 16,3-7-8-16,4-1-1 15,5 0 3-15,3-9-4 16,9-9-48-16,7-4-140 16,6-5-280-16</inkml:trace>
  <inkml:trace contextRef="#ctx0" brushRef="#br0" timeOffset="25611.92">24730 5923 1102 0,'0'0'53'16,"0"0"-51"-16,0 0 15 15,0 0 52-15,0 0-8 16,-6 95-7-16,3-70-26 16,3-1-13-16,0-3-7 15,0-5 0-15,17-4 2 16,8-7-2-16,11-4-8 0,7-1-1 16,-3-1-14-16,-5-16-19 15,-12-4 14-15,-9-5 20 16,-11 0 2-16,-3-5 0 15,-8 2-1-15,-18 4 7 16,-7 2 5-16,-8 7 4 16,-3 7-12-16,0 3-5 15,-1 6 0-15,2 0-102 16,3 0-347-16</inkml:trace>
  <inkml:trace contextRef="#ctx0" brushRef="#br0" timeOffset="26347.18">19866 5329 703 0,'0'0'424'0,"0"0"-398"16,0 0-23 0,0 0 12-16,-12 82 8 0,12-44 18 15,0 4-6-15,0 1 26 16,0 2-31-16,0-4-9 15,0-2-9-15,0-6-9 16,0-5 1-16,0-6-4 16,0-5-52-16,5-9-129 15,5-8-277-15</inkml:trace>
  <inkml:trace contextRef="#ctx0" brushRef="#br0" timeOffset="26716.67">19927 5332 693 0,'0'0'61'0,"0"0"-61"16,0 0 24-16,0 0 16 15,0 0 41-15,0 0-3 16,81-16-1-16,-57 17-43 15,3 9-17-15,0 4-2 16,-1 3-5-16,0 1-8 16,-3 3 5-16,-3 3-7 15,-4 3 1-15,-7 3 3 16,-9 2-1-16,0 2 8 0,-6 1 0 16,-16 1-5-1,-5-2 20-15,-2-5 1 0,-4-4-3 16,-2-3-12-16,2-7 4 15,1-5-3-15,3-3-5 16,7-7-1-16,4 0-6 16,5 0-1-16,11-17-67 15,2-1-292-15,16-5-433 16</inkml:trace>
  <inkml:trace contextRef="#ctx0" brushRef="#br0" timeOffset="26950.67">20338 5685 864 0,'0'0'370'16,"0"0"-357"-16,0 0-13 15,0 0 25-15,0 0 48 16,-42 87-19-16,42-47-9 15,3 5-23-15,6 3-16 16,-2 0-6-16,-7-3 0 16,0-2-145-16,-16-8-411 15</inkml:trace>
  <inkml:trace contextRef="#ctx0" brushRef="#br0" timeOffset="27918.51">15616 5521 1154 0,'0'0'73'16,"0"0"-67"-16,0 0 2 16,0 0-4-16,0 0 14 15,-19 99 54-15,11-41-24 16,0 4-7-16,2 4-11 16,3-1-16-16,3-4-6 15,0-7-3-15,0-11-5 16,0-7-3-16,3-11-35 15,8-8-134-15,1-11-245 16</inkml:trace>
  <inkml:trace contextRef="#ctx0" brushRef="#br0" timeOffset="28282.78">15550 5557 312 0,'0'0'649'16,"0"0"-630"-16,0 0-19 15,0 0 16-15,0 0 22 16,0 0 22-16,83-44-19 0,-61 44-25 16,3 0 0-1,-3 7-7-15,0 7-3 0,-3 4 1 16,-5 5-3-16,-3 4 0 15,-5 3-2-15,-3 8 10 16,-3 4 0-16,0 3 9 16,-3 4-14-16,-12-3 1 15,-4-4 4-15,-5-4-7 16,0-7-2-16,-5-6-1 16,-1-3 3-16,2-7-5 15,1-4-6-15,5-6-150 16,8-5-212-16</inkml:trace>
  <inkml:trace contextRef="#ctx0" brushRef="#br0" timeOffset="28696.83">15829 5971 922 0,'0'0'235'16,"0"0"-215"-16,0 0 8 15,0 0 12-15,0 0 6 0,0 0-24 16,69-50-14-16,-41 50-6 16,0 0 1-16,-4 0-2 15,-6 0-2-15,-6 6 0 16,-6 3-3-16,-3 4 3 15,-3 3 1-15,0 3 0 16,-9 5 1-16,-9 1 6 16,0-1-5-16,-1 1 0 15,5-3-1-15,1 1 2 16,4-2-2-16,3-3-1 16,4 1 3-16,2-5 4 15,0-3 0-15,3-1 8 16,13-3 5-16,6-4-7 15,9-3-8-15,10 0-5 16,6-2-26-16,1-10-95 16,-3-4-276-16,-11-5-373 0</inkml:trace>
  <inkml:trace contextRef="#ctx0" brushRef="#br0" timeOffset="29520.61">11574 5617 1277 0,'0'0'37'16,"0"0"-35"-16,0 0-2 0,0 0 11 16,31 92-3-16,-17-44 11 15,1 7 0-15,-3 1 1 16,-3-3-10-16,-2-4-5 16,-6-9-5-16,-1-8 0 15,0-4-40-15,0-9-155 16,0-11-254-16</inkml:trace>
  <inkml:trace contextRef="#ctx0" brushRef="#br0" timeOffset="29864.03">11583 5639 903 0,'0'0'26'0,"0"0"-26"16,0 0 0-16,0 0 6 16,0 0 8-16,112-23 10 15,-78 23 6-15,-1 0-10 16,1 11-11-16,-7 9 11 16,-6 4-5-16,-6 2 0 15,-6 3-4-15,-6 5 8 16,-3 5-1-16,0 4-9 15,-4 0 2-15,-10 0-5 16,-4-6-5-16,-3-4 0 16,-4-6 2-16,-2-5-3 0,-1-4 0 15,2-6-5-15,7-4-98 16,1-7-87-16,7-1-44 16</inkml:trace>
  <inkml:trace contextRef="#ctx0" brushRef="#br0" timeOffset="30347.65">12023 5950 946 0,'0'0'127'0,"0"0"-119"16,0 0 7-16,0 0-15 15,0 0-23-15,0 0 11 16,20 10 8-16,-3 0-5 16,-3 3-62-16,-5 1-34 15,0 2 54-15,-8 0 6 16,-1 1 2-16,0 0-4 16,0-1 30-16,0-2-15 15,0-4 0-15,0-2 21 16,0-2 10-16,3-3 1 15,0-1 0-15,2-2 6 16,-1 0 37-16,2 0 13 0,1 0-11 16,1 0 4-16,1 3 18 15,3 0-21-15,-2 3 11 16,-1 1-23-16,3 2 6 16,-3 6 1-16,0 1-13 15,0 2-4-15,-3 1-5 16,-5 1 0-16,-1 0 2 15,-5-1-1-15,-22-1 14 16,-12-2 3-16,-12-1-18 16,-13-7-8-16,-13-8-11 15,-11 0-60-15,-9-18-527 16</inkml:trace>
  <inkml:trace contextRef="#ctx0" brushRef="#br0" timeOffset="31218.59">10770 5484 599 0,'0'0'195'15,"-82"0"-176"-15,15 0 80 16,-23-2 7-16,-25-1-40 16,-21 0 16-16,-16-1-5 15,-12-3-14-15,2-3-3 16,5-4-12-16,5-2-6 0,13 0-9 16,12-3-23-16,14-1-9 15,26 0 15-15,25 2 8 16,23 6-7-16,20 3-10 15,11 5-2-15,8 2-5 16,0 0-1-16,19 1-12 16,16 1 12-16,11 0-29 15,6 0-114-15,-10 0-250 16</inkml:trace>
  <inkml:trace contextRef="#ctx0" brushRef="#br0" timeOffset="32418.19">8756 4498 972 0,'0'0'89'0,"0"0"-66"16,0 0 30-16,0 0 11 15,0 0-26-15,0 0-17 16,-8 34 33-16,8-3-18 16,0 2-13-16,0 3-11 15,8 1-5-15,2 1-1 16,-1-4-4-16,-1-4 4 15,-2-6-4-15,-3-9-4 0,-3-2-2 16,0-6-6-16,0 0-3 16,-11 0 6-16,-14 1 4 15,-3 0 3-15,-11 2 1 16,-2 2 0-16,0 5 0 16,5 4-1-16,8 2 1 15,8 2 1-15,10 0 0 16,5 0-3-16,5-3 2 15,0-2-2-15,16-5 0 16,7-5 1-16,8-7-2 16,6-3 2-16,5 0 0 15,3-9-7-15,-5-9-41 16,-5-3-8-16,-7-3 19 16,-7-6 24-16,-11-1 12 0,-8-4 1 15,-2 0 3-15,-8-2 7 16,-14 2 6-16,1 6 12 15,5 6 18-15,1 10-3 16,10 7 6-16,4 5-21 16,-1 1-5-16,2 0-7 15,0 0-6-15,0 14-9 16,0 13 2-16,11 8 7 16,10 6 3-16,1-1-7 15,3-1-2-15,1-3 1 16,1-4-5-16,0-2-8 15,-1-6-111-15,-2-9-248 16</inkml:trace>
  <inkml:trace contextRef="#ctx0" brushRef="#br0" timeOffset="32883.79">9075 4798 1089 0,'0'0'67'16,"0"0"-53"-16,0 0 52 16,0 0-50-16,0 0-8 15,0 0 1-15,31-20-8 16,-14 33 1-16,-1 2-2 0,-7 4-8 16,-4 4-15-16,-5 0-3 15,0-1 6-15,-5-2-6 16,-10-1-6-16,2-1 16 15,1-5 12-15,3-5 3 16,6-2 0-16,3-4 0 16,0 1 0-16,0-1 1 15,10-2 0-15,5 1 0 16,3-1 9-16,-1 3 3 16,-1 0 16-16,-2 1-1 15,-1 1-6-15,-1 3 1 16,0 2-7-16,0 1-2 15,-5 5-9-15,1 2 0 16,-4 3-1-16,-4 3-2 0,0-1 4 16,-7-1 0-16,-20 0-2 15,-9 0 1-15,-12-1 0 16,-13 0-4-16,-13-4-1 16,-7-3-85-16,-1-13-329 15</inkml:trace>
  <inkml:trace contextRef="#ctx0" brushRef="#br0" timeOffset="35844.36">10621 5861 270 0,'0'0'48'16,"0"0"-2"-16,0 0 38 15,0 0-33-15,0 0-24 0,0 0-18 16,-2 0-2-16,2 0 7 16,0 0 22-16,0 0-6 15,0 0 3-15,-1 0-4 16,-2 0 0-16,-3 0-5 15,3 0-8-15,0 0 6 16,0 0 3-16,0 0 3 16,0 0-11-16,3 0-4 15,0 0-1-15,0 0-5 16,0 0 1-16,0 0-2 16,0 0-1-16,0 0-2 15,-2 0-1-15,2 0 0 16,0 0 2-16,0 0 4 15,-1 0 7-15,-2 0 6 16,0 0-2-16,-2 0-13 0,1 0-2 16,3 0 1-16,-1 0 5 15,-1 0 2-15,-1 0-5 16,-4 0 2-16,3 4-5 16,1-1 7-16,-2 1-3 15,0 1-1-15,2 0 6 16,-2 1 1-16,3-3-5 15,0 4-1-15,-3 2-1 16,3-1 3-16,1 4 5 16,2-1-2-16,0 0 2 15,0 0 7-15,0-3-10 16,11 1-1-16,-1-5-6 0,2 1 1 16,3-3-2-16,-1-2 0 15,2 0 0-15,-1 0-3 16,0 0 1-16,-5 0 0 15,-1-7-2-15,-2-1 2 16,-2 1-1-16,-2-3 1 16,-3 1 1-16,0 0 5 15,0-2-2-15,0-2 7 16,0-3-4-16,-3 2 14 16,-5-2-4-16,-3 3-7 15,2 3-3-15,-3 1-5 16,6 2-2-16,-2 4 2 0,-2 2-2 15,-3 1-2-15,-1 0-3 16,-1 0 2-16,2 3-1 16,2 7-9-16,2 1-25 15,2 0-104-15,2-1-240 16</inkml:trace>
  <inkml:trace contextRef="#ctx0" brushRef="#br0" timeOffset="36737.47">10700 5754 346 0,'0'0'371'0,"0"0"-339"15,0 0-4-15,0 0 69 16,0 0-37-16,0 0-33 16,0 0-12-16,21 18 4 15,1-6 3-15,6 1-9 16,2-1-10-16,-2 2 4 15,1-1-7-15,-5 0 0 16,-5-2 1-16,-5 1-1 0,-6-2-2 16,-6 2-4-16,-2-1 5 15,0-1 2-15,0 0-1 16,-6 1 5-16,-9 0-1 16,0 1 4-16,-4 2-5 15,-3-1 3-15,-2 1 8 16,-5-1-5-16,1-1 12 15,-2-1 3-15,2 0-3 16,-1-1-3-16,4-1-9 16,6-3-4-16,4-1-4 15,3 0-2-15,9-2-2 16,3-3-114-16,0 0-195 16,12 0-372-16</inkml:trace>
  <inkml:trace contextRef="#ctx0" brushRef="#br0" timeOffset="37388.11">10509 5920 393 0,'0'0'104'0,"0"0"-57"15,0 0 53-15,0 0-8 16,0 0-49-16,0 0-11 16,-30 0 24-16,16 0-5 15,-5 0-3-15,-9 0-11 16,-14 2-15-16,-13-1 4 16,-15-1-4-16,-12 0-1 15,-8 0 5-15,-2 0 0 16,-1 0-12-16,5-1 6 0,9-4-4 15,9-1 1 1,7 2 3-16,9 4-12 0,7 0-3 16,8 0-2-16,11 0-2 15,10 0 0-15,15 0 1 16,3 0-2-16,0 0-17 16,21 0-15-16,7 0-10 15,8 0-158-15,-3 0-176 16</inkml:trace>
  <inkml:trace contextRef="#ctx0" brushRef="#br0" timeOffset="39643.58">9936 5927 681 0,'0'0'139'16,"0"0"-105"-16,0 0 68 16,0 0 11-16,0 0-50 15,0 0-39-15,0 16-11 16,0 14 10-16,0 7 15 0,-3 5-22 16,-3 5 0-1,0 2 4-15,3 7-5 0,0 5 9 16,3 5-9-16,0 3 1 15,-3 2 7-15,1 1-5 16,-1 2-1-16,-4 0-3 16,4-1 3-16,-3 2-7 15,2 4 3-15,-2 2-7 16,-2-1-1-16,-1-2-2 16,3-7 5-16,-1-5-4 15,-1-4 3-15,-2-4-6 16,1-6 2-16,-2-9 7 0,-2-6-9 15,6-9 3 1,-1-9-2-16,2-5-2 0,6-6 2 16,-4-3-1-16,4-4-1 15,0-1 0-15,0 0 5 16,0 0-2-16,0 0-1 16,0 0 1-16,4 0-3 15,11 0 8-15,6-4-6 16,6-2-1-16,0 2-1 15,10 1 1-15,0 2 0 16,2 1 0-16,6 0-1 16,1 0 0-16,5-1 2 15,7 1-2-15,6-2 0 0,3-2 2 16,8 1-1 0,2-1 2-16,3 0-3 0,3 1 0 15,-1 1 0-15,-6 1-1 16,-7 1-2-16,-5 0-3 15,-7 0 6-15,3 0 0 16,-4 0 0-16,-4 0 1 16,0 0-1-16,-2 0 0 15,0-3 3-15,0 1-4 16,5 0 1-16,0 0 0 16,-1 2 0-16,-5 0 0 15,-1 0 1-15,-5 0 0 16,2 0-1-16,-5 0 0 15,6 0 5-15,4 0-5 0,5-1 1 16,3-2-2 0,8 0 1-16,-2 0-1 0,-1-1 1 15,-2 4-4-15,-2-3 4 16,-2 3 0-16,1 0 1 16,-1 0 0-16,-2 0 3 15,3 0-2-15,4 0 0 16,3 0 0-16,2 0 0 15,2 0-2-15,0 0 1 16,-2 0-1-16,-2 0 2 16,4 0 1-16,-1 0-3 15,-2 0 0-15,-5 0 0 16,-6 0 0-16,-8 0 0 16,-4 0 0-16,-6-1 3 0,-1 0 0 15,-6-1-2-15,-5 2 1 16,-5-1 0-16,-5 1 1 15,-8 0 0-15,-2-2 2 16,-4 2 0-16,-1 0 1 16,2 0 4-16,-1 0-4 15,1 0-4-15,0 0 4 16,0-1-3-16,-2-1 4 16,1-2 4-16,2-3 1 15,0-3 0-15,-1-3-10 16,3-3-1-16,-4-6 0 0,1-3 0 15,-2-6 0 1,0-7-1-16,0-7 0 0,0-8-1 16,0-4 1-1,0-6-2-15,-2-1 1 0,-1 0-1 16,0 4 2-16,1 6 0 16,1 2 0-16,1 2 0 15,0-1 4-15,0-2-3 16,0-2-1-16,0-2 0 15,0 1-3-15,0-1 3 16,-2 4 0-16,1 4 0 16,-1 3 1-16,2 8-1 15,0 6 0-15,0 2 0 16,0 5 2-16,0 1-2 16,0 3 0-16,0-1 0 0,0 3 0 15,0-1 0-15,0-2 0 16,0-1 0-16,-5-4-1 15,0 0 1-15,-1 2 0 16,2 3 1-16,-1 6-1 16,4 3-1-16,-2 6 1 15,1-1 0-15,2 3 0 16,-1 0 0-16,1-2 0 16,0 2 1-16,0 0-1 15,0-1 0-15,0 0 0 16,0 0 0-16,0 1 0 15,0 3 0-15,0 2 0 0,0-2 0 16,0 2-1-16,0 0 1 16,0 0-1-16,0 0-2 15,0 0 1-15,3-2-5 16,7 0 7-16,6-2-2 16,4 3 4-16,2 1-4 15,4 0 0-15,2 0 2 16,0 0 0-16,2 0 0 15,-3 0-3-15,3 1 0 16,-2 4 3-16,-1 1-3 16,0-4-1-16,0 1 4 15,-2-2-2-15,2-1 2 16,1 2 0-16,-2-2 0 16,1 1 0-16,0-1-2 15,-5 0 2-15,2 2 1 0,-5-1 0 16,-1 2-2-16,2-2 0 15,-3 2 1-15,0-3 1 16,-2 0-1-16,-2 3-1 16,2-3 1-16,-1 0 0 15,-3 0 0-15,0 0 0 16,-5 0 0-16,1 2-1 16,-4-1 2-16,-1 0-2 15,-1-1 1-15,-1 0-3 16,0 0-2-16,0 0 2 15,0 0-8-15,0 2-2 16,0-1-12-16,0 1-17 0,0 1-37 16,3 2-53-16,3 1 71 15,3 0-16-15,1-1-45 16,0 0 32-16,-3-1 49 16,1-3 30-16,3-1 4 15,-2 0-48-15,1 0-174 16</inkml:trace>
  <inkml:trace contextRef="#ctx0" brushRef="#br0" timeOffset="40325.54">14519 5814 535 0,'0'0'59'0,"0"0"-51"16,0 0 10-16,0 0 39 16,0 0 6-16,0 0-15 15,-39 18-1-15,35-9 0 16,-4 0 2-16,1 6-11 15,1 0 26-15,-1 2-29 16,4 1-20-16,0 1-1 16,3 0 1-16,0-1-6 15,0-1-1-15,0-1 0 16,12-3-1-16,4-3-4 0,-1-4-2 16,9-4 3-16,-2-2 0 15,3 0-4-15,-2 0 0 16,1-4-37-16,-5-7-29 15,-5-2 28-15,-4-4 34 16,-6-2 2-16,-4 0 2 16,0-4 8-16,0-1-7 15,-8-1 12-15,-4 0-4 16,-4 5 9-16,3 5-1 16,1 4-7-16,-1 4-2 15,4 4-6-15,-2 3-2 16,1 0-2-16,3 0-1 0,-1 1-7 15,5 8-59 1,0 2-109-16,1-3-39 0,2-1-326 16</inkml:trace>
  <inkml:trace contextRef="#ctx0" brushRef="#br0" timeOffset="41241.85">14810 5740 282 0,'0'0'428'0,"0"0"-391"16,0 0 50-16,0 0 35 15,0 0-26-15,0 0-55 16,-6-2-13-16,6 2 0 16,1 0-19-16,15 2 2 15,6 8-3-15,2 0-4 16,-2 1-3-16,2-1 0 0,0 0 0 15,-2-1 1 1,-2 2-2-16,-2-2 0 0,-6-3-2 16,-4 0-1-16,-2 3-1 15,-3-1-1-15,-1-2 5 16,-2 2-1-16,0 1-1 16,0 3-3-16,-2 1 4 15,-11 2 1-15,0 1 1 16,-7 1 0-16,-1-1 5 15,-4 0 2-15,-3 1 2 16,-1-1-1-16,2-3-9 16,4 2 1-16,6-6 2 15,4 0 0-15,5-5-3 16,5 1 0-16,3-4-47 16,0-1-201-16,0 0-149 0</inkml:trace>
  <inkml:trace contextRef="#ctx0" brushRef="#br0" timeOffset="41917.12">14300 5882 198 0,'0'0'315'0,"0"0"-239"15,0 0-10-15,0 0 33 16,0 0 0-16,0 0 7 16,46 9-37-16,-28-5-22 15,3 1-28-15,1-5-15 16,0 2-4-16,-2 0-60 15,-1-2-178-15,-5 0-356 16</inkml:trace>
  <inkml:trace contextRef="#ctx0" brushRef="#br0" timeOffset="44928.58">13524 7560 92 0,'0'0'585'16,"0"0"-553"-16,0 0-18 15,0 0 16-15,113 6 32 16,-55-2 21-16,17 2-18 0,16 0-8 16,18 2 10-16,12 4-28 15,12 0-23-15,16 2-11 16,9-1 3-16,21-3 17 15,7-2 4-15,9-2-14 16,0 0-6-16,5-1 2 16,-9 1-5-16,-5 0-6 15,-4 1 0-15,-4-1 0 16,-1-1 0-16,-9 2 1 16,-6 1 0-16,-10-1 0 15,-16 0 1-15,-11 0-2 16,-14 1-1-16,-10-1 0 0,-8 0 2 15,-11 0-1 1,-8-1 0-16,-11-2 7 0,-12-2-5 16,-10 1 6-16,-9-1 6 15,-11-2 3-15,-8 0 8 16,-5 0-2-16,-5 0 6 16,-3 0-5-16,3 0 0 15,1-2-10-15,5-1-10 16,2-1-2-16,-1-1 0 15,2 1-2-15,0-2 2 16,-3-1-1-16,1-2 0 16,-1-3 3-16,0-3-3 15,1-3 0-15,0-3-1 0,0-3 0 16,3-3 2 0,1-2 0-16,4-4-1 0,0-1 0 15,3-4 0-15,-2 0-1 16,-4-3 1-16,1 0-1 15,-7-1 2-15,-3-4-2 16,-3-2 5-16,-1-4-2 16,-1-7-2-16,-1-4 3 15,2-1-2-15,-2 3-2 16,5 5 0-16,0 5 1 16,1 4 0-16,2-1 0 15,-2 6 0-15,-1 4-1 16,-3 3 2-16,-2-1-1 15,0 3 1-15,0-2 5 0,0-2-3 16,-4-1-3-16,-5-1 1 16,-4 3-1-16,0 3 0 15,3 4-1-15,-1 6 1 16,1 5-1-16,1 2-2 16,0 4 2-16,-1-1 0 15,-1-1 1-15,4 1 0 16,-4-2-1-16,2 1 1 15,2-4 0-15,-4 0 1 16,1 0-2-16,-1 1 2 16,2 2-2-16,-1 0 1 15,3 5-5-15,1 2 8 16,-1-1-6-16,3 2 4 16,0 2-3-16,1-1 2 15,0 1 2-15,1-1-3 0,1-1 0 16,-1 0 3-16,2 1-3 15,0 0 2-15,0 2-2 16,0 1 0-16,0 0 2 16,3 1-2-16,13-3 0 15,6 2 0-15,9 2 0 16,9 0 3-16,3-2-3 16,8 0 0-16,2-1 5 0,2-2-5 15,-3 1 0 1,-6 1-3-16,-4-2 6 15,-9 2-6-15,-5-2 2 0,-3 1 1 16,-4 0 4-16,0 0-4 16,-4-1 0-16,-3 2 0 15,-3 1 0-15,-4 1 1 16,-5 2 1-16,-2 0-1 16,0 0 0-16,0 0-1 15,0 0-3-15,0 0 0 16,0 0 3-16,-2-1-4 15,-14 1-20-15,-5 0-150 16,3-3-236-16</inkml:trace>
  <inkml:trace contextRef="#ctx0" brushRef="#br0" timeOffset="45512.76">18752 5812 499 0,'0'0'68'15,"0"0"21"-15,0 0 31 16,0 0-10-16,0 0-16 16,0 0-24-16,0 0-35 15,-79-1-23-15,68 4 3 16,-1 11-8-16,-1 4 0 15,1 3 1-15,0 2-5 16,3-1 0-16,3 2 3 16,5-3 2-16,1-1 1 15,0-3-2-15,13-3-3 16,8-5 1-16,3-4 0 0,4-5 0 16,-1 0-3-1,0 0 2-15,-3 0-3 0,-3-12 0 16,-5-2 1-16,-6-4-2 15,-4-3 0-15,-6-1 5 16,0-3-1-16,-1-3-4 16,-11 3 12-16,-1 4-11 15,-1 3-1-15,-2 9 0 16,2 5-2-16,-2 4-5 16,2 0-43-16,1 0-157 15,4 4-149-15</inkml:trace>
  <inkml:trace contextRef="#ctx0" brushRef="#br0" timeOffset="46071.76">18886 5754 476 0,'0'0'80'0,"0"0"-26"16,0 0 39-16,0 0-25 16,0 0-1-16,0 0-8 15,96 17-8-15,-74-6-34 16,0 1-2-16,2 3-15 16,-1 4 4-16,-1-1-4 15,-3 3 0-15,-4 0-2 16,-6-2-1-16,0-1 2 15,-4-2 1-15,-4 0 0 0,-1 0 0 16,0-1 0-16,0 1 1 16,-4-3-1-16,-8-2 0 15,-2 0 4-15,-2 0-3 16,-4-1 5-16,-5 0 17 16,-5 0 6-16,-3-1-6 15,-1-1 0-15,3 0 9 16,4 0-4-16,5-1-14 15,6-2-8-15,5-1-2 16,2 2-4-16,4 0 0 16,2-2-116-16,0-3-270 15</inkml:trace>
  <inkml:trace contextRef="#ctx0" brushRef="#br0" timeOffset="48065.06">17839 7789 656 0,'0'0'136'0,"0"0"-111"16,0 0-22-16,0 0 21 15,0 0 21-15,0 0 45 16,80 0-5-16,-42 0-51 0,9 0-13 16,14 0-7-16,11 0-8 15,13 0 0-15,6 0 0 16,8 0-3-16,4 0 6 15,7 0 20-15,4 0-23 16,2 0 0-16,2 0-1 16,-4 0-4-16,0 0 4 15,2 0-3-15,2 0 1 16,3 0-3-16,6-3-1 16,6 0 1-16,11 2 0 15,18 1 2-15,7 0 1 16,15 0-3-16,4 0 0 0,-3 7 1 15,-3 0-1 1,-10 0-9-16,-5-1 9 0,-11-1 0 16,-7-2 4-1,-7 0 2-15,-9-2 5 0,-12 2-8 16,-14-3 10-16,-14 0-7 16,-14 0 2-16,-14 0 4 15,-15 0-10-15,-15 0-1 16,-16 0 0-16,-13 0 0 15,-5 0 0-15,-1 0 23 16,0 0-5-16,0 0-9 16,0 0-6-16,0 0-1 15,0 0 0-15,0 0-1 16,0 0 10-16,0 0-2 16,0 0 10-16,2 0-4 0,0-3-9 15,0-5-4-15,-2-1 5 16,0-2-5-16,0-3 0 15,0-3-3-15,1-3 0 16,2-7 4-16,0-5-4 16,3-7 3-16,-1-9-1 15,2-12-2-15,-1-9-1 16,0-5 1-16,2-4 0 16,-4 2 1-16,1 1 3 15,-1-1-7-15,2 2 6 16,-3 2-3-16,-2 8 0 15,1 4-4-15,-2 5 4 0,0 6 0 16,0 3 4 0,1 5-7-16,4 2 7 0,1-2-4 15,0 3 0-15,1 1 0 16,-1 4 0-16,0 0-4 16,-3 4 6-16,0 2-2 15,-3 4 0-15,0 2 0 16,0 0 0-16,0 0 0 15,0 1 0-15,0-2 1 16,0 3-1-16,0-1 0 16,2 2 0-16,-2 1 0 15,1-2 1-15,1 3-1 16,-2-1 0-16,0-3 0 0,0 0 0 16,0-2 0-16,0-2-1 15,0 2 2-15,0 0-2 16,-2 3 0-16,-2 7 1 15,1-1 0-15,-2 5 1 16,2-2 1-16,0 0-4 16,0 1 2-16,0-1 0 15,-1 0 1-15,3-1-1 16,1 0 4-16,-2 0-4 16,2 5 0-16,0 3 1 15,0 3 3-15,0 0 1 16,0 0-1-16,0 0-4 15,0 0-3-15,2 0-6 0,15 0 9 16,12 5 4-16,5-1 2 16,6 5-4-16,2-3 1 15,-3-1-3-15,-2-3 0 16,-1 3 3-16,-6-1-3 16,-5-1 1-16,-4 1-2 15,-4-3 2-15,2 0 0 16,-3 1-1-16,4-1 0 15,3 1 3-15,1-2-3 16,-1 3 1-16,-1-2-5 16,-3 2 4-16,-5-2 0 15,-2 2 0-15,-5-1-1 0,-4-2 1 16,-1 0-1 0,-2 0 1-16,0 0-1 0,0 0 1 15,0 0-1-15,0 0 1 16,0 0-6-16,0 0-9 15,0 0-30-15,1 2-38 16,2 1-15-16,-3-1-157 16,0-2-136-16</inkml:trace>
  <inkml:trace contextRef="#ctx0" brushRef="#br0" timeOffset="48516.55">23302 5804 578 0,'0'0'71'0,"0"0"-60"16,0 0-7-16,0 0 11 15,0 0 16-15,0 0 5 16,-83 62-13-16,66-36 0 16,5 2-6-16,3-5-3 15,5-1-4-15,1-7 15 16,3-2 0-16,0-6 0 0,9-3-6 16,7-1-1-16,8-3 3 15,3 0-15-15,1 0-6 16,-1 0-22-16,-7-10-21 15,-7-1 3-15,-6-2 32 16,-7-4 7-16,0 0 1 16,0-2 5-16,-4-3 9 15,-9-1-3-15,-1 5 11 16,-1 2-12-16,-1 6-3 16,2 4-7-16,3 6-3 15,1 0-31-15,3 0-82 16,1 3-160-16</inkml:trace>
  <inkml:trace contextRef="#ctx0" brushRef="#br0" timeOffset="48950.73">23356 5800 408 0,'0'0'191'0,"0"0"-155"16,0 0 28-16,0 0-29 0,0 0 0 15,0 0 30-15,21 16 17 16,0-1-49-16,4 0-10 15,5 0-17-15,3-1-3 16,-1 2-2-16,-2-2-1 16,-4 1-6-16,-7-4 3 15,-7 0 1-15,-6-1-2 16,-6-3-2-16,0 1-13 16,0-1 19-16,-7 2 10 15,-8 2 5-15,-3 2-2 16,0 3 2-16,-3 6-1 15,-1 3-3-15,-1 4-1 0,-4 5-10 16,-6 5 0-16,-11-2-3 16,-17-4-354-16</inkml:trace>
  <inkml:trace contextRef="#ctx0" brushRef="#br0" timeOffset="52637.42">30392 5385 988 0,'0'0'155'0,"0"0"-140"15,0 0-1-15,0 0 45 16,0 0-18-16,-102-30-17 15,68 30-8-15,-8 15-7 16,-8 4-4-16,-4 3-1 16,-1 6-4-16,6 3 4 15,13-1-3-15,11 4 1 16,14 0-2-16,11 0 1 0,0-4 10 16,15-1-10-16,15-8 7 15,7-4-7-15,6-3 6 16,3-5-4-16,-1-1 0 15,-3 0-3-15,-5-3 3 16,-7 5 1-16,-7-2-4 16,-4 1-1-16,-4 3 0 15,-2 1 1-15,-5 3-1 16,-2 2 1-16,-6 0 3 16,0 2-1-16,-3 1 0 15,-12-4 13-15,-5-2 12 16,-5-3 0-16,-2-5 2 0,-6-4-8 15,-5-3 11-15,-4 0-10 16,-7-3-1-16,0-14-7 16,5-7 5-16,10 1-15 15,8-2-4-15,16 0 0 16,10-5-9-16,15 1-54 16,31-2-89-16,18 1-174 15,11 0-286-15</inkml:trace>
  <inkml:trace contextRef="#ctx0" brushRef="#br0" timeOffset="53057.53">30868 5336 729 0,'0'0'315'16,"0"0"-282"-16,0 0-11 15,0 0 29-15,0 0 3 16,0 0 32-16,-12 59-20 0,12-23-29 15,3 9-16-15,-2 7 16 16,-1 6-11-16,0 3 4 16,0 1-1-16,-6-1-19 15,2-2 1-15,1-3-7 16,1-6 7-16,2-9-6 16,0-12-1-16,0-11 2 15,0-6-5-15,0-6 0 16,0-5 1-16,0-1-2 15,0 0-2-15,0-9-36 16,0-14-183-16,0-10-794 0</inkml:trace>
  <inkml:trace contextRef="#ctx0" brushRef="#br0" timeOffset="53704.45">31457 5323 796 0,'0'0'240'0,"0"0"-221"0,0 0 20 15,0 0-22-15,0 0 14 16,0 0-2-16,0-12-11 16,0 12 3-16,0 0 9 15,-6 0 17-15,-6 0 7 16,-13 0-6-16,-12 6-23 16,-9 6-3-16,1 6-5 15,7 5-8-15,8 6 1 16,11 4-6-16,4 5-4 15,5-1 2-15,5 3 0 16,5-3-1-16,0-4-1 16,2 0-1-16,12-5-2 0,5-6-4 15,1-2-6 1,4-8-9-16,2-1 20 16,1-4-8-16,-1 0 5 15,0 1 4-15,-4-2-4 0,-5 1-1 16,-4-1 5-16,-6 1 1 15,-2-1-1-15,-4 2 0 16,1 3 1-16,-2 1 0 16,0 3 2-16,0 2 0 15,0 0-1-15,0 3 1 16,-12 3 0-16,-7-4 4 16,-7-2 3-16,-5-3 11 15,-5-7-9-15,-1-3 6 16,-2-4-5-16,6 0-6 0,9 0 1 15,14-5-6-15,10-11-2 16,0-6 1-16,25-6-75 16,18-8-87-16,7-2-240 15</inkml:trace>
  <inkml:trace contextRef="#ctx0" brushRef="#br0" timeOffset="54221.33">31948 5400 415 0,'0'0'284'0,"0"0"-224"16,0 0 60-16,0 0-15 15,0 0-12-15,-82 11-30 16,49 12-27-16,5 5-14 16,2 6 5-16,9 4-5 15,3-1-5-15,6 2-3 16,7 0 3-16,1-3 2 15,0-4-16-15,14-4 8 0,11-6-4 16,5-7-7-16,7-6-4 16,1-8-10-1,1-1-21-15,-3-1-22 0,-7-18 3 16,-7-1 44-16,-7-7 10 16,-6-6 13-16,-9-4 14 15,0-7 18-15,0-5 0 16,-4-2-2-16,-9 4-23 15,-9 7-1-15,-3 13-3 16,-3 12-1-16,-7 12-4 16,-2 3-11-16,-8 7-3 15,-3 18-38-15,-2 3-117 16,3 7-293-16</inkml:trace>
  <inkml:trace contextRef="#ctx0" brushRef="#br0" timeOffset="55013.23">29974 6491 718 0,'0'0'159'0,"0"0"-117"15,0 0-11-15,131-25 49 16,-34 23 27-16,29 2-39 16,29 0-17-16,17 0-26 15,5 3-10-15,2 1-15 16,-6-3-2-16,-6-1 2 15,-6 0 9-15,-5-16-2 16,-15-6-4-16,-22 0 4 16,-28 1-5-16,-31 3 5 15,-27 6-4-15,-21 1 25 16,-12 5 29-16,0 0-22 16,0 4-35-16,-15 2 0 0,-6 0-34 15,-3 5-114-15,5 7-260 16</inkml:trace>
  <inkml:trace contextRef="#ctx0" brushRef="#br0" timeOffset="57157.54">30340 6865 1113 0,'0'0'75'16,"0"0"-61"-16,0 0 5 15,0 0 33-15,0 0 49 16,0 0-36-16,-64 91-22 0,58-46-16 15,4 7 12 1,2 5-10-16,0 3-8 0,0-4 0 16,6-3-8-16,0 0 1 15,-1-5-6-15,-4-3-7 16,-1-6 1-16,0-7 0 16,0-6 0-16,0-6-2 15,-4-4-14-15,-1-8-43 16,4-5-69-16,1-3-165 15,0-10-441-15</inkml:trace>
  <inkml:trace contextRef="#ctx0" brushRef="#br0" timeOffset="57908.61">30346 6859 627 0,'0'0'405'0,"0"0"-381"15,0 0-13-15,0 0 19 16,0 0 49-16,0 0-25 16,60-31-33-16,-41 38-8 15,-4 7-1-15,0 5 1 16,-6 2-6-16,-2 5 3 15,-3 4 0-15,-4 2 1 0,0 2-10 16,-4 0 4-16,-14-1 1 16,-7-4 3-16,-4-6-3 15,-2-4-4-15,0-9-1 16,1-1 0-16,3-5 3 16,9-2-2-16,3-2 0 15,9 0 3-15,5 0 7 16,1-3 7-16,0-1-4 15,0 1 13-15,0 2-11 16,0 1-6-16,0 0-11 16,10 1-1-16,11 13 1 15,4 6 6-15,5 0-2 0,0 2-2 16,0 1 2-16,0-3-2 16,1 1 3-16,0-1-4 15,2-3 4-15,2-1-4 16,0-5 2-16,1-2 5 15,-1-6-7-15,-6-3 0 16,-2 0-1-16,-8 0 3 16,-9-6-2-16,-6-7 3 15,-4-2 3-15,0-6-7 16,-4-3-6-16,-12-5 6 16,-4-2 3-16,0 2-1 15,5 3-2-15,4 10 0 16,8 9 1-16,1 3-1 15,2 4 2-15,0 0 0 0,0 0-2 16,0 0 0-16,0 20-2 16,0 7 2-16,0 8 8 15,6 3 1-15,1 1 1 16,-2-1-7-16,2-4 2 16,-1-2-5-16,1-3 0 15,4-6-3-15,4-3-53 16,5-8-141-16,0-10-264 15</inkml:trace>
  <inkml:trace contextRef="#ctx0" brushRef="#br0" timeOffset="58100.37">30698 7007 893 0,'0'0'308'0,"0"0"-297"16,0 0 1-16,0 0 30 16,0 0 12-16,0 0-45 15,-17-16-9-15,28 16-132 16,-2 0-252-16</inkml:trace>
  <inkml:trace contextRef="#ctx0" brushRef="#br0" timeOffset="59410.23">31029 7186 805 0,'0'0'65'0,"0"0"-18"16,0 0 68-16,0 0-39 0,-84 26-45 15,64 0-14-15,6 3-10 16,4 2 1-16,5 2-4 16,4-3 1-16,1-1-2 15,0-6-3-15,3-7-3 16,15-7-45-16,1-8 8 16,7-1-14-16,-1-4 24 15,0-16 0-15,-3-5 30 16,-5-5 0-16,-2-4 23 15,-6-1 19-15,-2-2 3 16,-2 1-15-16,-2 2-4 16,-1 9-7-16,-2 10 4 15,0 11 8-15,2 3-7 16,-2 1-19-16,0 5-5 0,0 18-2 16,0 11 2-1,0 8 15-15,-6 9 0 0,0 7 17 16,-1 5 0-16,-1 8-2 15,4 3-4-15,-3 4-8 16,0 1-16-16,1 0 2 16,2-1-1-16,-2-7-6 15,-4-8 0-15,-2-11-4 16,-6-12-3-16,-3-15 0 16,-5-11 10-16,-5-14 8 15,-6 0 4-15,-2-21 11 16,3-15-5-16,6-13 6 15,12-13-8-15,14-10-7 0,4-6-2 16,36-1-7-16,16 6-2 16,18 8-7-16,8 7-8 15,4 3-15-15,-1 0 1 16,-3-3 16-16,-9-2 8 16,-8-6 1-16,-9-15 3 15,-11-9-3-15,-7-12-18 16,-12-1-4-16,-11 7 25 15,-9 11 3-15,-2 24 3 16,-8 16 15-16,-6 19 10 0,1 13 27 16,3 12-32-1,-3 1-19-15,-1 26-4 0,2 20 0 16,2 16 1-16,8 12 1 16,2 12 4-16,0 13 5 15,5 3-4-15,2 1 4 16,-6-3-4-16,1-12-4 15,-1-15-1-15,2-14-1 16,0-18-1-16,-1-16 2 16,-2-13-2-16,0-12 0 15,0-5 3-15,0-22 8 16,0-15-11-16,1-8 0 16,1-6-2-16,-1-3-4 15,4 0-8-15,2 8 0 16,2 11 14-16,2 8-4 0,2 15-7 15,-3 7 11 1,1 9-3-16,2 1 2 0,2 13 2 16,6 17 1-16,1 10 6 15,0 9-1-15,-3 1 0 16,-3 7-3-16,-2-4 6 16,-1 0-8-16,0-1-4 15,1-9-2-15,2-5-45 16,2-13-138-16,5-13-267 15</inkml:trace>
  <inkml:trace contextRef="#ctx0" brushRef="#br0" timeOffset="59644.55">31857 6774 1132 0,'0'0'43'16,"0"0"-42"-16,0 0 6 16,-7 112 39-16,7-40 43 15,0 11-15-15,16 9-32 16,1 0-28-16,2-5-12 16,1-6-2-16,3-8-49 15,2-11-120-15,-1-14-311 0</inkml:trace>
  <inkml:trace contextRef="#ctx0" brushRef="#br0" timeOffset="59831.56">31739 7071 1142 0,'0'0'131'15,"0"0"-101"-15,94 1 2 16,-16 1-3-16,13-2-22 16,1 0-7-16,-10 0-136 15,-18-11-419-15</inkml:trace>
  <inkml:trace contextRef="#ctx0" brushRef="#br0" timeOffset="60695.51">30316 8767 704 0,'0'0'61'0,"0"0"10"15,0 0 116-15,0 0-24 16,0 0-56-16,0 0-51 16,-1-11-22-16,-6 11-26 15,-5 0 0-15,-5 4-2 16,-3 8-5-16,-1 5 1 15,3 5-2-15,5 4 2 0,1 1-2 16,5 2 0-16,4-3 0 16,3-1-3-16,0-2-8 15,4-1-9-15,12-4-10 16,3-3 6-16,3 0 10 16,0-4 1-16,2 1 9 15,-1 0-6-15,-3 4 10 16,-2-3-1-16,-4 0 1 15,-2 2 0-15,-5 3 2 16,-3-1-1-16,-4 2 0 16,0 1 2-16,0 1 1 15,-13-1 7-15,-5-1 30 0,-7-3 5 16,-4-3-6 0,1-3-4-16,0-6-10 0,3-4-6 15,0 0-1-15,5-21-1 16,3-6-12-16,10-9-6 15,7-4-3-15,9-5-75 16,26-3-125-16,10-1-285 16</inkml:trace>
  <inkml:trace contextRef="#ctx0" brushRef="#br0" timeOffset="61245.69">30574 9049 648 0,'0'0'294'16,"0"0"-267"-16,0 0 60 0,0 0 30 16,0 0 19-16,0 0-38 15,15-36-83-15,4 6-7 16,2-6-3-16,-3-3 1 16,6-9-5-16,-3-8 1 15,-3-6-2-15,3-6 0 16,-8 0-2-16,-1 10-2 15,-5 14 3-15,-4 17 0 16,-3 17 1-16,0 7 0 16,0 3-2-16,0 17-14 15,0 21 12-15,0 18 4 16,-3 16 11-16,-3 10 16 0,-1 6 1 16,4-2-11-16,3-5 2 15,0-7-7-15,0-15-2 16,0-14-10-16,0-15 0 15,0-14 0-15,0-10 1 16,0-6 0-16,0-13 3 16,0-16 4-16,0-9-8 15,0-6-8-15,0-4 7 16,3-1-14-16,9 3-13 16,5 7-5-16,6 12 13 15,4 12 10-15,-2 12 5 16,-1 3-1-16,-1 11 3 15,-4 18 3-15,-1 7 8 0,-2 9-4 16,-2 4 7-16,-2 1-4 16,-2-1-6-16,2-2 3 15,-1-5-4-15,1-5-21 16,4-10-115-16,-1-15-240 16,0-12-336-16</inkml:trace>
  <inkml:trace contextRef="#ctx0" brushRef="#br0" timeOffset="61456.38">31114 8925 1154 0,'0'0'88'15,"0"0"-73"-15,0 0 14 16,-23 107 36-16,23-64 0 15,3 3-27-15,14-1-19 16,8-1-15-16,2-3-4 16,5-7-105-16,-4-9-161 15,-4-16-293-15</inkml:trace>
  <inkml:trace contextRef="#ctx0" brushRef="#br0" timeOffset="61637.45">31193 8835 691 0,'0'0'443'15,"0"0"-417"-15,0 0 20 16,0 0-7-16,0 0-27 16,0 0-12-16,-30-18-56 15,52 18-151-15,3 2-229 16</inkml:trace>
  <inkml:trace contextRef="#ctx0" brushRef="#br0" timeOffset="62029.52">31581 8315 953 0,'0'0'97'16,"0"0"-9"-16,0 0 7 16,0 0-29-16,0 0 3 15,0 0-38-15,-42 20-19 0,22 34 0 16,-2 16 13-1,9 14-5-15,7 13 19 0,5 10-16 16,-1 7-2-16,-2 2-2 16,-6 0-4-16,-3-2 2 15,1-10-5-15,-1-9-8 16,1-14-4-16,0-21 0 16,-1-12-17-16,-3-15-25 15,-3-18-22-15,-3-14-80 16,-1-1-82-16,-1-26-317 15</inkml:trace>
  <inkml:trace contextRef="#ctx0" brushRef="#br0" timeOffset="62206.66">31263 8893 538 0,'0'0'678'0,"0"0"-631"16,0 0-20-16,0 0-5 15,0 0 39-15,107 1-10 16,-54 0-35-16,4-1-16 16,2 0-21-16,-2 0-159 15,-11 0-275-15</inkml:trace>
  <inkml:trace contextRef="#ctx0" brushRef="#br0" timeOffset="62713.7">31914 8533 795 0,'0'0'84'0,"0"0"-7"16,0 0 73-16,0 0-51 15,0 0-1-15,0 0-46 16,-9-41-38-16,7 82-11 16,1 18 37-16,1 14 5 15,0 7-17-15,3 10 0 0,7 2-5 16,7-1-7-1,-7-6-8-15,2-11-8 0,-5-11 0 16,-5-6-26-16,-2-14-87 16,0-15-131-16,-2-18-350 15</inkml:trace>
  <inkml:trace contextRef="#ctx0" brushRef="#br0" timeOffset="62874.85">31866 8901 1295 0,'0'0'108'15,"0"0"-76"-15,0 0 2 0,103 24-10 16,-23-12-11-16,13-7-13 16,-4-5-197-16,-8 0-554 15</inkml:trace>
  <inkml:trace contextRef="#ctx0" brushRef="#br0" timeOffset="65583.53">7446 4055 805 0,'0'0'255'0,"0"0"-230"16,0 0 14-16,0 0 2 15,0 0 17-15,0 0 19 0,0 0-21 16,-15 0-22 0,15 0-18-16,0 0-2 0,0 3-1 15,0 6-5-15,12 5-1 16,6 7 18-16,10 4-1 16,5 5-16-16,10 4-2 15,5 1 11-15,6 2-2 16,-2-1 0-16,-4 0-6 15,-5 0-6-15,-7 0 3 16,-7-2-5-16,0-2 4 16,-8-3-2-16,6-4-2 15,-2-5 2-15,0-4 1 16,5-3-1-16,0-5 6 16,4 0-8-16,-4-6 5 0,-8 1-6 15,-8 0 0-15,-8-3 0 16,-4 2-2-16,-2-2-1 15,0 0 3-15,0 0 0 16,0 0-3-16,0 0-34 16,-2-10-81-16,-10-8-379 15</inkml:trace>
  <inkml:trace contextRef="#ctx0" brushRef="#br0" timeOffset="65933.97">7980 4359 1063 0,'0'0'76'0,"0"0"-66"16,0 0 2-16,0 0 12 15,0 0 2-15,0 0-13 16,21 14 17-16,4 1-5 15,8 2-14-15,4 0 1 16,2 0-9-16,2 1 2 16,2 1-4-16,-9-1-1 0,-3 1 0 15,-8 0-3 1,-11-1-5-16,-9 4 5 0,-3-1 3 16,-5 0 1-16,-20 1 7 15,-14 5 0-15,-10 0 8 16,-11 1 4-16,-7 1-13 15,-3-2-7-15,6-4-7 16,7-7-100-16,5-12-319 16</inkml:trace>
  <inkml:trace contextRef="#ctx0" brushRef="#br0" timeOffset="66356.19">6042 4007 823 0,'0'0'123'0,"0"0"-46"16,0 0 52-16,0 0-43 15,0 0-11-15,0 0-36 16,79-19-15-16,-21 2-5 16,9-5-12-16,-1-2-7 15,-5 2-10-15,-7-1-121 16,-15 0-193-16,-17 4-256 16</inkml:trace>
  <inkml:trace contextRef="#ctx0" brushRef="#br0" timeOffset="66543.1">6281 3910 679 0,'0'0'233'0,"0"0"-214"15,0 0 34-15,-11 102 84 16,11-62-55-16,18 4-36 16,9 6-24-16,6 2-12 15,3 2-10-15,0-3-24 16,-5-1-128-16,-1-7-162 15,-11-3-358-15</inkml:trace>
  <inkml:trace contextRef="#ctx0" brushRef="#br0" timeOffset="66700.58">6418 4487 930 0,'0'0'208'16,"0"0"-184"-16,0 0 28 15,0 0-16-15,43-85-23 16,-1 54-13-16,12-1-21 16,1-5-182-16,-3-6-195 15</inkml:trace>
  <inkml:trace contextRef="#ctx0" brushRef="#br0" timeOffset="66940.53">6697 3935 782 0,'0'0'287'16,"0"0"-271"-16,0 0 1 0,-15 82 56 15,18-35 3-15,18 10 0 16,0 3-28-16,4 1-6 16,-1-1-25-16,0-2-10 15,-6 1-3-15,3-4-4 16,-4-2 0-16,-3-6-16 15,2-7-70-15,-1-11-97 16,0-12-198-16</inkml:trace>
  <inkml:trace contextRef="#ctx0" brushRef="#br0" timeOffset="67159.57">6970 4217 631 0,'0'0'526'16,"0"0"-514"-16,0 0-5 15,0 0 2-15,0 0 34 16,-15 94-5-16,33-50 1 16,3 3-19-16,0 0-14 15,2-2-4-15,0-2-4 16,1-7-60-16,0-7-168 15,-6-12-298-15</inkml:trace>
  <inkml:trace contextRef="#ctx0" brushRef="#br0" timeOffset="67517.39">7022 4081 869 0,'0'0'39'0,"0"0"3"16,0 0 31-16,0 0-14 0,0 0-10 16,0 0-28-16,14-23-18 15,2 25 6-15,5 10 2 16,0 7 0-1,6 3 1-15,1 5 9 0,0 4-4 16,-1 1-4-16,-2 1-1 16,-6-3-11-16,-9-1 5 15,-9-2-3-15,-1 0-1 16,-22 1-4-16,-14 0 2 16,-19 2-36-16,-15-1-61 15,-21-2-198-15,-13-4-453 16</inkml:trace>
  <inkml:trace contextRef="#ctx0" brushRef="#br0" timeOffset="68819.34">28882 3626 855 0,'0'0'66'0,"0"0"-43"15,0 0-19-15,0 0 1 16,0 0 1-16,0 0 46 15,-85 17 26-15,57 25-18 16,-5 18-13-16,-9 18-12 16,-9 17-7-16,-7 22 5 15,-6 15 2-15,-3 7-4 0,1 7-11 16,6-4-16-16,8-12 4 16,15-20-5-16,9-22 3 15,9-26-5-15,11-14-1 16,0-16 1-16,7-14-1 15,1-8 0-15,0-10 0 16,0 0-31-16,1-25-86 16,10-16-379-16</inkml:trace>
  <inkml:trace contextRef="#ctx0" brushRef="#br0" timeOffset="69104.74">27978 4614 680 0,'0'0'132'15,"0"0"-116"-15,-40 116-12 16,40-71 28-16,4-2 15 16,19-1 24-16,3-5-26 15,7-7-27-15,2-7-6 16,-1-7-1-16,2-8-5 15,2-8 0-15,0 0-1 0,1-7 2 16,-4-14 1 0,0-8 4-16,-4-4-12 15,-1-11-12-15,-3-12-149 16,-6-15-348-16</inkml:trace>
  <inkml:trace contextRef="#ctx0" brushRef="#br0" timeOffset="69588.32">29471 2914 792 0,'0'0'73'16,"0"0"-64"-16,0 0-1 15,0 0 16-15,-94 10 37 16,71 28 46-16,-1 8-15 0,1 8-51 15,5-2-12 1,6 0-14-16,11-11-7 0,1-7-2 16,6-9-3-16,18-10 0 15,7-8 7-15,8-7-3 16,0 0-3-16,0-20 1 16,-4-9-3-16,-11-5-1 15,-7-5 0-15,-13-2 3 16,-4 0-3-16,-3 3 3 15,-16 2-4-15,-8 7-1 16,-4 10-5-16,-2 8-23 16,3 11-40-16,7 0-104 15,10 0-85-15,13 4-121 16</inkml:trace>
  <inkml:trace contextRef="#ctx0" brushRef="#br0" timeOffset="69872.91">29843 2737 966 0,'0'0'95'15,"0"0"-68"-15,0 0 24 16,0 0 20-16,-87 88-8 15,74-31-1-15,1 10-32 0,3 11-14 16,5 6 0-16,-4 6-6 16,-4 1-6-16,-1-1-2 15,-3-1-2-15,3-7 0 16,6-7-18-16,7-15-105 16,0-17-144-16,6-21-224 15</inkml:trace>
  <inkml:trace contextRef="#ctx0" brushRef="#br0" timeOffset="70120.52">30037 3114 953 0,'0'0'87'16,"0"0"-67"-16,0 0 9 15,-69 92 63-15,50-30-33 16,2 8-14-16,5 11-12 16,2 9-14-16,4 0-14 15,6 1 3-15,0-10-8 16,3-9-88-16,10-14-134 16,1-17-120-16</inkml:trace>
  <inkml:trace contextRef="#ctx0" brushRef="#br0" timeOffset="70424.42">30133 3059 786 0,'0'0'175'0,"0"0"-90"15,0 0-47-15,0 0-20 16,0 0 7-16,96-7 5 16,-63 33 0-16,0 13-4 15,-5 10-7-15,-5 9-2 16,-5 7 1-16,-8 4 2 16,-8 7-1-16,-2 3-9 0,-3 0-6 15,-26 2 2 1,-20-5-3-16,-32-6-3 0,-38-5-105 15,-39-17-343-15</inkml:trace>
  <inkml:trace contextRef="#ctx0" brushRef="#br0" timeOffset="110513.36">15617 3412 902 0,'0'0'68'16,"0"0"-4"-16,0 0-4 16,0 0-37-16,0 0-18 15,0 0 9-15,0 0 41 16,-15 107 19-16,17-39-28 15,1 9-14-15,-3 5-3 16,0 0 6-16,0-1-16 16,0-6-9-16,0-7-5 0,-3-13-1 15,1-9-1 1,2-12-3-16,0-10-17 0,0-11-93 16,5-11-127-16,1-4-289 15</inkml:trace>
  <inkml:trace contextRef="#ctx0" brushRef="#br0" timeOffset="110963.23">15575 3352 756 0,'0'0'83'0,"0"0"-21"0,0 0-35 16,0 0 37-16,0 0-5 16,94-39-13-16,-59 39-4 15,1 15-16-15,-4 7-7 16,-3 9-4-16,-9 7-4 16,-6 14 2-16,-9 11-4 15,-5 2-2-15,-6 4 0 16,-20-6 7-16,-7-10-9 15,-8-7-4-15,-10-10 4 16,1-9 4-16,1-10 10 16,12-9 5-16,13-8 13 15,11 0-6-15,6-6 17 0,7-13-18 16,0-1-14-16,8 0-6 16,19 4-4-16,10 6-4 15,10 7 2-15,5 3 3 16,3 8-7-16,-4 17-2 15,1 5 2-15,-4 4-1 16,-3 3 0-16,1-2 1 16,-4-3-9-16,1-3-52 15,-2-8-125-15,-5-12-213 16</inkml:trace>
  <inkml:trace contextRef="#ctx0" brushRef="#br0" timeOffset="111197.59">16205 3679 1028 0,'0'0'78'16,"0"0"-44"-16,0 0-13 16,0 0-11-16,6 80 53 15,16-33-12-15,7 8-26 16,2 3-13-16,3 1-8 15,-1-5 0-15,-1-5-4 16,-6-7-26-16,-5-11-111 16,-9-12-209-16,-4-14-271 0</inkml:trace>
  <inkml:trace contextRef="#ctx0" brushRef="#br0" timeOffset="111375.89">16279 3535 1086 0,'0'0'52'0,"0"0"-37"15,0 0-2-15,0 0-13 16,0 0-6-16,0 0 2 16,38 25-127-16,-14-10-217 0</inkml:trace>
  <inkml:trace contextRef="#ctx0" brushRef="#br0" timeOffset="112362.66">16672 3690 1045 0,'0'0'68'16,"0"0"-47"-16,0 0 19 15,-87 41-19-15,56-17-2 16,6 2 2-16,7 3-16 16,12 0 2-16,6 1-3 15,0-6-3-15,15-7-1 0,12-9-2 16,9-8-21-16,4-2 15 16,0-19-36-16,-4-8-25 15,-8-2 48-15,-5-4 21 16,-7-1 8-16,-4 4-6 15,-6 1 6-15,-6 9 18 16,0 6 29-16,0 8 1 16,0 8-28-16,0 0-17 15,0 13-11-15,-2 17-1 16,1 13 1-16,1 6 5 16,0 7 5-16,14 5 15 15,5 5-2-15,3 1-9 16,-4-1-7-16,1 1-6 15,-2-6 2-15,-5-4 1 16,-5-6-4-16,-5-6 1 0,-2-8-1 16,0-9 1-16,-11-10-1 15,-10-7 4-15,-2-8-2 16,-3-3 11-16,-1-3 12 16,2-19-2-16,4-12 1 15,9-10 2-15,10-11 3 16,2-14-20-16,16-17 1 15,18-18-6-15,9-20-3 16,11-21 2-16,4-10-3 16,2-3-4-16,1 10-9 15,-10 21 0-15,-10 16 7 0,-9 19 4 16,-14 13 1-16,-9 15 1 16,-9 10-2-16,0 14 4 15,0 10-5-15,-3 12 6 16,-3 9-1-16,-1 9-2 15,-3 12-5-15,-2 29 4 16,-2 21 1-16,4 22 1 16,10 17 1-16,0 11 1 15,14 11 1-15,1 11-3 16,-3 3 2-16,-2-10-1 16,-4-14-2-16,-1-22 0 15,-1-24 0-15,-1-18-1 16,-3-17 1-16,0-14 0 15,0-14 1-15,0-4 0 16,0-18 5-16,-4-22 3 0,2-15-9 16,2-13 1-16,0-9-2 15,16-10-1-15,3 3 0 16,0 13 0-16,0 22-5 16,-4 22 7-16,1 17-10 15,1 10 5-15,5 5 3 16,5 27 2-16,7 22 1 15,2 12 2-15,2 7-2 16,-6 2 0-16,-3-4-1 16,-4-4 0-16,-3-6-3 15,1-10 0-15,2-16-163 0,1-19-135 16,-1-16-375-16</inkml:trace>
  <inkml:trace contextRef="#ctx0" brushRef="#br0" timeOffset="112575.48">17798 3066 920 0,'0'0'162'0,"0"0"-95"16,0 0-40-16,0 0-20 15,-9 123 64-15,15-43-16 16,8 13-22-16,4 12-16 0,-3 3-8 15,0-1-6-15,-6-5-3 16,-2-17-6-16,-1-13-105 16,-5-15-117-1,-1-20-127-15</inkml:trace>
  <inkml:trace contextRef="#ctx0" brushRef="#br0" timeOffset="112765.45">17558 3550 980 0,'0'0'213'0,"0"0"-175"15,0 0-33 1,0 0 13-16,99-8-4 0,-31 2-3 16,7-3-11-16,-3-2-9 15,-4-6-295-15,-9-4-518 16</inkml:trace>
  <inkml:trace contextRef="#ctx0" brushRef="#br0" timeOffset="113581.65">19132 3096 669 0,'0'0'99'0,"0"0"-11"16,0 0 16-16,0 0-18 16,0 0-45-16,-100-40-9 15,67 40-2-15,-4 14-13 16,-4 9-4-16,2 5-8 0,7 6 2 15,9 6-3-15,6 3-2 16,7 3-1-16,4 0 3 16,6-4-3-16,0-3 0 15,16-6-2-15,11-4 2 16,7-7-2-16,3-4 2 16,4-6 0-16,2-2 2 15,-3-2 3-15,-1 0-4 16,-3 3-1-16,-5 4-1 15,-2 2 0-15,-7 5 0 16,-3 4 2-16,-7 2 2 16,-7-2 1-16,-5 5-3 15,0-5 0-15,-6 0-1 0,-18-4 4 16,-9-2 3-16,-9-4 10 16,-8-7 20-16,-4-5-8 15,6-4-5-15,4 0-15 16,11-15 1-16,13-9 1 15,14-6-2-15,6-6-10 16,20-4-51-16,23 2-79 16,8 3-320-16,7 7-319 15</inkml:trace>
  <inkml:trace contextRef="#ctx0" brushRef="#br0" timeOffset="114599.51">19277 3551 657 0,'0'0'150'16,"0"0"-90"-16,0 0 55 16,0 0-13-16,0 0-23 15,0 0-10-15,0-9-19 16,12 1-19-16,6-6-16 15,1-1-2-15,1-2-5 16,0-8 7-16,4-7-5 16,3-10 11-16,7-13-15 0,1-13-6 15,-1-16-4 1,-1-2 4-16,-6 0-11 0,-11 8 0 16,-9 15 9-16,-7 17-4 15,0 17 6-15,-8 12 0 16,-3 13 0-16,1 4 0 15,-7 9 0-15,-2 27-3 16,0 15 0-16,4 16 4 16,9 14-1-16,4 12 4 15,2 9-2-15,0 5 4 16,0 1-5-16,0-5-2 16,0-11 0-16,0-14 0 15,0-22 2-15,0-14-1 16,0-15 1-16,-4-11-1 15,1-12-6-15,-3-4 5 0,-1-7 1 16,-1-18 7-16,-1-11-6 16,4-7-1-16,4-9 2 15,1-2-2-15,0 4 0 16,12 7-3-16,7 14 2 16,-2 14-1-16,2 15-2 15,3 0 3-15,1 29 2 16,5 18 1-16,4 7-1 15,-3 2-1-15,0-3 0 16,-4-7 0-16,-3-6-2 16,0-8 0-16,-2-8-127 15,1-16-246-15,-1-8-113 0</inkml:trace>
  <inkml:trace contextRef="#ctx0" brushRef="#br0" timeOffset="114788.45">19859 3396 636 0,'0'0'182'16,"0"0"-82"-16,0 0 48 15,0 0-93-15,0 0-37 16,0 0 12-16,-18 91 12 16,37-33-17-16,3 2-12 15,1-2-8-15,2-9-5 0,-2-8 0 16,-3-10-84-16,-4-11-299 15,-4-13-228-15</inkml:trace>
  <inkml:trace contextRef="#ctx0" brushRef="#br0" timeOffset="114958">19969 3325 637 0,'0'0'224'0,"0"0"-159"15,0 0-42-15,0 0-14 16,0 0-9-16,0 0-42 16,2-25-77-16,35 23-90 15</inkml:trace>
  <inkml:trace contextRef="#ctx0" brushRef="#br0" timeOffset="115232.21">20281 2759 823 0,'0'0'167'0,"0"0"-127"15,0 0-23-15,0 0 4 16,-64 74 36-16,64-14 31 16,0 20-7-16,10 17-25 0,5 17-15 15,-1 13-8 1,-7 12-9-16,-4 2-9 0,-3-4-7 15,0-13-5 1,0-17-2-16,-3-14 0 0,-3-15-1 16,0-19-25-16,-4-19-96 15,1-20-72-15,-3-20-151 16,-5-7-373-16</inkml:trace>
  <inkml:trace contextRef="#ctx0" brushRef="#br0" timeOffset="115390.34">20074 3406 824 0,'0'0'214'0,"0"0"-133"0,0 0-62 16,0 0-5-16,125-21-11 16,-70 17-2-16,6-3-1 15,-1-7-110-15,-6-8-387 16</inkml:trace>
  <inkml:trace contextRef="#ctx0" brushRef="#br0" timeOffset="115884.8">20848 2850 679 0,'0'0'115'0,"0"0"-54"15,0 0-9-15,0 0 33 16,-28 78 43-16,25-16-59 15,3 15-13-15,0 15 16 16,0 8-32-16,3 9-25 16,0 5 4-16,0-5-17 15,-3-10-1-15,0-13 0 16,0-20-1-16,0-15-41 16,1-15-129-16,2-20-207 15,3-16-125-15</inkml:trace>
  <inkml:trace contextRef="#ctx0" brushRef="#br0" timeOffset="116059.63">20605 3214 945 0,'0'0'135'15,"0"0"-91"-15,0 0-25 16,85 0 2-16,-26 7-16 15,7-1 0-15,1-5-5 16,1-1-276-16,-7-3-558 16</inkml:trace>
  <inkml:trace contextRef="#ctx0" brushRef="#br0" timeOffset="116618.55">21972 2953 909 0,'0'0'108'0,"0"0"-69"15,0 0 4-15,0 0-17 16,-59 91 46-16,44-25-18 15,9 12 3-15,6 8-6 16,0 7-26-16,8 1-11 16,8-4-7-16,-1-5-4 15,1-13-6-15,1-14-4 16,1-17-159-16,-5-16-222 16,2-16-308-16</inkml:trace>
  <inkml:trace contextRef="#ctx0" brushRef="#br0" timeOffset="117408.03">21979 2926 788 0,'0'0'115'0,"0"0"-112"15,0 0-3-15,98-38 11 16,-76 38 1-16,-3 0 9 0,-2 0 24 16,2 19-2-1,-2 6-12-15,-2 7-17 0,-3 8-4 16,-7 2-2-16,-5 3-4 16,0-1-3-16,-9-4 7 15,-18-6-8-15,-11-8 0 16,-11-6 1-16,-7-9 2 15,-7-5-2-15,9-6 2 16,14 0 0-16,16 0-1 16,14-11 18-16,10-1 25 15,0 0-5-15,6 2-25 16,17 4-4-16,10 4-10 16,6 2 2-16,4 0 1 15,-1 15-4-15,-1 3 2 0,-3 1-2 16,-1 2 1-16,-1-1 0 15,2-1 3-15,-1 1-2 16,1 1-2-16,1 1 0 16,0 0 2-16,-3 1 0 15,-3-3-3-15,-5-2 3 16,-4-2-4-16,-6-9 2 16,-6-1 0-16,-1-3 2 15,0-3 0-15,1 0 0 16,1 0 3-16,0 0-5 15,-1-9 1-15,-1-3 0 16,0-2 4-16,-2-6-1 16,0 0-3-16,-2-7-1 15,-2-2 2-15,-5-4 0 16,0-3-2-16,0 1 0 0,-12 2-1 16,-4 9-2-1,2 10 3-15,1 7 0 0,2 4 2 16,4 3-2-16,-1 0 0 15,1 0-3-15,1 0 3 16,0 5-1-16,0 11 2 16,-3 9 3-16,6 7 2 15,2 6 2-15,1 4 2 16,1 3-2-16,17 0-3 16,7 2 5-16,5-3-10 15,6-3 0-15,3-9-7 16,4-9-112-16,2-12-331 0</inkml:trace>
  <inkml:trace contextRef="#ctx0" brushRef="#br0" timeOffset="118075.22">22988 3266 829 0,'0'0'43'0,"0"0"-34"16,0 0 54-16,0 0 47 16,0 0-39-16,-99 54-25 15,69-28-18-15,2 8-10 16,7 3-9-16,5 5 1 15,8-1-3-15,8-1 1 16,0-6 1-16,24-9-9 16,4-8 6-16,6-14-6 15,5-3 0-15,-1-3-20 16,-2-21-71-16,-7-4 4 16,-3-4 52-16,-6-7 29 15,-6 2 4-15,-4-3-3 0,-7 1 5 16,-3 5 1-16,0 7 18 15,-3 10 29-15,-5 9-7 16,3 5-5-16,2 3-10 16,-2 1-19-16,4 19 1 15,1 9 20-15,0 13 9 16,0 8-3-16,11 11 6 16,3 4-14-16,0 4-15 15,-1 1-1-15,-2-1-4 16,-5 1 1-16,-3 1-6 15,-3-5 1-15,0-5-3 16,-6-6 2-16,-14-13-1 16,-4-8 1-16,-4-10 0 0,-8-11 2 15,-2-7 0-15,-7-6 8 16,-6-10 24-16,-4-20-10 16,2-12-6-16,9-10-8 15,14-9-1-15,21-11-6 16,9-6-4-16,25-2-2 15,20 7-32-15,12 14-31 16,7 15-94-16,-1 16-202 16,-2 11-276-16</inkml:trace>
  <inkml:trace contextRef="#ctx0" brushRef="#br0" timeOffset="118290.92">23609 3405 245 0,'0'0'972'15,"0"0"-935"-15,0 0-30 16,0 0-7-16,0 0-2 15,0 0-56-15,-25 6-425 16</inkml:trace>
  <inkml:trace contextRef="#ctx0" brushRef="#br0" timeOffset="120944.21">15744 8942 391 0,'0'0'665'16,"0"0"-610"-16,0 0-29 15,0 0-1-15,0 0 27 16,0 0-5-16,0 0 37 0,-12 25-31 16,7-8-24-16,-2 3 1 15,0 2 4-15,-2 4-6 16,-2 4 1-16,-1 3-3 16,0 6-8-16,1 4-3 15,0 3 0-15,3 0 0 16,1-1-8-16,1-1 2 15,5 0-4-15,-1-1 5 16,1 2 3-16,1-2-2 16,0-1 4-16,0 0-5 15,0-8-1-15,0-1-2 16,3-6-1-16,10-2-1 16,2-3-3-16,7-5-1 0,5-1 6 15,8-4-1 1,3-3-6-16,4-3 1 15,1-5 3-15,2-1-3 16,1 0-1-16,-4 0 1 0,0-5-1 16,-9-6-1-16,-7-2-2 15,-4-3-5-15,-8-3-4 16,-5-4 5-16,-3-4-1 16,-6-4-2-16,0 0-1 15,0-1 5-15,-12 2-2 16,-7 4 7-16,-2 4-3 15,-3 7 4-15,-1 3 1 16,1 5-1-16,6 4-2 16,3 2 2-16,6 1-2 0,0 3-1 15,0 15-4-15,2 11 5 16,2 7-1-16,4 3 3 16,1 2 0-16,0-3-1 15,10-4 1-15,10-2-2 16,5-7-3-16,11-4-45 15,10-8-86-15,9-12-189 16,2-1-635-16</inkml:trace>
  <inkml:trace contextRef="#ctx0" brushRef="#br0" timeOffset="121622.5">16645 8785 886 0,'0'0'94'15,"0"0"-47"-15,0 0-34 16,0 0 1-16,-31 99 68 16,25-36-22-16,4 11-11 15,1 11 5-15,-2 10 7 16,0 7-11-16,-2 5-12 15,-1-2-10-15,1-2 6 16,-1-4-7-16,1-9-12 16,1-10-9-16,-3-12-3 0,1-15-3 15,-4-10 0 1,3-15-23-16,-2-14-69 0,-3-14-120 16,-2-1-179-16,0-29-422 15</inkml:trace>
  <inkml:trace contextRef="#ctx0" brushRef="#br0" timeOffset="121785.97">16370 9390 736 0,'0'0'308'0,"0"0"-244"16,0 0-45-16,0 0-11 15,129-39-3-15,-70 28-5 0,9 0-1 16,3-7-246-1,2-5-420-15</inkml:trace>
  <inkml:trace contextRef="#ctx0" brushRef="#br0" timeOffset="122044.34">17099 8885 1124 0,'0'0'110'0,"0"0"-92"16,0 0-6-16,0 0-3 0,-2 102 99 16,11-40-41-16,3 11-23 15,-3 10-21-15,-1 1-6 16,0 1-8-16,-3-4-7 16,-2-11-1-16,-3-5 2 15,1-8-6-15,-1-9-53 16,3-14-141-16,2-17-247 15</inkml:trace>
  <inkml:trace contextRef="#ctx0" brushRef="#br0" timeOffset="122209.63">16893 9305 882 0,'0'0'206'0,"0"0"-152"0,0 0 70 15,0 0-35-15,0 0-67 16,91-61-13-16,-14 44-9 16,10 0-12-16,-5-1-199 15,-9-3-399-15</inkml:trace>
  <inkml:trace contextRef="#ctx0" brushRef="#br0" timeOffset="122792.49">18350 8974 872 0,'0'0'87'0,"0"0"-76"16,0 0 34-16,-82-14-7 15,53 14-1-15,-3 12-5 16,4 8-20-16,7 6-7 16,0 5 1-16,5 5-4 15,2 0 1-15,5 3-1 0,2-5 1 16,7-1-3-16,0-3-2 15,18-6 2-15,9-5 1 16,2-5 2-16,3 0-5 16,-2-5 2-16,-5 1 0 15,-5 1 0-15,-3 0 0 16,-3 3-2-16,-1 2 4 16,-4 1-2-16,-4 3 2 15,-2 2 2-15,-3 2 1 16,0 2 0-16,0-1-5 15,-8-2 2-15,-6-4 0 16,-5-4 5-16,-3-4 7 0,-5-5 27 16,-3-6 12-1,1 0 0-15,-1-3-13 0,5-14 9 16,6-5-23-16,9 0-5 16,5-5-6-16,5 0-7 15,0-4-7-15,8 1-1 16,14-2-45-16,9 4-98 15,7 5-73-15,1 6-310 16</inkml:trace>
  <inkml:trace contextRef="#ctx0" brushRef="#br0" timeOffset="123441.5">18435 9289 995 0,'0'0'50'16,"0"0"-43"-16,0 0 12 15,0 0 8-15,0 0 2 16,108-58-17-16,-74 32-4 15,-4-5-2-15,-2-5 4 0,1-7-4 16,-4-10-6 0,0-10 1-16,-2-12-3 0,-5-2-2 15,-9 4-5-15,-9 7 2 16,0 12 7-16,-2 17 6 16,-7 16-3-16,0 12 15 15,1 9 16-15,0 0-24 16,2 26-10-16,0 20 0 15,6 14 25-15,0 13 11 16,6 11-3-16,11 4 1 16,0 6-11-16,-1 0-2 15,-3-2-4-15,-4-11-7 16,-5-17-10-16,-4-18 5 16,0-18-5-16,0-13 1 15,-7-10 0-15,1-5 1 16,-1-7 1-16,-1-17 12 0,3-12-14 15,5-6 2-15,0-7 3 16,2-5-4-16,13-2-1 16,0 10 1-16,2 12-2 15,0 16-2-15,-1 13-3 16,3 5 5-16,3 9-1 16,3 22 1-16,2 12 2 15,1 2-2-15,-1 3 0 16,-6-3 1-16,0-4-1 15,0-7 0-15,-3-7-10 16,1-9-144-16,-1-11-186 0,0-7-336 16</inkml:trace>
  <inkml:trace contextRef="#ctx0" brushRef="#br0" timeOffset="123662.56">19147 8956 771 0,'0'0'217'0,"0"0"-128"16,0 0 9-16,0 0-78 15,0 0 28-15,11 110 47 16,6-49-48-16,0 6-18 16,-1 4-8-16,-2-6-11 15,-4-7-6-15,-3-10-4 0,0-12-2 16,-6-12-148-16,1-14-207 15,-1-10-551-15</inkml:trace>
  <inkml:trace contextRef="#ctx0" brushRef="#br0" timeOffset="123820.89">19241 8966 929 0,'0'0'129'0,"0"0"-40"15,0 0-21-15,0 0-53 16,0 0-15-16,0 0-18 16,28-13-69-16,8 20-270 0</inkml:trace>
  <inkml:trace contextRef="#ctx0" brushRef="#br0" timeOffset="124124.64">19680 8517 785 0,'0'0'251'0,"0"0"-147"16,0 0-40-16,0 0-49 16,0 0-4-16,0 0 68 15,-9 128 18-15,9-48-55 0,4 9-13 16,4 8-6-16,-4 7-4 15,-1 8-3-15,-3-1-2 16,0-9-2-16,0-7-8 16,0-18-4-16,-4-14 0 15,-1-12-2-15,-1-14-11 16,2-16-60-16,-5-16-77 16,-3-5-73-16,-9-23-250 15</inkml:trace>
  <inkml:trace contextRef="#ctx0" brushRef="#br0" timeOffset="124278.55">19465 9264 723 0,'0'0'127'16,"-9"-78"37"-16,9 56-17 15,0 5-49-15,15 4-1 16,10 4-65-16,13 2-26 16,9 2-3-16,7 2-3 15,3-1-39-15,4-1-117 16,-1-2-272-16,-2-2-346 15</inkml:trace>
  <inkml:trace contextRef="#ctx0" brushRef="#br0" timeOffset="124541.6">20054 8582 845 0,'0'0'249'0,"0"0"-219"15,0 0 6-15,0 0-24 16,-9 72 77-16,9-8 18 16,0 13-56-16,0 9-14 15,3 5-8-15,-3 3-13 16,0-2-6-16,0-6-6 16,0-8-3-16,-4-12-1 15,-2-15 0-15,3-12-48 16,3-12-122-16,0-13-171 15,1-12-308-15</inkml:trace>
  <inkml:trace contextRef="#ctx0" brushRef="#br0" timeOffset="125037.52">19914 8932 648 0,'0'0'233'0,"0"0"-126"16,0 0 36-16,0 0-47 15,0 0 4-15,0 0-33 16,-12-10-24-16,12 10-20 16,15 0-19-16,12 0 8 15,12 3-6-15,9-2-6 16,4-1-38-16,-3 0-236 15,-4-12-762-15</inkml:trace>
  <inkml:trace contextRef="#ctx0" brushRef="#br0" timeOffset="126031.79">21359 8769 1147 0,'0'0'55'0,"0"0"-46"0,0 0 5 16,0 97 6-16,0-41 16 15,0 6 14-15,0 4-12 16,7 3-11-16,2 1-15 16,-2-2-6-16,2-8-4 15,-3-9-2-15,1-13-12 16,6-11-161-16,1-13-234 15,0-12-393-15</inkml:trace>
  <inkml:trace contextRef="#ctx0" brushRef="#br0" timeOffset="126493.11">21449 8767 996 0,'0'0'81'16,"0"0"-62"-16,0 0-1 16,0 0-8-16,0 0 2 15,0 0-2-15,76-42 4 16,-57 50-7-16,0 19-1 16,-5 7 0-16,-8 7 2 15,-6 2-2-15,0 3-1 0,-11-3 6 16,-12-4 6-16,-4-6-10 15,-3-7-2-15,2-11-2 16,3-5 5-16,7-8-4 16,3-2 2-16,9 0 24 15,3-9 14-15,3-5-20 16,0 0-20-16,1 2 7 16,15 4-4-16,3 4-3 15,8 4-1-15,5 0 2 16,9 15-4-16,3 14 8 0,-2 6-6 15,0 7 1 1,-2 3 0-16,-5 1 0 0,-3-4-3 16,1-6-1-1,0-4 1-15,3-10-1 0,0-7-88 16,2-7-142-16,-3-8-317 16</inkml:trace>
  <inkml:trace contextRef="#ctx0" brushRef="#br0" timeOffset="126979.6">21867 9376 827 0,'0'0'16'16,"0"0"4"-16,0 0 10 16,0 0 9-16,121 16 22 15,-76-20-8-15,2-8-22 16,-5-3-26-16,-6-6-1 15,-9-2-1-15,-8-5 2 0,-10-6-1 16,-7-6 4 0,-2-3 17-16,0-4-7 15,-17-1-3-15,-4 4-14 0,-1 10 7 16,4 9-6-16,0 13 6 16,5 6 12-16,1 4-10 15,1 2-3-15,1 3-2 16,0 20 1-16,2 8 2 15,3 6 13-15,5 5 2 16,0 5-10-16,7-1-8 16,13 1-3-16,9-3-2 15,8-11-10-15,8-10-267 16,5-16-478-16</inkml:trace>
  <inkml:trace contextRef="#ctx0" brushRef="#br0" timeOffset="127551.86">22420 8992 1019 0,'0'0'148'16,"0"0"-141"-16,0 0 26 15,-95 15 17-15,74 9 1 16,6 3-12-16,6 4-10 15,9-2-3-15,3 0-20 16,20-7-6-16,8-6 6 16,9-9-6-16,3-7-30 0,-1 0-41 15,-2-16-17-15,-10-8 13 16,-9-3 53-16,-7-3 0 16,-10-3 22-16,-4 0 2 15,0 3 4-15,-13 3 17 16,-4 7 17-16,1 10 13 15,2 7-14-15,2 3-11 16,-1 4-14-16,6 16 7 16,5 7 9-16,2 5 18 15,3 6-18-15,18 3-5 16,7 9 4-16,3 5-5 16,2 4-11-16,-1 2-2 15,-4 0-8-15,-5 1-3 0,-4 1 3 16,-7 3-1-1,-7-5-2-15,-5-3 2 0,0-8-2 16,-14-7 1-16,-13-10 0 16,-6-7 5-16,-9-9 4 15,-7-7 23-15,-4-10 2 16,-3 0-6-16,1-24-11 16,8-10-4-16,8-9-11 15,16-11-3-15,23-11-3 16,6-13-35-16,43-8-57 15,20-7-184-15,9 4-612 16</inkml:trace>
  <inkml:trace contextRef="#ctx0" brushRef="#br0" timeOffset="127706.04">22972 9021 1083 0,'0'0'246'0,"0"0"-222"15,0 0 28-15,0 0 22 16,0 0-43-16,0 0-24 16,-4 0-7-16,-2 0-10 15,-13 1-299-15</inkml:trace>
  <inkml:trace contextRef="#ctx0" brushRef="#br0" timeOffset="130213.92">10616 12803 842 0,'0'0'296'0,"0"0"-264"16,0 0 12-16,0 0 16 15,0 0 15-15,0 0-23 16,0 0-21-16,-40 64 14 0,33-28-21 16,-1 5 6-16,5 2 2 15,3 5-10-15,0 0-3 16,0 2 0-16,0-1-9 15,0 2 5-15,0 0-4 16,0-2 3-16,0-2-3 16,-3 1-7-16,0-4 2 15,0-1 0-15,0 0 2 16,2-3-4-16,-1 2 6 16,2 0-6-16,-1 2 4 15,1 2 0-15,-2 1 1 16,-1-1-2-16,0-2 1 15,0 0 2-15,0-2 4 0,2 3-6 16,-1 4-2 0,1 1-1-16,-1 2 2 0,2 2 4 15,-1-2-7-15,-1-1 1 16,-2-2-2-16,4-2 3 16,0-2-6-16,-3-5 1 15,3-5 3-15,0-4-4 16,0-5 1-16,0-6-1 15,0-3 0-15,0-4-4 16,3-6 4-16,-3-1-9 16,4-3-48-16,-4-3-42 15,0 0-55-15,0-27-228 16</inkml:trace>
  <inkml:trace contextRef="#ctx0" brushRef="#br0" timeOffset="132634.57">10621 12871 704 0,'0'0'74'16,"0"0"8"-16,0 0-26 15,0 0 35-15,0 0-12 0,86 0-31 16,-47 1-7-16,10 0-9 16,1 1-10-16,5-2-14 15,1 0 4-15,7 0-5 16,3 0-4-16,-2-3-1 16,0 0-1-16,-3 0-1 15,-6 2 3-15,-3 0-4 16,-2-1 2-16,2 1-2 15,6 1 2-15,5 0 2 16,4 0 0-16,8 0-2 16,2 0 4-16,-2 0-4 15,-1 3-1-15,-8 0-4 0,-11 1 3 16,-7 0-1 0,-5 0-1-16,-4-1 1 15,-2-2 0-15,-1 0 1 0,-1 1-6 16,-4-2 7-16,4 1 0 15,-6-1 0-15,-2 2-2 16,0-2 2-16,-2 1 0 16,0 0 2-16,2-1-2 15,-2 2-1-15,0 0 1 16,-2-2 0-16,-3 1-1 16,-5-1 0-16,-1 1 1 15,-1-1 2-15,0 1-2 16,0-1 0-16,5 3 1 15,0-1-1-15,3-1-2 16,-3 1-1-16,0-2 3 0,-6 0-9 16,0 0 6-1,-5 0 3-15,-1 0 0 0,0 0 0 16,3 0 2-16,-3 0-2 16,3 0 0-16,-3 0 1 15,0 0-1-15,-3 0 1 16,-2 0-2-16,1 0 2 15,-2 0 1-15,0 0 0 16,0 0 3-16,0 0-1 16,0 0-1-16,0 0-1 15,0 0-1-15,0 0 1 16,0 0-2-16,0 11 1 0,0 4 7 16,0 1 9-16,0 3-5 15,0 3 4-15,0 1 3 16,0 5-6-16,0 0 17 15,0 2-14-15,0 0 0 16,0 1 3-16,0 4-5 16,0-2-2-16,0 1-1 15,0-1-4-15,0 1 2 16,0 0-3-16,0 2 1 16,0-2-2-16,0 2-2 15,0-2 3-15,-2 0 0 16,-1 2-2-16,-1-3 0 0,0 2-2 15,1 1-2 1,-2 1 1-16,-1 0-1 16,0 1 6-16,-1-1-5 0,1-4 1 15,0 0 3-15,1 1-5 16,-1-2 2-16,2-1 4 16,-2 2-6-16,4 2 1 15,1-1 2-15,1 1-2 16,-2-1 0-16,2-2 3 15,-1-1-4-15,-1-2 0 16,1-4 3-16,1 0-3 16,-2-2 0-16,2 0 0 15,0-1 1-15,-1 0-1 16,1 1 1-16,0 0-1 16,-2-2 3-16,2-2-3 0,0 0 0 15,0-2 0-15,0-1-2 16,0-2 2-16,0-2 1 15,0-1 0-15,-1 1-1 16,-1-4 0-16,2 1 2 16,-1 0-4-16,1-2 2 15,-2-2 0-15,2-1 1 16,-1-1-1-16,-1-1 0 16,2-1 0-16,-5 0 0 15,-1 1 0-15,-5 2 0 16,-1-1 2-16,-9 1 0 15,-1 0-1-15,-5 0-1 0,-1 2 2 16,1 0-2 0,0-1 1-16,-2 1-5 0,1 0 6 15,1-1-3-15,-1 0 1 16,1-4-1-16,-1 0 0 16,-2-1 1-16,-3 0 0 15,-3 0 0-15,-3 0 0 16,-4 0 2-16,0 0 1 15,4 0-3-15,2 0-1 16,6 2 1-16,7 1-1 16,1-2 0-16,3 1 1 15,-2-2 0-15,2 0 0 16,-3 0-1-16,1 0 1 0,-1 0 0 16,-3 0 0-16,-6 0 0 15,1 0-1-15,-2 0 0 16,3 0-1-16,2 0 2 15,6 1 0-15,1 2 1 16,6-2-1-16,-1 1 1 16,-1-1-1-16,1 1-4 15,-2 0 4-15,-3 1 0 16,-4 0-1-16,-2 1 1 16,-3 2 2-16,3 0-2 15,-2 0-1-15,1 0 0 16,4-1 0-16,2-2-7 0,2 0-9 15,1-1 8 1,-2-1 7-16,2 2 1 16,-5 0 0-16,3 0-2 0,-4-1 5 15,4 3-3-15,-6 0 2 16,5 0-2-16,-2 0 3 16,6-2-4-16,-1 0 2 15,2-2-1-15,2-1 1 16,0 0 0-16,0 0-1 15,0 0-2-15,-4 0 3 16,-3 0-2-16,-5 0 2 16,3 0 0-16,-2 0-1 15,1 0 1-15,0 0 0 0,0 0 0 16,2 0 0 0,-1-4 1-16,2-1-1 0,0-1-1 15,0 0 1-15,-3 0 0 16,-3 2-1-16,-5 3-1 15,3-1 1-15,-1 2 1 16,4 0 0-16,6 0-2 16,9 0 2-16,6 0 0 15,2-1 0-15,4 1 0 16,0 0-3-16,0 0-22 16,0-2-13-16,0 2-13 15,0 0-67-15,0-2-253 0</inkml:trace>
  <inkml:trace contextRef="#ctx0" brushRef="#br0" timeOffset="133821.4">14779 12751 579 0,'0'0'170'0,"0"0"-77"15,0 0 83-15,0 0-33 0,0 0-57 16,0 0-25 0,0 0-29-16,-26 4-14 0,20 23-9 15,-1 12 29-15,1 7 3 16,5 8-15-16,1 3 4 16,0-1-11-16,0 0-2 15,0 1 0-15,1 0-8 16,-1-1 0-16,0 3 2 15,0 1 0-15,0-3-3 16,-3 0 0-16,-3 0 4 16,3-2-1-16,2 3-2 15,1 0-3-15,0 0-1 16,0-1 5-16,0-2-4 0,-5-3-1 16,2-1 7-16,-2 3-2 15,0 3-2-15,0 3 4 16,2-1 5-1,0-1-8-15,0-2-3 0,0-1 3 16,0-1-5-16,2-3 2 16,-1-1-2-16,2-3 4 15,0-6-6-15,0-6 2 16,0-5-4-16,0-10 1 16,0-7 1-16,0-6-2 15,0-4-1-15,0-1-3 16,0-2 1-16,0 0-14 0,0 0-10 15,0 0-15-15,0 0-23 16,0-19-22-16,0-10-169 16,-4-15-303-16</inkml:trace>
  <inkml:trace contextRef="#ctx0" brushRef="#br0" timeOffset="135882.45">14779 12756 636 0,'0'0'86'0,"0"0"-32"15,0 0 86-15,0 0 21 16,0 0-54-16,0 0-40 15,-3-1-14-15,3 1-19 16,0-2-4-16,0 2-9 16,21-2-13-16,17 2 3 15,15 0-6-15,12 0 2 16,5 0-7-16,5 0 1 16,4 0 4-16,0 2-5 15,0 0 0-15,-4-1-11 16,-4-1-6-16,-8 0-11 0,-2 0 4 15,-1 0 4 1,-1-1 15-16,-3-6 0 0,4 0 5 16,4 1-2-16,10 0 3 15,10 4-1-15,4 0 0 16,3 2-2-16,-8 0 1 16,-4 0-6-16,-13 0-5 15,-9 0 11-15,-9 0-2 16,-9-3 1-16,-7-1 2 15,-3-2 0-15,-4 2 1 16,3 0-1-16,-1-2 0 16,-2 4 0-16,-2 0 0 15,-10 2 0-15,-1 0 1 0,-3 0-1 16,-1 0 2-16,-1 0-1 16,5 0 3-16,-3 0 1 15,3 0-2-15,1 0 1 16,-2 0-1-16,-1 0-2 15,0 3 3-15,-2-3 5 16,-2 0 0-16,-4 0 2 16,-2 0 2-16,0 0 6 15,0 0-7-15,0 0-12 16,0 0 4-16,0 0 1 16,0 3-3-16,0 1-2 15,0 6-1-15,0 8 1 0,1 1 5 16,1 8 0-1,-2 2-1-15,1 5 4 0,1 7 6 16,1 3-4-16,1 3 1 16,-1 3 0-16,-3-1-6 15,0 2 2-15,0-2 3 16,0 2 0-16,-2 0-1 16,-6 0-5-16,-3 1 3 15,-1-1 0-15,0 0-2 16,3 0-2-16,0-1-2 15,5 0 2-15,-4 4 0 16,5-1 0-16,0-2 2 16,3-3-1-16,-1-5 4 15,-1 0 0-15,-1-1 2 16,0 3 0-16,0 0-3 16,2 2 0-16,-1 2 0 0,-2-2-2 15,1 2 3-15,-3-4-8 16,0 1 5-16,-2-2-2 15,0-5-1-15,2-1 3 16,0-1-4-16,1-2-2 16,2-2 1-16,2-3 0 15,1-2 2-15,0-4 2 16,0-3-1-16,0-1-3 16,0-5-3-16,0-2 3 15,0-1 0-15,0-1 1 16,0-1-1-16,0-1 1 15,0-4 4-15,0 0-5 0,0-1 0 16,0-3 0-16,0 1 0 16,0-2-2-16,0 0-1 15,0 0 3-15,-13 0-1 16,-9 0 1-16,-9 0-1 16,-7 0-2-16,-4 0 2 15,-9 0-5-15,0 0 1 16,-3 0 0-16,2 0 2 15,3 0 2-15,3 0-1 16,2 1 2-16,1 2 0 16,4 0 3-16,-1-2-3 15,3 1 1-15,-2-1-1 16,2 1 0-16,-4-1 0 16,-3-1 0-16,0 1 0 0,2 0 4 15,1-1-3-15,2 2-2 16,-1 1 2-16,-2-2-1 15,3 1 0-15,0 1 1 16,3-3-1-16,4 0-4 16,0 0 3-16,4 0 2 15,1 0-2-15,3 1 1 16,2 0 0-16,1-1 0 16,-1 2 0-16,-1-1 0 15,3-1-1-15,0 0 1 0,2 2-1 16,0-2 1-1,2 0-3-15,-1 0 0 0,-2 0 2 16,0 0 0-16,-2 0 1 16,-3 0-4-16,-1 0 3 15,-1 0-3-15,1 0-2 16,1 0 3-16,0-5-6 16,0 0 9-16,2-3-4 15,-1 0-2-15,1 0 4 16,-2 1 0-16,-1 4-2 15,4 1 4-15,-5 1-2 16,4 1 2-16,3 0 0 16,4 0 0-16,3 0-1 15,0 0 1-15,6 0 0 16,5 0-6-16,-1 0-21 0,0 0-30 16,-1 0-66-1,-1 0-1-15,2 0-287 0</inkml:trace>
  <inkml:trace contextRef="#ctx0" brushRef="#br0" timeOffset="137120.41">19047 12653 713 0,'0'0'205'16,"0"0"-187"-16,0 0 44 15,0 0 37-15,0 0-56 16,0 0-21-16,0 0 21 0,-37 74 2 15,32-28-4-15,2 5-13 16,0 7-1-16,0 5 1 16,-1 4 1-16,-5 3-5 15,3-1 0-15,-3 2-9 16,0-3-4-16,-3-1-1 16,2 1-3-16,-1-2 2 15,1 1 2-15,1 0-6 16,1 4 5-16,0 1 0 15,0-1 0-15,1-4 2 16,0-2 0-16,0-2-3 16,1 3 2-16,3-1-10 15,2 0 4-15,1 0-1 16,0-2 1-16,0-3-2 16,0-3 4-16,0-3-4 0,0-4-1 15,0-3-2-15,0-3 1 16,0-5 0-16,0-4-1 15,0-3 0-15,0-7 0 16,0-6 2-16,0-6-2 16,0-7 0-16,0-5 0 15,0-1-10-15,0-1-24 16,14-23-35-16,6-13-104 16,-1-20-244-16</inkml:trace>
  <inkml:trace contextRef="#ctx0" brushRef="#br0" timeOffset="139024.5">19054 12672 397 0,'0'0'158'0,"0"0"-126"16,0 0 62 0,0 0-43-16,0 0 10 0,0 0 10 15,39-19-20-15,-13 19 10 16,7 0-18-16,7 0-6 15,14 0 24-15,11 0-29 16,16 1-7-16,8 1-11 16,7-2-10-16,4 0-2 15,3 0 2-15,2 0-3 16,-1 0-1-16,-7 0-1 16,-11 4 1-16,-10 0 1 15,-6 1 4-15,-6-2-4 16,-4-1 0-16,0-2 0 15,2 0 1-15,6 0-2 0,2 0 0 16,4 0-3-16,-2-1 4 16,-3-2-1-16,-5 0 1 15,-8 2-1-15,-6 1 0 16,-13-2-2-16,-9 0 5 16,-8 0-5-16,-7-1 6 15,-7-1-1-15,-3 1-1 16,0 0 22-16,-3 2-5 15,0 1-2-15,0 0 0 16,0 0-2-16,0 0-4 16,0 0-4-16,0 0-7 15,0 10 1-15,0 7 0 16,0 4 8-16,0 4-4 0,0 7-2 16,0 1 8-16,0 8 5 15,2 5-2-15,-2 4-3 16,0 7 3-16,0 4 0 15,0 0 0-15,0 3-4 16,0 1 2-16,0-1-3 16,0-1 1-16,0 0-6 15,0 1 2-15,0-2-1 16,0 0-1-16,1 3-3 16,2 0 5-16,1 1-3 15,-1-1 5-15,0-3-4 16,2-1 5-16,-2 1-5 15,2 0 2-15,-2-2-2 16,1-3-1-16,-1-3-3 0,0-4 8 16,-3-5-6-16,0-6-2 15,0-6 1-15,0-3 0 16,0-3 0-16,0-1 0 16,0-4-1-16,0-1 0 15,0-2-1-15,0-4 2 16,0-2-1-16,0-5 0 15,0-2 1-15,0-3-2 16,0-2 1-16,0-1 0 16,0 0 1-16,0 0 3 15,0 0-2-15,-9 0 0 0,-8 0 1 16,-8-5-3 0,-5 0 0-16,-6 2 3 0,-7-1-1 15,0 4-1-15,-4 0 0 16,0 0 2-16,-1 0-3 15,0 0 0 1,-1 0 0-16,-2 2 0 0,-1 2 1 16,-1 2-7-16,2-1 8 15,3 1-4-15,3-1 1 16,2 3 1-16,-5-1 0 16,-4-2 1-16,-3 4-4 15,-2-2 3-15,5 0 0 16,0 2 0-16,1-2 2 15,2-1-4-15,3-3 4 0,4 1 0 16,3 0-2-16,2-3 1 16,-2 1-1-16,0 0 0 15,-2 1 0-15,2-1 3 16,1 3-2-16,2-1-1 16,5 0-2-16,0-2 2 15,4 2 3-15,2-3-3 16,1 2-2-16,3 1 2 15,-2-1 0-15,3 0 0 16,0 0 0-16,-4 0-2 16,2 3 2-16,0-3-1 15,-1 3 1-15,1 0-1 16,1 0 0-16,1 0 1 16,0-3 0-16,2 3-3 15,-2-2 2-15,-1-1 1 0,-1 1 0 16,1-1 0-16,-3 1 0 15,-1 0 0-15,1 2-1 16,-1 0 0-16,4 0 1 16,0-2 0-16,4 0 0 15,4-3 0-15,3-1 4 16,3 0-3-16,2 0-2 16,3 0-1-16,2 0-2 15,-1 0-25-15,-2 0-31 16,-2 0-93-16,2 0-286 0</inkml:trace>
  <inkml:trace contextRef="#ctx0" brushRef="#br0" timeOffset="140275.09">23339 12507 995 0,'0'0'78'16,"0"0"-1"-16,0 0-16 15,0 0-37-15,0 0 36 16,-14 76 1-16,14-38-21 16,1 3 8-16,12 5-20 15,1-1-9-15,2 3-4 0,1 5 9 16,-2 0-3 0,-3 6-11-16,-2 2 7 0,-6 1-3 15,-1 0-1 1,-1-1-9-16,-1 0 3 0,1 0 0 15,-1 1-1-15,3-3 4 16,-3 0-7-16,2-1-2 16,0-2 3-16,-1 5-1 15,-2 1 8-15,0-1 1 16,0-2-7-16,0-7-1 16,0-4-2-16,0-1 1 15,0-4-3-15,-3-1 1 16,-2-3 1-16,2-4 1 15,1-4-3-15,2-7 0 0,0-4 0 16,0-4 0-16,0-8 0 16,0-2-1-16,0-4 0 15,0-2 1-15,0 2-11 16,0-2-7-16,0 0-17 16,0-3-21-16,0-14-77 15,0-7-183-15,0-9-510 16</inkml:trace>
  <inkml:trace contextRef="#ctx0" brushRef="#br0" timeOffset="142376.26">23341 12523 527 0,'0'0'272'15,"0"0"-251"-15,0 0-4 16,0 0 15-16,86 0 51 16,-45-1-4-16,12-2-29 15,10 0-11-15,4-1-20 16,5 1-14-16,2-1 2 15,0 0-2-15,1 0-5 0,-1-1 6 16,-4 1-5-16,-1-2-1 16,-1-1 6-16,-1 0-5 15,8 1-1-15,4 1 0 16,0 1 0-16,2 2 1 16,-8-2-1-16,-2 4 0 15,-4 0-3-15,-4 0 3 16,-9 0 0-16,-9-1 3 15,-9-4-3-15,-7 3 8 16,-5-2 12-16,-5 1 7 16,-6 0-8-16,-6 0 9 15,-2 2 12-15,-1-1-15 16,-4 2-1-16,0 0-8 0,0 0 1 16,0 0-8-16,0 0-4 15,0 0-5-15,0 0 0 16,0 2 1-16,0 12-1 15,0 7 4-15,1 9 6 16,-1 5-7-16,0 7 8 16,0 6 5-16,0-1 7 15,0 5-9-15,0-1-6 16,0 3 4-16,0 6 2 16,0 4-4-16,0 2-4 15,0 3 1-15,0-1-4 16,5 1 2-16,5-4-1 15,4 2 0-15,-5-2 1 16,-3-1 1-16,-3-4 0 0,-3 0 0 16,1-1-2-16,1 0 1 15,-1 0-4-15,1-2 6 16,-1-3-5-16,2-4 4 16,0-4-2-16,-2 3 1 15,1-4 2-15,-1 0 2 16,1-1-3-16,-1-6-5 15,-1-1 1-15,2-5 3 16,-2-1-5-16,1-2 1 16,-1 0-1-16,4 1 3 15,-1 1-1-15,1 1-3 0,1 2 3 16,2-4-3 0,0 2 2-16,-1-1 1 0,0-4-2 15,-1-1 0-15,1-4 0 16,-2-2 0-16,1-5 1 15,-2 0 0-15,0-5-1 16,0-3-1-16,-3-1 1 16,1-2 0-16,-1-4-1 15,0 1 1-15,0 0-1 16,0-1 0-16,0 0 0 16,0 0 1-16,-13 0 3 15,-5 0 1-15,-3 0-2 16,-5 0-1-16,-3-7 0 15,-6 0-1-15,-6 0 0 0,-3 2 2 16,-3-1-2-16,0 3 0 16,0 3 0-16,0 0-4 15,1 0 4-15,3 0 3 16,-3 0-3-16,2 0 0 16,-2 0-1-16,-2 0 2 15,-4 0-2-15,0 0 3 16,-2 0-6-16,4 0 4 15,5 0-1-15,2 0-3 16,4-3 4-16,0-1-4 16,-3-1 3-16,0 0 0 15,2 1 1-15,-2-1 0 16,5 4 0-16,-2 0-1 0,-1 1 2 16,0 0-1-16,2 0 1 15,4 0-2-15,4 0-3 16,3 0 1-16,2 0-17 15,-2 0 11-15,2 0 9 16,2 1 0-16,3-1 0 16,4 0 0-16,3 0-1 15,4 0 3-15,2 0-4 16,4 0 0-16,-1 0 1 16,4 0-1-16,0 0 1 15,0 0 0-15,0 0 1 16,-4 0 0-16,0 0 0 0,-4 0-3 15,1 0 2-15,1 0 1 16,-1 0 0-16,2 0-1 16,2 0 1-16,1 0 0 15,1 0 0-15,1 0 1 16,0-1 2-16,0-3 0 16,0 2 4-16,0-4-5 15,0 0-2-15,0-2 0 16,0 3-2-16,0-3 2 15,0-2 0-15,0 1 0 16,0-1 4-16,0-1-8 16,-2-2 5-16,2-2-1 15,-3-1 4-15,2-2-4 16,-2 2-1-16,0-1 1 16,-1 0 5-16,1 1 4 0,1-2-8 15,1 3 1 1,-1-2 3-16,2-2-5 0,0 0-2 15,0-4 1-15,0-2 2 16,0-4-2-16,0-3 3 16,0 0-5-16,0 0 3 15,0 5-1-15,0 5-2 16,0 6-21-16,-3 4-15 16,-7 2-63-16,-4 0-276 15,1 1-703-15</inkml:trace>
  <inkml:trace contextRef="#ctx0" brushRef="#br0" timeOffset="147831.74">11671 13312 1168 0,'0'0'29'0,"0"0"-1"15,0 0 28-15,0 0 17 16,0 0-33-16,0 0-26 16,0 0 16-16,0 95-2 15,0-50-9-15,3 4-2 16,-3 2 1-16,2-3-7 15,-2 2-4-15,0 0-6 0,0-7-2 16,0-3-29-16,-2-7-76 16,-1-16-108-16,-2-13-353 15</inkml:trace>
  <inkml:trace contextRef="#ctx0" brushRef="#br0" timeOffset="148198.54">11613 13161 1077 0,'0'0'40'0,"0"0"-29"16,0 0-3-1,0 0 29-15,0 0 7 0,91 21-2 16,-54 6-6-16,-1 7-26 15,-6 3 3-15,-2 4 4 16,-5 2-2-16,-6 5-6 16,-2 0 0-16,-7 1-7 15,-1 4-2-15,-7-2 1 16,0 4 2-16,-16-2-3 16,-6-2 0-16,-3-5 1 15,-4-10-1-15,-5-4 1 16,-2-6-1-16,-2-6 0 15,-2-7-25-15,-3-8-21 16,4-5-22-16,9 0-51 0,14-5-164 16,10-15-254-16</inkml:trace>
  <inkml:trace contextRef="#ctx0" brushRef="#br0" timeOffset="148967.57">11989 13714 1046 0,'0'0'55'0,"0"0"-4"0,0 0 13 16,0 0 14-16,0 0-39 15,0 0-34-15,79-4-3 16,-57 4 0-16,-4 0-2 15,-5 0 0-15,-5 4-1 16,-5 3-2-16,-3 2-7 16,0 5 5-16,0 1 1 15,-11 2-1-15,-5 3-10 16,1 0 1-16,-1 1 10 16,4-1-6-16,3-1 5 15,3-1 2-15,5-4-1 0,1-1 1 16,0-4 3-1,0 0 0-15,1-2 1 0,8-3-1 16,0 0 4-16,0 2-3 16,-2-1 2-16,2 2 0 15,-3 1 6-15,0 2-1 16,-1 1-1-16,-1 2 0 16,-1 0 4-16,-1 6-6 15,-2-1 6-15,0 2-2 16,0 1 1-16,-11-1 4 15,-13-2-5-15,-8-4 12 16,-18-2-11-16,-18-6-2 16,-12-6-8-16,-4 0-35 0,6-12-82 15,18-12-279-15</inkml:trace>
  <inkml:trace contextRef="#ctx0" brushRef="#br0" timeOffset="149594.91">15386 13389 1082 0,'0'0'71'0,"0"0"-60"16,0 0-2-1,0 0 60-15,51 73-7 0,-41-31-14 16,-1 5 0-16,-4 2-17 15,-2 2-18-15,-3-5-9 16,0 0-3-16,0-7-1 16,0-6-56-16,-2-8-97 15,2-11-246-15,0-7-401 16</inkml:trace>
  <inkml:trace contextRef="#ctx0" brushRef="#br0" timeOffset="149951.09">15529 13372 491 0,'0'0'625'0,"0"0"-625"15,0 0-14-15,0 0 14 16,0 0 12-16,0 0 10 15,103 5-1-15,-64 11-11 16,0 2-4-16,-8 1-6 16,-7 6-1-16,-11 0 1 15,-5 3 4-15,-8 3 16 16,0 5-11-16,-6 4 14 16,-11 3-10-16,-5 2 1 15,-3-2-7-15,-7-4-4 16,-2-5 3-16,0-6-6 0,-2-7-2 15,1-7-3-15,1-5-12 16,3-8-14-16,5-1-32 16,12-1-122-16,14-18-146 15</inkml:trace>
  <inkml:trace contextRef="#ctx0" brushRef="#br0" timeOffset="150317.26">15945 13750 1193 0,'0'0'21'0,"0"0"-6"0,0 0 1 15,0 0-8-15,0 0 7 16,0 0 0-16,100-10-11 15,-74 21-3-15,-8 3 1 16,-3 3-2-16,-11 1-3 16,-4 5-1-16,-1 0 4 15,-23 2 7-15,-11 2 9 16,-4-2 6-16,-1 0 4 0,5 1 2 16,9-5-9-1,8-2 2-15,9-3-6 16,9-3-8-16,0-3-3 0,23-3-1 15,30-7-3-15,26 0-56 16,14-12-181-16,2-10-857 16</inkml:trace>
  <inkml:trace contextRef="#ctx0" brushRef="#br0" timeOffset="150987.66">19424 13251 293 0,'0'0'218'0,"0"0"-143"15,0 0 38-15,0 0-34 16,0 0 1-16,0 0 7 16,0 3 0-16,0 13 17 15,0 9-32-15,-1 7-10 16,-5 7-4-16,2 7-10 15,2 4-4-15,2 0-17 16,0 3-11-16,0 0-7 16,6-2-5-16,8-2-3 15,1-6-1-15,4-6-12 16,3-9-79-16,-2-8-91 0,-2-11-251 16</inkml:trace>
  <inkml:trace contextRef="#ctx0" brushRef="#br0" timeOffset="151402.92">19457 13283 679 0,'0'0'315'16,"0"0"-289"-16,0 0-23 16,0 0 14-16,91-15 16 0,-69 15 14 15,0 0 0 1,0 12-17-16,-1 3-15 0,-6 5-7 16,-3 4 0-16,-5 6 3 15,-7 4 1-15,0 6 3 16,0 2 1-16,-4 3-5 15,-7 2 2-15,2 1-13 16,2 0 8-16,-2-7-8 16,-1-8 0-16,-3-8 1 15,-6-9 0-15,-3-8 0 16,-5-6 1-16,-3-2-2 16,-2 0 0-16,-1-18-11 0,6-1-48 15,10-3-130 1,14-1-202-16</inkml:trace>
  <inkml:trace contextRef="#ctx0" brushRef="#br0" timeOffset="151691.56">19924 13579 1072 0,'0'0'45'0,"0"0"15"16,0 0 41-16,0 0-46 16,0 0-17-16,0 0-1 15,-35 56 19-15,24-14-41 16,4 8-1-16,2 2-13 15,4 1-1-15,-1-3-12 16,1 1-64-16,-1-7-161 16,-2-3-498-16</inkml:trace>
  <inkml:trace contextRef="#ctx0" brushRef="#br0" timeOffset="152488.62">24076 13103 870 0,'0'0'243'0,"0"0"-239"15,0 0 15-15,0 0 39 16,0 0-5-16,26 108 22 15,-26-66-19-15,0 3-18 16,0 3-28-16,0 0 0 16,0 0-6-16,6-5-2 15,3-2-2-15,7-5-47 16,2-8-85-16,3-7-191 16,-3-9-374-16</inkml:trace>
  <inkml:trace contextRef="#ctx0" brushRef="#br0" timeOffset="152886.29">24221 13065 848 0,'0'0'32'0,"0"0"-9"16,0 0-5-16,0 0 50 0,0 0-21 16,0 0-11-16,75-6 1 15,-42 20-13-15,-4 5-12 16,1 1 0-16,-7 3-1 16,-4 4-3-16,-4 2 4 15,-8 5-6-15,-2 2-3 16,-5 3 5-16,0 3-3 15,-8-1-1-15,-11-1 3 16,-2-1-7-16,-3-4 4 16,-3-4-4-16,-1-6 1 15,0-5 3-15,-2-4-4 16,2-7-3-16,2-6-7 16,5-3-24-16,7 0-91 0,12-10-137 15</inkml:trace>
  <inkml:trace contextRef="#ctx0" brushRef="#br0" timeOffset="153220.4">24620 13515 1104 0,'0'0'161'15,"0"0"-155"-15,0 0-5 0,0 0 12 16,-66 95 13-16,66-70-9 16,0-2-10-16,16-2 3 15,10-4-3-15,3-6-3 16,3-8-4-16,-1-3-22 16,-5-1-27-16,-4-17 27 15,-7-4 17-15,-6-3 5 16,-8-1 6-16,-1-5-4 15,-1 3 12-15,-18 1 10 16,-8 7-1-16,-9 6-7 16,-9 11-10-16,-9 3-6 15,-2 0-89-15,6 12-369 16</inkml:trace>
  <inkml:trace contextRef="#ctx0" brushRef="#br0" timeOffset="156842.45">10473 13684 551 0,'0'0'177'16,"0"0"-159"-16,0 0 8 15,0 0 37-15,0 0 28 16,0 0-23-16,-64-18-45 16,52 18-2-16,0 0 10 15,0 6-10-15,3 8 0 16,-3 3-10-16,5 3 4 16,4 3-1-16,3 0-9 15,0 3 6-15,0-2-6 16,12-3 0-16,4-3-1 0,4-4-4 15,2-4 6-15,2-4-5 16,1-5-1-16,-1-1-2 16,0 0-3-16,-2-5-24 15,-4-8 21-15,-6-3 2 16,-4-2 4-16,-7-1 2 16,-1-4 3-16,0 0 7 15,-4-2-6-15,-10-1 6 16,1 5-2-16,-2 3 1 15,0 4-4-15,1 5 0 0,0 5-5 16,0 4-2-16,1 0-10 16,1 0-61-16,1 4-129 15,1 3-130-15</inkml:trace>
  <inkml:trace contextRef="#ctx0" brushRef="#br0" timeOffset="157438.37">10570 13641 598 0,'0'0'284'16,"0"0"-260"-16,0 0 107 15,0 0-49-15,0 0-11 16,0 0-25-16,-4-13-20 0,4 13-18 16,0 0-6-16,9 0 0 15,13 10 1-15,5 2 1 16,4-1-4-16,0 1 4 16,-1 1-4-16,-5 1 1 15,-5 0-4-15,-4 1 3 16,-5-1-1-16,-1 0-2 15,-5-2 1-15,-5 2 1 16,0 1 1-16,0 0 0 16,-12 4 2-16,-5-1-2 15,-5 0 6-15,-5 2-1 16,-3 0-2-16,-2 1 0 16,-3 0 0-16,-1 0-1 15,0 0 0-15,1 2-1 16,2-2-1-16,4 0-5 0,9-4-20 15,9-1-69-15,11-9-242 16,0-6-383-16</inkml:trace>
  <inkml:trace contextRef="#ctx0" brushRef="#br0" timeOffset="158109.24">10343 13793 436 0,'0'0'288'0,"0"0"-278"16,0 0 12-16,0 0 101 0,0 0 36 16,0 0-117-16,-64-7-34 15,6 7 0-15,-18-1 8 16,-11-1 16-16,-14-1 7 16,2-1 4-16,2 1 3 15,9-1-19-15,15 0-9 16,13 0-3-16,14 0-8 15,15-1 0-15,14 1-5 16,9 3 0-16,5 0-2 16,3 1-2-16,0 0-10 15,0 0-51-15,0 0-59 16,13 1-195-16,8 3 18 16</inkml:trace>
  <inkml:trace contextRef="#ctx0" brushRef="#br0" timeOffset="160218.59">9890 13758 502 0,'0'0'455'0,"0"0"-394"15,0 0-8-15,0 0 31 16,0 0-18-16,0 0-27 16,-12 18-22-16,3 15 5 15,4 9 13-15,1 9 5 0,2 8-11 16,-1 7-1-16,3 7-2 15,0 6-12-15,0 4-1 16,0 3 1-16,3 4-2 16,2 2-8-16,-4-2 13 15,1 2-10-15,-2 1-3 16,0-4-3-16,0 0 3 16,0-3-2-16,0-5 0 15,0-2 6-15,0-3-6 16,0-3-2-16,0-4 1 15,0-7 1-15,0-8-1 16,0-8 4-16,0-7-3 0,0-10-2 16,0-7 1-16,0-9 0 15,0-3-1-15,0-4 1 16,0-2-1-16,0-2 1 16,0 0-1-16,0 1 1 15,9-1 0-15,0-1-1 16,3 2 5-16,7-3-2 15,9 0-1-15,8 0-1 16,10 0 1-16,10-6 0 16,8-1-1-16,13 0-1 15,1 4 0-15,4-4 2 16,0 3-1-16,-1 1 3 16,5-3-4-16,-1 1 0 0,3-3 0 15,3 3-3 1,5-2 2-16,4 2 1 0,7-1 0 15,-4-1 0-15,3 2 0 16,-3-6 1-16,-6 2-1 16,-3 3 0-16,-3-3 1 15,0 2 3-15,-2-1-4 16,-2 1-5-16,-5 3-3 16,0 0 0-16,1 4-1 15,-2 0 9-15,-3 0-3 16,-5 0 3-16,-3 0 0 15,-2 0 2-15,-2 0-2 0,-2 0-1 16,-4 0 1 0,-2 0 2-16,-4 0-2 0,-2 0-1 15,-6 0-1 1,-4 0-3-16,-9 0 1 0,-5 0 4 16,-5 0-2-16,-5 0 2 15,-1 0 0-15,0 0 0 16,-1 0-1-16,-2 0 1 15,2 0-1-15,-4 0-2 16,-2 0 3-16,-5 0 3 16,-2 0-3-16,-3 0 0 15,0-1 1-15,0 0 4 16,5-2-4-16,-4-1 4 0,2-3 0 16,-1-2 2-1,1-1-3-15,0-4 0 0,0-1 0 16,1-3 3-16,-3-1 2 15,2-3 11-15,-1 0-18 16,1-4 8-16,0-5-8 16,0-5 3-1,0 0-3-15,0-3-2 0,4 1 2 16,-4 2-2-16,2 0 0 16,-2 6 0-16,0 1 1 15,0 1 0-15,0 1 1 16,0-1 9-16,-2-2-8 0,2-2-1 15,-1-4 1 1,2-3-2-16,0-2-1 16,1 2 2-16,0 5-2 0,-1 2-2 15,-1 6 2-15,0-1 2 16,-1 3-2-16,-1 0 0 16,2-1-2-16,-2-1 2 15,2 1 1-15,0 0-1 16,0-1 1-16,2 2-1 15,-4 1 0-15,2 7 1 16,-1 2-1-16,-1 4 0 16,1 2 0-16,-2 0 0 15,0 1 0-15,0 0 1 16,3-2-1-16,-3 3 0 16,0-5-1-16,0 0 3 0,0-3-4 15,0 0 2 1,0-2 0-16,0 3 0 0,0 2-2 15,0 2 2-15,0 0 0 16,0 1 0-16,0-2 1 16,0 0-1-16,0-1 1 15,0-2-2-15,0-1 1 16,0-2-1-16,0 1 0 16,4-2 0-16,-2 1-1 15,-2-1-1-15,0 4-1 16,0 0 0-16,0 4-2 15,0 1 1-15,0 1 0 0,0 2 2 16,0 2 2 0,0-1-1-16,0 3 2 0,0 1 0 15,0 0 1-15,0 0-1 16,1 0-1-16,1 0-2 16,1 0 2-16,6 0-5 15,5 0 1-15,6 0 5 16,5 0 0-16,4 0 0 15,-1 0 0-15,0 0 0 16,2 1 0-16,-2 3 0 16,-1-4 0-16,-4 1 1 15,2-1-1-15,1 0 0 16,-1 0 1-16,2 0 0 16,-2 0-1-16,4 0-2 15,-4 0 2-15,-1 0 0 0,-2-1-1 16,-2-1 0-16,-1 0 0 15,0 1 1-15,-1-1 0 16,1 1 1-16,0 0-1 16,-2-2 0-16,1 0 0 15,-3 1-1-15,1-1 1 16,0 2-4-16,1 0 1 16,-3 1 1-16,-2 0-2 15,-2-1-1-15,-2 1 5 16,-4 0-2-16,-1 0 2 15,-3 0-1-15,0 0 0 16,0 0 1-16,0 0-1 16,0 0 0-16,0 0-26 15,0 0-62-15,0-2-126 0,0-2-408 16</inkml:trace>
  <inkml:trace contextRef="#ctx0" brushRef="#br0" timeOffset="160780.01">14485 13946 517 0,'0'0'208'0,"0"0"-180"15,0 0 42-15,0 0 73 16,0 0-21-16,0 0-74 16,-43-1-37-16,20 1 5 15,-2 8 11-15,2 4-13 16,1 1-2-16,4 3 1 15,5 2-2-15,1 2 2 16,0 4-4-16,4 0 2 16,4 4 1-16,4-4 0 0,0-1-3 15,4-5-4 1,17-2 1-16,5-8 0 0,4-3-2 16,7-5-4-16,-2 0-26 15,-2-2-11-15,-6-14 2 16,-6-5 35-16,-8-5 2 15,-5 0-1-15,-6-5 8 16,-2-1 4-16,0 3 6 16,-14 0-10-16,-7 2 0 15,-1 7-2-15,4 4-3 16,0 8-3-16,6 5-1 0,0 3-3 16,3 0-4-1,2 0-34-15,1 9-75 0,6 3-170 16,0 1-23-16</inkml:trace>
  <inkml:trace contextRef="#ctx0" brushRef="#br0" timeOffset="161379">14733 13958 595 0,'0'0'137'0,"0"0"-117"16,0 0 41-16,0 0 67 0,0 0-18 15,0 0-59 1,-3 0-25-16,10 0-24 0,11 2 12 15,6 6-4-15,4 1-1 16,-1 0-9-16,-4-3 1 16,-1 2-1-16,-5 0 0 15,-1-1 1-15,-3 1 1 16,-3-1-2-16,-1 2-2 16,-2 0 0-16,-3 3 2 15,-3-1 0-15,-1 2 1 16,0 0 2-16,0 1 2 15,-5-2 9-15,-11 2 12 16,-1 1 8-16,0 1-3 16,-4 0 1-16,2 2-10 0,-5 2-13 15,-3 0-3-15,-3 1-6 16,-3-1 0-16,-1-1-69 16,1-1-189-16,9-6-385 15</inkml:trace>
  <inkml:trace contextRef="#ctx0" brushRef="#br0" timeOffset="163316.85">13251 15579 141 0,'0'0'383'0,"0"0"-338"16,0 0-7-16,0 0 85 15,0 0 38-15,0 0 12 0,-9 0-85 16,9 0-11-1,0 0-41-15,0 0-17 0,0 1-7 16,3 2-9-16,18 0 2 16,13 0-1-16,18-1 6 15,20-2 1 1,19 0 2-16,17-3-4 0,14-6-9 16,12-1 3-16,2 2-3 15,5 1 8-15,10 3-8 16,4 1 5-16,11 2-3 15,3-2 0-15,2 2-4 16,7-4 4-16,-5 1-1 0,4-3-1 16,-1-3-1-1,-5 1 0-15,-1-1-9 0,-8 0 9 16,-5-2-24-16,-6 2 24 16,-5 0-9-16,-3 0 10 15,-4 1 2-15,-6-1-2 16,2 0 0-16,-3 1-2 15,-2-1-8-15,2-3 9 16,-7 4-38-16,-16 2 0 16,-18 1 30-16,-16 1 9 15,-21 0 4-15,-10 2-1 16,-5-2-2-16,-3 0 0 16,2 2 7-16,0 0-5 0,-5 0-1 15,-8 2 0 1,-8-1 1-16,-11 2-3 0,-5-1 1 15,-1 0 15-15,0 1 28 16,0-2-18-16,0 2-12 16,0 0-11-16,0 0 0 15,0 0 0-15,0 0 0 16,0 0-1-16,0 0 3 16,0 0 4-16,0-2 3 15,0-1 6-15,0-5 12 16,0-3 0-16,0-6-28 15,-1-4 4-15,-2-3-3 16,1-4 4-16,1-5-1 16,1-4-1-16,0-5-5 0,0-7 2 15,0-10-1-15,0-7-1 16,1-1-1-16,2-1-1 16,2 6 4-16,0 6-5 15,-2 2 3-15,1 4 0 16,-3 5 0-16,-1 7 1 15,0 3-1-15,0 3 0 16,0 2 1-16,0 1-1 16,2 0-1-16,-1-1 1 15,-1 2 1-15,0 0-1 16,0 1 0-16,0 5 1 16,0 4 0-16,0 2-1 15,0 3 0-15,0 4-1 16,0 1 1-16,0 1 0 15,-1 0 3-15,-4 0 0 0,2 0-2 16,0 2 0-16,-3-1 1 16,3 2 0-16,0-2-2 15,2 5-1-15,-1-2 1 16,2 3 3-16,0 0-2 16,0 0-1-16,0 0 0 15,0 0 1-15,0 0-1 16,0 0 6-16,0 0-2 15,0-2-1-15,6-2 1 16,14 2-4-16,8-3-1 0,6 3-3 16,4 2 4-16,2 0 0 15,5 0 0-15,-3 0 0 16,-1 0 0-16,-5 0 2 16,-9 0-2-16,-8 0 2 15,-4 0-2-15,-9 0 2 16,-1 0-2-16,-5 0 1 15,0 0-1-15,0 0-24 16,-13 0-52-16,-15 0-125 16,-5-1-242-16</inkml:trace>
  <inkml:trace contextRef="#ctx0" brushRef="#br0" timeOffset="163850.95">18741 13971 575 0,'0'0'35'0,"0"0"-28"16,0 0 40-16,0 0 33 15,0 0 1-15,0 0-34 16,-73 31-4-16,63-17-10 16,-3 3 1-16,2 6-21 15,2 1 29-15,0 3-5 16,8-2-7-16,1-4-8 15,0-3-11-15,7 0-5 16,9-9-2-16,8 0-3 16,3-5 6-16,0-4-7 15,0 0-9-15,-3 0-17 16,-3-13-4-16,-8-6 11 16,-3-4 19-16,-8-4 3 15,-2-1 7-15,0-2-1 0,-5 0 0 16,-9 3 8-1,0 3-1-15,-2 5-3 0,2 8-9 16,1 4-3-16,2 4-1 16,4 3-5-16,-2 0-25 15,3 0-90-15,3 3-44 16,3 4-102-16</inkml:trace>
  <inkml:trace contextRef="#ctx0" brushRef="#br0" timeOffset="164300.59">18837 13914 475 0,'0'0'202'16,"0"0"-184"-16,0 0 7 16,0 0 26-16,0 0 16 15,0 0-7-15,12-2-39 16,18 2 19-16,7 9-4 16,6-1-12-16,-1 0-18 0,-3 2 0 15,-3 0-6 1,-6 1 0-16,-8-4 0 0,-8 2-1 15,-6-3-2-15,-8 1 0 16,0-1 3-16,0 5 19 16,-16 1 22-16,-5 3-16 15,-8 3 2-15,-1 0-7 16,-1 3-7-16,-2 3 2 16,3 0-1-16,2 1 2 15,1 1-4-15,2-2-11 16,0-3-1-16,0-1 0 15,0-3-72-15,0-5-268 0</inkml:trace>
  <inkml:trace contextRef="#ctx0" brushRef="#br0" timeOffset="166016.22">18273 15329 532 0,'0'0'171'15,"0"0"-149"-15,0 0-10 16,0 0 28-16,0 0 64 16,0 0-30-16,82-8 50 15,-52 7-71-15,12 1-21 16,13 0-11-16,17 0-4 16,16 0 2-16,14 0-8 15,12 0 2-15,7 0 0 16,-2 0-12-16,0 0-2 15,5 0 1-15,4 5 0 16,16-1 4-16,5 0-4 16,3-1-1-16,4-1 1 0,-2 1 2 15,-2-3-2-15,-4 0 0 16,-5 0 1-16,-13 0 3 16,-10-3-4-16,-15-5 1 15,-11-1-1-15,-4 1 0 16,-2 0 2-16,3 1-2 15,2-1 8-15,-1 0-7 16,2-1 3-16,3 1-3 16,1 0 3-16,1 2-3 15,-4 2 1-15,-10 2-2 16,-11 2-1-16,-12 0 0 0,-7 0 0 16,-9 0 2-1,-8 0 1-15,-7 0-1 0,-7 0 4 16,-7 0 2-1,-4 0 7-15,-7 0 12 0,-2-1-4 16,-2 1-8-16,-2 0-2 16,0 0-1-16,0 0-3 15,0 0-1-15,0-1 6 16,0-3 7-16,1-1 6 16,1-3-14-16,-1-2-8 15,1-2 2-15,0-3-5 16,-2-5 1-16,0-2-2 0,0-5 0 15,0-6 0 1,-2 0-1-16,-9-7-2 16,-2-3-5-16,1-2-2 15,0-4 5-15,2 3 5 0,4-2-5 16,1-1 1-16,5-3-9 16,0-5-6-16,0-4 15 15,0-1-8-15,6 7-18 16,-1 6 24-16,-2 10 1 15,-2 5-4-15,-1 6-2 16,0 1-6-16,0 3-10 16,-6 2 12-16,-3-2 15 15,2 1 0-15,0 1 1 16,-1-1-1-16,2 0 0 16,0 3 0-16,-3 1 2 0,3 5-2 15,0 3 0 1,2 3 3-16,1 4 2 0,0 1-3 15,1 2-1-15,1-2 7 16,-1 0-1-16,2 1-3 16,0-3 0-16,0 3 3 15,0-3 7-15,0 1-3 16,9 2-11-16,5 1 3 16,8 1-3-16,5 0 2 15,6 0-2-15,4 1 0 16,8 5 0-16,4-3 3 15,6-1-3-15,6-1 4 0,2-1-4 16,-2 0 0 0,-4 0 0-16,-5-4 0 0,-6-4 1 15,-7 0 1-15,-2 1-1 16,-11 1 0-16,-5 1 0 16,-5 0-2-16,-7 1 4 15,0 1-5-15,-3-1 4 16,3 1-2-16,1 2 1 15,2-2-1-15,6 3-1 16,1 0-1-16,0 0 0 16,-2 0 2-16,-3 0-1 15,-3 0 1-15,-6 0 1 16,-3 0-1-16,-2 0 0 16,0 0-3-16,0 0-1 15,0 0-52-15,-7 0-108 0,-10 0-181 16</inkml:trace>
  <inkml:trace contextRef="#ctx0" brushRef="#br0" timeOffset="166503.26">23204 13909 88 0,'0'0'467'0,"0"0"-447"16,0 0-3-16,0 0 50 15,0 0 11-15,-84 2-6 16,72 10 4-16,0 5-12 15,0 4-22-15,2 2-9 16,4 0-4-16,6 0-13 16,0 1-3-16,15-1-10 15,9-4-3-15,6-8-1 16,4-3-4-16,0-4 1 16,0-4-19-16,-4 0-28 0,-4 0 9 15,-5-11 7-15,-7-7 9 16,-5-3 26-16,-7-3 3 15,-2-2-3-15,0-1 10 16,-15 0-5-16,-1 2 7 16,-4 4 2-16,2 4-11 15,2 9-4-15,5 3 1 16,0 5-10-16,6 0-61 16,4 0-37-16,1 3-145 15</inkml:trace>
  <inkml:trace contextRef="#ctx0" brushRef="#br0" timeOffset="167005.41">23378 13825 393 0,'0'0'126'0,"0"0"-53"15,0 0 51-15,0 0-39 0,0 0 10 16,0 0 28-16,-7 0-33 15,22 0-66-15,10 0-18 16,8 5 1-16,3 4-7 16,-1-1-1-16,1 2 1 15,-3-1 0-15,0 1 0 16,-5 0-5-16,-7-5 0 16,-6-1-2-16,-9-3-9 15,-6 1 9-15,0-2 6 16,0 3-9-16,0-1 9 15,0 4 1-15,0 1 0 16,-4 0 12-16,-2 4 3 0,-5 5 10 16,1 4 15-16,-4 5-5 15,-7 5 1 1,-2 4-8-16,-6 3-9 0,-2 0-10 16,-5 0-9-16,-3-6-87 15,-5-10-378-15</inkml:trace>
  <inkml:trace contextRef="#ctx0" brushRef="#br0" timeOffset="187898.69">23457 13194 466 0,'0'0'85'0,"0"0"-50"15,0 0 46-15,0 0 14 16,0 0 4-16,0 0-26 15,0 0-22-15,-37 11-10 0,37-11-23 16,0 0 1-16,0 0 5 16,0 0-14-16,-3 0 1 15,-6 0 9-15,-10 0 4 16,-5 0-9-16,-11 0-10 16,-6-5 3-16,-9-3 3 15,-9 1-3-15,-4 1 3 16,-1 2-6-16,0 1 5 15,7 3-4-15,6 0 17 16,11 0 4-16,12 0 9 16,9 0-11-16,9 0-4 15,6 0-10-15,2 0 1 0,2 0 1 16,0 0-2-16,0 0 0 16,0 0 2-16,0 0-2 15,0 0 0-15,0 0 1 16,0 0 0-16,0 0 5 15,0-1 7-15,8-8 13 16,1-2-9-16,6-6-6 16,-2-5-10-16,4-2-4 15,-2-7-3-15,2-10 1 16,0-6 1-16,-1-5-4 16,-4-4-2-16,-3-5 2 15,-1-3-1-15,-2-3-1 16,-2 1 2-16,-1 2 4 0,-1 3-7 15,-2 2 2 1,0-3-2-16,0-2 3 0,0 1-2 16,0-1-1-16,0 7 5 15,0 2 1-15,0 0-5 16,0 6-1-16,0 0 3 16,0-2-2-16,4 2-1 15,-1-4 4-15,3-1-3 16,-3-3 0-16,0-4 0 15,-2 2-1-15,1 4 3 16,-1 7-3-16,-1 9 0 16,0 5 0-16,0 4 2 0,0 2-2 15,0 0 0-15,0-2 3 16,-1 1-1-16,-1-3-3 16,1 3 2-16,1 2 0 15,0 3-1-15,0 7 1 16,0 3 1-16,0 5-2 15,0 6 1-15,0-1-1 16,0 3 1-16,0 1 3 16,0-1-4-16,0 1 1 15,0 0-1-15,0 0 0 16,0 0-1-16,0 0 0 16,0 0 0-16,0 0-4 15,0 0-9-15,4 4-63 0,3-4-91 16,-7 0-293-1</inkml:trace>
  <inkml:trace contextRef="#ctx0" brushRef="#br0" timeOffset="188480.31">23322 10243 801 0,'0'0'169'15,"0"0"-105"-15,0 0 33 16,0 0 13-16,0 0-22 15,0 0-32-15,108-17-17 16,-61 12-12-16,2-3-17 16,-3 3-6-16,0 0-4 15,-7 3-10-15,-6-3-85 16,-14-1-247-16,-14-1-294 16</inkml:trace>
  <inkml:trace contextRef="#ctx0" brushRef="#br0" timeOffset="188689.46">23466 10213 847 0,'0'0'124'0,"0"0"-102"16,0 0 28-16,0 0 21 16,0 0 2-16,0 0-7 15,3 83-31-15,6-53-31 16,3 4 5-16,-4 0-9 15,-2 0-15-15,0 0-65 16,-1-3-105-16,-2-6-113 16,-1-5-340-16</inkml:trace>
  <inkml:trace contextRef="#ctx0" brushRef="#br0" timeOffset="188860.78">23475 10493 565 0,'0'0'234'15,"0"0"-101"-15,0 0 24 16,0 0-58-16,0 0-6 16,0 0-42-16,32-47-35 15,9 41-16-15,9 2-14 16,5 0-108-16,4-3-138 16,-2-3-121-16</inkml:trace>
  <inkml:trace contextRef="#ctx0" brushRef="#br0" timeOffset="189096.43">23902 10156 677 0,'0'0'168'0,"0"0"-76"16,0 0 18-16,0 0-43 15,0 0 5-15,0 0-15 16,-36 93-6-16,36-44-22 15,0 3-15-15,0 3-4 16,0-4-8-16,0-3-2 16,0-6 0-16,0-8-38 0,0-6-75 15,2-8-158-15,14-13-207 16</inkml:trace>
  <inkml:trace contextRef="#ctx0" brushRef="#br0" timeOffset="189365.79">24169 10278 858 0,'0'0'135'0,"0"0"-112"0,0 0 2 16,0 0 68-16,-15 85-19 15,15-40-37 1,0 2-23-16,0-1-7 0,0 1-3 16,7-3-4-16,-1-4-37 15,2-5-90-15,-2-11-166 16,2-12-232-16</inkml:trace>
  <inkml:trace contextRef="#ctx0" brushRef="#br0" timeOffset="189689.95">24233 10225 648 0,'0'0'132'0,"0"0"-56"15,0 0 48-15,0 0-23 16,0 0-14-16,0 0-24 15,3-33-37-15,8 33-23 16,0 7 3-16,2 9-1 16,-1 4-5-16,-1 3 1 15,-2 4 4-15,-3 0 1 16,2 0-4-16,-4-2-2 16,-4 1 1-16,0-6 0 0,0-2 7 15,0-3-4 1,-13-2-3-16,-7-3 3 15,-10-3 4-15,-14-1-1 0,-13-4-7 16,-11-2-13-16,-7 0-278 16</inkml:trace>
  <inkml:trace contextRef="#ctx0" brushRef="#br0" timeOffset="197564.8">12957 13373 535 0,'0'0'63'16,"0"0"-38"-16,0 0 65 15,0 0 31-15,0 0 5 16,0 0-52-16,0 0-18 15,0 0-9-15,-5 1 3 16,5-1-9-16,0 0-6 0,0 0 6 16,0 0-7-1,0 0-8-15,0 0 2 0,0 2-1 16,-1-2-7-16,1 0-2 16,0 0-5-16,0 1-5 15,0-1-1-15,0 2-4 16,0-1 3-16,9 2-3 15,16-1 5-15,11-2-1 16,8 0-2-16,3 0-2 16,1-2 0-16,-2-8-3 15,-7 1 0-15,-6 2 0 16,-11 2-2-16,-8 3 4 16,-7-2-2-16,-6 3 3 15,-1 1-3-15,0 0 4 16,0 0 5-16,0 0 2 0,0 0 0 15,0 0-2-15,0 0-1 16,0-8-4-16,0 0 3 16,0-5-6-16,0-3 0 15,0-4 5-15,0-2-3 16,0-4 2-16,-1-6-3 16,-2-10 6-16,3-8-5 15,0-11-1-15,0-8-2 16,0-6-1-16,0 0-1 15,9 5-1-15,-1 5 3 16,-4 9 0-16,-4 6 2 16,0 4-1-16,0 6 2 15,0-2-3-15,0-2 0 16,0-2 3-16,-1 0-3 0,-1 0 0 16,2 1 0-16,0 3 1 15,0 6 1-15,0 3-2 16,0 2 0-16,0 3 1 15,0 1 0-15,0-3-1 16,0 1 8-16,0-5 0 16,0-3-2-16,0-2 2 15,0-4-4-15,0-2 3 16,0-4-1-16,0-2-6 16,-1 2-1-16,-4 0 1 15,3 5 4-15,-2 1-4 16,1 4 0-16,-1 2 2 0,1 6-2 15,0 7-1-15,1 0 1 16,2 4 0-16,0 1 1 16,0 3-1-16,0 2 2 15,0 3-2-15,0 6-2 16,0 1 2-16,0 4 2 16,0 0-1-16,0 0 1 15,0 0-2-15,0 0-1 16,0 0 0-16,0 0-5 15,0 0 0-15,0 0-25 16,6 0-38-16,14 0-102 16,2-6-387-16</inkml:trace>
  <inkml:trace contextRef="#ctx0" brushRef="#br0" timeOffset="198116.68">13108 10132 812 0,'0'0'69'0,"0"0"-53"16,0 0 102-16,0 0-36 16,0 0-39-16,0 0-23 15,-39 33 14-15,30-6 0 16,3 4-2-16,4 2-11 15,2-1-13-15,0-3-2 16,2-4 0-16,16-6 2 16,3-7 1-16,7-5-1 0,5-7 1 15,3 0-4-15,-3-17 1 16,-5-10-3-16,-9-5 3 16,-10-7-6-16,-9 2 9 15,0-2-8-15,-9 5 7 16,-16 1 4-16,1 7 3 15,2 5-14-15,2 7 5 16,8 9-2-16,2 3 1 16,9 2-5-16,-1 0-17 15,2 11-79-15,0 10-25 16,3-1-156-16,18-4-107 16</inkml:trace>
  <inkml:trace contextRef="#ctx0" brushRef="#br0" timeOffset="198374.58">13642 10069 973 0,'0'0'142'0,"0"0"-115"16,0 0 12-16,0 0 4 15,0 0 11-15,0 0 2 16,-87 100-21-16,77-53-22 0,-2 5-6 16,3 2-2-1,3 0-5-15,0-5 2 0,3-7-2 16,3-6-23-16,0-7-76 16,6-8-131-16,12-11-169 15</inkml:trace>
  <inkml:trace contextRef="#ctx0" brushRef="#br0" timeOffset="198607.44">13773 10176 972 0,'0'0'83'0,"0"0"-56"16,0 0 43-16,0 0-32 0,0 0 19 15,-28 114-10 1,28-60-20-16,10-1-19 0,1-4-8 16,-2-3 4-16,-3-7-4 15,-1-4-23-15,-3-5-68 16,1-9-137-16,0-9-137 16</inkml:trace>
  <inkml:trace contextRef="#ctx0" brushRef="#br0" timeOffset="198986.05">13809 10164 634 0,'0'0'146'0,"0"0"-97"15,0 0 40-15,0 0-38 16,0 0 25-16,0 0-40 15,49-65-20-15,-24 65-2 16,1 0-8-16,-5 6-1 16,-2 8 6-16,-2 4-7 15,-2 3 12-15,-5-1 1 16,-1 3-11-16,-5 1 0 16,-1 2-1-16,-3 4 1 15,0 0 6-15,0-2 2 16,0-6 2-16,-13-3 1 15,-2-5-1-15,-3-3 8 0,-3-5 6 16,-4-4-2-16,-7-2-4 16,-3 0-10-16,-5-9-11 15,-2-7-3-15,3-1-60 16,4-3-194-16,9 4-522 16</inkml:trace>
  <inkml:trace contextRef="#ctx0" brushRef="#br0" timeOffset="-205120.9">25114 13033 501 0,'0'0'75'0,"0"0"9"16,0 0-10-16,0 0 42 15,0 0-18-15,0 0-28 16,0 0-18-16,19-4-24 16,-19 4 13-16,0 0-4 15,1 0-3-15,5 0-3 16,9 0-5-16,15 0 0 16,13 0 16-16,16 0-11 15,6-2-3-15,2-2-18 16,0 0 2-16,-6-1-8 0,-2 1 1 15,-2 0 0-15,-5-2-1 16,-2 1-2-16,-5-1-2 16,-4 0 0-16,0 2 0 15,-5-2 0-15,-3 0 4 16,-2 4 1-16,-6-1 4 16,-5 0-8-16,-7 3 10 15,-5-1-4-15,-2 0-4 16,-1-1 2-16,0 1 0 15,0 0 2-15,4 1 1 16,3 0 1-16,6 0 9 16,1 0-5-16,-4 0-3 15,-2 0 5-15,-5 0-4 16,-5-2-7-16,-2 2 4 16,-1 0 6-16,0 0-8 0,0 0 11 15,0-1-4-15,0 1-2 16,0 0-3-16,0 0-2 15,0 0-5-15,0 0-1 16,0 0 3-16,0 0-2 16,0 0 0-16,0 0-1 15,0 0-4-15,0 0 4 16,0 0 0-16,0 0-4 16,0 0 1-16,0 0 3 15,0 0-3-15,0 0 3 0,0 0-1 16,0 0 1-1,0 0 0-15,0 0 0 0,0 0 1 16,0 0-1-16,0 0 1 16,0 0-1-16,0 0 0 15,0 0 3-15,0 0-6 16,0 0 3-16,0 0-2 16,0 0 1-16,0 0-1 15,0 0 2-15,0 0 2 16,0 0-2-16,0 0 0 15,0 0 1-15,0 0-1 16,0 0 1-16,0 0-1 16,0 0 0-16,0 0 0 15,0 0 0-15,0 0-1 16,-1 0-1-16,1 0 2 0,0 0 0 16,0 0 0-1,0 0-1-15,0 0 1 0,0 0-1 16,0 0 2-16,0 0 0 15,0 0 0-15,0 0-1 16,0 0 0-16,0 0-3 16,0 0 3-16,0 0 0 15,0 0 0-15,0 0 0 16,0 0 0-16,0 0 0 16,0 0 0-16,0 0 2 15,0 0-2-15,0 0 1 16,0 0-1-16,0 0 1 0,0 0 2 15,0 0-1 1,0 0 2-16,0 0-3 0,0-3 2 16,-2-9-2-16,-5-2 2 15,-2-7-2-15,1 1-1 16,1 1 0-16,1-5 1 16,1-4-1-16,-2 1 0 15,4-9 4-15,0-2-3 16,0-4-1-16,0-7 1 15,0 3 1-15,0-2-1 16,0 7-1-16,-4 2 1 16,4 5 0-16,0 2 2 15,-2-2-2-15,1-3-1 0,-2-3 2 16,-1-2-2 0,-3-3-2-16,0-2 2 0,-2 2 0 15,2 2 1-15,-1 4-2 16,-1 6 2-16,5 0-1 15,-2 5 0-15,1 0 1 16,-1 2-1-16,2-1 0 16,-1 5-1-16,1 1 1 15,0 1 0-15,1 1 3 16,-2 4-4-16,2 1 2 16,-3 1-1-16,5 3 0 15,-1 3-2-15,2 3 2 16,0 1 1-16,2 3-1 15,-1-3 0-15,2 3 0 0,-1-1 0 16,1 1 0-16,-2 0-5 16,2 0 4-16,-1 0 1 15,1 0 2-15,-2 0-2 16,-1 0 0-16,1 0-1 16,-3-2-2-16,-1 1 3 15,0 1 0-15,-2 0 0 16,0 0-4-16,-1-1 4 15,1 1 0-15,-1 0 3 16,-3-2-3-16,2 2 1 16,-5-1-4-16,0 1 4 15,-1-2-2-15,0 2 0 16,-3 0 1-16,3 0 3 0,-4 0-3 16,1 0-5-16,2 0 5 15,-3 0-2-15,0 0 2 16,-1 0 1-16,1 0-1 15,1 2-1-15,0 1 1 16,0-1 0-16,-1 1-1 16,0 0-1-16,-6 1 2 15,1-1 1-15,-1 0-1 16,-2-1 0-16,0 2 0 16,-1 0-1-16,1-1 1 15,3 1 1-15,-1-2-1 16,1 1 0-16,2-2 0 0,0 0 1 15,-1 2-1-15,-1-1 0 16,-4-1-1-16,-5 2 1 16,-3-2 0-16,-2 1 0 15,-2-1 0-15,3-1 3 16,3 0-1-16,7 0-2 16,0 0 0-16,4 0 0 15,1 0 0-15,1 0 0 16,0 0 0-16,-1 0 0 15,-7 0 0-15,-7 0 0 16,-5 0-1-16,-1 0-1 16,-5 0 0-16,0 0 2 15,1 0-1-15,0-1 0 16,1 1-1-16,6-2-1 16,6 1 3-16,2-1 0 0,5 1-1 15,2 1 1-15,1 0-1 16,2 0 1-16,1 0 0 15,-1 0 0-15,1 0 0 16,-2 0-1-16,-2 0 1 16,-8 0-2-16,-5 0-2 15,-3 1 3-15,-2-1 0 16,-2 2 0-16,3-2 1 16,0 0 6-16,2 0-6 15,1 0-1-15,4 0 0 16,0 0 1-16,2 0 0 15,2 0-3-15,-3 0 3 0,-8 0-1 16,-3 0 1-16,-8 0-2 16,-9 0-2-16,-2 0 2 15,2 0 1-15,2 0 0 16,8 0-3-16,8 0 3 16,4 0 2-16,3 1-2 15,3 1-1-15,-1-1 2 16,1 0 0-16,-2 2-1 15,-3-1 1-15,-4-1-1 16,0-1 1-16,-3 0-2 16,1 0 2-16,0 0 0 15,2 0 0-15,1 0 0 16,0 0-1-16,3 0 0 0,2 0 1 16,3 0-1-16,-2 3 0 15,0-1 0-15,-1 0 1 16,0-1 0-16,-5 2 0 15,0-2-3-15,-1 1 1 16,-6-1 2-16,1 1-2 16,-4-2 0-16,3 1-2 15,4 0 3-15,-1 1 0 16,1 1-2-16,-1-2-2 16,-2 2 3-16,0-2-1 15,2 2-1-15,-7-1 4 16,1 1-1-16,-2-2 1 0,-4 1 0 15,0 2 0-15,-2-2-1 16,1 0-1-16,2-2-2 16,1 1-1-1,-3 1-1-15,2 1 1 0,-5 1 4 16,-4 1 0-16,1 0-2 16,1 1 2-16,1 0-3 15,-1 3 2-15,1-1 2 16,-3 2-1-16,1-2-1 15,-3 1-2-15,0 1-4 16,1-1 2-16,1-1 2 16,0 1 2-16,1-2-2 15,1 0 4-15,1 1 4 16,3-1-3-16,2 0-1 16,1-2 0-16,2 1 0 0,3 0 0 15,3-3 0-15,5 0 0 16,6-3 0-16,5 1-4 15,5 0 3-15,-1 1 1 16,1 1-1-16,-1 0 2 16,-5-1-3-16,0 4 2 15,-5 0 0-15,-4 1-2 16,-3 1-6-16,-2-3-1 16,5 1-11-16,5-2 13 15,10-2 7-15,3 1 0 16,-4 1 0-16,0-1 0 15,3-2 1-15,4-1-2 0,7 0 6 16,3 0-8-16,0 0 7 16,-5 0-3-16,1 2-1 15,1-2 0-15,1 1 0 16,3-1 1-16,-1 0-2 16,2 0 2-16,0 0-1 15,3 0 0-15,-2 0 0 16,-4 0 0-16,-3 1 0 15,-1 1-4-15,0 2 3 16,-4-1-4-16,1 0-13 16,1 1-14-16,2-2 22 15,6 0 10-15,1 0 1 16,-2-1-1-16,0-1 2 0,0 2-1 16,5-1 1-1,5-1-2-15,2 0 6 0,0 0-2 16,0 0 0-16,0 0 12 15,0 0 5-15,0 0-5 16,0 0 0-16,0 0-10 16,0 0 8-16,0 0-6 15,0 0-2-15,0 0-6 16,0 0 2-16,0 2-2 16,0 5-3-16,0 3 0 15,0 4 3-15,0 2 2 16,0 3-2-16,-3 3 4 0,2 1-1 15,-3 2-1-15,-3 3 2 16,1 2 0-16,0 1-1 16,0 0-2-16,2 2 5 15,-1-3-4-15,1 0 0 16,3-1 1-16,1-4-1 16,0 0 1-16,0 1 7 15,-2 1-9-15,2 0 5 16,-1 1-3-16,1 3-3 15,0 0 5-15,0-3-1 16,0 1-4-16,0-2 1 16,-2-1 3-16,0 2-1 15,-1-1 5-15,3-2-6 0,-1 0 1 16,-1-1-1 0,1 2-3-16,1-2 2 0,-2 1-1 15,2 1 2-15,0-1 0 16,0-2-1-16,0-1-1 15,0-4 0-15,0 0 2 16,0-6-2-16,0-2 0 16,0-1 4-16,0-3-3 15,0 4 0-15,0-4 0 16,0 1 0-16,0-1 5 16,0-1-6-16,0 1 0 15,0-3-1-15,0-1 2 16,0 0-1-16,0-2 1 15,0 0 2-15,0 0-3 0,0 0 0 16,0 0 2-16,0 0 0 16,0 0 2-16,0 0-1 15,0 0-3-15,0 0 5 16,0 0-5-16,0 0-1 16,0 0 1-16,0 0 1 15,2 0 0-15,1 0-1 16,1 0 2-16,10 0 1 15,1-2 1-15,7-3 0 16,3-1-3-16,1 1 0 16,4 0-1-16,5 0 2 0,0-1-1 15,1 4 0-15,-4-1-1 16,0 1 0-16,-5 0 1 16,-5 2 0-16,-4-2 0 15,-3 2-1-15,-6 0 1 16,1 0 0-16,0 0-1 15,0 0 2-15,0 0-3 16,2 0 2-16,-2 0-1 16,6 0 0-16,0-2 1 15,3 2-1-15,-1 0 1 16,1 0-1-16,1 0 0 16,-2 0 0-16,-2 0 0 15,-1 0 1-15,-6 0-1 16,-2 0 0-16,-4 0 0 15,-3 0 0-15,0 0 1 0,0 0-1 16,0 0 6-16,0 0-3 16,0 0 5-16,0 0-7 15,0 0 7-15,0 0-7 16,0 0 1-16,0 0-2 16,0 0 1-16,0 0-4 15,2 0 3-15,-2 0 0 16,1 0-1-16,-1 0-1 15,3 0 2-15,0 0 0 16,3-1 3-16,4 0-5 16,0-2 2-16,-4 2 0 15,-2-2 4-15,-4 3-3 16,0 0-1-16,0 0 1 16,0 0 5-16,0 0-6 0,0 0-2 15,0 0 2-15,0 0 7 16,0 0-7-16,0-1 6 15,0-1-5-15,0 1-1 16,0 1-6-16,0-2-6 16,0 2-5-16,0 0-12 15,0 0-7-15,0 0 2 16,0 0 1-16,0 0-15 16,0 0-111-16,-15 0-397 15</inkml:trace>
  <inkml:trace contextRef="#ctx0" brushRef="#br0" timeOffset="-201122.52">21326 13106 248 0,'0'0'103'0,"0"0"-50"0,0 0 47 16,0 0-24-16,0 0 15 16,0 0-36-16,0 0 21 15,-35-6 10-15,35 6-12 16,0 0-8-16,0 0-27 16,0 0-10-16,0 0-11 15,0 0 0-15,0 0 8 16,0 0-10-16,0 0 2 15,0 0-1-15,0 0 6 16,7 0-15-16,18 0 8 16,16 0 19-16,17 0 8 15,14-7-12-15,4-1-15 16,0-2-1-16,-4 3-7 0,-8-2-2 16,-4 4-5-16,-5 1 2 15,-10-2 0-15,-10 3-3 16,-15 2 0-16,-10 0 1 15,-5 1 2-15,-5 0 8 16,0 0 15-16,0 0-4 16,0 0-9-16,0 0-2 15,0 0-7-15,0 0-2 16,0 0 0-16,0 0 3 16,0 0 1-16,0 0 3 15,0-4 4-15,0-1 1 16,0-5-1-16,0-4-7 0,-4-5-3 15,-1-2 0 1,-1-4 5-16,-2-6-5 0,-1-6 1 16,-1-7-1-16,3-2-2 15,-1-5 0-15,0 1-1 16,1 4 0-16,1 6 0 16,2 4-2-16,1 6 2 15,1 1 0-15,1 0 1 16,-1-2-1-16,-1-2 1 15,-2-3 0-15,0-3-1 16,-1 0 1-16,1 2 0 16,1 1-1-16,1 2 1 15,-3 5-1-15,4 3 0 0,-2 1 2 16,3 3-2-16,-1 2 0 16,1-1 0-16,-2-2 0 15,-1-1 2-15,0-4-2 16,-1-5 1-16,-1-2-1 15,1 0 0-15,-1 4 0 16,-2 1 0-16,2 5-1 16,-4 4 1-16,2 3 0 15,-1 0 0-15,2 4-2 16,-2-1 4-16,2 0 0 16,-1 3-1-16,2-2 0 15,3 4-1-15,1 0 0 0,0 2 0 16,0 2 1-1,2 2-2-15,-1-2 2 0,1 2 0 16,-3-1-1-16,3 1 2 16,-2 1 0-16,-1-1-2 15,3 1 0-15,-3 2-1 16,2-1 1-16,1-1-1 16,-2 3 1-16,2-1 0 15,-1 0-2-15,-1 1 1 16,1 0-4-16,-2 0 4 15,-2-2 0-15,-2 1 1 16,2-2 0-16,-1 0 1 16,-1 1-1-16,-2 0 1 15,-3-1-1-15,-3 3-1 16,-4 0 1-16,-7 0-4 0,-5 0 4 16,-2 0 0-1,-3 0-2-15,0 0-2 0,-1 0 3 16,2 0 0-16,-3 0 0 15,-1 0 0-15,0 0 0 16,-1 0 1-16,6 0-1 16,0-3 1-16,-1-1 0 15,1 2 1-15,-4-3 0 16,2 3 0-16,3-1-1 16,-3 1 0-16,0 1 0 15,-4-2 0-15,-2-1-6 16,0 1-3-16,5 2 9 0,-3-2 0 15,-1 3-2 1,2 0 2-16,2 0-4 0,6 0 2 16,5 0 2-16,0 0-2 15,2 0 0-15,0 0 0 16,0 0-1-16,5 0 3 16,-2 0 1-16,-6 0-1 15,0 0-3-15,-6 0-5 16,-1 0 5-16,4 0 3 15,-3 4-1-15,-1 0 0 16,1-1 1-16,2 0 0 16,4-3 0-16,0 1 0 15,3-1 0-15,-3 2 2 16,3-2-4-16,-1 0 3 16,-5 0-1-16,-1 0 0 0,0 0 4 15,-4 0-3-15,2 0-1 16,4 0 0-16,2 0 0 15,7 0 0-15,1 0-3 16,0 0 5-16,-1 0-2 16,-2 0 0-16,-1 0-1 15,0 4 1-15,-5 2 0 16,-1 2 0-16,-10-1-1 16,-4 0 3-16,-3 0-3 15,1-1 2-15,-1-1-2 0,5 0 1 16,1-1-5-1,-2 0 2-15,0-2-2 0,-3 2 3 16,-4 2-1-16,-1-1 0 16,-1 4 0-16,-3-2 3 15,1 1-3-15,-1-1 2 16,0-1-1-16,-1-2 2 16,1-1-2-16,2-1 2 15,-2 0 0-15,2-1 1 16,0 1-1-16,-1-1 0 15,0-1-1-15,-4 1-2 16,-5 2 3-16,-4 0 1 16,-1 0-1-16,-1 1-2 15,-1 3-2-15,-2 2 2 16,0 0-1-16,-2-1 0 0,1-1 0 16,3-1 1-16,-1 0 2 15,-3-3 0-15,2 3-2 16,-4-3 7-16,2 3-5 15,1-1 0-15,2 1-1 16,2 2 1-16,-3 1 0 16,3-2 1-16,-1 1-1 15,5 1 0-15,7-3-3 16,-1 3 2-16,1 0 2 16,1-3-2-16,-1 4 0 15,4 0 1-15,0-1 0 16,1 0 0-16,0-1 0 0,1-2 0 15,2 0 0-15,-2 2 0 16,2-3 0-16,-2 2 4 16,0 2-4-16,-1-2 0 15,0 2-1-15,2 0 1 16,0 2 0-16,1-3 0 16,2-1 1-16,3-1-1 15,2 0 0-15,1 0 0 16,3 1-1-16,1 0-1 15,-2 1 2-15,-3 5-1 16,-4-3 1-16,-1 2-2 16,-2-1 1-16,4 0 2 15,1-1-2-15,2-2 4 16,0-2-5-16,3-1 3 16,2 0-1-16,1-3 0 0,2 1 0 15,1 0 2-15,-1 0-3 16,0 0 2-16,2-2 3 15,1 2-3-15,1-1-1 16,3 0 0-16,5 0-1 16,1-2 1-16,7 3 1 15,1-3-1-15,4 0-2 16,1 1 2-16,1-1 0 16,-2 0 2-16,-3 0-2 15,-4 0-1-15,-4 3 1 0,-2-2 0 16,3 1-1-16,1-2 1 15,4 0 0-15,7 0 0 16,2 0 0-16,4 0 3 16,-1 0-3-16,-1 0 0 15,2 0 0-15,-3 0 0 16,2 0 3-16,-1 0-3 16,0 0 1-16,0-3 0 15,-1 0-1-15,-1-1 1 16,-1 0 2-16,0-2-3 15,2 2 7-15,1-2-6 16,0 2 9-16,-2-2-9 16,2 2 2-16,0-2 3 15,3 2-3-15,-1 1 2 16,1 2 4-16,0 0-8 0,-2 1 6 16,2 0-6-16,0 0 0 15,0 0 1-15,0 0-1 16,0 0-1-16,0 0 1 15,0 0-2-15,-1 0-2 16,-3 1 2-16,-1 13 1 16,-1 3-3-16,-2 4 5 15,4 3-2-15,-3 1 0 16,4 0 0-16,0 4 0 16,0-1 2-16,1 3 0 15,1-5-2-15,-1 1 1 16,1-3-1-16,1 0 2 0,-2-3-1 15,2-2 0 1,0 1 1-16,0-1-2 0,0 2 0 16,0 1 1-16,0 2 0 15,0 5 0-15,0-2 0 16,0 0-1-16,-3 0 0 16,-2 1 2-16,1-1-2 15,-2-3 1-15,0 1-1 16,2-4 0-16,-2 1 1 15,3 1-1-15,-2 0 0 16,1-1 0-16,-1 3 0 16,1-1 1-16,-4 3-1 15,4-2 0-15,-1-1 1 16,4-2 0-16,1-4 4 0,0-4-4 16,0-4 1-16,0-2 1 15,0 0-2-15,0-2 2 16,0 1-2-16,0 3 2 15,0-1-1-15,0 1-1 16,0 1 0-16,0 2 0 16,4-3-1-16,-2-2 1 15,1-1-1-15,0-3 1 16,-2-1-1-16,2 0-1 16,-1-1 1-16,1 2 1 15,0-1 0-15,4-2-1 0,2 0 0 16,2 1 1-1,8-2 3-15,5 0-3 0,6 0 1 16,2 0 1-16,4 0-3 16,2-4-2-16,-2-4 2 15,-5 4 0-15,-7 0 0 16,-9 2 0-16,-5 2 0 16,-5 0 0-16,-2 0 4 15,-3 0-3-15,0 0-1 16,0 0 0-16,0 0 1 15,0 0 3-15,0 0-1 16,0 0 1-16,1-1-2 16,-1 1 0-16,2 0-2 15,1 0-7-15,1 0 7 0,2 0-9 16,1 0-17-16,-2 1-42 16,-1 8-114-16,-4-5-344 15</inkml:trace>
  <inkml:trace contextRef="#ctx0" brushRef="#br0" timeOffset="-196662.86">17036 13243 255 0,'0'0'386'0,"0"0"-312"15,0 0 67-15,0 0 44 16,0 0-89-16,0 0-24 15,0 0-20-15,0 0-3 16,3 0-17-16,3 0-6 16,7 0-15-16,11-10-11 15,9-2 2-15,9-2-2 0,8-4 0 16,3 3 0-16,1-2 2 16,-5 3-1-16,-9 1-1 15,-9 3 0-15,-7 2 2 16,-10 5-2-16,-7 2 0 15,-6-1 3-15,-1 2 7 16,0 0 12-16,0-1 7 16,0-1-4-16,0-1-1 15,0-2-11-15,0-2-4 16,0-3-9-16,-4-2 3 16,-2-4-1-16,-1-5 1 0,-5-5 3 15,-3-6-5 1,-2-6 0-16,-2-6 1 0,0-3-2 15,-1-1 0 1,2-2 2-16,2 2-2 0,1-1 1 16,1 5 2-16,1 0-3 15,0 2 3-15,0 3-2 16,0 0 2-16,4-4 0 16,-1 1-3-16,4 0 0 15,2 2 2-15,1 4-1 16,0 1 1-16,1 6-2 15,-1 1 0-15,0 2 0 16,-1 1 4-16,-1-1-4 16,-1 0 1-16,2-4-1 15,-2-1 0-15,0-2 1 16,-3-2-1-16,3 3 0 16,-2-1 1-16,2 5 0 0,-1 3-1 15,1 6 0-15,2 4 0 16,-1 2 0-16,0 2 0 15,1 0 0-15,1 1-2 16,-1 0 4-16,1 1-2 16,1 1 0-16,1-1 0 15,-1 5 0-15,2 1 1 16,0 2-1-16,0 1-1 16,-1 0 1-16,1-2 0 15,-2 2 0-15,2 0 0 16,-1-1 0-16,1 0 1 0,-2-2-1 15,-1 0 1-15,2-1-1 16,-1-2 0-16,-1 1-2 16,2-1 1-16,-2-1 2 15,-1 0-2-15,-1 0 2 16,2-2 1-16,-2 2-1 16,1-2-1-16,-1 1-1 15,-2 1 1-15,1 0 0 16,-1 3-2-16,-1 0-5 15,0 1 7-15,0 1-2 16,-4-2 2-16,-1 3 2 0,0-2-2 16,0 1 0-1,0 0 0-15,-1 1 0 0,-2-1 0 16,-2 2 0-16,-5 0-2 16,1 0 0-1,-3 0 2-15,-2 0-1 0,1 3 0 16,-4 5-1-16,-2 1 0 15,-1 0-1-15,-3 0 1 16,-1 0-1-16,0-2 1 16,-4 0 1-16,0-3-7 15,3-1 6-15,5-3 2 16,-1 0 0-16,1 0 0 16,-1 0 0-16,1 2 0 15,3 0 0-15,2 0 2 16,1 0-3-16,0-2 1 0,2 0 0 15,1 0 1 1,1 0-1-16,-3 0 6 0,0 0-6 16,-5-4 0-16,1 0 0 15,2 0 0-15,3 2 1 16,5 1-1-16,1 1 0 16,-4 0-1-16,-2 0 1 15,-2 0 0-15,-1 0 0 16,2 0 0-16,4 0 0 15,-2 0 0-15,2 0 1 16,-4 0-1-16,4 1 1 16,1 2-1-16,8-2-1 15,-3 1-2-15,0 1 3 16,-1 0 0-16,-2-1 0 0,0 3 0 16,3-2 0-1,-2 1-1-15,3-1 2 0,-1-2-2 16,-1 0 1-16,2-1 0 15,-1 0 1-15,2 0-1 16,1 0 0-16,-3 0 0 16,-4 0 1-16,1 0-2 15,-2 0 1-15,-3 5 0 16,1-1 0-16,0 1 0 16,-3 1-1-16,1-1 1 15,1 1 0-15,0 2 0 16,0-2 0-16,2 0 0 15,4-2 1-15,0-2-1 0,1 0 1 16,1 0-1 0,-4-1-1-16,-6 4 1 0,-3-1 0 15,-9 3 1-15,-1-1-1 16,-1-1 0-16,-2 2 2 16,3-1-2-16,0 1 1 15,4-2 0-15,3-1-2 16,4 0 1-16,1-3 0 15,3-1 1-15,1 1-1 16,1-1 0-16,2 3-1 16,-3 0 1-16,1 0 3 15,-2 2-3-15,-3 0-3 0,-3 0 3 16,-1 1 1-16,1-3-1 16,3 2-2-16,1-2-1 15,0-1 4-15,4-2-1 16,-2 0 0-16,2 0 0 15,-1 0-1-15,2 0 1 16,-1 0 0-16,1 0 1 16,1 3-1-16,0-2 0 15,2-1 0-15,1 0 1 16,3 0-1-16,-3 0 0 16,4 0 0-16,-2 0 0 15,-3 0 0-15,4 0 0 16,-2 0 0-16,1 0 0 0,0 0 0 15,-1 0 0 1,-1 0 0-16,-1 0 0 0,-2 0 1 16,-3 0-1-16,1 0 0 15,1 0 0-15,0 0 0 16,4 0 1-16,0 0 1 16,0 0-4-16,-1 0 5 15,-1-1-3-15,1-7 0 16,-1 3 0-16,1 2 0 15,-2 0 1-15,3 2 0 16,-2 1-2-16,-1-2 1 16,2 2 0-16,-5 0-1 0,3-1 2 15,-1 1-2-15,1-2 1 16,-2 0 0-16,3 0 0 16,-1 0 0-16,1 2 1 15,1-1-1-15,-5 0 0 16,3 0 0-16,-4-1-1 15,0 2 2-15,-2 0-2 16,-2 0 2-16,0-3-2 16,-4 2 2-16,3-2-2 15,-3-1-1-15,2 1 2 16,1 1-1-16,-1 0 2 16,0 2-3-16,-1 0 3 15,-2 0-2-15,-2 0 0 16,1 0 1-16,0 0 1 15,1 0-1-15,0 0 0 0,-1 0 0 16,1 0 0-16,2 0 0 16,-2 0 0-16,0 0 0 15,-1 1 0-15,-2 4 0 16,-3 0 0-16,-4-1 5 16,1 2-5-16,0 0 0 15,-2-1 0-15,3 0 1 16,2-1-1-16,-1 0 0 15,4 0 0-15,-1 1 0 16,3-2-2-16,-2 1 2 16,-3-1 3-16,-1 2-1 0,-4 2-2 15,-2 1-4-15,1 1 3 16,-1 2-1-16,1-1 2 16,-1-1-1-16,1 4 0 15,1-4 2-15,-1 3-2 16,-1-3 1-16,-2 2 0 15,-1 0 0-15,-2-2 0 16,-1 1 0-16,-2 0 0 16,1 0 0-16,2-1 0 15,2-2 0-15,2 1 1 16,3-1 2-16,3 0-1 16,4-1-2-16,-3 2 0 15,2-4 1-15,-2 4-2 16,-3 0 3-16,3 1-2 0,-5 1 1 15,-3-1-2-15,3 2-2 16,1 1 2-16,3-3-1 16,7 0 1-16,1-2-1 15,5-1 2-15,1 0 0 16,2 1 1-16,-2 0-2 16,0-1 3-16,7-2-3 15,-2-1 1-15,1 1 0 16,0 0 0-16,-1-1-1 15,0 1 2-15,-1-1-1 16,2-1 0-16,0 1 1 16,5-2-1-16,-2-1 0 15,9 0 1-15,-1 0-1 16,2 0 0-16,1 0 1 0,-1 0 2 16,-2 0-3-16,4 0 1 15,-2 0 1-15,1 0 1 16,0 0-2-16,2 0 6 15,1 0-5-15,-1 0 1 16,2 0 4-16,0 0-4 16,-2 0 1-16,0 0 1 15,0 0 0-15,1-2 1 16,1 0-6-16,-2 0 5 16,2 0 2-16,0 2-6 15,2 0 3-15,1-1 0 16,0 1-3-16,0 0 1 15,0 0-2-15,0 0 0 0,0 0 0 16,0 0-3-16,0 0 2 16,0 0 1-16,0 0 1 15,0 5-1-15,0 7 2 16,0 3-2-16,3 1 2 16,0 2-1-16,1 0 0 15,1 2-1-15,1 0 1 16,-2-1 2-16,2 0-3 15,-2-1 1-15,1-1 0 16,1-3 2-16,0 1-1 16,1 0 0-16,1 1 1 15,-1-1-2-15,1 3 4 0,-1 1-4 16,-1 2 0-16,-3 2 8 16,-1 1-9-16,-1 1 1 15,1 0-1-15,-2-1 3 16,1 0-3-16,1-1 3 15,1-3-3-15,0-2 0 16,1 2 3-16,2-3-2 16,-3 1 3-16,0 0-4 15,3 0 3-15,-3 5-3 16,0-1 3-16,-1 2-2 16,-2 1-1-16,0-2 1 15,0-1 0-15,0-1-1 16,1-3 1-16,2-1-1 0,1 1 0 15,-2 0 0 1,1-1 1-16,0 1 0 0,0 0 0 16,0 1-1-16,0-1 1 15,0-1-1-15,0-3 2 16,0-1-1-16,0-3-1 16,-3-3 0-16,6 0 4 15,-5-3-4-15,1 1 1 16,-1-1-5-16,1-1 8 15,1-1-5-15,-2 0 4 16,1-2-4-16,1 0 3 16,-2 0 2-16,2 0-3 0,2 0 2 15,2 0-1-15,5 0 1 16,6 0 3-16,1 0 1 16,7 0-4-16,2-3-3 15,6 0 0-15,1-1 0 16,-1 1 3-16,-1-2 1 15,-3 2-4-15,-2 0 1 16,-6 3-1-16,-8 0-1 16,-2 0 0-16,-3 0 1 15,-2 0 0-15,0 0 0 16,-1 0 1-16,-4 0-1 16,1 0 0-16,2 0-1 15,-2 0 0-15,1 0 0 16,3 0 1-16,-1 0 1 15,0 0-1-15,0 0 0 0,-3 0 0 16,-1 0-1-16,1 0 1 16,-3 0 2-16,0 0-2 15,0 0 0-15,0 0 1 16,0 0 4-16,0 0 0 16,0 0 3-16,0 0 9 15,0 0-9-15,0 0 1 16,0 0-3-16,0 0-4 15,0 0-2-15,0 0-3 16,0 0-2-16,0 7-52 0,-3 10-49 16,-28-2-150-16</inkml:trace>
  <inkml:trace contextRef="#ctx0" brushRef="#br0" timeOffset="-193631.26">12792 11564 686 0,'0'0'23'0,"0"0"44"15,0 0 64-15,0 0 14 16,0 0-64-16,0 0-47 15,0 0-9-15,0-4 4 16,0 4-4-16,-2 0 2 16,-7 0-11-16,-5 9 4 0,-8 7 1 15,-3 4-15-15,-5 1 6 16,-4 2-10-16,-5 3 5 16,-6 0-4-16,0-1 0 15,-1 0 1-15,4-5-1 16,8-1 5-16,9-7 18 15,4-4-4-15,12-3-4 16,3-3-4-16,3-2 5 16,3 2-5-16,0-2-1 15,0 0-2-15,0 0 6 16,0 2-9-16,0-2 5 16,0 1-10-16,0-1-3 0,0 1 3 15,0 4-3-15,0 2-3 16,0 4 3-16,4 4 5 15,5 3-2-15,5 0-1 16,2 0 2-16,6 0-4 16,4-1 0-16,4-1 3 15,1-3 1-15,2-2-4 16,0-2 0-16,-5 1 0 16,-5-4 2-16,-6 0-1 15,-8-1-1-15,-1 1 0 16,-7-3 0-16,-1 0 0 15,0-2 1-15,0-1 0 16,0 2 4-16,0-2 9 0,0 0-4 16,0 0-1-1,0 1-4-15,0-1-5 0,0 0 0 16,0 2-31-16,0-2-62 16,0 0-371-16</inkml:trace>
  <inkml:trace contextRef="#ctx0" brushRef="#br0" timeOffset="-192297.04">18140 11430 736 0,'0'0'217'0,"0"0"-190"16,0 0 82-16,0 0-44 15,0 0-42-15,0 0 1 16,-86-16-1-16,57 28 5 16,0 3-11-16,2 5-2 15,2-1-1-15,-1 2 7 0,0 2 8 16,0-1-10-16,-1-3 10 15,-3-1-16-15,-1-2 9 16,1-1-12-16,0-6 10 16,6-2-9-16,3-1-1 15,6-2-6-15,8-2 1 16,4-2-4-16,3 0 0 16,0 0 1-16,0 0 1 15,0 0-3-15,0 1 0 16,0 2 3-16,0 0 9 15,6 2-10-15,0 0 9 16,2 0-6-16,5 3 0 0,3 2 0 16,5-3-4-16,6 2 3 15,4 1-3-15,4-1 0 16,-1 2 2-16,1-2-1 16,0 0 0-16,-6 0-2 15,-6 0 0-15,-4-5 0 16,-9 1 0-16,-6-3 0 15,-4-2-1-15,0 1 0 16,0-1 0-16,0 2-2 16,0 0 3-16,0 0 5 15,0-2-2-15,0 2-2 16,0-2-1-16,0 0 0 16,0 0 1-16,0 0 4 0,0 0-2 15,0 0-3 1,0 0 0-16,0 0-3 0,0 0 2 15,0 0 1-15,0 0-12 16,0 4-24-16,0-1-59 16,0-2-164-16,-11-1-260 15</inkml:trace>
  <inkml:trace contextRef="#ctx0" brushRef="#br0" timeOffset="-190889.32">22552 11547 937 0,'0'0'35'16,"0"0"-25"-16,0 0 13 15,0 0 51-15,0 0-35 16,0 0-21-16,0 0-14 16,-28 18 4-16,11 2 10 15,-7 1-2-15,-3 1 0 16,-2-2 3-16,0 0 0 15,1-3-9-15,4-1 1 16,1-5 5-16,6-1-4 0,5-3-3 16,-2-3-1-16,8 0 9 15,-1 0-4-15,4-3 10 16,1 0-7-16,2 2-9 16,0-2 0-16,0 0-2 15,0 1 10-15,0-2-9 16,0 0-1-16,0 3 0 15,0-1 1-15,0 7 7 16,0 0 4-16,0 3-1 16,5 2-8-16,2 2-5 15,3-1-1-15,3 2 3 16,0 0-5-16,5-5 2 16,6 3 1-16,1-2-2 0,5-2-1 15,-3-4 3-15,-2 0 0 16,-4-1-3-16,-7-4 0 15,-6 2 0-15,-3-3 0 16,-4-1 0-16,-1 0 1 16,0 0 0-16,0 0 1 15,0 0 5-15,0 0 8 16,0 0 5-16,0 0-8 16,0 0 9-16,0 0-7 15,0 0-11-15,0 0 0 16,0 0-2-16,0 0 0 15,0 0 4-15,0 0-5 0,0 0-2 16,0 0-9 0,0 1-11-16,2 2-11 0,1 0-25 15,3 3-21 1,-1 3-35-16,-2-6-138 0,-3-3-226 16</inkml:trace>
  <inkml:trace contextRef="#ctx0" brushRef="#br0" timeOffset="-187487.3">13163 12419 1044 0,'0'0'60'0,"0"0"-28"15,0 0 52-15,0 0 8 16,0 0-47-16,0 0-20 16,0 0-2-16,70 2-11 0,-49 12 7 15,4-1-11-15,2 3 6 16,2 0-3-16,-1-4-7 16,3 0 5-16,-3-2-4 15,-2-7-3-15,-5-1 3 16,-8-2 0-16,-5 0-2 15,-5 0 5-15,-3-5 10 16,1-11 32-16,-1-7-26 16,0-4-18-16,0-2-6 15,0 1 3-15,2-1-2 16,2 4-2-16,3 7-8 16,4 6-36-16,0 5-64 0,-3-1-437 15</inkml:trace>
  <inkml:trace contextRef="#ctx0" brushRef="#br0" timeOffset="-186285.51">22949 12100 804 0,'0'0'159'16,"0"0"-131"-16,0 0 70 16,0 0-17-16,0 0-34 15,0 0-8-15,0 0-19 16,-19 0-16-16,19 0 0 0,0 7-4 16,0 4 5-1,0 1-4-15,0 2 4 16,0 3-1-16,0 0 5 0,0-1-1 15,2-1-2-15,1-3 1 16,2-3 1-16,1-2 1 16,1-4 9-16,6-3-1 15,4 0 1-15,4 0 2 16,4-6-4-16,2-7-12 16,-4-1 7-16,2-2-10 15,-1 3 7-15,2-4-5 16,3 3-2-16,-2 1-1 15,-3 3 0-15,-5 0 0 16,-4 3-1-16,-8-2 2 16,-1 2-3-16,-4-2-4 0,-2-4-70 15,-6-4-247-15</inkml:trace>
  <inkml:trace contextRef="#ctx0" brushRef="#br0" timeOffset="-151433.39">21312 16352 170 0,'0'0'799'16,"0"0"-763"-16,0 0 7 16,0 0 6-16,0 0 36 15,0 0 9-15,0 0-51 16,0-25-25-16,0 25-5 16,0 0 17-16,0 0 3 15,0 0-5-15,0 0-8 16,-14-4-5-16,-8-1-2 15,-9-1-12-15,-11-1 2 16,-3 0-1-16,-4 0 0 16,0 0-1-16,1 0-1 15,5 0 0-15,0 1 6 0,4 1-3 16,0-2-2-16,2 4 0 16,1-2 1-16,-3 1-2 15,0 0 0-15,-4-1 0 16,0 4-3-16,1-2 3 15,1 2 0-15,0 0 1 16,2-4-1-16,3 2-3 16,0-2 3-16,8-1 0 15,3 2 5-15,4 0-5 16,3 0-3-16,2 2 3 16,0 1 6-16,2 0-6 15,0 1 0-15,0 0 0 16,-2 0-1-16,-1 0 0 0,-2 0 1 15,-1 0 0 1,-3 0 0-16,-2 0 0 0,-2 0 1 16,0 0-1-16,-3 0-1 15,-1 0 1-15,-4-2 0 16,-12-2 0-16,-10-2 0 16,-5 2 4-16,-4 0-3 15,5-1 0-15,3 2 0 16,1 1-1-16,1-1 0 15,3 1 0-15,-1-1 1 16,5 2-1-16,0-1 0 16,0-2 0-16,1 0-2 0,-7 1 2 15,-2 1 0 1,-3-1-3-16,1 3 3 0,-2-2 6 16,-1 2-6-16,1 0 0 15,-1 0 3-15,0 0-3 16,-2 0 1-16,2 0-1 15,-1 0 0-15,0 0 0 16,1 0 5-16,-6 0-4 16,-6 0-1-16,-1 0 0 15,-1 0-3-15,5 0 2 16,2 0 1-16,3 3 0 16,6-1 1-16,7 0-2 15,5-2 2-15,8 2 3 16,3-2 1-16,5 0 2 15,5 0 2-15,4 0-1 0,3 0-1 16,2 0-4-16,5 0-1 16,1 0-1-16,4 0 0 15,4 0 0-15,2 0 0 16,2 0-2-16,0 0 2 16,0 0-1-16,0 0 0 15,0 0-3-15,0 0-2 16,0 0-4-16,6 3-24 15,8 3-64-15,4-4-75 16,1-2-360-16</inkml:trace>
  <inkml:trace contextRef="#ctx0" brushRef="#br0" timeOffset="-150834.24">17627 15699 771 0,'0'0'46'0,"0"0"36"0,0 0-19 16,0 0-4-16,0 0 35 16,0 0-54-16,0-8-24 15,0 8-13-15,-5 11-1 16,-1 9 10-16,-6 6 13 16,-5 2-11-16,-6 6-6 15,-6 4-1-15,-4 1 2 16,-3 1-3-16,-2-5 0 15,1-4-1-15,3-7 1 16,2-7 5-16,4-4 19 16,4-5 8-16,5-4-1 0,5-1 3 15,7-1-16 1,1-1-8-16,6-1 0 0,0 0-15 16,-1 2 2-16,1 0-2 15,0 4 1-15,0 3-2 16,0 2 0-16,0 0 1 15,7 1 1-15,3 1 0 16,1 1 0-16,7 2-2 16,5 1 3-16,6 0-1 15,10-1 0-15,7-2-2 16,11 1 6-16,8-4-6 16,4-1 2-16,7-1 4 15,0-2-6-15,-3 2-9 0,-10 2-109 16,-18-1-126-1,-24 2-587-15</inkml:trace>
  <inkml:trace contextRef="#ctx0" brushRef="#br0" timeOffset="-144553.62">14000 8200 175 0,'0'0'83'0,"0"0"-43"16,0 0 10-1,0 0 3-15,0 0-1 0,0 0-11 16,0 0-15-16,-2 0 14 16,2 0 9-16,0 0 4 15,0 0 3-15,0 0 0 16,0 0 18-16,0 0 8 15,0 0 6-15,0 0-17 16,0 0-11-16,0 0-8 16,0 0-8-16,0 0 7 15,2 0-16-15,11 0-8 16,8 0 1-16,2 0-1 0,4 0-7 16,1 0-6-16,-1 3 0 15,1 1-9-15,6-2 7 16,4 2-3-16,5-3 1 15,2 2-4-15,-1 0 3 16,0-2-6-16,-4 0-2 16,-1 1 1-16,-5-2-2 15,0 1 6-15,-2 0-4 16,-3 0-2-16,1 1 5 16,0 0-4-16,3-1 2 15,3 0-2-15,0-1 1 16,1 0-2-16,0 0 0 15,-1 0 0-15,0 0 4 16,1 0-4-16,-2 0-1 16,1 0 1-16,-1 0 3 0,-1 0 0 15,4 0-3-15,-1 0 2 16,2 0-2-16,5 5 0 16,1 0 0-16,4-1 1 15,0-1 0-15,0 0 1 16,1-2 2-16,1-1-4 15,6 2 0-15,1-1 3 16,0 1-3-16,-1-1-1 16,-5-1 0-16,0 0 0 15,2 0 1-15,1 0-1 0,2 0 1 16,0 0-3 0,-2 0 3-16,0 0 0 0,-2 0 0 15,-3 2 0-15,2-2 2 16,0 0 2-16,-2 0-3 15,2 0-1-15,-2 0 0 16,0 0-1-16,-1 0 1 16,-1 0 2-16,2 0 0 15,1 0-2-15,2 0 0 16,-3 0 1-16,-2 0-1 16,-6 0-1-16,-5 0-1 15,-1 0 2-15,0 0 0 16,5 0-1-16,4 0 4 0,6 0-7 15,4 0 4 1,1 0 0-16,2-3 0 0,-2 1 1 16,-4 1-1-16,-5 1 0 15,-3 0 0-15,-6 0 2 16,-6 0-2-16,-2 0 3 16,0 0-1-16,-2 0-1 15,2 0-1-15,2 0-1 16,0 0 1-16,3 0 0 15,-4 0 0-15,-4 0 3 16,-5 0-1-16,-5 0-1 16,-4 0 1-16,-4 0 0 0,-3 0 3 15,0 0-2 1,-2 0 0-16,-2 0 3 0,1 0-5 16,-3 0 1-1,1 0-2-15,1 0 0 0,-2 0 0 16,0 0 1-16,1 0-1 15,-1 0-3-15,0 0-10 16,0 0-48-16,0-6-200 16,-9-6-679-16</inkml:trace>
  <inkml:trace contextRef="#ctx0" brushRef="#br0" timeOffset="-143993.39">17725 8043 357 0,'0'0'252'16,"0"0"-217"-16,0 0 6 15,0 0 7-15,0 0 13 16,0 0 21-16,31 18 5 16,-9-10-6-16,4-2-24 15,6 3-11-15,2-1-8 0,-1 1-14 16,0-1-4 0,-2 0-4-16,-2-1-3 0,-4-2-3 15,-3 1-4-15,-5 1 8 16,-1 0-7-16,-4 0 3 15,0 0 1-15,-5 1 0 16,-1-1-5-16,-3 1 1 16,-3 2-1-16,0-2-2 15,0 3 2-15,0 0 0 16,0-1-1-16,0 1-2 16,0 1 2-16,0 1 0 15,-4 0 1-15,-4 1 9 0,1 0-4 16,-7-2-3-1,1 2 7-15,-5-2 3 0,-4-1-1 16,-1 1 1 0,-1-3-6-16,-2 1 0 0,-3 0-3 15,-7 0-9-15,-6-2 3 16,-11 2-3-16,-8 1-1 16,-8 1-77-16,-2-4-277 15</inkml:trace>
  <inkml:trace contextRef="#ctx0" brushRef="#br0" timeOffset="-88282.34">11401 14418 595 0,'0'0'315'16,"0"0"-263"-16,0 0-37 15,0 0 1-15,0 0 28 16,0 0-23-16,0 0 7 16,5-14-28-16,12 14-9 15,9-1-146-15,3-6-139 0</inkml:trace>
  <inkml:trace contextRef="#ctx0" brushRef="#br0" timeOffset="-88104.36">11392 14561 998 0,'0'0'0'0,"0"0"-24"15,0 0-206-15,0 0 64 16</inkml:trace>
  <inkml:trace contextRef="#ctx0" brushRef="#br0" timeOffset="-87300.67">15558 14307 854 0,'0'0'0'0,"0"0"-42"16,0 0 10-16,0 0-33 0,0 0 9 16,0 0-223-16</inkml:trace>
  <inkml:trace contextRef="#ctx0" brushRef="#br0" timeOffset="-87121.2">15558 14307 782 0,'-57'83'195'0,"57"-83"-195"16,0 0 7-16,0 0-14 0,0 0 7 16,0 0-188-16,64 1-511 15</inkml:trace>
  <inkml:trace contextRef="#ctx0" brushRef="#br0" timeOffset="-86316.2">19684 14198 258 0,'0'0'535'16,"0"0"-478"-16,0 0-39 16,0 0 25-16,0 0 34 0,0 0 13 15,3 0-33-15,-1 0-35 16,2 0-22-16,5 0-15 15,5 2-159-15,3-2-132 16,0 0-300-16</inkml:trace>
  <inkml:trace contextRef="#ctx0" brushRef="#br0" timeOffset="-86153.42">19684 14198 776 0,'9'84'112'0,"-9"-84"-112"16,0 0-2 0,0 0 2-16,0 0 35 0,0 0-35 15,39 8-62-15,-6-8-533 16</inkml:trace>
  <inkml:trace contextRef="#ctx0" brushRef="#br0" timeOffset="-85347.81">24251 14001 327 0,'0'0'658'16,"0"0"-583"-16,0 0-53 15,0 0-3-15,0 0 0 0,0 0 10 16,0 0 2 0,0-14-15-16,0 14-16 0,6 0-7 15,3 0-109-15,3 0-122 16,4 3-31-16</inkml:trace>
  <inkml:trace contextRef="#ctx0" brushRef="#br0" timeOffset="-85185.58">24251 14001 714 0,'46'39'88'0,"-46"-39"-88"16,0 0 1-16,0 0-1 15,0 0 23-15,0 0-23 0,9 20-51 16,9-14-493 0</inkml:trace>
  <inkml:trace contextRef="#ctx0" brushRef="#br0" timeOffset="-73072.93">6385 13462 1246 0,'0'0'21'0,"0"0"-15"16,0 0 6-16,0 0 41 0,0 0-3 16,0 0-12-16,0 0-25 15,13-12-5-15,7 28 7 16,2 5-6-16,1 6 7 16,-4 4-6-16,-1 0 3 15,1 1-2-15,-2-3-11 16,-1-3 7-16,2-9-7 15,0-4 4-15,6-6 0 16,0-7-3-16,11-10 4 16,6-21 9-16,8-10-1 15,2-9 0-15,1-11-10 16,0-4 4-16,-7-5-7 16,1-1-1-16,2 2 0 0,-2 5-11 15,-1 8-11 1,-6 6-16-16,-6 8-45 0,-14 4-82 15,-10 7-126-15,-9 7-187 16</inkml:trace>
  <inkml:trace contextRef="#ctx0" brushRef="#br0" timeOffset="-72737.62">6424 12992 1064 0,'0'0'91'0,"0"0"-73"0,0 0-12 16,0 0 18-16,0 0 14 16,0 0-18-16,-9 49 20 15,22-21-13-15,1 1-15 16,-1-4-7-16,4-7 6 15,-3-5 3-15,3-9 4 16,5-4 14-16,10-7 6 16,10-25-6-16,14-15-11 15,13-13-5-15,8-4-12 16,0-6-4-16,-5-4-6 16,-7 2-29-16,-4 10-123 0,-3 7-237 15</inkml:trace>
  <inkml:trace contextRef="#ctx0" brushRef="#br0" timeOffset="-48163.72">27408 13668 1005 0,'0'0'145'0,"0"0"-119"15,0 0 13-15,0 0 3 16,96-44 14-16,-22 33 12 16,21-4-28-16,15 2-16 0,1 1-10 15,-3 1-8-15,-7 2 0 16,-11 4-1 0,-14-1 0-16,-18 5-5 0,-19-1-1 15,-20 1-1-15,-10 1 2 16,-9-2 0-16,0 1 5 15,0 0 3-15,0 1-5 16,0 0-3-16,0 0-4 16,0 0-91-16,0-2-145 15,5-6-667-15</inkml:trace>
  <inkml:trace contextRef="#ctx0" brushRef="#br0" timeOffset="-47547.16">29680 12917 1203 0,'0'0'98'15,"0"0"-40"-15,0 0 8 16,-71-78-9-16,51 67-16 0,-1 2-7 16,-2 8-18-1,-6 1-8-15,-8 1-8 16,-5 22 0-16,-2 8 0 0,3 8 0 16,8 7-1-16,8 0 0 15,8 0 0-15,6-3 1 16,6-2 0-16,5-6 0 15,0-2-4-15,3-5 4 16,15-4 0-16,10-3-1 16,5-1 1-16,9-4 0 15,5-2 4-15,0-3-4 16,-1-1-3-16,-6 0 3 16,-7 2 0-16,-7 0-2 15,-6 5 1-15,-5 2 1 16,-5 1 1-16,-3 3-1 0,-7 1-3 15,0 0 3-15,-11 1 5 16,-15 4 2-16,-15 0 7 16,-12-1 4-16,-8-3 7 15,-7-5 7-15,4-8-2 16,3-4-12-16,10-4-5 16,17-4 4-16,13 0 2 15,9-4-7-15,11-13-8 16,1-8-4-16,0-9-19 15,23-4-34-15,13-3-27 16,12 0-35-16,6 2-154 16,1 5-388-16</inkml:trace>
  <inkml:trace contextRef="#ctx0" brushRef="#br0" timeOffset="-47175.76">30208 12958 326 0,'0'0'556'16,"0"0"-398"-16,0 0-24 15,0 0-3-15,0 0-10 16,0 0-60-16,-40-37-43 0,37 63-10 15,2 10 21-15,1 10 18 16,0 3-21-16,0 3 8 16,0 3-9-16,0 1 4 15,0 3-1-15,0-2-7 16,0 0-5-16,0-5-2 16,0-4-5-16,0-6-7 15,0-8 0-15,0-6-1 16,1-8 3-16,3-5-4 15,-2-2-10-15,-1-3-30 16,1-2-42-16,-2-1-27 16,0-7-138-16,0 0-389 15</inkml:trace>
  <inkml:trace contextRef="#ctx0" brushRef="#br0" timeOffset="-46597.37">30957 12948 1038 0,'0'0'130'0,"0"0"-122"0,0 0 22 16,0 0 20-16,0 0-7 15,-91-13 1-15,65 43-20 16,-6 9-13-16,0 5 2 16,5 6-5-16,2 0-7 15,8 2 0-15,6-5 2 16,7-3-4-16,4-5 1 15,0-5-1-15,21-4 1 16,9-9 0-16,6-4 0 16,5-6-9-16,2-4 5 0,3-2 1 15,-4-4 2 1,-4 1 2-16,-8 0 1 0,-7 0 1 16,-3 5-2-16,-11-1-1 15,-2 4 0-15,-5 6 1 16,-2 4 3-16,0 4-1 15,-8 3 5-15,-16-1-3 16,-7 1 2-16,-5-1-1 16,-13-6 5-16,-5-7 0 15,-4-4 4-15,-3-6-4 16,6-3 0-16,7 0-10 16,18-12-1-16,18-7 0 15,12-5-32-15,27-6-131 16,25-12-264-16,11-8-151 15</inkml:trace>
  <inkml:trace contextRef="#ctx0" brushRef="#br0" timeOffset="-46227.49">31445 13118 1138 0,'0'0'104'0,"0"0"-43"15,0 0-6-15,0 0-12 16,0 0 3-16,0 0-11 16,-75 104-17-16,64-65-4 15,9 1-8-15,2-4-1 0,8-1-4 16,19-10 0-16,7-7 3 16,9-8 2-16,-1-10 2 15,-2 0-5-15,-6-10 0 16,-8-14-3-16,-5-7 6 15,-5-10-1-15,-7-13 0 16,-6-6 2-16,-3 1-4 16,-1 8 6-16,-25 15 0 15,-7 18-2-15,-7 17-7 16,-6 1-4-16,1 25 3 16,4 16-9-16,8 12-52 15,8 6-126-15,5-3-314 16</inkml:trace>
  <inkml:trace contextRef="#ctx0" brushRef="#br0" timeOffset="-45545.73">28940 14091 934 0,'0'0'174'15,"90"-11"-164"-15,14-1 7 16,45-2 90-16,38 3-1 15,28 0-51-15,16 2-32 16,5 1-10-16,-1 1 4 16,-5 1-3-16,-9-1 1 0,-6-1-2 15,-15-1 5 1,-25-1 1-16,-29-4-13 0,-35 0 2 16,-30 1-2-16,-26 5 9 15,-23 3-11-15,-18 2 7 16,-12 3-4-16,-2 0-7 15,0 0-2-15,-15 0-5 16,-15 12-32-16,-12 5-67 16,-11-2-197-16</inkml:trace>
  <inkml:trace contextRef="#ctx0" brushRef="#br0" timeOffset="-44393.77">29728 14357 1101 0,'0'0'48'0,"0"0"-41"15,0 0 8 1,0 0 22-16,0 0-16 0,0 0 6 15,0 66 12 1,0-26-18-16,2 3 5 0,5 3 15 16,2 7-18-16,0 0 4 15,3 3-9-15,1-4-7 16,6 0-6-16,3-7-3 16,6-6 0-16,5-9 5 15,5-10-6-15,6-10 8 16,2-10-5-16,3 0-3 15,-1-16-1-15,-6-9 4 16,-8-8-4-16,-10-1-3 16,-9-4 3-16,-8-2-2 15,-7 0 0-15,0 6-3 0,-12 6-1 16,-6 8 6-16,-2 6-1 16,-1 6 0-16,1 7-2 15,-2 1 3-15,-2 3 0 16,0 17-2-16,5 8 2 15,2 5 0-15,10 3 4 16,7 2-4-16,0 0 0 16,19-1 0-16,18-4-18 15,13-8-99-15,7-11-98 16,4-14-316-16</inkml:trace>
  <inkml:trace contextRef="#ctx0" brushRef="#br0" timeOffset="-43727.05">30562 14277 882 0,'0'0'113'16,"0"0"-18"-16,0 0 35 15,0 0-34 1,0 0-34-16,0 0-40 0,-3-7-18 16,-6 39-3-16,-3 14 7 15,3 9-2-15,3 7 14 16,3 6-6-16,3 4 3 15,0 1 2-15,0 3-7 16,0 2-1-16,-3 1-7 16,-1-6 1-16,-5-5-3 0,0-14-4 15,-3-13-3-15,-3-9-34 16,-2-11-52-16,-3-11-36 16,-2-10-14-16,-1-4-164 15,-1-23-61-15</inkml:trace>
  <inkml:trace contextRef="#ctx0" brushRef="#br0" timeOffset="-43582.63">30337 14708 479 0,'0'0'295'16,"0"0"-204"-16,0 0-38 16,0 0 63-16,86-31-60 15,-59 31-26-15,6-2-16 0,6-1-14 16,4 1-8-16,3-7-225 15,-4-5-175-15</inkml:trace>
  <inkml:trace contextRef="#ctx0" brushRef="#br0" timeOffset="-43342.13">30923 14269 1119 0,'0'0'43'0,"0"0"-32"16,0 0-3-16,0 0 34 16,-37 84 33-16,37-27-13 15,0 5-28-15,0 6-15 0,0 1-5 16,0-1-12-16,1-4 6 16,2-1-8-16,-1-4 0 15,1-7-45-15,1-6-96 16,1-14-195-16,-1-14-245 15</inkml:trace>
  <inkml:trace contextRef="#ctx0" brushRef="#br0" timeOffset="-43169.22">30818 14648 1125 0,'0'0'177'0,"0"0"-177"0,0 0 1 16,83-4-1-16,-16 4 0 16,9 0-96-16,4 0-344 15</inkml:trace>
  <inkml:trace contextRef="#ctx0" brushRef="#br0" timeOffset="-42059.53">30113 15534 1060 0,'0'0'67'0,"0"0"-60"15,0 0-2-15,0 0 28 16,0 0-9-16,0 0 11 15,-99 38-14-15,82-17-13 16,4-2-3-16,8 3-4 0,5 1 2 16,0-1 1-16,11-1-1 15,9-3-3-15,9 0 4 16,0 1-1 0,3 1-1-16,-2-2-1 0,-5 2-1 15,-4 1 0-15,-11 2 0 16,-7 1 0-16,-3 4 1 15,-4-1 1-15,-19-1 2 16,-2-4-3-16,-7-2-1 16,1-8 6-16,1-6 10 15,3-6 7-15,8 0 2 16,7-13 9-16,6-12 0 16,6-3-12-16,9-5-14 15,22-1-6-15,14-1-2 16,13-3 0-16,8 1-1 0,5-6-17 15,0-2-9-15,-7-3-2 16,-8-2 0-16,-11-3 11 16,-13 1-7-16,-13 2 20 15,-13 9 4-15,-6 9-1 16,0 11 4-16,-4 11 27 16,-7 8-13-16,-4 2-2 15,-1 6-6-15,-2 18-3 16,0 11 1-16,6 5 2 15,4 7 4-15,5 6-2 16,3 4 9-16,0 1 0 16,0 1-13-16,0-4-1 15,3-5 2-15,-1-5-6 16,-2-10-1-16,0-9 2 0,0-10-2 16,0-9 1-16,-5-7 2 15,-6 0 7-15,-3-18 5 16,-3-8-12-16,1-3-2 15,6-5 1-15,7 0-1 16,3-1 1-16,7 5-2 16,13 9-1-16,4 8-2 15,1 10 0-15,-1 3 3 16,-1 0 3-16,-1 20 1 16,0 7 0-16,-2 5 6 15,-1 5-9-15,-3 2 4 0,-1 1 2 16,-3-1-7-1,3-2 0-15,-1 0-8 0,3-4-50 16,3-11-120-16,-1-13-276 16</inkml:trace>
  <inkml:trace contextRef="#ctx0" brushRef="#br0" timeOffset="-41845.33">30804 15715 1112 0,'0'0'44'0,"0"0"-33"16,0 0 17-1,0 0 36-15,-12 89-12 0,12-50-23 16,13 1-15-16,2 1-12 16,0-3-2-16,1-4-22 15,1-4-73-15,-1-12-210 16,-4-11-287-16</inkml:trace>
  <inkml:trace contextRef="#ctx0" brushRef="#br0" timeOffset="-41679.19">30934 15718 585 0,'0'0'612'0,"0"0"-592"0,0 0-13 15,0 0-7-15,0 0-5 16,0 0-140-16,10-10-127 16,18 10-327-16</inkml:trace>
  <inkml:trace contextRef="#ctx0" brushRef="#br0" timeOffset="-41375.64">31324 15338 1080 0,'0'0'94'16,"0"0"-69"-16,0 0 37 0,0 0-3 16,0 0-6-16,0 0-8 15,-35 96-16-15,35-46-6 16,0 6-1-16,0 5-1 15,9 3-7-15,1 0-1 16,-1 0-8-16,-3-1-3 16,-2-2 3-16,-2-3-5 15,-2-2 0-15,0-6-34 16,0-9-63-16,-2-12-111 16,-11-15-254-16</inkml:trace>
  <inkml:trace contextRef="#ctx0" brushRef="#br0" timeOffset="-41206.66">31062 15745 1087 0,'0'0'315'16,"0"0"-293"-16,122-17 9 15,-50 13 9-15,13 2-30 16,6-4-10-16,1 1-13 15,-13-4-206-15</inkml:trace>
  <inkml:trace contextRef="#ctx0" brushRef="#br0" timeOffset="-38596.6">31111 11639 969 0,'0'0'99'15,"0"0"-92"-15,0 0 43 16,0 0 30-16,0 0-25 15,0 0-35-15,0-10-11 16,-4 14 2-16,-14 11 2 16,-9 6 12-16,-9 2 0 15,-9 2 6-15,-13 1-9 0,-12 2 6 16,-18 2-13-16,-12-1-3 16,-7 1 8-16,0-1-5 15,9-4-2-15,13-2 9 16,22-3 1-16,22-5-5 15,18-5-8-15,15-2-4 16,8-1-6-16,0 3 0 16,16 4 1-16,21 4 5 15,23 2-4-15,19 0 9 16,12 2 0-16,4 2-3 16,7 0-7-16,-2 2 4 15,-3-1-2-15,-5 1-3 16,-8-4-3-16,-10-1 2 15,-7-3-1-15,-9-2 2 0,-6-2 0 16,-10-4 1-16,-9-1 0 16,-7-4 0-16,-11-2 0 15,-8-1-1-15,-2-1 0 16,-5-1 0-16,0 0 0 16,0 0-1-16,1 0-34 15,6 0-71-15,-2 0-183 16,3-8-881-16</inkml:trace>
  <inkml:trace contextRef="#ctx0" brushRef="#br0" timeOffset="-38018.33">31745 11771 805 0,'0'0'57'16,"0"0"-40"-16,0 0 113 16,0 0-51-16,0 0-20 15,0 0-29-15,-89 40-17 0,65-18 3 16,-8 2-2-16,-5 2 23 15,-9 1 0-15,-7-4-5 16,-5-1-5-16,-3-4-4 16,3-4-4-16,4-3 11 15,13-4-5-15,11-2-3 16,12-3 6-16,10 0-14 16,5-2 4-16,3 0-2 15,0 0-3-15,0 0-3 16,0 1-1-16,9 5-6 15,17 1-1-15,17 3 4 16,15 3 1-16,11 0-4 16,5-1 3-16,-2 1-3 15,-1-1-3-15,-6 1 3 16,-6-2-1-16,-8 1-2 0,-6-2 2 16,-8-2 1-16,-7-2-6 15,-5-2 3-15,-5-2 0 16,-1-2 1-16,-3 0 1 15,-5 0-2-15,-3 0 3 16,-5 0 0-16,-2 2-1 16,-1-2 2-16,0 0-4 15,0 0 0-15,0 3-10 16,0-2-93-16,0 1-343 16</inkml:trace>
  <inkml:trace contextRef="#ctx0" brushRef="#br0" timeOffset="-35886.16">30625 4018 853 0,'0'0'119'0,"0"0"-49"15,0 0-10-15,0 0-9 16,0 0-10-16,0 0 20 15,73 34 2-15,-14-18-15 16,16 3-17-16,10-1-21 16,5-3-1-16,0 2-5 15,0 0 0-15,-9 0-4 16,-8-1 1-16,-18 3 1 16,-10-2-2-16,-15-1 0 15,-14-2-1-15,-6 0 1 0,-7 1-1 16,-3 2 1-16,0 3 7 15,-16 6 6-15,-11 3 7 16,-8 4 3-16,-12 5-5 16,-7 3 0-16,-1 0 5 15,0-1 0-15,6-3-6 16,6-3-2-16,7-4-1 16,6-3-1-16,7-6 2 15,3-5 0-15,2-3-2 16,4-3-5-16,1-3-3 15,4 1-3-15,1 0-2 16,2-1 0-16,-2-1-1 16,2-4-9-16,1 0-16 15,2-2-29-15,0 0-25 0,2-14-138 16,1-15-397-16</inkml:trace>
  <inkml:trace contextRef="#ctx0" brushRef="#br0" timeOffset="-35303.01">31002 3885 753 0,'0'0'195'0,"0"0"-194"15,0 0 7-15,0 0 13 16,0 0 34-16,0 0-15 16,30 10-29-16,9 4 29 15,13 4-6-15,13 1-2 16,7 4-3-16,7 0-9 15,2-3-5-15,-4-1-8 0,-3 0-6 16,-9-1 2 0,-7 1-3-16,-9 1 1 15,-10-1-1-15,-9-2 0 0,-9 0 2 16,-7-2-3-16,-8 1 3 16,-6 0-2-16,0 1 9 15,0 2 4-15,-6 1 2 16,-10 1 6-16,-6 3-1 15,-5 4 3-15,-2 2 8 16,-9 0-5-16,-5 3 3 16,-5-1-12-16,-2 4-2 15,0-3 2-15,4-3-2 16,4-3-1-16,5-1 4 16,3-4-14-16,8-1 4 15,2-2-6-15,7-2-1 0,5-3 3 16,4-3-4-1,-1 2-1-15,0-2-24 0,-1 2-48 16,-7-3-120-16,1-2-303 16</inkml:trace>
  <inkml:trace contextRef="#ctx0" brushRef="#br0" timeOffset="-29996.5">32584 11698 891 0,'0'0'201'16,"0"0"-187"-16,0 0-6 16,0 0 10-16,0 0 48 15,0 0-11-15,0 0-23 16,0 0-19-16,-29-20-11 15,23 38-1-15,-4 5 25 16,-7 5 8-16,-6 1-17 16,-3 0 0-16,-5-2-5 15,-2-2-11-15,-1-3-1 0,-2-4-8 16,-1-5-83-16,2-8-130 16,4-5-273-16</inkml:trace>
  <inkml:trace contextRef="#ctx0" brushRef="#br0" timeOffset="-29802.51">32196 11632 780 0,'0'0'151'16,"0"0"-26"-16,0 0 14 0,0 0-47 16,0 0-58-16,0 0-28 15,40 60 36-15,-12-22-9 16,3-1-20-16,4 1-9 15,-1-6-4-15,-1 0-4 16,-3-5-89-16,-6-9-128 16,-11-6-242-16</inkml:trace>
  <inkml:trace contextRef="#ctx0" brushRef="#br0" timeOffset="-29617.27">32254 11833 537 0,'0'0'613'0,"0"0"-565"16,0 0-15-16,0 0 21 15,0 0-1-15,0 0-24 16,31 4-18-16,9 6-1 16,7-3-10-16,6-2-100 15,-1-4-364-15</inkml:trace>
  <inkml:trace contextRef="#ctx0" brushRef="#br0" timeOffset="-29045.84">32840 11723 829 0,'0'0'310'0,"0"0"-284"16,0 0 42-16,0 0 0 0,0 0 7 16,0 0-46-16,33-24-15 15,-12 23-13-15,-3 1 2 16,-3 0-3-16,-6 8 0 16,0 12 2-16,-5 4-8 15,-4 4 11-15,0 4-5 16,-9-5 3-16,-13 0-1 15,-8-5 4-15,-6-4-3 16,-5-6 7-16,-1-2-9 16,4-6 7-16,8-4 0 15,11 0 2-15,13 0 12 16,5 0 4-16,1 0 1 0,0 0-5 16,0 0-4-16,9 0-13 15,14 9-5-15,10 7 0 16,6 2 1-16,1 0-1 15,-2 2-1-15,-1-3-4 16,0-1-38-16,3-2-65 16,-2-8-157-16,-4-6-502 15</inkml:trace>
  <inkml:trace contextRef="#ctx0" brushRef="#br0" timeOffset="-28512.39">33006 11203 1032 0,'0'0'206'0,"0"0"-200"15,0 0-5-15,0 0 8 16,0 0 56-16,34 96-9 16,-10-49-35-16,-8-1-15 15,2-4-4-15,-9-3 0 16,-3-6-1-16,-3-9-1 16,-3-7 0-16,0-9-1 0,0-6-10 15,0-2 11-15,0 0 3 16,0-14 12-16,-4-9-13 15,-1-3 2-15,4 3 0 16,1-1-3-16,0 3 4 16,0 4-1-16,0 1-1 15,6 4-3-15,0 4 6 16,2 3-2-16,0 1-2 16,1 1 4-16,-1 3-3 15,-1 0 0-15,-4 0-1 16,0 0 0-16,4 3-2 0,3 12 1 15,3 7 4 1,2 11 3-16,-4 4-7 0,2 6 3 16,3 7-2-16,-3 1-2 15,7-1-3-15,1 1-35 16,1-3-105-16,6-5-303 16</inkml:trace>
  <inkml:trace contextRef="#ctx0" brushRef="#br0" timeOffset="-24277.67">32631 3886 1286 0,'0'0'53'16,"0"0"-42"-16,0 0-8 16,0 0-2-16,0 0 20 15,-92 96 15-15,58-43-8 16,-4 8-12-16,-1 4-3 15,-3-2 4-15,-2-1-4 16,-1-3-1-16,5-9-2 0,7-6-10 16,6-10 0-16,11-9-31 15,7-12-108-15,9-13-274 16</inkml:trace>
  <inkml:trace contextRef="#ctx0" brushRef="#br0" timeOffset="-24018.81">32755 3966 222 0,'0'0'1088'0,"0"0"-1061"15,0 0-23 1,-73 72 1-16,40-31 68 0,-4 11 4 15,-2 4-47-15,-2 6-21 16,2 1-3-16,0 2 3 16,3 0-7-16,3-1-2 15,3-4-23-15,0-8-93 16,5-10-294-16</inkml:trace>
  <inkml:trace contextRef="#ctx0" brushRef="#br0" timeOffset="-22973.66">32924 4273 973 0,'0'0'158'15,"0"0"-134"-15,0 0 28 16,0 0 2-16,0 0 18 16,0 0-21-16,28-39-43 15,-6 31-5-15,5 2-2 16,-6 3 1-16,0 3-2 15,-4 0 0-15,-4 0-4 0,-2 6-5 16,-7 10 5-16,-4 5-5 16,0 4 4-16,-8 2 5 15,-15 0 0-15,-9 0 1 16,-7-6 5-16,-4-1-4 16,-6-6 3-16,4-4-1 15,5-4-1-15,12-4-1 16,13-2 1-16,9 0 6 15,6 0 14-15,0 0 13 16,0 0-6-16,6 0-19 16,16 3-7-16,9 11-1 15,10 6-2-15,2 2-1 16,2 4 1-16,-5-3 2 16,-3-4-3-16,-2-5-57 0,-3-5-95 15,-5-9-258-15,-4 0-485 16</inkml:trace>
  <inkml:trace contextRef="#ctx0" brushRef="#br0" timeOffset="-22505.41">33191 3853 965 0,'0'0'232'0,"0"0"-225"0,0 0-7 16,0 0 0-16,0 0 31 15,9 99 5-15,7-55-21 16,5 0-13-16,0-5 9 16,-6-6-11-16,1-9 0 15,-8-8-7-15,-2-8-14 16,-5-5-15-16,-1-3 18 15,0-2 18-15,0-16 19 16,0-5-17-16,-7-5 7 16,-1-2 12-16,2 0 9 15,3 4-5-15,3 1 5 16,0 6 2-16,0 6-2 16,8 5-10-16,1 4-8 0,-2 4 3 15,2 0-9-15,5 0-4 16,-1 16-2-16,5 17 6 15,0 11 12-15,-5 8-6 16,0 6 5-16,-8-2-3 16,-2 0-9-16,-3-5-3 15,0-2-2-15,0-3-15 16,0-8-132-16,-9-7-487 16</inkml:trace>
  <inkml:trace contextRef="#ctx0" brushRef="#br0" timeOffset="-22491.07">23560 10879 658 0,'0'0'109'0,"0"0"-90"0,0 0-10 15,0 0 25-15,0 0 45 16,0 0-48-16,0 0 19 16,105-21 19-16,-51 20-32 15,2 1-7-15,4 0-12 16,2 0 7-16,6 0-4 15,8 0-7-15,1 0-5 16,4 0 0-16,-3 0-1 16,-6 0-1-16,-6 0-4 15,-11-3-3-15,-19 0 0 16,-18 2 1-16,-15 0 0 0,-3 1 0 16,-25 0 17-1,-26 0-11-15,-19 0-6 0,-18 0 1 16,-11 0-2-16,-5 4 1 15,2-2-1-15,5 1 1 16,12-1-1-16,20 0 1 16,16 0-2-16,22-1 2 15,13-1 3-15,13 0-4 16,1 0-1-16,1 0 1 16,26 0 3-16,18 0 1 15,21 0-2-15,14 0 1 16,8 0 1-16,0 0-1 15,-7 0-1-15,-4 0 2 16,-11 0-2-16,-11 0-1 0,-14 0-1 16,-18-1 0-16,-14 1 0 15,-9 0 0-15,-16 0 2 16,-29 0 12-16,-17 0-14 16,-23 7 0-16,-14 1 0 15,-7-1 1-15,2 0 0 16,13-1 2-16,25-3 7 15,27-2 7-15,21-1-5 16,18 0-2-16,8 0 10 16,27 0-5-16,24-2-6 15,18-7 6-15,16-1-9 16,4 2-4-16,-3 2-1 16,-6 6-2-16,-6 0-42 0,-15-6-207 15</inkml:trace>
  <inkml:trace contextRef="#ctx0" brushRef="#br0" timeOffset="162575.99">5492 13143 909 0,'0'0'58'0,"0"0"-18"16,0 0 0-16,0 0-6 15,0 0-6-15,0 0-7 0,0 0 7 16,83 15 17-16,-20-8-2 16,14 3-1-16,10 0-1 15,14 3-4-15,13-2-8 16,10-1-4-16,11 0-11 15,6-2 7-15,2 1-10 16,3 2-8-16,-13 5 0 16,-14 1 4-16,-19 2-7 15,-21 1-3-15,-15-2 2 16,-16-3 1-16,-11-1 0 16,-11-10 1-16,-13 0 2 0,-4-4-1 15,-6 0 1-15,-3 0 1 16,2 0 3-16,-2 0 1 15,1 0-4-15,-1-1-4 16,0-8 0-16,0-5-61 16,-18-9-295-16</inkml:trace>
  <inkml:trace contextRef="#ctx0" brushRef="#br0" timeOffset="163077.07">6679 12904 1104 0,'0'0'58'16,"0"0"-45"-16,0 0 19 16,0 0 15-16,0 0-13 15,0 0-9-15,82-13 20 16,-6 20-17-16,17 2-12 15,7 4-4-15,2 2-9 16,-3 4-3-16,-10 2 0 16,-11 4 0-16,-15-3 0 15,-17 0 2-15,-16 2-7 16,-15 0 0-16,-9 3 3 16,-6 2-1-16,-5 2 3 15,-21 5 12-15,-15 2 7 0,-14 4 21 16,-18 3-10-16,-14 6 4 15,-10 1-12-15,-4 5-1 16,-2-2 10-16,9-5-13 16,16-4 9-16,22-11-9 15,23-10 2-15,17-7-8 16,11-12-7-16,5-1-2 16,0-4-2-16,0-1-1 15,0 0 3-15,0 0-3 16,0 0 0-16,0 0 0 15,0 0 2-15,0 0-4 16,0 0-36-16,0 0-69 16,-14 0-140-16</inkml:trace>
  <inkml:trace contextRef="#ctx0" brushRef="#br0" timeOffset="164948.88">22747 12056 595 0,'0'0'265'16,"0"0"-233"-16,0 0 14 16,0 0 30-16,0 0 15 15,0 0-23-15,0 0-18 16,0 0-19-16,6 3-12 16,3 3-12-16,6 2 13 15,0 1 15-15,3 0-17 16,0 1 0-16,1 1-3 0,2 1-4 15,0-1-1-15,1-2 1 16,1 2-2-16,-7-1 5 16,0-2-5-16,-3 2 1 15,-4-2-6-15,-2-2-1 16,-6-2 6-16,1-2-6 16,-1-1-1-16,-1-1 2 15,0 0-1-15,0 0 1 16,0 0 3-16,0 0 2 15,0 0-1-15,0 0-5 16,0 0 1-16,0 0 0 16,0 0-4-16,0 0 1 0,0 0 0 15,0 0 0-15,0 2-1 16,0-2 5-16,0 0-3 16,0 0 6-16,0 0 3 15,0 0 2-15,0 0 2 16,0 0-7-16,0 0-8 15,0 0 0-15,0-3-2 16,0 1-1-16,-6 1-81 16,-7-2-270-16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30T03:24:08.3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6285 9948 768 0,'0'0'70'15,"0"0"3"-15,0 0 44 16,0 0-24-16,0 0-23 15,0 0-17-15,0 0-27 0,0 0-11 16,0-4 0-16,0 4-7 16,0 13-1-16,2 5 31 15,1 4-6-15,0 2-3 16,0 2-5-16,1 1-2 16,-3 2-5-16,1 3-4 15,-1 0 10 1,-1 0-10-16,0 4-1 0,0 0 12 15,0 5-9-15,0 3-9 16,0 4 5-16,-1 0 7 16,-2-1-3-16,-1-5-4 15,1-3-8-15,0 0 5 16,0 0-7-16,1 2 9 0,1 1-9 16,1 0 9-16,0 1-2 15,0 0-3-15,0 2 4 16,0-4 8-16,-3 1 6 15,0-4-7-15,-2 0-9 16,2-4 4-16,-4 0-4 16,4-3 3-16,1-6-6 15,1-3 0-15,1-3-2 16,0-5-2-16,0-6 0 16,0-2 0-16,0-3 0 15,0-3 0-15,0 0-2 16,0 0-34-16,0 0-39 15,0-17-36-15,0-23-165 0</inkml:trace>
  <inkml:trace contextRef="#ctx0" brushRef="#br0" timeOffset="3021.24">6285 9907 458 0,'0'0'283'0,"0"0"-270"15,0 0 20-15,0 0 76 16,0 0-25-16,0 0-50 15,45 3-14-15,-18 2 17 0,11 1-22 16,0 1 4-16,4-4-6 16,2 3 3-16,1-3 7 15,6-1-7-15,1-2-9 16,5 0-2-16,4 0-2 16,3 0 6-16,3 0-8 15,-1 0-1-15,-2 0-1 16,0 0 1-16,2 0 1 15,-2-4-1-15,6 0 3 16,0-2-2-16,0 2 0 16,-4-2-1-16,-2 3-5 15,-4-1 5-15,-7 3 0 0,-3-2-1 16,2 2-2 0,2 0 2-16,2-1 1 0,8 0 0 15,7 2 0-15,2 0 3 16,6 0-3-16,-6 0-3 15,-9 2 1-15,-4 1-8 16,-5-3 8-16,-4 1 2 16,-2-1-3-16,0 0 2 15,-1 0 1-15,-5 0-2 16,-4 0 6-16,-3 0-5 16,-6 0 1-16,-6-1 0 15,-5-2 6-15,-6 0-6 16,-1 2 1-16,-4-1 4 15,-4 0 4-15,-2 2 3 16,-1-1 7-16,-1 1-4 0,0 0 6 16,0 0 6-16,0 0-5 15,0 0-5-15,0 0 5 16,0 0-14-16,0 0 4 16,0 0-12-16,0 0 0 15,0 11 0-15,0 4 5 16,-3 3 1-16,0 5 6 15,-1 2 5-15,-1 5-8 16,1 1 8-16,-2 5 0 16,4 1-8-16,-1 1-3 15,-1 3 2-15,1 0-6 16,0 0-2-16,0 0 8 0,1-2-4 16,1-3-4-1,-3-1 3-15,1-1 0 0,0-1-3 16,0-3 0-16,-2 2 1 15,2-1 4-15,-2-2-5 16,1-1 1-16,-2 1 2 16,0-1 1-16,2-3 1 15,-2 2-2-15,0 0 0 16,1 0-2-16,-2 0 2 16,4-1 0-16,-2 1-2 15,2 0-1-15,0 1 1 16,0 1 7-16,2 0-5 15,-1 1-2-15,1 0 3 0,-1 1-2 16,1-1 1 0,-2 0-1-16,3-2 1 0,-1 2 0 15,1-3 0-15,-2-2-3 16,2 1 5-16,0-1-3 16,0 2 3-16,0-3-4 15,0 0 2-15,0-2-1 16,0-1-1-16,0 1 0 15,0-3 0-15,0-1 0 16,2-1 3-16,-1-2-4 16,3-1 0-16,-4-3 0 15,2 0 2-15,-1 0 1 16,1-2-3-16,1 1-2 16,-2-2 2-16,1 1 1 0,1 1 1 15,-2-1-2-15,2 0 0 16,0 0 1-16,-1-2 0 15,-2-3 1-15,3-2-2 16,-3-2 0-16,0 0 0 16,0 0 2-16,0 0 1 15,0 0-2-15,0 0 2 16,0 0-2-16,0 0 4 16,0 0-3-16,-5 0-1 15,-14 0 0-15,-14 0 6 16,-12 0-3-16,-3 0-4 0,1 0 0 15,2 0 1 1,0 3 1-16,3 2-1 0,1-3 5 16,5 3-4-16,0-3-1 15,5 1-1-15,-2 0 0 16,2 0 3-16,-4 0-3 16,-1-2 0-16,-5 1-1 15,2-1-1-15,-3-1 1 16,-2 2-2-16,-1 0 1 15,-4 1-3-15,-1 2 4 16,-2-1 1-16,3 0 0 16,7-1 2-16,8 1 2 0,7-2-4 15,0 0 2 1,5 1-2-16,-4 0 0 0,1 0 0 16,-4 0 2-16,-2-2-1 15,-3 0-1-15,-8 1-1 16,-3-2-3-16,-5 0-4 15,-1 0 3-15,2 0 1 16,5 0-2-16,4 0 2 16,6 0 4-16,-2-3 0 15,3-3 0-15,-3 2 0 16,-1-1 1-16,-3 0-1 16,-2 3-1-16,3-1-6 15,-1 1 0-15,1 1 3 16,3-1 3-16,2 1 1 15,7 0 0-15,5-2-4 0,7 1 4 16,0 1 0-16,6-1 3 16,1 2-3-16,1-2 0 15,4 2 0-15,0 0-1 16,0 0 1-16,0 0-1 16,-1 0 0-16,-1 0-5 15,-1 0 2-15,-1 0 1 16,-1 0-4-16,1-2 5 15,-2 1 0-15,0 1-1 16,3-2-1-16,0 1 4 16,0 1-5-16,-1-2 3 15,1 2 1-15,-2-1-1 0,1 1-1 16,-2-1 2 0,1-1-4-16,2 2 2 0,3 0 0 15,0-3 2-15,3 2 2 16,-1-1-1-16,-1 1 1 15,-1-2-1-15,-4 0 2 16,3 1-4-16,-4-1 1 16,0 0 1-16,2 1 1 15,-2-2-1-15,2 3-4 16,1 0 4-16,2-1 2 16,0 0-2-16,3 2 0 15,0 0 0-15,-3-1 1 16,3 1 0-16,0-1-2 15,0 0 2-15,-3-2 1 16,3 0-1-16,-4-1 0 0,4 0-1 16,-3 0 0-1,3-1 0-15,-2 0 0 0,1-1 2 16,-1-1 0-16,-1 0 0 16,2-2-2-16,-1-1 1 15,1 2 1-15,-1-2 0 16,1 0-2-16,-1 0 1 15,-1-1 0-15,0 1-1 16,-1-1 2-16,3-1-1 16,-2 1-1-16,-2 0 0 0,2 0 1 15,0 0 0 1,3 1 1-16,-3 0-1 0,3-2 1 16,-2 1 0-16,-1 1-2 15,0-3 0-15,-1 2 2 16,0-1-1-16,-1-1 2 15,1 0-2-15,-1 3 1 16,2 0 0-16,0 2-1 16,0-1 2-16,-1 2-1 15,4 0-1-15,-3-1 2 16,3 1 0-16,-3 0-2 16,3-2 3-16,-2 2-3 15,2 0-1-15,-1 0 0 16,1 1 0-16,0 0 0 15,0 0 0-15,0-1-22 0,0-4-56 16,3-1-162-16,0-11-948 16</inkml:trace>
  <inkml:trace contextRef="#ctx0" brushRef="#br0" timeOffset="5761.8">12036 9731 476 0,'0'0'122'0,"0"0"-49"16,0 0 75-16,0 0 16 15,0 0-36-15,0 0-47 0,0 0-14 16,0 0-24-16,0 0-3 15,0 0-20-15,0 0 1 16,0 1-10-16,0 10-9 16,0 6 13-16,0 5 9 15,0 2-18-15,0 2 9 16,0 4 1-16,0 2-1 16,-1 5 0-16,-2 1-3 15,0 1 9-15,-3 1-14 16,2-1 14-16,1-1-7 15,0-3-6-15,0-2-1 16,1 3 9-16,1-1-15 16,1 3 11-16,-2 2-5 15,-1-2 2-15,0-3-3 0,-4-3-4 16,4-1 4-16,0-4-2 16,-2 3 1-16,2-4 1 15,0-1 0-15,0 0-2 16,0-1-4-16,3 2 5 15,-3 0-5-15,1 1 2 16,0 2-1-16,-1-3-1 16,0 2 0-16,0-1 1 15,-3-1 1-15,3-2-2 16,-2-2 0-16,1 0 3 16,-2-4-3-16,3 0 2 15,0 2-1-15,3-3 0 16,-1 0 1-16,1 3 1 0,0-4-1 15,0 5-1-15,0 1 2 16,0 2-1-16,0 1 9 16,0 3-7-16,0 0 13 15,0-2-4-15,0 2-10 16,0-4 3-16,4 3-1 16,1-2 1-16,3 1 0 15,-3-2-2-15,4 1 1 16,-4 1 1-16,3-1 0 15,-2 0-6-15,0 1 4 0,-1-2 0 16,-1-3 1 0,-2-3-3-16,1-5-1 0,1-5-1 15,-2-2 0 1,-1-3 0-16,1-2 0 0,-2-1 1 16,0 0-1-16,0 0 0 15,0 0-6-15,0 0-6 16,0 0-23-16,0 0-27 15,0-7-23-15,0-25-67 16,4-25-578-16</inkml:trace>
  <inkml:trace contextRef="#ctx0" brushRef="#br0" timeOffset="7992.47">12086 9725 783 0,'0'0'86'0,"0"0"-4"16,0 0 50-16,0 0-40 16,0 0-38-16,0 0-11 0,22-12-19 15,5 9-14-15,9 0 4 16,7 2-5-16,5 1-1 16,7 0-2-16,6 0-1 15,3 0-1-15,7 0 0 16,1 0-3-16,6 0 2 15,3 0-3-15,-5 0 3 16,0 0-3-16,-1 0 2 16,3 0-2-16,10 0 2 15,9 0 0-15,4 0-2 16,-1 0 0-16,1 0-1 16,-6 2 0-16,-2 2 0 15,-8 2 2-15,-4 1-1 16,-7 1 0-16,-2 1 2 0,-8-1-4 15,-8 2 2-15,-5-3-2 16,-6 1-1-16,-3-4 1 16,-3 0 2-16,-2 0 0 15,-4-1 0-15,-4-1 1 16,-6-1-2-16,-4 0 0 16,-8 0 1-16,-2-1 0 15,-5 0 1-15,-2 0-1 16,-2 0 5-16,0 0-5 15,0 0 8-15,0 0-1 16,0 0 1-16,0 0 3 16,0 0 3-16,0 0-11 0,0 0 4 15,0 2-4-15,0-2 3 16,0 0-3 0,0 2-1-16,0-1-2 0,0 4-2 15,0 1 2-15,0 2 3 16,0 5 3-16,0 1 3 15,0 1-1-15,0 2 4 16,0 2-7-16,0 2 3 16,0 5-1-16,0 4-1 15,-2 2 3-15,-1 2 9 16,0 2-8-16,-1 1 3 16,1 5-1-16,3-1 0 15,0 6 26-15,0 2-23 16,0 5-14-16,0 1 13 0,0-4-11 15,0 0 0-15,3-5 6 16,1-2-8-16,-1 2 1 16,2 1 3-16,1 1 1 15,0-2-6-15,0-2 4 16,1 0 3-16,-1-2-3 16,0-1 0-16,0-1 0 15,0 0-4-15,0 2 4 16,-3-1-3-16,-2-2 2 15,1 1 1-15,-1-1-2 0,1-2 0 16,1 1-1 0,1-1 2-16,2-2-3 15,2 1 5-15,-4 0-5 0,1-4 3 16,-1-1-1-16,1-5-2 16,-4-2 0-16,2-2 0 15,2-3-1-15,-5-2 1 16,4-3 2-16,-4-4-2 15,0-2 0-15,0-3 0 16,0-3 1-16,0-2-1 16,0 0 0-16,0 0 0 15,0 0 0-15,0 0-4 16,-12 0 4-16,-7 0 0 16,-7 0 0-16,-7 0 2 15,-2 0 0-15,-10 0 1 0,-4 0-3 16,-5-2-5-1,-1-3-1-15,-2 0 0 0,4 3 4 16,3 1-3-16,7 1 5 16,4-3 0-16,3 3 0 15,2-1-1-15,-3-2 1 16,-5 1 0-16,-3 0-2 16,-5 0 1-16,-10-1-1 15,-3 2 0-15,-4-2-2 16,1 3-9-16,10 0 10 15,5 0-1-15,11 0 3 16,5 0 0-16,1 0 1 0,4 0 2 16,2 0-2-1,-2 0-1-15,2 0 0 0,-4 0 2 16,-2-1-4-16,-2-2 3 16,-7 0 0-16,0 2-2 15,1-2-3-15,0 2 1 16,3 1 0-16,5-2 1 15,1 0 1-15,2 0-1 16,1 0 3-16,2-1-1 16,-2 2 1-16,2-2-2 15,-1 2 7-15,1-1-5 16,3 0 1-16,-2 2-2 16,3-2-2-16,-2 1 3 15,1-2 0-15,-2 1 0 16,2 1-2-16,-2-1 2 0,1 2 0 15,-2 0 2-15,0 0-2 16,-2 0-3-16,2 0 3 16,-1 0 0-16,3 0-1 15,2 0 1-15,3 0 0 16,3 0 5-16,0 0-5 16,0 0 0-16,2 0 2 15,2 0-2-15,-2 0 1 16,2 0-1-16,-3 0-1 15,0 0 1-15,6 0 0 0,1 0 1 16,6 0-3 0,1 0 4-16,3 0-1 0,0 0-1 15,0 0-4 1,-2 0 3-16,2 0 1 0,0 0 0 16,0 0 1-16,0 0-1 15,0 0-5-15,0 0-13 16,0 0-36-16,9-5-105 15,6-11-642-15</inkml:trace>
  <inkml:trace contextRef="#ctx0" brushRef="#br0" timeOffset="9443.82">16693 9621 443 0,'0'0'191'0,"0"0"-112"16,0 0 94 0,0 0 25-16,0 0-73 0,0 0-33 15,0 0-23-15,0 0-25 16,1 4-25-16,2 10-8 15,0 10-2-15,1 8 9 16,1 9 3-16,1 3-7 16,-3 5 15-16,-1 3-13 15,-1-2 3-15,-1 1-2 16,0 3-4-16,0-3-1 16,0 1-3-16,0 1 2 15,0-2-1-15,0 2 4 0,0 0-4 16,2 1-8-1,1-1 3-15,-2-4-1 16,2-1 7-16,-3-2-5 0,2-3-3 16,-2 0 4-16,0-2-1 15,0-2-2-15,1-2-1 16,-1 0-1-16,2-2 0 16,2-1 0-16,-1 2 1 15,1-2 1-15,1 2 1 16,-2 0 2-16,0 1-2 15,-1 2-1-15,-1-1 2 16,2 2 0-16,-1 2 1 16,1-5-1-16,-1-1 2 0,1-1-3 15,0-2-3 1,2 1 2-16,-1 3-1 0,2-1-1 16,1 0-2-16,-2-1 2 15,0-4 2-15,-2-5-4 16,1-5 1-16,-2-4-1 15,1-5 2-15,-2-2-2 16,-1-6 0-16,0-2-1 16,2-2 1-16,-2 0-5 15,0 0-20-15,1-20-18 16,4-20-47-16,2-24-84 16,4-20-449-16</inkml:trace>
  <inkml:trace contextRef="#ctx0" brushRef="#br0" timeOffset="11597.79">16660 9639 678 0,'0'0'180'0,"0"0"-141"0,0 0 41 15,0 0 15-15,0 0-19 16,0 0-17-16,61 1-27 15,-20-1-3-15,12 0-12 16,10 0-7-16,4 0-2 16,7 0-6-16,0 0-2 15,3 0 4-15,2 0-2 16,2 2-4-16,0-1 1 16,-4 0 1-16,-4-1 1 15,3 0 1-15,3 0-1 16,6 0 4-16,5 0 14 0,2-1-5 15,1 0 3 1,-1 1-12-16,-5 0 6 0,-9 0-11 16,-9 0-2-16,-10 0 2 15,-2 0 1-15,-7 4-1 16,1 0 1-16,-5-1 0 16,0-1-2-16,-2-1 3 15,-7-1-2-15,-6 1 1 16,-7-1-2-16,-10 0 4 15,-7 0-3-15,-6 0 10 16,-1 0 22-16,0 0-5 16,0 0 1-16,0 0-11 15,0 0-10-15,0 0 0 0,0 0-3 16,0 0-3-16,0 0 2 16,0 0-3-16,0 3 0 15,0-3 2-15,0 1 0 16,0 5-1-16,0 3-1 15,0 4 3-15,0 4 7 16,0 2-9-16,4 5 2 16,0 2 2-16,1 5 2 15,-1 1-2-15,1 2 5 16,0 1-5-16,-2 3 2 16,2 3-1-16,-2 4 2 15,1 2 12-15,-1 1-6 0,-1 1-7 16,0 2 0-1,1 1 2-15,-2 3-9 0,-1 2 2 16,4-1 1-16,-2-5-2 16,-1-2 5-16,2-4-6 15,0 1 6-15,0-3-1 16,0 1 4-16,-1 1-3 16,-2-2-4-16,0-1 8 15,0 0-7-15,0 1-1 16,0-3 0-16,0 2-1 15,0-5 1-15,0 1-2 16,3-4 0-16,0 0 1 16,0-2 1-16,-2-5-2 15,-1-1 2-15,0-2 1 16,0 0-2-16,0 0-1 0,0 1 0 16,0-2 2-16,4 1-1 15,-2 0-1-15,-1-3-1 16,1 2 1-16,0-5 0 15,-2-1 0-15,0-2 1 16,0-3-2-16,0-2 2 16,0-2-1-16,0-1 0 15,0-1-1-15,0-1 1 16,-4-2-1-16,-1 2 1 16,-1-3-1-16,0 2 1 15,-6-2-2-15,-3-1 2 16,-5 1-2-16,-5-2 3 0,-5 0-2 15,-3 0 0-15,-5 0-2 16,-4-3-1-16,-2 0 2 16,-3 0-4-16,2 2 3 15,-1 1 1-15,-1 0-4 16,3 0 5-16,1 0-3 16,0 0 2-16,2 0-1 15,-1 0-4-15,-4 0 5 16,0 0 2-16,-3 0-1 15,2 0 0-15,3-3-5 16,2 0 6-16,1 2 0 16,1 0 0-16,1 0-1 15,2 1 1-15,3-2 0 0,1 2 1 16,3 0-2 0,3 0 1-16,0 0-1 0,4 0 0 15,-1 0 1-15,1 3 1 16,-1-1 0-16,2 3-2 15,-2-3 2-15,3 1-1 16,-1 0 1-16,1 1-1 16,1-1-1-16,0 1 1 15,1 1 1-15,-1-3-1 16,2 1 0-16,1 0 0 16,0 1 1-16,-2-1-1 15,0 3 0-15,0-3 4 16,1 1-4-16,0 0 0 15,2-1 0-15,1 1-3 0,0-2 6 16,3 2-6-16,1-1 3 16,-2 1 0-16,3 1 4 15,-2 0-4-15,-2-1 1 16,-1 0-1-16,-1 2 0 16,-1-2 0-16,0 1-1 15,-1 1 1-15,1-2 0 16,1 1 1-16,0-2-1 15,-1 2 0-15,2-2 0 16,-1 0 0-16,1-2 0 0,0 1-2 16,3-1 0-1,4-1 2-15,0 2 1 16,5-2-1-16,1 0-1 0,-1 0-12 16,0 0-19-1,0 0-27-15,-1-15-92 0,4-9-236 16</inkml:trace>
  <inkml:trace contextRef="#ctx0" brushRef="#br0" timeOffset="12980.87">20814 9506 797 0,'0'0'100'0,"0"0"9"0,0 0 9 15,0 0-38-15,0 0-23 16,0 0-27-16,0 30 0 16,0 2 32-16,4 10-35 15,2 1 2-15,2 7 5 16,-1 2-6-16,-1 3-15 16,-2 1 10-16,1 2-10 15,0 1-1-15,-4 1-9 16,2-3 9-16,-3 1-7 15,3-1 5-15,-2-2-2 16,4 3-1-16,-1-3 1 16,2-1 0-16,2-2 0 15,-1-6-1-15,-1-1 0 0,-1-1-3 16,-2 0 5 0,-2-1 1-16,-1 0-5 0,0 0 5 15,0 2-6-15,0-1 11 16,0-1-3-16,0-1 7 15,0 1-7-15,0-3-7 16,0 3 8-16,0 1 1 16,3 1-7-16,2-1 2 15,-1 1-1-15,0-2 6 16,-1 3-5-16,-1-1 0 16,-1 3 5-16,1 4-5 15,-1 0-2-15,-1-3-2 16,2-2-5-16,1-10 3 0,1-3-2 15,3-8 2-15,0-6 3 16,-4-7-5-16,1-6-1 16,-2-4 1-16,-2-3-1 15,1 0 0-15,-1-3-10 16,2-11-17-16,-2-9-48 16,0-11-17-16,1-13-37 15,4-19-172-15,1-23-870 16</inkml:trace>
  <inkml:trace contextRef="#ctx0" brushRef="#br0" timeOffset="14969.71">20856 9528 590 0,'0'0'166'0,"0"0"-143"16,0 0 19-16,0 0 81 15,0 0-11-15,0 0-42 16,22 4-49-16,0-4 3 16,6 0-4-16,10 0 2 15,10 3-6-15,10-2 2 0,11 1-6 16,6-2-2-16,9 1-6 15,1-1-3-15,0 0-1 16,-6 0-3-16,-7 0 2 16,-8 0 0-16,-3 0-1 15,5 0 2-15,7 0 3 16,6 0 0-16,4 0-2 16,-1 0-1-16,-1 0 3 15,-2 0-4-15,-3 0 2 16,2 0-2-16,-7 0 4 15,-2 0-3-15,-8 0 1 16,-4 0-1-16,-6 0 1 16,-6 0-1-16,-7 0 2 15,-2 0-2-15,-10 0 0 16,-7 0 1-16,-5 0 0 16,-6 0-1-16,-2 0 3 0,-3 0 0 15,-3 0 4-15,0 0 6 16,0 0 24-16,0 0-9 15,0 0-8-15,0 0-8 16,0 0 0-16,0 0-6 16,0 0 1-16,0 0-6 15,0 0 2-15,0 0-3 16,0 11 7-16,0 6 5 16,0 1-6-16,0 7 2 0,0 0-2 15,0 3 5 1,0 8-3-16,0 1-3 0,2 7 2 15,2 4 3-15,3 3 5 16,1 2 7-16,1 4-18 16,-3 0 2-16,3-1 0 15,-3 3 4-15,-2 1-10 16,-1 1 6-16,-1 6-6 16,-2-1 2-16,0-1-2 15,0-2 0-15,0-3 3 16,-6 2-3-16,0-1 0 15,-3 2 2-15,3-1-1 16,0-1-1-16,0-2 0 16,0-1 0-16,0 0 0 15,0-3 0-15,3 0 1 16,-1-3 0-16,-1-2-1 16,2-1 3-16,-2 0-2 0,1 1-1 15,3-1 3-15,-1-1-3 16,2-3 1-16,0-5-1 15,0-8 1-15,0-2-1 16,0-6 0-16,0-3 0 16,0-3 1-16,0-5-1 15,0-4 0-15,0-1 1 16,0-4-2-16,0-1 1 16,0-2-1-16,0-1 1 15,0 0-1-15,0 0-1 16,-3 0 1-16,-1 0 0 15,-5 0 1-15,-6 0 1 0,-5 0 1 16,-2-2-1 0,-6-6-1-16,-5 2 0 0,-4 3 0 15,-6-2 1-15,-2 4-1 16,-1-2 0-16,-1 3-2 16,0 0 1-16,0 0 1 15,-2 0 0-15,4 0-1 16,2 4 2-16,6 1-1 15,1-3 0-15,1 1 3 16,1 1-1-16,1-4 0 16,2 2-2-16,-2-1 0 0,-1 2 0 15,0-1 0-15,1-1 0 16,2 2 1-16,2-3 0 16,3 3-2-16,4-3 0 15,2 0 1-15,3 0-1 16,-2 0-1-1,1 0 2-15,-2 0 0 0,-5 1 1 16,-2 2-1-16,-1-2 0 16,1 1 0-16,3-1 0 15,0-1 0-15,3 0 0 16,5 0 0-16,2 0 1 16,2 2-1-16,-2-1-1 0,-3-1 0 15,-2 2 1 1,-2-1 0-16,3 0 3 15,-1-1-3-15,2 0-1 0,-1 0 1 16,2 0 1-16,-2 0-1 16,0 0 0-16,0 0 0 15,-1 0 1-15,-1 0-1 16,-2 0 0-16,-2 0 0 16,-1 0 1-16,0 0-1 15,3 0 2-15,2 0-1 16,4 0 2-16,3 0-3 15,4 0 0-15,3 0 1 16,1 0 0-16,2 0 0 16,0 0-1-16,1 0-1 0,1 0 1 15,-1 0 0 1,0 0 0-16,-1 0-1 0,-3 0-2 16,0 0-22-16,-4 0-40 15,1 0-219-15,6-11-765 16</inkml:trace>
  <inkml:trace contextRef="#ctx0" brushRef="#br0" timeOffset="16565.41">21102 11857 724 0,'0'0'124'16,"0"0"-119"-16,0 0 22 15,0 0 54-15,0 0-18 16,0 0-14-16,0 0-28 15,-29 0-7-15,28 0 14 16,-1 0 4-16,-2 0 5 16,-2 0-9-16,-3 0-3 15,-1 0-14-15,2 0-6 16,-3 2-5-16,0-2-42 0,-8 0-235 16</inkml:trace>
  <inkml:trace contextRef="#ctx0" brushRef="#br0" timeOffset="19412.75">6273 10686 112 0,'0'0'132'16,"0"0"-120"-16,0 0-7 16,0 0-5-16,0 0-1 15,0 0-235-15</inkml:trace>
  <inkml:trace contextRef="#ctx0" brushRef="#br0" timeOffset="20620.93">6270 10706 473 0,'0'0'103'16,"0"0"-66"-16,0 0 37 16,0 0 23-16,0 0-13 15,0 0-36-15,-15-17 27 16,9 17-30-16,-3 0-17 16,-7 0-3-16,2 0 2 15,-6 0-8-15,-1 0 1 16,0 8 11-16,0 2-7 0,0 1-11 15,6 2 3-15,2 2-3 16,7 0-3-16,3 4 0 16,3 1-3-16,0 3-1 15,6-2-5-15,12-4 2 16,4-3 1 0,1-6-2-16,2-2 0 0,2-6-2 15,1 0-7-15,-3 0-9 16,-2-10 0-16,-4-4 0 15,-7-2 10-15,-5-7 6 16,-7 0 4-16,0-1-4 16,0-1 2-16,-14 4 2 15,0 4 0-15,-2 2-4 16,4 8 0-16,-4 4 4 0,-1 1-4 16,4 2-4-1,-1 0-8-15,2 0-32 0,3 7-100 16,3 1-143-16,3-1-297 15</inkml:trace>
  <inkml:trace contextRef="#ctx0" brushRef="#br0" timeOffset="21154.98">6291 10680 327 0,'0'0'315'0,"0"0"-284"16,0 0 21-16,0 0 74 16,0 0-11-16,0 0-56 15,-9 0-59-15,21 0 3 0,9 7 44 16,10-1-2-16,1 2-31 16,2 1-3-16,-3 1-8 15,-2 1-3-15,-4 2 0 16,-3-2 0-16,-5 2 0 15,-4-1-10-15,-7 2 0 16,-3 2 4-16,-3 0 6 16,0 2 4-16,-9 0 6 15,-7 2-1-15,-6 1 10 16,-3 1 7-16,-6 0-8 16,0-1 5-16,-5-1-14 15,0-3 3-15,-1-3-3 16,7-2 1-16,2-2-8 15,8-5-2-15,7-4-3 16,7-1-35-16,6 0-67 0,0-16-172 16,3-3-319-16</inkml:trace>
  <inkml:trace contextRef="#ctx0" brushRef="#br0" timeOffset="21773.74">6094 10817 184 0,'0'0'184'0,"0"0"-159"0,0 0 51 16,0 0 7-16,0 0-28 15,0 0 11-15,0 0-6 16,0 0 7-16,0 0 36 16,0 0 6-16,-1 0-16 15,-14 0-37-15,-12 0-35 16,-13 3-4-16,-15 0-12 15,-13 0 11-15,-14 0 7 16,-9-2 7-16,-10 0 0 16,7 1 2-16,3-1-4 15,10-1 0-15,11 0 14 0,13 0-34 16,13 0 0 0,11 0-6-16,11 2 0 0,8-1 1 15,6 2-2-15,4-1-2 16,4-1-5-16,0-1-20 15,0 3-24-15,0 0-37 16,0 2-34-16,7-2-80 16,7-3-197-16</inkml:trace>
  <inkml:trace contextRef="#ctx0" brushRef="#br0" timeOffset="24392.86">5700 10888 734 0,'0'0'58'15,"0"0"-35"-15,0 0 115 16,0 0-32-16,0 0-54 16,0 0-19-16,-16 72-8 15,16-35-6-15,1 5 3 16,13 7-7-16,-2 5 6 16,3 5 13-16,-3 8-5 15,-1-1-7-15,0 5-3 16,-2 7-1-16,1 4-10 15,-1 1 0-15,-3 2 2 0,-1-3-3 16,2-3 13 0,-1 0-5-16,-3-1 0 0,0-4 1 15,0-3-3-15,-1-5-7 16,-1-5 0-16,2-6-2 16,0-5 1-16,2-4 1 15,2-5-4-15,-1-6 0 16,-3-5 2-16,0-6-3 15,0-3 0-15,0-6 1 16,-1-2-2-16,-1 0 0 16,-1-3 1-16,0-2 2 15,0-1-3-15,0-2 1 16,2-3-1-16,-2 0 1 16,1-2-1-16,2 0 1 0,0 0 4 15,3 0-1-15,4 0-3 16,5 0-1-16,2 0 0 15,2-2 0-15,3 0 0 16,1 0 0-16,7-2 0 16,6 1 0-16,5-2 0 15,7-3 4-15,6 3-8 16,2-4 4-16,4 5-2 16,3-2-1-16,-1 3 1 15,1 2-1-15,0-1 2 16,-4 2-1-16,-2 0 0 15,4 0 2-15,3 0 3 16,5-2-1-16,4-4-2 0,2-2 0 16,-1-4-3-16,2 1-2 15,1-1-5-15,1-3 5 16,0 4 5-16,3-2 0 16,-5 3 0-16,6 1 0 15,-2-1 0-15,-2 1 0 16,-2 0 0-16,-4-1 2 15,-2 0-2-15,4 1 3 16,-2 1-1-16,1-2-2 16,-1 1 0-16,-7-1-1 15,1 2-3-15,-2 1 3 16,0 0 1-16,-1 0 0 0,-3 1 1 16,-2 1 1-16,-3 0-2 15,0 1 0-15,-1 1 0 16,-3-1 2-16,-2 1-1 15,-3 3 2-15,0-4-2 16,-2 1 0-16,-1 0 0 16,6 0 2-16,3 0 1 15,5 1-4-15,0-1 0 16,1 1-2-16,-6-2 4 16,-1 2 0-16,-5 0 2 15,2 2 3-15,0 0-6 16,2 0 1-16,-2 0-2 15,0 0 0-15,-5 0 3 16,-4 0 2-16,-3 0-2 16,-5 0-2-16,0 0 4 0,-1 0 2 15,-2 0-3-15,-1 0-1 16,-4 0 2-16,1 0 4 16,-7 0-4-16,-6 2 2 15,3-1-2-15,-4-1 0 16,-1 1 0-16,0-1 2 15,1 0-2-15,-1 0-4 16,-1 0 2-16,-2 0-1 16,-1 0 2-16,-2 0 6 15,-1 0-6-15,-1 0-3 0,-1 0 5 16,0 0 2-16,0 0-3 16,0 0-3-16,0 0 1 15,0 0 0-15,0 0-1 16,0 0 0-16,0 0 6 15,0 0-2-15,0 0-3 16,0 0 4-16,0 0-1 16,0-7-6-16,2-1 2 15,1-2-2-15,0-3 0 16,0-2 1-16,-1-5-1 16,-1-2 1-16,-1-2-1 15,0-3 1-15,0 0 1 16,3-1-2-16,-1-1 3 0,-1 1-2 15,2-3-1-15,-3-1 1 16,0-3-1-16,0 1 0 16,0-2-1-16,0 3 1 15,0-2 2-15,0 2-2 16,0-1 0-16,0 4 0 16,0-4 0-16,6 3 2 15,1-3-2-15,1 1 0 16,2-5 0-16,-2-1 1 15,-2 0-1-15,1 1 1 16,-2 0-1-16,2 2 2 16,-3 4-2-16,1-1 1 15,-2 1 0-15,3 1-1 16,-1-2 5-16,0 0-5 0,1-1-1 16,-3 2 1-16,0 0 0 15,2 1 1-15,-1 1-1 16,-2 4 0-16,1-1 1 15,0 4-1-15,1 3 3 16,-2 2-3-16,-1 1-2 16,1 0 2-16,-2 2 2 15,3 0 0-15,-2-3-2 16,1 2 0-16,1-3 1 16,-3-4-1-16,1 0 0 15,1 0 0-15,-2 2 0 16,0 4 0-16,0 4-1 15,0 5 1-15,0 2 1 0,1-1-1 16,-1 0 0 0,0 0 1-16,0 0-1 0,0 0 0 15,2 0 0 1,1 0 0-16,-2-1 0 0,1 7 0 16,-2-4 0-16,1 5 0 15,-1-2-1-15,3 2 1 16,-2-2 0-16,2 2-1 15,2-1 0-15,3-2 0 16,2 2-2-16,8-2 2 16,1 0 1-16,4 0-1 15,4 1 1-15,2-1-1 0,4 0-2 16,-1 2-1 0,-1-1-4-16,-1 1 3 0,-2-1-2 15,2 2 3-15,-2-4 0 16,-1 3-2-16,1 0 5 15,-1 1-4-15,-2 0 2 16,0 0-4-16,0 0 3 16,0 0-8-16,-1 0 9 15,0 0-4-15,-2 0 4 16,4 0 3-16,-1 0-5 16,2-2 2-16,0 0 1 15,-1 1 2-15,-1 0-7 16,-3 1 1-16,0 0 4 15,-4-1 0-15,0 1 0 16,0 0 0-16,-3 0 2 0,1-2 0 16,-1 1-1-16,-1-1-2 15,-1 1-2-15,2 0 3 16,-2-1-1-16,-1 2 2 16,-4-1-1-16,2 1 1 15,-4-2 1-15,-3 2 0 16,3 0 0-16,-1 0 0 15,2 0-1-15,2 0 1 16,2 0 0-16,2 0 0 16,-3 0-1-16,1 0 0 15,1 0 1-15,-6 0-1 16,-3 0 2-16,-2 0-2 0,-1 0-3 16,0 0-1-16,0 0 0 15,0 0-2-15,0 0-1 16,0 0-17-16,0 0-38 15,-10 0-72-15,-2-1-123 16,6-2-566-16</inkml:trace>
  <inkml:trace contextRef="#ctx0" brushRef="#br0" timeOffset="24943.06">11701 10400 193 0,'0'0'561'0,"0"0"-544"15,0 0-11-15,0 0 49 16,0 0 70-16,0 0-40 16,-69 29-41-16,57-11-10 15,3 4-8-15,0-1-7 0,1 1 8 16,2 2-5 0,1-2 1-16,4 1-8 0,1-3-5 15,0-2 0-15,1-2 1 16,14-4-3-16,3-4-6 15,3-5 3-15,5-3-5 16,1 0-9-16,-1 0-8 16,2-6-16-16,-4-7 13 15,-5-5 18-15,-7-3 2 16,-4-3 11-16,-2-6 12 16,-6 1-15-16,0-4 6 15,-6 1 3-15,-5 4-4 16,1 4-4-16,-2 7 16 0,0 8 5 15,4 2-17-15,-3 6-13 16,0 1 1 0,2 0-3-16,-1 0-1 0,2 12-1 15,2 3-13-15,2 2-46 16,2 3-64-16,2 0-271 16</inkml:trace>
  <inkml:trace contextRef="#ctx0" brushRef="#br0" timeOffset="25610.7">11978 10339 659 0,'0'0'88'0,"0"0"-25"15,0 0 85-15,0 0-14 16,0 0-39-16,0 0-36 15,-3-3-31-15,9 3-3 16,11 0-5-16,2 6-3 16,7 2-13-16,-1 2-2 15,2-2-4-15,-1 4-3 0,0 1-19 16,-1-1-23-16,-2 2 8 16,-4-1-13-16,-5 1 32 15,-4-2-7-15,-3 2 22 16,-4-2 5-16,-3 1 6 15,0 1-4-15,0 0 18 16,-1 2 2-16,-12-1-6 16,-4 4 10-16,-4-1-4 15,-3 1 8-15,-1 1-9 16,-1-1-11-16,3-1 5 16,3-2-6-16,5-2-7 15,5-2-2-15,4-2-13 16,3-3-68-16,2-5-315 15</inkml:trace>
  <inkml:trace contextRef="#ctx0" brushRef="#br0" timeOffset="28352.84">10208 12439 151 0,'0'0'111'15,"0"0"44"-15,0 0-73 16,0 0 7-16,0 0 17 16,0 0-23-16,0 0 38 15,5-3-14-15,0 3-25 0,7 0-35 16,6 0-2-1,10 0-3-15,5 0-11 0,4 0-14 16,8 0-1-16,12 0-1 16,10 0 1-16,19 1-9 15,8 1 1-15,9-2-6 16,0 0-2-16,3 0-20 16,0 0 4-16,5-2-3 15,-1 0 9-15,6 0 6 16,2 2 2-16,3-1 4 15,4 1-1-15,-4-2 6 16,-1 0-7-16,-6-3-2 16,-6 1 2-16,-8-3 0 15,-3 3 0-15,-5-2 0 16,-2 0 0-16,-4 2 0 16,-5 0 4-16,1 1-2 15,0 0-2-15,3 0 4 0,6 3-2 16,2-1 4-1,-1 1-5-15,1 0 4 0,-1 0-4 16,8 1 6-16,1 5-5 16,4 1 8-16,7-1 7 15,-2 1-10-15,-1 0 0 16,4 0-2-16,5 3 1 16,0-2-6-16,10 3-1 15,-2 2 0-15,-1 0 2 16,-3 0-3-16,-2 0 5 15,-10-1-5-15,-10-1 3 16,-7 2-1-16,-11-3 2 0,-9 1-1 16,-6-1-1-16,-15-4 1 15,-9 1-1-15,-8-3 0 16,-6 0 0-16,0 1 0 16,-2-4-4-16,-3 1 4 15,0-2 0-15,-7 0 0 16,-2 0 0-16,-3 0 1 15,-3 0-1-15,-1 0 1 16,-2 0-1-16,2 0 1 16,2 0-1-16,3 0 0 15,5 0 0-15,3 0-1 16,-2 0 0-16,2 0-1 16,-6 0 1-16,-2 1 0 0,-5-1 2 15,-7 1-2-15,-1-1 3 16,0 0 0-16,0 0 6 15,0 0 5-15,0 0 7 16,0 0-5-16,0 0-6 16,0 0-5-16,0 0-2 15,0 0-2-15,0 0 6 16,-3-2-3-16,-3-7 11 16,0-1-2-16,-1-5 0 15,1 1-2-15,0-2-3 16,-2-5 6-16,2-2-3 15,-2-1-1-15,0-4 0 0,2-3-6 16,-1-5 2-16,-2 0-1 16,1-3 1-16,2 0-1 15,0 0-4-15,2-2 2 16,-3 0-1-16,1-2-1 16,1 1-1-16,2 0 1 15,0-1 4-15,3 1-2 16,0 3-1-16,0 2 1 15,0 7 1-15,0 1-3 16,-2-1 1-16,2 2-1 16,0-3 0-16,0-3 2 15,0-4 1-15,-1-5-3 16,1-3 2-16,-3-2 1 16,-1 0 0-16,-1 5-3 15,1 7 2-15,1 8 1 0,-2 5-3 16,2 4 0-16,0 2 3 15,-1-2 0-15,0-1-3 16,0 2 0-16,3-3 1 16,-4-3-1-16,1-3 0 15,-1-2 0-15,-1-3 2 16,1-2-1-16,-1 2-1 16,0 0-2-16,-2 0 2 15,3 5 2-15,1 1-2 16,-2 2-1-16,5 0 1 15,-1 0 0-15,2-2 0 16,0 0 0-16,0-1 0 0,0-1-1 16,0 1 1-1,0 7 1-15,0 6 0 0,0 7-2 16,0 4 1-16,0 3 0 16,0 0 1-16,0 0-1 15,0 0 0-15,0 0-1 16,0-1 1-16,0-1 0 15,0 0 3-15,2-4-3 16,-1 3 0-16,-1-1 0 16,2 2 0-16,-1 1 0 15,-1 1 0-15,0 0-2 16,3 0-2-16,0 0-1 16,6 0 5-16,6 0 0 0,7 0 1 15,4 0-1-15,2 0 0 16,2 0 0-16,1 0-2 15,2 0 1-15,1 0 2 16,-1 0-1-16,-1 0 0 16,-4 1 0-16,-4 2-1 15,-1-1 1-15,-1-1 0 16,-3 0 1-16,2 1-1 16,-3-2-4-16,-1 1 2 15,3-1 1-15,-2 0-3 16,1 2 1-16,-2 0-1 15,-3-2-1-15,-1 1 5 16,-3-1 1-16,-1 1-1 0,0-1 0 16,0 0-2-16,-1 0 5 15,0 0-3-15,-2 0 0 16,0 0 0-16,0 0 0 16,1 0 1-16,-4 0 0 15,0 0-1-15,4 0-1 16,0 0 1-16,5 0-1 15,1 0 2-15,1 1-1 16,2 2 0-16,-2 0 0 16,-1 0-1-16,-4-3 1 15,-3 3 0-15,0-3 1 16,-5 0-1-16,1 0 0 0,-1 0 0 16,4 0 1-1,4 0-1-15,4 1 0 0,2 0 0 16,3 1 0-16,-3 0-1 15,-2 0 2-15,-4-2-1 16,-4 0 0-16,-4 0 0 16,-1 0-1-16,0 0 1 15,0 0 0-15,0 0 0 16,0 0-5-16,0 0 0 16,-1 0-27-16,-11 2-78 15,-3-2-226-15,6 0-411 16</inkml:trace>
  <inkml:trace contextRef="#ctx0" brushRef="#br0" timeOffset="29098.03">16679 10623 511 0,'0'0'74'0,"0"0"25"16,0 0-12 0,0 0 32-16,0 0-33 0,0 0-11 15,-22-24-22 1,13 22-23-16,-4 1-19 0,-2 1 1 16,0 0 12-16,1 0-7 15,1 5-4-15,1 8-3 16,3 1-1-16,2 2-2 15,1 2-3-15,4 0 1 16,2 2-2-16,0-4-3 16,0-2 0-16,8-1 6 15,11-5-4-15,6-2 3 16,4-3-3-16,0-3 2 16,-2 0-4-16,-4 0-1 15,-4-7-2-15,-5-9-2 0,-4-4 5 16,-5-1 2-16,-5-4-1 15,0 0-1-15,0 0 1 16,-11 4-1-16,-4 4 0 16,-4 5 0-16,2 2-1 15,-2 5-4-15,2 4 4 16,1 1-2-16,3 0 2 16,1 0-1-16,4 1-24 15,2 6-52-15,6 1-166 16,0-4-163-16</inkml:trace>
  <inkml:trace contextRef="#ctx0" brushRef="#br0" timeOffset="29587.74">16687 10480 706 0,'0'0'121'0,"0"0"-90"16,0 0 48-16,0 0 20 16,0 0-11-16,0 0-55 0,17 1-14 15,9 10 25-15,7 0-22 16,3-1-11-16,1 2-10 15,-3 1 0-15,-4-3 0 16,-5 0 0-16,-6 1-2 16,-8-2 0-16,-5-1 1 15,-4 0-1-15,-2 2 0 16,0 0 1-16,-5 4 1 16,-6 4 1-16,-3-1 0 15,-2 3-3-15,-1 1 2 16,1-1 1-16,-1 0-1 15,-2-2 0-15,0 0 3 0,1-2 4 16,-3-2 2-16,3-2 0 16,-3-3-1-16,2-3 0 15,-2-1 6-15,-2-4-14 16,3 0-1-16,3 1-2 16,2-1-52-16,11 1-82 15,2-2-224-15</inkml:trace>
  <inkml:trace contextRef="#ctx0" brushRef="#br0" timeOffset="31941.98">15889 12580 348 0,'0'0'223'0,"0"0"-191"16,0 0 73-16,0 0 24 15,0 0-6-15,0 0-22 16,0-4-28-16,0 4-21 15,4 0-9-15,5 0-23 16,8 0 4-16,9 0 12 16,13 0 2-16,13 2-29 15,14 2 3-15,9-2-12 16,11 2 6-16,8-1-6 16,6 3 0-16,1-2-5 0,-5 3-9 15,-8-1 5-15,-6-1-23 16,3 3 4-16,5-3 25 15,7 2 3-15,11-3 0 16,6 3 0 0,5-3 4-16,4 1-3 0,-4-2 1 15,-7 1-1-15,-9 0 4 16,-8 0-5-16,-7-1 1 16,-4 2-1-16,-8-3 6 15,-3 3-6-15,-6 0-1 16,-1-1 1-16,0 2 2 15,2-1-2-15,4-2-1 0,-7 3 0 16,-5-3 1-16,-6-1 2 16,-3 0-2-16,-4 0 5 15,3-1-3-15,2 0 1 16,4 2 2-16,4 0-1 16,3 0 2-16,-1 2 1 15,1 0 0-15,0-1-1 16,-7-1-5-16,-8 0 5 15,-10-2-6-15,-7-1 7 16,-4 0-4-16,0 0 6 16,-1 0-2-16,6 0 5 15,1 0-9-15,3 0 4 0,-1 0-1 16,-2 0-2 0,-4 0-4-16,-7 0 8 0,-6 0-7 15,-5 0 13-15,-5 0-3 16,0 0-1-16,1 0 3 15,-3 0-4-15,1 0 1 16,-2 0 0-16,-2-1 0 16,-1-1-1-16,0 2 7 15,0-1 2-15,0-2 1 16,0-3-6-16,0-2-9 16,0-5-4-16,0-1 0 15,-3-1 0-15,0-5 0 16,-1-3 2-16,1-2-1 15,-3-5-1-15,0-1 2 16,2-3 0-16,-4-1-2 16,0-4 0-16,-2-4 0 0,1 2 3 15,2-1-3-15,-2-1 0 16,3 4 1-16,3 4-1 16,3 1 2-16,0 1-2 15,0 4 1-15,0-1 0 16,0 2 2-16,0-2-1 15,0-1-1-15,0-1-1 16,0 0 1-16,0 0 1 16,0 0-1-16,0 0 0 15,0-1 1-15,0 1-1 16,2-1-1-16,5-1 1 16,0-3-1-16,1-2 0 0,-4-2 1 15,1-4-1-15,-1-2 0 16,2 2 0-16,-2 1 1 15,1 4 0-15,0 1-1 16,1 1 0-16,1-1 0 16,2-1 0-16,0 1 1 15,0 0-1-15,0 3 0 16,-3 0 1-16,-2 1-1 16,-1 4 0-16,-3 0 0 15,0 2 0-15,0-2 1 16,0 2-1-16,0 0 0 0,-3 1 0 15,-3-2 1 1,0-1 0-16,-1 1-1 0,-1 0 0 16,1 5 0-1,1 4 2-15,-3 4-2 0,2 7 0 16,-1-3 0-16,0 5-1 16,1 0 0-16,1 1 2 15,2 1-1-15,1-1 1 16,1 0 2-16,1 0-2 15,1 0 2-15,0 1-3 16,0 0 0-16,0 3 2 16,0 1-2-16,0 0 0 15,0 2 2-15,0 0-2 16,0 0 0-16,0 0-1 16,0 0 1-16,0 0 1 0,1 0 0 15,13 0 0-15,7 0-2 16,4-1 1-16,3 1-1 15,7 0 1-15,3 0 0 16,7 0 0-16,0 0 0 16,-2 0-4-16,3 1 4 15,-4 1 0-15,0 0 0 16,-5 1-2-16,-5-3 1 16,-6 2-2-16,-6-2 3 15,-2 0 0-15,-3 0 0 16,-3 0-1-16,-2 0 0 15,-2 0 1-15,0 0-2 0,-2 0 1 16,4 0 1-16,3 1 0 16,2 1-1-16,6 0 1 15,0 1-2 1,1-1 0-16,0 2 1 0,-1-3 0 16,-4 2 0-16,-7 0 0 15,-1-1 1-15,-6-1 0 16,-3-1-1-16,0 0 1 15,0 0-1-15,0 0 1 16,0 0-1-16,0 0 1 16,0 0-10-16,0 0 3 15,0 0-27-15,0 1-45 16,0 4-85-16,0-3-127 0,0-1-449 16</inkml:trace>
  <inkml:trace contextRef="#ctx0" brushRef="#br0" timeOffset="32585.46">20894 10515 197 0,'0'0'310'0,"0"0"-275"15,0 0 21-15,0 0 11 16,0 0 1-16,0 0 54 16,0 0 0-16,-40-34-65 15,34 32-21-15,-2 1-7 16,-3 1-2-16,0-2-14 15,-1 2 4-15,-3 0-8 16,2 0-5-16,-5 0 1 16,3 0-4-16,-1 0 0 15,3 0 2-15,-1 4-2 16,2 3 2-16,0 3 1 16,3 0 0-16,1 4-4 0,5 0 5 15,2 2-5-15,1 1 6 16,0 0-1-16,6-2 1 15,6 0 0-15,7-1-1 16,0-1-4-16,4-3 1 16,1-4 0-16,0-2-2 15,-2-3 1-15,-4-1-3 16,-2 0 3-16,-4 0-1 16,-1-11 3-16,-1-3-3 15,-4-3 3-15,-3-3-2 16,-3 0 0-16,0 0 1 15,0-3 1-15,-3 2-2 0,-6 3-1 16,1 3 0-16,-3 9 0 16,2 0-4-16,-3 4 3 15,2 2 0-15,-1 0-4 16,1 0-10-16,1 2-15 16,3 9-62-16,3 2-142 15,3-2-93-15</inkml:trace>
  <inkml:trace contextRef="#ctx0" brushRef="#br0" timeOffset="33051.18">20856 10437 370 0,'0'0'83'0,"0"0"-34"16,0 0 24-16,0 0 32 15,0 0 3-15,0 0-38 16,3-7-31-16,17 12 59 15,6 6-25-15,2-1-48 16,0 0-13-16,0 2-2 0,1 0 5 16,-3 2-11-16,-3-1-2 15,-2-1 0-15,-10 0 3 16,-4-4-4-16,-5 1-1 16,-2-1 0-16,0 2 0 15,0 5 2-15,-6-2 6 16,-5 6 0-16,-4 2 4 15,0 4-1-15,-2 2 3 16,0 1-2-16,-2 3-3 16,-4 0-4-16,-4 0-5 15,-8 1-5-15,-6-7-201 16,-4-7-418-16</inkml:trace>
  <inkml:trace contextRef="#ctx0" brushRef="#br0" timeOffset="38928.47">23010 9994 355 0,'0'0'169'0,"0"0"-149"0,0 0-3 15,0 0 70-15,0 0-3 16,0 0-1-16,0 0-20 15,-5 0-45-15,5 0-8 16,0 0 2-16,0 0 2 16,0 0 9-16,0 0-2 15,0 0 4-15,0 0-5 16,0 0-1-16,0 0-3 16,0 0 1-16,0 0 3 15,0 0-4-15,0 0 1 0,0 0 1 16,0 0 7-1,0 0 7-15,0 0-4 0,0 0-8 16,0 0-2-16,0 0-5 16,0 0-1-16,0 0 0 15,0 0 3-15,0 0-5 16,0 0-3-16,0 0 3 16,0 0-3-16,0 0 0 15,0 0 3-15,0 0 1 16,0 0 1-16,0 0 3 15,0 0 0-15,0 0 3 16,0 0-7-16,0 0 3 16,0 0-4-16,0 0-2 15,0 0-2-15,0 0-4 16,0 0 3-16,0 2-2 0,8-2-1 16,8 0 4-16,9 0 0 15,5 0 9-15,6 0-8 16,1 0-3-16,1 0-1 15,1 0-1-15,1 0-2 16,-1-2 0-16,-3 2 0 16,-1-1 0-16,-3 0 0 15,-1 1 0-15,-3 0 0 16,1-2 2-16,-1 2-2 16,2 0 0-16,0-3 0 0,3-1-1 15,1 0 3 1,2-1 1-16,1 0-3 0,0 1 1 15,0 1-1-15,-1 2-3 16,-1 1 3-16,-2-1 1 16,-4 1 3-16,3 0-4 15,-1 0-1-15,6 0 1 16,-1 0 0-16,0 0 1 16,0 0-1-16,-3 0 0 15,-1 0 0-15,0 0 0 16,-2 0 1-16,1 0 0 15,2 0-1-15,0 0 0 16,-1 0 0-16,4-2 4 16,-5 2-5-16,-1 0 1 15,-3 0-1-15,-1-1 1 16,-1 1-1-16,-3-2-2 16,-5 1 2-16,0 1 1 0,-1-2-1 15,-2 2 0-15,0 0 2 16,-2 0-2-16,-3-1 1 15,-3 1 0-15,-2 0 2 16,5 0-2-16,-2 0 0 16,3 0-1-16,-3 0 0 15,2 0 1-15,-3 0 1 16,1 0-1-16,-2 0 0 16,-2 0 0-16,0 0 0 15,-3 0 0-15,0 0 1 16,0 0-1-16,0 0-1 0,0 0 0 15,0 0 1-15,0 0-4 16,0 0 2-16,-3 0 2 16,-6 0-16-16,-3 0-84 15,-4-1-332-15</inkml:trace>
  <inkml:trace contextRef="#ctx0" brushRef="#br0" timeOffset="40391.12">21718 10357 1100 0,'0'0'51'0,"0"0"-19"16,0 0 36-16,0 0-22 15,0 0-10-15,0 0-23 16,24 33 10-16,-12 0 18 16,2 4-6-16,0 4-3 15,1 1-1-15,-3 4-4 16,2-4-12-16,-3-1-4 16,0-3-2-16,2-2-6 15,-7-6-2-15,0-4-2 16,0-6 0-16,-4-6-24 0,-1-7-51 15,-1-6-87-15,0-1-130 16,0-8-198-16</inkml:trace>
  <inkml:trace contextRef="#ctx0" brushRef="#br0" timeOffset="40772.22">21815 10363 1008 0,'0'0'75'0,"0"0"-53"15,0 0-22-15,0 0 49 16,0 0-19-16,0 0-18 0,52 20 12 16,-25 0-1-16,0 3-2 15,1 4-1-15,-4 1-1 16,-2 3 5-16,-1 3-10 15,-6-1-2-15,-2 0 1 16,-2 2 0-16,-5-4-4 16,0 1-2-16,-6-1-6 15,0-1 9-15,-3-2-5 16,-12-3 0-16,-3-5 3 16,-1-4 4-16,-5-5-1 0,-1-3-3 15,1-4 0 1,-1-4-4-16,3 0-4 0,5-1-10 15,4-16-54-15,9-5-94 16,4-5-253-16</inkml:trace>
  <inkml:trace contextRef="#ctx0" brushRef="#br0" timeOffset="41142.97">22258 10632 1119 0,'0'0'43'0,"0"0"-38"0,0 0 20 16,0 0 64-16,0 79-21 16,-2-52-15-16,1-2-24 15,1-2-7-15,0-3-12 16,0-4 4-16,4-4-4 15,13-6-4-15,7-6-3 16,7 0-3-16,3-6-6 16,-1-12 0-16,-9-4-4 15,-12 1 6-15,-9-2 4 16,-3-1 0-16,-13 1 4 16,-14 3 4-16,-8 8-1 15,-2 3 1-15,0 8 3 0,1 1-7 16,2 0-3-16,4 0-1 15,7 8-16-15,6 2-103 16,4-2-151-16,3-2-392 16</inkml:trace>
  <inkml:trace contextRef="#ctx0" brushRef="#br0" timeOffset="42088.3">17652 10275 634 0,'0'0'435'0,"0"0"-370"15,0 0 11-15,0 0-6 16,0 0 1-16,0 0-29 15,2 0-27-15,2 23-9 16,6 10 30-16,0 4-21 16,0 3-7-16,2-1-3 0,-3-2-4 15,0-3-1 1,0-1 0-16,0-5-32 0,0-3-86 16,2-6-51-16,-1-7-190 15,-4-8-161-15</inkml:trace>
  <inkml:trace contextRef="#ctx0" brushRef="#br0" timeOffset="42478.35">17640 10278 717 0,'0'0'131'0,"0"0"-112"16,0 0 45-16,0 0 9 0,0 0 12 15,0 0-45-15,12-25-24 16,6 25 0-16,2 0-10 16,2 0-1-16,2 8 0 15,-1 4-1-15,-1 3-3 16,-5 1 4-16,-4 5 0 16,-5 1-2-16,-5 7 9 15,-3 5 0-15,0-1 5 16,0 3 3-16,-13-3-8 15,-2 1 15-15,-1-5-10 16,-1-3-6-16,1-3 2 16,2-5 0-16,1-2-6 15,1-5 2-15,0-2-2 0,-1-2-6 16,5-5 1-16,3-2-2 16,4 0-4-16,1 0-83 15,5-15-169-15,11-5-333 16</inkml:trace>
  <inkml:trace contextRef="#ctx0" brushRef="#br0" timeOffset="42766.52">17949 10546 756 0,'0'0'80'16,"0"0"-74"-16,0 0 79 16,0 0 39-16,0 0-32 15,0 0-6-15,2 20 1 16,-1-7-33-16,2 2-11 16,-1 3-1-16,1 5-19 15,0 3-7-15,0 5-7 16,-2 5-6-16,-1 4-2 15,0 6-1-15,0-2-68 16,0-3-152-16,0-9-461 16</inkml:trace>
  <inkml:trace contextRef="#ctx0" brushRef="#br0" timeOffset="43754.77">12987 10344 1063 0,'0'0'90'0,"0"0"-66"16,0 0 33-16,0 0-21 16,0 0-12-16,0 0 12 15,18 74-3-15,-5-30-15 16,1 1 0-16,0 0-4 16,0 0-7-16,-6-4 2 0,0-1-9 15,-6-7 0 1,-1-1-41-16,-1-10-66 0,3-5-77 15,0-12-177-15,-1-5-352 16</inkml:trace>
  <inkml:trace contextRef="#ctx0" brushRef="#br0" timeOffset="44144.7">12980 10373 123 0,'0'0'755'0,"0"0"-727"16,0 0 15-1,0 0 61-15,0 0-39 0,0 0-23 16,16-17-17 0,9 17-2-16,5 0 0 0,0 0-15 15,-2 0-3-15,-1 8-3 16,-4 6-2-16,-1 5 5 15,-1 7-1-15,-5 4-1 16,-4 6 2-16,-5 4 2 16,-5 2 3-16,-2-3 1 15,0-2 11-15,-9-4-7 16,-6-3 7-16,-4-4-7 16,4-5-8-16,-1-7-2 15,1-5 8-15,2-3-9 0,-1-5-4 16,0-1 0-1,1-1-27-15,7-16-77 0,6-4-92 16,3-1-238-16</inkml:trace>
  <inkml:trace contextRef="#ctx0" brushRef="#br0" timeOffset="44527.99">13350 10681 420 0,'0'0'636'0,"0"0"-617"15,0 0 70 1,0 0-4-16,0 0-54 0,0 0 3 16,11-24-22-16,10 14-12 15,0 2 0-15,0 3 0 16,-4 2 0-16,-6 3-1 15,-3 0-1-15,-4 0-2 16,-2 4-1-16,-2 9 5 16,0 4 14-16,0 4 13 15,-14 3-10-15,-2 0-1 16,4 2-2-16,3-6 2 16,3-1-13-16,6-8 11 0,0-2-13 15,0-5 5 1,7-4-2-16,16 0 2 0,17-6-6 15,13-18-5-15,5-7-77 16,1-1-81-16,-10-1-256 16,-14 4-278-16</inkml:trace>
  <inkml:trace contextRef="#ctx0" brushRef="#br0" timeOffset="45545.65">7342 10446 741 0,'0'0'60'16,"0"0"74"-16,0 0 9 16,0 0-32-16,0 0-16 15,0 0-13-15,-8-22-50 0,8 22-19 16,0 18-9-16,15 12-1 16,0 11 14-16,1 4-3 15,-1 0-8-15,0 0-1 16,-6 0 1-16,3 0-4 15,-6-4-4-15,1-3-1 16,-2-6-43-16,2-10-70 16,4-10-64-16,1-7-204 15,-3-5-350-15</inkml:trace>
  <inkml:trace contextRef="#ctx0" brushRef="#br0" timeOffset="45913.39">7340 10483 749 0,'0'0'52'16,"0"0"-28"-16,0 0 11 16,0 0 14-16,0 0 18 15,0 0 2-15,64-57-21 16,-43 55-28-16,0 2-2 15,0 0-11-15,0 5 4 16,-2 13 7-16,-4 7-2 16,0 2 0-16,-5 5 8 15,-2 3-8-15,-1 3 3 0,-4 0-8 16,-3 0 7-16,0-2-1 16,0-4-3-1,-3-2-2-15,-10-6 3 0,1-3-7 16,-3-7 2-16,3-2-6 15,4-7-3-15,1-4-2 16,4-1-5-16,3 0-75 16,0-15-67-16,0-5-221 15</inkml:trace>
  <inkml:trace contextRef="#ctx0" brushRef="#br0" timeOffset="46464.19">7719 10780 1052 0,'0'0'62'16,"0"0"-12"-16,0 0 15 15,0 0-30-15,0 0-13 16,0 0-10-16,33-33-10 15,-26 30 1-15,-2 2 0 16,-2 1-3-16,-2 0-3 16,2 5-2-16,-1 9-1 15,-2 3-1-15,0 3 0 0,0 1-4 16,0 1 6-16,0-3 3 16,0-1 2-16,0-4-1 15,0-2 0-15,0-5 1 16,5-1-1-16,1-4 1 15,-1 1 3-15,1 0 0 16,0-1-3-16,-1-1 1 16,0 0 1-16,1 2 0 15,-1 0 1-15,2 1 4 16,-2 2-3-16,2-1 1 16,1 2 1-16,-4 2 1 15,-1-1 4-15,-3 4 3 0,0-2 11 16,0 0-8-1,0 0 13-15,-1-2-8 0,-7-2 0 16,-5 0 6-16,-4-2-11 16,-8-4 0-16,-3 0-10 15,-4 0-2-15,6-10-5 16,7-6-34-16,8-3-91 16,11-4-64-16,0 3-329 15</inkml:trace>
  <inkml:trace contextRef="#ctx0" brushRef="#br0" timeOffset="55924.24">8805 10517 175 0,'0'0'98'16,"0"0"-83"-16,0 0 26 15,0 0 32-15,0 0-1 16,0 0-34-16,0 0-12 16,0 0-10-16,0 1 19 15,0-1 0-15,0 0 7 0,0 0-5 16,0 0-4 0,0 1-6-16,0-1 9 0,0 0-14 15,0 0 3-15,0 0-11 16,0 0-4-16,0 0 0 15,0 0-4-15,0 0-1 16,0 0 12-16,0 0-3 16,0 0 6-16,0 0 1 15,0 0-1-15,0 0 5 16,0 0 5-16,0 0-8 16,0 0-4-16,0 0-10 15,0 0 10-15,0 0-7 16,0 0 4-16,0 0-11 0,3 0 2 15,0 0 1-15,2 0-7 16,1 2 6-16,1-2-4 16,0 0 4-16,1 0-2 15,1 0-4-15,3 0 1 16,-3 0 0-16,0 0 3 16,-1 0-3-16,-3 0 0 15,1 0-1-15,-3 0-4 16,-1 0 4-16,-1 0 0 15,2 0 3-15,3 0-3 16,-2 0 1-16,4 0-1 16,-2 0 0-16,0 0-1 15,1 0 0-15,-2 0 1 16,-2 0-1-16,-2 0 1 0,1 0 0 16,-1 0-4-1,1 0 3-15,2 0 1 0,1 0 3 16,2 0-2-16,0 0-1 15,1 0 0-15,3 0 2 16,-1 0-1-16,-3 0-1 16,-1 0-2-16,-1 0 2 15,-2 0 0-15,0 0 3 16,3 0-3-16,-3 0 0 16,3 0 0-16,3 0 0 15,4 0 7-15,-1 0-6 16,6 0 3-16,-2-3-3 0,1 0 0 15,-5 1 4-15,1 1-3 16,-4 0-2-16,-3 1 0 16,3 0 0-16,0 0 1 15,0 0-1-15,1 0 0 16,2 0-3-16,0 0 3 16,0 0 4-16,1 0-3 15,-2 0-1-15,-3 0 0 16,-1 0 0-16,-3 0-1 15,2 0 2-15,-1 0-5 16,4 0 4-16,0 0 0 16,-2 0 4-16,1 0-4 15,-4 0 0-15,2 0-2 0,-3 0 2 16,-2 0 1 0,-1 0 1-16,0 0 3 0,0 0 8 15,0 0 5-15,0 0 2 16,0 0-9-16,0 0-2 15,0 0 8-15,0 0 0 16,0 0-5-16,0 0 3 16,0 0-1-16,0 0 2 15,0 0-1-15,0 0-3 16,0 0-3-16,0 0 2 16,0 0-6-16,0 0 3 15,0 0-2-15,0 0-1 0,0 0-2 16,0 0-1-1,0 0 1-15,0 0-3 0,0 0 2 16,0 0-2-16,0 0 1 16,0 0-2-16,0 0 1 15,0 0-60-15,0-4-392 16</inkml:trace>
  <inkml:trace contextRef="#ctx0" brushRef="#br0" timeOffset="72512.72">28448 1013 757 0,'0'0'348'16,"0"0"-321"-16,0 0 30 16,0 0 24-16,0 0-9 15,0 0-8-15,0 0-21 16,0 0-17-16,-9 0-20 16,9 0 8-16,0 0 10 15,0 0-1-15,0 0-10 0,0 0-5 16,0 0-1-16,0 0-3 15,0 2-2-15,0 9 0 16,0 3 0-16,0 8 5 16,0 2-2-16,4 9 1 15,1 5-1-15,-1 4 3 16,-1 3 2-16,-1 3-3 16,-2 2 2-16,0 0 3 15,0 4-11-15,0 1 2 16,0-1 1-16,0-6-3 15,0-7 2-15,0-9-3 16,-2-6 1-16,2-5 3 16,0-6-1-16,0-7-1 15,0-2 0-15,0-5-2 0,0 1 3 16,0-2-2 0,0 0 0-16,2 0-1 0,14 2 1 15,11-2 7-15,13 0-4 16,5 0 2-16,6 0-4 15,-2-5 2-15,0-2-3 16,-4 0 1-16,-6 2-2 16,-8 0 0-16,-10 2 0 15,-6-2 3-15,-9 4-3 16,-3 1 0-16,-1 0 3 16,-2 0 0-16,0 0 0 0,0 0 1 15,0 0-4 1,0 0-1-16,0-2-10 15,0-2-31-15,0-3-45 0,0-4-192 16,0-4-1023-16</inkml:trace>
  <inkml:trace contextRef="#ctx0" brushRef="#br0" timeOffset="74374.75">28454 1040 621 0,'0'0'74'15,"0"0"-12"-15,0 0 41 16,0 0 44-16,0 0-50 15,0 0-47-15,0-3-24 16,0 6-19-16,0 12-1 16,0 11 22-16,0 8-5 15,0 5 0-15,0 9 3 0,0 4-4 16,0 6-5-16,0 6 2 16,0 4 6-16,0 3-12 15,0 0 0-15,-3-4 7 16,-3 0 0-16,0-5 0 15,2-4-8-15,-1 0-6 16,4-8 5-16,1-4-3 16,0-7-2-16,0-5-2 15,0-7 0-15,0-6-3 16,0-6 1-16,0-6-1 16,0-6 2-16,0 0-3 15,0-3-4-15,0 0-14 0,0-3-21 16,0-18-43-16,0-11-176 15,0-8-242-15</inkml:trace>
  <inkml:trace contextRef="#ctx0" brushRef="#br0" timeOffset="75042.89">28464 1099 681 0,'0'0'23'16,"0"0"-16"-16,0 0 44 16,0 0 45-16,0 0-9 15,0 0-38-15,103-21-19 16,-73 21-7-16,0 4 1 15,1 10-7-15,-4 5 4 16,-3 6-5-16,-2 5-2 16,-2 5 7-16,-7 6-2 15,-5 1 11-15,-4 6-8 16,-4 3 4-16,0 3-5 16,0 2 2-16,-1-1-12 15,-8-6-2-15,0-6-8 0,-5-11 2 16,-1-6 2-1,-2-5-5-15,-2-9 8 0,-3-3-1 16,-2-5 2 0,-2-4-3-16,-3 0 3 0,-2-6 10 15,3-10-8-15,3-4-3 16,6-4-5-16,4 0 4 16,5 3-1-16,5-1-4 15,4 8-1-15,1 4 3 16,0 3-4-16,0 3 0 15,0 1 0-15,0 2-1 16,4 1 1-16,4 0-4 16,2 0 3-16,4 7-2 15,5 7 2-15,2 6 1 0,4 2 3 16,4 2-1-16,2 0 6 16,5 1-1-16,4-3-1 15,2-1-6-15,0-1 7 16,2-3-7-16,0-4 2 15,-1-3 1-15,-4 0-3 16,-2-5-18-16,-3-4-83 16,-2-1-33-16,-4 0-275 15</inkml:trace>
  <inkml:trace contextRef="#ctx0" brushRef="#br0" timeOffset="75302.5">29059 1545 1041 0,'0'0'113'0,"0"0"-88"16,0 0 56-16,0 0-22 16,0 0-37-16,0 0 11 15,-8 96-3-15,19-51-7 16,5-3-9-16,1 5-5 15,0-2-5-15,1 2-2 16,-3-2-2-16,-1-4-1 0,-4-3-47 16,-1-6-59-16,-2-7-37 15,-1-9-197-15,1-10-200 16</inkml:trace>
  <inkml:trace contextRef="#ctx0" brushRef="#br0" timeOffset="75503.86">29208 1451 279 0,'0'0'759'0,"0"0"-724"16,0 0 0-1,0 0 26-15,0 0-40 0,0 0-21 16,-19-15-34-16,33 23-97 15,7 7-132-15,-1 2-383 16</inkml:trace>
  <inkml:trace contextRef="#ctx0" brushRef="#br0" timeOffset="76511.35">29510 1666 1130 0,'0'0'50'0,"0"0"-13"0,0 0 43 15,-85-3 2-15,51 13-10 16,0 4-40-16,1 8-18 16,6 2-7-16,7 5-3 15,10 7-2-15,10 0-4 16,0-2-4-16,24-4-17 15,13-7-29-15,14-8-7 16,2-11-23-16,-3-4 4 16,-6-3 24-16,-9-15 9 15,-11-5 33-15,-8-2 12 16,-7-2 20-16,-6 2 8 16,-3 1 6-16,0 2-4 15,-7 7 6-15,-2 3-11 0,1 7-9 16,4 3 8-16,2 2-23 15,-2 0-1-15,4 12-5 16,-1 9 5-16,1 8 21 16,0 4-5-16,0 5 3 15,5 4-3-15,7 2-5 16,0 5-10-16,1 1 6 16,3 5-7-16,-2 2-3 15,0-4-26-15,-1 0 0 16,-7-8-17-16,-4-6 20 15,-2-9 23-15,-3-12 3 16,-15-8 16-16,-3-10 40 0,-2 0-3 16,3-23-6-1,5-16-14-15,9-15-4 0,6-16-11 16,4-13-16-16,19-13-2 16,11-8-19-16,8-3-14 15,1 1 7-15,5-3 14 16,-3-5-17-16,-4-2 1 15,-7-3 12-15,-4 2-1 16,-8 9 17-16,-11 11 51 16,-9 25-41-16,-2 26 15 15,0 23 13-15,-3 13-10 16,0 10-9-16,-4 4-19 0,-3 25-3 16,3 17 3-1,1 17 3-15,6 17-3 16,0 9 6-16,16 13 3 0,2 13 1 15,-6 0-1-15,-3 0-7 16,-3-10-2-16,-6-17 4 16,0-17-4-16,0-17 1 15,-9-20-3-15,2-12 2 16,1-14 0-16,3-8 0 16,-2-4 4-16,0-22 12 15,-2-11-14-15,4-10 1 16,3-7-2-16,0-2-1 15,0-2-10-15,8 6-1 16,7 9-7-16,0 10 7 16,1 11 5-16,1 8 5 0,-1 10-3 15,-1 4 1 1,3 16-1-16,-1 18-1 0,5 8 5 16,0 7 2-16,2 1 3 15,-5-2-5-15,2 0 0 16,-3-4-14-16,-2-5-65 15,1-8-98-15,-2-10-278 16</inkml:trace>
  <inkml:trace contextRef="#ctx0" brushRef="#br0" timeOffset="76747.24">30313 1154 1006 0,'0'0'178'16,"0"0"-166"-16,0 0 5 15,-14 92 46-15,14-28 22 16,5 15-16-16,13 10-37 16,1 4-23-16,4-4-7 15,-1-10-2-15,-6-12-33 16,1-11-74-16,-10-10-100 15,-7-16-148-15,0-11-410 16</inkml:trace>
  <inkml:trace contextRef="#ctx0" brushRef="#br0" timeOffset="76920.73">30222 1569 1094 0,'0'0'149'0,"0"0"-64"0,0 0 5 16,0 0-48-16,0 0-30 16,135-54-12-16,-61 30-2 15,-1-2-134-15,-2 3-240 16</inkml:trace>
  <inkml:trace contextRef="#ctx0" brushRef="#br0" timeOffset="77950.88">31289 1347 813 0,'0'0'370'15,"0"0"-325"-15,0 0 31 16,0 0-4-16,0 0-49 15,0 0-20-15,-52-12 2 16,25 14-5-16,-2 16 0 16,4 5 1-16,-1 6-1 15,6 8-6-15,4 0-7 16,6 4-22-16,6-1-36 16,4-10 24-16,0-1 18 0,6-8 21 15,10-3 1 1,6-2 7-16,0 0 2 0,0-1-2 15,0-1 1-15,-4 3-1 16,0 0 1-16,-3 1 6 16,-2 1-2-16,-2 3-4 15,-5 2 2-15,-5-2 0 16,-1-1-2-16,0-3 2 16,-6-5-2-16,-4-6 4 15,1-5 6-15,2-2 5 16,5 0 15-16,2-2 23 15,0-18 1-15,5-9-42 16,15-10-6-16,10-6 0 0,8-11-7 16,6-15 0-1,1-22-4-15,3-13-18 0,-5-7-12 16,-4 0 0-16,-8 19 10 16,-12 6 21-16,-9 18 3 15,-10 14 5-15,0 14 14 16,0 16 33-16,-10 12 6 15,4 10-43-15,-3 4-13 16,-4 7-2-16,1 25-10 16,0 13 10-16,8 14 7 15,4 13 5-15,1 8 0 16,12 6-6-16,0 6-2 16,-3 4 0-16,-1-1-3 0,-3-8-1 15,-5-12 0-15,-1-20-2 16,0-16 0-16,0-11-1 15,-9-13-2-15,2-6 1 16,0-9 4-16,-1-3 4 16,0-20 9-16,0-11-1 15,3-5-7-15,5-9 2 16,0-7-5-16,10 0-1 16,9 8-2-16,-2 15 2 15,0 14 3-15,-1 18-4 16,-1 4-3-16,5 26 1 15,0 17 2-15,-1 8 13 16,-2 2-6-16,-3-2-3 16,0-2-1-16,-3-4-3 0,4-5-7 15,-5-5-45 1,1-13-96-16,2-10-186 0,-2-13-313 16</inkml:trace>
  <inkml:trace contextRef="#ctx0" brushRef="#br0" timeOffset="78147.09">31802 1404 308 0,'0'0'682'0,"0"0"-598"16,0 0-22-16,0 0-6 0,4 83 12 15,13-26 1-15,8 3-41 16,5 1-17-16,0-1-11 15,1-9-26-15,-3-8-114 16,-8-10-210-16,-10-13-223 16</inkml:trace>
  <inkml:trace contextRef="#ctx0" brushRef="#br0" timeOffset="78307.34">31993 1376 959 0,'0'0'88'16,"0"0"-77"-16,0 0-8 0,0 0-3 15,0 0-31-15,0 0-188 16,34-7 18-16</inkml:trace>
  <inkml:trace contextRef="#ctx0" brushRef="#br0" timeOffset="78578.89">32264 1051 864 0,'0'0'145'16,"0"0"-54"-16,0 0 3 0,0 0-49 16,0 0-12-16,0 0-4 15,-30 51 8-15,29 7 14 16,1 15 5-16,0 13-36 15,0 16 4-15,1 5-12 16,2-2-5-16,-1-7-3 16,-2-14-1-16,0-11-6 15,0-11-6-15,-9-13-40 16,-10-9-95-16,-5-12-160 16,-3-12-39-16,-6-12-288 15</inkml:trace>
  <inkml:trace contextRef="#ctx0" brushRef="#br0" timeOffset="78743.24">31948 1581 969 0,'0'0'250'0,"0"0"-175"16,97-17-8-16,-42 13-34 15,7 3-22-15,9 1-9 16,1 0-2-16,-5-6-115 15,-9-3-367-15</inkml:trace>
  <inkml:trace contextRef="#ctx0" brushRef="#br0" timeOffset="81916.83">28731 4343 1131 0,'0'0'61'15,"0"0"-20"-15,0 0 45 16,0 0-8-16,0 0-29 16,0 0-20-16,-3-11-14 15,3 24-9-15,0 15 1 16,0 8 7-16,0 7-8 16,-1 7 5-16,-7 1 7 15,0 9-7-15,-1 5 4 16,1 1-4-16,1-1-8 15,5-6 2-15,2-7-4 0,0-8 0 16,15-6-1 0,7-5 1-16,7-9 4 0,5-6-2 15,8-10-3 1,8-6-2-16,3-2-4 0,4-8 6 16,-2-12-14-16,-3-7 6 15,-9-5 0-15,-8-4 1 16,-10-6 0-16,-10-3 3 15,-11-2 3-15,-4 2 1 16,0 5 0-16,-8 9 0 16,-9 7 0-16,-4 7-1 15,-1 6 1-15,-1 5 2 16,4 5-2-16,2 1 0 16,4 0 1-16,2 20-2 0,4 10 2 15,0 7-1-15,5 8 0 16,2-1 5-16,0 0-4 15,10-3 0-15,9-5-1 16,9-6-12-16,6-7-71 16,11-8-126-16,4-13-206 15</inkml:trace>
  <inkml:trace contextRef="#ctx0" brushRef="#br0" timeOffset="82266.17">29548 4246 1134 0,'0'0'42'0,"0"0"-30"16,0 0-3-16,0 0 14 15,0 0 63-15,-44 115-23 16,44-51-19-16,0 7-9 16,21 5-12-16,2 4-4 15,0 7-8-15,0-1-1 16,-4 2-4-16,-7-4-3 16,-6-4 3-16,-6-7-5 0,0-5-2 15,-9-12-15 1,-13-10-46-16,-5-10-47 0,-4-13-43 15,-5-12-133-15,-3-11-3 16</inkml:trace>
  <inkml:trace contextRef="#ctx0" brushRef="#br0" timeOffset="82418.09">29258 4916 473 0,'0'0'348'16,"0"0"-189"-16,0 0-37 15,115-35-39-15,-69 31-32 0,6 0-28 16,3-2-14 0,2 0-9-16,0-1-37 0,1-4-156 15,-4-2-299 1</inkml:trace>
  <inkml:trace contextRef="#ctx0" brushRef="#br0" timeOffset="83153.64">30074 4220 829 0,'0'0'199'0,"0"0"-153"15,0 0 14-15,0 0-2 16,0 0-20-16,0 0 22 16,-18 122-2-16,18-45-14 15,2 11-21-15,11 5-13 16,-1-1 2-16,-4-6-8 15,-1-9-4-15,-2-10-10 16,3-14-54-16,-2-10-118 16,2-13-191-16,-2-17-400 0</inkml:trace>
  <inkml:trace contextRef="#ctx0" brushRef="#br0" timeOffset="83334.08">29895 4602 241 0,'0'0'895'0,"0"0"-838"15,0 0-43-15,0 0-8 0,115-26-4 16,-51 22-2 0,6 2-1-16,3 1-108 0,2-5-281 15</inkml:trace>
  <inkml:trace contextRef="#ctx0" brushRef="#br0" timeOffset="84251.5">31020 4428 985 0,'0'0'192'0,"0"0"-184"0,0 0-6 16,0 0 0-16,0 0 7 15,0 0 20-15,-82 28-10 16,73-3-13 0,6 4-3-16,3 2-1 0,0 1-2 15,0 2 0-15,8 1 0 16,3 5-1-16,0-2 2 15,1-1-1-15,0-2 3 16,-3-4-2-16,1 0-1 16,-2-3 4-16,-5-1-3 15,-2-2 0-15,-1 1 1 16,0-5-1-16,-12-3 0 0,-16-5 4 16,-12-7 0-16,-7-4 4 15,-3-2-9-15,9 0 8 16,13-10 16-16,12-8 20 15,13-7 4-15,3-5-18 16,11-4-18-16,22 1-2 16,14-2-10-16,12 2-5 15,4-1 5-15,1-2-4 16,-4 2-7-16,-5-6 5 16,-9 0 0-16,-9-2 6 15,-10-6 0-15,-10-3 0 16,-10-5 1-16,-7-2 2 15,0 1-2-15,-4 10 7 16,-5 8 5-16,1 15-4 16,4 13 1-16,2 7 1 15,2 4-5-15,0 0-5 0,0 8-1 16,0 22-9-16,2 17 9 16,10 12 4-16,3 11 1 15,3 6-1-15,-2 5 1 16,-3 8-5-16,-2-5 1 15,-4-6-1-15,-5-10 0 16,-2-17-3-16,0-13 1 16,-9-13 2-16,0-11-3 15,3-7 1-15,4-7-3 0,2 0 5 16,0-18 6 0,0-9-6-16,12-5-1 15,5-4 0-15,-1 0-3 0,4-1 2 16,-4 6 4-16,0 6-2 15,-2 8 2-15,-1 8 0 16,-5 8-1-16,1 1-1 16,3 15 3-16,-2 17-1 15,3 8 3-15,-4 6 1 16,0 0-3-16,-1-1 0 16,1 0-1-16,0-3-2 15,-2-8-2-15,1-2-23 16,-1-10-25-16,1-9-106 15,-1-12-169-15,5-1-287 16</inkml:trace>
  <inkml:trace contextRef="#ctx0" brushRef="#br0" timeOffset="84465.33">31555 4592 538 0,'0'0'661'0,"0"0"-608"16,0 0-10-16,0 0-21 16,0 0 26-16,5 72 17 15,15-27-37-15,3 4-20 16,-2 2-8-16,-6-2-9 16,-5-7-82-16,-6-5-103 15,-4-10-177-15,0-7-323 0</inkml:trace>
  <inkml:trace contextRef="#ctx0" brushRef="#br0" timeOffset="84945.66">31587 4366 720 0,'0'0'178'0,"0"0"-152"16,0 0 6-16,0 0 15 15,0 0-12-15,0 0-35 16,-6-2-90-16,6 2-70 16,4 2-54-16</inkml:trace>
  <inkml:trace contextRef="#ctx0" brushRef="#br0" timeOffset="85288">31930 4242 1100 0,'0'0'56'0,"0"0"-31"15,0 0 4-15,0 0 21 16,0 0-2-16,0 0-2 16,-18 79-11-16,18-20-14 15,0 11 2-15,15 11 0 16,2 7-8-16,-1 7-4 0,-3 0-1 16,-1-4 2-1,-6-9 5-15,-6-12-8 16,0-13-9-16,0-7 0 15,-14-7-20-15,-3-11-42 0,-8-10-55 16,-8-12 12-16,-8-10-171 16,-6-7-205-16</inkml:trace>
  <inkml:trace contextRef="#ctx0" brushRef="#br0" timeOffset="85447.21">31776 4764 1072 0,'0'0'126'0,"0"0"-70"16,80-22-8-16,-30 19-15 0,8 3-7 15,5-1-20-15,1 1-6 16,-4-1-76-16,-8-2-253 16,-10 0-565-16</inkml:trace>
  <inkml:trace contextRef="#ctx0" brushRef="#br0" timeOffset="87523.13">29213 7096 958 0,'0'0'151'0,"0"0"-114"16,0 0 49-16,0 0-22 15,0 0-5-15,0 0-14 16,-5 28-23-16,5 11 2 16,0 11 17-16,7 8-23 15,2 7 1-15,3 5-2 16,-1 0-2-16,-1-3-4 0,-3-6-3 16,-2-11-6-1,-4-7-2-15,1-10-3 0,0-12-19 16,1-8-31-16,2-7-60 15,2-6-103-15,3-8-154 16,0-19-255-16</inkml:trace>
  <inkml:trace contextRef="#ctx0" brushRef="#br0" timeOffset="87887.85">29240 7038 100 0,'0'0'989'0,"0"0"-949"0,0 0-25 15,0 0-1-15,0 0-4 16,0 0 13-16,21-8 0 16,-2 16-3-16,10 8-3 15,2 4-10-15,3 1-4 16,-1 1-1-16,-1 2 1 15,-4 3-3-15,-4 3 0 16,-8 1 2-16,-7 1 2 16,-9-1-3-16,0 1 14 15,-10-3-2-15,-16-4 15 16,-3-2 0-16,-6-4-6 16,-2-6 3-16,1-3-11 0,5-4-3 15,4-6-8-15,9 0-3 16,9-3 0-16,8-14-31 15,1-4-92-15,4-4-195 16,18-5-199-16</inkml:trace>
  <inkml:trace contextRef="#ctx0" brushRef="#br0" timeOffset="88222.9">29965 7035 1025 0,'0'0'173'16,"0"0"-164"-16,0 0-3 15,-52 112 22-15,37-61 26 16,-1 7 16-16,1 4-26 15,0 4-18-15,0 4-12 16,2-2-8-16,1-1 1 16,-1-5-5-16,2-6 0 15,-1-4-1-15,-1-7-1 16,0-6-8-16,3-11-18 0,1-9-12 16,5-8-75-1,2-11-180-15,2-2-228 0</inkml:trace>
  <inkml:trace contextRef="#ctx0" brushRef="#br0" timeOffset="89236.01">30249 7263 803 0,'0'0'163'0,"0"0"-85"0,0 0-5 15,0 0 17-15,0 0-17 16,95 1-25-16,-49-1-34 16,-1-8-14-16,3-1-1 15,-2 1-60-15,-1-2-79 16,-6 1-224-16,-9 1-319 15</inkml:trace>
  <inkml:trace contextRef="#ctx0" brushRef="#br0" timeOffset="89460.63">30461 7263 890 0,'0'0'162'15,"0"0"-139"-15,0 0 27 16,0 0 15-16,-11 95 12 16,11-59-33-16,5 2-25 15,5 1-11-15,2-1-8 16,-2-1-18-16,-2-3-18 16,-3-3-61-16,-4-4-242 15,-1-3-90-15</inkml:trace>
  <inkml:trace contextRef="#ctx0" brushRef="#br0" timeOffset="89671.27">30346 7695 879 0,'0'0'281'0,"0"0"-232"15,0 0-18-15,0 0 51 16,85 7-6-16,-36-7-53 16,0 0-23-16,3-11-37 15,2-1-128-15,-6-3-346 16</inkml:trace>
  <inkml:trace contextRef="#ctx0" brushRef="#br0" timeOffset="92551.05">29315 9689 950 0,'0'0'91'0,"0"0"-47"15,0 0 51-15,0 0-5 16,0 0-3-16,0 0-36 16,0-29-23-16,0 29-15 15,0 0-5-15,0 0-5 16,0 0-2-16,0 0 1 16,0 0-1-16,0 0 2 15,0 6 3-15,0 7-5 16,0 5 16-16,0 0-8 15,0 0-1-15,0 4 0 0,0 1 4 16,0 2 0 0,0-2-5-16,0 2 0 0,0-1 1 15,0-5 0-15,0-1-3 16,0 0 1-16,-2-6 2 16,1-2-3-16,-1-1 1 15,1-5-1-15,1-1-2 16,0-2-2-16,0 1 0 15,0-2 0-15,0 0 0 16,0 0 0-16,0 0 1 16,0 0-1-16,0 0 0 15,0 0-1-15,0 1 0 16,0-1 0-16,0 0 0 16,0 0 0-16,-2 0 1 15,2 0-1-15,0 0 0 0,0 0 0 16,0 3 0-16,0-2 0 15,-1 1 1 1,1-2 0-16,0 0-1 0,0 0 0 16,0 0 2-16,0 0-1 15,0 0 0-15,-2 0-1 16,2 0 1-16,0 0-1 16,0 0 1-16,-2 0-1 15,2 0 0-15,0 0 2 16,0 0-2-16,0 0-1 15,0 0 1-15,0 0 1 16,0 0-1-16,0 0 0 0,0 0-10 16,0 0-20-1,0 0-41-15,0 0-138 0,-2 0-270 16</inkml:trace>
  <inkml:trace contextRef="#ctx0" brushRef="#br0" timeOffset="93444.45">29449 9725 476 0,'0'0'119'0,"0"0"-88"16,0 0 59-16,0 0 5 15,0 0 47-15,0 0 5 16,-36-25-82-16,32 24-27 16,-1 1 3-16,1 0-15 15,2 0 4-15,1 0-7 16,-2 0-11-16,3 0-2 15,-3 0-4-15,-2 0 3 16,-2 0-6-16,-5 0 13 16,-1 4 3-16,-3 4-2 15,-1 3-3-15,0 3-2 16,-4 3 0-16,4 2 0 16,1 2 2-16,5 1-7 15,5 1-7-15,6 1 6 0,0 0-5 16,0-2-1-16,4 0 1 15,8-1 0-15,3-1 1 16,1-4-2-16,4 0 0 16,1-3 1-16,2-3-1 15,4-2-4-15,2-2 4 16,3-2-2-16,3 0-3 16,2 2 4-16,-1-2-2 15,-5 5-7-15,-4 0 10 16,-8 1-7-16,-5 3 5 15,-5 0-1-15,-3 4 3 16,-5 0 0-16,-1 2 1 0,0 4 0 16,-1 0 7-16,-11-3 0 15,-5 4 5 1,-3-4 0-16,-9 1 2 0,-3-4 6 16,-9-2 0-16,-3-3 6 15,-3-6-8-15,1-5-3 16,4-1 1-16,6 0-8 15,6-10-6-15,10-6-1 16,5-5-2-16,3-5-12 16,7-2-28-16,5 0-5 15,0 2-30-15,5 5-99 16,16 5-152-16,2 0-153 16</inkml:trace>
  <inkml:trace contextRef="#ctx0" brushRef="#br0" timeOffset="94270.92">29852 10046 844 0,'0'0'130'16,"0"0"-79"-16,0 0 58 15,0 0-17-15,0 0-21 16,0 0-28-16,-57-6-16 16,54 6-13-16,2 0-1 15,-1 0-7-15,2 0 2 16,0 0 0-16,0 0 0 16,0 0 0-16,0 0-1 15,0 0-1-15,0 0 0 0,0 0-2 16,0 0-4-16,0 0-1 15,0 0-19-15,0 0-59 16,0 0-112-16,10-2-318 16</inkml:trace>
  <inkml:trace contextRef="#ctx0" brushRef="#br0" timeOffset="94571.78">29920 9666 1025 0,'0'0'126'16,"0"0"-90"-16,0 0 23 0,0 0 1 16,0 0-11-16,0 0-8 15,-34 123-15-15,34-54 11 16,0 8-14-16,0 4-6 15,4 0-3-15,-1 0-4 16,-3-8-5-16,0-2-2 16,2-6-3-16,1-10-34 15,3-13-77-15,2-16-88 16,0-18-128-16,-3-8 9 16</inkml:trace>
  <inkml:trace contextRef="#ctx0" brushRef="#br0" timeOffset="94740.78">29722 10050 818 0,'0'0'261'16,"0"0"-177"-16,0 0-8 16,0 0-43-16,0 0-6 15,0 0-5-15,79-6-22 16,-33 5-3-16,7-2-119 15,-1 1-302-15</inkml:trace>
  <inkml:trace contextRef="#ctx0" brushRef="#br0" timeOffset="95162.81">30268 10086 1044 0,'0'0'247'0,"0"0"-242"15,0 0 30-15,0 0 44 16,-91 22-2-16,67 0-36 16,5 3-14-16,5 3-22 0,8 7 4 15,5-3 0-15,1-2-9 16,6-3 1-16,18-8-2 15,7-6-3-15,9-9-9 16,9-4-23-16,-2-8-20 16,-3-12-15-16,-9-3 2 15,-14-1 65-15,-11-1 4 16,-10-3 34-16,0-4-10 16,-6 2 11-16,-16-1 0 15,-2 5-13-15,-1 5 0 16,-2 8-14-16,3 8-8 15,0 5 0-15,3 0-1 0,9 1-24 16,6 14-33 0,6 1-68-16,0 2-165 0,8 3-151 15</inkml:trace>
  <inkml:trace contextRef="#ctx0" brushRef="#br0" timeOffset="95768.72">30520 9918 754 0,'0'0'365'0,"0"0"-337"16,0 0-3 0,0 0 9-16,0 0 17 0,0 0 42 15,19 98-45-15,-2-53-26 16,4 1 2-16,0 3-17 16,-2-3-4-16,-3 1 0 15,-5-4-1-15,-5 2-2 16,-6-1 0-16,0-7 0 15,-3-5 1-15,-14-10 1 16,-5-13 0-16,-5-6 8 16,-1-3 4-16,-2-5-1 15,3-18 2-15,9-8 16 16,7-7-10-16,9-5-5 16,2 1-7-16,8 0-6 0,17 0-3 15,3 5 0-15,5 3-10 16,2 6-10-16,-3 5-21 15,2 2-46-15,-1 4-121 16,-9 2-365-16</inkml:trace>
  <inkml:trace contextRef="#ctx0" brushRef="#br0" timeOffset="96613.6">30552 10371 724 0,'0'0'137'0,"0"0"-21"15,0 0 11-15,0 0-10 16,0 0-47-16,0 0-18 15,9 9-20-15,13-6 9 16,9-3-5-16,10 0-12 16,5-5-14-16,3-9-8 15,-1-3-2-15,-8-4-10 16,-7 2-1-16,-8-6 2 0,-12-2 4 16,-6-5 5-1,-7-5-4-15,0-3 3 16,-14-1 1-16,-2 5 0 0,-2 7 0 15,3 15 4-15,3 5 7 16,5 5 1-16,2 4-1 16,1 0-11-16,-1 4-1 15,0 19 1-15,1 10 6 16,4 7 0-16,0 5-4 16,9 0 0-16,9-1-2 15,7-3-20-15,7-3-46 16,5-7-111-16,5-8-420 0</inkml:trace>
  <inkml:trace contextRef="#ctx0" brushRef="#br0" timeOffset="99502.13">31618 9807 1122 0,'0'0'101'0,"0"0"-87"16,0 0-8-16,0 0 2 16,0 0 26-16,-34 86 1 15,19-37-17-15,-3 10-6 16,0 8-4-16,-6 4-4 16,-5-2-1-16,-7 4 2 15,-5-4-3-15,-3-6-1 0,5-7 5 16,5-14-6-16,7-10-9 15,11-12-144-15,10-12-281 16</inkml:trace>
  <inkml:trace contextRef="#ctx0" brushRef="#br0" timeOffset="100385.99">31814 10048 1165 0,'0'0'82'15,"0"0"-80"-15,0 0-1 16,-22 105 5-16,22-62 1 15,0 3 6-15,0 0 6 16,0 1-2-16,0-4-10 16,3-8-5-16,-2-6-1 15,2-9-2-15,-2-9-2 16,-1-6 3-16,0-5 2 16,0-8 10-16,0-15-12 0,0-6-4 15,0-2 4-15,0-5 0 16,0-2 2-16,0-2 0 15,0 2-2-15,2 5 3 16,4 9-3-16,-2 11 0 16,-1 8-4-16,2 5 1 15,-2 0-4-15,7 15-4 16,2 9 10-16,0 5 2 16,1-1 0-16,-4-2-1 15,-4-4 0-15,-3-7 0 16,-2-6 0-16,0-8 1 15,0-1-1-15,0 0 1 0,0 0 7 16,0-12 12-16,0-5-19 16,0-1-1-16,0 1 7 15,0 2-5-15,5 0-1 16,7 1-2-16,-1 1-1 16,8 3 1-16,-2 5-9 15,0 4 5-15,3 1-1 16,-5 4-3-16,2 15 8 15,0 9 2-15,1 7 1 16,-6 2-1-16,3 1 1 16,-3-1-2-16,2-3-2 15,0-6 2-15,0-7 0 16,2-8-2-16,-1-12 1 0,1-1-9 16,-2-6-16-16,1-13 1 15,-5-6 15-15,-1-1 10 16,-5-2 5-1,-4-2 13-15,0-1-5 0,0 5 1 16,-4 4 2-16,-2 10 4 16,3 8 11-16,2 4 7 15,-4 0-38-15,-1 10 0 16,-6 12 0-16,5 9 2 16,1 4 1-16,4 5-3 15,2 0 8-15,0-3-8 16,9-3 0-16,12-8-16 0,7-7-106 15,4-10-227 1,-1-9-221-16</inkml:trace>
  <inkml:trace contextRef="#ctx0" brushRef="#br0" timeOffset="100967.54">32366 10247 12 0,'0'0'829'15,"0"0"-715"-15,0 0-4 16,0 0-32-16,0 0-66 16,0 0-12-16,6 64 28 15,7-18-2-15,-2 2-12 16,-5-4-8-16,-3-4-1 16,-3-10-5-16,0-10-2 0,0-7 0 15,0-7 0-15,0-6-2 16,0 0 3-16,0-16 1 15,-5-9 0-15,4-5 0 16,1-2 2-16,0-4-2 16,0 1 1-16,0-2 2 15,0 5 2-15,0 7-1 16,1 9-3-16,5 9-1 16,4 7 0-16,1 0-5 15,1 14 2-15,6 13 1 16,-3 8 4-16,3 3 0 15,-8-1-2-15,-1-6 1 0,-5-8-3 16,-2-9 5 0,-2-7-6-16,0-6 3 0,0-1 0 15,0 0 4-15,0-13 0 16,0-5-3-16,1-5 1 16,5 1-1-16,5-2 14 15,1 0-14-15,3 1 4 16,-1 5-5-16,2 7 4 15,-2 6-2-15,-2 5 5 16,3 2-5-16,-3 18 4 16,-1 11 0-16,-1 4-2 15,-2 1-3-15,-2 0 0 16,0-4 1-16,0-4-2 16,2-3-14-16,3-8-115 15,0-11-304-15</inkml:trace>
  <inkml:trace contextRef="#ctx0" brushRef="#br0" timeOffset="101701.61">32882 10290 949 0,'0'0'110'15,"0"0"-23"-15,0 0-4 16,0 0-33-16,0 0-8 0,0 0-11 15,-76 68-17-15,71-36-4 16,5 3-8-16,0-3-1 16,0-5 4-16,0-3-5 15,3-8-16-15,8-7-47 16,-2-4-34-16,1-5-25 16,3 0-58-16,-2-14 18 15,-2-5 23-15,-1-5 85 16,-4-2 54-16,-1-3 3 15,-2 0 69-15,1-2 16 16,-1 2 11-16,1 5-21 16,-2 8 37-16,0 7-9 15,0 8-42-15,0 1-25 16,1 0-27-16,1 5-12 16,1 18-1-16,3 6 1 0,3 5 1 15,-2 1 3 1,2-1-2-16,2-2-2 0,1-10 0 15,0-6-3-15,2-9-22 16,0-7 0-16,1 0 0 16,-3-5 4-16,-3-11-42 15,-1-4 44-15,-1-5 19 16,-6 0 5-16,-1-1 10 16,0-1 19-16,0-2 5 15,0 6 0-15,-5 3-13 16,1 6 3-16,0 5-21 15,2 6 7-15,2 2-11 16,0 1 0-16,0-1 2 16,0-1-6-16,3-1-3 0,12-1-9 15,2 1-10-15,0 0 21 16,-2 2-4-16,-4-1 5 16,-7 2 0-16,-4 0-1 15,2 0 0-15,-2 0 0 16,0 6-2-16,1 14 1 15,-1 5 4-15,0 8-3 16,0 2 2-16,0 3 0 16,0 0 0-16,3-3-1 15,3-6 2-15,6-4-4 16,2-9-8-16,5-7-173 16,2-9-195-16</inkml:trace>
  <inkml:trace contextRef="#ctx0" brushRef="#br0" timeOffset="102269.1">33304 10233 724 0,'0'0'127'16,"0"0"-36"-16,0 0 25 15,0 0-43-15,0 0-23 16,0 0-26-16,-49 6-13 0,47 13 1 15,2 4-5-15,0 1-4 16,0-3 3-16,5-4-4 16,2-3-1-16,3-5-2 15,1-7-2-15,0-2-2 16,3 0 1-16,2-11-2 16,-6-7 6-16,2 0 2 15,-1-2-1-15,-5 1 3 16,1 2 3-16,-4 3 7 15,-3 2 17-15,0 4 8 16,0 2 6-16,0 4-4 16,0 1-21-16,0 1-6 15,0 0-12-15,0 0-2 0,-5 14-2 16,-2 3 2 0,1 8 4-16,1 4 1 0,5 1-1 15,0 9 0-15,0 3-1 16,0 2-1-16,0 2-2 15,-6-1 1-15,2 1 3 16,-5-1-4-16,2-3 0 16,-1 0 0-16,-1-1 2 15,-1-4-2-15,1-3-4 16,3-5 4-16,-2-2 1 16,-5-8 0-16,-4-3-2 15,-6-4 2-15,-10-4 1 16,-10-6 16-16,-10-2 10 0,-11-6-15 15,-16-18-6 1,-13-8-7-16,-14-13-109 0,-8-15-658 16</inkml:trace>
  <inkml:trace contextRef="#ctx0" brushRef="#br0" timeOffset="122620.32">28517 317 656 0,'0'0'39'0,"0"0"-24"15,0 0 68-15,0 0 27 16,0 0-31-16,0 0-10 15,0 0-12-15,-17-9-18 16,16 9-4-16,-4 0-10 16,-5 0 4-16,-11 8-10 0,-7 9-7 15,-5 1 3 1,-3 2-9-16,3 0 10 0,2-3-2 16,4 1-4-16,2 0-6 15,-1-2-1-15,5-2 4 16,-1 4-4-16,1-1-2 15,4 3 6-15,0 1 4 16,3 0-2-16,1-1-5 16,2 1 0-16,4-1-1 15,2-3 3-15,-2 0-4 16,4-5 3-16,0 0-5 16,-1-4 3-16,1 1 1 15,-2-2-1-15,0 0 3 0,1 1 5 16,-2 2-4-1,3-2-2-15,0 1-1 0,0-2 2 16,2-3-4-16,1-1 1 16,-2 0-2-16,2-2 0 15,-1-1-1-15,1 0 2 16,-2 2 3-16,2 0-5 16,-3 1-1-16,0 1 1 15,0 3 1-15,2 1-1 16,-5 2 1-16,3 1-1 15,-2 3 0-15,1 0 6 16,1 3-9-16,0 0 3 0,0 0 0 16,-3 3 1-1,3 4-1-15,0 0 1 0,0 4 6 16,0 2-7-16,-1-1 0 16,-1 4-2-16,-1-4 6 15,-1 4-2-15,2-1-1 16,1 2 1-16,-1 0-1 15,2 0 0-15,-1-1 0 16,-3 5 0-16,2-4 0 16,-1-1 0-16,-2 0-1 15,1-3 5-15,-3 2-5 16,-1-2 1-16,2 0 0 16,-1-1 0-16,1-2-1 15,3 0 7-15,0 2-4 16,0 1 0-16,3 0 0 0,1 1 1 15,1-3 5-15,1-1-5 16,-2 2-3-16,2 1 0 16,-1 1 1-16,-1 1-1 15,1 2 3-15,-1 0-4 16,1 1 1-16,-1 1 4 16,1 1-4-16,-1 3-1 15,1-3 1-15,1 2 1 16,0-1-2-16,0-1 1 15,0 1 0-15,3 0 0 0,3 0 1 16,-3 2-1 0,-2 1-1-16,2-2 3 0,-1 1 1 15,-2-3-1-15,2 2 2 16,2-1 1-16,-1 1 0 16,0 1-6-16,3 1 1 15,-3 2 2-15,1-2-3 16,-1 4 0-16,-1-3 1 15,-1 0-1-15,-1 0 8 16,0 1-2-16,0 0 3 16,0 1 0-16,0 5-2 15,0-1-1-15,0 5 3 16,3 3-4-16,4 1 9 16,-2 3-6-16,1 4-5 15,0 0 9-15,0 2-9 0,0-4 8 16,-2-2-5-1,-1 1-4-15,0 1 9 0,-1 1-3 16,-2 4 0-16,0-1-5 16,0-1 6-16,0 0-7 15,0-3 4-15,0 2-5 16,0-2 2-16,-8 0-3 16,0 0 3-16,0 0 1 15,-1 3-3-15,0 2 2 16,-4 0 6-16,-2-1 1 15,-3-5-3-15,-4-2 2 16,-1-3-4-16,-4-3-4 0,-3-2 1 16,-3-5-1-1,-1-6 0-15,-4-5 1 0,-3-5 0 16,-1-6 1-16,-1-7-1 16,4-6 3-16,5-7-5 15,4-4 4-15,8 0-2 16,7 0-1-16,7 0 1 15,4 0 0-15,3 0-1 16,1 0-1-16,0 0-5 16,0 0 1-16,0 0 1 15,10 0 0-15,3 0-3 16,7 4 6-16,1 9-1 16,1 3 3-16,0 5-5 15,-1 5 6-15,-3 8-2 16,0 9 3-16,-4 7-1 0,2 4 0 15,-3 7 3-15,4 8-3 16,-2 9 1-16,2 8 1 16,0 5 1-16,1 4 0 15,-3 1 1-15,0 6 0 16,-3 1-4-16,-2 2-2 16,-3 3 2-16,0-1-1 15,-3 0-2-15,2 6 1 16,1-4-3-16,-1-2 4 15,2-1-1-15,-1-6 0 16,0-3-1-16,-2-2 4 16,0-3-6-16,-1-5 3 0,1-3-1 15,-1-2 6 1,-1-1-6-16,-1-1 0 0,-2 2-2 16,0-1 2-16,0-2 1 15,0-6-1-15,0-1 0 16,0-3 3-16,0-1-5 15,3-3 2-15,5 0 0 16,3-5 0-16,4 0 5 16,0 0-5-16,4 1-2 15,-4-1 2-15,3 0 1 16,-6 3 1-16,-3 4 1 16,0 2-1-16,-3 2 0 15,0-4 1-15,5-1-2 0,2 0 3 16,0 1-3-1,3 4 0-15,1-1 2 16,1-1 1-16,0 0-1 0,-3 1-3 16,-2 0 5-16,4 2-1 15,-4 0-3-15,3 2 1 16,4 1 0-16,2 2 1 16,7 2 1-16,3-3 2 15,4-1-6-15,7-3 2 16,1-1-2-16,3 1 5 15,0-3 2-15,0-6-6 16,-2-6 0-16,-2-7-1 16,-4-4 2-16,0-8-1 0,-3-9-1 15,-5-9 0-15,-5-9 0 16,-9-5 0-16,-8-6-8 16,-6-2-18-16,-3-23-8 15,0-12-53-15,-13-13-66 16,-14-20-89-16,-7-24-651 15</inkml:trace>
  <inkml:trace contextRef="#ctx0" brushRef="#br0" timeOffset="124043.48">24456 223 1081 0,'0'0'135'16,"0"0"-95"-16,0 0 80 16,0 0-36-16,0 0-29 15,0 0-21-15,-7 8-22 16,10 26-11-16,5 13 8 16,4 12 1-16,-3 0 0 15,-2-1 7-15,1-2-7 16,-2-5-2-16,-3-2-8 15,-2-6 7-15,1-3-7 16,-2-8-6-16,0-8-33 0,1-9-23 16,4-6-95-1,-2-9-87-15,-3-4-233 0</inkml:trace>
  <inkml:trace contextRef="#ctx0" brushRef="#br0" timeOffset="124424.14">24496 220 281 0,'0'0'820'0,"0"0"-789"16,0 0-19-16,0 0-3 16,0 0 41-16,82-17-6 15,-43 27 11-15,2 6-12 16,-3 7-28-16,-2 4-3 0,-4 4 7 15,0 6-3-15,-6 3 1 16,-5-1-9-16,-6 2 0 16,-3 1-3-16,-9 2 1 15,-1-1-1-15,-2 1 0 16,0-1-1-16,-15-5-1 16,-5-1-1-16,-5-8 4 15,-6-3 4-15,-1-6 7 16,1-7 9-16,1-6-6 15,3-5-6-15,4-2 1 0,3-3-9 16,10-14-6 0,5-5-12-16,5-2-64 0,6-2-122 15,19 4-356-15</inkml:trace>
  <inkml:trace contextRef="#ctx0" brushRef="#br0" timeOffset="124808.63">25006 697 1219 0,'0'0'46'16,"0"0"-21"-16,0 0 34 15,0 0-11-15,0 0-16 0,92-18-15 16,-57 18-13-16,-4 0 1 15,-6 0-5-15,-4 0 4 16,-7 12 4-16,-8 2-7 16,-6 5 5-16,0 9 2 15,-9 3 12-15,-16 3-1 16,-7 0 10-16,4-4-8 16,3-4 2-16,9-6-6 15,10-6-6-15,6-7-4 16,0-6 1-16,19-1 0 15,22 0 5-15,20-12 9 16,14-11-19-16,7-4-3 0,-9 2-32 16,-12 3-33-16,-15 5-38 15,-17 6-164-15,-19 6-336 16</inkml:trace>
  <inkml:trace contextRef="#ctx0" brushRef="#br0" timeOffset="125947.66">24752 1002 621 0,'0'0'178'0,"0"0"-35"15,0 0 37-15,0 0-61 0,0 0-10 16,0 0-42-16,0-5-26 16,0 5-20-16,0 9-9 15,0 13-4-15,0 12 1 16,0 3 2-16,0 5 5 15,0 2 0-15,0 1 5 16,0-4-8-16,0-2-6 16,0 0-6-16,0-7 2 15,0-4 2-15,0-7-5 16,0-7 0-16,0-7 2 16,0-5-1-16,-1-2 1 0,-9-2 4 15,-4-18 4 1,-5-4-9-16,-1-2-1 0,2 1 0 15,2 1 0-15,3 4 0 16,3 4-1-16,6 8 1 16,2 4 0-16,2 3 0 15,0 1 0-15,0 0-9 16,0 2-1-16,8 12 8 16,9 2 2-16,2-1 0 15,0-3 0-15,-1-1 0 16,1-7-1-16,2-4 1 15,-1 0 0-15,1 0 1 0,-5-10 4 16,0-7-3 0,0-1 0-16,-2 0-1 15,1 1 3-15,-1 3-8 0,-5 2-3 16,-3 3-41-16,-5 1-123 16,-1 4-358-16</inkml:trace>
  <inkml:trace contextRef="#ctx0" brushRef="#br0" timeOffset="138038.74">24861 1848 372 0,'0'0'224'16,"0"0"-141"-16,0 0-8 0,0 0 70 16,0 0 26-16,0 0-68 15,5 3-44-15,-5 4-26 16,-6 3 14-16,-8 2 9 16,-6 0 0-16,-6-1-11 15,-2-1-12-15,-3-4-10 16,1-6-7-16,4 0-3 15,5-3-6-15,7-14 9 16,5-7-14-16,5-3 3 16,4-9-5-16,0-3-3 15,11 0-4-15,8 0 0 16,2 3-6-16,-3 5 13 0,1 6-4 16,-2 5 4-1,2 7 0-15,1 3 1 0,-1 2-1 16,2 5-6-16,3 0 6 15,1 3-1-15,-4 0 1 16,1 16-2-16,-2 8 1 16,-8 7 1-16,-5 4 1 15,-7 5-1-15,0 2 3 16,-3 0 3-16,-12-4-3 16,-4-2 4-16,-5-8-4 15,-3-7 1-15,-1-6 4 16,1-3-5-16,0-8 2 15,5-4 5-15,3 0-3 0,5-2 1 16,6-12 2 0,3-2-4-16,3-2 1 0,2 0-7 15,0 4 0-15,0 3 2 16,4 5 0-16,-1 2-1 16,2 4 0-16,1 0-1 15,2 0 0-15,6 8-4 16,4 11 1-16,3 4 3 15,3 1 0-15,1 1 5 16,2 0-5-16,3 0-21 16,4-3-45-16,2-7-167 15,-3-6-433-15</inkml:trace>
  <inkml:trace contextRef="#ctx0" brushRef="#br0" timeOffset="138732.76">25139 1953 862 0,'0'0'202'16,"0"0"-142"-16,0 0 44 15,0 0 0-15,0 0-18 16,0 0-35-16,31-23-41 16,-1 16-10-16,4 0 0 15,2 3-8-15,-9 1-6 16,-5 3 5-16,-8 0 3 16,-10 0 2-16,-4 4-14 0,0 11 1 15,-4 5 9-15,-14-1 2 16,-1 1-3-16,-3-2 5 15,5-1-3-15,3-3-14 16,4-1 20-16,5-3-9 16,4-2-2-16,1-2 2 15,0-2 6-15,0 0-4 16,4-2 7-16,2 3 1 16,3-1 0-16,-1 2 0 15,-2 1 1-15,-2 1 2 16,2 2 6-16,-3 2 8 15,-3 1-3-15,0 1-2 16,0 0 1-16,0 1 4 16,-9-1 9-16,-4-4 5 0,-5 0 1 15,-2-4-8 1,-5-6-6-16,-6 0 3 0,-4-4-2 16,-1-16-11-16,1-5-8 15,9 0-24-15,10-2-80 16,8-2-278-16</inkml:trace>
  <inkml:trace contextRef="#ctx0" brushRef="#br0" timeOffset="145545.89">25033 4600 54 0,'0'0'372'16,"0"0"-291"-16,0 0 2 15,0 0 44-15,0 0 32 16,0 0-7-16,0 0-71 15,3-6-33-15,-3 6 6 16,0 0-14-16,0 0-7 16,0 8-8-16,0 19-14 0,-5 13 19 15,-1 14-6-15,1 4-6 16,2-1-8-16,3-3 1 16,0-7-2-16,0-7 1 15,0-6-4-15,0-8 0 16,0-5-2-16,0-7-4 15,0-6 0-15,0-3-1 16,0-4-10-16,0-1-46 16,0 0-53-16,0-13-90 15,0-9-442-15</inkml:trace>
  <inkml:trace contextRef="#ctx0" brushRef="#br0" timeOffset="145898.85">25027 4523 896 0,'0'0'224'15,"0"0"-213"-15,0 0 5 16,0 0 13-16,0 0 26 15,0 0-19-15,-6-17-18 16,6 17-18-16,0-2 1 0,4 2 3 16,-1 0-3-1,0 0 1-15,-3 0 1 0,0 0 2 16,0 0 12-16,0 0 11 16,0 0-7-16,0 0 0 15,0 0-8-15,0 0-6 16,0 0-6-16,0 0-1 15,0 0-11-15,0 0-30 16,0 0-36-16,5 0-158 16,-1 0-153-16</inkml:trace>
  <inkml:trace contextRef="#ctx0" brushRef="#br0" timeOffset="147816.76">25176 4939 512 0,'0'0'203'0,"0"0"-155"16,0 0 19-16,0 0 50 16,0 0 17-16,0 0-64 15,-10 29-5-15,1-18-22 0,-3-4-8 16,-3 2 13-16,-6 1-4 16,-7-2 5-16,-8-1-24 15,-5-7 6-15,0 0-15 16,4 0 13-16,8-17-19 15,11-7-1-15,9-11 2 16,9-10-9-16,0-11-2 16,15-9-2-16,12-3-5 15,1 5-6-15,1 9-1 16,-4 10 2-16,-2 12 12 0,-3 9-5 16,-6 6 5-1,-1 6 0-15,-7 5 0 0,-1 3 0 16,-2 3-1-16,4 0 1 15,2 0-9-15,6 17 7 16,3 7 1-16,0 8 0 16,0 1 1-16,-5 4 0 15,-3 2 5-15,-3 4-5 16,-7 5-1-16,0 0 1 16,-5-2 2-16,-13-6 2 15,-3-7-4-15,-1-8 1 16,0-5 1-16,-1-8 2 15,5-5-2-15,3-4 8 16,6-3 1-16,3 0-3 16,3-10 8-16,2-7-9 0,1-4-7 15,0 2 6-15,0 4-6 16,4 6-2-16,5 3-1 16,-1 3 1-16,1 3 2 15,0 0 0-15,4 0-2 16,10 7 2-16,3 9 0 15,6 7 3-15,-1 3-6 16,0 2 4-16,-1 3-1 16,-5 0 0-16,-4 3-1 15,-6-3-2-15,-3 0-42 0,3-5-88 16,-3-8-135 0,0-9-267-16</inkml:trace>
  <inkml:trace contextRef="#ctx0" brushRef="#br0" timeOffset="148215.24">25473 4923 1073 0,'0'0'91'0,"0"0"-23"16,0 0 25-16,0 0 19 15,0 0-48-15,0 0-29 16,0 9-27-16,0 12 2 16,2 8 14-16,5 11-5 15,2 1-4-15,-2 4-1 16,1 2 5-16,-2 0-9 15,0-7-5-15,-3-2 2 16,0-8-2-16,-2-6-3 16,-1-9-1-16,2-5 1 15,-2-6-2-15,0-1 1 16,0-3 0-16,0 0-2 16,0 0-5-16,0-8-37 15,-9-11-124-15,-12-3-806 0</inkml:trace>
  <inkml:trace contextRef="#ctx0" brushRef="#br0" timeOffset="152706.69">25403 6865 609 0,'0'0'138'0,"0"0"-50"16,0 0 59-16,0 0-20 15,0 0-35-15,0 0-28 16,0 0 5-16,0 0-32 15,3-6-18-15,9 5-9 16,10-1-3-16,11-5 8 0,7 0-7 16,3-1-4-16,-1-1-1 15,4-1-3-15,-7 2-47 16,-3 1-52-16,-7 0-81 16,-17 4-137-16,-11 1 12 15</inkml:trace>
  <inkml:trace contextRef="#ctx0" brushRef="#br0" timeOffset="152922.39">25580 6821 573 0,'0'0'176'0,"0"0"-116"16,0 0 57-16,0 0 42 16,0 0-60-16,0 0-45 0,-5 24-35 15,5-3 7-15,8 6 11 16,3 4-15-16,1 7-12 15,1 6-4-15,-4 3-1 16,-1 1-5-16,-3-5-13 16,-3-2-52-16,-2-6-75 15,0-5-181-15,0-8 9 16</inkml:trace>
  <inkml:trace contextRef="#ctx0" brushRef="#br0" timeOffset="153104.16">25606 7236 521 0,'0'0'240'0,"0"0"-134"16,0 0 66-16,0 0-41 15,0 0-47-15,0 0-10 16,16-23-47-16,19 16-24 16,12-4-3-16,4-5-45 15,4 0-66-15,0-8-244 16,-5-2-184-16</inkml:trace>
  <inkml:trace contextRef="#ctx0" brushRef="#br0" timeOffset="153348.99">26083 6865 983 0,'0'0'85'0,"0"0"-67"15,0 0 50-15,0 0 16 16,-30 76-8-16,26-32-18 16,2 6-18-16,1 4-10 15,-2-4-11-15,-3-3-13 16,2-1-2-16,-1-4 1 16,-1-2-5-16,1-3-17 15,5-5-73-15,0-9-93 16,0-11-223-16</inkml:trace>
  <inkml:trace contextRef="#ctx0" brushRef="#br0" timeOffset="153626.2">26183 7009 1142 0,'0'0'82'16,"0"0"-68"-16,0 0 6 15,0 0 48-15,-4 108 6 16,8-62-41-16,8 0-15 16,-5-1-6-16,0 2-10 0,-6-5-2 15,-1-2-1 1,0-6-36-16,0-6-53 0,0-9-52 15,3-9-240-15,0-10-327 16</inkml:trace>
  <inkml:trace contextRef="#ctx0" brushRef="#br0" timeOffset="153971.07">26252 6991 899 0,'0'0'109'0,"0"0"-86"0,0 0 32 15,0 0 5-15,0 0-12 16,0 0-31-16,85-3 9 16,-55 10-19-16,-2 4-7 15,-3 7 5-15,-5 2-3 16,-5 7 1-16,-5 4 4 15,-3 3 0-15,-4 0 7 16,-3-1 17-16,0 0 2 16,0-5 1-16,-11-4-12 15,-1-3-11-15,-5-2-1 16,-5-2-4-16,-8-5-6 0,-7-2-18 16,-2-6-88-1,3-4-135-15,8 0-504 0</inkml:trace>
  <inkml:trace contextRef="#ctx0" brushRef="#br0" timeOffset="174198.27">27124 14268 1079 0,'0'0'38'16,"0"0"11"-16,0 0 29 16,0 0 10-16,0 0-34 15,0 0-38-15,0 0-4 16,-29 129 25-16,26-45-7 16,3 8-10-16,0 9 9 15,0 11-2-15,0 2 0 16,0-2-9-16,0-3-4 15,0-9 7-15,0-11-15 16,0-11 0-16,3-12-5 16,3-16 0-16,-2-12-1 15,1-10 0-15,-2-11-3 0,0-7-34 16,-3-6-43-16,0-4-104 16,0-24-270-16</inkml:trace>
  <inkml:trace contextRef="#ctx0" brushRef="#br0" timeOffset="175516.77">27143 14280 350 0,'0'0'409'0,"0"0"-363"16,0 0-9-16,80-21 32 15,-19 10 67-15,16-1-59 16,17 1-43-16,16 0-8 16,11 1-2-16,2 3 3 15,1 3-1-15,-3 4-23 16,-8 0 3-16,-11 0-5 15,-11 0-1-15,-13 0 0 16,-16 0 2-16,-7 2-1 16,-12 1-1-16,-8-1 0 15,-10 0 0-15,-13-2 2 0,-4 0-1 16,-8 0 0 0,0 0 3-16,0 0 15 0,0 0 17 15,0 0-7-15,0 2-9 16,-3 8-11-16,-3 6 0 15,1 9 3-15,4 7 2 16,1 9-5-16,0 12-2 16,1 10-1-16,4 12 1 15,-4 10 1-15,-1 9 3 16,0 6 2-16,0-4-3 16,0-3 0-16,3-7-7 15,3-8 9-15,0-5-2 16,4-7-5-16,-2-7 1 15,3-9-2-15,2-6-3 16,-1-6 1-16,0-7 1 0,-2-6 0 16,-2-6-3-16,-4-9 1 15,-2-4-1-15,-1-4 0 16,-1-2-1-16,0 0 1 16,0 0 4-16,0 0 1 15,0 0-5-15,0 0 0 16,0 0 0-16,-6 0 6 15,-13 0 7-15,-11 0-11 16,-9 0 1-16,-7 0 2 16,-8-1-3-16,-5-2-2 15,-9-1 1-15,-6 2-1 16,-8-1-1-16,-3-2 0 0,-2-1 1 16,8 0-3-1,3 1 2-15,4 0-2 0,1 5-2 16,-2 0 5-16,3 0 2 15,4 0-1-15,3 3 1 16,8 2-3-16,8-1 1 16,8-1 0-16,6 0 0 15,3-1 0-15,3 0 0 16,2-2 5-16,1 0-5 16,1 0-1-16,3 0 0 15,3 0 0-15,5 0-1 16,6 0-2-16,6 0-14 15,0 0-34-15,5 0-92 0,19-12-272 16</inkml:trace>
  <inkml:trace contextRef="#ctx0" brushRef="#br0" timeOffset="178174.2">28653 14573 488 0,'0'0'179'16,"0"0"-114"-16,0 0 42 16,0 0 70-16,0 0-62 15,0 0-61-15,19 0-10 0,3 0-23 16,14 0 13 0,13 0-7-16,15 0 8 0,5 0-7 15,1 0-14-15,2 0-8 16,-2 0 2-16,-9-1-8 15,-7-2 4-15,-8-1-1 16,-12-2-1-16,-5-1-1 16,-7 0 6-16,-6-1 4 15,-2-2 7-15,-4-1 4 16,-2 0 3-16,-7-4 4 16,2 1-5-16,-3-4-1 15,0-3-14-15,0-5-2 16,0-6-3-16,0-7 5 0,0-10-2 15,-3-8-1 1,2-12-1-16,-2-9-5 0,-2-11 2 16,-1-14-1-16,-1-6 1 15,-2-2-4-15,-2 8 3 16,1 13-2-16,0 9 1 16,-1 10 0-16,3 14 0 15,3 11 0-15,2 11 0 16,1 11 0-16,1 9 0 15,-1 5 3-15,2 4-3 16,-1 4-2-16,-1 1 2 16,2 1 1-16,0 0 0 15,0 0-1-15,0 0-4 16,0 0 4-16,0 0-1 0,0 0 0 16,0 0-2-16,-4 0 0 15,-5 0 0-15,-6 0 3 16,-5 0 1-16,-8 5 0 15,-9 1-1-15,-13-1 3 16,-14 3-3-16,-16-1-2 16,-10 2 0-16,-7-1 2 15,-6-1-1-15,1 1-1 16,2-1 0-16,3 1-4 16,-1-1 4-16,3 1 2 15,2-2-1-15,7-2 1 16,6 0 0-16,8 1-5 15,5 0 5-15,4 1-1 0,5 1 0 16,3 0 1-16,1 2 0 16,2 1 0-16,-4 0 0 15,-3 2-2-15,-7 1 1 16,-7 2-1-16,-3 1-2 16,-6 1-2-16,-2-1 6 15,-2-2 0-15,1 2-3 16,4-3 0-16,8 0 3 15,6-2-3-15,4-1-3 16,7 0 3-16,5-2-5 16,3-1 7-16,2-1-3 15,0-1 2-15,-3 2 0 0,-1-1 1 16,-2 1 0 0,0-1 0-16,4-2 1 0,3-1-1 15,10-2-3-15,5-1 4 16,7 0 1-16,10 0-1 15,5 0 0-15,4 0 0 16,4 0 3-16,-1 0 2 16,-1 0 2-16,1 0-6 15,1 0 3-15,-2 0 6 16,2 0-2-16,0 0-4 16,-1 0-1-16,1 0-1 15,0 0 2-15,0 0-4 16,0 0-4-16,0 12 4 15,0 5 3-15,6 7 1 16,2 5-1-16,1 6 1 0,2 9-1 16,1 5 2-16,0 3-2 15,4 2 0-15,-2-1 2 16,2-1-4-16,-4 2 1 16,-2-2 3-16,1-1-4 15,-4-2 0-15,-2-5-1 16,-1-3 3-16,-2-2-1 15,-1-4 1-15,1-4 0 16,-2-3-2-16,0-5-1 16,1-1 2-16,-1-4-5 0,2-1 6 15,0-2-2 1,0-2 0-16,-2-2-1 0,1 1 0 16,1-1 0-16,-1-1 0 15,2-2 1-15,-1-1 0 16,1-2-1-16,2 0 0 15,1 0 2-15,4-2-2 16,5 0 2-16,9 1 0 16,7-1 2-16,6 2-1 15,8 0-2-15,0 0 0 16,2-1 0-16,0-1 0 16,-3 0-1-16,-3-2 2 15,-4 1-1-15,-4-2-1 16,-6 0 0-16,-3 0 0 15,-6 0 1-15,-2 0-1 0,-4 0 1 16,-2 0 1-16,-1 0-2 16,-1 0 2-16,0 0-2 15,0 0-1-15,-3 0 1 16,-2-2 2-16,-2 2-2 16,2-1 0-16,3 1-1 15,1-3 0-15,2 3 1 16,2-3 0-16,2 1 1 15,2 1-2-15,0 0 1 16,-4 1 0-16,-2 0-1 0,-3 0 1 16,-2 0 1-1,-3 0-1-15,-1 0 0 0,0 0 1 16,0 0 0-16,0 0 1 16,0 0-2-16,0 0 0 15,0 0 1-15,0 0-1 16,0 0 1-16,6-2-1 15,4 2-3-15,2-1 3 16,7-1 0-16,5 2 1 16,1-3-1-16,2 1 0 15,-6 0-3-15,-5 1 2 16,-8 1 0-16,-5 0 1 16,-3 0 1-16,0 0-1 15,0 0-1-15,0 0-2 16,0 0 2-16,0-2 1 0,0 1 5 15,-2-1-5 1,1 2 0-16,1-1-3 0,0 1 1 16,0-1-29-16,0 1-27 15,7-2-114-15,6 1-315 16</inkml:trace>
  <inkml:trace contextRef="#ctx0" brushRef="#br0" timeOffset="179041.39">27141 14889 128 0,'0'0'105'0,"0"0"47"0,0 0-23 16,0 0 0-16,0 0-23 15,0 0 15-15,-12-16 11 16,12 14-17-16,0 2-41 15,0-1-11-15,0 1-22 16,0 0-23-16,0 0-13 16,9 0-2-16,7 0 2 15,6 0-5-15,3 0 0 16,2 1-1-16,-1 4-1 16,0 2 2-16,-7 1-2 15,-2 1 2-15,-7 0-2 16,0 0-2-16,-4-1 3 0,0-1-1 15,-1-1-5 1,-2 0-4-16,-2 0-1 16,-1-1-1-16,0 4 11 0,-3-1 1 15,-13 3 1-15,-11 2 0 16,-6-1 5-16,-4 1-4 16,-2 2 12-16,6-5-5 15,4 1 4-15,7-3 2 16,8-3-3-16,6 1-10 15,4-2-1-15,4-3-3 16,0 1-36-16,0 4-38 16,0 0-69-16,0-1-145 15,3-2-222-15</inkml:trace>
  <inkml:trace contextRef="#ctx0" brushRef="#br0" timeOffset="179679.78">27004 14902 623 0,'0'0'41'16,"0"0"-4"-16,0 0 97 15,0 0-2-15,0 0-94 16,0 0-15-16,-62 34 6 15,53-15-2-15,1 1-3 16,3 0-2-16,5 1-14 16,0-3 9-16,2-5-8 15,15-6-8-15,3-4 0 16,5-3 2-16,1 0-3 16,-1-12-6-16,-7-8-7 15,-6-1 1-15,-8-4 12 16,-4-2 15-16,0 1-5 0,-12 2 2 15,-4 5-5-15,2 9-6 16,1 3-2-16,3 7-2 16,-2 0-27-16,4 10-103 15,-1 5-57-15,3 2-114 16</inkml:trace>
  <inkml:trace contextRef="#ctx0" brushRef="#br0" timeOffset="179842.99">27004 14902 630 0</inkml:trace>
  <inkml:trace contextRef="#ctx0" brushRef="#br0" timeOffset="180066.74">27004 14902 630 0,'-54'98'44'0,"54"-98"-25"0,0 0 48 0,0 0 59 16,0 0-40-16,0 0-25 16,-14 11 4-16,-8-4 0 15,-15 3-35-15,-21 6-18 16,-23 1-3-16,-25 4 2 16,-19 1 0-16,-20-1 16 15,-8-1 10-15,2-3 23 16,13-3-17-16,21-3-9 15,26-4-12-15,26-2-8 0,21-2-12 16,21-1-2 0,13-2-5-16,7 3 2 0,3 3-43 15,0 4-55-15,0 1-20 16,0 0-232-16,0-5-359 16</inkml:trace>
  <inkml:trace contextRef="#ctx0" brushRef="#br0" timeOffset="191392.08">27951 14486 708 0,'0'0'100'16,"0"0"-53"-16,0 0 38 15,0 0 54-15,0 0-29 16,0 0-32-16,0 0-15 15,21-38-33-15,-21 38-10 16,0 5-15-16,0 12-5 16,0 8 8-16,0 3 5 0,-1 2-11 15,1 6 1-15,0 2 7 16,0 5 2-16,0 1-9 16,0 0-2-16,0 3 2 15,0 2 1-15,0-6 0 16,0-7-4-16,0-7 2 15,0-11-2-15,0-9-1 16,0-5 1-16,0-3 3 16,0-1-1-16,-9 0 5 15,-11-15 7-15,-6-6-11 16,-2-6 0-16,0-2-3 16,4 4 2-16,6 5-1 15,8 9 2-15,7 7-1 16,3 4-2-16,0 0-6 0,0 8-2 15,1 16-2-15,15 7 10 16,1 2 1-16,2 0-1 16,0-4 1-16,-5-8-1 15,0-5 0-15,-3-8-2 16,-3-5-6-16,-2-3-2 16,0 0 10-16,2-16 6 15,3-14 5-15,3-10-9 16,4-7-2-16,2-5 0 15,3 0-5-15,7 7-75 16,6 11-75-16,0 11-235 16</inkml:trace>
  <inkml:trace contextRef="#ctx0" brushRef="#br0" timeOffset="194263.39">26553 10107 855 0,'0'0'214'16,"0"0"-214"-16,0 0 0 16,0 0 8-16,0 0 69 15,0 0 6-15,0 0-38 16,-94 16 4-16,67-16-5 16,-1 0 2-16,1-8-16 15,2-10-2-15,4-1-12 16,7-6-2-16,7-5-3 0,7-4-8 15,0-8-1-15,7-4-4 16,11 3-6-16,5 3-2 16,2 9-11-16,2 7 15 15,0 7 2-15,0 4 1 16,0 5 3-16,-2 2-6 16,0 5 4-16,0 1 1 15,-3 0 1-15,-3 1 0 16,-1 15-5-16,-6 6 2 15,-5 7-1-15,-2 3 2 16,-5 6 2-16,0 3 6 16,-5 0-6-16,-14 0 4 15,-7-3 7-15,-1-5-5 0,-2-5 0 16,0-6-3-16,0-6 4 16,0-4 3-16,5-8-1 15,5-4 1-15,1 0 0 16,4-7 2-16,3-11-6 15,3-3 2-15,7-2-8 16,1 4 1-16,0 3-3 16,9 2 0-16,5 7 2 15,-1 3 0-15,-3 4-4 16,5 0 4-16,0 3 0 16,4 15-2-16,3 5 2 0,4 5 1 15,-2 3-1-15,3 2-1 16,-2 1 1-16,-1-4-11 15,1-2-69 1,-4-2-139-16,-3-9-219 0</inkml:trace>
  <inkml:trace contextRef="#ctx0" brushRef="#br0" timeOffset="194712.1">26816 10150 820 0,'0'0'277'0,"0"0"-262"16,0 0 66-16,0 0 13 15,0 0-6-15,0 0-52 16,32-28-30-16,4 23-3 15,2 1-1-15,-1 3-2 16,-6 1-1-16,-7 0 0 16,-9 0 0-16,-6 0 1 15,-7 7-7-15,-2 9 1 16,0 4 6-16,-4 3 8 16,-12 5 9-16,-3 1 1 15,-5-2 6-15,-1 3-4 0,6-4-8 16,3-7-1-1,9 0-2-15,7-7-2 0,0-2 0 16,6-2-3-16,25-7 2 16,12-1 11-16,13-1-5 15,8-15-8-15,0-7-1 16,0 1-3-16,-1-1-16 16,-8 5-63-16,-18 2-151 15,-30 4-736-15</inkml:trace>
  <inkml:trace contextRef="#ctx0" brushRef="#br0" timeOffset="-176660.17">10176 6150 509 0,'0'0'140'0,"0"0"-109"16,0 0 81-16,0 0 30 15,0 0-34-15,0 0-58 16,0 0-13-16,0 0-9 16,-1-2 0-16,1 2 7 15,0 0 3-15,0 0-2 16,13 0-16-16,14 0 8 15,9 0 4-15,6 0-13 16,2 0-8-16,1 0-3 16,1 2-3-16,-4 4-1 15,3 1 0-15,1 3-3 16,-1-1 0-16,4 0 1 0,0-1 3 16,-1-3-5-16,-2 0-2 15,-4-3 2-15,3 0 0 16,4-2 3-16,0 0-3 15,1 0 0-15,0 0-4 16,-3 0 4-16,-4 0 1 16,-6 0 4-16,-3 0-5 15,-1 0 0-15,0 0 0 16,0 0 7-16,3-2-7 16,-1 2 0-16,0-1-4 15,-3 1 8-15,0 0-4 16,-4 0 0-16,-3 0 1 15,0 0 0-15,-2-1 0 16,0 1-1-16,-1 0 0 16,-1-2 0-16,7 2 1 0,7 0-2 15,8 0 3-15,2 0-3 16,-1 0 2-16,-5 0-2 16,-9 0-2-16,-6 0-3 15,-11 0-4-15,-5 0 10 16,-5 0-2-16,1 0 1 15,-2 0 0-15,1 0 1 16,1 0 0-16,4 0-1 16,2 0 1-16,2 0 0 15,-1 0 1-15,-2 0-1 16,-4 0 0-16,0 0-2 16,-4 0 2-16,2 0 2 0,-1 0-1 15,-1 0 0-15,1 0-1 16,-2 0 0-16,0 0 4 15,0 0-3-15,0 0-1 16,0 0 1-16,0 0 1 16,0 0-1-16,0 0 8 15,0 0-2-15,0 0 3 16,0 0-3-16,0 0 2 16,0 0-4-16,0 0-4 15,0 0 2-15,0 0 1 16,0 0-3-16,0 0 5 15,0 0-4-15,0 0-1 0,0 0-1 16,0 0 1-16,0 0-1 16,-3 6 0-16,-2 6 0 15,-2 5 2-15,-3 3 0 16,-1 2 0-16,-2 0 0 16,2 2 0-16,-1 0 0 15,-3 0-1-15,3 1 0 16,-2-1 0-16,0-1-1 15,3 0-1-15,-2-1 1 16,0 1 1-16,1-2 2 16,0-1-2-16,3-2-2 15,-1-1 2-15,-1 0-1 16,2 0 3-16,-1-2-1 16,2 1-2-16,1-1 1 0,1 1 2 15,-3 0-1-15,3-1 0 16,0 0 3-16,0 0-4 15,1-2 4-15,0 0-5 16,2 1 3-16,-3 1 1 16,1 0-2-16,-1 2 0 15,-2 1 3-15,0-1-3 16,0-1-1-16,1 1 1 16,-1-1 4-16,1 0-2 15,1 0-4-15,1-2 0 16,2 3 4-16,0-1-2 15,0-2 0-15,-1 1-2 16,-2 2-2-16,3 0 2 0,-1 0 5 16,-1-2-3-16,0 1-2 15,1-2 0-15,-2-1 2 16,3-2-2-16,0-2 0 16,2 0 0-16,-1 1 0 15,2-3 0-15,-1 1 1 16,1 1-1-16,-2-1 0 15,1 2 2-15,-1 0-2 16,-1-1 0-16,3-1 0 16,-1-1 0-16,-1 0 1 15,1-1-1-15,1-2 1 16,0-3-1-16,0 1 0 0,0 1-1 16,0-1 1-16,0 3 1 15,0 0 0-15,0 1-1 16,0-3 0-16,0-2 0 15,0 1 0-15,0-2 0 16,0 1 1-16,0-1-1 16,0 0 2-16,0 0-2 15,-2 0 2-15,2 0-2 16,0 2 1-16,0-2 2 16,0 0-1-16,0 0 1 15,0 0-1-15,0 0 0 16,0 0 0-16,0 0-2 15,-1 0 3-15,-1 0-3 0,1 0 1 16,-7 2-1-16,-2-2 0 16,-8 2 0-16,-3 1 1 15,-3 0 0-15,3-1-1 16,3 0 0-16,-4 2 0 16,4-1 0-16,-3 3 0 15,2-2-3-15,-2 0 3 16,1-2 3-16,1 2-3 15,-6-2-3-15,-2 2 3 16,-4-2 3-16,-5 1-3 16,-6-2 1-16,5 0-2 15,-6-1 0-15,4 2 1 16,1-1 0-16,5 1 0 0,7 2-1 16,2-1 1-16,2 1 0 15,0-3 1-15,-3 2 3 16,0 0-8-16,0-1 9 15,-1-1-9-15,2 0 8 16,2 0-4-16,1 1 1 16,7-2-1-16,4 0 0 15,6 0-2-15,4 0 0 16,0 0 2-16,0 0 1 16,0 0-1-16,0 0 0 15,0 0 0-15,0 0 3 16,0 0-5-16,0 0 2 0,0 0 0 15,0 0 0 1,0 0 3-16,0 0-3 0,0 0 2 16,0 0 3-16,0 0-2 15,-2 0 5-15,2 0 9 16,0 0-4-16,0-2 6 16,-1-7-12-16,-2-5-6 15,-2 0 1-15,1-3 2 16,1-3-4-16,-6-1 3 15,3-2 3-15,0 1-4 16,0 1-1-16,0 2 8 16,-1-2-3-16,-1 1-1 15,-1 2 4-15,3-2-4 16,-3-1-3-16,2 0 4 16,-1 0-2-16,1 0 1 0,-2-2 0 15,1 0 2-15,2 3-3 16,0 0 6-16,0 1-7 15,1 5 1-15,0-1 1 16,-1 1 0-16,0 1 1 16,0-1-2-16,-3-1 0 15,2 1-3-15,-1 2 1 16,2-1 0-16,-1-1-1 16,1 0 2-16,-2 0-2 15,2 1 2-15,2 0-3 16,-3 0 4-16,4-2-3 15,-3 1-1-15,1 0 1 0,0-2 3 16,-2 2-4-16,1 1 0 16,0 2 3-16,3-2-2 15,-1 2 0-15,1-1-1 16,-2 4 0-16,-2-1 1 16,7 0-1-16,-3 0 0 15,-2-2 2-15,2 2 0 16,-3-3 1-16,2 1-3 15,-1 0-1-15,-2-2 1 16,1 1 0-16,0 1 3 16,-2 0-3-16,1-1-1 15,-2 0 0-15,2 1 1 16,1-1 3-16,0 2-3 0,-3 0 1 16,6 2 0-16,-3-2-1 15,3 2 4-15,-2 0-4 16,1 1 0-16,-2-2 0 15,0 0-1-15,2 4 1 16,-4-4 2-16,5 3-1 16,-2-1-2-16,1 2 1 15,0-2 0-15,-1 0 0 16,1 0 0-16,-1-1 0 16,-1-1 0-16,-1 2 0 15,1 2 1-15,3-1-1 16,-3 1 0-16,1 1 0 15,1 1 0-15,-1-4 0 0,1 4 0 16,0-1 1-16,1-2 1 16,-2 1-2-16,-1-4-2 15,0 1 2-15,-3-2 0 16,0-1 3-16,3 1-3 16,0 1-2-16,3 3 2 15,-1 4 0-15,4 0 2 16,-3-1-2-16,3 2 0 15,0 0 0-15,0 1 0 16,0 0 0-16,0 0 0 16,0 0 0-16,0 0-4 15,0 0 4-15,0 0-6 16,0 0-6-16,0 0-24 16,7 0-86-16,11 11-49 0,6 0-193 15</inkml:trace>
  <inkml:trace contextRef="#ctx0" brushRef="#br0" timeOffset="-162997.74">11204 7311 492 0,'0'0'178'0,"0"0"-164"0,0 0 19 15,0 0 47-15,0 0 22 16,0 0 7-16,0 0-36 15,0 3-36-15,0-2-17 16,0 2-5-16,0 4-7 16,0 4-3-16,0 4 21 15,0 1-3-15,0 2 2 16,0 4-14-16,0 2 16 16,0-1-6-16,0 4-7 0,0 0 4 15,0 3-3 1,0-1-9-16,0 1 9 15,0 0-2-15,0 1-3 0,-2-1 0 16,1-1-2-16,-2 1 0 16,1 1 1-16,0-2-2 15,0 0-1-15,1 3 2 16,-1-3-6-16,1 1 4 16,-1 0-6-16,1 1 3 15,-2 0 5-15,0 3-6 16,0-1 2-16,0 3 0 15,1-1-1-15,1 1 2 16,-1-4-4-16,1 2 2 0,1-1-2 16,-2 0-1-16,2 1 4 15,-4 0-3-15,4 0 0 16,0 1 1-16,-3-2-2 16,3-2 0-16,0-1 0 15,0-1 2-15,0-1 0 16,0 2 4-16,0-1-6 15,0 0 1-15,0-1 2 16,0 0 0-16,0-1 3 16,0 0-6-16,0-1 0 15,0-2 2-15,0 0 1 0,0 2-3 16,0-2 0 0,0 1 0-16,0-1 1 15,0-1 1-15,0 1-2 0,0-3 2 16,0-1 0-16,0 2 2 15,3-2-1-15,-3 0-3 16,0 1 1-16,4-2 0 16,-4 0-1-16,2 1 3 15,-1 2-3-15,2 1 0 16,-1 0 3-16,-1-1-2 16,1-3 1-16,1 3-1 15,-2-1-1-15,1-3 5 16,-1 2-5-16,2-3 3 15,-1 1 0-15,-1 0-3 16,1 0 1-16,-1 0-1 0,1 2 3 16,0-1-2-16,1-3 2 15,-1 2-2 1,1 0 1-16,-3-3-1 0,0-1 1 16,0 0 0-16,0 2-1 15,0-1-1-15,0 0 2 16,0 0-1-16,0-2 0 15,0-1 0-15,0 0 4 16,0-1-5-16,0 0 1 16,3-1 1-16,-3 0-2 15,3-1 1-15,-1-2 2 16,-1-2-3-16,-1 0 0 16,2-3 1-16,-2-2 0 15,0 0 0-15,0 0-1 16,0 0 1-16,0 0 0 0,0 0 3 15,0 0 2-15,0 0-3 16,1 0 3-16,-1 0-5 16,2 0 5-16,-1 0-6 15,5 0-1-15,3 0 1 16,1 0 2-16,5 0-2 16,-1 0 0-16,2 0 0 15,-4 0 1-15,2 0-1 16,-3 0 0-16,0 0 0 15,-2 0 0-15,0 0 0 0,-3 0-1 16,0 0 1 0,1 0 1-16,0 0 0 0,1 0-1 15,-2 0 0-15,2 3 1 16,2-1-1-16,-1-1 1 16,0 0-1-16,0 1 0 15,4-2 0-15,-4 2 0 16,-1-1 0-16,-1 0 0 15,-1-1-1-15,-3 1 3 16,3-1-2-16,0 0 0 16,0 2 1-16,-3-2-2 15,1 1 2-15,1-1-1 16,1 0 1-16,0 0 2 16,3 0-3-16,-3 0 0 15,0 0-3-15,0 1 5 16,0-1-2-16,1 0 1 0,-3 0-1 15,1 0 1-15,-2 0 0 16,-1 0-1-16,-1 0 0 16,-1 0-1-16,2 0 2 15,-2 0-1-15,0 0 0 16,0 0 0-16,0 0 2 16,0 0 0-16,0 0 0 15,0 0 1-15,0 0-1 16,0 0 0-16,0 0-2 15,0 0 2-15,0 0 0 16,0 0-1-16,0 0-1 0,0 0 2 16,0 0-2-16,0 0 0 15,0 0 1-15,0 0-1 16,0 0 1-16,0 0-1 16,0 0 1-16,0 0 1 15,0 0-1-15,0 0-2 16,0 0 1-16,0 0 0 15,0 0-2-15,0 0 2 16,4 2 0-16,1 1 0 16,3-1 2-16,-2 0-1 15,2 0 0-15,-2-1 0 16,3 0-1-16,-3 2 1 16,1 0-1-16,-1 0 0 15,6 1 0-15,-3-2 1 0,6 3 0 16,3-1-1-1,3-1 2-15,-3 1-1 0,4 0-1 16,-1-1 1-16,-3 0-2 16,-2 0 1-16,-5 0 0 15,-2 0 0-15,-4-2 0 16,-2 2 0-16,0-1 0 16,-1-2-2-16,-2 1 3 15,5-1-1-15,-2 1 0 16,1-1 0-16,2 0 1 15,0 0-1-15,-2 2 0 0,1-2 0 16,-2 0 0 0,0 0 0-16,0 1 0 0,0-1 0 15,6 0 1-15,-3 0-1 16,1 0 0-16,1 0-1 16,0 0 0-16,-2 0 2 15,-1 0 0-15,0 0-1 16,-1 0 0-16,-2 0 0 15,1 0-1-15,-2 0 2 16,5 0-1-16,0 0 1 16,0 0-1-16,3 0 0 15,3 0 0-15,-3 0 1 16,-2 0-2-16,1 0 1 16,-3 0-3-16,-2 0 6 0,-1 0-2 15,-1 0-1-15,-1 0 0 16,0 0 1-16,2 0-1 15,-2 0-1-15,0 0 1 16,0 0 8-16,0 0 0 16,3 0 3-16,-1 0 4 15,1 0-3-15,-3 0 7 16,1 0-1-16,-1 0-6 16,2 0-6-16,-2 0 0 15,0 0-3-15,0 0-3 16,0 0-1-16,0-5-41 15,0-8-73-15,0-10-504 16</inkml:trace>
  <inkml:trace contextRef="#ctx0" brushRef="#br0" timeOffset="-161321.28">10550 6178 150 0,'0'0'293'0,"0"0"-254"16,0 0 44-16,0 0 22 0,0 0-23 15,0 0 14 1,0 0-43-16,0 0-2 0,0 0 41 16,0-2-17-1,0 1-21-15,0 1 0 0,0-2-4 16,0 2 0-16,0-1-9 15,0-3 2-15,0-3 2 16,0-5-24-16,2-2 4 16,1-4 1-16,0-4-7 15,3-3 0-15,0-4 0 16,2-5-7-16,-1-3-1 16,-4-5-2-16,-2-6-6 15,-1-4 4-15,0-1 3 16,0 1-5-16,0 6 2 15,2 7-3-15,-1 4 2 0,-1 6 1 16,0 5 5-16,0 6-4 16,0 3-1-16,0 3-2 15,0 5 7-15,0-2-6 16,0 1-5-16,0-2 10 16,0-2-8-16,0 2-2 15,0 2 2-15,0 2 3 16,0 5-1-16,0-1-5 15,0 2 0-15,0 0-1 16,0 0-2-16,0 0-16 16,0 6-20-16,0 8-60 15,11 6-37-15,8 0-180 16,-2 1-757-16</inkml:trace>
  <inkml:trace contextRef="#ctx0" brushRef="#br0" timeOffset="-160525.31">11053 6143 636 0,'0'0'41'16,"0"0"41"-16,0 0 42 15,0 0 6-15,0 0-43 0,0 0-32 16,14-80-25-16,-7 53 23 15,-1-5 2-15,-1-6-31 16,-1-8 15-16,2-2-22 16,-1 2 2-16,2 5-3 15,-1 9 3-15,0 6 17 16,-1 5-17-16,-2 4-7 16,0 1 4-16,-2 3-7 15,-1-1-3-15,0 0 5 16,0 2-5-16,0-1-2 15,0 3-1-15,0-2 0 16,0 2-1-16,0 3-1 16,3 0 3-16,-3 4-2 0,0 2-2 15,0-1-1-15,0 2 0 16,0 0-3 0,0 0-3-16,1 0-28 0,2 0-97 15,0 5-180-15,-1 0-380 16</inkml:trace>
  <inkml:trace contextRef="#ctx0" brushRef="#br0" timeOffset="-159776.73">11440 6211 592 0,'0'0'87'16,"0"0"-18"-16,0 0 88 15,0 0 26-15,0 0-95 0,0 0-40 16,15-14-7-16,-9 2-4 15,1-2-3-15,2-5 6 16,-3-2-8-16,3-5-6 16,-3-4-5-16,3-7-2 15,-3-5-4-15,1-4-13 16,1 4 12-16,-1 2-1 16,-1 10 6-16,-1 6-5 15,-1 2-2-15,-1 7 4 16,0 3-6-16,-3 1-8 15,2 4 5-15,-1 2-4 16,-1 1-2-16,0 1 0 0,0 0-1 16,0 3-1-16,0 0 1 15,0 0-3-15,0 0-8 16,0 0-28-16,0 0-57 16,0 10-99-16,0 5-111 15,0 3-342-15</inkml:trace>
  <inkml:trace contextRef="#ctx0" brushRef="#br0" timeOffset="-159004.85">11874 6245 549 0,'0'0'100'16,"0"0"15"-16,0 0 16 15,0 0 24-15,0 0-80 0,0 0-17 16,0-24-16-16,1 16 3 15,4 0-13-15,2-2 8 16,1-4 3-16,2-1-11 16,-1-3 6-16,-1-3-9 15,1-6-5-15,1-3-6 16,-4-7-9-16,2-8-2 16,-4-4-1-16,-1-5-5 15,-1 1 4-15,0 5 3 16,-2 10-7-16,2 12-1 15,-2 8 6-15,0 7 3 16,0 5 2-16,0 2-7 16,0 4 1-16,0 0 5 0,0-2-8 15,1 2-2-15,-1 0 3 16,0 0-2-16,0 0-1 16,0 0-4-16,0 0 3 15,0 0-2-15,0 0-4 16,0 0-25-16,0 6-114 15,0 0-217-15</inkml:trace>
  <inkml:trace contextRef="#ctx0" brushRef="#br0" timeOffset="-157961.16">11494 5911 374 0,'0'0'168'0,"0"0"-132"16,0 0 48-16,0 0 11 15,0 0 38-15,0 0-62 16,26-19-38-16,-20 15-6 15,-1 0-7-15,2 0-6 16,-2-2-2-16,-1 0 2 0,1-3-9 16,-1-1 14-16,-1-3 5 15,0-1 10-15,1-2 16 16,-4 1-14-16,0 1-4 16,0-2 1-16,0 4-7 15,0-1-11-15,0 0 2 16,0-1-9-16,0 2-3 15,0-1 1-15,0 0-4 16,0 1 1-16,0 2-1 16,0 0 3-16,0 1-3 15,0 2 7-15,0 0 3 16,0 0 1-16,0-2-4 16,0 1-1-16,0 0-2 15,0-4 4-15,0 2-3 0,0 0-3 16,0 0 2-16,0 2-1 15,2 1 0-15,1 0 1 16,-2 2 0-16,-1-3-2 16,0 0 7-16,2 0-2 15,-2 1-1-15,0-1-2 16,0 6 3-16,0-1-4 16,0 3-1-16,0 0-1 15,0 0-2-15,0 0 1 16,0 0-2-16,0 0 0 15,0 0-3-15,0 0 2 16,0 0-5-16,3 0-3 16,3 0-80-16,0 0-270 15,-1 0-562-15</inkml:trace>
  <inkml:trace contextRef="#ctx0" brushRef="#br0" timeOffset="-157223.89">11980 5804 508 0,'0'0'65'0,"0"0"25"15,0 0 21-15,0 0 50 16,0 0-39-16,0 0-75 16,12-22 6-16,-6 12-14 15,-3-2 4-15,0-3 22 0,-3-4-11 16,1 2-22-16,-1-3-10 15,0 2-8-15,0 0 4 16,0-4 6-16,0 4-11 16,0-2-6-16,0 1 4 15,0-1 5-15,0 0-11 16,0 1 3-16,0 2 0 16,0 3-7-16,0 5 7 15,0 5-8-15,0 3 3 16,0 1-3-16,0 0-2 15,0 0 1-15,0 0-15 16,0 2-107-16,0 8-137 0,-6 1-324 16</inkml:trace>
  <inkml:trace contextRef="#ctx0" brushRef="#br0" timeOffset="-156256.06">11110 5600 222 0,'0'0'302'0,"0"0"-237"15,0 0 77-15,0 0 17 16,0 0-45-16,0 0-28 15,0-8-25-15,0 8-36 16,0 0-8-16,0-1 2 0,0-2-4 16,0 0 4-16,0-1 2 15,0-2 6-15,3-1-4 16,-3-3 8-16,3 0 0 16,-3-3 1-16,0-2-17 15,0-1 12-15,0 0-12 16,0-1 1-16,0 0-8 15,0 2 2-15,0 4-4 16,0 4-1-16,0 4 11 16,0 2-2-16,0 0-8 15,0 1-4-15,0 0-2 16,0 0 0-16,0 0 2 16,0 0-2-16,0 0 0 15,0 0-1-15,0 0-2 0,0 0-19 16,-3 0-175-16,-5-1-392 15</inkml:trace>
  <inkml:trace contextRef="#ctx0" brushRef="#br0" timeOffset="-145144.79">10437 6559 607 0,'0'0'39'0,"0"0"3"0,0 0-26 16,0 0 33-16,0 0-8 16,0 0-22-16,0 0 7 15,11-2 43-15,-11 2-1 16,0 0-17-16,0-1-13 15,0 1 12-15,0-2-1 16,0 0-2-16,-3-4-3 16,-9 0-30-16,-6-2 4 15,-2-2 13-15,-8 0-6 16,-9-2-10-16,-2 3-8 16,-3 1 0-16,-1-2-5 15,9 4 13-15,4 2 4 0,10-2-9 16,4 3 10-16,4-1-6 15,0 3-1-15,6-2-7 16,3 3 0-16,3-2-3 16,0 2 0-16,0 0 1 15,0 0-3-15,0 0 3 16,0 0-4-16,0 0-4 16,0 0-22-16,6 0-35 15,9 0-60-15,2 0-119 16,-3 0-272-16</inkml:trace>
  <inkml:trace contextRef="#ctx0" brushRef="#br0" timeOffset="-144311.66">10509 6890 310 0,'0'0'346'0,"0"0"-296"16,0 0 7-16,0 0 79 15,0 0-3-15,0 0-73 16,0 0-25-16,0 0 3 16,0 0-4-16,0 0-6 0,0 0-1 15,0 0 10-15,0 0 3 16,0 0 5-16,-12 0 1 15,-7-1-15-15,-8-6-5 16,-3 0 2-16,-6-2-7 16,-3-1-3-16,-1 2-6 15,1 2 6-15,5 0-4 16,9 4-4-16,5-1 1 16,7 1-2-16,4 2 2 15,4 0-8-15,1 0 2 16,2 0 1-16,2 0-4 15,-1 0-2-15,1 0-1 0,0 0 1 16,0 0-2-16,0 0 0 16,0 0 1-16,0 0-27 15,0 0-43-15,0-4-102 16,0-7-402-16</inkml:trace>
  <inkml:trace contextRef="#ctx0" brushRef="#br0" timeOffset="-143390.03">9493 6102 813 0,'0'0'80'16,"0"0"-25"-16,0 0 95 16,0 0-91-16,0 0-12 15,0 0-21-15,-33-19-23 16,16 19 0-16,-2 3 4 16,-3 8-7-16,7 2 0 15,-1 4 0-15,2 1 0 16,8 2 2-16,-1 1-2 0,7 0 2 15,0-3 0 1,0-1-1-16,16-2-1 0,8-4-5 16,4-4 2-16,2 0-2 15,0-1-7-15,-6 1-12 16,-3-2 9-16,-5 2 1 16,-9 1 12-16,-2-2-3 15,-5 3-8-15,0 1 5 16,0 0 6-16,-16 3 2 15,-4-4 0-15,-4 0-2 16,-2-2 2-16,-3-4 5 16,-1-2-2-16,1-1 3 0,2 0 8 15,4 0 9 1,5-8 9-16,9-4 0 0,6-2-19 16,3 2-4-16,0-3-9 15,17 7-58-15,8 2-129 16,8 4-183-16</inkml:trace>
  <inkml:trace contextRef="#ctx0" brushRef="#br0" timeOffset="-143030.12">9709 6313 446 0,'0'0'449'0,"0"0"-413"0,0 0 17 16,0 0 50-16,0 0-26 15,0 0-27-15,-52 50-18 16,49-38-12-16,3-1-8 16,0-2 1-16,0-4-7 15,4-2 3-15,10-3 0 16,4 0-2-16,-2 0-2 15,-1-6-5-15,-6-7 1 16,-6-4-1-16,-3-2 5 16,0 1-2-16,0 3-2 15,-11 2-1-15,-3 4 3 0,-3 7-2 16,-2 2-1-16,-2 0-7 16,1 0-9-16,4 12-86 15,4 2-281-15</inkml:trace>
  <inkml:trace contextRef="#ctx0" brushRef="#br0" timeOffset="-142273.21">9553 6614 804 0,'0'0'72'16,"0"0"30"-16,0 0 51 15,0 0-113-15,0 0-24 16,0 0-5-16,-91-5 0 16,75 19-8-16,2 3 0 15,2 4 5-15,6 1-3 16,0-1-5-16,6-2 0 15,0 0-3-15,7-4-35 0,11-5-22 16,6-1 32-16,3-5 6 16,0 0-50-16,-5 0 9 15,-2-2 36-15,-6 2 20 16,-5 1 7-16,-4-2 4 16,-2 1-4-16,-3 1 4 15,0 1 6-15,0 2 9 16,0 1 4-16,-9-1 17 15,-4 1 3-15,-4-2 12 16,-1-2-6-16,-6 0-11 16,0-3-1-16,-4-2-6 15,1 0-10-15,2 0-5 16,3-2-4-16,5-8-6 0,9-3-6 16,8-1-8-16,0 1-99 15,20 2-286-15,8 1-337 16</inkml:trace>
  <inkml:trace contextRef="#ctx0" brushRef="#br0" timeOffset="-142041.81">9730 6774 356 0,'0'0'606'0,"0"0"-560"0,0 0-1 16,0 0 69-16,0 0-7 16,0 0-42-16,-27 65-32 15,26-42-10-15,-1 4-16 16,-1-1-1-16,-1 4-6 16,-8 0-22-16,1-2-234 15</inkml:trace>
  <inkml:trace contextRef="#ctx0" brushRef="#br0" timeOffset="-130080.42">10445 5032 854 0,'0'0'179'16,"0"0"-133"-16,0 0 8 15,0 0-23-15,0 0 31 16,0 0-24-16,0 0-23 15,0 23 2-15,0-11 9 16,0-2 1-16,-9 1 5 16,-6-1-15-16,-2-2 2 15,-3 0-10-15,-3-2-3 16,1-5-1-16,1-1-2 0,0 0-1 16,3-3 2-16,2-10-2 15,2-3 5-15,1-2-7 16,5-3 6-16,2-1-2 15,3-1-1-15,3 0 2 16,0 4-3-16,0-1 1 16,0 1-2-16,11 1-1 15,4 1 0-15,0 2 0 16,1 1-3-16,-1 2 3 16,0 2-1-16,-2 4 0 15,2 3-1-15,-1 1 1 0,-4 0 0 16,2 2 1-1,-3 0 0-15,0 0 0 0,-2 0-1 16,1 0 0-16,-2 6-1 16,0 3 0-16,0 1 2 15,3 4-1-15,-5 2 0 16,-1 1 0-16,0 2 0 16,-1 1 1-16,-2 1 1 15,0 1-1-15,0-1 2 16,0 2-5-16,0 0 2 15,-9-1 1-15,-3-1 1 16,3-2-1-16,-3-3 0 16,-3-5-2-16,0-4 4 15,-3-3 0-15,3-4 0 0,-3 0 0 16,2-1 2-16,-2-13 0 16,3-3 1-16,3-2 0 15,3 1-1-15,-1 1 2 16,7 5-5-16,3 1 1 15,0 6 1-15,0 3-2 16,0 2-1-16,0 0-1 16,12 0 1-16,6 0 0 15,7 0 0-15,3 10 1 16,-1 2 1-16,-2 2-1 16,-3 1 1-16,-2 2 1 15,0-1-2-15,-4 4 1 16,0-4-2-16,-3 0 0 0,-3-1 0 15,-1-1-1 1,-2 1-24-16,-2-1-67 0,1-3-74 16,1-1-215-1,-4-5-146-15</inkml:trace>
  <inkml:trace contextRef="#ctx0" brushRef="#br0" timeOffset="-129428.66">10595 5139 540 0,'0'0'203'0,"0"0"-169"16,0 0 135-16,0 0-27 16,0 0-57-16,0 0-28 15,8-2-43-15,10 2-9 16,2 0 3-16,-3 0-6 16,1 0-1-16,-6 0-1 15,-3 0 0-15,1 0 0 16,-4 5 1-16,-3-2-1 15,-3 1-3-15,0 0-2 16,0 3-5-16,0 1-2 0,-10 1 5 16,-5 1 2-16,4-2 3 15,1-1 0-15,4-2 0 16,3-2 2-16,3 0 0 16,0-1 2-16,0 0 3 15,6 1-2-15,10 0 1 16,1-1 1-16,2 2-4 15,-3-1 1-15,-2 2-1 16,-2 1 2-16,0 0-2 16,-3-1 2-16,-6 1 8 15,-2 0-1-15,-1 1 2 0,0 2-2 16,0 2 0-16,0 1 5 16,-9 1 5-16,-1-2-4 15,0 1-1-15,2-3 5 16,-1 0 2-16,0-2 1 15,0-3 0-15,-4-1 3 16,-2-3-6-16,-3 0-9 16,-6 0-2-16,0-11-9 15,-3-4-1-15,2-3-137 16,7 5-577-16</inkml:trace>
  <inkml:trace contextRef="#ctx0" brushRef="#br0" timeOffset="-125085">11130 4963 466 0,'0'0'237'0,"0"0"-177"16,0 0 80-16,0 0 17 15,0 0-65-15,0 0-34 16,0 0-22-16,-6-6-4 16,6 6-23-16,-2 2 1 15,-4 7 30-15,0 2-8 16,-9-1 3-16,-3 0-7 0,-4-1-11 15,-5-4-4 1,0-2-5-16,-1-3-3 16,4 0-3-16,-2-2 3 0,6-10-2 15,2-4 0-15,9 1-1 16,4-3 7-16,5-3-5 16,0 1-3-16,0-6-1 15,9 0-2-15,6-2-5 16,0 2-3-16,6 1 4 15,1 2 4-15,-2 0-6 16,4 6 3-16,-2 4-3 16,-2 3 6-16,-1 5 1 0,-1 4 1 15,-6 1 0-15,0 0-2 16,-1 0 0-16,-1 10 2 16,-3 8-3-16,-1 4 3 15,-3 6-1-15,-3 3 0 16,0 3 1-16,0 5 0 15,0-1 0-15,-10-1 0 16,-1-4 3-16,3-3-3 16,-3-3 0-16,2-8 1 15,0-4 1-15,-3-6-2 16,0-7 3-16,-3-2 2 16,-3 0 0-16,2-2 3 15,1-13-6-15,0 0 11 16,10-2-3-16,4 5-3 0,1-2-3 15,0 5-2-15,3-2-1 16,12 4-1-16,4 1 0 16,4 1 1-16,0 4-2 15,1 1 2-15,-3 0-3 16,0 0 3-16,-3 4-2 16,-5 7 1-16,-2 5-1 15,1 2-1-15,-5 3-1 16,-1 5 2-16,-3 0 0 15,-1 1-3-15,-2 2-15 16,0-4-27-16,0-4-70 0,3-2-116 16,4-8-242-1</inkml:trace>
  <inkml:trace contextRef="#ctx0" brushRef="#br0" timeOffset="-124755.23">11341 4981 930 0,'0'0'63'0,"0"0"-27"16,0 0 62-16,0 0-34 0,0 0 17 15,0 0-26 1,-6 68-24-16,6-42 0 0,0 1 1 16,0 2-3-16,0-5-13 15,-3 2 8-15,2-4-13 16,-2-5-3-16,1-3-5 16,2-6-1-16,0-3-1 15,0-3-2-15,0-2 1 16,0 0-57-16,0 0-170 15,0-7-580-15</inkml:trace>
  <inkml:trace contextRef="#ctx0" brushRef="#br0" timeOffset="-123142.46">11508 4685 612 0,'0'0'101'15,"0"0"-11"-15,0 0 42 16,0 0-17-16,0 0-28 16,0 0-41-16,30 0-28 15,-13 0 8-15,2-3-9 0,1-1-7 16,0-1-5-16,0 0-1 16,-1 0-4-16,2 0-13 15,-2 0-92-15,-5 0-208 16,-8-1-144-16</inkml:trace>
  <inkml:trace contextRef="#ctx0" brushRef="#br0" timeOffset="-122905.73">11613 4710 561 0,'0'0'66'0,"0"0"-48"15,0 0 16-15,0 0 52 0,0 0 30 16,0 0-51-16,-2 95-33 16,2-66-6-16,3 4-4 15,0-1-17-15,-3 1-4 16,0 1-1-16,0-2-96 16,-6-4-96-16,-4-4-107 15</inkml:trace>
  <inkml:trace contextRef="#ctx0" brushRef="#br0" timeOffset="-122707.17">11613 4966 691 0,'0'0'94'0,"0"0"14"16,0 0 4-16,0 0-24 15,0 0-47-15,0 0-30 16,72-6-10-16,-49 5-1 16,3-4-122-16,-3 1-120 15,-3-2-232-15</inkml:trace>
  <inkml:trace contextRef="#ctx0" brushRef="#br0" timeOffset="-109704.25">12002 4874 124 0,'0'0'472'0,"0"0"-366"0,0 0 17 15,0 0 47-15,0 0-34 16,0 0-56-16,5 0-15 16,-5 0-31-16,0 0-9 15,0 0-8-15,0 0 0 16,0 3-3-16,0 5 1 15,0 4-5-15,0-4 0 16,-9 1-1-16,-2-1-2 16,2-3-1-16,2-2 5 15,2-1-6-15,-3-2 0 16,2 0 2-16,-2 0 1 16,-1-3 0-16,2-9-4 0,1 0 2 15,1-6-4 1,2 1 0-16,2-3-1 0,1 0-1 15,0 0 0-15,0 1-3 16,1 3 0-16,5 3-4 16,2 3 5-16,-1 0 1 15,-1 2 0-15,5-1-1 16,-1 1 2-16,5 0-1 16,0-1 1-16,3 2 0 15,-3 3 0-15,-2-3-1 16,-1 7 0-16,0-2 1 15,-3 2-2-15,0 0 2 16,-3 0-1-16,1 5 0 0,1 5 0 16,-2 2-1-1,3 4 2-15,-1 2 0 0,-3 2 0 16,1 0 0-16,-4 2 1 16,-2 2-1-16,0 1 0 15,0-2 0 1,-5 1 0-16,-4 0 1 0,-3-1 0 15,-1-2-1-15,-2-3 4 16,3-1-4-16,-3-5 0 16,2-1 0-16,-7-7 1 15,1-3 2-15,-5-1 0 16,-1 0 1-16,1-12-3 16,3-4 3-16,1 0-4 15,8 1 0-15,4 3 4 16,3 0-3-16,4 2 0 0,1 3 0 15,0 1 0-15,0-1-1 16,3 2-1-16,13-1-1 16,2 0 1-16,9 3 0 15,-2-1-1-15,-1 4 1 16,-3 0 1-16,-6 0 0 16,-1 0-2-16,-5 7 2 15,-1 6-1-15,-2 1 0 16,-3 2 1-16,3 2 1 15,-2 5 0-15,1 2-1 16,-1 3-2-16,2 2 2 16,-1 0-50-16,4-3-153 0,0-6-366 15</inkml:trace>
  <inkml:trace contextRef="#ctx0" brushRef="#br0" timeOffset="-109076.2">12210 5048 359 0,'0'0'299'0,"0"0"-231"0,0 0 75 16,0 0 21-16,0 0-52 16,0 0-43-16,-2-5-33 15,17 5-16-15,6 0 13 16,-2 0-14-16,1 0-11 15,-7 0 1-15,-3 2-5 16,-5 2 0-16,-4 4-2 16,-1 2 2-16,0 2 6 15,0 4-2-15,-10 1-3 16,-5 2 4-16,-4 2 1 16,2-2-3-16,1 0-1 15,2-2 2-15,1-4-1 0,7-4 2 16,5-3-7-1,1-4 3-15,0 0 6 0,1-2 7 16,25 0-9-16,14 0-1 16,18-7-8-16,3-5-87 15,-4-5-397-15</inkml:trace>
  <inkml:trace contextRef="#ctx0" brushRef="#br0" timeOffset="-102026.56">15486 6186 568 0,'0'0'70'15,"0"0"-21"-15,0 0 71 16,0 0 5-16,0 0-28 16,0 0-31-16,0 0-24 15,0 0-13-15,-12-5-2 16,12 5-1-16,0 0 5 0,0 0-5 16,0 0 4-16,12 0-4 15,3 0-5-15,9 0-2 16,6 0-6-16,7 0-2 15,9 0-10-15,5 0 7 16,4 0-8-16,-1 0 0 16,-4 0 3-16,-2 0-3 15,1 0 1-15,-2 0-1 16,5 0 1-16,0 0-1 16,4-5 0-16,0 1 0 15,2 0 0-15,-3 2 1 16,0 2-2-16,-5 0 2 15,-4 0 2-15,-6 0-3 0,-4 0-1 16,-7 2 1-16,-6-2 0 16,-2 0 0-1,-4 0 1-15,0 0-1 16,2 0-1-16,-2 0 1 0,3 0 2 16,-5 0-2-16,-1 0 0 15,-1 0-1-15,-7 0 0 16,0 0-1-16,-5 0 1 15,1 0-4-15,-2 0 5 16,0 0-2-16,0 0 2 16,0 0 0-16,0 0 0 15,0 0 1-15,0 0 0 16,0 0-1-16,0 0 0 16,0 0-1-16,2 0 0 0,0 0 0 15,-1 0 1-15,-1 0-1 16,0 0-1-16,0 0 1 15,0 0-2-15,0 0 3 16,0 0 0-16,0 0 0 16,0 0 6-16,0 0 0 15,0 0-3-15,0 0 4 16,0 0-2-16,0 0 2 16,0 0-3-16,0 0-1 15,0 0-3-15,0 0 0 16,0 0 1-16,0 0 0 15,2 0 1-15,-2 0-1 16,0 0-1-16,1 0 0 0,5 0 0 16,3 0 0-16,6 0 8 15,-1 3-4-15,0-2-3 16,-1 0 2-16,0 1-2 16,-3-1 0-16,1-1 0 15,-2 0-1-15,0 0 1 16,-3 0 0-16,0 0-1 15,1 0 1-15,0 0-1 16,1 0-1-16,1 0 1 16,-1 0 2-16,0 2-2 15,1-2-1-15,-3 1 0 16,4 1 1-16,-2-1 2 16,-2 0-2-16,0 1 0 0,-3-2 0 15,-1 0 0-15,1 0 2 16,0 0-2-16,1 0 1 15,2 0-1-15,-3 0 1 16,2 0 1-16,-4 0-1 16,2 0-2-16,-1 0 2 15,-2 0-1-15,1 0 0 16,1 0 0-16,-2 0 0 16,1 0 0-16,-1 0 1 15,0 0 0-15,0 0 5 16,0 0 2-16,0 0 1 15,0 0 0-15,0 0-3 16,0 0 0-16,0 0-4 16,0 0 3-16,0 0-5 0,0 0 3 15,0 0-3-15,0 0 1 16,0 0-1-16,0 0 1 16,0 0-1-16,0 0 0 15,0 3-1-15,0 6 4 16,0 3-3-16,0 1 4 15,-3 3-1-15,0-4 1 16,2 5-1-16,-1 0-1 16,1-2-1-16,-1 2 4 15,1 0-5-15,-1-3 7 16,-1 0-3-16,3 0-1 16,-3 0 2-16,1 0-2 0,-1 1 0 15,-4 0 1-15,3-1 0 16,-1 0-1-16,2-3-3 15,0 2 5-15,-1-2-1 16,-2 1-4-16,0-2 4 16,1 4-1-16,-1-3 6 15,2 0-6-15,-1 0 2 16,0-1-1-16,-1 3 1 16,0-3-2-16,-2 0-3 15,0 0 2-15,1 3 3 16,0-4-3-16,2 1-2 15,1 0 0-15,-1-2 2 16,1 1 0-16,-4 2 2 0,4-1-4 16,-2 0 1-16,1 2 4 15,1-3-2-15,-2 1-3 16,2 0 0-16,-2 0 0 16,1-2 1-16,0 2 4 15,1 1-4-15,-2-2-1 16,2 1 2-16,-1 1 1 15,1 0-2-15,-1 2 3 16,-1-2-3-16,3 2 1 16,-2-1 4-16,0-1-4 15,2 0 4-15,0 0-5 16,0-1-1-16,1 0 5 0,-1 1-4 16,-1 1 3-16,-1 1 0 15,0 2-1-15,0-1 1 16,2 1-4-16,-1 2 3 15,1 0-2-15,-1 1 1 16,0-3 3-16,1 2-3 16,-3-2 0-16,3 4 0 15,-1-1-1-15,1-1 4 16,-2 0-5-16,1 0 2 16,-1 0 3-16,1-2-3 15,1 0-2-15,1-3 4 16,-1 1-1-16,0 1-3 15,0-2 0-15,2 1 4 16,-2 2-4-16,0-1 0 0,1 1 0 16,-2 2 0-16,0-1 1 15,1-1 1-15,0-2-2 16,1 0 2-16,1-1-2 16,-1 0-1-16,1-2 1 15,-2 0 0-15,1 2 1 16,-1-1-1-16,0-1 0 15,0 3 0-15,-1-2 0 16,-1-1 2-16,4 0-2 16,-2-2 0-16,1-4 0 15,2 1 2-15,0-3-2 16,0-2-2-16,0 2 2 16,0-2 0-16,0 0 2 0,-1 0-3 15,1 0 2-15,0 0-1 16,0 0 2-16,0 0-1 15,0 0 3-15,0 0-2 16,0 0-1-16,0 0 0 16,0 0-1-16,0 0 1 15,-2 0 0-15,2 0 0 16,0 0-1-16,-1 0 1 16,1 0 0-16,0 0 0 15,-2 0-1-15,-1 0-2 16,-3 0 2-16,-7 1 1 15,-5 1-1-15,-6 0 4 0,-1-1-4 16,-4 0 0 0,0 0-1-16,-3 1 2 0,-1-1-1 15,2 1 0-15,1-2 0 16,5 0 2-16,1 1-2 16,3 1 1-16,2-2-1 15,2 0-1-15,-1 1 1 16,2-1 1-16,3 0-1 15,0 0 0-15,2 0 0 16,-1 0 0-16,-1 4 0 16,3-3 0-16,1 1 1 15,5 0-1-15,1-2 0 16,0 0 0-16,-1 1 0 16,1-1 0-16,0 1 0 15,0-1 0-15,-2 2 0 16,-1-1 1-16,-3-1-1 0,2 2 1 15,-2-1-1-15,3 0-1 16,0-1 1-16,2 0 0 16,2 0 0-16,0 0 1 15,1 0-1-15,1 0 2 16,0 0-2-16,0 0 2 16,0 0-2-16,-2 0 3 15,2 0-1-15,0 0 4 16,0 0 3-16,0 0 1 15,-3 0 2-15,-1 0 1 0,-4 0-4 16,-3-5-6-16,0-5 0 16,-3 0 2-16,0-3-1 15,-1-1 2-15,-3-3-5 16,-1-3 3-16,-3 1-1 16,0-3-1-16,0 1 1 15,2-1-1-15,3 4 1 16,4-2-1-16,2 1 1 15,2 2-1-15,0-1-2 16,2 1 2-16,0 1-1 16,1-2-1-16,0 1 1 15,0 0 1-15,1 1-2 0,-1 0 1 16,0 0-1 0,-2 0 1-16,2 1-1 0,-1-1 0 15,1 0 0-15,1-1 0 16,-1 1 1-16,3 2 0 15,2 1-2-15,-1-2 1 16,1 1-3-16,-1-2 2 16,-2-1 1-16,1 2 3 15,0-1-3-15,1 0-1 16,-2 0 1-16,-1 0 1 16,1 2-1-16,-1 0-1 15,1 3-2-15,0-1 3 16,1 1 0-16,1-1 1 15,-1 0-1-15,2-1 0 0,-1 1 0 16,-1-1-1 0,0-2 1-16,-2-2 1 15,1-2-1-15,0-1 0 0,-1 2-1 16,-1 0 1-16,0 4 1 16,0-2-1-16,1 2 0 15,0-1 0-15,-1-2 1 16,0 0 0-16,-2-1-1 15,1 2 0-15,1 0 0 16,-1 0 0-16,2-3 1 16,-1 4-1-16,-1-1 0 15,4 3-1-15,-2 2 2 16,2 1-1-16,2 1 0 0,-2-1 1 16,1 0-2-16,1 0 2 15,-1-2 0-15,-1 1 0 16,0 0-2-16,2 0-1 15,-3-1 2-15,0 3 0 16,3-1 0-16,1 0 0 16,-3 0 1-16,0 0-1 15,0 0 0-15,-2-3 0 16,1-1 0-16,-2-1 0 16,2-2 0-16,-1 3 0 15,2 2 0-15,2 5-1 16,1 2 0-16,0 0 0 15,0 1 0-15,0 2-1 16,0 1 2-16,0 1 3 16,0 0-3-16,0 0-1 0,0 0-7 15,0 0-9-15,0 0-25 16,0 0-29-16,7 11-40 16,17 12-13-16,9 7-113 15,6 6-409-15</inkml:trace>
  <inkml:trace contextRef="#ctx0" brushRef="#br0" timeOffset="-100246.3">16208 7580 458 0,'0'0'221'16,"0"0"-183"-16,0 0 37 16,0 0 48-16,0 0-50 15,0 0-11-15,0 0 15 16,0 47-36-16,0-23 4 16,0 1-9-16,0 5-1 15,0-1 0-15,0 1-9 16,0 4-11-16,0 0-1 0,0 3-5 15,0 0 2 1,0 1-1-16,0 1-7 0,0 1 2 16,0 3 0-1,0 5-4-15,-1 1 2 0,-1 2 10 16,1 0-2-16,-1-4-4 16,1-1 12-16,-1-1-8 15,1-1-6-15,-3 1 2 16,1-1-5-16,0-2 2 15,0 1-1-15,-1-4 0 16,1 1 0-16,0-2-1 16,0-2 1-16,0 0 0 15,0-3 0-15,2-2 1 16,-1-2 2-16,2 0 0 16,0 0-4-16,-1-1-2 0,-1 1 1 15,-1 2 3-15,0-1-4 16,-4 0 0-16,1 2 7 15,1-3-6-15,1 1 0 16,2 0 6-16,2 0 6 16,-1-2-7-16,1 0-5 15,0 0 5-15,0-2-6 16,0-1 0-16,0-2 0 16,-2 1 5-16,1 0-5 15,-1 1 2-15,-2 2 1 16,3-1-1-16,1 1-2 15,-2 2 4-15,2-1 5 0,0-1-9 16,0-2 4-16,0 1-2 16,0-4 2-16,0 1-4 15,0-2 1-15,0 0 2 16,0 0-1-16,0-1 2 16,0 3-2-16,0 1 4 15,0 0-3-15,0 0 4 16,3 1-2-16,3-1-2 15,-2 0 2-15,1 1 1 16,-2-5-5-16,-2-1-1 16,1-3 2-16,-2-2 1 15,0-1-1-15,0-1-2 16,0-4 1-16,0-1-1 0,1-1 1 16,1-3 0-16,-1-2-1 15,3-1 3-15,-3 2 0 16,3-2-1-16,2 0 1 15,0 0 0-15,3 0 1 16,3 0-3-16,0 0 2 16,0 0-2-16,3 0-1 15,-2-3 0-15,4-1 2 16,-2-1-1-16,3 0-1 16,2 1 1-16,0-4-4 15,4 1 2-15,-1 2 1 16,-3 0 0-16,-1 2 0 15,-2 0 1-15,-5 2 1 16,-3 1-4-16,-2 0 5 0,2 0-3 16,0-4 0-16,6 2 0 15,0-2 0-15,3 1-3 16,-2 1 3-16,2 0 0 16,-4 2-1-16,-1 0 1 15,-6 0 1-15,-1 0-1 16,-1 0-1-16,1 0 1 15,1-1 0-15,-1 1 2 16,3-3-2-16,0 1 0 16,1 0 0-16,-2-1 0 15,-2 2-1-15,-3-1 1 0,0 2 0 16,-3 0 0 0,0-2 1-16,0 2-1 0,0 0 0 15,2-1 1-15,-1 0 0 16,2 0-1-16,0-1 1 15,0 2-1-15,-2-1 0 16,1 1 1-16,-1 0-1 16,1 0 3-16,-2 0 2 15,0-1 4-15,0 1 1 16,0 0 1-16,0 0-5 16,0-2-3-16,0 1-2 15,0-4-1-15,0 1-19 16,0-3-30-16,-9-4-68 0,-4-4-394 15</inkml:trace>
  <inkml:trace contextRef="#ctx0" brushRef="#br0" timeOffset="-98932.2">15655 6142 225 0,'0'0'114'16,"0"0"-60"-16,0 0 79 0,0 0 8 16,0 0-20-1,0 0-17-15,0 1-22 0,0 1-20 16,0-1-15-16,0-1-21 15,0 0 2-15,0 0 6 16,0 0 5-16,0 0 1 16,0 0 8-16,0 0 6 15,0 0-7-15,0 0 6 16,0-8-6-16,0-8-34 16,0-4-2-16,0-9 9 15,0-6-5-15,0-10-6 16,0-9-6-16,-6-11 5 0,0-4-8 15,-2-1 3-15,-1 2 5 16,5 8-5-16,-2 10 1 16,1 9-2-16,2 6 6 15,-1 3 2-15,2 4-4 16,-2-1 0-16,3 2 4 16,1 3-5-16,-2 6 1 15,2 6-5-15,-2 8 5 16,1 2 4-16,1 2-10 15,0 0 0-15,0 0-2 16,0 0-5-16,0 0 2 16,0 12 4-16,0 3-24 15,0 6-46-15,18 1-108 0,5-4-258 16</inkml:trace>
  <inkml:trace contextRef="#ctx0" brushRef="#br0" timeOffset="-97981.1">16135 6122 275 0,'0'0'381'16,"0"0"-298"-16,0 0 11 15,0 0 17-15,0 0 0 16,0 0-26-16,0 0-34 15,0 0-2-15,0-6-4 16,0-6-18-16,0-2 10 16,-2-6-10-16,-1-7 16 15,0-5-5-15,-1-8-5 16,-3-9-8-16,4-8-4 16,-2-9-11-16,4-1-3 0,-2-2-2 15,-1 1-5-15,1 3 2 16,2 7-1-16,-1 11 0 15,2 14 0-15,0 11 0 16,0 10 1-16,0 3-2 16,-1 7 1-16,1-2 0 15,0 4 0-15,0-1 1 16,0 1-1-16,0 0-1 16,0 0 0-16,0 0 1 15,0 0 1-15,0 0-2 0,0 0-2 16,0 0-1-1,0 0-4-15,0 1-26 0,0 12-47 16,0 1-96-16,0-2-291 16</inkml:trace>
  <inkml:trace contextRef="#ctx0" brushRef="#br0" timeOffset="-97129.09">16568 6145 581 0,'0'0'78'0,"0"0"-53"16,0 0 111-16,0 0 45 15,0 0-44-15,0 0-50 16,0-12-49-16,0-5 1 16,1-4 9-16,2-4-13 15,0-7 0-15,-1-3 11 16,1-9-25-16,-2-7-2 16,3-10 2-16,-1-2-14 15,0-1-2-15,2-2-3 16,-2 1-2-16,-2 4 2 15,1 3 3-15,1 9-5 0,-2 13 0 16,1 10 0-16,-2 12 2 16,0 8 1-16,0 3-3 15,0 3 0-15,0 0 1 16,0 0-2-16,0 0-2 16,0 6-6-16,0 11 3 15,0 4-25-15,0 6-60 16,1 2-44-16,3-1-145 15,0 0-316-15</inkml:trace>
  <inkml:trace contextRef="#ctx0" brushRef="#br0" timeOffset="-96359.14">16961 6218 609 0,'0'0'165'15,"0"0"-51"-15,0 0 30 16,0 0-40-16,0 0-16 16,0 0-31-16,0-66-7 15,0 43-6-15,0-4-7 16,0-8 20-16,0-7-21 16,0-6-13-16,0-9 0 15,0-8-11-15,0 1-6 0,0-1-1 16,0 9 0-1,0 3-4-15,2 8 4 0,2 7-5 16,1 7 3-16,-1 9-4 16,0 6 2-16,-4 6 0 15,1 2 2-15,-1 2-3 16,0 0-2-16,2 0 1 16,-2 4 1-16,1-2 1 15,2 1 1-15,-3 1-2 16,0 1-1-16,0 1-2 15,0 0-8-15,0 0-30 16,0 3-112-16,-6 6-290 16</inkml:trace>
  <inkml:trace contextRef="#ctx0" brushRef="#br0" timeOffset="-89506.1">15258 4864 37 0,'0'0'665'0,"0"0"-598"0,0 0-20 16,0 0 62-16,0 0 36 15,0 0-54-15,0 0-45 16,0 9-2-16,0 2-10 16,0 3 18-16,0 1-22 15,-8 4-9-15,-5-1-1 16,-5-1-8-16,-2-2-2 15,-1-2-2-15,2-5-4 16,3-3 2-16,-1-5 0 16,2 0 3-16,-1-3 0 15,1-13-2-15,0-3-7 0,6-5 4 16,3-2-3 0,5-3-2-16,1 1 1 0,0 2-14 15,0 2 7-15,12 3 6 16,4 4 0-16,2 1-5 15,4 6 5-15,-1 3-4 16,0 4 5-16,-2 1-1 16,0 2 0-16,-2 0 1 15,-3 0-1-15,-2 5-4 16,-2 7 3-16,-2 4 1 16,-1 0-3-16,-3 5 3 15,-2 1 0-15,-2 4 2 16,0 3-1-16,0 3 0 15,0 1 3-15,-8-1-1 0,-2-1-2 16,1-3 1-16,-1-5 0 16,-2-4 0-16,3-3 0 15,0-6-1-15,2-4 4 16,-2-6 1-16,-2 0 1 16,-1-8-1-16,0-10 1 15,2-3-4-15,3 2 0 16,2-1 1-16,5 2-3 15,0 7 0-15,0 3 0 16,0 2-1-16,12 3 0 16,1 3 0-16,6 0-3 15,5 3 5-15,-1 11-1 16,2 7 1-16,-4-1 1 16,-1 6-2-16,-3 0-1 15,1 3-2-15,-3-2-17 0,-3-4-43 16,1 0-93-16,-3-7-255 15</inkml:trace>
  <inkml:trace contextRef="#ctx0" brushRef="#br0" timeOffset="-89106.11">15451 5053 972 0,'0'0'100'16,"0"0"-51"-16,0 0-2 15,0 0-2-15,0 0-17 16,0 0-15-16,53-5-11 16,-37 5 2-16,-5 0-3 15,-3 0 0-15,-3 5-1 16,-4 2-4-16,-1 4 4 15,0 3 10-15,-1 3 0 16,-11 5-1-16,-1-1 4 16,1-2-1-16,0-3 2 15,6-5-6-15,6-4 10 0,0-3-6 16,0-3 3 0,9-1 1-16,15 0 1 0,7-8-4 15,6-6-7-15,5-1-6 16,-5-1-13-16,-8 3-52 15,-8 2-59-15,-8 3-187 16,-7 2-235-16</inkml:trace>
  <inkml:trace contextRef="#ctx0" brushRef="#br0" timeOffset="-84718.99">15960 4881 709 0,'0'0'71'0,"0"0"-56"0,0 0 5 15,0 0 116-15,0 0-9 16,0 0-75-16,-35 0-40 16,21 0 15-16,-1 0 19 15,2-7-12-15,-2-6 10 16,6-5-11-16,1-5-10 15,5 0-9-15,3-4-5 16,0-1-9-16,0 3-2 16,0 1-16-16,9 3 2 15,3 2-5-15,2 5 15 16,1 4 0-16,1 2 3 0,1 1 2 16,3 3-2-16,1 0 2 15,0 4 0-15,-1 0 0 16,-8 0-5-16,-2 0 6 15,-4 12-1-15,-5 6-2 16,-1 9 3-16,0 8 4 16,-1 1-3-16,-14 4 5 15,-3-5-5-15,-1-1 6 16,-3-7-6-16,0-5 0 16,-3-5 3-16,0-3 4 15,-1-5-5-15,5-7 3 16,2-2 0-16,3 0 0 15,4 0 8-15,6-10 3 16,3-4-6-16,3 1-7 0,0-2-4 16,9 6-1-16,7 0-1 15,1 6 4-15,0 2-6 16,0 1 6-16,2 0-4 16,-1 8-1-16,3 9 3 15,0 3 4-15,-1 2-4 16,0 1-1-16,-1 1 1 15,-2-1-5-15,-2-2-41 16,-3-3-23-16,0-1-126 16,-3-9-159-16</inkml:trace>
  <inkml:trace contextRef="#ctx0" brushRef="#br0" timeOffset="-84357.34">16145 4917 876 0,'0'0'115'16,"0"0"-81"-16,0 0 80 16,0 0-30-16,0 0-46 15,0 0-16-15,-22 60-10 16,22-37-7-16,0 0 1 15,1-1-4-15,11-7-2 0,1-4-2 16,1-5-8-16,-3-4-9 16,-4-2 19-16,-1 0 1 15,-3-15 5-15,-3-3 7 16,0-3 5-16,0-1 10 16,-5 0-3-16,-6 2-13 15,0 2-1-15,-2 4-7 16,4 5-4-16,1 6-15 15,2 3-49-15,3 0-47 16,2 0-158-16,1 7-39 16</inkml:trace>
  <inkml:trace contextRef="#ctx0" brushRef="#br0" timeOffset="-83937.45">16453 4742 587 0,'0'0'196'16,"0"0"-136"-16,0 0 78 15,0 0 30-15,0 0-61 16,0 0-47-16,16 0-39 15,5-1-1-15,4-2-2 16,4-1-10-16,-2 0-5 16,-4-2-3-16,0 2-13 15,-7-2-55-15,-5 2-61 0,-4-1-101 16,-4 0-32-16</inkml:trace>
  <inkml:trace contextRef="#ctx0" brushRef="#br0" timeOffset="-83698.06">16530 4706 918 0,'0'0'193'16,"0"0"-178"-16,0 0 32 15,0 0 4-15,0 0-13 16,0 0 28-16,-4 94-39 15,4-60-18-15,0-1 1 0,0-2-8 16,0-2 0-16,0-1-2 16,0-4-25-16,0-1-70 15,0-5-154-15,0-6-155 16</inkml:trace>
  <inkml:trace contextRef="#ctx0" brushRef="#br0" timeOffset="-83488.52">16464 5010 137 0,'0'0'749'0,"0"0"-674"0,0 0-27 16,0 0 90-1,0 0-50-15,0 0-47 0,58-2-14 16,-29-6-21-16,1 1-6 15,-2-2-29-15,-1-4-211 16,-6-1-305-16</inkml:trace>
  <inkml:trace contextRef="#ctx0" brushRef="#br0" timeOffset="-80544.3">17006 4882 746 0,'0'0'37'0,"0"0"-25"15,0 0 57-15,0 0 39 16,0 0-8-16,0 0-56 15,0 0-4-15,-15 17 20 16,4-17-21-16,-3 0 5 16,-4-10-9-16,0-5-7 0,2-2-10 15,5-3 1 1,5-1-10-16,5-2 2 0,1 0-4 16,0-3-4-16,0 3-3 15,0 2 2-15,9 3-1 16,1 5-1-16,3 3-3 15,0 3-1-15,3 3 4 16,-3 1 0-16,4 1-1 16,-4 2-2-16,-1 0 2 15,0 4-4-15,-4 12 1 16,-1 13 2-16,-1 3 2 16,-3 3 0-16,-3 4 0 15,0-6 1-15,-3 0-1 16,-7-5 0-16,-4-6 2 15,-2-4-2-15,2-6 2 0,-4-6-1 16,3-4 4 0,-1-2-3-16,1 0 5 0,2-6-3 15,2-8 0-15,7-1 4 16,4 0-5-16,0 0-3 16,0 5-2-16,7 0 0 15,7 1-5-15,-1 5 7 16,-2 2-3-16,0 2 1 15,0 0-3-15,-2 0 4 16,3 11 1-16,-2 4-3 0,4 5 3 16,2 2 0-1,-2 0-2-15,0 2-24 0,1-4-65 16,0 0-125 0,0-3-157-16</inkml:trace>
  <inkml:trace contextRef="#ctx0" brushRef="#br0" timeOffset="-80292.49">17204 4871 956 0,'0'0'87'0,"0"0"-1"0,0 0 25 15,0 0-23-15,0 0-49 16,0 0-29-16,-3 42 15 16,3-6 9-16,6 3-9 15,1 3-11-15,0 3-1 16,1 1-13-16,2 0 0 16,0-2-73-16,1-5-174 15</inkml:trace>
  <inkml:trace contextRef="#ctx0" brushRef="#br0" timeOffset="-77958.65">20908 9883 441 0,'0'0'73'0,"0"0"-32"0,0 0 31 16,0 0 10-16,0 0-17 15,0 0-21-15,0 0 28 16,0 3 1-16,0-3 7 16,0 0-19-16,0 0-11 15,0 0-6-15,0 0-2 16,0 1-12-16,0 2 1 15,-17 0-13-15,-5 3-7 16,-10 0 0-16,-5 1-6 16,-3 4 7-16,0-4-1 15,2 1 0-15,0-2 4 16,5-2 0-16,5 0 0 16,5-2-2-16,2 1 2 15,0-2 1-15,5 2-4 0,0-1-2 16,2 0-1-1,4 1-3-15,5-2 4 0,2-1-3 16,3 2-4-16,0-2-2 16,0 0 2-16,0 0 2 15,0 0 4-15,0 0 4 16,0 0 4-16,0 0 5 16,0 0-2-16,0-2 1 15,0-6-10-15,3-3-3 16,0-1 2-16,0-2-5 15,1-2-1-15,-1 1 3 0,0-3 2 16,0-2 4 0,0-1 1-16,-1-2-3 0,-1 2 2 15,-1-2-2-15,0-1 2 16,0-1-5-16,0 0 2 16,0-1-5-16,2 2 3 15,-2 0 2-15,0 3-2 16,0-2 1-16,2 3-2 15,-1-2 0-15,1 0 1 16,1-1-2-16,-3-1-4 16,1 0 2-16,-1-3 1 15,0 2 0-15,0-3-5 0,0-1 2 16,0 1-2 0,0 1 2-16,0 5 1 0,0 2-2 15,0 3 0 1,0 1 2-16,0 3-2 0,0-1 0 15,0 1 0-15,3 0-1 16,-2 0 0-16,1 0 0 16,-1-1 0-16,-1 1 0 15,0 1 0-15,0-1 0 16,3 1 0-16,-1-1 1 16,-1-1 0-16,2-2 0 15,-1 0-1-15,-1-3 0 16,1-1 0-16,-2 0 0 15,0-1 0-15,0-1-1 16,0 0 1-16,0 0-1 16,0 1 1-16,0 1 0 0,-2 0 0 15,-2-1 0-15,-1-1 1 16,2-1-1-16,-1 1 0 16,-2 0 0-16,3 3 0 15,0-1 0-15,-2 4 0 16,2 1 0-16,0 0 1 15,0 3-2-15,0-2-2 16,-2-1 3-16,0 1 3 16,2-1-3-16,2 1 0 15,-2 0 0-15,1 2 0 16,-1 0 0-16,2 2 0 0,-1 3 0 16,1 1 0-16,1 1-2 15,-2 2 5-15,0 1-4 16,2 2 1-16,0 0 0 15,0 0-4-15,0 0-2 16,0 0-13-16,0 0-33 16,0 0-38-16,0 0-43 15,0-5-339-15</inkml:trace>
  <inkml:trace contextRef="#ctx0" brushRef="#br0" timeOffset="-76090.57">20089 7615 390 0,'0'0'272'0,"0"0"-198"0,0 0 66 16,0 0 8-16,0 0-18 15,0 0-53-15,0 0-22 16,0-1-15-16,0 1-11 16,7 0-12-16,6 0-4 15,10 0 2-15,6 0-2 16,7 0-2-16,8 0 3 15,6 0 5-15,5 0-3 16,1-1-13-16,2-1 3 16,-4-1-4-16,-2 3 5 15,-3 0-7-15,0 0 0 0,-4 0 0 16,-3 0-2-16,-5-1 4 16,-7 1-2-16,-6 0 1 15,-9 0-2-15,-5 0-2 16,-5 0 2-16,-4 0 2 15,1 0 0-15,-2 0 5 16,0 0 2-16,0 0 0 16,0 0 9-16,0 0 0 15,0 0-8-15,0 0 1 16,0 0-6-16,0 0 0 16,0 0 1-16,0 0-3 15,0 0 2-15,0 0-2 16,0 0-1-16,0 0 2 15,0 0-2-15,0 0-1 16,0 0 2-16,0 0-2 0,0 0 2 16,0 0-1-1,0 0 1-15,0 0 0 0,0 0-2 16,0-1 3-16,0-1-1 16,-3 0-1-16,-2-4-1 15,1-1 8-15,0-3 1 16,-1-2-2-16,2 1 6 15,0-3-7-15,3 0 6 16,-2-3-2-16,2 0-6 16,0-1 8-16,0-4-4 15,0 3-7-15,0-3 1 16,3-3 5-16,5-3-7 0,4-1 2 16,-3 0 3-16,3 2-5 15,1 4 3-15,-4 1 4 16,2 1-6-16,-1 1 8 15,-1 2-5-15,0 0 0 16,0-1-1-16,0-1 0 16,0-1 1-16,2-4-3 15,-1-2 2-15,0-3-3 16,-1-2 5-16,1 0-3 16,1-2-1-16,-2 0-1 15,0 3 3-15,0 1-2 16,-2 2 0-16,2-2 1 15,-1 1-2-15,1-4-1 16,0 2 1-16,2-1 1 0,2-4-1 16,1-3 0-1,0-3 0-15,0-3 0 0,-1 5-3 16,-3 4 8-16,-1 7-6 16,-3 5 1-16,-2 3 0 15,-1 1 2-15,0 3-2 16,1-1 2-16,0-2-2 15,5-4 0-15,-2-3 0 16,2 1 0-16,3-2 1 16,-1 5-2-16,-2 3 2 15,-3 6 0-15,-2 7 0 16,-3 3 0-16,-1 4-1 16,0 0-3-16,0 0-1 0,0 0 2 15,0 0 1-15,0 0-3 16,0 0-12-16,0 0-25 15,0 7-37-15,0 14-73 16,-5 9-50-16,-15 5-410 16</inkml:trace>
  <inkml:trace contextRef="#ctx0" brushRef="#br0" timeOffset="-73990.35">20069 7652 283 0,'0'0'236'0,"0"0"-175"16,0 0 47-16,0 0-1 15,0 0 45-15,0 0 1 0,-10 2-47 16,10-2-22 0,0-5 18-16,0-8-52 0,0-2-14 15,0-3 1-15,0-5-9 16,0-4-3-16,-5-4-4 15,-1-5-3-15,-1-7-4 16,-3-6-7-16,-1-2 2 16,-1-4-7-16,-3-4 1 15,0-3-1-15,-3-8 0 16,0 3-2-16,2 1 1 16,1 2 0-16,0 6-1 15,3 0 1-15,0 5 0 16,2 3 0-16,1 7 0 15,-3 4 0-15,3 5-1 16,-2 5 0-16,0-1 0 0,-1 2 1 16,0-3-1-16,-2-3 0 15,1-2 0-15,-5-7 0 16,-1-2 0-16,1-2-1 16,-3 2 6-16,4 6-8 15,-1 8 6-15,5 7-2 16,1 4-1-16,2 4 0 15,0-1 0-15,2 2 0 16,0-3 0-16,1-2 1 16,-2-1-1-16,0-2-1 15,-2-3 1-15,0-1 1 16,2 4-1-16,-2 5 0 0,5 6 1 16,-1 4-1-16,2 1-1 15,2 6-3-15,2-1 4 16,1 2-1-16,0-1-3 15,-2 1 3-15,1-2 0 16,-1 1 1-16,-1-1-1 16,0 1 1-16,-1 0 1 15,1 0 0-15,0 1-1 16,2 0 0-16,1 0 0 16,0 0-2-16,0 0 1 15,0 0 0-15,0 0-1 16,0 0 0-16,0 0 1 15,0 0 1-15,0 0-2 16,0 0 1-16,0 0-4 16,5 0 0-16,9 2 5 0,6 7 1 15,9 2-1-15,7 0 1 16,4 2-1-16,6-1-5 16,1-2 4-16,2-1 1 15,-4-4-2-15,-1 1 2 16,-3-3 0-16,-3 0 0 15,0-2 0-15,2 1 0 16,-1 1 0-16,-3-1 1 16,0-1 1-16,-4 1-2 15,1-2-1-15,-1 0 1 16,-3 0 0-16,-2 2 1 16,-3-2-1-16,-2 1 0 15,-1-1 2-15,0 0-2 0,0 0 0 16,-1 0 1-16,2 0-2 15,0 0 1 1,3 0 0-16,4 0 0 0,0 0 0 16,6 3 1-16,2-2 0 15,2 3-1-15,0-1 0 16,-1 0 2-16,-3 0-2 16,-5-1-5-16,-5-2 4 15,-2 0 0-15,-1 0 1 16,2 0 0-16,3 0 0 15,2 0 0-15,4-2 0 16,3-1-3-16,-2-1 3 16,-1 1 3-16,-6 2-3 15,-3 1-4-15,-6-2 4 0,-2 2 1 16,-4 0-1-16,1-1 0 16,1-1 0-16,4 1 1 15,0 0 3-15,4-1-4 16,2 2-1-16,-3 0 1 15,0 0-2-15,-5 0 2 16,-4 0 0-16,-6 2 0 16,0 2-1-16,0-1 2 15,-3-2-1-15,-1 0 0 16,-1-1-2-16,1 0 2 16,-2 0 1-16,1 0 1 15,1 0-4-15,-1 0 2 0,1 0 0 16,1 5 2-16,-2-3-2 15,1 1 0-15,-1-2-1 16,1 2-1-16,-1-1-1 16,1-1 3-16,-1 0 0 15,3-1 1-15,-2 3 1 16,2-1 0-16,-1 0-2 16,2 0 1-16,-4 0-1 15,-1-2 0-15,0 1-1 16,0 1 1-16,0 0-2 15,0-2-1-15,0 0 3 16,0 1 0-16,0-1-2 16,0 0 2-16,0 2-1 0,0 3-2 15,0 3 3 1,-12 3 6-16,-4 2-2 0,-2 2 3 16,-3 5-7-16,-1 1 3 15,-3 5-3-15,0 0 0 16,-6 5-1-16,-4 3-12 15,-3 1-73-15,2-5-162 16,10-6-763-16</inkml:trace>
  <inkml:trace contextRef="#ctx0" brushRef="#br0" timeOffset="-72823.66">20396 7543 527 0,'0'0'157'0,"0"0"-118"16,0 0 30-16,0 0 98 15,0 0-5-15,0 0-70 16,0 0-34-16,0 3-16 16,0 4-22-16,0 3-15 15,0 9 2-15,3 2 15 16,4 5-10-16,-4 3 5 16,0 1-2-16,-3 1-1 0,0 1 5 15,0 0-7-15,0-1 0 16,0 2-9-16,0-3 4 15,0 3-6-15,0 0 2 16,3-4 1-16,2 1 1 16,-1 0-4-16,2-2 2 15,0-2 0-15,-3 0-3 16,-1-2 0-16,-1-4 1 16,1 0 2-16,-2-4-3 15,1-1 0-15,-1 2 3 16,0-3-2-16,0 1-1 15,2-1 0-15,-1 1 1 16,1-1 0-16,-1-1 0 0,1 0 0 16,-1 0-1-1,-1 0 0-15,2-3 1 0,-2 1 1 16,3 1 0-16,-3-1-1 16,1 0 0-16,-1 1-1 15,0 1 0-15,0 1 1 16,0 1 0-16,0-1-1 15,0 0 2-15,0 0-2 16,0-2 0-16,0-1-1 16,0 0-7-16,0-1-41 15,0-5-118-15,-6-5-365 16</inkml:trace>
  <inkml:trace contextRef="#ctx0" brushRef="#br0" timeOffset="-71621.53">19741 5850 450 0,'0'0'57'16,"0"0"22"-16,0 0 51 15,0 0-36-15,0 0 31 16,0 0-2-16,0 3-42 16,1-3-31-16,-1 0-2 15,2 0-8-15,-2 0 17 16,1 0-1-16,1-10-5 15,0-4-5-15,1-7-27 16,-3-5 11-16,0-4-3 0,0-7-10 16,0-7 3-1,0-7-9-15,0-8 0 16,0-7-10-16,0-4 4 0,0 1-5 16,0 4 0-16,0 3 2 15,0 8-1-15,0 10-1 16,0 5 3-16,0 8-4 15,0 9 2-15,0 3-2 16,0 7-1-16,0 2 2 16,0 1 0-16,0 4 2 15,0 0-2-15,0 1 0 16,0 3-2-16,0 1-2 16,0 0-21-16,0 0-22 0,0 11-79 15,7 17-29-15,6 12-44 16,8 9-142-16,3 9-342 15</inkml:trace>
  <inkml:trace contextRef="#ctx0" brushRef="#br0" timeOffset="-70905.09">20220 5915 491 0,'0'0'296'15,"0"0"-187"-15,0 0 37 16,0 0-14-16,0 0-44 15,0 0-18-15,-4-41-26 0,4 21-13 16,0-3-8 0,1-6 8-16,3-2-4 0,-4-4-4 15,0-4-3-15,0-9-5 16,0-3 1-16,0-6-10 16,-1-3 2-16,-3-1-7 15,2 3-1-15,2 5 1 16,0 5 0-16,0 14 0 15,-1 10 0-15,-1 9 1 16,1 8-2-16,-1 6 1 16,0 1-1-16,2 0-1 15,0 0-1-15,0 0 0 16,0 0-17-16,0 5-39 16,0 13-34-16,0 3-4 0,0 0-232 15,0 0-350-15</inkml:trace>
  <inkml:trace contextRef="#ctx0" brushRef="#br0" timeOffset="-70221.37">20527 5986 481 0,'0'0'185'0,"0"0"-134"15,0 0 0-15,0 0 16 16,0 0 47-16,0 0 2 16,4-95-14-16,-4 57-34 15,0-6-13-15,0-5 4 16,0-6-18-16,0-7-15 15,0-3 7-15,2-2-22 16,4 5 10-16,-1 9-16 0,-1 10 8 16,-2 13-1-16,-2 11 2 15,0 6 0-15,0 8-7 16,0 0 0-16,0 4-2 16,0 0-4-16,0 1-1 15,0 0-2-15,0 0-8 16,0 0-20-16,3 0-34 15,4 3-64-15,-1 11 9 16,0 0-257-16,-5 0-454 16</inkml:trace>
  <inkml:trace contextRef="#ctx0" brushRef="#br0" timeOffset="-69578.21">20958 5908 222 0,'0'0'515'15,"0"0"-468"-15,0 0 94 16,0 0 7-16,0 0-35 0,0 0-38 16,0-76-9-16,0 52-8 15,0-7-5-15,0-7-11 16,0-8-11-16,0-7-7 15,0-8-15-15,2-3-1 16,2-4-5-16,2 3 1 16,-1 6-3-16,-2 6 2 15,-3 8 0-15,0 10 3 16,0 4-3-16,0 9 4 16,0 7-5-16,-2 5 5 15,1 6-1-15,-1 2-5 16,2 2 0-16,0 0-2 15,0 0-1-15,0 0-16 16,0 0-37-16,0 10-88 16,-1-1-106-16,-10-5-770 0</inkml:trace>
  <inkml:trace contextRef="#ctx0" brushRef="#br0" timeOffset="-65146.06">19674 4574 615 0,'0'0'149'0,"0"0"-134"16,0 0 11-16,0 0 93 16,0 0-18-16,0 0-51 0,0 0 4 15,-61 8 18-15,40-8-16 16,0 0-17-16,0-5 11 15,2-8-17-15,3-1-1 16,2-4-9-16,6-3-4 16,4-3 2-16,4-3-19 15,0-1-1-15,0 0 1 16,4-1-2-16,7 4-6 16,2 3-4-16,1 3 8 15,3 5-5-15,0 3 5 16,2 2 2-16,2 2-1 0,-3 2 1 15,0 2-1 1,-6 3-1-16,0 0 0 0,-3 0 0 16,-2 8-3-16,-1 13 4 15,-1 6 0-15,-5 6 1 16,0 0 3-16,0 3-2 16,-5-4 0-16,-5-1 2 15,-1-4-2-15,-1-5-1 16,2-7 1-16,-2-5 2 15,2-5 2-15,-2-2-5 16,-3-3 5-16,1 0 1 16,-2 0-3-16,2-3 4 15,3-8 6-15,3-2-6 16,7 1 1-16,1-4-8 0,0 1-3 16,0 1 2-16,13 1-2 15,3 3 0-15,5 2 1 16,-1 2 1-16,-1 3 0 15,-1 3 0-15,-2 0 0 16,2 0-2-16,-3 13 3 16,2 3 0-16,-5 4-1 15,1 3-1-15,-4 1 4 16,0-2-3-16,1 0 1 16,-1-2-12-16,0-2-34 15,2-3-59-15,2-5-132 16,-2-5-179-16</inkml:trace>
  <inkml:trace contextRef="#ctx0" brushRef="#br0" timeOffset="-64854.39">19869 4436 983 0,'0'0'82'0,"0"0"-73"15,0 0 72-15,0 0 8 0,0 0-59 16,0 0-15 0,-3 37 4-16,3-8 9 0,0 3 1 15,0 3-11-15,0 0-1 16,0 2-8-16,0 0-4 15,2 1-5-15,1-2-41 16,1-7-125-16,-2-7-479 16</inkml:trace>
  <inkml:trace contextRef="#ctx0" brushRef="#br0" timeOffset="-51099.72">20115 3381 241 0,'0'0'47'15,"0"0"-5"-15,0 0 13 16,0 0 47-16,0 0-1 16,0 0-32-16,0 0-20 15,0-10-6-15,-1 10 4 16,1 0-15-16,0 0-8 16,-2 0-14-16,2 0-3 15,0 0-7-15,0 0 1 0,0 0 6 16,0 0 1-16,0 0 4 15,0 0 10-15,0 0 7 16,0 0-5-16,0 0-12 16,0 0-7-16,0 0 1 15,0 0-4-15,0 3-1 16,0 0 10-16,0-2-1 16,0-1-2-16,0 0-5 0,0 2 11 15,0-2-5 1,0 4-1-16,-1 1 18 0,1 2-12 15,-2 2 10 1,2 0-12-16,-1 3-3 0,1 1-3 16,0-2-2-16,0 0 4 15,0-1-8-15,0-1 2 16,0 2 1-16,0-2 1 16,0 2-1-16,0-2-3 15,0-1 1-15,0 3-1 16,0-4 2-16,0-2 0 15,0 1 4-15,0-1-5 16,0-3-1-16,0 1 1 16,0-2-3-16,0 0 3 15,0 1-1-15,0 1 1 16,0-3-1-16,0 0 0 16,0 0 4-16,0 0-4 0,0 0 2 15,0 0-1 1,0 0 0-16,0 0 7 0,0 1-5 15,0 1-1-15,0 2 0 16,0 0-3-16,0 0 2 16,0 1-2-16,0-3 2 15,0 0-1-15,0 1 0 16,-2-2 0-16,2-1 0 16,0 0 1-16,-1 0 0 15,1 0 0-15,0 0 9 16,-2 0-7-16,1 0 8 15,-2 0 0-15,-3-3-11 0,2-5 1 16,1-1-1-16,-2 0 3 16,2-1-1-16,-1 2-3 15,-1-1 2-15,-1 2-2 16,3 3 1-16,2 1 0 16,1 1 1-16,-2 2 0 15,2 0-1-15,0 0 0 16,0 0 3-16,0 0-7 15,0 0 5-15,-1 0-1 16,1 0 2-16,0 0-2 16,0 0 1-16,0 0-5 15,0 0 2-15,0 0 1 16,0 5-6-16,0 2 6 16,0 2 1-16,0 2-2 0,0 0 2 15,0 3 0-15,0-3 0 16,0 2-4-16,4-3 4 15,-1-3 1-15,1-1 0 16,1-4-2-16,-2 0-3 16,2-1 4-16,-4-1 1 15,2 2 3-15,-3-2 0 16,2 0-4-16,-2 0 1 16,1 0-1-16,-1 0 1 15,0 0-1-15,0 0 8 16,0 0-8-16,0 0 1 0,0 0 2 15,0 0 0-15,0 0 5 16,3-7-4-16,-1-3-2 16,2 2-2-16,-1 0-3 15,0 4 3-15,0-1-1 16,0 2 0-16,0 2-1 16,0 0 2-16,0 1-4 15,2 0 1-15,-2 0 5 16,2-2-3-16,-2 1 2 15,2-2-1-15,-2-1 0 16,-2 2 1-16,4 0 0 16,-2-1-1-16,0 0 0 15,-2 2 0-15,-1-1-3 16,0 2 3-16,0 0 3 16,0 0-3-16,2 0 0 0,-2 0 1 15,0 0 1-15,0-2 0 16,2 1-1-16,-2 1 4 15,2 0-4-15,-1-2-1 16,3-1 1-16,-1-1-1 16,1 2 0-16,-1 1-1 15,-1 1-1-15,-2 0 2 16,0 0-4-16,0 0 4 16,0 0 0-16,0 0 2 15,0 0 0-15,0 0 2 16,0 0-4-16,0 0 1 15,0 0 2-15,0 0 0 0,0 0-2 16,0 0 3-16,0 0-2 16,0 0-2-16,0 0-1 15,0 0 0-15,0 0 1 16,0 0-1-16,0 0 0 16,0 0 1-16,0 0 0 15,0 0-1-15,0 0 0 16,0 0-5-16,0 0-19 15,0 0-50-15,0 0-86 16,0 0-123-16,-8 3-110 16</inkml:trace>
  <inkml:trace contextRef="#ctx0" brushRef="#br0" timeOffset="-49680.34">20008 3525 226 0,'0'0'40'15,"0"0"-24"-15,0 0 40 16,0 0 58-16,0 0-46 15,0 0-13-15,0 0-8 16,4-13-5-16,-4 13-5 16,0 0-7-16,2 0 0 15,-1 4 18-15,4 0-37 16,1 3 14-16,0 3 12 16,3-1-1-16,-2 2-13 0,2 1 6 15,1 3-8-15,0 2-9 16,-1-2-6-16,1-3 2 15,-1-1 3-15,0-4-6 16,-1-2 10-16,0 1-3 16,-2-2-2-16,0-2-6 15,2-1 1-15,-2-1-2 16,1 0 2-16,-4 0-4 16,-1 0 4-16,-1 0 0 15,-1 0 2-15,2 0 12 16,-1 0 9-16,-1-3-9 15,2-5-17-15,-2 1 5 0,1-1-2 16,1-2-2-16,1 4-1 16,-2-2 0-16,2 0-1 15,-1 4-1-15,0 0 1 16,1 2 3-16,-1 1-4 16,1-2-5-16,-2 2 5 15,2-3-1-15,0 1 0 16,2 0 1-16,-2-1 0 15,0 2 0-15,0-2 3 16,0 0-3-16,-2 1 0 16,-1 2 0-16,0 1 1 0,0 0 1 15,0 0-2 1,0 0-1-16,0 0 0 0,0 0 1 16,0 0 6-16,0 0-6 15,0 0-4-15,0 0 4 16,0 0 0-16,0 0 2 15,0 0-2-15,0 0 0 16,0 0 0-16,0 0-5 16,0 0 4-16,0 0-4 15,0 0 2-15,0 0-3 16,0 3 2-16,0 4 4 16,-1-3 1-16,-3 3-1 15,-1 0 0-15,2 1 0 16,-2 1 0-16,1-1 0 0,-2 0 0 15,-1-1 1 1,2-2 5-16,1 0-6 0,-1-3 1 16,1 0 0-16,-1-1-1 15,0-1 0-15,1 0 3 16,3 0-2-16,-1 0-1 16,1 0 1-16,-1 0 1 15,-1 0 1-15,2 0 0 16,-1 0 0-16,-1-1 0 15,0-2-2-15,0 0 3 16,0 0-4-16,-2 1-3 16,0 0 3-16,0 1 0 15,2-2 0-15,-1 1 0 16,1 0 3-16,1 0-2 0,-1-1 1 16,0 0-1-16,-1-4 0 15,1 0 0-15,-1 0-1 16,-1 1-1-16,-1-1 1 15,1 2 1-15,2-3-1 16,-2 3 1-16,2-3-2 16,0-2 0-16,0 1 1 15,0-1 1-15,1 5 0 16,1-1 0-16,1 6 1 16,0 0-2-16,0 0 4 15,0 0 1-15,0 0-4 16,0 0 3-16,0 0-4 15,0 0 0-15,0 0 0 0,0 0-3 16,0 0 3-16,0 0-1 16,0 0-4-16,0 0-11 15,0 0-38-15,0 1-58 16,4 7-128-16,1-1-442 16</inkml:trace>
  <inkml:trace contextRef="#ctx0" brushRef="#br0" timeOffset="-31462.78">20097 4636 724 0,'0'0'45'0,"0"0"64"0,0 0 38 16,0 0-26-16,0 0-44 16,0 0-32-16,0 0-8 15,0-17-13-15,0 16 3 16,0 1 5-16,0 0-4 16,0-1-4-16,0 0-4 15,5-1-8-15,10-2-5 16,6 0 2-16,1 0-7 15,-2-2-2-15,2 2 0 0,0-1-5 16,-1 0-64 0,0 0-80-16,-5 1-84 0,-10 0-199 15</inkml:trace>
  <inkml:trace contextRef="#ctx0" brushRef="#br0" timeOffset="-31220.59">20168 4563 669 0,'0'0'136'16,"0"0"-79"-16,0 0 63 15,0 0-3-15,0 0-67 16,0 0-29-16,-7 21-8 16,9-3 24-16,4-1-8 0,2 3-14 15,-2 1-1-15,-1 1-10 16,-2 3 0-16,-1-3-1 15,-2 1-3-15,0-3-10 16,0 0-130-16,-3-1-205 16,-10-6-317-16</inkml:trace>
  <inkml:trace contextRef="#ctx0" brushRef="#br0" timeOffset="-30883.21">20141 4838 623 0,'0'0'118'0,"0"0"-102"15,0 0 153-15,0 0 1 16,0 0-95-16,0 0-37 16,-11-4-11-16,13 2-8 15,10 1-7-15,5 0 8 16,3-2 4-16,5-3-10 15,2 1-10-15,0-2 2 16,-3 1-5-16,-4 1 2 16,-3-1-1-16,-5 1-1 15,-2 3 0-15,-7 1-1 16,-1-1 4-16,-2 2 1 16,0 0 3-16,0 0-5 15,0 0 0-15,0 0 2 0,0 0-5 16,0 0-43-16,0-7-149 15</inkml:trace>
  <inkml:trace contextRef="#ctx0" brushRef="#br0" timeOffset="-28813.21">20527 4537 576 0,'0'0'185'15,"0"0"-139"-15,0 0 62 16,0 0 38-16,0 0-57 15,0 0-14-15,0 0-40 0,0-3-30 16,14 0-1 0,8 2 4-16,1-4-8 0,3 1-1 15,3 1-26-15,-3-1-199 16,-3 0-144-16</inkml:trace>
  <inkml:trace contextRef="#ctx0" brushRef="#br0" timeOffset="-28580.24">20593 4498 535 0,'0'0'147'0,"0"0"-119"16,0 0 19-16,0 0 50 16,0 0-17-16,0 0-56 15,-6 32 12-15,5-13 0 0,1 2-3 16,0 1-18-16,0 3-4 15,0 0-7-15,0 1-3 16,0 1-1-16,0-2-74 16,0-4-168-16,0-5-300 15</inkml:trace>
  <inkml:trace contextRef="#ctx0" brushRef="#br0" timeOffset="-28341.61">20503 4785 554 0,'0'0'159'0,"0"0"-125"16,0 0 3-16,0 0 78 15,0 0-26-15,0 0-35 16,25 0-7-16,-15 0-17 15,3-4-4-15,11-2-8 16,10-5-13-16,12 1-5 16,4-7-206-16,-1-4-432 15</inkml:trace>
  <inkml:trace contextRef="#ctx0" brushRef="#br0" timeOffset="-24873.13">21069 4606 573 0,'0'0'77'16,"0"0"-46"-16,0 0 12 15,0 0 41-15,0 0 7 16,0 0-17-16,-30 36-18 16,19-35-15-16,1-1 9 15,0 0-2-15,-2-1-3 16,1-10-4-16,2-6-17 0,3 0-3 16,2-1-6-1,2-2-6-15,2-2-2 0,0-1 1 16,0-4-8-16,0 0 0 15,0 1 0-15,11 0 0 16,6 3-1-16,5 5 1 16,3 6-1-16,0 5-3 15,-2 2 4-15,-4 4-3 16,-4 1 2-16,-1 0-2 16,-1 0 1-16,-3 7 0 15,-2 8-1-15,0 3 0 16,-5 5 3-16,-3 6-1 15,0-3 1-15,0 2 0 16,-8-2 0-16,-4-3 1 16,-2-3-1-16,-4-3 0 0,1-5 0 15,0-4 0-15,-2-3 0 16,1-5 1-16,-2 0 1 16,3 0 1-16,2-6-1 15,4-3 8-15,2-2-3 16,5 1-2-16,2 2 3 15,2 1 4-15,0 2-3 16,0 4-5-16,0 0-2 16,8 1-2-16,2 0-2 15,4 0-2-15,0 4 1 16,1 10 0-16,0 3 3 16,-1 4-2-16,2 3 1 15,1 0 0-15,0 0 1 0,2-1-4 16,0-5-79-1,-1-4-262-15,-2-4-268 0</inkml:trace>
  <inkml:trace contextRef="#ctx0" brushRef="#br0" timeOffset="-24391.47">21339 4729 645 0,'0'0'115'0,"0"0"-28"15,0 0 116-15,0 0-85 16,0 0-60-16,0 0-37 16,-30 41 16-16,12-24 2 15,5 2-6-15,3-5-23 16,6 0-1-16,4-5 0 16,0-2-1-16,3-4 1 0,14-2-4 15,6-1 3-15,4 0 3 16,-2-14-11-16,-5-6-3 15,-4-5 0-15,-8-3-1 16,-5-4 4-16,-3 2 0 16,0 5 4-16,-12 7-3 15,-6 8 5-15,-3 6 6 16,-3 4-10-16,-1 0 0 16,-3 4-4-16,4 10 1 15,3 7-39-15,9 3-139 16,1-3-560-16</inkml:trace>
  <inkml:trace contextRef="#ctx0" brushRef="#br0" timeOffset="-13781.84">4895 6192 275 0,'0'0'213'0,"0"0"-155"16,0 0 10-1,0 0 35-15,0 0-19 0,0 0 10 16,0 0-5-16,0 0-27 16,0 0-12-16,0 0 4 15,0 0-11-15,0 0 13 16,0 0 13-16,1-6 7 15,2-8-11-15,3-8-23 16,0-7-24-16,0-6 6 16,-3-9-4-16,0-10-9 15,3-12-1-15,0-9-4 16,4-12 3-16,1-7-7 16,1 2 1-16,1 4 0 15,1 12-2-15,-5 14 1 16,-1 14-2-16,-3 15 0 0,-2 13 0 15,-3 5 2 1,0 8 2-16,0 5-4 0,0 2-3 16,0 0-2-16,0 0-1 15,0 2-7-15,0 16-30 16,0 12-20-16,0 4-121 16,3 2-208-16,-3 3-422 15</inkml:trace>
  <inkml:trace contextRef="#ctx0" brushRef="#br0" timeOffset="-12376.89">5797 6348 653 0,'0'0'60'0,"0"0"-14"16,0 0 64-1,0 0-3-15,0 0 12 0,0 0-57 16,33-56-15-16,-15 32-11 16,4-3 3-16,-2-9 10 15,7-4-15-15,-5-8-13 16,5-9-6-16,-2-7-4 15,-4-5-2-15,-3 3-5 16,-1 9 4-16,-6 14-6 16,-2 20-2-16,-6 8 7 15,-1 9-5-15,-2 6 2 16,0 0-3-16,0 0-1 16,0 0-9-16,0 5-6 15,-11 11-17-15,-3 6-94 16,-3-3-152-16,2 1-116 15</inkml:trace>
  <inkml:trace contextRef="#ctx0" brushRef="#br0" timeOffset="-11679.3">6315 6326 590 0,'0'0'133'0,"0"0"-27"16,0 0 41-16,0 0 7 15,0 0-80-15,0 0-8 16,0 0-14-16,82-65-6 0,-62 39-10 16,0-5-10-1,3-5-4-15,-1-3-2 0,-1-8-8 16,3-10-1-16,-5-11-5 16,1-5-4-16,-4-3 1 15,-4 4-3-15,-1 13 0 16,-3 12 2-16,-3 14-2 15,-4 11 4-15,1 9-4 16,-2 6 1-16,0 2-2 16,0 5 1-16,0 0-6 15,0 0-19-15,0 0-108 16,-16 10-152-16,-10-2-407 16</inkml:trace>
  <inkml:trace contextRef="#ctx0" brushRef="#br0" timeOffset="-6862.25">4866 4729 319 0,'0'0'297'15,"0"0"-278"-15,0 0 38 16,0 0 37-16,0 0 32 16,0 0-5-16,0 0-48 15,-4-12-28-15,4 12-6 16,0 0-2-16,0 0-2 15,0 0-6-15,0 0-3 16,0 0-2-16,0 0-12 16,9 0-2-16,4 0 5 0,2 0 2 15,4 0-9 1,-2 0-5-16,4 0 6 0,-2 0-8 16,-2 0 0-1,-1 0-1-15,-4 0-12 0,-6-3-17 16,-3 2-22-16,-3-1 3 15,0 1-48-15,0 0-124 16,-6-2-155-16</inkml:trace>
  <inkml:trace contextRef="#ctx0" brushRef="#br0" timeOffset="-6607.82">4915 4718 659 0,'0'0'119'16,"0"0"-53"-16,0 0 70 16,0 0-30-16,0 0-38 15,0 0-37-15,-4 13-21 16,4 0-4-16,0 5 16 16,0 1-6-16,0 3-3 15,0 0-7-15,0 3-3 16,0-2 0-16,-1-3-3 15,-5 1-4-15,1-3-82 16,-1 0-161-16,3-5-74 16</inkml:trace>
  <inkml:trace contextRef="#ctx0" brushRef="#br0" timeOffset="-6359.92">4838 4942 694 0,'0'0'91'0,"0"0"-50"16,0 0 22-16,0 0 88 16,0 0-46-16,0 0-54 15,58 0-22-15,-40 0-21 16,-6 0 2-16,3 0-2 0,0-3-8 15,0 1-4 1,1-3-89-16,-2-3-268 0</inkml:trace>
  <inkml:trace contextRef="#ctx0" brushRef="#br0" timeOffset="1036.58">5553 5099 474 0,'0'0'279'15,"0"0"-241"-15,0 0 0 16,0 0 40-16,0 0 11 15,0 0-21-15,0 0-30 16,-15 9-8-16,0-5 3 16,0 0-6-16,-6-2 2 15,4-2-4-15,-3 0-6 16,-1 0-1-16,4-10-12 0,4-3 8 16,4-3 5-1,6 0 4-15,3-4-6 0,0-1-4 16,0-2-12-16,14-2-1 15,3 1-2-15,4-2-11 16,0 4-5-16,3 4 12 16,1 2 3-16,2 5-5 15,-2 2 2-15,0 5 1 16,-5 1 1-16,-5 3 2 16,-3 0-6-16,-4 0 6 15,-5 0-2-15,-2 12 4 16,-1 6 2-16,0 4-1 15,0 2-1-15,-10 5 2 16,-8-2 3-16,6 0-2 0,-6 1 1 16,0-4-3-1,2-5 3-15,-4-2-4 0,1-6 0 16,0-1 2-16,2-5-1 16,6-1-1-16,1-4 1 15,4 0 1-15,0 0 3 16,-4-4 1-16,7-8 3 15,0-3 2-15,3-1 1 16,0 2-6-16,0 3-4 16,6 1-2-16,4 3 0 15,1 1 1-15,-2 3-1 16,1 3 0-16,-1 0 0 16,2 0-1-16,0 0-2 0,-2 17 3 15,2 3 2-15,1 5-2 16,-3 2 1-16,1 1-1 15,-1 1 0-15,0-4 0 16,-3-2-1-16,0-3-47 16,0-6-112-16,-2-8-309 15</inkml:trace>
  <inkml:trace contextRef="#ctx0" brushRef="#br0" timeOffset="1942.65">5708 5073 86 0,'0'0'442'16,"0"0"-376"-16,0 0 36 15,0 0-5-15,0 0 44 16,0 0-19-16,-5-20-27 16,5 20-38-16,0 0-10 15,0 0-18-15,2-1-18 16,11-1-8-16,2 2-2 16,1 0-1-16,-2 0-1 0,1 0 1 15,-6 0-1 1,-3 4-2-16,-3 5-1 0,-3-1 1 15,0 5-1-15,0 0 3 16,-9 4 1-16,-6-2-1 16,0 1 1-16,0-1 0 15,3-2-1-15,3-4 1 16,3-1 1-16,-1-5-1 16,7-2 0-16,0-1 0 15,0 0 8-15,0 0-5 16,3 0 2-16,12 0-4 15,4-7 0-15,2-2-1 0,1 1 2 16,4 2-2 0,-7 2 0-16,2 1-1 0,-6 1 1 15,-5 1-9-15,-2 1-48 16,-5 0-112-16,-3 0-109 16</inkml:trace>
  <inkml:trace contextRef="#ctx0" brushRef="#br0" timeOffset="3999.66">6109 4871 509 0,'0'0'122'15,"0"0"-12"-15,0 0 0 16,0 0 48-16,0 0-27 16,0 0-65-16,0 0-16 15,0 0-11-15,0 0 8 16,3-1-18-16,12-1-18 16,4-2-7-16,4 1-4 0,5-1 0 15,-1 1-28 1,1 1-83-16,-2 0-97 0,-10 0-97 15,-6-1-192 1</inkml:trace>
  <inkml:trace contextRef="#ctx0" brushRef="#br0" timeOffset="4235.76">6202 4843 356 0,'0'0'342'16,"0"0"-279"-16,0 0 36 15,0 0 38-15,0 0-29 0,0 0-53 16,-6 12-33 0,4 6-1-16,1 4 17 0,-2 3-15 15,1-1-17-15,-2 3 0 16,-4 1-3-16,1 2-2 16,-4 0-1-16,-1-1-35 15,-4-3-97-15,4-3-190 16,0-7-430-16</inkml:trace>
  <inkml:trace contextRef="#ctx0" brushRef="#br0" timeOffset="4464.05">6061 5159 117 0,'0'0'780'0,"0"0"-712"16,0 0-61-16,0 0 34 16,0 0 73-16,0 0-50 15,66 0-17-15,-36 0-24 16,4 0-19-16,-1 0-4 16,3-7-49-16,1-4-215 15,-8-5-428-15</inkml:trace>
  <inkml:trace contextRef="#ctx0" brushRef="#br0" timeOffset="8524.01">6713 5134 520 0,'0'0'179'16,"0"0"-163"-16,0 0-11 16,0 0 15-16,0 0 73 15,0 0-5-15,0 0-41 16,-50 15-4-16,41-15 3 16,0 0-22-16,0 0-2 15,0-1-11-15,1-11 0 0,5-2 8 16,2-3 11-16,1-3-6 15,0-4-6-15,0 2-13 16,6-3-1-16,3 3-2 16,4 3-2-16,2 0 0 15,1 4 0-15,-2 0-2 16,5 5 1-16,-4 2-2 16,0 4 3-16,-3 1 2 15,-3 3-1-15,-2 0-2 16,-2 0 1-16,-5 0 0 15,3 10 3-15,-3 7 5 16,0 6-4-16,0 1 0 0,-3-2 0 16,-10 1 3-16,-4-1 0 15,-5-3-6-15,0-1 3 16,-1-6-3-16,-2-3-1 16,1-3 3-16,3-5-2 15,6-1 3-15,3 0 2 16,5 0 5-16,4 0 11 15,3-7 12-15,0-3-5 16,0 1-17-16,0 0-8 16,10 0 5-16,-1 3-3 15,6 3-5-15,-2 0 1 16,-1 3 2-16,-1 0 1 16,5 0-1-16,-2 3-1 15,2 9 3-15,2 3-6 16,-3 3 1-16,-3 1-2 0,4 2 1 15,-4-1-23-15,3 0-75 16,-3-3-157-16,3-7-439 16</inkml:trace>
  <inkml:trace contextRef="#ctx0" brushRef="#br0" timeOffset="12077.71">6953 5182 298 0,'0'0'384'0,"0"0"-341"16,0 0-11-16,0 0-24 15,0 0 16-15,0 0 24 16,26-11-14-16,-17 11-7 15,-2 0-10-15,1 0-5 16,2 0-1-16,-4 0 1 16,2 0 6-16,-2 6 0 15,-1 1-7-15,0 2-2 16,-2 2-2-16,-3 2-1 0,0 2 1 16,0 2 3-16,0-1-3 15,0 0-2-15,-10-1 1 16,-2-2-3-16,-2-4-3 15,-1-2 3-15,3-3 0 16,4-1-1-16,3-3-2 16,5 2 0-16,0-2 2 15,0 0 3-15,0 0 15 16,0 0-10-16,0 0-10 0,7 0 0 16,-1 0-4-1,3 0 2-15,-1 0 2 0,-1 0-2 16,1 0 1-16,-4 0 0 15,-1 0 1-15,0 0 0 16,0 0 1-16,-3 8-1 16,2 3 0-16,-2 4 0 15,0-1 0-15,0 1 1 16,0-1 2-16,-2-4-3 16,-4 0 1-16,-1-3 9 15,-1-1 4-15,1-3 15 16,-2-2 12-16,-5-1-3 15,-5 0 8-15,-8 0-4 16,-4-4 8-16,-2-6-12 0,5 1-20 16,4 0-2-1,9 2-7-15,5-2-6 0,4 2-3 16,1-1-16-16,5-1-151 16,0 1-357-16</inkml:trace>
  <inkml:trace contextRef="#ctx0" brushRef="#br0" timeOffset="13556.68">4920 6860 633 0,'0'0'124'0,"0"0"-84"15,0 0 113-15,0 0 29 16,0 0-116-16,0 0-23 16,-119-2-3-16,62 2 5 15,-4 0-7-15,-6 0-8 16,-1-2-2-16,3 2 2 16,2-4-6-16,9 1-11 15,10 0-9-15,13-1-1 16,12 2-1-16,8 2-1 15,8 0 1-15,3 0-1 16,0 0-1-16,0 0-21 0,16 0-37 16,9 0 4-1,11 8-46-15,3 0-151 0,-3-1-164 16</inkml:trace>
  <inkml:trace contextRef="#ctx0" brushRef="#br0" timeOffset="14136.72">4986 7238 629 0,'0'0'45'0,"0"0"-32"16,0 0 74-16,0 0 49 15,0 0-41-15,-99 0-17 16,62 0-25-16,-6 0 1 16,-8 0 3-16,0 0-17 15,-1 0 7-15,4-3-5 0,5 0-14 16,7 0-2-16,6 0-8 16,11 2-8-1,10 0-8-15,6-1 3 0,3 2-3 16,0 0-2-16,0 0-76 15,3 2-106-15,9 2-234 16</inkml:trace>
  <inkml:trace contextRef="#ctx0" brushRef="#br0" timeOffset="15248">3692 6502 932 0,'0'0'97'15,"0"0"-92"-15,0 0 1 16,0 0-3-16,0 0-2 16,0 0 2-16,-100 20 3 15,81-4 0-15,4 2-4 16,3-2-2-16,6 4 2 15,3-1-2-15,3-2 0 16,0-5-13-16,6-3-44 0,15-2 16 16,0-4-5-16,3-1 40 15,-2-2 3-15,2 2-3 16,-8-1 4-16,-4 1 2 16,-3 2 1-16,-6 0-1 15,-3 3 5-15,0 2 9 16,0 4 6-16,0 1 17 15,-12 0-20-15,-4 0 2 16,-1-2-8-16,-5-1 31 16,0-2-10-16,-2 0 7 0,-3-5-1 15,1-4-4 1,1 0 14-16,4 0-7 16,8-13 0-16,1-2-13 15,12-2-19-15,0 0-9 0,9 2-60 16,15 2-74-16,10 3-136 15,8 1-48-15</inkml:trace>
  <inkml:trace contextRef="#ctx0" brushRef="#br0" timeOffset="15577.38">3883 6652 608 0,'0'0'167'16,"0"0"-148"-16,0 0 86 15,0 0 26-15,0 0-18 0,0 0-55 16,-58 39-33 0,52-30 2-16,6 1-14 0,0-3-2 15,0-1-8-15,0-1 1 16,14-2-4-16,8-1-14 16,3-2-30-16,-1 0-17 15,-4-8 24-15,-6-4 25 16,-8-3 12-16,-6 1 11 15,0 1 22-15,0 2 6 16,-13 1-4-16,-5 5-7 16,-6 3-17-16,-1 2-5 15,1 0-4-15,0 3-2 16,5 7-3-16,7 2-68 16,4 4-173-16,1 0-287 0</inkml:trace>
  <inkml:trace contextRef="#ctx0" brushRef="#br0" timeOffset="16482.66">3774 7157 977 0,'0'0'51'0,"0"0"-48"16,0 0 2-16,0 0 7 16,0 0-8-16,-95 2 0 15,72 11 0-15,4 4-3 16,7 0-1-16,5-1 0 15,7 0-3-15,0-2-22 16,0-2-51-16,13-4-4 16,9-2-6-16,1-1 27 15,4-4 38-15,-2 1 1 16,-4-2-15-16,-5 3 34 16,-4-1 1-16,-6 1 9 0,-3 1 26 15,-3 0 12 1,0 5-5-16,0 2-12 0,0 3-3 15,-6 2 1-15,-7-1 1 16,-1 2-19-16,-5-3 8 16,-2-1-13-16,-3-3 7 15,-3-3-6-15,-1-6-1 16,4-1 23-16,-1 0 33 16,11-14-30-16,7-6-31 15,7-1-22-15,0-2-179 16,21 0-122-16</inkml:trace>
  <inkml:trace contextRef="#ctx0" brushRef="#br0" timeOffset="16675.57">3965 7275 1158 0,'0'0'95'16,"0"0"-90"-16,0 0 31 15,0 0 55-15,-41 100-30 16,36-60-34-16,2 4-15 16,3 3-12-16,0 0-38 15,-3 0-199-15,0-5-669 16</inkml:trace>
  <inkml:trace contextRef="#ctx0" brushRef="#br0" timeOffset="18016.22">15503 6671 319 0,'0'0'121'0,"0"0"-80"15,0 0 53-15,0 0-49 16,0 0 15-16,0 0 29 15,0 0 27-15,0-12-15 16,1 10-32-16,-1 2 8 16,0 0-27-16,0 0-9 15,0 0-10-15,0 0-14 16,0 0-8-16,0 0-6 16,0 0-3-16,-1 0-1 15,-10 0-1-15,-8 0 2 16,-3 0 0-16,-7 0 2 15,-7 0-2-15,-7 0 0 16,-5 0 1-16,-1 0-1 0,4-1 1 16,6-2-1-16,8-1 6 15,10 1-5-15,2 0-1 16,6 1 0-16,3 1-1 16,4 0 0-16,3 1 2 15,3 0-2-15,0 0 1 16,0 0-20-16,0 0-66 15,0 0-93-15,9 0-87 16,6 2-84-16</inkml:trace>
  <inkml:trace contextRef="#ctx0" brushRef="#br0" timeOffset="18573.53">15656 6941 374 0,'0'0'39'0,"0"0"-18"15,0 0 49-15,0 0 75 16,0 0-40-16,0 0-18 16,-12 0 27-16,-3 0 14 0,-6 0-40 15,-9-2-22 1,-6-6-18-16,-5-2-7 0,-1 2-16 15,-1-2-14-15,3 3-5 16,7 4-5-16,9 1-1 16,7 2 0-16,8 0-1 15,2 0-2-15,4 0-28 16,3 2-35-16,0 1-131 16,0-2-137-16</inkml:trace>
  <inkml:trace contextRef="#ctx0" brushRef="#br0" timeOffset="19317.94">14600 6377 762 0,'0'0'51'0,"0"0"-43"15,0 0 90-15,0 0-32 16,0 0-35-16,0 0-14 0,-52-7-10 16,35 12-4-1,1 8 1-15,-1 1 1 0,4 2-2 16,2 2-3-16,4 0 2 16,4 0-1-16,1-2-1 15,2-4-31-15,0 0-6 16,12-3 3-16,5-4-32 15,-1 0 29-15,2-1 20 16,-3 0 7-16,-6-2 2 16,-2 3 7-16,-2-2 1 15,-5 2 0-15,0 4 2 16,0 0 6-16,0 7 2 16,-10-6-4-16,-4 1-5 0,0-2 1 15,-5 0 2-15,0-2 5 16,-1-5-4-16,1 0 16 15,2-2 5-15,1 0-6 16,6 0 2-16,-2-7 8 16,4-6-17-16,7-1-13 15,1-2-44-15,0-1-113 16,6 3-282-16</inkml:trace>
  <inkml:trace contextRef="#ctx0" brushRef="#br0" timeOffset="19640.58">14728 6594 738 0,'0'0'165'0,"0"0"-159"15,0 0 15-15,0 0 54 16,0 0 24-16,0 0-47 15,-51 38-29-15,51-30-1 16,0-1-14-16,3 0-4 16,12-2 2-16,9-4-4 15,-2-1-2-15,-2 0-11 16,-7-1-6-16,-7-12 17 0,-6-1 1 16,0 0-1-1,-4 2-1-15,-17 4 0 0,-4 5 0 16,-5 3 0-16,-2 0-4 15,6 0-45-15,4 11-133 16,8 4-44-16</inkml:trace>
  <inkml:trace contextRef="#ctx0" brushRef="#br0" timeOffset="20254.68">14664 6914 711 0,'0'0'97'0,"0"0"-93"16,0 0 31-16,0 0 34 0,0 0-26 15,0 0-19 1,-48-12-2-16,35 12-1 15,1 7-15-15,-2 2-2 0,4 4-2 16,2 1 2-16,4 2-4 16,2 1-3-16,2-2-40 15,0-2-47-15,2-1 8 16,14-5 35-16,7-1 41 16,2-2 2-16,2-1-2 15,-5 2-12-15,-2-1 18 16,-8 0 1-16,-4 3 9 15,-5 0 12-15,-3 2 10 0,0 2 15 16,0 3 7-16,-10 1 2 16,-5 2-20-16,-4-1-3 15,1-2-20-15,-3-3-7 16,-3-2 2-16,1-2-6 16,0-5 0-16,-4 0-1 15,6-2-1-15,5 0 3 16,5-9-3-16,8-10-39 15,3-2-128-15,14 0-134 16</inkml:trace>
  <inkml:trace contextRef="#ctx0" brushRef="#br0" timeOffset="20473.8">14774 7116 1065 0,'0'0'62'0,"0"0"-50"16,0 0 35-16,0 0 6 15,-13 85-6-15,13-53-16 16,0 3-17-16,0 6-10 16,0 2-4-16,5-2-84 15,-5-6-390-15</inkml:trace>
  <inkml:trace contextRef="#ctx0" brushRef="#br0" timeOffset="21637.31">19871 6429 409 0,'0'0'244'16,"0"0"-174"-16,0 0 16 16,0 0 40-16,0 0-18 15,0 0-31-15,0 1-37 16,0-1-24-16,-5 2-1 16,-8-1-1-16,-13 2-5 15,-10 0 9-15,-8-2-4 16,-4 0 8-16,-3 1-2 0,4-1-4 15,3-1-9-15,6 0 10 16,5 0-5-16,7 0-3 16,7 0-6-16,9 0 5 15,5 0-8-15,2 0-1 16,3 0 1-16,0 0 0 16,0 0-1-16,0 0-6 15,0 0-16-15,0 0-35 16,0 3-52-16,12 4-129 15,4 0 7-15,2-1-448 0</inkml:trace>
  <inkml:trace contextRef="#ctx0" brushRef="#br0" timeOffset="22075.54">19868 6870 640 0,'0'0'113'0,"0"0"-71"16,0 0 74-16,0 0 37 15,0 0-41-15,0 0-58 16,-78 0-26-16,35 0-16 0,-4-5-9 16,-2-1 2-16,4-1 1 15,4 0-6-15,2-2-11 16,3 0-98-16,5-1-218 16,4-3-189-16</inkml:trace>
  <inkml:trace contextRef="#ctx0" brushRef="#br0" timeOffset="22774.7">18955 6175 709 0,'0'0'77'16,"0"0"-74"-16,0 0 44 15,0 0 72-15,0 0-28 16,0 0-23-16,-76 30-35 15,52-14-22-15,3 3-1 16,0 0-4-16,3 1 0 16,6 1-1-16,3-3-4 15,5 0 2-15,4-4-1 16,0-3-1-16,0-2-2 16,15-4-10-16,4 1-11 15,2-1 4-15,-2 2 5 0,-2-1-1 16,-2 2 5-16,-6 0 8 15,-3-1-2-15,-2 1 3 16,-4 2 8-16,0 0-5 16,0 1 0-16,-7-1 12 15,-7 3-7-15,-4-2 9 16,0 0 4-16,-3-1-7 16,1-3-9-16,1-2 10 15,5-2 0-15,2-3 4 16,4 0-3-16,0 0-9 15,1-5-1-15,6-10-6 16,1-4-27-16,0 0-122 0,21 3-239 16</inkml:trace>
  <inkml:trace contextRef="#ctx0" brushRef="#br0" timeOffset="23095.55">19002 6434 722 0,'0'0'245'16,"0"0"-219"-16,0 0 48 16,0 0-4-16,0 0-15 15,0 0-18-15,-45 44-14 16,43-36-7-16,2-1-6 16,0-2 1-16,0-3-5 0,2 0-4 15,11-2 4-15,2 0 0 16,-1 0-2-16,-5-2-3 15,-2-9 4-15,-7-5-1 16,0 0-1-16,0 0-3 16,-3 4-1-16,-11 5 1 15,-5 2-3-15,-3 5 1 16,-3 0 1-16,1 0-2 16,4 7-16-16,5 8-87 15,4-1-209-15,8 3-276 16</inkml:trace>
  <inkml:trace contextRef="#ctx0" brushRef="#br0" timeOffset="23672.6">18940 6746 870 0,'0'0'40'0,"0"0"-39"16,0 0 9-16,0 0 41 15,0 0 11-15,-81 5-26 16,63 6-24-16,4 3-10 16,1 0-1-16,4 0 2 15,4 2-3-15,3-5-15 16,2-2-46-16,0-1 15 16,10-3-8-16,7-2 20 15,2 1 14-15,2 1 14 16,-1-2 6-16,-3 4 2 0,-3 0-2 15,-2-1 13 1,-6 1 23-16,-2 1 9 0,-1 0-5 16,-3 3 2-16,0 1-4 15,0 2-5-15,-6 2-7 16,-7-1 1-16,-2-1-4 16,-4 2 1-16,-3-4 8 15,-1-2-2-15,-4-5-7 16,3 0 10-16,6-3-6 15,3-2-11-15,8 0-6 16,4-5-6-16,3-9-4 16,1-8-60-16,23 1-105 15,9 4-181-15</inkml:trace>
  <inkml:trace contextRef="#ctx0" brushRef="#br0" timeOffset="23877.13">19067 6931 648 0,'0'0'403'0,"0"0"-359"15,0 0 44-15,0 0-12 16,0 0-35-16,0 0 39 16,-9 44-19-16,9-17-21 15,0 4-20-15,0 3-13 16,4 0-6-16,-1-1-1 15,-3 0-158-15,-1-4-605 0</inkml:trace>
  <inkml:trace contextRef="#ctx0" brushRef="#br0" timeOffset="26464.13">9291 10188 589 0,'0'0'214'0,"0"0"-199"16,0 0 8-16,0 0 70 0,0 0 14 16,0 0-52-1,0 0-23-15,-7 0-13 0,-8 0 5 16,-7 0 2-16,-8 0-4 16,7 0 3-16,-1 0-11 15,2-7-3-15,7-1-7 16,3-4 1-16,8 1 1 15,4-2-6-15,0 1-2 16,6-3-30-16,12 1-19 16,5 0-24-16,3 3 21 15,1 0-12-15,0 2 20 16,-5 2 35-16,0 3 0 16,-7 1 11-16,-4 2 1 15,-2 1 2-15,-9 0-3 16,0 7 6-16,0 10 6 0,0 5 1 15,-9 2 4-15,-8 0 15 16,-2 1-6-16,-1-5-11 16,3-2-9-16,-4-3-5 15,6-2 1-15,-1-6-1 16,-1-4 0-16,5-3-1 16,2 0 7-16,2 0-4 15,4-9 8-15,-1-2 2 16,5 1 0-16,0-1 1 15,0 2 1-15,14 3 7 0,-2 4-1 16,1 2-13-16,4 0-2 16,2 0-3-16,0 10 2 15,2 8-2-15,-3 3-3 16,6 0 0-16,-3 1-20 16,1-2-153-16,2-5-149 15</inkml:trace>
  <inkml:trace contextRef="#ctx0" brushRef="#br0" timeOffset="26976.27">9508 10150 783 0,'0'0'222'0,"0"0"-208"16,0 0 73-16,0 0-33 16,0 0-37-16,0 0 0 15,-2-6-15-15,14 15 0 16,6 0 2-16,2 3-4 16,-1-3-33-16,-7 1-42 15,-2-1 26-15,-8 1 29 16,-2 0 11-16,-5-1-3 15,-10 3 5-15,-4-2 6 16,-1-1 1-16,0 0 1 0,3-2 3 16,5 2-3-16,3-2 2 15,8 1-3-15,1 0 8 16,0-1-3-16,0 0-3 16,12 0 3-16,3 1-2 15,-2 0 1-15,-1 2 5 16,-5 0 1-16,-2 1 10 15,-2-1 4-15,0 0-7 16,-3 4-5-16,0 0-2 16,0 0-2-16,-11 2 1 15,-8-2 6-15,-9-1-1 16,-8 0-7-16,-16-5-5 16,-4-1-2-16,-10-6-17 0,0-1-224 15,8-1-176 1</inkml:trace>
  <inkml:trace contextRef="#ctx0" brushRef="#br0" timeOffset="27954.53">14600 10079 592 0,'0'0'136'0,"0"0"-79"0,0 0 41 16,0 0 12-16,0 0 3 15,0 0-38-15,79 6-11 16,-28-1-22-16,8 1-25 16,10 0-1-16,2 0 0 15,-5 1-12-15,-5 0-3 16,-7-3-1-16,-11 0 7 15,-8-1-6-15,-10-1 2 16,-11-2-3-16,-7 0 1 16,-6 0 1-16,-1 0 3 0,0 0 8 15,0 0-12-15,-15 0-1 16,-8 0-38-16,-10-2-144 16,-2-5-224-16</inkml:trace>
  <inkml:trace contextRef="#ctx0" brushRef="#br0" timeOffset="28765">14931 9826 274 0,'0'0'199'0,"0"0"-141"15,0 0 30-15,0 0-11 16,0 0 16-16,0 0-5 15,-36 6 23-15,27-6-24 16,0 0-37-16,0-4-29 16,-2-9-7-16,1-1 12 15,7-2-9-15,3-2 5 16,0 3-5-16,0 2-4 16,2 2-11-16,9 1-2 0,5 2-5 15,0 2 0 1,7 3 0-16,0 2 5 0,0 1-2 15,-5 0 2-15,-2 0 0 16,-4 1-1-16,0 10 1 16,-6 3 0-1,-2 5 0-15,-4 1 4 0,0 0-3 16,-3 0 0-16,-16-4 0 16,-3-3-1-16,-2-3 3 15,-2-6-3-15,1-3 0 16,4-1 0-16,5 0 2 15,4 0-1-15,7-5 6 0,5-5-3 16,0 0 10 0,0 1-1-16,14 4-9 0,4 1 0 15,3 4-3-15,2 0 1 16,-1 0 2-16,0 12-1 16,0 5-1-16,-1 3-2 15,-3 0-4-15,-2 0-3 16,-2 0-39-16,-1-3-134 15,-1-4-136-15,-3-7-397 16</inkml:trace>
  <inkml:trace contextRef="#ctx0" brushRef="#br0" timeOffset="29095.14">15138 9834 848 0,'0'0'24'16,"0"0"115"-16,0 0 5 16,0 0-95-16,0 0-14 15,0 0-25-15,44-3-6 16,-21 6-1-16,-3 3-2 16,-5 0-2-16,-8 2-1 15,-5-1 0-15,-2 3 2 16,0 2 0-16,-9-1 3 0,-8 2-2 15,-2 0 10 1,-3-1-7-16,1 1 7 0,4-1-7 16,7-2 2-16,5-3 3 15,5-3-9-15,0-1 11 16,20-3-8-16,17 0 1 16,17 0-4-16,5-5-69 15,-1-9-195-15,-13-4-235 16</inkml:trace>
  <inkml:trace contextRef="#ctx0" brushRef="#br0" timeOffset="30321.86">18980 9940 87 0,'0'0'95'16,"0"0"19"-16,0 0 26 15,0 0-25-15,0 0-36 16,0 0-29-16,-30 0 10 16,30 0 0-16,0 0 14 15,0 0 0-15,0 0-32 0,0 0-17 16,0 0-9-1,0 0-2-15,0 0-2 16,0 0-5-16,0 0 0 16,0 0 7-16,0 0 18 0,0 0 17 15,0 0-1-15,2 0-26 16,13 0-6-16,5 0-2 16,9 0 5-16,5 0-6 15,0 0-1-15,-2 0-9 16,-3 0-2-16,-2 0-1 15,-4 0 3-15,1 0-1 16,-4 0-1-16,-4 0-1 16,-3 0-1-16,-7 0 1 15,-3 0 0-15,-2 0-25 16,-1 0-60-16,0 0-270 16,0 0-38-16</inkml:trace>
  <inkml:trace contextRef="#ctx0" brushRef="#br0" timeOffset="30982.48">19299 9704 602 0,'0'0'155'16,"0"0"-145"-16,0 0 2 16,0 0-3-16,0 0 50 15,0 0 9-15,-92 27-23 16,75-27-8-16,4 0-17 15,-2 0-18-15,6-9 4 16,0-3 0-16,3-3 1 16,6 0-2-16,0 1 4 15,0-2-2-15,7 3-7 16,7 0-34-16,4 1-2 0,3 1 9 16,3 0 15-16,1 2-12 15,-1 3 12 1,-4 3 10-16,-4 3 2 0,-9 0 10 15,-4 0 17-15,-1 0-8 16,-2 9-2-16,0 7 4 16,-2 5 11-16,-13 1-19 15,-3-1-6-15,0 1-4 16,-4-5 1-16,1-4-2 16,2-1 0-16,-1-6-1 15,6-4 2-15,3-2-3 16,7 0 2-16,4 0 0 15,0 0 8-15,0-8 3 0,3 0 0 16,11 1 2 0,3 3-12-16,4 2 5 0,0 2 3 15,3 0 4 1,-2 0-9-16,-3 13-5 0,-1 1-1 16,0 0-3-16,-1 1-15 15,2-2-118-15,-1-4-87 16,0-5-251-16</inkml:trace>
  <inkml:trace contextRef="#ctx0" brushRef="#br0" timeOffset="31208.21">19476 9706 212 0,'0'0'859'0,"0"0"-814"16,0 0 4-16,0 0-5 16,0 0-34-16,0 0 2 15,-16 34 1-15,16-8-4 16,0 3-9-16,0 2-22 16,13-2-287-16,0-5-319 15</inkml:trace>
  <inkml:trace contextRef="#ctx0" brushRef="#br0" timeOffset="32594.06">24387 9757 87 0,'0'0'901'0,"0"0"-882"16,0 0-19-16,0 0 0 15,0 0 5-15,0 0 3 16,-82 10 23-16,58-10 23 16,-2 0-7-16,-2 0-29 0,0-1-8 15,-1-13-4 1,4-2 0-16,7-3-1 0,9-1 7 15,9 2 0-15,0 0 9 16,3 1-8-16,14 2-11 16,2 3-2-16,0 2-11 15,2 3 11-15,-4 2-2 16,1 3 2-16,-5-1 0 16,2 3-1-16,-4 0 1 15,-4 0 0-15,-2 0 1 16,-1 0-1-16,-4 11 0 15,0 6 0-15,0 5 6 16,-4 4-4-16,-12-2 1 16,-1-2-3-16,-1-3 1 0,-5-7 2 15,0-3-5-15,0-5 2 16,-4-3 0-16,5-1 1 16,4 0 0-16,9-1 1 15,6-9 0-15,3-1 7 16,5 0-3-16,15 0-6 15,7 5-5-15,4 5-2 16,1 1 6-16,-2 0 1 16,-1 13 0-16,0 6-1 15,-7-1 0-15,-1 2 1 16,-5-3-11-16,-2-2-52 16,4-2-131-16,-2-6-71 15,4-4-380-15</inkml:trace>
  <inkml:trace contextRef="#ctx0" brushRef="#br0" timeOffset="32902.04">24551 9746 991 0,'0'0'98'0,"0"0"-7"16,0 0 7-16,0 0-59 15,0 0-23-15,0 0-12 16,0 0 11-16,-42 27-5 0,41-13-2 16,1-1 0-16,3-3-1 15,13-3-3-15,10-5-2 16,-1-2-2-16,-1 0-6 16,-8-4-7-16,-4-10 13 15,-8-4 0-15,-4-3 5 16,-3-1-5-16,-20 3 0 15,-12 5-3-15,-15 6-5 16,-13 4-19-16,-9 3-144 16,-4-3-885-16</inkml:trace>
  <inkml:trace contextRef="#ctx0" brushRef="#br0" timeOffset="78877.85">9329 13201 1081 0,'0'0'40'0,"0"0"-27"0,0 0 18 16,0 0 42-16,-81 0-19 16,47 3 5-16,-5 8-30 15,-7 4-9-15,-2 3-2 16,5 4-9-16,4-1 9 16,11 2-7-16,10-1-3 15,6 1-3-15,9 1 1 16,3 0-2-16,0-1 0 0,19 0-4 15,6-4 11-15,5-2-4 16,3-4-2-16,0 3 1 16,0-6-2-1,-2 1-4-15,-3 1 4 0,-2-1-4 16,-5 2-1-16,-3 3-2 16,-8 3 1-16,-5 4 1 15,-4 3-3-15,-1 4 2 16,0 2 1-16,-13 2 0 15,-8-1 2-15,-2-6 0 16,-4-6 2-16,-2-7 6 16,-4-7 4-16,-4-6 11 15,-2-1 3-15,0-1-3 0,6-19-1 16,3-7-4 0,8-4-6-16,7-2-13 0,12-2-3 15,3 4-31-15,9 6-36 16,24 8-33-16,9 6-165 15,7 4-289-15</inkml:trace>
  <inkml:trace contextRef="#ctx0" brushRef="#br0" timeOffset="79378.37">9553 13539 1094 0,'0'0'48'16,"0"0"-40"-16,0 0 35 16,0 0 36-16,0 0 11 15,0 0-37-15,-96 91-22 16,79-62 5-16,4 2-17 0,10 0-1 16,3-1-8-16,0-3 5 15,19-7-14-15,6-3 3 16,3-9-2-16,9-8 1 15,-1 0-3-15,-3-18-16 16,-5-11 6-16,-8-3 3 16,-10-2 7-16,-10 1 0 15,0 4 2-15,-9 2 1 16,-12 7 5-16,-4 4-2 16,-5 7 1-16,-3 6-5 15,-6 3-2-15,-4 0 0 16,0 2-1-16,1 12-58 0,11 0-132 15,10-2-447 1</inkml:trace>
  <inkml:trace contextRef="#ctx0" brushRef="#br0" timeOffset="82731.53">10894 13155 1017 0,'0'0'49'16,"0"0"-40"-16,0 0-4 15,0 0 4-15,-106 16 30 16,75-2-3-16,-2 6-13 16,6 3-14-16,10 2 2 15,4 2-8-15,7 1 4 16,6-3-4-16,0 1 0 15,13-2-3-15,10-5-3 16,11-2 3-16,2-4-4 16,1-3-2-16,-4-2-12 15,-5-3-2-15,-8-1 10 0,-7-1 3 16,-5 4 7-16,-7 1 0 16,-1 2 6-16,0 3 0 15,0 5 3-15,-15 0 7 16,-6 4-3-16,-4-3 9 15,-5-1-4-15,-1-5 9 16,0-3-3-16,4-7 7 16,4-3 10-16,1 0 9 15,3-3-7-15,2-18-15 16,4-4-17-16,5-3-1 16,8-2-10-16,0 5-50 15,19 4-85-15,13 6-108 16,5 8-470-16</inkml:trace>
  <inkml:trace contextRef="#ctx0" brushRef="#br0" timeOffset="82970.07">11221 13462 1112 0,'0'0'268'0,"0"0"-222"16,0 0 20-16,0 0 1 16,0 0-19-16,0 0-29 15,-38 39-4-15,22 6 18 16,-1 6-28-16,4 9-5 0,1 9-12 16,0 1-59-16,0-1-153 15,2-8-819-15</inkml:trace>
  <inkml:trace contextRef="#ctx0" brushRef="#br0" timeOffset="84153.52">9258 14418 1125 0,'0'0'140'0,"0"0"-133"15,0 0-3-15,0 0 7 16,0 0 33-16,-75 72 48 16,46-26-44-16,4 4-17 15,10 3-4-15,7-3-2 16,8 0-9-16,0-5-3 15,9-6-11-15,17-5 1 16,2-9-1-16,8-10-2 16,1-12 0-16,1-3 2 15,-4-18-2-15,-3-17 0 16,-7-7 5-16,-9-7-4 0,-15-6 5 16,0-2-4-16,-18 4-2 15,-12 5 0-15,-4 12-1 16,-5 11-4-16,-1 11 3 15,4 11-10-15,6 3-49 16,14 3-99-16,11 10-135 16,5 1-572-16</inkml:trace>
  <inkml:trace contextRef="#ctx0" brushRef="#br0" timeOffset="84851.25">10685 14337 813 0,'0'0'288'0,"0"0"-232"15,0 0 4-15,0 0 31 16,0 0-20-16,0 0-15 16,-70 52-10-16,41-21-16 15,9 4-4-15,6 3-1 16,7 2-5-16,5-1-10 16,2-2-3-16,0-6-4 15,15-6-3-15,9-6 0 16,0-8 0-16,3-8 1 15,-2-3 0-15,-1-4 5 16,-6-18 1-16,0-7-4 16,-8-8 2-16,-4-5-4 15,-6-2-1-15,0 0 2 16,-7 5-4-16,-13 8-4 16,-10 7 1-16,-11 11-23 0,-6 8-64 15,-2 5-236-15</inkml:trace>
  <inkml:trace contextRef="#ctx0" brushRef="#br0" timeOffset="85719.71">12393 14382 1067 0,'0'0'87'0,"0"0"-54"16,0 0 45-16,0 0 2 0,0 0-24 15,0 0-4-15,94 0-13 16,-28 5-15-16,8 1-12 15,5-1-10-15,-1 3 4 16,-5-1-6-16,-6 1 0 16,-11-1 1-16,-12-1-1 15,-14 0-13-15,-8-3-4 16,-13-2-14-16,-9 0-8 16,0-1-14-16,0 0-30 15,-1 0-85-15,-12-2-280 0</inkml:trace>
  <inkml:trace contextRef="#ctx0" brushRef="#br0" timeOffset="86018.5">12947 14318 1087 0,'0'0'85'0,"0"0"-72"15,0 0 51-15,0 0-27 16,0 0-3-16,0 0-8 16,4 0-13-16,14 13 1 15,4 3-9-15,1 2-5 16,-5 3 8-16,-1 0-8 0,-4 2-1 16,-7 2 0-16,-6 1-3 15,0 0-15-15,-22 3-11 16,-16-2-2-16,-7-1-44 15,-1-3-219-15,13-6-183 16</inkml:trace>
  <inkml:trace contextRef="#ctx0" brushRef="#br0" timeOffset="86457.68">13919 14007 1016 0,'0'0'178'0,"0"0"-175"15,0 0 21-15,-47 112 59 16,36-63 3-16,4 4-18 15,4 3-15-15,3 1-25 16,0 0-15-16,0-1-8 16,0-5-3-16,0-2-2 15,0-7-7-15,-2-4-41 16,-2-7-88-16,4-11-93 16,0-10-366-16</inkml:trace>
  <inkml:trace contextRef="#ctx0" brushRef="#br0" timeOffset="86920.5">13885 14012 1117 0,'0'0'147'16,"0"0"-137"-16,0 0 3 15,0 0-1-15,0 0 14 16,85-38 12-16,-49 38-12 16,1 1-19-16,-4 16-4 15,-8 7-3-15,-8 8 2 16,-10 10-2-16,-7 7 10 0,-7 1 14 16,-19-3-4-16,-9-1-9 15,-7-7-7-15,-2-5 4 16,-2-7-7-16,4-6 7 15,7-8-3-15,9-6 1 16,10-4 6-16,10-3-2 16,5 0 16-16,-2-6 3 15,3-6-18-15,0 1-3 16,0 1 3-16,3 5 8 16,9 0-17-16,7 5 0 15,8 0-2-15,6 10 0 16,5 11 2-16,7 8 0 0,-2 2 0 15,-1 3 0-15,0 1-4 16,-3 0-4-16,-2-2-25 16,2-2-76-16,1-7-86 15,-3-10-368-15</inkml:trace>
  <inkml:trace contextRef="#ctx0" brushRef="#br0" timeOffset="87154.82">14374 14286 1118 0,'0'0'152'0,"0"0"-129"16,0 0 118-16,0 0-80 16,0 0-47-16,0 0-10 0,-23 59 32 15,30-10-14-15,11 5-15 16,0 1-5-16,1 1 4 15,-1-3-6-15,-3-5-26 16,0-7-65-16,-5-8-89 16,-5-10-261-16</inkml:trace>
  <inkml:trace contextRef="#ctx0" brushRef="#br0" timeOffset="87347.74">14373 14182 1223 0,'0'0'60'16,"0"0"-59"-16,0 0-1 16,0 0 0-16,0 0-24 15,0 0-115-15,-3-12-369 16</inkml:trace>
  <inkml:trace contextRef="#ctx0" brushRef="#br0" timeOffset="88520.55">14691 14263 777 0,'0'0'259'0,"0"0"-238"16,0 0 68-16,0 0-19 16,-84 19-26-16,58 10 18 15,0 8-18-15,2 5-10 16,9 5 2-16,8-1-15 15,5 0-12-15,2-6-4 16,16-7-2-16,12-9-3 16,12-10 0-16,5-11-8 15,7-3-9-15,0-12-30 16,-4-17 7-16,-5-7 26 16,-10-4 3-16,-12-5 5 0,-10 0 5 15,-11 2 2-15,0 5 13 16,-1 11 14-16,-9 12 20 15,2 7-18-15,2 8-5 16,-4 8-21-16,-8 21-4 16,-3 13 4-16,3 14 17 15,5 10 10-15,8 9-6 16,5 8-13-16,0 11-7 16,0 5-5-16,11 2 1 15,0-5-1-15,2-13-3 0,-3-11-17 16,-6-15-2-1,-4-13 8-15,0-16 4 0,-14-14 6 16,-10-14-1-16,-5-2 5 16,-2-32 0-16,2-13-3 15,9-10-7-15,17-8 10 16,3-6 0-16,28-7-4 16,15-4-5-16,14-1 5 15,6 4 4-15,1 2 5 16,-1-2-1-16,-2 0 0 15,-5-9-4-15,-5-5 2 16,-8-6-5-16,-7-7 2 16,-10-6-4-16,-13 5-5 0,-9 6 6 15,-4 23 2 1,-1 26 2-16,-11 24 4 0,6 17 7 16,0 11-4-16,1 4-7 15,-5 32-4-15,0 24 4 16,1 21 10-16,6 15 5 15,3 10 2-15,3 4-6 16,10 5-2-16,-2-3-9 16,-3-6 1-16,-5-10 0 15,-3-14 1-15,0-18-2 16,0-22 0-16,-3-15-3 16,-4-17 1-16,4-10-4 15,3-15 6-15,0-24 0 16,0-14-13-16,2-10 2 0,13-6 11 15,1-2-3 1,0 0-13-16,-2 12 4 0,-1 13 12 16,-2 18 9-16,-1 14 7 15,-4 10 3-15,3 4-16 16,5 6-2-16,8 22-1 16,8 10 15-16,3 12 0 15,-1 3-11-15,-2 3-3 16,-3 1-1-16,-5-3 0 15,2-5-13-15,0-10-68 16,5-10-119-16,0-15-238 16</inkml:trace>
  <inkml:trace contextRef="#ctx0" brushRef="#br0" timeOffset="88741.78">15792 14032 1078 0,'0'0'109'0,"0"0"-72"16,0 0 33-16,0 0-37 15,0 0-25-15,0 0 63 16,-26 133-10-16,26-62-28 16,9 6-28-16,6 0 1 15,-1-1-6-15,0-3-13 0,0-10-82 16,1-8-66-1,-6-15-240-15</inkml:trace>
  <inkml:trace contextRef="#ctx0" brushRef="#br0" timeOffset="88939.18">15610 14242 1068 0,'0'0'258'16,"0"0"-242"-16,0 0-6 16,0 0-6-16,114-8 6 15,-55 8-10-15,6-4-17 16,-2 0-145-16,-7-4-377 0</inkml:trace>
  <inkml:trace contextRef="#ctx0" brushRef="#br0" timeOffset="90048.5">16535 14034 777 0,'0'0'27'0,"0"0"54"0,0 0 23 15,0 0-8-15,-85-5-14 16,56 5-32-16,1 16-24 15,1 7-17-15,6 6-2 16,0 6-1-16,6 3-5 16,5 3-1-16,9 1 0 15,1-1-17-15,16-1-2 16,14-5 6-16,2-6 11 0,3-3-1 16,-1-5 1-16,-4-2-1 15,-2-2 3-15,-5 0-1 16,-7 1 1-16,-4 2 0 15,-9 1 0-15,-3 1 0 16,0 3 0-16,-10-2 0 16,-10 0-9-16,-7-5 8 15,-4-2 0-15,-5-8-1 16,-1-2 2-16,6-6 0 16,5 0 1-16,11 0 0 15,8-12 12-15,7-11 32 0,0-8-35 16,13-3 16-1,14 1-22-15,6 2 4 0,6 6-8 16,1 2-1-16,3 1 1 16,2 2-2-16,-2 0-12 15,-2-1-6-15,-4 0 12 16,-7-3 2-16,-8-3 2 16,-2 0 4-16,-5 0 3 15,-4 2-1-15,0 1-2 16,-3-2 3-16,2 1-3 15,0-4 4-15,2-3-1 16,1-5-2-16,0-8 1 16,1-7-2-16,0-7 0 15,1-9 3-15,-8-1-3 16,-5 6-5-16,-2 12 5 0,0 17 16 16,0 16 25-16,0 11-10 15,0 5-7-15,-2 2-18 16,-5 9-6-16,-2 24 1 15,0 23 13-15,1 14 21 16,7 15-7-16,-1 6-1 16,2 5-12-16,0 0-7 15,0-1-7-15,-1-9 2 16,-2-10-2-16,0-14-1 16,2-13-1-16,1-14-1 15,-2-16 0-15,2-9-1 16,0-10-15-16,0 0 18 15,0-22-13-15,0-12 12 0,10-7-17 16,-1-3 7-16,-1-1-12 16,-2 0 9-1,0 2-3-15,-2 8-6 0,1 10 20 16,-1 12 3-16,5 7 7 16,4 6 12-16,3 0-19 15,6 18 0-15,3 11 12 16,3 9-4-16,-1 6 6 15,-1-1-9-15,-2 2-5 16,-2-6 0-16,0-5-2 16,0-5-33-16,1-9-98 15,0-12-173-15,-5-8-266 0</inkml:trace>
  <inkml:trace contextRef="#ctx0" brushRef="#br0" timeOffset="90262.58">17263 14208 916 0,'0'0'64'0,"0"0"59"15,0 0-41-15,0 0-43 16,0 0 23-16,6 94 19 16,7-43-59-16,3 3-12 15,0 2-3-15,0-3-7 16,0-3-4-16,1-5-45 15,-7-12-94-15,-4-12-223 0,-3-12-245 16</inkml:trace>
  <inkml:trace contextRef="#ctx0" brushRef="#br0" timeOffset="90423.68">17402 14111 958 0,'0'0'30'16,"0"0"-30"-16,0 0-17 16,0 0-76-16,0 0 54 15,0 0-8-15,88 19-311 0</inkml:trace>
  <inkml:trace contextRef="#ctx0" brushRef="#br0" timeOffset="90716.47">17733 13627 807 0,'0'0'196'0,"0"0"-111"16,0 0-4-16,0 0-45 16,0 0-13-16,0 0 21 15,-66 73 36-15,64 6-20 16,2 14 8-16,0 13-43 0,0 2-9 15,0 1-3 1,0-4-10-16,-4-5-1 0,-14-7 2 16,-6-8-3-16,-2-9-1 15,-3-10-1-15,5-13-33 16,2-11-46-16,6-14-39 16,8-12-14-16,8-16-186 15,0-3-47-15</inkml:trace>
  <inkml:trace contextRef="#ctx0" brushRef="#br0" timeOffset="90911.27">17353 14265 262 0,'0'0'741'0,"0"0"-630"0,0 0 44 15,0 0-89-15,0 0 3 16,80-21-17-16,-27 21-13 15,6 0-25-15,2 0-14 16,-2 2-11-16,1 3-84 16,-6-5-251-16,-9 0-673 15</inkml:trace>
  <inkml:trace contextRef="#ctx0" brushRef="#br0" timeOffset="91526.51">18415 14002 839 0,'0'0'345'16,"0"0"-303"-16,0 0-30 15,0 0 29-15,0 0 25 16,0 0-30-16,23 106 16 16,-23-46 2-16,0 6-28 15,0 4-8-15,-10 1-3 16,1-3-14-16,3-4 5 15,6-3-6-15,0-10-34 16,8-10-102-16,11-14-65 16,5-17-219-16</inkml:trace>
  <inkml:trace contextRef="#ctx0" brushRef="#br0" timeOffset="92140.66">18489 13971 925 0,'0'0'117'15,"0"0"-89"-15,0 0-4 16,0 0 10-16,0 0 40 16,91-49-20-16,-61 49 8 15,2 3-30-15,-3 19-15 16,-3 9-6-16,-9 10-8 15,-11 8-1-15,-6 2-2 0,-10 0-4 16,-24-3 4-16,-8-5 2 16,-10-10 0-16,-2-9 1 15,-6-6 2-15,4-12-4 16,8-4-1-16,15-2 5 16,16 0-2-16,13-6 5 15,4-4 4-15,11 2-3 16,18 1-9-16,13 7 0 15,15 0 2-15,7 17 11 16,6 10-6-16,5 5 1 16,-5 2-8-16,-1 0-5 15,-5-4 4-15,-6-2 0 0,-6-10-12 16,-7-6-10-16,-5-6-7 16,-1-6-33-16,-8 0 6 15,-5-6 1-15,-10-12 30 16,-12-9 26-16,-4-5 3 15,0-8-3-15,-20-4 2 16,-10 1-2-16,-2 6 3 16,1 9 15-16,6 13 24 15,6 9-23-15,6 6-8 16,4 0-9-16,3 18-1 16,2 10 26-16,4 8 15 15,0 4-7-15,16 3-13 16,7 0-10-16,5-3-9 0,6-2-3 15,7-7-27 1,6-5-116-16,4-13-253 0</inkml:trace>
  <inkml:trace contextRef="#ctx0" brushRef="#br0" timeOffset="92741.64">19548 14300 967 0,'0'0'190'0,"0"0"-180"0,0 0 46 15,-105-21 9-15,66 21-13 16,-3 11 18 0,-3 13-39-16,6 9-9 0,8 3-7 15,9 4-8-15,13-2 1 16,9-3-8-16,0-8-2 15,20-7 1-15,13-12-7 16,14-8-16-16,8 0-22 16,0-12-34-16,-5-15 56 15,-4-4 17-15,-12-6 4 16,-7-3-3-16,-11 1 3 16,-9 4 3-16,-7 12 10 15,0 9 25-15,0 11 29 0,0 3-57 16,-11 10-4-1,-1 14-2-15,-4 11 23 0,6 6 19 16,6 9-8-16,2 3-16 16,2 8-11-16,0 0 2 15,3 2-10-15,2-1 3 16,-4-1-3-16,-1-2 0 16,0-6 0-16,-12-7 0 15,-10-10-9-15,-6-12-4 16,-7-11-3-16,-7-13 16 15,-7 0 3-15,-1-27-1 16,5-12-2-16,14-15 1 0,11-4 5 16,20-4-6-1,5 1 4-15,33 6-4 0,22 5-6 16,13 12-23-16,6 12 14 16,-1 11-7-16,-6 6-35 15,-4 2-60-15,-5-1-172 16,-8-5-210-16</inkml:trace>
  <inkml:trace contextRef="#ctx0" brushRef="#br0" timeOffset="92964.47">19905 14153 899 0,'0'0'160'0,"0"0"-152"0,0 0 94 15,0 0-36-15,0 0-23 16,0 0-38-16,12 79 77 16,1-32-53-16,-1 5-18 15,0 4-6-15,-1 1-5 16,-1-1-7-16,1-4-56 16,-2-6-71-16,-3-13-230 15,-5-14-405-15</inkml:trace>
  <inkml:trace contextRef="#ctx0" brushRef="#br0" timeOffset="93138.97">20075 14076 969 0,'0'0'64'0,"0"0"-64"16,0 0-66-16,0 0-86 15,0 0 68-15,0 0-26 16,42 21-171-16</inkml:trace>
  <inkml:trace contextRef="#ctx0" brushRef="#br0" timeOffset="93542.69">20296 14183 823 0,'0'0'189'0,"0"0"-184"16,0 0 14-16,0 0-1 16,-82-12-8-16,64 21-8 15,0 9 4-15,6 6 3 16,0 2-3-16,8 2-6 16,2 0-7-16,2-1-12 15,0-3-36-15,15-3 25 16,3-3 28-16,3-2 0 15,0-3-5-15,1 0-31 16,-1-4-21-16,1 3 38 16,-2 0 21-16,-2 2 1 15,-2 3 1-15,-4 2 0 16,-6 1 0-16,-4 0-1 0,-2 3 0 16,0 0 7-16,-6-2-4 15,-8-3 0-15,-5-2 6 16,-4-6 6-16,0-5 27 15,-2-5-3-15,-3 0-20 16,0-11-20-16,3-16-22 16,10-8-107-16,15-6-44 15,12-5-242-15</inkml:trace>
  <inkml:trace contextRef="#ctx0" brushRef="#br0" timeOffset="93792.82">20609 13511 752 0,'0'0'287'0,"0"0"-259"15,0 0-15-15,0 0 9 16,0 0 3-16,0 0 84 16,-42 130-17-16,42-38-22 15,0 12-12-15,11 5-31 16,4-1-22-16,-2-3 4 15,-2-9-9-15,-7-14-10 16,-4-13-52-16,0-17-72 16,-18-15-162-16,-4-17-315 0</inkml:trace>
  <inkml:trace contextRef="#ctx0" brushRef="#br0" timeOffset="93972.49">20479 14071 838 0,'0'0'286'16,"0"0"-253"-16,0 0 26 15,0 0-10-15,0 0-40 16,97-11 1-16,-38 17-9 16,-3 8-1-16,-8 6-87 15,-11 2-163-15,-17 4-25 16</inkml:trace>
  <inkml:trace contextRef="#ctx0" brushRef="#br0" timeOffset="94593.66">20611 14458 706 0,'0'0'123'16,"0"0"-25"-16,0 0 30 15,0 0-36-15,0 0-14 16,0 0-10-16,55 63-6 15,-22-63-39-15,1 0-7 16,1-6-16-16,-4-9-3 0,-3-6 1 16,-4-3 1-1,-5-8-11-15,-2-9 0 0,-2-5-19 16,-6-7 15-16,-5 0 13 16,-4 9 3-16,0 6 2 15,0 15 4-15,0 11 6 16,0 7 1-16,0 5 4 15,-1 0-14-15,-1 14-3 16,1 14 0-16,1 12 23 16,0 4-7-16,0 1-6 15,9-6-9-15,4-5-1 16,0-9-6-16,2-8-8 16,-1-8-6-16,0-8-8 15,0-1 0-15,-3-8 6 16,0-13 11-16,-3-6 2 15,-4-3 2-15,-2-6 0 16,-2-1 6-16,0 3 1 0,0 5 0 16,0 7 2-16,-6 10 10 15,3 7-8-15,3 5-1 16,0 0-3-16,0 0-5 16,4 5 1-16,13 10 4 15,4-1 5-15,4-2-2 16,-1-3-2-16,-2 1 4 15,-4-2-5-15,-5 4 4 16,0 1-2-16,-7 7 5 16,-2 6 4-16,-4 9 7 15,0 9 2-15,0 8-11 0,-6 6-2 16,-9 5-4-16,-3 2-3 16,-2-1-41-16,-5-3-100 15,-9-3-427-15</inkml:trace>
  <inkml:trace contextRef="#ctx0" brushRef="#br0" timeOffset="95627.06">9508 15523 76 0,'0'0'1157'15,"0"0"-1129"-15,0 0-15 16,0 0 80-16,0 0-4 16,0 0-40-16,-49 24-26 15,8 9 14-15,-3 6-1 16,5 4-15-16,10 0-2 16,16 0-7-16,10-4-8 15,3-4 1-15,9-9-5 16,21-7-3-16,12-11-1 15,10-8-3-15,4 0-17 0,-6-20 3 16,-10-11 7-16,-12-5 14 16,-14-6 0-16,-10-5 2 15,-4-2 1-15,-3 0-2 16,-19 4 2-16,-4 7 2 16,-4 8 0-16,-5 10 0 15,2 9-4-15,-3 8-2 16,-1 3-16-16,7 0-50 15,12 9-121-15,18 1-337 16</inkml:trace>
  <inkml:trace contextRef="#ctx0" brushRef="#br0" timeOffset="96211.45">10609 15251 870 0,'0'0'293'0,"0"0"-272"16,0 0 75-16,0 0-11 16,0 0-15-16,0 0 29 15,-3 85-57-15,3-46-10 0,0 4 5 16,0 0-16 0,3 3 0-16,3 1-7 0,-2-1-1 15,1-1-5-15,-4-6-1 16,4-5-4-16,-4-6 1 15,1-8 4-15,-1-7-7 16,-1-6 1-16,2-6 0 16,-2-1 0-16,0 0 1 15,1 0 3-15,1 0-6 16,0 0-15-16,1-6-43 16,-1-10-115-16,-2-7-613 15</inkml:trace>
  <inkml:trace contextRef="#ctx0" brushRef="#br0" timeOffset="97390.57">12520 15702 330 0,'0'0'942'0,"0"0"-902"16,0 0-20-16,0 0 19 16,118-13 45-16,-50 12-33 15,10 1-23-15,4 0-13 16,-3 0-14-16,-4 0-1 0,-10 0-1 15,-7 0-55 1,-11 0-157-16,-11-1-433 0</inkml:trace>
  <inkml:trace contextRef="#ctx0" brushRef="#br0" timeOffset="97703.88">13002 15493 1050 0,'0'0'235'16,"0"0"-234"-16,0 0 1 16,0 0 31-16,0 0 20 0,0 0-15 15,24-13-30 1,12 24-2-16,11 5-5 16,4 3 1-16,-3 2-2 0,-9 1-17 15,-13-3 10-15,-12 0-2 16,-10 0 1-16,-4 0-7 15,-4 2 11-15,-19 1-3 16,-10 2 7-16,-8 2 0 16,-4-1 4-16,6 0-4 15,8 0 0-15,13 0-3 16,15 0-19-16,6-5-127 16,34-7-394-16</inkml:trace>
  <inkml:trace contextRef="#ctx0" brushRef="#br0" timeOffset="98230.64">14166 15259 371 0,'0'0'774'0,"0"0"-729"0,0 0-44 16,0 0 4-1,0 0 84-15,-21 100-16 0,18-50-5 16,3 4-35-16,0 2-8 16,0 1-7-16,0 1 1 15,-3 5-6-15,1-3-10 16,2 3 5-16,0-2-8 15,0 1 3-15,0-6 1 16,2-5-4-16,14-10-4 16,5-13-7-16,6-11-27 15,4-9-19-15,2-8-6 16,0-1-11-16,-2-23 28 16,-5-11 21-16,-7-10 21 15,-10-5 0-15,-6-5 4 16,-3 1 0-16,-2 8 5 0,-11 11 2 15,-2 11 16 1,3 10 10-16,6 7-7 0,0 5-16 16,2 2-10-16,-1 4-1 15,1 17 1-15,2 9 9 16,2 7 4-16,3 3-4 16,19 5-1-16,10 1-8 15,8-5-27-15,9-12-71 16,4-7-324-16</inkml:trace>
  <inkml:trace contextRef="#ctx0" brushRef="#br0" timeOffset="98831.73">14876 15381 862 0,'0'0'268'0,"0"0"-246"16,0 0 36-16,0 0 18 16,0 0-35-16,0 0-14 15,-49 93 76-15,40-33-66 16,1 10 0-16,5 6-10 15,0 5-2-15,-2 5-10 16,0 4 3-16,-1 0-3 16,-3-4-6-16,-2-7-9 15,-2-12 0-15,-1-11-9 16,-2-14-43-16,4-13-43 16,0-16-115-16,3-13-326 15</inkml:trace>
  <inkml:trace contextRef="#ctx0" brushRef="#br0" timeOffset="98995.17">14637 15830 1234 0,'0'0'93'0,"0"0"-66"16,0 0 10-16,0 0-26 15,115-23-11-15,-48 23 0 16,12 0-86-16,0 0-215 15,-3 0-437-15</inkml:trace>
  <inkml:trace contextRef="#ctx0" brushRef="#br0" timeOffset="99236.95">15288 15381 990 0,'0'0'316'0,"0"0"-312"16,0 0 9-16,-3 91 14 16,3-31 18-16,8 9 31 15,1 7-31-15,0 3-21 16,-4-1-19-16,0 2 1 16,-1-4-6-16,-3-2-17 15,1-12-92-15,-2-16-159 0,0-17-387 16</inkml:trace>
  <inkml:trace contextRef="#ctx0" brushRef="#br0" timeOffset="99407.95">15092 15695 1279 0,'0'0'47'15,"0"0"-47"-15,0 0-21 16,119-11 3-16,-51 8-52 0,3-2-267 16,-2-8-337-1</inkml:trace>
  <inkml:trace contextRef="#ctx0" brushRef="#br0" timeOffset="100501.03">16605 15599 1220 0,'0'0'36'0,"0"0"-30"16,0 0-2-16,0 0 11 15,0 0-1-15,0 0 7 16,-72 21-7-16,50 5-1 15,5 5-6-15,4 6-3 16,6 3-1-16,5 1-1 16,2 2-2-16,0-2-5 15,17 0-7-15,6-3-5 16,7-3 8-16,2-2 1 16,-3-4 1-16,-5-3 5 15,-9-3-2-15,-6-4 3 16,-9-2 1-16,0-3 1 15,-2-3-1-15,-15-1-2 0,-7-7 2 16,-3-3 1-16,0 0-1 16,0-6 9-16,5-16-9 15,7-9 3-15,12-10 24 16,3-11-19-16,24-9-8 16,23-8-1-16,15-11-5 15,9-7-22-15,10 0-41 16,-2 2-49-16,-6 12 68 15,-14 9 38-15,-16 13 12 16,-21 9 43-16,-15 8 27 0,-7 9-9 16,0 7-5-1,-6 5-20-15,-10 8-27 0,-3 5-3 16,-5 4-6-16,-3 25-1 16,3 18 1-16,5 13 14 15,11 12 14-15,7 9 6 16,1 7-13-16,1 3-2 15,14-1-7-15,0-1-9 16,0-7-1-16,-3-11-2 16,-6-18 1-16,-1-17-1 15,-4-18-1-15,-1-12-3 16,0-6-10-16,0-16 14 16,0-18 0-16,0-13-7 15,0-6-3-15,0-2 8 16,0 1 1-16,2 5 1 0,15 7-2 15,5 9-7-15,5 12-9 16,6 15 17-16,1 6 1 16,2 10 3-16,2 20-2 15,-4 6 1-15,-4 6-1 16,-3 7 4-16,-5 6-5 16,-4-3 0-16,1 0-3 15,2-8-49-15,2-15-93 16,1-12-213-16,-2-17-242 15</inkml:trace>
  <inkml:trace contextRef="#ctx0" brushRef="#br0" timeOffset="100681.69">17419 15657 1162 0,'0'0'17'0,"0"0"-9"15,0 0 4-15,-1 109 14 16,1-60 16-16,12 5-3 16,6 3-24-16,3 1-15 15,1-4-18-15,2-10-165 16,-4-13-201-16</inkml:trace>
  <inkml:trace contextRef="#ctx0" brushRef="#br0" timeOffset="100840.14">17513 15655 794 0,'0'0'39'16,"0"0"-39"-16,0 0-191 15,0 0-89-15</inkml:trace>
  <inkml:trace contextRef="#ctx0" brushRef="#br0" timeOffset="101133.55">17843 15077 1065 0,'0'0'68'0,"0"0"-61"15,0 0 15-15,-31 106 58 16,26-30-6-16,5 15 29 16,0 9-34-16,5 9-26 15,11 2-26-15,-1 0-8 16,-1 1-6-16,-5-5-3 16,-6-9 2-16,-3-14-4 15,0-17-23-15,-14-16-39 16,-1-17-58-16,6-16-50 0,2-18-222 15,2-2-389-15</inkml:trace>
  <inkml:trace contextRef="#ctx0" brushRef="#br0" timeOffset="101289.31">17646 15734 1046 0,'0'0'164'16,"0"0"-139"-16,0 0 57 15,0 0-43-15,0 0-4 16,103-29-10-16,-38 29-23 16,10 0-2-16,2 0-97 15,-5-3-313-15</inkml:trace>
  <inkml:trace contextRef="#ctx0" brushRef="#br0" timeOffset="101599.96">18600 15245 988 0,'0'0'288'15,"0"0"-266"-15,0 0 2 16,0 0 26-16,0 0-39 15,0 0 1-15,-36 41 60 0,36 23-8 16,6 9-42-16,4 8-4 16,0-1-11-16,-5-1-5 15,-3-8 0-15,-2-5 0 16,0-11-2-16,0-10-19 16,-5-11-62-16,2-14-85 15,1-13-125-15,2-7-245 16</inkml:trace>
  <inkml:trace contextRef="#ctx0" brushRef="#br0" timeOffset="102201.5">18567 15254 1056 0,'0'0'76'16,"0"0"-44"-16,0 0 19 15,0 0-23-15,0 0-5 16,0 0 28-16,78-2-15 16,-53 20-22-16,-4 7-8 15,-5 9-6-15,-7 6-4 16,-9 6 4-16,0-1 1 16,-19-3-1-16,-14-5-5 15,-5-10 5-15,-5-4 7 16,1-8-5-16,7-8-1 15,8-5 4-15,13-2 0 0,7 0 1 16,7 0 6 0,0 0 18-16,7 0 5 0,16 0-25 15,13 7-9-15,11 7-1 16,8 11 2-16,5 3 0 16,1 4-2-16,-1-2-1 15,-2-2 1-15,-2-6-24 16,-6-7-35-16,-5-5-15 15,-7-7 22-15,-9-3-1 0,-9 0 7 16,-7-11 32 0,-9-11 14-16,-4-7 7 0,0-7 23 15,0-7-4-15,-11-3 2 16,-5 1-19-16,0 7 3 16,1 14 17-16,4 10 7 15,3 8 15-15,2 6-39 16,0 0-12-16,-2 23 0 15,0 11 4-15,5 7 27 16,3 7-9-16,1 1-16 16,17-2-6-16,4-5-2 15,6-6-46-15,4-10-64 16,5-10-58-16,2-12-289 16</inkml:trace>
  <inkml:trace contextRef="#ctx0" brushRef="#br0" timeOffset="102719.3">19280 15522 1133 0,'0'0'57'0,"0"0"-10"0,0 0 12 16,0 0-26-16,0 0 30 15,-91 62-7-15,80-20-13 16,7 4-24-16,4 0-12 15,0-5-5-15,4-7 5 16,13-9-7-16,4-9-5 0,6-11-25 16,1-5-2-16,3 0-20 15,-1-16-5-15,0-10 30 16,0-3 7 0,-5-5 11-16,-5 1 9 0,-10 4 4 15,-4 6 18-15,-6 8 6 16,0 9-14-16,0 6 27 15,0 3-38-15,-13 21 3 16,1 12-4-16,-2 12 17 16,8 7 7-16,3 8-10 15,-1 9-9-15,-4 4-6 16,-5 3 3-16,-1-5-4 16,-3-6 0-16,5-10 1 15,-3-12-5-15,1-11 2 16,1-17-4-16,-5-13 6 0,-3-5 1 15,-3-16 2 1,3-16-3-16,5-13 0 0,10-7 2 16,6-9 6-16,6-8-8 15,22-5-4-15,11 5-29 16,10 12-66-16,9 13 10 16,4 16-95-16,-3 11-79 15,-7 7-79-15</inkml:trace>
  <inkml:trace contextRef="#ctx0" brushRef="#br0" timeOffset="102968.67">19681 15488 260 0,'0'0'428'0,"0"0"-296"16,-23-81 45-16,23 73-43 15,0 7-33-15,0 1-17 16,0 3-22-16,1 23-58 15,9 19 7-15,-1 16 49 16,-3 10-36-16,0 5 5 16,0-2-20-16,-2-3-5 15,3-6-3-15,-1-10-1 16,1-10-31-16,6-13-40 16,-1-17-77-16,3-15-159 15,3 0-268-15</inkml:trace>
  <inkml:trace contextRef="#ctx0" brushRef="#br0" timeOffset="103120.37">19841 15420 994 0,'0'0'186'0,"0"0"-172"16,0 0 24-16,0 0-34 15,0 0-4-15,0 0-10 16,-30-43-176-16,52 60-122 15,7 7-82-15</inkml:trace>
  <inkml:trace contextRef="#ctx0" brushRef="#br0" timeOffset="103519.49">20039 15531 940 0,'0'0'73'0,"0"0"52"15,0 0-67-15,0 0-42 16,0 0 7-16,0 0-16 16,-63 5-5-16,49 22-1 15,2 3-2-15,6 0-10 16,0 2-17-16,6-4-47 16,0-5-19-16,0-3 23 15,6-4 35-15,7-6 27 16,1-1 9-16,1-4 11 0,-3 1-6 15,1-2-4 1,-3 3-1-16,1 3 3 0,1 5 3 16,-3 5-3-16,-2 4-2 15,-4 3 18-15,-3 4-19 16,0-2 12-16,-12 1 5 16,-8-4 12-16,-3-8-11 15,-4-5 10-15,2-12-3 16,-2-1-3-16,2-12-22 15,6-19-97-15,12-2-85 16,7-7 11-16,30-3-191 16</inkml:trace>
  <inkml:trace contextRef="#ctx0" brushRef="#br0" timeOffset="103771.37">20421 14923 1043 0,'0'0'82'0,"0"0"-82"16,0 0 0-16,0 0 78 15,-26 101 20-15,26-39-6 16,0 14-23-16,0 12-20 16,6 9-34-16,-2 5-7 15,-3-4-5-15,-1-5-1 16,0-11-2-16,-1-11-41 15,-11-16-69-15,-2-16-75 0,0-15-203 16,5-15-317-16</inkml:trace>
  <inkml:trace contextRef="#ctx0" brushRef="#br0" timeOffset="103946.2">20321 15484 660 0,'0'0'86'0,"0"0"6"15,0 0 74-15,0 0-32 16,0 0-38-16,0 0-54 0,36-51-42 16,5 67 0-1,3 5-12-15,-2 4-182 0,-5 2-112 16,-7 1-342 0</inkml:trace>
  <inkml:trace contextRef="#ctx0" brushRef="#br0" timeOffset="104520.55">20356 15848 679 0,'0'0'201'16,"0"0"-92"-16,0 0 64 16,0 0-108-16,0 0-3 15,0 0-10-15,107 36-32 16,-73-36-10-16,-1 0-10 0,-2-12-5 15,1-5-11-15,-3-7 12 16,-3-10 1-16,1-9-1 16,-2-12-15-1,-2-10 12-15,-8 0-3 0,-4 0-3 16,-8 10 11-16,-3 11 2 16,0 13 0-16,0 14 10 15,0 10 5-15,0 7 5 16,0 0-12-16,0 19-7 15,0 16 3-15,0 12 35 16,0 6-25-16,8 0-9 16,1 1-4-16,3-9 1 0,0-7-2 15,2-10-7-15,0-11-16 16,2-8-9-16,-1-9 15 16,2 0-20-16,-2-17 0 15,-1-10 25-15,2-4 4 16,1-4 6-16,3-1 2 15,-2 0 0-15,-6 6 13 16,-6 3 23-16,-2 5-5 16,-4 7-5-16,0 6 0 15,1 6-1-15,1 3-3 16,1 0-10-16,2 0-12 16,4 17-9-16,7 11 9 15,5 13 19-15,1 7-6 16,-1 8-11-16,-9 5-1 15,-9 3-1-15,-3 0-1 0,-7 1-29 16,-28-1-90-16,-17-2-313 16</inkml:trace>
  <inkml:trace contextRef="#ctx0" brushRef="#br0" timeOffset="105537.64">9523 16465 332 0,'0'0'798'15,"0"0"-760"-15,0 0 19 16,0 0 32-16,0 0 24 15,0 0-44-15,7 22-37 16,-1 5-6-16,0 8 20 0,0 3-18 16,-1 2-11-1,-2 6-5-15,0 4 11 0,-2 3-9 16,-1 4-1-16,0-2 2 16,0-6-11-16,0-5-1 15,0-7 0-15,0-8-2 16,0-9 1-16,0-8-1 15,0-7-2-15,0-3-6 16,0-2-22-16,0 0-9 16,0-19-42-16,4-12-261 15</inkml:trace>
  <inkml:trace contextRef="#ctx0" brushRef="#br0" timeOffset="105987.48">10434 16636 1030 0,'0'0'157'0,"0"0"-145"16,0 0 16-16,0 0 27 16,0 0-29-16,0 0 64 0,-25 80-32 15,16-40-20-15,0 2-18 16,6-3 7-16,3-6-13 16,0-5-10-16,18-7-4 15,9-10 0-15,5-6-1 16,7-5-5-16,2-8-37 15,-1-17 8-15,-9-8 12 16,-11-7 14-16,-7-6 7 16,-13-4 0-16,0-4 2 15,-15 3 0-15,-13 6 0 16,-3 10 9-16,-4 12 2 16,-2 13-11-16,-2 10-4 15,-1 0-74-15,9 9-63 16,14 8-291-16</inkml:trace>
  <inkml:trace contextRef="#ctx0" brushRef="#br0" timeOffset="106634.02">12714 16783 885 0,'0'0'329'0,"0"0"-308"16,0 0-16-16,0 0 74 16,0 0 16-16,0 0-36 0,94 18 0 15,-22-10-25-15,11 2-20 16,5 0-3-16,-2-3-10 16,-8 0 0-16,-14-3 2 15,-16 0-3-15,-14-3-19 16,-11-1-15-16,-11 0-67 15,-9 0-90-15,-3-11-253 16</inkml:trace>
  <inkml:trace contextRef="#ctx0" brushRef="#br0" timeOffset="106932.54">13129 16669 1085 0,'0'0'167'0,"0"0"-159"0,0 0 14 16,0 0 52-16,0 0-23 16,0 0-16-16,92 1-24 15,-41 14-9-15,-5 2 1 16,-4 3-3-16,-9-1-13 16,-5 2-3-16,-7 0 5 15,-6 1-2-15,-11-3 2 16,-4 1 7-16,0 1 3 15,-16 4 1-15,-7-2 4 16,-2 0 6-16,-2-1-8 0,1-3-2 16,-1 1-44-1,7-4-111-15,10-2-247 0</inkml:trace>
  <inkml:trace contextRef="#ctx0" brushRef="#br0" timeOffset="108009.49">14707 16656 197 0,'0'0'902'0,"0"0"-863"0,0 0-32 16,0 0 68-16,0 0 15 15,0 0-7-15,-3 26-53 16,-1 11 53-16,-1 7-32 16,2 5-27-16,-1 1-5 15,2 3-1-15,1-1-7 16,1 0 3-16,0-2-8 16,0-2-3-16,0-5-3 15,0-8-2-15,0-6-29 16,1-8-25-16,5-12-106 15,3-8-133-15,1-1-202 16</inkml:trace>
  <inkml:trace contextRef="#ctx0" brushRef="#br0" timeOffset="108363.27">14741 16657 567 0,'0'0'319'0,"0"0"-319"15,0 0 0-15,0 0 48 16,0 0 29-16,102 0-4 16,-77 13-24-16,2 3-18 15,-3 5-16-15,-2 3-5 0,-2 3 4 16,-8 1-4-1,-6 2 1-15,-6-1-7 0,0-2 9 16,-11-2-9-16,-11-3 0 16,-1-6 2-16,-5-5-2 15,-6-5 14-15,-3-2-12 16,-1-4 12-16,-1 0-6 16,3-9-6-16,7-7-3 15,5 0-3-15,13-4-22 16,11-1-149-16,9-2-256 15</inkml:trace>
  <inkml:trace contextRef="#ctx0" brushRef="#br0" timeOffset="111763.34">15031 17136 200 0,'0'0'388'0,"0"0"-381"16,0 0 1-16,0 0 15 0,0 0 91 16,0 0-38-1,0 0-25-15,-85 6 16 0,58 4 4 16,-3 6 12-16,2-1-32 16,1 4-22-16,6 1-8 15,10 0 2-15,6-1-9 16,5-3 6-16,8-5-11 15,22-2 2-15,14-9-11 16,8 0-1-16,9 0-50 16,-1 0-41-16,-8-16-21 15,-7-2 52-15,-14-4 47 16,-12-7 14-16,-10 2 5 16,-9 0 38-16,0 2 3 15,-11 7-3-15,-8 5 44 16,-1 4-59-16,0 7-5 0,2 1-4 15,5 1-2-15,3 0 5 16,5 8-6-16,5 13-12 16,0 8 8-16,12 2 2 15,20-2-7-15,9-2 0 16,9-4-3-16,5-8-4 16,0-5-4-16,-3-6-28 15,-7-4-47-15,-11 0 2 16,-12 0-7-16,-13-17 46 15,-9-5 38-15,0-8 51 16,-4-1-1-16,-14-1-3 16,-8 0-28-16,-3 4-6 15,-3 6-9-15,4 7-1 0,6 4-3 16,10 6 2-16,7 3-1 16,5 2-1-16,0 0 0 15,17 0-18-15,14 0-4 16,11 0 16-16,6 0-39 15,-2 0-34-15,-6 0-34 16,-4 2 39-16,-12-1 58 16,-11 2 16-16,-8 1 1 15,-5 4 1-15,0 4 34 16,-3 6 27-16,-9 6-17 16,-6 4 26-16,4 0-22 15,3 1 2-15,6-2-22 16,5-2-15-16,0-2-3 15,21-7-8-15,13-6-2 16,12-4-2-16,7-6-74 0,0 0-99 16,-2-4 2-16,-11-15-11 15,-11-4 50-15,-13-7 121 16,-6-4 11-16,-10 0 151 16,0 0-93-16,0 6 12 15,-11 5-12-15,-1 8 15 16,4 7 34-16,2 8-27 15,2 0-54-15,1 0-10 16,1 11-4-16,2 10 14 16,0 4-4-16,18-1-15 0,14-1-3 15,9-7-4-15,7-7-54 16,0-9-71-16,0 0-44 16,-8-9 30-16,-9-17-69 15,-10-3 196-15,-12-5 12 16,-9-2 141-16,0 2-23 15,-1 8-17-15,-12 3 44 16,-3 7-91-16,1 9 2 16,0 6-23-16,2 1-11 15,-3 6-10-15,4 15 1 16,5 3 8-16,7 5 9 16,0 3-14-16,14 0 1 15,11-1-13-15,2-3-2 0,1-2 4 16,1-7-5-16,-2-5-1 15,-5-7-10-15,-2-1-4 16,-8-3-9-16,-5-1 14 16,-6 0 8-16,-1-2-3 15,0 0 4-15,0 0 2 16,0 0 1-16,0 0 3 16,0 0 5-16,0 0 1 15,0 0-4-15,0 0-5 16,0 0-1-16,0 0-1 15,0 0-2-15,0 0-9 16,-1 0-108-16,-9 0-177 16</inkml:trace>
  <inkml:trace contextRef="#ctx0" brushRef="#br0" timeOffset="112044.62">15844 17283 180 0,'0'0'496'0,"0"0"-473"0,0 0-7 16,0 0-15-16,0 0-1 16,0 0-53-16,12 0-109 15,-11 0-280-15</inkml:trace>
  <inkml:trace contextRef="#ctx0" brushRef="#br0" timeOffset="112377.2">15844 17283 698 0</inkml:trace>
  <inkml:trace contextRef="#ctx0" brushRef="#br0" timeOffset="113563.61">15844 17283 698 0,'101'18'120'0,"-101"-18"-101"0,0 0-8 0,0 0 66 15,0 0 7-15,105-53-61 16,-71 34-14-16,-1-2-7 16,-3-6 6-16,-3-2 28 15,-5-8-34-15,0-5 22 16,-4-7-19-16,-1-8-5 15,-5-11-5-15,-3-4-29 16,-8-1-34-16,-1 4 43 16,0 9 18-16,-6 12 7 0,-7 13 27 15,0 13-8-15,3 12 15 16,1 5-21-16,-2 5 10 16,0 5-22-16,-3 19-1 15,3 12 16-15,3 10 18 16,8 8-8-16,0 6-6 15,0 2-5-15,5 3 1 16,6 0-8-16,5 0-2 16,1-5 1-16,4-2-5 15,6-7 1-15,5-9-1 16,2-9-2-16,4-10 0 16,0-12-14-16,-1-9-49 0,1-2-50 15,-6-5-37 1,-3-16 48-16,-7-6 80 15,-10-10 22-15,-5-4 12 0,-5-7 28 16,-2-4 19-16,0-7-47 16,0-7-12-16,-10-4-17 15,2-4-15-15,0 3 6 16,7 5 11-16,1 10 13 16,0 14 4-16,0 17 11 15,0 12 47-15,0 9-8 16,0 4-5-16,0 0-37 15,0 9-7-15,0 19-3 16,-3 13 80-16,-3 11-41 0,3 8 6 16,0 5 1-1,2 3-7-15,-2 1-10 16,3-3-9-16,-2 1-13 16,1-7 10-16,1-2-9 0,0-6 2 15,0-9 0-15,13-13 9 16,7-9-7-16,3-6-8 15,4-7 5-15,3-5-7 16,4-3-2-16,4 0-29 16,-2 0-18-16,0-8 4 15,-8-4 7-15,-4-8 15 16,-8-7 7-16,-6-7-3 16,-4-7 10-16,-6 0-9 15,0 0-1-15,0 9 8 0,-9 6 9 16,-4 9 7-1,0 5 23-15,-1 5-27 0,2 1-2 16,5 3-1-16,1 3 3 16,-1 0 3-16,2 2 2 15,0 15 9-15,2 5 7 16,3 9 10-16,0 5-11 16,3 3-10-16,15-1-5 15,2-4-1-15,4-6-6 16,-1-8 2-16,3-7-3 15,2-6 3-15,2-5-3 16,1-2-7-16,-1 0-13 16,-3-12-39-16,0-5 8 0,-6-6-9 15,-2-4 17-15,-7-3 0 16,-3-6 29 0,0 0 0-16,-3-1 5 15,-2 0 9-15,1 3 2 0,-1 2 8 16,1-1 15-16,1-1-18 15,-2-1-4-15,1-3 12 16,-5-3 6-16,0-2-3 16,0-4 0-16,0 2-7 15,-6 3-9-15,-6 15 0 16,1 7 8-16,4 11 25 16,0 9-16-16,-1 0-19 15,1 22 0-15,-3 14 10 16,3 14 27-16,7 9 20 15,0 4-16-15,0 4-17 0,3-4 1 16,3-5-10-16,3-6-11 16,3-7-4-16,4-4-37 15,4-11-186-15,-2-10-425 16</inkml:trace>
  <inkml:trace contextRef="#ctx0" brushRef="#br0" timeOffset="114019.44">17745 16765 481 0,'0'0'400'16,"0"0"-173"-16,0 0-112 16,0 0-60-16,0 0 23 15,92-14-15-15,-50 21-24 16,9 3-7-16,8 0-14 15,6-3-18-15,-1-1-61 16,-5-5-104-16,-9-1-279 16</inkml:trace>
  <inkml:trace contextRef="#ctx0" brushRef="#br0" timeOffset="114219.7">17966 16770 816 0,'0'0'243'15,"0"0"-232"-15,-12 75 91 16,12-39-43-16,0 3 27 16,6 5-26-16,8 3-47 15,0 1-6-15,-3 5-7 16,-3 1-60-16,-6-2-27 16,-2-5-107-16,0-10-50 15,0-8-42-15,-5-12-180 16</inkml:trace>
  <inkml:trace contextRef="#ctx0" brushRef="#br0" timeOffset="114369.39">17919 17297 775 0,'0'0'79'15,"0"0"49"-15,0 0 41 16,0 0-84-16,0 0-18 16,94-52-21-16,-46 48-19 15,10 3-27-15,4-4-40 16,0 1-41-16,-1-7-201 15,-6-7-124-15</inkml:trace>
  <inkml:trace contextRef="#ctx0" brushRef="#br0" timeOffset="114609.74">18510 16668 938 0,'0'0'158'0,"0"0"-146"15,0 0 5-15,0 0 43 16,0 88 32-16,-1-32-20 16,-1 6-26-16,1 5-3 15,-2 4-24-15,-2 0 0 16,3-2-3-16,2-2-15 16,0-9-1-16,0-11-10 15,0-8-67-15,0-12-75 0,0-11-212 16,7-12-244-16</inkml:trace>
  <inkml:trace contextRef="#ctx0" brushRef="#br0" timeOffset="115450.93">18764 16835 1055 0,'0'0'159'0,"0"0"-147"0,0 92-7 15,0-41 10-15,1 4 42 16,2 5-3-16,1-1-26 16,-1-3-16-16,2-9-7 15,-3-8-5-15,1-10-25 16,-2-10-87-16,2-10-224 16,0-9-219-16</inkml:trace>
  <inkml:trace contextRef="#ctx0" brushRef="#br0" timeOffset="115781.07">18808 16736 1048 0,'0'0'48'0,"0"0"27"16,0 0-17-16,0 0-47 15,0 0 13-15,0 0-7 16,77 1-12-16,-52 13-5 16,-3 2 4-16,-5-2-4 15,-6 3 0-15,-6 1-1 16,-3 3 1-16,-2 4 0 16,0 5 12-16,0 1 35 0,-10-2-9 15,-4 2-1-15,0-6-22 16,-2-1-9-16,-6-4-5 15,-10 1-1 1,-14-7-51-16,-26-8-124 0,-23-6-356 16</inkml:trace>
  <inkml:trace contextRef="#ctx0" brushRef="#br0" timeOffset="117265.99">9573 17658 820 0,'0'0'170'0,"0"0"-95"0,0 0 62 15,0 0-46-15,0 0-5 16,0 0-46-16,0 9-22 15,0 14 13-15,5 7 22 16,1 6-20-16,0 3-8 16,-2 4-1-16,2 0 2 15,-1 2-4-15,1-5-2 16,1 2-10-16,2-7 1 16,0-4-11-16,-1-8 4 0,-1-6-3 15,0-4-2 1,-2-5-1-16,-1-2-35 0,2-2-21 15,2-4-67-15,10 0-144 16,2-15-552-16</inkml:trace>
  <inkml:trace contextRef="#ctx0" brushRef="#br0" timeOffset="117893.76">10661 17554 499 0,'0'0'655'15,"0"0"-618"-15,0 0-27 16,0 0 66-16,0 0 7 15,0 0-38-15,0 1-32 16,2 23 1-16,2 10 35 16,2 7-23-16,-5 2 7 15,2 1-1-15,-3 5 3 16,2-4-3-16,-2-1-14 0,0-4 8 16,0-7-14-16,0-5-5 15,0-10 4-15,1-2-8 16,1-10-2-16,1 0-1 15,-2-4-23-15,-1-2-37 16,0 0-55-16,0 0-244 16</inkml:trace>
  <inkml:trace contextRef="#ctx0" brushRef="#br0" timeOffset="118659.62">12851 17859 1023 0,'0'0'176'0,"0"0"-159"16,0 0 8-16,0 0 88 0,0 0-23 16,112 0-43-16,-54 0-23 15,12 0-10-15,8 0-6 16,-8 0-2-16,-3 0-5 15,-12 4-2-15,-11-1-6 16,-11 1-45-16,-14-1-90 16,-15-3-169-16,-4 0-332 15</inkml:trace>
  <inkml:trace contextRef="#ctx0" brushRef="#br0" timeOffset="119005.39">13302 17770 1053 0,'0'0'111'15,"0"0"-111"-15,0 0 0 16,0 0 43-16,0 0 3 16,0 0-25-16,10-11-21 15,8 11 3-15,7 11-3 16,4 0 2-16,0 3-2 15,4 0 1-15,-1-3-1 16,-4 4 0-16,-4 0-3 16,-9 4-6-16,-11-2 8 15,-4 3-12-15,-12 3 13 0,-18 3 2 16,-2-1-1 0,-4-1 8-16,5-1-6 0,8 1-3 15,8-5-1-15,15-2-114 16,8-4-208-16,33-10-490 15</inkml:trace>
  <inkml:trace contextRef="#ctx0" brushRef="#br0" timeOffset="120104.33">14658 17730 1011 0,'0'0'290'0,"0"0"-280"16,0 0-9-16,0 0 9 16,0 0-6-16,0 0 38 15,0 93 2-15,1-47-27 16,7-4-5-16,2 2-4 16,-2-5 1-16,-1-3-4 0,1-8 2 15,-4-6-7 1,0-9 0-16,-4-6 0 0,0-4 0 15,0-3-19-15,0 0 8 16,-7-17 6-16,-5-9-8 16,-4-8-21-16,4-2 19 15,3-2 12-15,3-2-3 16,3 2-4-16,3 2 8 16,0 7-8-16,10 6 9 15,4 7-2-15,4 10 1 16,-3 5 4-16,1 1 1 15,-1 1 3-15,1 19 5 16,-2 7-2-16,1 2 4 16,-6 0-4-16,-5-6-7 15,-2-3 0-15,-2-6-1 0,0-9-2 16,0-4-1-16,0-1-5 16,0 0-2-16,-2-6 9 15,-2-9-13-15,-1-5-8 16,4 1 20-16,1-1 1 15,0-2 6-15,1 3-6 16,16 1-7-16,8 6 3 16,2 8-2-16,3 4-2 15,0 3 5-15,-2 16-2 16,-1 11 5-16,-5 2 0 16,-5 4 2-16,-4-1-1 15,-4-1 5-15,0-5-2 0,3 0-3 16,0-10 1-16,4-4-2 15,5-10 1-15,4-5-1 16,8 0-17-16,3-7-20 16,0-8-75-16,-2-6-11 15,-8-2 114-15,-9-2 9 16,-8-2 19-16,-9 0 28 16,0-1 8-16,-3-1-23 15,-13 1-9-15,-3 4 2 16,-4 6-4-16,4 7 9 15,2 4-18-15,7 4-4 16,3 3-4-16,1 4-2 16,0 19 8-16,-1 9 42 0,6 5-18 15,1 2-10 1,0 5-10-16,22-2-9 0,10-2-5 16,10-5-13-16,11-8-80 15,1-10-148-15,-2-13-481 16</inkml:trace>
  <inkml:trace contextRef="#ctx0" brushRef="#br0" timeOffset="120686.46">15459 17815 985 0,'0'0'277'0,"0"0"-277"16,0 0 1-16,0 0 3 15,0 0 70-15,21 107-14 16,-6-64-31-16,1 0-18 16,-5-8-5-16,-4-6-4 15,-5-8-2-15,-1-8-3 16,-1-8 1-16,0-2-47 16,0-3-11-16,-1-4 48 15,-5-16 11-15,-5-9-31 16,1 2 21-16,-1-3 8 15,1-2 1-15,1-2 0 16,6 4-6-16,3 2 8 0,0 7-2 16,13 8-5-1,6 7 5-15,4 6 2 0,-2 5 1 16,7 19 7-16,-2 5 6 16,-7 8 0-16,-3 2-8 15,-6-5 0-15,-6-5-2 16,-4-10-4-16,0-5 0 15,0-11 0-15,0-3-5 16,0 0 3-16,0-8 0 16,0-15-13-16,0-4-22 15,0-3 27-15,12 1-9 16,3-1-34-16,0 2 12 0,1 2 21 16,2 3 12-1,3 6-7-15,3 11 1 0,1 6 14 16,0 0 5-16,1 14 5 15,-4 15 36-15,1 5-2 16,-3 4-19-16,-3 2-4 16,-1-1-18-16,-1-1 3 15,3-6-6-15,0-9-124 16,6-10-243-16</inkml:trace>
  <inkml:trace contextRef="#ctx0" brushRef="#br0" timeOffset="121406.45">16144 17855 1018 0,'0'0'163'16,"0"0"-161"-16,0 0 4 15,0 0 69-15,-99 50-2 16,77-20-5-16,7 2-34 15,7 2-4-15,8-3-11 16,0-3-13-16,0-5-5 16,8-9-2-16,7-5-4 15,6-5-16-15,6-4-42 16,2 0-24-16,0-19-26 16,-6-2-15-16,-4-8 58 15,-5-4 4-15,-3-1 57 0,-3-2 9 16,-5 7 8-16,-3 6 21 15,0 7 42-15,0 9 21 16,0 5 3-16,0 2-52 16,-2 0-34-16,1 19 5 15,1 6 48-15,0 6-8 16,4 3-36-16,14 0-4 16,6 0-7-16,1-7-7 15,5-5 1-15,2-8-3 16,-3-9-4-16,0-5-14 15,-7 0-3-15,-3-9-42 16,-8-14 25-16,-7-3 33 0,-2-7-7 16,-2-3-3-1,0 2 7-15,-14-3-10 0,-4 5-39 16,0 5 30-16,4 7 28 16,5 6 1-16,4 8 2 15,5 6 18 1,0 0-2-16,6 0-17 0,18 3 16 15,4 7 24-15,6 0-3 16,2 0-26-16,-4 1-5 16,-6 1 1-16,-6-1 2 15,-5 1 8-15,-9 1 9 16,-5 2-2-16,-1 4 14 0,0 1-5 16,-3 1-11-1,-3 3-18-15,6 2-1 0,0-1-2 16,0-6-2-16,11 1-23 15,14-7-85-15,8-3-46 16,4-3-263-16,3-7-284 16</inkml:trace>
  <inkml:trace contextRef="#ctx0" brushRef="#br0" timeOffset="121905.46">16778 17859 1032 0,'0'0'187'0,"0"0"-183"16,0 0 3-16,0 0 20 0,0 0 73 15,0 0-49 1,-33 92-14-16,33-66-23 0,9-2-14 16,13-5 9-16,7-7-9 15,6-3-2-15,6-9-25 16,-2 0-62-16,-2-7 12 15,-6-12-3-15,-10-2 78 16,-4-4-1-16,-10 1 3 16,-7 5 13-16,0-2 10 15,0 7 13-15,-7 6 1 16,0 4 3-16,-1 4-13 16,-1 0-27-16,-2 20 6 0,-2 9-6 15,2 8 24 1,7 6 18-16,2 5-1 0,2 6-4 15,0 5-13-15,0 7 5 16,9 7-4-16,4 3-9 16,0-4 2-16,-4-5-12 15,-2-7 0-15,-7-11-6 16,0-14-15-16,0-8-5 16,-12-13 4-16,-7-11-14 15,-7-3-3-15,1-27-2 16,4-11-29-16,17-13 31 15,11-11 7-15,39-8-89 16,20-11-334-16,10-3-353 16</inkml:trace>
  <inkml:trace contextRef="#ctx0" brushRef="#br0" timeOffset="122170.83">17786 17570 1013 0,'0'0'32'0,"0"0"-31"16,0 0 55-16,-82 74 79 15,54-19-11-15,4 12-21 16,5 10-18-16,2 8-41 0,5 1-11 16,1 0-4-1,0 0-6-15,2-1-14 0,-1-2 3 16,2-4-9-16,2-14-3 15,3-17-2-15,2-15-15 16,1-15-33-16,0-10-49 16,12-8-178-16,21-10-300 15</inkml:trace>
  <inkml:trace contextRef="#ctx0" brushRef="#br0" timeOffset="122621.15">18212 17885 886 0,'0'0'13'16,"0"0"-13"-16,0 0 0 15,0 0-1-15,-96 20 1 16,67 3 4-16,2 4 8 15,5 3-5-15,9-1 8 16,6-1-15-16,7 0 1 16,0-8 3-16,3 0 2 15,13-10-3-15,-1 0-1 16,4-7 8-16,-2 1-4 16,-1-1 2-16,-2-2 0 0,-1 5 26 15,-2-2-1-15,-4 4-20 16,-4 2-5-16,3 1-6 15,-6 8 5-15,0 2 11 16,0 4-5-16,-2-2 0 16,-12 1 6-16,0-1-1 15,-2-7-6-15,4-3-4 16,0-6-2-16,0-7 1 16,0-3 1-16,-1-18-8 15,5-8-56-15,8-7-99 16,9-3-17-16,30-5-291 15</inkml:trace>
  <inkml:trace contextRef="#ctx0" brushRef="#br0" timeOffset="122855.05">18474 17554 892 0,'0'0'100'0,"0"0"-80"15,0 0 29-15,-3 116 54 16,2-50-13-16,-2 4 2 16,3 5-40-16,0 0-24 15,0 0-2-15,0-5-14 16,0-2-7-16,0-8-5 16,0-7-47-16,0-9-84 15,0-14-162-15,0-15-309 0</inkml:trace>
  <inkml:trace contextRef="#ctx0" brushRef="#br0" timeOffset="123009.71">18364 17899 1019 0,'0'0'94'0,"0"0"-89"16,0 0-5-16,88 2 3 15,-49 6-3-15,5 1-120 0,3-1-231 16</inkml:trace>
  <inkml:trace contextRef="#ctx0" brushRef="#br0" timeOffset="123922.24">18676 17860 998 0,'0'0'80'0,"0"0"-53"16,0 0 35-16,0 0 12 15,-73 81-13-15,62-41 12 16,6 3-21-16,5-6-30 16,0 2-12-16,3-9-10 0,14-6 4 15,4-7-4 1,3-9-7-16,4-8-41 0,-1 0-35 15,2-14-12-15,-7-11 38 16,-6-11-1-16,-5-5 36 16,-7-2 22-16,-4 3 0 15,0 5 51-15,0 2 8 16,-3 9-1-16,-3 12-9 16,4 5-18-16,2 4 27 15,0 3-45-15,0 6-13 16,0 19 0-16,0 7 2 15,14 6 17-15,4 0-10 16,2-5-7-16,2-5-2 16,2-8 0-16,2-10 0 15,4-6-3-15,0-4-30 16,-3-4-47-16,-8-16-40 0,-2-5-6 16,-10-12 85-16,-4-3 26 15,-3 1 14-15,-3-4 0 16,-21 7-3-16,-4 6 4 15,-2 5 0-15,8 10 33 16,4 6 39-16,9 6-39 16,7 3-21-16,2 0-12 15,0 0 3-15,9 12 11 16,14-1 9-16,6 1-10 16,7-2-2-16,3 0-5 15,2-6-5-15,-4 1-1 0,-9-1-8 16,-7 0-13-1,-9-1 13-15,-6 1 5 0,-6 6-3 16,0 6 6-16,0 2 16 16,0 11 4-16,-5 1 8 15,2 5 2-15,3 0-5 16,0-1-7-16,9-7-4 16,18-1-3-16,6-6-1 15,10-8-2-15,10-6-2 16,-4-6-6-16,0 0-33 15,-8-18-13-15,-9-11 15 16,-6-5 7-16,-6-5-9 16,-6-2 15-16,-4 0 17 0,-5 3 2 15,-5 6 26-15,0 5-14 16,0 10 17-16,0 11 23 16,0 6-10-16,-5 0-24 15,-3 16-16-15,-2 18 27 16,3 6 24-16,4 7-13 15,3 1-15-15,0-2-21 16,3-6-5-16,9-5-35 16,6-7-82-16,2-8-100 15,5-10-412-15</inkml:trace>
  <inkml:trace contextRef="#ctx0" brushRef="#br0" timeOffset="124044.95">19798 18110 1279 0,'0'0'112'16,"0"0"-108"-16,0 0 0 16,0 0-4-16,0 0-34 15,-117-2-750-15</inkml:trace>
  <inkml:trace contextRef="#ctx0" brushRef="#br0" timeOffset="174315.3">22149 15239 953 0,'0'0'120'16,"0"0"-107"-16,0 0 22 16,0 0-3-16,0 0 9 15,0 0-8-15,0 0-24 0,0 0 2 16,0-2 5-1,0 10-5-15,0 4 1 0,-1 1-1 16,-16 3-3-16,-4 0-2 16,-1-2-3-16,5-3-3 15,6-4 3-15,4-3-3 16,6-3 0-16,1-1 0 16,0 0 1-16,0 0-1 15,0 0 5-15,5 4 5 16,12 2-1-16,7 2 4 0,-1 3-1 15,2 3-6 1,0 1-1-16,-1 0-2 0,-1 0-3 16,-3-2-2-1,-2-2-65-15,-4-2-109 0,-7-6-278 16</inkml:trace>
  <inkml:trace contextRef="#ctx0" brushRef="#br0" timeOffset="174505.62">22148 15378 1052 0,'0'0'73'16,"0"0"-50"-16,0 0 15 16,0 0 74-16,144 9-51 0,-56-9-36 15,12 0-12 1,9-5-13-16,6-9-38 0,-2-3-101 15,-11 0-302-15</inkml:trace>
  <inkml:trace contextRef="#ctx0" brushRef="#br0" timeOffset="183916.46">6630 15613 677 0,'0'0'40'0,"0"0"-14"0,0 0 44 16,0 0 90 0,0 0-27-16,0 0-48 0,0 0-20 15,-6 0-5-15,6 0-8 16,6 0-12-16,10 0 1 16,5 0-4-16,13 0-11 15,11 0-4-15,18 0 3 16,16-5-10-16,8-2-6 15,11-1-3-15,2-1-6 16,-2 2-2-16,-4 3 2 16,-12 3 0-16,-13 1 1 15,-17 0-1-15,-13 2 2 16,-11 8-4-16,-7-1 1 0,-9-2-1 16,-3-3 2-1,-6-1 5-15,-1-1-5 0,-2 0 0 16,0-2-4-16,0 0 3 15,0 0 1-15,0 0-26 16,0 2-19-16,0 1-91 16,-15-1-170-16,-12-2-471 15</inkml:trace>
  <inkml:trace contextRef="#ctx0" brushRef="#br0" timeOffset="184303.29">7368 15409 622 0,'0'0'392'0,"0"0"-290"16,0 0-19-16,0 0-25 16,0 0 21-16,0 0-39 15,54-18-5-15,-15 18-23 16,5 0 0-16,-2 4-6 15,0 6-2-15,-2 3-2 16,-4 1 2-16,-6 3-3 16,1-1-1-16,-5 3 0 15,-7 1 0-15,-6-2 0 16,-5 2-1-16,-8 1-1 16,0 0 4-16,0 3 2 0,-15 4 7 15,-15 5 12-15,-8 2 3 16,-4 0 4-16,-7 3-16 15,2-1-9-15,3 0 1 16,3-4-6-16,8-1 0 16,5-3-27-16,9-6-223 15,4-11-614-15</inkml:trace>
  <inkml:trace contextRef="#ctx0" brushRef="#br1" timeOffset="190200.2">20200 5925 607 0,'0'0'101'0,"0"0"-31"15,0 0 3-15,0 0 43 16,0 0-13-16,0 0-29 15,0 0-42-15,2 0-15 16,-1 6-11-16,2 6 1 16,2 4-4-16,-2 2-3 15,-1 5-32-15,-2 5-92 16,0 1-105-16,-6 4-37 16,-8-3-241-16</inkml:trace>
  <inkml:trace contextRef="#ctx0" brushRef="#br1" timeOffset="190372.17">20181 6282 63 0,'0'0'439'16,"0"0"-355"-16,0 0-1 0,0 0 3 15,0 0-7-15,0 0 45 16,3 84-39-16,1-71-39 16,-2 1-27-16,-1 2-19 15,-1-1-4-15,0 4-68 16,0 1-131-16,0 1-79 15</inkml:trace>
  <inkml:trace contextRef="#ctx0" brushRef="#br1" timeOffset="190537.06">20223 6653 396 0,'0'0'196'0,"0"0"-143"0,0 0-22 15,0 0 24-15,0 0 0 16,0 0-3-16,1 87-18 15,-1-68-16-15,0 1-18 16,3 0-11-16,0-2-63 16,2 0-37-16,-1-4-214 15</inkml:trace>
  <inkml:trace contextRef="#ctx0" brushRef="#br1" timeOffset="190970.19">20317 6974 88 0,'0'0'465'15,"0"0"-372"-15,0 0-28 0,0 0 10 16,0 0 16-16,0 80 1 16,0-69-16-16,0 2-40 15,0 1-24-15,1 1-7 16,2 2-5-16,0 2-2 16,0 2-49-16,2 0-32 15,1 0-46-15,1 1 30 16,1-1-6-16,-2-2-4 15,-2-1 19-15,-1 0 79 16,-1-4 11-16,1-1 55 16,-1-3 24-16,0 2-2 15,-1-1-9-15,1 2-1 16,-1 0-20-16,-1 1 1 16,0-1-5-16,0 2-7 15,0 2-6-15,0-2-21 0,0 2-1 16,0 2 0-16,0 0 5 15,0-3 9-15,0 1 13 16,0-3-6-16,2 0-4 16,1-3-7-16,1 0 0 15,-1-4-2-15,1-1 0 16,-1-1-16-16,-2-3 0 16,-1-2-1-16,0 0-58 15,0 0-143-15,-4-2-135 16</inkml:trace>
  <inkml:trace contextRef="#ctx0" brushRef="#br1" timeOffset="192093.33">16205 6156 374 0,'0'0'166'16,"0"0"-96"-16,0 0 13 0,0 0 15 15,0 0 10-15,0 0 21 16,0 0-52-16,0 0-38 16,0 0-23-16,0 5-9 15,0 2 2-15,0 7-6 16,0 3-3-16,-3 4-4 16,-5 7-57-16,-3 8-147 15,-1 3-60-15,-2 2-204 16</inkml:trace>
  <inkml:trace contextRef="#ctx0" brushRef="#br1" timeOffset="192277.02">16185 6571 524 0,'0'0'71'16,"0"0"-7"-16,0 0 13 16,0 0-3-16,0 0 17 15,0 0-36-15,-10 47-21 16,6-34-28-16,2 3-6 15,2 4-25-15,0 3-92 16,0 2-35-16,0-1-148 16,2 1-43-16</inkml:trace>
  <inkml:trace contextRef="#ctx0" brushRef="#br1" timeOffset="192418.53">16226 6897 257 0,'0'0'131'0,"0"0"-56"0,0 0-19 16,-3 75-31-16,-2-56-5 15,-2 3 4-15,3-1 10 16,2 2 13-16,1-2-47 16,1 0-3-16,0 0-80 15,0 0-168-15</inkml:trace>
  <inkml:trace contextRef="#ctx0" brushRef="#br1" timeOffset="192748.01">16284 7403 621 0,'0'0'55'16,"0"0"-43"-16,0 0 22 15,0 0-2-15,-25 81-19 16,20-64-9-16,1 2-3 16,4-1 1-16,0 0-2 15,0-2-10-15,0-2-7 16,0 2-2-16,7-1-17 15,2-1 7-15,-1-1-15 16,-1-1 25-16,-4 0 2 16,-2-1 12-16,-1-1 5 15,0-2 12-15,0-2 33 16,0-1 7-16,-6 0 9 16,-4-3-14-16,0 3 8 0,-2-1-7 15,0-1-28-15,0-2-20 16,-1-1-1-16,-1 0-113 15,-4 0-282-15</inkml:trace>
  <inkml:trace contextRef="#ctx0" brushRef="#br1" timeOffset="194615.73">11247 7285 93 0,'0'0'119'16,"0"0"-71"-16,0 0 4 15,0 0-7-15,0 0 15 16,0 0-22-16,-31 69 14 16,31-60-14-16,0-1-10 15,0-2-9-15,0-2-16 0,0 0-3 16,-3-1-17-16,-3-1-171 15</inkml:trace>
  <inkml:trace contextRef="#ctx0" brushRef="#br1" timeOffset="-209776.49">9184 11036 325 0,'0'0'345'0,"0"0"-264"15,0 0-52-15,0 0 91 16,0 0 32-16,0 0-70 16,25 19-47-16,-17-9-13 15,7 5-3-15,-5-2 0 16,1 2-10-16,-1 2 2 16,-4-3-1-16,2 1 1 15,-4-3-4-15,-1-2-2 16,3-5-2-16,-3-2 1 0,0-3 0 15,4 0 3-15,4 0-3 16,5-14-4-16,3-2-7 16,1-2-3-16,2 1 1 15,1 2-4-15,-2-1-7 16,1 2-6-16,-3 0-3 16,-1 0-37-16,-1 3-93 15,-5 1-83-15,-5 2-218 16</inkml:trace>
  <inkml:trace contextRef="#ctx0" brushRef="#br1" timeOffset="-207788.4">9427 10546 53 0,'0'0'91'16,"0"0"-18"-16,0 0-10 15,0 0-6-15,0 0-20 16,0 0 5-16,-19-3 8 16,16 3-27-16,0-1 15 0,3 0 7 15,0 1-4-15,-2 0-5 16,2 0 1-16,-1 0 10 16,-2 0-4-16,1 0-7 15,-1 0 6-15,2 0 13 16,-4 0-12-16,2 0-22 15,2 0 1-15,-3 0-3 16,4 0-3-16,0 0-3 16,0 0 10-16,0 0-5 15,0 0-6-15,0 0-4 16,0 0 3-16,0 5-2 16,0 4 6-16,0 4-4 15,0-1 8-15,0 4-5 16,0 0-10-16,0 1 2 0,0 2-4 15,0 0 8-15,0-3-1 16,0 0-3-16,0-2 4 16,0-1-2-16,0-2-1 15,0 0 3-15,0-1-5 16,0 1-1-16,2 0 3 16,0 1-1-16,-1-1 0 15,1 0-2-15,-1 1-2 16,1-1 3-16,-2-2 1 15,0-2-6-15,0-2 6 16,0 2-4-16,0-3 1 16,0 3 0-16,0 0-1 15,0-1-1-15,0 1 2 0,-2 2 0 16,1 0 4-16,1-1-6 16,0 0 5-16,0 1 3 15,0-2-7-15,0 1 6 16,0-1-5-16,0-1 0 15,0 0-2-15,0-4 0 16,0 1 5-16,0 0-4 16,0 0-1-16,0 1 2 15,-3 2-3-15,3-1 6 16,-2 4 0-16,2-2-2 16,0 0 7-16,0-1-1 15,0-3-9-15,0 1 0 16,0-3 4-16,-2 2-4 15,2-3-1-15,0 2 1 0,-2-1 6 16,2 1-6-16,-1 4-1 16,-4-1 2-16,2 4-1 15,-3-6 4-15,3 3 8 16,3-1-11-16,-3 0 2 16,1-1-2-16,-2 2 0 15,0-3 0-15,1 2-2 16,0-1 1-16,-2 2 2 15,2 1-3-15,-1 0 0 16,-1-2 0-16,2 0 1 0,-1-3 0 16,4-2-1-1,0 2-1-15,0-2-4 0,0 0-27 16,0 0-33-16,0 0-55 16,0 0-157-16,-11-3-343 15</inkml:trace>
  <inkml:trace contextRef="#ctx0" brushRef="#br2" timeOffset="-190204.31">19474 921 1136 0,'0'0'97'0,"0"0"-45"0,0 0 64 16,0 0-35-16,0 0-31 15,0 0-6-15,0 0-24 16,-6-5-12-16,6 23-7 15,0 8 9-15,0 14 3 16,0 5 2-16,12 7 3 16,0 6 19-16,0 0-15 15,1-1-5-15,-2-5-9 16,-2-3 2-16,-1-4-1 0,-3-8-3 16,-1-6 2-16,-1-10-5 15,-1-9 0-15,-2-5-1 16,0-7 1-16,0 0-3 15,0 0 1-15,0 0-1 16,0-2-41-16,-6-16-23 16,-10-5-66-16,-2-5-161 15,6-3-365-15</inkml:trace>
  <inkml:trace contextRef="#ctx0" brushRef="#br2" timeOffset="-189606.19">20014 1095 612 0,'0'0'461'0,"0"0"-389"16,0 0-43-16,0 0 52 15,0 0-25-15,0 0-22 16,-77 29-6-16,58 2 0 16,5 2-12-16,6 2 8 15,4-1-13-15,4-6 0 16,0-4 0-16,10-3-7 0,14-11 0 15,10-5-3-15,8-5 2 16,7-8-3 0,-1-14-24-16,-8-6-13 0,-7-5 15 15,-12-1 22-15,-9-2 5 16,-11-1 1-16,-1 2-3 16,-4 3 16-16,-15 4-8 15,-4 9-3-15,-1 7-7 16,0 7-1-16,2 5-4 15,4 0-37-15,2 7-48 16,8 5-100-16,7 1-245 16</inkml:trace>
  <inkml:trace contextRef="#ctx0" brushRef="#br2" timeOffset="-189123.62">20514 935 648 0,'0'0'386'0,"0"0"-333"16,0 0 44-16,0 0 0 16,0 0-6-16,0 0-41 15,-17 11-30-15,16 12 6 16,-3 5 6-16,2 5-9 15,2 5 0-15,0 3-7 16,0 3-1-16,0 0 4 16,0-1-14-16,0 0 1 15,2-6-1-15,-2-1 1 0,1-8-4 16,-1-4-2 0,3-4 1-16,-2-7-1 0,1-3-1 15,-1-6-31-15,2-3-42 16,0-1-142-16,2-3-297 15</inkml:trace>
  <inkml:trace contextRef="#ctx0" brushRef="#br2" timeOffset="-188818.85">20854 900 1060 0,'0'0'211'0,"0"0"-159"16,0 0-12-16,0 0 16 15,0 0-1-15,0 0 11 16,5 102-19-16,5-53-22 15,0 5-7-15,1 3 6 16,2-2-7-16,-1 1-13 16,1-3-4-16,-1 4-7 0,1 1-72 15,-6-4-222 1,-7-5-987-16</inkml:trace>
  <inkml:trace contextRef="#ctx0" brushRef="#br2" timeOffset="-178630.03">20672 7906 515 0,'0'0'213'16,"0"0"-190"-16,0 0-11 15,0 0 26-15,0 0 54 16,0 0 7-16,0 0-16 15,0 0-42-15,-14-24 0 16,14 24 3-16,0 0 6 0,0 0 11 16,3 4 4-1,3 7-18-15,-1 2-11 16,4 3-8-16,-3 4 2 0,3-1-17 16,-2 2-3-16,-1 4-7 15,1-1 0-15,-3-1 3 16,-3 0 0-16,-1-3 4 15,0-1 3-15,0-3-2 16,0-3 6-16,0-4-2 16,-3-3-1-16,1-3-6 15,1-3 1-15,1 0 1 16,0 0-1-16,0 0 0 16,0 0-5-16,0 0-4 15,0 0-2-15,0 0-17 16,0 0-35-16,0 0-60 0,0 0-315 15</inkml:trace>
  <inkml:trace contextRef="#ctx0" brushRef="#br2" timeOffset="-175713.64">16818 7953 532 0,'0'0'220'0,"0"0"-204"0,0 0 32 16,0 0 82-16,0 0 3 16,0 0-73-16,-33-3-10 15,27 3-10-15,0 0-14 16,-2 3-8-16,-1 14-2 16,-1 5 17-16,4 2-5 15,5 3 2-15,1 1-4 16,0-4-9-16,3-4 4 15,8-6-16-15,1-5 12 16,1-7-7-16,-1-2-4 0,1 0 2 16,-2-2 3-16,-2-14-1 15,-3-2-4-15,-5-6-3 16,-1 0 7-16,0 0 1 16,-13 1-1-16,-8 6 1 15,3 4-6-15,-1 5 3 16,3 6-4-16,2 2-4 15,-1 0-4-15,-2 1-1 16,1 11-24-16,-2 7-72 16,-3-4-114-16,0 0-512 15</inkml:trace>
  <inkml:trace contextRef="#ctx0" brushRef="#br2" timeOffset="-161129.33">24317 8984 981 0,'0'0'161'15,"0"0"-150"-15,0 0 9 16,0 0 1-16,0 0 27 15,0 0 27-15,0 0-19 16,0 0-31 0,-15-7-12-16,15 7-2 0,0 0 11 15,0 0 1-15,0 0-6 16,0 0-4-16,0 13-4 0,0 4 14 16,1 1-2-1,5 0-9-15,2 1-6 0,-2-2 0 16,0 1 7-16,0 2-4 15,0 2-1-15,1 3 2 16,-3-1-4-16,1-2 7 16,-4-4-2-16,3-3 4 15,-3-5-5-15,-1-3 0 16,2-4-4-16,-2-2 2 16,0-1 2-16,0 0-1 15,0 0 0-15,0 0-1 16,0 0 0-16,0 0 0 15,0 0-1-15,0 0-4 16,0 0 5-16,0 0 0 0,0 0 2 16,0 0-1-16,0 0-5 15,0 0-1-15,0 0 1 16,0 0-2-16,0 0-2 16,0 0 0-16,0 0 1 15,0 0 0-15,0 0-1 16,0 0 1-16,0 0-1 15,0 0 0-15,0 0 1 16,0 0 0-16,0 0-1 16,0 0 0-16,0 0 1 15,0 0 0-15,0 0 1 16,0 0-2-16,0 0 2 16,0 0-2-16,0 0 0 0,0 0-1 15,0 0 1-15,0 0 0 16,0 0 1-16,0 0-1 15,0 0-1-15,0 0 0 16,0 0 1-16,0 0 0 16,0 0 0-16,0 0-1 15,0 0 1-15,0 0 2 16,0 0-2-16,0 0 0 16,0 0 0-16,0 0 0 15,0 0 0-15,0 0-1 16,0 0 0-16,0 0 1 15,0 0 0-15,0 0 0 0,0 0-1 16,0 0 1-16,0 1 0 16,0-1 0-16,0 0 0 15,0 0 0-15,0 0 0 16,0 0 0-16,0 0 0 16,0 0 0-16,0 0 0 15,0 0 0-15,0 0 1 16,0 0-1-16,0 0 1 15,0 0-1-15,0 0-1 16,0 0 1-16,0 0 1 16,0 0-1-16,0 0 0 15,0 0 0-15,0 0-1 16,0 0 2-16,0 0-1 0,0 0 1 16,0 0-1-16,0 0 0 15,0 0 0-15,0 0 0 16,0 0 0-16,0 0 0 15,0 0 0-15,0 0 0 16,0 0 0-16,0 0 0 16,0 0 0-16,0 0 0 15,0 0 0-15,0 0 0 16,0 0 1-16,0 0-1 16,0 0 0-16,0 0 0 15,0 0 0-15,0 0 0 16,0 0 0-16,0 0 0 0,0 0 0 15,0 0 0 1,0 0 0-16,0 0-1 16,0 0 1-16,0 0-1 0,0 0 1 15,0 0 0-15,0 0 1 16,0 0-1-16,0 0 0 16,0 0 0-16,0 0 0 15,0 0 0-15,0 0 0 16,0 0 0-16,0 0 0 15,0 0 0-15,0 0 0 16,0 0 1-16,0 0-1 16,0 0-1-16,0 0 1 15,0 0 0-15,0 0 0 16,0 0 1-16,0 0-2 16,0 0 1-16,0 0 0 0,0 0 1 15,0 0-1-15,0 0 0 16,0 0 0-16,0 0 1 15,0 0 0-15,0 0-1 16,0 0 0-16,0 0 0 16,0 0 0-16,0 0 0 15,0 2 0-15,0-2-1 16,0 0 1-16,0 0 0 16,0 0 0-16,0 0-1 15,0 0 1-15,0 0-3 16,0 0 3-16,0 0 0 15,0 0-1-15,0 0 1 0,0 0-2 16,0 0 1-16,0 0 1 16,0 0 0-16,0 0 0 15,0 0 0-15,0 0-1 16,0 0 1-16,0 0-5 16,0 0 4-16,0 0-2 15,0 0 0-15,0 0-1 16,0 0 2-16,0 0 1 15,0 0 1-15,0 0-1 16,0 0 1-16,0 0 0 16,0 0 0-16,0 0 0 15,0 0 0-15,0 0-1 16,0 0-2-16,0 0 3 0,0 0-1 16,0 0-1-1,0 0 1-15,0 0 1 0,0 0 0 16,0 0-1-1,0 0 1-15,0 0 0 0,0 0 0 16,0 0 0-16,0 0 0 16,0 0 1-16,0 0-2 15,0 0 1-15,0 0 0 16,0 0 1-16,0 0-1 16,0 0 0-16,0 0 0 15,0 0 1-15,0 0-1 16,0 0 0-16,0 0-1 0,0 0 1 15,0 0-1 1,0 0 1-16,0 0 0 0,0 0 0 16,0-2 0-16,0 2 0 15,0 0 0-15,0 0-1 16,0 0 1-16,0 0-1 16,0-2-3-16,0-4-12 15,0-3-27-15,3-2-41 16,7-1-49-16,-7-2-297 15</inkml:trace>
  <inkml:trace contextRef="#ctx0" brushRef="#br2" timeOffset="-153142.25">15992 3910 534 0,'0'0'206'16,"0"0"-126"-16,0 0 88 15,0 0-27-15,0 0-58 16,0 0-12-16,-5-4-12 15,5 4-23-15,0 0-2 16,0 0-4-16,-1 0-4 16,1 0-10-16,0 0-3 15,0 1-4-15,0 11-2 16,0 6 17-16,0-2-7 0,0 6-6 16,0-1 1-16,3 3 3 15,1 1-7-15,1 2 5 16,2 1-1-16,-4 1-1 15,2-2-2-15,-2-2 2 16,-2-1 4-16,2-2-6 16,0-3-1-16,0 1 2 15,0-4 0-15,4 0-2 16,-4-2 1-16,2-3-1 16,-2-2 1-16,-2-4-2 15,1-1-2-15,-1-3 0 16,-1 0-3-16,0 1 0 15,2-2 2-15,-2 0-1 16,0 0 1-16,0 0 3 0,0 0-1 16,0 0 4-16,0 0 1 15,0 0 2-15,0 0-9 16,0 0-1-16,0 0 1 16,0 0-4-16,0 0-12 15,0 0-42-15,0 0-58 16,0 0-154-16</inkml:trace>
  <inkml:trace contextRef="#ctx0" brushRef="#br2" timeOffset="-135237.52">5609 4402 753 0,'0'0'148'0,"0"0"-130"16,0 0 1-16,0 0 22 15,0 0 61-15,0 0-26 16,-22-11-34-16,21 11-31 15,-1 11-10-15,-4 6 1 16,3 3 14-16,0 0-2 16,3-3 4-16,0 0 5 0,0 0-11 15,0-3 8-15,6-2-8 16,3-1-8-16,3-8-1 16,-3 0-2-16,-3-3 5 15,4 0-1-15,2-1 6 16,-3-12-5-16,0-5-2 15,-6-1 1-15,-3-6-3 16,0 1 3-16,0-1 5 16,-10-1 0-16,-4 1 6 15,-2 3-1-15,1 3-4 16,0 8 2-16,3 4 7 16,4 3-5-16,1 2-4 0,0 2-11 15,-4 0 2 1,-1 0-2-16,-6 9-29 0,-1 11-63 15,1 0-65-15,-3 0-380 16</inkml:trace>
  <inkml:trace contextRef="#ctx0" brushRef="#br2" timeOffset="-115885.26">20194 4111 650 0,'0'0'119'0,"0"0"-106"16,0 0 10-16,0 0 68 15,0 0 5-15,0 0-14 16,0 0-34-16,0 0-32 16,0 2-8-16,0 8 20 0,2 4 3 15,2 5-13-15,1 3 3 16,-2 3-1-16,0 2 5 16,-3 0-8-16,2 0 4 15,-1-3-6-15,1-4 0 16,-1-3-6-16,3-3 4 15,-2-6 4-15,-1-2 1 16,-1-2-10-16,2-2 6 16,-2-2-11-16,0 0 11 15,0 0-8-15,0 0 4 16,0 0-2-16,0 0 0 16,0 0-6-16,0 0 3 0,0 0-5 15,0-11-36 1,0-8-188-16,0-9-716 0</inkml:trace>
  <inkml:trace contextRef="#ctx0" brushRef="#br2" timeOffset="-115101.52">20236 3731 410 0,'0'0'161'0,"0"0"-142"16,0 0 13-16,0 0 39 16,0 0-12-16,0 0-22 15,-59 36-13-15,54-26-13 16,4 4 11-16,-1 5 11 15,2 6 17-15,0 2 13 16,0 1-19-16,8 1 0 0,3-3-15 16,1-5-11-16,4-3-6 15,1-6 5-15,4-5-4 16,0-5 3-16,0-2-8 16,0 0-6-16,-2-10 5 15,-2-7-1-15,-4-3-4 16,-4-1-1-16,-3-2 1 15,-6-1 2-15,0-2 11 16,0 1 7-16,-10 0 0 16,-4 1-11-16,-1 4 4 15,-3 3 1-15,-2 6-1 16,1 3-7-16,0 2 1 16,0 3-7-16,4 0 0 15,3 3 0-15,0 0-2 16,3 0 0-16,0 6-2 0,-1 5-6 15,-1 3-64-15,-4 2-177 16,0-1-512-16</inkml:trace>
  <inkml:trace contextRef="#ctx0" brushRef="#br2" timeOffset="-105017.78">16873 8022 532 0,'0'0'21'16,"0"0"-9"-16,0 0 35 0,0 0 40 15,0 0-21-15,0 0-20 16,0 0 8-16,0 0-9 16,-56 7-21-16,56-7-14 15,0 2 5-15,-3-1 0 16,-2 6-4-16,-2 3-10 16,-8 5-2-16,0 2-10 15,-1-1-109-15,3-9-101 16,3-7-412-16</inkml:trace>
  <inkml:trace contextRef="#ctx0" brushRef="#br2" timeOffset="-104807.32">16654 8012 188 0,'0'0'0'0</inkml:trace>
  <inkml:trace contextRef="#ctx0" brushRef="#br2" timeOffset="-102922.47">19247 8979 713 0,'0'0'243'0,"0"0"-217"15,0 0 45-15,0 0 26 16,0 0-15-16,0 0-3 0,0-2-28 15,0 2-24-15,0 0-8 16,0-1 3-16,0 1 2 16,0 0-5-16,0 0-1 15,0 0-7-15,0 0 1 16,0 0-8-16,0 0-4 16,0 0 3-16,0 0 6 15,0 0-5-15,0 0-2 16,0 0 1-16,0 0 0 15,0 0 1-15,0 0 0 0,0 0-1 16,0 0 2 0,0 0-2-16,0 0-2 0,0 0 3 15,0 0-2-15,0 0 2 16,0 0-1-16,0 0-1 16,0 7 2-16,0 3 2 15,0 0-3-15,0 2 2 16,0 2-1-16,0 2-1 15,0 2 0-15,0-1 1 16,0 0 4-16,0-3-4 16,0-1 1-16,0-3 1 15,2 0-1-15,-2-2-1 16,0 2 4-16,1 0-3 16,-1 1 2-16,0 1 1 15,0 1-3-15,0 0 1 16,0-1 0-16,2-5 2 0,-1 1-3 15,-1-3-1-15,2-1 2 16,-2-3-2-16,0 2-2 16,0 0 0-16,0 1 2 15,0-1 0-15,0 0 1 16,0-1-2-16,0-2 1 16,0 0 2-16,0 0-4 15,0 0 3-15,0 0-2 16,0 0 2-16,0 0 2 15,0 0-1-15,0 0-2 16,0 0 0-16,0 0-1 0,0 2 0 16,0-2-1-1,0 0 0-15,0 0-2 0,0 0 1 16,0 0 0-16,0 0 0 16,0 0 0-16,0 0 0 15,1 0 1-15,-1 0-2 16,0 0 1-16,2 0-1 15,-2 0 1-15,0 0-1 16,0 0-2-16,0 0 2 16,0 0 2-16,0 0-2 15,0 0-2-15,0 0-12 16,3 0-51-16,-2 0-60 16,-1-14-215-16</inkml:trace>
  <inkml:trace contextRef="#ctx0" brushRef="#br2" timeOffset="-99982.76">15172 9200 671 0,'0'0'250'0,"0"0"-218"16,0 0-22 0,0 0 98-16,0 0-34 0,0 0-15 15,-55 81-21-15,55-59-3 16,6 5-10-16,14-1 6 16,1-1-7-16,4-8 2 15,3-7-5-15,4-10-5 16,-1 0 1-16,2-15-5 15,-3-14 0-15,-6-6-4 16,-9-6-4-16,-5 1-1 16,-10 2 7-16,0 2 5 15,-5 4 7-15,-15 7-4 16,-6 8 2-16,-2 7 2 16,-3 10 1-16,-4 0-8 15,1 7-5-15,-5 14-7 16,-4 5-1-16,-2-1-2 15,-3 0-3-15,3-2-41 0,1-6-89 16,-4-6-227-16</inkml:trace>
  <inkml:trace contextRef="#ctx0" brushRef="#br2" timeOffset="-94879.52">24358 9003 409 0,'0'0'135'0,"0"0"-72"16,0 0 8-16,0 0-9 16,0 0-11-16,0 0 1 15,0-9 7-15,0 8-9 16,0 1 15-16,0 0 3 16,0 0-19-16,0 0-9 15,0-1-3-15,0 1 1 0,0 0-10 16,0-2-3-16,0 2-7 15,0 0-4-15,0 0-7 16,0 0 0-16,0 0-2 16,0 0-2-16,0 0-2 15,0 5 7-15,0 1 4 16,0-1 4-16,-1-1 0 16,1 0 6-16,-2-1-7 15,1-1-3-15,-2 1-6 16,1 1-1-16,1 3 0 15,-1 2-1-15,0-1 0 16,2 2 4-16,0 0 2 0,0 0-1 16,0 0-2-1,0 1 0-15,0 2 0 0,8-2 0 16,2 2-3-16,2 0 1 16,1-2 0-16,0 1 1 15,-1-3 1-15,-1 0-3 16,1-1 1-16,-2-3-1 15,2-3-1-15,3-1 3 16,-2-1-2-16,2 0 1 16,-1 0-5-16,1 0 0 15,1-7 0-15,-1-1 4 16,0-2-4-16,-3 1 0 16,-2-3 0-16,-1 1 0 15,-3-1 1-15,-1 0 1 16,-4 0 0-16,1 2-2 0,-2-5 2 15,0 4-1-15,0-2 0 16,0 3 0-16,0 0 0 16,-3 1 0-16,-3 0 0 15,-3 0 0-15,1 1-1 16,-2 1 3-16,-1 0 5 16,1 0-6-16,-3 0-2 15,0-2 2-15,-1 2 0 16,0 0 4-16,-1 0-5 15,2 3-1-15,-3 2-1 16,0 2 1-16,2 0 1 16,0 0-1-16,-1 6-1 0,5 4-1 15,-4 1 2-15,3 2-1 16,2 0 0-16,1 1 0 16,2 1-1-16,-3 4-10 15,2 1-22-15,-2 2-38 16,-2 2-109-16,1-1-281 15</inkml:trace>
  <inkml:trace contextRef="#ctx0" brushRef="#br2" timeOffset="-85930.61">3374 13364 1196 0,'0'0'124'15,"0"0"-109"-15,0 0 7 16,0 0 0-16,0 0 16 15,0 0 28-15,0 0-26 16,-10-5-24-16,10 29-14 16,3 14 14-16,6 7 4 15,-2 7 2-15,-1 2-7 16,-3 7 11-16,-1 6-8 16,-2 4 3-16,0 1-16 15,0-4 7-15,-8-7 10 16,-4-4-14-16,2-7-1 0,1-9 3 15,3-6-8-15,1-10-2 16,1-5 0-16,3-7-3 16,-1-5-4-16,1-3-35 15,1-3-44-15,0-2-49 16,0 0-93-16,0-21-411 16</inkml:trace>
  <inkml:trace contextRef="#ctx0" brushRef="#br2" timeOffset="-85470.61">3692 13832 1270 0,'0'0'109'15,"0"0"-107"-15,0 0 0 16,0 0 15-16,0 0 35 16,0 0-20-16,-16 42-21 15,4 0 8-15,1 5-6 16,1-2 0-16,4-3-5 16,3-3 6-16,3-5 0 15,0-4-12-15,3-7 1 16,10-6-2-16,-1-8 2 0,2-3-3 15,4-6-5-15,2 0-1 16,0-15 6-16,4-13-1 16,-8-11 5-16,-5-7-3 15,-10 0-1-15,-1-1-3 16,-3 1 3-16,-13 10 0 16,1 6 1-16,-3 9 0 15,0 6 1-15,-3 3-2 16,-1 10-1-16,5 2-2 15,-2 0-5-15,7 5-46 16,3 12-70-16,8 2-86 16,1 1-233-16</inkml:trace>
  <inkml:trace contextRef="#ctx0" brushRef="#br2" timeOffset="-85119.47">4228 13668 1210 0,'0'0'39'0,"0"0"-27"0,0 0 0 15,0 0 35 1,0 0-2-16,0 0 24 0,-39 112-27 16,28-53-21-16,-2 0 5 15,4-2-7-15,0-4-2 16,2 0-4-16,2-1 0 16,1-3-11-16,-1-3-1 15,2-6-1-15,3-5-16 16,0-8-52-16,0-6-91 15,12-12-162-15,6-9-308 16</inkml:trace>
  <inkml:trace contextRef="#ctx0" brushRef="#br2" timeOffset="-84870.48">4520 13746 568 0,'0'0'768'0,"0"0"-722"15,0 0-45-15,0 0-1 16,0 0 75-16,-22 93 7 16,19-44-49-16,-2 2-7 15,1 2-14-15,-3 6-11 16,-1 6-1-16,-4 8-24 0,-6 1-103 15,-10 0-311-15</inkml:trace>
  <inkml:trace contextRef="#ctx0" brushRef="#br2" timeOffset="-79017.72">5597 15224 666 0,'0'0'366'0,"0"0"-320"15,0 0-24-15,0 0 48 16,0 0 23-16,0 0-4 16,0 0-30-16,0 0-19 15,3 3-11-15,-3-3 1 16,0 0 3-16,0 0-4 0,0 0-3 15,-7 0-8-15,-11 0-11 16,-3-6-2-16,-7 1-3 16,1-1-1-16,-3 2 4 15,0 0 0-15,6-1-3 16,-1 1 1-16,-2 0 4 16,-1 1-4-16,-5 0-2 15,2 1 3-15,-4-2 1 16,-2 2 2-16,-2-4-4 15,1 0 3-15,-1 0 4 16,-2-1 2-16,-2-2-4 16,1-1 1-16,-1 0 0 15,0 0 4-15,1 3-5 0,3-3-1 16,-1 2 0 0,3-2 0-16,-5 2-3 0,-3 2-1 15,0 2 2-15,-7-2-3 16,-6 2-1-16,-9 1 4 15,-8 0-2-15,1 2-3 16,2-2 0-16,8 1 0 16,7 0 0-16,5-1 0 15,4-3 4-15,2 2 0 16,-2-5-2-16,-1 2 4 16,0 0 1-16,1 2-4 15,-1-1 5-15,-1 1-3 0,-2-1-3 16,-4 1 7-1,-1 2-6-15,3-3-3 0,2 2 5 16,6 1 0-16,4-1-1 16,0 1 4-16,2 0-8 15,-2 1 2-15,3 1-2 16,3 0 0-16,4 1 0 16,9 0-1-16,4-2 1 15,7 1 6-15,2-1-6 16,2-1 6-16,1 3-5 15,2 0 4-15,2 0-5 16,0 0 1-16,3 0-2 16,0 0 1-16,0 0-5 15,-7 0-7-15,2 12-35 16,-2 6-43-16,2 5-5 0,5-1-44 16,0-2-94-16,0-7-197 15,9-7-95-15</inkml:trace>
  <inkml:trace contextRef="#ctx0" brushRef="#br2" timeOffset="-78464.39">3033 14778 273 0,'0'0'536'0,"0"0"-492"0,0 0-23 15,13-73 21 1,-10 65 63-16,0 3 38 0,-3 4-63 16,0 1-39-16,2 0-7 15,-2 0-19-15,1 0-11 16,-1 0 6-16,0 0-4 16,0 0-2-16,0 0 1 15,0 0-5-15,0 0 1 16,-12 6 1-16,-9 8 5 15,-10 6-2-15,-5-1 5 16,-1 1 3-16,-2-1 11 16,2-3 3-16,4 1-11 15,6-3-4-15,6-2-10 0,6-1 6 16,6-7 2-16,6-1-2 16,3 1-3-16,0 0 1 15,0 5 0-15,0 1-2 16,0-1 4-16,0 2-1 15,3-2-3-15,3 1 2 16,2 1 5-16,2 2-6 16,5 0-5-16,1 0 4 15,1 2 3-15,10-1-5 16,3-1 2-16,7 1-3 16,6-4 3-16,5 1 0 15,9-4 0-15,2-2-2 0,-2 0 3 16,-2 0-5-16,-4 1-8 15,-11 3-6 1,-9 2-83-16,-17 2-115 0,-14-2-377 16</inkml:trace>
  <inkml:trace contextRef="#ctx0" brushRef="#br2" timeOffset="-32085.88">4675 6256 93 0,'0'0'331'0,"0"0"-315"15,0 0 2-15,0 0 56 16,0 0-4-16,0 0-6 16,0 0 9-16,-14-9-27 15,14 7-1-15,0 2 7 16,0-1-3-16,0 1-9 16,0 0-6-16,0 0-3 15,0 0-14-15,7 0-7 16,6 0 29-16,5 3-12 15,3 0-12-15,3-3 2 16,3 0-5-16,3 0 0 0,1 0-3 16,0 0-1-1,2 0-3-15,-3 0 0 0,1 0-3 16,1 0 3 0,-1 0-4-16,3 0-1 0,1 0 4 15,-1 0-4-15,-1 0 0 16,2 0 0-16,-5 0 2 15,-4 0-1-15,-1 2-1 16,-4 4 1-16,1-3-1 16,-4 3 2-16,0 0-2 15,0 0 0-15,0 0 0 16,3 0 1-16,0-1 1 16,3-2 1-16,1 0-2 15,0-1-1-15,2 1 1 16,-1 0-1-16,-1 3 0 0,-4-1-1 15,-2 1 0-15,-4 0 1 16,-1-3-2-16,-1 1 5 16,1-1-4-1,-1 0 1-15,0-1-1 0,2 0 0 16,-1 1 2-16,-1 1-1 16,-1-1 0-16,3 1 0 15,-3 0 0-15,-2 0-1 16,-2-1 1-16,4 1 0 15,-2-2 0-15,-1 0 0 16,3-1 1-16,-3-1 0 16,6 0 0-16,-5 0-1 0,-1 0 0 15,-1 1 0 1,4 0 1-16,-2-1-1 0,2 2 0 16,-3-2 1-16,5 0-1 15,-1 0-1-15,0 0 1 16,-1 0 1-16,3 0 0 15,-1 0-2-15,-1 0 1 16,-1 0 0-16,0 0 0 16,-2 0 0-16,1 0 0 15,-1 0 0-15,1 0 0 16,-2 0 0-16,2 0-3 16,0 0 3-16,7 1 2 15,-2 1-2-15,5-2 1 16,-1 0 1-16,-1 0-2 0,2 0-1 15,-3 0 1-15,3 0 0 16,-4 0 0-16,-3 0 0 16,4 0 0-16,-5 0-1 15,2 0 1-15,3 0 0 16,-2 0 1-16,-2 0-1 16,4 0 0-16,-3 0 2 15,3 0-2-15,-3 0 0 16,1 0-2-16,2 0 2 15,0 0 1-15,-3 0-1 16,6 0 0-16,-5 0 0 0,-1 0 0 16,4 0 0-16,-4 0 0 15,0 0 0-15,-1 0 0 16,-1 0 0 0,-4 0 0-16,3 0 0 0,-2 0 0 15,-4 0 0-15,0 0 0 16,-1 0 0-16,-1 0 0 15,-2 0-1-15,5 0 1 16,-4 0 0-16,0 0 0 16,0 0 0-16,-1 0-2 15,-2 0 2-15,1 0 0 16,-1 0-1-16,0 0 1 16,0 0-1-16,0 0 0 0,0 0 1 15,0 0-1 1,0 0 2-16,0 0-1 15,0 0 0-15,0 0 0 16,0 0 1-16,0 0-1 0,0 0 1 16,0 0-2-16,0 0 1 15,0 0 0-15,0 0 2 16,0 0-2-16,0 0 0 16,0 0-2-16,0 0 2 15,0 0 0-15,0 0 0 16,0 0 3-16,0 0-2 15,0 0-1-15,0 0-1 16,0 0 1-16,0 0 1 16,0 1-1-16,0-1 0 0,0 0 0 15,0 0 0-15,0 0 0 16,0 0 1-16,0 0-1 16,0 0 0-16,0 0 2 15,0 0-2-15,0 0 1 16,0 0 1-16,0 0-1 15,0 0 1-15,0 0-2 16,0 0 0-16,0 0 0 16,0 0 1-16,0 0 0 15,0 0-1-15,0 0 1 16,0 0-1-16,0 0 2 16,0 0-1-16,0 0 3 15,0 0 1-15,0 0-1 0,0 0 1 16,0 0 1-1,0 0-5-15,0 0 0 0,0 0-1 16,0 0 0-16,0 1 0 16,0-1 1-16,0 0-1 15,0 0 1-15,0 0-1 16,0 0 2-16,0 0-2 16,0 2 1-16,0 0-1 15,0 1 0-15,0 1 0 16,-3 2 2-16,-3 1-2 15,3 2 3-15,-1-1-2 16,1 2 2-16,-2 2-1 16,2-1 1-16,-1 3 0 0,1 0-2 15,-2 3 3-15,-2-1-3 16,3 2 2 0,-4 1-2-16,2 1 1 0,-2 2-2 15,-2 0 4-15,1 1-4 16,0-1 1-16,-1 1 1 15,4-2 1-15,-2 0-3 16,1-1 0-16,0 1 2 16,-1-1-1-16,2-2 1 15,0 2-2-15,0-2 2 16,-1 1 0-16,-1-1-1 16,2 0-1-16,0 2 2 0,-4 0-2 15,5 1 2 1,-2 0-1-16,-1 1 1 15,2-1 1-15,-1 0-3 0,1-3 3 16,0 0-2-16,0-1 1 16,1 0-2-16,-2 0 1 15,1 0-1-15,0 0 1 16,0 0 2-16,0 0-1 16,-1 0 0-16,-1-3 0 15,2 2 1-15,0 0-2 16,-2 0 0-16,2 1-1 15,-2-1 2-15,2 1-1 16,1 0-1-16,-2 0 3 16,1 1-2-16,-1 0 1 0,-1 2 0 15,-2-2 2-15,2 1-1 16,1-1 3-16,-1 2-5 16,1-5 1-16,1-1 1 15,0-3 1-15,0 2-2 16,3 0-2-16,-2 0 0 15,0 1 0-15,-1-2 6 16,1 2-6-16,-2 2 0 16,-1-3 1-16,1 5 1 15,-2-1 1-15,0-2-2 16,-1 2 3-16,2-2-2 16,-1 0-1-16,4-2-2 15,-1 0 2-15,-1-1-1 16,3 1 1-16,-1-1 0 0,2 0-1 15,-1 1 2-15,-1-2 1 16,2-2-3-16,-1 2 1 16,4-4-1-16,-3-2 1 15,0 1 0-15,1-2-1 16,-1 0 2-16,3 1-2 16,-1-2 0-16,1 2 1 15,-2-1 0-15,2-1 1 16,-1 1-2-16,-1-2 2 15,1 0 1-15,1-2-5 16,-2 1 4-16,2-1-2 0,0 1 1 16,0 0 2-16,0-1-6 15,0 0 4-15,0 0-1 16,0 0 5 0,0 0-3-16,0 0-2 0,0 0 1 15,0 0 1-15,-1 0-2 16,1 0 2-16,0 0-2 15,0 0 0-15,0 0 2 16,0 0-1-16,0 0 1 16,0 0 2-16,0 0-4 15,0 0 4-15,0 0-2 16,0 0 1-16,0 0-1 16,0 0 2-16,-2 0-3 15,2 0-1-15,-1 0 4 16,-1 0-2-16,1-1 2 0,-3 0-2 15,-1 0 1-15,-1-1-3 16,-3 2 0-16,-6 0-1 16,0 0 1-16,-7 0 4 15,-2 4-4-15,-3 3-1 16,0-1 0-16,-1 1 2 16,-4 1 2-16,1-1-2 15,0 1 0-15,1 0-2 16,3-3 2-16,5 2 1 15,3-1 1-15,5 0-3 16,2-3 3-16,2 1-2 16,-1 0 1-16,2-3-2 15,-1 1 0-15,4 1 5 0,-6-3-5 16,-3 3-1-16,-2 0 1 16,0-2 0-16,0 1 3 15,2-2-2-15,5 2 0 16,1 0 0-16,3 0 0 15,3 0 1-15,0-2-1 16,0 0 1-16,3 0-2 16,0 0 2-16,0 0 0 15,0 1-1-15,0-1-1 16,-3 2 0-16,-2-2 1 16,1 2-1-16,0 0 0 15,-1-2 1-15,4 0-1 0,-1 0 1 16,1 0 0-16,-1 0 1 15,2 0 0-15,-1 0 3 16,-2 0-1-16,-2 0 1 16,-5 0-2-16,4 0-1 15,-5-6-2-15,-2 1 1 16,1-2 1-16,-2-4-2 16,0 0 1-16,-3-3 2 15,4 0-3-15,-1-2 1 16,1 3 1-16,1-3 0 15,4-1 2-15,-2-2-1 16,3 1-2-16,-2-1 1 0,-3-1-1 16,3-2 1-16,-3 1-2 15,0-1 0-15,0-1 0 16,1 2 0-16,0 2 0 16,3 2 1-16,2 1 1 15,0 0-2-15,-1-1 1 16,1 2 0-16,0-1-1 15,0 1 2-15,1-1 0 16,-2-1 0-16,1-1-2 16,0 0 3-16,0-2-3 15,-2 3-1-15,0 1 1 16,0 1 3-16,4 1-2 16,-4-2-1-16,5 1 2 15,-4-1-2-15,2 2 1 0,1 0-1 16,-2-2 2-16,-2 0-2 15,0-1 0-15,-3-2 1 16,2 1-2-16,-1 2 2 16,1 1-1-16,1 1 0 15,-2 0 0-15,4-1 1 16,-2 1 0-16,2-1 0 16,0-2 0-16,-1 0-2 15,-2 0 0-15,0-3 1 16,-1-2 0-16,-2-1 2 15,-2 2-1-15,1 1-1 16,1 2-1-16,0 2 1 16,3 3 0-16,0 0 1 0,3 3-1 15,-1 0 0-15,1 0 0 16,1 0 1-16,1 0-1 16,-1-1 0-16,-1-1 3 15,2 0-3-15,-2-1 0 16,3-1 0-16,-2-2 0 15,-1 3 0-15,0 1 0 16,2 1 0-16,0 2 0 16,-1 0 1-16,2-1-1 15,0-2 2-15,0-1-2 16,0 2 0-16,0-4 0 16,0 1 0-16,-3-2 0 15,3-2 0-15,-1 1 1 0,-2 0-1 16,1 0 0-1,-1 4 0-15,3 1 0 0,-4 0 0 16,4 1 1 0,-3 0-1-16,0 0 1 0,-2-1-1 15,1 0 0-15,-2-3 0 16,3 0 0-16,3 1 1 16,-2 0-2-16,1 3 0 15,3 1 1-15,1 2 0 16,0 3 1-16,0 1-1 15,0-2 0-15,0 2-3 16,0-2 3-16,0-1 0 16,0-2 0-16,0 1 1 15,0-3-1-15,-2 1 0 0,2 0 1 16,-1-1-1 0,1 2 0-16,-2 1 0 0,2 1 0 15,0 1 0-15,0 1 0 16,0-1 0-16,0 0 0 15,0-1 0-15,0-1 0 16,0 1 0-16,-1-3 1 16,-2 1 0-16,-2-3 0 15,1 2-1-15,-1 0 3 16,2 0-3-16,-1 5-3 16,4 1 3-16,-3 3 0 15,3 1 0-15,0-1 0 16,0 1-1-16,0 0 1 0,0 0 0 15,0 0-4-15,0 0-5 16,0 0-15-16,0 0-52 16,0 0-136-16,3 2-282 15</inkml:trace>
  <inkml:trace contextRef="#ctx0" brushRef="#br2" timeOffset="-30263.44">5839 7930 493 0,'0'0'244'16,"0"0"-218"-16,0 0 23 16,0 0 60-16,0 0 26 0,0 0-55 15,0 0-41 1,0 16-25-16,0 10 12 0,0 10 11 15,0 5-20-15,-2 8 2 16,-8 10 9-16,0 5-9 16,-5 5-11-16,3 2-3 15,0-5-3-15,-6 2 1 16,7 0-3-16,0-2 2 16,2-2 3-16,3-3-5 15,1 0-1-15,2-1 1 16,-1 2 4-16,1 0 0 15,0 1 3-15,1-1-4 16,-1-3 4-16,0-2-3 16,0-1 2-16,0-5-6 0,3-5 2 15,0-3-2-15,0-5 6 16,0-2-3-16,0-3 0 16,0-1 5-16,5 1-8 15,-1-1 3-15,-2 0-1 16,1 0-2-16,-3-4 1 15,3-3 0-15,-3-4-1 16,0-6 2-16,0-3-2 16,0-6 0-16,0 2 0 15,0-1 2-15,3 1 0 16,-3 0-2-16,0 2 0 16,0-1 1-16,0-1-1 15,0 1 0-15,0-1 0 16,0-1 0-16,0-3 0 0,0 0 2 15,0 0-1-15,0-3-1 16,4 0 0-16,-4 0 0 16,0 1 0-16,0 0 0 15,0 0 0-15,0-1 1 16,0 1-1-16,0-2 0 16,0 1 0-16,0-1-3 15,0 0 3-15,0 0 1 16,0 0-1-16,0 0-1 15,0 0-3-15,0 0-1 16,0 0 0-16,0 0 5 16,0 0 0-16,0 0 1 0,0 0-2 15,0 0 1-15,0 0 0 16,0 0-1-16,0 0-2 16,0 0 3-16,0 3-2 15,0 0-3-15,0 1 5 16,3 0 0-16,-3 2 2 15,3 0-1-15,-1 2 0 16,-2 1 1-16,0 2-2 16,1 0 0-16,1 2 0 15,-1-1 1-15,1 0 0 16,-2 1 0-16,3-2-1 16,-2 1 1-16,2-1 0 15,-1 0 1-15,-1 0-2 16,1 2 4-16,-1 2 2 0,-1 0-3 15,0 2-3-15,0-2 1 16,0-1 2-16,0 0-2 16,3-3 1-16,-3-1-3 15,1 0 2-15,-1-2-1 16,0 1 2-16,2-2-1 16,-1 2 1-16,1-1-2 15,-1-1 0-15,1 0 3 16,-2-4-1-16,3 0 1 15,0-2-2-15,0 1 1 0,5-2 0 16,0 0-1 0,1 0-1-16,2 0 3 15,2 0-3-15,-1 0 0 16,1 0-1-16,1 0 2 0,0 0-1 16,2 0 0-16,-1 0 0 15,6-3 1-15,-1-1 0 16,3 2 0-16,1-3-1 15,1 2 0-15,2 0 0 16,0 1-1-16,-2-1 3 16,-4 3-1-16,0 0-1 15,1 0 1-15,-5 0-1 16,-1 0-1-16,-2-1 1 16,-3 0 0-16,-3-2-1 15,1-3-16-15,-1-2-56 0,-3-4-62 16,-5-11-353-16</inkml:trace>
  <inkml:trace contextRef="#ctx0" brushRef="#br2" timeOffset="-29155.39">5368 6233 207 0,'0'0'161'0,"0"0"-102"0,0 0 19 16,0 0-1-16,0 0-17 15,0 0 8-15,0 5-11 16,0-5-7-16,0 0-2 16,0 0 14-16,0 0 13 15,0 0-4-15,0 0-22 16,0 0-9-16,0 0-5 16,0 0 10-16,0-14-4 15,0-3-27-15,0-4 3 16,0-6-4-16,4-7 0 15,5-5-10-15,-3-11 3 16,3-8-4-16,6-5-2 0,-3-5 2 16,0 3-1-16,3 8 0 15,-3 7-1-15,1 7 1 16,-4 8 0-16,0 2-1 16,-2 1 2-16,-2 3 2 15,-4 2-2-15,-1 3-1 16,0 4 4-16,0 6 3 15,0 5 2-15,0 3-3 16,0 5 1-16,0-1 2 16,0 2-3-16,0 0-7 15,0 0 0-15,0 0-3 16,0 0-4-16,0 0-19 16,0 7-33-16,3 9 19 0,6-4-158 15,-6-9-334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E556-FAB9-4E9E-8966-EB725DE71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281A3-7E81-4169-88EC-3F301C3BE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E37D7-1EC7-49FE-B7EE-E4093579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6138-8723-4E0B-BFEF-4F538586A45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2FA9A-A43B-47F8-B955-79BD8051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FBE9-AAD3-4C2F-B75C-0541E58D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94E-8C3D-4C7B-B553-1AE763CA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93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54A7-F040-4A1A-BB4F-20BCDDA6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A77E5-9D50-48D6-8616-99DC6F1B7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B76D-C3E5-4117-BBD8-FE8A1CAD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6138-8723-4E0B-BFEF-4F538586A45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3B655-56E6-4E06-8FF1-5EE49A1D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F53D-E155-4E49-B135-0EFEF9E0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94E-8C3D-4C7B-B553-1AE763CA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08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A3382-0497-40CC-A8F6-7D01C826D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24F2-943D-4570-8C26-08C0F3338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C2FA-0110-4332-AA6F-4B06AE64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6138-8723-4E0B-BFEF-4F538586A45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1749D-DBAD-4F05-9CF5-21A0D5AD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87837-C320-4445-9C56-30A6C8D3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94E-8C3D-4C7B-B553-1AE763CA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5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DA63-D950-4B20-8CA6-C99F438E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16F4-8A23-48DD-B40C-F4C2E411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6351-FD01-43CB-8C18-6B77BC2F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6138-8723-4E0B-BFEF-4F538586A45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023A-B2D1-4D1F-83F7-4BD042D1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7123-0162-4F8C-9DAA-CF359264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94E-8C3D-4C7B-B553-1AE763CA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9F4F-559C-4310-8015-698F3774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F14D-A992-489B-8F30-0A9711BA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E904-8835-48B0-B2B6-66304B30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6138-8723-4E0B-BFEF-4F538586A45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4679-5893-416B-809F-7715E1E4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8256-6366-40C3-9582-45FB3D00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94E-8C3D-4C7B-B553-1AE763CA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1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2C66-D731-47F0-94C7-A1F5802C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27713-2C6D-4872-B7A0-1B5805DAA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00A62-5CA8-45C1-A172-CA6CA741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0F6F6-A293-4DD2-8F53-A10BEC6F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6138-8723-4E0B-BFEF-4F538586A45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EBB1A-E6D6-4605-8257-68788F0C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19743-D85E-4EE8-B9B2-5E26B2E8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94E-8C3D-4C7B-B553-1AE763CA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8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276-3ABD-4135-804A-C52FF54C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6E3BF-4962-4D81-8A20-D1CF2747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A1846-7913-4B23-97B2-3843F7DAC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521D8-70B6-45AE-8A4C-200AFD6FA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3061F-50A2-4168-87C5-99D0C194C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FF845-A56E-4E2C-9328-20E08DE2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6138-8723-4E0B-BFEF-4F538586A45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9B0FA-CBE4-48DA-9289-68EDF51E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E050A-A3BA-45B1-8C06-F42BE70A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94E-8C3D-4C7B-B553-1AE763CA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82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75D1-090A-427B-8603-DBDF9D41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915FF-4537-4C5E-8117-ECBCA3EC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6138-8723-4E0B-BFEF-4F538586A45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4D536-870E-489E-B9DB-620D67B4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395BF-10C0-4544-9472-EFD798A2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94E-8C3D-4C7B-B553-1AE763CA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2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346A9-7FF6-42F8-AEFB-4496D0CA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6138-8723-4E0B-BFEF-4F538586A45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D718D-B6BD-402A-9287-091E4EE1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1D693-5864-48B4-A2A0-7EE0D4B2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94E-8C3D-4C7B-B553-1AE763CA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24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2CA7-A296-43B0-9FAC-52AE3EC5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343B-27C6-4C10-8AB7-B3C5CBEC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37B64-D07C-484C-8B32-9F0CE9535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93CCB-2F75-4736-8B06-E52A713A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6138-8723-4E0B-BFEF-4F538586A45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DCCF5-DEAD-471F-BE54-C2441A7B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40D88-6728-4CB0-9880-7599E38E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94E-8C3D-4C7B-B553-1AE763CA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29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BE74-B87A-40C8-BB0A-85271B75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0398E-D46A-4D47-95AA-0DC7964A0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79F5-6CC3-4D0E-A16C-B1743BCEE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51E1C-9E74-4489-9E14-8D7A7C4F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6138-8723-4E0B-BFEF-4F538586A45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E9AD0-8C4B-4C47-BDE1-6E99E93E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358C-92AB-4C7D-8151-8957983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94E-8C3D-4C7B-B553-1AE763CA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E1DE7-BABA-492B-9D97-10211E14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7E9E0-B09E-4B90-B567-C7D825954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78950-2A52-4D11-A8F1-FC0560E83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26138-8723-4E0B-BFEF-4F538586A45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67F85-D774-46B8-A27B-8A912AC44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EA094-5AA5-42C0-AEAD-66F792D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A94E-8C3D-4C7B-B553-1AE763CA0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08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716B-66B9-4C05-B919-295351F41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PISO, </a:t>
            </a:r>
            <a:br>
              <a:rPr lang="en-IN" dirty="0"/>
            </a:br>
            <a:r>
              <a:rPr lang="en-IN" dirty="0"/>
              <a:t>Left shift register, </a:t>
            </a:r>
            <a:br>
              <a:rPr lang="en-IN" dirty="0"/>
            </a:br>
            <a:r>
              <a:rPr lang="en-IN" dirty="0"/>
              <a:t>Universal shift register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FBABEA-4FF5-46E0-90B8-0E2F102EDB2C}"/>
                  </a:ext>
                </a:extLst>
              </p14:cNvPr>
              <p14:cNvContentPartPr/>
              <p14:nvPr/>
            </p14:nvContentPartPr>
            <p14:xfrm>
              <a:off x="6829560" y="1269720"/>
              <a:ext cx="2863080" cy="1906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FBABEA-4FF5-46E0-90B8-0E2F102ED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0200" y="1260360"/>
                <a:ext cx="2881800" cy="19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7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60A3-9F3E-4B47-85BA-CEF4E306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/>
          <a:lstStyle/>
          <a:p>
            <a:r>
              <a:rPr lang="en-IN" dirty="0"/>
              <a:t>PISO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5A457D-3A77-4EA4-977E-475E03802699}"/>
                  </a:ext>
                </a:extLst>
              </p14:cNvPr>
              <p14:cNvContentPartPr/>
              <p14:nvPr/>
            </p14:nvContentPartPr>
            <p14:xfrm>
              <a:off x="923760" y="288000"/>
              <a:ext cx="10668960" cy="4859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5A457D-3A77-4EA4-977E-475E038026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400" y="278640"/>
                <a:ext cx="10687680" cy="48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185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AD66-B641-4EDF-B6C3-A4B255A2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shift Register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EE1028-DD07-4D81-8F3F-43EEA7682C37}"/>
                  </a:ext>
                </a:extLst>
              </p14:cNvPr>
              <p14:cNvContentPartPr/>
              <p14:nvPr/>
            </p14:nvContentPartPr>
            <p14:xfrm>
              <a:off x="1977120" y="976680"/>
              <a:ext cx="10050840" cy="4910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EE1028-DD07-4D81-8F3F-43EEA7682C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7760" y="967320"/>
                <a:ext cx="10069560" cy="49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14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98B1-2D09-4E9F-B7C8-45434664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Universal Shift Register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5E6E2F-9084-40A6-BCDF-9536F992632B}"/>
                  </a:ext>
                </a:extLst>
              </p14:cNvPr>
              <p14:cNvContentPartPr/>
              <p14:nvPr/>
            </p14:nvContentPartPr>
            <p14:xfrm>
              <a:off x="984240" y="73080"/>
              <a:ext cx="11031480" cy="6663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5E6E2F-9084-40A6-BCDF-9536F99263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880" y="63720"/>
                <a:ext cx="11050200" cy="66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99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62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05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66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PISO,  Left shift register,  Universal shift register </vt:lpstr>
      <vt:lpstr>PISO</vt:lpstr>
      <vt:lpstr>Left shift Register</vt:lpstr>
      <vt:lpstr>Universal Shift Register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PISO, Left shift register, Universal shift register </dc:title>
  <dc:creator>Vipul Kumar Mishra</dc:creator>
  <cp:lastModifiedBy>Vipul Kumar Mishra</cp:lastModifiedBy>
  <cp:revision>3</cp:revision>
  <dcterms:created xsi:type="dcterms:W3CDTF">2021-06-30T02:56:30Z</dcterms:created>
  <dcterms:modified xsi:type="dcterms:W3CDTF">2021-06-30T03:39:19Z</dcterms:modified>
</cp:coreProperties>
</file>