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6T06:14:30.1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083533-FF89-4AAF-B48C-A939F324D8CD}" emma:medium="tactile" emma:mode="ink">
          <msink:context xmlns:msink="http://schemas.microsoft.com/ink/2010/main" type="writingRegion" rotatedBoundingBox="17255,2032 22000,2100 21988,2956 17243,2888"/>
        </emma:interpretation>
      </emma:emma>
    </inkml:annotationXML>
    <inkml:traceGroup>
      <inkml:annotationXML>
        <emma:emma xmlns:emma="http://www.w3.org/2003/04/emma" version="1.0">
          <emma:interpretation id="{94353596-ACDE-4EA5-A817-098DAB3781D5}" emma:medium="tactile" emma:mode="ink">
            <msink:context xmlns:msink="http://schemas.microsoft.com/ink/2010/main" type="paragraph" rotatedBoundingBox="17255,2032 22000,2100 21988,2956 17243,2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7CB21A-6EF4-49F2-BA7C-4C18F020654D}" emma:medium="tactile" emma:mode="ink">
              <msink:context xmlns:msink="http://schemas.microsoft.com/ink/2010/main" type="line" rotatedBoundingBox="17255,2032 22000,2100 21988,2956 17243,2888"/>
            </emma:interpretation>
          </emma:emma>
        </inkml:annotationXML>
        <inkml:traceGroup>
          <inkml:annotationXML>
            <emma:emma xmlns:emma="http://www.w3.org/2003/04/emma" version="1.0">
              <emma:interpretation id="{13873A19-F743-4864-A116-F39B40BE1A13}" emma:medium="tactile" emma:mode="ink">
                <msink:context xmlns:msink="http://schemas.microsoft.com/ink/2010/main" type="inkWord" rotatedBoundingBox="17252,2249 17877,2258 17869,2766 17245,275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6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567 67 317 0,'0'0'5'0,"0"0"1"0,0 0 3 15,3-14 3-15,-3 14 4 16,0 0 0-16,5-18 2 0,-5 18-1 16,0-17-2-16,0 17-3 15,-8-11-3-15,-6 9-2 16,0-3-3-16,-8 5-1 16,-3 0-1-16,-10 5-1 15,0 5 0-15,-8-3-1 0,-6 6 1 16,4 5-1-16,-2 3 1 15,-2 4 0-15,7-4 0 16,2 7 0-16,5 1 0 16,7 6 1-16,7-4-1 0,3 9 1 15,14-5-1-15,4 0 1 16,7-4 0-16,14 6 0 16,4-9 0-16,7-8-1 15,7 1 1-15,8-14-1 0,1 0 1 16,2-7 0-16,0-3-2 15,-4-11 1-15,-8-7-1 16,-3-5 1-16,1 2 0 0,-11-4 0 16,-8-7-2-16,1 0 2 15,-11-8-1-15,4 8 1 16,-7 3-1-16,-4-6 1 16,-7 6 0-16,-1-1 0 15,1 16 2-15,-6 0-1 0,13 17-2 16,-22-21 0-16,22 21 0 15,-14-7 0-15,14 7 0 16,0 0 0-16,0 0 0 16,0 14 0-16,0-4 0 0,0 4 0 15,0 10 0-15,11 9 0 16,-8-1 0-16,7 6 0 16,8 12 0-16,-4 3 0 15,7-1 0-15,4 10-81 0,10 10-8 16</inkml:trace>
        </inkml:traceGroup>
        <inkml:traceGroup>
          <inkml:annotationXML>
            <emma:emma xmlns:emma="http://www.w3.org/2003/04/emma" version="1.0">
              <emma:interpretation id="{A7790A66-2CFD-4379-BB6B-81BD1FB4D22E}" emma:medium="tactile" emma:mode="ink">
                <msink:context xmlns:msink="http://schemas.microsoft.com/ink/2010/main" type="inkWord" rotatedBoundingBox="21401,2091 22000,2100 21991,2734 21391,2725"/>
              </emma:interpretation>
              <emma:one-of disjunction-type="recognition" id="oneOf1">
                <emma:interpretation id="interp5" emma:lang="en-US" emma:confidence="0">
                  <emma:literal>b c</emma:literal>
                </emma:interpretation>
                <emma:interpretation id="interp6" emma:lang="en-US" emma:confidence="0">
                  <emma:literal>b C</emma:literal>
                </emma:interpretation>
                <emma:interpretation id="interp7" emma:lang="en-US" emma:confidence="0">
                  <emma:literal>b c</emma:literal>
                </emma:interpretation>
                <emma:interpretation id="interp8" emma:lang="en-US" emma:confidence="0">
                  <emma:literal>be</emma:literal>
                </emma:interpretation>
                <emma:interpretation id="interp9" emma:lang="en-US" emma:confidence="0">
                  <emma:literal>b &lt;</emma:literal>
                </emma:interpretation>
              </emma:one-of>
            </emma:emma>
          </inkml:annotationXML>
          <inkml:trace contextRef="#ctx0" brushRef="#br0" timeOffset="1968.84">4657-150 350 0,'0'0'6'0,"0"0"3"16,0 0 1-16,0 0 2 16,-17-8 0-16,17 8 1 15,-18 0 1-15,-3 0 2 16,-11 4-7-16,1 7-1 0,-12 6 0 15,-2 7-2-15,-10 11 1 16,2 4 0-16,8 0-1 16,-1 10-2-16,7-4 1 15,3 5 0-15,16 3-1 0,12-8-4 16,8-2 0-16,8 0 0 16,9-9 0-16,11-1 0 15,12-5 0-15,6-7 0 16,4-17 0-16,-2 3 0 0,-2 0 0 15,8-7 0-15,-13 0 0 16,9 0 0-16,-11-4 0 16,-3 1 0-16,-5 3 0 15,-6-4 0-15,-4-7 0 16,-4 11-79-16,-17 0-10 0</inkml:trace>
          <inkml:trace contextRef="#ctx0" brushRef="#br0" timeOffset="1156.27">2469-43 332 0,'0'0'6'16,"0"0"2"-16,0 0 3 16,0 0 2-16,-3 7 3 0,3-7-1 15,0 23 2-15,0-5-1 16,0 6-4-16,3 7-2 16,-3 8-2-16,10 4-2 15,-5 6 0-15,-3 7-3 16,-2 4 1-16,5-8-1 0,-5 10-1 15,0-14 0-15,0 1 1 16,-5-7-1-16,5-3-2 16,-7-17 2-16,7-5 0 15,0-17 0-15,0 0 0 0,0 0 0 16,5-11-1-16,-3-13 1 16,9-10-1-16,3 4 1 15,-6-2-2-15,-1-9 0 16,-4 9 0-16,4-1 0 0,1 5 0 15,-5 4 0-15,1 6 0 16,-1 1 0-16,12 4-2 16,2 6 2-16,4-1-1 0,0 5 1 15,1-5-2-15,9 6 2 16,-2-3 0-16,2 5 0 16,-9 5 0-16,3-1 1 15,-4 9-1-15,-1-2 1 16,-2 9 0-16,-11 1-1 0,3 4 0 15,-10-4 0-15,12 3 2 16,-9 2-2-16,2 2 0 16,-5-1 0-16,0-9 0 15,-5 7 0-15,-10-5 0 0,2 3 0 16,-9-5 0-16,-1-1 0 16,-10-4 0-16,1-2 0 15,1 0 0-15,-9-1 0 16,5-4 0-16,-3-2 0 0,2-8-9 15,-6 4-77-15,14-2-1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1T11:22:51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18233 6076 5 0,'0'0'31'0,"0"0"1"16,0 0-1-16,0 0-5 15,0 0-14-15,0 0 6 16,0 0 21-16,0 0-8 15,0 0-12-15,0-1-5 16,0 1 1-16,0 0-7 16,0 0 5-16,0 0-13 15,0 0-5-15,0 0-7 16,0 0 12-16,0 0 2 0,0 0 1 16,0 0 1-16,0 0 4 15,0 0 4-15,0 0 16 16,0 0 1-16,0 0-7 15,0-2-4-15,0 2 0 16,0 0 0-16,0 0-1 16,0 0-5-16,0 0-1 15,0 0-5-15,0 0 0 16,0 0 7-16,0 0-5 16,0 0-1-16,0 0 1 15,0 0 10-15,0 0 4 0,0 0-4 16,0 0-8-1,0 0-5-15,0 0-2 0,0 0 1 16,0 0 1-16,0 0 0 16,0 0 1-16,0 0-3 15,0 0 1-15,0 0 0 16,0 0-1-16,0 0-2 16,0 0 5-16,0 0-6 15,0 0 4-15,0 0-4 16,0 0-2-16,0 0 2 15,0 0 0-15,0 0 0 16,0 0-2-16,0 0-6 16,0 0 0-16,0 0-18 15,0 0-29-15,0 0-50 0,0 0-89 16</inkml:trace>
  <inkml:trace contextRef="#ctx0" brushRef="#br0" timeOffset="2941.12">23159 609 867 0,'0'0'32'0,"0"0"-29"16,0 0 60-16,0 0 8 16,0 0 6-16,0 0-38 15,-12-13-30-15,12 13-9 16,0 7 0-16,0 12 23 16,0 4 13-16,0 6 6 15,0 5-11-15,0 3-3 16,0 8-1-16,0 3-13 15,0 3 15-15,0 2-4 0,0 2-16 16,0-3 10-16,0 0-13 16,0-6 3-16,1-6-4 15,2-7 2-15,-1-4 0 16,1-8-4-16,0-6-2 16,2-6-1-16,-2-7 0 15,-2-2 0-15,1 0-7 16,1-1-39-16,1-18-73 15,-4-11-241-15</inkml:trace>
  <inkml:trace contextRef="#ctx0" brushRef="#br0" timeOffset="3373.91">23101 540 408 0,'0'0'172'0,"0"0"-160"0,0 0 19 15,0 0 68-15,0 0 11 16,0 0-54-16,0-4-27 16,0 2-11-16,14 0 2 15,9-3 21-15,10-2 2 16,7-3-24-16,-1 1-11 16,-3 0-4-16,-3 2-3 15,-8 1 2-15,-6 4 0 16,-7-1-3-16,-7 3 0 15,-4 0-3-15,-1 0-1 16,0 0 4-16,0 0 0 16,0 0-4-16,0 0-21 0,2 0-64 15,1 0-148-15,0 0 19 16</inkml:trace>
  <inkml:trace contextRef="#ctx0" brushRef="#br0" timeOffset="3990.39">23187 833 393 0,'0'0'74'0,"0"0"-28"0,0 0 50 15,0 0 39-15,0 0-31 16,0 0-49-16,-3 1-3 15,3-1 6-15,0 0-28 16,12 0-3-16,14 0 21 16,5 0-1-16,6-6-20 15,3-1-17-15,-2 0-2 16,-7 3-3-16,-4 1-4 16,-9 1 3-16,-8 2-4 15,-5 0 0-15,-4 0-3 16,-1 0-1-16,0 0 3 0,0 0 1 15,0 0 12 1,0 0-6-16,0 0-6 0,0 0-2 16,0 0-21-16,0 2-98 15,0-2-291-15</inkml:trace>
  <inkml:trace contextRef="#ctx0" brushRef="#br0" timeOffset="4360.47">23905 765 709 0,'0'0'53'16,"0"0"13"-16,0 0 85 15,0 0-33-15,0 0-27 0,0 0-56 16,-1 0-18-1,10 0-11-15,13-2 13 0,6-3-16 16,7-2-3 0,3 0-17-16,-1 1-187 0,-8-3-395 15</inkml:trace>
  <inkml:trace contextRef="#ctx0" brushRef="#br0" timeOffset="4559.53">23913 1069 1064 0,'0'0'34'0,"0"0"-34"16,0 0 0-16,0 0 31 15,0 0-30-15,89-7 15 16,-19-15-16-16,0-5-455 15</inkml:trace>
  <inkml:trace contextRef="#ctx0" brushRef="#br0" timeOffset="5443.38">25008 742 576 0,'0'0'310'15,"0"0"-286"-15,0 0 21 16,0 0 42-16,0 0-42 15,-90 7-2-15,69 14 1 0,3 7-15 16,2 3-8 0,5 5-2-16,5 0 4 0,6-2-7 15,0-1-4-15,0-5-3 16,18-4-9-16,9-5-4 16,13-10 2-16,8-6 4 15,6-3 14-15,-2-7-16 16,-9-11-2-16,-10-6-14 15,-15-4 16-15,-12-2 8 16,-6-5-2-16,-5-5-6 0,-15 2 2 16,-4 4-2-1,4 6 13-15,1 6 4 0,4 9 17 16,6 3-19-16,5 7 16 16,2 0 7-16,2 3-9 15,0 0-1-15,0 0-11 16,0 0 0-16,0 0-12 15,0 0-5-15,0 9 1 16,2 11 2-16,5 7 13 16,2 6-3-16,1 4 2 15,0 3 0-15,3 3-5 16,0 0-7-16,1-3 0 16,2-4-1-16,2-1-4 15,2-6-10-15,2-4-45 16,6-6-74-16,2-10-103 0,-6-9-467 15</inkml:trace>
  <inkml:trace contextRef="#ctx0" brushRef="#br0" timeOffset="5976.99">25325 440 579 0,'0'0'100'15,"0"0"7"-15,0 0 81 16,0 0-72-16,0 0-12 15,0 0-27-15,-6-9-16 0,6 9-26 16,0-1-5-16,0 1 0 16,0 0 0-16,0 0-8 15,0 0-14-15,0 0-3 16,0 0-5-16,0 7-2 16,0 9 2-16,0 5 1 15,0 6 4-15,0-1 0 16,0 3-4-16,0 5 0 15,6-2-1-15,5-1 0 16,1-3-12-16,2-5-100 0,0-8-141 16,-6-10-539-1</inkml:trace>
  <inkml:trace contextRef="#ctx0" brushRef="#br0" timeOffset="6849.93">25727 609 845 0,'0'0'67'16,"0"0"-50"-16,0 0 84 15,0 0-35-15,0 0-35 16,0 0 8-16,-8 74 22 15,8-35-26-15,2 4-9 16,4 2-8-16,1 2-2 16,-3-4-1-16,-1-1-3 15,0-6-5-15,-1-6-6 16,1-11 2-16,-1-4-2 16,-1-8 0-16,-1-4 0 15,0-3 0-15,0 0 7 16,0-6 5-16,0-13-8 15,0-6-2-15,0-4-5 0,0 1 2 16,3 2-1-16,6 1-3 16,0 5-6-16,1 4-1 15,5 3 4-15,2 2 5 16,0 5 3-16,2 2-1 16,-3 4 2-16,-1 0-2 15,3 0 0-15,2 17 1 16,2 2-1-16,-2 5 0 15,-2 4 0-15,-6 1 0 16,-4 0 0-16,-7 4-3 16,-1-1 3-16,0-1 3 15,0-2-1-15,-9-5 0 0,-3-6 0 16,-4-4 0 0,1-5 1-16,-3-6 2 0,-4-3 4 15,-1 0-5-15,-2-10 1 16,-1-15-4-16,4-4-1 15,10-11-23-15,9-4-70 16,3-9-213-16,9-3-505 16</inkml:trace>
  <inkml:trace contextRef="#ctx0" brushRef="#br0" timeOffset="7162.25">25979 262 540 0,'0'0'374'0,"0"0"-358"15,0 0 47-15,0 0 26 16,0 0-28-16,0 0-49 16,-3 62 16-16,6-19 39 0,3 2-38 15,-2-1-16-15,1 2-6 16,1-2-4-16,-3 2-3 16,0 0-2-16,-3-6-140 15,0-4-394-15</inkml:trace>
  <inkml:trace contextRef="#ctx0" brushRef="#br0" timeOffset="8413.15">26478 691 502 0,'0'0'105'0,"0"0"70"15,0 0-4-15,0 0-76 16,0 0-19-16,0 0-21 16,-44-8-10-16,32 8-7 15,1 2-8-15,-2 10-12 16,-1 3-5-16,-2 7 1 15,3 4-1-15,-2 4-4 16,3 1 4-16,3 0 0 16,2 1 1-16,5 1-1 15,2-2-6-15,0 1-2 0,5-4 1 16,12-3-1 0,6-1-4-16,5-5-1 0,2-1 1 15,1-6 2-15,-1-5-2 16,-2-5 4-16,-5-2-2 15,-2 0 2-15,-6 0-2 16,-5 0-1-16,-6 0 5 16,-4-3-4-16,0-1 2 15,0-2-3-15,0 0-2 16,0-1-4-16,-4-2 1 16,-5-5-52-16,2 0-101 15,2-4-424-15</inkml:trace>
  <inkml:trace contextRef="#ctx0" brushRef="#br0" timeOffset="8849.21">26990 887 206 0,'0'0'382'0,"0"0"-315"16,0 0 104-16,0 0-8 15,0 0-34-15,0 0-39 16,15-4-35-16,12-2-2 16,12-1-21-16,3-1-24 15,1 1-8-15,-3-1 2 0,-5 3 0 16,-4 0-2-1,-6 1 0-15,-4-1-1 0,-6 1-29 16,-3 1-69-16,-9-3-133 16,-3-2-313-16</inkml:trace>
  <inkml:trace contextRef="#ctx0" brushRef="#br0" timeOffset="9111.54">27108 697 942 0,'0'0'101'0,"0"0"-57"0,0 0 85 16,0 0-53-16,0 0-39 16,0 0-25-16,-15 31 14 15,15-1 4 1,0 4-13-16,0 3-7 0,0 0 1 15,5 1-8-15,-1-2 0 16,1-2-3-16,-1 1-1 16,1-7-37-16,0-3-177 15,-5-13-416-15</inkml:trace>
  <inkml:trace contextRef="#ctx0" brushRef="#br0" timeOffset="9945.96">27811 1008 607 0,'0'0'152'16,"0"0"-135"-16,0 0 108 16,0 0 3-16,0 0-20 15,0 0-21-15,1 5-19 16,-1-6-1-16,0-16-23 15,0-6-34-15,0-7-7 16,2-3-1-16,-1-7 0 16,2-8-1-16,2-7-2 15,1-10 2-15,-3-7-1 0,0 6 1 16,-2 6 1 0,2 15-2-16,3 17-2 0,0 11-5 15,0 9 6-15,-3 4-2 16,-2 2 6-16,2 2-5 15,4 6 2-15,6 20-10 16,8 16 10-16,3 11 3 16,1 11-1-16,-4 4-1 15,-3 1 5-15,-3-4-4 16,-5-5 1-16,-2-6-3 16,-2-8 0-16,1-6-2 15,2-8-7-15,0-10-69 16,2-6-107-16,-4-14-164 0,-6-2-151 15</inkml:trace>
  <inkml:trace contextRef="#ctx0" brushRef="#br0" timeOffset="10118.67">27878 808 746 0,'0'0'66'16,"0"0"39"-16,0 0-13 15,0 0-26-15,0 0-55 16,0 0 17-16,54-7-13 16,-15 1-15-16,11 0-8 0,2-6-236 15,1 0-161 1</inkml:trace>
  <inkml:trace contextRef="#ctx0" brushRef="#br0" timeOffset="10400.23">28429 553 737 0,'0'0'122'0,"0"0"-109"16,0 0 105-16,0 0-42 15,0 0-38-15,0 0 6 16,-16 31 11-16,16-5-15 15,0 8-6-15,0 3-18 16,6 4-6-16,4 2-2 0,-1-1 0 16,1-3-2-16,-3-2-5 15,1-6-1-15,0-4-3 16,0-6-50-16,0-9-124 16,-2-6-229-16,-3-6-217 15</inkml:trace>
  <inkml:trace contextRef="#ctx0" brushRef="#br0" timeOffset="10932.84">28382 547 764 0,'0'0'84'0,"0"0"-55"15,0 0 52-15,0 0-67 16,0 0 6-16,0 0-10 15,89-41 3-15,-58 41-7 16,-1 0-4-16,-7 0-2 16,-3 7 0-16,-8 6-4 15,-6 3 3-15,-5 4-15 16,-1 1-20-16,0 1 9 16,-1-1 26-16,-7 0-2 15,1 1-24-15,2-2-4 16,2-2-4-16,3-3-3 0,0-1 29 15,0-4 9-15,0-1 0 16,8-2-1-16,1-3-4 16,1 0 5-16,1 0 21 15,-2 3-4-15,2 1 1 16,0-2 5-16,-1 4 2 16,2 0-1-16,-1-1-1 15,-4 2-3-15,1-1-3 16,-1 0 7-16,-6 1 0 15,-1 0-12-15,0 1-11 16,0 0 22-16,-3 1 4 16,-11-1-6-16,-1-1-6 15,-3-3 4-15,0-1-6 16,2-2 6-16,3-4-1 0,3-1-6 16,3 0-9-16,4-12 10 15,3-8-13-15,0-7-44 16,20-6-75-16,10-2-263 15</inkml:trace>
  <inkml:trace contextRef="#ctx0" brushRef="#br0" timeOffset="12098.59">27952 499 163 0,'0'0'123'0,"0"0"-40"15,0 0 10-15,0 0 13 16,0 0-50-16,0 0 1 16,-8-5 1-16,5 5-20 15,-2 0-8-15,-2 0 21 16,-2 5 10-16,-6 6-12 15,-2 2-20-15,-2 1-6 16,0 2-2-16,1 2 9 16,-2 2-9-16,5-1-14 0,1 4 8 15,6 0-1 1,3-1-6-16,5 2 9 0,0 1 1 16,0-1-2-16,2-1 0 15,6 1-5-15,2 1-1 16,5-1-3-16,-2-1 3 15,4-1-1-15,-1-1-9 16,2-3 4-16,3-4-2 16,-2-1-2-16,2-5-1 15,1-4 1-15,0-2 6 16,0-2-1-16,2 0-3 16,-2-6 6-16,-4-7-3 15,-3-3 1-15,-8-5-1 0,-4-5 1 16,-3-5-3-1,0-7-2-15,-3-5 3 0,-10-1-4 16,0-1 2-16,0 3 0 16,2 10 0-16,2 6 0 15,1 6 9-15,1 5 3 16,1 5-1-16,1 5-3 16,2 2 0-16,2 1-7 15,1 2 1-15,0 0-4 16,0 0 0-16,0 0-2 15,0 0-2-15,0 16 4 16,0 7 0-16,0 7 6 16,1 9 5-16,10 2 7 15,5 3 3-15,6 2-6 0,1 1-6 16,4-1-2 0,1-2-1-16,1-3-3 0,-3-3 2 15,0-6 0-15,-1-4-5 16,-2-5-3-16,-1-7 0 15,2-5-1-15,-6-7-42 16,3-4-61-16,-5 0-153 16,-7-15-578-16</inkml:trace>
  <inkml:trace contextRef="#ctx0" brushRef="#br0" timeOffset="13169.74">28399 226 254 0,'0'0'65'0,"0"0"-19"15,0 0 43-15,0 0-15 16,0 0 10-16,0 0-24 15,-5 3 6-15,5 16 15 16,0 5-11-16,2 10-10 16,1 4 11-16,0 0-25 15,1 4-6-15,2-2-11 16,0 4 4-16,3 1-6 16,2 3-11-16,0-2-6 15,0-3-3-15,0-6 1 16,0-5-4-16,-2-6 0 15,0-6-3-15,0-5 5 16,-3-7-4-16,-4-3 2 16,1-4-3-16,-2-1 2 15,-1 0 5-15,2-10 5 0,-2-11-1 16,0-9-11-16,0-5 0 16,0-8-1-16,0-2-10 15,0 0-10-15,0 3-4 16,0 8 11-16,0 7-7 15,3 12 0-15,3 5 6 16,-1 6 11-16,-2 1-3 16,-1 1 5-16,1 2 1 15,0 0-1-15,6 0-1 16,4 9 2-16,4 5 2 16,4 5 2-16,-1 5 0 15,-2 4-4-15,2 1 1 0,-2 0 1 16,-2 1 9-16,-2-2-9 15,-1 1 5-15,-6-1 8 16,-2 0 1-16,-4-2-6 16,-1-1-2-16,0-1 2 15,0 1-2-15,-10-1 2 16,-5-1-1-16,-2 0 6 16,-2-4-11-16,0-3 6 15,-1-2 9-15,-2-4-2 16,2-3 1-16,0-4 0 15,-1-3-3-15,1 0-2 16,1-10 7-16,1-8-1 16,5-5-15-16,2-7-1 15,4-2-1-15,2-2-2 0,4 3-4 16,1 7-13-16,0 4-23 16,12 6-60-16,6 1-31 15,4 2-207-15,0 0-268 16</inkml:trace>
  <inkml:trace contextRef="#ctx0" brushRef="#br0" timeOffset="13684.68">29186 517 115 0,'0'0'379'16,"0"0"-277"-16,0 0 59 15,0 0-26-15,0 0-35 0,0 0-31 16,-47-23-19-16,33 23-7 16,-2 0-3-16,-1 7-10 15,-2 4 1-15,-2 7 4 16,2 6-7-16,1 6-5 15,3 6-1-15,5 3-3 16,5 0 0-16,5 1-3 16,0-1-4-16,8-3-6 15,14-4 3-15,5-4-5 16,7-5-3-16,5-6-1 16,5-7 1-16,3-6-2 15,-4-4-26-15,-7 0-87 0,-12-7-200 16,-17-12-595-16</inkml:trace>
  <inkml:trace contextRef="#ctx0" brushRef="#br0" timeOffset="17036.16">25518 16298 805 0,'0'0'68'0,"0"0"54"15,0 0-33-15,0 0 25 16,0 0-19-16,0 0-46 15,0 0-13-15,-11-35-25 16,11 35-11-16,0 1-1 16,0 15 1-16,6 4 9 15,8 6 7-15,1 5-5 16,-1 2-4-16,2 3 13 16,1 6-13-16,-2-3 5 15,2 3-6-15,-4-3-5 16,2-2-1-16,-4-5 0 15,-1-3 8-15,-4-9-7 16,-2-6-2-16,-2-4 2 16,1-7-1-16,-2 0 0 0,1-3 0 15,-2 0 2-15,0 0 2 16,0 0-4-16,0-16-17 16,0-8-94-16,-12-5-166 15,-4-5-619-15</inkml:trace>
  <inkml:trace contextRef="#ctx0" brushRef="#br0" timeOffset="17503.4">25519 16280 540 0,'0'0'151'15,"0"0"-122"-15,0 0 84 16,0 0 40-16,0 0-82 15,0 0-28-15,-7-5 4 16,7 4-17-16,0 0-24 0,16-5-1 16,9-2 75-1,8-2-34-15,5-3-29 0,2-1-13 16,2-1 6 0,-4 3-10-16,-5-1 2 0,-7 5 0 15,-10 2 0-15,-9 5-2 16,-7 1 0-16,0 0-14 15,0 0 3-15,0 0 11 16,0 0 4-16,0 0 1 16,0 1-5-16,-11 11-20 15,0 3-91-15,-2 2-113 16,1 1-317-16</inkml:trace>
  <inkml:trace contextRef="#ctx0" brushRef="#br0" timeOffset="17906.97">25625 16556 502 0,'0'0'18'0,"0"0"-10"15,0 0 59-15,0 0 25 16,0 0 1-16,0 0-1 16,0 0-7-16,6 0-31 0,9 0 28 15,5-5 23-15,2-2-47 16,2-3-26-16,1-2 1 16,-4 1-3-16,1 1-11 15,-1 0-9-15,-7 3 11 16,-7 3-8-16,-1 3-2 15,-6-1 5-15,0 2 8 16,0 0-2-16,0 0-10 16,0 0 3-16,0 0-10 15,0 0-1-15,0 0-2 16,0 0-2-16,0 0-1 16,0-5-33-16,0-2-92 0,0-6-685 15</inkml:trace>
  <inkml:trace contextRef="#ctx0" brushRef="#br0" timeOffset="23327.66">17281 3292 84 0,'0'0'75'16,"0"0"23"-16,0 0 6 15,0 0-12-15,0 0-17 16,0 0-2-16,0 0 21 0,-2-41-29 16,1 39 56-16,-1 1-42 15,1-1-11-15,1 1-26 16,0 1-8-16,-2 0-7 15,2 0-14-15,-1 0-9 16,-1 0-3-16,1 0 12 16,-1 0-3-16,1 0-10 15,-1 0 0-15,-3 0 0 16,-5 6 3-16,0 4 7 16,-5 3-7-16,3 1-2 15,1-2 2-15,1 2-3 16,4-1-1-16,3 1 0 15,2 0 1-15,1 3 1 16,0-1 1-16,0-1-1 0,7-2 9 16,6-3-10-16,1-2 1 15,1-8 2-15,3 0 1 16,0 0-1-16,0-3 6 16,1-9 3-16,-2-2-4 15,-3-3-6-15,-3 0 3 16,-6 0 1-16,-4-2-1 15,-1 3-4-15,0-2 2 16,0 3 16-16,-5 3-4 16,-2 0-5-16,1 4 0 15,0 2-2-15,0 2-2 0,5-1 0 16,-1 4 3 0,1 0 2-16,1 1 0 0,0-2-1 15,0-1 5-15,0 3-4 16,0-1-1-16,0 1-3 15,0 0 5-15,0 0-2 16,0 0-1-16,0 0-3 16,0 0-3-16,0 0-1 15,0 0 1-15,0 0-3 16,0 0-1-16,0 1-3 16,0 13 1-16,14 6 3 15,1 6 0-15,6 2 1 16,3 2 0-16,0 1-1 15,6-1-16-15,1-5-118 16,-7-5-411-16</inkml:trace>
  <inkml:trace contextRef="#ctx0" brushRef="#br0" timeOffset="24510.63">18471 3439 205 0,'0'0'125'0,"0"0"29"15,0 0-23-15,0 0-6 16,0 0 6-16,0 0-26 15,0-23-12-15,-1 21-12 16,-1 2-11-16,1 0-44 0,-1 0-12 16,1 0-8-1,-3 0-6-15,-3 0 0 0,0 6 3 16,-2 5 5-16,0 2-4 16,3 2-2-16,3 1-2 15,0 2 1-15,3 0 1 16,0-3-1-16,0 1-1 15,3-3-6-15,8-5 5 16,0-3 1-16,3-4 0 16,2-1 0-16,2 0 1 15,0-6 3-15,1-8-2 16,-5-3-1-16,-6-2 1 16,-4-1-1-16,-4 0 1 0,0-2-2 15,0 1 2-15,0 4 0 16,-6 3-1-1,0 4-1-15,0 3 0 0,0 3 0 16,0 0 6-16,3 1 13 16,2 1-1-16,-1 1 6 15,1 1-9-15,1 0 4 16,0 0-2-16,0 0-8 16,0 0-3-16,0 0-6 15,0 0-1-15,0 10-6 16,6 8 7-16,7 5 6 15,4-1 1-15,2 1-4 0,1-2 2 16,2-1-5 0,-2-5 0-16,0-1-6 15,-2-5-38-15,-2-6-77 0,-5-3-185 16,-7 0-369-16</inkml:trace>
  <inkml:trace contextRef="#ctx0" brushRef="#br0" timeOffset="24755.11">18516 3158 969 0,'0'0'52'16,"0"0"39"-16,0 0 28 15,0 0-51-15,0 0-55 16,0 0-12-16,22 43 2 16,1-17 0-16,1 2-3 15,-2 1-49-15,-4-7-204 16,-11 0-764-16</inkml:trace>
  <inkml:trace contextRef="#ctx0" brushRef="#br0" timeOffset="26078.93">19137 3227 29 0,'0'0'577'0,"0"0"-476"15,0 0 42-15,0 0 10 16,0 0-61-16,0 0-32 16,-6 0-40-16,6 0-18 15,0 12 3-15,0 8-4 16,4 7 9-16,5 0-2 15,0 3 5-15,0-2-3 16,-1-3-2-16,0-4-4 16,-3-4-2-16,-1-5-2 15,1-7 2-15,-3-2 0 16,-1-3-2-16,1 0 0 0,-2 0 4 16,1 0-1-1,1-4 3-15,-1-10 10 0,3-2-16 16,-1 2-1-16,3-1-20 15,0 2 7-15,3 2-10 16,1 1 7-16,1 3 2 16,0 1 7-16,0 2 4 15,-2 2 2-15,1 2 2 16,-2 0 0-16,0 0 0 16,-1 5-4-16,1 4 4 15,4 5 1-15,-5 0 0 16,2 0-1-16,1 3 0 15,-4-2 0-15,-1-1 0 16,-2-1-1-16,-3-2 1 16,0-2 0-16,0-2 0 0,0-3 1 15,-5 0 4-15,-7-1-1 16,-1-1 3-16,-8-2 6 16,2 0 1-16,-2 0-7 15,4 0 1-15,7-8-4 16,7-3-4-16,3-3-39 15,0-2-103-15,16-1-239 16</inkml:trace>
  <inkml:trace contextRef="#ctx0" brushRef="#br0" timeOffset="27062.75">20336 3185 383 0,'0'0'257'0,"0"0"-179"15,0 0 83-15,0 0-25 16,0 0-53-16,0 0-54 16,-3-7-29-16,3 7-2 15,0 15 2-15,0 6 7 16,0 2 1-16,6 1 4 15,5 1-4-15,-1 0 3 16,-2-5-11-16,0 0 3 16,-2-4 0-16,-1-5-3 0,-4-2 0 15,1-7 3-15,-2 0-3 16,0-2 0-16,0 0 0 16,0 0 7-16,0-10-3 15,0-3-1-15,0 0-5 16,0 2 4-16,0-2-3 15,0 5 1-15,0-1-8 16,0 2-4-16,1 3 11 16,6-1-3-16,1 2 4 15,1 3 0-15,0 0 1 16,3 0 1-16,-1 0-1 16,-1 5 0-16,0 8 0 0,-2 2-1 15,-2 3 1-15,0 2 0 16,-3-1 2-16,-1-1-3 15,-2-1 0-15,0-3 2 16,0-2 11-16,-3-4 5 16,-5-1 1-16,-1-1 12 15,-6-4 0-15,-5-2-6 16,-6 0-16-16,-6 0-7 16,1-9-4-16,6-8 0 15,10-7-37-15,14-4-83 16,1-6-229-16,3-3-324 15</inkml:trace>
  <inkml:trace contextRef="#ctx0" brushRef="#br0" timeOffset="27296.11">20360 2904 527 0,'0'0'201'16,"0"0"-130"-16,0 0 56 15,0 0-29-15,0 0-52 16,0 0-33-16,3 32 16 16,10-6-17-16,-1 0-2 15,2 4-10-15,-2-3-7 0,-5-5-276 16</inkml:trace>
  <inkml:trace contextRef="#ctx0" brushRef="#br0" timeOffset="28232.79">21212 3266 479 0,'0'0'72'0,"0"0"18"16,0 0 21-16,0 0-12 15,0 0-32-15,0 0-15 16,-3-12-24-16,-3 12 2 16,-3 0-19-16,-3 10-6 15,-1 2 2-15,1 6 5 16,3 0 13-16,2 4-4 16,4 4 0-16,3 2-1 15,0-2 1-15,1 3-7 16,14-5-7-16,3-2-7 15,9-5 0-15,10-7-3 0,8-10-60 16,8 0-161-16,1-17-172 16</inkml:trace>
  <inkml:trace contextRef="#ctx0" brushRef="#br0" timeOffset="28898.49">22146 3133 467 0,'0'0'153'0,"0"0"-57"15,0 0 51-15,0 0-25 16,0 0-54-16,0 0-39 0,-6 8-13 16,6-1-1-1,0 6-8-15,0 4 15 0,0 4 1 16,0 3 5-16,6-2-8 15,9-1-6-15,1-2-4 16,4-5-10-16,2-6 1 16,5-3-3-16,6-5 2 15,4 0-37-15,-1-14-74 16,-2-6-169-16,-7-4-24 16</inkml:trace>
  <inkml:trace contextRef="#ctx0" brushRef="#br0" timeOffset="29110.65">22274 2796 634 0,'0'0'109'15,"0"0"-37"-15,0 0 58 16,0 0-63-16,0 0 34 15,-13 82-56-15,13-44-16 16,16-1-10-16,8 3-15 16,3-1-4-16,1-2-68 15,-7-2-365-15</inkml:trace>
  <inkml:trace contextRef="#ctx0" brushRef="#br0" timeOffset="37562.62">18240 4887 486 0,'0'0'36'16,"0"0"21"-16,0 0 12 16,0 0 32-16,0 0-31 15,0 0 1-15,0 0-19 16,-25-34 17-16,19 34-35 15,-2 0-7-15,-1 0-14 16,-4 1-2-16,2 8-6 16,-1 1-1-16,2 1 5 15,0 2-8-15,-1 0 9 16,1 3-5-16,1-2 0 0,3 1 3 16,6-3-3-16,0 0 0 15,0-3-3-15,1 0 5 16,11-3 4-16,4-1-8 15,3-5 5-15,1 0-2 16,3 0 5-16,-1-10-7 16,-1-3-3-16,-3-1-1 15,-6 2 9-15,-6-1-8 16,-4 1 7-16,-2 0-4 16,0-1 2-16,-5 2-6 15,-7 0 0-15,-3 5 0 16,0 3-2-16,-3 3 4 0,-1 0 1 15,-4 0-1-15,1 11-1 16,0 5-2-16,4 2 2 16,3 1-2-16,7-4 0 15,8-1 1-15,0-1-1 16,0-5 1-16,7 0 5 16,6 1-4-16,0-6 2 15,3-2 0-15,4-1-1 16,1 0-1-16,0-10 1 15,-5-2 4-15,-4 0-4 16,-6-3-2-16,-4 0 4 16,-2-2 0-16,0 2-2 15,-5 0-2-15,-10 2 2 16,5 6-6-16,-2 3 0 0,3 4 4 16,1 0-3-16,2 0 5 15,2 0-4-15,2 0 0 16,0 11-1-16,2 0 5 15,0 3-3-15,0 2 1 16,4-2-1-16,9-3-1 16,4-2 3-16,-1-6-1 15,3-3 0-15,1 0 0 16,1 0 0-16,-2-12 0 16,-2-3-3-16,-6-2-7 15,-6 0-3-15,-5-3 13 0,0-2 3 16,-9 6-1-1,-7-1-2-15,-2 7-2 0,-2 6 2 16,0 4-3-16,-1 0 0 16,1 8 4-16,2 7-2 15,5-1 1-15,4 0 0 16,5 2 2-16,4 0-2 16,0 0 0-16,0 0 1 15,4-4 5-15,9-1-4 16,3-2 0-16,1-6-2 15,-2-3 2-15,3 0-2 16,-3-3 3-16,0-8-3 16,-4-5-6-16,-7-1 6 15,-1-4-4-15,-3-1 4 16,-4-2 1-16,-12 3-1 0,-4 5 0 16,3 5-2-16,-2 5 4 15,4 5 5-15,0 1-7 16,4 0 3-16,1 2-1 15,1 11-2-15,3 3-2 16,1 0 2-16,5 0 0 16,0 0 2-16,0-2 0 15,7-3-1-15,5-3 1 16,4-2-2-16,1-5 0 16,3-1 1-16,3 0-1 15,-5-12-12-15,-1-6 1 16,-7 1-14-16,-6 1 21 15,-4-1 3-15,0 1 1 16,-6 4 1-16,-6 2-1 0,-4 3-4 16,1 6-4-16,-2 1 8 15,2 0-1-15,-3 4 0 16,5 4 1-16,1 5 0 16,6-2 0-16,5 2 0 15,1 1 2-15,0-1 0 16,0 1 3-16,3-2 1 15,10 1-5-15,-1-5 0 16,4-2-1-16,1-6 0 16,-1 0 0-16,-2 0 0 15,-1-4 0-15,-4-6-3 16,-5-3-4-16,-4-2 7 16,0-2 0-16,0-1 1 0,-10-2 0 15,-6 0-1-15,2 6 0 16,-1 4 0-16,2 6 0 15,0 3-8-15,0 1 5 16,-1 1 1-16,0 13-1 16,2 6 3-16,2 0 1 15,7 1-1-15,3-1 5 16,0-1-1-16,0-2-1 16,11-3-2-16,5-4 7 15,1-3-8-15,1-5 2 0,3-2 0 16,0 0-2-1,-3-7 0-15,-2-8-4 0,-7 0-8 16,-4-3 4-16,-5-2 8 16,0-3 1-16,-5 2 1 15,-8 4-1-15,-5 5-1 16,-1 3-2-16,1 9-5 16,-2 0 3-16,2 0 4 15,1 5 2-15,0 7 1 16,4 0-3-16,4 1 1 15,3 1-1-15,6 0 2 16,0 1 0-16,0 2 4 16,4-4 1-16,7-3-1 15,2-1-4-15,5-5 1 16,0-2 0-16,-2-2 0 0,2 0 2 16,-3-8-5-1,-2-4-7-15,-5-3 7 0,-5 1 0 16,-3-4-1-16,0-2 2 15,-3 2 0-15,-12 3 1 16,2 4-2-16,-2 5-1 16,1 5-7-16,4 1 5 15,-3 0-2-15,1 7 5 16,-2 8-2-16,5 4 2 16,3 1 0-16,3 2 5 15,3-2-1-15,0 0 0 16,0-4-1-16,8-3 0 0,2-3 2 15,4-6-3 1,-1-2 0-16,5-2 4 16,0 0-5-16,1-5 4 15,-1-6-5-15,-6-3-3 0,-4-2-2 16,-5-1 5-16,-3-1 1 16,0-1-1-16,-5-1 0 15,-7 5 1-15,-3 3-1 16,3 5 0-16,-1 4-7 15,-2 3-4-15,0 0 11 16,0 8 0-16,3 9-1 16,0 3 1-16,6 0 1 15,5 1 0-15,1-2 6 16,0 1-5-16,4-4 6 16,6-3-8-16,3-5 0 0,-1-5 0 15,1-3 3-15,0 0-2 16,1 0 2-16,-2-10-3 15,-3-4-2-15,-6-5 2 16,-3 0 0-16,0-2 2 16,-2-1 2-16,-8 5-2 15,-1 6-2-15,1 7 0 16,-1 4-4-16,2 0 0 16,-7 6 3-16,1 12-4 15,0 5 4-15,3-1-34 16,3-2-324-16</inkml:trace>
  <inkml:trace contextRef="#ctx0" brushRef="#br0" timeOffset="41757.56">20089 4852 74 0,'0'0'540'15,"0"0"-487"-15,0 0 33 16,0 0 15-16,0 0-7 16,0 0-48-16,0 0-14 15,-41-23-13-15,34 23-9 16,1 0 2-16,-3 0 0 16,1 0 5-16,1 6-7 15,-2 4 12-15,3 0-11 16,3 2 5-16,2-1-1 15,1 3-4-15,0 0-5 0,0 0 5 16,4 2 0-16,6-2-5 16,-1-3-1-16,4-2-5 15,0-4 1-15,2-3 2 16,3-2 1-16,0 0 2 16,1-6-6-16,0-8 0 15,-5-4-4-15,-7-4 0 16,-4 0 4-16,-3 0 2 15,0 1-2-15,-7 1-2 16,-7 6-1-16,-4 5 3 16,0 3 3-16,-2 6-3 0,-1 0-2 15,1 0 2 1,4 0 0-16,4 6 2 0,5-2-1 16,2 0-1-1,4 6-3-15,-1 0 3 0,2 6 0 16,0-1-3-16,0-1 2 15,8-1 1-15,5-2 0 16,-1-3 4-16,1 0-4 16,1-6 0-16,2-2-5 15,-1 0 0-15,3-4-2 16,-3-10-24-16,-3-3 0 16,-5-2 10-16,-5-3 10 15,-2 3 7-15,0 1 1 16,-5 5-2-16,-5 6 5 0,-2 3 3 15,-2 4 1-15,-3 0-3 16,-1 4 1 0,3 7-1-16,0 0 5 0,8 0-3 15,2 0 4-15,5-2-5 16,0 2 2-16,0-2-1 16,0 4 5-16,9-5-2 15,3-4-5-15,-2-2 2 16,2-2-3-16,2 0 0 15,-2 0-2-15,-1-10 2 16,-3-1-6-16,-4-2 1 16,-4-4 3-16,0 2 1 15,0 0 2-15,-3 2-1 16,-6 3 2-16,-1 7 3 16,1 1 1-16,-2 2-4 0,-2 0 1 15,0 11 0 1,-3 3 0-16,5 0 9 0,2 0 0 15,3-2-2-15,6 1-6 16,0 0-3-16,0-2 7 16,0-3-7-16,7-1 0 15,5-4 1-15,2-2 3 16,1-1-5-16,-2 0 0 16,2-5-5-16,-4-6-13 15,-3-1 17-15,-6-2-2 16,-2-2 3-16,0 0 0 15,0 3 0-15,-10 2-1 0,1 5-1 16,-1 5 2-16,0 1 0 16,1 0-4-16,-3 9 4 15,2 4 2-15,2-1-2 16,4 1 0-16,4-1 0 16,0-1 0-16,0-1 0 15,3-3 1-15,8-3-1 16,6-4 0-16,1 0-1 15,0 0-10-15,0-12-16 16,-8-1-10-16,-2-3 5 16,-6 2 1-16,-2 0 26 15,0 0 5-15,-3 5 5 16,-8 3 1-16,2 4 15 0,-4 2-14 16,1 0 3-16,-3 8-4 15,3 2 7-15,3 4 6 16,3-1-5-16,5 0-8 15,1 0 2-15,0-2-6 16,0-1 1-16,7-2-2 16,0-2-1-16,2-3-2 15,0-3 1-15,0 0-5 16,0 0-17-16,-3-9 7 16,-1-3 1-16,-5-1 12 15,0 1 3-15,0-3 2 16,-2 3 1-16,-4 4 7 0,2 4-1 15,-1 4 1 1,2 0 1-16,-3 0-11 0,-3 7 0 16,0 5-3-16,2 4 1 15,2 3-152-15,1-1-268 16</inkml:trace>
  <inkml:trace contextRef="#ctx0" brushRef="#br0" timeOffset="44798.72">20982 4858 200 0,'0'0'139'16,"0"0"-114"-16,0 0 2 15,0 0 35-15,0 0 17 16,0 0-25-16,0 0-4 16,0-23 8-16,-1 22-8 0,-2 1-1 15,-2-2-3 1,-1 1-25-16,2 1 15 0,-1 0-3 15,0 0 4-15,0 0-12 16,2 0-8-16,-2 0-4 16,1 6-1-16,-1 1 0 15,2 3 7-15,-1 0 1 16,3 4-2-16,1 0-2 16,0 0-2-16,0 0 1 15,3 2-1-15,7-5-1 0,5-1-1 16,3-4-3-1,4-5-3-15,1-1-4 0,0 0 10 16,0-3-2-16,-4-8-7 16,-1-3-2-16,-6-2-1 15,-3-2-1-15,-9-2-2 16,0 1 3-16,-2-4-4 16,-14 1 4-16,-2 4 2 15,-3 5 1-15,-1 5 2 16,1 3-2-16,3 5-1 15,0 0-1-15,5 0-1 16,0 5 2-16,3 5-1 16,1 1 0-16,2 2-1 15,1 3 1-15,3 3 0 16,3 0 5-16,0 0-2 16,0-2-2-16,0-3-2 0,10-2 0 15,1-4 1-15,3-3-1 16,6-5 1-16,4 0 5 15,4-2-2-15,-2-9 0 16,-5-1-2-16,-5 0-2 16,-8-1 0-16,-5-1 0 15,-3 0 0-15,0 0-2 16,-8 1 2-16,-10 0 3 16,2 5-1-16,-5 2-1 15,-1 5 1-15,4 1-2 16,-2 0 0-16,5 1 0 0,4 7 0 15,3 1-3 1,2 2 3-16,1 1 4 0,5 2-3 16,0 0 0-1,0-1-1-15,3 1 1 0,8-5 0 16,2-1 2-16,1-4-3 16,2-4 1-16,1 0 3 15,-3 0-3-15,-2-3 4 16,-5-6-3-16,-4-3 0 15,-3-4 2-15,0 0-1 16,-5-2-3-16,-9 1 0 16,-2 6 2-16,1 4 1 15,-1 6-2-15,2 1 2 0,0 0-3 16,1 1 1 0,4 7-1-16,2 4 1 0,3-1 0 15,4 4-1 1,0 0 2-16,0-1 2 0,0 1-4 15,9 0 1-15,2-5 0 16,0 0-1-16,1-5-2 16,1-3 2-16,-1-2 0 15,0 0 2-15,-3-2-4 16,-3-11 4-16,-3-1-4 16,-3-6 2-16,0 1-4 15,0 1 4-15,-10 2 4 16,1 4-4-16,-2 6-1 15,5 2 1-15,2 4 0 0,-1 0 3 16,1 0-3-16,-1 2 0 16,0 9 0-16,2 3 2 15,3 1 4-15,0-1-4 16,0 2 0-16,3-3-1 16,8-1 0-16,0-5-1 15,5-4 0-15,-1-3 0 16,3 0 2-16,0 0-2 15,1-6-3-15,-5-7-9 16,-2-2 4-16,-8-1-4 16,-4 1 11-16,0 0 0 15,0 1-5-15,-6 6 0 16,-6 3 2-16,0 5 0 0,-1 0 4 16,-4 0-1-1,4 9 1-15,0 2 2 0,5 2 2 16,4 2-2-16,4 1 4 15,0 2 1-15,0-2-2 16,3-2 0-16,6-4-2 16,0-2-3-16,1-4 4 15,0-4-4-15,4 0 0 16,-1 0 4-16,1-15-4 16,-1-2-18-16,-7-4 8 15,-3 0 2-15,-3-1 7 16,0 0 1-16,0 6-2 0,-1 8-1 15,-2 5 2 1,-2 3 1-16,-3 0 1 0,-2 6-1 16,-2 9 0-16,-1 4 11 15,6-2 6-15,0 1-10 16,6-2-2-16,1-1-5 16,0-1-4-16,1-4-67 15,9-2-436-15</inkml:trace>
  <inkml:trace contextRef="#ctx0" brushRef="#br0" timeOffset="47986.28">24497 4335 242 0,'0'0'314'0,"0"0"-283"15,0 0 97-15,0 0 25 16,0 0-19-16,0 0-63 16,0-9-23-16,-4 9-15 15,-4 0-2-15,-5 0-17 16,-8 8 1-16,-4 6 13 16,-5 4-8-16,0 4-11 15,2 1 2-15,8 2 2 16,7-1-4-16,8-3-4 0,5 0 1 15,0-6-1 1,6-4-3-16,15-3-2 0,9-7 4 16,6-1 2-16,6-1-3 15,2-14-3-15,-5-4-2 16,-6-4-18-16,-11-1 4 16,-13 0 13-16,-9-2 3 15,0 1 0-15,-9 0 5 16,-8 1 16-16,-3 5-5 15,1 3 7-15,7 6-2 16,0 5 5-16,9 3 6 16,1 0-9-16,2 0 5 15,0 2-7-15,0 0-14 16,0 0-1-16,0 0-6 0,0 5-4 16,6 11 4-16,11 10 10 15,1 2-5-15,3 4-2 16,1 0-1-16,-2 2 0 15,-1-2-2-15,-2-2-1 16,-3-4 1-16,-1-3-17 16,-2-6-48-16,-4-7-75 15,-1-9-236-15</inkml:trace>
  <inkml:trace contextRef="#ctx0" brushRef="#br0" timeOffset="48289.74">24608 3921 777 0,'0'0'228'16,"0"0"-212"-16,0 0 23 16,0 0 46-16,0 0-28 15,0 0-43-15,-5 48 2 16,20-15-9-16,1 5-4 0,4 3-3 16,-5 2-81-16,-3 0-100 15,-5-1-230-15</inkml:trace>
  <inkml:trace contextRef="#ctx0" brushRef="#br0" timeOffset="49090.73">24913 4160 432 0,'0'0'173'0,"0"0"-104"16,0 0 103-16,0 0-24 0,0 0-68 15,0 0-43-15,-3-7-22 16,3 14-12-16,2 13 12 15,6 6 22-15,1 7-23 16,-2 5 1-16,-1 3-2 16,-2 1-4-16,-1 0-4 15,-1-2 4-15,-1-5-6 16,1-6-3-16,1-10 1 16,-3-7 1-16,1-7-2 15,1-4-1-15,-2-1 1 16,0 0 9-16,0-9 7 15,0-11-11-15,0-4-5 0,0-3 0 16,0 0 0-16,0 2-3 16,0 2 1-16,0 6-2 15,6 3-1-15,1 5 2 16,2 2 1-16,3 2-3 16,-2 4 5-16,1 1 0 15,4 0 4-15,-3 0-3 16,1 13 1-16,2 3 0 15,1 4-2-15,0 0 1 16,0 3-1-16,-4-1 0 0,-3-1 0 16,0 2 0-1,-6-3 4-15,-3-2-3 16,0-2-1-16,0-4 4 0,-8-4 1 16,-5-2 3-16,-6-6 0 15,-6 0-3-15,-3-1-5 16,-3-16-2-16,2-7-29 15,6-9-62-15,5-8-201 16,9-7-270-16</inkml:trace>
  <inkml:trace contextRef="#ctx0" brushRef="#br0" timeOffset="49337.9">24972 3880 534 0,'0'0'342'0,"0"0"-327"16,0 0 9-16,0 0 99 16,0 0-35-16,18 95-32 15,-2-54-19-15,3 4-22 16,-2 3-4-16,-1-1-11 15,-4-3-1-15,-3-1-62 16,-3-7-126-16,-6-9-314 16</inkml:trace>
  <inkml:trace contextRef="#ctx0" brushRef="#br0" timeOffset="49970.48">25397 4184 569 0,'0'0'38'0,"0"0"57"16,0 0 33-16,0 0-11 15,0 0-34-15,0 0-31 16,-70 0-14-16,56 11 7 16,0 1-4-16,2 4 0 15,2 4-3-15,6 1-11 16,2 7 1-16,2 2-8 16,0 3 2-16,0-1 9 15,12-1-9-15,4-2-7 16,4-5 5-16,3-5-16 0,5-6-4 15,6-8 0-15,8-5-30 16,3-5-168-16,-5-17-633 16</inkml:trace>
  <inkml:trace contextRef="#ctx0" brushRef="#br0" timeOffset="55912.68">17282 6113 340 0,'0'0'55'0,"0"0"51"15,0 0 8-15,0 0-21 0,0 0-6 16,0 0-15-16,0 0-5 16,0-9-20-16,0 9-12 15,0 0-1-15,0 0-10 16,-3 0-6-16,-7 0-2 16,-2 9-16-16,-2 1 0 15,5 2 6-15,2-2-4 16,4-2-1-16,3 2-1 15,0 0 0-15,0 0 2 16,10-2-2-16,4-3 1 16,4-2 0-16,1-3-1 15,2 0 0-15,1-7 3 0,-2-7-2 16,1-2 0-16,-8 0 2 16,-4-1 1-16,-8 2-3 15,-1 0 3-15,-1 1 2 16,-17 1-1-16,-2 3 0 15,-2 4 2-15,2 5-2 16,-1 1-2-16,6 0 0 16,3 5 0-16,0 5 2 15,4 0-5-15,4 3 2 16,4-1-2-16,0 3 1 16,0-2 0-16,4-1 2 15,9-1-3-15,1-1 1 16,3-3 1-16,1-4-2 0,2-3 1 15,3 0 0 1,-1-3 1-16,0-9-2 0,-5-4 3 16,-7 4-7-16,-5-4 8 15,-5 3-3-15,0 1 3 16,-15 0-4-16,-3 2 2 16,-4 5 3-16,-2 0-1 15,0 5-1-15,3 0 2 16,3 0-1-16,3 5-2 15,4 3 0-15,1 4-1 16,6-2 0-16,4 0-1 16,0 2 2-16,0-1-2 0,10-1 1 15,4 0 1 1,1-3-2-16,1-1 2 0,1-5-2 16,-1-1-4-16,-1 0 3 15,-3-4-1-15,-5-5 2 16,-4-2 0-16,-3-2 2 15,0-2 1-15,-9-3-1 16,-9-1-1-16,-2 2 0 16,0 4-2-16,-1 6 4 15,1 7 4-15,3 0-1 16,-1 0-6-16,3 7 1 16,2 6-1-16,7 3 0 15,3 1 2-15,3-2-1 0,0 2 0 16,4-3 1-1,9-3-1-15,1-2 0 0,2-6-1 16,1-3 0-16,2 0-2 16,1-3 1-16,-1-13 0 15,-3-2-16-15,-7 0 6 16,-7-2 11-16,-2 0 0 16,-3 2 0-16,-12 1 4 15,0 6-3-15,-1 4 2 16,1 7 8-16,-3 0 1 15,0 6-3-15,-1 11-7 16,3-1 5-16,6 2 5 16,7 3-7-16,3-5-2 15,0 0-2-15,5-3-1 16,8-4 0-16,1-5 0 0,-1-4 0 16,2 0-4-16,-3 0 0 15,1-15 3-15,-4-3-3 16,-6-5-4-16,-3 3 8 15,0-4 0-15,-10 6 0 16,-6 3 0-16,0 2 1 16,2 7 1-16,0 5 4 15,0 1 7-15,1 0-12 16,1 7-1-16,2 6 1 16,7 3-2-16,3 0-14 15,0-2-83-15,13-1-296 16</inkml:trace>
  <inkml:trace contextRef="#ctx0" brushRef="#br0" timeOffset="57626.56">19180 6095 292 0,'0'0'76'0,"0"0"-4"16,0 0-13-16,0 0 1 0,0 0-19 16,0 0 12-16,17-33 31 15,-17 33 4-15,0 0-6 16,0 0-1-16,-3 0-29 16,-8 0-24-16,-4 3-22 15,3 8 9-15,0 1 8 16,2-1-4-16,5 0-10 15,2 1-1-15,3 1-2 16,0 0-3-16,0 0 3 16,0-3-6-16,0-2 2 0,6-2-1 15,4-3-1-15,1-3 0 16,3 0 6-16,5-6-2 16,-1-8-4-16,-2-4-18 15,-4-1-16-15,-6-1 31 16,-6 1 3-16,0-1 3 15,-2 4 0-15,-12 2 14 16,0 6 10-16,-2 2-6 16,1 5-7-16,0 1-4 15,0 0 0-15,2 0-9 16,2 9 2-16,5 1 0 16,2 1 5-16,2 5-5 15,2 0 3-15,0 0-2 0,3 1-2 16,9-3 0-16,0-1-1 15,6-4-2-15,-2-5 2 16,-1-4-2 0,2 0 1-16,-5 0-18 0,-3-10-7 15,-3-4 14-15,-5-3-1 16,-1-2 12-16,0 0 0 16,-13 1 0-16,-2 3 5 15,-2 6 6-15,2 2-2 16,2 7 6-16,-1 0-8 15,1 0-4-15,3 9-1 16,1 4 0-16,2 1 2 16,5 1 3-16,2 0-5 15,0-1 1-15,0 0-2 0,10-4-1 16,2-3 0-16,0-6 0 16,2-1 0-16,1 0 0 15,-1-3-6-15,0-11-9 16,-5-2-17-16,-8-4 19 15,-1-1 10-15,-1-1 2 16,-13 3 1-16,-1 1 2 16,1 5 9-16,-2 6 11 15,3 4-6-15,0 3-5 16,-3 1-3-16,2 13-3 16,1 4 4-16,5 2 6 15,5 2-6-15,3-1-2 16,0-3-4-16,9-1-1 0,9-4-2 15,-3-5-2 1,4-5 2-16,-1-3-17 0,0 0-19 16,-2-12-2-16,-5-7-5 15,-6-5 13-15,-5-3 10 16,0-2 20-16,-5-7 0 16,-10 3 3-16,-1 3 1 15,2 6 2-15,1 11 12 16,1 10 15-16,-4 3-14 15,-3 5-17-15,-3 18-2 16,0 4-2-16,5 6 0 16,9 1-11-16,8-1-52 0,0 0-228 15,4-7-337 1</inkml:trace>
  <inkml:trace contextRef="#ctx0" brushRef="#br0" timeOffset="59315.95">21055 5984 7 0,'0'0'383'0,"0"0"-288"16,0 0 16-16,0 0 31 15,0 0-32-15,0 0-53 16,0-4-7-16,0 4-8 16,0 0-2-16,0 0-20 15,-7 0 3-15,-5 8-13 16,-2 4 5-16,1 2-4 15,3 5-5-15,0 1 3 16,2 2-2-16,3 0 7 0,4 1-4 16,1-1-1-1,0-2-4-15,0 0 13 0,7-2-2 16,7-3-2-16,-1-2-5 16,2-3-7-16,0-7 4 15,1-3 0-15,-1 0-2 16,0 0 2-16,-3-8-1 15,-3-8-2-15,-3-1-3 16,-6-4 0-16,0 0-1 16,-9-3 0-16,-7 3-1 15,-5 3 2-15,0 3 0 16,3 8 2-16,-1 6-3 16,2 1 1-16,-1 0 0 15,3 8 1-15,0 5 0 16,6 3 2-16,1 0 1 15,5 4-3-15,3 0 4 0,0 0-4 16,0-3 4 0,8-3 3-16,1-5-8 0,4-3 2 15,3-6 0-15,4 0 5 16,3-3-7-16,1-10 0 16,-5-5-7-16,-7 0-12 15,-7-2 12-15,-5 0 7 16,0 2 0-16,-12 4-6 15,-4 6 6-15,-3 6 1 16,2 2 5-16,0 2-3 16,1 15 3-16,2 2 6 0,6 4 11 15,1 1-7 1,7-3-1-16,0-2 0 0,0-1-10 16,5-8 0-1,10-3-5-15,3-7 0 16,3 0 7-16,2-9-7 0,-3-9-7 15,-4-5-21-15,-8-2 12 16,-7-1 16-16,-1-1 0 16,0 2 3-16,-12 4-1 15,-1 5 4-15,1 8 6 16,0 6 8-16,-4 2-12 16,-1 2-8-16,-4 15 1 15,2 7-1-15,2 3 0 16,4 2-8-16,7 0-135 15,3-7-410-15</inkml:trace>
  <inkml:trace contextRef="#ctx0" brushRef="#br0" timeOffset="60632.83">24637 5579 198 0,'0'0'32'0,"0"0"74"16,0 0-1-16,0 0 12 15,0 0-16-15,0 0 39 16,29-34-24-16,-29 34-13 15,0 0-35-15,0 0-11 16,0 0-15-16,0 0-14 0,0 0-6 16,0 0-8-1,-2 0-1-15,-8 10 2 0,-8 5-9 16,-1 1 7 0,-1 2 5-16,-1 5-12 0,4-1 0 15,5 0 2-15,4-1-1 16,5-1 1-16,3-3-4 15,0-3-1-15,0-3 3 16,11-2-5-16,6-5 1 16,3-3 0-16,4-1 0 15,4 0 7-15,0-9-9 16,-1-4 0-16,-6-4-7 16,-3-2-3-16,-7-2 8 15,-6-1 2-15,-5-2 2 16,0 1 0-16,-2 0-1 15,-10 3-1-15,1 4 4 16,-1 5-4-16,3 6 1 0,3 2 15 16,3 2-8-16,2 0 1 15,-1 1 6-15,2 0 2 16,0 0-10-16,0 0 7 16,0 0-10-16,0 10-4 15,0 10 6-15,0 7 9 16,3 3-8-16,5 4 4 15,2 0 3-15,2 1-8 16,0 0-6-16,3-5-2 16,1 0 1-16,2-2-3 0,-1-4-42 15,-1-4-69 1,-4-7-130-16,-3-8-411 0</inkml:trace>
  <inkml:trace contextRef="#ctx0" brushRef="#br0" timeOffset="61347.7">25001 5403 280 0,'0'0'563'16,"0"0"-544"-16,0 0 4 16,0 0 72-16,-16 102-18 15,16-63-28-15,10 2-8 0,4 3-12 16,-3-3 6-16,-1-4-17 16,-4-2-14-16,-2-7 3 15,-1-7 0-15,-3-7-3 16,2-7-4-16,-2-4 2 15,0-3 0-15,0 0-2 16,0-9-11-16,0-11-9 16,-3 0 11-16,0-4 1 15,3-3-10-15,0-2 1 16,0 2-3-16,0 2-6 16,1 6 4-16,8 3 11 15,3 6-2-15,-4 3 13 16,1 4 0-16,-1 3 19 0,0 0-6 15,1 3 5-15,0 13 3 16,1 3-14-16,-1 5 2 16,-4 3 0-16,-2 3-2 15,-3-2-1-15,0 0-5 16,0-3 7-16,0-4-4 16,-8 0 9-16,1-7-2 15,-3-4 2-15,-1-3-3 16,0-7-5-16,-2 0-1 15,1-3-4-15,2-17-25 16,5-10-55-16,5-4-91 16,0-9-258-16</inkml:trace>
  <inkml:trace contextRef="#ctx0" brushRef="#br0" timeOffset="61647.39">25318 5428 829 0,'0'0'72'0,"0"0"38"16,0 0 15-16,0 0-35 16,0 0-33-16,0 0-15 15,-75 65-3-15,62-33-8 16,4 7 3-16,0 1-4 15,2 3 1-15,4-1 3 0,1-1-9 16,2-5-7-16,0-7-8 16,2-4-9-16,17-9-1 15,11-9-2-15,9-7-79 16,7-7-164 0,-1-18-874-16</inkml:trace>
  <inkml:trace contextRef="#ctx0" brushRef="#br0" timeOffset="70406.89">26047 4914 482 0,'0'0'32'0,"0"0"-31"16,0 0 39-16,0 0 38 0,0 0-7 16,0 0-27-1,0 0-10-15,-7-2 8 0,7 2 12 16,-4 0 24-16,-2 0-19 16,-2 0-27-16,-3 10-18 15,-2 2-4-15,1 1 4 16,5 0-1-16,-1 0-3 15,7-1 4-15,1 0-12 16,0-1 7-16,0-1-9 16,3-2 3-16,6-2-1 15,-2-2 0-15,2-4 2 16,0 0 3-16,4 0 2 16,0-4-5-16,-2-8 9 15,-2-2-13-15,-3-4 5 16,-3 0 4-16,-3-3-6 0,0-2-2 15,-1 0 10 1,-10 5-9-16,-2 3-1 0,0 5 5 16,0 4 8-16,-1 5 0 15,2 1-10-15,0 0 0 16,1 0-3-16,4 5 0 16,-2 7 0-16,6-2-1 15,0 3 0-15,3 3 0 16,0 1 0-16,0 0 0 15,5-1 1-15,5-2-1 16,0-6 0-16,1-1-1 16,1-4 0-16,-2-3 0 15,2 0 1-15,-3 0 1 0,-1-5-1 16,-5-7 1-16,-3-5 1 16,0 0 1-1,-3-1-3-15,-10 2 3 0,-1 3-3 16,0 4 0-16,1 5 0 15,2 4 2-15,2 0 0 16,-1 0-2-16,3 2-2 16,0 9 1-16,1 2 1 15,5-2-1-15,1 4 1 16,0 0-1-16,0 1 1 16,0-4 0-16,3-1 0 15,9-4 0-15,3-2-2 16,1-5 0-16,4 0 1 0,-1 0 2 15,2-10-2-15,-6-5 1 16,-6-3-5-16,-6-1 3 16,-3 0 2-16,0 2 4 15,-15-1 0-15,-3 3-2 16,0 2 1-16,0 4 2 16,2 7 5-16,1 2-2 15,0 0-1-15,6 0-6 16,0 9-1-16,2 3 1 15,4 5-1-15,1 1 0 16,2 0-1-16,0-1 0 0,0-2 1 16,2-3 0-1,8-3-1-15,2-4 1 0,-1-1-1 16,2-4 1-16,-1 0-3 16,1 0 3-16,-1-12 10 15,-4-5-10-15,-4-1 0 16,-4-1 2-16,0-2 1 15,0 2 0-15,-12 0-2 16,0 5 2-16,-1 5-2 16,4 5 2-16,0 4 9 15,-1 0-5-15,1 0-1 16,-1 10-4-16,4 6 0 16,1 2-1-16,3 0 3 15,2-1-2-15,0-1-2 0,0-6 1 16,2 0 0-16,5-5-1 15,0-2-2-15,3-3-2 16,0 0 4-16,3-3 0 16,-2-12-6-16,-1-5-2 15,-5-1 0-15,-5-3 8 16,0-2 0-16,0 3 2 16,-6 2-4-16,-8 2 5 15,4 5-2-15,0 5-1 16,1 6 3-16,-1 3 5 15,-1 0-3-15,-1 0 2 16,-3 0-2-16,-2 12 0 16,1 2 3-16,0 3-4 0,3 4-2 15,0 7-2 1,4 3-1-16,2 6-18 0,4 0-126 16,-2 0-351-16</inkml:trace>
  <inkml:trace contextRef="#ctx0" brushRef="#br0" timeOffset="71907.6">25958 6111 288 0,'0'0'25'16,"0"0"-1"-16,0 0 53 16,0 0-7-16,0 0-30 15,0 0 17-15,-2-22 13 16,2 22 12-16,0 0 2 16,0 0-5-16,0 0-13 15,-1 0-21-15,-5 0-12 16,-3 0-30-16,2 0 2 15,-3 4 24-15,0 6-13 16,0 3-6-16,1 2 5 16,1 2 4-16,4 0 5 0,2-1-6 15,2-2-2-15,0-4-3 16,0 1-6-16,14-5-1 16,4-3-2-16,6-3 5 15,4 0-3-15,2-8-6 16,-2-9-3-16,-3-1-4 15,-8-1-18-15,-8 1 4 16,-9 0 19-16,0-4 2 16,-11 6 4-16,-8-1-1 15,-4 5-2-15,0 7 2 16,0 2 9-16,4 3-2 16,0 0 3-16,5 0-7 15,2 5-2-15,5 4 2 16,-1 2 1-16,5 1-5 0,2 2 2 15,1 1-1 1,0 1-1-16,3 0-1 0,9-1 2 16,-1-2-2-16,3-5 2 15,0-2-3-15,3-6-2 16,1 0 1-16,-1 0 1 16,0-13 9-16,-6-3-7 15,-5 2-1-15,-6-2-2 16,0-1 2-16,0 3 3 15,-14 2-2-15,-2 5 0 16,0 7-2-16,-2 0 1 16,1 0 1-16,1 6-1 15,1 7-1-15,0 2 1 0,6 2 2 16,3-2-2-16,5 2 5 16,1-2-4-16,0-4 3 15,4-1-5-15,10-5 0 16,3-3 1-16,2-2-1 15,0 0 1-15,2-6-7 16,-6-8 3-16,-5-2-1 16,-4-1 3-16,-6 0 1 15,0 0 1-15,-12 2-1 16,-7 4 3-16,-1 5-3 16,1 5 4-16,1 1 6 15,2 0 2-15,2 10-7 0,-1 5 1 16,6 2 6-16,6 1-7 15,3-1 1-15,0 0-1 16,3-4-2-16,10-5-3 16,4-3-3-16,4-5 2 15,0 0-2-15,1-9 0 16,-2-9-18-16,-5-2 14 16,-8-3 1-16,-7 1 6 15,0 0-2-15,-13-1 6 16,-8 3-3-16,1 4 5 15,0 7-1-15,4 4 3 16,2 5 1-16,3 0-6 16,-2 16-3-16,1 6 2 15,1 10-2-15,3 3-1 16,5 6-1-16,3 4-52 0,0 6-170 16,0 2-462-16</inkml:trace>
  <inkml:trace contextRef="#ctx0" brushRef="#br0" timeOffset="74679.8">26174 16434 320 0,'0'0'279'0,"0"0"-208"16,0 0 83-16,0 0 27 15,0 0-73-15,0 0-28 16,0-9-23-16,0 9-9 16,0-3-11-16,5 3-7 15,4-4-15-15,8 0-2 16,9-4-9-16,4 1 0 16,5-2-4-16,3 0-10 15,-2 0-63-15,-5 4-75 0,-9 1-212 16,-14 4-214-16</inkml:trace>
  <inkml:trace contextRef="#ctx0" brushRef="#br0" timeOffset="74881.11">26264 16551 957 0,'0'0'115'0,"0"0"-103"16,0 0 59-16,0 0 14 16,0 0-47-16,0 0-25 0,76-34-13 15,-42 19-1 1,2 1-114-16,-6 1-296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1T11:27:22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16356 3480 25 0,'0'0'43'16,"27"-81"-18"-16,-7 44 10 16,-3 10-2-16,-5 11 3 15,-6 8-20-15,-5 3 10 16,4-1 30-16,2 2-40 15,2 0-14-15,8 1-2 16,-1 0-34-16,-3 2-86 16</inkml:trace>
  <inkml:trace contextRef="#ctx0" brushRef="#br0" timeOffset="1549.22">16717 3266 326 0,'0'0'81'0,"0"0"14"16,0 0 12-16,0 0-6 16,0 0 7-16,0 0 18 15,-33-45-52-15,20 38-39 16,-4 2 20-16,-5 1-24 15,-11-1-14-15,-18 5 6 0,-14 0-12 16,-16 14-2 0,-13 10-5-16,-7 7 6 0,-2 3 3 15,4 1-11-15,16-4 7 16,18-6 9-16,23-7 12 16,16-6-17-16,6 0-7 15,7-2-4-15,1 3 0 16,3 3 0-16,4 5-1 15,5 6 1-15,0 6 1 16,5 2-3-16,14 2 0 16,1 10 6-16,5 3-6 15,5 4 3-15,0 2-2 16,0 2 7-16,0 7 3 0,-2 4 0 16,0 6 0-1,-5 7 5-15,1 1-7 0,-2 3-1 16,-1 2 1-16,-2 2-5 15,2 3 1-15,0 6-4 16,-3-1 3-16,1 5 3 16,-1 2-3-16,-1 0 4 15,-2 3 3-15,4 3 5 16,2 1-12-16,4 1 1 16,5 1-2-16,-1 6 2 15,2 4-3-15,-1 3-2 16,-4 3 2-16,-2-3 0 15,-2 0 6-15,-3 0-7 16,0-1 4-16,-1 1-2 16,-5 2 0-16,2 0-1 0,-3-2 0 15,0 6 1-15,0-1-1 16,-3 4 2-16,-8 5-4 16,-1 7 3-16,-7 11-2 15,-25 7 4-15,-14 11-5 16,-13 7 2-16,-16-5 1 15,-11-4-1-15,-7-6-1 16,-2-8 2-16,2-15-3 16,10-22 0-16,12-22 4 15,16-27-3-15,16-22-1 16,16-19-1-16,9-17 0 16,9-11 0-16,4-4 1 0,1-2 1 15,0 0-1-15,0 0-11 16,6 0-1-16,15 0 2 15,12 1 10-15,8 2 2 16,3 1-2-16,-1 5 0 16,-3 8 1-16,-4 5 1 15,-4 11-3-15,-4 8 1 16,-6 9 0-16,-5 12 4 16,-7 9-2-16,-4 8-1 15,-6 11 0-15,0 12 2 16,0 7-3-16,0 6 1 15,-5 4 2-15,1-2-2 0,-3 4 2 16,4 0-1 0,0-3-1-16,1 2-1 0,2-2 2 15,0 7 1-15,0-1-1 16,0 3 4-16,9 0-1 16,1-3-3-16,1-1 0 15,4 0 3-15,0-5 0 16,3 5-2-16,0 4-2 15,1 1 8-15,-1 7 2 16,1-3-4-16,2 0 5 16,0-4-2-16,3-6 5 15,0-9-1-15,1-7-1 16,0 0 3-16,-2-1-4 16,1-1-3-16,0-2 1 15,-1-3-5-15,-1-4 0 0,0-3 1 16,-1-7 3-16,-2-5-5 15,1-8 1-15,0-7-2 16,0-7 0-16,2-5-3 16,0-3 1-16,-3-8 4 15,0-4-1-15,-5-8 7 16,-3-9-10-16,-3-10-1 16,-5-4 0-16,0-5 2 15,-2-2-2-15,1 0 1 16,-2 0 5-16,0 0 8 0,0 0-1 15,0 0 2 1,0 0-6-16,0 0 6 0,0 0-3 16,0 0 0-16,0 0-3 15,0 0 9-15,0 0-10 16,0 0 2-16,0 0-6 16,0 0 1-16,0 0 7 15,0 0-4-15,0 0-2 16,0 0-2-16,0 0 1 15,0 0-4-15,0 0 2 16,0 0-3-16,0 0 0 16,0 0-3-16,0 0-9 15,4 0-61-15,26-25-170 16,-3-22-111-16</inkml:trace>
  <inkml:trace contextRef="#ctx0" brushRef="#br0" timeOffset="4379.93">31138 4148 844 0,'0'0'146'16,"0"0"-140"-16,0 0-6 15,-41-80 7-15,63 56 7 16,5-2-4-16,4 3 8 16,9 1 5-16,6 5-9 15,8 3-2-15,-1 7-5 16,-3 4-4-16,-4 3-1 0,-6 0 0 16,-2 21-2-1,-5 14-3-15,-5 11 0 0,-7 13 3 16,-8 14 6-16,-10 7 2 15,-3 16-5-15,-6 10 12 16,-13 8 1-16,-5 16-4 16,2 12-3-16,5 19 61 15,-1 15-34-15,5 12-18 16,-2 13 24-16,6 10-8 16,6 4-12-16,3 3-14 15,0 0 5-15,18-15-10 16,15-13-1-16,14-17 3 15,13-22-4-15,10-25 0 16,12-17 4-16,9-29-4 16,0-21 2-16,-3-21-3 15,-12-20-1-15,-14-18 0 16,-13 0-9-16,-17-27-5 0,-16-8 7 16,-16 2 1-16,0 2-13 15,-27 12-7-15,-9 10 24 16,-6 9 3-16,-2 0 9 15,0 26 1-15,-2 19-5 16,1 14 1-16,-2 13-4 16,2 13 0-16,4 6-2 15,1 8 0-15,7 4 0 16,11 9 2-16,7 7-1 16,13 7 2-16,2 12 13 15,24 9-2-15,14 8 12 16,14 5 23-16,3 7-11 0,2 8-9 15,3 2 7-15,-5 3-15 16,0 3-14-16,-2-6 0 16,-3 4-1-16,-6 5-4 15,-6-1 0-15,-7 3 2 16,-6-2-3-16,-2-2-1 16,-2-2 0-16,-7 1 1 15,-3 0 4-15,-6-5-5 16,-5-3 0-16,0-10 3 15,0-5-2-15,-11-5 1 16,-7 0 0-16,-4-4 0 16,-5-4 1-16,-6-2 3 15,1-2 0-15,-4-1 3 0,-2 2 2 16,4 2-4-16,0 4-2 16,2-5 0-16,1-4 3 15,1-8-3-15,-3-16 0 16,3-10 4-16,2-14 2 15,3-13 13-15,4-10-13 16,6-15 3-16,6-7-3 16,3-12-8-16,2-3 3 15,1-8 0-15,0-2-1 16,0-6 1-16,0-3 1 16,1-8-1-16,-1-4-5 15,3-2 7-15,0 0 1 0,0 0-6 16,0 0 5-16,0 0 20 15,0 0-21-15,0 0 8 16,0 0-2-16,0 0-2 16,0 0 1-16,-2 0-6 15,2 0-4-15,-1 0 1 16,-1 0 3-16,-2 0-4 16,3 0 0-16,-1 0 0 15,2 0-1-15,-1 0 3 16,-1 0-4-16,-1 0 0 15,3 0 2-15,-3 0 2 16,2 0 1-16,-1 0 0 16,-1 0-3-16,2 0-2 15,-2 0 1-15,3 0-1 0,-2 0 2 16,2 0-2-16,0 0 1 16,0 0 0-16,0 0 0 15,0 0 1-15,0 0-2 16,-1 0 0-16,1 0 1 15,0 0-2-15,0 0 1 16,0 0 0-16,0 0 0 16,0 0-1-16,0 0 1 15,0 0-1-15,0 0 0 16,0 0 0-16,0 0 1 16,0 0 0-16,0 0-1 0,0 0 1 15,0 0 0-15,0 0 0 16,0 0 0-16,0 0 0 15,0 0 0-15,0 0-1 16,0 0 0-16,0 0 0 16,0 0 1-16,0 0 0 15,0 0-1-15,0 0 1 16,0 0 0-16,0 0 0 16,0 0 0-16,0 0-1 15,0 0 2-15,0 0-1 16,0 0 0-16,0 0-1 15,0 0 0-15,0 0-2 16,0 0 3-16,0 0-1 16,0 0-2-16,0 0 2 15,0 0-2-15,0 0 1 0,0 0-2 16,0 0 1-16,0 0-2 16,1 0 2-16,-1 0-7 15,0 0 1-15,0 0-2 16,2 0-5-16,-2 0-18 15,0 0-38-15,1 10-70 16,-1 8-35-16,-6 3-312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1T11:24:54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5614 4840 178 0,'0'0'172'15,"0"0"-140"-15,0 0 59 16,0 0 28-16,0 0-19 16,0 0-20-16,0 0-11 15,0 0 0-15,7-30-9 16,-7 30-17-16,0 0 2 15,0 0-5-15,0 0-5 16,0-1-7-16,0 1 1 16,0-2-5-16,0 1-4 15,0-2-9-15,-7 0 5 0,-1 1-13 16,-2 1 3-16,1-1 9 16,0 2-8-1,0-2 4-15,0 2-9 0,-1 0 7 16,2 0-3-16,-1 0-3 15,2 0 2-15,-2 0-4 16,0 0 1-16,0 6-2 16,-3-2 0-16,6 2 0 15,-2-2 2-15,0 0 1 16,-1 2 1-16,0 0-1 16,-3-1 2-16,4-1-5 15,-1 1 11-15,2 0-5 16,-2 2-6-16,0-1 12 0,3 1-9 15,0-1 6 1,0 0-2-16,0-1-2 0,0 2-2 16,0 1-2-16,0 2 0 15,-4 2 5-15,5-2-3 16,-1 4 0-16,0-1-2 16,0-1 2-16,-1 1-1 15,3 0 1-15,-1-2 0 16,-1 1 0-16,3-2 3 15,0 0 2-15,1 2-6 16,1-3 0-16,-1 1 1 16,1 0 0-16,-2 0-1 15,2 1 0-15,-1 1-2 16,1 3 2-16,1-1-2 16,0-2 3-16,0 1-1 0,-2-1-2 15,2 1 3-15,0-2-2 16,0 0 3-16,0 2-2 15,0 0 0-15,0-1 1 16,0 5-3-16,0-5 3 16,2 5-2-16,1-5 2 15,1 0-3-15,-1 0 2 16,0-2-1-16,0 0-1 16,3 1 4-16,-3-1-4 15,6 1 2-15,0-1 0 16,0 2 0-16,0-1 1 15,1 0-2-15,4-1 0 0,-4 1 2 16,2 1-3-16,-3-2 1 16,2 0 2-16,0-3-3 15,-2 0 1-15,-1-1 2 16,2-1-2-16,1 1-1 16,-1-3 5-16,2 2-3 15,0-4-1-15,3 2 2 16,0-2 1-16,4-1-2 15,-2 2-1-15,2-2 5 16,-2 0-6-16,-3 0-1 16,0 0 1-16,4 0 1 0,-3 0 2 15,1-2-2 1,-2-3-1-16,2-2 3 0,-4 0-1 16,6 0-2-1,-3-3 4-15,1-1-3 0,5-2 0 16,-5-1 1-16,-1-1-1 15,0 1 1-15,0 0 0 16,-6 0-1-16,6-3 1 16,-2 0-1-16,-1 1 2 15,0-3 1-15,-1 4-1 16,-4-1 2-16,-2 1 2 16,-1 3 1-16,0-2 5 15,-1 0-5-15,-3 3 0 16,0-2 4-16,0 2-6 0,0-3 4 15,0-2-5 1,0 0 1-16,-1 1 0 0,-2 1-5 16,-4 0 4-16,2 1-4 15,-1 2 5-15,0-1-1 16,0 4 8-16,-1-2-3 16,4 0 0-16,-5 1-4 15,1-1-4-15,-3-2 6 16,2 2-5-16,2 0-3 15,0 0 1-15,0 2 0 16,-1 0 1-16,-1 1 0 16,2 0 0-16,-3-1 2 15,2 3 1-15,-1-2-1 16,-1 0 3-16,0-2 0 16,-4 2-4-16,-1-3 0 0,1 3-1 15,-2 1-1 1,2-2-1-16,1 3 0 0,-3-1 0 15,3 2 2-15,0 0-1 16,-3-2-1-16,-3 2 0 16,2-4 0-16,-5-1 2 15,-2-3-3-15,1 5 1 16,1 0 0-16,2 4 0 16,-2 3-3-16,3 0 0 15,-3 0 2-15,0 3-4 16,-4 11-2-16,0 10-18 15,-1 7-31-15,2 10-42 0,-1 5-50 16,0-1-160-16</inkml:trace>
  <inkml:trace contextRef="#ctx0" brushRef="#br0" timeOffset="2168.92">5680 6688 174 0,'0'0'354'0,"0"0"-335"0,0 0 44 16,0 0 49-16,0 0-7 16,0 0-37-16,0 0-33 15,-25-18 7-15,22 18-10 16,-4-2-5-16,0 2 7 16,-4 0-7-16,-2 0-10 15,-2 0 2-15,-1 0-3 16,-1 0 1-16,2 0 4 15,2 0 10-15,-2 0-14 16,6 0-6-16,0 0 0 16,3 2 0-16,-3-1 3 15,0 1-6-15,1-1-4 0,-3 2 0 16,5-2-2-16,-2 2 6 16,2-1 7-16,-4 1-3 15,2-1-12-15,-1 1 8 16,0 3-5-16,-1-3-1 15,1 1 0-15,3 0 0 16,-3 1 0-16,2-1 1 16,1 2-1-16,-2 0-1 15,-2 1 2-15,5-1-2 16,-1 1 0-16,0 1 0 16,0 1 1-16,2-2 2 15,-2 2-2-15,0-2 1 16,3 0 1-16,-3 1-2 15,3 1-1-15,3 0 2 0,-2 2-3 16,1-2 2-16,1 2 0 16,0 1 0-16,0-1-1 15,0 1 1-15,0 0-1 16,0-1 0-16,0 2 3 16,0-2-1-16,0 1 0 15,0-1-1-15,0-1 1 16,0 1-2-16,1-1 1 15,4 0-2-15,-2-2 1 16,3 3 0-16,-1-1 1 16,-1 2 1-16,2-1-3 15,-2-1 4-15,1 1-3 16,-1 1 0-16,2 0 1 0,-1-1-1 16,2 2 2-1,-1-2-3-15,0-1 3 0,0 0-1 16,3 0 1-16,-2-1-3 15,1-1 1-15,3 0 0 16,-1 1 1-16,0-2 2 16,-2 0-4-16,5 0 0 15,-4 1 0-15,3-2 0 16,0 2 0-16,0-3 3 16,3 1-3-16,-3-1 0 15,0-1 2-15,6 1 2 16,-1-4-3-16,0 0-1 0,5 1 2 15,-1-2 3 1,-1 0-3-16,-1 0 3 16,1 0-2-16,0 0 1 0,-2 0-1 15,0-2 1-15,0-2-1 16,0-3 2-16,3-1-3 16,0-5 3-16,2 0-1 15,0-1-2-15,1-2 1 16,-2 3-1-16,-4-3 0 15,0 2 0-15,-6 0 0 16,0 1 0-16,-3-1 0 16,-3 1 3-16,-3 1 2 15,4-1 1-15,-4-2-3 16,-3 0-1-16,3 1-2 0,-1 1-1 16,-1 1 0-16,1-1 1 15,-1 2 0-15,-1 0 0 16,0-1 0-16,0 2-1 15,0 1 3-15,0-3 5 16,-3 1-3-16,-6-2 0 16,0-1-1-16,-1 1-1 15,-1 1 2-15,1-1-4 16,1 2 2-16,1 0-1 16,0 2-1-16,0 1 3 15,2-1 1-15,-3 2-2 16,-1 0-2-16,-1-3 4 15,-1 3-2-15,-4-3-1 16,2 0 2-16,-2 0-2 16,-2 2-3-16,2 0 2 0,1 2 0 15,-3 2 0-15,6 0-1 16,-4-2-2-16,-2 4 1 16,4 1 0-16,-2-1 0 15,-2 2 0-15,-4 0 0 16,-7 0 0-16,-2 0 0 15,-3 0-1-15,-2 11 0 16,0 5-4-16,0 4 4 16,5 8-19-16,-1 8-31 15,4 6-39-15,7 6-38 16,2-2-149-16,4 1-627 16</inkml:trace>
  <inkml:trace contextRef="#ctx0" brushRef="#br0" timeOffset="3565.5">5660 7533 537 0,'0'0'57'0,"0"0"66"16,0 0 49-16,0 0-67 15,0 0-25-15,0 0-15 16,0 0-17-16,-64-12-15 16,51 12 6-16,-4 0-16 15,-1 0 0-15,-4 0 6 16,2 10-18-16,-2-1-10 15,5 2 12-15,0 0 4 0,-1-1 2 16,6 1-8-16,-2 2 0 16,-2 0 1-16,7 3-7 15,-1-2-1-15,1 1 5 16,1 2-4-16,-1-2 2 16,2 2-4-16,2 0 6 15,-1-1-4-15,0 2 2 16,2-2-4-16,-2-1 12 15,0 3-10-15,0 0-5 16,3 3 12-16,-3-2-7 16,3 2 3-16,-3 0-1 15,5 1 1-15,-2-1-4 16,1-2-1-16,2 0-1 0,0-4-2 16,0 1 2-1,0-4-1-15,0 1-1 0,3 0 0 16,6-1 1-16,0 3 0 15,0 0-1-15,3 1 1 16,-3-1 0-16,1-1 0 16,2 2-1-16,0-1 0 15,3 0 2-15,-3-1-1 16,5-1-1-16,-3-5 3 16,3 0-3-16,2-1 5 15,2-1-3-15,0-2 4 16,3-1-4-16,3-3 4 15,-2 1-3-15,3-1 0 16,-4 0-3-16,4 0 0 0,-3 0 1 16,1 0 1-16,1 0 0 15,0-1 3-15,-2-6 0 16,-1 0 6-16,2-2-2 16,-4-3 0-16,5-2-4 15,0-5 5-15,-2 1-7 16,-1-2 3-16,-3 1-2 15,-2-1 1-15,-1 0 1 16,0 0-1-16,-1-1 0 16,-1-3-2-16,-4 0 2 15,1 0 0-15,-4 2-2 0,-1 0 5 16,-4 1-1 0,0 0 5-16,-1 3-3 0,-3 0 2 15,2 2 0-15,-2 2-1 16,0-2-1-16,0 3-2 15,0 1 8-15,0-1-8 16,0-1 5-16,-6 1-3 16,-4-1 2-16,-1 0-4 15,-2 0 0-15,2 1-3 16,-1 2 2-16,-1 0-2 16,1-1 2-16,-3 2-1 15,0 0-1-15,-4 1-4 0,1-2 2 16,-3 2 1-16,0 0-1 15,0 3 0 1,0 3-1-16,-1 1 0 0,1 2 1 16,-4 0-2-16,-2 0-2 15,-6 10 1-15,-6 13-6 16,-7 9-49-16,-6 11-78 16,-4 4-93-16,0-1-330 15</inkml:trace>
  <inkml:trace contextRef="#ctx0" brushRef="#br0" timeOffset="8892.25">7010 7582 329 0,'0'0'206'15,"0"0"-177"-15,0 0 70 0,0 0 45 16,0 0-17-16,0 0-50 16,0 0-30-16,0 0-2 15,-40-7-24-15,25 8-3 16,0 5 10-16,-1 2-3 16,-2-1-9-16,0 0 11 15,0-2-3-15,3 3 4 16,2-4 1-16,1 2-14 15,-3 1-1-15,1 0-10 16,-3 3 4-16,0 1-4 0,1 3 2 16,2 3-3-1,-1 0 2-15,2 0-1 0,1-2 3 16,3 1-2-16,0-3-2 16,4 1-2-16,1 0 6 15,0-2-4-15,-1 4-1 16,1-1 3-16,1 0-2 15,0-1 3-15,0 0 0 16,1 0-3-16,2 0 2 16,0 2-1-16,0-2 1 15,0-1-2-15,0 0 0 16,0 0 2-16,0 1-1 16,0 1 1-16,0 0 0 15,0-2 0-15,6-1-3 16,2 0 1-16,-1-1 0 15,5 1 0-15,-3-1 1 16,4-1-2-16,1 0 0 0,2-2 2 16,1 0 0-16,2-1-2 15,4 2 1-15,-1-2 1 16,3-2-4-16,-1 0 4 16,3-4-1-16,-3-1-2 15,3 0 3-15,-2 0-1 16,2 0-1-16,-2 0 0 15,-1-7 1-15,-1-3 0 16,0-1 0-16,0-2-2 16,0 2 1-16,-1-3 1 0,1-1-1 15,0 0-2 1,-4-2 2-16,-1 1 1 0,1-3-2 16,-5-1 0-16,-2-1 2 15,-3-1-2-15,-5-1 3 16,-2 0 0-16,-2 1 0 15,0-1-2-15,-2 1 7 16,-11-2-7-16,5 0 2 16,-2 1-3-16,2 3 0 15,0 2 0-15,0 4 1 16,2 1-2-16,1 2 0 16,-3 1 5-16,0 2 0 15,-4-2 10-15,-1-2-10 16,-4 1-1-16,-5-3 2 15,0-2-2-15,-4 0-2 0,2 2-2 16,2 1 1-16,0 3 5 16,5 4-5-16,-1 2-1 15,0 3 0-15,-1 1 0 16,0 0-3-16,-1 0 3 16,-1 0 0-16,-1 0-1 15,-1 8-1-15,-3 3 2 16,-3 5-5-16,1 4 0 15,-2 9-18-15,2 12-26 16,-2 11-26-16,6 10-38 16,-1 6-184-16,5 1-710 15</inkml:trace>
  <inkml:trace contextRef="#ctx0" brushRef="#br0" timeOffset="10360.62">6952 10331 732 0,'0'0'64'16,"0"0"-10"-16,0 0 74 15,0 0-48-15,0 0-49 0,0 0 10 16,-71-21-11-16,63 19-6 16,-1 1-5-16,0 1 9 15,-3 0 10-15,0 0-14 16,-6 5-2-16,-1 7-9 15,-5 3 1-15,3 2 7 16,3 3-6-16,0 2-9 16,5 3-1-16,-2 1 1 15,3 3-3-15,2-2-3 16,1 1 8-16,1-3-2 16,2 2-2-16,2-2 14 15,1-1-8-15,0 0-2 16,3-2 2-16,0 1 0 15,0 0-3-15,0 2-1 0,0 0-5 16,0 2 6-16,6 1-4 16,1 1-1-16,-1-3 2 15,2-2-2-15,-2-3-1 16,4-1 1-16,-1-2-2 16,2-2 3-16,0 0-2 15,1 0 1-15,3-3 0 16,0 1 3-16,4-1-4 15,0-2 4-15,3 1-1 16,0-4-4-16,3 0 5 16,0-1 0-16,0-5-2 0,0 1 1 15,0-3-2 1,2 0 2-16,0-1-1 0,-1-15 2 16,2-5 3-16,-1-5 0 15,1-1-1-15,-1-5-3 16,-3-2 0-16,-3 2 0 15,1-1-2-15,-4 4 3 16,-6 1-3-16,3 2 9 16,-6 1 1-16,-3 0 3 15,-3 0-3-15,-2 1 0 16,-1-1-3-16,0 4 5 16,0-3-1-16,0 1-1 15,0 3-4-15,-6-3 0 0,-6-2 5 16,-4 1-2-1,-3-2 2-15,-7-2-4 0,-2-1-4 16,-5 1-2-16,-4 0 0 16,7 4 0-16,-1 1-2 15,2 5 3-15,-1 3-3 16,-1 5 8-16,-6 8-5 16,-5 2-4-16,-7 0-3 15,-2 22 3-15,-9 11-23 16,-2 20-55-16,-3 13-77 15,-6 10-98-15,-4 4-806 16</inkml:trace>
  <inkml:trace contextRef="#ctx0" brushRef="#br0" timeOffset="15368.01">8220 4917 257 0,'0'0'330'0,"0"0"-314"16,0 0 17-16,0 0 78 15,0 0 15-15,0 0-63 16,0 0-31-16,-9-1-16 16,9 1-4-16,0 0 16 15,0 0-7-15,0 0 15 16,0 0-5-16,0-2-6 0,3 0-12 15,12-4-2-15,6 0 2 16,1 1-2-16,1-1-6 16,2 2-1-16,-4 3-1 15,-3 1-2-15,-2 0 0 16,2 1 3-16,-1 13 7 16,-1 1 0-16,-1 5-2 15,0 6-1-15,-5 0 11 16,-1 4-11-16,-4 0 5 15,-2-1-5-15,-3 0-5 16,0-1 5-16,-6-3 6 16,-11-1 0-16,-5-3 2 0,-5-5 4 15,-6 1-2 1,-4-5-3-16,1-7-7 0,2-3 1 16,5-2-6-16,10 0 5 15,7-12-8-15,12-7-17 16,0-2-47-16,11-6-40 15,17 2-69-15,6-1-283 16</inkml:trace>
  <inkml:trace contextRef="#ctx0" brushRef="#br0" timeOffset="15651.61">8521 4932 407 0,'0'0'347'0,"0"0"-300"0,0 0 83 16,0 0-14-16,0 0-27 15,-86 47-20-15,75-27-27 16,1 3-15-16,6 3 3 16,1 0-1-16,1 2 3 15,2 1-14-15,0 1-6 16,6-1-2-16,10-2-6 15,4-5 3-15,1-5-7 16,6-3 0-16,4-11-4 0,3-3-18 16,8-2-64-1,1-17-109-15,-4-9-311 0</inkml:trace>
  <inkml:trace contextRef="#ctx0" brushRef="#br0" timeOffset="16182.17">8703 5139 717 0,'0'0'197'0,"0"0"-176"15,0 0 72-15,0 0-12 16,0 0-20-16,0 0-46 16,11 0-5-16,10-3 5 15,0-5-11-15,3 2 9 16,-5 2-9-16,-5 2 0 15,-7 2-4-15,-1 0-5 16,-3 0 2-16,-2 5 3 16,1 9 3-16,-2 3 9 15,0 1-2-15,0 2 1 0,0 3 9 16,-5-4-4-16,2 2-1 16,-1-4-1-16,4-3-7 15,0-2 6-15,0-5-7 16,4-5 8-16,10-2-11 15,8 0 6-15,8-2 3 16,6-15-7-16,3-4-4 16,-2-2-1-16,-7 1-14 15,-3-3-39-15,-10 0-32 16,-6 1-57-16,-11-1-246 16,0-2-274-16</inkml:trace>
  <inkml:trace contextRef="#ctx0" brushRef="#br0" timeOffset="17096.7">8316 4679 513 0,'0'0'122'0,"0"0"-92"15,0 0 93-15,0 0 25 16,0 0-56-16,0 0-28 16,-5 0-30-16,5 0-11 15,0 1 1-15,15 1 12 16,11-2 15-16,6 0-15 16,8 0-20-16,1 0-3 15,-1-4-5-15,-2-2-7 0,-3 0 5 16,-8 0 1-1,-4 2-6-15,-7 0 1 0,-7 1 2 16,-5 2-2-16,-2 1 1 16,-2 0 2-16,0 0 19 15,0 0-6-15,0 0-5 16,0 0-2-16,0 0-2 16,0 0-8-16,0 0-1 15,0 0-1-15,0 0-19 16,0 0-58-16,0 0-115 15,0 0-437-15</inkml:trace>
  <inkml:trace contextRef="#ctx0" brushRef="#br0" timeOffset="17887.03">9136 4868 257 0,'0'0'359'16,"0"0"-310"-16,0 0 89 16,0 0 18-16,0 0-63 15,0 0-32-15,-7-11-30 16,7 9-9-16,12-1 0 16,6-4-3-16,6 2-11 15,4-1 10-15,2 2-8 16,1 1-2-16,-1 1-8 0,-3 2 1 15,-1 0-1-15,-6 6-1 16,-2 10-4-16,-6 5 5 16,-5 4 3-16,-5 4 4 15,-2 1 0-15,0-1-1 16,0-1-3-16,-15-2-1 16,0-6 2-16,-3-1-1 15,1-5 1-15,4-7-2 16,4 0 0-16,3-7-2 15,-1 0-4-15,4-5-8 16,3-17-48-16,0-5-24 0,3-8-139 16,16 1-204-1</inkml:trace>
  <inkml:trace contextRef="#ctx0" brushRef="#br0" timeOffset="18172.99">9526 4752 586 0,'0'0'106'16,"0"0"-37"-16,0 0 137 15,0 0-126-15,0 0-23 16,0 0-11-16,-51-3-24 16,36 18-3-16,1 12 11 15,1 0 0-15,4 8-2 16,3-1-4-16,5-1-4 0,1-1 0 15,0-3-11-15,10-1-8 16,9-2 2-16,3-6-3 16,4-2-2-16,4-9-40 15,3-4-73-15,0-5-104 16,2 0-192-16</inkml:trace>
  <inkml:trace contextRef="#ctx0" brushRef="#br0" timeOffset="18460.82">9742 4912 370 0,'0'0'596'16,"0"0"-579"-16,0 0 41 15,0 0 34-15,0 0-30 16,0 0-28-16,-23 25 1 15,23-3 2-15,0 1-5 16,0 3-6-16,0 1 0 16,0-1-3-16,3 1-12 15,5-1 0-15,0-3-3 16,-2-5-2-16,1-2-5 16,-1-7-1-16,0-4-1 15,0-3-23-15,0-2-60 16,4 0-92-16,-4-17-204 15</inkml:trace>
  <inkml:trace contextRef="#ctx0" brushRef="#br0" timeOffset="18917.14">9303 4527 461 0,'0'0'170'15,"0"0"-141"-15,0 0 100 16,0 0 40-16,0 0-59 15,0 0-43-15,-4 0-41 16,19 0-5-16,12-2 27 16,6 0-7-16,5-4-20 15,1 0-13-15,1-2 11 16,-1-1-12-16,-2 1-4 16,-7-1-1-16,-6 2 0 15,-6 1 1-15,-9 3-2 16,-4 1 8-16,-4 0-4 0,-1 1 3 15,0 1 13 1,0-1-2-16,0 1-17 0,0-2 3 16,0 2-5-16,0 0 0 15,0 0-37-15,0 0-103 16,-4 0-212-16</inkml:trace>
  <inkml:trace contextRef="#ctx0" brushRef="#br0" timeOffset="19724.47">9978 4714 585 0,'0'0'161'0,"0"0"-112"16,0 0 61-16,0 0-9 16,0 0-47-16,97-34-13 15,-69 32-15-15,0 2-13 16,-1 0-4-16,-2 0-2 16,-3 7 2-16,0 8-2 15,-4 3 4-15,-5 3-6 16,-2 4 2-16,-4 4 4 0,-3 1-7 15,-4-1-3-15,0-1 2 16,0-2-1-16,-13-2 1 16,-8-2 2-16,-6-4-5 15,-4-3 0-15,0-3-14 16,1-7 6-16,6-2-3 16,6-3-5-16,9 0 9 15,9-16-16-15,0-9-68 16,8-3-150-16,13-3-10 15,2-1-176-15</inkml:trace>
  <inkml:trace contextRef="#ctx0" brushRef="#br0" timeOffset="19987.82">10318 4668 312 0,'0'0'206'0,"0"0"-116"0,0 0 33 16,0 0 48-16,0 0-80 15,0 0-24-15,-52-8-3 16,40 10-14-16,1 8-4 16,1 0 3-16,7 7-22 15,1 4-1-15,1 4 7 16,1 4-4-16,0 0-3 16,0 0-10-16,9 0-4 15,7-1-6-15,2-5-5 16,9-3-1-16,6-5-38 0,8-8-114 15,1-6-303-15</inkml:trace>
  <inkml:trace contextRef="#ctx0" brushRef="#br0" timeOffset="23025.5">10546 4857 555 0,'0'0'60'0,"0"0"-42"15,0 0-18 1,0 0 45-16,0 0 56 0,-4 82-13 16,2-54-38-16,1-3-7 15,1 3-8-15,0-6-14 16,0-3 0-16,0-5 1 15,6-4-11-15,5-6 12 16,5-4-14-16,6 0 5 16,5-2-8-16,-1-15 1 15,0 0-7-15,-8-4 1 16,-12-1-1-16,-3 0 4 16,-3-3-2-16,-3-1 7 15,-14 2 7-15,-8-2 14 16,-2 6 6-16,-3 5-4 15,-2 3-9-15,0 10-14 0,1 2-9 16,-2 0-1-16,5 19-6 16,-1 5-73-16,1 5-98 15,-2 3-272-15</inkml:trace>
  <inkml:trace contextRef="#ctx0" brushRef="#br0" timeOffset="25543.59">8420 6740 551 0,'0'0'248'15,"0"0"-211"-15,0 0 68 16,0 0-12-16,0 0-14 16,0 0-31-16,0 0-25 15,57-42-6-15,-29 34 2 16,5 1 0-16,0 1-3 15,3 3-11-15,-2 2 0 16,-7 1-2-16,1 0 2 0,-7 13-5 16,-3 4 3-16,-5 3-1 15,-2 4 8-15,-4 3-3 16,-2 3-3-16,-5 0 0 16,0-1 2-16,-2 1-1 15,-16-2 9-15,-5 0-3 16,-3-3-1-16,-1-4-6 15,2-7 2-15,4-6-5 16,7-7 1-16,6-1-2 16,6-8-6-16,2-17-63 15,7-8-75-15,16-1-109 16,7-2-215-16</inkml:trace>
  <inkml:trace contextRef="#ctx0" brushRef="#br0" timeOffset="25783.38">8857 6650 833 0,'0'0'63'15,"0"0"21"-15,0 0 36 16,0 0-50-16,0 0-4 16,-94 4-15-16,75 13-23 15,3 5-3-15,2 6-16 16,3 4 11-16,4 1-8 15,6 1-2-15,1-1 0 16,0 0-9-16,8-2-1 16,9-1-1-16,5-3-9 0,5-6-85 15,0-10-111 1,3-8-329-16</inkml:trace>
  <inkml:trace contextRef="#ctx0" brushRef="#br0" timeOffset="26178.44">8982 6862 1074 0,'0'0'0'0,"0"0"18"16,0 0 2-16,0 0 12 15,0 0-23-15,0 0-4 16,62-14-3-16,-52 14 2 16,-2 0-4-16,-2 10 0 15,-2 4 1-15,-4 3 3 16,0 1 0-16,0 3 5 16,0 2 2-16,-3 1 5 15,-1-2 8-15,1 2-3 16,1-4-2-16,2-3-5 15,0-3-4-15,0-5 7 16,8-4-6-16,5-2-2 16,4-3-1-16,3 0-1 15,6-14-7-15,2-7 0 0,3-5-27 16,-1 0-80-16,-9-2-36 16,-6-1-301-16</inkml:trace>
  <inkml:trace contextRef="#ctx0" brushRef="#br0" timeOffset="26736.42">8386 6436 344 0,'0'0'388'0,"0"0"-349"16,0 0 14-1,0 0 76-15,0 0-29 0,0 0-34 16,83 0-19-16,-45 0-6 15,-1 0-3-15,0-6-22 16,-4 0-1-16,-5 2-6 16,-5-1 16-16,-4 0-10 15,-7 2-1-15,-5 0 1 16,-4 3-8-16,-3 0 6 16,0 0-3-16,0 0 6 0,0 0-13 15,0 0-3-15,0 0-12 16,0 0-69-16,0 0-137 15,3 2-353-15</inkml:trace>
  <inkml:trace contextRef="#ctx0" brushRef="#br0" timeOffset="27345.11">9387 6690 603 0,'0'0'164'0,"0"0"-104"16,0 0 105-16,0 0-73 15,0 0-6-15,0 0-36 16,-15-13-27-16,17 12-5 16,15-2-6-16,7 0 2 15,4 1-6-15,1 1-3 16,-2 1-2-16,-2 0-3 16,-1 0 0-16,-3 7 0 15,-3 7-1-15,-3 2 0 16,-3 5 1-16,-5 1 0 15,-3 5 10-15,-4 1 1 16,0-3-1-16,0 1 5 16,-10-1-1-16,-8 0-3 0,-3-1 0 15,-2-4-8 1,-3-3 1-16,5-7-4 0,5-7 0 16,8-3-16-1,8-9-32-15,0-15-45 0,21-5-182 16,5-3-85-16,7-2-238 15</inkml:trace>
  <inkml:trace contextRef="#ctx0" brushRef="#br0" timeOffset="27596.63">9751 6617 593 0,'0'0'347'15,"0"0"-310"-15,0 0 85 0,0 0-22 16,0 0-27-16,0 0-35 15,-81-5-12-15,62 27-4 16,1 3-5-16,2 6-1 16,5 4 1-16,5 2 0 15,5 0-3-15,1-2-4 16,0-1 0-16,7-5-8 16,10-1-1-16,4-6-1 15,5-5-17-15,7-9-47 16,8-8-72-16,2 0-193 15,-3-11-432-15</inkml:trace>
  <inkml:trace contextRef="#ctx0" brushRef="#br0" timeOffset="27881.35">9954 6718 1023 0,'0'0'55'16,"0"0"-12"-16,0 0 50 15,0 0-28-15,0 0-40 16,0 0 23-16,-2 68-18 16,2-37-1-16,3 1-3 15,6 4-16-15,-3-3 6 0,0 1-4 16,-1-1-10-16,-2-5 1 15,1-5-6-15,-1-1-2 16,-1-8-51-16,-2-5-129 16,0-9-386-16</inkml:trace>
  <inkml:trace contextRef="#ctx0" brushRef="#br0" timeOffset="28364.49">10164 6575 429 0,'0'0'502'0,"0"0"-477"16,0 0 56-16,0 0 11 16,0 0-16-16,0 0-45 0,0-10-30 15,19 10 7-15,4 0-1 16,4 2-2-16,1 10 5 15,1 6-6-15,-1 3 3 16,-1 6-3-16,-2 1-3 16,-4 3 4-16,0 1-3 15,-5 0-2-15,-5 0-1 16,-7 1-2-16,-4-3 2 16,0-2-2-16,-7 1 2 15,-16-4-3-15,-5-5-17 16,-2-6-34-16,5-8-42 15,11-6-42-15,13-7 1 16,1-22-164-16</inkml:trace>
  <inkml:trace contextRef="#ctx0" brushRef="#br0" timeOffset="28618.76">10504 6578 966 0,'0'0'28'16,"0"0"45"-16,0 0 46 15,0 0-38-15,-68 72-40 16,65-34-6-16,3 2-10 0,0 0-1 16,0 1-6-1,9-8-5-15,4 0-9 0,2-6 2 16,4-5-6-16,1-4-20 15,2-4-55-15,3-11-109 16,-1-3-272-16</inkml:trace>
  <inkml:trace contextRef="#ctx0" brushRef="#br0" timeOffset="29148.62">10777 6838 53 0,'0'0'861'0,"0"0"-815"0,0 0 34 15,0 0 60-15,0 0-51 16,0 0-30-16,-56 50-21 15,48-27-8-15,5 1-8 16,3 2-1-16,0-3-3 16,3-6-8-16,15-7 1 15,5-6-6-15,3-4 0 16,3-2-5-16,-1-18-23 16,-6-5-23-16,-7-2 12 15,-9-3 25-15,-6 1-11 16,0 3 11-16,-10 1 7 15,-14 7 2-15,-6 5 3 16,-4 7 3-16,-5 6-6 16,5 0 0-16,-1 13-68 15,2 7-125-15,8-1-369 0</inkml:trace>
  <inkml:trace contextRef="#ctx0" brushRef="#br0" timeOffset="31668.08">8711 7706 519 0,'0'0'54'0,"0"0"11"15,0 0 93-15,0 0-23 0,0 0-46 16,0 0-25-16,3 0-22 16,6-5-5-16,7-1-13 15,8-3-7-15,5 4 0 16,5 3-6-16,-3 2 0 15,-1 0-10-15,-3 0 2 16,-5 6-3-16,-1 6-5 16,-7 5 5-16,-3 3-2 15,-3 3 7-15,-5 2 0 16,-3 2 5-16,0 0-4 16,0 2-2-16,-9-1 3 15,-7-4-3-15,-8-2-3 0,1-5 7 16,-7-3-3-16,-4-5 0 15,3-3-5-15,2-6 4 16,7 0-4-16,6-3-1 16,10-16 0-16,6-4-36 15,0-7-47-15,13 1-102 16,13 1-204-16,4 1-215 16</inkml:trace>
  <inkml:trace contextRef="#ctx0" brushRef="#br0" timeOffset="31981.44">9153 7664 628 0,'0'0'86'0,"0"0"13"15,0 0 81-15,0 0-100 16,0 0-22-16,-90 5-7 15,69 7-14-15,0 4-14 16,2 2 2-16,4 5-3 16,3 0-3-16,6 4-4 15,5-2-1-15,1 2 11 16,0 1-14-16,4-3 2 16,11-2-1-16,3-3-8 0,4-4 2 15,2-5-5 1,4-5-1-16,7-5-54 15,2-1-111-15,-2-6-356 0</inkml:trace>
  <inkml:trace contextRef="#ctx0" brushRef="#br0" timeOffset="33119.37">9258 7877 752 0,'0'0'127'15,"0"0"-100"-15,0 0 64 16,0 0-8-16,0 0-32 16,0 0-18-16,97-70-20 15,-70 66-5-15,-4 3-5 0,-4 1 0 16,-5 0-3-16,-4 0-3 16,-4 5-3-16,-3 9 6 15,-3 4 8-15,0 1 7 16,0 4-11-16,-3-1 11 15,-8 2-13-15,3-2 10 16,-1-1 0-16,4-5-7 16,4-1 5-16,1-4-2 15,0-4 1-15,0 0 4 16,7-4 1-16,4 0-5 16,2-3 2-16,4 0-4 15,3 0 12-15,3 0-7 0,-1-8-12 16,1-1-1-16,-3-2-8 15,1-1-92-15,-3-3-54 16,-2-3-373-16</inkml:trace>
  <inkml:trace contextRef="#ctx0" brushRef="#br0" timeOffset="33618.81">9772 7572 895 0,'0'0'83'0,"0"0"-42"16,0 0 75-16,0 0-19 15,0 0-38-15,0 0-31 16,-5 0-20-16,20 0-7 16,5 0 13-16,5 0-5 15,0 7-3-15,1 4-2 0,-1 2-3 16,-2 4-1-16,-1 2 0 15,-1 4 0-15,-3 1 1 16,-2 0-1-16,-4 0 0 16,-7-1 1-16,-4-3 3 15,-1-2-4-15,-3-2 6 16,-17 2-2-16,-9-4 1 16,-7 0 1-16,0-6-5 15,8-3-1-15,13-5-4 16,10 0-14-16,5-13-44 15,3-10-98-15,21-1-119 16,7-4-48-16</inkml:trace>
  <inkml:trace contextRef="#ctx0" brushRef="#br0" timeOffset="33867.26">10128 7595 786 0,'0'0'65'15,"0"0"57"-15,0 0-22 16,0 0-12-16,-83-5-28 16,59 18-25-16,4 3-6 15,1 3-11-15,6 4-1 16,8 2-9-16,5 2 7 16,0 0-10-16,6 1-3 15,11-3-2-15,5-1-2 0,6-5-8 16,5-4-63-16,5-8-72 15,-1-7-234-15,0 0-319 16</inkml:trace>
  <inkml:trace contextRef="#ctx0" brushRef="#br0" timeOffset="34130.26">10255 7707 170 0,'0'0'861'0,"0"0"-834"16,0 0 32-16,0 0 47 0,0 0-53 15,0 0-29 1,-27 37 14-16,27-14 2 0,0 2-8 16,0 2-15-16,8 1-5 15,4-1-2-15,-2 0 4 16,-1-3-12-16,3-2-2 15,-3-4-2-15,0-4-30 16,0-4-66-16,-3-7-141 16,-3-3-374-16</inkml:trace>
  <inkml:trace contextRef="#ctx0" brushRef="#br0" timeOffset="34482.42">9691 7286 965 0,'0'0'40'16,"0"0"-8"-16,0 0 58 16,0 0-14-16,0 0-17 15,0 0 8-15,117 16-31 0,-68-16-16 16,-3 0-6-16,-6 0-6 16,-5 0-4-16,-7 0-4 15,-6 0 1-15,-5 0-2 16,-4 2-34-16,-2 2-68 15,-7 2-158-15,-4 1-457 16</inkml:trace>
  <inkml:trace contextRef="#ctx0" brushRef="#br0" timeOffset="34939.94">10448 7575 1004 0,'0'0'35'0,"0"0"6"15,0 0 77-15,0 0-23 16,0 0-41-16,0 0-41 16,-3 5-3-16,20-3-5 0,5 1 2 15,1-2 0-15,3 4-3 16,-1 4-4-16,2 0 0 16,-3 6 1-1,1 2-1-15,-4 4 0 0,-2 3-1 16,-7 1-2-16,-3 2 2 15,-7-1-3-15,-2 0 2 16,0 0-4-16,-12-3 5 16,-13-3-2-16,-5-2-6 15,0-5-21-15,8-6-33 16,10-7 12-16,12 0 13 16,0-12-46-16,14-15-351 0,12-7 96 15</inkml:trace>
  <inkml:trace contextRef="#ctx0" brushRef="#br0" timeOffset="35192.46">10770 7548 795 0,'0'0'78'0,"0"0"-5"16,0 0 54-16,0 0-16 15,-85 61-43-15,79-34-16 16,1 3-11-16,5 1-2 0,0 0-11 16,3-1-11-1,12-3-8-15,5-1-9 0,3-3-1 16,3-3 1-16,1-4-38 16,7-9-96-16,-2-3-157 15,-4-4-463-15</inkml:trace>
  <inkml:trace contextRef="#ctx0" brushRef="#br0" timeOffset="35673.73">11003 7810 722 0,'0'0'268'16,"0"0"-250"-16,0 0 77 15,0 0-3-15,0 0-30 16,0 0-33-16,-30 54 2 16,30-41-12-16,3 0-8 0,15-2 2 15,-1-6-9-15,2-4 1 16,1-1 1-16,-3 0-6 16,-1-1-4-16,-5-13-10 15,-5-3 6-15,-6-5-2 16,0-2 6-16,-3-1-6 15,-12 2 10-15,-8 1 0 16,3 7 2-16,0 2-2 16,4 6-1-16,4 3 0 15,3 3-10-15,0 1-58 16,3 0-60-16,3 0-211 16,3 0-140-16</inkml:trace>
  <inkml:trace contextRef="#ctx0" brushRef="#br0" timeOffset="36230.47">10434 7408 330 0,'0'0'273'16,"0"0"-239"-16,0 0 32 15,0 0 70-15,0 0-33 0,0 0 18 16,57 14-34-16,-24-14-31 15,1 0-8-15,6 0-8 16,5-8-13-16,1-2 0 16,-4-1-18-16,-5 3-7 15,-17 3-1-15,-4 2 0 16,-10 3-2-16,-6 0 2 16,0 0-2-16,0 0 4 15,0 0-3-15,0 0 0 16,-4 3 0-16,-4 7-34 15,-5-2-135-15,-1-2-482 16</inkml:trace>
  <inkml:trace contextRef="#ctx0" brushRef="#br0" timeOffset="39073.42">8763 10548 648 0,'0'0'290'16,"0"0"-272"-16,0 0 16 15,0 0 2-15,0 0 9 0,105-41-16 16,-74 41-11 0,2 0-3-16,0 5-2 15,1 12-2-15,-1 6-6 0,-3 3 1 16,-5 4-5-16,-1 3 13 16,-9 2 4-16,-2 2-11 15,-7-2 8-15,-4-1 3 16,-2-4-4-16,0-3-2 15,-2-6 3-15,-10-3-7 16,-7-3 6-16,-8-3 1 16,-7-3-12-16,-8-4 7 15,-6-5-10-15,8 0-1 16,10 0-37-16,14-13-19 0,16-10-46 16,0-2-243-1,19-7-130-15</inkml:trace>
  <inkml:trace contextRef="#ctx0" brushRef="#br0" timeOffset="39326.31">9235 10585 612 0,'0'0'99'0,"0"0"44"15,0 0 23-15,0 0-65 16,0 0-43-16,0 0-27 15,-88 14 1-15,59 15 0 16,4 5-10-16,5 4 2 16,9 0 7-16,9 2-18 0,2-1-3 15,3-3-4-15,15-7-1 16,4-5-4-16,1-5-1 16,11-8-3-16,9-8-63 15,7-3-127-15,2-13-407 16</inkml:trace>
  <inkml:trace contextRef="#ctx0" brushRef="#br0" timeOffset="41012.81">9475 10846 238 0,'0'0'118'0,"0"0"-50"16,0 0 46-16,0 0-30 16,0 0-21-16,0 0 14 15,0 1-3-15,0-1-4 16,-2 0-17-16,2 0-7 15,-1 0-4-15,1 2-10 16,0-2-9-16,0 0-7 0,0 1 3 16,0-1 5-16,0 0-8 15,0 0-2-15,0 1 4 16,0-1-6-16,0 0 1 16,0 0-3-16,0 0 3 15,0 0-3-15,0 0 0 16,0 0-2-16,0 0 1 15,0 0-2-15,0 0-4 16,0 0 1-16,0 0 3 16,0 0-7-16,0 0 7 15,0 0-3-15,0 0 4 16,0 0-2-16,0 0-5 0,0 0-1 16,0 0-10-1,7 0 9-15,4-1 1 0,2-3 0 16,-1 1 2-16,-3 0 0 15,1 3 0-15,-2-1 1 16,-2 1-2-16,0-2-1 16,-1 2 0-16,-2 0-1 15,-1 0 0-15,-2 0-2 16,2 0 3-16,1 0-7 16,0 12 1-16,-2 1 6 15,1 6 1-15,-2 1 2 16,0 1 4-16,0 1-2 15,-5-4 3-15,-3-2 0 16,0-3 2-16,2-6-5 16,3-3 8-16,0-1-1 15,3-3-6-15,0 0 2 16,0 0 2-16,0 0 3 0,0 0-3 16,0 0-3-1,0 0-4-15,0 0-3 0,3 0 0 16,11 0 1-16,8 0 8 15,3-4-9-15,5-3 4 16,3-2-4-16,1 0 1 16,-4 2 2-16,0 0-3 15,-6 2 2-15,-8 1-2 16,-6 2-1-16,-5 0 1 16,-5 0 0-16,3 1 2 0,-3 1-1 15,0-2 2-15,0 1-1 16,0 0-2-16,0-1 0 15,0 2-1-15,0-1 0 16,0 1-5-16,0-3-38 16,0-2-61-16,0-6-126 15</inkml:trace>
  <inkml:trace contextRef="#ctx0" brushRef="#br0" timeOffset="41510.44">9900 10555 410 0,'0'0'182'0,"0"0"-112"15,0 0 17-15,0 0 93 16,0 0-88-16,0 0-54 16,39-12 8-16,-24 12-18 15,3 0-18-15,0 0 2 16,1 0 0-16,3 12-6 0,-2 2 3 15,4 3-6-15,-4 2-3 16,-1 5 2-16,-3 4 2 16,-6 0 10-16,-5 1-2 15,-1 1 4-15,-4 0-5 16,0-5-5-16,0-1 7 16,-18-4 4-16,-7-5-5 15,-6-2-2-15,-7-3-8 16,-1-5 0-16,5-3-2 15,10-2-12-15,13-6-2 16,11-14-52-16,0-5-116 0,23-4-208 16,6-3-95-16</inkml:trace>
  <inkml:trace contextRef="#ctx0" brushRef="#br0" timeOffset="41778.61">10197 10556 677 0,'0'0'195'0,"0"0"-149"16,0 0 87-16,0 0-50 15,0 0-5-15,0 0-24 16,-78-13-17-16,71 28-15 16,0 6 3-16,2 5-13 0,2 6 4 15,3 2-4 1,0-1 0-16,0 3-10 0,9-2 0 15,6-4 2-15,1-4-4 16,5-6-6-16,6-8-45 16,4-7-49-16,7-5-68 15,2-3-217-15,-7-15-287 16</inkml:trace>
  <inkml:trace contextRef="#ctx0" brushRef="#br0" timeOffset="42081.44">10357 10628 877 0,'0'0'74'0,"0"0"-16"16,0 0 66-16,0 0-47 15,0 0-44-15,0 0-11 16,-8 16 5-16,7 3 21 15,1 5-19-15,0 3-4 16,0 3-3-16,0 2 2 16,0 0-7-16,6 2-6 15,-2-5 0-15,2-2-9 16,-3-5 1-16,1-3-3 16,1-5-3-16,-2-5-16 15,5-3-62-15,0-6-96 0,-2 0-230 16</inkml:trace>
  <inkml:trace contextRef="#ctx0" brushRef="#br0" timeOffset="42476.48">10488 10428 353 0,'0'0'552'0,"0"0"-519"0,0 0 8 16,0 0 31-16,0 0-12 16,0 0-37-16,4 0-17 15,11 12 8-15,3 4-4 16,2 4 7-16,1 1-3 15,-2 1-5-15,-3 5-3 16,-1 3-1-16,-4 2 3 16,-2 4-1-16,-2 0 0 15,-6 0-5-15,-1-1-2 16,0-4 0-16,-3-5 2 16,-13-3-1-16,-3-5-2 15,7-6-8-15,3-6-58 0,4-6-37 16,5-2-72-16,0-20-253 15</inkml:trace>
  <inkml:trace contextRef="#ctx0" brushRef="#br0" timeOffset="42730.5">10716 10460 721 0,'0'0'48'0,"0"0"51"0,0 0 59 16,0 0-54-16,0 0-43 15,-53 72-13-15,45-38-3 16,3 3-17-16,5-2 1 16,0 3-13-16,0-1-7 15,5-2-7-15,7 0-2 16,3-4-10-16,0-5-68 15,9-9-98-15,-2-10-254 16</inkml:trace>
  <inkml:trace contextRef="#ctx0" brushRef="#br0" timeOffset="43076.58">10950 10678 1016 0,'0'0'69'16,"0"0"-57"-16,0 0 55 16,-34 80 30-16,33-58-53 15,1-3-19-15,0-4-17 16,0-7-3-16,13-7 3 15,12-1 0-15,2-4-8 16,-1-18-19-16,-4-4-37 16,-10-4 28-16,-8 2 26 15,-4 1 0-15,-1 6 4 0,-17 7 4 16,-9 9-1-16,-9 5 7 16,-14 8-6-16,-19 17-6 15,-22 6-198-15</inkml:trace>
  <inkml:trace contextRef="#ctx0" brushRef="#br0" timeOffset="53739.21">18764 2671 91 0,'0'0'57'15,"0"0"58"-15,0 0-10 16,0 0-20-16,0 0-9 16,0 0-5-16,0 0-11 15,0 0 4-15,0 0-2 16,0 0-15-16,0 0-16 15,0 0-7-15,0 0-6 16,0 0 3-16,-2 0 8 16,-2-1 11-16,-1 1-13 0,1 0-12 15,-1 0-1 1,-2 0 9-16,1 0-5 0,0 0-16 16,-2 0 6-16,2 0 1 15,-2 0-1-15,2 0-7 16,0 3 3-16,1 2-5 15,2 0 1-15,-3 1 0 16,5-1 1-16,-2-1 1 16,3 0-2-16,-2 3 1 15,2-2-1-15,0 1 2 16,0 1 0-16,0-1 1 16,0 1 0-16,0 1 2 15,0 0 0-15,0 0-4 16,0-2 4-16,0-1-5 0,0 1 2 15,0 0-1-15,2-2 4 16,2 1-4-16,3-1 4 16,0 1-2-16,0-4-2 15,2 2 0-15,1-3 0 16,1 1-1-16,0 2 3 16,0-3-3-16,0 3 2 15,2-3 1-15,-4 0-2 16,0 0 0-16,0 0 2 15,0-3-3-15,-3-2 0 16,-3 0 7-16,0 0 1 16,-3 1-1-16,0-2-3 15,0-4 7-15,0 1-3 16,-2-1-6-16,-4 0 0 16,0 0 1-16,-2 1-1 0,2 1 1 15,-2 0-2 1,2 3 0-16,0-1 6 0,-3 1-7 15,3 1 2-15,0 3 1 16,0-3-2-16,0 4 1 16,-2 0 2-16,0 0-4 15,-1 0 2-15,-1 0-4 16,1 0 3-16,-2 0-1 16,1 0 0-16,1 0 6 15,0 0-6-15,3 0 1 16,-1 2 2-16,2 2 2 0,-1 0-5 15,0 3 0-15,1 0 0 16,2 2-1-16,2-1 0 16,1 1 0-16,0-2-1 15,0 0-2-15,0-1 3 16,0 1 1-16,0 1 0 16,4-1-1-16,5 1 0 15,1-1 1-15,3 0 0 16,-1-1-1-16,2 1 1 15,2-5-1-15,-2-2 1 16,0 0 0-16,-2 0 0 16,3 0 4-16,-3-6-3 15,-1-4 0-15,-1 1-1 16,-4-3 3-16,-3 1 5 0,-2 0-5 16,-1 0-3-16,0-3 0 15,0 2 8-15,-9-3-8 16,-5 2-1-16,0 0 1 15,0 2-1-15,-1 1 2 16,2 1-2-16,0 2 0 16,1 4 1-16,-2 3-1 15,4 0 2-15,-1 0-2 16,1 0 2-16,1 0-2 16,3 0 2-16,-2 4 0 15,4 2-1-15,-3 6-2 16,1 0 1-16,1 2 1 0,4 4-2 15,-1 0 1 1,2 0 0-16,0-2-1 0,0-4 2 16,9-1 4-16,3 0-4 15,0-5 0-15,6-3-5 16,0-3 3-16,4 0 2 16,2-2 0-16,-1-10 4 15,0-2-2-15,-5-1 2 16,-4 0-4-16,-7 4 1 15,-4 0 6-15,-3 1-4 16,0-2-1-16,-1 0 4 16,-13 1-5-16,-4-2 1 15,-1 4-2-15,-2 2 6 0,3 4-6 16,-1 2-2 0,2 1 2-16,4 0-1 0,-2 1-1 15,1 9 2-15,4 2-2 16,0-2 1-16,2 2 1 15,4 1 0-15,2-1-1 16,2 4-5-16,0 2 5 16,0-3-1-16,8-3 1 15,5 1 1-15,0-5 0 16,5-2-1-16,-3-3 1 16,3-3 0-16,0 0 0 15,1 0 1-15,0-6 0 16,-2-5 4-16,-5 0-2 15,-3 3-1-15,-8-1 0 0,-1 0 2 16,0 1 1-16,-3-2-4 16,-13-1 1-16,-2 1 0 15,-4 1-4-15,0 2 4 16,-1 4-3-16,7 3 1 16,0 0-1-16,3 0-1 15,3 0 1-15,1 6 1 16,5 1-1-16,1 3 0 15,3 0 0-15,0 4-1 16,0 0-2-16,1 3 3 16,11-1 1-16,1-4-1 15,0-1-1-15,0-5 2 16,0-3-3-16,2-3 2 0,2 0 1 16,2-1 0-16,-1-12 4 15,-2-3-3-15,-4 0 2 16,-3 0 0-16,-8-1-1 15,-1 2 1-15,0 0-3 16,-10 4 0-16,-3 3 0 16,-5 2 0-16,1 4 0 15,1 2 0-15,3 0 6 16,-1 0-7-16,5 4 1 16,2 0-4-16,4-1 3 15,0 1 1-15,0 0-2 16,0 3 0-16,2 0 2 0,1-1-1 15,0 0 2-15,0 0-2 16,0 0-2-16,0 0 3 16,4-2 0-16,2-3 0 15,-3 2-2-15,0-3 2 16,-3 0 0-16,0 2 1 16,0-2 2-16,0 0 0 15,0 0 2-15,0 0 10 16,0 0 1-16,0 0 2 15,0 0-4-15,0 0-6 16,0 0-2-16,0 0 0 16,0 0-6-16,0 0 0 15,0 0 2-15,0 0-2 0,0 0 2 16,0 0-4 0,0 0 2-16,0 0 0 0,0 0 2 15,0 0-2-15,0 0 2 16,0 0 1-16,0 0-2 15,0 0-1-15,0 1 0 16,0 1 0-16,0-2 0 16,0 0 0-16,0 0 0 15,0 0 3-15,0 0-3 16,0 1-5-16,0-1 5 16,0 0 2-16,0 0-2 15,0 0 0-15,0 0 0 0,0 0 2 16,0 0 0-1,0 0-2-15,0 0 1 0,0 0-1 16,0 0 4-16,0 0-4 16,0 0 1-16,0 0-4 15,0 0 6-15,0 0-3 16,0 0 0-16,0 0 1 16,0 0 4-16,0 0-5 15,0 0 1-15,0 0-3 16,0 0 3-16,0 0-1 15,0 0 0-15,0 0 1 16,0 0 1-16,0 0-2 16,0 0 0-16,0 0-1 15,0 0 0-15,0 0 2 16,0 0 0-16,0 0 2 0,0 0-5 16,0 0 2-16,0 0 0 15,0 0 1-15,0 0 0 16,0 0-1-16,0 0-1 15,0 0 1-15,0 0 1 16,0 0-1-16,0 0 0 16,0 0 1-16,0 0 0 15,0 0-1-15,0 0 4 16,0 0-4-16,0 0 0 16,0 0 0-16,0 0 2 15,0 0 0-15,0 0-2 16,0 0-1-16,0 0 0 15,0 0 1-15,0 0 0 0,0 0 1 16,0 0 1-16,0 0-1 16,0 0-1-16,0 0 1 15,0 0-1-15,0 0 0 16,0 0 1-16,0 0-1 16,0 0 1-16,0 0-1 15,0 0 1-15,0 0-2 16,0 0 2-16,0 0-1 15,0 0 0-15,0 0 0 16,0 0-1-16,0 0 2 16,0 0-2-16,0 0 2 15,0 0-1-15,0 0 1 0,0 0-1 16,0 0 0 0,0 0-1-16,0 0 1 0,0 0 0 15,0 0 1-15,0 0-1 16,0 0 0-16,0 0 1 15,0 0 1-15,0 0-2 16,0 0 0-16,0 0 2 16,0 0-3-16,0 0 1 15,0 0 0-15,0 0 0 16,0 0 1-16,0 0-1 16,0 0 1-16,0 0-1 15,0 0 1-15,0 0 1 16,0 0-2-16,0 0 1 15,0 0 0-15,0 0 2 0,0 0-1 16,0 0 1-16,0 0-3 16,0 0 2-16,0 0-1 15,0 0 1-15,0 0-2 16,0 0 0-16,0 0 0 16,0 0 0-16,0 0 0 15,0 0 3-15,0 0-5 16,0 0 4-16,0 0-4 15,0 0 6-15,0 0-6 16,0 0 4-16,0 0-2 16,0 0 4-16,0 0-1 15,0 0 1-15,0 0 3 16,0 0-1-16,0 0-3 0,0 0 0 16,0 0-2-16,0 0-2 15,0 0 2-15,0 0-2 16,3-1-17-16,0-8-56 15,-3-2-163-15,0-5-879 16</inkml:trace>
  <inkml:trace contextRef="#ctx0" brushRef="#br0" timeOffset="56356.63">18816 4196 212 0,'0'0'87'0,"0"0"-76"16,0 0 9-16,0 0 45 15,0 0 11-15,0 0-34 16,0 0-2-16,0-3 9 16,0 3 8-16,0 0-9 15,0 0-15-15,0 0-8 16,0 0-3-16,0 0-15 15,0 0-1-15,-2 0 4 16,-1 0-1-16,2 0 1 16,-1 0-1-16,-1 0 3 0,-1 6-4 15,-2 4-3 1,0 1 2-16,0 3-1 0,0-2 6 16,3-1-5-16,1-4 13 15,0-4-8-15,2-2-5 16,0-1-1-16,0 0-4 15,0 0 5-15,0 0 3 16,0-4-9-16,7-8 19 16,2-4-10-16,0 2-9 15,-4 3 3-15,-4 0 6 16,-1 2-7-16,0-1 9 16,-4 2 18-16,-8 1-16 15,-1 2 15-15,0 4-13 16,1 1-9-16,-2 0-1 0,1 0-2 15,-1 3-3-15,3 5 0 16,2 1 3-16,0-2-3 16,3 1 6-16,3 0-5 15,2-2 0-15,1-1 4 16,0 1-5-16,0 1 0 16,0 0-1-16,6-1 2 15,2 0-2-15,2-3 0 16,-3-3 1-16,2 0-1 15,3 0 5-15,-2-5 3 16,2-5-5-16,-3-1 1 16,-4 1-3-16,-5 2 4 15,0-2 1-15,0 2 8 0,-11-1-8 16,-4 4 7-16,0 0-2 16,1 3-3-16,3 2-1 15,-1 0 9-15,2 0-13 16,1 0 1-16,0 3 0 15,0 5 0-15,3-3 4 16,3 0-7-16,3 0 2 16,0-1-1-16,0 2-2 15,0-1 0-15,0 1 0 16,9 0 1-16,4-5-1 16,2-1 1-16,5 0-1 15,-4-4 5-15,0-6-1 0,-2-1 4 16,-4 1-5-1,-7 2 1-15,-3-1-3 0,0-1 12 16,0-2-8-16,-14 0-2 16,-2 2 10-16,-3 0-6 15,2 5-2-15,3 2 7 16,2 3-4-16,2 0 2 16,0 0-10-16,3 1 1 15,2 6-1-15,2 0-1 16,2 3 0-16,1 0 0 15,0 3-2-15,4 0-2 16,7 0 5-16,4-4 0 16,0-2 0-16,2-3 0 15,0-4 1-15,2 0 2 16,0 0-1-16,0-11-2 16,-6-1 4-16,-3-1-3 15,-6 2 2-15,-4-4 2 0,0 0-4 16,-10-1 5-16,-6 0-4 15,-3 3-1-15,-1 3 1 16,3 4-4-16,1 4 4 16,2 2-1-16,2 0 0 15,0 0 0-15,1 12-1 16,2 3 0-16,3 0-1 16,1 0 2-16,5 2-1 15,0 2 0-15,4-3-2 16,9 2 0-16,5-5 4 0,-1 0-2 15,2-4 0 1,1-4 0-16,3-5-2 0,1 0 1 16,1-8 1-16,-2-9 0 15,-2-3 0-15,-6-1-4 16,-8 1 2-16,-5 2 2 16,-2 1 6-16,0 0-6 15,-15 3 5-15,0 0-2 16,-3 5-2-16,3 1-1 15,0 4 7-15,5 2-2 16,-1 2 2-16,1 0-2 16,1 0-2-16,0 4 0 15,0 6-2-15,0 0 1 16,3 0-2-16,2 0 0 0,-1-3 0 16,3 0 1-16,2-1-1 15,0 3 0-15,0 0-29 16,0 5-58-16,0 4-95 15,0-1-280-15</inkml:trace>
  <inkml:trace contextRef="#ctx0" brushRef="#br0" timeOffset="57220.55">18638 5131 311 0,'0'0'451'15,"0"0"-419"-15,0 0-17 16,0 0 6-16,0 0 23 15,0 0-19-15,-4 4-8 16,15 3-11-16,2 0 11 16,-3-4-1-16,-1-3 8 15,3 0-14-15,-3 0-6 0,0 0-3 16,0-11 19 0,-3-5 2-16,-3 0-14 0,-3-1-2 15,0 2 2 1,0 2 0-16,-8 3 18 0,1 4 3 15,-2 3 13-15,6 0-14 16,2 1-16-16,1 2 9 16,0 0-8-16,0 0-7 15,-2 0-3-15,2 0 3 16,0 0-1-16,-1 0 1 16,-2 9 0-16,0 2 5 15,-1 0-9-15,1 2-2 16,-1 0-19-16,-5-2-212 0,-7-1-451 15</inkml:trace>
  <inkml:trace contextRef="#ctx0" brushRef="#br0" timeOffset="59945.42">17321 8164 81 0,'0'0'601'16,"0"0"-467"-16,0 0 16 16,0 0-4-16,0 0-27 15,0 0-41-15,0 0-30 16,-9-3-10-16,9 3-20 15,0-1-2-15,0-1-15 16,13-2 5-16,10-1 0 16,10-2-4-16,0 3 0 15,-2 2-2-15,-4 2 0 0,-5 0 2 16,-4 7-2-16,-5 10-6 16,-3 6 1-16,-5 5 3 15,-3 4 2-15,-2 2 7 16,-2 0-4-16,-13-3 0 15,-1-2-1-15,-3-5 3 16,-1-6-2-16,1-6-1 16,-1-3-1-16,1-4-1 15,3-2 0-15,-1-3-1 16,7-3-12-16,5-15-20 16,5-8-55-16,14-8-178 15,16-2-192-15</inkml:trace>
  <inkml:trace contextRef="#ctx0" brushRef="#br0" timeOffset="60195.47">17648 8109 583 0,'0'0'178'16,"0"0"-100"-16,0 0 124 16,0 0-85-16,0 0-43 15,-90 2-29-15,68 16 4 16,1 4-23-16,0 8-4 15,6 3-3-15,2 2 1 16,7 1-9-16,4-2 3 16,2-5-3-16,0-1-4 0,12-3-4 15,9-5-2 1,4-3-1-16,8-6-14 0,5-6-72 16,2-5-124-1,-2 0-318-15</inkml:trace>
  <inkml:trace contextRef="#ctx0" brushRef="#br0" timeOffset="60579.63">17709 8339 767 0,'0'0'389'0,"0"0"-377"16,0 0 31-16,0 0 44 15,0 0-47-15,0 0-30 16,12-7 7-16,12 1-16 16,1 4 4-16,-4 0-2 0,-8 2 0 15,-5 0-2-15,-2 0-2 16,-3 3-2-16,-3 7 3 16,0 6 7-16,0 1 5 15,-7 3 0-15,-9 0 2 16,2 3 5-16,0-3-7 15,6-3-3-15,4-4-5 16,4-2 1-16,0-4-1 16,3-2 0-16,14-3 1 15,6-2 1-15,10-2-4 0,5-14 4 16,2-4-6 0,-3-4-16-16,-7-1-59 0,-9-4-57 15,-9-3-147-15,-12-6-205 16</inkml:trace>
  <inkml:trace contextRef="#ctx0" brushRef="#br0" timeOffset="60932.36">17061 7913 927 0,'0'0'62'16,"0"0"-56"-16,0 0 49 16,0 0 34-16,0 0-1 15,120 2-35-15,-77-5-27 16,-1-6-7-16,-5 2-10 15,-4-1 6-15,-6 2-5 16,-8 3-5-16,-9 1 0 16,-3 2-5-16,-6 0 0 0,-1 0 0 15,2 0 0 1,-2 0-10-16,4 0-80 16,-1 0-133-16,0 0-343 0</inkml:trace>
  <inkml:trace contextRef="#ctx0" brushRef="#br0" timeOffset="61430.13">17849 8082 340 0,'0'0'228'0,"0"0"-139"16,0 0 87-16,0 0 20 15,0 0-60-15,0 0-49 16,1 0-24-16,-1 0-20 15,3 0-23-15,7 0-7 16,3 0-5-16,9 0 3 16,2-1-3-16,1-2-3 15,-3 3-3-15,-2 0-4 16,-3 0 5-16,-7 0-6 0,-2 12 1 16,-4 0 2-16,-2 6 0 15,-2 2 0-15,0 4 0 16,-6 5 6-16,-11 0 1 15,-5-1-6-15,-2-2 1 16,3-5-1-16,2-5-1 16,8-5-6-16,6-4-30 15,5-7-58-15,3 0-88 16,20-11 9-16,10-13-165 16,3-9-218-16</inkml:trace>
  <inkml:trace contextRef="#ctx0" brushRef="#br0" timeOffset="61663.36">18136 8086 666 0,'0'0'130'0,"0"0"-4"0,0 0 44 15,0 0-76-15,0 0-26 16,0 0-19-16,-82 9-16 16,68 11-10-16,5 5-3 15,6 4 1-15,3 0-12 16,0 0-1-16,6 0-5 15,11-5 0-15,2-5 1 16,6-7 1-16,2-4-5 16,7-8-18-16,1 0-28 15,-3-5-73-15,-3-13-85 16,-8-6-260-16</inkml:trace>
  <inkml:trace contextRef="#ctx0" brushRef="#br0" timeOffset="62153.9">17776 7925 474 0,'0'0'252'0,"0"0"-153"15,0 0 81-15,0 0-35 16,0 0-26-16,0 0-56 0,2-3-32 16,17-3 0-16,9-1 4 15,4-3-23-15,0 1-7 16,0 2-2-16,-6 1 0 15,-4 3 0-15,-5-1-6 16,-6 2 2-16,-4 1 1 16,-5 1-34-16,-1 0-77 15,-1 0-132-15,0 0-400 16</inkml:trace>
  <inkml:trace contextRef="#ctx0" brushRef="#br0" timeOffset="62678.49">18222 8104 687 0,'0'0'53'0,"0"0"53"15,0 0 45-15,0 0-80 16,0 0-36-16,0 0-4 15,18-24 4-15,-8 21-12 16,2 1-1-16,6 1-2 16,2 1-3-16,2 0-13 15,2 0-3-15,-3 0 0 16,0 0 0-16,-4 0-2 16,-6 11-5-16,-2 4 1 15,-6 2 5-15,-3 4 4 16,0 2 4-16,0 4-4 15,-15 2 14-15,-6-3-4 0,-2 0 3 16,-3-5-12-16,2-4-1 16,5-3-4-16,7-7-10 15,7-6-89-15,5-1-67 16,0-10-52-16,17-17-433 16</inkml:trace>
  <inkml:trace contextRef="#ctx0" brushRef="#br0" timeOffset="62903.73">18418 8043 801 0,'0'0'121'0,"0"0"-75"0,0 0 91 16,0 0-47-16,0 0-26 15,0 0-20-15,-54 90-10 16,54-62-14-16,0 1-16 15,0-2 5-15,6-4-6 16,7-1-3-16,1-5-9 16,5-4-66-16,3-5-88 15,1-5-196-15,-1-3-259 16</inkml:trace>
  <inkml:trace contextRef="#ctx0" brushRef="#br0" timeOffset="63216.43">18561 8235 729 0,'0'0'274'0,"0"0"-248"15,0 0 69-15,0 0-8 16,0 0-36-16,0 0-23 16,-20 52-4-16,20-38-16 15,0-2 4-15,5-5-8 16,10-5 1-16,1-2-2 15,4 0 0-15,-1-2-3 16,-1-10-11-16,-9-3-21 16,-3-1 27-16,-6-1 5 0,0 0 3 15,-3 3 1 1,-12 2 1-16,-4 3 10 0,-4 5-6 16,-5 4-6-1,-4 0-3-15,-2 2-20 0,3 10-113 16,2 2-286-16,4 0-349 15</inkml:trace>
  <inkml:trace contextRef="#ctx0" brushRef="#br0" timeOffset="63592.81">18192 8287 540 0,'0'0'244'15,"0"0"-126"-15,0 0 27 16,0 0 19-16,0 0-69 16,0 0-43-16,0 0-9 15,-3 3-18-15,3 8-16 0,0 9 28 16,0 2-3-16,9 3-21 16,0 0-8-16,6 2-5 15,0 1 0-15,1 3-59 16,1-3-119-16,-7-1-423 15</inkml:trace>
  <inkml:trace contextRef="#ctx0" brushRef="#br0" timeOffset="70140.05">20772 2700 6 0,'0'0'88'16,"0"0"9"-16,0 0 26 15,0 0-57-15,0 0-25 16,0 0-12-16,0 0-18 16,30-33 8-16,-28 33-12 15,-2 0 3-15,0 0 14 16,0 0 8-16,0 0 22 15,0 0-3-15,0 0 0 16,0 0-5-16,0 0-6 16,-2 0-28-16,-3 0-2 15,-1 0-7-15,0 3 0 16,0 5 1-16,2 3-1 0,-2 2 6 16,3-1 5-16,2 4-7 15,1-2 13-15,0 2 2 16,0-3-9-16,4-3-3 15,9 1 1-15,1-3-6 16,4-2 10-16,1-2-6 16,2-4-1-16,3 0-1 15,1 0-3-15,-4-6 1 16,-2-5 0-16,-2-1 7 16,-5 0-7-16,-6 0 4 15,-5-3-2-15,-1-1-5 16,0 2 13-16,-7 0 2 15,-7 3 19-15,-4 2-12 16,-1 2-8-16,1 2-2 16,-1 3-4-16,4 2-8 0,3 0 5 15,3 0-5-15,0 0 0 16,0 5-1-16,3 2-1 16,0 3-1-16,3 2-1 15,2 2-1-15,1 0 3 16,0 4 0-16,0-4 1 15,6 0-1-15,6-1 1 16,1-5-1-16,2-3 3 16,1-2-3-16,-1-3 5 15,3 0-3-15,-3-3-1 0,0-6 6 16,-4-4-7 0,-1-2 4-16,-7-5-1 0,-3 2-1 15,0-4-1-15,-3 4-1 16,-11 3 3-16,-1 3-3 15,-1 5 1-15,-2 6 6 16,-1 1-7-16,1 0 0 16,0 0 0-16,3 8-1 15,3 2-2-15,1 0 3 16,4 1-1-16,3 0-3 16,1 2 4-16,3 0-2 15,0 0-1-15,0 2 1 16,3-2 2-16,8 0 0 15,3-5 0-15,5-5 0 16,1-3 2-16,4 0 0 16,0 0-1-16,-6-6 2 0,-4-4-2 15,-6-1 1-15,-7 0 2 16,-1-2 1-16,0-1-5 16,-12 0 6-16,-10 2-6 15,-2 5 4-15,-2-3-1 16,-3 8 1-16,3-1-4 15,-2 3 9-15,3 0-9 16,0 4 0-16,2 9-1 16,8-1-1-16,5 1 2 15,4 0 0-15,6 0-6 16,0 1-1-16,0 0 4 0,13-1-1 16,2-2 6-16,3-1-2 15,2-8 0-15,4-2 1 16,-1 0 3-16,3-1 0 15,-4-10-4-15,-2-4 0 16,-6 1-2-16,-5-5-4 16,-7-1 6-16,-2 0 5 15,0 1-4-15,-15 2 4 16,-3 3-4-16,-1 4 7 16,1 4-2-16,-2 6 0 15,-2 0 2-15,-1 4-8 16,-2 8 2-16,1 6-2 15,4 2 0-15,4 2 2 0,7 4-2 16,1 1-3-16,3 3-60 16,4 0-206-16,-2-1-378 15</inkml:trace>
  <inkml:trace contextRef="#ctx0" brushRef="#br0" timeOffset="71784.32">20790 3535 86 0,'0'0'95'16,"0"0"-65"-16,0 0 9 15,0 0 0-15,0 0 36 0,0 0-33 16,0 0-15 0,0 0 19-16,0 0 37 0,0 0-4 15,0 0 13-15,0 0 7 16,0 0-3-16,0 0-20 15,0 0-25-15,0 0 0 16,-2 0-3-16,-7 0-27 16,-2 0-14-16,-2 0 1 15,1 4-3-15,-2 7-4 16,1 3-1-16,0 2 0 16,6 2-1-16,4-2-2 15,3-2 2-15,0-1 0 16,6-4-1-16,11-2 2 15,3-3 0-15,4-4 2 16,6 0 2-16,1-13-1 0,0-7-3 16,1 1-4-16,-5-2-17 15,-8 1 3-15,-10-2 17 16,-9 4 1-16,0 1 8 16,-3 1-6-16,-16 3 5 15,-1 5 13-15,-4 3-5 16,3 5 1-16,1 0-5 15,3 0-8-15,1 5-2 16,2 5 1-16,5 1-2 16,2 1-3-16,4 4 2 15,3 1-1-15,0 2 1 16,5-4 1-16,8-1 0 16,0-4 0-16,4-4-1 0,-2-4 3 15,1-2-1-15,-2 0-1 16,2 0 0-16,-6-8 2 15,-1-5-1-15,-5-1-1 16,-4-2 1-16,0-3 1 16,-10 2 0-16,-3 3 1 15,0 2-2-15,-1 4 5 16,5 4 1-16,-1 4-2 16,2 0-3-16,2 0-2 15,3 0-2-15,0 4 1 16,3 4-3-16,0 2-1 15,0 0 4-15,0 0-9 16,3-3 7-16,2 0 1 16,1-4-5-16,1-3-2 0,3 0 0 15,2 0-8-15,2-4-24 16,-4-6 6-16,-4-3 12 16,-6 2 21-16,0 2 2 15,0 0 6-15,0 3 7 16,-9 3 19-16,-1 3-2 15,-4 0-15-15,-3 2-10 16,-3 10-3-16,-2 6 0 16,1 3 1-16,3 7-3 15,-1 1-14-15,3 5-135 16,-1 2-385-16</inkml:trace>
  <inkml:trace contextRef="#ctx0" brushRef="#br0" timeOffset="72570.87">20827 5060 658 0,'0'0'52'16,"0"0"-25"-16,0 0 72 15,0 0 11-15,0 0-44 0,0 0-32 16,0 0 4-16,-36 45-6 16,36-30-12-16,0-4-4 15,0-1-5-15,0-5-3 16,11-2 4-16,4-3-7 16,1 0-1-16,5-17 7 15,3-6-11-15,-5-1-2 16,-7 2-10-16,-7 1 9 15,-5 5 3-15,0 4 6 16,-8 6 0-16,-7 4 27 16,2 2-2-16,-3 0 1 15,-4 7 2-15,2 6-3 16,1 4-15-16,0 0-7 16,3 2-9-16,-1 0-1 0,5 3-65 15,-2-6-194-15</inkml:trace>
  <inkml:trace contextRef="#ctx0" brushRef="#br0" timeOffset="74017.39">19404 8303 909 0,'0'0'75'0,"0"0"6"16,0 0 25-16,0 0-42 16,0 0-28-16,0 0-23 15,20-2-4-15,-1 2 1 16,1 0-9-16,6 0 6 15,-1 0-5-15,1 0-1 0,-1 7 3 16,0 0-4 0,-2 3-2-16,-7 2-1 0,-3 2-6 15,-5 1 9-15,-8 5 7 16,0 1-4-16,-3 2 8 16,-15-1 5-16,2 0 0 15,-5-3-8-15,0-2 2 16,4-3-5-16,1-5-3 15,7-4-2-15,5-5-6 16,4 0-36-16,0-16-72 16,10-10-328-16,14-6-160 15</inkml:trace>
  <inkml:trace contextRef="#ctx0" brushRef="#br0" timeOffset="74257.12">19752 8287 803 0,'0'0'71'16,"0"0"71"-16,0 0-3 16,0 0-68-16,0 0-21 15,0 0-32-15,-27 19-6 16,13 6 2-16,2 5 17 16,2 1-16-16,5 1-5 15,2 2-3-15,3-2 1 16,0-1-7-16,5-5 1 15,16-8-2-15,7-6-8 16,6-12-58-16,8 0-96 16,-2-6-271-16</inkml:trace>
  <inkml:trace contextRef="#ctx0" brushRef="#br0" timeOffset="74612.75">19846 8496 876 0,'0'0'50'0,"0"0"-37"15,0 0 59-15,0 0 0 16,0 0-60-16,0 0-11 0,20 1 28 16,-8-1-17-16,2-1-7 15,-7 1-4-15,-2 0-1 16,-2 0-3-16,1 0 3 15,-1 4-1-15,0 7 1 16,-3 4 10-16,0-1 11 16,0 3 0-16,0 0 3 15,0-1 1-15,0 0-11 16,6-2-2-16,3-4 2 16,3-1-8-16,1-4-5 15,3-5 1-15,3 0-2 16,3-1-4-16,0-13-30 15,-4-5-79-15,-5-2-192 0,-6-4-24 16</inkml:trace>
  <inkml:trace contextRef="#ctx0" brushRef="#br0" timeOffset="74918.66">19428 8126 718 0,'0'0'170'0,"0"0"-133"16,0 0 44-16,0 0 7 15,0 0-29-15,0 0-52 16,38-6 24-16,0-2-2 15,6-2-6-15,-3 0-21 16,-5 3 6-16,-8 2-8 16,-7 2 0-16,-8 3-2 15,-4 0-17-15,-3 0-57 16,-6 7-199-16,0 7-164 16</inkml:trace>
  <inkml:trace contextRef="#ctx0" brushRef="#br0" timeOffset="75325.52">19932 8283 886 0,'0'0'129'16,"0"0"-114"-16,0 0 38 16,0 0 12-16,0 0-30 15,0 0-17-15,39-4 4 16,-15 4-3-16,-2 4-7 0,0 0-4 16,-5 2-1-16,-1 0-6 15,-2 3 3-15,-4 3-4 16,-1 0 3-16,-3 2 2 15,-3 3-5-15,0 2 8 16,-3 2-7-16,0 0 2 16,-2 0 2-16,-11-1-3 15,-5-3 0-15,1-3-2 16,4-4-6-16,4-6-29 16,9-4-38-16,0-4-46 15,2-17-250-15,14-7-257 16</inkml:trace>
  <inkml:trace contextRef="#ctx0" brushRef="#br0" timeOffset="75550.03">20172 8266 450 0,'0'0'313'16,"0"0"-283"-16,0 0 137 15,0 0-64-15,0 0-39 16,0 0-28-16,-50 49-19 15,50-22 1-15,0 2 8 16,0-3-20-16,1 1 1 16,12-3-6-16,2-4 1 15,5-3-2-15,2-6-34 16,1-7-48-16,3-4-127 16,1 0-125-16</inkml:trace>
  <inkml:trace contextRef="#ctx0" brushRef="#br0" timeOffset="75778.56">20293 8359 761 0,'0'0'83'16,"0"0"40"-16,0 0 22 15,0 0-84-15,0 0-11 16,0 0-23-16,-22 78 3 15,22-57-22-15,10-2 4 16,-3 3-8-16,2-4-2 0,1-2-2 16,0-1-24-1,-1-6-103-15,-2-6-268 0</inkml:trace>
  <inkml:trace contextRef="#ctx0" brushRef="#br0" timeOffset="76162.99">20369 8174 844 0,'0'0'153'16,"0"0"-129"-16,0 0 44 15,0 0 9-15,0 0-50 16,0 0-16-16,26 18 8 16,-7-9-8-16,-1 5-5 15,0-3-4-15,-1 3-2 16,-3 0 2-16,1 1 0 16,-6 2-4-16,-2 3 3 15,-4 0-1-15,-1 3 7 16,-2 0-7-16,0-2 1 15,-3-1-1-15,-11-1 7 0,0-3-7 16,-2-3-3-16,3-5-2 16,3-3-24-16,4-5-31 15,6 0-39-15,0-20-221 16,4-4-236-16</inkml:trace>
  <inkml:trace contextRef="#ctx0" brushRef="#br0" timeOffset="76412.75">20563 8239 600 0,'0'0'243'16,"0"0"-204"-16,0 0 119 16,0 0-56-16,0 0-37 0,0 0-27 15,-74 80 0-15,72-57-11 16,2 1-9-16,0 2 0 15,0-3-5-15,3-3-6 16,10-3-6-16,1-4-1 16,5-4-3-16,3-7-11 15,4-2-87-15,1 0-120 16,-2-12-265-16</inkml:trace>
  <inkml:trace contextRef="#ctx0" brushRef="#br0" timeOffset="77107.07">20642 8474 142 0,'0'0'247'0,"0"0"-164"16,0 0 32-16,0 0-6 0,0 0 16 15,0 0-14-15,0 0-28 16,0 0-15 0,0 0-18-16,0 0-11 0,0 0-8 15,-6 0-13-15,2 8 5 16,-1 3 0-16,5 0-8 16,0 1-9-16,0-4-3 15,0-2 0-15,5 0-2 16,2-6-1-16,-1 0 0 15,6 0 1-15,-3-2 3 16,0-8-4-16,-2-3 0 16,-7-2-6-16,0-2 3 15,0-1 2-15,-7-1 2 0,-5-2-1 16,-3 7 0 0,5 6-2-16,1 5 2 0,-3 3 2 15,-2 0-2-15,-6 14-4 16,-2 7 2-16,2 2-34 15,0 6-94-15,7-1-403 16</inkml:trace>
  <inkml:trace contextRef="#ctx0" brushRef="#br0" timeOffset="83980">23098 1998 352 0,'0'0'220'15,"0"0"-179"-15,0 0 48 16,0 0 41-16,0 0-37 15,0 0-23-15,0 0-25 16,-14-3-28-16,13 3-10 16,-5 3-5-16,2 11 4 15,-1 4 0-15,2 1 2 16,1-4-6-16,2-1 6 0,0-4-3 16,0-3-2-16,0-3 5 15,5-4-8-15,4 0-4 16,4 0 4-16,2-4 18 15,0-8-18-15,-4-1 0 16,-7-1 4-16,-4 0-1 16,0 4 2-16,0 1 1 15,-6 2 3-15,-1 3 10 16,-4 2 8-16,4 2 6 16,-4 0-28-16,1 0 3 15,-2 2-8-15,1 8-6 0,4 4 5 16,0 6-93-1,1 0-217-15,-2 3-386 0</inkml:trace>
  <inkml:trace contextRef="#ctx0" brushRef="#br0" timeOffset="85108.67">23025 4164 320 0,'0'0'136'0,"0"0"-111"16,0 0 53-16,0 0 27 16,0 0 10-16,0 0-31 15,-9 13-28-15,9-9-16 16,0 2-11-16,0 2 20 16,0 0-22-16,0 1-6 15,1 1-6-15,2-3-9 16,3-2 1-16,-4-2 0 15,1 0 9-15,-2-3-16 0,1 0 0 16,1 0-3-16,1-6 3 16,-1-8 30-16,-1 0-22 15,-2 3-5-15,0 3 2 16,0 5 0-16,0 1 15 16,0 1 10-16,-5 1-2 15,-1 0-18-15,-3 0-10 16,-1 0-2-16,1 8-1 15,1 5 3-15,4 2 0 16,4 2-2-16,0-2 1 16,0-3 1-16,4-2-1 0,8-4-2 15,3-3-2 1,2-3 5-16,0 0-2 0,0-3 2 16,-1-11-3-16,-4 0-2 15,-6-5 5-15,-6 2 0 16,0 2 2-16,0 2-2 15,0 6 4-15,-6 3-2 16,-1 4 8-16,-2 0 12 16,-1 0-19-16,-4 3-1 15,-2 11-1-15,1 2 3 16,-2 1 9-16,7-1-7 16,2-3-6-16,4-2 6 15,2-4-6-15,2 2 0 16,0-1-24-16,0 2-90 0,2 1-153 15,5 1-325-15</inkml:trace>
  <inkml:trace contextRef="#ctx0" brushRef="#br0" timeOffset="85943.33">23046 5770 466 0,'0'0'161'0,"0"0"-140"0,0 0 4 16,0 0 81-16,0 0-2 15,0 0-56-15,0 62-12 16,4-49-14-16,6-4-9 16,0-2 4-16,0-2 0 15,3-5-13-15,1 0-4 16,2-1 20-16,1-15-14 16,-1-4 3-16,-8 2-5 15,-8-1-3-15,0 4 7 16,-10 3-8-16,-9 4 12 0,-1 6 28 15,-2 2-7-15,0 0 2 16,-2 12-7-16,5 3-5 16,1 3-3-16,4 2-9 15,4-2-2-15,4-3-7 16,5-1-2-16,1-1-4 16,0-1-84-16,0-4-164 15,4-6-523-15</inkml:trace>
  <inkml:trace contextRef="#ctx0" brushRef="#br0" timeOffset="87111.57">21757 8290 225 0,'0'0'50'0,"0"0"-48"16,0 0 58-16,0 0 0 16,0 0-15-16,0 0-1 15,0 0-18-15,-51 3-13 16,45-2-13-16,0 2-31 15,0-1-49-15,3 0-161 16</inkml:trace>
  <inkml:trace contextRef="#ctx0" brushRef="#br0" timeOffset="87603.86">21640 8319 544 0,'0'0'126'0,"0"0"-53"15,0 0 80 1,0 0-40-16,0 0-37 0,0 0-46 16,6-12-16-16,12 9 14 15,8-2-5-15,2 0-11 16,-1 4-3-16,-5 1-5 16,-2 0-3-16,-4 0 6 15,0 4 0-15,-1 8-4 16,-3 5-6-16,-2 3 6 15,-5 3 5-15,-2 4 2 16,-3-1-6-16,0 1-2 16,0-1 3-16,-11-2-4 15,-5-2 4-15,-2-1-2 16,-1-5 4-16,-2-2-4 16,1-4 2-16,0-7-4 0,0-3 3 15,5 0-4-15,4-18-43 16,8-9-90-16,3-5-266 15</inkml:trace>
  <inkml:trace contextRef="#ctx0" brushRef="#br0" timeOffset="87859.46">21933 8270 608 0,'0'0'341'15,"0"0"-317"-15,0 0 57 0,0 0 20 16,0 0-42-16,0 0-36 16,-42 43 3-16,29-14 14 15,2 3-13-15,5-2-8 16,4 0-6-16,2 1-5 16,0 0-1-16,0-1-6 15,9-2 0-15,9-5-1 16,3-3-15-16,6-7-105 15,5-7-165-15,-3-6-258 16</inkml:trace>
  <inkml:trace contextRef="#ctx0" brushRef="#br0" timeOffset="88335.97">22044 8533 1061 0,'0'0'32'16,"0"0"-24"-16,0 0 49 16,0 0 11-16,0 0-27 15,-32 80-13-15,32-60-5 16,0-3-13-16,4-3-5 16,8-4-4-16,6-3-1 15,3-5 1-15,0-2-1 16,3 0 11-16,1-7-6 0,-1-5-2 15,-8-2-3-15,-3 0 0 16,-8 0 6-16,-3 2 1 16,-2 1 3-16,0 0-7 15,-2 2 9-15,-10 1 8 16,0 1-2-16,-1 3-4 16,-1 2-5-16,1 2-9 15,0 0 0-15,4 0 0 16,4 0-1-16,4 0-2 15,-1 0 1-15,2 0-3 16,0 0 4-16,0 0-1 16,0 0-1-16,0 0 3 15,0 0 0-15,0 0 0 16,0 0 0-16,0 0 0 0,0 0-6 16,0 0-25-16,0 2-26 15,5 1-61-15,2-2-241 16,-2 0-230-16</inkml:trace>
  <inkml:trace contextRef="#ctx0" brushRef="#br0" timeOffset="88903.84">21922 8533 573 0,'0'0'54'16,"0"0"-5"-16,0 0 112 15,0 0-31-15,0 0-69 16,0 0-15-16,42-32-8 15,-20 30-17-15,0 0 4 16,-2 1-11-16,-2 1 0 16,-3 0-4-16,-3 4-2 0,-5 9-6 15,-2 5 4 1,-4 7 7-16,-1 2-7 0,0 4-4 16,-12 2 8-1,-4-1 1-15,1-3 1 0,2-4 3 16,4-7-6-16,4-4 3 15,4-5-3-15,1-4-7 16,0 0 3-16,1-4-2 16,14-1 1-16,9 0 13 15,6-3 12-15,3-10-15 16,3-3-2-16,-2 1-8 16,0-1 3-16,-11 9-6 15,-6 0 3-15,-8 2 1 16,-6 4 1-16,-1 0 3 0,-1-1 8 15,-1 1-13-15,2 1-3 16,-2 0-1-16,1 0 0 16,2 0 0-16,-3 0-61 15,0 0-117-15,0-6-360 16</inkml:trace>
  <inkml:trace contextRef="#ctx0" brushRef="#br0" timeOffset="89376.47">22228 8274 880 0,'0'0'105'0,"0"0"-84"16,0 0 51-16,0 0 3 16,0 0-27-16,0 0-46 15,27-11 21-15,1 8-9 0,3 3-5 16,-1 0-2-16,-3 0-6 15,-1 5 0-15,-4 9 5 16,-3 1-5-16,-2 5 5 16,-4-1-6-16,-2 4 6 15,-5 0-5-15,-6 1 3 16,0 1 3-16,0-1-3 16,-16 1-3-16,-7-1 1 15,-3-1 6-15,-2-1-7 16,1-7-1-16,4-5-3 15,7-9-34-15,13-1-51 16,3-21-153-16,14-10-463 16</inkml:trace>
  <inkml:trace contextRef="#ctx0" brushRef="#br0" timeOffset="89622.85">22549 8303 801 0,'0'0'212'0,"0"0"-196"16,0 0 91-16,0 0-26 16,0 0-21-16,0 0-19 15,-69 59-11-15,65-32-16 16,1 1-3-16,1-1-4 16,2 0-2-16,0-1 0 0,0-2-5 15,11-2-1 1,8-5-2-16,4-6-16 0,6-7-96 15,6-4-76-15,2 0-178 16,-3-17-314-16</inkml:trace>
  <inkml:trace contextRef="#ctx0" brushRef="#br0" timeOffset="89860.22">22661 8411 659 0,'0'0'325'0,"0"0"-304"16,0 0 91-16,0 0-13 16,0 0-44-16,0 0-20 15,-18 51 4-15,18-26-15 0,7-2-5 16,5 4-8-16,-1 1-3 16,-1-3 0-16,-1-1-6 15,-2-1-1-15,1-4 0 16,1-3-1-16,-3-3-45 15,0-6-123-15,1-7-317 16</inkml:trace>
  <inkml:trace contextRef="#ctx0" brushRef="#br0" timeOffset="90293.31">22759 8250 769 0,'0'0'210'0,"0"0"-192"16,0 0 37-16,0 0-3 15,0 0-21-15,0 0-26 16,19 3 16-16,0 3-3 16,1 0-13-16,3 1-2 15,-4 1 1-15,-3 4-4 16,-2 0 2-16,-2 3-1 0,-5-1 2 16,-2 4-2-16,-5 0 4 15,0 2-4-15,0 2 7 16,-11 2 6-16,-10-1 3 15,-2 0-4-15,-4-3-5 16,3-2-3-16,0-6-5 16,6-3-7-16,11-7-32 15,5-2-55-15,2-14-212 16,6-11-308-16</inkml:trace>
  <inkml:trace contextRef="#ctx0" brushRef="#br0" timeOffset="90533.67">22920 8314 475 0,'0'0'420'15,"0"0"-394"-15,0 0 97 16,0 0-29-16,0 0-27 16,0 0-18-16,-46 40-12 15,37-17-11-15,5 3-10 16,1-2 7-16,3 0-16 15,0 0 2-15,0-2-7 16,4-2 0-16,11-4-2 16,2-5-6-16,3-5-52 15,6-6-90-15,-3 0-222 0,-1-7-215 16</inkml:trace>
  <inkml:trace contextRef="#ctx0" brushRef="#br0" timeOffset="91206.86">22993 8474 445 0,'0'0'114'16,"0"0"-22"-16,0 0 68 15,0 0-9-15,0 0-72 16,0 0-27-16,-4 14-6 16,-2-2 18-16,2 4-8 15,-1 2-25-15,0 2-16 16,4-2-5-16,1-1-2 16,0-4-2-16,0-3 1 15,7-6-7-15,10-4-2 16,2 0 1-16,2-3 0 15,0-11-25-15,-8 0 7 16,-6-1 15-16,-4-1 4 0,-3 0 4 16,0 4-2-16,-5 2 14 15,-7 2 16-15,0 4-5 16,-1 3-16-16,-2 1-11 16,3 0-1-16,-2 0-7 15,3-2-71-15,0-2-100 16,0-1-374-16</inkml:trace>
  <inkml:trace contextRef="#ctx0" brushRef="#br0" timeOffset="91529.99">22218 8025 824 0,'0'0'95'16,"0"0"-92"-16,0 0 88 0,0 0-30 15,0 0-13-15,0 0-7 16,98 0-12-16,-58-1-22 16,4-8-3-16,0-2-4 15,1 1-67-15,-2-3-452 16</inkml:trace>
  <inkml:trace contextRef="#ctx0" brushRef="#br0" timeOffset="91732.28">22689 8058 662 0,'0'0'322'0,"0"0"-316"0,0 0 34 16,0 0 12-16,0 0 27 15,0 0-11-15,81 3-45 16,-41-11-23-16,0-5-2 15,-7 0-372-15</inkml:trace>
  <inkml:trace contextRef="#ctx0" brushRef="#br0" timeOffset="94467.72">25524 8104 517 0,'0'0'403'0,"0"0"-374"16,0 0 23-16,0 0 61 15,0 0-22-15,0 0-26 16,0 0-18-16,-18 0-21 16,36-7-4-16,7 0-7 15,6 1-6-15,2 0-2 0,3 5-5 16,-3 1-1 0,-3 0 1-16,-2 0-2 0,-7 1-2 15,-2 13-2-15,-5 6 2 16,-7 3 4-16,-4 5-5 15,-3 2 6-15,0 2 2 16,-10 0-1-16,-13 3-1 16,-5-6 8-16,-9-1-7 15,-8-2-4-15,0-2 1 16,2-6-1-16,10-3-1 16,15-8-3-16,9-7-20 15,9 0-53-15,6-14-52 16,20-12-349-16,11-8-62 0</inkml:trace>
  <inkml:trace contextRef="#ctx0" brushRef="#br0" timeOffset="94674.02">25855 8117 629 0,'0'0'277'15,"0"0"-234"-15,0 0 88 16,0 0-40-16,0 0-9 15,0 0-29-15,-76 89-22 16,70-50-14-16,4-4-7 16,2-1-8-16,0-5 2 15,9-3-4-15,15-5-10 16,6-8-98-16,4-9-226 0,-1-4-342 16</inkml:trace>
  <inkml:trace contextRef="#ctx0" brushRef="#br0" timeOffset="95014.05">25997 8267 786 0,'0'0'349'15,"0"0"-336"-15,0 0 38 16,0 0 13-16,0 0-22 0,0 0-25 15,44-34-11-15,-12 28-2 16,-5 3-4-16,-3 1 4 16,-8 2-1-16,-4 0-3 15,-5 5-5-15,-2 11 2 16,-5 3 3-16,0 1 12 16,0 4 9-16,-11 1 13 15,-1 0-15-15,3 0-5 16,4-6-5-16,3-5-4 15,2-3-2-15,0-5-3 16,7-6-3-16,13 0-15 16,7-6-86-16,3-15-346 15</inkml:trace>
  <inkml:trace contextRef="#ctx0" brushRef="#br0" timeOffset="95414.51">26320 7947 1019 0,'0'0'41'0,"0"0"-30"15,0 0 37-15,0 0-4 0,0 0-24 16,0 0 9-16,0 0 1 16,47 27-20-16,-25-16-3 15,-1 5 1-15,-2 1 5 16,-1 1-7-16,-3 2-4 16,-2 2 3-16,-3 1-5 15,-6 3 1-15,-4 3 4 16,0-1 1-16,-1-1 5 15,-15-3 2-15,-3-3-4 16,-3-3 0-16,-2-5-5 16,0-6-4-16,5-5-3 15,10-2-29-15,9-9-41 0,0-18-99 16,15-8-471-16</inkml:trace>
  <inkml:trace contextRef="#ctx0" brushRef="#br0" timeOffset="95657.54">26555 8004 725 0,'0'0'302'0,"0"0"-286"16,0 0 66-16,0 0 35 15,-91 54-44-15,79-27-25 16,6 2-30-16,4 2-2 0,2 1-7 15,0-3 1-15,6-3-7 16,9-4 1-16,8-4-4 16,2-7-10-16,5-7-66 15,1-4-110-15,-3 0-251 16</inkml:trace>
  <inkml:trace contextRef="#ctx0" brushRef="#br0" timeOffset="96349.82">26740 8221 1055 0,'0'0'43'16,"0"0"30"-16,0 0 57 16,0 0-47-16,0 0-50 15,0 0-28-15,0 26-3 16,0-1 7-16,0 2-8 16,0-2 2-16,0-1-3 15,4-3 0-15,5-2-35 16,0-7-74-16,0-6-151 0,3-6-436 15</inkml:trace>
  <inkml:trace contextRef="#ctx0" brushRef="#br0" timeOffset="96693.54">26946 7892 905 0,'0'0'128'0,"0"0"-121"16,0 0 22-16,0 0 2 0,0 0 8 16,0 0 7-16,70 47-25 15,-43-27-17-15,-2 2 2 16,-1 3 3-16,-5 4-9 15,-3 1-1-15,-9 5-2 16,-7-2 3-16,0 0 2 16,-11-2-1-16,-14-4 2 15,-5-6-1-15,-5-7 1 16,1-8-3-16,6-6-27 16,9-3-61-16,16-24-90 15,3-11-295-15</inkml:trace>
  <inkml:trace contextRef="#ctx0" brushRef="#br0" timeOffset="96917.56">27193 7956 182 0,'0'0'871'15,"0"0"-839"-15,0 0 13 16,0 0 71-16,-70 80-43 15,63-52-30-15,7 2-28 16,0 0-1-16,0-3-13 16,11 2-1-16,6-9-2 15,4-5-27-15,3-6-62 16,4-9-110-16,3 0-426 0</inkml:trace>
  <inkml:trace contextRef="#ctx0" brushRef="#br0" timeOffset="97215.79">27436 7994 1016 0,'0'0'146'0,"0"0"-134"16,0 0 97-16,0 0-14 15,0 0-53-15,-75 87-6 16,75-60-11-16,0-3-10 0,8-6-10 15,7-7 3-15,9-8-7 16,6-3-1-16,6-10-4 16,-3-13-52-16,-7-6-43 15,-9 1 21-15,-14 1 62 16,-3 5 6-16,-7 5 5 16,-23 7 5-16,-14 10 13 15,-22 0-3-15,-26 8-10 16,-27 4-379-16</inkml:trace>
  <inkml:trace contextRef="#ctx0" brushRef="#br0" timeOffset="110377.36">11067 4582 472 0,'0'0'27'15,"0"0"-12"-15,0 0-5 16,0 0 7-16,0 0 44 16,0 0 17-16,0 0 3 15,0 0-27-15,3-29-31 16,9 21-16-16,-6 5-4 15,-3 0 3-15,-2 3-2 16,1 0 7-16,5-2 0 16,8 2-9-16,9-1 8 15,7-1-4-15,2 0-4 16,3 2-1-16,-5 0 0 16,-4 0-2-16,-6 0 1 0,-6 5-1 15,-3 5 1 1,-2-2 3-16,-2 1 0 0,1 4-3 15,-1 0 1-15,3 3 4 16,1-3-5-16,3 4 3 16,0 2 1-16,3 2-4 15,0 2 0-15,-2 7 6 16,-1 3-11-16,-2 8 10 16,-2 8-4-16,-5 2 13 15,0 7-5-15,-5 6 0 16,1 2-6-16,-2 6 1 15,0 0-3-15,0 2 1 16,0-1-1-16,0 0 0 16,0 4 1-16,0 6-1 0,0 2 3 15,9 9 10-15,3 4 2 16,4 1-4-16,5-2-6 16,0-9-6-16,0-8 4 15,1-13-4-15,2-11 0 16,3-15 0-16,6-11 0 15,2-12-2-15,1-11 5 16,-2-7-6-16,1 0-1 16,-7-5 4-16,-1-8-3 15,-10 3 0-15,-6 3 3 16,-5 3 2-16,-6 4 2 16,0 0 6-16,0 0 1 15,0 5-8-15,0 14-3 0,0 13 4 16,0 11-4-1,0 3 0-15,0 8 2 0,0 2-2 16,2 4 1-16,4 2-1 16,3 1 3-16,3 5-3 15,1 1-2-15,5 3 2 16,2 0 0-16,2-4-2 16,-1-5 2-16,-2 0 0 15,-1 0 0-15,-3 2 0 16,-3 1 3-16,-5 0-2 15,-5-1 2-15,-2-1-2 16,0-2 10-16,-14-5 7 16,-8-3 11-16,-5-6 3 0,-6-5 7 15,-6-5 5 1,-5-3 2-16,-6-3-3 0,-2-1 3 16,-1-1-11-16,8-7-2 15,10-8-2-15,15-6-3 16,12-5-9-16,5-4 0 15,2 0-15-15,1 0 11 16,0 0-5-16,0 0 0 16,0 0 0-16,0 0-5 15,0 0-1-15,0 0 1 16,0 0-2-16,0 0 1 16,0 0 1-16,0 0-5 0,0-1 3 15,0 1-1-15,0 0 2 16,0 0-2-16,0 0 0 15,0 0 2-15,0 0-2 16,0 0 1-16,0 0 0 16,0 0 0-16,0 0-3 15,0 0 0-15,0 0 1 16,0 0-1-16,0 0 0 16,0 0 0-16,0 0-1 15,0 0 0-15,0-2-3 16,0-2-6-16,6-4-20 15,9-5-25-15,4-3-42 16,-5-4-140-16,-10-2-566 16</inkml:trace>
  <inkml:trace contextRef="#ctx0" brushRef="#br0" timeOffset="112635.75">11098 7243 481 0,'0'0'51'0,"0"0"-25"15,0 0 38-15,0 0 17 0,0 0-28 16,0 0-21-16,0 0-8 16,0-14-16-16,23 14 8 15,8 0 3-15,6 0 2 16,12-5 6-16,9-4-8 15,11 0-6-15,6 2-7 16,4 4 1-16,-2 3-7 16,-5 0-2-16,-3 7 1 15,-4 8-2-15,-3 3 2 16,-6 2 1-16,-8 2-3 16,-8 1 0-16,-7 5 2 15,-3 4-4-15,-5 8 5 0,-5 10 1 16,-1 6 1-16,-8 6 1 15,-6 7-1-15,-5 3-1 16,0 6 6-16,-10 1-6 16,-7 1 2-16,-6 0-2 15,-1 5 1-15,-1 3 4 16,-2-1 3-16,3 0 6 16,-2-4 6-16,6-2 7 15,4 3 8-15,8-4-18 16,5-1 5-16,3-6-9 15,4-2 2-15,19-4-4 16,8-10-10-16,6-7 0 16,6-15 1-16,7-12-3 0,5-11 7 15,2-9-6-15,1-3 2 16,-5-1 0-16,-5-13 0 16,-9-1-3-16,-9 0-2 15,-11 5 2-15,-10 3 3 16,-7 5-2-16,-2 2 10 15,0 0-1-15,-3 3 4 16,-15 17-13-16,-8 11 2 16,-7 8 1-16,2 11 1 15,3 5-3-15,6 7-1 16,8 6 1-16,8 2 1 16,6 2-2-16,0 1 0 15,7-2 5-15,10 0 4 0,4-1-3 16,-2-1-1-16,-1 2-3 15,-2 2 2-15,-3 7 0 16,-3 0-5-16,-3 8 6 16,-5 5-5-16,-2-2 1 15,0-2-2-15,-5-8 0 16,-11-9 4-16,-5-8 6 16,-3-4 11-16,-6-5 6 15,-10-6-7-15,-5-2 7 16,-8-1 4-16,-8 1-3 15,-7 1 0-15,-5 1-6 16,-3 1-2-16,4-3 5 16,14-4 1-16,16-7-8 15,19-13-3-15,11-9-8 0,9-7-7 16,3-5 7-16,0-2-3 16,0 0 3-16,0 0 3 15,0 0-4-15,0 0 6 16,0 0-7-16,0 0 9 15,0 0-9-15,0 0 5 16,7 0 1-16,-2 0-5 16,-2 0-3-16,-2 0 0 15,1-2-1-15,-1 2-2 16,1 0 0-16,-1 0 0 0,1-1 4 16,-1 1-3-1,1 0-1-15,-2-1 1 0,0 1-1 16,0 0 0-16,0 0 0 15,0 0-4-15,0 0-22 16,0 0-45-16,0 0-73 16,0-5-215-16</inkml:trace>
  <inkml:trace contextRef="#ctx0" brushRef="#br0" timeOffset="115289.99">18713 16015 926 0,'0'0'46'0,"0"0"-34"15,0 0 50-15,0 0 6 16,0 0-10-16,0 0-26 0,0 0-10 16,-12-18-15-16,12 18-7 15,0 0-39-15,-1 0-70 16,-7 0-287-16</inkml:trace>
  <inkml:trace contextRef="#ctx0" brushRef="#br0" timeOffset="116482.67">18753 15830 384 0,'0'0'171'15,"0"0"-138"-15,0 0 19 16,0 0 47-16,0 0-21 16,0 0-27-16,-6 0-30 15,-2 7-15-15,-5 8-2 16,3 6 0-16,-2-3 9 16,8 0 1-16,2-4 2 15,2-3-2-15,0-2-5 16,0-3 4-16,9-4-11 15,4-2 5-15,6 0-2 0,3-4 14 16,5-12-4-16,1-2-13 16,-6 1-1-16,-8 0-1 15,-10 3 5-15,-4 3-1 16,0 1-3-16,-6 0-1 16,-9 7 3-16,-6 3 4 15,-2 0-6-15,-3 0 1 16,4 13-2-16,-1-1 0 15,6 0 0-15,6-1 4 16,5 0-3-16,4-1-1 16,2-1 3-16,0-2-2 15,2-3 0-15,12-1 1 16,3-2 9-16,3-1-2 0,2 0-8 16,-1-4 4-1,-6-6 0-15,-2 4-3 0,-7-4 0 16,-6 3 0-16,0-1 10 15,0-1-1-15,-16 4-5 16,-5 2 3-16,-6 3-2 16,-3 0-3-16,-2 15-2 15,2 2 4-15,4 2 7 16,7-1 4-16,10 0-4 16,8-5-8-16,1 0 1 15,0-5-6-15,16-3 5 16,2-5-2-16,6 0 8 15,4-15-8-15,5-6 3 0,-2-4 1 16,-4-2-4 0,-9 3-3-16,-9 3 2 0,-8 4-1 15,-1 4 4-15,0 3-4 16,-14 3 0-16,-5 7 0 16,-3 0 3-16,-5 8-4 15,-2 13 0-15,0 5-1 16,7 2-2-16,13 1-91 15,9-5-212-15,8-7-500 16</inkml:trace>
  <inkml:trace contextRef="#ctx0" brushRef="#br0" timeOffset="117441.45">20832 15872 437 0,'0'0'173'16,"0"0"-104"-16,0 0 90 16,0 0-59-16,0 0 9 15,0 0-44-15,-9-3-45 16,9 3-19-16,0 4-1 15,0 10 0-15,0 5 6 16,0-3 0-16,0-1 1 16,0-3-7-16,7-6 4 15,3-2 1-15,1-2-4 16,1-2 12-16,1 0-12 0,-4-9 4 16,-1-6 0-16,-4 0-3 15,-4-3 1-15,0-2-1 16,0 5 6-16,-6 0-4 15,-4 5-1-15,1 0 4 16,-1 7 10-16,0 3-3 16,1 0-4-16,2 0-6 15,-2 0 0-15,6 0-3 16,-1 6-1-16,2 5 0 16,2 3 0-16,0-3-53 15,15-5-294-15</inkml:trace>
  <inkml:trace contextRef="#ctx0" brushRef="#br0" timeOffset="118295.38">23005 15861 526 0,'0'0'220'0,"0"0"-189"0,0 0 25 15,0 0 27-15,0 0-18 16,0 0-26-16,8 11 4 16,2-7-21-16,2-1-1 15,-1-1-6-15,3-2-1 16,-1 0-7-16,0 0-3 16,-1 0 1-16,-5 0-3 15,-2-4 1-15,-5-5 7 16,0-3-5-16,0-1-3 15,-14 1 16-15,-5-1 19 16,-2 2-13-16,-6 4-5 0,-6 2-8 16,-3 5-11-16,-4 0 2 15,6 0-4-15,10 0-21 16,15 6-143-16,9-6-337 16</inkml:trace>
  <inkml:trace contextRef="#ctx0" brushRef="#br0" timeOffset="119385.64">30247 15739 978 0,'0'0'146'0,"0"0"-120"15,0 0 48-15,0 0-12 16,0 0-8-16,0 0 2 15,0-45-21-15,5 42-19 16,2 0-9-16,0 2-1 16,1 1-2-16,1 0-2 0,4 0 0 15,1 10-1 1,4 8 0-16,-3 6 1 0,3 2-2 16,-3 0 1-16,1-2-2 15,-2-1 5-15,-4-6-4 16,-3-4 0-16,-1-6 0 15,-3-3 2-15,0-3 3 16,2-1-4-16,6 0 1 16,6 0 3-16,10-8 2 15,9-9-1-15,7-4 0 16,2-2 1-16,4-1-6 16,-1-2 0-16,-1-1-1 15,-5-3 0-15,-3 1 2 16,-6-3-2-16,-6 0-8 15,-2-3-4-15,-6-1-20 16,-5 0-42-16,-5 0-62 0,-8 4-150 16,-1 5-187-16</inkml:trace>
  <inkml:trace contextRef="#ctx0" brushRef="#br0" timeOffset="119737.31">30493 15230 674 0,'0'0'197'0,"0"0"-175"16,0 0 26-16,0 0 23 16,0 0-37-16,0 0 76 15,0 49-38-15,11-22-42 16,1-1-5-16,-3-4-12 15,-2-2 3-15,2-5-9 16,0-3 1-16,0-8 5 16,6-4-2-16,5 0 19 15,8-17 2-15,12-10-9 16,3-7-11-16,5-4-10 16,1-6 1-16,-3-7-2 15,-5 1-2-15,-1 0-2 16,-5 10 1-16,0 8-30 15,-2 14-54-15,-3 11-100 16,-8 7-293-16</inkml:trace>
  <inkml:trace contextRef="#ctx0" brushRef="#br0" timeOffset="121208.41">23157 17174 562 0,'0'0'292'0,"0"0"-278"15,0 0 9-15,0 0 80 16,0 0-53-16,0 0-36 15,-71-1 13-15,53 15-6 16,3 4-1-16,0 1-11 16,6-2 1-16,3 0-5 15,6-8 1-15,0-2-1 0,0-2-5 16,2-5-3 0,16 0 3-16,7-2 16 0,5-12-10 15,-3-4-6-15,-7-2-12 16,-6 3 12-16,-11 0 4 15,-3 3 0-15,0 5 2 16,-9 1 0-16,-10 6 17 16,-4 2-14-16,1 0-2 15,-1 0-3-15,6 5-3 16,5 2 2-16,4 0-2 16,7 2-1-16,1 0-6 15,0 4-12-15,13-6-76 16,16-4-322-16</inkml:trace>
  <inkml:trace contextRef="#ctx0" brushRef="#br0" timeOffset="122143.84">25124 17163 468 0,'0'0'111'16,"0"0"8"-16,0 0 46 15,0 0-56-15,0 0-44 0,0 0-15 16,-8 0-21-1,8 2-23-15,0 5 3 0,-4 1 0 16,3 2 0-16,-1-1-1 16,2-3-2-16,0-2-1 15,0-2-5-15,0-2-2 16,0 0-2-16,3 0 4 16,4-2 12-16,1-10 8 15,-5 0-9-15,-3-3 4 16,0 3 3-16,0 2 16 15,-6 4-2-15,-4-3-6 16,-7 8-19-16,-7 1-7 16,-9 0-1-16,-4 0-89 15,6 8-212-15</inkml:trace>
  <inkml:trace contextRef="#ctx0" brushRef="#br0" timeOffset="123119">30416 17146 852 0,'0'0'264'15,"0"0"-247"-15,0 0 56 16,0 0 18-16,0 0-34 15,0 0-16-15,0-6-16 16,0 14-21-16,10 14-3 16,4 6 12-16,1 5 0 15,-3-5-8-15,-2-2-5 16,-1-3 2-16,-2-11 3 0,0-4-4 16,0-6 0-16,2-2-1 15,7-17 9-15,11-15 19 16,12-8-11-16,4-6-6 15,2-1-9-15,0-2 2 16,-4 2 0-16,-2 8-4 16,-2 9-4-16,-5 7 3 15,-6 9-2-15,-6 3 3 16,-2 3-1-16,-3 4-2 16,-2 0 2-16,-1 3-1 15,0 0 0-15,-1-1-3 16,-5 2-3-16,-3 0-12 0,-3 0-26 15,0 0-40-15,0 0-36 16,-14 0-312-16</inkml:trace>
  <inkml:trace contextRef="#ctx0" brushRef="#br0" timeOffset="123430.61">30481 16887 621 0,'0'0'408'16,"0"0"-377"0,0 0-25-16,0 0 39 0,0 0-3 15,0 0-4-15,12-2 34 16,5 4-39-16,1-1-7 15,3-1 9-15,4 0-10 16,3-9 2-16,5-9-6 16,7-8-9-16,8-7-3 15,6-1-8-15,7-5-1 16,5-7-29-16,-2-7-152 16,-13-7-611-16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1T11:28:13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18080 2390 554 0,'0'0'97'16,"0"0"-83"-16,0 0 101 16,0 0-31-16,0 0-30 15,0 0-34-15,0 0-9 16,0 0 8-16,72-31 7 0,-51 29-1 16,-3 1-2-1,0 1 0-15,0 0-6 0,-2 0-11 16,-1 0 7-16,-1 0-1 15,-3 8-5-15,-2 4-3 16,-3 2 0-16,-1 2 8 16,-4 2 0-16,1 1-1 15,-2-2-7-15,0 5 0 16,0 1 4-16,0-1-4 16,-11 3-2-16,-2 0 1 15,-5-3 8-15,-1-4-2 16,1-2 4-16,0-5-1 0,0-2-1 15,0-5 1 1,4-4-2-16,0 0-6 0,3 0-2 16,5-12-2-16,3-2-42 15,3-1-57-15,1-2-121 16,16 0-190-16</inkml:trace>
  <inkml:trace contextRef="#ctx0" brushRef="#br0" timeOffset="374.35">18398 2335 279 0,'0'0'262'0,"0"0"-231"16,0 0 42-16,0 0 66 16,0 0-30-16,0 0-61 15,-65 22-9-15,59-10-1 16,0 2 7-16,-1 5-6 16,3-1 5-16,0 3-10 15,1 4-3-15,0 1-5 16,0 2 1-16,3 0 3 15,0 1-14-15,0-5-8 0,4 1-4 16,11-6-4 0,3-4 0-16,9-7-24 0,9-8-50 15,8 0-170-15,-2-20-489 16</inkml:trace>
  <inkml:trace contextRef="#ctx0" brushRef="#br0" timeOffset="2792.45">19866 2473 581 0,'0'0'77'0,"0"0"82"16,0 0-8-16,0 0-65 16,0 0-20-16,0 0-32 15,0 0-26-15,6-7-8 16,3 21 0-16,2 8 11 16,4 2-5-16,1-2-1 15,3-1 1-15,1-2-1 16,2-6 1-16,3-8-1 15,4-5-2-15,-1 0 5 16,-1-7-8-16,-1-9-6 16,-6-3-8-16,-6-1 14 15,-4 1 2-15,-5 3-2 0,-4 5-1 16,-1 2 1-16,0 6 4 16,0 2-3-16,0 1 10 15,0 0-8-15,0 0-3 16,0 0-5-16,0 0-1 15,0 11 5-15,3 0 1 16,2 2 4-16,2-1-2 16,0 4 1-16,1-4 0 15,-1 3 1-15,1-2-2 16,1 0-1-16,-2-1 0 16,1 0 1-16,-2-2-1 15,1 3 0-15,1 2 1 16,-2 0 3-16,-3 3 1 15,-2-1 4-15,-1-2-2 16,0 3 6-16,-1-4 4 0,-15-1 12 16,-4-1-6-1,-10-2-10-15,-7-5 5 0,-8-2 2 16,0-3-13-16,2 0-1 16,6-7-7-16,7-7-6 15,10-2-58-15,10-2-116 16,7-7-308-16</inkml:trace>
  <inkml:trace contextRef="#ctx0" brushRef="#br0" timeOffset="3827.5">21979 2207 521 0,'0'0'119'0,"0"0"-89"16,0 0 48-1,0 0 67-15,0 0-48 0,0 0-45 16,0-2-23-16,-10 2 16 15,-6 5-17-15,-3 10 3 16,-2 2 10-16,-1 5-8 16,1 4 1-16,6 2-12 15,3 0-2-15,6 2-3 16,5 0 3-16,1-3-14 16,0 0-1-16,10-1 1 15,9-2-5-15,5-3 2 16,3-1-3-16,6-5-26 15,7-7-85-15,5-8-34 0,7 0-176 16,-3-14-209-16</inkml:trace>
  <inkml:trace contextRef="#ctx0" brushRef="#br0" timeOffset="4194.21">22279 2331 677 0,'0'0'184'0,"0"0"-167"16,0 0 78-16,0 0 17 15,0 0-40-15,-69 88-26 16,68-66-15-16,1 0-12 0,0 3-5 16,4-6-1-16,12-1-12 15,4-6 4-15,5-4 2 16,2-4-5-16,3-4-2 15,-3 0-15-15,-3-4 3 16,-8-9-4-16,-4-2 7 16,-9-2 9-16,-3-1 0 15,0 2 1-15,-15 1 1 16,-4 3 7-16,-5 6-1 16,-5 4-4-16,-3 2 13 15,-1 0-13-15,1 2-1 16,7 9-3-16,6 1-3 0,7 3-47 15,3-1-162 1,2-1-416-16</inkml:trace>
  <inkml:trace contextRef="#ctx0" brushRef="#br0" timeOffset="5483.73">22355 3532 704 0,'0'0'82'0,"0"0"-59"15,0 0 85-15,0 0-57 0,0 0 12 16,0 0-14-16,-29-12-29 16,22 12-14-16,-6 8 3 15,-1 6 6-15,-1 0 2 16,2 4 6-16,2 3-1 16,0 3-10-16,3 3 3 15,5-2-2-15,0 4-4 16,3-7-7-16,0-2 9 15,0-6-8-15,17-4-3 16,6-7-22-16,9-3-67 16,5 0-62-16,-1-7-165 15,-5-7-199-15</inkml:trace>
  <inkml:trace contextRef="#ctx0" brushRef="#br0" timeOffset="5858.22">22521 3641 460 0,'0'0'183'0,"0"0"-159"16,0 0 91-16,0 0 43 16,0 0-87-16,0 0-27 15,-53 81-16-15,50-64-12 16,3-1 2-16,0-5-5 0,0-4-1 15,3-3-3 1,5-4-4-16,2 0 4 0,3 0-1 16,-1-6-8-16,-1-4 4 15,-2-6 4-15,-6-1-7 16,-3-1 0-16,0 3 3 16,0 4 3-16,-12 6 20 15,0 1-14-15,-4 4-5 16,-2 0-8-16,1 0-2 15,4 2 2-15,5 6 0 16,3 1-3-16,5-1-46 16,0 0-51-16,0-2-130 15,11-5-57-15,4-1-113 16</inkml:trace>
  <inkml:trace contextRef="#ctx0" brushRef="#br0" timeOffset="6450.8">22256 3413 537 0,'0'0'154'0,"0"0"-74"16,0 0 30-16,0 0 6 15,0 0-40-15,0 0-24 16,67-7-12-16,-37 2-10 16,2 3-13-16,-3-2-3 15,0 0-6-15,-3 1 2 16,-4 0-3-16,-6 2-2 16,-9 1 3-16,-3 0 0 15,-4 0 7-15,0 0 9 16,0 0-7-16,0 0-8 15,0 0-9-15,-11 0-40 16,-7 0-120-16,-10-4-333 0</inkml:trace>
  <inkml:trace contextRef="#ctx0" brushRef="#br0" timeOffset="7263.35">21039 3327 513 0,'0'0'82'0,"0"0"-33"15,0 0 93-15,0 0-25 16,0 0-32-16,0 0-41 16,-33-11-16-16,24 11-9 15,-4 0-2-15,1 0 1 16,-2 0 7-16,-1 4-7 16,2 3-1-16,-5 3 13 15,6-1-2-15,-1 5-6 16,2 3-7-16,2 5-3 15,2 0-2-15,4 3-3 16,3 0 1-16,0-3-6 0,5-3 3 16,11-4-1-16,6-2-4 15,4-4-15-15,11-7-48 16,6-2-67-16,2 0-240 16,-5-15-188-16</inkml:trace>
  <inkml:trace contextRef="#ctx0" brushRef="#br0" timeOffset="7682.39">21155 3384 75 0,'0'0'484'15,"0"0"-436"-15,0 0-5 16,0 0 98-16,0 0-15 16,0 0-53-16,-37 44-33 15,35-29-5-15,2 1-10 16,0-1-9-16,0-2 13 16,2-4-19-16,8 0-8 15,3-5 0-15,1-2 3 16,1-2 2-16,0 0-5 15,-3 0-2-15,0-9-6 0,-5 0-3 16,-4-6 5-16,-3 1 4 16,0-4-1-16,0 3 4 15,-10 1-3-15,-3 3 1 16,2 4 2-16,-2 4-1 16,-1 2-2-16,-1 1-3 15,0 0-11-15,3 1-57 16,4 8-103-16,5-3-101 15,3-1-340-15</inkml:trace>
  <inkml:trace contextRef="#ctx0" brushRef="#br0" timeOffset="9969.14">20329 3580 387 0,'0'0'208'15,"0"0"-146"-15,0 0 127 16,0 0-74-16,0 0-55 16,0 0-23-16,0 0-12 15,7-27-3-15,3 25 1 16,0 1-6-16,0 1-4 16,2 0-2-16,-3 0-4 15,-1 0 2-15,-4 0 1 16,-1 0-9-16,0 0 6 15,-3 1-4-15,0 7-3 16,0 0 6-16,0 3 1 0,0 2-2 16,0 1 0-16,-4-3 2 15,-2 1-5-15,1-2-2 16,2-2 2-16,-2 2 1 16,4-2-1-16,-2 2 5 15,1 0-1-15,2-2 3 16,0 2 2-16,0 0-11 15,0-1 1-15,5-2-1 16,5-1 2-16,4-3 4 16,2-3-1-16,5 0-4 15,0 0 4-15,2-7 3 16,-3-4-8-16,-3 2 0 0,-2-3 3 16,-8 2-3-16,1-3 2 15,-3 1 1-15,-3-1-3 16,-2 4 0-16,0 2-1 15,0 1 1-15,0 3-1 16,0 2-6-16,-2-1 5 16,0 2 0-16,0 0 1 15,1 0 0-15,-2 0-2 16,0 0 1-16,3 10-1 16,0 4 2-16,0 2 0 15,0 1 1-15,0 2 0 16,0 0 0-16,4 1 0 15,5-1 1-15,0 1-1 0,0-2 1 16,3 1 2 0,-2-4-1-16,-1 2-2 0,0-3 0 15,-3-1 0-15,-3-1 1 16,-3-3 1-16,0 1-1 16,0-3 2-16,-9 1-1 15,-7-1 5-15,-6-2 3 16,-4-3-4-16,-4-2-2 15,-1 0-4-15,4-11-1 16,2-14-27-16,7-7-33 16,10-11-96-16,5-9-308 15</inkml:trace>
  <inkml:trace contextRef="#ctx0" brushRef="#br0" timeOffset="10230.59">20338 3394 707 0,'0'0'191'0,"0"0"-189"16,0 0 33-16,0 0 10 15,0 0 5-15,86-2-22 16,-51-2-21-16,-5 1-7 0,-5 2 0 16,-4-1-72-1,-8 2-187-15,-7 0-201 0</inkml:trace>
  <inkml:trace contextRef="#ctx0" brushRef="#br0" timeOffset="11334.18">19010 3411 363 0,'0'0'52'16,"0"0"-28"-16,0 0 98 16,0 0-16-16,0 0-11 15,0 0-46-15,5 6-7 16,-1 5 64-16,-1 2-57 15,3-1-13-15,3-4-16 16,0-1-11-16,6-1 3 0,1-3 7 16,5-3-8-16,4 0-4 15,2-2-1-15,1-13-6 16,-1 1-12 0,-7-5 0-16,-7 3-5 0,-7-1 15 15,-6 1 0-15,0 2-2 16,0 2 2-16,-6 5-2 15,-4 5 4-15,2 0 7 16,5 2-3-16,-1 0-4 16,1 0 1-16,1 0-1 15,2 10 1-15,0 3 2 16,0 1 7-16,0 2 3 0,0-1-6 16,6 0-2-16,5 1 1 15,-1 0-3-15,2 2 0 16,0-3 1-16,3 1 0 15,-1-2-6-15,-1-1 2 16,-1 1 0-16,-3-3 4 16,-1 1-4-16,-4 1 0 15,-4 0 1-15,0 0 1 16,-8 1-1-16,-13 2 7 16,-4-3 2-16,-5 3 4 15,-3-3 5-15,0-5 0 16,-1-2-8-16,-2-6-5 15,-4 0-3-15,3-3-3 0,-1-13-31 16,7-6-59-16,3-5-268 16</inkml:trace>
  <inkml:trace contextRef="#ctx0" brushRef="#br0" timeOffset="12251.97">18377 3581 546 0,'0'0'240'16,"0"0"-223"-16,0 0 57 0,0 0 8 15,0 0-37-15,0 0-20 16,39 0-9 0,-12 0 7-16,1 0-10 0,-1 0-9 15,-4 0 0-15,-3 1 0 16,-3 9-1-16,-5 2-3 16,-5 3 0-16,-2 4 3 15,-5 4 3-15,0 1 9 16,-2 2-4-16,-14 0-6 15,-5-4 6-15,0-2-4 16,5-8-7-16,1-5 2 16,9-4-2-16,4-3 0 15,2 0-24-15,0-15-48 0,9-8-229 16,12-8-30-16</inkml:trace>
  <inkml:trace contextRef="#ctx0" brushRef="#br0" timeOffset="12503.14">18683 3598 413 0,'0'0'209'15,"0"0"-161"-15,0 0 114 16,0 0-2-16,0 0-91 16,0 0-34-16,-54 26 2 15,44-9-8-15,1 1-7 16,5 0-14-16,2-1-2 15,2-1-2-15,0-2-2 0,0-1-1 16,9-4 2-16,9-6-6 16,4-3-15-16,8 0-29 15,3-12-26-15,1-11-182 16,-6-4-116-16</inkml:trace>
  <inkml:trace contextRef="#ctx0" brushRef="#br0" timeOffset="12753.9">18291 3456 819 0,'0'0'29'0,"0"0"-22"15,0 0 67-15,0 0-21 16,0 0-21-16,0 0 11 16,127-15-23-16,-80 8-16 15,-5-4-4-15,-8 4-53 16,-10 2-179-16,-16 1-78 16</inkml:trace>
  <inkml:trace contextRef="#ctx0" brushRef="#br0" timeOffset="13461.59">16759 3707 238 0,'0'0'614'0,"0"0"-580"0,0 0-20 15,0 0 34-15,0 0 18 16,101-44-26-16,-64 37-7 15,2 4-18-15,-3 1 1 16,-3 2-9-16,-6 0-4 16,-7 6-1-16,-6 10 2 0,-5 3-4 15,-3 7 0 1,-6 5 14-16,0 1-6 0,-18 0 1 16,-4-3-5-1,-3-7 2-15,2-2 4 0,5-8-7 16,6-7-3-16,4-1 0 15,4-4-60-15,4 0-64 16,0-16-172-16,0-9-382 16</inkml:trace>
  <inkml:trace contextRef="#ctx0" brushRef="#br0" timeOffset="13720.15">17185 3628 620 0,'0'0'61'16,"0"0"-4"-16,0 0 90 15,-94 28-50-15,69-13-31 16,1 1-16-16,8 1-9 16,1 3-9-16,6 2-9 15,6 1 0-15,3 4 0 16,0-5 1-16,7 1-4 15,13-5-8-15,6-5-8 16,10-6-4-16,11-7-41 16,9-6-78-16,5-21-303 15</inkml:trace>
  <inkml:trace contextRef="#ctx0" brushRef="#br0" timeOffset="25501.89">11409 2719 430 0,'0'0'51'15,"0"0"41"-15,0 0 19 16,0 0 25-16,0 0-38 16,0 0-47-16,0 0-22 15,0 0 6-15,-5 0-2 16,5 0-6-16,0 0-5 15,0 0-4-15,0 0-2 16,0 0 4-16,0 0-14 0,0 0 3 16,0 0 2-1,0 0-9-15,0 0 11 0,0 0-8 16,0 0 5-16,0 0-8 16,0 0 3-16,0 0-1 15,0 0 2-15,0 0-4 16,0 0 11-16,0 0-5 15,0 0-1-15,0 0-3 16,0 0-4-16,0 0 2 16,0 0-2-16,0 0-7 15,0 0-12-15,12-9-209 16,4-2-122-16,2-1-308 16</inkml:trace>
  <inkml:trace contextRef="#ctx0" brushRef="#br0" timeOffset="26533.19">11326 2736 455 0,'0'0'193'0,"0"0"-102"15,0 0 35-15,0 0-18 16,0 0-35-16,0 0-27 0,0-6-17 15,3 4-15-15,8 0 0 16,5-1-9-16,2 3 2 16,3 0-2-16,1 0-4 15,-2 0 1-15,-1 0 3 16,-4 0-5-16,-3 10 0 16,-4 5-8-16,-4 3-1 15,-4 4 9-15,0 3 9 16,0 2-2-16,-12-1-3 15,-6-3 4-15,2 0-4 16,-2-4 1-16,3-4-3 16,-1-4 1-16,3-2 0 0,7-6-2 15,2-3-1 1,3 0-1-16,1-2 1 0,0-14-56 16,0-3-85-16,7-4-173 15,13 1-101-15</inkml:trace>
  <inkml:trace contextRef="#ctx0" brushRef="#br0" timeOffset="26834.14">11574 2717 135 0,'0'0'463'15,"0"0"-420"-15,0 0 47 0,0 0 84 16,0 0-84-16,0 0-40 15,-37 3-12-15,28 9-5 16,3 5-12 0,-2 3-7-16,1 4 10 0,0-1-4 15,2 0 5-15,1 1-7 16,2-2-7-16,2-2-1 16,0 0-4-16,0-3-1 15,11-4-5-15,5-2 2 16,6-6-11-16,2-5 5 15,8 0-32-15,-1-5-85 16,-3-13-248-16,-4-2-226 0</inkml:trace>
  <inkml:trace contextRef="#ctx0" brushRef="#br0" timeOffset="27175.07">11329 2534 433 0,'0'0'334'15,"0"0"-289"-15,0 0-7 16,0 0 73-16,0 0-39 0,0 0-42 15,41 0 27-15,-14 0-31 16,-1 0-18-16,0 0-6 16,-7 0 6-16,-4 0-5 15,-6 0-6-15,-4 0 4 16,-5 0-2-16,0 0-5 16,0 0 4-16,0 0 2 15,0 3 0-15,0 3-14 16,-2-1-214-16,-1-4-232 15</inkml:trace>
  <inkml:trace contextRef="#ctx0" brushRef="#br0" timeOffset="27901.35">11660 2780 507 0,'0'0'81'0,"0"0"-59"15,0 0 57-15,0 0 51 0,0 0-48 16,0 0-32-16,-1 1-18 16,1 0-1-16,0 4-13 15,0 3-5-15,0 2 24 16,0 1-18-16,1 1-6 16,7-4 3-16,6 1-8 15,2-5-2-15,2-3-1 16,4-1-2-16,2 0 1 15,3-5-2-15,-3-12 4 16,-6-1-4-16,-4-3 1 0,-6-1-3 16,-3 1 0-16,-5 2-2 15,0 4 2-15,0 5 0 16,0 2 0 0,-2 3 0-16,-1 4 4 0,3 1 4 15,0 0-8-15,0 0 0 16,0 1-5-16,0 10 4 15,0 8 1-15,0 1 3 16,0-3 2-16,5 4 1 16,2-2-2-16,2 3-1 15,0 2 1-15,0-2-1 16,0 2-2-16,3-2-2 16,-3 3-1-16,-2-1 2 15,2 0 0-15,-5 0 2 16,-4-1 1-16,0-4-3 15,0-2 1-15,0-2 8 0,-4-3-8 16,-8-4 26-16,-1-2 2 16,-5-3-8-16,-2-3-2 15,-2 0-10-15,3-14-3 16,5-11-6-16,4-7-17 16,7-6-71-16,3-2-64 15,0-5-324-15</inkml:trace>
  <inkml:trace contextRef="#ctx0" brushRef="#br0" timeOffset="28320.13">11777 2521 401 0,'0'0'116'0,"0"0"-82"16,0 0 64-16,0 0 12 16,0 0-31-16,0 0-31 15,-7 0-9-15,10 0-18 0,11 0 14 16,12 0 16-1,5 0-6-15,0 0-10 0,1-1-22 16,-4-2-4-16,-7 0-4 16,-6 2 1-16,-5 1-2 15,-5 0-2-15,-4 0-1 16,-1 0 2-16,0 0 14 16,0 0-3-16,0 0 4 15,0 0-2-15,0 0-3 16,0 0-13-16,0 0-1 15,0 0-55-15,0 0-199 16,-6 0-405-16</inkml:trace>
  <inkml:trace contextRef="#ctx0" brushRef="#br0" timeOffset="30544.13">12174 2709 310 0,'0'0'196'15,"0"0"-123"-15,0 0 20 16,0 0 43-16,0 0-33 16,0 0-61-16,0-6-11 15,0 6 2-15,-8 0-9 16,-2 3-12-16,-5 5 5 16,1 1 18-16,0 4-7 15,0 1 0-15,1 2 0 0,-1 0 3 16,5 0-13-1,2 2-2-15,3 2-5 0,4 0 1 16,0 2-3-16,0 1 2 16,4 0 1-16,8-2-2 15,1-3-2-15,4-3-3 16,2-3 5-16,5-7-10 16,7-5-3-16,9 0 1 15,2-5-15-15,-1-12-179 16,-8-6-430-16</inkml:trace>
  <inkml:trace contextRef="#ctx0" brushRef="#br0" timeOffset="31484.4">12375 2851 213 0,'0'0'325'0,"0"0"-275"16,0 0-2 0,0 0 53-16,0 0-25 0,0 0-44 15,-4-1-3-15,-1 4 12 16,1 6 1-16,1 2-5 16,0-2-16-16,3 3 3 15,0-2-13-15,0-2-5 16,0 1 5-16,1-2-8 15,4-2-1-15,7 0-2 16,-3-4-1-16,0-1 1 0,4 0 7 16,-4 0-2-1,0-7 6-15,-2-3-11 0,-4-2-5 16,-3 0 5-16,0-5 3 16,0-1-2-16,0 3 1 15,-11-3-2-15,2 4 0 16,-2 4-1-16,-1 3 1 15,-1 6 7-15,-2 1-7 16,-2 0 0-16,-3 4-1 16,0 10-7-16,-1 0-149 15,-1 2-164-15</inkml:trace>
  <inkml:trace contextRef="#ctx0" brushRef="#br0" timeOffset="36675.75">18227 4870 453 0,'0'0'46'16,"0"0"30"-16,0 0 40 15,0 0 5-15,0 0-17 16,0 0-35-16,0 0-35 16,-4-7-11-16,4 7 20 15,-1 0-8-15,-1 0-10 16,-3 0-7-16,-4 7-2 16,-5 5-11-16,-1 1-2 15,5-2 6-15,4-1-9 16,4-2 7-16,1 4-5 15,1 1-2-15,0-1 3 16,0 2-1-16,0 0-2 16,6-1 1-16,4-2 1 15,5-2 10-15,2-3-11 0,0-6 10 16,3 0-10-16,2 0 2 16,2-5 1-16,-6-6-2 15,-1-2 6-15,-7-1-3 16,-7 0-2-16,-1-2 0 15,-2 0-1-15,0 0-1 16,-11 0 0-16,-4 2 3 16,-4 3 5-16,1 3-4 15,-2 5 6-15,0 3-5 16,-3 0 0-16,4 3-6 16,-1 9 1-16,5 0 0 0,7-1-1 15,3 0-1 1,4 1 1-16,1 0 0 15,0 1 0-15,3 0 1 0,11-4-1 16,1-2-1-16,6-1 1 16,1-6 0-16,0 0 3 15,0 0-2-15,-3-4 3 16,-2-7 2-16,-3-2-6 16,-6-2 0-16,-5-2 4 15,-3-2-1-15,0 1-3 16,-4 1 5-16,-11 3-10 15,0 4 9-15,-4 6-4 16,2 4 10-16,-4 0-8 0,0 2-1 16,6 7 0-1,1 3-1-15,6-1 1 0,5 0-3 16,3 3 5-16,0 0-3 16,0-1 1-16,8 0-1 15,6-5-3-15,3-2 3 16,4-6 3-16,-1 0-2 15,0 0 0-15,-2-8 0 16,-2-4 0-16,-5-4 0 16,-5-1 2-16,-6 0-2 15,0 1 1-15,-2-1-2 16,-13 2 0-16,0 4 0 0,-2 2 0 16,-2 7 3-1,-1 2 1-15,-3 0-4 16,2 12 0-16,3 5 0 0,8-5 0 15,4 4 0-15,4-1 0 16,2 0-1-16,0 2 0 16,11-1-2-16,4-6 3 15,4-3 2-15,2-4 1 16,0-3-3-16,1 0 0 16,-2-3 0-16,-5-8 1 15,-8-1 3-15,-1-2-2 16,-6-2 4-16,0 2-5 15,0 2-1-15,-13 1 0 16,-1 4-2-16,0 4 2 16,-2 3 1-16,-1 0 0 0,-2 4 4 15,3 10-4-15,1 0-1 16,7 0 0-16,6 0-6 16,2-4 6-16,0 0-3 15,3-3 3-15,12-2 0 16,0-4 0-16,4-1 0 15,0 0 0-15,-2-4 1 16,-1-8 1-16,-5-2-2 16,-7 1-4-16,-4-2 3 15,0 0 2-15,-1-1-2 16,-11 4 2-16,-3-3-3 16,1 5 4-16,-2 0-4 0,1 6 5 15,-3 4-1 1,3 0-1-16,0 0-1 0,0 5 0 15,2 7-3-15,3 3 3 16,3 1 0-16,6 3-1 16,1-1 0-16,0 0 0 15,14-4 1-15,2-1 0 16,-4-6 0-16,4-3-1 16,-2-4-2-16,-2 0 3 15,3 0-3-15,-5-10 1 16,-4-5 0-16,-2-2 1 15,-4-3 2-15,0 1-2 16,0 0 1-16,-7 3 0 0,-2 5-1 16,2 4-2-16,0 4 2 15,-1 3 0-15,0 0-1 16,-1 0 1-16,-1 10-1 16,1 4 2-16,1 2 1 15,4 0-1-15,4 2-17 16,0-3-138-16,0 1-432 15</inkml:trace>
  <inkml:trace contextRef="#ctx0" brushRef="#br0" timeOffset="38895.94">20160 4803 439 0,'0'0'113'15,"0"0"-49"-15,0 0 57 16,0 0 49-16,0 0-79 16,0 0-57-16,-7-3-10 15,-1 3-13-15,-2 10-6 16,0 3 7-16,2 2-1 16,0 1-2-16,5 3 1 0,2 0-2 15,1-1 4 1,0-1-2-16,0-2-5 0,0-5 1 15,6-3 2-15,3-5-8 16,4-2 4-16,-1 0 1 16,4 0 9-16,-2-11-7 15,-1-3 1-15,-4-2-4 16,-4-2-2-16,-5 3 3 16,0 1-3-16,0 1 11 15,-11 3-8-15,-2 3 7 16,-2 4 1-16,-4 3-8 15,0 0-4-15,-1 5 0 16,-1 8-1-16,6-1 0 0,3-2 1 16,8 1-1-1,1 0 0-15,3 3 0 0,0 2 2 16,0-1 3-16,9-2-4 16,6-3 5-16,0-5-6 15,2-1 0-15,0-4 4 16,2 0-1-16,0-4-1 15,-3-10-1-15,-5 0 0 16,-5-1 0-16,-6-4 1 16,0 1-2-16,0 0 3 15,-13-1-3-15,0 4-1 16,-4 2 1-16,1 8 1 16,-2 5-1-16,1 0 3 15,-2 5-3-15,1 8 0 0,6-1 0 16,5 4 2-16,4-1-1 15,3 1-1-15,0 2 1 16,1-2 4-16,11-3-2 16,4-5-2-16,3-5 0 15,3-3-1-15,2 0 0 16,1-6 4-16,-4-5-4 16,-3-5-1-16,-7-1-3 15,-5-1-2-15,-6 0 6 16,0-1-1-16,-8 4-1 15,-9 2-2-15,-2 4 4 16,-2 9-3-16,2 0 6 16,-5 3-2-16,2 14 0 0,5-1 0 15,2 1-1-15,11-1 10 16,4 3-9-16,0-1 5 16,0 1-4-16,12-3 9 15,6-2-7-15,1-5-2 16,2-2-2-16,1-5 2 15,2-2-1-15,0 0 0 16,-4-9-2-16,-4-3 0 16,-7-1-17-16,-6-2 13 15,-3-3 4-15,0 3 0 16,-9-1 0-16,-7 4-3 16,-1 5 4-16,-4 4 0 0,2 3 1 15,-1 0-1-15,-1 9 1 16,5 6 0-16,3 0-1 15,5 4 6-15,7-1-5 16,1 1 2-16,0-4 0 16,9-3-2-16,7-3 1 15,1-3-1-15,3-6 0 16,2 0-2-16,-2-2-3 16,-1-11-5-16,-6-5-10 15,-5 2 2-15,-8-3 16 16,0-1 1-16,0 2 0 15,-8 1 0-15,-5 5 1 16,-1 3 0-16,0 5 7 16,-2 4-2-16,-2 0-1 15,-3 13-3-15,-3 3-2 0,3 1 0 16,2 1-1-16,2 2-1 16,4-1-150-16,2-3-391 15</inkml:trace>
  <inkml:trace contextRef="#ctx0" brushRef="#br0" timeOffset="40264.17">21036 4824 187 0,'0'0'344'0,"0"0"-269"16,0 0 36-16,0 0 39 16,0 0-44-16,0 0-62 15,0 0-23-15,-11 14-7 16,11 1 4-16,-1 2 8 15,1-1-8-15,0 3 3 16,0-4-12-16,6-3-6 16,5-1 5-16,0-5-7 15,1-3-2-15,3-3 2 16,2 0 4-16,-1-10-1 16,-4-6-4-16,-6-1 5 15,-4-3-4-15,-2-1 0 0,0 1 0 16,-11 2 7-1,-5 4-8-15,-1 1 0 0,-2 8 8 16,-2 5-3-16,0 0-2 16,0 8-3-16,4 9 0 15,3 1 7-15,3 4-3 16,5-1 8-16,6-2-7 16,0 2 7-16,0-1-4 15,8-4 0-15,8-5-6 16,5-3 2-16,1-6 1 15,4-2-3-15,-2 0 1 0,1-8-3 16,-3-5 0 0,-8-1-23-16,-5-2 7 0,-9 2 13 15,0 0 2-15,-7 3 1 16,-10 1 0-16,-4 4 4 16,-4 6 2-16,-2 0-2 15,1 2-2-15,3 8 6 16,2 5 0-16,9-1-2 15,4 0 2-15,6 3 4 16,2-1-7-16,0 0 2 16,8-2-2-16,9-1-4 15,4-5-1-15,2-2 4 0,3-6-1 16,-1 0-2 0,1-7-1-16,-7-8-28 0,-8-4-5 15,-7 0 30 1,-4-1 3-16,0 0 6 0,-6-1-2 15,-9 4 3-15,-3 3 12 16,-1 4-9-16,-1 6 1 16,-2 4 2-16,-2 0-13 15,1 10 0-15,3 10-3 16,4-1-80-16,5-2-247 16</inkml:trace>
  <inkml:trace contextRef="#ctx0" brushRef="#br0" timeOffset="41581.17">24423 4399 391 0,'0'0'352'0,"0"0"-290"15,0 0-5-15,0 0 30 16,0 0-17-16,0 0-28 16,70-24-10-16,-54 24-10 15,1 0 3-15,-1 0-18 16,-2 0 11-16,-1 0-1 15,-3 7 0-15,1 5-2 16,-1 1-5-16,-1 2 3 16,-1 2-6-16,-1 0-6 0,-4 1 6 15,-3-1-4-15,0 0 1 16,-2-1 9-16,-12-3-2 16,-3-1-2-16,-2-4 8 15,-2-3 2-15,6-4-19 16,2-1 6-16,7 0-6 15,4-11-43-15,2-11-111 16,11-5-289-16</inkml:trace>
  <inkml:trace contextRef="#ctx0" brushRef="#br0" timeOffset="41849.01">24708 4349 578 0,'0'0'177'15,"0"0"-107"-15,0 0 95 16,0 0-81-16,0 0-24 16,0 0-25-16,0 0-2 15,-80 56-8-15,76-34-5 16,0 0 6-16,4-1-6 16,0 2-4-16,0-2-2 15,1-3-2-15,11-1-9 16,2-4 0-16,5-6-3 15,5-7 0-15,7 0-1 16,5-6-62-16,3-12-151 16,-6-6-222-16</inkml:trace>
  <inkml:trace contextRef="#ctx0" brushRef="#br0" timeOffset="42225.24">24442 4216 506 0,'0'0'294'0,"0"0"-259"16,0 0 28-16,0 0 46 16,0 0-28-16,0 0-54 15,39 1 11-15,-12-1 10 16,1-1-30-16,-5-2-4 16,-4 2-7-16,-7 0-4 15,-6 1 1-15,-5 0-1 16,-1 0-2-16,0 0 9 15,0 0-2-15,0 0-8 16,0 0 1-16,0 0-3 16,0 0-50-16,0 0-146 0,0 0-283 15</inkml:trace>
  <inkml:trace contextRef="#ctx0" brushRef="#br0" timeOffset="43167.56">24845 4281 113 0,'0'0'483'15,"0"0"-420"-15,0 0 3 16,0 0 79-16,0 0-43 16,0 0-65-16,-3 17-25 15,3-4 23-15,6 1-6 16,4 0-6-16,4-4-9 0,1 0-8 15,2-5 2-15,2-2-7 16,1-3 6-16,0 0-6 16,-5 0 6-16,-3-7-6 15,-4-4 8-15,-6-2-8 16,-2-1 4-16,0 1-3 16,0 2 1-16,-3 2 0 15,-4 4 9-15,2 2-4 16,4 2-6-16,1 1 21 15,0 0-15-15,0 0-8 16,0 0-5-16,0 0-5 16,0 8 10-16,0 6 1 0,1 2 1 15,5 0-2-15,3 2 6 16,-1-1-3-16,1 2-3 16,1 1 1-16,0 0 2 15,-1-1-2-15,2-2 2 16,-4 0-3-16,-1-2 0 15,-3-1 0-15,-1-3 0 16,-2-1 4-16,0-4 1 16,0 0 2-16,-5-2 11 15,-7-3 9-15,-4-1-4 16,-2 0-16-16,-3-7-5 16,2-10-2-16,5-5-7 0,4-7-55 15,8-2-69 1,2-4-288-16</inkml:trace>
  <inkml:trace contextRef="#ctx0" brushRef="#br0" timeOffset="43499.68">24915 4102 465 0,'0'0'220'16,"0"0"-177"-16,0 0 65 15,0 0 28-15,0 0-33 0,0 0-86 16,0 0 18-16,48 0-6 16,-29 0-14-16,0 0-7 15,-5 0-1-15,-1 0-4 16,-7 0 0-16,-4 0 2 15,-1 0-3-15,-1 0 11 16,0 0-1-16,0 0 4 16,0 0-16-16,0 0 0 15,0 0-3-15,0 0-46 16,0 0-230-16,0 0-377 0</inkml:trace>
  <inkml:trace contextRef="#ctx0" brushRef="#br0" timeOffset="44001.84">25297 4185 437 0,'0'0'142'0,"0"0"-118"15,0 0 112-15,0 0-33 16,0 0-5-16,0 0-46 16,-49 2-14-16,37 10-5 0,1 1 8 15,2 1-3-15,3 4-18 16,1 2 11-16,3 1-3 15,2 2-6-15,0 0-1 16,0-2-8-16,6-2-4 16,3-1-2-16,1 0-5 15,5-6-2-15,0-2-29 16,6-5-134-16,-1-5-218 16</inkml:trace>
  <inkml:trace contextRef="#ctx0" brushRef="#br0" timeOffset="44370.24">25373 4352 109 0,'0'0'726'0,"0"0"-660"16,0 0-15-16,0 0 49 15,0 0-25-15,0 0-39 16,-34 57-10-16,34-38-7 15,0-2-4-15,0-3-10 16,4-3 4-16,5-2-3 16,4-4-5-16,0-5 6 15,0 0-7-15,2 0 15 16,-5-8-15-16,-1-4-4 0,-4 0 3 16,-5-3 0-16,0 3-2 15,0-1 3-15,-9 3 0 16,-2 3 2-16,1 3 2 15,-5 4-2-15,1 0-1 16,-2 0 0-16,4 3 0 16,2 5-2-16,-2 1 0 15,4 1-2-15,1-3-105 16,-2-3-487-16</inkml:trace>
  <inkml:trace contextRef="#ctx0" brushRef="#br0" timeOffset="52360.21">18182 6123 138 0,'0'0'672'0,"0"0"-657"15,0 0 2-15,0 0 78 16,0 0-42-16,0 0-14 16,0 0-23-16,-31-14-4 15,29 14-10-15,1 5 0 16,-1 9 7-16,1 4-4 15,1 2 10-15,0-1 0 16,1-2-1-16,11-3 3 16,3-5-9-16,3-4-5 15,3-5 1-15,1 0 0 16,2-6-2-16,-3-9-2 16,-6-3-18-16,-6-2 16 15,-9-3 0-15,0 2 2 16,-2 3 2-16,-14-1-2 15,-5 8 0-15,0 4 7 0,-2 5-7 16,1 2 9-16,0 0-6 16,2 7 1-16,1 5-1 15,4-1 1-15,8 3 0 16,5 0-1-16,2 1-3 16,0 3 1-16,9-4 6 15,8-3-6-15,2-5-1 16,2-6-2-16,3 0 1 15,1 0-14-15,-1-13-6 0,-6-4-22 16,-3-3-13 0,-9 0 50-16,-6 2 6 0,0 0 0 15,-9 4 11 1,-11 1-10-16,0 7 15 0,0 6 4 16,-1 0 6-16,1 0-13 15,4 13-5-15,3 3 1 16,6 1-2-16,5 0-2 15,2-2-2-15,0-3 6 16,5-3-9-16,11-2 1 16,2-7 1-16,4 0-2 15,5 0-2-15,0-14-6 16,-3-4-21-16,-8 1-8 16,-7 0 13-16,-9 1 24 0,0 2 1 15,-6 1 3-15,-12 5 6 16,-6 4 1-1,-1 4 4-15,-2 0 7 0,2 0-2 16,4 9-5-16,2 4-7 16,6 0 2-16,6-1-6 15,4 0 2-15,3 1 0 16,0-1-3-16,12 0-3 16,5-5 0-16,3-3 0 15,4-4 2-15,-1 0-2 16,1-6 0-16,-2-6-2 15,-7-4-12-15,-6 0 6 16,-9-4 8-16,0-2 0 0,-5 3 3 16,-14 2-4-1,0 4 2-15,-3 5 4 0,0 5 1 16,5 3 2-16,0 0 0 16,4 3-1-16,4 9-4 15,4 2-3-15,5 2 0 16,0-1 0-16,2-1 3 15,10-1-3-15,7-4 4 16,2-6-4-16,-2-3-5 16,2 0 5-16,-3-4 0 15,-5-12-15-15,-3-3 7 16,-9-1 7-16,-1-2 2 16,0 1 0-16,-8 2 6 0,-5 5-6 15,-3 4 0 1,3 5 2-16,2 5-2 0,0 0 3 15,5 1-4-15,0 16-4 16,5 3 1-16,1 3-8 16,1 1-208-16,16-4-344 15</inkml:trace>
  <inkml:trace contextRef="#ctx0" brushRef="#br0" timeOffset="53543.29">19158 6010 547 0,'0'0'46'0,"0"0"-5"15,0 0 102-15,0 0-35 16,0 0-33-16,0 0-20 16,0 0-22-16,-41 66-10 15,41-53-2-15,0 0-5 16,2-2-7-16,8-3-5 16,-1-4 2-16,5-2-6 15,-4-2 2-15,2 0-1 16,-2-4 1-16,-2-6 0 0,-5-3-2 15,-3-2 0-15,0 0 6 16,-3 0 1-16,-9 1-3 16,-3 2 5-16,3 4 6 15,1 5 0-15,-2 3 0 16,1 0-5-16,1 5-2 16,1 8-7-16,4 3 5 15,3 2 0-15,3-2-5 16,0 0 4-16,2-2-2 15,8-3-1-15,4-2 0 0,-1-4-1 16,5-5-1 0,0 0-1-16,0-2-11 0,-4-12-12 15,-4 0 3 1,-6 0 17-16,-4 0 4 0,0 3 1 16,-3-1 1-16,-10 5 4 15,1 4 5-15,-3 3-4 16,2 0 5-16,-2 9-2 15,1 7-5-15,2 4 4 16,4-1 0-16,6 1 5 16,2 1-8-16,0-3-3 15,5 0-1-15,9-6-2 16,4-4 4-16,3-8-4 16,0 0-1-16,0 0-2 0,-3-12-13 15,-6-6 5 1,-4-1-3-16,-6-2 13 15,-2 1 2-15,0 2 2 0,-5 4 1 16,-5 4 4-16,0 3 14 16,-1 5-11-16,0 2 2 15,-2 0-9-15,0 13-3 16,1 4-1-16,3 0 0 16,3 1-4-16,3 0-50 15,3-3-184-15,0-2-567 16</inkml:trace>
  <inkml:trace contextRef="#ctx0" brushRef="#br0" timeOffset="57065.86">24261 5675 143 0,'0'0'401'0,"0"0"-345"15,0 0 45-15,0 0 39 16,0 0-30-16,0 0-41 16,0 0-23-16,0 0-15 15,6 0-14-15,10 0 0 16,6 0 16-16,5 0-12 16,4 0-7-16,2 0-3 15,0 0-4-15,0 0-4 16,-8 2 0-16,-6 5-3 15,-5 2-3-15,-7 5 3 16,-5 4 3-16,-2 3 8 16,0 1 0-16,-11 2 5 0,-4 0-3 15,0-1 5-15,-1-3-6 16,-2-2-8-16,0-3 4 16,2-2-7-16,-1-1-1 15,5-7 0-15,6-2-2 16,2-3-19-16,4-3-97 15,0-14-167-15,4-7-311 16</inkml:trace>
  <inkml:trace contextRef="#ctx0" brushRef="#br0" timeOffset="57351.31">24648 5682 4 0,'0'0'591'0,"0"0"-555"16,0 0 32-16,0 0 91 16,0 0-61-16,0 0-23 15,-81 20 9-15,62-6-32 16,4 0-11-16,2 5-16 16,4 2-1-16,6 1-4 15,3 4-6-15,0 1 0 16,0-4-9-16,13-1-2 15,8-4-4-15,6-8 1 16,6-6-27-16,2-4-101 0,0-1-251 16,-4-15-342-1</inkml:trace>
  <inkml:trace contextRef="#ctx0" brushRef="#br0" timeOffset="57899.33">24382 5555 479 0,'0'0'210'0,"0"0"-147"16,0 0 84-16,0 0-9 16,0 0-48-16,0 0-40 15,12-3-21-15,15 1-18 16,4 0 5-16,2-1-7 15,-4 3-7-15,-9-1 6 16,-6 1-8-16,-6 0 1 16,-4 0 3-16,-1 0-6 15,-3 0 3-15,0 0-2 16,0 0 1-16,0 0-12 16,0 0-64-16,0 0-170 0,0 0-272 15</inkml:trace>
  <inkml:trace contextRef="#ctx0" brushRef="#br0" timeOffset="58549.22">24826 5685 475 0,'0'0'307'0,"0"0"-289"16,0 0 84-16,0 0 19 16,0 0-43-16,0 0-24 15,-20 15-26-15,20-2 3 16,0 1-14-16,7 1-10 15,6-4-2-15,1-3-3 16,1-2 2-16,3-5-1 16,0-1 0-16,1 0-2 15,-3-7 0-15,-3-5-1 16,-4-2-6-16,-6 1 4 0,-3-2 2 16,0 3 0-16,0-1 3 15,-3 4-2-15,-3 2-1 16,3 2-1-1,1 4 1-15,2 1 9 0,0 0-6 16,0 0-2-16,0 0-1 16,0 0-3-16,0 10 3 15,0 5 10-15,0 0-5 16,0 2-3-16,0 2 3 16,8 0-2-16,-2 3-1 15,3-1-2-15,1 2 2 16,-2-1-2-16,-2 2 0 15,-2-1 0-15,-1-1 5 16,-3 0-3-16,0-6-2 16,0-1 2-16,-3-4 1 0,-9-4 14 15,-6-2-5-15,0-3 7 16,-2-2-13-16,-4 0-3 16,1-12-1-16,-1-13-2 15,7-8-28-15,4-7-66 16,9-5-178-16,4 1-248 15</inkml:trace>
  <inkml:trace contextRef="#ctx0" brushRef="#br0" timeOffset="74514.32">21966 6129 403 0,'0'0'138'16,"0"0"-126"-16,0 0 21 15,0 0 32-15,0 0 10 0,0 0-23 16,-7-2-15-16,7 2-22 16,0 0-2-16,2 0 6 15,6 0-3-15,3-4-6 16,1-1 11-16,0-2-12 16,0-2 7-16,-3-4-3 15,-3-1 9-15,-4-4-10 16,-2 2-11-16,0 0 0 15,-3 4 0-15,-9 2 17 16,-5 7-4-16,-1 3 15 16,-1 0-24-16,-5 10 5 15,2 7-6-15,-4 1-3 0,6 0 3 16,4 2-3 0,6-4 1-16,6 1 1 0,4-5 1 15,0-1-1-15,0-4 2 16,4-3-3-16,8-2-2 15,5-2 5-15,2 0-2 16,1-7 8-16,-1-5-4 16,-6-3-1-16,-7 1-2 15,-6 3-2-15,0 0 2 16,0 2 2-16,-6 6 7 16,-6 3-5-16,-1 0 1 15,-2 0-4-15,-3 5-2 0,2 8 1 16,5 1-3-1,3 1 1-15,7-1 0 0,1 0-1 16,0-1 3-16,7-3-4 16,9 1 1-16,1-7-1 15,0-1 0-15,1-3 0 16,-1 0 0-16,-3-11-4 16,-2-2 3-16,-5-1 1 15,-7-1-1-15,0 0 0 16,0 2 2-16,-11 5 0 15,-3 4-1-15,-1 4 2 16,-1 0-2-16,-4 2 3 16,2 13-2-16,0 2 2 15,6 1 4-15,8 0-4 16,4-2 0-16,0-3 0 0,4-5 0 16,10-5-2-16,5-3 0 15,8 0-1-15,-1-11 0 16,2-8 0-16,-7-1-13 15,-12 1 8-15,-6 3 5 16,-3 2 5-16,0 5-1 16,-14 4-1-16,-8 5 2 15,-8 0-5-15,-6 12 3 16,-6 9-6-16,-2 5-1 16,5-2-121-16,8-4-364 15</inkml:trace>
  <inkml:trace contextRef="#ctx0" brushRef="#br0" timeOffset="76099.09">25222 5647 547 0,'0'0'182'0,"0"0"-144"0,0 0 110 15,0 0-74-15,0 0-18 16,0 0 0-16,-4-13-28 15,1 13-13-15,-3 0-8 16,-6 0-1-16,0 0 0 16,-4 10-1-16,-2 1 1 15,0 4 2-15,3 0 1 16,2 3-7-16,5 4 3 16,3 2 3-16,5-1-1 15,0 2 0-15,0-2 6 16,3-1 1-16,10-5-12 0,3-2 7 15,0-4-6-15,7-5-2 16,-1-3-1-16,3-3-42 16,2 0-95-16,-1-6-257 15</inkml:trace>
  <inkml:trace contextRef="#ctx0" brushRef="#br0" timeOffset="76481.1">25316 5785 731 0,'0'0'49'16,"0"0"-44"-16,0 0 27 0,0 0 49 16,0 0 4-16,0 0-43 15,-29 89-14-15,29-71-8 16,0 0-13-16,3-6-1 15,4 0 6-15,3-5-11 16,2-6 4-16,2-1-3 16,-2 0 5-16,0-4 1 15,-2-11-1-15,-6 0-3 16,-4-2 2-16,0 1 1 16,0 2-6-16,-13 3 9 15,0 3 13-15,-4 4-8 16,4 4-7-16,-3 0-1 0,5 0-4 15,2 0-2-15,4 0-2 16,5 4-2-16,0-1-2 16,0-2-52-16,0-1-156 15,11 0-177-15</inkml:trace>
  <inkml:trace contextRef="#ctx0" brushRef="#br0" timeOffset="76855.39">24994 5452 419 0,'0'0'246'0,"0"0"-227"15,0 0 15-15,0 0 84 16,0 0-16-16,0 0-31 16,10 0-29-16,17 0 25 15,5 3-1-15,-3-2-30 16,0 1-14-16,-7-2-1 16,-2 0-3-16,-4 0 2 15,-6 0-5-15,-3 0-3 16,-4 0 2-16,-3 0-4 0,0 0 0 15,0 1 5-15,0-1-6 16,0 0-2-16,0 2-5 16,0-1-2-16,0 1-53 15,-8-2-338-15</inkml:trace>
  <inkml:trace contextRef="#ctx0" brushRef="#br0" timeOffset="79486.92">11486 5436 615 0,'0'0'188'15,"0"0"-165"-15,0 0 21 16,0 0 32-16,0 0 10 16,0 0-54-16,0 0-32 0,-3 34 0 15,3-11 5 1,0 2-3-16,-5 2 6 0,-5-1-7 15,0 0 8-15,-4-2-3 16,-2-4-5-16,1-2 8 16,3-7-3-16,6-8 1 15,0 1 4-15,6-4 4 16,-2 0-3-16,2 0 31 16,0 0-2-16,0 0-15 15,0 0-16-15,0 0-8 16,0 0-2-16,0 0 3 15,0 0-7-15,0 0 3 16,0 0-2-16,0 0 1 0,0 0 2 16,0 0 1-1,0 0 5-15,0 0 2 0,0 0-7 16,0 0 6-16,0 0-6 16,0 0 3-16,0 0-1 15,0 0-3-15,0 0 0 16,0 0 0-16,0 0-15 15,5 0 11-15,0 0 4 16,1 0 11-16,0 0-8 16,-1 0 1-16,0 0-3 15,-1-2 3-15,4-2 2 16,1-1 7-16,6-4-8 0,4-1 6 16,4-1-4-1,5-1-3-15,3-1-4 0,2 2 0 16,3-1 0-16,1 2 9 15,0-1-9-15,-1 2 3 16,-3 1-4-16,-3 2 1 16,-3 2 0-16,-4-2 0 15,-1 2 0-15,-2 1 0 16,-2-3-1-16,-3 3-2 16,0 0 3-16,-6-1 3 15,2 3-3-15,-5 0 1 16,-2 1-2-16,-3 0-1 15,-1 0 2-15,0 0 4 16,0 0-2-16,0 0-3 16,0 0 3-16,0 0 1 0,0 0 2 15,0 0 2-15,0 0-6 16,0 0 1-16,0 0 4 16,0 0-6-16,0 0 0 15,0 0-3-15,0 0 1 16,0 0 2-16,0 0 0 15,0 0 3-15,0 0-3 16,0 0 1-16,0 0 0 16,0 0 0-16,0 0-1 15,0 0 2-15,0 0-2 16,0 0 6-16,0 0-6 16,0 0 0-16,0 0 0 0,0 0 3 15,0 0-3-15,0 0-1 16,0 0 1-16,0 0 0 15,0 0 0-15,0 0 0 16,0 0 0-16,0 0-1 16,0 0-3-16,0-2-62 15,0-6-159-15,0-5-636 16</inkml:trace>
  <inkml:trace contextRef="#ctx0" brushRef="#br0" timeOffset="86915.11">17350 7296 287 0,'0'0'50'16,"0"0"-9"-16,0 0 47 15,0 0-23-15,0 0-30 16,0 0-13-16,0 0 5 16,0-1 11-16,-7 1 19 15,0 0-16-15,-2 0-29 16,0 0 21-16,2 0 4 0,2 0-12 16,0 0 12-1,1 1-20-15,-2 5-8 0,2 0-3 16,1 2-5-16,0 2 8 15,3-1-4-15,0 2 8 16,0 0-5-16,0 3 9 16,3 0-4-16,7-1-8 15,-1 0 3-15,0-3-1 16,3-3-6-16,-2-2 5 16,1-3-3-16,2-2 3 15,-2 0-4-15,1 0 10 16,-2-7-9-16,-4-1 17 15,-4-5-2-15,-2-3 20 16,0-1-6-16,0-1-17 16,-10 1-5-16,-1 2 3 0,0 3-10 15,2 4-3-15,-1 2 1 16,-1 4 2-16,-1 2 2 16,-2 0-1-16,-2 2-4 15,2 9-2-15,0 1 0 16,3 0 0-16,3 2 2 15,5 2-3-15,3 2 2 16,0 1 1-16,0-2 0 16,7-5-4-16,5-1 4 15,-1-4 5-15,1-3-5 16,4-4-1-16,1 0-10 16,2-4 11-16,-1-8 9 15,-6-2-7-15,-5-1 1 16,-5-3 0-16,-2 0 7 0,0 1-8 15,-5 2 3-15,-5 2-5 16,-3 4 7-16,0 4-6 16,3 5-1-16,-3 0-3 15,-1 0 3-15,1 0 2 16,4 7-2-16,3 1 0 16,4 2-3-16,2 1-1 15,0 2 4-15,0 1-1 16,0-3-3-16,9 1 4 15,3-5 0-15,3-4 0 16,0-3 0-16,3 0 0 16,0 0-5-16,-3-10 5 15,-3-1 3-15,-5 0-1 0,-7-1 5 16,0-2-2 0,0-2-1-16,-12 1-3 0,-3 5 7 15,-3 1-15-15,-1 5 7 16,-2 3 0-16,2 1-1 15,2 0 4-15,3 8-5 16,3 4 2-16,6 0-2 16,4 1-2-16,1 1 3 15,0 0 0-15,3-1 1 16,7 0-3-16,4-5 3 0,-2-3 0 16,1-4 1-1,4-1-1-15,-5 0-7 0,4-7 5 16,-7-3 1-16,-3 1 1 15,-2-1 1-15,-4 0 4 16,0 1 5-16,0 0-8 16,-2 2-2-16,-3 3 0 15,-1 4 0-15,0 0 3 16,-3 0-3-16,-4 0-3 16,0 11 3-16,2 4 0 15,5 1 0-15,3 1-2 16,3-1 0-16,0-2 2 15,0-3 0-15,0-2 2 16,9-3-6-16,2-2 8 16,3-4-8-16,5 0 4 0,2-2-7 15,0-11 1 1,0-2 6-16,-6 1-17 0,-5 0 10 16,-8 1 6-16,-2 1 1 15,0 1 6-15,-9 3-6 16,-6 0 1-16,-4 3 3 15,-1 4 3-15,-2 1 2 16,1 0-8-16,4 0 10 16,1 3-7-16,4 2-2 15,5 3 1-15,0-2-2 16,5 2-1-16,2 4-4 16,0 1 2-16,2 3-3 0,14-2-61 15,3-2-249 1,-2-5-419-16</inkml:trace>
  <inkml:trace contextRef="#ctx0" brushRef="#br0" timeOffset="89214.69">20117 7365 554 0,'0'0'74'0,"0"0"-18"15,0 0 93-15,0 0-2 16,0 0-95-16,0 0-29 15,0 0-4-15,-5 0-7 16,-4 6-12-16,-1 3 9 16,0 2-6-16,4 2-1 15,1 0 1-15,3 1-2 16,2 1 1-16,0-2 4 0,0-2-3 16,2-2 0-1,6-5-3-15,4-3 0 0,2-1 0 16,2 0 6-16,0 0-3 15,-4-5-3-15,-4-4 0 16,-5-2 0-16,-3-3 11 16,0 0-4-16,0-2-4 15,-7 2 2-15,-3-1 2 16,-4 6-6-16,-1 3 5 16,2 5 3-16,0 1-6 15,2 0-5-15,5 0 6 16,1 4-6-16,1 3 4 15,3 3-1-15,1 0 1 16,0-2 2-16,0 1-3 16,1-2-1-16,10-3 0 0,-1 0-3 15,5-4 4-15,1 0-3 16,2 0 0-16,-3-1-5 16,-3-6-15-16,-6-1-6 15,-3-2 28-15,-3-2 4 16,0 0-2-16,-3 0-2 15,-10 2 0-15,-1 3 8 16,-2 2 3-16,-1 2-4 16,0 3-2-16,3 0-2 15,1 0 5-15,2 0-3 16,5 0-5-16,2 7 1 16,4 1-1-16,0 5 1 0,0-4 0 15,0-2-1-15,3 0 1 16,6-4-1-16,1-2 4 15,4-1-4-15,-1 0 0 16,2 0 0-16,-6-10-1 16,-1-1 1-16,-5-5 2 15,-3-1 4-15,0-4-3 16,-3 1 1-16,-11-3-4 16,-4 1 2-16,2 7 0 15,-2 4 2-15,0 6 10 16,-3 5-9-16,2 0-1 15,1 6-4-15,3 8 2 0,6 3-2 16,4 1 1 0,5 1-1-16,0-2 3 15,0-2 1-15,6 1-4 0,6-4 0 16,6-2 4-16,1-7-3 16,1-3-1-16,2 0 7 15,-3-2-7-15,-2-10-2 16,-4-2 1-16,-4-3 2 15,-6-3 8-15,-3 3-8 16,0-1-2-16,0 4 0 16,-9 3 1-16,-4 4 5 15,1 3 0-15,-4 4-5 16,-2 0-1-16,-3 5 1 16,3 6 0-16,3 2 0 0,4 1 3 15,4 1 1-15,7 1-2 16,0 0-2-16,0-2 0 15,6-1 4-15,8-1-4 16,3-4-2-16,5-6 2 16,1-2 8-16,4 0-8 15,-3-6-9-15,-4-8 7 16,-6 1-35-16,-6 1 16 16,-7-1 21-16,-1 0 4 15,0 0-4-15,-3 3-3 16,-10 3 3-16,-7 2 4 15,0 5 0-15,-2 0-3 0,-3 0 1 16,4 10 0 0,5 4 6-16,4 3-2 0,8 1-1 15,4 3-3-15,0-1 2 16,0 0-2-16,9-3-2 16,7-4 2-16,1-6-2 15,3-5 0-15,3-2 0 16,0 0 0-16,-5-9-6 15,-1-8-11-15,-7-4-11 16,-7 2 28-16,-3-3 4 16,0 2 1-16,-1 1-4 15,-11 2 1-15,-1 6 9 16,-1 5 2-16,-2 6-2 16,-3 0 0-16,-1 3-9 0,-1 13 1 15,4 2 1 1,3 4 3-16,6 0-1 0,4 2-3 15,4 0-1-15,0 2-2 16,0-2-36-16,9-7-146 16,7-4-621-16</inkml:trace>
  <inkml:trace contextRef="#ctx0" brushRef="#br0" timeOffset="90548.2">21939 7360 751 0,'0'0'74'0,"0"0"-43"0,0 0 79 15,0 0-56-15,0 0-15 16,0 0-20-16,-69-4-9 15,58 12 2-15,1 2-3 16,3 1 6-16,4 2-4 16,1-3 0-16,2 0-1 15,0-3-4-15,0-3-5 16,12-4 1-16,12 0 5 16,4-1 5-16,4-13-12 15,-1-2 0-15,-7-1-36 16,-8 1 7-16,-5 2 18 15,-10-1 11-15,-1 3 0 16,0 0 9-16,-8 4-2 16,-12 0 1-16,-7 6 0 0,-3 2 3 15,-1 0-4-15,1 0-1 16,8 5 6-16,7 5 4 16,4-1-6-16,4 2 5 15,4 0-9-15,1 2 6 16,2-1-6-16,0-2-1 15,2 0 1-15,13-2-3 16,0-6-2-16,5-2 4 16,4 0 1-16,0 0-3 15,-1-9-3-15,-4 0-3 16,-5-4-27-16,-10 0 23 0,-2-2 1 16,-2 3 5-1,0 0 1-15,-11 4-6 0,-6 3 6 16,-2 4 0-16,-2 1 7 15,5 0-1-15,0 8 1 16,3 4 7-16,3 5 7 16,4 1-9-16,6 3 4 15,0-1-3-15,0-1-9 16,10-5-2-16,10-6 0 16,7-4-2-16,4-4 2 15,4 0-2-15,-4-3-34 16,-6-12-14-16,-7-3 23 15,-11-5 22-15,-5-1 2 16,-2 0 2-16,-2 3 2 16,-12 5 9-16,-4 5 12 0,-2 4 4 15,-3 7-6-15,-7 0-11 16,-5 7-7-16,1 13-1 16,3 2-3-16,5 3-7 15,14-8-123-15,8-4-669 16</inkml:trace>
  <inkml:trace contextRef="#ctx0" brushRef="#br0" timeOffset="91582">24078 6909 484 0,'0'0'122'0,"0"0"-104"15,0 0 34-15,0 0 31 0,0 0 16 16,0 0-8 0,0 0-54-16,17 9 34 0,-3-5-30 15,0 1-10-15,1 2-9 16,-5 0-16-16,-1 4 4 15,1 1-4-15,-2 1-3 16,-2 0 2-16,0 1-2 16,-3 0-3-16,1 2 3 15,-4 1 0-15,0-1-2 16,0 1 5-16,0-2-2 16,-8-1 2-16,-5-1 2 15,1-3 1-15,-1-2-2 16,3-3-6-16,4-4-1 15,1-1 0-15,5-4-36 16,0-16-154-16,18-9-274 16</inkml:trace>
  <inkml:trace contextRef="#ctx0" brushRef="#br0" timeOffset="91831.05">24296 6920 193 0,'0'0'488'15,"0"0"-462"-15,0 0 103 16,0 0 51-16,0 0-104 16,0 0-30-16,-49-2-3 15,40 15-1-15,-2 4-12 16,1 3-9-16,5 2-4 16,1 3 4-16,4 0-11 0,0-1-4 15,0-3 1-15,6-4-4 16,9-3-2-16,4-4-2 15,10-6-40-15,3-4-110 16,5 0-258-16</inkml:trace>
  <inkml:trace contextRef="#ctx0" brushRef="#br0" timeOffset="92615.16">24518 6891 473 0,'0'0'204'0,"0"0"-161"16,0 0 119-16,0 0-20 15,0 0-70-15,0 0-39 16,-7 6-27-16,5 7 8 16,2 4-1-16,0-2 1 15,0 1-2-15,5-3-2 16,4-5-3-16,7-1-4 16,1-5 0-16,5-2 0 15,2 0 2-15,-1-9-1 16,-4-6-4-16,-5-2-11 15,-6-1 10-15,-4 2 0 16,-4 0-4-16,0 4 5 0,0 2 0 16,0 3 0-16,0 5 3 15,0 1 5-15,0 1 7 16,0 0-10-16,0 0-3 16,0 0-2-16,0 1-6 15,0 11 6-15,0 1 4 16,0 6 1-16,0-1 5 15,0 3-8-15,0 5 1 16,3 1-3-16,5-1 4 16,1 2-2-16,-2-1-2 15,1-6 2-15,-2 2 0 16,-1-3-1-16,-2-2 0 0,-3-2-1 16,0-7 2-1,0-1-1-15,0-5 11 0,-7-1 13 16,-8-2 6-16,-6 0-12 15,-1 0-11-15,-4-14-5 16,3-10-6-16,5-7-2 16,9-7-56-16,6-7-75 15,3-5-294-15</inkml:trace>
  <inkml:trace contextRef="#ctx0" brushRef="#br0" timeOffset="92897.21">24475 6728 501 0,'0'0'165'16,"0"0"-152"-16,0 0 42 15,0 0 47-15,0 0 2 16,0 0-52-16,13 1-25 15,11 1 47-15,7-2-11 16,1 0-30-16,-2 0-27 16,-7-3 7-16,-4-2-11 15,-8 4 2-15,-5 0-4 16,-3 0 0-16,-3 1-10 16,0 0-43-16,0 0-140 0,0 0-169 15</inkml:trace>
  <inkml:trace contextRef="#ctx0" brushRef="#br0" timeOffset="93369.59">24948 6868 555 0,'0'0'50'15,"0"0"4"-15,0 0 80 16,0 0 3-16,0 0-25 16,0 0-28-16,-14-20-54 15,4 20-11-15,-2 0 9 16,-6 0-7-16,2 3-6 16,-2 5 0-16,4 6 4 0,3 4-3 15,5 8-2-15,3 4-5 16,3 1 0-16,0 1-3 15,0-4-3-15,10-2 0 16,6-5-3-16,5-5 0 16,3-5-41-16,6-7-102 15,6-4-238-15,-5-2-356 16</inkml:trace>
  <inkml:trace contextRef="#ctx0" brushRef="#br0" timeOffset="93730.27">25043 6988 13 0,'0'0'896'0,"0"0"-870"16,0 0-17-16,0 0 48 16,0 0 17-16,0 0-31 15,-37 55-4-15,37-37-20 16,0-1-11-16,0-2-1 15,5-4-5-15,2-3 2 16,3-3-2-16,-1-4-2 16,2-1 0-16,-1 0 6 15,-2-2 0-15,-4-10-1 16,-2-2 5-16,-2-1-8 16,0 0 2-16,0 0 2 0,-8 4-1 15,-1 5 6-15,-1 3 7 16,2 3-9-16,4 0-9 15,1 0 0-15,3 0-2 16,0 0-5-16,0 0-11 16,0 0-45-16,0 0-182 15,9 0-170-15</inkml:trace>
  <inkml:trace contextRef="#ctx0" brushRef="#br0" timeOffset="94230.82">24840 6713 469 0,'0'0'68'0,"0"0"0"16,0 0 29-16,0 0 54 16,0 0-51-16,0 0-30 15,0 0-15-15,0 0 0 16,0 0-18-16,0 0-15 0,11 0 0 15,5 0 31-15,5 0-27 16,1 0-23-16,4-3-3 16,-4-4-11-16,-1-2-214 15,-13-2-592-15</inkml:trace>
  <inkml:trace contextRef="#ctx0" brushRef="#br0" timeOffset="96152.39">11605 8209 537 0,'0'0'70'0,"0"0"-28"16,0 0 20-16,0 0 64 15,0 0-11-15,0 0-61 16,0-2-32-16,0 2-14 16,0 1-8-16,2 13 1 15,-2 9 5-15,0 2 8 16,0 1-10-16,0-2 0 16,-9-5-3-16,0-2 4 15,5-4-4-15,1-3 1 16,1-6-2-16,2-1 0 15,0-1-1-15,0-1 1 0,0 2 0 16,0 2 1-16,5 1 0 16,8-1-1-16,2 1 5 15,6-1-5-15,0-4-2 16,3-1-4-16,1 0-6 16,0 0-113-16,3-1-138 15,-1-10-137-15</inkml:trace>
  <inkml:trace contextRef="#ctx0" brushRef="#br0" timeOffset="96453.39">11660 8359 389 0,'0'0'184'0,"0"0"-114"15,0 0 25-15,0 0 14 0,0 0 39 16,0 0-113-16,47-21 48 15,2 0-16-15,8-4-46 16,0-2-15-16,-5 2-5 16,-8 6 11-16,-11 5-12 15,-10 7 0-15,-10 1-1 16,-7 6-1-16,-6 0-12 16,0 0 14-16,0 0 4 15,0 0 2-15,0 0 15 16,0 0-10-16,0 0-11 0,0 0 0 15,0 0-18-15,0 0-240 16,0 0-455-16</inkml:trace>
  <inkml:trace contextRef="#ctx0" brushRef="#br0" timeOffset="100658.79">17260 8485 324 0,'0'0'190'0,"0"0"-139"15,0 0 47-15,0 0 38 0,0 0-25 16,0 0-31-16,0 0-57 16,0-2-2-16,0 2-10 15,-1 0-4-15,-12 14-2 16,0 6 4-16,-2 5 11 16,6-2 0-16,6 2 1 15,3-2-10-15,0-3-5 16,3-3 4-16,9-4-2 15,6-5-4-15,0-7 1 16,6-1-5-16,1 0 8 16,-1-11 3-16,-3-7-7 15,-5-3-2-15,-10 1 1 16,-4-1 4-16,-2 0-2 16,0 1-3-16,-12 2-1 15,-5 4 6-15,2 5 7 0,-1 5-2 16,1 4-7-16,-3 0-5 15,0 0 3-15,3 5-3 16,3 6-2-16,5 2-5 16,6 1 7-16,1 1 0 15,0-1 0-15,4-2 0 16,9-1 0-16,5-2 8 16,2-5-8-16,5-4 1 15,2 0-1-15,0 0 6 16,-4-11-4-16,-4-2-2 15,-9-1 0-15,-4 3 5 16,-6 0 1-16,0 2-2 0,0 5-1 16,-7 0-3-16,-7 2 15 15,0 2-12-15,-5 0-3 16,2 9 2-16,3 2-2 16,5 1 0-16,3-1-2 15,5-1 0-15,1 0 2 16,0-2-4-16,0-4 4 15,1-1-3-15,11-3 2 16,1 0 2-16,5 0 0 16,-1-12 2-16,-1-1-2 15,-8-1 1-15,-5-1 2 16,-3 3-3-16,0-2 1 16,-2 5 2-16,-8 2-2 0,-2 1-1 15,-2 6 4 1,2 0-1-16,-4 0-2 0,1 7-2 15,0 6 3-15,6 0-8 16,4 1 5-16,5 0-4 16,0-1 4-16,0 0 0 15,0-4 0-15,8-3 0 16,4-4-2-16,4-2-2 16,0 0 4-16,1-2 5 15,-3-10-2-15,-6-1-1 16,-5 0-1-16,-3-1 6 15,0-2-5-15,0 2 7 0,-11 2-8 16,2 4 1-16,-2 5 3 16,1 2 1-16,-2 1-3 15,-3 0-3-15,-1 15-4 16,-2 4 3-16,4 2 1 16,4 3 0-16,4 1-59 15,5-3-140-15,1-5-363 16</inkml:trace>
  <inkml:trace contextRef="#ctx0" brushRef="#br0" timeOffset="102676.14">19186 8493 272 0,'0'0'296'16,"0"0"-271"-16,0 0 1 16,0 0 65-16,0 0-16 0,0 0 7 15,-69 11 1-15,63 2-42 16,1 3-24-16,-2 1-9 15,6 1 12-15,1-1 1 16,0-2-3-16,0-3-5 16,1-5-5-16,13-4-7 15,1-3 0-15,6 0-1 16,-2-2-1-16,2-12-4 16,-3-3-23-16,-6-1 15 15,-6-2 13-15,-5 2 6 16,-1 2-5-16,0 5 5 15,0 5 5-15,-7 5 15 0,-5 1-11 16,-3 0-11-16,-5 2 1 16,0 10-3-16,0 1 4 15,4 1 1-15,4 0 7 16,4 0-8-16,4-1-4 16,2-4 2-16,2 1 4 15,0-4-6-15,0-2 4 16,9-4-6-16,8 0 1 15,1 0 2-15,4-14 3 16,-1-3-6-16,-4-1-7 16,-4-3-3-16,-7 2 9 15,-6 1 1-15,0 3 2 16,0 2 1-16,-5 5 0 16,-8 2 12-16,1 4 1 15,-4 2-4-15,1 0-4 0,-3 5-1 16,3 6-1-16,3 2 5 15,6 0-3-15,3 3-1 16,3 0-2-16,0-1 4 16,0 0-9-16,11-6 3 15,5-2-6-15,4-4 6 16,3-3-5-16,6 0 2 16,-4-8-11-16,-1-6-28 15,-9-2 17-15,-7-1 14 16,-6 1 8-16,-2 0 5 0,0 2-2 15,-10 2-2 1,-2 4 7-16,-5 5 12 0,1 3-4 16,-3 0-11-16,-1 3 0 15,-1 12 6-15,2 2-5 16,7 3 2-16,6 1-4 16,6-1-2-16,0-3 2 15,0-3-4-15,7-4 0 16,9-5-6-16,3-5 2 15,3 0-8-15,-4-5-4 16,-2-11-14-16,-7 1 20 16,-6-5 10-16,-3 0 2 15,0 0-1-15,0 4 4 16,-9 3-5-16,0 5 3 16,-2 3-6-16,-2 5 3 0,0 0-4 15,-3 10-30-15,0 7-228 16,8 0-193-16</inkml:trace>
  <inkml:trace contextRef="#ctx0" brushRef="#br0" timeOffset="104229.64">21017 8472 509 0,'0'0'107'0,"0"0"24"16,0 0 28-16,0 0-85 16,0 0-27-16,0 0-21 0,-11-8-11 15,10 8-3-15,-4 0-8 16,-1 10-1-16,-3 5 4 15,3 2 4-15,0 3 3 16,3-3-7-16,2 0-1 16,1-5-1-16,0-2 3 15,0-4-7-15,3-4 0 16,9-2 2-16,6 0 0 16,2-5-3-16,-1-8 0 15,-3-2-1-15,-7-2 1 16,-6-1-1-16,-3 2 2 15,0 0-4-15,-6 2 4 0,-10 5-1 16,-3 1 2-16,0 7 3 16,2 1 3-16,-2 0-5 15,4 0 1-15,2 10 8 16,4-1-12-16,1 4 6 16,1 1-3-16,4 2 0 15,2 0-1-15,1-4 3 16,0 0-4-16,0-4 2 15,6-4-2-15,7-4-2 16,2 0-1-16,3 0-1 16,0-2-2-16,-2-10-12 15,-4 0-3-15,-3-1 20 16,-9-3 3-16,0 3-3 0,0 2 1 16,-12 1-1-1,0 6 5-15,-4 2 2 0,1 2 0 16,-1 0 1-16,2 6-6 15,1 6 4-15,5 0-3 16,4 3 8-16,2 1-4 16,2 0 3-16,0 0 1 15,2-4-5-15,10-2-6 16,5-3 5-16,6-4 0 16,0-3-1-16,3 0 6 15,0-5-7-15,-4-7-1 16,-7-2-2-16,-6-3-4 15,-6 0 1-15,-3 1 1 16,0 3-4-16,-14 4 6 0,-2 3-2 16,-3 5 2-16,0 1 4 15,0 0 2-15,3 8-4 16,4 5-1-16,3 2 8 16,4 3-2-16,2-1 8 15,3-3-7-15,0-1-6 16,0 0 0-16,6-4 0 15,6-4-3-15,6-2 2 16,0-3 4-16,1 0-4 16,-2-3-1-16,-4-7-4 15,-5-1-5-15,-5-2 9 16,-3-3 1-16,0-1-1 16,0 0 0-16,-8 3 1 0,-2 3 0 15,1 6 7 1,1 3 5-16,-1 2-1 0,-4 0-3 15,-2 6-8-15,-3 8 1 16,2 2 0-16,-2 3-2 16,6 1-1-16,4-1-99 15,8-7-396-15</inkml:trace>
  <inkml:trace contextRef="#ctx0" brushRef="#br0" timeOffset="105277.46">24355 8227 513 0,'0'0'314'0,"0"0"-289"15,0 0 20-15,0 0 90 16,0 0-46-16,0 0-24 15,0 0-2-15,-7-1-41 0,7 1-22 16,4 0 6-16,7 0 9 16,7 0 3-16,1 7-2 15,4 3-7 1,2 1-5-16,-1 1-4 0,-2 1 0 16,1 1 4-16,-6 1-4 15,-4 2 0-15,-7 0-5 16,-5-1 4-16,-1 0-3 15,-1-2 4-15,-16-2 5 16,-4 1 3-16,-3-4-4 16,-1-1-3-16,2-6 1 15,4-2 1-15,7 0-3 16,5-1-13-16,7-13-68 16,0-7-45-16,25-1-295 15,8-4-41-15</inkml:trace>
  <inkml:trace contextRef="#ctx0" brushRef="#br0" timeOffset="105511.71">24618 8239 556 0,'0'0'161'0,"0"0"-147"16,0 0 118-16,0 0 0 16,0 0-57-16,-79-13-7 15,64 16-30-15,3 10-21 16,2 4-4-16,1 3-11 15,3 2 17-15,4 2 6 16,2 2-11-16,0-2-7 0,6-3-2 16,12-4 0-16,6-8-5 15,6-3-2-15,7-6-85 16,4 0-128-16,-1-9-208 16</inkml:trace>
  <inkml:trace contextRef="#ctx0" brushRef="#br0" timeOffset="106079.93">24754 8143 784 0,'0'0'96'0,"0"0"-80"16,0 0 59-16,0 0 5 15,0 0-43-15,0 0 4 16,-24 64-6-16,24-46-18 16,0-3-4-16,3-1-6 15,13-5-3-15,2-5-4 16,8-4-1-16,0 0-1 16,0-4-8-16,-5-10 6 15,-6-2-1-15,-8 1 5 16,-5 0 0-16,-2 2 0 15,0 0 3-15,0 6-3 16,-6 1 6-16,3 5 3 16,3 1 5-16,0 0-1 0,0 0-10 15,0 0-3-15,0 0 2 16,0 13 3-16,1 4 8 16,8 1-7-16,1 2 8 15,1-2-11-15,0 3-1 16,0 1 0-16,0-1 1 15,-1 3-2-15,-1-3-1 16,-3-2 0-16,-4 0 1 16,-2-5 1-16,0-2-1 15,0-2-1-15,-9 0 3 16,-11-3 3-16,-2-2 0 16,-3-5-5-16,-4 0-1 15,4 0 8-15,1-16-7 0,6-2-1 16,12-6-35-16,6-4-70 15,5-2-262-15,18 0-163 16</inkml:trace>
  <inkml:trace contextRef="#ctx0" brushRef="#br0" timeOffset="106495.96">25205 8136 441 0,'0'0'108'15,"0"0"-37"-15,0 0 57 16,0 0 29-16,0 0-50 16,0 0-51-16,-2-4-2 15,-10 4-19-15,-7 3-17 16,-2 7 23-16,-2 3-1 16,1 6-13-16,4 2-19 0,3 5-2 15,5 0 6-15,5 3-8 16,5-2 6-16,0-2-1 15,0-4-5-15,12-2 5 16,9-5-9-16,4-3-5 16,7-7-30-16,2-4-79 15,-1 0-163-15,-3-1-234 16</inkml:trace>
  <inkml:trace contextRef="#ctx0" brushRef="#br0" timeOffset="106863.99">25303 8324 691 0,'0'0'122'16,"0"0"-105"-16,0 0 127 15,0 0-43-15,0 0-46 16,0 0-20-16,-37 59-11 16,37-50-10-16,0-2-6 15,0-3 6-15,8-4-5 16,6 0-3-16,2 0 5 0,-2-3-11 16,-5-8-13-1,-3-2 13-15,-6-1 3 0,0-2-1 16,-3 1-2-16,-8 3 1 15,-1 2 1-15,-4 8 5 16,-5 2-4-16,-12 0-3 16,-5 7-12-16,-12 7-130 15,-5 0-765-15</inkml:trace>
  <inkml:trace contextRef="#ctx0" brushRef="#br0" timeOffset="110176.8">14122 4481 389 0,'0'0'102'0,"0"0"-40"0,0 0 50 16,0 0 42-16,0 0-24 15,0 0-45-15,0-2-21 16,0 2-16-16,0 0-3 16,0 0-19-16,0 0-11 15,0 0 0-15,0 0-15 16,0 0-1-16,2 7-4 16,7 7 5-16,3 0 3 15,1 4-2-15,-2-2 0 16,-1-2 3-16,2-3-3 0,-5-2 0 15,-1-5-1 1,1-3 3-16,0-1-3 0,3 0 0 16,8-5 1-16,5-13 5 15,11-5 8-15,7-5-1 16,1-1-11-16,1-2-2 16,-7 3 5-16,-1 5-5 15,-7 1 2 1,-1 3 2-16,-8 7-4 0,-2 2 0 15,-5 3 0-15,-3 1 0 16,-1 3 3-16,-3 1 0 16,-2 0-1-16,-1 2-1 15,-2 0 2-15,0 0 2 16,0 0-3-16,0 0-2 16,0 0 0-16,0 0-3 0,0 0 1 15,0 0 2-15,0 0-11 16,0 0-98-16,0-3-320 15</inkml:trace>
  <inkml:trace contextRef="#ctx0" brushRef="#br0" timeOffset="110584.34">14112 4380 70 0,'0'0'401'0,"0"0"-344"16,0 0-19-16,0 0 17 15,0 0-12-15,0 0-8 16,-2 2-6-16,2 3-8 16,8-3 32-16,2 1-7 15,4-3 17-15,3 0 16 16,9-3 5-16,4-12-37 0,7-6-21 16,2-3-8-1,0-2-13-15,-5 2 8 16,-4-1-13-16,-8 5 0 0,-6-1 3 15,-6 6-3-15,-3 4-5 16,1 5-36-16,-1 0-366 16</inkml:trace>
  <inkml:trace contextRef="#ctx0" brushRef="#br0" timeOffset="115605.36">24241 9297 917 0,'0'0'54'15,"0"0"-43"-15,0 0 20 16,0 0 6-16,88-32-12 15,-55 31-14-15,-1 1-2 16,-3 0-8-16,-6 0 0 16,-6 11-1-16,-2 4 2 15,-3 5-2-15,-6 4 13 16,0 2-11-16,-3 1 3 0,-3-1 0 16,0 0 4-16,0-2-8 15,-3 0 10-15,-11-5 1 16,-2 0-6-16,-4-5-3 15,1-4-2-15,4-3 2 16,0-7-1-16,9 0-2 16,6-11-135-16,0-13-309 15</inkml:trace>
  <inkml:trace contextRef="#ctx0" brushRef="#br0" timeOffset="115858.02">24633 9289 761 0,'0'0'103'0,"0"0"-77"15,0 0 78-15,0 0-56 16,0 0-7-16,-57 72 3 16,48-40-1-16,5 3-15 15,0-3-6-15,4-2-3 16,0-2 8-16,1-7-7 15,14-4-12-15,4-8-7 16,7-7-2-16,12-2-13 0,4-9-60 16,4-16-174-1,-8-7-276-15</inkml:trace>
  <inkml:trace contextRef="#ctx0" brushRef="#br0" timeOffset="116115.09">24321 9108 643 0,'0'0'230'0,"0"0"-210"0,0 0 44 16,0 0 24-16,0 0-11 15,0 0-33-15,114-9-9 16,-76 2-21-16,-5 1-13 16,-5 2-1-16,1-1-13 15,-7 3-115-15,-2-1-347 16</inkml:trace>
  <inkml:trace contextRef="#ctx0" brushRef="#br0" timeOffset="116743.37">24872 9225 391 0,'0'0'575'16,"0"0"-557"-16,0 0-8 16,0 0 48-16,0 0-24 15,0 0-14-15,-6 26 6 16,6-5-10-16,0 1-1 16,0-2-6-16,16-3 3 15,2-5-10-15,2-6 0 0,5-6-2 16,-1 0 0-1,1-9 19-15,-4-5-19 0,-2-7 2 16,-7-1 1-16,-7 3-3 16,-4 0 0-16,-1 4 0 15,0 5-3-15,0 1 3 16,-1 5 0-16,-2 2 10 16,1 2-4-16,2 0 2 15,0 0-8-15,0 0 0 16,0 0-3-16,0 9 3 15,0 8 7-15,0 5 0 16,5-1-5-16,5 4 5 0,1 2-6 16,-1 1 11-1,3 1-12-15,0 1 2 0,-2-1-1 16,-2 0 1-16,-3-2-2 16,-3-1 1-16,-1-5 3 15,-2-2-2-15,0-2-1 16,-6-3 6-16,-11-4 17 15,-7-2-9-15,-2-6 1 16,-4-2-6-16,3-3-6 16,5-15 0-16,8-6-4 15,11-7-33-15,3-6-117 16,6-2-396-16</inkml:trace>
  <inkml:trace contextRef="#ctx0" brushRef="#br0" timeOffset="117290.74">25390 9142 131 0,'0'0'547'0,"0"0"-502"15,0 0 69-15,0 0 19 0,0 0-86 16,0 0-26-16,-48 13 16 15,36 7 3-15,1 4 1 16,2 5-12-16,2 8-2 16,1 0 10-16,5 1-9 15,1 0-8-15,0-6-9 16,0 0-4-16,0-7-4 16,8-3-3-16,6-3-3 15,7-8-104-15,4-5-144 16,-1-6-263-16</inkml:trace>
  <inkml:trace contextRef="#ctx0" brushRef="#br0" timeOffset="117607.4">25478 9442 513 0,'0'0'418'15,"0"0"-393"-15,0 0 10 16,0 0 54-16,0 0-9 15,0 0-48-15,-22 59-8 16,22-45-4-16,0-1-10 16,11-5-3-16,1-2-3 15,3-5-2-15,0-1 1 16,0 0-3-16,-3-4 5 16,-6-9-7-16,-3-1 4 15,-3 0 7-15,0 1-5 16,-5 3 19-16,-7 2 6 0,-6 5-2 15,-4 3-23-15,-14 0-2 16,-7 1-2-16,-9 12-3 16,-8 3-124-16,3-5-487 15</inkml:trace>
  <inkml:trace contextRef="#ctx0" brushRef="#br0" timeOffset="120261.16">18261 9790 502 0,'0'0'111'0,"0"0"-25"15,0 0 114-15,0 0-67 16,0 0-61-16,0 0-21 16,-6-5-20-16,6 5-16 15,0 0-8-15,-2 0-6 16,-2 8 1-16,-5 9 1 16,0 1 7-16,0-1-4 15,2-1-2-15,4-6-1 16,3-3 1-16,0-3 1 15,0-3-5-15,1-1-1 16,14 0-2-16,3-4 6 0,4-10-10 16,-1-3 7-1,-6 0-21-15,-6 1 19 0,-6 4 4 16,-3-2 9-16,0 3-11 16,-13-1 5-16,-4 3-4 15,-1 4 4-15,-1 3 3 16,1 2 1-16,0 0-5 15,5 0 3-15,5 2-2 16,1 6 2-16,3-1-6 16,4 6-2-16,0 0 4 15,0 1-3-15,0-2 1 16,13-3-1-16,-1-3-2 16,1-2 2-16,-1-4 0 15,-1 0-13-15,0 0 10 16,-5-7 5-16,-3-6-2 0,-3-2 4 15,0-2-3-15,-3 1 3 16,-10 2 0-16,1 4-2 16,3 3 3-16,-3 3 5 15,3 4-6-15,-1 0-1 16,-2 0-3-16,1 8-2 16,2 5-3-16,5 3 4 15,2-1 1-15,2 1 1 16,0-2-1-16,3-3 0 15,9-4-2-15,6-4-2 16,0-3 1-16,8 0-6 16,-4-13 8-16,-2-4-35 0,-6 1 13 15,-8-3 10-15,-6 1 13 16,0 1 5-16,-1 1-1 16,-11 6 1-16,-2 4 7 15,1 4 3-15,-3 2-1 16,-3 3-5-16,0 12-2 15,2 6-3-15,3 2-4 16,9 0 3-16,5-2 0 16,0-5 1-16,2-2-4 15,8-5-1-15,7-4-3 16,-1-5 4-16,7 0-16 16,-3-15-10-16,-5-6-1 15,-4 0 22-15,-10-3 5 0,-1 3 4 16,0 1 0-1,-10 3 5-15,-5 3 4 0,-3 6-2 16,0 5-6-16,-6 3-5 16,-4 11-3-16,-7 14-3 15,-3 6 2-15,4 4-1 16,12-2-74-16,19-6-296 16</inkml:trace>
  <inkml:trace contextRef="#ctx0" brushRef="#br0" timeOffset="122344.63">19135 9786 231 0,'0'0'39'0,"0"0"1"16,0 0 87-16,0 0-20 15,0 0-23-15,0 0-8 16,0 0-5-16,-9 0-14 16,9 0-12-16,0 0 5 15,0 0-1-15,0 0-7 16,0 0-6-16,0 0-9 16,-4 0-13-16,-5 4-7 15,-1 6 3-15,0 0-1 16,3-1-1-16,4 0-5 15,3 1 1-15,0 0 0 16,0 2 2-16,6-4-4 16,9-1 5-16,6-4-1 0,3-3-4 15,2 0-2-15,3 0-5 16,-4-10 5-16,-1-2 8 16,-8 0-8-16,-8-1-8 15,-8-1 8-15,0 2 5 16,-3-1-5-16,-15 1 2 15,1 4 1-15,-3 2 3 16,1 6 0-16,2 0-3 16,-1 0-2-16,2 4-1 15,1 8 0-15,4 0 0 16,4 2 5-16,4 1-4 16,3-2 0-16,0 2-1 15,0-6 2-15,1-1 0 16,8-4-2-16,3-4 3 15,3 0-3-15,2 0-4 0,2-9-2 16,-4-2-2-16,-2-3-15 16,-8 1 21-16,-5 0 2 15,0 2 10-15,0 4-10 16,0 3 6-16,-8 3 4 16,1 1-5-16,-5 0-2 15,1 1-1-15,0 10-2 16,2 3 1-16,6 0 1 15,3-1 3-15,0-1-1 16,0-3 1-16,6-1-5 16,8-7 0-16,3-1-1 0,4 0 0 15,-2-7-4-15,-2-6 2 16,-7 0 3-16,-6-2 8 16,-4 1 0-1,0-1-5-15,0 5 5 0,0 1 2 16,-5 6 7-16,-1 2-7 15,-2 1-8-15,-4 0-2 16,-3 14-15-16,3 5-27 16,4-1-169-16,8-3-257 15</inkml:trace>
  <inkml:trace contextRef="#ctx0" brushRef="#br0" timeOffset="123585.37">21058 9778 401 0,'0'0'126'16,"0"0"-104"-16,0 0 71 0,0 0-39 15,0 0 10 1,0 0 20-16,-27-15-12 0,27 15-40 16,-1 0-10-16,-5 0 0 15,-4 2 7-15,-2 9-6 16,-3 3-4-16,3 2-1 15,3-1-2-15,4-1-9 16,2-1 6-16,3-5-11 16,0-3 6-16,0-3-6 15,9-2 2-15,5 0 5 16,4-1-3-16,-3-13-6 16,-2-2-2-16,-7-4-4 15,-6-2 5-15,0 1 1 0,-5-1 0 16,-11 4 0-16,-2 4 3 15,-3 6 1-15,2 5 6 16,1 3 6-16,-1 0-11 16,0 6 1-16,3 8-1 15,6 2 10-15,4 4-8 16,2-1 4-16,4-1-2 16,0-4-4-16,0-2 4 15,5-7-9-15,7-5-4 16,6 0 4-16,2-2 3 15,-1-12-3-15,-4-4-32 16,-5-1 16-16,-8-1 13 0,-2 1 1 16,0 2 0-16,-10 5 0 15,-4 2 2-15,-2 7 12 16,-1 3 3-16,-4 0 4 16,2 16-10-16,-2 3 11 15,6 2-11-15,6 2 9 16,6-2-7-16,3-3-1 15,0-2-7-15,3-6-3 16,12-8-4-16,8-2 4 16,2 0-27-16,-1-9-24 15,-2-8 23-15,-10-2-5 16,-8-1 33-16,-4 0 3 16,0 1 1-16,0 4 7 15,-9 5 3-15,-4 5 12 16,0 5 3-16,-7 0-14 0,-4 4-12 15,-6 14-1-15,-5 6-2 16,1 4-34-16,5-2-245 16</inkml:trace>
  <inkml:trace contextRef="#ctx0" brushRef="#br0" timeOffset="136295.14">24163 10583 603 0,'0'0'196'0,"0"0"-186"15,0 0 23-15,0 0 2 16,0 0 28-16,0 0 9 15,0 0-30-15,-7 0-19 16,7 0-10-16,3 2-3 16,10 2 29-16,2 0-3 15,6-1-15-15,3 0 0 16,1-1-2-16,-2 2-13 16,-1 2-4-16,-4 2-1 0,-5 1-1 15,0 2-7-15,-4 5 7 16,-4 4 0-16,-5 2 2 15,0 2 0-15,0 1 7 16,-12-3-2-16,-4-3-3 16,-4-2 4-16,1-4-1 15,-3-4 1-15,1-1-3 16,4-6-2-16,2-2-2 16,5 0 1-16,4-12-2 15,4-10-2-15,2-5-81 16,5-2-77-16,17-4-262 0</inkml:trace>
  <inkml:trace contextRef="#ctx0" brushRef="#br0" timeOffset="136593.91">24543 10531 93 0,'0'0'550'0,"0"0"-501"15,0 0 54-15,0 0 46 16,0 0-76-16,0 0-5 16,-95 22-14-16,76-3-26 15,2 2-10-15,1 1 2 0,5 4 0 16,5 0 5-16,2-1-8 16,4 0-2-16,0-4-3 15,0-2-4-15,15-3-2 16,0-6-2-16,7-2-2 15,3-5-2-15,5-3-23 16,3 0-104-16,3-14-249 16,-3-5-343-16</inkml:trace>
  <inkml:trace contextRef="#ctx0" brushRef="#br0" timeOffset="137176.45">24681 10523 686 0,'0'0'133'0,"0"0"-117"16,0 0 77-16,0 0 5 16,0 0-52-16,0 0 7 15,-37 66-6-15,34-41-13 16,3-1-15-16,0-4-6 15,4-4-5-15,12-5-4 16,4-9-3-16,5-2 6 16,5 0 1-16,1-13-8 0,1-9-2 15,-5-2-7 1,-8 0-2-16,-7 1 2 0,-8 4 5 16,-2 5 1-1,-2 4 2-15,0 4 1 0,0 3 3 16,0 2 2-16,0-1 1 15,0 2-1-15,0 0-5 16,0 5 1-16,0 10 11 16,0 0-1-16,0 3-3 15,0 3 4-15,7 0-7 16,4 2 2-16,-1 0-1 16,2-1 0-16,-2-1-4 15,1 2-1-15,-1-2 0 16,-2 0 2-16,-1 0-1 0,-1-3 0 15,-3-3-2-15,-1-2 4 16,-2-5-2-16,0-1 2 16,0-3 9-16,-8-4-1 15,-5 0 2-15,-9 0-4 16,-5 0-3-16,-6-17-4 16,0-5 4-16,2-7-7 15,4-4-15-15,9-6-37 16,9-3-108-16,8-2-307 15</inkml:trace>
  <inkml:trace contextRef="#ctx0" brushRef="#br0" timeOffset="137513.51">24666 10271 602 0,'0'0'58'0,"0"0"-41"16,0 0 63-16,0 0 22 16,0 0 15-16,0 0-57 15,27-4 34-15,1 4-31 0,5 1-20 16,0-1-20-16,-4 0-5 15,-2 0-18-15,-9 0 5 16,-3 0-1-16,-9 0 5 16,-4 0-8-16,-2 0-1 15,0 0-14-15,0 0-1 16,0 6-79-16,0 2-148 16,0 4-196-16</inkml:trace>
  <inkml:trace contextRef="#ctx0" brushRef="#br0" timeOffset="137911.17">25175 10535 424 0,'0'0'329'15,"0"0"-308"-15,0 0 38 16,0 0 90-16,0 0-71 16,0 0-21-16,-11-10-17 15,5 10-12-15,-4 1-11 16,-5 11-3-16,0 3 27 0,-1 5 4 15,0 4-25-15,3 2 3 16,6 0-11-16,1 0-2 16,4-1-6-16,2 1 3 15,0-2-4-15,6-1-1 16,9-5-1-16,4-3-1 16,4-5-73-16,4-7-105 15,-2-3-292-15</inkml:trace>
  <inkml:trace contextRef="#ctx0" brushRef="#br0" timeOffset="138227.92">25319 10716 901 0,'0'0'118'0,"0"0"-104"0,0 0 31 16,0 0 43-16,0 0-43 15,-23 77-3-15,23-58-21 16,0-5-8-16,7-1-5 16,6-6-4-16,4-7 0 15,-1 0 2-15,3 0-6 16,-5-12-5-16,-6-3 5 16,-7-2 2-16,-1 0 0 15,0 1 4-15,-4 5-4 16,-12 3 10-16,-4 5 3 15,-9 3-7-15,-6 0-7 0,-6 6-1 16,-3 8-3-16,5 1-67 16,7-1-165-16,12-4-610 15</inkml:trace>
  <inkml:trace contextRef="#ctx0" brushRef="#br0" timeOffset="140647.22">17273 10994 329 0,'0'0'364'0,"0"0"-335"16,0 0 14-16,0 0 63 0,0 0-27 16,0 0-50-16,-16-2-15 15,15 15-4-15,-1 1 14 16,2 0-9-16,0-3 6 15,0-1-11-15,6-4 1 16,9-2-8-16,7-4-3 16,5 0 0-16,6-3 1 15,-4-10-1-15,-6 0-18 16,-8-3 17-16,-11 4 1 16,-4-1 10-16,0 1-1 15,-10 1-5-15,-8 4 8 16,-3 3 2-16,0 2-6 0,-3 2-1 15,2 0 2-15,1 7 0 16,5 4-7-16,4 1 6 16,5 1-2-16,5-3-2 15,2 0 2-15,0-2-1 16,0-2-4-16,12-4 6 16,4-2-7-16,5 0-2 15,3-1-1-15,-1-10-5 16,-3-2-4-16,-4-1 0 15,-10 3 8-15,-4-1 4 16,-2 2 7-16,0 3 1 16,-5 2-7-16,-3 1 11 15,-1 4-2-15,-2 0-3 0,-2 0-5 16,-1 6 4 0,1 6-2-16,4-1 2 0,5 2 5 15,4-2-10-15,0 2 3 16,0-2 0-16,4-4-4 15,9 1 3-15,2-7-3 16,5-1-4-16,1 0-16 16,4-7 16-16,-1-9-19 15,-6-2 3-15,-8-1 20 16,-7-1 2-16,-3 1 2 16,0 2 0-16,-6 3-1 15,-7 4 5-15,-2 4 4 0,-3 6-2 16,-2 0 3-16,0 2-7 15,1 14-5-15,3 1 1 16,9 3 1-16,4 0-1 16,3-2 2-16,0 0-1 15,10-6-2-15,7-2 1 16,4-8-2-16,3-2-2 16,-1 0-5-16,-3-7 2 15,-2-9-10-15,-8-1 10 16,-7-1 5-16,-3-1 5 15,0 1 5-15,-1 4-6 16,-10 4 1-16,1 4 10 16,-4 3-5-16,1 3-5 15,-2 0-5-15,1 7-4 16,1 9-2-16,6 2-20 0,5 0-206 16,2-2-242-16</inkml:trace>
  <inkml:trace contextRef="#ctx0" brushRef="#br0" timeOffset="142583.47">20089 10979 504 0,'0'0'133'0,"0"0"-50"0,0 0 49 16,0 0-7 0,0 0-48-16,0 0-37 0,0 0-8 15,-2 0-20-15,-8 0-3 16,-4 5-4-16,2 0-4 15,3 3 1-15,-1 2-1 16,6 0 6-16,-1 1-7 16,3 0 13-16,2-2-3 15,0-2-1-15,0-1 2 16,10-3 0-16,3-3-5 16,3 0-1-16,5 0 6 15,-2 0-3-15,-4-9-5 0,-1-2 0 16,-10-2-3-16,-4-1 0 15,0-4 3-15,0 3 0 16,-13-1-2-16,2 5 6 16,-2 3 4-16,-2 2 13 15,1 5-4-15,-2 1-5 16,3 0-5-16,1 0-4 16,3 1 4-16,3 9-8 15,1 2 6-15,4 2 2 16,1 3-1-16,0-5-6 15,0 2 0-15,7-5-2 16,6-1 1-16,1-5-2 16,0-3 0-16,2 0 0 0,-2 0-2 15,-5-1-4 1,-2-12 4-16,-6-1 1 0,-1-2-3 16,0 0 0-16,-4 3 4 15,-9 4 0-15,-1 3 1 16,1 5 0-16,-1 1 4 15,1 0-1-15,2 0-3 16,2 8-1-16,2 4 4 16,3-1-2-16,4 2 1 15,0-2-1-15,0 0 1 16,0-2-3-16,10-4 2 16,2-2-2-16,6-3 5 0,0 0-4 15,3 0-2 1,-5-11-4-16,-3 0-4 15,-7-2 8-15,-4 0-4 0,-2 1 1 16,0 3-2-16,-6 2 6 16,-6 4 1-16,-4 3-1 15,-2 0 0-15,-2 0 3 16,4 5 3-16,2 7-6 16,7 1 8-16,1 1-2 15,6 0-5-15,0-1 0 16,0 1 0-16,3-5 0 15,12-3 0-15,3-3 2 16,-2-3-3-16,2 0-4 16,-4 0 1-16,-4-10 1 15,-4-4 2-15,-6 0 0 16,0 0 0-16,0 0-3 16,-7 2 3-16,-4 4 3 0,-1 2-1 15,-3 3 2-15,-1 3-4 16,-4 0 0-16,-2 0-2 15,-1 10-2-15,0 4-94 16,2-1-227-16</inkml:trace>
  <inkml:trace contextRef="#ctx0" brushRef="#br0" timeOffset="144068.13">20975 10937 136 0,'0'0'151'16,"0"0"-99"-16,0 0 46 16,0 0 16-16,0 0-37 15,0 0-1-15,0 3 4 16,0 0-45-16,0 3-12 15,0 2 3-15,-5 0 38 16,2 3-8-16,2 0-29 16,1 0-4-16,0-1 4 15,4 1-8-15,11-5 5 16,5-3-19-16,6-3 16 0,4 0-11 16,2-7-7-16,-4-6-1 15,-4-3 5-15,-8 0-6 16,-8 0 5-16,-8-1-1 15,0 2-5-15,-3 3 0 16,-14 4 5-16,-4 5 6 16,-4 3 1-16,-2 0 2 15,-1 7 6-15,1 9-12 16,5 0 17-16,2 2-3 16,11 1-8-16,5-2-10 15,4-3 6-15,0-1-6 16,1-5-4-16,16-4 2 0,8-4-2 15,5 0 0 1,1-8-16-16,-1-4-17 0,-8-4 13 16,-9 0 17-16,-9-1 3 15,-4 3 7-15,0 3 2 16,-7 4 2-16,-7 4 10 16,-5 3 6-16,-5 0-19 15,0 4-1-15,-2 10 1 16,4 2 7-16,6-1-12 15,7 2 0-15,6-2-1 16,3-5-4-16,3-4 1 16,21-6-16-16,10 0-44 15,8-8 7-15,-1-10-55 0,-6 1-47 16,-15-1 44 0,-12 4 112-16,-8 5 11 0,-1 3 11 15,-22 6 3-15,-11 0-13 16,-8 9-12-16,-7 9-161 15,0-4-510-15</inkml:trace>
  <inkml:trace contextRef="#ctx0" brushRef="#br0" timeOffset="145779.29">14415 7226 282 0,'0'0'87'0,"0"0"24"15,0 0-8-15,0 0-2 16,0 0-10-16,0 0 17 16,0 0-33-16,-21-18-30 15,21 18-27-15,0 0-2 16,0 4-11-16,0 13-5 0,0 4 13 15,0 1-4-15,3 4-5 16,3 0-1-16,0 2 0 16,1 1-2-16,1-1 7 15,2-5-6-15,2-4 3 16,0-6 3-16,6-7-2 16,6-6-6-16,7 0 17 15,12-16 11-15,13-13-12 16,8-8 1-16,1-4-7 15,0 0-6-15,-9 3-2 16,-11 6 1-16,-12 4-1 16,-12 8 0-16,-10 6 0 0,-6 8 1 15,-5 3-6-15,0 3 1 16,0 0 1-16,-13 0-23 16,-10 5-104-16,-10 6-216 15</inkml:trace>
  <inkml:trace contextRef="#ctx0" brushRef="#br0" timeOffset="146154.12">14340 7225 415 0,'0'0'103'0,"0"0"-70"16,0 0 45-16,0 0-31 15,0 0-37-15,0 0 15 16,20 33 43-16,-3-21-43 15,0-4-3-15,1-2-4 16,2-6-4-16,2 0 13 0,7-3 36 16,6-20-27-16,6-7-11 15,1-9-21-15,-4-1-4 16,-7-3-5-16,-7 4-65 16,-11 6-111-16,-10 6-14 15,-3 11-248-15</inkml:trace>
  <inkml:trace contextRef="#ctx0" brushRef="#br0" timeOffset="150223.96">24275 11662 885 0,'0'0'39'0,"0"0"-26"16,0 0 0-16,0 0 16 16,0 0 25-16,0 0-7 15,0 0-38-15,36-3 27 16,-14 4-21-16,0 6 3 15,-3 2-8-15,-2 3-4 16,-3 1 3-16,-2 2-5 16,-2 2-4-16,-4 3 7 15,0 2-4-15,-6 2-1 16,0 3 1-16,0 0-1 16,-9 0 1-16,-6-2 0 0,-7-1-2 15,0-3 2-15,-1-2-2 16,1-6 7-16,5-4-8 15,11-3-3-15,6-6-11 16,6 0-110-16,24-11-337 16,13-10-131-16</inkml:trace>
  <inkml:trace contextRef="#ctx0" brushRef="#br0" timeOffset="150478.57">24600 11798 545 0,'0'0'140'0,"0"0"-108"0,0 0 142 16,0 0-42-16,-95-20-54 16,74 20-30-16,6 0-2 15,0 4-26-15,4 8-10 16,3 9-5-16,8 5 4 16,0-1 8-16,0 2-7 15,5 1 2-15,7-3-6 16,6-1-6-16,0-4 2 15,6-5-2-15,6-4-1 16,4-6-43-16,7-5-159 16,0 0-186-16,-5-14-260 15</inkml:trace>
  <inkml:trace contextRef="#ctx0" brushRef="#br0" timeOffset="151009.31">24782 11684 400 0,'0'0'495'15,"0"0"-469"-15,0 0-25 16,0 0 34-16,0 0 23 16,0 0-15-16,-43 59-20 15,43-38 12-15,0 0-18 16,15-2-2-16,-2-4-15 0,7-5 3 15,-2-4 3 1,3-6-5-16,-2 0 5 0,-4 0-2 16,0-10-3-16,-5-3 13 15,-2 0-11-15,-5 1 2 16,-3 3 3-16,0 4-8 16,0 2 0-16,0 1 14 15,0 1-3-15,0 1-8 16,0 0-3-16,0 0-10 15,0 0 9-15,0 8 2 16,5 8 5-16,0 1-4 16,4 0 3-16,0 2-2 0,1 3 3 15,-1-1-4-15,0 2-1 16,2-1 0 0,-2-1 0-16,-3 1-2 0,-2-3 1 15,-2-3 0 1,-2-1 2-16,0-2 2 0,0-5 0 15,-2-2-4-15,-7-3 6 16,-7-2 8-16,-2-1 10 16,-4 0-12-16,-2-4-8 15,6-12-4-15,3-2 0 16,10-4-14-16,5-5-92 16,8-3-293-16</inkml:trace>
  <inkml:trace contextRef="#ctx0" brushRef="#br0" timeOffset="151341.48">25273 11619 640 0,'0'0'69'0,"0"0"-17"15,0 0 75-15,0 0-9 16,0 0-47-16,0 0-33 16,-39-9-14-16,27 19 1 15,-4 9 0-15,3 4 9 0,0 7-8 16,0 3-5 0,6 2-2-16,1-1-5 15,3 2 5-15,3-2-11 0,0-4 2 16,0-5-7-16,12-3 0 15,5-7-3-15,6-4 0 16,5-3-37-16,5-8-124 16,0 0-307-16</inkml:trace>
  <inkml:trace contextRef="#ctx0" brushRef="#br0" timeOffset="151679.99">25385 11854 581 0,'0'0'423'16,"0"0"-402"-16,0 0-15 15,0 0 42-15,0 0 6 16,0 0-20-16,-55 71-6 16,53-53-7-16,2 1-6 15,0-5-9-15,5-1-5 16,5-5 5-16,5-6-5 15,3-2 4-15,-3 0-5 16,0-2 1-16,-6-13 1 16,-6-3 1-16,-3-3-3 15,0 3 1-15,-2 2 8 16,-10 1-3-16,-4 4 2 0,2 2-3 16,0 4-5-16,5 0 0 15,3 2-3-15,6 1-68 16,0 0-83-16,0-4-424 15</inkml:trace>
  <inkml:trace contextRef="#ctx0" brushRef="#br0" timeOffset="152230.54">25116 11434 179 0,'0'0'171'0,"0"0"-132"0,0 0 87 15,0 0 2-15,0 0 1 16,0 0-15-16,-8-3-20 15,8 3-14-15,0 0-19 16,3 0-22-16,16 0 9 16,9-1 37-16,8-4-41 15,0 0-22-15,-3 0-17 16,-5 4 1-16,-7 1-2 16,-9-3-2-16,-6 3-1 15,-6-1 1-15,0 1 0 16,0 0 7-16,0 0 9 0,0 0-11 15,0 0 5-15,0 0-6 16,0 0-4-16,0 0-2 16,0 0-30-16,-14 4-188 15,-9 0-677-15</inkml:trace>
  <inkml:trace contextRef="#ctx0" brushRef="#br0" timeOffset="154645.1">17212 12147 406 0,'0'0'22'15,"0"0"-10"-15,0 0 9 16,0 0 23-16,0 0-15 16,0 0-10-16,-3 2-10 15,3 1-4-15,-2 0 14 0,-1 0-7 16,-2 1 41-16,0 1-4 16,4 0-1-16,-1-2-16 15,2 1-1-15,0-1-7 16,0 0-7-16,0-2-4 15,0-1-5-15,0 1-5 16,0-1 3-16,0 0 12 16,0 0-4-16,0 0 1 15,0 0 6-15,0 0-3 16,0 0-6-16,0 0-4 16,0 0-2-16,0 0-5 15,0 0 6-15,0 0-3 16,0 0 3-16,0 0-5 15,0 0 0-15,0 0 1 16,0 0 0-16,0 0 3 16,0 0-2-16,0 0 1 0,0 0 0 15,0 0-1-15,0 0 0 16,0 0-4-16,0 0 2 16,0 0 0-16,0 0 2 15,0 0-2-15,0 0 0 16,0 0 0-16,0 2-2 15,0-2-2-15,0 0 2 16,0 1 1-16,-1 0 0 16,-1 1-1-16,2 1 2 15,-1 0 3-15,-1 1-3 16,2 2 5-16,-1 5 1 0,1 2 3 16,0 2 5-1,0 1 1-15,0 0-4 0,3-3-2 16,9-1-4-16,4-5 1 15,5-4-1-15,2-3 1 16,2 0-5-16,0-9 3 16,-3-5 1-16,-3-3-5 15,-8-1 1-15,-5-2 4 16,-6 0-7-16,0-1 6 16,-3 2-2-16,-16 0 4 15,-1 5-7-15,0 4 0 16,0 4 4-16,4 5-4 15,-1 1 1-15,2 0-2 0,1 3 0 16,2 7-1-16,4 1 0 16,1 0-3-16,4 4 4 15,3-3 0-15,0 0 5 16,0-1-5-16,8-2-1 16,5-4 1-16,2-3 4 15,2-2-4-15,3 0 2 16,-2 0 0-16,-1-10-2 15,-6-2 3-15,-5 0 7 16,-4 0-9-16,-2 1-1 16,0 0 0-16,-8 0 1 15,-4 4 4-15,-3 2-5 16,2 5 0-16,-2 0-1 0,3 0 1 16,1 0-1-16,3 4 0 15,2 6 1-15,3 3 0 16,1-2 0-16,2 1 1 15,0 0-1-15,0-4 0 16,9 1 0-16,4-5 0 16,1-4 0-16,2 0 0 15,-1 0-2-15,3-8-1 16,-4-3-16-16,-4-3 5 16,-4-1 11-16,-5 1 3 15,-1-2 0-15,0 6-1 16,0-1-4-16,-7 5 2 15,-2 3 2-15,0 3-1 0,-2 0 1 16,-3 5-1 0,2 8 2-16,2 1 3 15,7 3 2-15,3-3 1 0,0-2-2 16,3-3-2-16,14-4 2 16,8-3-2-16,4-2 0 15,-1 0-4-15,0-10-9 16,-6-4-9-16,-6-1 9 15,-9-5 10-15,-5 4 2 16,-2-2-1-16,0 4 7 16,-8 1 3-16,-6 3-1 0,-3 6 3 15,-4 2-5 1,-1 2-7-16,-2 5-3 0,-3 13 0 16,0 3-25-16,5 0-300 15</inkml:trace>
  <inkml:trace contextRef="#ctx0" brushRef="#br0" timeOffset="155962.07">19226 12193 327 0,'0'0'175'16,"0"0"-151"-16,0 0 76 15,0 0 28-15,0 0-9 16,0 0-27-16,0 0-34 0,-3 0-18 16,3 0-14-16,-1 0-6 15,-4 0-9-15,-1 8-6 16,0 3 1-16,-2 3-2 15,5-2 0-15,1-1 2 16,2-2-2-16,0-2 0 16,0-5-3-16,0 0 9 15,6-2-8-15,10 0 1 16,1-4 8-16,2-8-10 16,-3-4 3-16,-7-1-1 15,-4 1-1-15,-5-1-1 16,0 3 1-16,0 2-2 15,-5 2 8-15,-5 3-5 0,-2 4 2 16,-2 3 2-16,0 0-2 16,2 0-5-16,0 7 0 15,5 5-1-15,3 0 1 16,4 2 3-16,0 1-2 16,0 0 0-16,2-3 1 15,10-2-2-15,1-4 0 16,2-3-1-16,5-3-2 15,-3 0 1-15,-2-3-3 16,-3-7 0-16,-6 0-1 16,-3-2 6-16,-3 4 5 15,0 0-4-15,0 3 0 16,-1 4 7-16,-8 1 2 16,-3 0-10-16,0 1 2 0,2 12-2 15,4 1-1-15,4 1 1 16,2-1 3-16,0-3-3 15,2-3 0-15,9-2-2 16,4-6 3-16,3 0-2 16,0 0-10-16,0-11-25 15,-4-3 3-15,-6-1 20 16,-6 0 12-16,-2 1 1 16,0 2 2-16,-4 6 0 15,-8 1 3-15,-2 5 0 16,-2 0 4-16,1 0-9 15,-3 6-1-15,4 5-3 16,0 3-18-16,0-1-260 16,2-1-502-16</inkml:trace>
  <inkml:trace contextRef="#ctx0" brushRef="#br0" timeOffset="166906.37">21907 12138 377 0,'0'0'181'16,"0"0"-120"-16,0 0 2 15,0 0 44-15,0 0-53 16,0 0-21-16,-22 0-9 16,20 9-14-16,-2 4 0 15,4-2-4-15,0-2 7 16,0-2 1-16,0-3 7 15,12-2-5-15,3-2 8 16,4 0-6-16,3-6-11 16,-2-6-1-16,-1-3-1 0,-8-1-3 15,-4 4 2-15,-4-3 0 16,-3 2 6-16,0 0 0 16,-10 4-6-16,-5 0 2 15,-6 7-1-15,-1 2-2 16,-7 0-1-16,1 1-2 15,-5 12 2-15,6 2-1 16,5 0 0-16,4 4 0 16,9-1 5-16,9-1-3 15,0 0 2-15,8-6-4 0,15-1 8 16,7-7-6 0,4-3 1-16,5 0-1 0,0-3 4 15,-2-8-7-15,-10 0-2 16,-10-2 2-16,-11 3 5 15,-6-1-4-15,0 1 5 16,-8 1-4-16,-10 2 1 16,-4 3 0-16,-5 4-3 15,-4 0 4-15,-1 3-2 16,5 8-2-16,7 3 1 16,9-1-2-16,7 2 3 15,4-2-1-15,0 0 3 16,9-5-2-16,16-2-1 15,5-6 1-15,4 0-2 16,5 0 5-16,-1-13-3 16,-5-2-3-16,-6-1 1 0,-10 4 0 15,-11-1 1-15,-6 2 1 16,0 2-1-16,-17 2 1 16,-8 6 0-16,-5 1 0 15,-4 0-2-15,1 7-1 16,3 6 1-16,6 2 1 15,9 1-1-15,7-2 0 16,8 0 0-16,0-2 1 16,4-2 2-16,15-3-3 15,4-3 2-15,5-4 0 16,0 0 3-16,-2-5-5 16,-4-5 1-16,-6-1-3 15,-8-1 4-15,-8 1 0 0,0-1-1 16,-6 2 4-16,-13 3-1 15,-4 2-4-15,-2 5 4 16,-4 0 1-16,3 0 4 16,2 8 1-16,9 0-3 15,6-2 4-15,6 0-10 16,3-3 2-16,0 3-1 16,0-1-4-16,6 4 0 15,-3 1-45-15,-3-2-322 16</inkml:trace>
  <inkml:trace contextRef="#ctx0" brushRef="#br0" timeOffset="170209.99">26186 16181 882 0,'0'0'68'0,"0"0"-48"16,0 0 87-16,0 0-50 15,0 0 18-15,0 0-13 16,-94-40-17-16,79 39-20 15,0 1-3-15,3 0-9 16,2 0-5-16,-2 0-7 16,1 10 5-16,-2 2-6 15,4 4 1-15,3 3-1 16,2-1 0-16,2 3 0 16,1 2 1-16,1 1-1 0,0-2 3 15,0-1-3-15,0-2 0 16,0-5 0-16,0-3 0 15,6-2-8-15,10-5 0 16,10-4 6-16,6 0 2 16,8 0 5-16,-1 0-5 15,0-4 0-15,-4 2-6 16,-7 0-11-16,-6 2 14 16,-8 0-9-16,-6 0 5 15,-3 11-3-15,-5 3 0 16,0 1 9-16,0 3 1 15,0 4 4-15,-12 2-2 16,-1 1 2-16,-5-1 5 16,-3-1-9-16,-3-4 10 0,-3-1 14 15,-6-4 2-15,-4-2 1 16,-8-6-2-16,-1-4 3 16,-3-2 1-16,7-2-7 15,5-14-3-15,7-2-1 16,6-3-15-16,6 0-3 15,11 1-18-15,7 1-57 16,1 4-143-16,24-1-796 16</inkml:trace>
  <inkml:trace contextRef="#ctx0" brushRef="#br0" timeOffset="172661.15">28897 16352 589 0,'0'0'267'0,"0"0"-231"0,0 0 104 16,0 0-87-16,0 0 44 15,0 0-19-15,-3-29-56 16,0 29-15-16,-4 0 3 16,-4 0-10-16,-7 0 11 15,1 0-7-15,0 7 3 16,-1 3 2-16,6 0-5 16,-1 5 1-16,2 0-2 15,2 4 8-15,3 1-6 16,1 2 0-16,3-1-2 15,2 0 6-15,0-2-8 0,0 1 9 16,10-4-4-16,5 0 8 16,6-2-10-16,6-3 11 15,6-4-5-15,4-5 3 16,7-2-2-16,2 0-4 16,-5 0 2-16,-1-1-4 15,-8-5 1-15,-9 1-4 16,-9 2 1-16,-6 2-3 15,-7-1 4-15,-1 2-4 16,0 0 2-16,0 0 4 16,0 0-1-16,0 0 0 15,0 0-2-15,0 0-1 16,0 0 5-16,0 0-4 0,0 0-2 16,0 0 0-1,0 0-1-15,0 0 0 0,0 0 1 16,0 0-1-16,0 0 0 15,0 0-1-15,0 0 1 16,0 0 1-16,0 0-1 16,0 0 0-16,0 0 0 15,0 0-1-15,0 0 1 16,0 0-4-16,0 0 2 16,0 0-36-16,0 0-56 15,-3-8-134-15,-4-5-821 16</inkml:trace>
  <inkml:trace contextRef="#ctx0" brushRef="#br0" timeOffset="173770.02">29302 16400 195 0,'0'0'539'16,"0"0"-490"-16,0 0-21 0,0 0 79 15,0 0-27-15,-94 57-32 16,78-39-13-16,3 0-1 15,6-3-11-15,1-1-12 16,3-5 5-16,3 1 3 16,0-2-7-16,0-1-5 15,9-2-5-15,8-5 2 16,6 0-1-16,1 0 16 16,3-10-8-16,-5-4-6 15,-5-3-3-15,-7-3 0 0,-4 0-2 16,-6-1-6-1,0 0 6-15,0 5 4 16,0 3-4-16,-3 8 0 16,3 3 11-16,-2 2-8 0,2 0-3 15,-1 0-10-15,-1 9 0 16,2 6 10-16,0 7 0 16,0-2 1-16,11-1 1 15,3-4 1-15,2-2-2 16,1-4-2-16,-2-5 1 15,2-4-3-15,-2 0 3 16,1 0 0-16,-2-14-8 16,-4-3-4-16,-1-3-4 15,-8-1 11-15,-1-2 1 16,0 2-2-16,-13 3-7 0,0 4 4 16,-1 6 9-1,5 3 2-15,3 3 3 0,3 2-5 16,3-2 2-16,0 2-1 15,0 0 1-15,0-1 3 16,3-1-5-16,15-1-15 16,6 1 15-16,6-1 8 15,-2 3-6-15,-2 0-1 16,-10 0-1-16,-7 0-5 16,-5 7 1-16,-1 7-2 15,-3 3-1-15,0 4 7 16,0 1 4-16,0 1-3 15,0-4 5-15,0-3-6 16,2-2 0-16,6-4 8 0,3-3-8 16,3-5 0-16,2-2 13 15,4 0-7-15,-1-4-1 16,0-9-5-16,-5-3-3 16,-5 0-5-16,-4 3 5 15,-5-1-3-15,0 0 3 16,0 5 2-16,-5-1-8 15,-1 3 9-15,1 1 0 16,4 5 2-16,1 0 1 16,0-2-3-16,0-1 3 15,0-2-3-15,12-1-21 16,3 0 14-16,1 0 5 16,-1 3 1-16,-6-1-3 0,-3 5 3 15,-3 0 1 1,0 0 1-16,0 0 0 0,-2 9 12 15,4 5 3-15,-1 5-2 16,-1 1-3-16,5 2-4 16,0-1-3-16,5 0 14 15,0-3-12-15,5-2-6 16,1-5 0-16,4-5-9 16,4-6-65-16,-1 0-342 15</inkml:trace>
  <inkml:trace contextRef="#ctx0" brushRef="#br0" timeOffset="174196.69">29998 16323 371 0,'0'0'424'16,"0"0"-330"-16,0 0 56 16,0 0-70-16,0 0-34 15,0 0-6-15,-60 60-16 16,59-34-10-16,1-2-3 15,0-2-1-15,3-7-10 16,13-5-2-16,4-7-7 16,2-3-11-16,3 0 2 15,-1-13-16-15,-3-6-5 16,0-6 39-16,-9 1 0 0,-2 5 6 16,-7 5 13-16,-1 5 24 15,-2 8 24-15,0-1-8 16,0 2-36-16,1 0-18 15,2 0-5-15,3 3-7 16,5 12 7-16,2 7 5 16,2 0 3-16,2 5-3 15,-4 2-3-15,0 4 0 16,-5 4-1-16,-4 1 0 16,-4-1-2-16,0 0 1 15,-22 2-3-15,-18-6 0 16,-20 0-6-16,-24-4-97 0,-26-7-158 15,-30-10-681 1</inkml:trace>
  <inkml:trace contextRef="#ctx0" brushRef="#br0" timeOffset="175314.41">26416 16436 535 0,'0'0'195'0,"0"0"-165"0,0 0 87 15,0 0 2-15,0 0-55 16,0 0-44-16,-18 10-12 16,18 10 12-16,0 0-2 15,9 1-1-15,7-3 5 16,5-3-5-16,2-4-4 15,2-5-11-15,5-2 0 16,1-4 8-16,1 0-5 16,-1-10 0-16,-7-4-5 15,-5-3 0-15,-8-1-3 16,-7 2 6-16,-4 0-3 16,0 3 4-16,0 5 1 0,0 1-2 15,-1 3 22 1,-2 0-4-16,3 4-5 0,0 0 1 15,0 0-9-15,0 0-3 16,0 0 2-16,0 0-7 16,0 14-3-16,6 4 3 15,5 3 15-15,1 2-5 16,4-1-1-16,1 1 1 16,-1-2-9-16,1-3 3 15,-1-1-2-15,-1-3-2 16,3-3-78-16,-3-7-79 15,-2-4-376-15</inkml:trace>
  <inkml:trace contextRef="#ctx0" brushRef="#br0" timeOffset="175832.69">26796 16477 179 0,'0'0'695'0,"0"0"-648"15,0 0 22-15,0 0-1 16,0 0-45-16,0 0-10 16,24 35 25-16,-6-15-17 15,0-1-13-15,-2-3 0 16,-5-4-5-16,-4-4-1 0,-2-4-1 16,-5-1-1-16,0-3 0 15,0 0 0-15,0 0 9 16,0-6 3-16,-8-8-11 15,1 1-1-15,2-4 0 16,2 1 6-16,3 2-6 16,0 5-2-16,0 3 2 15,8 2-3-15,7 4 10 16,4 0 9-16,3 7-11 16,1 8 0-16,-2 0-2 15,-3-2 1-15,-8-2-3 16,-4-2 2-16,-3-6-2 0,-1-1-1 15,-2-2 0 1,0 0 3-16,0 0 16 0,-2-9 5 16,-10-8-22-16,2 1 8 15,-1 2 7-15,7 0 2 16,4 4 1-16,0 0-10 16,0 4-6-16,9 2-1 15,9 4 4-15,5 0-7 16,7 11-3-16,2 10-1 15,2 8 1-15,-4 3-9 16,-5 1-105-16,-7-2-342 16</inkml:trace>
  <inkml:trace contextRef="#ctx0" brushRef="#br0" timeOffset="180919.92">25964 4784 308 0,'0'0'217'0,"0"0"-197"16,0 0 11-16,0 0 34 15,0 0 5-15,0 0-25 16,0 0-33-16,-2 9-5 15,-4 4-3-15,-4 4 6 16,1 5 4-16,0 4 20 16,3 0 1-16,3-3-9 15,3 0-7-15,0-5-9 16,0-4 13-16,12-4-7 0,6-3-8 16,3-6 1-16,4-1 3 15,2 0-3-15,-3-4-2 16,1-8 1-16,-5-2 2 15,-1-3-7-15,-5 1 2 16,-4-1-3-16,-7 1 1 16,-3-3 0-16,0 2 6 15,-12 0-7-15,-3 4 6 16,-3 3 0-16,0 7 3 16,-1 3 1-16,1 0-11 0,1 9-1 15,3 5 6 1,3 3-5-16,5-1 0 0,5-1 0 15,1 1-1-15,0-1 7 16,1-6-5-16,11 1 1 16,3-3 0-16,2-4-2 15,3-3-1-15,4 0 0 16,-1 0 3-16,-1-3-2 16,-3-7-1-16,-7 1-6 15,-1 2-1-15,-10-1 7 16,-1-2 1-16,0 1 3 15,-7 0 3-15,-10-1-4 16,-2 4-1-16,-3 2 2 16,1 4 1-16,0 0 5 15,0 3-2-15,3 10-2 0,3 0-2 16,6 3 2 0,6-1-3-16,3 0-1 0,0-2 5 15,6-1-3-15,13-5 1 16,4-3-3-16,2-4-2 15,2 0 2-15,-1 0-1 16,-4-11 0-16,-6-1-1 16,-2-3 0-16,-10 0-1 15,-4-2 1-15,0-1 3 16,-6 2 2-16,-12 0-5 16,-2 6 2-16,-2 3 3 15,-1 7-1-15,-3 0-1 0,1 7 0 16,4 11-3-1,3 0 1-15,9 1 0 0,8 1-1 16,1-1 2-16,0-3 1 16,12-3-3-16,7-2 2 15,2-8-3-15,3-3 3 16,1 0-4-16,-1 0 1 16,-4-11 0-16,-4-5-2 15,-9 1 1-15,-5-3-1 16,-2-1 6-16,0 1-2 15,-12 3 6-15,-7 3-6 16,-3 4 1-16,-1 5 10 16,-1 3-5-16,0 0-3 15,3 11-1-15,0 6-1 16,3 3-2-16,6 2 0 0,5 3 0 16,5 1-7-16,2 3-15 15,0-3-204-15,0 0-448 16</inkml:trace>
  <inkml:trace contextRef="#ctx0" brushRef="#br0" timeOffset="182206.43">25929 6092 511 0,'0'0'84'0,"0"0"-73"0,0 0 62 15,0 0 19-15,0 0-9 16,-32 81-32-16,32-68-8 16,0-3-7-16,6-2-25 15,11-3 0-15,6-5-3 16,10 0-5-16,4-14-3 15,2-6-26-15,-6-2-60 16,-10 2-15-16,-9 1 31 16,-12 1 70-16,-2 2 2 0,-8 6 14 15,-16 0 36-15,-4 9-11 16,-3 1 17-16,-1 0 8 16,2 4-15-16,9 9-6 15,5-1-22-15,5 0 2 16,7 2-18-16,2 3 2 15,2 0-5-15,0 3-2 16,9-3 10-16,8-5-8 16,2 0-2-16,4-6-2 15,-4-6-2-15,2 0-6 16,-3 0-7-16,-5-10-7 16,-4-3 5-16,-5-1 17 15,-4-1 0-15,0-2 4 16,-7 4 5-16,-6 1-6 0,-5 5 13 15,3 4-2 1,-1 3-4-16,-1 0-1 0,2 6-7 16,3 6 10-16,2 4-7 15,7 0-1-15,3-1 1 16,0 0 3-16,6-7-4 16,10-3-2-16,7-4-2 15,3-1-1-15,1 0-2 16,1-13 1-16,-5-4-34 15,-4 0 3-15,-6 0 16 16,-10 3 14-16,-3 3 3 16,0 0 7-16,-3 5-3 15,-11 3 15-15,-2 3-11 0,1 0 9 16,-3 0-8-16,3 11 1 16,0 2 8-16,8-2-7 15,3-4-10-15,4-2 3 16,0 0 0-16,0-5-4 15,13 0-1-15,4 0-2 16,0-13-2-16,-1-4-16 16,-5 1 13-16,-8-3 8 15,-3 2 5-15,0 3 1 16,-2 4-3-16,-8 7 18 16,-4 3 5-16,-4 0-18 15,-1 8 0-15,-2 15-4 16,0 3-8-16,3 6 4 15,8 5-3-15,5 2-93 0,5 2-304 16</inkml:trace>
  <inkml:trace contextRef="#ctx0" brushRef="#br0" timeOffset="183289.19">25968 7263 493 0,'0'0'128'16,"0"0"-107"-16,0 0 66 16,0 0-11-16,-25 88-5 15,25-75-1-15,0-3-20 0,9-4-14 16,6-5-14-16,3-1-11 16,3 0 1-16,1-13-3 15,-3-2-2-15,-5-3-6 16,-4-1 9-16,-8 1-10 15,-2 1 5-15,0 3 5 16,0 3 8-16,-11 4 24 16,1 4-10-16,-2 3-10 15,-1 0 0-15,-3 3-18 16,0 7 3-16,3 6 10 16,1 1-11-16,4 2 2 15,7 1-3-15,1-2-2 0,0-3 7 16,0-4-4-1,12-3-6-15,6-6-5 0,2-2 5 16,2 0 5-16,3-11-3 16,0-7-2-16,-6 0-18 15,-8-2 10-15,-6 3 8 16,-5 2 5-16,0 4-5 16,-8 4 0-16,-10 6 11 15,0 1-6-15,-6 1-3 16,1 12 5-16,-3 5 7 15,7 1-1-15,1 3-1 16,7-2-3-16,8 1-6 16,3-2 0-16,0-2 1 15,12-3-1-15,11-5-3 16,3-6 0-16,3-3-5 16,0 0 0-16,-4-14-1 0,-5-1-11 15,-9-4 4-15,-4 2 13 16,-7-1 7-16,0-1-6 15,-8 4 5-15,-9 3 0 16,-1 4 8-16,0 6 2 16,0 2 1-16,-1 0 3 15,1 2-11-15,-1 14-3 16,2 3-4-16,1 4 0 16,2 3-2-16,6 2-2 15,5 3-54-15,3 1-150 16,0 0-399-16</inkml:trace>
  <inkml:trace contextRef="#ctx0" brushRef="#br0" timeOffset="184406.72">25985 8547 587 0,'0'0'119'0,"0"0"-94"0,0 0 122 15,0 0-18 1,0 0-70-16,0 0-19 0,0 3-24 16,0 10 5-16,0 1-4 15,0-1-2-15,7-4-3 16,4-4-1-16,0-3-5 15,2-2-2-15,1 0 3 16,3-13 6-16,-1-4-8 16,-4 1-3-16,-6-1-1 15,-6 1-1-15,0 3 4 16,-3 3 0-16,-9 5-1 16,-6 3 2-16,2 2 6 15,-7 0-6-15,1 6 9 16,0 8 7-16,4 2-5 0,3 2 10 15,8 2-15-15,5-1-10 16,2 1 7-16,0-4-7 16,3-2 1-16,13-4 0 15,1-7-4-15,4-3 2 16,2 0 0-16,0-13 0 16,-1-5-18-16,-4-1-6 15,-9 1 10-15,-7 1 13 16,-2 2 1-16,0 5 3 15,-11 3 2-15,-2 5-2 16,1 2 0-16,-4 0 5 16,0 6-3-16,0 11 8 15,3 0-4-15,5 1-1 0,5-3-1 16,3-2-6 0,0-4 2-16,8-4-1 0,7-5-2 15,2 0 0-15,3-4-1 16,-4-9 1-16,-3-2-3 15,-6 0-3-15,-6 0 6 16,-1 1 3-16,0 4 1 16,-3 4-2-16,-6 2 1 15,2 4-4-15,-1 0 3 16,1 0-4-16,-3 2-9 16,4 9-67-16,1 2-110 15,3-3-331-15</inkml:trace>
  <inkml:trace contextRef="#ctx0" brushRef="#br0" timeOffset="186624.63">25976 9669 38 0,'0'0'273'0,"0"0"-258"16,0 0-14-16,0 0 15 16,0 0-8-16,0 0 13 15,0 0 14-15,0-12-3 16,0 12 1-16,0 0 1 16,0 0 1-16,0 0-1 15,0 0 7-15,0 0-14 16,0 0-6-16,0 0-5 0,0 0-7 15,0 0 10-15,0 0-6 16,0 0-5-16,0 0-1 16,0 0 6-16,0 0 25 15,0 0-12-15,0 0-3 16,0 0 2-16,0 0-6 16,0 0-7-16,0 0 6 15,0 0-8-15,0 0-5 16,0 0-2-16,0 0 0 15,0 0 1-15,0 0-2 16,0 0-1-16,0 0-1 16,0 0 1-16,0 0-1 15,0 0 1-15,0 0-1 0,0 0 1 16,0 0-1-16,0 0 3 16,0 0-3-16,0 0 3 15,0 0-3-15,0 0 1 16,0 0 0-16,0 0 1 15,0 0 2-15,0 0-1 16,0 0-3-16,0 0 2 16,0 0-4-16,0 0-20 15,4-1-84-15,1-2-65 16,-2-1 50-16,0-2-395 16</inkml:trace>
  <inkml:trace contextRef="#ctx0" brushRef="#br0" timeOffset="198746.4">27017 9721 359 0,'0'0'160'0,"0"0"-140"16,0 0-4-16,0 0 53 16,0 0-17-16,0 0-2 0,0 0 4 15,-36 4-26-15,29 2-12 16,-5 1-1-16,0 1 15 15,-2 2 9-15,1 1-3 16,3 1-6-16,-1-1-11 16,4 0-10-16,4-1 8 15,3 2-9-15,0-3 2 16,0 1 3-16,8-1-4 16,3-4-9-16,3 0-7 15,-1-5 7-15,2 0 11 16,1 0 6-16,-4 0-10 15,-1-9-6-15,-1-1 13 0,-5-1-4 16,-4-2-4 0,-1-2 1-16,0-1 1 0,-1 2 9 15,-10 1-3-15,1 5 4 16,1 1 5-16,3 4-5 16,0 1-4-16,0 2-5 15,0 0-5-15,0 0-1 16,1 7-3-16,-1 8 0 15,3 3 0-15,3-1 0 16,0 0 0-16,0-2 0 16,8-2-1-16,3-3 1 15,2-4-1-15,0-3 2 16,1-3-1-16,4 0 6 16,-1-1-2-16,-3-11-3 0,-5-1 4 15,-3 1-3-15,-6 0 0 16,0 0 6-16,-3 2-8 15,-7 3 4-15,-3 3-3 16,-1 2 1-16,0 2 10 16,-5 0-9-16,2 2 4 15,0 9-6-15,3 0 0 16,2 1 3-16,5 1-4 16,5-2-6-16,2 1 6 15,0-2 0-15,2-3-3 16,10-1-1-16,2-5-2 15,2-1 6-15,4 0 1 16,1-11 2-16,-4-5 2 0,-3 0-5 16,-8 1-1-16,-6 0 1 15,0 1 5-15,0 1-3 16,-3 3-3-16,-4 4 4 16,-3 3-3-16,1 3 10 15,0 0-4-15,-5 0-4 16,4 7-1-16,-2 5-1 15,5 1 1-15,1 1 0 16,3-1-1-16,3-1 0 16,0-2 0-16,0-5 0 15,7-2-1-15,2-3-6 16,4 0 7-16,2 0-4 16,2-11 4-16,-4-3-1 15,-3 0-3-15,-7 1 1 0,-1 3 3 16,-2 3 1-1,0 3 3-15,0 1-4 0,-9 3 0 16,-1 0 8-16,-2 0-3 16,-2 0-2-16,5 10-1 15,0-1-1-15,6-1 1 16,2-1-2-16,1-2 0 16,0 0 0-16,0-1 0 15,6 0-1-15,1-1 2 16,-1-1-1-16,2-2 1 15,-4 0 3-15,1 0-2 0,-1 0 1 16,-1-2 3 0,0-5-1-16,-1 0-4 15,-1 0 2-15,-1 1 0 0,0 4 1 16,0-1-3-16,0 3 1 16,0 0 3-16,0 0-5 15,0 0 4-15,0 0-2 16,0 0 3-16,0 0-3 15,0 0-1-15,0 0-1 16,0 0 0-16,0 0-1 16,0 0 0-16,0 0 1 15,0 0-1-15,0 0 1 16,0 0-1-16,0 0 1 16,0 0 1-16,0 0 1 0,0 0-2 15,0 0 0-15,0 0 1 16,0 0-1-16,0 0-2 15,0 0 2-15,0 0-1 16,0 0 1-16,0 0 0 16,0 0 0-16,0 0 1 15,0 0 0-15,0 0-1 16,0 0 1-16,0 0 0 16,0 0 1-16,0 0-2 15,0 0 1-15,0 0-1 16,0 0 0-16,0 0 1 15,0 0-1-15,0 0 0 16,0 0 0-16,0 0 1 0,0 0-1 16,0 0 1-1,0 0-1-15,0 0 1 0,0 0-1 16,0 0 1-16,0 0-1 16,0 0 0-16,0 0 0 15,0 0 1-15,0 0-1 16,0 0 1-16,0 0 0 15,0 0 0-15,0 0 0 16,0 0 0-16,0 0 0 16,0 0 0-16,0 0 1 15,0 0 1-15,0 0-2 16,0 0-2-16,0 0 2 16,0 0-1-16,0 0 0 0,0 0-1 15,0 0 1-15,0 0 0 16,0 0 1-16,0 0-1 15,0 0 1-15,0 0-1 16,0 0 0-16,0 0 1 16,0 0-1-16,0 0 0 15,0 0 0-15,0 0 0 16,0 0-1-16,0 0 1 16,0 0 0-16,0 0-1 15,0 0 1-15,0 0 0 16,0 0 0-16,0 0 0 15,0 0 1-15,0 0 0 16,0 0-1-16,0 0 0 16,0 0 0-16,0 0-1 0,0 0 1 15,0 0 0-15,0 0 0 16,0 0 0-16,0 0 0 16,0 0 3-16,0 0-3 15,0 0-3-15,0 0 3 16,0 0 0-16,0 0 1 15,0 0-1-15,0 0 0 16,0 0 0-16,0 0 0 16,0 0 0-16,0 0 0 15,0 0 0-15,0 0 0 16,0 0 0-16,0 0 0 16,0 0-1-16,0 0 1 0,0 0 0 15,0 0 0-15,0 0 0 16,0 0 4-16,0 0-4 15,0 0-4-15,0 0 4 16,0 0 1-16,0 0-1 16,0 0 1-16,0 0 0 15,0 0 1-15,0 0-2 16,0 0-2-16,0 0 1 16,0 0-1-16,0 0 2 15,0 0-2-15,0 0 4 16,0 0-2-16,0 0 0 15,0 0 0-15,0 0 0 16,0 0 0-16,0 0 1 0,0 0 0 16,0 0 0-1,0 0-1-15,0 0 1 0,0 0-1 16,0 0 5-16,0 0-5 16,0 0 0-16,0 0-1 15,0 0 1-15,0 0 0 16,0 0 0-16,0 0 1 15,0 0-1-15,0 0 0 16,0 0 0-16,0 0 0 16,0 0 0-16,0 0 0 15,0 0 0-15,0 0 0 16,0 0 2-16,0 0-2 0,0 0 0 16,0 0 0-1,0 0 0-15,0 0 1 0,0 0 0 16,0 0-1-16,0 0 0 15,0 0 1-15,0 0-1 16,0 0 0-16,0 0 1 16,0 0 0-16,0 0-1 15,0 0 1-15,0 0-1 16,0 0 0-16,0 0 1 16,0 0 0-16,0 0-1 15,0 0 0-15,0 0 1 16,0 0-1-16,0 0 0 15,0 0 1-15,0 0-1 16,0 0 0-16,0 0 0 16,0 0 0-16,0 0 0 0,0 0 0 15,0 0 1-15,0 0-1 16,0 0 0-16,0 0 4 16,0 0-4-16,0-4 1 15,0-1 1-15,0-2-2 16,0 1 2-16,0 4-1 15,0 0-1-15,0 1 2 16,0 1 0-16,0 0-2 16,0 0-1-16,0 0 1 15,0 0 0-15,0 0-2 16,0 0 0-16,0 0 0 16,0 0 1-16,0 0-4 0,0 0 4 15,0 0 1 1,0 0 0-16,0 0 0 0,0 0-3 15,0 0 2-15,0 0 1 16,0 0 0-16,0 0 0 16,0 0 1-16,0 0-1 15,0 0 1-15,0 0 0 16,0 0-1-16,0 0 3 16,0 0-3-16,0 0 3 15,0 0-2-15,0 0-2 16,0 0-2-16,0 0 2 15,0 0 0-15,0 0 1 16,0 0-1-16,0 0 1 16,0 0 0-16,0 0-2 15,0 0 2-15,0 3-2 0,-1 2 2 16,-1-2 0-16,1 0 0 16,1-3 0-16,0 0 4 15,0 2-8-15,0-2 8 16,0 0-8-16,-2 0 4 15,2 0 0-15,0 0 1 16,0 0 0-16,0 0-1 16,0 0 2-16,0 0 0 15,0 0 2-15,0 0-3 16,0 0-1-16,0 0 1 0,0 0 0 16,0 0 0-1,0 0 1-15,0 0-2 0,0 0 0 16,0 0 0-1,0 0-2-15,0 0 2 0,0 0-1 16,0 0-1-16,0 0 2 16,0 0-2-16,0 0 0 15,0 0 1-15,0 0 2 16,0 0 2-16,0 0-3 16,0 0 0-16,0 0 0 15,0 0 0-15,0 0 0 16,0 0 1-16,0 0-1 15,0 0 4-15,0 0-2 16,0 0 0-16,0 0-2 16,0 0 0-16,0 0 0 0,0 0 0 15,0 0-1-15,0 0-1 16,0 0 0-16,0 0-1 16,0 0 3-16,0 0-4 15,0 0 1-15,0 0 3 16,0 0 0-16,0 0 0 15,0 0 1-15,0 0-1 16,0 0 1-16,0 0 3 16,0 0-1-16,0 0-3 15,0 0 2-15,0 0 2 16,0 0-1-16,0 0-3 16,0 0 2-16,0 0 0 0,0 0 1 15,0 0-3-15,0 0 1 16,0 0-1-16,0 0 3 15,0 0-3-15,0 0-3 16,0 0 3-16,0 0-1 16,0 0-2-16,0 0-10 15,0 0-58-15,8 0-117 16,0 0-280-16</inkml:trace>
  <inkml:trace contextRef="#ctx0" brushRef="#br0" timeOffset="201124.26">27017 10951 310 0,'0'0'216'0,"0"0"-191"16,0 0 11-16,0 0 41 15,0 0-12-15,0 0 13 16,0 0-13-16,-45-7-17 16,39 7 2-16,-1 0-25 15,0 0-8-15,2 0 1 16,0 0-10-16,2 0 1 0,0 0 0 15,-2 0 1-15,2 3-4 16,0 4-1-16,1 0 2 16,2 1-2-16,0 2-4 15,0-2 6-15,0-4-5 16,0-1-4-16,0-1 0 16,8-2 2-16,2 0 1 15,1-2 11-15,5-10 4 16,-3-2-14-16,2 0 4 15,-4 0-2-15,-5 2-4 16,-6-1 3-16,0 3 2 0,0 3-5 16,0 0 3-1,-9 1 1-15,-5 4 7 0,2 2-1 16,-1 0 2-16,-3 0-11 16,-2 6 6-16,1 7-3 15,-1 3-4-15,5 2 9 16,0 0 0-16,4 2-7 15,4 0 10-15,5-3-8 16,0-3-1-16,3-4-3 16,13-6-1-16,4-4 1 15,4 0 6-15,3-14-3 16,-2-6-3-16,-1-3 0 16,-9 1 0-16,-6-1 0 0,-6 4 0 15,-3 3 3-15,0 5 1 16,-2 3 2-1,-10 6 0-15,0 2 9 0,-6 0-6 16,-1 11 0-16,-2 7-5 16,0 2 1-16,2 1 3 15,7-3-2-15,6 1 2 16,4-2-6-16,2-5 0 16,0-3-2-16,5-4-4 15,8-5 4-15,4 0 1 16,1 0 2-16,3-10-3 15,-1-7 0-15,-5-2-15 16,-4 1 11-16,-7 0 4 16,-4 4 2-16,0 4 3 0,0 3-3 15,-12 3-1-15,0 4 5 16,-4 0 8-16,0 1-9 16,-7 12-3-16,5 3 0 15,-1 2 2-15,3 1 0 16,7 1 4-16,4-3-7 15,5 0 2-15,0-5-2 16,5-2-1-16,8-3 0 16,-1-3 0-16,2-4-4 15,2 0 1-15,-1-3 3 0,1-11 0 16,-1-4-2 0,-5 2-4-16,-4-4 5 0,-6 4 1 15,0 3 3 1,0 3 3-16,-4 7-5 0,-4 3 5 15,-3 0 6-15,-3 0-9 16,-4 13 2-16,2 3-3 16,1-1 7-16,6 0-9 15,4-5 4-15,5-6-3 16,0-2-2-16,0-2-2 16,0 0-4-16,2 0 7 15,5-6 0-15,4-7 7 16,-4-1-7-16,-4 1 3 15,-1 4 2-15,-2 3-3 16,0 4-2-16,0 2 0 0,0 0-1 16,0 0-19-1,0 4-11-15,-2 13-71 0,-10 2-133 16,-1 3-439-16</inkml:trace>
  <inkml:trace contextRef="#ctx0" brushRef="#br0" timeOffset="202491.17">26956 12076 368 0,'0'0'191'0,"0"0"-136"0,0 0 82 15,0 0 31-15,0 0-48 16,0 0-55-16,-3 0-17 15,3 0-7-15,0 2-6 16,-1 9-8-16,-4 4 5 16,4 3-16-16,-1 2 0 15,2 0-2-15,0-2-13 16,0-2 2-16,0-6 2 0,0-5-4 16,11-5-1-1,5 0 0-15,2-7 7 0,1-12-7 16,2-6-7-16,-6-1-5 15,-7-1-2-15,-4 3 14 16,-4 6 0-16,0 4 4 16,-6 7 0-16,-3 4 7 15,-3 3 8-15,-3 0-7 16,0 11 0-16,-3 8 6 16,3 3 2-16,1 3-7 15,6 4-6-15,5-3-4 16,3 0 5-16,0-5-8 15,1-5-2-15,13-8 2 0,2-8-4 16,2 0 0 0,2-7-2-16,2-14-5 0,-2-5-4 15,-4 0 6-15,-6 3-5 16,-5 4 10-16,-3 8 4 16,-2 7 1-16,0 4 2 15,0 0 12-15,-5 2-6 16,-9 13-2-16,0 5 4 15,2 2 3-15,4-2 0 16,3-2-12-16,5-5-1 16,0-4-2-16,0-5 0 15,9-4-3-15,4 0 4 16,0-13-2-16,0-7-5 16,-3 2 7-16,-3 1 1 0,-6 7 3 15,-1 6-2-15,0 3 5 16,0 1 13-16,-8 0-17 15,-5 0 3-15,1 0-6 16,-1 4 0-16,2-1-21 16,4-3-51-16,-2-5-167 15,5-23-652-15</inkml:trace>
  <inkml:trace contextRef="#ctx0" brushRef="#br0" timeOffset="204761.54">26977 8610 311 0,'0'0'106'16,"0"0"-71"-16,0 0 51 15,0 0-19-15,0 0-6 16,0 0 10-16,-35-17-1 16,29 17-29-16,-2 0-11 15,0 0 9-15,2 2-5 16,0 0-1-16,2 4-5 0,-2 1-12 16,0-1-3-16,-2 4-7 15,2-3-1-15,3 0-1 16,3-3-3-1,0-1-1-15,0 0 9 0,0-2-9 16,6-1-5-16,6 0 5 16,2 0 7-16,-2 0 3 15,0-4-5-15,-4-3-5 16,-5 0 3-16,-3-2 3 16,0-1 4-16,0-1 0 15,-3-2-9-15,-11 0 0 16,0 1 11-16,-1 4-11 15,2 1 7-15,5 4 4 16,0 2-2-16,3-1-3 16,1 2-3-16,-1 0-1 0,-1 2-3 15,0 9 0-15,2 3-1 16,4 0 0-16,0 0 1 16,0 0 0-16,5-3 1 15,6-2-1-15,4-3 0 16,1-3 0-16,4-3 0 15,-4 0 0-15,0 0 1 16,0-10 0-16,-6 0 4 16,-6-2-2-16,-4-1 2 15,0 1 2-15,-4-1-7 16,-9 4 3-16,-5 0 0 16,-2 5 5-16,-1 4-5 0,-1 0 3 15,4 0-4 1,2 6 0-16,5 2 2 0,7 3-4 15,2 2 1-15,2 1-1 16,0 0 0-16,3-3 1 16,11-2 0-16,2-5-1 15,1-1-3-15,0-3 3 16,-1 0-2-16,-2 0 1 16,-3-9-2-16,-3-1-2 15,-6-2 5-15,-2-1 8 16,0 1-5-16,-4-1-3 15,-10 2 1-15,-1 1 2 16,-4 3 7-16,-2 1-4 0,4 4-2 16,0 2 1-1,2 0 1-15,0 0-1 0,1 10-4 16,1 5-1-16,6 3 2 16,2-2-2-16,5 3-2 15,0-1 2-15,9-5-2 16,10-3 1-16,5-6-6 15,0-4-8-15,0 0-1 16,0 0 4-16,-7-8-3 16,-6-3 11-16,-6-1 4 15,-5-2 1-15,0 0 3 16,0 1 3-16,-11 1-3 16,-2 5 2-16,2 1 11 0,2 5-9 15,-1 1-3-15,-1 0 0 16,-2 7-5-16,1 10-2 15,2 2-2-15,4 2 4 16,6-3 0-16,0 0 0 16,0-3 0-16,1-4-1 15,11-5 1-15,0-2 0 16,4-4-3-16,1 0-7 16,1 0 6-16,1-11-8 15,-5-2 2-15,-5-1 3 16,-2 0 7-16,-6-1 0 15,-1 0-2-15,0 4 2 16,-1 1 0-16,-9 4-7 16,-4 4 0-16,1 2 7 0,1 0 0 15,0 0 0-15,0 4 0 16,6 4 0-16,1 2 0 16,5 0-1-16,0-1-1 15,0-1 2-15,10-2 2 16,6-4-2-16,0-2-4 15,5 0 3-15,3 0 0 16,-3-6-1-16,1-6-7 16,-2-1-25-16,-7 1 19 15,-4 0 11-15,-3 3-3 16,-6 0 7-16,0 0 7 16,0 2-3-16,-6-2 3 0,-6 2-2 15,0 1 8 1,-6 3-7-16,2 2 1 0,-5 1-2 15,0 0 2-15,0 0-3 16,-1 4 4-16,3 2-6 16,5 2 1-16,2 1-1 15,5 4-2-15,1 5-1 16,1 7-6-16,2 6-123 16,2 4-232-16</inkml:trace>
  <inkml:trace contextRef="#ctx0" brushRef="#br0" timeOffset="205812">26890 9694 441 0,'0'0'54'0,"0"0"-43"0,0 0 52 15,0 0-2-15,0 0-21 16,0 0-1-16,0 0-1 16,-45 49-10-16,41-27 13 15,-2 0-5-15,6 1-11 16,0-5-5-16,0-2-7 15,0-4 5-15,9-3-6 16,5-6-12-16,5-3-3 16,2 0 3-16,4-13 2 15,-1-4-2-15,-3-4-32 16,-8 1 31-16,-5-1 1 16,-8 5 3-16,0-1-1 0,-5 3 11 15,-10 4-8-15,1 6 29 16,-3 2 0-16,-2 2-10 15,-2 0-15-15,3 11 0 16,-3 1 3-16,4 5 7 16,3 0-10-16,5 0 2 15,4 3-2-15,4-2-6 16,1-3 3-16,0 0-3 16,6-7 0-16,7-3-3 15,6-5-8-15,2 0 0 16,0-3 6-16,-1-13-11 15,-4-2-15-15,-6-1 21 16,-7 1 7-16,-3 0 10 16,0-1 2-16,-9 5 16 0,-5 4-4 15,0 5-1-15,-2 5-4 16,-3 0-7-16,-1 3-3 16,-2 11-8-16,4 3-1 15,3-1 5-15,9-4-4 16,4-1-1-16,2-4 0 15,0 0 0-15,3-4 0 16,9-3-8-16,5 0-9 16,-2 0-5-16,1-4-15 15,-4-5 15-15,-4-2 19 16,-4 2 3-16,-4 2 1 16,0 1 1-16,0 4 4 15,0 2-6-15,0 0-29 0,-7 16-6 16,-5 6-224-16,-5 4-478 15</inkml:trace>
  <inkml:trace contextRef="#ctx0" brushRef="#br0" timeOffset="206781.03">26890 10933 342 0,'0'0'190'16,"0"0"-119"-16,0 0 66 15,0 0 24-15,0 0-78 0,0 0-36 16,-7 6-24-16,-1 4-14 16,1 2 0-16,1 3 1 15,2 3 5-15,4 2-8 16,0-3 1-16,0 0-8 15,3-1 5-15,10-4-5 16,0-4 3-16,2-7-6 16,-1-1 11-16,1 0-8 15,0-9 0-15,-5-6-19 16,-4-3-6-16,-3 0 12 0,-3-2 13 16,0 4 0-1,-10 3 7-15,-1 6 0 0,-2 3 1 16,4 4 23-16,-2 0-16 15,-4 6-11-15,3 11 10 16,0 0-2-16,2 3-2 16,6 1 1-16,4-2-9 15,0 1 4-15,1-6-3 16,12-2-3-16,2-8-3 16,5-4 3-16,1 0 0 15,1-8-16-15,0-11-13 16,-5-1-10-16,-7-1 30 15,-10 2 9-15,0-1 6 16,-10 8 5-16,-7 1 20 16,-3 8 14-16,-3 3-26 15,2 0-7-15,-3 16-4 0,1 3 2 16,3 1-10-16,4 1 0 16,8 5-9-16,2 0-82 15,5-1-269-15</inkml:trace>
  <inkml:trace contextRef="#ctx0" brushRef="#br0" timeOffset="208030.56">27029 12075 374 0,'0'0'174'0,"0"0"-157"15,0 0 64-15,0 0 62 16,0 0 27-16,0 0-73 16,-25 0-48-16,20 0-27 15,1 0 6-15,-5 4 4 16,0 6-12-16,-6 4-7 15,-1 5-4-15,-1 3 1 16,2-1-2-16,3-1-3 16,3-2 3-16,3-1-6 15,3-1 0-15,3-5-1 16,0-3-1-16,0-1 4 16,0 0-4-16,8 2 8 0,4-2-4 15,0-2 2-15,1 2-5 16,2-4 3-16,-1-3-4 15,2 0 0-15,0-3 0 16,4-14 5-16,-1-6-5 16,-1-4-10-16,-3-2-9 15,-8 1 7-15,-5 4 2 16,-2 7 10-16,0 5 0 16,-11 6 1-16,-3 4 11 15,-3 2 0-15,-1 0-1 16,-1 2-3-16,4 9 0 15,-1 4-1-15,4 0 3 16,1-1 0-16,2 2 1 0,5-4-5 16,1 1-3-16,3-2 8 15,0-2-4-15,0-1-7 16,0 0 0-16,9-5-1 16,2-3 1-16,2 0-4 15,1 0 2-15,1-13-19 16,0-2-6-16,-4-2 8 15,-8 2-5-15,-3 1 22 16,0 4 2-16,-8 3 1 16,-7 7 3-16,-1 0 8 15,-3 2 6-15,-3 13-14 16,2 4 10-16,0 3-11 0,5 0-3 16,-2 1-6-16,-3-1-120 15,-7-5-699-15</inkml:trace>
  <inkml:trace contextRef="#ctx0" brushRef="#br0" timeOffset="-198493.17">2218 10868 979 0,'0'0'39'0,"0"0"-34"15,0 0 3-15,0 0 32 16,0 0 14-16,0 0-4 15,0 0 16-15,-1 90-25 16,13-57-20-16,1 5 4 16,2 7 15-16,0 9-6 15,-3 7-5-15,1 3-11 0,-7 4-5 16,0-6-4 0,-3-4 3-16,0-6-1 15,-1-8-7-15,-1-8 8 0,-1-7-3 16,0-9-1-16,0-10-5 15,0-6 4-15,0-4-5 16,0 0 7-16,0 0 0 16,-6-7-9-16,-13-10-11 15,-5 3-67-15,-6 4-44 16,-6 5-182-16</inkml:trace>
  <inkml:trace contextRef="#ctx0" brushRef="#br0" timeOffset="-197872.54">3027 10862 917 0,'0'0'149'15,"0"0"-128"1,0 0-21-16,0 0 28 0,0 0 45 16,-36 91 6-16,30-33-4 15,0 7-48-15,3 6 5 16,1 3 4-16,2-5-14 15,0-3 10-15,5-7-11 16,7-5-12-16,12-4-7 16,1-8-2-16,8-10-29 15,7-9-42-15,5-16-73 0,-2-7-103 16,-10-17-297 0</inkml:trace>
  <inkml:trace contextRef="#ctx0" brushRef="#br0" timeOffset="-197677.41">2776 11303 213 0,'0'0'916'0,"0"0"-916"16,0 0 21-16,0 0-21 15,0 0 41-15,0 0-12 16,103 16-7-16,-61-16-22 15,4 0-7-15,3 0-158 16,-7-14-305-16</inkml:trace>
  <inkml:trace contextRef="#ctx0" brushRef="#br0" timeOffset="-197024.45">3391 11197 1001 0,'0'0'91'0,"0"0"-90"15,0 0 22-15,-39 102 53 16,39-66-5-16,0-2-17 16,9-6-34-16,19-5-12 15,4-9-5-15,5-7-1 16,6-7-2-16,2 0-8 15,-2-20-16-15,-4-3-21 0,-11-3 11 16,-11 0 20 0,-7 4 14-16,-7 3 1 0,-3 8 3 15,0 3 2-15,0 5 30 16,0 1-12-16,-3 2-4 16,3 0-18-16,0 8 1 15,0 13 5-15,0 7 6 16,0 5 3-16,21 1-4 15,6 8-2-15,9 7-1 16,5 8-5-16,1 5 0 16,-1 2-3-16,-3-1-4 15,-8 0 3-15,-9-2-3 0,-8-2 2 16,-13-1-5 0,0-6 2-16,-25-7 2 0,-19-5 1 15,-16-9 6-15,-13-11 8 16,-11-13 3-16,3-7-7 15,10-18 7-15,17-30-12 16,24-26-5-16,20-32-52 16,10-34-127-16,30-20-403 15</inkml:trace>
  <inkml:trace contextRef="#ctx0" brushRef="#br0" timeOffset="-196755.7">4007 10525 1071 0,'0'0'134'16,"-33"93"-119"-16,30-20-7 16,3 7 34-16,3 10 27 15,15 13 2-15,5 3-23 16,3 3-11-16,0-1-17 15,-4 1-10-15,-4 4-8 16,-2-8-2-16,-7-8-8 16,-4-14-45-16,-2-18-55 15,-3-21-102-15,0-22-247 16</inkml:trace>
  <inkml:trace contextRef="#ctx0" brushRef="#br0" timeOffset="-195656.58">4080 11105 953 0,'0'0'84'0,"0"0"-71"15,0 0 5-15,0 0 31 16,0 0 3-16,0 0-25 15,37-59-18-15,-4 59-6 16,0 0-1-16,4 12 4 16,-1 11-6-16,-6 6-1 0,-2 5 1 15,-7 6 0-15,-6-2 1 16,-6 2-1-16,-9-4 3 16,0-3 2-16,-16-3-3 15,-11-4 0-15,-12-4 8 16,-7-6 3-16,4-4-11 15,0-8 8-15,9-4 5 16,8 0 8-16,9-7-14 16,8-6-4-16,8-1 13 15,0-1-17-15,11 1 14 16,20 0-10-16,12 4-4 16,10 4 0-16,8 4 0 0,4 2 0 15,-1 0-1-15,-4 6-2 16,-9 4-3-16,-4-3 0 15,-3-3-15-15,-1-2-10 16,-3-2-4-16,-4 0 8 16,-6-9 1-16,-6-6 0 15,-6-8 14-15,-3-8-2 16,-6-8 3-16,-8-8-2 16,-1-8-10-16,0-5-29 15,-15-5-5-15,-6 7-8 16,2 11 64-16,1 13 42 15,3 11 7-15,3 9 12 16,0 3-16-16,0 1-14 16,3 2 1-16,-1-1-7 0,1 0 1 15,0 3-21-15,6 1 4 16,0 2-5-16,3 2-1 16,0 1-3-16,0 0 2 15,0 0-1-15,0 0-1 16,0 0 1-16,0 0 0 15,0 0 2-15,0 0 0 16,0 0 0-16,0 0-2 16,0 0 2-16,0 0-2 15,0 0 0-15,0 0-1 16,0 0 0-16,0 0 3 0,0 0-3 16,0 0 2-1,0 0 2-15,0 0-3 0,0 0 0 16,0 0 1-16,0 0-2 15,0 0-1-15,0 0-1 16,0 0 1-16,0 0-1 16,0 0 4-16,0 0-2 15,0 0 1-15,0 0 2 16,0 0-1-16,0 0-1 16,0 0 2-16,0 0-2 15,0 0 1-15,0 0-2 16,-2 0 0-16,-1 0 0 15,-2 0 0-15,0 3 0 16,-1 5-1-16,0 7 1 16,0 3 2-16,3 7-1 0,3 6 1 15,0 6 2-15,0 6 6 16,3 2 7-16,14 1-4 16,2 1 3-16,6-1 4 15,5-4-5-15,1-2 1 16,5-4-10-16,0-8-6 15,0-6 0-15,7-5-34 16,-1-7-81-16,10-10-305 16</inkml:trace>
  <inkml:trace contextRef="#ctx0" brushRef="#br0" timeOffset="-194639.02">5708 10908 673 0,'0'0'373'16,"0"0"-331"-16,0 0-22 16,0 0 12-16,0 0 52 15,-64 89-27-15,44-51-17 16,2 1-7-16,9 2-11 15,5-4-10-15,4-5-7 16,0-5-5-16,13-8 0 16,11-7-5-16,6-8-11 15,9-4-25-15,0-14 1 0,-1-13-26 16,-8-4-7 0,-12-6 26-16,-12-3 47 0,-6-2 8 15,-13 1-8-15,-11 6 3 16,-1 11 8-16,2 12 22 15,2 11 32-15,2 1-32 16,5 9-14-16,1 14 6 16,10 5 1-16,3 3-5 15,5 0-15-15,23-7 0 16,10-5-6-16,10-11 0 16,9-8-11-16,4-12-9 15,2-23-13-15,-5-11 6 16,-13-8-13-16,-7-6 27 15,-16-8 13-15,-11-10 20 0,-9-12 1 16,-2-16-15 0,-3 0-4-16,-18 12-2 0,2 22 5 15,-1 33 25-15,5 21 18 16,3 18-14-16,-4 36-25 16,-7 41-5-16,-5 35 2 15,-3 34 15-15,4 20-5 16,6 9-6-16,15 4-8 15,6-8-2-15,8-5 0 16,20-19-3-16,8-17 3 16,3-23-3-16,2-30-20 15,-5-21 4-15,-6-26-33 16,-9-27 50-16,-8-9 2 16,-5-37 0-16,-8-19 0 0,0-16-3 15,-17-12 0-15,-16-6 3 16,-5 9-8-16,-1 16-2 15,11 24 10-15,11 23 0 16,7 10 0-16,10 6-12 16,7-3-141-16,27-6-408 15</inkml:trace>
  <inkml:trace contextRef="#ctx0" brushRef="#br0" timeOffset="-194378.69">6767 10782 1229 0,'0'0'79'0,"0"0"-77"16,0 0 30-16,0 0 19 15,0 0-13-15,97-8 10 16,-27 5-23-16,3-3-24 16,-4-1-1-16,-8-4-19 15,-3-2-44-15,-10-3-128 16,-9-2-324-16</inkml:trace>
  <inkml:trace contextRef="#ctx0" brushRef="#br0" timeOffset="-194193.61">6983 10786 1058 0,'0'0'123'15,"0"0"-105"-15,-19 81 35 16,19-43 13-16,0 6-5 16,18 4-28-16,3 3-20 15,10 8-9-15,-4 3-4 0,-2 2-47 16,-4 0-109-1,-10-7-271-15</inkml:trace>
  <inkml:trace contextRef="#ctx0" brushRef="#br0" timeOffset="-193985.2">7010 11346 1146 0,'0'0'123'0,"0"0"-106"16,0 0 22-16,0 0-4 16,0 0-20-16,0 0 13 15,136-34-18-15,-59 15-10 16,6-6-100-16,-6-4-155 16,-11-2-259-16</inkml:trace>
  <inkml:trace contextRef="#ctx0" brushRef="#br0" timeOffset="-193686.41">7738 10601 1043 0,'0'0'39'16,"0"0"-17"-16,0 0 64 0,0 0 3 15,-86-38-14-15,59 38-47 16,-3 8-15-16,-3 18-4 16,8 11 6-16,1 12 2 15,9 11 3-15,8 5 10 16,7 5 0-16,0-1-7 16,7-2-3-16,17-5-5 15,9-3-12-15,13-7-3 16,15-9-30-16,9-11-77 15,2-14-263-15</inkml:trace>
  <inkml:trace contextRef="#ctx0" brushRef="#br0" timeOffset="-192467.5">7055 11979 237 0,'0'0'735'0,"0"0"-693"15,0 0-6-15,0 0 30 0,0 0 14 16,0 0-4-16,-36 10-16 16,36-9-18-16,0-1-27 15,24 0-5-15,22 0-6 16,29-1 18-16,19-16-10 16,9-2-5-16,0 1-3 15,-9 1-1-15,-11 3-1 16,-12 4-2-16,-13 3-2 15,-12 0-1-15,-10 3-1 16,-13 1 0-16,-12 1 3 16,-3 2 0-16,-7 0-1 15,-1 0 2-15,0 0-6 16,0 0-26-16,-12 3-50 0,-19 13-94 16,-17 6-256-1</inkml:trace>
  <inkml:trace contextRef="#ctx0" brushRef="#br0" timeOffset="-192168.15">7188 12282 917 0,'0'0'158'0,"0"0"-148"16,0 0-10-16,0 0 85 15,125-16 7-15,-52-4-24 16,17-8-24-16,7 1-19 0,0 1-11 15,-9 3-8 1,-15 3 1-16,-13 2-2 0,-13 4-4 16,-14 2 3-16,-8 3-3 15,-13 5 10-15,-7 3 7 16,-5 1 5-16,0 0 5 16,0 0-5-16,0 0-12 15,0 0-8-15,0 0-3 16,0 0-4-16,0 0-1 15,0 0-25-15,0 0-31 16,0 0-93-16,0-15-498 16</inkml:trace>
  <inkml:trace contextRef="#ctx0" brushRef="#br0" timeOffset="-188787.79">1975 13700 142 0,'0'0'22'0,"0"0"-22"0,0 0-136 16</inkml:trace>
  <inkml:trace contextRef="#ctx0" brushRef="#br0" timeOffset="-188449.84">1920 13785 338 0,'0'0'235'0,"0"0"-157"16,0 0 51-16,0 0-1 16,0 0-27-16,0 0-25 0,0-10-11 15,0 10-35-15,0 28-11 16,-3 19-4-16,-2 14 54 15,2 12-11-15,-1 4-31 16,-1 7-3-16,-2 3-4 16,1 1 1-16,-3-1-3 15,3-5-14-15,0-3 4 16,-3-7-8-16,3-11 0 16,3-12 2-16,3-12-2 15,0-13-30-15,2-12-52 16,12-12-94-16,6-9-221 15</inkml:trace>
  <inkml:trace contextRef="#ctx0" brushRef="#br0" timeOffset="-188065.59">2240 14140 1030 0,'0'0'60'15,"0"0"-57"-15,-31 74 50 16,18-27 53-16,1 6-35 16,1-1-12-16,4 0-12 15,4-5-23-15,3-7-12 16,3-8-1-16,19-6-9 0,5-13-2 16,3-7-1-16,9-6-1 15,0-11-7-15,-2-19-4 16,-6-8 2-16,-11-7 11 15,-12-3 0-15,-8-1 0 16,-7-1 0-16,-21 5 0 16,-3 9-3-16,-4 13 3 15,-2 13 8-15,-2 10-8 16,3 1 0-16,-1 19-1 16,10 3 0-16,11 2-3 15,14 3-43-15,2 0-74 16,27-2-175-16,9-6-160 0</inkml:trace>
  <inkml:trace contextRef="#ctx0" brushRef="#br0" timeOffset="-187698.78">2817 14262 1042 0,'0'0'194'0,"0"0"-174"16,0 0-5-16,-81 88 54 16,54-49 0-16,8-1-33 15,8 0-12-15,5-5-16 16,6-5-6-16,0-6-2 16,20-9 0-16,5-11-13 0,8-2-15 15,7-13-12-15,-6-14-37 16,-7-4 13-16,-10-4 59 15,-11-1 5-15,-6 1 1 16,-3 2 0-16,-21 4 7 16,1 7 14-16,-5 11-6 15,-2 9 11-15,-3 2-19 16,0 4-2-16,2 16 1 16,9 1-7-16,10 4-25 15,10-1-67-15,2-3-254 16,9-4-360-16</inkml:trace>
  <inkml:trace contextRef="#ctx0" brushRef="#br0" timeOffset="-187424.36">3118 14262 201 0,'0'0'326'16,"0"0"-271"-1,0 0-10-15,0 0 8 0,0 0-16 16,0 0-22-16,0 0-15 15,-2 1-59-15,-4 4-218 16</inkml:trace>
  <inkml:trace contextRef="#ctx0" brushRef="#br0" timeOffset="-185660.94">3864 14304 648 0,'0'0'123'15,"0"0"-24"-15,0 0-14 16,0 0-44-16,0 0 6 16,95-17 6-16,-17 13 2 15,32 1-10-15,29 0-11 16,28-1-13-16,14 1-10 15,4 2-1-15,-6 1-9 16,-17 0 3-16,-20 4 2 0,-12 7-3 16,-8-2-1-1,-10 0 6-15,-6-1-7 0,-9-4 6 16,-18 0-2-16,-15-2-3 16,-13-1-2-16,-20-1 2 15,-14 0-3-15,-9 0 1 16,-6 0-1-16,-2 0-14 15,0 0-23-15,-2-3-35 16,-21-8-116-16,-12-10-450 16</inkml:trace>
  <inkml:trace contextRef="#ctx0" brushRef="#br0" timeOffset="-185341.29">5675 13997 808 0,'0'0'165'0,"0"0"-147"16,0 0 0-16,0 0 12 15,0 0-14-15,0 0-6 16,12 6 12-16,25 9 26 16,14-1-43-16,3-3-1 15,2-3 4-15,1 1-6 16,-5 1-4-16,-10 0 1 15,-8 3-13-15,-16 2 7 0,-7 3 7 16,-11 4 1-16,0 6 4 16,-18 3 19-16,-12 4-9 15,-10 3 14-15,-7 3-24 16,-8 2 0-16,-3 0-5 16,6-3-60-16,13-6-113 15,20-12-221-15</inkml:trace>
  <inkml:trace contextRef="#ctx0" brushRef="#br0" timeOffset="-184494.95">6931 13676 612 0,'0'0'80'0,"0"0"-61"15,0 0-17-15,0 0 22 16,0 0 89-16,0 0-5 16,-22 0-15-16,49 0-42 15,10 0 22-15,11-5-20 16,4-3-20-16,3-3-2 15,5-3-10-15,8 0-5 16,1-2-10-16,1 3-2 16,-6 0-4-16,-7 3-10 15,-15 6-55-15,-8 2-74 16,-19 2-237-16,-15 0-113 0</inkml:trace>
  <inkml:trace contextRef="#ctx0" brushRef="#br0" timeOffset="-184309.11">7307 13644 776 0,'0'0'232'16,"0"0"-208"-16,0 0-14 15,0 0 20-15,0 0 36 16,-12 79 8-16,20-39-30 16,9 3-26-16,0 6-7 15,-1 5-11-15,-4 5-50 16,-7 5-29-16,-5 6-66 0,-2-1-143 15,-16-4-238-15</inkml:trace>
  <inkml:trace contextRef="#ctx0" brushRef="#br0" timeOffset="-184116.42">7223 14351 601 0,'0'0'415'0,"0"0"-348"15,0 0-28-15,0 0 32 16,0 0-13-16,0 0-18 16,108-49-10-16,-48 30-25 15,7-3-5-15,6-5-40 0,3-5-45 16,0-2-108-16,-3-8-229 16</inkml:trace>
  <inkml:trace contextRef="#ctx0" brushRef="#br0" timeOffset="-183845.51">8128 13596 912 0,'0'0'54'0,"0"0"-24"16,0 0 48-1,-114 62 14-15,80-19-26 0,3 17-17 16,7 6-7-16,10 5-11 16,7-1-4-16,7-4-16 15,0-3 1-15,1-4-11 16,19-8-1-16,10-6-17 16,13-10-67-16,8-14-111 15,5-11-256-15</inkml:trace>
  <inkml:trace contextRef="#ctx0" brushRef="#br0" timeOffset="-183211.22">8930 14368 348 0,'0'0'424'0,"0"0"-373"15,0 0 11-15,0 0 62 16,0 0-6-16,0 0 0 16,30-2-21-16,-8-23-57 15,3-8-23-15,0-7 2 16,2-10-13-16,-7-8 23 0,-1-13-22 15,0-17 2 1,-7-18-6-16,3-11-3 0,-5-6-13 16,-4 3-4-16,1 14 0 15,-2 16 4-15,-2 19 13 16,-3 15-3-16,0 16 6 16,0 13 5-16,0 7 4 15,0 7-8-15,0 6-2 16,0 4 1-16,0 1-2 15,0 2-1-15,0 0-3 16,0 0-7-16,0 0 4 16,0 10 4-16,0 2 2 0,0-1 0 15,0-1 0 1,0-2 0-16,0 3 1 16,0 1-1-16,0 2 2 15,0 2-2-15,0 3 0 16,-3 4-1-16,1 2-2 0,-1 2 1 15,2-2 4-15,-2 2-3 16,0-8 1-16,2-1-1 16,-1-4 1-16,1-3 0 15,-1-2-15-15,-1-2-3 16,0-2-26-16,-1 1-13 16,-4 0-53-16,-5-3-75 15,1-3-194-15</inkml:trace>
  <inkml:trace contextRef="#ctx0" brushRef="#br0" timeOffset="-182876.7">9111 13112 421 0,'0'0'250'0,"0"0"-228"15,0 0 6-15,0 0 54 0,0 0-5 16,0 0-10-16,-8 7-64 16,8 3-3-16,0 7-9 15,0 8 9-15,-4 5 11 16,-8 2 21-16,-2-3-13 15,-5 0-5-15,-3-4 1 16,1-2-1-16,-5-3-2 16,1-2-12-16,0-1 0 15,0-3-79-15,2-4-157 16,1-6-340-16</inkml:trace>
  <inkml:trace contextRef="#ctx0" brushRef="#br0" timeOffset="-182645.39">9283 13191 991 0,'0'0'59'16,"0"0"-55"-16,0 0 30 15,0 0 32-15,114 79-18 16,-69-49-20-16,1 2-28 16,5 0-21-16,-3-2-151 0,-2-8-378 15</inkml:trace>
  <inkml:trace contextRef="#ctx0" brushRef="#br0" timeOffset="-181607.7">8998 10476 1138 0,'0'0'31'0,"0"0"-24"16,0 0-7-16,0 0 0 15,0 0 35-15,0 0 18 16,-24 125-7-16,24-59-11 15,13 5-17-15,5 5-1 0,4 1-2 16,5-6-3-16,0-3-4 16,6-5 3-16,1-7-8 15,2-8-3-15,3-9-26 16,4-9-83-16,5-11-131 16,1-12-249-16</inkml:trace>
  <inkml:trace contextRef="#ctx0" brushRef="#br0" timeOffset="-181292.53">9394 11037 1013 0,'0'0'100'0,"0"0"-68"16,0 0 40-16,0 0-12 0,-94 41 5 15,82-11-14-15,7 3-15 16,5-2-25-16,1-5-10 15,21-3-1-15,10-8-8 16,5-8-17-16,9-7-22 16,-2-1-27-16,-6-19-3 15,-12-5 42-15,-13-3 35 16,-10-2 4-16,-3 2-3 16,-8 4 4-16,-14 4 17 15,-2 6-3-15,1 7 1 16,3 7-16-16,4 0-4 0,7 0-26 15,9 2-139 1,0 1-243-16</inkml:trace>
  <inkml:trace contextRef="#ctx0" brushRef="#br0" timeOffset="-180775.65">9769 10968 1120 0,'0'0'77'0,"0"0"-61"16,0 0 15-16,0 0 19 0,-90 74 3 16,86-45-18-16,4 1-13 15,4-3-16-15,22-5-6 16,8-5-4-16,6-10-18 15,5-7-42-15,0 0-21 16,-7-10-18-16,-11-10 37 16,-13-3 47-16,-11-4 19 15,-3-2 14-15,-2 5 25 16,-14 1 13-16,-2 6 16 16,3 7-17-16,6 4-7 15,6 6-4-15,2 0-17 16,1 11-20-16,0 12 8 15,3 5-9-15,19 1 2 0,11-2-3 16,7-7 5-16,3-4-6 16,-4-9-22-16,-1-7-14 15,-9 0 24-15,-5-11 12 16,-7-13 6-16,-9-4 0 16,-6-4 3-16,-2 0 27 15,-2 1-15-15,-14 0-12 16,1 3 3-16,-1 2-11 15,5 9-1-15,4 6-26 16,4 10-38-16,3 1-74 16,0 0-275-16,4 12-107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1T11:33:15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11277 2743 569 0,'0'0'91'0,"0"0"-63"16,0 0 2-16,0 0 37 15,0 0-41-15,0 0 11 16,0 0 0-16,76-30-7 15,-42 29-14-15,5-1 5 16,9-1-2-16,3 1-1 16,7-3 9-16,6 0 1 15,2-1-17-15,5 2-1 16,-4 1-3-16,-1 2-2 0,-5 1 2 16,-4-1-2-16,-6 1-5 15,3-2 6-15,-4 1-5 16,5-2 7-16,-2-1 1 15,3 0 0-15,4-2 6 16,6 1 5-16,8 3-8 16,2 0 5-16,3 2-7 15,-4 0 2-15,-6 0-10 16,1 0-1-16,-6 2 4 16,3 3-5-16,2-3 14 15,-2-2-14-15,7 0 1 0,-2 0 2 16,1 0-3-1,5 0 2-15,-5 0 4 0,-2 0-4 16,-5 4 0-16,-6 2-2 16,-5 1 3-16,0-1-3 15,0 0-3-15,-1 0 3 16,3-2 7-16,-3-1-5 16,-4 2 2-16,2 2-3 15,-2 1 1-15,3 2 3 16,1-2-5-16,6 1 1 15,-4-4-1-15,0 1 1 16,0-3 0-16,3-3-2 16,2 0-3-16,1 0 4 0,4 0 1 15,0 0 3 1,-3 0-4-16,-4 0 0 0,2 0 0 16,-1 0 1-16,6 0 1 15,0 1-2-15,0 5 0 16,-3-2 4-16,-2 2-2 15,-3-1-1-15,3 1-1 16,-1 1 0-16,0-2 0 16,-3 0 0-16,-1-1 2 15,1 0-7-15,6-4 5 16,4 0 0-16,4 0 3 16,5 0-1-16,-2 0-2 0,-2 0 1 15,0 0-1 1,0 0 0-16,4 0 0 0,0 0 0 15,3 0 1-15,1 0 0 16,1 0 2-16,4 0-2 16,-1 0-1-16,-8-6 0 15,-6 4-1-15,-5-3-3 16,-6 2 4-16,-4-1 1 16,-7 1 0-16,-8-2 1 15,-9-1 0-15,-5 2-1 16,-6 1-1-16,-6 1 0 15,-5-1 0-15,-3 3 4 16,-5-1 20-16,1-1-3 16,-2 1 2-16,0-1 3 15,0 2-6-15,0-1-10 0,0 1-5 16,0 0-2 0,0 0-6-16,0-1-13 0,-9-5-101 15,-18-7-383-15</inkml:trace>
  <inkml:trace contextRef="#ctx0" brushRef="#br0" timeOffset="2550.6">18825 797 629 0,'0'0'55'0,"0"0"-33"0,0 0 10 16,0 0 39-16,0 0 5 16,0 0-15-16,0 0-19 15,-6-14-15-15,6 18-19 16,4 14 8-16,10 10 27 16,-2-1-16-16,4 4-14 15,-2-1-3-15,2-2-4 16,0 1-6-16,1-5 14 15,1-5-8-15,1-5 0 16,8-9-2-16,4-5 20 16,8-7 29-16,10-20-10 0,7-10 0 15,6-6-31-15,7-7 7 16,-5-2-14-16,-5 1-1 16,-7 0-3-16,-6 6-2 15,-9 4-8-15,-4 6 2 16,-8 7-11-16,-7 7-30 15,-3 5-90-15,-14 6-103 16,-1 6-69-16</inkml:trace>
  <inkml:trace contextRef="#ctx0" brushRef="#br0" timeOffset="2851.6">18964 616 714 0,'0'0'71'15,"0"0"-49"-15,0 0 12 16,0 0-7-16,0 0 3 16,0 0 52-16,7 40-25 15,18-27-27-15,4-4 1 16,4-4-1-16,1-5-5 15,3 0 26-15,8-12 2 16,7-12-31-16,10-7 3 0,5-7-15 16,4-6-2-16,-4-5-8 15,-4-5-22-15,-8-3-66 16,-18-4-217-16,-19 7-335 16</inkml:trace>
  <inkml:trace contextRef="#ctx0" brushRef="#br0" timeOffset="22869.46">20654 4435 918 0,'0'0'183'0,"0"0"-139"16,0 0 45-16,0 0-7 16,0 0-24-16,0 0-18 15,0 0-12-15,-25-18-7 16,25 18-10-16,0 0-2 16,-2 0 0-16,1 0 6 15,-1 0 1-15,-1 0-5 16,3 0-6-16,0 0 3 0,0 0-7 15,0 0 2 1,0 0-3-16,0 0 0 0,0 0-1 16,0 0 0-16,0 0 1 15,-3 0-1-15,3 0-1 16,0 7-1-16,-1 4 3 16,-1 2 5-16,1 2-5 15,-1 2 0-15,1 1 1 16,-2 3-3-16,1 2 3 15,2 1-1-15,0 0 5 16,0 0-4-16,0 1-1 16,0-1 1-16,0 2 0 15,0-1-1-15,3-1 1 16,3 2 0-16,-3 2 0 16,3-3 0-16,-1 1 1 0,1-2 2 15,-2-2-4-15,1-1 2 16,-1 1 0-16,2 0 5 15,-3-2-2-15,0 1 1 16,-2 0 1-16,-1 0 1 16,0 1-2-16,0-2 3 15,0-1-6-15,2 1 5 16,-1-3-7-16,-1 1 2 16,2 0-2-16,-1 1 3 15,1-1-1-15,0 2 0 0,-1 0 1 16,-1 2-2-1,0-1 0-15,2 5 1 0,-2-1-1 16,0 1 0-16,1-1-1 16,1-1 3-16,-1-2-3 15,3 1-1-15,-4 0 2 16,2-3-1-16,-1 2-1 16,1-1 3-16,-1-1 0 15,1 0-1-15,-1 1-2 16,1-1 1-16,-1 1 0 15,1 2 2-15,-2-1-2 16,1 0 0-16,1 1 3 16,-2-2-3-16,0 0 6 15,0 2-6-15,0 0 2 16,0-1-1-16,0 2-2 0,0 0 1 16,0 1 0-1,0 2 1-15,0-3-2 0,0 0 0 16,0-1 2-16,0 1-2 15,0 3 0-15,0-3 0 16,0 1 1-16,-3-3 2 16,1 1-3-16,-1 3-1 15,0 3 1-15,-1 2 0 16,-2 2 1-16,2 0 1 16,-1-1-2-16,2 1 0 15,0-3 0-15,0 1 1 16,-2 2-2-16,1-1 2 0,-3 0-1 15,1 2 3 1,-2-2-3-16,0-1-1 0,0-1 1 16,2 2 1-16,1-3-1 15,1 2 0-15,1 0-1 16,0 0 1-16,3 0 0 16,0-1-1-16,0 2 1 15,-2 5 0-15,1 4 0 16,-5 6 2-16,2 2-2 15,-3 1 0-15,3-3 2 16,-1 0-2-16,1-2 0 16,0-1 3-16,-1-2-2 15,2 5 1-15,2 1 1 16,-2 1 0-16,3 1 16 16,0-1-8-16,0 2-6 0,0 2 5 15,0 3 12-15,0 1-4 16,1 0-13-16,4 2 0 15,3-1 6-15,1-5 0 16,2 0-4-16,1 0-5 16,-2 7 6-16,1-1-5 15,2 0 3-15,-4 1-2 16,-1-7 1-16,-2-2-2 16,-2-3 0-16,-3-2-2 15,-1-3-1-15,0-5 2 16,0-2-2-16,0-8 0 15,0-6 0-15,0-3 0 0,0-3-2 16,0-4 1-16,-5-4-5 16,-1-2-7-16,0-5-20 15,-3-1-29-15,-6-3-51 16,0-24-38-16,-9-22-78 16,-6-22-413-16</inkml:trace>
  <inkml:trace contextRef="#ctx0" brushRef="#br0" timeOffset="27185.19">20639 4391 404 0,'0'0'68'0,"0"0"-23"16,0 0 68-16,0 0 9 16,0 0-24-16,0 0-30 15,0 0-19-15,-12-9-5 16,12 9-22-16,0 0-11 16,0 0-3-16,0 0-4 15,14 0-4-15,6 0 14 16,10 0-2-16,3 0-1 15,3 0-10-15,0 0 2 16,0 0 5-16,2 0-4 16,1 0-1-16,0 0 1 15,4 0-3-15,0 0 0 16,-1 0 0-16,0 0 4 16,-2 0-2-16,1 0 1 15,0 0-5-15,-2 0 2 16,0 0 5-16,0 0-6 0,2 0 0 15,1 0 1-15,4 0-1 16,4 0 0-16,3 0 2 16,3 0 0-16,-1 0-1 15,-3 0-1-15,2 0 2 16,-1 0 0-16,-5 2-2 16,0 1 0-16,-5-2-1 15,-4 2 1-15,-2-2 0 0,2-1-2 16,5 0 2-1,5 0 0-15,6 0 1 16,0 0 2-16,-1-3-3 0,-5 2 0 16,-4 0 1-16,-4 1 1 15,-2 0-2-15,-1 0-1 16,-1 0 1-16,6 0 0 16,1 0 0-16,5-2 0 15,0-1 0-15,3 0 4 16,-1-1-4-16,-2 2 1 15,3-2 1-15,0 2 3 16,-2-1-5-16,2 2 0 16,-3-1 1-16,-2 2-1 15,-3-2 5-15,-2 0-5 16,0 0-2-16,-1-4 2 0,3 3 2 16,0-1 0-1,0 1 0-15,-2 0-3 0,-2 1 2 16,-6-1-1-16,-3 1 0 15,-2 1 2-15,-5 1-2 16,1-2 0-16,-1 2 1 16,-2 0 0-16,-4 0 2 15,-1 0-3-15,-4 0-3 16,0 0 3-16,-2 0 0 16,-2 0 0-16,1 0-1 15,-1 0 1-15,0 0 2 16,0 0-2-16,-1 0 5 0,-4 0-5 15,1 0 0 1,-2 0-5-16,-3 0 10 0,1 0-4 16,-1 0-1-16,0 0 0 15,0 0 1-15,0 0 5 16,0 0 17-16,0 0-4 16,0 0 2-16,0 0-12 15,0 5-8-15,0 5 7 16,0 4 15-16,0 2-2 15,0 4-8-15,0 3 2 16,0 6-8-16,0 2 8 16,-1 1-3-16,-1-1-6 15,-1 1-5-15,2 1 8 0,-1 1-6 16,-1 2-2 0,2 3 4-16,-1-1 4 15,2 2-2-15,0 0 4 16,0-2-7-16,0-2-1 0,0 1 3 15,0 0 0-15,0 0-4 16,0 3 0-16,0 3 4 16,0-1-4-16,0 0-1 15,0 1-1-15,0-2 0 16,0-2 7-16,0-1-6 16,0 0-2-16,0-2 4 15,0-2-4-15,0 4 3 16,-1-2-2-16,-1 4 8 0,2-1-7 15,0-1-1-15,0 0 3 16,0-1-1-16,0-1-2 16,0-2 2-16,0 3 0 15,3-3-2-15,2 1 3 16,-1 1-2-16,2-4 1 16,-1 1-2-16,2-1 0 15,-1 0 2-15,0 3-1 16,-1-2 1-16,1 3-2 15,-1 0 0-15,0 2 3 16,-2 2-3-16,0 0 0 16,1-2 0-16,2-3 1 15,0 1 1-15,2-1-1 16,-2-2 4-16,0 1-5 0,0 0-1 16,2 0 1-1,-2 1 2-15,0 2-2 0,-2 0 0 16,-3-1 4-1,2 2-3-15,0-2-2 0,0-1-2 16,3-3 3-16,-3 1 0 16,0 2 1-16,0 1-1 15,0 4 1-15,0-1 0 16,1 0 0-16,-1 0 4 16,0 3-4-16,-1-1 1 15,1-2-1-15,-2 2 3 16,-1-4-4-16,0 0 0 15,0 0 3-15,0-1-2 16,0-3-1-16,0 0 0 0,2-1 0 16,-1-1 0-1,2 2 1-15,-3 0 0 0,0 2-1 16,0-3 2-16,0 2 1 16,0 0-3-16,0-2 1 15,0 4 1-15,-6-2 1 16,-1 3-2-16,1 0 1 15,-2-2-2-15,2 2 3 16,0-3-3-16,1 1 1 16,0 0-1-16,2 6 4 15,0-4-2-15,0 2-2 16,1 0 5-16,1-6-2 16,-2 3 0-16,0-2 1 0,0 1-1 15,-1-1-3-15,1 1 1 16,-2 0-1-16,2 4 1 15,-1 1 1-15,1-1 0 16,0 0-2-16,0-2 3 16,3-1-2-16,0 0 1 15,0-2-1-15,0-2 1 16,0 0 1-16,0 0 1 16,0 1-2-16,0 0 3 15,-2-2-5-15,2 1 2 16,-3 0 1-16,2-2-2 15,1 0-1-15,0-2 4 16,0 1-3-16,0-1-1 0,0-3 0 16,0-1 2-16,0 0-1 15,6-1-1-15,-3-2 0 16,0 1 4-16,-2-4-4 16,2 2 0-16,-1-8 2 15,-1-2-2-15,1-3 0 16,-1-4 3-16,-1-3-2 15,0 0-1-15,0 0 1 16,0 0 2-16,0 0-3 16,0 0 2-16,0 0 1 15,0 0-1-15,0 0 0 16,0 0-1-16,0 0 0 0,-6 0-1 16,-6 0-1-16,-9 0 0 15,-2 0 0-15,-7 0-1 16,-9 0 0-16,-6 0 1 15,-6 1 0-15,-4 3-10 16,2 4 8-16,5-3 3 16,5 3 0-16,8-1-1 15,5 0 5-15,2 0-4 16,-5 0 0-16,-3 2 0 16,-1-1 0-16,-4 1 1 15,0 0-1-15,-4-4 0 16,-7 2 0-16,-5 0 0 15,-2 1-1-15,1-1-3 16,4 2-5-16,1 0 4 0,3-2-4 16,3 1 3-16,3 1 4 15,2-1 1-15,0 1 1 16,-1-1-1-16,0 2 0 16,1-2 1-16,0-1 0 15,2 0 0-15,-2-1-1 16,2-4 1-16,-1 2-1 15,2-1-3-15,1-2 2 16,1 2 2-16,1 1 0 16,-2-1 0-16,0 4-3 15,-1 0 1-15,-3 0-3 0,-4 0 0 16,1-1 3 0,-2-1-1-16,3 1 3 15,5-3-4-15,1-1-4 0,6 0 2 16,1 1-2-16,1-1 0 15,0 3 4-15,1-1-2 16,-3 2 3-16,-1 1 0 16,-1 2 1-16,0 0 0 15,-1-1 2-15,2 2-1 16,2-5 0-16,3 0 0 16,-1-2 1-16,3-2-3 15,0 1 1-15,2-2-2 16,-1 0 1-16,0 0 1 15,1 0 2-15,4 0-3 0,2 0 6 16,5 0-6-16,0-2 5 16,5 0-2-16,4-4 2 15,-1 1-1-15,3-1 4 16,-2-2-5-16,1-4-5 16,2 1 5-16,-1-3 2 15,-1-2-1-15,0 1-1 16,0-2 0-16,-3-1 1 15,-2-4-2-15,-1 2 2 16,-1 1-1-16,1 2 3 16,-2 0 1-16,2 1-4 15,-2-2 0-15,-1 0-2 16,2-2 2-16,-3 2 5 0,2-1-4 16,0 1-1-1,0 0 0-15,3-1 1 0,1-1-1 16,0-1 2-1,0 0 3-15,1-2-2 0,0 0 2 16,0 4-1-16,0-2-3 16,-2 2 2-16,0 0-5 15,2 2 6-15,-2 3-3 16,3 1 0-16,-1 3 0 16,0 2-1-16,1 0 1 15,1-1 3-15,1-1-4 16,-2 0 5-16,1 0-5 15,-1-1 3-15,2-2-5 0,0 2 6 16,2 0-3-16,-1 4-1 16,2 1 0-1,-1 2 0-15,1 0 0 0,-2 1 0 16,1-2 3-16,-2 0 0 16,1-2-1-16,-1-3-1 15,-1-2-1-15,3 1 1 16,-4 2-1-16,4 0 0 15,-1 4 0-15,0 0 0 16,2 2 1-16,0-1-5 16,-1 0 4-16,-2 0 0 15,1-2 0-15,-1 0 0 16,2-5 1-16,-2 0-1 16,0-3 0-16,-4 1 0 0,2 3 0 15,2 2 4-15,0 2-5 16,0 3 1-16,3 2-2 15,0-1-4-15,0 2-15 16,0 0-32-16,0 0-102 16,0-4-389-16</inkml:trace>
  <inkml:trace contextRef="#ctx0" brushRef="#br0" timeOffset="28297.69">20600 8763 400 0,'0'0'146'0,"0"0"-127"15,0 0 37-15,0 0 57 16,0 0-18-16,0 0 1 0,22 15-14 15,-15-4-47 1,-1 2-5-16,0 0-10 0,0 4 10 16,2 0-2-16,-2 3-5 15,0 1-1-15,1 2 4 16,1 1 6-16,0-1-7 16,-1 4 1-16,2 0-3 15,1 1-15-15,0 0 6 16,-3-1 4-16,3-2-7 15,-2 0-7-15,-2-3 4 16,-2-1 3-16,3 0 1 16,-4 1-6-16,2-2 2 15,1-1 3-15,-1 1-7 16,-2-1 4-16,0 3-1 16,0-2-2-16,0 1 0 0,0-3-3 15,1 0 2-15,1-2 0 16,-2-3 3-16,0-2-7 15,0 0 3-15,0-1-1 16,-2 1-1-16,2 1 4 16,0-1 0-16,0 0-3 15,3 4-1-15,-2-2 1 16,-1 1-1-16,2 2 3 16,-2-3-3-16,0 0 0 15,0-2 1-15,-1 2-2 16,-1-2 1-16,3-2 0 15,-2 2 1-15,-1-2 1 0,4 5 0 16,-2-2-1-16,0 4 6 16,0 0-7-16,0 1 1 15,0-1 2-15,-2-4 3 16,2 0-7-16,0-5 4 16,0 0-1-16,-1-3 1 15,1 2 1-15,1-2 3 16,1 1-6-16,1 2 4 15,2 0 0-15,0-1 0 16,1 1 0-16,4-1-3 16,2-2-2-16,8-2 0 15,2-2 5-15,5 0 0 16,1 0-2-16,2 0-1 0,-2-9-3 16,-1-1 0-16,-4-1 4 15,-2 2-4-15,-5 0-3 16,-3 0-20-16,-2 1-29 15,-5 1-43-15,-3 0-100 16,-3 1-279-16</inkml:trace>
  <inkml:trace contextRef="#ctx0" brushRef="#br0" timeOffset="28476.1">21291 9795 733 0,'0'0'259'0,"0"0"-243"0,0 0 36 16,0 0 37-16,0 0-47 16,0 0-23-16,-15 5-17 15,26-8-4-15,3-5-10 16,-2-5-155-16,-2-1-206 16</inkml:trace>
  <inkml:trace contextRef="#ctx0" brushRef="#br0" timeOffset="29676.25">20664 6343 262 0,'0'0'157'0,"0"0"-127"16,0 0 41-16,0 0 22 15,0 0-19-15,0 0-12 16,-1 3 24-16,-1-3-18 16,2 1-15-16,-1-1-11 15,-4 0 8-15,-6 3 5 16,-12 1 4-16,-14 3-38 16,-12 4-10-16,-17 3 25 15,-22 3-7-15,-22 2-12 0,-22 0-2 16,-21 1 6-1,-10-2 0-15,-4-2 2 0,6-5 13 16,18-1-11-16,26-4-9 16,20-3-1-16,23-2-6 15,14 2-4-15,13-1 3 16,19-1-6-16,13 0 1 16,14-1 0-16,1 0-3 15,0 0-8-15,0 0 0 16,11 3-30-16,15 1 30 15,16 1-56-15,6-5-145 16,-1 0-333-16</inkml:trace>
  <inkml:trace contextRef="#ctx0" brushRef="#br0" timeOffset="30544.87">20584 7110 466 0,'0'0'66'15,"0"0"-16"-15,0 0 25 0,0 0 21 16,0 0 1-16,0 0-42 16,-76-6-14-16,43 6-3 15,-9 9 10-15,-12 0-3 16,-17 2-7-16,-13 3-10 16,-18 3-5-16,-11 5-1 15,-12 4 0-15,-4 1-8 16,-4 2 8-16,4-1 6 15,11 0 15-15,12-3-3 16,5 0-30-16,9-2-2 16,12-5-7-16,13-2-1 15,23-9 22-15,20-5-4 16,15-1-15-16,7-1 1 16,2 0-4-16,0 0-11 15,16 0-41-15,14 0 34 0,12-3 8 16,9 0-72-16,-6 3-162 15,-5 0-303-15</inkml:trace>
  <inkml:trace contextRef="#ctx0" brushRef="#br0" timeOffset="31310.46">20723 7915 273 0,'0'0'209'16,"0"0"-189"-16,0 0 53 15,0 0 10-15,0 0-12 16,0 0 51-16,-78 18-16 16,55-12-33-16,-12 1-13 15,-11 4 0-15,-19 2-24 16,-21 3 1-16,-23 6-13 15,-24 1 2-15,-17-1 20 16,-2 3-6-16,10-2 5 16,8-3 0-16,14 1-22 15,17-3-12-15,18-2-7 16,27-2 14-16,22-7 18 0,20-4-29 16,9 0-1-16,7-3-6 15,0 0 0-15,0 0-1 16,0 0-6-16,4 0-35 15,6 0-28-15,6 0 11 16,1 0-106-16,-1-7-329 16</inkml:trace>
  <inkml:trace contextRef="#ctx0" brushRef="#br0" timeOffset="32772.43">17688 6192 658 0,'0'0'160'15,"0"0"-135"-15,0 0 43 0,0 0 0 16,0 0-15-16,0 0-17 16,90-33-7-16,-59 32-9 15,2 1-5-15,-2 0-4 16,2 0-6-16,-3 4-2 16,-2 9-1-16,-1 4 1 15,0 6-3-15,-5 2 8 16,2 3-8-16,-6 6 0 15,-5 2 0-15,-7 1 0 16,-6 1 8-16,-6 1 2 16,-21-5 23-16,-10-2 16 15,-3-3-7-15,-4-5-14 16,0-4-10-16,4-5-10 0,7-7-6 16,6-5-2-1,12-3-6-15,9-8-68 0,6-17-70 16,13-9-350-16</inkml:trace>
  <inkml:trace contextRef="#ctx0" brushRef="#br0" timeOffset="33097.42">18132 6210 834 0,'0'0'84'0,"0"0"-73"0,0 0 91 16,0 0-36-16,0 0-25 15,0 0-5-15,-64 42-2 16,54-19-6-16,3 6-18 16,2 5 6-16,1 0-2 15,4 1 13-15,0-2-16 16,0-3-6-16,0-5 8 15,15-7-10-15,8-6-3 16,6-6 3-16,7-6-3 16,4 0 0-16,5-13-5 15,-2-6-69-15,-3-3-87 16,-10-1-288-16</inkml:trace>
  <inkml:trace contextRef="#ctx0" brushRef="#br0" timeOffset="34013.73">17969 7030 797 0,'0'0'96'0,"0"0"-50"16,0 0 42-16,0 0-23 16,0 0-29-16,0 0 5 15,4 99-9-15,9-61-7 16,7-3-5-16,1-7-12 16,4-5-3-16,2-8 1 15,4-6-6-15,2-8 5 16,0-1-4-16,-2-4 4 15,-4-13-5-15,-5-2-3 0,-8-1 2 16,-4 3-4-16,-7 2 4 16,-3 6-1-16,0 2-1 15,0 5 6-15,0-1-1 16,0 2 2-16,0 1-4 16,0 0 0-16,0 0 0 15,0 1-3-15,0 12 3 16,0 4 1-16,0 1 1 15,9 2 0-15,0 1 0 16,3 2-2-16,-1-2 2 16,1 3-2-16,1-1 1 15,-1 0 2-15,0 3-1 16,-3 1-2-16,-2 3 1 16,-4-1 1-16,0 4 5 0,-3-3-6 15,0 1 8-15,0-5 3 16,-12-1 13-16,-5-5 12 15,-6-1-4-15,-10-5-8 16,-9-4-6-16,-7-5-2 16,-9-5-6-16,1 0 5 15,4-4-14-15,12-9 1 16,11 1-2-16,10 2 0 16,11 0-1-16,5 4-12 15,4 0-39-15,0-1-97 16,5-1-319-16</inkml:trace>
  <inkml:trace contextRef="#ctx0" brushRef="#br0" timeOffset="34998.51">18137 8027 633 0,'0'0'214'0,"0"0"-152"0,0 0 77 16,0 0-33-16,0 0-21 15,0 0-27-15,-18-11-22 16,3 19-15-16,-7 10-14 16,-5 7 0-16,0 6 4 15,5 7 8-15,1 6-4 16,3 5-7-16,9 5 6 15,5 0-1-15,4-3-4 16,0-5 0-16,3-4-4 16,13-2-4-16,2-6-1 15,7-5 2-15,7-5-2 16,5-8-62-16,7-8-88 0,0-8-162 16,-4 0-306-1</inkml:trace>
  <inkml:trace contextRef="#ctx0" brushRef="#br0" timeOffset="35370.76">18425 8445 339 0,'0'0'600'0,"0"0"-571"15,0 0 14 1,-46 83 62-16,33-51-11 0,3-3-36 16,6-1-22-16,4-3-21 15,0-7-5-15,9-7-7 16,15-8 2-16,7-3-2 16,5-4 4-16,1-15-7 15,-4-5-8-15,-6-3-17 16,-11-2 25-16,-11-4 1 15,-5 2 3-15,-3 3-3 16,-20 3 6-16,-2 9-4 16,-6 8 9-16,-2 8-2 15,-4 0-6-15,-5 12-4 0,-3 10-5 16,6 3-97 0,5-1-202-16,9-4-641 0</inkml:trace>
  <inkml:trace contextRef="#ctx0" brushRef="#br0" timeOffset="37317.76">23990 4868 159 0,'0'0'241'15,"0"0"-182"-15,0 0 31 16,0 0-8-16,0 0 9 0,0 0 12 15,0 0-30 1,0 0-18-16,0 0-20 16,1 0-15-16,6 0-1 0,9 0 0 15,12 0 12-15,12 0-4 16,14 0 2-16,15 0-6 16,14-1-10-16,11-2-10 15,6 3 6-15,2 0-9 16,-5 0 0-16,-3-3-1 15,6 0 1-15,0 0 0 16,0-2 3-16,-2-2 0 16,-8 1-3-16,-10-2 5 15,-11 2-4-15,-11-1-1 0,-10 2 1 16,-16 3 3 0,-10-1-3-16,-11 2 0 15,-8 1 2-15,-3-2 1 0,0 2 27 16,0 0-10-16,0 0-12 15,0 0-2-15,0 0-7 16,0-1-40-16,0-2-154 16,-10 1-551-16</inkml:trace>
  <inkml:trace contextRef="#ctx0" brushRef="#br0" timeOffset="38893.82">23930 5621 19 0,'0'0'3'15,"0"0"-3"-15,0 0-2 16,0 0-8-16,0 0 7 16,0 0 3-16,-1 0 4 15,1 0 13-15,0 0 34 0,0 0 31 16,0 0 0-1,-2 0-7-15,2 2-2 0,0-2-4 16,0 0-9-16,0 0-15 16,0 0-14-16,0 0 1 15,0 0-10-15,0 0-9 16,0 0 2-16,0 0 2 16,0 0 8-16,0 0 2 15,0 0 27-15,3 0-19 16,11 1 29-16,5-1 16 15,3 0-39-15,4 0-20 16,2 0-12-16,3 2 6 16,8-1-6-16,5-1 3 15,11 0-3-15,9 0-1 16,13 0-4-16,9 0 7 0,3 0-4 16,2-4-7-16,-1 1-4 15,1-4 4-15,3 1 0 16,-2 2 2-16,-5-1-4 15,-11 0 2-15,-11 3 0 16,-11 0 5-16,-11 1-5 16,-11 1 0-16,-13-2 0 15,-9 2 1-15,-5 0-1 16,-5 0 1-16,0 0 2 16,0 0-3-16,0 0 0 15,0 0-2-15,0 0-24 16,0 0-95-16,-5 0-138 15</inkml:trace>
  <inkml:trace contextRef="#ctx0" brushRef="#br0" timeOffset="39770.58">24018 6356 118 0,'0'0'105'0,"0"0"-43"0,0 0 54 16,0 0-20-16,0 0 10 15,0 0-21-15,3 0-44 16,17 0 33-16,4 0 16 16,7 0-22-16,8 0-28 15,6 0-5-15,11 0 0 16,13 0-8-16,14 0-7 16,11 0-10-16,11 0 1 15,8 0-11-15,9-3 11 16,5-2-7-16,5 4 3 15,0 0-6-15,-6-1 2 0,-6 1 0 16,-7-2 4-16,-11 1-7 16,-12-3 0-16,-19 0 4 15,-18 1-4-15,-19 1 0 16,-17 2-5-16,-7-2 5 16,-9 3-1-16,-1-1-3 15,0 1-5-15,-8 0-105 16,-15-1-209-16</inkml:trace>
  <inkml:trace contextRef="#ctx0" brushRef="#br0" timeOffset="40678.26">24057 6935 144 0,'0'0'53'0,"0"0"19"16,0 0 20-16,0 0-7 15,0 0-18-15,0 0 15 16,0 0-21-16,-4 3-15 15,7 0 12-15,10 0 12 0,5 1 0 16,6 0-25-16,7 0-7 16,8-2-4-16,13 1 6 15,17-2-17 1,17-1-16-16,13 0 21 0,10 0-15 16,0-3-13-16,1-5 0 15,-2-2 2-15,-1 2 0 16,-7-4 2-16,-6 4 0 15,-9-1-2-15,-9 1-2 16,-10 0 3-16,-13 0 0 16,-12 3 5-16,-13 0-6 15,-10 3 0-15,-11 0 3 0,-4 1 6 16,0-1 15-16,3 1-9 16,-3-1-11-16,0 1-3 15,-1 1-2-15,-2 0 5 16,0 0-5-16,0 0-2 15,0 0-8-15,0 0-41 16,-12 0-118-16,-9 0-239 16</inkml:trace>
  <inkml:trace contextRef="#ctx0" brushRef="#br0" timeOffset="41645.54">24129 7634 229 0,'0'0'232'16,"0"0"-172"-16,0 0 41 15,0 0-2-15,0 0 14 16,0 0-6-16,0 2-37 16,16 3-39-16,9 0 0 15,11 1 7-15,16 1-1 16,19-1-1-16,15-2 9 16,14-4-5-16,10 0-29 15,3 0-7-15,0-7-3 16,-1-4 0-16,-8-1 1 15,-7 2 0-15,-7 1-1 0,-10 2 1 16,-13-2-2-16,-16 5 3 16,-15 0-3-16,-17 3 0 15,-8 1 2-15,-8 0-2 16,-3 0-11-16,0 0 11 16,0 0 0-16,-12 0 0 15,-8 0-132-15,-11 0-199 16,-11 1-346-16</inkml:trace>
  <inkml:trace contextRef="#ctx0" brushRef="#br0" timeOffset="42388.35">24060 8075 376 0,'0'0'124'16,"0"0"-98"-16,0 0 43 15,0 0 13-15,0 0 12 16,0 0-4-16,106 7-7 16,-63-5-10-16,12-1-24 15,17-1-7-15,13 0-3 16,11 0-10-16,4 0-17 16,5-7-1-16,2-2-4 15,1-3 29-15,-5 2-24 0,-7-1-3 16,-8 2-4-1,-9 1 0-15,-15 0-2 0,-15 1 2 16,-14 4-3-16,-16 1 1 16,-10 2-3-16,-7 0-2 15,-2 0 2-15,0 0 1 16,0 0-1-16,-9 0-2 16,-5 2-39-16,-4 5-69 15,-4 0-229-15,-8 0-236 16</inkml:trace>
  <inkml:trace contextRef="#ctx0" brushRef="#br0" timeOffset="43122.17">23999 8596 402 0,'0'0'174'15,"0"0"-135"-15,0 0 19 16,0 0 41-16,0 0 12 16,0 0-5-16,109 0-50 15,-51 0 1-15,17-4 8 16,13-5-3-16,9 0-24 16,1-4-25-16,2 0-7 15,-5 1-5-15,-8 0 10 16,-5 1-4-16,-10 1-2 15,-8 2-4-15,-12 1 0 0,-4 1 3 16,-9 1-3-16,-13 3 0 16,-12 2 0-16,-7-1 0 15,-7 1 0-15,0 0-1 16,0 0-32-16,-17 2-61 16,-10 10-100-16,-6-1-210 15</inkml:trace>
  <inkml:trace contextRef="#ctx0" brushRef="#br0" timeOffset="43859.47">23963 9092 351 0,'0'0'156'0,"0"0"-128"16,0 0 42-16,0 0-1 0,0 0 85 16,0 0-19-16,27 16-54 15,-2-13-27-15,8-1-10 16,11-2-2-16,12 0-3 15,14 0 6-15,15-5-5 16,15-6-25-16,6 2-1 16,3-2-2-16,-2 2 9 15,-6-1-13-15,-9 0-1 16,-7 0 7-16,-13 0-6 16,-13 3-6-16,-11-1 14 15,-11 1 3-15,-10 1-5 16,-10 1 1-16,-9 4 3 15,-5 0-6-15,-3 1 16 16,0 0-5-16,0 0-11 0,0 0-4 16,0 0-6-16,0 0-2 15,0-1 0-15,0-4-16 16,0 0-46-16,0-8-136 16,-3-6-819-16</inkml:trace>
  <inkml:trace contextRef="#ctx0" brushRef="#br0" timeOffset="46688.19">23330 4714 655 0,'0'0'233'0,"0"0"-214"16,0 0 29-16,0 0 47 16,0 0-59-16,0 0-4 15,0 0-22-15,44-14-3 16,-14 9-4-16,-2-1-3 15,-3-1 4-15,-2 3-4 16,-2-2-15-16,-5 0-119 16,-4-2-157-16,-6 2-139 0</inkml:trace>
  <inkml:trace contextRef="#ctx0" brushRef="#br0" timeOffset="47229.33">23444 4660 537 0,'0'0'121'0,"0"0"-110"15,0 0 67-15,0 0 73 0,0 0-56 16,0 0-38 0,-11 0-20-16,11 0-22 0,0 0 0 15,0 0-12 1,0 0 3-16,0 0 0 0,0 0-1 15,0 0 5-15,0 0-9 16,0 0 6-16,0 0-7 16,0 0-1-16,0 0 1 15,0 0 0-15,-1 0 0 16,1 0 1-16,0 0-1 16,0 0 0-16,0 0 1 15,0 0-1-15,0 0 1 16,0 0 6-16,0 0-7 15,0 0 0-15,0 0 0 16,0 0 1-16,0 0 0 0,0 0-1 16,0 0 2-16,0 0 0 15,0 0-1-15,0 0 0 16,0 0-1-16,0 0 1 16,0 0 0-16,0 0-1 15,0 0 0-15,0 0 1 16,0 0-1-16,0 0 0 15,0 0 2-15,0 0-2 16,0 0-1-16,0 0 1 16,0 0-1-16,0 0 0 15,0 0 0-15,0 0-21 16,0 3-171-16,4-3-73 16</inkml:trace>
  <inkml:trace contextRef="#ctx0" brushRef="#br0" timeOffset="47927.89">23490 4729 13 0,'0'0'31'15,"0"0"-8"-15,0 0 35 16,0 0-32-16,0 0 45 16,0 0 30-16,-9-18-42 15,5 16 0-15,-2 0 15 16,-2 1-28-16,-1 1 5 16,-1 0-18-16,-2 0-7 0,-1 0 6 15,1 0-19-15,0 1 14 16,-2 6-5-16,4 0-2 15,-3 3-5-15,0 1-3 16,1 4 10-16,1 0-8 16,2 4 9-16,1 1-1 15,5 3-5-15,3-3 8 16,0-1 7-16,5-5-13 16,10-3-9-16,8-6-4 15,4-3 4-15,5-2-7 16,0-3 10-16,1-13-10 15,-3 0 0-15,-6-2-1 16,-9-5-2-16,-5-3 3 0,-8-2-1 16,-2-3-1-16,0 1 14 15,-15 3-3-15,-5 3-10 16,0 10 15-16,-3 6-1 16,1 6 0-16,4 2-15 15,-1 0 4-15,4 13-4 16,0 5-2-16,4 5-5 15,5 2 5-15,6 1-63 16,0 0-196-16,0-3-214 16</inkml:trace>
  <inkml:trace contextRef="#ctx0" brushRef="#br0" timeOffset="48451.49">23683 4868 437 0,'0'0'127'0,"0"0"-61"0,0 0 67 16,0 0-18-16,0 0-27 15,0 0-43-15,-38-4-19 16,34 17-12-16,2 2-5 15,2-1-5-15,0 0 4 16,0-2 6-16,3 0-14 16,9-4-4-16,3-6 4 15,-1-1 12-15,2-1-11 0,-4 0 1 16,-4-5 3 0,-4-8-4-16,-4-2 2 0,0-2 7 15,0-1-1-15,-9 6-4 16,0 1-2-16,-3 7-2 15,-1 2 2-15,-5 2-3 16,0 0-3-16,-1 17-3 16,2 5-108-16,-1 3-174 15,4 3-426-15</inkml:trace>
  <inkml:trace contextRef="#ctx0" brushRef="#br0" timeOffset="49080.69">23529 5641 711 0,'0'0'115'16,"0"0"-104"-16,0 0 55 16,0 0 25-16,0 0-39 15,-82-18-11-15,65 25-15 16,1 9-12-16,3 4-2 16,1-2 2-16,6 0-4 15,4-3 3-15,2-3-3 16,0-3 1-16,8-5-4 15,13-4-5-15,7 0 15 0,6-10-6 16,2-9-3 0,-3-3-6-16,-8-2-2 0,-8-2 3 15,-11 1 0-15,-6-2 0 16,0 2 0-16,-8 3 4 16,-8 4 0-16,1 4 7 15,-3 7 2-15,4 3 3 16,0 4-18-16,2 0 4 15,0 0-8-15,1 5 3 16,5 7-1-16,2 3-10 16,4 2-63-16,0 3-54 15,0 0-272-15</inkml:trace>
  <inkml:trace contextRef="#ctx0" brushRef="#br0" timeOffset="49331.5">23708 5639 946 0,'0'0'58'15,"0"0"-33"-15,0 0 99 16,0 0-85-16,0 0-22 15,0 0 4-15,-22 42-4 16,22-17-9-16,0 4-3 0,0 1-5 16,0 0-15-16,0 3-99 15,0-1-281-15</inkml:trace>
  <inkml:trace contextRef="#ctx0" brushRef="#br0" timeOffset="50030.03">23486 6303 474 0,'0'0'43'0,"0"0"-14"0,0 0 89 16,0 0 15-16,0 0 35 15,0 0-92-15,-27-35-14 16,15 35-25-16,-3 0-20 15,-7 17-6-15,-4 2 11 16,4 5 7-16,1 2 4 16,8 3-11-16,5-2-14 15,8 2 0-15,0-4-5 0,2-6 3 16,15-6-1 0,7-6-4-16,2-7-1 0,4 0 12 15,1-4-8-15,-1-11-4 16,-3-5-1-16,-5-3 1 15,-10-2 3-15,-5 0-1 16,-7 0-2-16,0 2 2 16,-1 4 0-16,-12 8 3 15,2 4-3-15,1 4-2 16,-2 3 3-16,1 0 1 16,-2 0-6-16,2 13 2 15,5 2-5-15,5 2-57 16,1 3-84-16,0 0-257 15,10-2-199-15</inkml:trace>
  <inkml:trace contextRef="#ctx0" brushRef="#br0" timeOffset="50430.11">23709 6403 703 0,'0'0'228'15,"0"0"-208"-15,0 0 70 16,0 0-14-16,0 0-44 0,0 0-32 16,13-11 8-16,-2 11-4 15,1 0-3-15,-1 0 0 16,-4 5-1-16,-1 5 0 15,-4 3-1-15,-2 3 1 16,0 2 3-16,0 0-1 16,-5 3 7-16,-8-1-8 15,1 0 3-15,1-1-4 16,3-4 1-16,3-3 6 16,5-2-7-16,0-2 2 15,0-5 3-15,9-1 4 16,12-2-5-16,10 0 0 15,5-8-4-15,6-8-80 0,-4-1-343 16</inkml:trace>
  <inkml:trace contextRef="#ctx0" brushRef="#br0" timeOffset="51170.05">23547 6900 660 0,'0'0'86'0,"0"0"-32"16,0 0 108-16,0 0-69 15,0 0-45-15,0 0-16 16,0 0-5-16,-49 44 17 0,40-16-12 16,4 6-15-1,5-2 1-15,0-2-2 0,0-5-7 16,8-6-4-16,7-9-5 15,7-8 0-15,6-2 11 16,2-10-11-16,1-12-9 16,-7-5-11-16,-7-3 8 15,-7-1 8-15,-8 2 4 16,-2-1 2-16,0 7-2 16,-9 5 1-16,-3 7 1 15,0 6-2-15,0 5 0 16,0 0-2-16,-1 0-9 15,4 11-56-15,1 3-151 16,7 1-176-16</inkml:trace>
  <inkml:trace contextRef="#ctx0" brushRef="#br0" timeOffset="51683.36">23802 7057 945 0,'0'0'62'16,"0"0"-53"-16,0 0 15 16,0 0-18-16,0 0-1 0,0 0-1 15,58-10-4-15,-47 10-1 16,-5 0-1-16,-5 10-55 15,-1 1-3-15,0 4 41 16,-4 3-19-16,-7-1-41 16,2 1 41-16,-3-1 31 15,5-5-1-15,1-2 6 16,1-2 2-16,4-5 2 16,1-1 0-16,0-2-4 15,0 0 2-15,0 0-7 16,0 0 7-16,7 0 33 15,2 0-17-15,-1 0-2 16,1-2 5-16,-3 2 19 0,-2 0-8 16,-1 0 22-16,-1 0 18 15,-1 3-16-15,1 9-16 16,-2-1-7-16,0 3-3 16,0 0-21-16,-5 2 6 15,-5 0-13-15,-4 1 2 16,-4 2 3-16,-6-1-5 15,-5 1-25-15,-7-3-122 16,-6-3-142-16,3-3-363 16</inkml:trace>
  <inkml:trace contextRef="#ctx0" brushRef="#br0" timeOffset="52202.1">23748 7614 804 0,'0'0'37'0,"0"0"-27"0,0 0-10 16,0 0 23-16,-95 17 71 15,71 1 8-15,3 5-46 16,3 1-33-16,8 0-7 15,6-4-5-15,4-3 8 16,0-4 3-16,16-6-12 16,7-7 1-16,7 0-4 15,5-10-1-15,1-10-6 16,-7-3-30-16,-5-2-7 16,-10 1 30-16,-11-2 6 0,-3 4 2 15,-2 4 6-15,-14 8-5 16,-5 6 1-16,-1 4 7 15,0 0-8-15,3 2-1 16,1 8-1-16,8 3-1 16,5 1-7-16,5 0-152 15,0 0-271-15</inkml:trace>
  <inkml:trace contextRef="#ctx0" brushRef="#br0" timeOffset="52721.18">24093 7714 524 0,'0'0'263'15,"0"0"-217"-15,0 0 137 16,0 0-105-16,0 0-2 16,0 0 13-16,-82-1-36 15,52 7-23-15,-1 2-8 16,-4-1-3-16,1 1-10 0,7-3-4 16,5-1 1-16,9-3-5 15,7-1-1-15,4 0 3 16,2 0-3-16,0-12-24 15,16-6-2-15,7-1-3 16,4-2-21-16,1 1-7 16,-4 2 21-16,-3 1 15 15,-8 4 20-15,-2 6 1 16,-6 2 1-16,-3 3 4 16,-2 2 14-16,0 0 35 15,0 0-13-15,0 0-10 16,-7 6-17-16,-2 10-8 15,-2 7 18-15,1 6-16 0,4 1-1 16,1 4-7 0,2 5 1-16,0 0-1 0,2 3-18 15,-1 1-104-15,-2-5-244 16,-3-5-301-16</inkml:trace>
  <inkml:trace contextRef="#ctx0" brushRef="#br0" timeOffset="53266.04">23569 7996 69 0,'0'0'632'16,"0"0"-603"-16,0 0 58 15,0 0 49-15,0 0-72 16,0 0-4-16,-80 8-9 0,68 12-24 16,3 1-8-1,3-1-4-15,4 1 8 0,2-3-9 16,0-2 3-16,8-9-10 16,10-3-6-16,4-4 2 15,7-7 1-15,2-15-4 16,-1-5-46-16,-3-2 8 15,-10-5 25-15,-11 0 13 16,-6 3 1-16,0 6-1 16,-4 6 3-16,-9 11 6 15,-4 6 9-15,-2 2-1 16,-2 0-15-16,0 14-2 16,2 1 0-16,6 2-1 0,7 0-17 15,4-1-89-15,2 1-280 16</inkml:trace>
  <inkml:trace contextRef="#ctx0" brushRef="#br0" timeOffset="53723.24">23841 7992 749 0,'0'0'211'0,"0"0"-194"0,0 0 93 15,0 0-58-15,0 0-21 16,0 0-9-16,-58-8-11 16,46 20-7-16,0 1-1 15,3 4 0-15,3 0-1 16,3 0-2-16,3 1-2 15,0-4-5-15,0-2-3 16,6-7-13-16,4-2-11 16,5-3-2-16,-1 0 5 15,0 0-7-15,-1 0 34 0,-6 0 4 16,0 0 3 0,-4 0 1-16,-1 0 2 15,-2 0 5-15,0 2 18 0,0 5 4 16,0 3-2-16,-3 2-6 15,-10 2-3-15,-4 3-15 16,-5-5-5-16,-5 6 2 16,-7-1-4-16,-5-3 0 15,-4-3-51-15,1-7-128 16,0-4-245-16</inkml:trace>
  <inkml:trace contextRef="#ctx0" brushRef="#br0" timeOffset="54450.79">23543 8524 716 0,'0'0'69'0,"0"0"-10"16,0 0 69-16,0 0-47 16,0 0-8-16,-80 76-17 15,76-54-22-15,2 3-1 16,2-3-12-16,0-6-2 15,0-5 0-15,11-6-9 16,5-5-7-16,4 0 4 16,5-13 3-16,2-5-10 15,-3-7-10-15,-6 0-9 0,-7-3 12 16,-9 0 7 0,-2 1 0-16,0 6 0 0,-13 5 1 15,-2 9-2-15,-2 6 3 16,1 1-1-16,0 0-1 15,0 1-2-15,3 7 0 16,3 2-9-16,4-1-47 16,3 1-43-16,3-2-230 15,0-2-155-15</inkml:trace>
  <inkml:trace contextRef="#ctx0" brushRef="#br0" timeOffset="54932.57">23761 8503 287 0,'0'0'413'15,"0"0"-396"-15,0 0 6 16,0 0 69-16,0 0 4 16,0 0-9-16,-28 37-29 15,18-16-27-15,3 3-8 16,-1 1 4-16,2 4-13 0,3-3 1 16,-1 1 5-16,4-1 4 15,0-4-13-15,0-5-5 16,0-4 0-16,0-6-6 15,10-7 4-15,2 0-2 16,1 0-2-16,-1-10-17 16,-1-4-8-16,-5-3 15 15,-6-1 4-15,0-1 6 16,0 1 4-16,-11 4-2 16,-2 7 3-16,-2 4 6 15,-2 3 4-15,0 0-5 16,-3 0-6-16,2 7-3 15,2 3-1-15,5 1-8 16,5 2-38-16,3 1-185 16,3 0-216-16</inkml:trace>
  <inkml:trace contextRef="#ctx0" brushRef="#br0" timeOffset="55457.49">23496 9011 279 0,'0'0'628'0,"0"0"-596"16,0 0-24-16,0 0 50 16,0 0-5-16,0 0 11 15,-70 35-14-15,55-15-13 16,5 3-12-16,4-2-6 15,0-3-4-15,6-2-2 16,0-5-1-16,2-5-4 0,14-6-3 16,3 0 3-1,4-6-7-15,2-12-1 0,2-6-30 16,-2 0-17-16,-8-2 25 16,-7 3 19-16,-9 5 3 15,-1 4 0-15,0 7 2 16,-14 5 7-16,-3 2 2 15,1 0 1-15,1 2-12 16,3 8-4-16,4 0-3 16,7 1-23-16,1-3-171 15,0 0-260-15</inkml:trace>
  <inkml:trace contextRef="#ctx0" brushRef="#br0" timeOffset="55785.3">23659 9048 869 0,'0'0'147'0,"0"0"-134"16,0 0 28-16,0 0 0 16,0 0 2-16,0 0-17 15,21 0-12-15,-5 0-5 16,4-2-9-16,-3 1 0 15,-3-1-8-15,-5 2 3 0,0 0-10 16,-5 0 2 0,-4 2 11-16,0 9-5 0,0 5 7 15,-12 5 7-15,-6 1 15 16,-4 5 0-16,0 0 9 16,-1-1-12-16,1 3-5 15,3-2-10-15,5 3-3 16,2-1-1-16,9-6-19 15,3-5-77-15,0-9-353 16</inkml:trace>
  <inkml:trace contextRef="#ctx0" brushRef="#br0" timeOffset="59956.19">25482 4827 32 0,'0'0'54'0,"0"0"11"16,0 0 39-16,0 0-32 15,0 0-19-15,0 0-25 16,0 0-2-16,0-10-17 15,0 10-4-15,0 0-1 16,0 0-1-16,0 0 16 0,0 0-2 16,0 0-6-16,0 0 13 15,0 0 9-15,0 0 30 16,0 0-19-16,0 0-10 16,2 0-5-16,0 0 9 15,0 0 5-15,4 0-3 16,0 1-2-16,3-1 2 15,3 0 2-15,-3 0-10 16,-2 0-8-16,1 0-5 16,-1 3-4-16,2-3 2 15,0 2 0-15,6-2 9 16,1 0-7-16,7 0-2 16,3 0-1-16,3-5-3 15,-1-2-13-15,-1 2 10 0,-3 1-10 16,1 1 4-16,-1 1-4 15,-3 2 4-15,-1 0-4 16,-4 0 1-16,-1 0-2 16,3 0 2-16,-2 0-1 15,7 0 2-15,3 0-1 16,4 0 0-16,5-2-1 16,2-1 4-16,1-3-3 15,0 1 0-15,-4 1 1 16,-4-1-2-16,-2 3 0 0,-6 0-1 15,0 2-2 1,-5-1 3-16,-1-2 3 0,0 3-3 16,-3 0 0-16,4-2-1 15,1 1 1-15,3-3 0 16,2 1 1-16,4-2 7 16,0 3-8-16,-1-1 0 15,-3 3-2-15,1-2 2 16,-3 2 0-16,-1 0 0 15,-1 0 0-15,-1-1-4 16,0-1 4-16,-1 2 7 16,3-1-7-16,1 0 0 15,1-1 0-15,2-1 2 0,6 3-4 16,6 0-1 0,-1 0 3-16,1 0-1 0,2 0 1 15,-4 0 0-15,2-1 1 16,1-1-1-16,0-3 0 15,4-1-4-15,2 1 10 16,3-1-12-16,2 2 10 16,0 0-5-16,-2 1 1 15,-3 0-1-15,-1-1 1 16,1 0 1-16,1-1 2 16,3-2-6-16,4 2 3 15,6-5 0-15,5 1 3 16,6-1-3-16,1 2 2 0,0 1-2 15,0 1 0-15,-5 1 2 16,0 2-2-16,-3 0 0 16,-1-1 0-16,0 1 0 15,-2-3 0-15,3 1 0 16,5-4-4-16,1 1 4 16,1-1 0-16,-5 2 0 15,-9 0 1-15,-10 3-1 16,-12 1 0-16,-11 2-1 15,-12 1 1-15,-5-2-3 16,-4 2 0-16,0 0 0 16,0 0-2-16,0 0-36 15,-1 0-64-15,-20 0-204 16</inkml:trace>
  <inkml:trace contextRef="#ctx0" brushRef="#br0" timeOffset="61724.69">25351 5609 446 0,'0'0'79'16,"0"0"10"-16,0 0 4 15,0 0 21-15,0 0-8 16,0 0-51-16,3 0-24 16,0 0-19-16,4 0-6 15,5 0 9-15,9 0 12 16,6 0-6-16,7 0-9 16,8-2-1-16,10-3-1 0,8 0-2 15,-1-3-7-15,-5 3-1 16,-3 2 0-16,-9 1 0 15,-5 2-2-15,-3 0 2 16,0 0 0-16,7-1 2 16,5-2 1-16,5-1-3 15,7 0 0-15,0-1 5 16,3 1-5-16,2 0 1 16,0 0 0-16,2-2-1 15,1 0 0-15,0 0 1 0,-2 1 5 16,-6 1-6-1,-3-2 2-15,-1 2-3 0,-1 0 1 16,0 0 0-16,1 2 2 16,-2-1-2-16,-3-1 2 15,-3 1-2-15,-2-1 0 16,-1 1 0-16,-3 1 0 16,2 0 9-16,1 1-5 15,-3-1-4-15,1 2 8 16,-1-1-4-16,0-2-4 15,4 0 5-15,5-3-5 16,4 1 2-16,2-1 0 16,1 0 0-16,-4 4-2 15,-1-3 5-15,-6 1-5 16,-1 1 0-16,-2 0 0 0,0 0 6 16,2 2-6-16,0-2-2 15,6 1 2-15,4-1 1 16,2-1-1-16,5-1 1 15,-3-1-2-15,2 3 1 16,-2-2 0-16,1 0-1 16,4-1 1-16,0 2 0 15,-2 0 0-15,-1 1 0 16,-4-2 3-16,-2 1-3 16,-6 0 0-16,-2-2 4 15,-9 2 0-15,-4 0 1 16,-9-1 7-16,-8 1 15 0,-5 3 2 15,-10-2-8 1,-1 2 5-16,0-1-1 0,0-1 2 16,0 2-23-16,0-2-4 15,0 1-16-15,-13 2-87 16,-14-2-243-16</inkml:trace>
  <inkml:trace contextRef="#ctx0" brushRef="#br0" timeOffset="63280.2">25904 6268 79 0,'0'0'439'0,"0"0"-397"0,0 0 35 15,0 0 81-15,0 0-22 16,0 0-34-16,-18-4-34 15,18 4-30-15,0 0-5 16,0 0-12-16,0 0-4 16,8 0-11-16,7 0 5 15,7 0 6-15,8 0-2 16,6-2-9-16,7-1 5 16,5 1-5-16,4-5-3 15,0 2-2-15,5-2 3 16,-2 0-2-16,0 1 0 15,-3 1-2-15,1 0 2 16,-1 1 0-16,3 0-1 0,3 0 1 16,3 1-2-16,3 0 0 15,5 1 4-15,3-1-4 16,2-1 1-16,1 2-1 16,-3-1 0-16,2 2 0 15,1 0-2-15,1-4 2 16,-4 4-1-16,-4-6 2 15,-2 4 5-15,-5-1-6 16,0-2-1-16,-3 0 0 16,1 0 2-16,-1 1 0 15,-5 0 0-15,-3-1-1 16,2 0 3-16,0 1 1 0,2-2-4 16,1-2-3-1,2 2 3-15,-2 0 0 0,0 0 0 16,-4-2 0-16,0 1 0 15,2-2 1-15,4 0-1 16,1 1 0-16,1-2 1 16,-1 0 0-16,-3 0 1 15,-6 4-1-15,-7 0 1 16,-5 1 0-16,-7 2-2 16,-3-1 2-16,-2 2 1 15,-3 0 3-15,1-1 0 16,-1 2 3-16,2-3-1 0,1 4-5 15,-2-2 0 1,-2 2 0-16,-5-1-3 0,-5 0 2 16,-7 2-2-16,-1 0 0 15,-1 0 0-15,-2 0 0 16,0 0 1-16,0 0 0 16,0 0 0-16,0 0 0 15,0 0-1-15,0 0-1 16,3-3-40-16,-3 0-92 15,0-2-265-15</inkml:trace>
  <inkml:trace contextRef="#ctx0" brushRef="#br0" timeOffset="64780.78">25600 6889 326 0,'0'0'150'0,"0"0"-134"16,0 0 30-16,0 0 46 15,0 0 4-15,0 0 5 16,0 0-29-16,-14-6-31 16,14 6-7-16,0 0-5 15,6 0-7-15,11 0 30 0,2 0 1 16,11 0-29-1,6 0-3-15,8 0-6 0,6 0 0 16,5 0 1-16,6 0-7 16,6 0-2-16,11-5-2 15,8-3-2-15,5 0 3 16,3-1 2-16,2-1-2 16,-1 2-1-16,2-2 5 15,0 2-2-15,3 1-4 16,3 0 1-16,-1 1-2 15,-5 0-3-15,-2 1-1 16,-4 1 1-16,-4 1 1 16,-2 0-1-16,-8-1 0 15,-2 2 0-15,-5-2 2 16,-1 0-2-16,-2-2 2 0,0 2 2 16,-5-2-2-16,0 3 2 15,0-1-1-15,2 0 6 16,4 2-9-1,-3-3 8-15,-3 2-1 0,-4-1 3 16,-2-2-9-16,-1 1 11 16,4-2-10-16,-1-1 1 15,2 1-1-15,-2-3 0 16,0 2 3-16,-1 1-4 16,-2 0 0-16,-3 1-1 15,0 1 2-15,-3 0-2 16,-2 1 2-16,-3 3-2 0,-6 0 0 15,-4-1 2 1,-4 2-2-16,-5-1 0 0,-3 1 3 16,-5 0 1-16,-6 0-4 15,-3 0 2-15,-3 0-1 16,-4 0 0-16,-1 0-2 16,0 0 1-16,0 0-1 15,0 0-13-15,-13 0-32 16,-16 0-102-16,-15 0-379 15</inkml:trace>
  <inkml:trace contextRef="#ctx0" brushRef="#br0" timeOffset="66301.44">25525 7654 448 0,'0'0'230'0,"0"0"-217"15,0 0 45-15,0 0 38 0,0 0-33 16,0 0 3-16,6 0-17 15,8 0-11-15,2 0-3 16,5 0-5-16,1 0-10 16,8 0 7-16,7 0-6 15,2 0-3-15,6 0-5 16,3 0-3-16,0 0 0 16,2 0-2-16,5-3-6 15,8-6-2-15,7-1 2 0,9-2 5 16,2-1 7-1,4 1-9-15,1 2 5 0,1-1-7 16,1 0 7-16,-1 1 1 16,-1 2 1-16,2-2-3 15,0 0 2-15,-5 2-5 16,-2-2 2-16,-3 0-3 16,-8 2 1-16,-1-2 4 15,-2-1 6-15,-2 2-10 16,-4 2 0-16,-4 0 2 15,0 1 1-15,-5 2-6 16,-1 0 2-16,-3 1-4 16,-2 0 3-16,-3 0 0 15,1 1-2-15,0-3 1 16,-2 3 1-16,2-2 0 0,0 3 4 16,3-1-4-1,0 0 1-15,0 1-3 0,-3-2 0 16,-4 1-1-16,-3-1-1 15,-1 2 0-15,-1-2 2 16,-1 0 0-16,2 0-2 16,1-1 1-16,6 0 4 15,-1-2-4-15,3 2 1 16,-3-2-1-16,-2 2-2 16,0 0 2-16,-4 0-1 15,-2 0 0-15,-2 0 0 16,-4 1 2-16,-3 0-2 15,-2-1 0-15,-2 2 0 16,-2-1 0-16,-3 2 1 0,1 1-1 16,-4-1 0-16,0-1 1 15,-3 1 0-15,-3 1-1 16,-4 0 0-16,-1 0 2 16,-1 0-2-16,-1 0 2 15,0 0-1-15,2 0 0 16,-2 0-1-16,0 0-1 15,0 0 0-15,0 0-30 16,-5 0-112-16,-19-3-198 16</inkml:trace>
  <inkml:trace contextRef="#ctx0" brushRef="#br0" timeOffset="68215.86">25290 8049 522 0,'0'0'192'0,"0"0"-173"15,0 0 43-15,0 0 25 16,0 0-6-16,0 0-31 16,3 2-24-16,13-2 7 15,3 0 6-15,5 2-13 16,2-1-10-16,-1 1 0 15,0-1-2-15,-1 0-2 16,0 1-6-16,1-1 1 0,1 1-1 16,3-2 3-16,3 0-3 15,2 0 4-15,1 0-10 16,-3 0 6-16,1-2-6 16,-4 1 1-16,-3-1-3 15,-2 2 5-15,-4-1-6 16,1 0 3-16,-2-2 0 15,-1-1 2-15,4 0 4 16,2-2-3-16,1 2-2 16,7-2 4-16,0 1-3 15,1-1 0-15,0 3 0 16,-3-1 0-16,-2 1-1 0,1-1-1 16,-4 3 1-1,2 0 0-15,0 0 3 0,-2-1-4 16,4 1 2-16,0-1-2 15,3 1 4-15,4 0 2 16,1-4 15-16,3 2-3 16,0-1-4-16,2 1 1 15,0 1-11-15,0-3 0 16,-3 3 2-16,-3-3-1 16,0 3-2-16,0-3 1 15,3 3 6-15,3-2-4 16,4-1 5-16,2 0-2 0,-2-1-3 15,2-1 3-15,-3 3-6 16,-2-4-2-16,2 4 0 16,-2-2 2-16,5 1-2 15,-2-1 3-15,0-1 1 16,-1 1-1-16,0 0-2 16,-3 1 1-16,-2 0-2 15,1 1 5-15,-2-2-4 16,0 2-1-16,3 0 3 15,-2-1-1-15,1 1-2 16,2 0 2-16,-1 1 0 16,-1-1 2-16,-1 1-2 15,-2-2 1-15,-1 3 2 16,1-3 2-16,3 1-5 16,3 0-1-16,2-1-1 0,0 0 0 15,2-1-1 1,-5 2 0-16,-4 0 1 0,-2 0 0 15,-1 1-1-15,-3 0-2 16,1-1 1-16,3 0 2 16,2-1 3-16,3 3-4 15,0-3 0-15,0 3 2 16,1-1-2-16,-1-2 0 16,1 5 0-16,-3-4 1 15,0 0 0-15,1 2-1 0,0 0 0 16,3-1 0-1,2 1 1-15,-3 2-1 0,-1-1 0 16,0-1 0-16,-6 2 0 16,-2-1 1-16,-3 0-1 15,-4 0 5-15,-3-1-3 16,-4-1-2-16,-1 2 0 16,-3-2 0-16,-5 0 1 15,-5 2 0-15,-3 1-1 16,-3 0 0-16,0 0-2 15,0 0 3-15,0 0-2 16,0 0-5-16,0 0-2 16,0 0-15-16,0 0-51 15,-17 0-100-15,-16 0-274 16</inkml:trace>
  <inkml:trace contextRef="#ctx0" brushRef="#br0" timeOffset="70733.05">24920 8513 298 0,'0'0'17'0,"0"0"2"16,0 0 15-16,0 0 21 15,0 0-3-15,0 0-25 16,0 0 5-16,11 3-10 16,-8-3-7-16,0 0 8 15,0 1 3-15,0 1 3 16,-1-1 2-16,1 0-16 15,0 2-3-15,1 0 7 0,1 0-2 16,1 0-8-16,0 0 14 16,1-2-12-16,2 0 15 15,6-1-10-15,0 0-3 16,3 0-3-16,-3 0-6 16,1 0 8-16,-2 0-11 15,-1 0 1-15,-4 0 0 16,-1 0 0-16,-1 0-2 15,-1 0 2-15,1 0-5 16,2 0 6-16,5 0-1 16,-2 0 0-16,5 0-1 15,2 0 10-15,1 0-8 16,1 0 1-16,0 0-3 0,0 0 0 16,0 0 0-1,-3 0-1-15,1 0 3 0,-4 0-2 16,3-1-1-16,-4 0 1 15,-1-1-1-15,-1 1 0 16,-2 1-2-16,1 0 2 16,1 0 0-16,1 0 3 15,2 0-2-15,1 0-1 16,2 0 0-16,3 0-1 16,1 0 4-16,-2 0-6 15,1 0 5-15,1 0-2 16,-2 0 0-16,2 0 1 15,0 0 3-15,2-2 18 0,0-1 14 16,5 3-12-16,-3-1-5 16,4 1-8-16,-1 0-8 15,2 0 7-15,-1 0-6 16,0 0-4-16,1 0 3 16,2 0 3-16,3 0-5 15,2 0-1-15,1 0 5 16,0 0-1-16,1 0-3 15,3 0 2-15,-1-3 0 16,1 1-1-16,-2 1-1 16,-2 1-2-16,-4 0 2 15,-2 0-2-15,0 0 2 16,3 0 3-16,-2 0-1 16,5 0 7-16,-2 0-8 15,4 0 4-15,0-1 1 0,1 0 3 16,3-1-9-16,3 1 0 15,1-1 6-15,0-1 0 16,2 0 6-16,-2-1 5 16,-3-1 0-16,2-2-7 15,-2 0-1-15,5-2-8 16,-3 1 2-16,2 1 5 16,-1 0-2-16,-1 0 0 15,-2-1-5-15,-1 3 1 16,1-1 1-16,1 0 4 15,2 1-6-15,2-1-1 0,1 1 6 16,0-1-5-16,-1 2 5 16,0 0-6-16,-2-2 4 15,-3 3-4-15,2-1 3 16,-3-1-4-16,2 2 0 16,-2-2 3-16,0 2-2 15,-3 1-1-15,-3-5 0 16,-3 4-3-16,-1-2 4 15,1 2-2-15,-2 2 1 16,4-3 0-16,-1 3-2 16,0-3 2-16,0 2 2 15,-2 0-1-15,-1-1-1 16,-3 1 2-16,1-1-2 0,-1 1 0 16,0-2 2-16,1 2-2 15,-1-2 0-15,2 3 6 16,0-1 2-16,-2 0 4 15,0-1-2-15,1 2 3 16,-1-2-11-16,0 2 3 16,4-2-1-16,-2 0 4 15,2 0-7-15,-1 1 0 16,1-1 5-16,-2 1-6 16,0 1 1-16,-4-2 1 15,1 2-2-15,0-4 0 16,0 1 0-16,-3 0 1 0,-3-1-1 15,-3 2 0 1,-7 2 0-16,-5 1 0 0,-6-1 0 16,-3 1-3-16,0 0 1 15,0 0-27-15,-3 0-108 16,-23 0-145-16,-18 0-437 16</inkml:trace>
  <inkml:trace contextRef="#ctx0" brushRef="#br0" timeOffset="72386.11">25251 9028 414 0,'0'0'101'0,"0"0"-81"16,0 0 12-16,0 0 3 16,0 0 1-16,0 0-15 15,12 3 7-15,-5-1 28 16,-1 0-16-16,0 0-15 15,3-1 13-15,1-1-2 16,1 0 7-16,2 0-9 16,2 0-1-16,2 0-11 15,2 0-5-15,5 0 2 0,1 0-4 16,2-3-5 0,5-1 0-16,3-1-3 0,1 1 2 15,1 1-2-15,2 1-2 16,6-1-5-16,3 0 9 15,5-1 14-15,7 1-5 16,-2-1-2-16,3-1 4 16,5 3-6-16,3-4-2 15,1 1 5-15,3 0-5 16,-3 2-12-16,-4 3 9 16,-2 0-8-16,-4 0-1 15,-4 0 0-15,2 0 2 16,-1 2 2-16,3 2-2 15,2-1 2-15,4 1 3 16,6-1-2-16,2-1 4 16,-1 0 5-16,-1-1-6 0,-2 1 14 15,-3 0-12-15,-3-2-7 16,1 0 4-16,-6 0 1 16,1 0-7-16,-2-7 5 15,2-1 1-15,-1 1 0 16,1 0-1-16,0 0-4 15,-2 1 2-15,-1 1 1 16,-2-1 1-16,-3 0 0 16,-6 3 2-16,3-3-3 15,-2 1-2-15,-1 0 0 16,-1-1 3-16,-2 2-1 0,-1-3-4 16,-2 4-1-16,0 0 4 15,1 0-3-15,-1 1 2 16,5-1-3-16,-2 0 3 15,3 0 2-15,-1 0-2 16,3 0 3-16,-2 2-3 16,0-1 2-16,-1 1-3 15,1-1 0-15,-4 1 5 16,0 0-4-16,1 0 6 16,-3-2-4-16,-2 0 0 15,2 0 4-15,-3 0-2 16,2-3-2-16,0 2 1 15,-1 0-4-15,1-1 1 0,-1 2-3 16,-2 0 0-16,0 0 0 16,-2 0 0-1,-3 1-1-15,3 0 0 0,-4-1 2 16,0 2-3-16,-1 1 2 16,-3-1 0-16,-2 1 0 15,0 0 0-15,-3 0 0 16,-3 0 0-16,-1 0 5 15,-3 0-3-15,-2 0 6 16,-8 0 2-16,-1 0 2 16,-3 0-2-16,0 0 3 15,0 0 1-15,0 0-8 16,0 0-6-16,0 0-1 16,0 0-10-16,-1 2-65 0,-23 1-120 15,-18-3-495-15</inkml:trace>
  <inkml:trace contextRef="#ctx0" brushRef="#br0" timeOffset="74272.19">25255 10504 796 0,'0'0'261'0,"0"0"-247"15,0 0 14-15,0 0 48 16,0 0-7-16,0 0-44 0,0 6-14 16,0 3-2-1,8 3 5-15,3 3 26 0,2 0-19 16,1 0-4-16,3 3-2 15,4-1-2-15,2 0-2 16,-1-1 1-16,1-3-2 16,0-1 1-16,-5-1-3 15,1 0-4-15,-2-2 1 16,0 1-5-16,1-2 1 16,0 0 1-16,3 2 1 15,0-3 0-15,3 1 1 16,3 1 2-16,0-2-2 0,2 0 3 15,1-2-7 1,-3 1 3-16,0 1-2 0,-3 0 0 16,-3 0 2-16,1 1-3 15,-1-2 0-15,-2 0 1 16,4 1 1-16,0-3 1 16,3 1 4-16,-1-3 0 15,4 0-1-15,1 1 3 16,-2-2-6-16,0 0 3 15,2-1-4-15,-3 2-2 16,1-1 2-16,0-1 0 16,1 0-2-16,1 1 4 15,1-1-4-15,5 0 3 16,3 0-3-16,4 0 11 16,2 0-6-16,0 0 2 0,-2 0-4 15,-3 0 4-15,-6-2-7 16,-4-2 5-16,-3 1-5 15,-3-3 5-15,1 0-2 16,3 1-2-16,4-4 0 16,2 1 9-16,4-4-4 15,-1 1-3-15,-1 1-2 16,1-1 2-16,-7 0-1 16,-6 1-2-16,-3 1 0 15,-9 2 1-15,-1 0-1 16,-3 1 0-16,-1 1 0 15,4-2 0-15,-1-2 0 0,2 1 0 16,1-3 0-16,0 1 0 16,-6 3 0-16,2 1 1 15,-6 3-1-15,-2 2 2 16,-1-1-1-16,0 2 3 16,0 0-2-16,0-2 9 15,0 1 4-15,2-3-5 16,-1 0-6-16,1 1-3 15,-2 2 3-15,0 1-2 16,0-2 2-16,0 2 5 16,0 0 1-16,0 0-4 15,0 0-2-15,0 0-3 16,0 0 1-16,0 0-2 0,0 0-4 16,0 0-18-16,-3 0-82 15,-13 7-72-15,-11 1-684 16</inkml:trace>
  <inkml:trace contextRef="#ctx0" brushRef="#br0" timeOffset="75572.17">25233 10536 72 0,'0'0'492'0,"0"0"-444"16,0 0-20-16,0 0 62 15,0 0-16-15,0 0-42 0,0 0-10 16,0 32 68-16,0-17-41 16,0 2-6-16,0 1-4 15,7 3-2-15,1 2-8 16,2 1 1-16,3 1-3 16,1 1-5-16,2 2-1 15,-2 1-2-15,1 6-1 16,1-2 3-16,-2 4-6 15,-1 1-5-15,-1 1 1 16,1 0 1-16,-1 0-1 16,5 0 0-16,-2 0-3 15,4 1 1-15,2-1-7 0,1 2 4 16,5 0 1 0,1 1-4-16,8 1 4 0,9-1-4 15,3 0 10-15,5-1 4 16,4 2 0-16,1 0-6 15,1-2 1-15,2-2 0 16,0-4-3-16,-3-6-5 16,-6-3 0-16,-7-5-2 15,-3-4 0-15,-6-3 1 16,-5-3-1-16,-6-3 0 16,-5-1-2-16,-4-3 6 15,-4 1 2-15,-3-5-2 0,-6 0-2 16,-2 0-3-1,-1 0 3-15,0 0 4 0,0-3-8 16,2-12-19-16,1-8-59 16,0-7-179-16,0-10-700 15</inkml:trace>
  <inkml:trace contextRef="#ctx0" brushRef="#br0" timeOffset="77074.45">27177 10594 447 0,'0'0'71'0,"0"0"-31"15,0 0 52-15,0 0 34 16,0 0-13-16,0 0-45 16,-3-11-27-16,3 11-6 15,-3 0-8-15,-2 6-8 16,-2 9-2-16,-1 5 15 15,1 2-3-15,3 0-3 0,2 2-4 16,2 1-11-16,0 4 11 16,0-1-3-16,0 1-6 15,-3 1 4-15,2-2-3 16,-2 0-6-16,-2 1 2 16,0-3 6-16,-3 1 3 15,2-1-2-15,-2-2 5 16,2-1-10-16,0 0-5 15,-3-2 1-15,3 1-2 16,-1-2-3-16,-2 2-2 16,0-1 1-16,-2-1 4 15,2 1-6-15,-2-2 2 16,-1 0-2-16,-2-1 0 16,1-2 0-16,-2 1 4 0,2-2-1 15,-3 2-3-15,0-1 0 16,1 1-3-16,0-2 3 15,0-1 2-15,1 3-1 16,1-3-1-16,0 1 1 16,1-1-1-16,-1-3 0 15,1-1 1-15,0 1-1 16,2-1 1-16,-3-2 0 16,3 2 0-16,0-1 0 15,-1 1 0-15,1 0-2 16,-4 1 2-16,2 0-1 15,-1 0 0-15,1 2 0 16,-3-2 1-16,2 1-1 0,1-2 1 16,-2-2-1-16,2-1 0 15,-1 2 0-15,3 2 1 16,-1-3-1-16,1 2 0 16,-1 0-1-16,1 0 1 15,-1 0 0-15,1-1 0 16,-1 0 2-16,0 0-2 15,0 0 0-15,-1 1-1 16,-1 0 1-16,-1 0 0 16,2 0 1-16,2-2 0 0,1 1-1 15,-1-2 0 1,2 0 0-16,2-1 0 0,1-2 0 16,2-1 1-16,-1-1-1 15,3 0 0-15,-1-2 0 16,1 1 0-16,-2 1 3 15,-2 0-3-15,-1 2-1 16,-1-2 1-16,-2 1 4 16,3 0-3-16,1-2-1 15,4-1-1-15,-1 0 0 16,2 0 1-16,0 0 0 16,0 0 5-16,0 0-5 15,0 0-4-15,0 0 4 16,0 0 0-16,0 0 0 15,0 0-1-15,0 0 1 0,0 0-28 16,8 0-36-16,7 0-66 16,0 0-244-16</inkml:trace>
  <inkml:trace contextRef="#ctx0" brushRef="#br0" timeOffset="77491.57">26416 11839 803 0,'0'0'148'0,"0"0"-136"16,0 0 126-16,0 0-33 15,0 0-41-15,0 0-34 16,-12 0-13-16,11 15 13 15,-1 7 8-15,1 6-12 16,-1 4 0-16,2 5-2 16,0 4-8-16,0 3-1 15,0 3-2-15,0 3 3 16,0-1-5-16,0-4 5 16,0-5-9-16,0-7 2 15,0-9 2-15,0-6 5 16,0-5-3-16,0-7-4 0,0-3-7 15,0-3 4 1,0 0-5-16,0 0 6 0,0 0-4 16,0 0-2-16,0 0 7 15,0 0-8-15,0 0-2 16,-4 0-9-16,-6 0-55 16,-3 0-114-16,-3-4-613 15</inkml:trace>
  <inkml:trace contextRef="#ctx0" brushRef="#br0" timeOffset="78275.63">26462 13019 838 0,'0'0'221'16,"0"0"-209"-16,0 0-3 15,0 0 31-15,-100 27 1 16,76-9 18-16,3 3-12 16,2 6-29-16,3 1-7 15,5 0-2-15,5 1-9 0,5-3 4 16,1 1-1-16,0-4 0 15,4-2-2-15,8-4-1 16,6-3 4-16,-1-3-4 16,2-1-4-16,0-2 2 15,-2 2 4-15,2 2-3 16,-4 1 2-16,1 0-1 16,-5 4 1-16,1 3 1 15,-6 0-2-15,-3 3 2 16,-3-3 0-16,0 2-2 15,0-2 2-15,-12-3 0 16,-6-1 11-16,-6-3-1 0,-4-3 26 16,-4-2-9-16,0-5-9 15,-1-3-8-15,1 0-5 16,6-8-1-16,2-15-6 16,7-5 0-16,8-3-13 15,9 3-80-15,3 4-117 16,25 5-215-16,10 4-191 15</inkml:trace>
  <inkml:trace contextRef="#ctx0" brushRef="#br0" timeOffset="78746.25">26631 13288 437 0,'0'0'623'0,"0"0"-596"16,0 0 43-16,0 0 40 16,0 0-50-16,0 0-24 15,-54 30-7-15,52-5-3 16,2 4-9-16,0 1 5 16,0 4-11-16,11-1 1 15,1-2 5-15,0-3-7 0,0-5-2 16,3-8-6-1,0-5 0-15,4-9-2 0,2-1 4 16,0-4-1-16,1-16-3 16,-4-5-3-16,-9-3-7 15,-4-6 8-15,-5 4-11 16,0 6 5-16,0 8 6 16,0 5 2-16,-3 6 3 15,1 5 4-15,2 0 4 16,0 0-2-16,0 0-2 15,0 17-7-15,0 7 10 16,0 5-1-16,6 4-4 16,6-1 0-16,-2 1-3 15,4-1-1-15,-1-2-1 0,1-7 0 16,3-6-45 0,2-14-89-16,3-3-315 15</inkml:trace>
  <inkml:trace contextRef="#ctx0" brushRef="#br0" timeOffset="79342.52">26952 13405 1065 0,'0'0'232'0,"0"0"-218"15,0 0 50-15,0 0-4 16,0 0-45-16,0 0-5 0,-6 54-4 15,18-20 6 1,4 5-9-16,-6 1-3 0,1-4 1 16,-4-4 2-16,-2-9-3 15,-1-10 0-15,-2-7 0 16,-1-6 1-16,2 0-1 16,2-14 0-16,-1-13-5 15,-3-9 4-15,-1-3-7 16,0-1 1-16,0 5 1 15,0 9-2-15,0 6 8 16,0 8 2-16,0 7 0 16,0 4 2-16,0 1 2 0,0 0-1 15,0 0-5 1,13 8 1-16,6 12 3 16,2 4 0-16,0 2 1 0,-4-2-3 15,-3-2 1-15,-3-7-3 16,-3-6 0-16,-5-4 3 15,-1-5-2-15,-2 0 1 16,1-7 2-16,-1-15-2 16,0-8-2-16,0-2-4 15,0-4 0-15,0 1-2 16,-7 4-2-16,1 6 8 16,6 5 4-16,0 7-4 15,0 3-4-15,0 3 4 16,9 4 4-16,0 3-4 15,1 0 6-15,10 0 4 0,3 14-4 16,7 6-3-16,2 3-3 16,2 1 0-16,3-2-16 15,2-6-108-15,6-8-382 16</inkml:trace>
  <inkml:trace contextRef="#ctx0" brushRef="#br0" timeOffset="80835.38">28656 10296 558 0,'0'0'130'0,"0"0"-86"0,0 0 97 16,0 0 2-16,0 0-58 16,0 0-38-16,-2 0-18 15,2 0-5-15,0 0-10 16,0 8-2-16,0 3 12 15,7 2 7-15,1 1-9 16,2 1-1-16,5 4 0 16,3-1-6-16,6 0-4 15,4 0 1-15,4-1-7 16,2-1 2-16,3-3 0 16,6 0-4-16,-2-3 3 15,-1-4 1-15,-1 1-2 16,-5 0 1-16,-3-2-6 15,1-1 0-15,-6 0 3 0,4-1 2 16,-1 1-6 0,-1 0 2-16,4-1-1 0,3-1 1 15,4-2 5-15,1 0-6 16,3 0 2-16,-4 0-1 16,-3 0-2-16,-3-5 2 15,-3 0-1-15,-2 0 2 16,-4 0-2-16,1-2-2 15,0-3 2-15,3-4 1 16,0-3 0-16,3 0-1 16,1 0 1-16,-4-3 2 0,-3 5-1 15,-4 1-2 1,-7 1 1-16,-4 0 6 0,2 0-3 16,0 1 3-16,3-1-4 15,0-1-2-15,1 0-1 16,-1-1 3-16,1 5-4 15,-3-3 2-15,-3 2 3 16,2 2-4-16,-5 1 0 16,-1 2 2-16,-1 1-1 15,1-2 3-15,-2-1 1 16,2-2 5-16,3 0-10 16,1 0 3-16,-4 3 0 15,-1 4-3-15,-3 1 3 16,-2 2-2-16,0 0 9 15,0 0-9-15,0 0 1 0,0 0-2 16,0 0-10-16,0 0 3 16,0 0-37-16,-11 7-114 15,-11-3-468-15</inkml:trace>
  <inkml:trace contextRef="#ctx0" brushRef="#br0" timeOffset="81827.58">28615 10319 294 0,'0'0'444'16,"0"0"-413"-16,0 0-22 15,0 0 48-15,0 0 16 16,0 0-4-16,-72 48-13 15,69-25-12-15,2 6-10 0,1 7-1 16,0 2-8-16,0 2 16 16,7 5-2-16,4-2-1 15,5 3-4-15,1 0-12 16,4 3-2-16,-1 3-6 16,5 3-1-16,3 4-3 15,7 0 10-15,3 4-7 16,4 2 5-16,4 1-6 15,3 5 0-15,5-1-2 16,4 4 11-16,5 2 7 16,1 0-20-16,-2-2-4 15,1-7 5-15,-2-9-8 0,-3-8 1 16,-3-11-1 0,-7-8-1-16,-6-8 0 0,-8-8 3 15,-11-6-4-15,-2-5 1 16,-7-4-1-16,-3 0 1 15,0-3-13-15,-3-13-7 16,0-7-27-16,1-7-52 16,-1-9-176-16,0-13-587 15</inkml:trace>
  <inkml:trace contextRef="#ctx0" brushRef="#br0" timeOffset="82896.38">30177 10133 453 0,'0'0'130'15,"0"0"-117"-15,0 0 17 16,0 0 50-16,0 0 21 15,0 0-25-15,-9 13 7 16,6 2-20-16,2 6-21 16,1 3-9-16,0 6-6 15,0 5-5-15,-2 6 20 16,2 4-16-16,-1 8-3 0,-4 3-3 16,-1 3 0-16,-3 3-5 15,-6 2 4-15,0 1-8 16,-2 4-5-16,0 0 2 15,-1 0-2-15,3 0-3 16,-3-4 2-16,1-1-2 16,-2-5 0-16,-1-1 0 15,-4-3 1-15,0-6 1 16,-6-2 1-16,-1-5-2 16,1-4 0-16,-2-3-1 15,6-2-3-15,2-2 1 16,2-1-1-16,3-3 0 0,2-4 0 15,2-2 1-15,-2-2 0 16,4-6 0-16,-3-2 3 16,0-2-4-16,2-2 2 15,0-5-1-15,-2 1 1 16,1 1-2-16,-3 0 1 16,-1 1-1-16,-2 2 0 15,-3 0 0-15,0 3-1 16,-1 0 1-16,7-2 0 15,3 2 1-15,4-1-1 16,7 0 0-16,-1-2 3 16,4-1-2-16,1 0 2 0,0 0 0 15,0-4 0-15,0 1-3 16,0-3 1-16,0 0 1 16,0 0-2-16,0 0-2 15,7 0-39-15,10-7-61 16,7-9-272-16</inkml:trace>
  <inkml:trace contextRef="#ctx0" brushRef="#br0" timeOffset="83417.28">29610 11869 706 0,'0'0'142'16,"0"0"-127"-16,0 0 43 16,0 0 64-16,0 0-39 15,0 0-20-15,-7 4-14 16,7 10-32-16,0 10-2 15,0 9 46-15,0 9-19 16,-3 6-6-16,-2 7-10 16,2 5 0-16,-1 5-12 15,4 1 0-15,-2 1-7 16,2-8-1-16,0-6-2 16,0-14-3-16,0-14 0 15,0-9 0-15,0-11-1 16,0-5-1-16,0 0-10 0,0-11-42 15,0-15-103 1,0-11-436-16</inkml:trace>
  <inkml:trace contextRef="#ctx0" brushRef="#br0" timeOffset="83997">29291 12938 805 0,'0'0'151'0,"0"0"-118"16,0 0 67-16,0 0-14 15,0 0-26-15,0 0 6 16,-76 74 5-16,44-28-29 15,1 8 6-15,0 9-22 16,5 3 7-16,9 2-12 16,9 0-8-16,7-5-3 15,1-8-9-15,7-12-1 0,20-13-2 16,10-18-41-16,11-12-51 16,4-1-162-16,3-27-393 15</inkml:trace>
  <inkml:trace contextRef="#ctx0" brushRef="#br0" timeOffset="85050.56">29487 13229 1115 0,'0'0'164'0,"0"0"-158"15,-105 46 77-15,78-16-14 16,5 4-30-16,10 1-9 0,7 2-7 15,5-3-6 1,0-4-15-16,12-9-1 0,6-8 0 16,3-7 0-16,5-6-2 15,5-1-19-15,3-18-20 16,-7-7-1-16,-5-5-15 16,-9-7 9-16,-8-2-4 15,-5 2-6-15,0 6 17 16,-2 10 19-16,-6 9 21 15,0 8 21-15,1 5 9 16,-2 0-6-16,0 4-11 16,0 12 32-16,6 4-3 0,3 1-18 15,0 1-10 1,14-2-1-16,8-3-6 0,3-7-3 16,3-10-3-16,5 0 0 15,2-6-1-15,-3-12-11 16,-5-4-32-16,-6 2 2 15,-12-4 11-15,-9-1 22 16,0 1 7-16,-3 2 1 16,-13 4 0-16,2 4 1 15,3 6 2-15,3 4 6 16,6 3 4-16,2 1-8 16,0-3-5-16,2 0-4 15,17-1 1-15,6-3 0 16,0 1 6-16,0 2-1 15,-6 3-2-15,-4 1 0 0,-2 0-5 16,-5 0 5-16,-2 9 3 16,-3 8 5-16,-3 6 7 15,0 5 2-15,0 2 6 16,0 1-8-16,0 0-1 16,0-3-1-16,0-1-13 15,2-6 4-15,9-5-2 16,1-5 2-16,5-8 1 15,1-3-1-15,3 0-1 16,-1-3-3-16,-3-12-6 16,-1-3-11-16,-5-5 11 15,-4-2 4-15,-5-3-2 16,-2-1 4-16,0-1 0 0,0 3-2 16,-2 4 2-16,-1 5 0 15,2 4 1-15,1 3-1 16,0 4 2-16,0 3-2 15,0 1-1-15,0 1 1 16,0 2-4-16,3-1 1 16,8 1 2-16,0 0-4 15,0 0 5-15,0 0 0 16,-2 0 0-16,0 0 4 16,0 3-5-16,-3 1 1 15,0 2-2-15,-1 0 1 16,-2 4 1-16,0 1 0 15,-2 4-2-15,-1 2 5 16,0 3-3-16,0 1 10 0,0 1 0 16,0 3 4-16,-1-3 0 15,1 2-1-15,0 0 4 16,0 0-12-16,3 0 6 16,10-2-6-16,-1-2 1 15,4-4-3-15,3-5 4 16,0-5-7-16,4-6-3 15,3 0-33-15,4-8-85 16,1-11-151-16,-4-5-295 16</inkml:trace>
  <inkml:trace contextRef="#ctx0" brushRef="#br0" timeOffset="85519.54">30331 13112 678 0,'0'0'451'0,"0"0"-433"16,0 0 75-16,0 0 30 15,-43 72-71-15,40-34-9 16,3 1-14-16,0-3-10 16,0-8-11-16,8-10-4 15,4-7-2-15,6-9 1 0,5-2-3 16,7-10-9-1,1-15-27-15,-3-8-12 16,-4-7 0-16,-6-3 26 0,-5-3 3 16,1 6-34-16,-5 10-6 15,-3 14 59-15,-5 9 38 16,-1 6 35-16,0 1-20 16,0 0-25-16,0 15-9 15,-6 15 12-15,0 7 3 16,2 7-4-16,4 0-7 15,0 6-9-15,4 2-11 16,11 4 1-16,3 4-2 16,2 5 1-16,-4-4-3 15,-4-2 1-15,-12-1 2 0,0-7 0 16,-25-6-3-16,-16-7 0 16,-12-9-2-16,-16-14-1 15,-22-15-43-15,-20-15-73 16,-13-32-304-16</inkml:trace>
  <inkml:trace contextRef="#ctx0" brushRef="#br0" timeOffset="89103.54">25249 4778 581 0,'0'0'98'0,"0"0"-17"16,0 0 127-16,0 0-101 15,0 0-38-15,0 0-22 16,0 0 0-16,0 0-23 16,-9 0-15-16,9 0-7 0,0 3 9 15,0 11 3-15,3 5 39 16,0 7-23-16,2 1-7 16,-1 3-6-16,1 0 2 15,1 2-8-15,1 1-2 16,2 3 0-16,0-1-3 15,1 1 2-15,-1 4 2 16,-1 2 0-16,-1 2 1 16,-2 1 7-16,1-4-2 15,-2 3-10-15,1-3 4 16,-1 1-6-16,1-2-4 16,-1-1 2-16,2 1 0 0,-3-2-1 15,0-1 0 1,1 2 0-16,0-3-1 0,-3-1 2 15,1-2 2-15,1-3-3 16,-3 0 0-16,1-2 0 16,-1 0 1-16,0 1-1 15,0 0-1-15,0 2 1 16,0 2 0-16,0-1 0 16,0 2 2-16,0-2-3 15,0-1 2-15,0-1 2 16,0 0 0-16,0-4-4 15,0 3 3-15,0-1 0 16,0 0-1-16,0 0 0 16,0-1-2-16,0-2 2 0,0 0-2 15,0 1 0-15,0 1 1 16,0 1 3-16,0 2-2 16,0 0 2-16,0 2 0 15,0 0 0-15,0-1 2 16,0-1-3-16,0 0 0 15,0-2-1-15,0-2-1 16,0 2 0-16,0-3-1 16,0 2 0-16,0 0 0 15,0-2 1-15,0 2 0 16,0 2 2-16,0-3 2 16,2 2 3-16,-1 2-1 15,1 0 2-15,2 1-4 0,-1-1-4 16,-2 0 1-1,1-1-1-15,-1-1-1 0,-1 1 1 16,0-1 0-16,2-1 0 16,-2-1 1-16,0 0-2 15,0 0 1-15,0-2 0 16,0-1 0-16,0 1 1 16,0-1-1-16,0 3-1 15,0 2 0-15,0 2 0 16,0 1 0-16,0 2 0 15,0 3 0-15,0-3 0 16,0 1 0-16,0-1 0 0,0-1 1 16,0 2-1-1,0-2-1-15,0 0 1 0,0-1 1 16,0 0-1-16,0 0 0 16,1 1-1-16,1 0 2 15,-1-2-1-15,1-1 0 16,-1 3 1-16,2 1-1 15,0 2 0-15,2 3 0 16,2 2 0-16,-2-2 0 16,-1 1 0-16,2-3 1 15,-1-4-1-15,2 0 0 16,-3-1 0-16,1 0 0 16,-1 1 2-16,1 0-3 0,1 3 2 15,1 2-2 1,1 1 2-16,1 2-1 0,0-3 0 15,0 3 1 1,-2-1-1-16,1 0 0 0,-1-2 1 16,2 0-1-16,0-1 0 15,0 1 0-15,1-2-2 16,-1 1 5-16,0 1-7 16,-1-1 4-16,1-2 0 15,-3 1 0-15,0-3 1 16,0 2-1-16,1 1 0 15,-1 2 1-15,0 0 0 16,2-2 0-16,-4 0 0 16,5-2-1-16,-3-3 0 0,-2 0 0 15,2 0 0-15,0-1 0 16,2 0 1-16,-4 1-1 16,2 0 0-16,-1-1 2 15,-1 0-1-15,2 0 1 16,1-3-2-16,-1 1 2 15,1-2 0-15,0 2 0 16,2 0-1-16,-2-1 2 16,1-1-2-16,-1-1 1 15,1-3-1-15,-2-1-1 16,-2-2 0-16,1-2 0 16,-1-1 1-16,2 1-1 15,1 1 6-15,-1-1-6 0,-1 4 0 16,3-1-4-16,-2 2 4 15,1 0 0-15,-3-1 0 16,2 0 1-16,-3-3-1 16,-1-3 2-16,1 1-2 15,0 0 0-15,0 2 1 16,1 3-1-16,1 2 1 16,-1-3-1-16,2 1 1 15,-1-2-1-15,-1-2 1 16,-1-3 3-16,1-2-4 15,-1 0 0-15,2 2 0 16,-1-1-2-16,1 3 2 16,1 3 1-16,0 0 0 0,0 2 0 15,0-3-1-15,-2 0 2 16,1-4-1-16,-1-3 1 16,-1-3 1-16,-1-2-3 15,2 1 0-15,-2 2 1 16,1 3-1-16,1 2 3 15,1 3 1-15,-1-2 0 16,1 0 1-16,-4-3 5 16,1-5-3-16,-2-3-4 15,1-2-3-15,-1-1 0 16,3 1-1-16,0 3 1 16,-2 1 0-16,4 5 4 15,-4 0 3-15,1-2 7 16,0 1-9-16,-2-5 1 0,0-1 1 15,0-1-6-15,0-2 0 16,1 0 2-16,-1 0 5 16,0 0-8-16,0-9-15 15,0-8-47-15,-3-6-66 16,-12-12-83-16,-3-20-782 16</inkml:trace>
  <inkml:trace contextRef="#ctx0" brushRef="#br0" timeOffset="94861.4">10364 3388 1088 0,'0'0'39'0,"0"0"-19"16,0 0-17-16,0 0-1 15,0 0 32-15,0 0 1 16,0 0 12-16,-19 111-17 15,19-60-13-15,3 7 2 16,6 8 2-16,1 6-4 16,-1 0-6-16,-1-5 2 15,-4-7-6-15,-1-7-2 16,-1-10-1-16,0-7-2 16,-2-13 3-16,0-7-4 15,0-11 0-15,0 0 2 0,-4-5 5 16,-11 0-1-16,-7 0 2 15,-5-3-6 1,6-7-1-16,6 2 3 0,6 3-5 16,7 3 1-16,2 2-1 15,0 0 0-15,0 0-6 16,5 16-9-16,10 4 15 16,6 3-1-16,1-6-2 15,-1-6-1-15,-1-5 1 16,-3-5 0-16,0-1-3 15,1-3 6-15,0-20 0 16,-2-13 3-16,3-9 8 16,-5-6 3-16,-2-2-14 0,3 2-7 15,-3 1-14-15,7 7-65 16,2 4-100-16,-2 5-302 16</inkml:trace>
  <inkml:trace contextRef="#ctx0" brushRef="#br0" timeOffset="99948.44">25374 5584 511 0,'0'0'55'15,"0"0"-26"-15,0 0 26 16,0 0 42-16,0 0-7 16,0 0-50-16,0 0 19 15,0 0 20-15,-9-5-35 16,4 4-14-16,-1 0-5 15,0-2 4-15,-5 3-9 16,-1 0-15-16,-1 0 0 0,-5 0 2 16,1 0 1-16,-2 0-3 15,-2 4-3-15,5 3 2 16,4 0 1-16,2-1-5 16,5 0 0-16,2 0 0 15,1 4 1-15,2-3 1 16,0 4 6-16,0 0 0 15,2 1 4-15,7 0 2 16,3-3-11-16,0-2 1 16,1-3 5-16,4 0-5 15,0-4 1-15,2 0 2 16,-2 0 3-16,0 0-8 16,1-11-2-16,-5 2 10 0,-1-1-7 15,-5-2 4-15,-3 1 1 16,-4-4-7-16,0-1 4 15,0-4 0-15,0 2-2 16,-5 3-1-16,-1 2 2 16,-1 4-2-16,4 2-2 15,-2 3 0-15,2 2-2 16,-1 1 2-16,-1 1 5 16,-2 0-3-16,-4 0-2 15,1 0 2-15,-3 0-2 16,-1 0 1-16,-1 3-1 15,2 4 0-15,1 1 1 16,1 4-2-16,2-1 2 16,5 5 0-16,1 1-1 0,3 0 5 15,0-1-2-15,0 2-1 16,10-3 0-16,7 0 7 16,1-1-7-16,4-2-1 15,2-4 6-15,1-1-7 16,-1-4 2-16,-1-3-2 15,-1 0 0-15,-1 0 9 16,-2-6-6-16,-1-2-1 16,-6-3 0-16,-4-1 1 15,-5-1-3-15,-3-1 5 16,0-5-3-16,-5-1-1 16,-10-1 0-16,-4 1 0 15,1 2-1-15,-2 4 0 16,1 5 0-16,2 1 0 15,1 3 0-15,3 5-2 0,-1 0-2 16,4 0 4-16,-1 5-3 16,1 5 1-16,3 5 1 15,0 2 1-15,4 4-1 16,3 3 1-16,0 2 1 16,0 1-1-16,5-4 3 15,9 0 0-15,3-4 0 16,4-4 0-16,0-5 0 15,5-4 3-15,0-5-4 16,4-1-2-16,0 0 5 0,-2-10-4 16,-4-2 6-1,-9-4-7-15,-5-1 2 0,-8-4-2 16,-2-2 0-16,0-1-1 16,-13 1 1-16,-5 2-1 15,-5 3 0-15,1 6-2 16,-2 4 1-16,3 6-1 15,0 2 3-15,1 0 0 16,4 0-4-16,0 5 3 16,3 5 1-16,1 0 0 15,3 3 0-15,3-1-1 16,4 5 0-16,2 0 0 16,0 2 1-16,8-1 1 15,10-2 2-15,1-3 0 16,4-3-3-16,2-5 2 0,2-5 2 15,-4 0-2 1,-1 0 0-16,-5-5 1 0,-8-5-3 16,-4-2 2-16,-5-4 3 15,0-3-1-15,-2-3-2 16,-10 1-1-16,-7 0-2 16,-2 4 1-16,-3 5-2 15,0 3-1-15,2 6 3 16,4 3 0-16,2 0-5 15,2 0 5-15,2 6 0 0,5 4 0 16,2 1-3 0,5 4 3-16,0 2-2 0,0 0 2 15,12-1 1-15,6 0 0 16,1-7 1-16,3-2 0 16,1-5-1-16,1-2 1 15,-3 0 3-15,-3-3-4 16,-6-7 1-16,-5-1-1 15,-7-3 2-15,0-2-2 16,0-1-1-16,-13 3 0 16,-4 1-2-16,-3 4 1 15,-4 6 0-15,-1 3 1 16,-1 0-2-16,1 5-1 0,2 9 3 16,8 2-2-1,5 2 2-15,6 4 0 0,4 0 1 16,0 2 1-16,6-4 1 15,10-3-1-15,2-4-2 16,6-8 0-16,-1-2 0 16,1-3 2-16,-1 0-1 15,-4-6 3-15,-4-6-3 16,-8-3 0-16,-4-2 1 16,-3 0-2-16,0-1 3 15,-7 0-3-15,-9 2 0 16,-1 2-2-16,-4 7 0 15,4 5 2-15,-2 2 0 16,3 0-3-16,4 5 0 0,5 6 2 16,1 3 1-1,4 0 0-15,2 1 0 0,0-3 1 16,5-3-1-16,8-3-2 16,1-5 2-16,-1-1 3 15,-2 0-3-15,-2-1 0 16,-4-7 4-16,-2 0-2 15,-3-2 0-15,0 0-1 16,0-1-1-16,0 5-2 16,-1 3-21-16,-11 2-105 15,-3 1-453-15</inkml:trace>
  <inkml:trace contextRef="#ctx0" brushRef="#br0" timeOffset="102694.55">25476 6291 582 0,'0'0'38'0,"0"0"43"15,0 0 26-15,0 0-14 16,0 0 3-16,0 0-56 16,-14-26-22-16,11 22 10 15,0 0-2-15,-1-3 4 16,-2 4-1-16,-1-2-9 15,-4 4-3-15,-5 0 2 0,-2 1-10 16,-3 0-3 0,0 0-4-16,5 4 2 0,1 2 3 15,6 1-2-15,1 0 0 16,3 2 2-16,0 3-2 16,4 2 5-16,1 3 0 15,0 3 1-15,0 1-2 16,0 3 0-16,0-1 1 15,13-1-2-15,2-5 2 16,3-3 1-16,3-4-3 16,1-7-5-16,5-3 5 15,1 0-3-15,-1-4 3 16,0-9-1-16,-6-2-5 16,-3-3-2-16,-6-2 2 15,-9 1 2-15,-3-4-3 0,0-1 3 16,-9 1-1-16,-9 4-3 15,-2 5 0-15,0 4 0 16,-2 7 5-16,-1 3-4 16,-1 0-1-16,3 0 2 15,4 7-2-15,4 2 0 16,4 2-2-16,2 3 2 16,4 1-1-16,3 5 1 15,0 0 0-15,1 0 1 16,11-2-1-16,3-2 3 15,0-5-2-15,1-1-1 16,-2-6 3-16,2-3-2 0,1-1 1 16,-1 0-1-16,-2-5 1 15,-3-8-2-15,-5-1 2 16,-4-2 2-16,-2-2-2 16,0 0 1-16,-6-1-1 15,-7 1-2-15,-1 4-1 16,1 4 1-16,-1 5-1 15,1 5 1-15,-1 0-1 16,2 0 0-16,-1 5 0 16,4 8-2-16,4 4 2 15,2 3 0-15,3 2 1 16,0 2 0-16,0-3 2 16,11-1-2-16,3-6 1 15,3-5 1-15,4-5-1 16,2-4 1-16,1 0-1 0,-2-7 0 15,-3-8 0-15,-7-5 0 16,-6 1 0-16,-6-3-1 16,0-1 2-16,-1 2-1 15,-11 3-1-15,-3 5 0 16,0 4 2-16,-4 8 2 16,-1 1-3-16,1 0 1 15,-1 11-3-15,5 3 1 16,4 5 0-16,6-1 3 15,5 3-3-15,0-1 2 16,0 0 1-16,9-3-2 16,6-5 1-16,0-4-2 0,0-4 0 15,0-4 0-15,2 0 2 16,-3-3-2-16,-1-7 2 16,-5-4-2-16,-4 0 0 15,-4-2 4-15,0 1-2 16,0 2-2-16,-3 2 1 15,-4 4-1-15,1 2 1 16,-1 3-1-16,2 2 0 16,2 0 1-16,2 0-1 15,-1 0 0-15,1 0 0 16,1 0 0-16,0 0-1 16,0 0 1-16,0 0 0 15,0 0 0-15,0 0 0 0,0 0 0 16,0 0 0-1,0 0 0-15,0 0 0 0,0 0-1 16,0 0-21-16,0 0-63 16,0 0-144-16,1 0-255 15</inkml:trace>
  <inkml:trace contextRef="#ctx0" brushRef="#br0" timeOffset="108460.14">25504 7538 344 0,'0'0'110'0,"0"0"-51"16,0 0 54-16,0 0 24 16,0 0-33-16,0 0-23 15,0 0-46-15,-16-5-12 16,10 5-5-16,0 0-4 15,-3 0-9-15,-2 7 0 16,1 1 8-16,0 2 18 0,2 1-1 16,-2 2-2-16,2 0-6 15,2 0 7-15,0 3-2 16,-1-2-10-16,4 2 0 16,2 1-6-16,1-3 3 15,0 0 1-15,0-3-6 16,0-2 7-16,1-3-4 15,8-1 0-15,1-4 5 16,2-1-1-16,5 0-3 16,-1-3-5-16,2-6-2 15,-2-3-3-15,-2 2-1 16,-2 1-2-16,-5-1 5 16,-2 0-4-16,-4 0 2 15,-1 0-3-15,0-2 1 16,0 1 2-16,-12-1-3 15,0 1 1-15,-1-1 1 0,-3 4-1 16,3 1 0-16,0 1 0 16,1 2 0-16,-1 2-1 15,4 2 0-15,0 0-1 16,1 0 0-16,0 2 1 16,0 7 0-16,2 0 0 15,1 5 1-15,2 0 1 16,2 3-2-16,1-1 1 15,0-1 1-15,0 0 0 16,0-3-2-16,7-2 3 0,1-4-1 16,1-2-1-16,1-2 1 15,-1-2-1-15,2 0 1 16,1 0 1-16,0 0-1 16,1-9 0-16,-3-4-2 15,0-1 3-15,-6-2-3 16,-4-2 0-16,0-1 1 15,0 0 0-15,-6 4-1 16,-2 5 0-16,-1 2 0 16,-1 6 0-16,0 2 0 15,-7 0 0-15,1 0-1 16,-2 10 2-16,0 1 0 16,3 3 1-16,5 0 1 15,2 0 2-15,4 2-3 0,4-1 0 16,0 1 2-16,0-2-4 15,7-2 3-15,7-2 0 16,2-2-3-16,1-6 4 16,3-2-1-16,3 0-1 15,-2-2 0-15,1-11-2 16,-3-3 0-16,-5 1 0 16,-1-4 0-16,-10 1-2 15,-3 0 1-15,0 1 0 16,-3 3-1-16,-10 4 2 15,1 5 0-15,-4 3-1 16,0 2 0-16,-1 0 0 16,-1 5 0-16,1 8 2 15,7 0 0-15,1 1 0 0,6-2-1 16,3 4 1-16,0-2 1 16,0 1 0-16,10-4-2 15,4-5 1-15,1-1 2 16,-2-5-2-16,1 0-1 15,0 0 2-15,0-11-2 16,-1-3-1-16,-5-1 1 16,-5-2 0-16,-3 0 0 15,0 1 0-15,-6 0 0 16,-5 5-1-16,0 4 1 16,3 5 0-16,-3 2-1 15,-2 0-1-15,0 9 2 16,-1 8 0-16,5 2 3 15,3 1-2-15,6-1 0 0,0-2 1 16,0-5 0-16,0-2-2 16,5-6 0-16,2-2 0 15,4-2 1-15,-2 0 1 16,3-6-2-16,-1-8 3 16,-5 0-6-16,-3 0 1 15,-3-1 2-15,0 6 2 16,0 1-1-16,0 3-2 15,-3 4 2-15,0-1-2 16,0 2-1-16,-2 0 2 0,3 0-2 16,1 0-3-16,-1 0-45 15,-1 0-146-15,-4 0-367 16</inkml:trace>
  <inkml:trace contextRef="#ctx0" brushRef="#br0" timeOffset="112161.46">25673 8922 546 0,'0'0'109'0,"0"0"-100"15,0 0 20-15,0 0-4 16,0 0 48-16,0 0-2 0,-84-22-28 16,67 22-26-16,1 0 16 15,-1 0 1-15,2 0-6 16,0 1 0-16,3 9 2 16,1 3-8-16,0 1-5 15,3 0 1-15,2 1 5 16,1 1-8-16,4 1 4 15,1 1 6-15,0 3 2 16,0-2-7-16,0 0 1 16,10-4-7-16,4-6-2 15,2-3 0-15,5-6 0 16,2 0-7-16,4-12 1 16,5-11 0-16,3-1-6 15,-2-3-15-15,-5 0-4 16,-7 2 4-16,-9 0 7 0,-7 2 6 15,-5 0 2-15,0 2-3 16,-11 2 8-16,-6 5-5 16,-4 5 6-16,-1 5-4 15,-2 2 0-15,2 2-1 16,1 0 1-16,-1 8 2 16,5 4 4-16,1 2 0 15,4 1-1-15,1 2 2 16,5 2 5-16,5-2 0 15,1-1-8-15,0 0 1 0,3-3 2 16,9-3-3 0,0-3-2-16,1-5 1 0,2-2-2 15,1 0-2-15,2 0 2 16,2-11-1-16,-1-4-2 16,-1-2 0-16,-3-2 0 15,-8 3-3-15,-4-1 2 16,-3 1 1-16,0 4-2 15,-9 6 2-15,-5 3-1 16,-6 3 0-16,2 0 1 16,-4 3 2-16,1 12-2 15,1 4 2-15,3 2 1 16,3 1 1-16,7 4 4 16,2-3-1-16,5-2-3 15,0-3 0-15,5-7-3 0,8-5 2 16,3-6-1-16,3 0-2 15,3-3 2-15,3-14-2 16,3-3-11-16,-3-2-5 16,-6-2-1-16,-9-3 3 15,-7 0-2-15,-3 6 16 16,0 3 0-16,-7 9 0 16,-10 6 0-16,-3 3 2 15,-4 0 6-15,-3 14-3 16,0 8 6-16,7 2 11 15,4 2-7-15,7 3-7 16,6-1-1-16,3-4 0 0,0-3-3 16,0-6 1-1,14-9-4-15,2-4 3 0,5-2-4 16,1-6 1-16,5-13-1 16,-1-3-13-16,-6-4-1 15,-9 0-3-15,-10-1 4 16,-1 3 7-16,0 4 2 15,-12 7 4-15,-2 9 2 16,-5 4 7-16,-1 0-1 16,-4 20 0-16,2 4 4 15,3 4 7-15,6 3-7 16,9-1-6-16,4-5-5 16,0-6 1-16,0-7-1 15,13-7-1-15,2-5 0 16,4 0-5-16,4-15-7 0,-2-7-14 15,-2-2-10 1,-8-1 15-16,-7 0 5 0,-4 3 15 16,0 6-4-16,0 8 5 15,-7 8 3-15,-6 0 6 16,-3 1-1-16,-2 15 7 16,-1 2 10-16,1 1-2 15,8-1-13-15,2-1-4 16,8-5-6-16,0 1-2 15,0-6-61-15,0-7-286 16</inkml:trace>
  <inkml:trace contextRef="#ctx0" brushRef="#br0" timeOffset="123102.27">28224 6659 191 0,'0'0'141'16,"0"0"-82"-16,0 0 11 16,0 0 17-16,0 0-9 15,0 0 7-15,0 0 5 16,-1-2-6-16,1 2-9 16,0 0-19-16,-2 0-21 15,2 0-16-15,0 0 1 16,-1 0-11-16,-2 0 5 15,-6 0-7-15,-3 6 2 16,-5 5-8-16,0 3 0 0,5-2 3 16,1 3-4-16,1 1 1 15,5-2 1-15,1 0 2 16,2 0-4-16,2-1 2 16,0-2 2-16,0-4-2 15,3-1-1-15,8-2 2 16,2-4 4-16,2 0-7 15,3 0 1-15,1 0 6 16,-5 0-7-16,-4-8 2 16,-1-1 7-16,-6-5-4 15,-3-2 5-15,0 0-3 16,0-2-5-16,-6 2-2 16,-6 5 0-16,0 2 10 15,2 5-9-15,-4 2 3 0,1 2-4 16,-5 0-4-16,0 0 3 15,3 3 1-15,3 3 0 16,3 4 0-16,5-2-2 16,2 2 0-16,2 0 3 15,0 1-1-15,0-1 0 16,0-2 1-16,9-1-2 16,2 1 2-16,1-2 0 15,0-4 0-15,1-1-1 16,-2-1-2-16,-4 0 1 15,-1 0-8-15,-3 0 2 0,-3 0 7 16,0-11 7 0,0-3 2-16,0-3-8 0,0 2 2 15,-6 2-3-15,-4 3-1 16,1 3 1-16,1 3 3 16,-1 4-3-16,2 0-1 15,1 0-1-15,-2 0 0 16,2 8 1-16,-1 7 0 15,5 4-1-15,2-1 2 16,0-1 1-16,0-3 2 16,7-2-2-16,6-4 0 15,0-2-1-15,5-6 1 16,0 0-3-16,1 0 2 16,1-2-1-16,-7-9-9 0,-1-3 3 15,-6-2 7 1,-6-2 6-16,0 1-5 0,0 1 3 15,-3 3 2-15,-9 3-5 16,2 4 2-16,-2 3 5 16,-5 3-2-16,0 0-6 15,0 0 0-15,-1 9-2 16,6 2 4-16,5 1-1 16,2 1-1-16,5 0-1 15,0-2 1-15,0-1 2 16,0-3-2-16,6-2 0 15,3-1 0-15,0-2 0 16,1-2 0-16,-2 0 0 0,-3 0-7 16,-1 0 5-1,2 0-27-15,1 0-64 0,1-12-170 16,-8-7-283-16</inkml:trace>
  <inkml:trace contextRef="#ctx0" brushRef="#br0" timeOffset="126179.85">27871 4590 337 0,'0'0'67'0,"0"0"-32"15,0 0 46-15,0 0 25 0,0 0 9 16,0 0-18-16,-2 3-25 16,2 0-13-16,0 3-43 15,0 3-7-15,0 4 30 16,2 2 2-16,1 5-7 15,0 1-13-15,1 1-4 16,1 0-6-16,2 2 2 16,-1 0-2-16,1 1-2 15,1-4 2-15,1 1-1 16,-2-2 0-16,-1 0 2 0,0-1 1 16,-1 2 0-1,-1 2-3-15,-3-2 2 0,1 4-5 16,-2-2-3-16,1 2-1 15,2 1-1-15,1-2-1 16,-1 0 0-16,0-1 0 16,0-2-1-16,0 2 1 15,1 1 0-15,2-3 0 16,-3 1 0-16,-2-1 0 16,1 0 0-16,-2 1 1 15,0-2-1-15,1 1 0 16,1 1 0-16,-1-1-1 15,4 2 0-15,-1-3 0 16,1 2 1-16,1-1-1 16,-3-1 0-16,1-1 0 0,-1 1 0 15,0-1 1-15,2-1 0 16,-2 0 1-16,-2 0-2 16,2 0 0-16,3-1-1 15,-3 0 1-15,3-1-1 16,-3-2 1-16,2 2 0 15,-2-2 3-15,1 2-3 16,2-2 0-16,-3 0 0 16,0 1 0-16,0 1 2 15,-2 0-2-15,1 1 0 0,-2-1 1 16,1 2-1 0,1-1 0-16,-1 1 1 0,1-1-2 15,-1-2 2-15,1-1-1 16,-1-3 0-16,3 2 0 15,-2 0 1-15,1-2 0 16,0 3-1-16,0-2 0 16,-1-1 0-16,1 1 0 15,0 1 0-15,-2 1 2 16,1-2-1-16,-2 1-1 16,0-3 0-16,0 2 2 15,0-4-2-15,1 2 2 16,2-2-2-16,0 2 0 15,3 2 1-15,-5 1-1 16,1 0 0-16,2-1 0 16,0 1 1-16,-1-1-1 0,0 1 0 15,-2 2 1-15,-1-3-1 16,2 1 2-16,-2-2-1 16,1 0 0-16,1-1-1 15,-2 0 0-15,1 1 1 16,1-1-1-16,-1 2 0 15,-1-1 1-15,3-1-1 16,-3 1 1-16,0 0 0 16,3 0-1-16,-3-1 0 15,0 2 0-15,1-3 0 16,-1 2 0-16,0-2 0 0,0-2 0 16,0 2 2-1,0-2-2-15,0-2 0 0,0 2 2 16,0-1-2-16,0 0 0 15,0-1 1-15,0 3 0 16,0-3-1-16,0 1 0 16,0 0 1-16,0-3-1 15,0 1 0-15,0 0 0 16,0-1 0-16,0-1 0 16,0 0 1-16,0 1-1 15,0-2 0-15,0 2 0 16,0 1 0-16,0 1 0 15,0 0 0-15,0 2 1 16,0 0-1-16,0-1 1 16,-1-1-1-16,1 1 0 0,-2 0-1 15,2-2 1-15,0 1 0 16,0 0 2-16,0 1 0 16,0-2-2-16,0 1 0 15,0 1 1-15,0 1 0 16,0 3-1-16,0 0 1 15,0 0-1-15,0 1 0 16,0 0 0-16,0 1 1 16,2 1-1-16,1-1 1 15,1 2-1-15,-1 1 0 16,2 2 3-16,-1 2-3 16,4-1 2-16,-2 0-1 0,-2 2 0 15,2 2 0-15,0-1 1 16,3 4-2-16,-2 0 0 15,0 4 3-15,2 1-3 16,-2 5 0-16,0-2 2 16,2 1-2-16,0 0 3 15,3-2-1-15,-1 0-1 16,-1 2 4-16,0-2-5 16,0 2 6-16,-3 0-3 15,2 0 1-15,-2 4-3 16,1-2 3-16,1 1 3 0,-2 1-3 15,1 1-1 1,-2-2 0-16,1 3 3 0,3-1 3 16,-4-1-9-1,2 1 4-15,-2-2-1 0,0 5 3 16,0-3-1-16,-2 2-2 16,-1-3 5-16,0-1-4 15,2-2 2-15,-1 1-1 16,3 1 0-16,0 3-2 15,-1 4-2-15,3-2 3 16,0 5-3-16,2 0 2 16,0 1 0-16,-3 0 0 15,2-1 0-15,-3-2-1 16,2 1-1-16,2-5 1 0,-1-1 3 16,1-2-5-16,-1-2 0 15,1 0 2-15,-1 2-2 16,0-1 1-16,-1 1 2 15,-1-1-1-15,2 3 0 16,-4-1-1-16,2-3-1 16,-1-2 0-16,3-5 2 15,-1-4-2-15,1-4 2 16,-1-2-3-16,-1-1 2 16,1 0 1-16,0 2-2 15,0-2 0-15,-1 4 7 16,1-1-7-16,-3 2 1 15,1 1-3-15,-1 5 6 0,0-1-5 16,0 0 3 0,-1-4-4-16,-1-4 3 0,2-2-1 15,0-4 1-15,0 1 0 16,0-3 6-16,3 1-5 16,-3 1-1-16,1 4 2 15,1 2 2-15,-4 1-4 16,3 2 2-16,-1 1-1 15,-1 0 2-15,1 1-6 16,-1-3 4-16,1-3-3 16,1-2 2-16,0 0-1 15,1-3 1-15,1 2 0 0,3-2 4 16,-3 3-4 0,1 0 2-16,0 1 0 0,0 4 0 15,-1-2-3-15,1 3 0 16,-3 0 3-16,2-3-1 15,2-1-2-15,-4-2 0 16,2 0 0-16,0-1 2 16,3-1 0-16,-3 1-2 15,2 2 1-15,0 1 2 16,-2 4 2-16,1 1-2 16,0 0 3-16,-3 1-5 15,1 0 5-15,0-1-3 16,-2 1 2-16,1-2-5 15,0 2 0-15,2-1 0 16,0-3 8-16,-2 2-5 0,1-2-2 16,1-1 2-1,-3-1 1-15,-2-2-4 0,2-1 2 16,-3-3 1-16,0-3-3 16,-1-5-1-16,-2-2 1 15,1-2 0-15,-1-1-6 16,2 0 4-16,-2 0-12 15,0 0-14-15,0-15-22 16,0-13-65-16,-2-14-182 16</inkml:trace>
  <inkml:trace contextRef="#ctx0" brushRef="#br0" timeOffset="127623.09">28193 6667 337 0,'0'0'99'0,"0"0"3"16,0 0-14-16,0 0 7 16,0 0 58-16,0 0-56 15,0-11-29-15,0 11-7 16,0-2-21-16,0 0-13 0,-6 0-15 16,0 1 1-16,-5 1 1 15,-5 0-14-15,-2 0-2 16,-1 0 1-16,-1 0 1 15,7 7 1-15,0 1-1 16,5-1 0-16,4 2 1 16,1 1-1-16,3 0 6 15,0 8-3-15,0-1 0 16,9 0-1-16,7 3-2 16,0-2 4-16,2-1-2 15,3-3-1-15,0-2 1 16,3-6-2-16,-2-3-4 15,2-3 3-15,-3 0 2 0,0-3-2 16,-4-9 5 0,-4-4 4-16,-6-4 1 0,-7 1-1 15,0-4 1-15,0 1-5 16,-9 1 1-16,-7 3 5 16,1 4-1-16,-1 3 6 15,2 5-9-15,1 3-6 16,2 2 3-16,2 1-1 15,2 0-2-15,-4 0 0 16,2 3-1-16,3 9-1 16,-1 6 2-16,6 3 0 15,1 1-1-15,0 1 1 0,0-3 1 16,8-3-1 0,1-4-2-16,-1-6 1 0,-2-3-4 15,4-4 5 1,-1 0-8-16,2 0 8 0,4-4 5 15,-3-12-2-15,-2-4-2 16,-7-1 8-16,-3-3-9 16,0 2 0-16,-5 0 3 15,-6 6-3-15,-2 8-1 16,0 4-1-16,1 4 2 16,-5 0 5-16,-2 0-2 15,0 10-2-15,4 0-1 16,3 0 6-16,8-2-3 15,2-2-1-15,2 1-2 16,0-6 0-16,0 1-1 0,0-2-2 16,0 0 3-16,0 0 0 15,0 0 0-15,0 0 0 16,0 0-8-16,0 0-22 16,0 0-39-16,0 0-143 15,0 0-252-15</inkml:trace>
  <inkml:trace contextRef="#ctx0" brushRef="#br0" timeOffset="130459.69">28497 7768 540 0,'0'0'162'0,"0"0"-151"16,0 0-2-16,0 0 44 15,0 0 45-15,0 0-23 16,-22-10-25-16,20 10-3 15,-2-1-6-15,-4 1-1 16,-2 0-18-16,-5 0-13 16,-2 0 9-16,-2 10-5 15,1 4 0-15,-1 2-2 16,3 3 10-16,4 1-4 16,7-2-3-16,5 0-1 15,0-4-10-15,3-1 3 16,12-6-5-16,7-4 3 15,4-3 0-15,2 0 4 16,2-8-1-16,0-8-3 16,-4-2-4-16,-7 0-2 0,-6-4-1 15,-9 2 3-15,-4 1 1 16,0 2-1-16,-10 3 1 16,-8 5-1-16,-3 5 0 15,-1 4 0-15,-4 0 4 16,1 3-1-16,1 8 1 15,5 1-1-15,1 0-1 16,7 2 0-16,3 3-1 16,3 0 3-16,5 0-3 15,0-3-1-15,2-3 0 16,14-4 0-16,0-4 0 16,7-3-2-16,0 0 0 15,1-1 2-15,-3-12-23 0,-1-1 15 16,-10-4-9-16,-5 2 17 15,-5 0 5-15,0 4-5 16,0 3 3-16,-11 4-2 16,-1 5 4-16,-4 0 3 15,-1 0-4-15,-2 5-2 16,1 7 2-16,6 0 10 16,6 2-4-16,6 1-7 15,0 5-3-15,2-4 1 16,14-2 2-16,5-5 1 15,3-5-4-15,7-4-1 16,-1 0-3-16,0-7-4 16,-6-6 2-16,-8 1-13 0,-7-4 11 15,-6 1 8-15,-3-2 2 16,0 0 2-16,-7 1-4 16,-5 7 6-16,-5 3-6 15,2 6 17-15,-5 0-16 16,-3 7 1-16,2 12 7 15,2 3-1-15,7-1-8 16,7 0 2-16,5-3 3 16,0-5-2-16,2-3-6 15,10-8 1-15,4-2 2 16,-1 0-15-16,4-8-1 16,-2-9-3-16,-5-4 8 0,-6-3 9 15,-6-1 2-15,0 4 3 16,0 3-2-16,-9 5 0 15,-1 7 3-15,-3 6 5 16,-1 0-9-16,-3 3 0 16,-4 17-12-16,2 7-11 15,1 3-89-15,3 6-313 16</inkml:trace>
  <inkml:trace contextRef="#ctx0" brushRef="#br0" timeOffset="131898.98">28537 8317 116 0,'0'0'27'0,"0"0"-22"0,0 0 10 15,0 0 27-15,0 0 28 16,0 0 12-16,0-28 0 15,0 26 7-15,0 1-12 16,0 1-2-16,0-1 21 16,0 1-37-16,-5-2-17 15,-1 1-5-15,-2 1-5 16,-1 0-25-16,-3 0-1 16,0 0 0-16,3 0 1 15,-1 0 4-15,-1 4 8 16,2 2-3-16,-1 1 2 15,1 2 9-15,3 3-4 16,1 1 0-16,4 3-5 0,1 1-5 16,0 2 0-16,0-4-3 15,6-2 2-15,6-5-2 16,4-4-4-16,3-4-6 16,1 0 2-16,2 0-1 15,0-10 2-15,-3-2-3 16,-7-5-2-16,-3-1-11 15,-9-4 13-15,0 0 0 16,-3 4 0-16,-14 2-2 16,1 6 3-16,-2 6-1 15,2 4 8-15,-1 0 1 16,0 0-4-16,0 10-5 0,1 4 11 16,5 0-2-1,5 0-1-15,3 1-3 0,3 1-1 16,0-3 2-16,3-4 2 15,11-4-5-15,0-3 0 16,1-2-4-16,5 0 1 16,-2-5-8-16,3-6 0 15,-4-3-10-15,-5-2 4 16,-4 3 4-16,-7 3 10 16,-1 2 1-16,0 5-1 15,0 3 5-15,-4 0 2 16,-10 7 0-16,-2 10 1 15,1 2 17-15,3-1-6 0,8-1-3 16,4-2-9 0,0-3 6-16,0-3-9 0,6-3 1 15,8-6-3-15,3 0-2 16,5 0 0-16,2-8-11 16,0-6-33-16,-4-3 17 15,-6-4 9-15,-6-2 7 16,-5-3 10-16,-3-1 1 15,0 1 1-15,-11 5 2 16,-2 7-1-16,1 7 18 16,0 4-1-16,-3 3-2 15,-1 1-1-15,-2 15-6 0,-1 5 7 16,3 0-3 0,5 3-12-16,5-2 3 0,4 4-5 15,2 3-1-15,0-2-67 16,10 3-99-16,4 0-345 15</inkml:trace>
  <inkml:trace contextRef="#ctx0" brushRef="#br0" timeOffset="132979.15">28758 8856 325 0,'0'0'186'16,"0"0"-158"-16,0 0 56 15,0 0 23-15,0 0 15 16,0 0-32-16,-80 22-19 15,68-8-27-15,0 1-14 0,1 0 10 16,4 2-11 0,1 0-2-16,0-3-3 0,5-2-7 15,1-2-11-15,0-5 4 16,0-3-3-16,8-2 7 16,9 0-12-16,2 0 4 15,5-12-2-15,-3-3-4 16,0-1-42-16,-6-1-6 15,-5 0 17-15,-7-1 22 16,-3-2 6-16,0 3 3 16,-14 1 2-16,-2 8 1 15,-1 4 1-15,-2 4 18 16,-1 0-11-16,-2 0 4 0,-1 10 3 16,1 4 6-1,4 0 3-15,4 2-3 0,7 1-12 16,5-2-4-16,2-1 0 15,0-1 1-15,12-5-4 16,6-6-5-16,0-2-6 16,3 0 5-16,-1-9-9 15,0-6-14-15,-2-4-10 16,-6-2 6-16,-6-2 9 16,-6-2 16-16,0 1 6 15,-6 5-1-15,-6 4-1 16,-1 10-1-16,1 5 33 15,-4 0-5-15,-4 14-12 16,-1 7 8-16,0 4 4 0,6 2-6 16,9-1-6-1,5-7-11-15,1-1-1 0,3-8 1 16,12-7-2-16,6-3-3 16,5-3-25-16,4-13-16 15,-3-4 0-15,-7-3-12 16,-9 1 25-16,-9 2 26 15,-2 3 2-15,0 7 4 16,-9 8-2-16,-8 2 8 16,-5 4 5-16,-8 17-13 15,-1 6-1-15,-2 1-1 16,2 2-8-16,1 0-152 0,2-1-737 16</inkml:trace>
  <inkml:trace contextRef="#ctx0" brushRef="#br0" timeOffset="136286.18">21233 6670 548 0,'0'0'465'16,"0"0"-440"-16,0 0-9 15,0 0 2-15,0 0 29 16,0 0-3-16,98-70-20 15,-59 65-19-15,2 4 2 16,-6 1-2-16,-8 0-3 0,-8 0-2 16,-8 5 0-1,-8 10 0-15,-3 5-3 16,0 3 3-16,-17 6 4 0,-9-1-1 16,-4 1-1-16,-2-2-2 15,6-3 1-15,3-4-1 16,8-6 0-16,6-4 0 15,2-3-1-15,6-1 2 16,1-1-2-16,0 2 1 16,0 0 0-16,8 2 0 15,9 1 1-15,4 0 1 16,0 1 3-16,1 1-5 16,-1 2 1-16,-6 1-1 15,-3 2 2-15,-6 1-1 16,-3 3 0-16,-3 5-1 15,0-1 2-15,-6 2-1 0,-14-2-1 16,-3-2 6-16,-6-3 7 16,-5-2 2-16,-2-5 5 15,-4-4 0-15,-5-4 8 16,5-5-1-16,4 0-21 16,7-10 14-16,10-10-11 15,10-2-9-15,9-8-22 16,5-2-55-16,31-4-30 15,14 2-291-15,13 5-227 16</inkml:trace>
  <inkml:trace contextRef="#ctx0" brushRef="#br0" timeOffset="136518.38">21664 6929 924 0,'0'0'147'16,"0"0"-112"-16,0 0 54 15,0 0-5-15,0 0-38 16,0 0-32-16,16 0-1 16,7 0-5-16,-1-2-8 15,1 0-7-15,-4 1-81 16,-5-1-79-16,-4 1-218 15</inkml:trace>
  <inkml:trace contextRef="#ctx0" brushRef="#br0" timeOffset="137189.79">22060 6813 454 0,'0'0'525'0,"0"0"-493"16,0 0-23-16,0 0 32 16,0 0 26-16,0 0-34 15,-93 80-17-15,84-49 1 16,4 3-4-16,5 3-12 15,0-1 8-15,8-2-7 16,14-7-2-16,7-7-2 16,0-8 2-16,6-9 9 15,-2-3-1-15,-1 0-8 16,-2-13 0-16,-4-6-10 16,-8-6 10-16,-4-5 2 15,-5-4 0-15,-9-1 4 16,0 0 16-16,-1 2-6 0,-18 2 3 15,-4 2-2 1,-7 4-7-16,-6 4-2 0,-5 3-2 16,-7 3-5-16,-3 4-1 15,-1 1-2-15,9 2 0 16,7 0 4-16,9-2 0 16,12 0-2-16,8 0 0 15,5-4-1-15,2-2-4 16,0-4-18-16,18 0 10 15,6 0 1-15,12 1 1 16,3 6 4-16,0 5 7 16,-1 2-2-16,-2 5 2 0,-3 1 0 15,-5 0-2 1,-7 0 1-16,-2 12 1 0,-6 5 0 16,-3 8 1-16,-3 7 8 15,-4 6 4-15,-1 6-7 16,-2 2-4-16,0 5-2 15,-6 4-10-15,-9 1-70 16,-6 3-187-16,-4-3-514 16</inkml:trace>
  <inkml:trace contextRef="#ctx0" brushRef="#br0" timeOffset="137636.65">21112 7447 446 0,'0'0'239'0,"0"0"-87"16,0 0 40-16,0 0-92 15,0 0-35-15,0 0-17 16,1 2-24-16,11 19 16 16,1 6 14-16,0 7-30 15,-4 1-2-15,-5 5-8 16,-1 2-9-16,-3 0 0 16,0 2-5-16,0-1-22 15,0-6-75-15,0-4-88 16,0-12-234-16</inkml:trace>
  <inkml:trace contextRef="#ctx0" brushRef="#br0" timeOffset="138302.29">21145 7427 663 0,'0'0'160'0,"0"0"-137"16,0 0 92-16,0 0-1 16,0 0-87-16,0 0-25 0,13-16 6 15,11 16-1-15,3 0-5 16,3 9 1-16,-2 6 0 16,-2 2-2-16,-1 5 5 15,-1 5-2-15,-7 4-2 16,-3 4 3-16,-8 4 2 15,-6 0-3-15,0 4-2 16,-17-1 2-16,-11-1-2 16,-5-2 1-16,-1-3-3 15,0-7 2-15,7-8-4 16,5-7 6-16,5-8-3 16,8-6 0-16,5 0 5 15,-1-1 7-15,5-10-4 0,0-1 0 16,0 1-5-1,3 0 12-15,15-1-14 0,9 1-2 16,6 0 1-16,7 5 1 16,-1 0 0-16,1-1 0 15,2 1-2-15,-5-1-3 16,-2 0 3-16,-4-1-1 16,-6-2-3-16,-8 1-13 15,-9-2 11-15,-6-3 6 16,-2-1 5-16,-4-4-2 15,-13-1-2-15,-3 1 1 16,0 3 4-16,1 4 2 16,1 6 2-16,1 6 3 15,3 0-11-15,-2 3 1 16,6 14 0-16,1 4 0 0,8 7-1 16,1 5 7-16,0 1-6 15,16-2-6-15,4-2-1 16,8-3-30-16,9-5-17 15,6-6-117-15,6-11-149 16,1-5-118-16</inkml:trace>
  <inkml:trace contextRef="#ctx0" brushRef="#br0" timeOffset="138544.04">21749 7572 731 0,'0'0'145'0,"0"0"-93"16,0 0 60-16,0 0-44 15,0 0-22-15,-61 90 11 16,60-51-17-16,1-2-13 16,0 2-5-16,1-5-12 15,12-1-9-15,4-5-1 16,4-1-1-16,2-4-55 15,7-6-73-15,1-10-151 16,4-7-234-16</inkml:trace>
  <inkml:trace contextRef="#ctx0" brushRef="#br0" timeOffset="138871.54">21922 7730 709 0,'0'0'284'0,"0"0"-240"16,0 0 25-16,0 0 8 16,-94 53-18-16,76-23-17 15,6-1-7-15,5-1-12 16,7-3-10-16,0-4-12 16,3-5 2-16,15-5-6 15,10-7-1-15,8-4-20 0,4 0-13 16,-1-8-16-1,-8-11 21-15,-9-2 32 0,-11-3 6 16,-9-1-1-16,-2-1 14 16,-6 3 3-16,-14 0-17 15,-5 7 2-15,-1 5-7 16,0 7 0-16,5 2-21 16,9 2-84-16,12-1-223 15,0-1-213-15</inkml:trace>
  <inkml:trace contextRef="#ctx0" brushRef="#br0" timeOffset="140353.49">22190 7433 413 0,'0'0'572'0,"0"0"-531"15,0 0 2-15,0 0 70 16,0 0-40-16,0 0-42 16,-23 41 24-16,23-14-26 15,1 3-20-15,13 2-8 16,2 0 2-16,-1-2-2 16,1-3-1-16,-2-4-35 15,-4-3-17-15,-4-7 2 16,-4-2 5-16,-2-3 10 15,0-3 11-15,-9-1 0 16,-11 4 19-16,-5 0 4 0,-5 4 1 16,-1 1 3-16,-2 2 3 15,5 2 23-15,3 4 3 16,6 0-4-16,8 2 3 16,9-1-5-16,2-1-8 15,2-2-2-15,17-3-16 16,3-5 1-16,5-4-2 15,0-6 1-15,5-1-24 16,-1 0-15-16,-3-14-2 16,-2-3 4-16,-7-3 25 15,-10-1 12-15,-8-1 8 16,-1-5 6-16,-1 1 4 0,-16-3 1 16,-2 5-15-16,1 5 8 15,6 9-1-15,6 4 19 16,3 5-11-16,3 1-7 15,0 0-11-15,0 3-1 16,0 13 2-16,5 7 12 16,11-1-13-16,6-1 3 15,7-1-4-15,5-4 0 16,2-7-7-16,4-3-16 16,-1-6-24-16,-5 0-8 15,-2-1-13-15,-6-13 5 16,-7-3 5-16,-5-2 39 15,-9 0 19-15,-5-4 6 0,0-1 27 16,-5 1 1-16,-14 0-2 16,-2 4-15-16,0 5-1 15,3 5 5-15,5 9 6 16,2 0-9-16,3 0-6 16,2 12-4-16,4 6 5 15,2 6 15-15,0 0-18 16,16 2 10-16,2-1-13 15,6-3-2-15,0 0 0 16,1-4-5-16,-1-5-2 16,3-4-7-16,0-6-10 15,0-3-22-15,-2 0 29 0,0 0-23 16,-5-10-21-16,-1-4 17 16,-7-5 5-16,-4-3 12 15,-4-5 19-15,-4-4 1 16,0-3 1-16,-4-1 2 15,-10 4 9-15,1 6 5 16,0 10 9-16,2 4 11 16,3 9 11-16,3 0-20 15,2 2-11-15,1 0 19 16,1 0-15-16,1 0-13 16,0 0 5-16,0 0-3 15,0 0-6-15,0 0 0 16,0 3-2-16,0 4 11 0,0 0-10 15,3-1 9 1,4 1-9-16,0-3 0 0,-1 0 3 16,4 0-4-16,1-2 2 15,1-2 1-15,0 0 0 16,0 0 3-16,-4 0-4 16,-5 0-1-16,-2 0 7 15,-1 0-7-15,0-4 8 16,0-5-4-16,0-2 14 15,-9-2-8-15,-6 1-6 16,0-1-5-16,-1 4 0 16,1 6-1-16,4-1-1 0,3 3 2 15,3 1-2-15,4 0 0 16,1 0 2-16,0 0-1 16,0 0 0-16,0 0-7 15,13 0 8-15,7 0 6 16,5 0-5-16,3 0 4 15,0 0-1-15,2-4-2 16,-3-2-2-16,-3 0 2 16,-1 2-2-16,-9 3 0 15,-6-1 0-15,-7 2 1 16,-1 0 0-16,0 0 5 16,0 0 6-16,0 0 0 15,0 0-5-15,0 6-2 16,0 9-1-16,-1 11 29 15,-2 3-19-15,-2 8 9 0,2 3 1 16,-1 3-7 0,1-2-11-16,0 2-5 0,-2-1-1 15,4 2-53-15,-1-2-94 16,-1-1-347-16</inkml:trace>
  <inkml:trace contextRef="#ctx0" brushRef="#br0" timeOffset="140908.98">21188 8354 813 0,'0'0'138'0,"0"0"-105"15,0 0 47-15,0 0 6 16,152-17 29-16,-39 4-34 16,17 0-41-16,9 1-28 0,-2 0-4 15,-14 2-5 1,-19 0-1-16,-22 3-2 0,-24 1-3 16,-22 2-4-16,-18 1-13 15,-14 2-8-15,-4 1-28 16,-19 0-96-16,-23 10-124 15,-24 11-417-15</inkml:trace>
  <inkml:trace contextRef="#ctx0" brushRef="#br0" timeOffset="141171.92">21303 8712 549 0,'0'0'314'0,"0"0"-306"16,0 0 18-1,0 0 146-15,0 0-54 0,94-16 5 16,-5-4-59-16,21-3-30 16,9-3-21-16,5 2-2 15,-10 2 1-15,-14 2-4 16,-21 6 2-16,-26 1-9 16,-22 7 9-16,-15 2 10 15,-11 2-3-15,-5 2-6 16,0 0-11-16,-6 0-21 15,-24 0-84-15,-23 0-649 16</inkml:trace>
  <inkml:trace contextRef="#ctx0" brushRef="#br0" timeOffset="149496.7">10076 13215 397 0,'0'0'140'0,"0"0"-110"16,0 0 39-16,0 0 40 15,0 0-19-15,0 0-19 16,0 0-16-16,-9-4-13 16,9 4 0-16,0 0-22 15,0 0 9-15,0 0 3 16,0 0-10-16,0 0-1 15,0 0-1-15,0-2 3 16,0 1 0-16,12-2-4 16,9-1-12-16,15 0 4 15,3-1-5-15,5 4-6 0,-2 1 3 16,-6 0-3-16,-6 1 0 16,-5 11-2-16,-7 0 1 15,-9 0-5-15,-3 1 2 16,-6 0 4-16,0 1 0 15,0 1 4-15,0 2-3 16,0 2 0-16,0 2 2 16,0 3 0-16,0 2-3 15,0 0 2-15,0 3-1 16,0-2 2-16,0-2 3 16,-6 0-4-16,-3-2 2 15,-6-2 9-15,-4-3-3 16,-8-1 5-16,-5-3-2 0,-6 1 0 15,1-5-6 1,1-2-1-16,7-4-6 0,11-4 3 16,5 0 1-16,7 0 2 15,0-1-1-15,1-9 0 16,1-6-5-16,3-2-5 16,1-5-46-16,0-3-90 15,1-4-434-15</inkml:trace>
  <inkml:trace contextRef="#ctx0" brushRef="#br0" timeOffset="149912.59">10527 13262 390 0,'0'0'149'0,"0"0"-135"16,0 0 14-16,0 0 37 16,0 0 28-16,0 0 5 15,-18-14 7-15,18 14-31 16,-2 0-37-16,-1 0-2 15,-4 0-5-15,-6 10-9 0,-6 9 4 16,-3 5 2-16,0 3 17 16,5 1-14-16,1 1-8 15,4 4 1-15,4-3-12 16,5-1 4-16,3-1-2 16,0-3-5-16,0 0-7 15,17-5-1-15,10-4 0 16,10-3-13-16,14-6-109 15,7-7-209-15,2 0-337 16</inkml:trace>
  <inkml:trace contextRef="#ctx0" brushRef="#br0" timeOffset="150480.94">10882 13216 637 0,'0'0'310'15,"0"0"-297"-15,0 0-6 16,0 0 24-16,0 0 61 16,-60 77-12-16,56-43-40 15,4-1-18-15,0-2-10 16,8-4-1-16,11-7-9 0,6-8 4 15,8-7-3-15,6-5-3 16,4-3-28-16,-3-19-36 16,-1-3 15-16,-8-3 36 15,-7 1-17-15,-9 2 30 16,-11 3 0-16,-4 6 3 16,0 4 24-16,0 7 8 15,-4 3-9-15,-3 2 4 16,1 0-10-16,-2 9-9 15,0 11 9-15,4 4 8 16,4 2-13-16,0 6-2 16,9 1-12-16,11 5 6 0,2-3-3 15,2 4-3 1,-2-1-1-16,-1 0 0 0,-3 3 6 16,-3 0-6-16,0 1 1 15,-8-2 0-15,-4-4 0 16,-3-4-1-16,0-7 0 15,-18-6 1-15,-9-1 1 16,-11-6 5-16,-6-6-6 16,2-6 2-16,1 0-2 15,20-16-2-15,18-16-3 16,4-16-80-16,35-13-203 16,14-11-420-16</inkml:trace>
  <inkml:trace contextRef="#ctx0" brushRef="#br0" timeOffset="150889.5">11565 13198 459 0,'0'0'479'16,"0"0"-448"-16,0 0 24 15,0 0 36-15,0 0-35 16,0 0-14-16,-21-3-8 16,60 3-11-16,18 0 2 15,11 2-20-15,1-1 8 0,-4 3-13 16,-12 1-2-16,-9 3 2 16,-8 4 0-16,-10-2-6 15,-10 3 4-15,-6 2 0 16,-10 3-2-16,0 2 4 15,-11 6 11-15,-13 5 18 16,-6 6-8-16,-1 2-5 16,-2 5 1-16,9 1-3 15,1 1-6-15,7-2-7 16,9-1 2-16,2-1 0 16,5-2-2-16,0-4-1 15,8-3-6-15,11-10-143 16,-2-7-391-16</inkml:trace>
  <inkml:trace contextRef="#ctx0" brushRef="#br0" timeOffset="151683.1">10282 14330 562 0,'0'0'235'0,"0"0"-211"0,0 0 80 16,0 0 48-16,0 0-74 15,0 0-27-15,-22-6-13 16,22 6-14-16,0 0-18 15,0 0 3-15,0 0 2 16,0 0 10-16,0 0-6 16,-2 0-6-16,2 0 0 15,-1 0-1-15,1 0-1 16,0 0 0-16,0 0-4 16,0 0 2-16,0 0 1 15,0 0-5-15,0 0 7 16,0 0-7-16,0 0 3 0,0 0-2 15,0-2 4 1,0 0-6-16,0-7-59 0,6-7-211 16</inkml:trace>
  <inkml:trace contextRef="#ctx0" brushRef="#br0" timeOffset="152258.51">11553 13243 84 0,'0'0'0'0,"0"0"-11"15,0 0-28-15,0 0 15 16</inkml:trace>
  <inkml:trace contextRef="#ctx0" brushRef="#br0" timeOffset="153850.2">11500 13254 388 0,'0'0'53'0,"0"0"-20"16,0 0 37-16,0 0 1 15,0 0 8-15,0 0 11 16,35 1-26-16,-17-1-23 16,6 0-13-16,1 3 3 15,4-1 4-15,2-1-15 16,3-1-7-16,2 0-5 15,3 0-1-15,-3 0-6 16,4 0 1-16,-3 1 0 16,-5 2-1-16,-4 0-2 0,-4 2-2 15,-6-3 1 1,-5 1-1-16,-7-1 2 0,-1 1-7 16,-5-2 4-1,0 0-5-15,0 2-4 0,0 2 6 16,0 0 7-16,-5 5 10 15,-8 1-4-15,2 3 4 16,-4 0 3-16,1 1-4 16,0 3-1-16,-2-2 6 15,2 3-2-15,1 1 2 16,-1 3 1-16,3 2-6 16,2 0 10-16,1-1-7 15,2 3-1-15,-3-1-5 0,3 3 12 16,-1 1-14-1,1 1 3-15,-6 0-2 0,1 0 6 16,-2-2-5-16,-2-2 1 16,0-4 4-16,0-3-4 15,0-4-2-15,-1-3 6 16,5-2 2-16,1-3-8 16,4-3 0-16,5-3 5 15,1-1-7-15,0-1 4 16,0 0-4-16,0 0 4 15,0 0 4-15,4 0-2 16,20 0-2-16,12-1 32 0,13-10-14 16,6-1-14-1,5 1-6-15,1 0-1 0,-2-2-3 16,-6 2 1-16,-6-2-2 16,-6 2 0-16,-7 3 2 15,-5 1-1-15,-6 4-1 16,-9 1 0-16,-4-1-2 15,-5 1 2-15,-4 2 0 16,-1 0 3-16,0 0 2 16,0 0-2-16,0 0-2 15,0 0-1-15,0 0-8 16,-3 0-74-16,-19 0-220 16</inkml:trace>
  <inkml:trace contextRef="#ctx0" brushRef="#br0" timeOffset="154767.17">10373 14337 692 0,'0'0'333'16,"0"0"-313"-16,0 0-4 15,0 0 34-15,0 0-15 16,0 0-5-16,-66 53 22 15,36-17-9-15,5 2-15 16,6 3-1-16,7-2-5 16,7-2 1-16,5-5-4 15,3-4-9-15,21-8-6 16,10-6-2-16,10-8 8 16,6-6-5-16,0 0 5 15,-4-17-6-15,-6-6 1 16,-11 0 1-16,-10-7-4 0,-13 0 0 15,-6-1-2-15,-3-1-2 16,-24 2 2-16,-10 5 3 16,-6 5-3-16,-2 6-3 15,-6 9 3-15,3 5-2 16,-1 0 1-16,6 9-3 16,11 5-16-16,15 5-48 15,15 1-75-15,2-4-156 16,19 1-71-16</inkml:trace>
  <inkml:trace contextRef="#ctx0" brushRef="#br0" timeOffset="155184.85">11137 14371 1056 0,'0'0'32'0,"0"0"-22"15,0 0 79-15,0 0-36 16,-106 8-1-16,75 16-1 16,4 3-11-16,9 2-24 0,8 2-2 15,8 0-14 1,2-1 2-16,6-3-2 15,13-4 0-15,13-8 0 0,5-8 0 16,8-7-29-16,1 0-28 16,-1-10-7-16,-11-11-5 15,-9-5 47-15,-13-1 22 16,-9-2 5-16,-3-2 7 16,-7 3-11-16,-15 1 22 15,-7 6-12-15,-2 7 5 16,0 8-8-16,-2 6-8 15,4 0 0-15,8 10-14 16,13 4-21-16,8-1-236 0,11-2-117 16</inkml:trace>
  <inkml:trace contextRef="#ctx0" brushRef="#br0" timeOffset="155618.48">11798 14332 762 0,'0'0'58'0,"0"0"-50"15,0 0 84-15,0 0 7 16,0 0-36-16,-88 12-13 15,76 5-14-15,0 5-5 0,6 3-3 16,6 3-8-16,0-3 3 16,0 0-10-16,16-2-2 15,4-3-8-15,11-6 2 16,6-6-4-16,4-6-1 16,2-2 0-16,-1 0-77 15,-8-9 15-15,-6-6-6 16,-13-5 47-16,-6-2 21 15,-9 0 11-15,0-2 32 16,-21-1 4-16,-7 0-7 16,-8 5-5-16,-8 7-6 0,-6 8-13 15,-8 5-10 1,1 5-6-16,2 13-2 0,9 6-5 16,7-1-109-16,17-2-330 15</inkml:trace>
  <inkml:trace contextRef="#ctx0" brushRef="#br0" timeOffset="159143.19">13819 12957 578 0,'0'0'179'15,"0"0"-160"-15,0 0 9 16,0 0 31-16,0 0-3 15,-80 50 23-15,68-16-21 16,-1 5-1-16,4 7-26 16,1-1-2-16,5-1 7 15,3-5-8-15,0-5-16 0,9-6 5 16,12-7-5-16,5-4-4 16,7-7 1-16,3-6 9 15,5-4-11-15,-2 0-1 16,-5-18 0-16,-4-4-3 15,-11-6-1-15,-11-7 3 16,-8 0 0-16,0-3-2 16,-19-1-3-16,-7 2 0 15,-6 4 7-15,-2 7-2 16,0 8-4-16,1 6-1 16,2 11 0-16,4 1-1 15,1 6-21-15,7 15-76 0,5 4-56 16,10-1-221-16</inkml:trace>
  <inkml:trace contextRef="#ctx0" brushRef="#br0" timeOffset="159838.62">14149 13294 601 0,'0'0'94'15,"0"0"21"-15,0 0 65 16,0 0-81-16,0 0-44 15,0 0-30-15,-51 36-3 16,35-13 20-16,7 1-21 16,4-3-11-16,5-1 0 15,0-3-7-15,14-4 0 0,8-6 4 16,4-4-5 0,3-3 3-16,1 0-5 0,-1-8-33 15,-8-12-7-15,-5-2 25 16,-8-2 12-16,-8-1 1 15,0-1 4-15,-8 2-2 16,-7 5 0-16,-1 4 0 16,-2 8-1-16,0 1-7 15,0 6-72-15,4 0-309 16</inkml:trace>
  <inkml:trace contextRef="#ctx0" brushRef="#br0" timeOffset="160407.35">15344 12927 711 0,'0'0'29'0,"0"0"6"15,0 0 82-15,-109-7-30 16,69 7-19-16,6 3-9 16,4 9-7-16,9 7-18 15,8 4-19-15,8 2 4 16,5 2 0-16,2-1-10 16,20-3 3-16,9-5-6 15,8-5 0-15,6-7-3 16,3-6-3-16,-1 0-1 0,-8-3-32 15,-9-13-2-15,-12-3 28 16,-12-5 7-16,-6 0 5 16,0-2-1-16,-17 2 7 15,-6 3 4-15,-3 4-3 16,1 6 1-16,5 4-5 16,7 7-2-16,4 0-3 15,5 0-6-15,4 18-20 16,0 7-47-16,0 4-169 15,10 0-224-15</inkml:trace>
  <inkml:trace contextRef="#ctx0" brushRef="#br0" timeOffset="160635.13">15590 13096 893 0,'0'0'195'0,"0"0"-181"15,0 0 23-15,0 0-18 16,0 0 26-16,-48 72-29 16,44-39-8-16,-2 3-8 15,3 1-1-15,0-4-125 0,-1-6-274 16</inkml:trace>
  <inkml:trace contextRef="#ctx0" brushRef="#br0" timeOffset="161159.01">16305 12756 795 0,'0'0'46'16,"0"0"-31"-16,0 0 63 16,-81-12 8-16,59 16-17 15,3 17-15-15,4 7-11 16,6 7-13-16,6 2-12 16,3 1-6-16,0-1-3 0,10-6-3 15,14-6-3 1,4-5 1-16,5-8-1 0,1-10-3 15,1-2-14-15,-2 0-18 16,-5-18 15-16,-7-6 17 16,-6-4 5-16,-9-4 1 15,-6-3-6-15,0 3 15 16,-12 4 4-16,-10 6-2 16,-2 10-10-16,1 7 1 15,4 5-2-15,0 0-4 16,5 19-2-16,8 8-20 15,6 6-115-15,0 0-273 16</inkml:trace>
  <inkml:trace contextRef="#ctx0" brushRef="#br0" timeOffset="161507.07">16568 13014 837 0,'0'0'139'15,"0"0"-134"-15,0 0-1 16,0 0 13-16,0 0-12 16,0 0-3-16,86-5 0 15,-71 12-2-15,-5 1-6 0,-5 1-4 16,-5 4 0-16,0 0 10 15,0 6 5-15,-6 3 2 16,-10 0 19-16,-1 2 3 16,4-2 5-16,2-5-19 15,7 0 5-15,4-4-4 16,0-3-4-16,7-5-11 16,20-5 2-16,9 0-3 15,10-3-87-15,6-17-293 16</inkml:trace>
  <inkml:trace contextRef="#ctx0" brushRef="#br0" timeOffset="161967.03">17497 12548 836 0,'0'0'27'0,"0"0"-12"16,0 0 88-16,0 0-13 15,-89 95-36-15,75-53-10 0,6 2-9 16,6-1-14-16,2-4-13 15,0-6-5-15,13-10 2 16,5-4-2-16,6-9-3 16,3-8-10-16,3-2-16 15,-1-5-1-15,0-16-9 16,-7-9 36-16,-4-7 5 16,-5-6-5-16,-8-4 3 15,-5-6-3-15,-5 5 0 16,-17 7 5-16,-3 14-5 15,-2 11 17-15,3 15-7 16,1 1-3-16,3 8-7 16,5 17 0-16,6 10-3 15,4 3-58-15,5 1-260 0,0-1-236 16</inkml:trace>
  <inkml:trace contextRef="#ctx0" brushRef="#br0" timeOffset="162510.23">17885 12783 711 0,'0'0'228'16,"0"0"-200"-16,0 0 53 15,0 0 2-15,0 0-22 16,0 0-37-16,20 0-10 16,-4 0-10-16,0 0-4 15,1 0-20-15,-7 4 1 16,-5 2 7-16,-3 2-10 15,-2 2 6-15,0 1-2 16,-4 2 18-16,-6 0 0 16,-6 1-3-16,2-1 3 0,0-1 0 15,3-1 0-15,3-1 0 16,3-2 1-16,5-1-1 16,0-2-3-16,0 1-13 15,8-3 12-15,1 0 4 16,1 0 1-16,-2-2 7 15,-4 2-5-15,1 3 2 16,-2 0 1-16,4 4 7 16,-3 0-6-16,1 4-1 15,1 2 0-15,-1 2-3 16,-2 2-2-16,-3-2-2 16,0 2-1-16,-11-2-38 0,-14-1-73 15,-10-4-129 1,-8-6-267-16</inkml:trace>
  <inkml:trace contextRef="#ctx0" brushRef="#br0" timeOffset="163309.28">18962 12412 725 0,'0'0'108'0,"0"0"-72"16,0 0 87-16,0 0-45 16,-97 5-24-16,72 15-5 0,1 10-13 15,3 5-9-15,8 10-7 16,3 4-3-16,6-2-2 16,4-1-2-16,6-7-2 15,15-8-5-15,12-8-3 16,8-9 1-16,8-10 1 15,4-4-5-15,1 0-13 16,-6-20-37-16,-12-7 6 16,-11-8 27-16,-12-7 17 15,-13-6-1-15,0 0-2 16,-18 1 3-16,-12 8 0 16,-4 10 5-16,1 11-1 0,2 11-1 15,4 7-2 1,5 0 1-16,5 10-2 0,8 11-14 15,9 8-67-15,0 6-153 16,11 3-96-16</inkml:trace>
  <inkml:trace contextRef="#ctx0" brushRef="#br0" timeOffset="163827.1">19912 12934 930 0,'0'0'82'15,"0"0"-58"-15,0 0 49 16,0 0-49-16,-107-22 17 16,47 22 21-16,-10 0-10 15,-10 0-15-15,-7 0-16 16,8 0-12-16,15-2 5 16,25-1 7-16,23-1-10 15,16-4-1-15,0-5 0 0,16-5-10 16,20-7-3-16,13 3-5 15,11 1-6 1,0 1-6-16,-8 2-1 0,-13-1 1 16,-11 5 16-16,-12 3 4 15,-10 5 0-15,-6 3 6 16,0 2 16-16,0 1 0 16,0 0-11-16,-11 0-6 15,-5 7-4-15,-1 14-2 16,2 9 2-16,5 8-1 15,5 3 0-15,5 2-3 16,0 0 2-16,10-1-22 16,17-5-61-16,10-9-162 15,11-11-263-15</inkml:trace>
  <inkml:trace contextRef="#ctx0" brushRef="#br0" timeOffset="164261.13">20648 12351 769 0,'0'0'194'0,"0"0"-174"0,0 0 67 15,0 0-26-15,-98 32 6 16,63 2 4-16,1 8-17 16,3 4-30-16,7 3-5 15,7 1-11-15,9-7-4 16,8-6-3-16,0-12 0 16,20-9-1-16,10-9-2 15,6-7-6-15,4-4-31 16,-1-20 9-16,-5-10 28 15,-8-9 2-15,-10-7 2 16,-6-5 1-16,-10 1-2 16,0 7 2-16,-5 9-1 15,-12 15 3-15,-1 10 2 0,0 10-6 16,-1 3-1-16,4 3-6 16,2 16-61-16,10 7-141 15,3 4-196-15</inkml:trace>
  <inkml:trace contextRef="#ctx0" brushRef="#br0" timeOffset="164760.34">21174 12587 679 0,'0'0'218'0,"0"0"-201"16,0 0 20-16,0 0 2 16,-81-7 22-16,51 11-11 15,3 12-19-15,2 3-21 16,3 5-5-16,3 0 0 15,5 2-1-15,4-4-4 16,7 1-11-16,3-5-36 16,0-3-35-16,17-6 72 0,2-5 10 15,4-3 0-15,-3-1-3 16,0 0 3-16,-1 0 3 16,-4 0 4-16,0 2-4 15,-1 2-1-15,-4 2 3 16,-1 4-3-16,-1 1 2 15,-4 3 1-15,-1 4-3 16,-3 1 0-16,0 2 0 16,-9 1 0-16,-9-1 1 15,-6-6 6-15,-4-2-2 16,-5-5 1-16,-5-6-2 16,-5-2-6-16,2-2-16 15,6-16-141-15,17-9-142 16</inkml:trace>
  <inkml:trace contextRef="#ctx0" brushRef="#br0" timeOffset="165262.2">22040 12221 589 0,'0'0'190'16,"0"0"-172"-16,0 0 70 16,0 0-20-16,0 0-3 15,0 0 9-15,-74 16-12 16,60 18-8-16,-1 7-13 15,6 8-6-15,2 1-19 16,4 0-6-16,3-3-5 16,0-4 0-16,7-6-4 15,14-10 3-15,3-7-2 16,7-12-2-16,5-7-10 0,1-1-17 16,-1-17-29-16,-3-13 21 15,-5-8 25-15,-7-5 3 16,-7-1-9-16,-10-2 7 15,-4-3 8-15,0 1 1 16,-16 5 8-16,-5 8 0 16,0 14 3-16,3 8 0 15,3 8-1-15,2 5-10 16,-1 0-2-16,8 9-2 16,2 11 0-16,4 4-39 15,0 4-153-15,0 2-114 16</inkml:trace>
  <inkml:trace contextRef="#ctx0" brushRef="#br0" timeOffset="165682.76">22424 12576 940 0,'0'0'33'0,"0"0"-27"16,0 0 48-16,0 0 28 0,-85 56-20 15,69-26-20 1,0 4-9-16,7 2-18 0,2 3-6 15,5-3-2-15,2-4-3 16,0-4 1-16,11-5-5 16,8-6-1-16,2-7-12 15,4-6-4-15,-1-4-30 16,-2 0 23-16,-3-15 24 16,-6-7 4-16,-7-1 1 15,-6-3-5-15,0-1 16 16,-2 1-2-16,-14 2-9 15,2 5-5-15,1 7-4 16,6 4-22-16,7 4-150 0,0 0-446 16</inkml:trace>
  <inkml:trace contextRef="#ctx0" brushRef="#br0" timeOffset="166214.91">23307 12182 508 0,'0'0'121'0,"0"0"-49"16,0 0 35-16,0 0-30 16,0 0-12-16,0 0 24 15,-79 29-12-15,56 4-35 16,8 6-9-16,5 4-12 15,4-1-9-15,6-2-8 16,0-7 3-16,16-6-4 16,7-5 0-16,3-11-3 0,4-5-3 15,0-6-2-15,1-5-17 16,-2-15-5-16,-1-8 22 16,-2-5 5-16,-4-6 0 15,-7-4 2-15,-5-4 0 16,-8 2-1-16,-2 4 4 15,-5 10-1-15,-9 10 4 16,-3 11-5-16,1 10-3 16,1 4-2-16,0 21-8 15,6 9-90-15,3 6-237 16,6 3-333-16</inkml:trace>
  <inkml:trace contextRef="#ctx0" brushRef="#br0" timeOffset="166596.34">23669 12487 865 0,'0'0'222'16,"0"0"-197"-16,0 0-4 15,0 0-10-15,0 0 1 16,0 0-8-16,87-39-1 16,-54 39-2-16,1 0-1 15,-9 0-12-15,-4 0-24 0,-5 0 23 16,-8 2 13-16,-4 2-1 16,-4 2 2-16,0-1 4 15,0 2 7-15,-6 5 25 16,-10 8-4-16,-2 8 13 15,-4 11-1-15,-2 7-22 16,0 9-1-16,0 2-14 16,-4 3-6-16,-5 6-2 15,-6 5-34-15,-7-1-136 16,-9-1-355-16</inkml:trace>
  <inkml:trace contextRef="#ctx0" brushRef="#br0" timeOffset="167664.1">13955 14283 430 0,'0'0'141'0,"0"0"-6"16,0 0 73-16,0 0-49 16,0 0-51-16,0 0-13 15,0-21-25-15,0 21-20 16,0 0-26-16,-1 15-13 15,-2 15-11-15,-2 13 31 16,4 5-9-16,1 7-7 16,0 1 4-16,4-2-2 0,8-4-10 15,3-5 0-15,-1-8-1 16,-3-7-5-16,1-8 2 16,-1-8-3-16,-4-7 0 15,-2-2 2-15,-4-5-4 16,-1 0 0-16,0 0-27 15,0-16-60-15,0-14-265 16</inkml:trace>
  <inkml:trace contextRef="#ctx0" brushRef="#br0" timeOffset="168198.14">15541 14216 672 0,'0'0'97'0,"0"0"-51"16,0 0 66-16,0 0-13 15,0 0-60-15,0 0 21 16,-34 84-2-16,19-50-26 15,4-2-11-15,8-2 0 16,3-5-13-16,9-3 1 16,23-8-4-16,14-8 1 15,11-6-6-15,7 0-13 16,-1-15-70-16,-10-6-13 16,-12-6-35-16,-15-3 104 15,-11-2 27-15,-15-1 0 0,0 1 0 16,-22 4 16-1,-9 5 3-15,-7 9 5 0,-5 8-11 16,1 6-13-16,5 0-18 16,5 3-203-16,16 3-417 15</inkml:trace>
  <inkml:trace contextRef="#ctx0" brushRef="#br0" timeOffset="168691.5">16829 13968 615 0,'0'0'150'16,"0"0"-131"-16,0 0 33 15,0 0 15-15,0 0 39 16,0 0-18-16,-61 72-13 16,53-39-31-16,4 2-16 15,4 0-21-15,0-2 2 0,7-7-5 16,14-4 2-16,7-8-5 15,10-6-1-15,8-6-24 16,2-2-38-16,-1-4-31 16,-9-15-53-16,-10-5 89 15,-13-2 51-15,-12-6 6 16,-3 2 13-16,-8-3 20 16,-21 0 15-16,-10 5-1 15,-9 4-7-15,0 6-6 16,-2 6-11-16,6 8-20 15,7 4-3-15,10 0-27 16,11 0-173-16,13 7-232 16</inkml:trace>
  <inkml:trace contextRef="#ctx0" brushRef="#br0" timeOffset="169148.31">18083 13820 327 0,'0'0'472'0,"0"0"-454"15,0 0-16-15,0 0 16 16,0 0 51-16,-84 78-4 16,73-49 5-16,6-1-36 15,5-3-16-15,0-5-10 16,14-8-1-16,11-3 0 15,8-9 0-15,6 0-7 16,1 0-8-16,-3-13-45 16,-4-5 16-16,-6-7 26 15,-12 0 11-15,-8-1 4 16,-7-4 7-16,0 1 4 0,-23 4 7 16,-7 5-12-16,-6 8-7 15,-6 7-3-15,-1 5-7 16,4 0-179-16,8 5-442 15</inkml:trace>
  <inkml:trace contextRef="#ctx0" brushRef="#br0" timeOffset="169765.25">19511 13751 593 0,'0'0'70'0,"0"0"-30"16,0 0 74-16,0 0-34 15,-91 10-5-15,75 11 8 16,5 9-22-16,7 3-27 16,4 0-8-16,0-2-9 15,4-6-8-15,19-5-4 16,7-6 0-16,7-10-5 15,3-4-5-15,-3 0-28 0,-2-8 6 16,-7-10 5-16,-7-5 22 16,-9-4 3-16,-7-3 0 15,-5 1 1-15,-3-3 3 16,-19 2-3-16,-6 5 0 16,-3 8-3-16,-2 7-1 15,8 10-11-15,11 0-190 16,14 0-191-16</inkml:trace>
  <inkml:trace contextRef="#ctx0" brushRef="#br0" timeOffset="170349.54">20794 13522 459 0,'0'0'158'15,"0"0"-138"-15,0 0 9 16,0 0 29-16,0 0 56 16,0 0 3-16,12 0-28 15,-12 0-48-15,-7 8-21 16,-5 8 8-16,0 7 4 15,2 1-10-15,6 4-3 16,4 1-13-16,0 0-1 16,17-2-5-16,4-4 0 15,7-6-2-15,5-8-28 0,7-6-21 16,0-3-39 0,-1-3-19-16,-6-15 29 0,-8-10 46 15,-7-5 34-15,-12-3 2 16,-6-1 9-16,-1 2 43 15,-25 1 9-15,-5 4 1 16,-5 6-25-16,-3 10-8 16,-1 10-19-16,4 4-7 15,4 4-5-15,11 15-2 16,13 5-146-16,8 3-201 16</inkml:trace>
  <inkml:trace contextRef="#ctx0" brushRef="#br0" timeOffset="170937.71">22194 13271 62 0,'0'0'693'0,"0"0"-652"15,0 0-2-15,0 0 44 0,0 0-46 16,0 0-2-16,-72 30-2 15,72-8-4-15,2 2-6 16,23 2-6-16,14-5-1 16,10-4-11-16,9-7-5 15,0-6-1-15,-7-4-30 16,-8 0-6-16,-11-10 37 16,-13-8 7-16,-12-3 8 15,-7-2 8-15,0-1 6 16,-23 0-17-16,-10 3-8 15,-6 5-4-15,-3 5 4 16,5 8-4-16,9 3-37 16,16 0-145-16,12 0-128 15</inkml:trace>
  <inkml:trace contextRef="#ctx0" brushRef="#br0" timeOffset="171503.4">23656 13290 298 0,'0'0'236'16,"0"0"-196"-16,0 0 19 16,0 0 4-16,0 0 4 0,-91 11 43 15,69 3-1 1,0 5-34-16,3 3-27 0,4 1-21 16,5-2-15-16,8-3 4 15,2-1-5-15,2-6-5 16,17-4 0-16,6-4 4 15,4-3-4-15,1-3-3 16,-6-14 0-16,-3-5-1 16,-7-5 0-16,-6-1 0 15,-7-2-1-15,-1 1 0 16,-4 6 1-16,-26 10 2 16,-19 11-4-16,-24 2-6 0,-33 9-139 15</inkml:trace>
  <inkml:trace contextRef="#ctx0" brushRef="#br0" timeOffset="172669.34">10407 15262 308 0,'0'0'369'15,"0"0"-312"-15,0 0 99 0,0 0 0 16,0 0-68 0,0 0-40-16,-53 38 11 15,42-11-13-15,2 7 0 0,2 4-27 16,7 0-5-16,0 0 5 16,3-4-8-16,13-6-4 15,6-4-7-15,3-5 0 16,3-10 5-16,3-4-5 15,-1-5-36-15,-5 0 25 16,-5-18 11-16,-11-9 2 16,-8-6 0-16,-1-3 4 15,-1-4-4-15,-20-1 0 16,-2 4 3-16,-7 5-2 16,-1 11 3-16,0 10-6 15,2 9-6-15,1 2 4 0,4 8-12 16,9 9-91-16,10 6-106 15,5-3-251-15</inkml:trace>
  <inkml:trace contextRef="#ctx0" brushRef="#br0" timeOffset="173122.63">11158 15143 549 0,'0'0'452'15,"0"0"-413"-15,0 0-20 16,0 0 14-16,0 0 88 15,-42 71-48-15,30-34-24 16,2 0-12-16,7 1-21 16,3-3-7-16,0-5-7 15,17-6 2-15,6-6 2 16,7-7-6-16,5-8-4 16,0-3-15-16,-1 0-7 15,-4-14-12-15,-9-8 7 16,-9-8 30-16,-9-6 1 0,-3-3 2 15,-8-4 2-15,-17 1 0 16,-6 5 0-16,-7 11 10 16,0 11-7-16,3 10-6 15,7 5-1-15,10 1-5 16,6 17 0-16,9 1-6 16,3 9-59-16,9-2-98 15,18-1-181-15</inkml:trace>
  <inkml:trace contextRef="#ctx0" brushRef="#br0" timeOffset="173553.32">11936 14977 601 0,'0'0'336'0,"0"0"-246"0,0 0 28 16,0 0-13-16,0 0-35 15,0 0-42-15,-5 32-13 16,5 1 34-16,0 7-13 16,10 3-15-16,-4 4-3 15,5 1 8-15,-5 1-14 16,1 2-2-16,-3-3-4 16,1-5 2-16,-2-5-7 15,0-7 4-15,-2-6-3 16,1-5-2-16,1-6 0 15,1-4-1-15,-4-2-25 16,0-5-59-16,-18-3-203 16</inkml:trace>
  <inkml:trace contextRef="#ctx0" brushRef="#br0" timeOffset="174520.28">14280 15250 429 0,'0'0'169'16,"0"0"-126"-16,0 0 100 15,0 0-42-15,0 0 25 16,0 0-41-16,-4-36-14 15,4 36-7-15,-3 0-26 16,2 0-21-16,-7 0-5 16,-6 18-7-16,-8 8-2 15,-5 6 9-15,4 4 1 0,6-3 3 16,8 0-10-16,6-2 2 16,3-4-1-16,9-3-5 15,18-4-2-15,10-10 1 16,10-7 3-16,8-3-4 15,3-6-12-15,-3-12-29 16,-13-8 10-16,-11-4 18 16,-15-6 13-16,-14 0 4 15,-2-1-2-15,-15 1 4 16,-18 6 4-16,-5 2 2 16,-7 10-12-16,2 8 4 0,7 8-4 15,9 2-6 1,15 2-92-16,12 4-330 0</inkml:trace>
  <inkml:trace contextRef="#ctx0" brushRef="#br0" timeOffset="175137.42">15948 14916 619 0,'0'0'329'0,"0"0"-283"16,0 0 72-16,0 0-33 15,0 0-61-15,0 0 24 16,-4 96 2-16,4-49-21 0,0 1 8 16,3 0-22-16,7-1 2 15,2-5-10 1,-1-3-2-16,-2-4-3 0,2-8-2 16,-2-3 0-16,-2-4-72 15,-3-8-148-15,-4-8-374 16</inkml:trace>
  <inkml:trace contextRef="#ctx0" brushRef="#br0" timeOffset="175922.36">17333 14797 627 0,'0'0'218'16,"0"0"-186"-16,0 0 63 15,0 0-6-15,0 0-34 16,0 0-15-16,-55 39 19 16,29-4-15-16,3 2-15 15,8-2-14-15,5-2 2 16,9-5-11-16,1-5-6 0,4-6 0 15,23-9-1 1,9-6-10-16,9-2-45 0,6-7-36 16,-8-16-28-16,-7-8-2 15,-12-3 115-15,-14-2 7 16,-10 4 11-16,-4 4 2 16,-19 7 53-16,-8 6-13 15,-4 8-16-15,-3 7-19 16,2 0-13-16,8 6-5 15,8 10-4-15,15 1-200 16,5-5-298-16</inkml:trace>
  <inkml:trace contextRef="#ctx0" brushRef="#br0" timeOffset="176422.46">18604 14925 369 0,'0'0'365'0,"0"0"-344"0,0 0 78 15,0 0 18-15,0 0-72 16,0 0-27-16,-97 13 32 16,78 4-6-16,8 5-27 15,8 2 0-15,3 0-9 16,6-1 2-16,23-3 1 15,13-6-3-15,10-9 2 16,6-5-9-16,1 0 0 16,-4-12-1-16,-10-9-10 15,-9-6-11-15,-13-6 21 16,-16-3 3-16,-7-4 4 16,-6 1 1-16,-22 3 1 15,-11 8-3-15,-6 10 5 0,-3 8-3 16,-1 9-8-16,3 1-1 15,8 3-15-15,13 13-128 16,21-1-310-16</inkml:trace>
  <inkml:trace contextRef="#ctx0" brushRef="#br0" timeOffset="176907.25">19769 14618 792 0,'0'0'50'16,"0"0"-12"-16,0 0 64 15,0 0-25-15,0 0-6 16,0 0-20-16,-69 63-25 16,56-37-2-16,6-1-9 0,7-1-14 15,0-2 7 1,17-5-8-16,15-4 0 0,11-7-1 15,9-6-45-15,2 0-15 16,-2-5-7-16,-9-11-7 16,-10-7 64-16,-13-3 11 15,-14-2 15-15,-6-2 18 16,-4-1 21-16,-23 5-16 16,-8 6-3-16,-4 6-12 15,-6 8-16-15,-2 6-7 16,-2 0-8-16,10 0-203 15,15 7-201-15</inkml:trace>
  <inkml:trace contextRef="#ctx0" brushRef="#br0" timeOffset="177461.17">21414 14506 751 0,'0'0'88'0,"0"0"-38"16,0 0 52-16,0 0-21 15,0 0-11-15,0 0-15 16,-86 53-13-16,79-21-13 15,7 0-16-15,0 0-2 16,9-3-8-16,12-4 1 0,4-5-1 16,6-6 0-16,2-6-3 15,2-5-28-15,-2-3-23 16,-4 0-2-16,-5-20 33 16,-9-2 20-16,-11-8 7 15,-4-1-5-15,-1-1 18 16,-20-1 10-16,-9 5 0 15,-6 4-8-15,-7 9-12 16,-2 6-10-16,2 8 2 16,6 1-5-16,16 6-46 15,15 9-224-15,6 0-536 16</inkml:trace>
  <inkml:trace contextRef="#ctx0" brushRef="#br0" timeOffset="178207.16">22656 14318 698 0,'0'0'86'16,"0"0"-38"-16,0 0 78 16,0 0-27-16,-91 30-19 15,69-7-7-15,3 6-22 16,8-1-20-16,6 1-21 15,5-3-2-15,0-4-6 16,0-2 0-16,16-8-1 0,12-5-1 16,9-6-9-16,8-1-36 15,4-8-10-15,-9-13-5 16,-8-8 53-16,-16-1 6 16,-14-3 1-16,-2 0 8 15,-21 4 8-15,-15 4 2 16,-7 6-4-16,-2 9 4 15,-1 9-3-15,7 1-13 16,6 0-2-16,15 14-4 16,18 2-83-16,9-1-260 15,34-1-201-15</inkml:trace>
  <inkml:trace contextRef="#ctx0" brushRef="#br0" timeOffset="178608.25">23635 14201 500 0,'0'0'429'0,"0"0"-402"15,0 0 2-15,0 0 68 0,0 0-25 16,-88 35-9-16,58-8-16 16,8 5-24-16,7 1-11 15,9-3-2-15,6-5-10 16,3-4-3-16,27-7 2 16,13-5-2-16,8-8-26 15,4-1-13-15,-2-7 4 16,-9-13 24-16,-10-4 10 15,-10-2 4-15,-11-3 8 16,-11 0 0-16,-2 4 11 16,-27 5 7-16,-15 8-11 15,-13 10-6-15,-16 2-9 16,-9 7-49-16,-9 10-426 16</inkml:trace>
  <inkml:trace contextRef="#ctx0" brushRef="#br0" timeOffset="179759.16">10416 16241 1043 0,'0'0'45'0,"0"0"-37"16,0 0-1-16,-31 77 20 0,30-46 5 16,1 0-6-16,4-5-9 15,18-1-6-15,8-8 0 16,8-10-1-16,9-7-1 16,4 0 1-16,1-9 2 15,-3-11-12-15,-13-5-4 16,-11-6 4-16,-12-5 10 15,-12 0-7-15,-1-2 3 16,-12 0-5-16,-19 3 16 16,-11 3-4-16,-3 6 3 15,-1 10-15-15,3 10-1 16,4 6 0-16,6 5-5 16,6 13-5-16,9 4-74 0,14 3-54 15,4-2-163 1,9-4-56-16</inkml:trace>
  <inkml:trace contextRef="#ctx0" brushRef="#br0" timeOffset="180109.25">11240 16036 1029 0,'0'0'57'0,"0"0"-32"15,0 0 54-15,0 0-9 16,0 0-32-16,0 0 2 15,-28 98-3-15,23-52-7 16,2 1-25-16,3 5 4 16,0 1-6-16,0 2-2 15,3-1-1-15,3-5-10 16,0-5-103-16,-1-6-173 16,0-13-585-16</inkml:trace>
  <inkml:trace contextRef="#ctx0" brushRef="#br0" timeOffset="180494.51">11807 16213 961 0,'0'0'231'16,"0"0"-230"-16,0 0-1 0,0 0 20 16,-54 100 38-16,41-61-23 15,5-1-14-15,7-3-7 16,1-8-14-16,15-7 5 16,18-8-10-16,11-6-5 15,4-6-57-15,3-2-30 16,-7-17-13-16,-12-7 73 15,-13-3 37-15,-11-5 11 16,-8-3 22-16,-2 3 7 16,-20 4 13-16,-11 7-9 15,-12 7 1-15,-7 10-27 16,-9 6-13-16,-8 0-4 16,-1 12-1-16,15 6-135 0,16-1-278 15</inkml:trace>
  <inkml:trace contextRef="#ctx0" brushRef="#br0" timeOffset="181245.1">14546 16078 749 0,'0'0'325'0,"0"0"-311"16,0 0-8-16,0 0 5 0,-91 84 21 16,76-42 7-16,7-3 5 15,8-1-17-15,0-4-12 16,14-7-5-16,17-9-3 16,10-8-7-16,8-8-9 15,4-2-94-15,-3-10-12 16,-7-12-26-16,-15-6 82 15,-13-4 59-15,-12-4 20 16,-3-1 29-16,-15 2 46 16,-18 0-33-16,-10 5-19 15,-9 11-2-15,-9 7-17 16,-9 12-6-16,4 0-14 16,10 10-4-16,17 6-64 15,24-2-285-15</inkml:trace>
  <inkml:trace contextRef="#ctx0" brushRef="#br0" timeOffset="181961.55">16403 15910 930 0,'0'0'55'15,"0"0"-48"-15,0 0 4 16,0 0 11-16,-105 23 16 15,73 9 31-15,9 9-16 16,9 4-10-16,9-2-18 0,5-7-13 16,5-6-6-16,20-9 1 15,13-8 3-15,12-10-10 16,10-3-23-16,7-3-11 16,-4-19-23-16,-14-6-11 15,-12-4 43-15,-20-8 25 16,-13 1 16-16,-4-2 24 15,-13 4-3-15,-17 6-17 16,-9 11-9-16,-9 10-6 16,2 10-4-16,1 0-1 15,16 10-86-15,16 2-271 16</inkml:trace>
  <inkml:trace contextRef="#ctx0" brushRef="#br0" timeOffset="182459.27">17629 15715 761 0,'0'0'103'0,"0"0"-1"16,0 0 46-16,0 0-77 16,0 0-24-16,0 0-23 15,-7 37-6-15,7-1 47 16,0 4-32-16,0 5-9 0,5 8 3 15,1-1-5-15,-3-3-18 16,0-2 0-16,-2-9-2 16,-1-5-2-16,0-4-41 15,0-6-143-15,0-9-342 16</inkml:trace>
  <inkml:trace contextRef="#ctx0" brushRef="#br0" timeOffset="183247.45">19111 15591 776 0,'0'0'25'15,"0"0"-18"-15,0 0 13 16,0 0 42-16,0 0 37 16,-86 97-15-16,81-60-18 15,5 0-26-15,0-4-9 16,0-3-12-16,17-5-9 16,8-7 7-16,8-7-10 15,6-7 0-15,5-4-7 0,-2-2-34 16,-1-14-32-16,-7-8 16 15,-13-6 50-15,-8-4 6 16,-12 1 0-16,-1-5 15 16,-11 7 13-16,-17-1-15 15,-8 9-10-15,-11 8 4 16,-5 11-13-16,-1 4-2 16,6 1-22-16,13 15-167 15,19-1-227-15</inkml:trace>
  <inkml:trace contextRef="#ctx0" brushRef="#br0" timeOffset="183812.95">20241 15693 846 0,'0'0'173'0,"0"0"-125"16,0 0 42-16,0 0-24 15,0 0-40-15,-91-10-11 16,79 28 0-16,3 6 4 15,7 2-4-15,2-4-10 0,9-1-3 16,21-4 7 0,10-8-9-16,14-5-17 0,7-4-22 15,-1 0-26-15,-8-13 26 16,-12-7 2-16,-14-5 37 16,-14-3 4-16,-12-2 3 15,0-2 12-15,-15-1 10 16,-14 5-19-16,-11 4-2 15,-3 10-8-15,-2 9-1 16,11 5-63-16,16 0-281 16</inkml:trace>
  <inkml:trace contextRef="#ctx0" brushRef="#br0" timeOffset="184397.08">21784 15345 777 0,'0'0'112'0,"0"0"-74"16,0 0 69-16,0 0-43 16,0 0-18-16,-81 39 7 15,78-12-6-15,3 2-14 16,0 1-13-16,3-3-12 16,13-4 0-16,7-3-3 0,5-6 2 15,2-8-1-15,1-5-6 16,0-1-17-16,-5 0-2 15,-10-11 12-15,-6-6 7 16,-10-5 7-16,0-1-6 16,-10-2 3-16,-12 0 9 15,-7 2-3-15,1 2-3 16,4 5-6-16,4 6-1 16,9 6-1-16,11 4-69 15,0 0-91-15,17 0-289 16,21 2-74-16</inkml:trace>
  <inkml:trace contextRef="#ctx0" brushRef="#br0" timeOffset="184780.02">22745 15206 507 0,'0'0'391'0,"0"0"-380"16,0 0 11-16,-96 27 29 0,85-2 9 16,10 3-28-1,1 1-11-15,13-1 6 0,17-2-9 16,9-6-7-16,6-7-11 15,1-6 0-15,-3-7-29 16,-5 0-29-16,-7 0 18 16,-9-12 40-16,-10-6 4 15,-6-2 21-15,-6-2 12 16,0 0 2-16,-10 0-2 16,-13 1-23-16,-4 4-12 15,-1 5-2-15,4 8-28 16,8 4-150-16,14 0-192 15</inkml:trace>
  <inkml:trace contextRef="#ctx0" brushRef="#br0" timeOffset="185181.27">23929 14955 288 0,'0'0'670'0,"0"0"-646"0,0 0-12 15,0 0 26-15,0 0 29 16,-51 93-29-16,50-53-3 15,1 2-8-15,0-7-15 16,8-4-6-16,4-7-2 16,4-8 3-16,4-9-3 15,6-6-2-15,2-1 1 16,2-7-3-16,-5-11 1 16,-5-8-1-16,-9-2 7 15,-8-3 0-15,-3 1 17 16,-1-1-4-16,-20 6 0 15,-9 13-13-15,-19 8-7 0,-18 4-4 16,-25 15-106 0,-24 8-308-16</inkml:trace>
  <inkml:trace contextRef="#ctx0" brushRef="#br0" timeOffset="185608.38">19697 16540 1104 0,'0'0'223'0,"0"0"-223"0,0 0-1 16,0 0 1-16,0 0-1 15,0 0-2-15,28 68-9 16,-1-39-95-16,7-1-267 16</inkml:trace>
  <inkml:trace contextRef="#ctx0" brushRef="#br0" timeOffset="185775.19">20181 17093 512 0,'0'0'601'0,"0"0"-589"16,0 0-9-16,0 0 57 0,-10 73-39 15,10-49-14 1,0 4-7-16,15 3-70 0,10 1-377 15</inkml:trace>
  <inkml:trace contextRef="#ctx0" brushRef="#br0" timeOffset="185901.81">20512 17730 368 0,'0'0'0'0</inkml:trace>
  <inkml:trace contextRef="#ctx0" brushRef="#br0" timeOffset="186050.69">20512 17730 25 0,'90'79'924'0,"-90"-79"-841"16,0 0 20-16,0 0 20 15,0 0-93-15,0 0-30 16,-60 10-128-16,21-10-857 16</inkml:trace>
  <inkml:trace contextRef="#ctx0" brushRef="#br0" timeOffset="209324.18">10682 6218 553 0,'0'0'85'0,"0"0"-72"15,0 0 17-15,0 0 36 16,0 0 13-16,0 0-13 15,0 0-27-15,0-8-19 16,0 8-9-16,0 0 3 16,0 0-5-16,0 0 3 15,0 10-12-15,0 3 15 16,0 4 14-16,0 0-11 0,0-2-11 16,0-2 7-1,0-5-8-15,0-4 3 0,0-4-1 16,0 0-5-16,1 0 13 15,20-3 5-15,13-19-9 16,19-10 7-16,24-11-19 16,13-9-36-16,7-8-314 15</inkml:trace>
  <inkml:trace contextRef="#ctx0" brushRef="#br0" timeOffset="210692.41">10588 7011 160 0,'0'0'154'0,"0"0"-122"16,0 0 50-16,0 0 22 15,0 0-40-15,0 0-25 16,-5 0 5-16,5 0 1 16,0 0-8-16,0 0 21 15,0 0-5-15,0 0 12 16,0 2-18-16,-1-1-4 15,-1-1-10-15,0 1-9 0,2-1-3 16,0 0-4-16,0 0-11 16,0 3 9-16,0 7-11 15,0 5-1-15,0 0 11 16,0 4 7-16,0-6-13 16,0 0-8-16,2-6 20 15,1-3-12-15,2-4-5 16,5 0 3-16,11 0 0 15,9-17 12-15,13-15 1 16,11-12-19-16,10-6-18 16,0-8-140-16,-10-9-394 15</inkml:trace>
  <inkml:trace contextRef="#ctx0" brushRef="#br0" timeOffset="212408.02">10553 8706 538 0,'0'0'72'16,"0"0"-25"-16,0 0 28 15,0 0 32-15,0 0-35 16,0 0-12-16,0 0 7 16,-13-4-18-16,13 4-11 15,0 0-14-15,0 0 4 16,0 0 3-16,-1 0-11 16,-1 0-11-16,2 0-9 15,0 0 5-15,0 11-5 0,0 5 4 16,0 0-3-16,0 2 4 15,0-2-4-15,5 2 2 16,5-3 3-16,-1-2-5 16,2-3 2-16,6-6 1 15,3-4 4-15,14 0 12 16,5-14 7-16,9-14-11 16,4-11-9-16,3-6-4 15,5-5 0-15,-1-6-3 16,-1-1-55-16,-5 2-73 15,-15 7-216-15,-19 11-274 16</inkml:trace>
  <inkml:trace contextRef="#ctx0" brushRef="#br0" timeOffset="214192.82">10737 10961 407 0,'0'0'67'15,"0"0"-14"-15,0 0 40 16,0 0 5-16,0 0 42 0,0 0-42 16,-12-4-21-16,12 4-32 15,0 0-5-15,0 0-1 16,0 0-4-16,0 0-1 15,0 0-18-15,0 0-1 16,-1 0-6-16,1 0-3 16,0 0-1-16,0 0-2 15,0 0 0-15,0 0-3 16,0 8 2-16,0 5-2 16,0 5 8-16,0-2-2 15,0-3 4-15,0-3-1 16,0-3-6-16,0-1 2 15,0-3-3-15,0 0 1 0,0-2-1 16,0-1-2 0,0 0 2-16,0 0 0 0,1 0 1 15,1 0 2-15,8-1 7 16,7-17 2-16,9-10-2 16,10-5-1-16,6-2-2 15,-2 3-7-15,-2 6-1 16,-9 6 0-16,-5 4 2 15,-6 3-3-15,-6 3 0 16,-1 3 4-16,-5 3-2 16,-2 0 2-16,0 3-2 15,-1 1 3-15,-3-1 4 16,2-1 0-16,-1 1-3 16,-1 0 2-16,2 1 4 0,-2 0 2 15,1 0-5-15,-1 0-3 16,0 0 1-16,0 0-3 15,0 0 1-15,0 0-5 16,3-3-1-16,8-10-31 16,1-15-197-16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1T11:37:34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22980 1653 440 0,'0'0'98'0,"0"0"-84"16,0 0 37-16,0 0 44 0,0 0 9 15,0 0-29-15,0 0-22 16,-3-1-15-16,3 1-1 16,0 0-6-16,0 0-6 15,0 0-2-15,0 6-2 16,0 3 34-16,0 4-25 16,0 2-4-16,0 2-8 15,0 1-5-15,0 4 3 16,0 1-7-16,0 3 3 15,0 0-1-15,0 1-1 16,0-1 6-16,0-3-8 16,0-1 2-16,0 1-4 0,0-4 3 15,0 1-2-15,0 0-3 16,0-2 3-16,0-1-5 16,0 4 1-16,0-2 3 15,0 1 0-15,0-1-2 16,0 1 3-16,0-4-5 15,0 2 7-15,0-4-7 16,0 2-2-16,2-2 1 16,-1 0 0-16,-1 1 3 15,0-1-4-15,0 0 0 16,0 1 2-16,0 0-1 16,0-1 1-16,0-1-2 15,0 0 2-15,0 0-1 16,0 3 1-16,0-2-1 0,0 1 2 15,0 1-2-15,-1-1 1 16,-1 1 1 0,2 1 0-16,0 3 2 0,0-1-1 15,0 2 0-15,0-1-1 16,0 0 1-16,0 0-2 16,0-1-2-16,0 2 1 15,0 1 4-15,0 1-4 16,0 0-1-16,0 1 3 15,0 2-3-15,0-3 4 16,0 2-2-16,0-3-1 0,0 2 4 16,0-1-4-1,0 2-1-15,0 3 2 0,0 0-1 16,0 1 0-16,0 1 1 16,0-1-1-16,0 3 1 15,0 0-1-15,0 2 6 16,0-3-6-16,-5 1 6 15,1-2 0-15,-1 1-5 16,2 0 0-16,-1 0 0 16,1-2 1-16,2 1-1 15,-4 0 0-15,1-1 1 16,-1-2 0-16,4 0-1 16,-2 1 3-16,-1-4 0 15,0 4 2-15,1 0 4 16,3 4-7-16,-1 2 4 0,-1 4-1 15,1-1 3-15,-1 0-4 16,1 2 0-16,-1-4 4 16,1 1-5-16,-1-4 1 15,-1-3 6-15,3-5-9 16,-1-2 0-16,-1-6 2 16,2-3-2-16,-3-2-3 15,2-4 0-15,-1-4-1 16,2-3-32-16,0 0-36 15,0-23-37-15,0-24-194 16,0-31-523-16</inkml:trace>
  <inkml:trace contextRef="#ctx0" brushRef="#br0" timeOffset="4232.13">22989 1631 67 0,'0'0'144'15,"0"0"-88"-15,0 0 45 0,0 0-10 16,0 0-52-16,0 0-3 16,-10 0-10-16,10 0-7 15,0 0-2-15,0 0-6 16,0 0 8-16,0 0 1 15,0 0-1-15,0 0 4 16,0 0 21-16,0 0-15 16,0 0-10-16,0 0 2 15,0 3 21-15,0-2-13 16,0 2-9-16,0 0 4 16,0 1 4-16,0 2 2 15,0 0-8-15,6-1 2 16,2 0 1-16,0 3-5 0,2-1-2 15,-1 3-5-15,5-2 7 16,-2 1-17-16,1-1 6 16,2 0-3-1,3 0 4-15,1-2-9 0,2-1 8 16,1 0 1-16,2-1-6 16,-3 1-1-16,0 0-3 15,-3 1 1-15,-3 0-1 16,-3 1 1-16,0-1 2 15,-2-2-3-15,2 5 0 16,0-2 1-16,5-1 2 16,5-1-3-16,2 1 0 15,1-1 2-15,2-2-1 16,0 2-2-16,-3-1 1 0,0 2 0 16,-2-3 4-1,-4 0-4-15,1 1 1 0,-3 0-2 16,1 1 2-16,-1-2 0 15,1-1-1-15,4 3 0 16,-2 0 0-16,5 0 1 16,6 0 2-16,4 1 6 15,6-1 2-15,-1 2-7 16,-1-1-1-16,-2 1-3 16,-2 1 7-16,0-1-10 15,0 3 7-15,-1-4-5 0,-3 3 1 16,-2-2 0-1,-2 0 3-15,-1-1-2 0,0 2-1 16,2-1 0-16,3 0 1 16,1-2-1-16,7 1 0 15,2 1-3-15,2 0 3 16,-2-2 1-16,1 2 5 16,-3-1-6-16,-4-1-5 15,-1 2 5-15,-1 0 1 16,-3 0-1-16,1-1 0 15,3 2-3-15,0 0 3 16,3 1 0-16,0-1 0 16,-2 0 2-16,0 1-1 15,-1-3 0-15,-4 0-1 0,-3 3-1 16,1-4 0-16,-1 1 1 16,-1-1-10-16,0 1 4 15,-1 1 4-15,2-2 0 16,-3 3 0-16,1-2 2 15,-3 3-2-15,0-2-1 16,-3-1 1-16,-3 0 2 16,0-2-5-16,-6 0 3 15,1-2 1-15,-1 2 1 16,-2-1-1-16,3-1-2 16,-3 0 2-16,2-1 1 15,-5 1-1-15,-1-1 1 16,-1-1 0-16,-1 1-1 15,-1-1 1-15,0 0 0 16,0 0 0-16,0 0 1 0,0 0-5 16,0 0 5-16,0 0-1 15,0 0 2-15,0 0 0 16,0 0 3-16,0 0-4 16,0 0 0-16,0 0 3 15,0 0 1-15,0 0 1 16,0 0 9-16,0 0-11 15,0 0 11-15,0 0-4 16,0 0 0-16,0 0 0 16,0 0-3-16,0 0 6 15,0 0-8-15,0 0 2 0,0 0-6 16,0 0-2-16,0 0 0 16,0 3 0-16,0 1-1 15,0 3 0-15,0 4 1 16,0 1 2-16,0 1 2 15,0-1 0-15,0 4-4 16,-1-1 4-16,1-1-3 16,0 3 2-16,-2-1 0 15,2 1-1-15,0 0 4 16,-1-1-1-16,1 0-2 16,0 3-1-16,0-1-2 15,0 3 1-15,-2-1 6 16,1 0-7-16,-1 1 1 15,1 0-1-15,-1-1 4 0,-1-2 1 16,3-2-4-16,-2-2-1 16,2 1 3-16,0-2-1 15,0 1 1-15,0-3-3 16,0 1-3-16,0-4 3 16,0 2 6-16,0-1-6 15,0-1-2-15,0 2 2 16,0-2 1-16,0 3 2 15,0-1-6-15,0 2 4 16,0-2-1-16,0 1 0 16,0-1 8-16,0 0-8 15,0 1 2-15,0 0-1 0,0 3-1 16,0 0 1-16,0 1-2 16,0-4 4-16,0 0 0 15,0-1-3-15,0 0 0 16,2-1 1-16,0 0 1 15,-1-2-2-15,1 0 0 16,-1 0-2-16,1-1 3 16,-1 1-1-16,-1-1 1 15,3 0 0-15,-1-1-1 16,-1-1 1-16,2 1-1 16,-1-3 6-16,-1 2-11 15,1 1 10-15,-1-1-9 16,2 0 9-16,-1-1-8 0,1 1 3 15,-2-1 0 1,1 1 1-16,-1-1-1 0,1 1 1 16,-1-2-1-16,-1-1 0 15,0 1 0-15,2-1 1 16,-2 0-1-16,0-1 0 16,0 0 0-16,0 0 1 15,0 0-1-15,0 0 1 16,0 0 0-16,0 0 6 15,0 0-2-15,0 0-4 16,0 0 10-16,0 0-2 16,0 0-4-16,0 0 8 15,0 0-12-15,0 0 3 0,0 0-3 16,-8 0-1-16,-5 0-1 16,-1 0 0-1,-3 0-1-15,0 5 2 0,-4 3-1 16,-1-1-1-16,-2 2 2 15,0 1 1-15,-3-1-1 16,-1 1 0-16,-1 2 0 16,3-1-5-16,-1 2 5 15,2-2-3-15,2-1 3 16,-1-2 3-16,3 1-2 16,3-2-1-16,-1 0 0 15,0 0 0-15,1-2-1 16,-3 2-1-16,-3-1 2 15,0 3-4-15,-3-2 3 16,0 4-1-16,0-2 1 0,1-1 1 16,3-1 0-16,1 1-1 15,1-1 0-15,-3 2 0 16,0-1 0-16,2 2 0 16,-5 1 1-16,5 0 0 15,-4-1 0-15,4-1-3 16,-1 2 8-16,-2-1-6 15,0 1 2-15,0 2-2 16,-5 0-5-16,0 1 6 16,4 0-1-16,1-3 1 15,6-1 0-15,2-1 0 0,-5 2 0 16,-2-2 1-16,3 1-1 16,3-2 0-16,-1 1 0 15,1 0 0-15,-6 1 2 16,2-1-2-16,2 0 0 15,4 0 0-15,1 2 0 16,1-5 0-16,2 3 0 16,1-4 0-16,0 2 0 15,2-1 0-15,-3 0 0 16,2 0 6-16,-1 0-12 16,-3 2 11-16,-2 2-5 15,-1 0 1-15,-3 2 0 16,2-2-1-16,1 0 0 15,-2 1 0-15,0-3 0 16,1 1 1-16,2-2-1 0,0-2 1 16,-1 2-1-16,1 3 0 15,-2-4 0-15,0 2 0 16,1 1 0-16,-1 0 0 16,2-1 0-16,3-1 0 15,-3-1 0-15,2-2 0 16,2 1 1-16,-1-1-1 15,0 2 0-15,-1 0 0 16,-1 1 0-16,-2 0 0 16,2 2 0-16,1-2 0 0,0 1 0 15,2-2 0 1,-1 1 0-16,2-2-1 0,-1 0 1 16,2-1 0-16,-2 0 0 15,-3 0 1-15,1 2-2 16,0-1 1-16,-3 1 0 15,-2 1 0-15,-2-2 0 16,1 2 0-16,3-3 0 16,0 0-2-16,-1 2 3 15,2-2-2-15,-7 2 0 16,1-1 1-16,1 0 0 16,2 1 1-16,3-1-1 15,0-1-2-15,3 1 2 16,1-1 1-16,2-1-1 15,1 0 0-15,3 0 0 0,3 0 0 16,0-2 0-16,1-1 0 16,-1 3 0-16,-1-2 0 15,-3 3 0-15,-1 0 1 16,0 0-1-16,-1 0-1 16,1 1 1-16,2-3 0 15,-2 3 1-15,4-4-1 16,1 1 1-16,1-1 0 15,0 0 0-15,2-1 1 16,0 0-2-16,0 0 1 16,0 0 2-16,0 0 1 15,0 0 1-15,0 0 3 0,0 0-1 16,0 0-2-16,0 0-1 16,0 0-2-16,0 0-2 15,0 0-2-15,0 0-18 16,-7 0-75-16,-3 0-367 15</inkml:trace>
  <inkml:trace contextRef="#ctx0" brushRef="#br0" timeOffset="6336.58">23750 3796 374 0,'0'0'85'0,"0"0"27"15,0 0 9-15,0 0 12 16,0 0-5-16,0 0-47 16,0 0-20-16,0-2-21 15,0 2 5-15,0 0 8 16,0 0-10-16,0 0-19 0,0 0-1 16,0 9-7-1,0 5 0-15,0 7 5 0,-3 4 8 16,0 4-10-16,-2 3-2 15,-1 7 1-15,1 4-4 16,0 3 8-16,-1 4-8 16,0 0 4-16,-2-2 3 15,0 2-2-15,0-2 0 16,1-1-5-16,2-3 0 16,-1-2-5-16,2-7 16 15,1-4-18-15,0-5 9 16,0-7-2-16,1-4-5 0,2-6 4 15,0-5-5 1,0-1-8-16,0-3 9 0,0 0-6 16,0 0-2-16,0 0 1 15,0 0-2-15,-1 0 4 16,1 0-4-16,-3 0-28 16,-3 0-34-16,-4-9-31 15,1-10-103-15,5-9-397 16</inkml:trace>
  <inkml:trace contextRef="#ctx0" brushRef="#br0" timeOffset="7305.97">24511 3449 400 0,'0'0'190'15,"0"0"-163"-15,0 0 84 16,0 0 41-16,0 0-34 16,0 0-34-16,0-3-29 15,0 3-11-15,0 0-11 16,0 0 0-16,0 18 5 15,0 5 29-15,0 3-38 16,-5 7-4-16,-1 8 2 0,0 4-8 16,0 3-1-16,3 6 4 15,0 0-8-15,0 4-1 16,0 1 7-16,-4-2 2 16,1-1-5-16,2 0 2 15,-1-6 0-15,2 0-6 16,-2-7 7-16,1-3-8 15,-2-5 5-15,3-4-2 16,0-4 4-16,2-4-12 16,1-5 11-16,-2-5-7 15,2-5 2-15,0-2-4 16,0-2-5-16,0-1 3 16,0-1 4-16,0-1 0 15,0-1-3-15,0 0-2 0,0 0 0 16,0 0-1-16,0 0-2 15,0 0 0-15,0 0 0 16,0 0-1-16,0 0-2 16,0 0-17-16,-1-4-46 15,-5-11-73-15,-5-12-124 16</inkml:trace>
  <inkml:trace contextRef="#ctx0" brushRef="#br0" timeOffset="8686.56">23449 4975 784 0,'0'0'57'15,"0"0"7"-15,0 0 65 16,0 0-76-16,0 0-5 15,0 0-3-15,-93-16-19 0,65 21 1 16,-5 10-20 0,-1 6 5-16,1 5 0 0,6 3 2 15,9 7-12-15,6-1-2 16,9 0 0-16,3 1-2 16,0-5 2-16,3-5-5 15,15-1-9-15,4-7-2 16,5-1 6-16,0-4 5 15,0-4-4-15,-3 0 7 16,-4-2 0-16,-6-1 2 16,-1 1 1-16,-4 0-1 15,-3 1 1-15,-1 2 1 16,-4 4-2-16,-1 2 1 0,0 2 4 16,-6 0 2-1,-14 1 15-15,-8-2 10 0,-13-2-5 16,-6-1 5-16,-6-4 1 15,1-3-16-15,7-7 10 16,10 0-10-16,12 0-14 16,8-6 3-16,9-10-6 15,6-5-11-15,1-4-49 16,29 0-53-16,15 4-122 16,9 2-230-16</inkml:trace>
  <inkml:trace contextRef="#ctx0" brushRef="#br0" timeOffset="9893.91">23641 5327 454 0,'0'0'152'16,"0"0"-74"-16,0 0 112 15,0 0-44-15,0 0-62 16,0 0-26-16,-32-9-12 16,19 15-31-16,-2 9 8 0,-3 5-6 15,6 3 15 1,2 0-11-16,7 1-8 0,3 1-6 15,0-7-6 1,7-2 1-16,13-4-4 0,8-7 4 16,7-3-2-16,2-2 0 15,0-2-5 1,-6-11-11-16,-7-7 11 0,-6-3 5 16,-10-1 8-16,-8-1-4 15,0 1-1-15,-3 3 1 16,-12 4-1-16,-6 4-3 15,-3 8-4-15,-4 5-29 16,-1 0-41-16,7 0-45 16,10 7-229-16,12-3-153 0</inkml:trace>
  <inkml:trace contextRef="#ctx0" brushRef="#br0" timeOffset="10525.23">24540 4947 725 0,'0'0'40'0,"0"0"27"16,0 0 79-16,0 0-59 15,0 0-38-15,-98-15-12 16,68 22-15-16,-1 8-8 15,1 4-10-15,5 1 0 16,4 5-2-16,6 2-2 0,3 1-2 16,8 1 1-16,2-3-6 15,2-2-18-15,5-5-3 16,14-3 3-16,5-3-9 16,4-6 17-16,2-4 6 15,-3 0 11-15,0-1 16 16,-5 1-15-16,-4 0-1 15,-6 1 4-15,-2 0-1 16,2 2 0-16,-6 0 0 16,2 1-3-16,-5 2 0 15,-2 4 2-15,1 3 2 16,-2 1 3-16,0 3 14 16,-2 0-6-16,-14 0 10 0,-7-3 5 15,-2-2 10-15,-2-6-6 16,-1-2-5-16,2-3-10 15,1-4-9-15,4 0-10 16,8-6-1-16,5-11-48 16,8-7-54-16,12-5-313 15</inkml:trace>
  <inkml:trace contextRef="#ctx0" brushRef="#br0" timeOffset="10787.49">24797 5111 967 0,'0'0'74'0,"0"0"-31"0,0 0 41 16,0 0-14-16,0 0-24 15,0 0-15-15,-30 52 2 16,26-20-5-16,4 7-10 15,0 0-3-15,0 2-10 16,0 0-2-16,0 0-1 16,0-3-2-16,3-1-59 15,-3-9-152-15,0-7-737 0</inkml:trace>
  <inkml:trace contextRef="#ctx0" brushRef="#br0" timeOffset="12324.03">22969 1989 395 0,'0'0'86'16,"0"0"-39"-16,0 0 53 15,0 0-55-15,0 0 22 16,0 0-13-16,0 0-24 15,-3 0 6-15,2 0 12 0,-2 0-6 16,-4 0-6 0,-4 0-9-16,-4 0 0 0,-7 0 2 15,-8 0 8-15,-12 5 4 16,-13-3-4-16,-21 3-15 16,-13-1 4-16,-7-2 28 15,-1 0-10-15,9 1-11 16,12-3-14-16,13 1 8 15,16 1-16-15,11-1 1 16,10 0-3-16,8-1-6 16,10 0-1-16,6 2-4 15,2-2 2-15,0 0-36 16,10 3-50-16,14 0-56 16,11-1 9-16,3-2-238 15</inkml:trace>
  <inkml:trace contextRef="#ctx0" brushRef="#br0" timeOffset="13108.03">22946 2456 55 0,'0'0'260'0,"0"0"-168"15,0 0 29-15,0 0-21 16,0 0-11-16,0 0 1 0,-2 0-17 16,-1 0-23-16,-1 0-6 15,-3 0-5-15,-6 0-6 16,-5 3 6-16,-10-2 1 16,-15 5-12-16,-12-1-8 15,-15 2 6-15,-15 0 6 16,-9 0-7-16,-6 0 13 15,4-1-10-15,13-1 3 16,12 1-20-16,19-2 0 16,15 1 0-16,10-5-5 15,12 1-3-15,5-1 0 16,7 0 1-16,1 0-4 16,2 0-1-16,0 0-21 0,10 0-34 15,12 0-31-15,6-1-49 16,3-3-145-16,-2 0-305 15</inkml:trace>
  <inkml:trace contextRef="#ctx0" brushRef="#br0" timeOffset="13842.7">22930 2941 154 0,'0'0'391'0,"0"0"-350"16,0 0 67-16,0 0-2 16,0 0-55-16,0 0 37 15,-29 0-35-15,16 0-27 16,-6 0-2-16,-10 0-5 16,-13 3 7-16,-15 1 3 15,-13-1-14-15,-16 5-4 16,-13 2-2-16,-5 2 7 15,1 1 1-15,18-2 23 16,18-2-5-16,23-2-7 16,19-3-18-16,13 1-6 15,7-4-6-15,5 0 2 16,0-1-7-16,0 0-29 16,14 0-59-16,10 0 72 0,7 0-72 15,2 0-153-15,0 0-100 16</inkml:trace>
  <inkml:trace contextRef="#ctx0" brushRef="#br0" timeOffset="14535.93">22864 3396 88 0,'0'0'227'16,"0"0"-160"-16,0 0 52 15,0 0 9-15,0 0 10 0,0 0-22 16,-15 5-13 0,13-5-37-16,1 2-18 0,-5 0-5 15,-6-1 5-15,-5 4-2 16,-11 1-16-16,-14 3-10 16,-10 2-4-16,-18 3-4 15,-12 2 0-15,-14-1-5 16,-8 1 7-16,5-2-1 15,9-4-2-15,13 0-2 16,18-3-9-16,14-1-3 16,20-5-25-16,19-1-46 15,6 0-91-15,16 0-452 16</inkml:trace>
  <inkml:trace contextRef="#ctx0" brushRef="#br0" timeOffset="15535.24">21278 1751 426 0,'0'0'141'0,"0"0"-52"16,0 0 62-16,0 0 5 16,0 0-54-16,0 0-34 15,-3-5-21-15,4 4-24 16,14-3-19-16,11 0 17 15,8 0-6-15,0-1-14 16,-1 3-1-16,-3-1-23 0,-5 0-41 16,-1-2-132-16,-8 0-121 15,-11 0-153-15</inkml:trace>
  <inkml:trace contextRef="#ctx0" brushRef="#br0" timeOffset="15760.25">21340 1714 616 0,'0'0'108'0,"0"0"-45"15,0 0 48-15,0 0-15 16,0 0-11-16,0 0-14 0,-3 82-40 16,11-52 7-16,2 2-20 15,2 2-15 1,-1-3 2-16,-4 0-5 0,2-3-33 15,-3-3-41-15,-3 0-132 16,-2-5-134-16</inkml:trace>
  <inkml:trace contextRef="#ctx0" brushRef="#br0" timeOffset="15955.28">21312 2016 364 0,'0'0'449'0,"0"0"-403"0,0 0 61 16,0 0 5-16,0 0-56 15,0 0-33-15,39-21-1 16,-8 15-22-16,4-1-14 16,3 1-108-16,-5-3-195 15,-5-1-114-15</inkml:trace>
  <inkml:trace contextRef="#ctx0" brushRef="#br0" timeOffset="16328">21591 1913 281 0,'0'0'575'0,"0"0"-521"15,0 0 3-15,0 0 34 16,0 0-43-16,0 0-20 16,-40 35-5-16,40-20-10 15,0-1-8-15,0 0-3 16,4-2 2-16,7-3-4 16,5-2-12-16,-1-6 12 15,3-1-7-15,-2 0-11 16,-2 0-6-16,-5-7 7 15,-5-7 17-15,-4 0 6 16,0-3-1-16,0 0 10 0,-10 3-12 16,-8 0 8-16,0 7-8 15,-5 4-3-15,0 3-4 16,-1 0-9-16,3 10-70 16,2 5-116-16,5 3-63 15</inkml:trace>
  <inkml:trace contextRef="#ctx0" brushRef="#br0" timeOffset="16689.43">21276 2239 267 0,'0'0'409'16,"0"0"-298"-16,0 0 16 15,0 0-24-15,0 0-28 0,0 0-25 16,0 0-9-16,85-30-16 16,-54 26-18-16,2 0-5 15,0 1-2-15,-3-2-18 16,-5 0-66-16,-7 1-245 16,-12 1-196-16</inkml:trace>
  <inkml:trace contextRef="#ctx0" brushRef="#br0" timeOffset="16898.08">21355 2227 313 0,'0'0'360'0,"0"0"-318"16,0 0 71 0,0 0 39-16,0 0-60 0,0 93-53 15,12-68-8-15,0 2-20 16,1 0-7-16,-2 0-4 15,-2-2-21-15,0-1-63 16,-5-1-169-16,-2-4-72 16</inkml:trace>
  <inkml:trace contextRef="#ctx0" brushRef="#br0" timeOffset="17065.46">21351 2506 552 0,'0'0'261'16,"0"0"-164"-16,0 0 41 0,0 0-51 16,0 0-51-16,0 0-24 15,66-28-12-15,-34 22-2 16,4 0-90-16,-3-2-184 16,-5-1-20-16</inkml:trace>
  <inkml:trace contextRef="#ctx0" brushRef="#br0" timeOffset="17282.95">21618 2352 156 0,'0'0'651'0,"0"0"-602"0,0 0 32 15,0 0 23-15,0 0-37 16,0 0-32-16,-21 47-6 15,21-25-9-15,5 2-13 16,5 3-1-16,-1 1-6 16,-2 2-37-16,-1-1-103 15,-6-1-175-15</inkml:trace>
  <inkml:trace contextRef="#ctx0" brushRef="#br0" timeOffset="17667.25">21320 2835 233 0,'0'0'408'0,"0"0"-342"15,0 0 80-15,0 0-14 16,0 0-36-16,0 0-32 15,53-29-32-15,-28 22-18 16,2 2-11-16,-3-2-3 16,0 0-30-16,-2 2-103 15,-6-1-253-15,-6 1-242 16</inkml:trace>
  <inkml:trace contextRef="#ctx0" brushRef="#br0" timeOffset="17862.49">21394 2819 615 0,'0'0'139'0,"0"0"-93"0,0 0 101 15,0 0-66-15,0 0-34 16,-13 82-17-16,24-61-21 16,1 2-4-16,-1-1-5 15,-2-1-58-15,-3 2-147 16,-6-3-65-16,0-2-280 15</inkml:trace>
  <inkml:trace contextRef="#ctx0" brushRef="#br0" timeOffset="18037.43">21318 3109 546 0,'0'0'256'16,"0"0"-182"-16,0 0 54 15,0 0-75-15,0 0-15 16,0 0-20-16,69-13-18 16,-38 7-17-16,0-3-203 15,-1-1-129-15</inkml:trace>
  <inkml:trace contextRef="#ctx0" brushRef="#br0" timeOffset="18398.04">21572 3001 638 0,'0'0'63'0,"0"0"-51"0,0 0 70 16,0 0-25-16,0 0-3 15,0 0-21-15,71-20-11 16,-65 20-17-16,-3 0 8 15,-3 0-9-15,0 0 2 16,0 0 1-16,0 6 22 16,0 5 2-16,-1 1-9 15,-7 3-7-15,-1 3 0 16,0-4-8-16,2 2-4 16,1-3 1-16,1-3-4 0,5-2 4 15,0-3-2-15,0-5-2 16,11 0 0-16,8 0 12 15,7-6-12-15,7-8-45 16,0-4-112-16,-3 3-121 16,-5 0-212-16</inkml:trace>
  <inkml:trace contextRef="#ctx0" brushRef="#br0" timeOffset="18813.14">21357 3307 307 0,'0'0'355'16,"0"0"-291"-16,0 0 55 15,0 0 8-15,0 0-63 16,0 0-8-16,0 0-17 16,100-21-25-16,-66 17-8 15,-3-2-6-15,-4 2 0 16,-7 0-77-16,-7 0-254 16,-12-1-213-16</inkml:trace>
  <inkml:trace contextRef="#ctx0" brushRef="#br0" timeOffset="19014.21">21391 3366 777 0,'0'0'71'0,"0"0"0"16,0 0 37-16,0 0-57 15,-4 73-9-15,12-52-24 16,1 1-9-16,-1 1-9 15,-2-2-36-15,-2 2-108 16,-2-5-134-16,-2-1-206 16</inkml:trace>
  <inkml:trace contextRef="#ctx0" brushRef="#br0" timeOffset="19186.74">21366 3614 323 0,'0'0'522'16,"0"0"-468"-16,0 0 70 16,0 0-64-16,0 0-47 15,0 0-7-15,65-22-6 16,-35 14-43-16,0-1-259 16,-2-2-81-16</inkml:trace>
  <inkml:trace contextRef="#ctx0" brushRef="#br0" timeOffset="19698.04">21588 3527 452 0,'0'0'342'0,"0"0"-327"15,0 0 28-15,0 0 11 16,0 0-54-16,0 0 9 15,-8 3-9-15,16 1 0 16,0-2-3-16,-5 4-42 16,-2-2 4-16,-1 6 17 15,0-2 10-15,0 2-9 16,-8 0 3-16,1-2 18 16,-1 1 2-16,1-4 4 0,3 0-4 15,2-5 1-15,2 0-1 16,0 0-9-16,0 0-52 15,2 0 48-15,9 1 13 16,0 1 9-16,-3 0-6 16,-2-2 8-16,-1 0 9 15,-2 2-5-15,0-2 18 16,-1 0 6-16,-2 1-10 16,0-1-3-16,0 2 14 15,0 2 8-15,0-1-6 16,0 5 1-16,0 1-14 15,0-1-9-15,-8 3-4 16,0 2-3-16,-3-2-8 0,0 3 3 16,-3-4 3-16,-1 2-7 15,-5-2-4-15,-2-3 0 16,-2-2-8-16,-10-3-70 16,-5-2-157-16,-3 0-81 15</inkml:trace>
  <inkml:trace contextRef="#ctx0" brushRef="#br0" timeOffset="20888.05">25394 2620 73 0,'0'0'252'0,"0"0"-188"15,0 0 10-15,0 0-30 16,0 0 22-16,0 0 31 16,-16-10-2-16,14 9-17 15,2 1-15-15,0 0-22 16,0 0 5-16,0 0 3 16,0 0-17-16,0 0 9 15,0 0-20-15,0 0-1 16,2 0-7-16,23 0-12 0,17-2 39 15,23-4-1 1,23-3-11-16,15-5-23 0,6 4 2 16,6-4-7-16,-4-2 0 15,-4 3-4-15,-10-2-3 16,-14 3 6-16,-14 3 0 16,-18 2 2-16,-20 3 1 15,-14 2-2-15,-14 2 2 16,-3 0 7-16,0 0 6 15,0 0-15-15,0 0-10 16,-9 0-60-16,-5 0-144 16,-1 0-407-16</inkml:trace>
  <inkml:trace contextRef="#ctx0" brushRef="#br0" timeOffset="21582.46">26858 2382 492 0,'0'0'95'0,"0"0"-6"0,0 0 94 15,0 0-19-15,0 0-73 16,0 0-37-16,-26-4-21 15,1 19-14-15,-8 6-8 16,0 4 4-16,8 7-10 16,5 2 15-16,11-1-11 15,5 1-3-15,4-5-6 16,2-4-2-16,21-7 2 16,12-8 6-16,8-6-6 15,3-4-2-15,3 0-25 16,-4-13-18-16,-6-6 15 15,-14-4 27-15,-8-5 3 16,-14 1 1-16,-3-4 5 0,-3 4 9 16,-18 3-1-1,-6 6-6-15,-3 5-8 0,3 8-10 16,0 5-13-16,8 0-76 16,10 0-216-16,3 1-129 15</inkml:trace>
  <inkml:trace contextRef="#ctx0" brushRef="#br0" timeOffset="22085.95">27062 2398 548 0,'0'0'176'0,"0"0"-143"16,0 0 57-16,0 0 5 16,0 0-43-16,-52 77-8 15,52-52-22-15,1 0 2 16,15-2-10-16,4-5-14 15,2-3 0-15,2-7-1 0,3-3 1 16,-1-5-26 0,-1 0-19-16,-1-3-2 15,-4-11-2-15,-6-5 18 0,-5-1 31 16,-5-2 16-16,-4-4 25 16,0 2 5-16,0 3-16 15,-5 4-2-15,-3 6 10 16,4 6 10-16,0 2-18 15,3 3-11-15,1 0-8 16,0 0-2-16,0 11-7 16,0 12 1-16,0 7 11 15,14 6-4-15,3 0 0 0,4 1-10 16,5-2-2 0,4-7-51-16,7-7-29 15,1-14-115-15,1-7-211 0</inkml:trace>
  <inkml:trace contextRef="#ctx0" brushRef="#br0" timeOffset="22330.03">27488 2056 1029 0,'0'0'56'0,"0"0"-44"15,0 0 22-15,0 0-14 16,0 0 10-16,-29 86 18 0,29-30-13 16,13 5-19-16,6 4-4 15,1-2-12-15,2-2 0 16,-1-4-18-16,0-5-66 16,0-6-60-16,-2-9-172 15,-8-13-140-15</inkml:trace>
  <inkml:trace contextRef="#ctx0" brushRef="#br0" timeOffset="22529.6">27423 2323 6 0,'0'0'818'0,"0"0"-723"0,0 0 42 15,0 0-42-15,0 0-49 16,0 0-28-16,54-17 20 15,-8 17-17-15,5 0-21 16,2 0-42-16,-2 0-86 16,-5 0-205-16,-7-12-207 15</inkml:trace>
  <inkml:trace contextRef="#ctx0" brushRef="#br0" timeOffset="23200.84">27866 1995 620 0,'0'0'381'0,"0"0"-349"15,0 0 15-15,0 0 0 16,0 0 0-16,0 0 39 16,-28 120-20-16,26-62-20 15,1 4-10-15,1 6-8 16,0 2-9-16,0 5-4 15,0 5-3-15,0 4-2 16,0-2-5-16,0-6-3 16,-6-10 1-16,-3-9-3 15,3-8 1-15,0-8-1 0,1-7-2 16,2-10-1 0,2-10-2-16,1-6-9 15,0-5-7-15,0-3-10 0,0 0 8 16,0-9-8-16,0-11 21 15,4-13-3-15,4-7 5 16,-2-8 8-16,-1-12-4 16,2-11-9-16,-1-9-9 15,0-5-8-15,0 4 1 16,0 11 12-16,-1 17 10 16,1 13 6-16,1 13 1 15,2 8 0-15,4 4-15 16,0 6 14-16,4 3 1 15,-1 4 2-15,-1 2 2 16,-1 0-3-16,0 3 3 0,-2 13 2 16,-1 6 1-16,-1 3-5 15,-2 5 1-15,-2 4-2 16,-3 0 0-16,-3 2 7 16,0-3 3-16,0-4-5 15,-8-2 0-15,-5-8 3 16,-4-5 4-16,-3-7 5 15,-2-3 3-15,0-4-8 16,4 0-1-16,3-8-1 16,8-9-6-16,0-6-4 15,7 0-1-15,0 1-51 16,7 3-32-16,14 2-88 0,3 4-197 16,-1 2-201-16</inkml:trace>
  <inkml:trace contextRef="#ctx0" brushRef="#br0" timeOffset="23634.24">28132 2433 747 0,'0'0'213'0,"0"0"-145"15,0 0 37-15,0 0-18 16,0 0-29-16,0 0-16 15,-18 42-5-15,16-19-9 0,2 0-20 16,0-1-5 0,5-3-3-16,8-3 2 0,4-7-2 15,3-5-25-15,0-4-11 16,1 0-3-16,-1-6 3 16,-4-11-1-16,-3-3 19 15,-4-7 8-15,-3-2 10 16,-2-1 0-16,-4-4 1 15,0 4 2-15,0 7 0 16,0 7 9-16,0 12 32 16,0 2 1-16,0 2-14 15,0 0-15-15,0 0-2 0,0 14-3 16,0 11 10 0,6 3 0-16,6 4-16 0,-1 2 0 15,3 1-3-15,2-2-2 16,3 0 0-16,0-6-27 15,4-7-52-15,2-9-49 16,2-11-180-16,0 0-17 16</inkml:trace>
  <inkml:trace contextRef="#ctx0" brushRef="#br0" timeOffset="23884.62">28497 2002 873 0,'0'0'190'0,"0"0"-95"16,0 0-1-16,0 0-40 15,0 0-18-15,0 0-5 16,-21 93 8-16,21-33-9 16,8 9-7-16,5 0-11 15,5 1-10-15,-1 0 0 16,0-4-2-16,0-5-25 15,-5-5-54-15,-6-12-85 16,-5-16-169-16,-1-16-306 16</inkml:trace>
  <inkml:trace contextRef="#ctx0" brushRef="#br0" timeOffset="24056.84">28375 2293 1142 0,'0'0'146'16,"0"0"-98"-16,0 0-7 16,83-6-5-16,-18 6-12 15,9 0-24-15,-1-1-61 16,-12-1-275-16,-10-1-679 16</inkml:trace>
  <inkml:trace contextRef="#ctx0" brushRef="#br0" timeOffset="31642.32">23601 3043 651 0,'0'0'73'16,"0"0"-65"-16,0 0 20 16,0 0 44-16,0 0 4 15,0 0 17-15,0 0-61 16,0 0-7-16,-9 0 6 16,9 0-9-16,0 0 18 15,0 0-8-15,0 0 5 16,0 0-10-16,0 0-11 15,0-2 4-15,0-7 2 0,0-3 12 16,0-8-33-16,-5-6 9 16,1-4-7-16,-1-5 3 15,-1-4-3-15,2-3-2 16,2-4 1-16,-1 1-2 16,3 8 4-16,0 7-4 15,0 4 0-15,0 7 7 16,0 0-7-16,0 7-1 15,0 5 1-15,0 2 2 16,0 5-2-16,0 0-2 16,0 0 2-16,0 0-1 15,5 19-8-15,3 8 3 0,3 9 6 16,1-1 0-16,3 3 4 16,-1-1-4-1,-4-1 7-15,-1-3-7 0,-2-3 0 16,-2-5 0-16,-1-7 1 15,-2-6 2-15,-2-4-3 16,0-5 1-16,0-3 0 16,0 0 1-16,0 0 6 15,0-7 9-15,0-11 14 16,0-9-30-16,0-1 3 16,0-3-4-16,0-3 0 15,0 3-10-15,4 2-1 16,4 5 8-16,-1 8 1 15,-1 5 0-15,-3 5-2 16,0 3 4-16,-3 3 0 0,0 0 0 16,3 0-4-16,0 0 2 15,3 6 0-15,3 10 0 16,6 8 2-16,0 4-1 16,3 2 2-16,-3 2 2 15,1 3 0-15,-2-2-2 16,-4-1-1-16,0-1-8 15,-2-3-37-15,-2-4-93 16,-3-9-138-16,0-10-508 16</inkml:trace>
  <inkml:trace contextRef="#ctx0" brushRef="#br0" timeOffset="32636.95">23963 2695 606 0,'0'0'139'0,"0"0"-109"16,0 0 57-16,0 0 25 0,0 0-39 16,0 0-8-16,0 0-35 15,-31 76 5-15,31-49-23 16,0 0-5-16,6 1-5 15,13-4 6-15,2-2-1 16,3-3-7-16,6-9-23 16,1-5 10-16,-1-5-4 15,-3 0 8-15,-6-8-6 16,-9-10 15-16,-6-7 8 16,-6-1 1-16,0-4-2 15,0-1 2-15,-11 2 4 16,-2-3-13-16,-4 5-1 15,4 9-3-15,0 6-28 16,5 9-17-16,2 3-113 16,6 0-183-16</inkml:trace>
  <inkml:trace contextRef="#ctx0" brushRef="#br0" timeOffset="32897.91">24511 2683 247 0,'0'0'762'0,"0"0"-737"15,0 0-9-15,0 0 18 16,0 0 8-16,-93 80-6 15,77-52-18-15,4 0-8 16,1 1-10-16,0-2-44 16,-2-4-119-16,-1-5-150 15</inkml:trace>
  <inkml:trace contextRef="#ctx0" brushRef="#br0" timeOffset="33111.33">24272 2675 824 0,'0'0'158'0,"0"0"-139"16,0 0 20-16,0 0 63 16,37 81-29-16,6-49-36 15,5 0-37-15,6 1-3 16,-2-5-95-16,-10-2-269 15,-11-5-349-15</inkml:trace>
  <inkml:trace contextRef="#ctx0" brushRef="#br0" timeOffset="34228.9">23813 2331 576 0,'0'0'81'0,"0"0"-24"16,0 0 62-16,0 0-37 16,-90 8-28-16,60-3 2 15,-4-1-16-15,-4-1-20 16,3-2-4-16,2-1 1 0,7 0-6 16,10 0-2-16,9 0 4 15,5-6 16-15,2-5-29 16,0-4-3-16,11-4-1 15,10-1 4-15,4 2-12 16,3 0 5-16,0 1-17 16,-2-1 23-16,-2 3 0 15,-5 1 1-15,-3 3 0 16,-5 1 3-16,-5 1-2 16,-3 3 4-16,-1 2 9 15,-2 2 11-15,0 2 6 16,0 0-10-16,0 0 0 15,0 0-3-15,0 0-14 0,0 3 1 16,0 11-5-16,0 6 2 16,0 6 12-16,0 7-4 15,0 3-3 1,0 6-3-16,0 1-2 0,0 0 1 16,0-1-3-16,0-5-1 15,1-2-35-15,2-5-68 16,4-9-111-16,-1-7-154 15</inkml:trace>
  <inkml:trace contextRef="#ctx0" brushRef="#br0" timeOffset="34484.07">24002 2230 879 0,'0'0'99'0,"0"0"-84"16,0 0 50-16,0 0-20 15,0 0-33-15,0 0-12 16,-14 14-23-16,14-2-169 15,8 1-133-15</inkml:trace>
  <inkml:trace contextRef="#ctx0" brushRef="#br0" timeOffset="34669.93">24017 2420 681 0,'0'0'238'0,"0"0"-210"16,0 0 3-16,0 0 2 0,0 0-33 15,0 0-206 1,1-24-118-16</inkml:trace>
  <inkml:trace contextRef="#ctx0" brushRef="#br0" timeOffset="34903.26">24197 2198 753 0,'0'0'275'16,"0"0"-265"-16,0 0 30 15,-3 72 39-15,3-38-27 0,14 5-31 16,5 0-13 0,5 5-8-16,0-2-137 0,-5 3-426 15</inkml:trace>
  <inkml:trace contextRef="#ctx0" brushRef="#br0" timeOffset="37584.26">23374 6309 919 0,'0'0'76'15,"0"0"-20"-15,0 0 57 16,0 0-36-16,0 0-40 15,0 0-14-15,0 0-1 16,-70 91 12-16,56-52-6 16,7 0-3-16,7-1-9 0,0-4-3 15,4-6-7 1,19-6-5-16,5-5-1 0,6-11 1 16,8-6-1-1,4 0-2-15,-5-12-8 0,-7-11-6 16,-10-2 3-16,-14-5 13 15,-10-1 3-15,0-3 1 16,-19-1-2-16,-14 1 1 16,0 5 1-16,-1 6 0 15,7 6 5-15,5 7-8 16,4 6-1-16,4 4-26 16,3 0-45-16,8 10-82 15,3 5-254-15,0 0-306 16</inkml:trace>
  <inkml:trace contextRef="#ctx0" brushRef="#br0" timeOffset="38047.92">24469 6361 1089 0,'0'0'79'16,"0"0"-70"-16,0 0 102 0,0 0-53 15,-81 14-29-15,58 10-10 16,-1 7 9-16,7 5-11 15,5-3-11-15,11-1 0 16,1-4-4-16,4-6-2 16,17-6-1-16,11-9-3 15,12-7 2-15,6 0-8 16,3-15-12-16,-8-7-12 16,-13-6 16-16,-15-3 17 15,-14-5 1-15,-3-2 11 16,-10-1-4-16,-16 4 14 15,-7 6-10-15,-4 9 1 16,-6 12 1-16,-5 8-13 0,-4 0-3 16,1 13-89-16,11 5-147 15,13-4-581-15</inkml:trace>
  <inkml:trace contextRef="#ctx0" brushRef="#br0" timeOffset="40151.08">27072 5294 724 0,'0'0'78'0,"0"0"13"16,0 0 32-16,0 0-59 16,0 0-9-16,0 0-8 15,-45-15-8-15,32 15-25 16,-5 5-3-16,-9 13-7 15,-3 4 9-15,-1 4 5 16,4 4 6-16,8-1-9 16,8-2-5-16,8 3 6 15,3-3-15-15,0-2 6 0,19-1 0 16,7-4-4 0,10-5-3-16,7-7-2 0,4-5-5 15,3-3-5-15,-1 0-3 16,-4-13-20-16,-7-4-6 15,-10-3 9-15,-10-3 20 16,-11-3 12-16,-7-2 0 16,0-4 2-16,-10-1-1 15,-9-1 0-15,-4 3 3 16,5 7-1-16,3 10 6 16,8 8 15-16,4 5-5 15,0 1-16-15,1 0-3 16,-1 16-1-16,2 6-1 15,1 4 4-15,0 3-1 16,6-1 3-16,9 1 1 0,6 0 1 16,4-2-2-16,5-6-4 15,4-4 1-15,2-7-1 16,1-8 0-16,-1-2-10 16,-3 0-5-16,-5-7-8 15,-7-8 0-15,-9-5 15 16,-6-1 8-16,-6-2 2 15,0 2 1-15,-10 2 2 16,-4 3 12-16,1 6 8 16,4 5 5-16,3 5-17 15,3 0 0-15,0 1-11 16,3 16-1-16,0 5 0 0,0 1 2 16,6 0 8-16,11-3-10 15,3-4-1-15,4-2 0 16,0-5-8-16,3-5-13 15,-3-4-5-15,1 0-1 16,-1-2 4-16,-9-12-11 16,-3-2 15-16,-6-5 17 15,-5-2 4-15,-1 1 1 16,0 4-1-16,0 7 7 16,-6 4 6-16,3 4 1 15,2 3 29-15,1 0-37 16,0 7-8-16,0 12 2 15,0 3 8-15,9-1-6 16,7-1 0-16,5-3-4 16,4-4 4-16,4-8-4 0,1-5-5 15,-1 0-1-15,3-6 6 16,-4-14-7-16,-6-5 2 16,-7-7 5-16,-6-7 0 15,-4-10 2-15,-5-10 8 16,0-11-5-16,0-6 3 15,-6-5-2-15,-5 5-5 16,1 11 3-16,0 12 4 16,-1 15 22-16,5 17 6 15,1 10-9-15,1 11-3 16,4 0-14-16,0 27-10 16,0 19-10-16,0 17 10 0,3 10 4 15,9 6 0-15,0 4-2 16,3 0-2-16,-3-2 0 15,3-7-12-15,0-11-56 16,2-10-78-16,0-14-269 16,-4-15-231-16</inkml:trace>
  <inkml:trace contextRef="#ctx0" brushRef="#br0" timeOffset="40322.74">27808 5274 778 0,'0'0'210'0,"0"0"-132"16,0 0 54-16,0 0-94 15,0 0-27-15,0 0-4 16,112-46-7-16,-57 31-149 16,2-3-208-16,-8-3-138 15</inkml:trace>
  <inkml:trace contextRef="#ctx0" brushRef="#br0" timeOffset="40556.56">28154 4791 960 0,'0'0'74'16,"0"0"-31"-16,0 0 29 0,0 0-27 16,-28 73 37-16,26-10 0 15,2 9-27-15,0 10-17 16,0 7-19-16,0 4-8 15,2 2-5-15,-1-4 0 16,-1-6-5-16,0-9-2 16,0-7-9-16,0-12-38 15,7-11-100-15,4-16-51 16,-2-19-207-16</inkml:trace>
  <inkml:trace contextRef="#ctx0" brushRef="#br0" timeOffset="40884.94">28193 5215 660 0,'0'0'212'0,"0"0"-198"15,0 0 2-15,0 0 41 16,0 0 0-16,0 0-20 15,74-65-21-15,-53 65-10 16,0 4 6-16,-2 9-12 16,-5 5 3-16,1 5 10 15,-6 3-11-15,-6 3 11 0,-3 1-4 16,0-2 3-16,-8-1 7 16,-11-5 6-16,-4-3-2 15,-6-5 0 1,-1-4-17-16,1-6-6 0,4-4-3 15,11 0-23-15,12-10-36 16,2-12-115-16,27-8-283 16</inkml:trace>
  <inkml:trace contextRef="#ctx0" brushRef="#br0" timeOffset="41486.08">28476 5182 924 0,'0'0'101'0,"0"0"-81"16,0 0 48-16,0 0 47 16,-50 78-50-16,48-56-21 15,2 1-23-15,0-3-12 16,12-3-4-16,12-6-5 16,6-4-9-16,4-7-16 15,2 0-14-15,-2-1-36 16,-5-13-7-16,-7-6 12 15,-7-6 36-15,-8-7 16 16,-5-5 5-16,-2 0 13 16,0 1 0-16,0 9 11 15,-3 9 23-15,-3 11 22 16,0 4 21-16,5 4-33 16,-1 0-11-16,2 14-22 0,0 12 4 15,0 6 20-15,5 2-24 16,14 1-3-16,3-3-8 15,3-3 0-15,5-8-12 16,0-7-30-16,-3-9-6 16,-2-5 6-16,-4 0 15 15,-3-18 20-15,-4-7 5 16,-4-8 2-16,-1-6 13 16,-3-12 8-16,-2-10-3 15,-1-11 0-15,-1-10 0 16,-1-2-1-16,-1 5-6 15,0 14 7-15,0 23 3 16,0 20 17-16,0 15 0 16,0 7-9-16,0 0-15 0,0 23-14 15,0 22 0-15,0 20 2 16,0 10-1-16,0 4 2 16,0 1-3-16,0 1-3 15,2-4-21-15,2-6-62 16,4-12-90-16,1-17-306 15</inkml:trace>
  <inkml:trace contextRef="#ctx0" brushRef="#br0" timeOffset="41648.86">28864 5040 1042 0,'0'0'166'0,"0"0"-108"15,0 0 2-15,0 0-51 16,0 0 2-16,97-11-11 16,-30 18-91-16,-10 5-274 15</inkml:trace>
  <inkml:trace contextRef="#ctx0" brushRef="#br0" timeOffset="42287.99">27400 6165 582 0,'0'0'201'15,"0"0"-164"-15,0 0 98 16,0 0-1-16,0 0-27 16,0 0-25-16,2-16-33 15,4 15-16-15,12-2-4 16,11-1 6-16,15-2-2 15,11-4-18-15,5-2-15 16,1-1 0-16,-1-2-9 16,-8 0-48-16,-7-2-79 15,-14 3-77-15,-14 0-295 16</inkml:trace>
  <inkml:trace contextRef="#ctx0" brushRef="#br0" timeOffset="42483.9">27584 6116 657 0,'0'0'65'0,"0"0"68"15,0 0 25-15,-6 89-70 16,6-56-12-16,9 0-24 16,2 3-25-16,3 3-18 15,-2 0-9-15,2 0-45 16,-2-2-61-16,-5-5-244 0,-2-7-271 15</inkml:trace>
  <inkml:trace contextRef="#ctx0" brushRef="#br0" timeOffset="42677.2">27535 6595 947 0,'0'0'162'15,"0"0"-139"-15,0 0 43 16,0 0-11-16,0 0-26 16,0 0-16-16,119-30-13 15,-59 17-7-15,-2-4-159 16,-7 0-199-16,-8-2-220 0</inkml:trace>
  <inkml:trace contextRef="#ctx0" brushRef="#br0" timeOffset="43005.24">27997 6423 535 0,'0'0'543'0,"0"0"-506"16,0 0 5-16,0 0 35 15,0 0 0-15,-62 83-22 16,57-60-18-16,5 0-21 15,0-4-10-15,2-2 1 0,18-6-7 16,10-4-6-16,9-7-19 16,8 0-21-1,-1-11-28-15,-9-7-18 0,-10-6 59 16,-12-1 33-16,-11-5 13 16,-4 2 7-16,-7 2-1 15,-21 8 5-15,-8 9 15 16,-11 9-23-16,-11 0-16 15,-8 12-9-15,-3 5-125 16,0-2-432-16</inkml:trace>
  <inkml:trace contextRef="#ctx0" brushRef="#br0" timeOffset="44172.27">23436 7192 986 0,'0'0'47'0,"0"0"-35"16,0 0 48-16,0 0-20 15,0 0-20-15,0 0 5 16,-81 54-7-16,64-23-5 15,5 1 8-15,9-1 3 16,3-1-6-16,5-5-6 0,17-2-6 16,9-8-5-16,12-9-2 15,11-6 1-15,6 0-4 16,-2-12-11-16,-7-8-7 16,-15-2 10-16,-17-2 12 15,-12 1 11-15,-7-3-7 16,-3-1 28-16,-20 3-10 15,-10 1-6-15,-3 5 0 16,0 7-12-16,3 5-4 16,1 6 0-16,6 0-2 15,7 3-71-15,10 6-40 16,9 1-293-16</inkml:trace>
  <inkml:trace contextRef="#ctx0" brushRef="#br0" timeOffset="44646.01">24432 7181 619 0,'0'0'290'16,"0"0"-253"-16,0 0 90 15,0 0 9-15,0 0-45 16,0 0-20-16,-5-4-37 15,2 13-6-15,0 13 2 16,0 8 14-16,2 0-13 16,1 6-3-16,0 1-12 15,0 6-12-15,3 0 8 16,3 1-8-16,-2-2-2 0,1-6 0 16,0-5 3-16,1-5-5 15,-3-8-2-15,2-6 2 16,-2-4 0-16,-1-4-14 15,-1-3-26-15,-1-1-34 16,0 0-106-16,-3-11-399 16</inkml:trace>
  <inkml:trace contextRef="#ctx0" brushRef="#br0" timeOffset="45640.47">27678 6972 595 0,'0'0'204'0,"0"0"-141"0,0 0 111 15,0 0-47-15,0 0-30 16,0 0-23-16,0 0-30 16,-3 0-28-16,20 0-10 15,11 0 5-15,14 0 22 16,8 0-24-16,5-5-8 15,1-4-1-15,-4 0-62 16,-3-1-98-16,-11 0-171 16,-16-1-265-16</inkml:trace>
  <inkml:trace contextRef="#ctx0" brushRef="#br0" timeOffset="45842.22">27877 6981 767 0,'0'0'262'0,"0"0"-246"16,0 0 31-16,-24 75 46 15,24-46-12-15,0 2-32 16,0 3-27-16,14 1-10 16,3 0-12-16,2 1-43 15,-1-1-78-15,-4-2-204 16,-7-5-191-16</inkml:trace>
  <inkml:trace contextRef="#ctx0" brushRef="#br0" timeOffset="46048.09">27829 7377 1164 0,'0'0'40'15,"0"0"-6"-15,0 0 62 16,0 0-55-16,0 0-31 16,0 0 1-16,98-39-11 0,-43 25-41 15,2 1-161 1,0-2-206-16</inkml:trace>
  <inkml:trace contextRef="#ctx0" brushRef="#br0" timeOffset="46290.06">28299 7127 339 0,'0'0'800'16,"0"0"-753"-16,0 0 9 15,0 0 56-15,-87 44-42 0,78-13-21 16,3 7-6-1,2 3-8-15,4 3-11 0,0 1-17 16,3 0-5-16,7-1-2 16,1 0-30-16,-1-4-40 15,-6-4-136-15,-4-7-470 16</inkml:trace>
  <inkml:trace contextRef="#ctx0" brushRef="#br0" timeOffset="47309.48">23568 8146 500 0,'0'0'448'15,"0"0"-342"-15,0 0 23 16,0 0-3-16,0 0-45 0,0 0-46 16,0 7-22-1,0 18 0-15,0 14 36 0,3 4-31 16,4 10 5-16,1 8-1 16,-4 4-7-16,1 6 0 15,-5-2 1-15,0-4-6 16,0-7-3-16,0-9-1 15,0-8-4-15,0-9-2 16,1-10 0-16,1-8 0 16,-2-4-5-16,1-5-36 15,-1-5-18-15,3 0-9 16,4-15-107-16,-1-18-612 16</inkml:trace>
  <inkml:trace contextRef="#ctx0" brushRef="#br0" timeOffset="47961.31">24460 8309 583 0,'0'0'328'0,"0"0"-255"15,0 0 38-15,0 0-10 0,0 0-37 16,0 0-7-16,-49 66 0 16,34-28-22-16,6 0-7 15,6-1-13-15,3-5-1 16,0-4-8-16,16-5-1 16,13-11-5-16,11-6 0 15,5-6-10-15,1-1-6 16,-3-17-27-16,-13-6-2 15,-9-3 28-15,-14-3 17 16,-7-1 4-16,0-2-1 16,-19 4 14-16,-8 4-6 0,-4 5 18 15,-2 11-7 1,-6 5-14-16,-8 4-8 0,-3 1-7 16,0 13-63-16,9 2-132 15,19-6-387-15</inkml:trace>
  <inkml:trace contextRef="#ctx0" brushRef="#br0" timeOffset="49179.2">27942 8035 838 0,'0'0'111'0,"0"0"-45"16,0 0 12-16,0 0-2 15,0 0 4-15,0 0-21 16,-1 0-31-16,1 0-15 15,3 0-2-15,19 0 2 16,12 0-3-16,12-3-1 16,5-5-9-16,5-1-8 15,0-2-54-15,-5 3-74 16,-9-2-207-16,-14 3-47 16</inkml:trace>
  <inkml:trace contextRef="#ctx0" brushRef="#br0" timeOffset="49374.83">28105 8004 586 0,'0'0'137'0,"0"0"-96"15,0 0 72-15,0 0 37 16,-39 74-40-16,39-48-39 16,0 5-15-16,0 1-36 15,10 4-7-15,7 1-13 16,1 0-1-16,0 1-63 15,-2-1-104-15,-8-1-183 16,-8-5-358-16</inkml:trace>
  <inkml:trace contextRef="#ctx0" brushRef="#br0" timeOffset="49589.69">28101 8442 1032 0,'0'0'43'0,"0"0"-10"15,0 0 32-15,0 0-23 16,0 0 1-16,0 0-31 16,65-12-2-16,-20 4-10 15,5 0-85-15,-5-3-271 16,-7-6-250-16</inkml:trace>
  <inkml:trace contextRef="#ctx0" brushRef="#br0" timeOffset="50385.93">28512 8292 381 0,'0'0'222'16,"0"0"-175"-16,0 0 88 15,0 0 20-15,0 0-32 16,0 0-39-16,-10 0-15 16,10-2-12-16,0 1-29 15,5-2-21-15,14 0-4 16,6-3 9-16,5 1-9 15,1 0-3-15,-6 3 1 16,-8 2-1-16,-7 0-6 0,-5 0 1 16,-4 0-1-1,-1 0-4-15,0 12 9 0,-4 8 0 16,-14 2 1-16,-3 1 4 16,-5 3 5-16,3-2-2 15,0-1-3-15,5 1 6 16,5-4-1-16,4-3-8 15,6-5 4-15,3-5 2 16,0-2-7-16,1-2 3 16,22-3 3-16,8 0 5 15,13-3-2-15,3-8 1 16,-2-1-9-16,-6 3-1 16,-8 0 3-16,-10 2 4 15,-7 4-6-15,-7 1 2 16,-6 0 5-16,-1 1-8 0,0 1 3 15,2-2-3 1,-1 2-38-16,-1-5-147 0,0-2-424 16</inkml:trace>
  <inkml:trace contextRef="#ctx0" brushRef="#br0" timeOffset="51548.86">23644 9420 515 0,'0'0'93'0,"0"0"6"16,0 0 102-16,0 0-31 16,0 0-66-16,0 0-31 15,0 0-25-15,-2 10-17 16,2 7 17-16,0 5 7 15,0 4-35-15,0 5 0 16,0 7 1-16,0 8 10 16,0 5-11-16,0 5-8 15,0 0 0-15,0-3 6 16,5-3-7-16,4-5-3 16,0-5-3-16,1-8 5 0,-2-6-8 15,-4-8 3-15,-1-7 1 16,-3-5-5-16,0-4 0 15,0-2 1-15,2 0-1 16,-2 0 6-16,0 0-7 16,0-6-21-16,0-13-43 15,0-11-133-15,0-6-583 16</inkml:trace>
  <inkml:trace contextRef="#ctx0" brushRef="#br0" timeOffset="52319.51">24650 9426 681 0,'0'0'271'0,"0"0"-219"16,0 0 77-16,0 0-38 16,0 0-24-16,0 0-17 15,-3 6-32-15,3 17-10 16,0 10 48-16,0 7-30 16,0 4-8-16,0 6-1 0,0 2 0 15,0 0 0-15,3-3 4 16,1-7-5-16,-3-5-8 15,2-8-5-15,-1-6 3 16,-1-8-5-16,1-5 0 16,-1-6 1-16,1-1-1 15,-2-1-2-15,0-2-8 16,0 0-21-16,0 0-37 16,0-15-133-16,0-11-1035 15</inkml:trace>
  <inkml:trace contextRef="#ctx0" brushRef="#br0" timeOffset="53587.08">28073 9243 672 0,'0'0'259'15,"0"0"-230"-15,0 0 44 0,0 0 27 16,0 0-6-16,0 0-27 16,0 0-46-16,53-3-11 15,-9-2-1-15,9-3 8 16,5-2-17-16,-1 1-2 16,-4 1-16-16,-2 0-97 15,-8-1-169-15,-8-2-193 16</inkml:trace>
  <inkml:trace contextRef="#ctx0" brushRef="#br0" timeOffset="53811.03">28375 9222 626 0,'0'0'395'0,"0"0"-366"16,0 0-8-16,0 0 40 15,0 0 13-15,-30 77 2 16,30-37-39-16,0 4-7 16,0 5-20-16,2 1-7 15,6 3-3-15,0-3-23 16,-1 2-83-16,4-6-99 16,-4-8-188-16</inkml:trace>
  <inkml:trace contextRef="#ctx0" brushRef="#br0" timeOffset="54014.85">28257 9660 747 0,'0'0'401'0,"0"0"-373"15,0 0 8-15,0 0 28 16,0 0-37-16,0 0-12 15,60-3 4-15,-13 3-19 16,13 0-11-16,4 0-119 16,-1-13-288-16</inkml:trace>
  <inkml:trace contextRef="#ctx0" brushRef="#br0" timeOffset="54483.9">28758 9556 1147 0,'0'0'25'16,"0"0"-20"-16,0 0 15 16,0 0-7-16,0 0-10 15,0 0-2-15,54-9-1 0,-38 9-40 16,-6 0-65-1,-6 4 16-15,-4 9 19 0,0 1 3 16,-6 3 12-16,-9-1 55 16,-4 1 6-16,0-2 2 15,3-1 8-15,7-2 0 16,5-2-5-16,4-5 3 16,0 1-10-16,4-1 11 15,13 0 19-15,4-1 22 16,1 0-18-16,-1 0 7 15,-2 2-4-15,-3 0-4 16,-3 1 2-16,-4-2-8 16,-1 5 15-16,-2 1-7 15,0 4-3-15,-1 2-8 0,-5 2-4 16,0 4 1-16,0 2 4 16,-6 1-23-16,-22-1-6 15,-17 2-5-15,-22 0-30 16,-24-3-87-16,-20-6-252 15</inkml:trace>
  <inkml:trace contextRef="#ctx0" brushRef="#br0" timeOffset="63357.91">17786 11501 1068 0,'0'0'17'15,"0"0"-10"-15,0 0-7 16,-102-4 37-16,78 4-9 15,1 9 21-15,-1 6-11 16,1 7-14-16,0 6-2 16,4 3 3-16,2 4 6 15,7 2-9-15,4-2-8 16,6-1 0-16,0-3-2 0,3-6-6 16,19-3-3-1,7-7 1-15,11-8-4 0,3-6 11 16,3-1-2-16,1-5-6 15,-4-12 3-15,-9-3-6 16,-10-6-3-16,-7-2 3 16,-11-4 3-16,-6-2-2 15,0-1 4-15,-6 4-5 16,-8 6 2-16,1 7 0 16,1 9 13-16,6 4 0 15,0 3-5-15,3 2-1 16,3 0-7-16,0 0-2 15,0 14-2-15,0 14-3 16,0 9 5-16,0 2 3 0,13 2-3 16,7-4 0-16,4-5 0 15,2-6 1-15,3-7-1 16,1-6-2-16,-2-9 1 16,0-4-1-16,-1 0-2 15,-7-8 1-15,-3-9 0 16,-8-4 6-16,-7-4-1 15,-2-1 1-15,0-1-3 16,-5 3 0-16,-4 7 4 16,1 4 1-16,3 8 5 15,4 3-5-15,1 2-3 16,0 0-2-16,0 12-6 16,0 10 2-16,1 7 4 0,9-4 0 15,4 0 0-15,4-6 0 16,3-1 0-16,3-5-3 15,1-9 3-15,2-4-6 16,-2 0-6-16,-4-4 4 16,-2-11 0-16,-5-7 6 15,-5-2 2-15,-8-4 4 16,-1-4-2-16,0-1-1 16,-4 4 4-16,-5 5 1 15,3 11 6-15,4 6-6 16,1 3 7-16,1 4-4 15,0 0-9-15,0 0 0 16,0 0-2-16,0 0-1 0,0 0 2 16,0 4-5-16,0 12 0 15,7 6 6-15,5 2 0 16,0 1 0-16,2 1 0 16,2-1 0-16,1-2 0 15,2-4 0-15,0-3 1 16,-1-2-1-16,0-5-1 15,-3-3-4-15,0-1 9 16,-5-4-4-16,-2-1 0 16,-4 0 0-16,-1 0 0 15,-1 0 0-15,2 0 0 16,5 0 3-16,3 0-2 0,0 0 2 16,0-6-3-16,0 0 0 15,1 0 1-15,1-1-1 16,-2-3 0-16,-2 4 1 15,-3 0-1-15,-4 2 2 16,0 0 1-16,-1 0 0 16,1 1-3-16,-1 0 1 15,-1 0 1-15,2-1 0 16,0-2-2-16,3-3-2 16,3-3 2-16,0-3 1 15,0-6 0-15,3-9-1 16,-6-11 0-16,0-11 0 15,-5-12 0-15,-1-8 0 0,0-7 2 16,0-1-2-16,0 7-5 16,0 12 5-16,-7 16 0 15,1 15 0-15,0 13 2 16,3 8 1-16,2 3 1 16,1 2 0-16,0 4-4 15,0 0-1-15,0 20-8 16,0 22 7-16,10 14 2 15,-1 10 6-15,-2 8-6 16,-1 6 6-16,-6 8-2 16,0 1 2-16,0 0-1 15,-1-8 0-15,-5-7-4 0,1-10-2 16,2-8-2 0,3-11-19-16,0-13-31 15,0-15-57-15,6-11-72 16,5-6-250-16,-4-13-192 0</inkml:trace>
  <inkml:trace contextRef="#ctx0" brushRef="#br0" timeOffset="63679.28">18458 11460 710 0,'0'0'131'0,"0"0"-92"15,0 0 49-15,0 0-19 16,0 0 8-16,0 0-17 16,85-5-26-16,-48 8-29 15,3-3-5-15,1 0-10 16,1-1-91-16,-2-13-425 16</inkml:trace>
  <inkml:trace contextRef="#ctx0" brushRef="#br0" timeOffset="64909.45">18847 11233 1023 0,'0'0'28'0,"0"0"-10"15,0 0 14-15,0 0-5 16,0 0 73-16,2 116-46 16,2-54-15-16,-2 14 2 0,-1 8-10 15,-1 7-5-15,0 4 4 16,0-5-15-16,-4 0-8 16,-5-6-1-1,1-9 0-15,0-11-4 0,3-17-2 16,0-13 0-16,4-14-1 15,1-14 1-15,0-6-4 16,-2-7-7-16,1-23 8 16,1-13-29-16,0-10 16 15,0-14-4-15,0-10-37 16,0-4-19-16,4 2 14 16,6 10 11-16,0 14 33 0,-3 16 16 15,2 8-1-15,-1 11 3 16,0 6 11-16,-1 5 13 15,0 4-12-15,5 2 2 16,1 3-9-16,5 0 4 16,2 18-2-16,1 9-7 15,-5 8 0-15,-1 2-1 16,-8 2 3-16,-5-6-2 16,-2-2 0-16,0-6-2 15,-6-6 2-15,-12-4 1 16,-3-5 3-16,-4-4 2 15,-2-6 2-15,3 0 2 16,7-9 6-16,6-3-1 0,8 0-1 16,3 2-2-16,0 3 1 15,13 0-3-15,7 3-6 16,8 0-4-16,5 1 0 16,3 3 0-16,-1 0 0 15,-5 0-1-15,-7 0-9 16,-6 0-16-16,-4-1 0 15,-5-2 13-15,-3-3-1 16,-2-2 11-16,-3-6 3 16,0-2 0-16,0-4 0 0,0-1 7 15,0 2-7 1,-2 4 3-16,1 8 12 0,-1 3 10 16,2 4 4-1,0 0-24-15,0 0-5 0,0 16 4 16,0 6 9-16,5 3-5 15,7-2-2-15,2-3-4 16,2-2-2-16,0-5-1 16,1-3-24-16,-1-7-22 15,-1-3 8-15,-1 0-10 16,-3-5-18-16,-3-8-5 16,-5-7 62-16,1-6 10 15,-4-3 13-15,0-2-5 16,0 2 6-16,0 7-2 15,0 9 22-15,0 8 10 0,0 5 6 16,0 0-30 0,0 8-14-16,0 13 7 0,9 7 19 15,5-1-16 1,5-2-4-16,-3-5-7 0,7-6-5 16,-1-8-1-16,2-6-20 15,0 0 16-15,1-19-15 16,-4-5 0-16,-3-8 9 15,-8-6 11-15,-5-7 12 16,-2-10 9-16,-3-7-2 16,0-6-5-16,0 0-12 15,0 12 6-15,0 15-1 16,-2 15 17-16,2 19 8 16,0 7 6-16,0 10-38 0,0 23-4 15,0 13 4-15,8 11 10 16,3 11-5-16,0 5 7 15,-3 3-9-15,-2-3-2 16,1-9-1-16,0-10-44 16,3-12-88-16,-3-14-132 15,0-11-232-15</inkml:trace>
  <inkml:trace contextRef="#ctx0" brushRef="#br0" timeOffset="65087.84">19365 11537 1044 0,'0'0'92'0,"0"0"-25"15,0 0 19-15,0 0-49 16,0 0-21-16,79-4-7 16,-24 4-9-16,2 0-97 15,-8 0-280-15,-12 0-452 16</inkml:trace>
  <inkml:trace contextRef="#ctx0" brushRef="#br0" timeOffset="65312.92">19940 11744 1400 0,'0'0'18'16,"0"0"-12"-16,0 0 16 16,0 0 0-16,0 0-17 15,0 0 1-15,66-2-6 16,-21 2-48-16,3-5-174 16,-9 0-388-16</inkml:trace>
  <inkml:trace contextRef="#ctx0" brushRef="#br0" timeOffset="65492.86">19944 11876 853 0,'0'0'550'16,"0"0"-541"-16,0 0-8 15,0 0 27-15,0 0-13 16,0 0-15-16,70-22-16 15,-14 7-142-15,-3 1-416 16</inkml:trace>
  <inkml:trace contextRef="#ctx0" brushRef="#br0" timeOffset="68082.48">21297 11618 153 0,'0'0'0'0,"0"0"-25"15,0 0-39-15</inkml:trace>
  <inkml:trace contextRef="#ctx0" brushRef="#br0" timeOffset="75636.41">21008 11615 878 0,'0'0'104'0,"0"0"-97"0,0 0 67 16,0 0-9-16,0 0 3 16,0 0-11-16,0 0-22 15,-12-32 6-15,5 32-11 16,-4 0-3-16,-7 0-27 16,-6 2 4-16,-4 11-2 15,-1 3 5-15,1 3-5 16,3 1-1-16,6 2-1 15,5 4-3-15,8-1-4 16,6-1 1-16,0-3-1 16,0-5-6-16,17-4-3 15,5-3 1-15,3-5 1 0,2-1 3 16,1-3-3-16,0 0 8 16,1 0 0-16,-3 0-7 15,-3 1 10-15,-4 2 0 16,-5 0-2-16,-4 3-2 15,-5 2 5-15,-4 3 2 16,-1 3 0-16,0 4 4 16,0 1 1-16,-9 2 2 15,-7-1 0-15,-5-2 11 16,-2 0 3-16,-3-4 12 16,-1-2-13-16,-3-2 8 15,2-3-10-15,-1-3-7 16,1-4-4-16,4 0-6 15,3 0-1-15,7-8-10 16,9-8-66-16,5-2-71 0,19 0-373 16</inkml:trace>
  <inkml:trace contextRef="#ctx0" brushRef="#br0" timeOffset="76037.16">21284 11851 858 0,'0'0'258'0,"0"0"-250"0,0 0 15 16,0 0 54-16,-58 78-23 15,53-55-18-15,3 0-12 16,2-1-12-16,0-3-3 15,10-3-8-15,6-7 3 16,3-6-3-16,5-3-1 16,3 0-9-16,-2-3-1 15,-4-13-5-15,-9-4 12 16,-6-3 3-16,-6-4 1 16,0-3 7-16,-7-2-3 15,-14 3 1-15,-2 6-2 16,-4 11 7-16,-1 5-2 15,-2 7 0-15,-3 0-9 0,5 4-5 16,4 11-28-16,12 0-67 16,9-1-148-16,3-1-262 15</inkml:trace>
  <inkml:trace contextRef="#ctx0" brushRef="#br0" timeOffset="76688.03">21807 11536 706 0,'0'0'99'0,"0"0"-8"15,0 0 76-15,0 0-46 16,0 0-45-16,0 0-40 0,-46-2-11 15,21 25-6-15,-5 5 3 16,-2 2 0-16,3 2-11 16,3 0-6-16,1 1-4 15,3-1 7-15,5-2-8 16,6-6 0-16,7-6-7 16,4-5-15-16,2-5 15 15,20-6 1-15,6-2 1 16,5 0 0-16,2 0-7 15,-5-6 7-15,-7 3 2 16,-5 2 3-16,-7 1-1 16,-7 0-1-16,1 0 1 15,1 3-3-15,-1 9 2 16,1 3-2-16,-3 2 3 0,-3 4 1 16,0-2 0-16,0 0-1 15,-1-2 1-15,-10-2 4 16,-3-2 6-16,-3-2 14 15,-4-3-2-15,-3-3-2 16,-1-5-9-16,1 0-1 16,3-1 1-16,7-13-11 15,7-2-25-15,7-1-36 16,5 0-96-16,19 3-272 16</inkml:trace>
  <inkml:trace contextRef="#ctx0" brushRef="#br0" timeOffset="77211.39">21913 11880 281 0,'0'0'647'0,"0"0"-566"16,0 0 29-16,0 0 17 0,0 0-45 15,0 0-34-15,0 9-30 16,0 1-4-16,-3 9-4 16,0 5 37-16,-1 3-33 15,-1 0-6-15,1-2-5 16,1-2-2-16,1 0-2 16,-1-4-24-16,-1-2-92 15,-2-8-171-15,0-7-506 16</inkml:trace>
  <inkml:trace contextRef="#ctx0" brushRef="#br0" timeOffset="77785.8">20960 11355 612 0,'0'0'347'16,"0"0"-285"-16,0 0 33 16,0 0 4-16,0 0-16 15,0 0-29-15,42-6-24 0,-3-1-11 16,13-1 2-16,7-4-11 16,1 4-6-16,-8-2 1 15,-9 4-5-15,-13 2 6 16,-13 2-6-16,-9 2 0 15,-6 0 1-15,-2 0-1 16,0 0-9-16,0 0-37 16,0 0-91-16,-7 0-139 15,-2 0-444-15</inkml:trace>
  <inkml:trace contextRef="#ctx0" brushRef="#br0" timeOffset="78134.17">21633 11299 606 0,'0'0'214'0,"0"0"-175"16,0 0 135-16,0 0-34 16,0 0-49-16,0 0-28 0,-11-6-24 15,11 6-11-15,0-1-8 16,6 1-5-16,9-2 3 16,0 1 7-16,1-1-22 15,-2 0 4-15,-1 0-7 16,-1 0-1-16,-1 0-1 15,1 2-38-15,-2 0-97 16,-2-1-128-16,-7-4-371 16</inkml:trace>
  <inkml:trace contextRef="#ctx0" brushRef="#br0" timeOffset="79033.84">22164 11605 621 0,'0'0'181'16,"0"0"-66"-16,0 0 99 16,0 0-101-16,0 0-20 15,0 0-20-15,-7-19-45 16,11 18-7-16,14-2-13 0,10-1 2 15,13-2-10-15,6 2 0 16,8-3-1-16,-1-1-28 16,-2 1-103-16,-7-3-171 15,-15 3-277-15</inkml:trace>
  <inkml:trace contextRef="#ctx0" brushRef="#br0" timeOffset="79243.52">22358 11536 881 0,'0'0'166'0,"0"0"-146"15,0 0 53-15,0 0 72 0,0 0-81 16,-19 84-8-16,19-51-25 16,0 3-15-16,0 4-7 15,3 1-8-15,1 0-1 16,0 1-12-16,-1-2-65 15,3-5-111-15,-1-8-299 16</inkml:trace>
  <inkml:trace contextRef="#ctx0" brushRef="#br0" timeOffset="79456.42">22301 11937 782 0,'0'0'426'0,"0"0"-404"0,0 0 28 16,0 0 25-1,0 0-20-15,0 0-47 0,27-5-6 16,13 2-2-16,9-3-30 16,7-1-171-16,-5-2-267 15</inkml:trace>
  <inkml:trace contextRef="#ctx0" brushRef="#br0" timeOffset="79784.25">22610 11867 1152 0,'0'0'69'0,"0"0"-58"16,0 0 54-16,0 0 26 15,-70 82-48-15,68-64-20 16,2-2-13-16,0-3-9 16,9-2-1-16,15-7-2 15,10-3-11-15,5-1-23 16,1-2-26-16,-8-12 2 16,-14-6 47-16,-11 1 13 15,-7-3 8-15,0-1 6 16,-12 2 14-16,-10 4-4 0,-5 7 1 15,0 2 1-15,2 6-21 16,2 2-5-16,13 0-7 16,7 0-70-16,3 0-96 15,7 0-297-15</inkml:trace>
  <inkml:trace contextRef="#ctx0" brushRef="#br0" timeOffset="80081.03">22971 11761 5 0,'0'0'1161'16,"0"0"-1122"-16,0 0 27 15,0 0 47-15,0 0-41 16,0 0-41-16,-13-4-26 16,23 4-5-16,14 0 7 15,7 0 0-15,5 0-7 16,3 0-9-16,-3 0-59 16,-3-3-92-16,-11-4-229 15,-10-3-477-15</inkml:trace>
  <inkml:trace contextRef="#ctx0" brushRef="#br0" timeOffset="80292.53">23043 11651 274 0,'0'0'932'0,"0"0"-896"15,0 0 16-15,0 0 17 16,0 0-26-16,0 0 5 15,-30 53-24-15,27-24-12 16,1 5-7-16,-1 3-4 16,0 0-1-16,-1 2-25 15,-2 0-84-15,-3-5-182 16,3-5-674-16</inkml:trace>
  <inkml:trace contextRef="#ctx0" brushRef="#br0" timeOffset="81344.14">23778 11352 713 0,'0'0'70'16,"0"0"44"-16,0 0 42 16,0 0-73-16,0 0-11 15,0 0-25-15,-73-15-17 0,54 15-14 16,-1 2-4-16,2 14-6 16,1 4 3-16,4 3 0 15,6 7-3-15,5 2-4 16,2 0-2-16,0-1 0 15,2-3 0-15,15-3-10 16,5-2 1-16,5-6-6 16,1-4 7-16,3-3-1 15,2-3 3-15,-3 0-2 16,-2-1 4-16,-5 0 1 16,-2 1-1-16,-7 0 3 15,-6 0 1-15,-4-2-2 16,-2 0 0-16,-2 3 2 15,0 0 9-15,0 3-1 0,0 2-4 16,-11 1 11-16,-6 0-2 16,-6 0-7-16,-1-2 8 15,-3-1 0-15,-1-2-5 16,1-5-6-16,5-2-3 16,7-2-2-16,6 0-16 15,9-2-49-15,3-15-155 16,21-4-400-16</inkml:trace>
  <inkml:trace contextRef="#ctx0" brushRef="#br0" timeOffset="81732.44">24153 11744 823 0,'0'0'264'0,"0"0"-258"16,0 0 12-16,0 0 63 16,0 0-15-16,-81 88-31 15,72-67-13-15,6-1-6 16,3 0-7-16,0-3-4 16,6-4 3-16,14-6-8 15,6-2 3-15,4-5-3 16,1 0-13-16,-4-5-4 0,-7-10 4 15,-7-3 13-15,-8-3 2 16,-5-4 8-16,0 2 2 16,-8 0 1-16,-10 8 8 15,-4 5-2-15,-4 6-8 16,-2 4-9-16,0 0-2 16,4 0 0-16,12 9-5 15,6 0-34-15,6-2-47 16,6 0-34-16,17-4-225 15,8-3-113-15</inkml:trace>
  <inkml:trace contextRef="#ctx0" brushRef="#br0" timeOffset="82206.97">23547 11154 689 0,'0'0'166'15,"0"0"-123"-15,0 0 72 16,0 0 7-16,0 0-33 16,0 0-30-16,34-2-34 15,8 2 26-15,12-2-27 16,4-2-9-16,3 0-9 15,-3-1 0-15,-5 0-4 16,-7 2 0-16,-12 2-1 16,-13 1-1-16,-11 0 2 15,-5 0-1-15,-5 0 1 0,0 0 4 16,0 0-6-16,0 0-17 16,0 0-51-16,-2 5-109 15,-1 1-257-15</inkml:trace>
  <inkml:trace contextRef="#ctx0" brushRef="#br0" timeOffset="82877.99">24559 11326 684 0,'0'0'46'0,"0"0"31"15,0 0 105 1,0 0-89-16,0 0-14 0,0 0-21 16,-28-8-40-16,11 8-11 15,-12 10 4-15,0 3-8 16,-1 5-2-16,6 3 3 15,7 4-4-15,6 4-4 16,5 2-6-16,4 0 1 16,2-4-10-16,0-6-10 15,18-6 9-15,7-5 4 16,5-3 13-16,3-3-7 16,-2-2 0-16,-5 1-1 15,-5 0 9-15,-7 1 2 16,-6 2 0-16,-4 1 0 0,-1 3 0 15,-3 3 14-15,0 3 5 16,0 4-6-16,-6 0-3 16,-8 1 1-16,-3 0-2 15,-4-1 3-15,-7-2 6 16,-2-2 1-16,-1-5 1 16,-1-3-2-16,6-5-5 15,7-3-7-15,5 0-5 16,6-8-2-16,8-10-33 15,0-4-63-15,22-2-271 16,11-1-253-16</inkml:trace>
  <inkml:trace contextRef="#ctx0" brushRef="#br0" timeOffset="83143.97">24744 11635 388 0,'0'0'533'0,"0"0"-514"16,0 0 3-16,0 0 128 16,0 0-51-16,0 0-33 15,-23 69-32-15,23-47-2 16,-2 2-20-16,2 1-6 0,0 1 1 15,0-1-7 1,0-1-18-16,0-3-90 0,0-5-189 16,0-7-399-16</inkml:trace>
  <inkml:trace contextRef="#ctx0" brushRef="#br0" timeOffset="83690.91">24984 11344 726 0,'0'0'260'0,"0"0"-191"15,0 0 15-15,0 0 18 16,0 0-26-16,0 0-40 0,43 0-8 16,-4 0 12-1,9 0-32-15,4 0-8 0,1-9-7 16,-2-1-107-16,-6 2-165 16,-15 0-244-16</inkml:trace>
  <inkml:trace contextRef="#ctx0" brushRef="#br0" timeOffset="83893.01">25122 11355 846 0,'0'0'115'0,"0"0"11"16,-22 85-23-16,22-50-7 15,0 4-54-15,0-2-14 16,6 0-19-16,6-2-2 0,-3-1-7 15,0-2-8-15,-5 1-74 16,-1-4-97-16,-3-5-207 16,0-5-331-16</inkml:trace>
  <inkml:trace contextRef="#ctx0" brushRef="#br0" timeOffset="84084.54">25045 11774 789 0,'0'0'341'0,"0"0"-303"16,0 0 66-16,0 0-11 0,0 0-35 15,0 0-42-15,19-9-11 16,11 5-5-16,13-2-20 16,5 1-111-16,0-1-111 15,-5-2-192-15</inkml:trace>
  <inkml:trace contextRef="#ctx0" brushRef="#br0" timeOffset="84312.19">25394 11642 881 0,'0'0'163'0,"0"0"-120"16,0 0 84-16,0 0-32 15,0 0-34-15,0 0-10 16,-48 56-18-16,42-32-16 16,3 4-8-16,2-2-2 15,1 3-7-15,0-2-8 16,0-2-57-16,0-6-120 16,0-4-387-16</inkml:trace>
  <inkml:trace contextRef="#ctx0" brushRef="#br0" timeOffset="84803.07">25615 11608 835 0,'0'0'279'16,"0"0"-232"-16,0 0 15 15,0 0 13-15,0 0-22 16,0 0-13-16,77 1-1 16,-31 4-29-16,5-3-10 0,3-2-20 15,-2 0-75 1,-4 0-286-16,-6-4-435 0</inkml:trace>
  <inkml:trace contextRef="#ctx0" brushRef="#br0" timeOffset="85003.73">25773 11494 938 0,'0'0'242'16,"0"0"-233"-16,0 0 18 16,0 0 63-16,-35 79-26 15,35-40-25-15,0 0-27 0,6 4-1 16,4 0-11-16,1 2-3 15,1-2-66-15,6-4-197 16,3-7-546-16</inkml:trace>
  <inkml:trace contextRef="#ctx0" brushRef="#br0" timeOffset="85813.71">26441 11285 801 0,'0'0'53'0,"0"0"69"16,0 0 20-16,0 0-99 15,0 0 1-15,0 0-4 16,-71-16-16-16,50 16-7 16,-3 7-5-16,2 6-4 15,1 3-2-15,4 5 2 16,4 7-3-16,2 3-5 0,4 1 0 16,4 0-4-16,3-2 0 15,0-5 1-15,19-5-10 16,7-3-3-16,5-5 15 15,5-4-6-15,2-1-5 16,1-3-9-16,-4 2 20 16,-5-1-5-16,-10 0 4 15,-8 0 1-15,-6 0 0 16,-3 0 1-16,-1 6 2 16,-2 1 3-16,0 4 4 15,-3 2-1-15,-11-2 12 0,-6 2-13 16,-7-1-1-1,-3-2 4-15,-1-2 1 0,1-6 8 16,6-2-14-16,4-5 0 16,6 0 3-16,6 0-7 15,7-12-1-15,1-6-17 16,4-5-62-16,23-1-303 16,9-2-383-16</inkml:trace>
  <inkml:trace contextRef="#ctx0" brushRef="#br0" timeOffset="86299.92">26790 11655 732 0,'0'0'192'0,"0"0"-138"15,0 0 95-15,0 0-34 16,-80 16-39-16,59-2-20 0,-2 3-24 15,4 0-17-15,6 3-13 16,5-2 2-16,8-1-2 16,0-1-2-16,9-5-4 15,18-4-4-15,9-4-8 16,6-3-26-16,-2 0-36 16,-6-6 22-16,-13-9 43 15,-6-2 13-15,-12-3 11 16,-3-1 8-16,-3-2 16 15,-18 0-3-15,-6 4-8 16,1 0-5-16,0 6-14 16,4 0-5-16,-1 3-15 0,5 3-58 15,7 1-50 1,5-1-205-16,6-2-266 0</inkml:trace>
  <inkml:trace contextRef="#ctx0" brushRef="#br0" timeOffset="87870.05">27196 11275 44 0,'0'0'799'15,"0"0"-750"-15,0 0 44 16,0 0 11-16,0 0-62 16,0 0-3-16,-55-13-18 15,41 13-17-15,-6 3 3 16,-4 10-6-16,0 5 8 0,0 4-8 15,5 4-1 1,2 2-5-16,5-2 5 0,8 1-2 16,4-5-29-16,0-4 1 15,15-5-2-15,9-8 20 16,10-1 8-16,2-2-5 16,-2-2-7-16,-3 2 13 15,-4-1 3-15,-9 3 1 16,-3 1-1-16,-7 1-2 15,-5 1 2-15,-3 2 16 16,0 2 2-16,0 3-3 16,-3 2-1-16,-10 2-2 0,-3 2-4 15,-4 0-3 1,-2-2 1-16,-5-3-2 0,-2-3 0 16,-1-5-4-16,5-3-1 15,5-4-36-15,13 0-37 16,7-3-70-16,7-15-314 15</inkml:trace>
  <inkml:trace contextRef="#ctx0" brushRef="#br0" timeOffset="88088.93">27345 11482 205 0,'0'0'856'0,"0"0"-814"15,0 0-12-15,0 0 58 16,0 0-17-16,0 0-23 16,-25 89-4-16,22-60-17 15,2 3-22-15,1 0 5 16,0-2-4-16,0-3-6 16,0-2-32-16,0-6-31 15,0-6-93-15,3-6-247 16</inkml:trace>
  <inkml:trace contextRef="#ctx0" brushRef="#br0" timeOffset="88604.12">26904 11076 680 0,'0'0'69'0,"0"0"38"16,0 0 54-16,0 0-41 15,0 0-36-15,0 0-16 16,15 0-35-16,13-1-12 15,9 0-9-15,8-2-4 16,-3 3-4-16,-5 0-2 16,-5 0-1-16,-9 0 0 15,-6 0 2-15,-10 0-3 0,-5 0-1 16,-2 0-1-16,0 0 2 16,0 0 1-16,0 0-1 15,0 0-7-15,0 0-68 16,0 0-152-16,0 0-383 15</inkml:trace>
  <inkml:trace contextRef="#ctx0" brushRef="#br0" timeOffset="89032.91">27630 11303 467 0,'0'0'327'0,"0"0"-230"0,0 0 76 15,0 0-64-15,0 0-18 16,0 0-34-16,33-16-42 15,2 14-9-15,8-3-3 16,2 0-3-16,2 0-14 16,-2 0-98-16,-6-2-206 15,-11 4-212-15</inkml:trace>
  <inkml:trace contextRef="#ctx0" brushRef="#br0" timeOffset="89226.41">27789 11266 519 0,'0'0'322'0,"0"0"-244"16,0 0 68-16,0 0-31 15,0 0-17-15,-45 102-48 16,45-66-23-16,0 8-6 16,0 2-16-16,0 1-5 15,0 0-1-15,3-5-52 16,0-3-98-16,1-4-299 15</inkml:trace>
  <inkml:trace contextRef="#ctx0" brushRef="#br0" timeOffset="89429.7">27630 11732 1063 0,'0'0'102'0,"0"0"-98"16,0 0 30-16,0 0 10 16,0 0-28-16,88-3 5 15,-47 3-21-15,2-3-33 16,-1-2-145-16,-5-2-268 16</inkml:trace>
  <inkml:trace contextRef="#ctx0" brushRef="#br0" timeOffset="89801.87">27978 11619 1063 0,'0'0'69'0,"0"0"-52"16,0 0 38-16,0 0 18 15,0 0-52-15,0 0-17 16,81-9-4-16,-59 9-2 16,-9 0 2-16,-4 0-1 15,-6 4-3-15,-3 2-2 0,0 3 2 16,-3 2 4-16,-13 3 7 16,-5 0-1-16,1 3 8 15,-2 0 3-15,1 2-6 16,6-3-2-16,4 1-9 15,6-3 6-15,5-2-4 16,0-4 3-16,9-4-4 16,18-2-1-16,13-2-6 15,11 0-80-15,6-6-181 16,-4-11-161-16</inkml:trace>
  <inkml:trace contextRef="#ctx0" brushRef="#br0" timeOffset="90030.91">28396 11491 1070 0,'0'0'155'0,"0"0"-114"15,0 0 32-15,0 0-7 16,0 0-47-16,0 0-17 15,65-2 22-15,-22 6-24 16,2-3-8-16,0-1-77 16,-5 0-92-16,-8 0-236 0,-11-3-345 15</inkml:trace>
  <inkml:trace contextRef="#ctx0" brushRef="#br0" timeOffset="90232.54">28476 11358 363 0,'0'0'793'0,"0"0"-740"15,0 0 11-15,0 0 30 16,-31 83-21-16,31-46-41 16,0 5-9-16,0 0-14 0,0 1-7 15,0-2-2 1,0-2-38-16,0-1-95 0,-3-4-278 15</inkml:trace>
  <inkml:trace contextRef="#ctx0" brushRef="#br0" timeOffset="91085.91">29489 11281 864 0,'0'0'128'0,"0"0"-102"16,0 0 64-16,0 0-13 0,0 0-29 15,-92-8-10-15,62 8-8 16,0 8-22-16,-1 8-2 16,1 4 1-1,6 2-7-15,5 5-1 0,10 1-4 16,4 3-10-16,5-1 5 15,0-5-7-15,2-4 14 16,13-3-6-16,6-8 5 16,4-3 4-16,5-3 0 15,-2-1 1-15,-4 0-1 16,-2-1 0-16,-8 4 1 16,-2 0-1-16,-6 1 0 0,0 1-1 15,2 3 1-15,-5 1 0 16,-3 5 2-16,0 0 0 15,-1 0 2-15,-17 2-1 16,-1-5 8-16,-5-4 2 16,-1-1 1-16,2-4-1 15,4-3-12-15,1-2 8 16,6 0-9-16,5-4 0 16,7-12-41-16,0-5-72 15,28-4-347-15</inkml:trace>
  <inkml:trace contextRef="#ctx0" brushRef="#br0" timeOffset="91671.73">29755 11600 547 0,'0'0'153'0,"0"0"-40"15,0 0 66-15,0 0-53 16,0 0-65-16,0 0-19 15,-34 23-9-15,21-9-19 16,0 4-3-16,3 1-6 16,1-1-3-16,3-1 4 0,6-3-4 15,0-2-1-15,0-5 1 16,18-5-2-16,5-2-6 16,9 0-27-16,-2 0-24 15,-2-9 8-15,-8-7 43 16,-9-4 6-16,-6 0 4 15,-5-2 13-15,0 1-1 16,-3 1-9-16,-12 3 0 16,0 4-7-16,-3 5-12 15,5 3-74-15,1 3-217 16,9 0-230-16</inkml:trace>
  <inkml:trace contextRef="#ctx0" brushRef="#br0" timeOffset="92255.03">30273 11219 185 0,'0'0'513'0,"0"0"-479"16,0 0 35-1,0 0 64-15,0 0-22 0,0 0-31 16,-79-8-30-16,65 8-15 16,-4 4-22-16,-1 7 4 15,-2 5 1-15,0 2-8 16,6 5-7-16,3 4 2 15,2 2-8-15,7 3 3 16,3-2-3-16,0-3-22 16,6-2-9-16,10-9-1 15,4-5 29-15,2-2-6 16,0-5-6-16,-4 0 10 16,0 0 0-16,-7-1 6 15,-4 2 0-15,-3-4 1 0,-2 3 1 16,-2-2 5-16,0 1-5 15,0 2 8-15,0 4-2 16,0 2 7-16,-5 4-6 16,-5-1-3-16,-2 4 3 15,-3-3 3-15,-1 1 0 16,-2-5 6-16,-2-2 6 16,3-4 4-16,1-4-6 15,0-1-4-15,4 0-10 16,2 0 0-16,5-11-6 15,5-7-21-15,2-2-56 16,22-4-190-16,10 0-198 16</inkml:trace>
  <inkml:trace contextRef="#ctx0" brushRef="#br0" timeOffset="92593.12">30526 11283 282 0,'0'0'77'16,"0"0"81"-16,0 0 13 0,0 0-16 15,0 0-3 1,0 0-51-16,0-5-17 0,0 5-17 15,0 0-16-15,0-2-2 16,0 2-14-16,0 0-20 16,0 0-5-16,0 0-4 15,0 0-6-15,3 0-3 16,-1-1-10-16,-1-1-22 16,1 2 22-16,-2 0 9 15,0 0-33-15,0 0-61 16,0-1-227-16</inkml:trace>
  <inkml:trace contextRef="#ctx0" brushRef="#br0" timeOffset="93054.44">30416 11557 659 0,'0'0'140'0,"0"0"-24"16,0 0 48-16,0 0-62 16,0 0-31-16,0 0-33 15,0 0-10-15,-7 19-3 16,-1 7 28-16,0 1-37 15,1 3-7-15,0-1-1 16,2 0-4-16,2 1-4 16,0-3-2-16,2-2-30 0,1-5-54 15,0-7-146 1,0-9-367-16</inkml:trace>
  <inkml:trace contextRef="#ctx0" brushRef="#br0" timeOffset="93347.21">30625 11198 763 0,'0'0'278'16,"0"0"-232"-16,0 0 24 16,0 0-13-16,0 0 3 15,0 0-25-15,76-1-3 16,-33 1-16-16,8 0-16 16,-2 0-7-16,-4-1-75 15,-5-3-145-15,-8-2-198 16</inkml:trace>
  <inkml:trace contextRef="#ctx0" brushRef="#br0" timeOffset="93547.49">30859 11203 629 0,'0'0'176'0,"0"0"-44"0,0 0 43 15,0 0-45-15,0 0-38 16,-54 94-36-16,53-62-27 15,1 7-12-15,0 7-9 16,0 2-5-16,6 4-1 16,2-2-2-16,-1-4-43 15,-4-5-63-15,-3-6-119 16,0-6-269-16</inkml:trace>
  <inkml:trace contextRef="#ctx0" brushRef="#br0" timeOffset="93756.92">30681 11686 832 0,'0'0'391'0,"0"0"-348"16,0 0-5-16,0 0 15 15,0 0-29-15,0 0 6 16,124-1-16-16,-76 1-14 15,-3 0-7-15,-2 0-57 16,-4-6-171-16,-5-6-271 16</inkml:trace>
  <inkml:trace contextRef="#ctx0" brushRef="#br0" timeOffset="94173.82">31094 11546 671 0,'0'0'564'16,"0"0"-505"-16,0 0 15 16,0 0-7-16,0 0-23 15,0 0-35-15,16-7-8 0,9 7-1 16,0 0-4 0,-7 7-45-16,-4 1 8 0,-10 0 17 15,-4 2-15 1,0 1 3-16,-9 0 22 0,-13 1 14 15,-5 0 0 1,0-1 4-16,2 0-2 0,7 0-2 16,5-2 0-16,6-1-1 15,7-1-2-15,0 2-4 16,0-2 7-16,4 0 1 16,6 1 5-16,-3 1 8 15,1-1 3-15,-1 2-1 16,-4 3 3-16,-3 2 1 15,0 4-7-15,0 3 0 16,-7 5 3-16,-17 1-2 0,-15 1-7 16,-16-5-7-1,-23-4-8-15,-32-9-69 0,-31-11-415 16</inkml:trace>
  <inkml:trace contextRef="#ctx0" brushRef="#br0" timeOffset="112073.28">20327 13145 871 0,'0'0'97'0,"0"0"-33"16,0 0 15-16,0 0 4 16,0 0-23-16,0 0-13 15,0 0-33-15,-23 27-10 16,15 6 16-16,-1 5 4 15,-1 6-11-15,4 3-7 16,-2 4 10-16,1 4-7 16,-1 1 3-16,1 0 3 15,1 2-5-15,1 1-1 0,2 2-6 16,0 5 8 0,2 2-8-16,1-2 3 0,-2-1-3 15,1 0 1-15,1-2 0 16,-3 4-1-16,0 1 3 15,2-2-1-15,-1 1-1 16,1 0 0-16,-3 1 4 16,3-2 4-16,1 2 8 15,0-2-3-15,0-1 1 16,0 1 1-16,0 3 5 16,0 0-3-16,5-1 3 15,-1 0-15-15,2-5 4 16,-2 0 2-16,-1-1-8 0,0-3 1 15,-3-5-3-15,0-8 2 16,0-9-7-16,0-15 0 16,2-9 0-16,-1-9-1 15,-1-4-19-15,2-15-25 16,-2-23-36-16,0-25-103 16,0-21-292-16</inkml:trace>
  <inkml:trace contextRef="#ctx0" brushRef="#br0" timeOffset="114525.18">20257 13154 696 0,'0'0'55'15,"0"0"-18"-15,0 0 25 0,0 0-2 16,0 0 28-1,0 0-20-15,86 7-15 0,-42-6-26 16,8-1-7-16,8 0 1 16,7 0-5-16,8 0-5 15,7 0-5-15,1 0-5 16,-2 0 1-16,-1-3-4 16,-6 1 6-16,-3-1-4 15,-9-1 0-15,-6 1 0 16,-4 1-5-16,-1-2 2 15,-5 2 3-15,0-2-2 16,2 3 0-16,3 0 2 16,2 1 0-16,-2 0-1 0,-6 0 0 15,-8 0 2 1,-4 0 0-16,-5 0-1 0,1 0 1 16,-4 0-1-1,-2 1 0-15,-6-1-1 0,-4 0 1 16,-5 0 2-1,-5 0-1-15,-1 0 3 0,-1 0 1 16,-1 0 0-16,0 0 3 16,0 0 5-16,0 0 0 15,0 0 0-15,0 0-4 16,0 0 0-16,0 0 4 16,0 1-12-16,0 3-1 15,0 2-5-15,-4 2 5 16,-5 4 8-16,0 3-8 0,1 5 0 15,1-1 3 1,-2 3 3-16,2 5 0 0,1-1 5 16,0 3-7-16,-2 2 2 15,2 2 1-15,0 1 3 16,0 3-9-16,0 1 6 16,-2 2 0-16,2 0-4 15,-1 2-2-15,0-1 8 16,1 1-7-16,-1 8-2 15,2-3 3-15,4 2 17 16,1-2-14-16,0-7 5 16,0 3-5-16,0-2 6 15,0 0-3-15,0 0-8 16,-2 1 7-16,-1 2-2 0,0-2-4 16,2-1 1-16,-2-2-1 15,0 0 0-15,-2-3 1 16,-2-1-3-16,2-1-1 15,2 0 1-15,0-1 1 16,0-2-1-16,0 1 0 16,0 1 0-16,2-1 0 15,-3 2 1-15,1-1-1 16,-2 0 0-16,2 1 2 16,-2 0-2-16,4 1 1 15,-2 1 2-15,3 0-2 16,0 0-1-16,0-6 0 15,0 1 1-15,0-3-3 0,0-2 5 16,0 1-3-16,0-2 0 16,0 1 1-16,0-1-2 15,0-1 2-15,0-1-1 16,0-2 1-16,0-2-1 16,1 0 1-16,-1-5-3 15,2-1 4-15,-2-2-4 16,0-1 2-16,0 1 0 15,0-1 0-15,0 0 0 16,0 1 1-16,0-4-1 16,0 1 0-16,0-3 0 15,0-2 2-15,0 0-4 16,0 1 4-16,0-1-4 0,0 1 3 16,0 0-1-16,0-1 1 15,0 3-1-15,0-2 0 16,0 1 0-16,0-2 0 15,0 0 0-15,0-2 0 16,0 2 0-16,0 0 0 16,0 3 0-16,0-2 1 15,0 2-1-15,0-1 0 16,0 2-1-16,0-4 1 16,0 0-1-16,1 2 1 15,-1-1 1-15,2 0 0 16,-1-1-1-16,-1 1-3 0,2 2 3 15,-2-3-1 1,2 1 1-16,-1 0 1 0,-1-1-1 16,2-2 1-16,-2 2-1 15,0-2 1-15,0 1-1 16,0 0 0-16,0 0 0 16,0-2 0-16,0 2 0 15,0-2 1-15,0 0-1 16,0 0 2-16,0 0-1 15,0 0-1-15,0 0 4 16,0 0-4-16,0 0 0 16,0 0 0-16,0 0 0 15,-13 0 1-15,-6 0-1 16,-6 0 0-16,2 1 1 16,-2 1-1-16,-2 3 0 0,2-1-1 15,1-1 1-15,1 0 0 16,0-2-1-16,-1 1 4 15,0 0-6-15,0 0 5 16,-3 1-2-16,0-1 2 16,-1 3-2-16,1-2-2 15,0 1 2-15,4-1 0 16,1-2 0-16,3 2 0 16,0 0 3-16,2-2-3 15,0 1-2-15,1-1 2 0,0 0 0 16,0 0 4-1,-1 1-4-15,-1 0 0 0,-1-2-3 16,0 1 3-16,1-1 4 16,-2 1-4-16,2-1 0 15,0 0 1-15,1 0-1 16,2 0 0-16,-2 0 0 16,1 0 0-16,-5 0-1 15,1 0 1-15,0 0-1 16,-3 0 1-16,-2 0-1 15,-1 0 1-15,-5 0-3 16,-4 0 2-16,2 0-12 16,1 0 8-16,3 0-2 15,2 0 5-15,4 0 0 16,1 0 2-16,0 0 0 0,3 0 0 16,-1-1 0-1,-1-4 0-15,3 3 0 0,0-1 0 16,4 0 0-16,3 1 0 15,3-1-2-15,2-1-10 16,6-4-47-16,0-4-99 16,6-9-233-16</inkml:trace>
  <inkml:trace contextRef="#ctx0" brushRef="#br0" timeOffset="115377.61">21762 14265 349 0,'0'0'294'16,"0"0"-229"-16,0 0 30 16,0 0 24-16,0 0 4 15,0 0-34-15,16 11-34 16,19-5-8-16,25-2 12 0,17-3-13 16,19-1-12-16,12 0-13 15,6-7-14-15,4-7-6 16,-2-1 1-16,-8 0 2 15,-9 3-3-15,-11-3 2 16,-10 3-5-16,-10-1 4 16,-9 0 4-16,-11 2-6 15,-6 3 0-15,-11 2 0 16,-9 2 0-16,-10 4 2 16,-9 0-1-16,-3 0-1 15,0-2 0-15,0 2-1 16,0 0-10-16,0 0-3 0,-4 0-66 15,-17 0-135-15,-10 0-558 16</inkml:trace>
  <inkml:trace contextRef="#ctx0" brushRef="#br0" timeOffset="116330.81">20254 13508 489 0,'0'0'80'16,"0"0"-9"-16,0 0 67 15,0 0-9-15,0 0-27 16,0 0-44-16,0-6-22 0,0 6-17 15,0 0-8-15,0 0 0 16,-6 0-4-16,-9 0 0 16,-13 3 6-16,-17 7 2 15,-18 1 7-15,-22 2-10 16,-22-1-3-16,-17-1-3 16,-10-2 1-16,1-4 8 15,8-1 14-15,13-2-21 16,15-2 2-16,16 0-3 15,19 0-4-15,12 0 8 16,15 0-6-16,14 0 0 16,6 0-5-16,10 0 3 15,4 0-3-15,1 0-2 16,0 0-48-16,9 2-66 16,21 9 2-16,10-3-222 0,6-3-231 15</inkml:trace>
  <inkml:trace contextRef="#ctx0" brushRef="#br0" timeOffset="117166.64">20200 14032 60 0,'0'0'188'0,"0"0"-128"15,0 0 38-15,0 0 11 16,0 0-19-16,0 0-9 16,0 0-4-16,0 0-16 15,0 0-14-15,0 0 0 16,0 0 23-16,-3 0-26 15,-17 1-21-15,-16 3-7 16,-21 4-4-16,-21-2 10 16,-21 4 8-16,-20-1 1 15,-21-3-8-15,-10-2 29 16,1-4 1-16,4 0-2 16,18 0-8-16,26 0-19 0,24 0-12 15,27-4 2-15,21 1-1 16,16 0-13-16,10 3 2 15,3 0 1-15,0 0-6 16,3 0-18-16,20 1-37 16,15 11 29-16,13 1-120 15,7-2-237-15</inkml:trace>
  <inkml:trace contextRef="#ctx0" brushRef="#br0" timeOffset="117978.61">20244 14541 648 0,'0'0'97'0,"0"0"-43"15,0 0 104-15,0 0-46 16,0 0-85-16,-86 0-18 16,25 0 0-16,-22 0-6 0,-23 3 9 15,-9 3 25-15,-10-3 11 16,-1 1 0-16,12-4 0 15,13 0-7-15,20 0-29 16,15 0-1-16,14 0-4 16,11 0-4-16,12 0 3 15,9 0-6-15,11 0 4 16,5 0-4-16,4 0 0 16,0 0-22-16,0 0-54 15,4 4-39-15,21 4 3 16,10-2-212-16,5-3-230 15</inkml:trace>
  <inkml:trace contextRef="#ctx0" brushRef="#br0" timeOffset="118648.46">20233 14988 680 0,'0'0'44'15,"0"0"39"-15,-82 0 51 16,20 5-63-16,-22 3-18 16,-22 3-9-16,-10 4-2 15,-11-1 13-15,0-3 3 0,11-1 4 16,17-4-21 0,23-3 6-16,27-1-26 0,19 0-15 15,18-1 3-15,9-1-4 16,3 0-4-16,0 0-2 15,11 0-20-15,21 0-79 16,22-8-22-16,21-12-183 16,14-4-414-16</inkml:trace>
  <inkml:trace contextRef="#ctx0" brushRef="#br0" timeOffset="119399.65">21099 14375 534 0,'0'0'142'16,"0"0"-134"-16,0 0 7 15,-112 0 87-15,67 1 5 16,-7 4-9-16,-5-2-33 16,-5 0-28-16,0-1-18 15,5-2-1-15,11 0 14 16,13 0-2-16,18-8-10 0,10-5 9 15,5-4-6-15,5-4-16 16,23-7-7-16,15-1-9 16,6-2-32-16,6-3-10 15,-1 2 11-15,-11 2-4 16,-7 3 44-16,-15 6 7 16,-6 6-3-16,-12 6 0 15,-3 3 27-15,0-1 13 16,0 3 17-16,0 0-39 15,-7 2 7-15,2 1-12 16,0 1 1-16,-1 0-4 16,2 1-5-16,-2 17-6 15,0 9 1-15,2 6 7 0,4 7 2 16,0 4-2 0,0 2-3-16,0 6 3 0,7-1-2 15,-4-2-9-15,-2-1 1 16,-1-4-1-16,0-6 0 15,0-6-24-15,2-7-87 16,5-7-112-16,4-11-307 16</inkml:trace>
  <inkml:trace contextRef="#ctx0" brushRef="#br0" timeOffset="119759.85">21216 14125 1026 0,'0'0'30'0,"0"0"-20"15,0 0 60-15,0 0-33 16,0 0-30-16,0 0-7 15,-9 11-26-15,18 9-78 16,-3 3-283-16</inkml:trace>
  <inkml:trace contextRef="#ctx0" brushRef="#br0" timeOffset="119938.59">21245 14519 861 0,'0'0'76'16,"0"0"-47"-16,0 0 71 16,0 0-2-16,0 0-50 15,0 0-30-15,12-4-18 16,3-5-81-16,3-1-230 16,-1-3-197-16</inkml:trace>
  <inkml:trace contextRef="#ctx0" brushRef="#br0" timeOffset="120187.2">21500 14015 746 0,'0'0'335'0,"0"0"-292"16,0 0 12-16,0 0 27 15,0 0-41-15,0 0 24 16,-15 87-10-16,15-36-15 16,0 5-14-16,0 3-16 15,1 0-8-15,-1 0-2 16,0 0-1-16,-3-4-69 16,-13-3-389-16</inkml:trace>
  <inkml:trace contextRef="#ctx0" brushRef="#br0" timeOffset="120965.74">20721 15666 655 0,'0'0'132'15,"0"0"-29"-15,0 0 46 16,0 0-40-16,0 0-8 0,0 0-63 16,2-4-14-16,-2 25-13 15,0 11 34-15,0 10 5 16,0 5-18-16,0 1-4 15,0 4-4-15,-3 2-1 16,1 1-6-16,-1 1-8 16,1-2-3-16,1-7-6 15,-2-6 2-15,3-11 1 16,0-7-3-16,0-7-5 16,4-6-35-16,9-7-54 15,6-3-139-15,2-7-283 0</inkml:trace>
  <inkml:trace contextRef="#ctx0" brushRef="#br0" timeOffset="121310.74">21236 15663 1095 0,'0'0'42'0,"0"0"-31"15,0 0 46 1,0 0 54-16,0 0-46 0,-40 109-13 16,40-66-7-16,0 4-25 15,0 1 2-15,0 1-2 16,0 2 3-16,0-2-14 15,0-3-4-15,0-6-3 16,0-7 0-16,0-10-1 16,0-6 1-16,0-9-2 15,0-4-5-15,0-3-43 16,0-1-64-16,0 0-131 16,0-9-688-16</inkml:trace>
  <inkml:trace contextRef="#ctx0" brushRef="#br0" timeOffset="155133.85">1808 4079 830 0,'0'0'62'15,"0"0"-47"-15,0 0 58 16,0 0 24-16,0 0-12 16,0 0 3-16,0 0-17 15,-12 6-14-15,9-19-15 16,0-9-32-16,-3-7 1 16,6-4 7-16,-3-9 6 15,3-4-11-15,-5 1-7 0,1 4 3 16,0 11 8-16,1 13 11 15,3 9 0-15,0 5-15 16,0 3-11-16,-2 0-2 16,2 0-2-16,0 0 1 15,0 0 0-15,0 0-1 16,0 0 0-16,0 0 1 16,0 0 1-16,0 0 0 15,0 0 0-15,0 0 0 16,0 0 1-16,0 0-1 15,0 0-3-15,0 0-3 16,2 0-5-16,14 0 6 0,12 0 5 16,11 0 4-1,6 0-4-15,4 0-4 0,2 0 2 16,-3-1 1-16,4-6-4 16,1 0-7-16,-3 1 4 15,2 3 2-15,-7 2 2 16,-5 1 2-16,-4 0 1 15,-5 0 1-15,-1 0 0 16,1 0 0-16,1 0 4 16,2 0-4-16,3 0-5 15,5-3 1-15,1-3 3 16,6 0 0-16,-1-2-2 16,1 2-4-16,-2 2 3 0,-6 1-3 15,-3 3 1 1,-4 0 6-16,-1 0-2 0,-2 0 0 15,1 0 1-15,-1 0 1 16,5 0-1-16,1 0-3 16,5 0-5-16,1-1 7 15,2-3-9-15,0 1 6 16,1 3 3-16,-4 0-6 16,-2 0 8-16,0 1-5 15,-1 3-1-15,0 0 4 16,-2 0 0-16,3-3 0 15,2-1-7-15,3 0 5 0,3 0 4 16,-1 0-1 0,0 0-1-16,0 0 2 0,-3 0-2 15,-2 1 4-15,-1 4-2 16,-5 0 1-16,-2-1 1 16,-1-2-1-16,0-2-1 15,6 0-2-15,1 0 2 16,0 0 0-16,1 0 4 15,-3 0-4-15,-2 0-1 16,-3 0 1-16,1 0 0 16,4 0-2-16,-1 0 2 15,3 0 0-15,-1 0 3 16,3 0-3-16,4 0 2 16,0 0-2-16,2 3 1 15,0 0 0-15,1 0 0 0,-4-2 1 16,1 1-2-1,-1-1-1-15,1-1 1 0,-3 0 2 16,0 0-2-16,-4 0 0 16,-1 0-1-16,-4 0 1 15,-4 0 0-15,0 0-1 16,-5 0 3-16,2 0-3 16,-2 0 1-16,0-3 0 15,-2 2 3-15,1-2-3 16,0 1 0-16,-1 1 0 0,-3-1 4 15,2 2-4 1,-1-1-2-16,-3-1 2 0,0 0 2 16,-1-1-2-16,-3 2-1 15,-2 1 0-15,-4 0-3 16,4 0 3-16,-5 0 1 16,-2 0 0-16,-1 0 1 15,-1 0-1-15,3 0 0 16,-3 0 1-16,0 0-1 15,0 0 1-15,-3 0-1 16,0 0 5-16,0 0-3 16,0 0 6-16,0 0 2 15,0 0-1-15,0 0 5 16,0 0 1-16,0 0 2 16,0 0 2-16,0-2 0 15,0 2-8-15,0-1 6 16,0 1 0-16,0 0-4 0,0 0 2 15,0 0-2-15,0 0 3 16,0 0 3-16,0 0 3 16,0 0 2-16,0 0-5 15,0 0 2-15,0 0-9 16,0 0-4-16,0 0-2 16,0 0-3-16,0 0-3 15,0 0-1-15,0 0-2 16,0 3 0-16,0 6 2 15,0 9 1-15,0 0 0 16,6 4 4-16,-1 2-1 16,-4 3 0-16,2 1 1 0,0 2-2 15,-3 0 0-15,1-1-1 16,-1 2-1-16,2-1 2 16,-2-2 5-16,0-1 0 15,0-3-3-15,0-3 3 16,0-1 0-16,0-5 6 15,0-2-4-15,0-3-2 16,0-3 1-16,0-3-2 16,0-2 2-16,0-2 2 15,0 0-1-15,0 0 2 16,0 0 3-16,0 0-2 0,0 0 0 16,0 0-6-1,0 0 0-15,0 0 0 0,-2 0-5 16,-8-3-1-16,-11-4-34 15,-27-12-159-15,-35-15-379 16</inkml:trace>
  <inkml:trace contextRef="#ctx0" brushRef="#br0" timeOffset="161739.9">1588 5562 754 0,'0'0'230'0,"0"0"-177"16,0 0 10-16,0 0-8 15,0 0 22-15,0 0-31 0,0 0-26 16,0 0 11-16,0 0 3 15,0 0 0-15,-8 0-8 16,-9 0 0-16,-8-1-8 16,-13-6-15-16,-6 1 1 15,2 0-2-15,3 4 0 16,6 0 1-16,2 2-3 16,1 0 2-16,9 0-1 15,5 0 0-15,7 0 1 16,3 0 4-16,6 0-5 15,0 0-1-15,0 0 3 16,0 0 1-16,0 0 2 16,0 0-2-16,0 0 4 0,0 0 3 15,0 0 1-15,0 0-9 16,0 0-1-16,0 0-2 16,0 3 0-16,0 6-1 15,-3 8 1-15,3 4 6 16,-2 1-3-16,2 6 7 15,-1 1-2-15,1 2 2 16,0 1 1-16,0 3 6 16,0 0-7-16,1 3-3 15,4-1 5-15,1 3 1 16,-3 2-6-16,0-1 1 16,0 0 1-16,-3-4-3 0,0-3 9 15,0-3-12 1,0-1 7-16,0-1-10 0,0-1 3 15,0 3 1-15,0 1 2 16,0-2 0-16,0-1-5 16,0 2 10-16,0-3-7 15,-3-1 0-15,0 0 6 16,0-4-1-16,-3 2 1 16,3 0-5-16,0 0 0 15,0 2 0-15,-3 0 0 16,2-1-4-16,1 1 0 15,0-1 1-15,0-2-2 16,1-3 1-16,2 0 0 0,-3-4 0 16,3 0 1-16,-3 0 3 15,3 0-4-15,-3 3 0 16,0-2 0-16,-1 1 5 16,1-2-2-16,-2-1 3 15,2 0-5-15,3-3 3 16,-1-2-5-16,1-1-1 15,0 0 1-15,0 0 0 16,0 3 3-16,0 0-3 16,0 1 2-16,0 1-1 15,0 0 2-15,0-2-2 16,0-1 0-16,0-2 2 16,0-1-3-16,0-2 0 15,0-3 4-15,0-1-4 0,0-3 2 16,0 1 0-16,0-1-1 15,0 0 4-15,0 0 4 16,0 0-2-16,-2 0 4 16,2 0-5-16,0 0-3 15,0 0 0-15,0 0-3 16,0 3 0-16,0 1 0 16,0 1 0-16,2 2 3 15,10 0-3-15,6 0 2 16,7 0 0-16,6-3 6 15,7-1-6-15,2-2 0 16,0-1 0-16,-1 0-1 16,-3 0-1-16,-5 0 4 0,-7 0-4 15,-3 0 0 1,-9 0 0-16,-6 0 0 0,-3 0 0 16,-3 0 0-16,0 0 0 15,0 0-1-15,0 0 0 16,0 0 1-16,0 0 1 15,0 0 0-15,0 0-1 16,0 0 2-16,0 0-2 16,0 0 2-16,0 0 1 15,0 0-1-15,0 0 4 16,0 0 1-16,0 0-1 16,0 0-2-16,0 0-2 0,0 0-2 15,0 0-5-15,0 0-32 16,-8 6-87-16,-11 0-125 15,-4-6-591-15</inkml:trace>
  <inkml:trace contextRef="#ctx0" brushRef="#br0" timeOffset="164377.76">1481 7877 277 0,'0'0'149'15,"0"0"-87"-15,0 0 63 16,0 0 7-16,0 0 49 16,0 0-52-16,0 0-35 15,18-12-18-15,-18 12-5 16,0 0-9-16,0 0-19 15,0 0-14-15,0 0 7 16,0 0-12-16,-2 0-3 16,-12 0-14-16,-10 0 11 0,-9 0-15 15,-4 0-3-15,-2 2-1 16,3 3 1-16,3 0 1 16,8 3 2-16,1-4 2 15,5 0-4-15,8-1-1 16,5-2 2-16,3-1 0 15,3 0-1-15,0 0-1 16,0 0 0-16,0 2 2 16,0-2-2-16,0 3-3 15,0 5 1-15,0 2 4 16,0 6-1-16,0 2 0 16,0 2 3-16,0 1-3 0,0 2 0 15,0 2 3-15,0 3-4 16,0-1 7-1,3 4-4-15,2 0 6 0,-2 3-6 16,0 3 2-16,1 1 0 16,2 0 1-16,0-2 1 15,0-2 2-15,0 0-7 16,0-1 4-16,1-2-5 16,-1-2 2-16,-1 1-2 15,-1 0 0-15,-2 1 1 16,1 0 1-16,-2 0-3 15,-1-1 3-15,2-4-2 16,1-1 1-16,-3-2-2 0,3 0 2 16,-3 0-1-1,4 1 1-15,-4-2-1 0,0-1 1 16,0 0 0-16,3-1 5 16,-3 0-7-16,0-1 2 15,3 1 2-15,-3-1 1 16,0 1-4-16,0-1 4 15,0 1-5-15,0 0 0 16,0 1 1-16,0 0 3 16,0-1-1-16,0 1 1 15,0-2 2-15,0-1-2 16,-3-2 3-16,3-2-3 16,-3 1 1-16,3-2-2 0,-4 0 4 15,4-1-5 1,0 0 0-16,-3 0 4 0,3-1-2 15,-3-1-4-15,3 0 5 16,0-4 2-16,0-2-4 16,0-4-1-16,0 0 4 15,0 0-6-15,0 0 6 16,0 0 1-16,0 0 3 16,0 0-2-16,0 0 4 15,0 0-2-15,0 0-2 16,0 0-2-16,0 0 1 15,0 0-3-15,0 0 2 0,0 0-6 16,16 0 6 0,2 0-6-16,3-3 9 15,6-3-8-15,-5 1 3 0,2 0-1 16,0 3-3-16,-3-1 0 16,-3 0 1-16,-2 1-1 15,-7 1 0-15,-3 1-1 16,-2 0 1-16,-2 0 0 15,-2 0 1-15,0 0 1 16,0 0 3-16,0 0 8 16,0 0 2-16,0 0-3 15,0 0 2-15,0 0-3 16,0 0 1-16,0 0-5 16,0 0 2-16,0 0-4 0,0 0-2 15,0 0-1-15,0 0-2 16,0 0 0-16,0 0-19 15,-2-3-64-15,-15-2-138 16,-15-7-576-16</inkml:trace>
  <inkml:trace contextRef="#ctx0" brushRef="#br0" timeOffset="167412.19">1411 10047 247 0,'0'0'193'0,"0"0"-119"16,0 0 18-16,0 0 1 15,0 0 12-15,0 0 6 16,0 0-14-16,12 0-24 16,-9 0-21-16,-3 0 7 15,0 0-9-15,0 0-8 16,0 0 0-16,0 0-2 16,0 0 2-16,0 0-1 15,0 0 2-15,0 0 0 16,-9-3-2-16,-9-4-16 15,-9 1-19-15,-3 3-6 16,-5 3 2-16,-1 0 4 0,3 0-5 16,5 0 2-16,1 2-3 15,6 2 3-15,3 0 0 16,6 1 2 0,3-2 3-16,6-2 0 0,2 0-1 15,-1-1-7-15,2 0 4 16,0 0-3-16,0 0 1 15,0 2-4 1,0 1 2-16,0 4-2 0,0 2 4 16,0 5 3-16,0 5 0 15,0 1 1-15,0 2 6 16,0 5-1-16,0 3 5 16,0 0-1-16,6 1-4 15,3-1-7-15,0 0 5 16,-3 1 0-16,6 3-3 15,-5 0-5-15,-1 5 4 0,-1 1 5 16,-2-2-8-16,0 3 5 16,-3-3-2-16,0 0-1 15,0 1 7-15,0 0-6 16,0-1 2-16,0 1-3 16,0-2 2-16,-3-2-6 15,0-1 6-15,0-4-5 16,1-2 1-16,-1-3 2 15,2 0-1-15,1-3 3 16,0-3-6-16,0 1 5 16,0-2-5-16,0-3 6 0,0-1-5 15,0-2 2 1,0 2-3-16,0 0 1 0,0-3 0 16,0 3-1-16,0-1 2 15,0 0 0-15,0 3 1 16,0 0 1-16,0-1 2 15,1-2 0-15,-1-2-2 16,0-1 0-16,2-2 2 16,-2-1-5-16,0-1 1 15,1 0 0-15,1-5 0 16,-2 2-2-16,1-3 0 16,-1 0 0-16,0 3 2 15,2 0-2-15,1 0 1 16,0-1 0-16,4 0-1 0,-1-1 2 15,5 1 1-15,2-2 0 16,2 0-3-16,6 0 4 16,4 0-1-16,6-5-3 15,2-3 2-15,-3 2-2 16,-3 2 0-16,-6 1 0 16,-3 2 0-16,-5-1 2 15,-5 1-2-15,-1-1 0 16,1 2 0-16,-5-1 1 15,1 1-1-15,1 0 0 16,3 0 0-16,-3-1 0 16,4 1 1-16,-6 0-1 15,0 0 1-15,-3 0-1 0,0 0 3 16,0-2-2-16,0 2 3 16,0 0 1-16,0 0-3 15,0 0 4-15,0 0-2 16,0 0 2-16,0 0-2 15,0 0 0-15,0-1-1 16,0 1-2-16,0-2-1 16,0 1-8-16,0 0-42 15,-18-4-98-15,-15-6-179 16</inkml:trace>
  <inkml:trace contextRef="#ctx0" brushRef="#br0" timeOffset="169682.73">1502 12272 244 0,'0'0'314'0,"0"0"-217"15,0 0 27-15,0 0 48 16,0 0-51-16,0 0-32 16,0 0-34-16,6-21 1 15,-6 21-3-15,0 0-17 16,0 0-5-16,0 0-7 15,0 0 2-15,0 0-8 16,-3 0-1-16,-18 0 0 16,-16 0 2-16,-12 0-17 0,-5 0-1 15,5 0 6-15,10 0 0 16,7 0 2-16,12 0-3 16,3 0 1-16,5 0 5 15,6 0-1-15,2 0 3 16,2 0-7-16,2 0 5 15,0 0-1-15,0 0-10 16,0 0 0-16,0 0-1 16,0 0-1-16,0 13 1 15,0 5-1-15,0 7 3 16,0 5-2-16,0 2 2 16,0 5 4-16,3 1 5 15,5 2-4-15,1 3 5 0,-2 1-6 16,-1 6 4-16,3 1 5 15,-3 0-1-15,1 1-1 16,-1-3-10-16,-1-1 7 16,1-2 9-16,-3 0-13 15,0-1-3-15,0 1 9 16,-1 1-11-16,-2-1 4 16,0-2 1-16,0-3-4 15,0-1 3-15,0-5 1 16,2 0-1-16,-2-2 3 15,0-4-4-15,0 1 0 16,0-3 7-16,0 0-4 16,0-7-2-16,0 1-1 0,0-3-3 15,0-2 6-15,0-4-5 16,0-4 3-16,0-2-1 16,0-1-4-16,0-3 1 15,0 1-1-15,0 0 0 16,0-1 5-16,0 1-4 15,0 2 0-15,0-3 1 16,0 3-1-16,0 0-1 16,0 0 1-16,2 0-1 15,-2-2 3-15,3 0-2 16,1 0-1-16,4 0 1 16,1 1 1-16,9-3 6 15,2 0-2-15,3-1-2 16,4 0 2-16,3 0-6 0,-2 0 3 15,-4 0-1-15,-2 0-2 16,-1-2 0-16,-3-2 4 16,-3 1-2-16,-3 0 0 15,-6 0 6-15,-3 2 4 16,-3 1-1-16,0 0 0 16,0 0 1-16,0 0-6 15,0 0-3-15,0 0 5 16,0 0-8-16,0 0 5 15,0 0-5-15,0 0 3 16,0 0-2-16,0 0 0 0,0 0-1 16,0 0 0-1,0 0 0-15,0 0-35 16,-18 4-85-16,-30 7-182 0</inkml:trace>
  <inkml:trace contextRef="#ctx0" brushRef="#br0" timeOffset="179727.36">5896 5772 589 0,'0'0'158'0,"0"0"-90"16,0 0 90-16,0 0-42 16,0 0-35-16,0 0-8 15,0 0-22-15,4 0-26 16,16 0-1-16,8 0 3 16,8 0-7-16,4 0-11 15,0-1-5-15,-2 0 3 0,-4 1-3 16,-3 0-3-1,-4 0 4-15,-6 0-3 0,-4 0-2 16,-7 0 1 0,-7 0-1-16,-2 0 1 0,-1 0 0 15,0 0 8-15,0 0-5 16,0 0 2-16,0 1 0 16,0 9-3-16,0 1 2 15,0 3 5-15,-1 5-5 16,-4 2 9-16,0 5-9 15,0 4 7-15,2 2 0 16,0 4-4-16,0 1-1 0,0 2-3 16,3 3 7-1,-3-2-3-15,3 4-4 0,0 1 11 16,0 2-9 0,0-2 3-16,0-1-4 0,0-4 3 15,0 0-4-15,0-2 4 16,0-1-5-16,0 0-3 15,0-3 0-15,3 2 5 16,-3-1-5-16,0 3 0 16,0-4 2-16,0 3-2 15,0-3 0-15,0-2 0 16,0-1-1-16,0-5 2 16,0 1-2-16,0-1 3 15,0 1-2-15,0 0 0 16,0-2 0-16,0-1-1 0,0-2 3 15,0-3-3-15,0-2 2 16,0 1-1-16,0-2 2 16,0 0-2-16,0-3-2 15,0-5 2-15,0-1 1 16,0-3 0-16,0 1-1 16,0-4 0-16,0-1 0 15,0 1 0-15,0-1 1 16,0 0-1-16,0 0 2 15,0 0 5-15,0 0 2 16,0 0 5-16,0 0 7 16,0 0 7-16,0 0-4 0,0 0 3 15,-6 0-1-15,-15 0-10 16,-10 0-16-16,-13 0 4 16,-5 0-3-16,0 0-1 15,6 1 3-15,7 2-2 16,8 1 2-16,7-2-1 15,9 1 1-15,6 0-1 16,4-3-2-16,2 0 2 16,0 0-2-16,0 0 4 15,0 0-4-15,0 0-1 16,0 0 0-16,6 0-5 16,3 0 2-16,6 0-31 15,0 0-71-15,0 0-57 0,-9 0-193 16</inkml:trace>
  <inkml:trace contextRef="#ctx0" brushRef="#br0" timeOffset="184462.02">1187 7915 223 0,'0'0'41'15,"0"0"8"-15,0 0 38 16,0 0-5-16,0 0 35 16,0 0-35-16,0 0-15 15,0-6 9-15,0 6-27 16,0 0-3-16,0 0 5 0,0 0-9 15,6-3-14 1,9-1-9-16,9-5 21 0,3 2-22 16,1-2-2-16,-1 3-3 15,-6 0-5-15,1 0 9 16,-4 3-13-16,2 0 5 16,-4 0-4-16,4 0 7 15,0-1-5-15,1 0 9 16,4-2 0-16,-2-1-1 15,4-3-6-15,3 0-2 16,-2-1 4-16,0 1-11 16,-4 3 1-16,-2 3 3 0,-5 0-4 15,1 1 0-15,-3 1 2 16,-2-1 0-16,5 0-2 16,1 2 0-16,3-3 0 15,3 2 1-15,-1 1-1 16,1 0 0-16,-3-1-1 15,1 1 1-15,1 1-3 16,-2 0 3-16,0 0 0 16,-4 0 0-16,3 0 0 15,-1 0 2-15,-1 0-2 16,0 0 0-16,-2 0 1 16,-1-2 1-16,4 1-2 15,-1-1 0-15,0 2 0 0,-1-2 0 16,0 2 1-1,4 0-1-15,-2 0-1 0,4 0-1 16,-2 0 0-16,5 2 2 16,-3 0 0-16,0 1 1 15,1-3 3-15,-1 0-2 16,3 0-2-16,-3 0 0 16,9 0 2-16,1 0-2 15,3-2 1-15,-1 1-1 16,3-1-2-16,-2-2 2 15,0 2 0-15,-4 1 0 16,-2 0-4-16,-1-1 4 16,-4 1-2-16,8 0 1 15,-4-1-1-15,1-1 2 0,8 2 0 16,1-2 0-16,6 1 0 16,-1-3-3-16,1 1 3 15,-4 0 0-15,-4-1-2 16,-4 0 1-16,2 2-2 15,-1-1 3-15,1 1 0 16,3-1 0-16,0 0 1 16,7 1-1-16,-4-3 0 15,4 3-2-15,-4-1 2 16,0 1 0-16,1 2 0 16,-4-3 0-16,0 4 1 15,1-3 2-15,-1 0-1 16,1 0-2-16,-1-1-1 0,4-1 1 15,0 3 2-15,-1-4 1 16,-2 3-3-16,-2-1 1 16,1 3-1-16,-5 0 5 15,6 1-3-15,-4-4-1 16,1 3 4-16,2-2-1 16,1 0-2-16,-1 1-1 15,3-2-1-15,2-2 0 16,-2 0 5-16,4 2-3 15,-2 0-1-15,-1-1 1 16,2 2-2-16,-5-1 0 16,-2 1 0-16,-3 1 7 0,1-3-5 15,0 1-1 1,0 0 4-16,3-2-3 0,-1 3-1 16,-2 0 1-16,0 2-1 15,-3 1 0-15,-2 0-2 16,2 0 1-16,-2 0 0 15,-1 0 0-15,1 3 1 16,-4 0-1-16,0 0 0 16,1-2 0-16,-1 1 1 15,-1-2-1-15,-4 0 0 16,-4 0 0-16,-6 1 0 16,-6 0-2-16,-6-1-1 15,0 3-3-15,0-3 3 16,3 0 2-16,-3 3 1 0,4-2 0 15,-1 1 0-15,-3-1 0 16,0 1-1-16,0-1 0 16,3 2 1-16,-1 3 9 15,-2-2 0-15,0 3 9 16,0 4 1-16,1 0 3 16,1 3-4-16,1 0-4 15,0 4 0-15,1 3-8 16,1 3 3-16,2 1-3 15,-1 3 1-15,0 2 2 16,-3 2-5-16,5 4 1 16,-5 0 3-16,-1 0 2 0,0-1-4 15,-2 2 1-15,1 0-4 16,-1-1-1-16,3 1 3 16,-1-1-3-16,1 2 5 15,-2-2-4-15,1-1 4 16,-2-4-2-16,0 3-2 15,1 0 1-15,-1 1-2 16,0 1-1-16,0-3 0 16,0 2-1-16,0-1 1 15,0 1-1-15,0-1 0 16,0 3-2-16,2 0 2 16,-1 0 6-16,-1 1-6 15,0 0 2-15,0-1 3 16,0 0-4-16,0 0-1 0,0-1 3 15,-1-3 1-15,1-1-2 16,0-2-2-16,0 0 0 16,0-2 6-16,0 0-4 15,0-4 3-15,0 2-2 16,0 2 1-16,0 0-4 16,0 4 1-16,0 1 4 15,0 2-3-15,0-2 1 16,0-1 1-16,0-3-4 15,0-5 1-15,4-2 5 16,-2-2-2-16,1-2-2 16,1-2 1-16,-4 1-1 0,3-1 0 15,-3-3-1-15,3-1 6 16,-3-4-6 0,0-1-1-16,3-2 3 0,-3-4-3 15,2-1 0-15,-2 0 5 16,0 0 1-16,0 0 3 15,0-1-1-15,0-7-7 16,-8 3 0-16,-2-1-2 16,1 3-3-16,-2 0 4 15,-5 2-5-15,-2 1 4 16,-4 0-4-16,-5 0 5 16,-3 0-1-16,-3 0 0 0,-1 0-2 15,-2 0-1 1,3 0-1-16,8 3 5 0,-2 0-1 15,5-1 1-15,-5 0 0 16,2-1 0-16,-3 1 2 16,-3-2 0-16,0 0-2 15,-8 0-4-15,-3 1 2 16,-8 6 0-16,-10-1-10 16,-1 0 11-16,5 4-1 15,7-3 2-15,9-3 0 16,-3-3-2-16,4 0 2 15,-3-1 1-15,-1 0 2 16,1 0-2-16,-10 0 0 0,-3 0-1 16,-5 4 0-1,-2-2-3-15,2 0 2 0,4-1 0 16,0 1-4-16,1-2-3 16,-2 0-6-16,6 0 9 15,2 0 1-15,-3 0 0 16,5 0 4-16,-2 0-2 15,3 0 2-15,-3-6-1 16,-2 0 1-16,0 2-4 16,-2 1 2-16,-1 0-4 15,0 2 1-15,-1 0 1 16,0 1-2-16,0 0 6 16,1 0-2-16,0 0 0 15,2 0 2-15,0 0-1 0,1 0 1 16,-1 0-1-16,1 2-1 15,2 1 2-15,-3-1 0 16,-2 1-3-16,3-1 3 16,-1-1 1-16,1 1-1 15,3-2 0-15,2 0 0 16,-2 0 0-16,-2 0 2 16,-2 0 0-16,-2 0-2 15,0 0 0-15,-1 0 0 16,3 4 1-16,1 3-1 15,-1-1 0-15,1 1 5 16,0-2-5-16,5 1 1 16,3-3-1-16,4 0-5 0,2-2 5 15,4 2 0-15,2-2 0 16,-5 4 0-16,0-2-1 16,0 0-2-16,5 3 3 15,4-4 1-15,6 1-1 16,3-2 3-16,3 1-4 15,5-2 2-15,-2 0-1 16,3 0 3-16,3 0-3 16,-2 0 0-16,0 0 0 15,-3 0 0-15,-1 0-1 16,-3 0-1-16,0 0 3 16,-1 0-2-16,4 0 2 15,3 0 0-15,3 0-1 16,2 0 0-16,-1 0 1 15,2 0-1-15,0 0 0 0,3 0 3 16,0 0-3-16,0 0 1 16,0 0 5-16,0 0-5 15,0 0 8-15,0 0 3 16,0 0 4-16,0 0-4 16,0-5-7-16,0 0-4 15,0-2 6-15,0-2-7 16,0-2 2-16,0-5 2 15,0-4-4-15,0-3 9 16,-3-10 0-16,-4-11-2 16,-1-13-3-16,-1-20-2 15,-3-6-2-15,-1 1-6 0,4 13-5 16,0 18-21-16,0 17-4 16,5 13-22-16,-4 7-109 15,2 4-436-15</inkml:trace>
  <inkml:trace contextRef="#ctx0" brushRef="#br0" timeOffset="186238.95">1472 7175 381 0,'0'0'118'0,"0"0"-71"15,0 0 78-15,0 0 7 16,0 0-18-16,0 0 17 16,0 0-62-16,5 0-29 15,10 0-1-15,7 0 7 0,5 0-14 16,3 6-13-16,1-1-10 15,8 1 8-15,5 0-4 16,3-2 1-16,8 0-7 16,6-1 0-16,2-2 1 15,-2 1-8-15,-6-1 5 16,-4 2-7-16,-5 3 2 16,-4 1-1-16,1 0 1 15,-1 2-3-15,0-1 1 16,10 2-1-16,5-1 3 15,4 0 0-15,3-1 0 16,3-2 0-16,-4-2-4 0,1 1 1 16,-3-3-1-16,-1-2 4 15,-5 0-4-15,0 0 2 16,-7 0-1-16,1 0 3 16,-4 0 0-16,1 2 6 15,-7 1-6-15,1 1-5 16,-6 2 1-16,-4-2 2 15,0 2-3-15,1-4 5 16,2 1-2-16,3-3 2 16,3 0 0-16,3 0-2 15,4 0-1-15,-4 0 3 16,4 0 1-16,-6-3 1 16,-2 2-2-16,0 1 2 0,-5 0-1 15,6-1 0 1,-2 1-1-16,5-2 1 15,6-1 1-15,2 2 0 0,0 0-2 16,2 1 0-16,0 0 2 16,-7 0-1-16,4 0-2 15,-4 0 2-15,4 0 2 16,-4 1-1-16,-2-1-2 16,2 0-2-16,1 0 1 15,-1 0 1-15,-3 0 0 16,4 0 0-16,-4 0 4 15,5 0-4-15,-3 0 0 16,-1 0 2-16,-1 0-3 0,-2 0 3 16,0 0-1-1,-1 0-1-15,3 0 7 16,-3 0-6-16,1 0-1 0,-1 0 1 16,-5 0-1-16,-1 0 0 15,0 4 0-15,-2-2 0 16,1 0 1-16,-1 0-1 15,3-1 1-15,-2 1-1 16,-1-2 0-16,3 1 0 16,-1-1-1-16,-2 1 0 15,2 0-1-15,0 1 2 16,0 0 4-16,-2-2-4 16,0 0-1-16,-2 0-3 15,-6 0 4-15,-1 0 0 16,-5 0-5-16,-3 0 1 0,-4 0 4 15,-1 0-4-15,-4-2 4 16,1 0-3-16,2 0 3 16,0-1 1-16,1 2-1 15,3-2 0-15,-2 3 0 16,-2-1 0-16,-2 1 1 16,-3 0-1-16,0-2 1 15,-3 2-1-15,0 0 0 16,0-1-9-16,0-5-30 15,-8-7-151-15</inkml:trace>
  <inkml:trace contextRef="#ctx0" brushRef="#br0" timeOffset="188172.73">1160 5571 445 0,'0'0'63'0,"0"0"-30"15,0 0 21-15,0 0 9 16,0 0 56-16,0 0-18 15,30 4-27-15,-7-4-12 16,2 0-18-16,8 0-27 16,3 0-2-16,5 0-13 15,3 0 10-15,6 0-12 16,7 0 2-16,4 0 4 16,9 0-6-16,15-5 3 0,14-5 2 15,4-2-5 1,4-2 4-16,-8 1-4 15,-13 3-5-15,-8 1 5 0,-11 2-2 16,-9 1 1-16,-6 1 0 16,-4-1 1-16,-2 2 0 15,2-2 0-15,0 0 0 16,7-1-1-16,-3-1 2 16,4 0 0-16,-4 1 1 15,-6 0 0-15,-3 2-2 16,-2 0 8-16,0 0-4 15,1 2 1-15,4 0 6 16,2 1-9-16,7-1 0 16,3-1-1-16,5-1-1 15,4 0 5-15,2 0-1 0,1 1-4 16,-5 1 1 0,-2 2-1-16,-2-1 6 0,-1-2-1 15,-3 1 0-15,4 0 9 16,-3-1-1-16,2 0-9 15,1 0 5-15,5-3-2 16,5 1-7-16,5-1 0 16,5 0 5-16,-8 0-5 15,-4 2 0-15,-11-2-1 16,-3 1 1-16,2-1 0 0,-4-1 3 16,1 0-3-1,0-2 0-15,-2 3 0 0,-4 0 0 16,1 1 0-1,-7 4-1-15,4-2 2 0,-4 3-2 16,2 1 1-16,0 0 0 16,-2 0 0-16,-2 0 0 15,-3 0 0-15,2 0 2 16,0 0-2-16,4 0 2 16,2 0-2-16,1 0 1 15,-4 1-1-15,-3 7 0 16,-5-1-8-16,-10 0 8 15,3 0-1-15,-5-2 1 16,5 0 1-16,-2-2 2 16,5 0-3-16,-4 1 0 0,-1-1 0 15,-1 1 4-15,-1 0-4 16,3 2 0-16,-5-4 0 16,4 2 2-16,-4-3-2 15,-4-1 1-15,-1 1-2 16,-4-1 2-16,-2 0 2 15,-1 0-1-15,-1 2-2 16,2-1 2-16,2-1-1 16,6 2-1-16,0-2 0 15,1 1-1-15,-4 2 1 16,0 1 0-16,-6-1 0 16,-3 1 0-16,-1-3-10 0,-5 2 8 15,1-3-3-15,1 3 5 16,1 0 2-16,2-1-2 15,0 2 9-15,1-2 6 16,1 1 12-16,-2 0-12 16,2 1-8-16,-1 3 1 15,-3 0-4-15,-1 5-3 16,-1-1-1-16,-1 0 2 16,2 3 4-16,-2 0-3 15,1 1 7-15,1 0-7 16,1 2 2-16,-2 4 9 15,2 6-4-15,-3 7 10 16,0 4-7-16,0 4-2 0,-1 6-6 16,-8 7 0-16,-2 10-5 15,-2 3-36-15,-4 1-271 16</inkml:trace>
  <inkml:trace contextRef="#ctx0" brushRef="#br0" timeOffset="191690.62">1044 10097 276 0,'0'0'285'0,"0"0"-285"16,0 0 53-16,0 0 44 15,109-7-34-15,-66 0-5 16,2 0-5-16,6-1-2 15,1 1-29-15,-3 0 0 16,2 1-5-16,-3 1-6 16,-4 2 9-16,0 0-17 0,-1 0 4 15,-4 3-4-15,-2-1-1 16,2 1 1 0,1 0 1-16,-6 0-4 0,1 0-3 15,-4 0 3-15,-3 0 0 16,-1 3-1-16,-2 1 1 15,-2-4 5-15,7 0-1 16,0 0 5-16,6 0 11 16,-1 0-9-16,7-2-8 15,-2-2-2-15,3 1 0 16,-2 1 0-16,-4-1 4 16,-4 1-3-16,-2 1-1 0,-2-1-1 15,-1 1 3 1,-1 0-3-16,3-2 5 0,-2 0-3 15,6-3 1-15,2 0-3 16,0 1 4-16,0-2-3 16,2 3 0-16,-2 0-2 15,-6 2 1-15,-2 1 0 16,-4 1 1-16,-3 0 1 16,5-2-1-16,-1 2-1 15,5-1 2-15,3-2 0 16,1 2 0-16,5-2-1 15,5 0-1-15,1 1 2 16,3 1-2-16,-2 1-2 16,0 0 2-16,-2-1 0 15,-1 0 0-15,-1-1-1 0,0-1 1 16,2 0 0-16,0 1 0 16,0-3 0-16,-2 0 1 15,0 2-1-15,-2-2 4 16,2 1-2-16,0 1 2 15,2-1 2-15,-2 0 8 16,3-1-9-16,-2 1-1 16,2 1 3-16,3-2-5 15,-3 0 0-15,2 2-1 16,1 0 0-16,0-1-1 16,-1 1 1-16,0 0-1 15,-1 2 4-15,-4-2-4 0,-3 2-1 16,-2-2-1-1,0 0 2-15,-1 0-1 0,0 1 1 16,0 0 2-16,1 1-1 16,3-3-1-16,-1 3 0 15,6 0-4-15,1-1 3 16,-1 2 1-16,4 0 0 16,-7 0-2-16,-1 0 0 15,-5 0 4-15,-6 0-2 16,-2 4 1-16,2 1-1 15,0-1 1-15,4 0 1 16,2-1-1-16,-3 1-1 16,-3 1 2-16,-3-1-2 0,-5 0 0 15,-4-1 0-15,-3 0 1 16,-6 1-1-16,0 0 0 16,4-1 0-16,-2-1 0 15,1 0 0-15,6 0 4 16,-1 0-1-16,3 1-2 15,-1 0 0-15,-2 0-2 16,-2 2 4-16,-3 1-7 16,-1 2 3-16,-3 4-8 15,1 1 9-15,4 2 2 16,-4 2 3-16,-1 1 0 16,1 3 5-16,1 3 15 0,-1 3-10 15,0 6 2-15,3 3-4 16,-6 5-4-16,3 3 1 15,4 7-2 1,-2 2 6-16,1 4-6 0,6-3 2 16,-6-1-6-16,-1-2 4 15,0-3 1-15,-5 3-4 16,-1-2-2-16,-4 2 6 16,-1 2-7-16,0-5 9 15,0 4-8-15,-12-4 2 16,3 2 4-16,-4-2-8 15,-1 0 1-15,-2 1 0 16,4-1-1-16,-3 2 2 0,3-4-3 16,1-1 3-1,1 0-3-15,1-1 9 0,3 4-7 16,3-5 3-16,0 0-3 16,0-6-1-16,3-6 3 15,0-3-3-15,-3-1 0 16,3-4-1-16,0-3-2 15,0-2 2-15,0-6 5 16,0-3-5-16,0-3 1 16,0-4-1-16,0-2 1 15,-4 0 2-15,-2 0-2 16,-3-4 7-16,-4-7-8 0,-1-1 0 16,0 5-1-1,0 1 0-15,0 1-1 0,1 1-1 16,-4 1-2-16,-2 1 2 15,-6 0 3-15,-7-2-3 16,-8-1-9-16,-6 0-22 16,-5 1-1-16,0 0-2 15,6-1 26-15,4 0 11 16,8 3 0-16,2-1 0 16,-1 2 1-16,1 1 3 15,4 0-2-15,-4 0 1 16,-2 0-2-16,-9 0 6 15,-10 0-5-15,-6 0-1 16,1 0 0-16,2 1 0 16,3 4-1-16,-2-1 0 15,-1 0 0-15,1 2 1 0,-3-2 2 16,1 1-3-16,-1 0 0 16,2-1 1-16,-1 0-1 15,0 1 0-15,-2-3-1 16,-2 2-1-16,0-4 2 15,-1 1-1-15,0-1 1 16,0 0-1-16,0 0 1 16,-2 0 0-16,-1 0 4 15,-5 0-4-15,1 0 0 16,-1 0-4-16,2 0 4 16,-2 5 6-16,0 2-6 0,3-1-1 15,3 1 1 1,9-1 0-16,6 1 1 0,8-2-1 15,4 1 0-15,8 0 0 16,-4 1 2-16,1 0-5 16,-2-1 3-16,-4 2 0 15,-3 0 0-15,-4 0 1 16,0 2-1-16,-3-2 0 16,3-1 1-16,2-3 0 15,3-3 3-15,2-1-2 16,3 0-2-16,1 0 0 15,3 0 0-15,-3 0 0 16,2 0 0-16,-5 0 0 16,-3 0 0-16,-2 0 1 15,-6 0 0-15,-2 0-1 0,4 0 0 16,-1 0 0-16,6 0-1 16,4 0 1-16,6 0 0 15,5 0 0-15,4 0 1 16,3 0-2-16,-3 0 1 15,-1 0-1-15,-1 0-4 16,-4 0 5-16,2 0 0 16,-3 0-2-16,-1 0 1 15,1 0 0-15,1 0 2 16,3 0 2-16,5 0-3 16,1-2 1-16,3 0-1 15,4-1 1-15,0 3-1 16,0-3 1-16,-2 2 0 0,-1 0-2 15,4-1 2-15,-2 1 1 16,0-1 0-16,4 2-1 16,0-3-1-16,2 2 0 15,0 0 1-15,-2-2-1 16,5 1 0-16,-1 1 0 16,-2-1 0-16,3 0 1 15,-3-1 4-15,0-1-5 16,0 0 1-16,0-2 1 15,3-1 0-15,-3-1 4 16,3-1 0-16,-3 1 1 16,3-2-1-16,0 0 2 0,-3-3-2 15,2 0 2 1,-1-1 1-16,2 0 0 0,-3-1-3 16,3-4 1-16,-3-1 0 15,-1-5 1-15,4-4-5 16,-3-11 6-16,1-9-6 15,4-6 2-15,1 0-4 16,0 5-1-16,0 6 1 16,0 8-2-16,6 3 1 15,0 4-1-15,-3 8-4 16,4 6-62-16,-4 6-49 16,0 1-272-16</inkml:trace>
  <inkml:trace contextRef="#ctx0" brushRef="#br0" timeOffset="194827.65">1238 12567 564 0,'0'0'151'16,"0"0"-135"-16,0 0 94 0,0 0-20 15,0 0-24-15,0 0-17 16,0 0-21-16,3-53-4 15,-3 33-3-15,0-3 2 16,0-1-9-16,0-7 4 16,0-3-7-16,-6-4-3 15,3-3-5-15,0 3 3 16,3 1-4-16,0 9 2 16,0 7 0-16,0 6-4 15,3 5 1-15,-3 0 0 16,0 4 6-16,0 2 1 15,3-2 3-15,-3 0-1 16,0 4 4-16,0-3 2 0,0 5 4 16,0-1-2-1,3 1 3-15,0 0-11 0,10-2-9 16,2 1-1-16,12 0 4 16,6 1-4-16,10-1 2 15,5 1 0-15,10-4-1 16,2 0 2-16,-2 0-3 15,3-3 0-15,-4 0 0 16,-5 0-1-16,5 2 0 16,-5-2-3-16,-4 1 1 15,-2 0 0-15,-4 0-6 16,-1 1 7-16,3 0-1 16,3 1-1-16,6-3 4 15,8 1-4-15,5 1 5 0,-5 0-3 16,-3-1 1-1,-7 0-7-15,-2 0 5 0,-3 2 0 16,-2-3-1-16,2 0 0 16,-3 1 4-16,0-1 0 15,-1 2-5-15,0 0 5 16,1 2-1-16,-3 0 1 16,2 3 0-16,0-1 0 15,1 1-3-15,6-1 3 16,2 0 0-16,-3-3-5 15,1 2 5-15,-3-1-11 16,2-1-1-16,-2-1 6 16,2 0-3-16,0-1-4 0,4 1 12 15,-3 1 1 1,-1-1 0-16,1 4 1 0,2-2-1 16,1 0 1-16,2 2 1 15,-1-2-2-15,-2 2 1 16,0 1 0-16,-3 0-1 15,-2-2 1-15,-4 2 0 16,2 0-1-16,-3 0 0 16,-1 0 1-16,2 0-2 15,0 0 0-15,0-2 1 16,-1-4 4-16,-5 3-4 16,1 0-3-16,-4 0 3 0,-3 0 0 15,1 3 0 1,-2-3 0-16,-4 3-4 0,3 0 4 15,-1 0-1-15,0 0 2 16,3 0-1-16,-2 0 0 16,5 0 0-16,1 0 0 15,2 0 1-15,0 0-1 16,3 0 0-16,1 0 1 16,-3 0-1-16,2 0 1 15,0 0-1-15,-2 0 4 16,-3 3-6-16,-1 2 2 15,2 0 0-15,-1 1 0 16,5-2 3-16,2 1-3 0,3-1 0 16,1 0 0-1,2 2 0-15,-3 0 0 0,-6 0 0 16,-8 1 0-16,-6-1 0 16,-6-4-3-16,-4 1 2 15,-4-3 1-15,-4 2 0 16,1-2 6-16,-2 0-2 15,5 0 5-15,-1 0-7 16,0 0 10-16,0 0-7 16,-3 0 1-16,-3 0-5 15,0 0 2-15,0 4-3 16,-3 6-3-16,3 1 3 16,0 4 1-16,-1 3 3 15,-1 1-3-15,1 5 6 0,2 6-2 16,-1 5 0-1,-2 5 9-15,1 5 6 0,-1 6-8 16,4 2 3-16,1 5 2 16,3 3-2-16,1 1-6 15,2 4 8-15,-1 0-8 16,-1-3-3-16,-7-4-3 16,-3-4-1-16,0 0-1 15,0 0 2-15,-9 3-1 16,-7 1 1-16,-5 0-2 15,6 0 2-15,3-6-3 16,0-3 0-16,6-3 0 16,3 0 2-16,3-3-1 15,0-1 2-15,0-2 11 0,0-1-5 16,0-4 0-16,3 3-3 16,3-1-3-16,-1 3-3 15,-4 5 1-15,-1 3 2 16,0-2-3-16,0-1 4 15,0-7-4-15,0-5 2 16,-1-5-2-16,1-2 0 16,0-4 1-16,0-5 1 15,0-6-1-15,0-5-2 16,0-2 4-16,0-2-5 16,0-2 2-16,0 1 0 0,0-2 3 15,-5 0-1 1,-7 0 2-16,-9 0-4 15,-10-3 0-15,-10 1-2 0,-5 2 0 16,-3 0-12-16,-2 0 0 16,4 0-3-16,2 2 1 15,-3 1 14-15,-3-1 0 16,-2-2 0-16,-7 0 2 16,-4 0 1-16,-8 3 0 15,-13 3-1-15,-7-1 0 16,-7 4 0-16,5 0 7 15,3-2-7-15,-6 3 0 16,-4 0 1-16,-5-1-1 16,-1 3 0-16,2-3 0 15,3 4-1-15,3-3-2 0,5 3 3 16,3-1 0-16,8-1 0 16,3-2 0-16,5 0 2 15,4-2-2-15,2-1 1 16,-1-4-1-16,-2 1 2 15,-4-2-2-15,3 1-1 16,-3 1-10-16,3-2 0 16,1 0 5-16,-1-1-7 15,0 0 10-15,6 0-4 16,-6 0 2-16,4 0-1 16,-4 0 6-16,2 0-4 0,2 0 5 15,3 0-2-15,4 0-2 16,-1 0-2-16,5 0-13 15,-2 0 4-15,-4 0 3 16,7 0 11-16,5 0-10 16,6 0 9-16,10 0 2 15,3 0-3-15,8 0 4 16,-2 0-2-16,6-2 0 16,0-1-2-16,0 1 1 15,-1-1 1-15,5 2 0 16,-3 1 0-16,-1-1-3 15,6 1 3-15,-6-3 0 16,6-1 0-16,-1-1-1 16,2 0 0-16,-2-2-1 0,5 1 1 15,-5 1 0-15,1 2 1 16,2 0-2-16,-2-1 2 16,4 3-1-16,1-2 1 15,2-2 0-15,2 2 0 16,3-4 0-16,-1-1 2 15,4-2 0-15,0-2-1 16,0 1-1-16,0-1 1 16,0 1 3-16,0-1-1 15,0-1 9-15,0-1 0 16,0-4-2-16,4-3 1 16,5-3 7-16,-1-5-3 0,2-1 1 15,1-7 0-15,-4-5-7 16,1-6 6-16,-1-3 3 15,-6-3-14-15,-1 2 2 16,0 2-6-16,0 5 0 16,0 7 6-16,0 10-6 15,0 10 1-15,0 8-1 16,0 6-2-16,0 2 1 16,0 2-40-16,0 0-82 15,-1 0-288-15</inkml:trace>
  <inkml:trace contextRef="#ctx0" brushRef="#br0" timeOffset="-170959.41">20632 16452 672 0,'0'0'223'0,"0"0"-177"0,0 0 73 15,0 0 0-15,0 0-13 16,0 0-28-16,0 0-26 16,28-12-16-16,3 3-24 15,2 3 0-15,3 3 3 16,-8 3-6-16,-1 0 2 15,-5 0-7-15,-7 0-4 16,2 3 1-16,-7 6-2 16,-1 3 4-16,-3 5-6 15,-3 1 4-15,-3 5-1 16,0 3 0-16,-4 0 4 16,-14 2 0-16,-6-1-2 15,-4-2 1-15,2-6-2 0,5-4-1 16,5-5 0-16,4-3 7 15,5-4-7-15,4-3-1 16,1 0-9-16,2-8-1 16,0-12-81-16,10-2-99 15,15-5-237-15</inkml:trace>
  <inkml:trace contextRef="#ctx0" brushRef="#br0" timeOffset="-170658.92">21052 16452 631 0,'0'0'153'0,"0"0"-120"0,0 0 96 16,0 0 5-16,0 0-83 15,0 0-21-15,-31 14 8 16,6 4 27-16,-5 3-19 15,1 2 2-15,4 0-1 16,4 0-21-16,8 0-15 16,5-2-1-16,5-1 2 15,3-1-12-15,0-1 1 0,11-3-1 16,11-5-2 0,11-4-42-16,9-6-95 0,5 0-160 15,0-9-508-15</inkml:trace>
  <inkml:trace contextRef="#ctx0" brushRef="#br0" timeOffset="-170058.06">21309 16433 609 0,'0'0'299'0,"0"0"-271"15,0 0 41-15,0 0 27 16,0 0-53-16,0 0 3 16,-16 33 17-16,16-15-44 15,0-1 0-15,0-1-10 16,5-3 2-16,9-3-7 15,5-5 1-15,4-5 3 16,5 0-3-16,2-7-5 16,-2-11-10-16,-4-3-14 15,-6-3 22-15,-11 5-4 16,-4 3 6-16,-3 2 1 0,0 5 6 16,0 4-2-16,-4 2 11 15,-1 3-8-15,-2 0 2 16,3 0 6-16,-2 8-11 15,1 6 5-15,5 0 1 16,0 0 13-16,0 2-1 16,9 2-9-16,7-1 3 15,3 1-10-15,3 2-6 16,-1 0 0-16,-3 0 0 16,-1 2 0-16,-4-1 0 15,-2 0 1-15,-6 2 3 16,-4-1-4-16,-1 0 4 15,0-1 10-15,-4-2-6 0,-13 0 14 16,-5-2 2 0,-6-3-7-16,-6-3-4 0,-10-2-8 15,-11-5-5-15,-5-2-1 16,-2-2-47-16,5-8-158 16,15-13-1011-16</inkml:trace>
  <inkml:trace contextRef="#ctx0" brushRef="#br1" timeOffset="-149488.15">20793 16999 704 0,'0'0'215'0,"0"0"-199"15,0 0 31-15,0 0 58 16,0 0-32-16,0 0-37 16,-22 18-9-16,14-2 19 15,0 5-13-15,-1 2-7 16,2 2 7-16,4 5-2 15,3-3-3-15,0 0-11 16,0-2-1-16,5-2-2 16,9-5 1-16,3-3-5 15,1-5-3-15,3-6-3 0,1-2 5 16,5-2-4-16,1 0-1 16,1-13 2-16,-6-2-4 15,-5-2 3-15,-6-4 0 16,-6-4-4-16,-3 3 1 15,-3-3-1-15,0 2-1 16,0 3 0-16,-9 1 0 16,-5 0 2-16,0 2 0 15,-2 3 4-15,2 1-3 16,0 4-1-16,1 2-2 16,3 2 0-16,1 3-1 15,0 2-1-15,1 0-2 0,2 0-1 16,-4 4-12-16,3 8-27 15,2 4-52-15,5 1-98 16,0-3-262-16</inkml:trace>
  <inkml:trace contextRef="#ctx0" brushRef="#br1" timeOffset="-148989.27">21503 17027 873 0,'0'0'183'16,"0"0"-166"-16,0 0 57 16,0 0 11-16,0 0-23 15,-79 9 0-15,66 4-17 16,3 4-29-16,3 4 3 16,1 4 3-16,6 1-3 15,0-1 7-15,0-1-14 0,10-6-4 16,7-5-3-1,2-3 2-15,5-9-2 0,1-1-4 16,1 0 4 0,-1-4 3-16,-4-10-5 0,-6-7 1 15,-6-4 0-15,-6-4-1 16,-3 1-2-16,0 1-1 16,-2 6 0-16,-12 5 4 15,-3 8-4-15,-4 5 1 16,-5 3-3-16,-6 0 2 15,-2 9-4-15,-5 11-1 16,-3 4-62-16,0 2-210 16</inkml:trace>
  <inkml:trace contextRef="#ctx0" brushRef="#br2" timeOffset="-143148.53">20918 17555 136 0,'0'0'793'0,"0"0"-749"0,0 0-36 15,0 0 31-15,0 0 27 16,0 0 11-16,0 0-26 15,-59 61-3-15,43-37-21 16,0 0-4-16,4-1-5 16,4-2 15-16,5-3 2 15,3-4-24-15,0-3 2 16,0-4-3-16,11-6 3 16,7-1-5-16,8 0 2 15,5-12-7-15,0-9-1 16,-2-1 0-16,-7-6 2 0,-10-4-4 15,-5 4 0 1,-7 0 0-16,0 5-3 0,0 7 7 16,-13 5-4-1,1 4 7-15,-3 5-6 0,1 2-1 16,-3 0 0-16,2 0-4 16,1 9 2-16,7 2-20 15,7-1-74-15,0 1-97 16,16-3-247-16</inkml:trace>
  <inkml:trace contextRef="#ctx0" brushRef="#br2" timeOffset="-142631.97">21491 17490 617 0,'0'0'404'0,"0"0"-330"0,0 0 80 16,0 0-32-16,0 0-46 16,0 0-32-16,0-11-20 15,0 18-13-15,0 13-8 16,0 9 23-16,0 0-6 15,0 0-1-15,7 4 2 16,3 1-6-16,0-1-1 16,-1-3-3-16,-2-9-2 15,-1-4-4-15,-2-4 0 0,0-7 0 16,-3-3 2-16,1-3-6 16,-2 0 2-16,0 0 2 15,1 0-3-15,1 0-2 16,-2 0-20-16,0 0-71 15,-3-9-176-15</inkml:trace>
  <inkml:trace contextRef="#ctx0" brushRef="#br3" timeOffset="-138694.97">20978 17946 664 0,'0'0'492'0,"0"0"-463"15,0 0-11-15,0 0 42 16,0 0 18-16,0 0-21 16,0 12-17-16,0 2-21 15,1 4 22-15,9 3-19 16,1 2 1-16,-2 1 10 16,0-1-4-16,1 4-21 15,-1-2 3-15,1 1-3 16,-2-6 7-16,-2 0-11 15,-1-6-3-15,-1-4-1 16,-1-6 1-16,0-2-1 0,-1-1 0 16,-2-1-11-16,0 0-32 15,0 0-27-15,0-3-89 16,-2-11-565-16</inkml:trace>
  <inkml:trace contextRef="#ctx0" brushRef="#br3" timeOffset="-138088.02">21542 18081 963 0,'0'0'106'0,"0"0"-60"15,0 0 73-15,0 0-25 16,0 0-50-16,0 0-31 16,-33 6 3-16,19 13-5 15,2 2 6-15,4 1 1 16,5-2 6-16,3-2-6 15,0 1-5-15,1-9-6 16,15 0 0-16,3-10-2 0,7 0 4 16,4-3-9-1,2-17 10-15,-4-7-9 16,-7-2-1-16,-12-2-2 0,-6 1 1 16,-3 5-2-16,0 9 3 15,-9 8 0 1,-14 5 1-16,-10 3-1 0,-8 0 0 15,-12 13-1-15,1 6-3 16,6 2-38-16,8 0-167 16,9-3-739-16</inkml:trace>
  <inkml:trace contextRef="#ctx0" brushRef="#br4" timeOffset="-132372.16">21099 18506 313 0,'0'0'366'0,"0"0"-297"15,0 0 63-15,0 0 36 16,0 0-76-16,0 0 14 15,-3-18-16-15,3 17-19 16,0 1-20-16,0 0-9 16,0-3 2-16,0 3-8 0,0 0-10 15,0 0-10 1,0 0-2-16,0 0 0 0,0 8-8 16,4 12 2-16,12 6 14 15,1 3-4-15,2-1-8 16,1 0-1-16,1 1 0 15,-1 0-6-15,-1-6 3 16,-3-3-1-16,-4-3-4 16,-4-6 1-16,-3-3-1 15,-2-5-2-15,-3 1 3 16,0-4-2-16,0 0 4 16,0 0-1-16,0 0-3 15,0 0-1-15,0 0-19 16,-1 0-42-16,-11-6-53 15,1-4-172-15,5-3-466 0</inkml:trace>
  <inkml:trace contextRef="#ctx0" brushRef="#br4" timeOffset="-131789.16">21683 18526 805 0,'0'0'132'0,"0"0"-76"15,0 0 106-15,0 0-58 16,0 0-52-16,0 0 12 15,-12-20-17-15,12 20-25 0,0 0-7 16,0 0 6-16,0 6-6 16,0 9-2-16,0 7 17 15,0 5-10-15,0 0 0 16,0 2 1-16,3-3-2 16,2-1-4-16,-1-2-4 15,0-3-7-15,-1-5 2 16,-2-5-3-16,-1-3-3 15,2-6 1-15,-2 0 0 16,0-1 1-16,0 0 1 16,0 0 1-16,0 0 1 15,0 0 5-15,0 0 1 16,0 0-3-16,0 0-6 0,0 0-2 16,0 0-25-16,0-2-89 15,-16-15-358-15</inkml:trace>
  <inkml:trace contextRef="#ctx0" brushRef="#br4" timeOffset="-127964.03">23547 13075 629 0,'0'0'91'16,"0"0"-46"-16,0 0 97 16,0 0-30-16,0 0-62 15,0 0-16-15,0 0-22 16,0 0-8-16,-72-3 2 16,57 14 4-16,-1 4-1 15,2-1-2-15,3 8 3 16,3-1-7-16,4 2 4 15,1 1-2-15,3-3 0 16,0-3-4-16,0-2 2 16,3-3-2-16,3-5-1 0,4-2 0 15,0-2 0-15,1-1-1 16,7-1 1-16,1-2 0 16,5 1-1-16,1 0 0 15,-1 4-9-15,-2-2-2 16,-5 5 9-16,-5-1-2 15,-5 2 4-15,-2 0 0 16,-5 1 1-16,0 0 0 16,0 0 0-16,-5 3 0 15,-8-2 3-15,-2 0 1 16,-3-1 5-16,-1-3 3 16,-1 0 5-16,0-4-5 15,2-2 10-15,0-1 2 16,3 0 7-16,0-4-24 0,4-10 2 15,5-4-1-15,6-1-8 16,0-1-74-16,6 3-62 16,11 3-238-16,7 3-123 15</inkml:trace>
  <inkml:trace contextRef="#ctx0" brushRef="#br4" timeOffset="-127428.61">23775 13214 689 0,'0'0'58'16,"0"0"11"-16,0 0 109 15,0 0-72-15,0 0-50 16,0 0-36-16,-10-3-6 15,10 17-6-15,0 2 13 16,0 3-8-16,0 1 5 16,0 0 0-16,10-4-6 15,2 0-8-15,3-5 4 16,0-2-7-16,0-4 3 16,0-5-3-16,1 0 2 15,-2 0-2-15,-1-4 10 0,-6-10-5 16,0-4 4-16,-6-3-6 15,-1-4-4-15,0 1 3 16,0 2-2-16,0 4 2 16,-3 5-3-16,-2 6 2 15,4 3 11-15,-1 2 7 16,2 2-13-16,0 0 9 16,0 0-6-16,0 0 0 15,0 3-9-15,0 14 3 16,0 7 9-16,0 4 1 15,7 2-2-15,2-1-5 16,4 1 1-16,-3-3-7 16,5 0 1-16,-1-4-2 0,-1-1-4 15,8-5-64-15,1-3-84 16,2-7-305-16</inkml:trace>
  <inkml:trace contextRef="#ctx0" brushRef="#br4" timeOffset="-126884.16">24096 13212 895 0,'0'0'172'0,"0"0"-158"0,0 0 60 15,0 0-38 1,0 0 17-16,-10 75-10 0,17-37-28 15,5 1 3-15,-2-3-17 16,-2-4 7-16,-2-6-8 16,0-9 0-16,-3-7 0 15,-2-6 0-15,-1-4 0 16,0 0 0-16,0-19 14 16,0-6-12-16,-1-5 0 15,-4-2-2-15,1-1 5 16,1 4-5-16,3 5 0 15,0 10 0-15,0 6 1 16,0 8-1-16,0 0 0 0,9 5-11 16,6 16 11-1,5 5 13-15,4 0-8 0,-4 0-5 16,-1-5 1-16,-5-6-1 16,-4-7 2-16,-7-4-2 15,-2-4-7-15,1 0 7 16,-2-18 14-16,0-4-14 15,0-6 3-15,0-1 0 16,0 2 5-16,0 1 7 16,0 3 18-16,0 8-7 15,0 5 5-15,0 8-5 16,0 2-14-16,8 3-12 16,9 21-3-16,3 12-1 15,2 3 4-15,-1 5-13 0,-3 2-39 16,3 0-113-16,3-4-312 15</inkml:trace>
  <inkml:trace contextRef="#ctx0" brushRef="#br4" timeOffset="-112634.15">7165 5500 24 0,'0'0'33'0,"0"0"14"0,0 0 0 16,0 0-9-16,0 0-18 16,0 0 10-16,0 0 31 15,-37 0-35-15,36 0 18 16,1-1-1-16,-3 1-9 15,3-1-3-15,-2 1-29 16,1 0 6-16,-1 0-7 16,2 0 2-16,-1 0 3 15,1 0 34-15,-2 0 16 16,2-2 5-16,-1 2 7 16,1-1 16-16,0 1 0 15,0-2-7-15,0 2-5 0,0 0-26 16,0 0-6-16,0 0-10 15,0 0-1-15,0 0 1 16,0 0 0-16,0-1-10 16,0 1-2-16,0 0-1 15,0 0-6-15,7 0-2 16,9-1 9-16,3-2 3 16,4 0-3-16,6-1-13 15,-1-2 7-15,8-1-7 16,1 1 1-16,2 0-2 15,0 0 0-15,-2 1 2 16,-1 2-6-16,0 0 3 16,-1 2 0-16,-5 1 1 0,-3 0-4 15,0 0 0-15,-3 0 1 16,1 0-1-16,0-3 0 16,4-3 4-16,2 1-2 15,2-3-2-15,1 1 3 16,-1 1-3-16,0 0 3 15,0 4-3-15,-2-3 0 16,2 2 0-16,1 1 2 16,-1-1 2-16,3 0-4 15,-6 0 0-15,1 2-2 16,-2-1-2-16,-3 1 3 16,0-1 1-16,-1-2 0 0,3 3 5 15,1-1-5 1,-1 1-5-16,0 1 5 0,2-2 3 15,1 1-3-15,1-2 2 16,-5 2-2-16,7-1 0 16,-7 1 1-16,0-2-1 15,-2 2 0-15,-4 1 0 16,0 0-2-16,-2 0-3 16,-1 0 4-16,2 0 2 15,-1 0 3-15,5 0-3 16,-3 0 0-16,0 0-2 15,1 0 2-15,6 0 1 16,-1 0-1-16,4 0-1 16,1 0 3-16,-1 0-4 0,0 0 3 15,1 0-4-15,-4 0 4 16,-1 0-4-16,-1 1 2 16,-4 0 0-16,0 2 2 15,-4-1-1-15,0-1-2 16,6 1 2-16,-3-1-1 15,6-1 0-15,1 1 0 16,3-1 0-16,2 0 3 16,5 0-3-16,2 0 0 15,0 0-1-15,2 0-2 16,1 0 1-16,0 0 4 16,0 0-2-16,-1 0 2 0,-3 0-2 15,1 0 0-15,-1 0-1 16,-3 0-1-16,6 0 2 15,-1 0 2-15,3 0-2 16,2-1 0-16,0-2 2 16,3 0-2-16,1 2 3 15,-1 1-3-15,-4 0 2 16,-1 0-2-16,-3 0 0 16,-1 0 0-16,2 0 1 15,-2 0-1-15,2 0-1 16,4 0-1-16,1 0 4 15,2 0 1-15,0 0-3 0,-1 0-2 16,-1 0 0 0,0 0 0-16,2 0 2 0,-1 0 3 15,1 0-3-15,0 0-1 16,-4 0 0-16,-3 0 1 16,-4 0-1-16,-3-2 3 15,-4 2-1-15,-4 0-1 16,-6 0 0-16,0 0 0 15,-8 0-2-15,-1 0 2 16,-4 0 0-16,-4 0 1 16,-2 0-2-16,-2 0-1 15,0 0 0-15,0 0 1 16,0 0-1-16,0 0 2 16,0 0-1-16,0 0 1 0,0 0 0 15,0 0 0 1,0 0-1-16,0 0 1 0,0 0 1 15,0 2-1-15,0-2-1 16,0 1 1-16,0 1 2 16,0 3 0-16,1 3-2 15,6 4 15-15,-1 3-14 16,5 3 3-16,-2 3 5 16,3 4 0-16,-2 4-7 15,1 3 6-15,-3 3-4 16,0 3 1-16,-2 0-3 15,-3 2-1-15,0-2 6 16,-1-1-7-16,0 2 4 0,0-1 0 16,-1 5-2-16,2-4 3 15,0-1 0-15,0-1 5 16,0-3-4-16,0-2-1 16,-1 4 1-16,-1-2 3 15,1 0-6-15,-2 4-1 16,0-1-1-16,0 0-1 15,0 1 5-15,0 0-3 16,0-5-1-16,0-1 5 16,0-2-4-16,0-4 0 15,0-1-1-15,1 0 1 16,-1-1 1-16,2 0 3 16,-2-2-2-16,0 5 0 15,0-4-2-15,3 4 1 0,-3 0 4 16,0 1-1-16,0 0-5 15,0-1 2-15,0 1 2 16,4-4-1-16,-4 0-1 16,2-1 3-16,1 0-6 15,-2-1 4-15,1 1-1 16,-2 1 1-16,0 1 0 16,0 2-2-16,0-1 1 15,0-1 0-15,0-1-2 16,3-4 1-16,-2 0 0 15,1-3-1-15,-1-1 0 16,1-3 0-16,-1-2-1 16,1 0 1-16,-1-2 0 0,1-1-1 15,-2-1 1-15,0-5 0 16,0 2-1-16,0-2 1 16,0-2-1-16,0 0 6 15,0 0-1-15,0 0 1 16,0 0 6-16,0 0 1 15,0 0-5-15,0 0-1 16,0 0-4-16,-6 0-2 16,-6 0 1-16,-6 0-4 15,0 0 2-15,-3 5 0 16,-4-1 0-16,-1 2 0 16,0 1 0-16,0-3 0 0,1 2 1 15,-2 1-1 1,2-2 0-16,-1 1-1 0,1-1 2 15,5 1-1-15,-2 0 2 16,0 1-2-16,-1 1-1 16,-2-3 1-16,-2 2 0 15,3-1 0-15,-1 1-1 16,4-2 2-16,0 0 3 16,6 0-4-16,3 0-3 15,3-3 3-15,-4-1 0 16,5 2 4-16,1-2-4 15,1 1 0-15,-1-1-1 16,-2 1-3-16,-4-1 4 0,-3 2 3 16,-2 4-2-1,-1-4-1-15,0 1 0 0,-1 1 0 16,-1-1 0-16,2 1-1 16,1-2-1-16,2 2 2 15,0-2 0-15,2-3 0 16,-3 1-4-16,-2 0 3 15,-1 2-1-15,-2-1 1 16,1 0 0-16,-4 0-2 16,-2 2 2-16,0 0-10 15,-3 2 11-15,0-1-5 16,-3 0-1-16,2 1 5 0,0 0-3 16,-3 0 0-1,4-2 4-15,-1 0 0 0,-2-1 1 16,-3-2-4-16,-3 2 3 15,2 2-3-15,-6-1 2 16,2-1 0-16,1 4 0 16,0-3 1-16,1 2-2 15,0-2 1-15,2 0 1 16,1-1-2-16,0 0 1 16,3-3 1-16,-1 0 0 15,-3 0-1-15,-7 0 0 16,-9 0-2-16,-4 0 1 15,-3 0 1-15,4 0 0 0,5 0-2 16,5 0 3 0,5 0-2-16,5 0 1 0,-2-3-1 15,4 0-1 1,-5 0 0-16,-2 3 2 0,-5 0-2 16,0 0-4-16,-3 0 6 15,-2 0-2-15,5 0 2 16,1 0-1-16,6 0 2 15,6 0 2-15,5 0-2 16,3 1 0-16,5 1-3 16,-1 1 3-16,-1 2-1 15,-1-2 0-15,-3 2 0 16,-3-1 1-16,-2 0 0 16,0-1 1-16,1-3 2 0,-2 1-3 15,0-1 0-15,-3 0-5 16,-3 1 4-16,-1 2 0 15,0-1 0-15,-4 1 0 16,9-2 1-16,-4-1-3 16,5 2 1-16,2-2 0 15,0 1 1-15,1-1-2 16,-3 0 2-16,3 0 0 16,-3 0-1-16,2 0-2 15,-2 0 2-15,3 0-5 16,-1 0 7-16,1 0-2 15,2 0 2-15,-2 0-2 16,6 0 7-16,-1-1-5 16,5-2 0-16,1 0 0 0,-2-2 0 15,2 4-1-15,1 0 1 16,4-1 0-16,4 2-3 16,4-1 3-16,0 1 0 15,6 0 3-15,-3 0-3 16,3 0 0-16,-3 0 0 15,3 0 0-15,-3 0 3 16,0-2-3-16,0 1 0 16,-3 1-2-16,2-1 3 15,-1-2-1-15,1 2 1 16,-1-4 0-16,-1 2 1 0,-1-3 4 16,1 0-2-1,0-2-4-15,-3-1 9 0,0-1-8 16,3-3 5-16,-3 0 2 15,4-1-2-15,-1-2 0 16,-1-2-2-16,3-4-3 16,-1-2 1-16,-1-1 2 15,0-4 2-15,-4-5-2 16,-4 0 1-16,0-9-2 16,-3-3 0-16,1-1 2 15,2 3 0-15,2 4-5 16,5 7 4-16,2 2-4 15,2-1 5-15,0 5 1 16,2-3-5-16,-1 0 6 16,-1-1-4-16,0-1 1 0,-4-4 1 15,1 0-1-15,-3-1-2 16,3 2-2-16,-3 1 3 16,5 1-1-16,-2 4-2 15,3-1 2-15,0 1 1 16,3 0 0-16,0 1-2 15,0-2-2-15,0 1 2 16,0-2 1-16,0-2-1 16,0 2 0-16,-5 0 0 15,-5 4 1-15,5 1 0 16,-2 3 0-16,1 1-1 16,0 2 0-16,3 0 0 0,-1 0 0 15,4-1-2-15,0-2 2 16,0-1-1-16,0-1 0 15,0-2 0-15,0 1-1 16,0-1 1-16,1 4 3 16,3 0-1-16,-2 1-1 15,1 1-1-15,1-2 0 16,1 1 1-16,-1 1-2 16,1-2 1-16,2 1 0 15,-1 1 0-15,-1 1 0 16,1 0 5-16,-3-2-2 15,1 3-1-15,-1-1 1 16,1 3 2-16,-2 1-5 16,-2 5 3-16,1 1-3 15,-1 1 2-15,2-1 0 0,-2 4-1 16,1-5-1-16,1 1 0 16,-2-3 0-16,3-3 1 15,3 3 0-15,-3 2-1 16,-1 3 0-16,1 2-1 15,-3 2 2-15,0 1 1 16,0 1 5-16,0 0 0 16,0 1 5-16,0 1-6 15,0 0-2-15,0 0-4 16,0 0-1-16,0 0-1 16,0 0-3-16,0 0 0 15,0 0-34-15,0 17-36 0,0 9-14 16,1 2-58-16,6-9-306 15</inkml:trace>
  <inkml:trace contextRef="#ctx0" brushRef="#br4" timeOffset="-88576.39">18438 13228 562 0,'0'0'205'0,"0"0"-188"0,0 0 64 15,0 0 69-15,0 0-69 16,0 0-32-16,0 0-27 16,0 0-2-16,0-1 8 15,0 1 14-15,0 0 3 16,0 0-6-16,0 0-4 15,0 0-5-15,-7 0-4 16,-5 0-13-16,-2 0-7 16,-2 2 7-16,4 2 1 15,2 2-10-15,1 0-2 16,1 0 0-16,2 0 0 16,-2 2 6-16,0 1-5 15,2 1 8-15,-2 4-1 0,0-1 5 16,0 3-10-16,2-1 9 15,0 0-3-15,0 1-4 16,1 1-4-16,0 1 3 16,0 2-2-16,4 0 2 15,-2 1 4-15,3-1-4 16,0-1 5-16,0-1 0 16,0 1-2-16,0-2-2 15,0 0 2-15,7-1-8 16,1-6 6-16,1 0-3 15,-2-2-1-15,1-3-2 0,-1 0 2 16,2-3-1 0,0 0 0-16,2-1 3 0,2-1-1 15,-3 0-4-15,1 0 2 16,-4 0-2-16,-4 0 4 16,-1 0-4-16,-2 0 0 15,0 0 1-15,0 0 1 16,0 0 0-16,0 0-1 15,0 0-1-15,0 0-1 16,0 0-4-16,0 0-4 16,1 0-14-16,-1-3-26 15,2-4-73-15,-1-3-235 16</inkml:trace>
  <inkml:trace contextRef="#ctx0" brushRef="#br4" timeOffset="-87409.32">18604 13519 775 0,'0'0'151'0,"0"0"-91"0,0 0 100 15,0 0-41-15,0 0-55 16,0 0-23-16,-14-5-15 16,6 5-14-16,-1 1 9 15,-3 8 0-15,-1 2-2 16,3 2 0-16,0 0-11 15,1 1 6-15,3 1 6 16,0-1-9-16,3 0 5 16,2-2-9-16,1-1 7 15,0-1-5-15,0-4 0 16,0 0-2-16,0-4-2 0,4 1-2 16,4-2-3-1,1 1 3-15,2-2 3 0,3 0-2 16,-1 0 3-16,-2 0-4 15,-1 0 0-15,-3-3-1 16,-4-1-1-16,1 1 0 16,-3 0 1-16,4 0 1 15,-2 1-2-15,1 0 0 16,-1 1 0-16,-1-1 0 16,2-2 0-16,-1 0-1 15,0-2 2-15,3 0-2 16,-3 2 0-16,1-2 1 15,0 1 1-15,-3 2-2 0,2-2 1 16,0 3 1-16,-2 0-1 16,-1 1 0-16,2-1-1 15,-2 2 0 1,1-2 0-16,-1-1 0 0,2-3 1 16,1 1 1-16,0-1-1 15,-2 1-1-15,2 0 2 16,-1 1 0-16,-1 3 2 15,-1-2 4-15,0 1 2 16,0 1-5-16,0-2-2 16,0 2 5-16,0-2-4 15,0-1-2-15,0-1 0 16,0 1 5-16,0-1-2 16,0 3 7-16,0-2-8 0,0-1 6 15,0 4-1 1,0-3-7-16,0 1 1 0,0 1-2 15,0 1 1-15,0 0-1 16,0 1 0-16,0 0 0 16,-1-2-1-16,-1 2 0 15,1-3 1-15,-2 2-1 16,0-2 0-16,-2 1-1 16,1-1 1-16,0 0 0 15,1 2 0-15,-1 1-1 16,3 0 1-16,1 0-2 15,-2 0 0-15,2 0 1 16,0 0-1-16,0 0 0 16,0 0 1-16,0-2-1 0,0 2-1 15,0 0 2-15,0 0-2 16,0 0 0-16,0 0-3 16,0 0-3-16,0 0 1 15,0 0-1-15,0 0 1 16,0 0 3-16,0-2 4 15,0 2-2-15,0 0 3 16,0 0-1-16,-1 0 0 16,1-1-2-16,-2 1-2 15,-2 0-2-15,-2-1 2 16,-1 1-13-16,2-1 8 16,-1 1-9-16,0 0-37 15,-5 0-44-15,-8 0-237 0</inkml:trace>
  <inkml:trace contextRef="#ctx0" brushRef="#br4" timeOffset="-68637.44">19769 17693 82 0,'0'0'852'0,"0"0"-794"16,0 0-36-16,0 0 73 15,0 0-21-15,0 0-11 16,0 0-20-16,0 0-17 16,-1 0-5-16,4 0 11 15,14 0-4-15,12 0 20 16,10 0-21-16,3 0-12 0,4 0-7 15,2 0-6 1,1 0 3-16,-3 0-5 0,0-2 2 16,-5-1-1-16,-9 2-1 15,-6-1 0-15,-11 1-1 16,-6 1 0-16,-8 0-2 16,-1 0 3-16,0 0-1 15,0 0-6-15,0 0-21 16,0-3-52-16,-10-1-134 15,-7-3-501-15</inkml:trace>
  <inkml:trace contextRef="#ctx0" brushRef="#br4" timeOffset="-68270.44">20100 17592 1023 0,'0'0'76'0,"0"0"-72"16,0 0-1-16,0 0 30 15,0 0-11-15,0 0 0 16,38 7 27-16,-7-1-26 16,3 0-18-16,-1-1 5 15,-3 1-7-15,-5-1 2 16,-8 3-5-16,-5-3 0 15,-6 2-1-15,-3 0 1 0,-3-1 19 16,0 1-4-16,0 0-3 16,0 3 17-16,-3-1-8 15,-5 4-4-15,-6 1-2 16,-6 4 3-16,-12 4-3 16,-15 5-8-16,-22 5-7 15,-23 8-45-15,-25-1-167 16,-8 1-664-16</inkml:trace>
  <inkml:trace contextRef="#ctx0" brushRef="#br4" timeOffset="-62319.32">7240 7803 420 0,'0'0'38'16,"0"0"-7"-16,0 0 93 0,0 0-46 15,0 0 22-15,0 0-6 16,-19-2 12-16,19 2-23 16,0 0-27-16,0 0-10 15,0-2 4-15,0 2 1 16,0 0-6-16,0-2-2 15,0 2-10-15,0 0-2 16,0 0-13-16,0 0 0 16,0 0-3-16,0 0-4 15,7 0 0-15,5 0 12 16,7 0 2-16,4-2-8 0,5-3-3 16,8 0-3-1,1-2-4-15,5 0-5 0,4-2 6 16,-4 1-5-16,3 1-3 15,-7 2 1-15,-6-1 2 16,-8 5-3-16,-6 1 1 16,-6 0 0-16,-1 0-1 15,2 0 0-15,3 0 1 16,5 0 1-16,4 0 3 16,5-1-1-16,0-3 2 15,-2 1 0-15,-1 1-3 16,0-1-2-16,-5 2 1 0,1 1-2 15,-7-1 2 1,1 1-2-16,-1 0 0 16,-1-3 2-16,7 1-2 0,5-2 1 15,3 1-1-15,1 1 0 16,-1 0-2-16,0 2 2 16,-2 0 0-16,-3 0-2 15,0 0 2-15,-3 0 1 16,0 0-1-16,0 0 0 15,0 0 0-15,3 0 0 16,2 0 1-16,4-3-3 16,5-3 4-16,-2 1-4 15,2 3 3-15,-2-1-2 16,-5 1 2-16,1 0-1 16,-2 0 0-16,0 1 0 15,2-1 0-15,0 1 2 0,0 1-2 16,3 0 1-16,1 0 3 15,3 0-4-15,0 0 0 16,1 0 0-16,2-1 0 16,2-2 1-16,-2 0-1 15,0 0 0-15,-4 2 1 16,0-1 0-16,-3 2-1 16,-2 0 0-16,0 0 0 15,2-1 0-15,0-1 4 0,1-1-4 16,1 1 0-1,-1-1-6-15,0 0 6 0,2-1-1 16,3 1 0-16,1 0 1 16,4-1 0-16,5 1-1 15,4 0 0-15,0-1 0 16,0 0 1-16,-2-2 0 16,1 1 1-16,-2 2-1 15,0-1 0-15,-2 1 2 16,0 0-1-16,-3 2 2 15,-1-1-3-15,0 0 0 16,0 0 0-16,1-1 1 16,1 0 0-16,-1-1-1 15,6 0 2-15,1 1-2 16,5 0 0-16,1 1 3 0,-3 1-3 16,2 0-6-1,-5-1 6-15,2 1-1 0,1-1 1 16,0 0 0-1,0 0-5-15,-5-1 5 0,-3 2 0 16,-3 0 1-16,-4 1-1 16,-2 0 0-16,-5 0 0 15,-4 0 0-15,-7 0 1 16,-4 0-1-16,-7 0 0 16,-4 0-2-16,-6 0 2 15,-1 0 0-15,0 0-1 16,0 0-3-16,0 0 4 15,0 1-1-15,0-1 0 16,0 0 1-16,0 0 0 0,0 0 0 16,0 4 0-16,0 0-1 15,3 5 1-15,0 5 6 16,0 0 2-16,2 4-7 16,-1 2 7-16,1 3-2 15,-2 4-4-15,4 2 3 16,-2 4-2-16,-2 3-1 15,-2 5 4-15,-1 0-5 16,0 1 5-16,0 3-6 16,0-3 4-16,0 4-2 15,0 0-2-15,-3 1 1 16,0 0 0-16,0-3 2 16,2-3-6-16,1-5 9 15,0 0-9-15,0-2 6 0,0-1-2 16,0 2 1-16,0 1-1 15,0 0 6-15,0 1-7 16,0 0-1-16,3 0 1 16,-2 1 3-16,1-3-1 15,-1-1-2-15,1-3 0 16,1-2-1-16,-2 0 3 16,2-3-2-16,2 1 2 15,-1 2-2-15,3-2 0 16,-2 6 0-16,-2-4 1 15,5 0 4-15,-4-1-5 0,3-2 3 16,-2-5-2 0,1 0-1-16,-2-1 0 0,1-3 2 15,-2 0-2-15,0-2 0 16,4 1 1-16,-4-2 0 16,2 1-1-16,-2-3 0 15,1 3 0-15,-2-2 0 16,1-3 2-16,-2 0-2 15,-1-4 1-15,2 0-1 16,-2 0 1-16,0-2-1 16,0 0 0-16,1-1 0 15,-1-1-1-15,0 0 3 16,0 3-2-16,0 0 0 0,0 1-1 16,0 2 1-1,0-2 0-15,0 0 1 0,0-2-1 16,0-1 1-1,0 0 0-15,0-2-1 0,0 0 0 16,0 1 0-16,0-2 1 16,-1 1 0-16,-5 2-1 15,-3 0 4-15,-2 1-3 16,-2 1 0-16,-1 0-1 16,-5-1 1-16,-2 2-1 15,-3-2 0-15,-4 2 0 16,-5-2-1-16,0 0-3 15,-2 1 3-15,5-1 0 16,4 0-1-16,2 1 2 0,4-1 0 16,1-1 0-16,2 1 0 15,-1 0 1-15,1-1-1 16,0-2-2-16,-2 0 2 16,-1-1 2-16,-3 0-1 15,1 0-1-15,-4 0 0 16,1 0-1-16,-2 2 0 15,1 1 0-15,-1-1 1 16,0 2-1-16,1 1 2 16,-1-3-1-16,1 1 0 15,-3 0 3-15,1-1-3 16,-5-1 0-16,-1 1 0 16,-2-1-2-16,-7 1-7 0,1 3 0 15,0-1 6-15,-1 2-4 16,4-1 2-16,0-2 0 15,1 3 3-15,2-1-3 16,-3 0 2-16,5-2 3 16,-1-2 0-16,-1 1-1 15,-2-1 0-15,2-1-1 16,-3 0 2-16,-3 0-1 16,-1 0-1-16,1 2 2 15,-2 2-2-15,0-2 1 16,4 1 1-16,-2 1 1 15,5-4-1-15,6 2 0 0,1-2 1 16,2 0-1 0,-2 0 1-16,0 0-2 0,-3-3 6 15,-1 0-9-15,-4 1 6 16,-6 2-4-16,-1 0 1 16,-6 0 0-16,2 0-1 15,1 2 3-15,6 2-3 16,5 1 3-16,0-1-2 15,6-1-2-15,1 1 3 16,-3-1 0-16,8 1 1 16,-3 0-1-16,3 1 1 15,-2-1-3-15,-1-1 4 16,0 4-2-16,-1-3 1 16,1-1-1-16,1 1 2 15,-4-2-2-15,3-1 0 0,-2 0 0 16,-3 0 1-16,2 1 0 15,-4 0-1-15,1-1 0 16,-5 3 0-16,5-1-1 16,-2 3 1-16,0-2-1 15,2 0 1-15,4 1 3 16,-3 0-3-16,2-1 0 16,-5 0 3-16,5-1-2 15,-4-2-1-15,-1 2 0 16,-5 0-4-16,-1 0 4 15,2 1-1-15,-6 0 0 0,4-1 1 16,1 0-2-16,-2 2 0 16,1-1 0-16,-1-2 2 15,4 3 0-15,2-2 0 16,0-2-2-16,-1 2-2 16,-6-2 3-16,-3 2-2 15,-3-1 2-15,1 0-3 16,4-2 4-16,4 0-1 15,7 0 3-15,7 0-3 16,3 0 1-16,5 0-1 16,1 0 1-16,2 0 0 15,-1 0 0-15,2-3-1 16,-1 2-2-16,-2 1 1 16,-3 0 2-16,3 0 0 0,-1 0-1 15,4-1 4 1,5-1-6-16,2 1 5 0,5-2-2 15,0-1 3-15,3-1-3 16,0 0 5-16,0-2 1 16,0-2-1-16,0-2-4 15,0-2 4-15,0-2-2 16,0-1 3-16,0-2-5 16,0-3 6-16,3-2-2 15,0-2 3-15,-3-2 0 16,0-3 0-16,0-2-2 15,0-1 5-15,0 1-6 16,0-3 0-16,0-1 4 0,0 3-3 16,0-1 3-16,0 1-6 15,-3 2-2-15,3 0 6 16,0 3-4-16,0-1 6 16,0-3-3-16,0 0-1 15,0 0-2-15,0-3 3 16,0 3 1-16,0-1-3 15,0-2-1-15,0 4 4 16,0-1-6-16,0 2 8 16,0 1 1-16,0-3-9 15,0 4 4-15,0 0-1 16,-3-2 1-16,3 3-2 0,-3-2 2 16,-2 1 2-1,-2-4 0-15,1 2-1 0,0 1-5 16,0 1 3-16,0 6-2 15,2 1-2-15,1 1 1 16,1 0 4-16,1 2-3 16,-1-2-2-16,-1-1 6 15,0-2-1-15,0-4-4 16,0 1 8-16,0-1-1 16,0 3-7-16,1 6 0 15,2 5 0-15,0 1 1 16,0 2-2-16,0 0 0 15,0 0 0-15,0-1 0 16,0-3 1-16,0-1-1 0,0-4 0 16,0 1 1-16,0 1 0 15,0 3-1-15,0 2 0 16,2 2-1-16,0 0 1 16,-2-2 0-16,1-1 1 15,-1-1 1-15,0 0-3 16,0 0 3-16,0 2-1 15,0 2 4-15,2 3-4 16,-1 4 4-16,1 0-4 16,-1 2-1-16,1-1 0 15,-2-1 1-15,3-1-1 16,0-3 0-16,1-3 1 16,1-3-3-16,2 4 4 15,1-1-5-15,-5 4 3 16,0 3 0-16,-3 2 0 0,3 1-2 15,1 0-3-15,9 0-2 16,7 0 7-16,7 9 1 16,1-2-1-16,2-1-2 15,1 0 2-15,1 0 1 16,-1-2 0-16,-1 1 0 16,-2 0 0-16,-1 0-1 15,0 0 0-15,-2-3 0 0,-5 1 1 16,-1-1-1-1,-5-2 1-15,-4 0 1 16,-1 0-1-16,-2 0 1 0,5 0-2 16,2 0 0-16,-1 0-18 15,-1 0-85-15,-12 0-128 16,-2 0-592-16</inkml:trace>
  <inkml:trace contextRef="#ctx0" brushRef="#br4" timeOffset="-54793.33">18311 13970 378 0,'0'0'134'16,"0"0"-15"-16,0 0 24 15,0 0-35-15,0 0 16 0,0 0-46 16,0 0-23 0,0-17-9-16,0 17 6 0,0 0-8 15,0 0-12-15,0 0-4 16,0 0-7-16,0 0 8 15,0 0-5-15,0 0-2 16,0 0-6-16,-1-3-5 16,-3 1 7-16,-1-1-9 15,-4-2-1-15,0 2-5 16,-2 0-2-16,-2 2 0 16,3 0 1-16,-3-1 3 15,4 2-5-15,1 0 3 16,2 0-3-16,5 0-1 15,-1 0 1-15,-1 0 2 0,0 0-2 16,0 0 0-16,-1 0 0 16,-2 6 0-16,-3 1 0 15,1 1 1-15,1 1 1 16,-1-1-2-16,1 1 3 16,3 0-1-16,-2 0 1 15,3-1-3-15,0 3 2 16,3 0 2-16,0 0-2 15,0 1 2-15,0 1 2 16,0 2-2-16,0 0 0 16,0-1-3-16,4 0 6 15,1-1-4-15,1 0 0 16,2-1 6-16,0 1-5 0,1 1 0 16,3 0-3-1,0 1 3-15,1-3-3 0,2 1 2 16,-1-3-1-16,-1-2-2 15,-1-1 1-15,1-2 3 16,-1-2-3-16,3-3-1 16,3 0 0-16,1 0-6 15,-1 0-2-15,-3-5-7 16,-1 1-22-16,-7-2-11 16,0 2-67-16,-7 0-173 15,0-2-723-15</inkml:trace>
  <inkml:trace contextRef="#ctx0" brushRef="#br4" timeOffset="-54359.05">18453 14180 595 0,'0'0'477'0,"0"0"-457"15,0 0 13-15,0 0 61 0,0 0-50 16,0 0-23 0,-10 25 18-16,10-14-22 0,0 1-5 15,0-1 3-15,7-2 11 16,8-1-20-16,2-3 1 15,2-4 4-15,1-1-11 16,3 0 5-16,-2-4 0 16,-3-8-3-16,-4-2 1 15,-8-2 2-15,-6 0-3 16,0-2 11-16,-6 2 6 16,-11 2-4-16,1 2-1 15,-5 5-6-15,0 3-6 16,0 4-1-16,2 0-1 15,4 0-1-15,0 0-18 16,4 7-58-16,5 3-80 0,5-4-299 16</inkml:trace>
  <inkml:trace contextRef="#ctx0" brushRef="#br4" timeOffset="-53617.49">18088 13782 552 0,'0'0'126'0,"0"0"-67"16,0 0 106-16,0 0-22 15,0 0-85-15,0 0 11 16,22 1-8-16,-6-1-31 16,4 2-1-16,2-1-6 15,2 1 1-15,-1-2-9 16,1 0-3-16,-4 0 1 15,-3 0-6-15,-5 0 3 16,-3 0-5-16,-2 0-1 16,3 0 1-16,0 0 5 15,-3 0-9-15,3 0 8 16,-4 0-2-16,0 0-6 16,-1 0 8-16,-4 0-9 0,1 0 4 15,-2 0-3-15,0 0 0 16,0 0 8-16,0 0-1 15,0 0-1-15,0 0-2 16,1 0-2-16,-1 0 0 16,0 0-1-16,0 0 0 15,0 0 3-15,0 0 5 16,0 0 1-16,0 0 3 16,0 0-4-16,0 0 9 15,0 0-2-15,0 0-9 16,0 0 3-16,0 0-11 15,0 0-2-15,0 0-6 0,0 0-44 16,0 0-186-16</inkml:trace>
  <inkml:trace contextRef="#ctx0" brushRef="#br4" timeOffset="-45900.29">7479 9803 657 0,'0'0'71'0,"0"0"-60"16,0 0 2 0,0 0 52-16,0 0 14 0,0 0-22 15,0 0-28-15,6 0-10 16,6 0 26-16,1 0-2 16,5 2-12-16,1-1 1 15,4-1 1-15,3 0-3 16,4 0 1-16,3 0 0 15,3-3-7-15,0-1-6 16,-2-1 12-16,-4 1-21 16,0 1 4-16,-5 2-1 15,-3 0-7-15,1-2 1 16,2 0 0-16,4-3-3 0,5 0 3 16,5-1-4-16,7 0 0 15,-1 3 4-15,1 1-6 16,-4 2-7-16,-2 1 6 15,-6 0 0-15,-2 0 1 16,-6 0 0-16,3 0 2 16,-2 0-1-16,8 0-1 15,3 0 0-15,5 0 3 16,3 0-2-16,1-5-1 16,-3 0-3-16,-2 1 3 15,-3 2 1-15,-3 1-1 16,-5-1 2-16,1 2-2 15,-4 0 0-15,0 0 1 16,2 0-1-16,1 0 0 16,1 0 0-16,2 0 0 0,5 0 0 15,-2 0 0-15,6 0 0 16,2 0 1-16,-2 0 1 16,2 0-1-16,-3 0-2 15,-2 0 2-15,3 0 1 16,-1 0-2-16,0 0-2 15,3 0 2-15,0 0 0 16,2-1-1-16,1-2-1 16,4-1 3-16,3-1-1 15,3 2 0-15,-1-1-1 16,-3 2-1-16,-2 1 2 16,-1-1 4-16,-3 1-3 0,1 0-1 15,3-3 0-15,0 2 1 16,5-1-1-16,-2 0 2 15,0-1-2-15,-1 1 0 16,0 1-2-16,1 0 2 16,3 2 2-16,0 0 0 15,-1 0-2-15,-3 0-3 16,-2 0 0-16,2 0 3 16,1 0 0-16,-1 0 0 15,-1 0-1-15,-1 0-3 16,-2 0 4-16,-1-2-1 15,-1 2 2-15,1-2-2 0,0 1 2 16,-4 1-2 0,-3 0 1-16,-4 0 0 0,-6 0 0 15,-5 0-3-15,-6 0 6 16,-5 0-6-16,-1 0 4 16,-6 0-2-16,-3 0-1 15,-3 0 1-15,-3 1-6 16,0 3-4-16,0-4-8 15,0 2 17-15,0-1 2 16,0 0 1-16,0 5-1 16,0 1 2-16,0 4 3 15,3 2-2-15,3 3 4 16,0 4-3-16,1 3 4 16,-2 6-1-16,1 0 2 15,-2 3-3-15,1 3 1 0,-1 2-1 16,-1 0-2-16,1-1 3 15,-1 3-2-15,-1-2-3 16,1 2 4-16,0-1-5 16,-3 1 2-16,6 1 2 15,-4 1 0-15,1 3 2 16,0 1-2-16,1 1 4 16,-3 2-8-16,2-2 6 15,0-1-6-15,-1-2 5 16,1-2-3-16,-2 0-1 15,1 2 5-15,1-2-1 0,-2 0 1 16,2 1-4-16,-1-4 2 16,1-1 1-16,1-4-4 15,-1 0 1-15,0-2 0 16,0-2-2-16,2-2 2 16,-1 0-2-16,1-2 0 15,2-1 1-15,-3-2-2 16,4-1 0-16,-3-3 2 15,1-1-1-15,-2 0-1 16,2-1 1-16,-2 0-1 16,1 0 1-16,-2-1-1 15,0-2 0-15,-2-3 0 16,2 1 0-16,-3-5 0 16,2 1 1-16,-2-1-1 0,0 0 0 15,0-4 0 1,0 4 0-16,0-2-1 0,0 4 2 15,0-3-1-15,0 0 0 16,0 3 0-16,-8-3 2 16,-1 1-1-16,-4-1-1 15,-2 1 1-15,-6-2-1 16,-4 1 0-16,-5 2 3 16,-3-1-3-16,-1 2 0 15,-5 0-1-15,5 1-2 16,-4 0 3-16,4 1 1 15,0-1 0-15,4-1-1 0,-1-3 5 16,-2-1-5-16,0 2 1 16,-4-2-2-16,-5 0 2 15,-7 2 0-15,-2 0-1 16,2 2 1-16,1-1-1 16,5 1 0-16,4-2-1 15,2 1 1-15,1 0 0 16,0-1 2-16,-1-4 2 15,-2 3-4-15,-3-2 0 16,-1-1 0-16,-3 2 1 16,-2 0-4-16,0-3 0 15,3 0 3-15,-1 1 0 16,3-2-1-16,1 0 1 0,-1 0-1 16,-1 0 1-1,0 0-5-15,2-2 5 0,-7-2 0 16,1 3 3-1,-6 0-6-15,-1-1 3 0,3 2 0 16,0 0 0-16,1 0 4 16,0 0-4-16,5-3 0 15,3 0-1-15,-2-1 1 16,2 0 1-16,-5 0 4 16,-3 3-5-16,-6 1 0 15,-1 0-1-15,-1 0 0 16,4 0 0-16,1 0 0 15,9 0 1-15,3 0-1 16,2 1 0-16,3-1 1 0,-1 2 0 16,2 0-2-16,-2 0 2 15,-4 3 0-15,0-1 0 16,-7 1 0-16,-6-1 0 16,2 0 1-16,-2 0 1 15,2 0-2-15,1 1 2 16,2-1-2-16,1 1 0 15,4 2 1-15,5 1-1 16,1 0 0-16,3 0 0 16,-1-1 3-16,-2-3-3 15,1 1 0-15,-3-2-2 16,-1 1 2-16,-2-3 0 16,3 2 0-16,-2 0-1 0,3 3 0 15,-1 0-3-15,0 2 4 16,2-1 0-16,3-2 0 15,5 1 2-15,1-2-1 16,2 2-1-16,-2-2-1 16,3-1 0-16,0 1 0 15,0-1 2-15,0 0 1 16,-3 1 1-16,-1 0-3 16,3 0-3-16,-2-1 3 15,8 0 2-15,5 0-2 16,1-2 0-16,4-1 0 15,0 0 0-15,0 0 0 0,0 0 0 16,-1 0 0-16,-5 0 0 16,0 0 0-16,-6 0 0 15,2-1 0-15,-4-3 0 16,1 1 0-16,1-1 1 16,5-1-1-16,5 0 6 15,1-1-5-15,5-1-1 16,4 0 1-16,-1-1 4 15,4-2-4-15,-1-3 0 16,2-1 8-16,0-3 0 16,0-4-1-16,0-2 0 15,0-3 9-15,0-1-3 16,0-2-2-16,0 3 0 0,0-1-5 16,0-2 7-1,0 2-6-15,-3-5-1 16,0 2-7-16,2-5 7 0,1 1-7 15,0-1 2-15,0-2 5 16,0 4-3-16,0-1-1 16,0 3 0-16,0 0-2 15,0 1-1-15,-3 3 0 16,0-4 2-16,0 2 1 16,-3-2-2-16,3-3-1 15,-3 0 0-15,1-2 1 16,-2 1 0-16,1 0 1 15,0-1-2-15,2 4 1 16,1 4-1-16,-2 3 0 0,2 1 0 16,-1 1 1-16,1-1 2 15,3-2-3-15,0 0 4 16,0-3-5-16,0 2 3 16,0-6-2-16,0 4 0 15,0 2-1-15,3 5 1 16,1 4-2-16,2 3 5 15,-1 2-1-15,-2-1-2 16,1 1 0-16,4 0 2 16,0-4-1-16,0-3-1 15,7-1-3-15,-2-1 2 0,2 1 1 16,0-1 3 0,-3 4-2-16,0 0 0 0,-3 1 0 15,0 1-1-15,4-1 0 16,-2 2 2-16,-1-3-2 15,2-2 0-15,3 0 3 16,-2-3 1-16,1-2-2 16,-3 1 0-16,-3 0 2 15,-2 6 8-15,-1 4-4 16,-4 3 4-16,-1 4 0 16,0 1-4-16,0 3 3 15,0 1-5-15,0 1-1 16,0 1-1-16,0 0-3 15,0 0 1-15,0 0-2 0,0 0 1 16,0 0-1-16,0 0 2 16,0 0 3-16,0 0-5 15,0 0-2-15,0 0 2 16,0 0 0-16,0 0-1 16,2 0 0-16,-2 0-1 15,1 0 1-15,-1 0 0 16,2 0-2-16,-2 0-3 15,3 0 5-15,3 0-5 16,7 0 2-16,8 0 4 16,9 0 3-16,4-4-3 15,8-2 0-15,10-4 1 16,8-1-1-16,2-1-1 16,1 1-8-16,-9 8-19 15,-11 3-60-15,-21 0-62 0,-22 12-188 16</inkml:trace>
  <inkml:trace contextRef="#ctx0" brushRef="#br4" timeOffset="-38378.43">18441 14498 494 0,'0'0'66'16,"0"0"-45"-16,0 0 94 16,0 0-12-16,0 0-19 15,0 0-2-15,0 0-55 16,0 0 15-16,-16-19 9 16,15 17 6-16,-1 1-29 0,-1-2-3 15,0 0 17 1,0 2-10-16,-3-2-23 15,1 3-4-15,0 0 4 0,0 0-4 16,2 0-2-16,-1 0 5 16,-2 0-2-16,-3 0-3 15,0 3-1-15,0 7 4 16,0 0-4-16,-1 1-2 16,2 2 7-16,2-1-6 15,1 2 0-15,1-1 9 16,-2 3-4-16,3 2-2 0,0 2 2 15,3 0-3-15,0 1 5 16,0-2-5-16,0 2 4 16,0-4 1-16,0-2 1 15,6 0-6-15,4-2 3 16,1-2-2-16,0-1 0 16,3-4-4-16,2 0-1 15,0-5-3-15,2 2 3 16,1-3-13-16,3 0-82 15,1 0-132-15,-5-11-346 16</inkml:trace>
  <inkml:trace contextRef="#ctx0" brushRef="#br4" timeOffset="-37930.18">18554 14684 95 0,'0'0'562'15,"0"0"-525"-15,0 0 31 16,0 0 128-16,0 0-100 15,0 0-56-15,-32 2-8 0,26 9-2 16,2 1-6-16,-1 0-9 16,5 3 5-16,0-1 0 15,0-1-10-15,0-2 0 16,0-2-1-16,5-4-1 16,4-2-3-16,2-3-3 15,3 0 5-15,1 0 2 16,-2-10 0-16,0-5 6 15,-7-3-8-15,-2 2-1 16,-4 0 3-16,0 4-7 16,0 2 5-16,0 3-1 15,-7 0-4-15,-1 1-4 16,-1 0-6-16,0 2-100 0,-3 1-150 16,4 0-414-1</inkml:trace>
  <inkml:trace contextRef="#ctx0" brushRef="#br4" timeOffset="-37171.93">18207 14379 276 0,'0'0'48'16,"0"0"76"-16,0 0 26 15,0 0-35-15,0 0-35 16,0 0-15-16,-1 0-21 16,1 0-31-16,0 3-3 15,0-1 2-15,7 1 37 16,5 0 12-16,3 0-20 15,4 0 5-15,8-2-1 16,3-1-9-16,3 0-15 16,-2 0-13-16,1 0-1 0,-3 0-5 15,-2 0 0-15,-4 0-1 16,-5 0 1-16,-6 0-1 16,-5 0 0-16,-4 0 0 15,-2 0 2-15,-1 0 0 16,2 0 7-16,-2 0 10 15,0 0-8-15,0 0 10 16,0 0 4-16,0-1-14 16,0 1-5-16,0 0 8 15,0-2-1-15,0 1 4 16,0 1-7-16,0 0-11 16,0 0 0-16,0 0-49 0,0 0-387 15</inkml:trace>
  <inkml:trace contextRef="#ctx0" brushRef="#br4" timeOffset="-33440.24">7249 12054 605 0,'0'0'155'0,"0"0"-79"16,0 0 32-16,0 0-1 16,-81-33-32-16,78 33-14 15,0 0-23-15,-1 23-28 16,-2 12 7-16,0 8 21 15,3 6-20-15,3 1 7 0,0 2-2 16,0 5-3-16,0 1-6 16,0 5-5-16,0 7 6 15,0 5-4-15,0 6-7 16,0 3 1-16,0-4 9 16,0-3-11-16,0-3-3 15,0-4 9-15,0 0-6 16,3-2-2-16,8-3 2 15,0-1 2-15,1 0-1 16,0-2-3-16,0 1 8 16,-1-2-6-16,-1-2 8 15,-1 3-7-15,0-1 1 16,-1 1-3-16,0 1 2 0,3-6 2 16,-2-2-4-16,1-3-2 15,-1-1 0-15,-1-4 0 16,2 0 6-1,-3-6-4-15,-2-2-1 0,4-7-1 16,-3-3 6-16,1-7-4 16,-2-5-1-16,-1-6 1 15,-1-3 2-15,-1-4-2 16,-1-2-2-16,1-1 0 16,-2-1 2-16,1 0-2 15,-1 0 0-15,2 0 0 16,5 0-4-16,8 0 4 15,9 0 11-15,12 0-8 0,6-4 7 16,7-4-7-16,4-2 1 16,3 2-4-16,2 2 0 15,3 0 2-15,-1 0 0 16,0 3-4-16,-1-2 1 16,5 2-3-16,5 1 0 15,4-1 3-15,5 0-6 16,-1-1 3-16,1-1 2 15,4 2-10-15,4-1 6 16,1 0-3-16,-2 0 0 16,-3 1 9-16,-2 1-1 15,-2-1-4-15,-2 1 3 16,-1-3 0-16,1 1 2 16,0-1-1-16,3-1 1 0,0-1 4 15,-3-1-4-15,-3-1-6 16,-2-1 5-16,-2 0-3 15,0-2 2-15,-3 1 0 16,-2-1-1-16,-1 4 2 16,-4-2-1-16,-2 3 2 15,3 0-3-15,-4 1 8 16,1 0-10-16,-2-1 10 16,-1 0-5-16,0 0 2 15,-6 0-2-15,-1 0 0 16,-2 1 0-16,0 1 1 15,-3-1 2-15,-2 3-2 0,-2 1-2 16,-3-1-3-16,-2 0 3 16,-2-1 1-16,0 0 0 15,-1-2 1-15,-2 0-1 16,-1 1 0-16,-4-3 0 16,2 3 0-16,-4-1 0 15,-3 1 2-15,0-1-2 16,-2 1 0-16,-2 0 1 15,-1-1 0-15,-1 2-1 16,0-1 1-16,-3 0-1 16,-3-1 1-16,-3 1 5 15,0-1-5-15,-3-2 8 16,0-1 2-16,0-2-3 0,0-3-1 16,0-4 1-1,0-6 0-15,-5-9 3 0,-6-9-4 16,-3-12 2-16,2-7-5 15,-7-7-2-15,-1-5 2 16,1 3-3-16,-2 2 0 16,5 2 1-16,2 1 5 15,1 3 3-15,1 0-5 16,1-2-1-16,1-1 7 16,1 0-4-16,0 5-4 15,3 2 0-15,3 10 1 16,0 6-3-16,3 4 0 0,-3 6-1 15,3 2 0 1,0 0 1-16,0 0-1 0,0 2 1 16,-1-2-1-16,-1 2 1 15,-1 0-1-15,-1-3-2 16,1 1 2-16,0 2 0 16,-2 1 0-16,4 6 0 15,-1 0 2-15,1 4-2 16,-1 0 0-16,-2 1 0 15,4-2-1-15,0 2 0 16,0 3 0-16,0 1 1 16,0 4-1-16,0 1 0 0,0 2 1 15,0 2 0 1,0 2-2-16,0 0 2 16,0 1 0-16,0 0-4 0,0 0 0 15,0 0 4 1,0 0-6-16,0 0-1 0,0 0 4 15,0 0-4-15,0 0 5 16,0 0 2-16,0 0 2 16,0 0-1-16,0 0-2 15,0 0-1-15,0 0 2 16,0 0 0-16,0 0 0 16,0 0 0-16,0 1 0 15,0 2 0-15,0-3 0 16,0 1 1-16,0-1 0 15,0 0-1-15,0 0 2 0,0 0 4 16,0 0-6 0,0 0 1-16,0 0 1 0,0 0 2 15,0 0-3-15,0 0-1 16,0 0 0-16,0 0 0 16,0 0 2-16,0 0 3 15,0 0-5-15,0 0 8 16,0-9-8-16,-9-3-3 15,-8-1 2-15,-7 1 1 16,-8 1-4-16,-4 1 0 16,-6 3-7-16,3 1 10 15,5 2 0-15,4-1 0 0,3 0-1 16,4 0 2 0,1 3-4-16,0-1 3 0,3 1 1 15,4 1 0-15,3-1 0 16,5 2 1-16,2 0-1 15,0 0 0-15,4 0 0 16,1 0-3-16,0 0 1 16,0 0 2-16,0 0-1 15,0 0 2-15,0 0-3 16,0 0 1-16,-2 0 1 16,-2 0 0-16,-5 0 1 15,-1 0-1-15,-8 0-1 16,1 0-7-16,-11 6-12 0,-6 0-15 15,-15 0 5-15,-13-4-10 16,-5-2-5-16,-3 0 8 16,3 0 33-16,-3-11 3 15,7 0 0-15,2-2 2 16,0 1-1-16,4-1 3 16,6 2-4-16,1-1 2 15,0 4-1-15,-3-1 1 16,-4 5-1-16,-4 0 0 15,-2 2 0-15,-1 2 0 16,6 0 0-16,1 0-4 16,4 0 4-16,0 0 0 15,1 0 0-15,0 0 0 16,7 0 0-16,-1 0 0 16,4 0 0-16,2 2 0 0,-2-1 0 15,2 0 1-15,-1 5-2 16,-2-4 1-16,3 2 0 15,1-1 0-15,-1 0 3 16,7-3-2-16,3 0-2 16,3 0 2-16,3 0-2 15,-1 0 2-15,1 0-1 16,-4-2 0-16,-2-4 4 16,-1 2-4-16,-5 1-1 15,-3 2 0-15,-4-1 1 16,6 2-2-16,-4 0 2 15,2 0-3-15,1 0 3 16,2 0 1-16,0 0-1 16,-1 0 0-16,-6 6 0 0,-2 1 0 15,-6 3-2-15,0 0 2 16,-4 2 0-16,1-3 1 16,1-2-1-16,5 0-1 15,5-1 1-15,10-2 0 16,7 1 1-16,4-4-1 15,9 0 1-15,5 0-1 16,4-1 3-16,4 0-5 16,0 3 2-16,0 3-9 15,12 5-52-15,10-5-104 16,5 0-459-16</inkml:trace>
  <inkml:trace contextRef="#ctx0" brushRef="#br4" timeOffset="-29551.16">18570 15032 14 0,'0'0'492'0,"0"0"-419"15,0 0 42-15,0 0 55 16,0 0-28-16,0 0-73 15,0 0 14-15,0 0-36 16,-18-30-9-16,17 30 8 0,-1 0-12 16,2 0-19-16,-5 0-7 15,-2 0-2-15,-8 0-3 16,-1 0-1-16,-1 2-1 16,7 1 6-16,2-1 2 15,5 1-2-15,-4 0 6 16,-1 3-9-16,-1 0 3 15,0 3 0-15,-2 2 0 16,0 1-3-16,0 4 2 16,3 0-3-16,2 4 4 15,1 0-5-15,4 1 2 16,1 0 4-16,0 2-2 16,0 0 4-16,4-1-5 15,5-1 1-15,4-2-3 16,0-2-2-16,3-5 5 0,0-1-3 15,4 0-2 1,-4-6 1-16,4-3-2 0,-3-2-4 16,0 0 3-16,-1 0-9 15,-2 0-50-15,2-5-80 16,-2-3-214-16,-4-3-397 16</inkml:trace>
  <inkml:trace contextRef="#ctx0" brushRef="#br4" timeOffset="-29136.06">18694 15243 413 0,'0'0'526'0,"0"0"-495"15,0 0-3-15,0 0 74 16,0 0-42-16,0 0-29 16,-38 19-8-16,31 0 12 15,0-1-7-15,5 2 6 16,2-2-8-16,0-1-1 16,0-2-17-16,5-3 10 15,9-2-13-15,1-3-5 0,6-6 3 16,1-1 5-16,0 0 0 15,-3-7-8-15,-3-8 13 16,-5-5-8 0,-8-5 4-16,-3-5-1 0,0 0-8 15,-2 5 0-15,-9 4 1 16,-2 5 2-16,-2 8-3 16,-6 3 0-16,-8 5-3 15,-7 0-5-15,-6 17 1 16,0 5-134-16,8-1-426 15</inkml:trace>
  <inkml:trace contextRef="#ctx0" brushRef="#br4" timeOffset="9001.85">4140 15742 1138 0,'0'0'58'15,"0"0"-41"-15,0 0 12 0,0 0 20 16,-97 41-12 0,61-8 7-16,5 6-8 0,7 3-10 15,16 2-5-15,5 1-9 16,3 0 2-16,6-8 0 16,20-7 1-16,8-9-2 15,12-10-6-15,5-11 2 16,3 0-3-16,-4-11-1 15,-5-17 0-15,-12-8 0 16,-5-3 3-16,-17-4-5 16,-7 3 1-16,-4 1-1 15,-18 2-2-15,-13 7 6 16,-5 4-1-16,-3 9-4 16,-4 10-2-16,1 7-2 15,-1 0-7-15,3 11-37 0,7 12-15 16,14 4-109-16,13 0-216 15,6-3-495-15</inkml:trace>
  <inkml:trace contextRef="#ctx0" brushRef="#br4" timeOffset="9719.68">5108 15754 914 0,'0'0'289'16,"0"0"-260"-16,0 0-20 15,0 0 32-15,0 0 18 0,0 0-9 16,-85 60-12 0,79-22-3-16,6 1-16 0,0 4-1 15,22-4-3-15,11-5-3 16,12-7 0-16,16-12-6 16,8-13-1-16,4-2 1 15,-6-18-6-15,-9-11-16 16,-13-7 7-16,-12-3 9 15,-11-3 4-15,-14 0 0 16,-8-3-2-16,-9 1 4 16,-20 6-3-16,-8 7 10 15,-9 12-3-15,-14 8 1 0,-13 11-8 16,-7 0-3 0,2 18-9-16,17 8-13 0,23 4-62 15,19-2-234-15</inkml:trace>
  <inkml:trace contextRef="#ctx0" brushRef="#br4" timeOffset="10486.37">7124 15561 1032 0,'0'0'63'0,"0"0"-30"16,0 0 49-16,0 0 42 15,0 0-27-15,0 0-68 16,-27-27-18-16,3 39-8 16,-15 11-2-16,-7 9 5 15,1 1-5-15,5 6-1 16,7-1 0-16,14-1-4 15,7-5 1-15,12-5-1 0,0-7 4 16,17-4-5 0,16-8 5-16,12-5 0 0,6-3 0 15,0 0 4-15,-4 0-4 16,-5 0 0-16,-9 0-1 16,-8 2 1-16,-7 11-1 15,-7 5-1-15,-7 6 0 16,-4 9-1-16,0 3-1 15,-16 6 8-15,-8-2 0 16,-6-1-4-16,-4-6 4 16,-4-6-1-16,0-7 9 15,2-9 1-15,9-6 4 16,7-5 3-16,4-6-5 16,7-17-8-16,6-9-7 15,3-8-19-15,18-5-27 0,24-2-80 16,14 1-276-16</inkml:trace>
  <inkml:trace contextRef="#ctx0" brushRef="#br4" timeOffset="10904.52">7537 15781 728 0,'0'0'492'0,"0"0"-457"15,0 0 16-15,0 0 51 16,0 0-55-16,-93 35-11 0,80-7-3 16,7 3-5-16,6 3-21 15,0 4 3-15,8-2 0 16,14-2-10-16,5-4 0 16,7-10 4-16,3-11-4 15,5-7 0-15,-2-2-12 16,-2-10-14-16,-7-14 9 15,-6-4 8-15,-11-5 9 16,-5 0-1-16,-9-1 0 16,0 2-1-16,-5 10 2 15,-4 5 3-15,3 10 20 16,5 3-4-16,-1 4 2 0,2 0 0 16,0 0-18-1,0 7-3-15,3 15 0 0,17 11 3 16,5 5 5-16,1 4-7 15,2 1-2-15,2 0 1 16,-2 0-12-16,2-4-41 16,0-6-87-16,-5-10-248 15</inkml:trace>
  <inkml:trace contextRef="#ctx0" brushRef="#br4" timeOffset="11458.95">8065 15746 1396 0,'0'0'48'0,"0"0"-11"0,0 0 25 16,0 0-34-16,0 0-25 16,0 0 33-16,42 111-19 15,-12-62-5-15,0 3-12 16,-7-3 0-16,-2-2-13 15,-9-10-13-15,-6-10-11 16,-4-12 3-16,-2-8-4 16,0-7 17-16,0 0 21 15,0-18 3-15,-9-13-1 16,1-6-2-16,-2-5 3 16,7-3 0-16,3 7-2 0,0 8 2 15,10 10-3 1,5 13-1-16,6 7 1 0,4 1 1 15,5 22 1-15,1 8-2 16,-5 7 1-16,-2 4-1 16,-6 0 0-16,-5-7 0 15,-3-10 1-15,-5-11 0 16,-2-7 2-16,-3-7-3 16,0 0 2-16,0-17 8 15,0-12-10-15,0-8 4 16,0-3-4-16,0 2 0 15,0 2 1-15,0 4-1 16,6 10 0-16,12 6-3 0,1 12 0 16,5 4-1-1,3 3 3-15,1 16 0 16,-1 9 0-16,-1 1 1 0,2 6-4 16,2 1-7-16,4-4-198 15,6-5-287-15</inkml:trace>
  <inkml:trace contextRef="#ctx0" brushRef="#br4" timeOffset="11655.49">8982 15787 1423 0,'0'0'53'0,"0"0"-44"0,0 0 16 15,0 0-12-15,0 0 2 16,113 26-10-16,-60-11-5 16,-4 1-143-16,-10-3-412 15</inkml:trace>
  <inkml:trace contextRef="#ctx0" brushRef="#br4" timeOffset="11841.36">9183 16079 1352 0,'0'0'194'0,"0"0"-187"15,0 0 6-15,0 0 40 16,0 0-34-16,114-53-19 16,-43 33-19-16,1 2-74 15,-3-3-175-15,-6-3-363 16</inkml:trace>
  <inkml:trace contextRef="#ctx0" brushRef="#br4" timeOffset="12127.08">10058 15475 421 0,'0'0'958'15,"0"0"-923"-15,0 0-5 16,0 0 61-16,0 0-40 16,-91-25-14-16,66 45-5 15,-2 14-16-15,0 8 1 16,5 11 0-16,8 3-1 16,8 1-2-16,6 0-1 15,0-2-6-15,12-4-5 16,12-2-4-16,6 2-45 15,12-7-55-15,5-12-65 16,3-14-435-16</inkml:trace>
  <inkml:trace contextRef="#ctx0" brushRef="#br4" timeOffset="12440.75">10279 15917 1302 0,'0'0'93'15,"0"0"-70"-15,0 0 24 16,0 0 19-16,0 0-7 16,-18 95-29-16,18-64-9 15,0-5-17-15,16-4-3 16,7-9-1-16,4-10-4 16,7-3-22-16,-4-9 1 15,-3-17-8-15,-8-8 24 0,-10-4 9 16,-6 0 0-16,-3 2 2 15,0 10 20-15,-12 10 19 16,3 9 21-16,-4 7-4 16,-4 0-36-16,-8 6-22 15,-5 18-7-15,-1 13-34 16,1 5-79-16,8 5-282 16</inkml:trace>
  <inkml:trace contextRef="#ctx0" brushRef="#br4" timeOffset="18485.93">20310 13532 576 0,'0'0'96'0,"0"0"-83"16,0 0 16-1,0 0-19-15,0 0-10 0,0 0-35 16,0 0-34-1,0 0-101-15</inkml:trace>
  <inkml:trace contextRef="#ctx0" brushRef="#br4" timeOffset="18678.38">20558 13624 554 0,'0'0'153'0,"0"0"-153"15,0 0-124-15,0 0 47 0,0 0-161 16</inkml:trace>
  <inkml:trace contextRef="#ctx0" brushRef="#br4" timeOffset="18860.93">20741 13796 653 0,'0'0'12'15,"0"0"-12"-15,0 0-2 16,0 0-2-16,0 0-53 0,0 0-91 15</inkml:trace>
  <inkml:trace contextRef="#ctx0" brushRef="#br4" timeOffset="19061.78">20866 13898 589 0,'0'0'117'0,"0"0"-102"16,0 0 8-16,0 0-11 0,0 0-12 15,0 0-15-15,21 0-54 16,-2 0-190-16</inkml:trace>
  <inkml:trace contextRef="#ctx0" brushRef="#br4" timeOffset="19250.53">21158 14036 595 0,'0'0'107'0,"0"0"-107"0,0 0-71 16,0 0 38-16,0 0-43 15,0 0-78-15,52-2-197 16</inkml:trace>
  <inkml:trace contextRef="#ctx0" brushRef="#br4" timeOffset="19446.28">21293 14094 493 0,'0'0'133'0,"0"0"-118"0,0 0-5 15,0 0 13-15,0 0-16 16,0 0-7-16,52 9-46 16,-27-7-223-16</inkml:trace>
  <inkml:trace contextRef="#ctx0" brushRef="#br4" timeOffset="19730.86">21618 14248 37 0,'0'0'42'16,"0"0"36"-16,0 0-38 15,0 0-14-15,0 0 8 16,0 0-3-16,52 18 4 16,-49-14-20-16,1 1 0 15,2-1-7-15,4 1-5 16,1 0-3-16,0-1-135 15</inkml:trace>
  <inkml:trace contextRef="#ctx0" brushRef="#br4" timeOffset="19909.11">21798 14341 479 0,'0'0'177'15,"0"0"-125"-15,0 0 47 16,0 0 33-16,0 0-74 16,0 0-58-16,0 0-11 15,-3 0-267-15</inkml:trace>
  <inkml:trace contextRef="#ctx0" brushRef="#br4" timeOffset="42539.58">8171 4345 769 0,'0'0'40'16,"0"0"-33"-16,0 0 16 15,0 0 43-15,0 0 49 16,0 0-18-16,0 0 2 16,-15-17-57-16,9-5-5 15,-4-3 11-15,1-10-22 16,-5-6 1-16,4-12-13 16,-1-12 0-16,5-4-11 15,6-1 2-15,0 7-3 16,11 8 5-16,11 5-4 0,5 5-2 15,-1 4-1-15,-1 3-3 16,0 4 3-16,-4 1 2 16,0 7 2-16,-3 3-5 15,-2 5 2-15,2 3-1 16,1 6 0-16,4 2-1 16,4 3-2-16,4 1 1 15,8 1-1-15,1 2 0 16,1 0 2-16,5-1-2 15,2 0-3-15,4-2 6 16,9-1-2-16,3 0 2 16,8 1-1-16,4 0-3 15,0 1 4-15,7 2-9 0,7-1 4 16,4-2 2 0,6 0 1-16,9-2-2 0,1-3 2 15,7 1-1-15,2 0 2 16,5 1 2-16,0 4-1 15,-2 2 0-15,0 0 0 16,-1 0 0-16,1 0 0 16,-5 5 1-16,-4 5-1 15,-4-3-9-15,-3 3 3 16,1-1 1-16,-1 2-12 16,6-1 5-16,3 0-2 15,0 1-17-15,4-2-13 0,2-1 18 16,2 0 6-16,-1 1 15 15,-1 1 4-15,-2 3 1 16,-4 2 0-16,-8 3 1 16,-5 2-1-16,-5 0 0 15,-3-2 0-15,1-1 2 16,8-4-1-16,6-6 2 16,5-3-3-16,5-4 0 15,0 0-6-15,2 0 6 16,1 0 0-16,1 0 0 15,-4-4-1-15,0 1-5 16,1 3 5-16,-1-2-2 16,4 2 2-16,-1-1-7 15,2-3 1-15,-5 1-4 16,0-3 9-16,-2 1 0 0,-8 3 2 16,-7 2 1-16,-6 0 2 15,-8 0-2-15,-9 6 0 16,0 7-1-16,-6-2 0 15,0 0-9-15,-2 1-16 16,-4-4 0-16,-3 1 15 16,-1-3 8-16,-4-1 2 15,-4-1 0-15,-8 0 1 16,-6-4 0-16,-11 1 0 16,-10-1 0-16,-10 0 3 15,-4 0-2-15,-4 0 4 0,-2 0 8 16,1 0-4-16,1 0 1 15,4 0-8-15,4-3-3 16,2-3 0-16,-1 1 0 16,-1 0 1-16,-6 3-1 15,-1 0 2-15,-3 1 1 16,0-1 16-16,0 1 3 16,0 1 4-16,0 0-7 15,0 0-1-15,0 0 7 16,0 0-17-16,0 0 8 15,0-2 1-15,0 2-2 16,0 0-9-16,0 0 3 16,0 0-4-16,0 0-5 15,0 0-5-15,0 5-4 0,0 9 7 16,0 4 2 0,0 3 5-16,0 0-2 0,0-1 0 15,0-2-3-15,0-2 0 16,0-2-4-16,0-4 4 15,0-3 1-15,0-3-1 16,0-2 0-16,0-2-6 16,0 0 6-16,-4 0 1 15,-8 0 0-15,-3-10-1 16,-6 0-16-16,1 1 1 16,4 3 8-16,3 2 7 15,2 1 0-15,5 2 0 0,3 1 0 16,2 0 0-16,1 0 0 15,0 0 0-15,0 0-11 16,0-3-12-16,6-1-3 16,9-3-21-16,7-3-139 15,5 3-252-15</inkml:trace>
  <inkml:trace contextRef="#ctx0" brushRef="#br4" timeOffset="43302.55">16171 4360 319 0,'0'0'288'0,"0"0"-247"0,0 0 68 16,0 0 59-16,0 0-50 16,0 0-10-16,4-26-19 15,-4 26-14-15,0 0-28 16,0 0-19-16,-1 0-16 15,-10 0-9-15,-7 9 0 16,-7 9 9-16,-2 5 0 16,-1 4 4-16,2-1-5 15,3 1 3-15,-1 2-5 16,6-1-6-16,1 0 6 16,5 0-4-16,2 5 1 15,3 2 1-15,4 2-1 0,3 4 3 16,0-3-5-16,0-4 2 15,7-5-6-15,8-5 2 16,1-4-2-16,5-6-3 16,4-4-22-16,4-3-23 15,1-6-44-15,1-1-97 16,-3 0-321-16</inkml:trace>
  <inkml:trace contextRef="#ctx0" brushRef="#br4" timeOffset="43670.6">16256 4705 811 0,'0'0'277'0,"0"0"-263"16,0 0 26-16,0 0 3 15,0 0-14-15,0 0 29 16,-60 59-24-16,54-32 2 15,6 0-17-15,0-2-10 16,1-4-5-16,16-1 3 16,8-11-5-16,5-3-2 15,6-6-1-15,2 0-4 16,-5-14-14-16,-8-4 0 16,-12-4 16-16,-10 1 3 15,-3-1 7-15,-9 1 8 16,-15 2-1-16,-6 9 8 0,-1 2-8 15,-1 6-4-15,1 2-5 16,0 0-5-16,4 12-5 16,6 2-63-16,9 0-85 15,6-1-334-15</inkml:trace>
  <inkml:trace contextRef="#ctx0" brushRef="#br4" timeOffset="45057.85">16108 5759 120 0,'0'0'463'0,"0"0"-410"15,0 0 67-15,0 0 48 0,0 0-33 16,0 0-64-1,0-7-30-15,0 7-17 0,-1 2-9 16,-12 15-2-16,-3 7 14 16,0 7 4-16,-1 3-4 15,4 1 0-15,1-2-4 16,8-4-7-16,2-3 7 16,2-5-23-16,0-4 6 15,14-3-6-15,9-4 0 16,7-5 2-16,6-3-1 15,4-2-1-15,-3 0-2 16,-2-2-28-16,-7-10 22 16,-4-3-1-16,-9-1 0 0,-6-5 9 15,-6-5-1-15,-3-5 2 16,-6-6 5-16,-12-1 2 16,-4 4-3-16,-4 0 8 15,0 8 1-15,-3 6-8 16,2 6 5-16,-1 8-6 15,-2 3 1-15,2 3-6 16,1 0 0-16,0 13 1 16,5 9-3-16,5 4-13 15,5 12-72-15,8 5-59 16,4 3-238-16,0 1-344 16</inkml:trace>
  <inkml:trace contextRef="#ctx0" brushRef="#br4" timeOffset="45707.96">16191 6621 734 0,'0'0'193'0,"0"0"-111"15,0 0 73-15,0 0-27 0,0 0-40 16,0 0-37-16,0-10-21 16,0 10-15-16,0 0-6 15,0 12-5-15,0 14 7 16,0 6 4-16,0 8-1 16,0 5 0-16,0 2 1 15,0 0-2-15,0-1-7 16,0-4-2-16,0-5 0 15,0-8 3-15,0-8 5 16,0-8-7-16,2-7 1 16,-1-4-4-16,-1-2 6 15,0 0 0-15,0 0 9 16,2 0 1-16,-2 0-18 0,0-6-11 16,0-1-66-16,0-2-98 15,-16 8-482-15</inkml:trace>
  <inkml:trace contextRef="#ctx0" brushRef="#br4" timeOffset="46607.44">16188 7899 978 0,'0'0'100'0,"0"0"-69"16,0 0 93-16,0 0-53 15,0 0-44-15,-92-3 6 16,64 27 5-16,-1 9-13 16,4 6 7-16,4 2-9 0,8 4-4 15,7 2-3-15,6-5-2 16,0-3-3-16,13-10-6 16,14-11-5-16,7-9 1 15,8-9 5-15,6 0-6 16,-3-22-7-16,-5-7-2 15,-9-6 9-15,-14-6 0 16,-9 0 0-16,-8 1 3 16,-4 7 0-16,-14 6-1 15,-6 8 8-15,-4 8 3 16,-5 5-7-16,-6 6-6 16,-8 0-1-16,-1 3-4 15,-1 11-29-15,8 5-32 16,12-1-160-16,6-1-542 0</inkml:trace>
  <inkml:trace contextRef="#ctx0" brushRef="#br4" timeOffset="47324.22">16011 8900 665 0,'0'0'400'15,"0"0"-352"-15,0 0 95 16,0 0-24-16,0 0-48 16,0 0-32-16,-16-13-20 15,14 36-12-15,-1 13 29 0,2 8 6 16,1 4-13-16,0 4 5 16,0 0-9-16,0 5-6 15,3 1 2-15,3-5-8 16,2-7-9-16,-1-12 4 15,-3-11-6-15,1-8 1 16,-2-8-3-16,0-6 5 16,-3-1-5-16,1 0 4 15,-1 0-4-15,0-3-23 16,0-10-53-16,0-4-75 16,-6 1-307-16</inkml:trace>
  <inkml:trace contextRef="#ctx0" brushRef="#br4" timeOffset="48125.19">15790 10016 81 0,'0'0'634'16,"0"0"-573"-16,0 0 100 15,0 0-30-15,0 0-5 16,0 0-46-16,-1-15-29 0,-11 20-22 16,-5 18-14-1,-3 10 11-15,-1 8-1 0,6 2 14 16,6 1-14-16,9-5-11 16,0-6-1-16,6-5-7 15,19-6-5-15,11-10 1 16,9-11-2-16,5-1-2 15,-2-14-5-15,-3-12-2 16,-14-3 0-16,-10-4 9 16,-15-4 0-16,-6 2 1 15,-6 0 1-15,-16 5 6 16,-4 7 3-16,-2 10 11 16,-2 6-15-16,-4 7-3 15,0 0-4-15,-1 10-1 16,1 12 1-16,9 5-41 15,7 4-49-15,13 3-133 0,5 0-414 16</inkml:trace>
  <inkml:trace contextRef="#ctx0" brushRef="#br4" timeOffset="48792.1">15859 10960 659 0,'0'0'349'0,"0"0"-296"15,0 0 37-15,0 0 28 16,0 0-33-16,0 0-31 15,4 54 19-15,2-20-33 16,3 8 3-16,-1 1-1 0,-1 4-6 16,2 1-11-16,0 0-12 15,0-2 8-15,0-3-6 16,1-8-3-16,-4-5-7 16,0-7 3-16,-3-9-2 15,-1-8 0-15,-2-3 4 16,0-3-7-16,1 0 4 15,-1 0-1-15,0 0 5 16,0 0 4-16,0-11-15 16,0-3-52-16,0 1-47 15,-1 3-51-15,-8 3-418 16</inkml:trace>
  <inkml:trace contextRef="#ctx0" brushRef="#br4" timeOffset="49494.71">15878 12091 930 0,'0'0'171'0,"0"0"-151"0,0 0 43 16,0 0 7-16,0 0-43 15,-88 41 3-15,61-1 25 16,5 9-13-16,7 3-3 16,8 1-12-16,7-8-13 15,0-8-8-15,16-10-6 16,12-11 2-16,7-12-2 15,5-4 2-15,6-4 2 16,-2-19-4-16,-10-9 0 0,-7-4 0 16,-13-4 2-16,-11-1 1 15,-3 6-2-15,-4 7 2 16,-14 8-2-16,-3 9 7 16,-1 6 2-16,-5 5-10 15,-4 6-2-15,-1 17-14 16,7 9-19-16,10 7-94 15,14 6-171-15,1 1-294 16</inkml:trace>
  <inkml:trace contextRef="#ctx0" brushRef="#br4" timeOffset="50064.61">15975 13044 1014 0,'0'0'142'0,"0"0"-58"15,0 0 87-15,0 0-80 16,0 0-34-16,0 0-7 15,-3-20-16-15,3 20-17 16,0 2-12-16,0 16-4 16,0 9 10-16,0 11 30 15,0 4-23-15,0 7-4 16,0 1 4-16,0 1-7 16,0 1 5-16,0-4-2 15,2-4-2-15,1-9 5 0,-2-10-3 16,-1-9-5-16,2-9-4 15,-2-6 3-15,0-1-5 16,1 0 1-16,1 0 7 16,-1 0-4-16,-1 0 0 15,0 0-7-15,0 1-10 16,3 1-61-16,0-2-124 16,-3-3-552-16</inkml:trace>
  <inkml:trace contextRef="#ctx0" brushRef="#br0" timeOffset="59411.08">27557 13100 914 0,'0'0'127'16,"0"0"-95"-16,0 0 61 16,0 0 5-16,0 0-31 15,0 0-29-15,0 0-16 16,-1-4-15-16,1 4-6 15,0 7 0-15,0 10 5 16,0 6 17-16,3 2-13 16,1 5 2-16,1 2 4 15,-1 3-5-15,2 3 0 0,3 2 0 16,-1 0-2 0,1-1-4-16,1-1 2 0,0 0 2 15,1-1 2-15,-2-1-4 16,-2 0 2-16,-2 0-2 15,-2 0-7-15,-3 1 9 16,0 2-6-16,0 1-3 16,0-2-1-16,0-2 1 15,0-3 3-15,0-5-1 16,3 0-1-16,0-2-1 16,1-1-2-16,2-1 2 15,0 0 1-15,-1 2-1 0,-2-2 0 16,1 1 1-16,-2 0 1 15,1 1-2-15,0-2 1 16,-1-1-1-16,1 0 1 16,-1-1-1-16,1-2 0 15,-2 0 0-15,2 2 1 16,-1-2-1-16,1-1 0 16,0 1-1-16,-2 2 2 15,2-2 0-15,-1 0-1 16,1-1 0-16,1 0 0 15,-1 0 0-15,0-2 4 16,-1 1-4-16,1 0 1 16,-2 0 0-16,2 4 3 15,0-3-2-15,-1 5-1 16,1-1 1-16,-2 1-1 0,2-1 2 16,0-1 1-16,0-1-1 15,-2 1-2-15,1-3 3 16,-1 2 1-16,1-1-3 15,0 0 3-15,-1 0 2 16,1-1-4-16,1 4 0 16,0 1-2-16,0 0 3 15,0 2-3-15,-2 1 2 16,2 2 1-16,-2-1 0 16,1-1 4-16,1-2-4 15,-2-1 4-15,2 0-5 16,-1-3-1-16,-2-2-1 0,1 0 0 15,1-1-1 1,-1 1 2-16,1 1-2 0,1-2 0 16,0 1 0-16,-1 1 3 15,-1 0-3-15,2 0 0 16,-2 0 1-16,1-3 1 16,-1 1-2-16,1-4 0 15,-2 2 1-15,0 2 0 16,0 0 0-16,0-1-1 15,0 2 3-15,0 1-2 16,0-1 3-16,0 2 0 16,0 1-4-16,0-3 7 15,0 0-4-15,1-4-2 0,-1 0 3 16,2-2-3-16,-1-3-1 16,-1-3 1-16,2-2-1 15,-2-4 1-15,1-1 0 16,-1 0 0-16,0 0 0 15,0 0 3-15,0 0 1 16,0 0-5-16,0-6-13 16,-6-18-42-16,-9-22-105 15,-7-25-484-15</inkml:trace>
  <inkml:trace contextRef="#ctx0" brushRef="#br0" timeOffset="62739.9">27524 13105 585 0,'0'0'245'0,"0"0"-192"16,0 0 44-16,0 0 2 16,0 0-43-16,0 0-16 15,27 0-24-15,-6 0 18 0,11 0-5 16,6 0-4-1,7 0-4-15,6 5 0 0,4-3-8 16,2 2-9-16,1-4 4 16,2 0-2-16,-2 0-3 15,1 0-2-15,3 0 2 16,-3-4 0-16,-2-2-3 16,-5 2 0-16,-3 0-5 15,-5 1 4-15,0-2 0 16,-2 3 1-16,0-4 0 15,1 2 4-15,2-2-4 16,4-1 0-16,6 1-2 16,2 1 0-16,3-1 4 15,-3 4 2-15,-2-1-4 16,0 1 1-16,-3 1-1 0,-1-4-1 16,-2 3 1-16,-1-2 1 15,-6-2 2-15,1 2-3 16,-3-1-2-16,-4 3 2 15,-3 0 0-15,-7 1 1 16,-3 1 1-16,-1-2-2 16,-2 1-2-16,-1-1 1 15,2 1 0-15,3 0 0 16,3-1 1-16,-1 2 0 16,3 0 0-16,0-3 0 0,-1 3 0 15,-3 0 2 1,0 0-2-16,-1 0 0 0,0 0-3 15,-3 0 3-15,3 0 0 16,1 0 4-16,2 0-4 16,1 0 0-16,-2 0-3 15,-2 0 3-15,-5 0 0 16,-4 0 0-16,-3 0 1 16,-6 0 1-16,-3 0-2 15,0 0 0-15,-2 0 3 16,1 0-2-16,1 0-1 15,2 0 3-15,0 0-3 16,1 0-2-16,-1 0 2 16,-2 0 0-16,-2 0 0 15,1 0-1-15,-2 0 2 0,0 0-2 16,0 0 1 0,0 0 0-16,0 0 4 0,0 0 8 15,0 0-4-15,0 0 0 16,0 0-4-16,0 0 2 15,0 5-3-15,-2 7 1 16,-4 6 8-16,0 3-8 16,0 4 4-16,-1 3-1 15,4 5-1-15,-2 0-2 16,2 3 3-16,0-1-2 16,0 2 1-16,2 1-6 15,-2 0 1-15,0 0 1 0,-1 3 3 16,1-1-5-16,1-1 0 15,1-1 1-15,1 0 1 16,0 2-2-16,0-1 0 16,0 3 1-16,0 2-1 15,0-1 2-15,0-2-1 16,0-5 3-16,0 0-2 16,0-4-1-16,3-1 0 15,-2 0-1-15,1 1 4 16,2 2-3-16,-3 2 1 15,-1-1 1-15,2 0-3 16,-2-1 4-16,0-1 0 16,1-1-2-16,-1-3 3 15,0 2 2-15,0-2-4 16,0-1 7-16,0 0-5 0,3 3 2 16,0-2-2-16,0 2 1 15,0 1-6-15,-1 2 1 16,1 1 4-16,-2 0-2 15,1-1-1-15,0-2 1 16,-2-3 1-16,1 1 1 16,1-5 4-16,-2 0-8 15,2-2 0-15,-2-3 4 16,3 3-2-16,-3-3-5 16,2 0 3-16,-1 2-1 0,1-3 0 15,-1 0 1 1,-1 1 1-16,0-2-2 0,0-3 0 15,2 0 1-15,-2-4 0 16,1 0-1-16,1 0 0 16,-1 0 1-16,-1 1 0 15,2 2-1-15,-1 2 1 16,1 0 0-16,1 1 2 16,0 3-2-16,1-3 1 15,0 0-1-15,-2-2 1 16,1-1-2-16,-1-1 1 15,1 1-1-15,3-1 2 16,-2 1-1-16,1 0-1 16,0-2 0-16,-2 0 0 15,0-2 1-15,-1-5-1 0,-1 1 0 16,1-3 0-16,-2-3 1 16,0 2-1-16,0-2 0 15,0 1-1-15,0 2 1 16,1 0 2-16,-1-3-2 15,2 4-1-15,-2-4 1 16,0 1 0-16,0 1 1 16,0-1-1-16,0-1 5 15,0 2-5-15,0-1-5 16,0 2 5-16,0-2 0 16,0 2 5-16,0-1-9 15,0-1 4-15,0 1 0 0,0-1 0 16,0 0 0-1,0 2 0-15,1 0 0 0,-1 0 0 16,0-1 0-16,0 3 0 16,0 1 0-16,0 0 3 15,0 2-4-15,2 1 5 16,-1-2-4-16,-1 0 1 16,2-2-1-16,0 0 0 15,-2 0 0-15,1 0 0 16,1 0-3-16,-2 0 3 15,1 1 4-15,2-1-4 16,-2 1 0-16,1-2 0 16,-2-1 0-16,0 0-3 0,0-3 6 15,0 0-7-15,0 0 5 16,0 0-1 0,0 0 0-16,0 0 2 0,0 0-2 15,0 0 0-15,0 0 0 16,0 0 1-16,0 0-1 15,-2 0 1-15,-11 1-1 16,-4 2 0-16,-5-1 1 16,-5 1-1-16,-1 3-2 15,-5 0 0-15,-3 0 0 16,2 1 1-16,-1-2 1 16,3 3 4-16,2-1-4 15,1-3-1-15,4 1 1 16,0 0 0-16,0-3 0 0,1 3 0 15,-5 0 0-15,-1-1 1 16,-1 0-2-16,-3 2 1 16,0-2 0-16,1 1-1 15,0-1 1-15,0-2-6 16,3 3 6-16,2-2-1 16,0 3 0-16,-5 0 1 15,-5 0 0-15,4-1-2 16,0-1 2-16,-1-1 0 15,-5 0 0-15,-3-1-3 16,-1 1-21-16,0 1 20 16,5-4 4-16,-1 3 2 15,-3-2-2-15,4-1 0 0,1 1-1 16,5 3 2 0,2-3-2-16,1 2 2 0,3 0-1 15,2-1 0-15,1 1-1 16,5 0 1-16,-2 0 0 15,3 0 4-15,3 1-4 16,0 0 0-16,2-1 0 16,1-2-1-16,0 2 3 15,1 0-6-15,-2-1 4 16,0 0 0-16,-3 3 2 16,-3-1-2-16,-1 2-4 15,0-2-2-15,1 0 6 0,-2 0-1 16,3-1 1-1,-1-1-3-15,1 0-3 0,1 0 1 16,1-2 2-16,1 3 2 16,-1-1 0-16,-1 2 1 15,-1 1-2-15,2-1 0 16,-4 1 0-16,1 0 0 16,4 0 2-16,-4 0 0 15,4-2 0-15,-2-1-1 16,-1 1 1-16,-1 1-1 15,-3-2-3-15,2-1-1 16,-2 2 4-16,0 0-1 0,0-1 2 16,0-1 0-1,1 2 0-15,5-3 0 0,0 0-1 16,6 1 1-16,4-1 0 16,2 0 0-16,4 0-3 15,0 0-12-15,0 0-15 16,0 0-31-16,0-5-105 15,17-17-353-15</inkml:trace>
  <inkml:trace contextRef="#ctx0" brushRef="#br0" timeOffset="63706.68">30028 14069 454 0,'0'0'111'16,"0"0"-11"-16,0 0 61 15,0 0 37-15,0 0-98 16,0 0-30-16,-5 0-9 0,5 0-11 16,0 0-7-16,0 0-11 15,0 0-9-15,0 0-10 16,0 0-11-16,14 0 11 15,23 0-9-15,15 0 12 16,20 0 0-16,6-3-8 16,2-6-7-16,-4 2 3 15,-1-2-2-15,-4 0 1 16,1-2 3-16,2-1-4 16,3 1 4-16,0-1 0 0,-5 0-1 15,-3 1 0 1,-8-1-4-16,-6 4 9 0,-12 2-9 15,-11 2 1 1,-15 3 0-16,-9-1 5 0,-6 2-4 16,-2 0 6-16,0-1-1 15,0 1-3-15,0 0-5 16,-13-2 0-16,-12 1-49 16,-6-3-182-16,5-3-587 15</inkml:trace>
  <inkml:trace contextRef="#ctx0" brushRef="#br0" timeOffset="64190.97">31464 13043 656 0,'0'0'59'16,"0"0"37"-16,0 0 89 15,0 0-103-15,0 0-16 16,0 0-6-16,-98-9-24 16,79 26-16-16,1 5 0 15,4 7-8-15,3 6 8 16,3 6-3-16,4 3 1 15,4-1-1-15,0 0-7 16,0-4-4-16,9-2-4 16,14-6-2-16,12-6-2 0,9-7-73 15,7-8-68 1,4-8-245-16,-2-2-372 0</inkml:trace>
  <inkml:trace contextRef="#ctx0" brushRef="#br0" timeOffset="65207.71">31633 13298 801 0,'0'0'106'15,"0"0"-18"-15,0 0 43 16,-82-4-52-16,67 13-14 16,-1 9-35-16,4 1-3 15,1 5-8-15,3 2 3 16,6-1-5-16,2-1-3 0,0-1-9 15,0-5-1-15,7-2 3 16,7-5-7-16,2-6-14 16,1-2-30-16,0-3-8 15,-1 0-9-15,-3-7 33 16,-6-8 11-16,-1-5 12 16,-6-1 4-16,0-1 1 15,0 1 3-15,0 5-1 16,-1 3 2-16,-1 9 11 15,1 1 20-15,1 3-18 16,0 0 5-16,0 0-22 16,0 7 3-16,14 11-3 15,5 0 11-15,0 1-5 0,1-2 0 16,0-7-6-16,1 0 4 16,0-7-3-16,0-3-1 15,1 0 0-15,-2 0-7 16,-1-13-16-16,-5-6 12 15,-6-2 6-15,-6-4 5 16,-2-3 0-16,-2-2 2 16,-14 0-1-16,-3 4 1 15,-4 5 4-15,3 7-6 16,3 7 2-16,7 3 4 16,4 2-5-16,4 2 0 15,2 0 1-15,0 0-1 16,0 0-1-16,2 0-6 0,15 0 2 15,5 0 4-15,3 0 4 16,-1 0-4-16,-5 0 0 16,-8 0 0-16,-4 5 0 15,-4 5-6-15,-1 2 0 16,-2 4 4-16,0 4 2 16,0 1 2-16,0 2 1 15,0-3-2-15,0 2 3 16,0-3-1-16,0-1-2 15,10-3 4-15,3-5-5 16,5-3 3-16,2-5 4 16,1-2-1-16,-2 0-6 15,-1-7-1-15,-5-9-5 16,-2-1 6-16,-8-2 0 0,-3-4 0 16,0-3-4-16,-2 0 3 15,-7 2-2-15,-1 2-2 16,2 7 2-16,5 6 3 15,2 5 1-15,1 2-1 16,0 2-3-16,0 0 2 16,0 0-5-16,0 0-7 15,11 0 6-15,5 0 7 16,2 0-3-16,0 0 5 16,-1 0-4-16,-3 0 3 15,-3 1-3-15,-1 4 3 16,-6 2-1-16,1 5 0 0,-4 2 8 15,-1 3-3-15,2 3 9 16,-1 2-5-16,5 4 10 16,3-1-13-16,2-1 5 15,2-2-10-15,5-3-1 16,7-5-35-16,3-3-52 16,7-8-313-16,-2-3-358 15</inkml:trace>
  <inkml:trace contextRef="#ctx0" brushRef="#br0" timeOffset="65696.75">32351 13241 531 0,'0'0'331'16,"0"0"-292"-16,0 0 57 0,0 0-10 15,0 0-21-15,0 0-21 16,-84 42-12-16,81-16-10 15,3 1-10-15,0-3-7 16,11-5 1-16,11-5-6 16,6-6-3-16,5-7-4 15,0-1-25-15,-2-4-20 16,-2-11 5-16,-5-4 30 16,-5 0 14-16,-6 1 3 15,-8 0 8-15,-5 3 20 16,0 1 26-16,0 7-16 0,-2 2 6 15,-1 2 1-15,-2 3-20 16,-1 0-16-16,0 13 9 16,1 6 14-16,5 3-6 15,0 5 0-15,0 3-7 16,8 2-6-16,4 5-5 16,2 2-5-16,-3 2-3 15,-2 0 2-15,-6 0-1 16,-3-1 2-16,0 0 2 15,-9 2 0-15,-9-7 4 16,-4-9 4-16,-4-8-6 16,-3-11 2-16,-3-7 0 15,-8 0-1-15,-2-15-8 16,3-16-39-16,18-11-154 0,21-6-365 16</inkml:trace>
  <inkml:trace contextRef="#ctx0" brushRef="#br0" timeOffset="65851.94">32524 13300 1189 0,'0'0'88'16,"0"0"-27"-16,0 0-6 16,0 0-29-16,0 0-22 15,0 0-4-15,-9 12-24 0,1 4-193 16,-9-2-965-16</inkml:trace>
  <inkml:trace contextRef="#ctx0" brushRef="#br0" timeOffset="67110.68">28636 15754 542 0,'0'0'109'0,"0"0"27"15,0 0 98-15,0 0-108 16,0 0-34-16,0 0-14 15,-5-5-10-15,5 5-20 16,0 0-13-16,0 0-14 16,0 0-11-16,0 13-8 15,2 13-2-15,8 8 16 16,3 3 3-16,0 8 1 16,-1 2-6-16,-1 9-1 15,-1 5 7-15,-1 2 5 0,-3 0-11 16,1-7 0-1,-1-5 2-15,0-9 1 0,0-4-5 16,-1-5 2-16,0-9-5 16,-2-7-3-16,-1-9 1 15,-2-3-4-15,0-5-3 16,0 0 2-16,0 0-1 16,0 0 5-16,0 0 3 15,0-2-9-15,0-12-15 16,1-5-99-16,4-3-43 15,2-5-506-15</inkml:trace>
  <inkml:trace contextRef="#ctx0" brushRef="#br0" timeOffset="67912.74">29617 15654 214 0,'0'0'287'0,"0"0"-210"16,0 0 49-16,0 0 51 16,0 0-43-16,0 0-36 15,0-21-21-15,0 21-20 16,0 0-11-16,0 3-21 0,0 18-18 16,2 10 19-1,4 9 13-15,2 5-8 0,2 4 11 16,0 1-14-1,-1 5 4-15,-1 0-9 0,1 2-4 16,-3-1-1-16,0-8-5 16,0-7-7-16,0-13 3 15,1-7-4-15,-2-8 2 16,-4-7 4-16,1-2-8 16,-2-3 3-16,0-1-1 15,0 0 1-15,1 0 7 16,-1 0 2-16,0 0 0 15,0 0-6-15,0 0 3 16,0-8-6-16,2-7-6 16,-1-1-39-16,1-1-38 15,-2-2-85-15,0-1-541 0</inkml:trace>
  <inkml:trace contextRef="#ctx0" brushRef="#br0" timeOffset="69044.9">28475 16442 586 0,'0'0'315'15,"0"0"-286"-15,0 0 110 16,0 0-38-16,0 0-48 16,0 0-12-16,-4-10-11 0,20 10-15 15,7 0-10-15,7 0 10 16,0 0-3-16,-2 4-6 15,-2 8-2-15,-5 1-1 16,-3 3-1-16,-6 2-2 16,-8 7 0-16,-4 2 7 15,0 0-2-15,-1 3 6 16,-17 0 0-16,-6-1 0 16,-3 0-7-16,-3-4 5 15,0-4-2-15,5-3-4 16,3-4 2-16,5-5-1 15,7-5 3-15,3-2-5 16,3-2-2-16,4-2-1 16,0-13-32-16,2-6-121 0,22-2-189 15,9-2-128-15</inkml:trace>
  <inkml:trace contextRef="#ctx0" brushRef="#br0" timeOffset="69345.7">28842 16495 688 0,'0'0'104'16,"0"0"-16"-16,0 0 91 15,0 0-95-15,-87-1-36 0,69 8 5 16,0 9-17-16,2 1-13 15,0 5 0-15,5 2 5 16,4 0 4-16,5 0-8 16,2-1-4-16,0-2 0 15,6-1-13-15,13-3 2 16,6-3-2-16,9-4-1 16,6-5-6-16,12-3-57 15,4-2-185-15,2-4-517 16</inkml:trace>
  <inkml:trace contextRef="#ctx0" brushRef="#br0" timeOffset="70267.94">29589 16325 75 0,'0'0'909'0,"0"0"-853"16,0 0 13-16,0 0 34 16,0 0-56-16,0 0-9 15,-27-3-27-15,24 24-9 16,2 11 8-16,1-1 7 15,0 4 7-15,6-4 0 16,8-4-13-16,2-4-4 16,4-5 0-16,3-7-3 15,5-6 2-15,4-5-6 16,2 0-1-16,-1-9-6 16,-5-11-12-16,-4-6 5 15,-8 0 14-15,-7 0 3 0,-6 2-2 16,-3 3 6-16,0 5-6 15,0 7 7-15,0 5 5 16,0 2-3-16,-3 1-1 16,3 1 0-16,0 0-5 15,0 3-3-15,0 13 1 16,0 4 14-16,2 1-8 16,5 3 4-16,7-1-1 15,-2 0-1-15,0 3-6 16,4-2-4-16,0 1 4 15,-1-2-2-15,-2 0-1 16,-3-2-1-16,-1 0 3 16,-5-3-3-16,-1-1 1 15,-3 0 3-15,0-1 3 0,0-1 9 16,-15-1 7-16,-9-1 3 16,-2-2 11-16,-7-4-12 15,-5-5-7-15,-1-2-7 16,-2-2-8-16,-1-13-3 15,5-8-22-15,2-7-64 16,11-5-120-16,11-10-888 16</inkml:trace>
  <inkml:trace contextRef="#ctx0" brushRef="#br0" timeOffset="71868.97">27629 13473 241 0,'0'0'105'0,"0"0"-63"16,0 0 31-16,0 0-8 16,0 0-29-16,0 0-12 15,-2 0-2-15,2 0 7 16,0 0-3-16,0 0-5 15,0 0 18-15,0 0 34 16,0 0 11-16,0 0 27 0,-1 0-25 16,-1 0-26-1,2 0-3-15,0 0 0 0,-1 0-24 16,-5 0-15-16,-12 0 1 16,-13 3-4-16,-17 4-8 15,-19 0-4-15,-12 1-1 16,-12-1-2-16,-6-1 4 15,1-3-4-15,5-3 13 16,12 0 23-16,18 0 1 16,18-3-20-16,16 0-4 15,14 0 6-15,8 3-9 16,5-1-3-16,0 1-5 16,0 0-2-16,0 0 0 15,10 0-5-15,13 0 5 16,7 0 0-16,8 0-30 0,1 0-128 15,-6 1-281-15</inkml:trace>
  <inkml:trace contextRef="#ctx0" brushRef="#br0" timeOffset="72915.67">27717 14080 29 0,'0'0'259'0,"0"0"-241"15,0 0 54-15,0 0 32 16,0 0-18-16,0 0 2 16,-14-12-40-16,14 12-26 15,0 0-10-15,0 0 5 16,0 0 17-16,0 0 19 16,0 0 19-16,0 0 15 15,-2 0-24-15,0 0-12 16,-4 0-10-16,-6 0-4 15,-10 0-9-15,-11 0-17 16,-15 0 1-16,-10 0-1 16,-17 3-5-16,-9 2-6 0,-5-1 9 15,-3 3 21 1,5-1-8-16,10-1 28 0,13-1-15 16,17 1-10-16,14-4-15 15,16 0-3-15,9 1-7 16,6-2 3-16,2 0-3 15,0 0-5-15,3 0-19 16,19 0 13-16,10 3 11 16,7 1-57-16,1-2-95 15,-2 1-198-15</inkml:trace>
  <inkml:trace contextRef="#ctx0" brushRef="#br0" timeOffset="73815.32">27739 14598 34 0,'0'0'120'0,"0"0"-92"0,0 0 85 16,0 0 2-16,0 0-12 16,0 0 25-16,6 0-28 15,-6 0 11-15,0 0 5 16,0 0-52-16,0 0-16 16,0 0-13-16,0 0-8 15,0 0 1-15,0 0-3 16,0 0 6-16,-10 0-11 15,-16 0-9-15,-15 0-4 16,-12 0-4-16,-12 0 4 16,-13 0 0-16,-7 3 3 15,1 2 19-15,7 1 2 16,10 0 7-16,13-3-17 16,9 2-7-16,7 0 6 15,6-4-11-15,10-1-7 0,6 0 9 16,8 0-7-16,3 0 1 15,4 0-1-15,-1 0-2 16,1 0 1-16,1 0 0 16,-2 0-1-16,2 0-2 15,0 0-2-15,0 0-16 16,0 2-67-16,0 3-115 16,3-1-281-16</inkml:trace>
  <inkml:trace contextRef="#ctx0" brushRef="#br0" timeOffset="74784.38">27822 15250 198 0,'0'0'166'16,"0"0"-70"-16,0 0 49 15,0 0-24-15,0 0 14 16,0 0 0-16,-4 0-52 15,-14 0-38-15,-16 0-23 16,-17 0 6-16,-20 1-7 0,-19 10-1 16,-14 2 9-16,-5 2 3 15,-1 1 21-15,8-1-6 16,16-3-6-16,15-4-6 16,18 0-12-16,21-5-6 15,15 0-16-15,11-3 2 16,6 0-2-16,0 0 3 15,0 0-4-15,11 0-3 16,19 0 3-16,12 0-3 16,13-3-33-16,0-5-193 15,-7-6-470-15</inkml:trace>
  <inkml:trace contextRef="#ctx0" brushRef="#br0" timeOffset="75920.89">28628 14218 674 0,'0'0'115'0,"0"0"2"16,0 0 42-16,0 0-84 16,0 0-9-16,-85 0-4 0,52 0-19 15,-6 0-11-15,-5 0-5 16,1 0 1-16,0 4 3 16,5-1-15-16,8 0 0 15,14-2-12-15,7-1-2 16,8 0 5-16,1 0-6 15,0 0-1-15,4-4 1 16,15-13-1-16,7-4 0 16,3-3-2-16,3-3-5 15,-1-2-4-15,-4-1-1 16,-4 3 12-16,-3 6-3 16,-7 7 6-16,-5 7-1 0,-5 2 0 15,-3 4 1-15,0 1 7 16,0-1 2-16,0 1-4 15,0 0 0-15,0 0 3 16,0 0-7-16,0 0-4 16,0 15-2-16,0 8 2 15,0 7 8-15,0 3-1 16,0 2 0-16,0 3 5 16,3 0 2-16,2 1-5 15,-1-2 1-15,2-1-9 16,3-2 0-16,-3-4 1 15,2-3 3-15,-1-5-4 16,3-5-1-16,-2-3 0 0,-1-2-3 16,0-4-28-16,3-2-26 15,-1-5-153-15,1-1-304 16</inkml:trace>
  <inkml:trace contextRef="#ctx0" brushRef="#br0" timeOffset="76193.89">28849 14125 991 0,'0'0'137'0,"0"0"-127"15,0 0 40-15,0 0 32 16,0 0-31-16,0 0-32 16,-7-5-19-16,7 14-2 15,0 8-1-15,0 3-71 16,0 1-25-16,0 1-233 16,-9 3-370-16</inkml:trace>
  <inkml:trace contextRef="#ctx0" brushRef="#br0" timeOffset="76385.92">28812 14404 629 0,'0'0'361'0,"0"0"-314"0,0 0 67 16,0 0-5-16,0 0-54 15,0 0-33-15,0 0-2 16,0 0-20-16,0 0-35 15,1 0-75-15,11-4-199 16,2-3-207-16</inkml:trace>
  <inkml:trace contextRef="#ctx0" brushRef="#br0" timeOffset="76796.36">29107 14069 638 0,'0'0'205'15,"0"0"-123"-15,0 0 52 16,0 0-23-16,0 0-18 16,0 0-43-16,0-8-13 15,0 8-14-15,0 0-1 16,0 5-14-16,0 9 3 15,0 11 34-15,0 3-31 16,0 4 2-16,2 3 2 0,1 1 2 16,0-1-3-16,3 2 3 15,-2 0-15-15,1-1 10 16,-2-6-11-16,1-1 11 16,1-8-9-16,-1-5-4 15,2-3 1-15,-3-5 7 16,-2-3-9-16,1-3 4 15,-2-2-3-15,0 0 2 16,1 0 4-16,-1 0 0 16,0 0 1-16,4 0-3 15,-1 0-6-15,-2-3-68 16,-1-2-208-16</inkml:trace>
  <inkml:trace contextRef="#ctx0" brushRef="#br0" timeOffset="78488.69">28805 17066 643 0,'0'0'143'0,"0"0"-15"16,0 0 54-16,0 0-81 15,0 0-34-15,0 0-4 16,0 0-21-16,-58-14-19 16,33 25 6-16,0 5 2 15,-2 4-7-15,5 6-3 16,2 1-7-16,4 1 0 0,7 0-1 16,4 2 2-16,5-1 3 15,0 1-8-15,0-3 4 16,13 0-7-16,7-5 2 15,7-2-5-15,2-5 4 16,6-6-4-16,0-2-2 16,1-4 3-16,-4-3-1 15,-2 0-3-15,-3 0 0 16,-9 0 0-16,-2-8-1 16,-5-7 8-16,-2-2-6 15,-3-5 6-15,-2-2-5 16,-4-2-1-16,0-1 0 15,0 2-1-15,0 0 1 0,-1-2-2 16,-7 2-1 0,-1 4 1-16,-1 4 0 0,-1 1 2 15,-3 6-3-15,0 0 2 16,-2 0-2-16,-1 3 0 16,1 5-2-16,-1 0-4 15,-2 2-23-15,0 2-25 16,2 11-51-16,6 3-200 15,7 0-489-15</inkml:trace>
  <inkml:trace contextRef="#ctx0" brushRef="#br0" timeOffset="79289.62">29844 17017 407 0,'0'0'13'15,"0"0"2"-15,0 0 37 16,0 0 30-16,0 0 58 15,0 0 7-15,24-18 18 16,-24 18-69-16,0 0-18 16,0 0-16-16,0 0-26 15,-11 0-12-15,-8 0-1 16,-4 12-11-16,-1 4 19 16,0 6 9-16,3 4-14 15,3 4-4-15,5 3-10 16,3 1 8-16,6-4-5 15,4 0-2-15,0-4-3 0,7-7 0 16,12-2-1-16,6-3-1 16,8-7-8-16,6-5 8 15,2-2-7-15,-2 0 2 16,-5-2 0-16,-10-12 0 16,-9-6-2-16,-5-6 6 15,-8-7-7-15,-2-6 4 16,0 1-2-16,-9 1 2 15,-6 8-3-15,-7 6 9 16,-5 7-4-16,-10 3-4 16,-14 9-2-16,-19 4-3 15,-16 0-68-15,-15 6-332 0</inkml:trace>
  <inkml:trace contextRef="#ctx0" brushRef="#br0" timeOffset="80850.61">24826 15972 116 0,'-151'-58'0'0</inkml:trace>
  <inkml:trace contextRef="#ctx0" brushRef="#br0" timeOffset="85161.47">12684 5393 924 0,'0'0'99'0,"0"0"-48"16,0 0 35-16,0 0 11 15,0 0-35-15,0 0-24 16,0 0-18-16,-18 23-11 16,17 9 6-16,1 11 4 15,0 4-2-15,0 7 0 16,0 1 4-16,0 4 4 0,6 3-11 16,4 6 1-16,-2 3-7 15,1 0-3-15,2 0 11 16,-2-4-3-16,2-4-3 15,1 0 2-15,-3-1-8 16,-2 2-1-16,2-3-3 16,-5-2 9-16,-1-1-9 15,-3 2 1-15,0-2 1 16,0 0 2-16,0-1-4 16,0-3 1-16,0-5-1 15,0-4 2-15,0-1-2 16,2-1 0-16,9-1 1 0,-4 1-1 15,0-2 0 1,-4 2 0-16,0-1 0 0,-1-2 0 16,-2 1 0-16,1-1 1 15,-1-2-1-15,2-1 1 16,-1-5-1-16,2-2-2 16,2-6 2-16,-2-6 2 15,0-3-2-15,1 1 0 16,-1-3 0-16,0 1 0 15,-1 0 0-15,-1-2 0 16,1-1 1-16,-1-3-1 16,-1-4 0-16,2-2-1 15,-2-1 1-15,0-1 0 16,1 1-1-16,-1-1 0 0,0 0-2 16,3 0 1-16,0 0 2 15,6 0 3-15,6-8 6 16,4 0-7-16,4-1 1 15,4 2-2-15,0 2-1 16,2 1 1-16,6-1-1 16,1 1 2-16,4 3-5 15,-1-2 0-15,-1 1 3 16,4-1 0-16,1 2 0 16,1-3 1-16,6-1-1 15,5 1 0-15,2 0-4 16,3 1 6-16,-5-1-3 15,0 3 1-15,-4-1-2 0,-6 2 2 16,4 0 2 0,-4-1-2-16,6-4 5 0,-1 0-5 15,6-2 3-15,0-3-2 16,2-2-1-16,1 2 0 16,-4-3 1-16,-3 3-1 15,-1 1 0-15,-4 3 0 16,-3 1 0-16,-5 1-1 15,-5-2 0-15,-2 1-3 16,1-1 2-16,3 0 2 16,0-1-4-16,4 0 1 15,6 0 2-15,1-1 0 16,4 1-3-16,-2-1 4 0,-1 0 0 16,-1 1-1-16,-3 1 0 15,-6 2-4-15,2 1 4 16,-2 0 2-16,1 1 0 15,7-3-1-15,2 1 0 16,4-1 0-16,1-1 2 16,0 0-3-16,1-2 2 15,-2 4-2-15,-1-1 4 16,-1 2-1-16,-1-1-2 16,-7 1-1-16,0-1-1 15,-2 1 2-15,-4-1-4 16,1 0 3-16,4-2 1 0,2 2 1 15,2-2 0 1,2 3-1-16,0 2-4 0,-1 1 4 16,-4 0 0-16,-2 0 2 15,-1 0 3-15,-4 0-5 16,0 0 1-16,-1 0 1 16,-1 0-4-16,-2 0 4 15,2 1-1-15,-1 4-1 16,-3-1 0-16,-3 0-3 15,-3 1 3-15,-1-2-1 16,-3 2 1-16,0-1 0 16,-1-1 0-16,0-2 2 15,0 1-2-15,4-2 1 16,-2 0-1-16,-2 0 1 16,-3 0-1-16,-5 0 1 0,0 0-1 15,-5 0 0-15,-1 0-1 16,-2 0 1-16,-1 0 0 15,2 0 0-15,0 0 1 16,-1 0 0-16,1 0 2 16,-1 0-2-16,-2 0 1 15,0 0 1-15,0 0 2 16,0 0-1-16,0 0 3 16,0 0 5-16,0 0 9 15,0 0 0-15,0 0 3 16,0-3 5-16,0-9-16 15,0-4-13-15,0-4 1 0,0-8 1 16,0-9 0-16,0-12 0 16,-4-10-2-16,-2-11 0 15,0-4 0-15,3 0 0 16,0 3 0-16,3 4-1 16,0 6-3-16,0 7 1 15,0 2 3-15,0 4 0 16,0 3 1-16,3-1 0 15,0-2-2-15,-1-3 0 16,-1-4-1-16,1-1 0 16,-2 3 3-16,0 0-3 15,0 1 2-15,0 3-3 16,0 1 3-16,0 0 1 16,-2 3 0-16,-1 2 0 15,0 1-1-15,-3 2 0 0,-1 1 0 16,0 1-5-1,-3 3 4-15,3 3 1 0,-2 2 0 16,2 4 0-16,2 4 0 16,-1 1-1-16,-1 3 1 15,2 3 0-15,-1 3 0 16,2-1 3-16,-1 5-5 16,1 0 3-16,1-2-2 15,-1 2 1-15,2 0 0 16,1-1 0-16,-1 2 0 15,1 0 0-15,-1 1 1 16,1 2-2-16,-1 0 3 0,1 1-4 16,-1 2 2-16,1 0 0 15,1-1-1-15,-4 0 0 16,4 1 1-16,-1 0 0 16,-1-2 0-16,-1 0-4 15,-1 0 4-15,0-1 0 16,1 1 1-16,-2 1 1 15,1-1-2-15,-4 1 0 16,0 2-7-16,1 0 5 16,0 0-4-16,2 0 4 0,-2 0 1 15,0 0 0 1,-1 0-2-16,-3 0 3 16,-5 0 0-16,-5 0 0 0,-10 0-7 15,-9 0-6-15,-4 2-2 16,0-1 6-16,0 1 7 15,2-1 2-15,4-1-1 16,1 0 1-16,-1 0 4 16,1 0-4-16,-3 0 0 15,1 0 0-15,2 0 0 16,-2 0 1-16,-3 0-1 16,2 0 0-16,-4 0 0 15,-5 0 1-15,-4 4 3 16,-5-1-4-16,-4 0-2 15,3 1 1-15,3-1-1 0,4 1-1 16,1 0 2-16,3-1 1 16,-1 0 0-16,1 0 0 15,1-2 1-15,-4 0-1 16,2 1-2-16,-3-1 2 16,-2 2 0-16,2 1 2 15,1-1-2-15,-1 2 3 16,4-3-3-16,0 0 1 15,5 1-1-15,0-2 0 16,4 2 0-16,0-3 0 16,-1 0 3-16,-3 0-3 15,-1 1-1-15,-2 1 1 16,3 1 0-16,2 1 0 16,1 1 0-16,3 1-2 0,3 0 1 15,1-2 1-15,6 0-2 16,3-1 2-16,3-3 0 15,-1 0 0-15,0 0 0 16,-2 0 0-16,0 0 0 16,-2 0 0-16,1 0 0 15,-3 0-1-15,-1 0 1 16,0 0-1-16,-4 0 1 16,1 0 0-16,0 1 0 15,0 0 0-15,1 2-1 16,-2-3 1-16,2 2 4 0,1-2-4 15,-2 0 0-15,3 0 0 16,-4 1 0-16,-2 0 0 16,0 2-1-16,-5 2-1 15,-1-2-1-15,-1-2 1 16,-1 0 1-16,0 2 2 16,-3-1-3-16,-1-2 4 15,0 2-4-15,0 1 2 16,3 0-3-16,2 3 3 15,1 1-3-15,-5 3 2 16,-10 4-38-16,-19 8-25 16,-18 9-13-16,-29 3-114 15,-32 1-373-15</inkml:trace>
  <inkml:trace contextRef="#ctx0" brushRef="#br2" timeOffset="114141.89">26446 13291 839 0,'0'0'163'16,"0"0"-112"-16,0 0 41 15,0 0-40-15,0 0 17 16,0 0-21-16,0 0-12 15,-39-29-14-15,27 27-9 16,-6 0 10-16,3 1 2 16,-4-1 0-16,2 2-6 0,3 0 0 15,0 0-4 1,-1 0-2-16,5 0-3 0,-2 0-7 16,-2 7-2-16,4 1 2 15,-1 0 2-15,3 1-2 16,0 1 7-16,2-2-8 15,1-1 5-15,1 0 1 16,0-1-7-16,2 1 9 16,1 0-4-16,-1 1-4 15,1 4 8-15,1-1-3 16,0 4 0-16,0 1-1 16,0-1 2-16,0 1-2 15,3-2 0-15,4 0 2 16,2-2-3-16,0-1-3 0,0-1-2 15,4-2 1 1,1 0-1-16,2 1 9 0,-2-6-5 16,2 1 1-16,-2-3 2 15,2-1 2-15,-1 0-1 16,0 0 1-16,0 0-4 16,-1 0 1-16,0 0 1 15,-1-5-1-15,-2-4 5 16,-4 2-9-16,1-1 11 15,1-2-6-15,-3 2-3 16,0-1 1-16,-2 1 8 16,2 4-11-16,0-1 2 15,-3 2-3-15,3-2 2 16,-3 0 0-16,0 0-3 0,0-1 1 16,0 0 4-16,0 1 5 15,-1-2-3-15,2-1 3 16,-1 3-9-16,-2-2 3 15,1 1-2-15,-1 0-1 16,1 0 1-16,-2-1 0 16,0 0-1-16,0-2 5 15,0 1-2-15,0 0 2 16,0 3 0-16,0-1-4 16,0 1 1-16,-2-1 0 15,1 2 0-15,-1-1-2 0,1-1 2 16,-1 2-2-1,-1-2 0-15,-1-1 0 0,0 4-1 16,-2 0-2-16,-1 0 2 16,1 0-1-16,-2-1 1 15,-1 1 0-15,-2 2 0 16,-1-2-1-16,-1 1 1 16,-2 1-1-16,-2 1 0 15,-5 0 0-15,-2 0-2 16,-3 0 1-16,-7 6-1 15,1 9-20-15,1 5-50 16,-1 6-78-16,3-1-58 16,7-1-1082-16</inkml:trace>
  <inkml:trace contextRef="#ctx0" brushRef="#br2" timeOffset="117293.31">28825 17706 815 0,'0'0'230'16,"0"0"-209"-16,0 0 76 0,0 0 2 16,0 0-30-16,0 0-14 15,0 0-28-15,-23-5-18 16,10 17-7-16,-3 8 14 16,0 1 15-16,1 2-3 15,7 1 5-15,4 1-19 16,4-6-3-16,0-1-2 15,7-2-9-15,16-5 2 16,5-2 3-16,6-3 3 16,5-6-3-16,0 0-1 0,-2-8-4 15,-10-10 2-15,-3-5-1 16,-9-4 2-16,-9 1-3 16,-6-1 3-16,0 2-1 15,-6 3-4-15,-13 4 0 16,-4 4 2-16,-1 4-10 15,-4 7 4-15,3 3-1 16,2 0-11-16,10 0-36 16,4 14-55-16,9 1-129 15,4 1-324-15</inkml:trace>
  <inkml:trace contextRef="#ctx0" brushRef="#br2" timeOffset="117779.93">29643 17522 782 0,'0'0'109'15,"0"0"3"-15,0 0 36 16,0 0-73-16,0 0 31 15,0 0-23-15,4-22-29 16,-4 22-24-16,0 0-6 16,0 10-2-16,0 11-7 15,0 9 50-15,-7 5-25 16,3 4-9-16,1-4 4 16,1 3-2-16,2-3-5 15,0-1-13-15,0-6-8 16,0-4 0-16,0-8-3 15,0-6-4-15,0-5 3 16,0-2-6-16,0-3-31 0,0 0-81 16,-3-2-48-16,-15-26-436 15</inkml:trace>
  <inkml:trace contextRef="#ctx0" brushRef="#br2" timeOffset="121898.08">12842 7679 935 0,'0'0'159'0,"0"0"-88"16,0 0-19-16,0 0 8 0,0 0-28 15,0 0 38-15,0 0-23 16,-30 110-20-16,30-65-4 16,0 7-3-16,0 5-2 15,0 2-11-15,0 8 12 16,2 0 2-16,1 5-3 15,-2-1 1-15,1-2-11 16,1-4 9-16,0-1-2 16,0 1-5-16,0-3-3 15,-2 3 13-15,1-7-11 16,-1-3-4-16,1-4-1 16,-1-3 1-16,1-4-2 0,-1-5-2 15,1 0 1-15,1-5 1 16,0-2-3-16,0-1 2 15,1-3-2-15,2-1-1 16,-2 0 1-16,-2-3 0 16,3 0 3-16,-4-4-3 15,1-2 0-15,-1-3 1 16,2-1-1-16,-1 2 0 16,1-3 0-16,-2 1 1 15,-1 3-1-15,3-2 1 16,-3 3-1-16,1 0 0 15,1 0 0-15,-1-1 0 16,1-2 0-16,-2 1 0 0,1-1 1 16,1 1-1-16,-2 0 0 15,1 1 0-15,-1-2 1 16,2 0-1-16,1 0 0 16,0-1 1-16,0-1-1 15,-2-2 0-15,1-1-2 16,4-4 2-16,-5 0 0 15,1 0-1-15,1-2 0 16,-3-1 1-16,1-2-2 16,1-1 2-16,-2 0-4 15,3 0 2-15,0 0 0 16,6 0-2-16,7 0 4 0,6-6 2 16,4 1-2-16,5 1 0 15,1 1-2-15,-4 1-3 16,3 2 1-16,1 0-3 15,-4 0 2-15,6 0 2 16,3 0 1-16,-1 0 0 16,3 0 1-16,3 0 1 15,2 0 0-15,6 2-3 16,2 1 3-16,2-2 0 16,1 0 2-16,-4 1-2 15,-1-1 0-15,-5-1-2 16,3 0 5-16,-3 0-6 15,1 0 0-15,0 0-3 16,2 0 2-16,-2 0 0 16,0 0-4-16,-1-3 6 0,0 1-2 15,0 2 2-15,1-2-1 16,-1 1 3-16,5-1-3 16,-3 0 2-16,0-1-6 15,-2-1 0-15,-3 1-7 16,-5-1 8-16,-2 1 3 15,-3 2 2-15,0 1 2 16,1 0-1-16,3 0 1 16,2 0 0-16,5-4-1 15,3 4 0-15,-1-1-1 16,-1 1-3-16,0 0 8 16,-2 0-1-16,0 0-3 0,1-1-2 15,-1 0 2-15,1 1 2 16,-2 0-1-16,-1 0-1 15,1 0 1-15,0 0-1 16,-2 0 2-16,4 0-1 16,-3 0-1-16,2 0 2 15,4 0 5-15,2 1-6 16,1 1-1-16,0 0 0 16,-1-2-1-16,-2 0-2 15,1 0 3-15,-1 0 0 16,-3 0 1-16,2 0-1 15,-5 0 0-15,1 2 0 16,0-1 1-16,-2 3-1 0,1 0 0 16,-1-1 0-16,-2 1 2 15,-2 0 2-15,-3-2-4 16,-2 1 0-16,-1-2 1 16,-1 0-1-16,-4-1 2 15,1 0-1-15,-1 0 3 16,-3 0-2-16,-1 0 3 15,-3 0-5-15,-3 0 5 16,-1 0 4-16,-2 0-2 16,-4-1-4-16,-1-2 3 15,0 3 3-15,-3-1 0 16,2-1-5-16,-1 2-1 0,1-5 0 16,-1 1 2-16,2-3 1 15,0-4 7-15,-2-2-8 16,1-4 1-16,-1-3-2 15,-2-2-1-15,-1-8 0 16,1-6-3-16,-2-3 3 16,0-4-3-16,0 0 1 15,0-2 0-15,0 0-1 16,0 2 3-16,-8 0 4 16,-1-3 1-16,-1-2-3 15,0-4-2-15,-1-6 2 16,1-1-3-16,2-2 1 0,2 3-1 15,5 5-1 1,1 2-1-16,0 3 4 16,0 4-4-16,0 2 1 0,0-2 2 15,0 2-3-15,1-3 0 16,2-1 0-16,-1-2 0 16,-2 5 1-16,1 0 2 15,-1 6-3-15,0 1 0 16,0 4-1-16,0 1 1 15,0 5 2-15,0-1-2 16,0 2 1-16,0 1-1 16,0-3 1-16,0 2-1 15,-4-1 0-15,-2-2 0 16,1 0 0-16,-2 0 0 16,2 2 0-16,-1 2-2 0,2 5-1 15,-4 2 3-15,4 1 1 16,-3 2-1-16,1 1-1 15,1 3 1-15,1 0-2 16,0 5 2-16,3 1 0 16,-1 1 3-16,1-1-3 15,-1 1 1-15,-2-3-2 16,1-1 1-16,-1 0-1 16,-1-1 1-16,-2-2 0 15,-1 1-2-15,-5-1-6 16,-2 2 1-16,-6 0-15 15,-4 0 18-15,-4 3-13 16,-3 1-1-16,-4-1 10 0,-3 0-4 16,-6-1 5-1,0 0-3-15,-4 2 1 0,0-4 8 16,-2 2 0-16,-1-1 1 16,3 1-1-16,-2 1 1 15,-1 0 1-15,1-1 4 16,-3 1-4-16,1 4-1 15,-2 0-1-15,4-1 1 16,0 2-5-16,3 0 3 16,1 0 2-16,-2 0-6 15,-1 0 6-15,-1 0-1 16,-1 2 2-16,4 0 1 0,-2 1-2 16,3 0 0-1,-2 2 0-15,3-3 0 0,0-1 0 16,1 1 2-16,-1-2-1 15,-1 0 0-15,0 1 0 16,-1 1 0-16,-1-1-1 16,0 2 1-16,2 1-1 15,-3 0 2-15,2 0 0 16,-1 2-4-16,1-2 1 16,2 1 1-16,2-1 0 15,3 0-3-15,2 0 2 16,-2 1 1-16,0 0 0 15,2 0-1-15,0 0-1 16,5 1 2-16,4 0 0 0,-2-1 0 16,1-1 0-16,-2 4 0 15,-1-3-1-15,-3 3 0 16,-2 1 1-16,-1-1 0 16,-3-1 0-16,-1 1 2 15,2-1-1-15,2-3-2 16,4 0 2-16,2-1-2 15,1-2 1-15,3 1 0 16,2-1 0-16,1-1 1 16,2 2-2-16,-5-2 0 15,0 0 1-15,-4 0 0 0,-2 0 3 16,-1 0-3 0,-1 0 0-16,4 0 0 0,3 0 0 15,2 0-1-15,4 0 0 16,0 0 1-16,-1 0-2 15,5 0-2-15,-4 0 4 16,0 0-2-16,-1 2 4 16,-2 3-4-16,1-1 4 15,2 0-3-15,1-1 1 16,3 1 0-16,0 0 1 16,5 1-1-16,-2-3-1 15,1 2 0-15,0-1 1 16,-3 0-1-16,5 0 2 15,-4 1-1-15,5 0 0 16,-2 2-2-16,-4 3-52 0,-9-2-57 16,-19-3-372-16</inkml:trace>
  <inkml:trace contextRef="#ctx0" brushRef="#br2" timeOffset="140601.15">26219 13819 669 0,'0'0'62'0,"0"0"-40"0,0 0 113 15,0 0-27-15,0 0-45 16,0 0-23-16,0 0-10 15,-28-26-12-15,28 26 6 16,-5 0 9-16,-2 0 8 16,-5 0 0-16,-8 5-22 15,0 6 12-15,-2 5 8 16,0-1-14-16,3 3-11 0,2 2 9 16,3-2-9-1,3 4-2-15,3-1-3 0,4 3 0 16,1 4 1-1,3 4-5-15,0 2 13 0,0 3-7 16,0-2 2-16,10 1-4 16,3-3-9-16,1-1 4 15,4-4-2-15,2-4 3 16,3-5-5-16,6-5-2 16,1-5-23-16,5-6-29 15,-2-3-114-15,-3 0-180 16,-9-9-413-16</inkml:trace>
  <inkml:trace contextRef="#ctx0" brushRef="#br2" timeOffset="141116.5">26392 14126 685 0,'0'0'72'0,"0"0"9"15,0 0 94 1,0 0-94-16,0 0-32 0,0 0-3 15,0 0-1-15,-85 53-17 16,78-37-4-16,3 2 8 16,3-2-1-16,1 3-12 15,0-4-5-15,0 1-11 16,8-4 12-16,4-1-8 16,5-2 5-16,1-2-9 15,2-7 2-15,-1 0 3 16,-2 0-3-16,-3 0-5 15,-3-14 5-15,-5-3 1 16,-3-5-4-16,-3-5-2 16,0 0 5-16,-3 3-4 15,-8 3 4-15,-1 3 5 0,-2 6-2 16,-2 3-3 0,-1 4-1-16,-4 3-4 0,-3 2-3 15,-5 0 1-15,0 12-53 16,2 3-124-16,3 0-423 15</inkml:trace>
  <inkml:trace contextRef="#ctx0" brushRef="#br2" timeOffset="145671.36">28949 18020 1038 0,'0'0'80'0,"0"0"-65"16,0 0 8-16,0 0 50 15,0 0-26-15,0 0-11 16,0 0 0-16,0 0 8 16,-9 57-21-16,15-30-3 15,0 3 11-15,-1 5-8 16,-1 2-2-16,-1 2-1 16,0 2-4-16,-2-1 2 15,1-1-3-15,-1-7-4 16,1-7-2-16,-2-7-3 0,1-5 0 15,1-6-3-15,-2-4-3 16,0-2 1-16,0-1-1 16,2 3-13-16,-1-3-51 15,4 0-89-15,-1-11-430 16</inkml:trace>
  <inkml:trace contextRef="#ctx0" brushRef="#br2" timeOffset="146123.95">29518 18114 739 0,'0'0'256'0,"0"0"-230"16,0 0 42-16,0 0 33 15,0 0-39-15,0 0-28 16,-29 3-9-16,14 10 13 16,0 2-6-16,1 3-11 15,1 5 13-15,5-3-18 0,3 5-4 16,2-1-1-16,3-3-5 15,0-2-1-15,6-3 1 16,12-5-4-16,6-10 2 16,6-1 3-16,1-8 0 15,0-15-7-15,-4-7-6 16,-10-5 6-16,-8 0 0 16,-4-1 0-16,-5 7-2 15,0 5 2-15,-11 11 0 16,-22 7 0-16,-25 6-7 15,-22 3-101-15,-21 13-497 16</inkml:trace>
  <inkml:trace contextRef="#ctx0" brushRef="#br2" timeOffset="151118.52">12568 9855 598 0,'0'0'231'0,"0"0"-164"0,0 0 10 15,0 0-17-15,0 0 0 16,0 0-4-16,0 0-18 16,10-21-20-16,17 21-9 15,16 0 7-15,14 0 6 16,7 0-8-16,8 0-6 16,8 0 3-16,7 0 0 15,10 0-5-15,1 0 7 16,2-2-13-16,-4 1 1 0,-4-4 3 15,-2-2-2 1,-1 0-2-16,-1 0 1 0,0-3-3 16,3 4 4-16,-1-1 5 15,-2 1-6-15,1 3-1 16,-1 0-1-16,-3 3 1 16,-4 0 0-16,0 0-2 15,-4 0-3-15,2 2 5 16,3 1-4-16,-1 0-3 15,-2-1-4-15,-4 1 1 16,-4 0 5-16,-5 0 3 16,-2 2-5-16,-3 0 7 15,-4-1-9-15,-4 0-2 16,-5 0-2-16,-2 2 0 0,-1-4 6 16,1 3 3-16,1-3 0 15,2 0 1-15,-4 1 3 16,1 0 0-16,-3-1-1 15,-2 1-3-15,2-2 3 16,0-1 0-16,5 0-2 16,1 0 1-16,6 0 2 15,2 0 0-15,2 2 2 16,0 1-2-16,-1 0-1 16,-3 1 1-16,2 0 0 15,-3 0 0-15,-4-2 4 16,-3-1-4-16,-1-1 0 15,-4 2 0-15,-2-2 2 0,-2 3-2 16,-5 0 0-16,-7 1-2 16,-5 0 2-16,-7-1 0 15,-6 0-2-15,-5-2 0 16,-3 2-5-16,0-2-1 16,0-1 1-16,0 2 7 15,0-1 1-15,0 1 2 16,0 2 0-16,0 0 0 15,0 3-2-15,-3 3 5 16,0 2-2-16,-2 4 4 0,1 4 0 16,0 2-1-1,-1 5-2-15,1 3 3 0,-1 4 4 16,1 4-4-16,1 3-1 16,0 2 8-16,-3 3-6 15,0 3-3-15,3 3-1 16,0 1-4-16,3-1 12 15,-2-2-11-15,1-3 1 16,-1-2-1-16,1 0-1 16,-1-1 1-16,1 1 3 15,-1 0-3-15,-3-1 0 16,2-3 2-16,0 0-1 16,-2-1 0-16,1-1 0 15,-3-1 1-15,0 0-2 16,0 2 4-16,-2-2-1 15,1-3-3-15,1 0-1 16,-1-2 1-16,4-2 0 0,-1-3 4 16,2-1-2-16,2-5-2 15,-1 0 1-15,1-4 1 16,1-1-2-16,-3-3 0 16,3-1 1-16,-2 0 0 15,2-5-2-15,0-1-1 16,0-1 0-16,0-3 1 15,0-1 0-15,0 0 0 16,0-2 0-16,-1 0 4 16,-2 0 1-16,0 0 2 15,-1 0 2-15,-9 0-3 16,-4-3-6-16,-7 2-2 0,-3 1 1 16,-2 0 0-16,0 0 0 15,-3 0 0-15,2 0-1 16,1 2 1-16,2 7 0 15,0-1-1-15,-1 0 0 16,-1 4 1-16,-2-2 2 16,3 0-2-16,-1 0 0 15,0 0 0-15,-1-2 0 16,-1 2 1-16,-1-3-1 16,1 1 0-16,1-2 0 15,0 1 0-15,2-3 0 0,2 3 0 16,1-1 0-1,1 1 0-15,0 2 1 0,-1-2-1 16,-1 0 5-16,1 1-4 16,0-2-2-16,2 0 2 15,0-3-6-15,1 0 5 16,0 0 0-16,-2-2 0 16,2 2-4-16,-2-1-3 15,0-1 3-15,-1 0 2 16,1 1 0-16,0-2 2 15,-1 4-2-15,1-4 2 16,2 2-3-16,-1 0 3 0,-2 0-5 16,-1-2 2-1,1 0-4-15,-2 0 6 16,-1 0-8-16,1 1 7 16,-4 1-2-16,-4-1 4 0,-2 1 0 15,0 0 0-15,-4-2-7 16,0 3-1-16,2-3-1 15,-2 0-3-15,0 0 3 16,2 0 3-16,0 0 4 16,2 0-3-16,0 0 5 15,-1 0-2-15,3 0 1 16,-3 0-2-16,-2 0 2 16,3 0 1-16,-5 0 4 15,1 0-4-15,-2 0-2 16,1 0 0-16,4 0 2 15,-2 0-2-15,4 0 1 16,1 0 1-16,1 0 1 0,3 0 0 16,1 0-1-16,-3 0-2 15,2 0 2-15,-5 0 0 16,-3 2 0-16,-1 1 1 16,-2 1-3-16,-1-3 4 15,-2-1-4-15,2 0 4 16,0 0-2-16,-1 0 0 15,1 0 0-15,3 0 0 16,1 0 1-16,-1 0-1 16,1 0 1-16,-3 0-1 15,-1 0 0-15,-2-1-1 16,5 1 0-16,-3-2 1 0,-2 2 2 16,-4 0 2-16,-5 0-4 15,4 0 0-15,0 0-3 16,5 0 2-16,3 0 0 15,5 0 1-15,4 0 0 16,0 0 0-16,4 2 0 16,-3 4-4-16,4-1 4 15,0 2 4-15,-1-1-4 16,1 1 0-16,4 0-3 16,0-2 3-16,3 1 0 15,2 1 3-15,2-4-2 16,0 3-2-16,-2-3 2 15,-1 3-2-15,3-3 2 0,1 0-2 16,4 0 3-16,5-2-4 16,1-1 1-16,4 0 1 15,1 0 0-15,-1 0 2 16,2 0 0-16,-1 0 2 16,-1 0-3-16,-1 0 3 15,3 0 1-15,-2-4 7 16,1-2 3-16,-1-3-4 15,1 0-7-15,1-4 2 16,-2-1 4-16,2-4-3 16,0-3-1-16,0-5 4 15,0-3-7-15,0-8 2 0,0-4 4 16,0-3-6-16,0 1-1 16,0 3 7-16,0 2-8 15,0 0 4-15,0 2-3 16,0 2-1-16,0-2 7 15,-1 2-7-15,-8-2 0 16,-1-1 5-16,-5-2-1 16,0-6-3-16,-1 1-1 15,2-1 1-15,2 4-1 16,3 2-1-16,5 5 5 16,-1 5 4-16,4 3-7 15,-1 1 3-15,1 1 3 16,-2 2-5-16,0-4-2 15,1 1 0-15,-5-5-1 16,4-6 1-16,1 0-1 0,-1-1 1 16,3 1-1-16,0 6 2 15,0 7-2-15,0 6 1 16,0 3-1-16,0 1 0 16,0 3 0-16,2-3 0 15,1 1 1-15,6-6 0 16,-3-3-1-16,1-1 2 15,1-5-1-15,-2 1 0 16,-1 2 0-16,0 6-1 16,-2 4 1-16,-3 5 2 0,3 6-2 15,-3 3-1 1,0 0 11-16,0 0-11 0,0 0 3 16,0 0 0-16,0 0-2 15,0 0-1-15,0 0 1 16,0 0-1-16,0 0 2 15,0 0 2-15,0 0-3 16,0 0 2-16,0 0-2 16,0 0 2-16,0-3-4 15,3 2 5-15,3-3-5 16,6-2 1-16,4-2 0 16,7-1 0-16,5 1-6 15,9 1 5-15,12 0-18 0,19-3-61 16,11-8-189-1</inkml:trace>
  <inkml:trace contextRef="#ctx0" brushRef="#br2" timeOffset="157900.82">26325 14416 6 0,'0'0'828'0,"0"0"-784"15,0 0 52-15,0 0 44 16,0 0-66-16,0 0-34 16,0 0-15-16,-16 0-9 15,10 2-7-15,-5 10-5 16,-2 3 14-16,-1 3 4 0,1-2 3 15,4 3-15-15,0 2 4 16,1 1-2-16,0 3 0 16,2 2-2-16,4-1-7 15,2-1 2-15,0-1-4 16,0-1 3-16,2 0-3 16,11-4 4-16,-1-1-2 15,0-3 0-15,4-4 1 16,-1-4-4-16,3-4 0 15,4-3 0-15,1 0 1 16,2 0-1-16,2-6-103 16,-3-7-125-16,-8 2-447 15</inkml:trace>
  <inkml:trace contextRef="#ctx0" brushRef="#br2" timeOffset="158300.48">26519 14671 833 0,'0'0'37'0,"0"0"13"15,0 0 73-15,0 0-64 0,0 0 3 16,0 0-21-1,-38 40-8-15,37-19-1 0,1 1-18 16,0 0-3-16,0 0-3 16,1-4 1-16,13-2-1 15,5-8-8-15,2-5 2 16,2-3 1-16,-1 0 9 16,-4-10-6-16,-8-7-1 15,-5-1 1-15,-5-6-1 16,0 0-3-16,-5 0-2 15,-8 3 3-15,-3 7-2 16,-1 7 0-16,-1 5-2 16,-4 2-3-16,-3 4-12 15,0 11-127-15,0 2-345 0</inkml:trace>
  <inkml:trace contextRef="#ctx0" brushRef="#br2" timeOffset="159786.58">29122 18655 229 0,'0'0'212'0,"0"0"-149"15,0 0 75-15,0 0 28 16,0 0 5-16,0 0-80 15,9-65 12-15,-7 62-23 0,-2 1-10 16,1 2-3 0,-1 0-6-16,0 0-28 0,0 0-6 15,0 0-17-15,0 0-7 16,0 14-3-16,0 10 1 16,0 9 2-16,0 2 7 15,0 2-9-15,0-2 9 16,0 0-4-16,0-2-5 15,0-5 2-15,0-4 0 16,0-4-3-16,0-7-16 16,0-2-62-16,0-9-112 15,0-2-294-15</inkml:trace>
  <inkml:trace contextRef="#ctx0" brushRef="#br2" timeOffset="160202.88">29540 18595 593 0,'0'0'288'0,"0"0"-190"0,0 0 18 16,0 0 21-16,0 0-36 15,0 0-31-15,0-3-26 16,0 3-13-16,0 0-13 16,0 0-6-16,-1 14 7 15,1 6 22-15,0 0-16 16,0 6 0-16,0-4 4 15,0 2-6-15,0 0-6 16,4-3-2-16,-1-1-5 16,3-3-2-16,-5-4-2 0,2-3-3 15,-1-4-2 1,-1 2 1-16,2-5-2 0,-1 5-30 16,-2-3-82-16,0-5-207 15</inkml:trace>
  <inkml:trace contextRef="#ctx0" brushRef="#br2" timeOffset="163394.42">12386 12025 489 0,'0'0'131'16,"0"0"-60"-16,0 0-21 16,0 0 6-16,0 0-17 15,0 0 2-15,0 0 96 16,116 0-62-16,-41 0-32 16,16 0-14-16,7 0-10 15,2 0-5-15,6 0-3 16,1 0 1-16,4 0-10 0,5 0 4 15,2 0-5-15,0 0 1 16,-3 0-1-16,1 0 2 16,-6 0-2-16,-6 0-1 15,-7 0 1 1,-2 0 0-16,2 0 4 0,0 0-3 16,0 4-2-16,-5 2 0 15,-2 0-4-15,-8-3 0 16,2-1 5-16,-4 0-4 15,-5-2 3-15,-2 3 0 16,-6-2 0-16,-5 2-2 16,1 0 0-16,-3-2 2 15,-1 1 0-15,0 1-3 16,-4-2-5-16,2 3 2 16,-1 0-7-16,1 1 5 0,0 0 4 15,-3-1-2-15,1-1-9 16,-3 0 0-16,0-3 5 15,4 0 1-15,3 0-3 16,2 0-2-16,1 0 5 16,-7 0 0-16,-3 0 1 15,-6 0 7-15,-3 0 0 16,-2 0 1-16,-4 0 0 16,3 0 0-16,0 0 0 15,2 0 0-15,1 0 0 16,-4 3-3-16,-4-1-17 15,-4 1 12-15,-4-3 1 0,-7 0 6 16,-7 0 1-16,-7 0 0 16,-5 0 0-16,-1 2 2 15,0-2 2-15,0 0-1 16,0 0 7-16,0 0-2 16,0 0-4-16,0 2-1 15,0 3 0-15,-3 2 1 16,-3 3 0-16,-2 5 0 15,-2 4 6-15,0 5 5 16,-1 3-7-16,-2 8 0 16,4 4 0-16,0 5-6 15,2 3 6-15,2 2-6 16,1 7 6-16,1 8-3 16,-2 5-4-16,-1 7 6 0,-3 4 4 15,-1 0-10-15,-2 3 1 16,-2-1 0-16,2-3 3 15,-1-6-2-15,4-2-2 16,0-2 0-16,3 0-1 16,0-1 0-16,3-2 1 15,2-1 1-15,1 2-1 16,0-1 3-16,0 1-3 16,0 2 0-16,0-5 0 15,-2-3-1-15,-1-4 1 16,2-1 0-16,1-6 1 0,0-4-2 15,0-9 2 1,0-5-2-16,3-11 0 0,1-7 2 16,-1-7-1-1,0-3 1-15,-3-3 0 0,0 1 0 16,0-2 7-16,0 0 29 16,-6 0 17-16,-10-4-49 15,-11-2-6-15,-11 5 0 16,-8 1 0-16,-7 0-1 15,-6 0-1-15,-6 7-2 16,-2 1 4-16,-5-1-1 16,0 0 1-16,-4 0 0 15,-8 2 1-15,-20 1 7 0,-16 1-8 16,-19 2-3-16,-15-1 2 16,-8 1-5-1,-12 1 5-15,-5-2-7 0,2-4 5 16,7-1 3-16,9-4 1 15,7 0-1-15,14-3-3 16,7 0 2-16,8 0 1 16,8-3 3-16,11-3-2 15,14 2 8-15,11 0-8 16,13 2 5-16,8-2-3 16,14 1-1-16,8-1 0 15,13 1-2-15,9 0 0 16,8-1 3-16,5 3-1 15,0-2 7-15,2 0-6 0,-4 0 8 16,1-1-3-16,-7 0-7 16,1 1-1-16,-8-2 0 15,0 2-1-15,-3-3 1 16,-1-1 0-16,4 0 1 16,-3-1-1-16,0-5 0 15,2 0 0-15,-4-4 3 16,3-4-2-16,1-3 1 15,-1-6-1-15,3-5 4 16,1-7-2-16,2-7 6 16,3-11 0-16,0-12-7 15,3-13-1-15,5-9 1 0,2-1-2 16,1 3 5-16,0 12-4 16,3 5-1-16,3 9 3 15,-3 5-3-15,-3 6 1 16,0 1 0-16,0-2 0 15,-5 0 1-15,-2-4-2 16,-2 3 2-16,3-3-2 16,2 3 1-16,1 4-1 15,1 6 0-15,1 4 0 16,1 7 0-16,-2-2 0 16,-1 3 7-16,-1 0-2 15,-2-2-1-15,0 1 0 16,-2-4 0-16,1 2-2 15,1 1 0-15,5 1-1 16,1 5-1-16,0-1 4 0,0 6-4 16,11-1 0-16,-2 3 1 15,0-3-1-15,0 1-1 16,-4-6 1-16,-5 0 2 16,0-3-1-16,0 1 1 15,-5 4-1-15,-5 6 3 16,1 10-4-16,1 7 0 15,4 7-1-15,0 0-9 16,1 26-82-16,-2 3-127 16,-1 1-468-16</inkml:trace>
  <inkml:trace contextRef="#ctx0" brushRef="#br2" timeOffset="167509.78">26572 15199 665 0,'0'0'315'0,"0"0"-277"15,0 0 61-15,0 0 13 16,0 0-29-16,0 0-23 16,0 0-23-16,0-5-15 15,0 5-15-15,0 12 0 16,5 5 26-16,3 5 1 16,-2 3-2-16,2 5-7 15,-2 3-3-15,2 0-7 16,-1 5 4-16,2-4-2 15,-1 1 0-15,-2-3-3 0,0-5 1 16,-2-5-4-16,2-4-1 16,-3-7 1-16,-3-6 3 15,1-4-2-15,-1-1 1 16,0 0 2-16,0 0 13 16,0 0-2-16,0 0-3 15,0 0-7-15,0 0-9 16,0 0-5-16,0 0-2 15,0 0-30-15,0 0-132 16,-11-6-224-16</inkml:trace>
  <inkml:trace contextRef="#ctx0" brushRef="#br2" timeOffset="21629.72">12732 15881 788 0,'0'0'63'0,"0"0"-46"16,0 0 55-16,0 0 24 0,0 0-1 16,0 0-19-16,0 0-39 15,109-68-15-15,-56 49-8 16,-3 6-6-16,-4 8 5 15,-9 5-12-15,-4 0-1 16,-5 8-14-16,-4 18 11 16,-6 8 3-16,-9 9 1 15,-9 8 2-15,-12 7 8 16,-24 7-3-16,-10-1 11 16,-15 1-6-16,-9-6-7 15,-6-10 2-15,-2-10 2 16,13-16 6-16,17-16-1 0,16-7 17 15,10-17 18-15,11-16-21 16,7-10-5-16,4-5-11 16,15 2-6-16,25 3 8 15,11 12-3-15,7 13-3 16,2 14-6-16,2 4 0 16,3 27 4-16,-3 9-7 15,1 8 0-15,-5 5-6 16,-5 1-12-16,-4-3-67 15,-7-7-196-15,-4-11-512 16</inkml:trace>
  <inkml:trace contextRef="#ctx0" brushRef="#br2" timeOffset="22067.16">14219 15573 772 0,'0'0'507'0,"0"0"-486"0,0 0-1 16,-98-12 31-1,52 50-28-15,-10 13 0 0,3 15 14 16,12 6-8-16,15-1-14 16,15-7-8-16,11-8-6 15,2-9 5-15,24-14-3 16,10-11-3-16,10-21-4 16,7-5 4-16,3-30-2 15,-2-13-3-15,-9-5-2 16,-14-6 3-16,-15-1 4 15,-14 3 1-15,-2 6-1 16,-15 12-6-16,-13 17-2 16,-8 15 5-16,-1 6-2 0,-1 12-3 15,12 13-38 1,18 3-89-16,8-4-199 0,27-7-561 16</inkml:trace>
  <inkml:trace contextRef="#ctx0" brushRef="#br2" timeOffset="22348.39">14946 15389 1211 0,'0'0'81'16,"0"0"-69"-16,0 0 40 0,-91 66 21 15,63-3-16 1,3 16-14-16,5 13-5 0,2 10-20 16,3 16-12-1,-1 4-4-15,4 4-1 0,-1 0-1 16,3-12 5-16,4-10-5 16,3-11-13-16,3-15-33 15,0-20-98-15,0-25-272 16</inkml:trace>
  <inkml:trace contextRef="#ctx0" brushRef="#br2" timeOffset="22598.17">15202 15601 1350 0,'0'0'45'0,"0"0"-42"16,-17 115 9-16,17-40 62 16,0 11-22-16,0 15-22 15,4 5-14-15,4 5-5 16,-4-4-9-16,-4-8-2 16,0-14-3-16,0-10-17 15,-6-20-93-15,0-22-211 16,5-27-545-16</inkml:trace>
  <inkml:trace contextRef="#ctx0" brushRef="#br2" timeOffset="22915.05">15244 15570 1176 0,'0'0'25'15,"0"0"20"-15,6-72 28 16,20 51-1-16,8 4-42 16,9 8-7-16,3 8-19 15,-1 1-2-15,-3 7-2 16,-5 16-1-16,-7 6-7 0,-3 8 1 16,-6 10 7-16,-9 8 0 15,-8 5 4-15,-4 4 3 16,0-2 11-16,-13-3 0 15,-11-3-5-15,-9-8-4 16,-15-1-8-16,-16-7-1 16,-17-6 0-16,-11-18-91 15,-9-16-489-15</inkml:trace>
  <inkml:trace contextRef="#ctx0" brushRef="#br2" timeOffset="24951.3">12878 17500 1122 0,'0'0'101'15,"0"0"-101"-15,0 0-46 16,0 0 46-16,0 0 8 15,0 0 0-15,85-10-2 16,-37 10 4-16,4 9-10 16,-6 4 1-16,-10 4-3 0,-14 5-10 15,-16 8 9-15,-6 4-14 16,-14 5 17-16,-19 0 1 16,-9 3 3-16,-1-4-3 15,7-6-1-15,9-7-1 16,15-5 1-16,9-5 4 15,3-6-4-15,0 0-1 16,19-5 1-16,7 0-2 16,11-3 2-16,5-1 0 15,3 0 9-15,-2 0-8 16,-10 2 1-16,-10 2-4 16,-10 4 2-16,-7 4 0 15,-5 2 6-15,-1 6 4 0,0 4 1 16,-15 1 9-1,-13 4 4-15,-11-4 15 0,-7-3 15 16,-1-3-19-16,1-7-21 16,9-7 2-16,7-5 1 15,9 0-11-15,9-17-3 16,12-18-3-16,6-15-124 16,32-12-231-16</inkml:trace>
  <inkml:trace contextRef="#ctx0" brushRef="#br2" timeOffset="25391.47">13852 17367 1166 0,'0'0'32'16,"0"0"-23"-16,0 0 11 15,124-37 54-15,-61 22-30 16,7 1-22-16,6 0-15 15,-6-3-7-15,-1 5-53 16,-11-4-275-16,-16 3-407 16</inkml:trace>
  <inkml:trace contextRef="#ctx0" brushRef="#br2" timeOffset="25584.49">14130 17330 1197 0,'0'0'27'16,"0"0"-23"-16,0 0 12 16,-6 89 38-16,21-45-12 15,7 9-12-15,6 5-20 16,1 3-7-16,-5 3-6 16,-8 7-96-16,-13-6-184 15,-3-3-672-15</inkml:trace>
  <inkml:trace contextRef="#ctx0" brushRef="#br2" timeOffset="25753.78">14112 17892 925 0,'0'0'257'16,"0"0"-234"-16,0 0 41 15,0 0-14-15,85-62-15 16,-33 51-18-16,11-7-10 15,5 1-7-15,1-4-128 16,-5-4-333-16</inkml:trace>
  <inkml:trace contextRef="#ctx0" brushRef="#br2" timeOffset="26010.72">14727 17323 428 0,'0'0'702'0,"0"0"-676"15,0 0-22-15,0 0 13 16,-19 80 78-16,18-29-2 16,1 11-57-16,0 6-4 15,0 2-18-15,0 3-7 16,0-1-5-16,0 2-1 0,0 1-1 15,0-6-26 1,3-6-175-16,8-16-268 0</inkml:trace>
  <inkml:trace contextRef="#ctx0" brushRef="#br2" timeOffset="26271.75">15080 17538 1138 0,'0'0'116'0,"0"0"-110"16,0 0-5-16,0 0 7 16,0 0 12-16,-6 102 79 15,26-44-55-15,2 5-25 16,2 5-3-16,-6-3-13 15,-2-1-2-15,-5-2-1 16,-5-2-36-16,-6-10-198 16,0-17-466-16</inkml:trace>
  <inkml:trace contextRef="#ctx0" brushRef="#br2" timeOffset="26571.58">15083 17416 1072 0,'0'0'80'0,"0"0"-74"16,0 0 5-16,0 0 4 16,0 0-6-16,118-29 3 15,-69 29-10-15,3 10-2 16,-5 9-4-16,-6 3 0 15,-12 5 4-15,-13 7-3 16,-8 5 2-16,-8 4 1 16,0 3 20-16,-21 3 35 15,-19 1 40-15,-21 1-60 0,-32 4-19 16,-37 0-16-16,-37-4-85 16,-34-2-947-16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1T11:47:42.29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15716 4209 833 0,'0'0'107'16,"0"0"-8"-16,0 0 32 15,0 0-30-15,0 0-22 16,0 0-26-16,0 0-23 15,-8 0-11-15,8 4-7 16,0 13-7-16,0 9 36 16,0 3-9-16,0 4-10 15,-1 1-6-15,-1 2 4 0,2 3-5 16,0 0-1-16,0 3-4 16,0 0-4-16,0 1 2 15,0-1-2-15,6-2 4 16,0 2-5-16,1 0 0 15,1 1-3-15,-2 0 6 16,2-2 3-16,-2-3-11 16,1 1 3-16,-3-4 4 15,-1 2-4-15,2-1-3 16,-2 1 2-16,1 0 0 0,1-1 1 16,-2-3 2-16,0-2 2 15,-2 0 1-15,2-3-4 16,-1 3-3-16,1 0 7 15,-2 3 7-15,2 1-6 16,0 2-6-16,-1 2 2 16,-1 4-4-16,-1 1 4 15,0 1 3-15,0 0 0 16,0-1-2-16,2 2 5 16,-2 2-1-16,0 3 3 15,0 4 3-15,0 4-5 16,0-1 3-16,0 4-4 15,0 2 0-15,0-1 1 0,0 3-4 16,0-2 4 0,0 0-8-16,0-5 1 15,0-1-4-15,0-3 5 0,0-6-2 16,0-2-1-16,0-5 0 16,0-2-2-16,-3-5 4 15,1-6-4-15,1-9 0 16,-1-10-2-16,2-7-1 15,-3-3-14-15,0-4-22 16,-1-18-22-16,-2-9-99 16,3-9 24-16,3-8-100 15,0-15-410-15</inkml:trace>
  <inkml:trace contextRef="#ctx0" brushRef="#br0" timeOffset="2936.02">15750 4223 105 0,'0'0'62'0,"0"0"-29"16,0 0 75-16,0 0 7 15,0 0-47-15,0 0-10 16,-7-4-4-16,7 4 13 16,0 0 20-16,0 0 18 15,0 0-15-15,0 0-13 0,0 0-25 16,0 0-13 0,0 0-7-16,0 0-9 0,0 0-2 15,0 0-1-15,4 0-7 16,15 0-6-16,13 0 20 15,5 0-10-15,12 0-6 16,8 0-6-16,4-2-1 16,8-1 0-16,-2 0-3 15,2-1 4-15,-4 2-5 16,5-3 1-16,3 3 3 16,8-1-2-16,3 0 1 15,4 0-3-15,-2 3 2 16,-3 0 2-16,-6 0-4 15,-4 0 0-15,-9 0-3 0,-3 0 2 16,0 0 1-16,2 0 0 16,2 0 0-16,3 0-1 15,-1 0 1-15,-1 0 1 16,-5-2 5-16,-5 2-6 16,-5 0 1-16,-9 0-1 15,-8 0 0-15,-5 0-1 16,-6 0 1-16,-3 0 2 15,-2 0-2-15,-4 0 0 16,-1 0 0-16,-3 0 0 16,2 0 1-16,-2 0 1 15,0 0 2-15,1 0-1 16,-2 0-3-16,-1 0 2 0,0 0 1 16,0 0-1-1,0 0 2-15,-1 0-4 0,0 0 1 16,2 0 0-16,3 2 3 15,5-2 0-15,2 0 3 16,5 0-5-16,-2 0-1 16,-2 0-1-16,-7 0 0 15,-2 0 1-15,-1 0 1 16,-1 0 0-16,2 0-4 16,2 0 4-16,5 0-2 15,1 0 4-15,-2 0-2 16,1 0 0-16,-9 2-2 0,-2-2 1 15,-4 1 4-15,-3-1 4 16,0 0 10-16,0 0 0 16,0 0-4-16,0 0 0 15,0 0-6-15,0 1-4 16,0 5-5-16,0 4-3 16,0 7 3-16,0 3 2 15,0 8-1-15,0 3 5 16,0 1 2-16,0 4 0 15,0 3 1-15,0 5-1 16,4 2-1-16,2 2-2 16,4 4 8-16,0 2-6 15,-1 7-2-15,1 1-1 16,2 0 7-16,-1-1-5 16,-1-6 3-16,0-3-7 0,-4 0 7 15,0-2-3-15,-3-1 0 16,-1 2 0-16,-1-5-1 15,1 0-3-15,-2-2 5 16,0-4 1-16,0 2-5 16,0 0-2-16,0 0 0 15,0-1 0-15,0-2 0 16,0-1 0-16,0-1 0 16,0-2 3-16,0 1-2 15,0-4 0-15,0 2 2 16,0 0-4-16,0 5 0 15,2 3 1-15,1-1 0 16,2 2-1-16,-2 0 0 16,-1-1 1-16,1 0-1 0,0-1 0 15,0-2 0-15,1 4 0 16,1-2 4-16,2-2-2 16,-1-2 1-16,0-1 3 15,0-2 2-15,2 0 1 16,-1 2-6-16,0-1-1 15,2 0 2-15,2-2-3 16,-4-2 2-16,2-3-3 16,0-1 0-16,1-5 0 15,0-1 1-15,-3 0 0 16,3-1 0-16,-4 0-1 16,0-2 0-16,0-2 1 15,-1-1-2-15,0 0 1 0,-1 2 0 16,0-2 2-16,-1-1-1 15,0-3-1-15,0 0 0 16,-1-3 0-16,-1-4 1 16,1-1-1-16,-1 2 0 15,1-2 0-15,-2 2 0 16,1-1 0-16,-1 3 0 16,0-1 0-16,0-2 1 15,0-3 0-15,0 1-1 16,0-2 0-16,0 0 0 0,0 0 1 15,0 0 0 1,0 0 6-16,0 0-3 16,0 0 1-16,0 0 3 0,-9 0-8 15,-8 0 0-15,-5-2-1 16,0 2 1-16,-2 0 0 16,-1 0-1-16,-1 0 1 15,-5 0 0-15,0 0 0 16,-5 0 1-16,0 2 3 15,-1 1-4-15,-4 1 0 16,0-2-2-16,1 2 2 16,-2-2-6-16,2-1 5 15,-1 2-1-15,-1-1 2 16,-7-1-3-16,-3 0 3 0,0-1-7 16,-2 0 7-16,0 0-3 15,-2 0 0-15,2 0-1 16,-1 0 4-16,3 0-4 15,4-2 1-15,0-3 3 16,-2 3-2-16,0-1-2 16,-2 3 1-16,-5 0 1 15,-4 0-2-15,-5 0 2 16,-4 0 0-16,-2 0-1 16,3 2-2-16,4 0-3 15,13-1 3-15,4 1 3 0,5-2-4 16,0 3-2-1,-1-1 6-15,-2 2 1 16,0 2 0-16,-2 0 1 16,2 0 0-16,-2-4-2 0,3 1 0 15,-1-3-8-15,3 2 4 16,2-2 1-16,3 0 1 16,5 1 3-16,3 2 0 15,2 1 1-15,0-1-1 16,2 2 1-16,-1-1 0 15,2-1 0-15,1 2 3 16,4-2-3-16,3 0 0 16,4 0-1-16,4-3 1 15,1 1 0-15,2 0-2 16,-1-1 2-16,-1 4-2 0,-1-3 0 16,-4 0-6-16,-4 3 2 15,-2-1-3-15,-1 1-4 16,0 1 8-16,2-3 2 15,9-1 1-15,6-1 1 16,3 2 0-16,0-2 2 16,0 0 0-16,0 0 0 15,0 0 1-15,0 0 3 16,0 0-3-16,0 0 0 16,0-4 0-16,0-1 0 15,0 0 2-15,0 1 0 16,0-3-3-16,1 0 0 0,4-2 1 15,0-2 3 1,-1 0-4-16,2-4 2 16,0 0 1-16,-2-2-4 0,-1-2 3 15,-3-4-2-15,0-4-1 16,-4-1 0-16,-11-1-1 16,-3-1-7-16,2 3-8 15,4 2-8-15,2 3-40 16,2 3-140-16,-1 1-517 15</inkml:trace>
  <inkml:trace contextRef="#ctx0" brushRef="#br0" timeOffset="4455.01">15796 9189 285 0,'0'0'338'0,"0"0"-287"16,0 0 91-16,0 0 36 16,0 0-63-16,0 0-30 15,-1-6-27-15,1 6-23 16,-3 10-19-16,1 10 9 15,-1 7 19-15,2 5-21 16,1 7 0-16,0 8-8 0,0 5 5 16,0-1-9-16,0-1 7 15,0-1-8-15,0-2-7 16,0-3 8-16,0 2-2 16,0-1 2-16,3-1 0 15,1-2-4-15,2 1-3 16,0-3-1-16,0 3 1 15,3-1 2-15,-1 2 3 16,-1 5-5-16,1 1 1 16,-3-1 7-16,-3-1-7 15,-1 1 0-15,-1-1 3 16,0 2-2-16,2-1 4 0,-1 2-1 16,1-2 4-16,2-3-4 15,-1-3-5-15,3 1 3 16,3-2-2-16,-1 2 4 15,-2 1-2-15,1 1-3 16,-2 0 3-16,0 1-1 16,-2-1-3-16,-1-1-1 15,-1-1 2-15,-1-2 1 16,0 2 1-16,0-2-4 16,0 2 3-16,0 3-1 15,0-1 4-15,2 4-2 16,1-1 6-16,-1 2-4 15,2 3 6-15,-2 0-4 0,1 1-4 16,-2-2 1-16,1-6-4 16,-1-4-2-16,-1-5 0 15,0-3-1-15,0-5 0 16,0-5-1-16,0-7 1 16,0-6-13-16,0-9-21 15,0-3-31-15,0-22-12 16,0-26-53-16,6-40-188 15,-3-34-837-15</inkml:trace>
  <inkml:trace contextRef="#ctx0" brushRef="#br0" timeOffset="7274.29">15787 9125 491 0,'0'0'182'16,"0"0"-126"-16,0 0 106 15,0 0-14-15,0 0-68 0,0 0-24 16,0 0-32-16,8 0-8 16,12 0-3-1,12 4 22-15,13-1-10 0,11 0-13 16,13-3-6-16,10 0 3 16,6 0-3-16,5 0 2 15,2 0-6-15,2-4 1 16,0 0-3-16,3 2 5 15,0 1-4-15,2 1 0 16,1 0 3-16,0 0-4 16,1 0-4-16,0-2 2 15,-1-1-1-15,5 1 3 0,-7 0 1 16,-1 0-1 0,-1 0 0-16,-5-1-1 0,-3 1 1 15,-3-1 0 1,-6-1 2-16,0-1 1 0,-7 1 1 15,-5 0-4-15,-6 0-2 16,-7 1-2-16,-5-1 4 16,-6 1 0-16,-4 1 2 15,-3-2-2-15,-5 3 0 16,2-2 2-16,-6 1-2 16,-2 0 0-16,-3 0-2 15,-1 1 2-15,-7 1 2 16,-4 0 4-16,-4 0-6 15,-5-2 1-15,-1 2 5 0,0 0 3 16,0-1 8-16,0 1 4 16,0-2 10-16,0 2-19 15,0 0-8-15,0 0-1 16,0 0-2-16,0 0-1 16,0 0 5-16,0 0-5 15,0 0 1-15,0 0 0 16,0 0 3-16,0 0-4 15,0 0 1-15,0 0 0 16,0 0 1-16,0 0-1 16,0 0 6-16,0 0 2 15,0 0 0-15,0 0 5 16,0 0-8-16,0 0-2 0,0 0-4 16,0 6 1-16,0 8 0 15,2 4 4-15,-1 2-3 16,3 3-1-16,-3 6 2 15,-1 3 9-15,0 4-9 16,0 5 4-16,0 0 4 16,0 3-11-16,0 0 5 15,0 1 1-15,0 2-1 16,0 5 4-16,0 1 1 16,5 1 3-16,1-2-2 15,1-3-1-15,2 0-4 16,-5 0 4-16,1 2-4 15,-2-2 5-15,0 2-7 0,-1 0 0 16,1-1 2-16,2 1-3 16,-2 3-1-16,0-1 0 15,-1 4-1-15,1 4-1 16,0-2 2-16,0 0-2 16,-2-4 0-16,1-3 1 15,-1 2-1-15,-1-1 1 16,2 1 0-16,-1-2-1 15,2-1 1-15,0-2 1 16,1-5-2-16,0 2 0 16,-1-6 1-16,1 1-1 15,-1-1 0-15,2-1 0 0,-1-2 1 16,3 3-1 0,-1 0 1-16,2 1 0 15,0 2-1-15,2-1 3 0,-3 2-3 16,2 4 0-16,1 2 0 15,0 1 0-15,-1-4 3 16,-2-3-3-16,2-7 0 16,0-1 0-16,0-6 1 15,1 2-1-15,-1 1 1 16,-1 1-1-16,-1-1 1 16,2 1-1-16,-1 0 0 15,-1-3 0-15,-1-1 1 16,3-2 0-16,-2-4 0 15,-1 1-1-15,1-2-1 0,-1-3 1 16,-1-2 0-16,0-1 1 16,-2-3-1-16,0 0 2 15,-2 1-2-15,1-4 1 16,-1-2 0-16,1-2-1 16,-1-1 0-16,-1-3 1 15,0-3-1-15,0 1 0 16,0-1 1-16,0 0 0 15,0 0-1-15,0 0 2 16,-4 0-1-16,-11 0-1 16,-6 0-1-16,-1 0 1 15,-5 0-5-15,-4 0-4 16,-4-5 1-16,-5-1-3 16,-5 2 3-16,-1 2 1 15,-6 0 2-15,-5-2-6 0,-3 4 1 16,-1 0 0-16,1 0-2 15,3 0 12-15,2 0 1 16,2 4-1-16,-1 2 0 16,-4-3-1-16,-6 2 1 15,0-5 4-15,-2 1-4 16,0-1-6-16,-2 1 2 16,-3 2-4-16,-3 1 3 15,2 2 3-15,3-1-1 16,3 2 1-16,0 1 2 15,-1-1-3-15,-3 2 2 0,1-1-2 16,-1 1 1-16,4-2 2 16,5-3 0-16,1 0 3 15,1-3-3-15,-1 2-4 16,6-2 1-16,5 1 2 16,7 0-3-16,6-2 2 15,5 1 2-15,0 0 0 16,1 2 0-16,-3-3-2 15,5 3 0-15,-2-2 0 16,1 1 0-16,3-2-1 16,2 0-2-16,0 0-4 15,4 0 4-15,1 0-2 0,3 0 3 16,4 0 2 0,0-2 0-16,-1-1 1 0,-3-2-2 15,-1 0 0-15,0 1-1 16,-2 0-5-16,0 1 0 15,0 2 6-15,3-1 2 16,3 0-1-16,-4 0 2 16,2 1-4-16,-1 1 3 15,-1-1-2-15,3-1 2 16,2-1-2-16,1 2 1 16,2 0 2-16,2 1-1 15,1-2 1-15,-2 1-1 16,1 1 1-16,-2 0-1 15,1 0 0-15,-2 0 0 0,4 0-1 16,-1 0 1-16,1 0 0 16,0 0 1-16,-1 0-1 15,3-2 1-15,0 1 0 16,1 0 0-16,0 1 3 16,0-3-3-16,0 3 0 15,1-1 2-15,-1 1-2 16,-1 0 0-16,1-2 0 15,0 2 0-15,0 0 0 16,2-1 1-16,1 1 2 16,0 0-2-16,0 0 1 15,0 0 6-15,0-2 0 16,0 1 1-16,0-2 2 16,-3 0-3-16,-2-3-4 0,-1 1 2 15,-1-2 2-15,1-2-3 16,-2-2-1-16,-1-5-1 15,1-4 2-15,-3-5 0 16,2-9 0-16,-1-8 0 16,1-15-5-16,1-12 0 15,0-17-2-15,5-15-23 16,3-22-45-16,0-9-208 16</inkml:trace>
  <inkml:trace contextRef="#ctx0" brushRef="#br0" timeOffset="8491.92">16775 7043 468 0,'0'0'91'0,"0"0"19"16,0 0 74-16,0 0-4 15,0 0-62-15,0 0-12 0,0 0-49 16,-9-25-13 0,9 25-4-16,0 0-14 0,0 0 0 15,-1 0-10-15,1 0-1 16,-3 6-8-16,1 13-5 15,1 9 5-15,-1 10 16 16,2 4-8-16,0 6-2 16,0 3-1-16,0 3 0 15,8 2 2-15,2-2 4 16,0-5-9-16,0-8 2 16,0-7-4-16,-3-9 2 15,-2-8-2-15,-2-6 0 16,-2-6-3-16,1-2-3 15,-2-2 1-15,0-1 1 0,0 0 3 16,0 0-6-16,0 0-22 16,0-9-43-16,0 0-109 15,-2-3-230-15</inkml:trace>
  <inkml:trace contextRef="#ctx0" brushRef="#br0" timeOffset="9127.32">17422 6982 527 0,'0'0'107'0,"0"0"10"16,0 0 47-16,0 0-18 15,0 0-45-15,0 0-12 16,0-4-35-16,0 4-16 15,2 17-10-15,2 8 27 16,1 9-22-16,-1 5-13 16,3 4 5-16,0 7-13 15,-1 3 16-15,0 0-10 16,-2 1-7-16,1-5 0 16,-2-4-4-16,-2-6 2 0,2-10-5 15,-2-9 3-15,1-8 2 16,-1-6-5-16,-1-3 0 15,0-3-4-15,2 0 8 16,-2 0-4-16,1 0 7 16,3 0-11-16,-3-7-6 15,-1-2-98-15,0 5-133 16,-9 4-838-16</inkml:trace>
  <inkml:trace contextRef="#ctx0" brushRef="#br0" timeOffset="9692.58">16560 7874 682 0,'0'0'234'16,"0"0"-191"-16,0 0 22 15,0 0 8-15,0 0-8 16,0 0-1-16,64-3-10 16,-39 3-30-16,0 0-1 15,-3 1 0-15,-1 12-8 16,-3 1 1-16,-2 2-4 15,-2 2-6-15,-4 2 5 0,-4 1 1 16,-6 3-2-16,0 2 0 16,0 1-2-16,-13 0-2 15,-4-1-1-15,-5 1 2 16,1-8-4-16,-2 0 0 16,4-7-3-16,2-3 0 15,1-6-22-15,6-3-44 16,5-7-66-16,5-16-148 15,5-9-408-15</inkml:trace>
  <inkml:trace contextRef="#ctx0" brushRef="#br0" timeOffset="9938.36">16911 7933 513 0,'0'0'489'0,"0"0"-464"15,0 0 101-15,0 0-16 16,-81 3-46-16,68 15-8 16,1 3-25-16,2 5-6 15,5 0-8-15,3 3-5 16,2 0 1-16,0 1-5 16,0 0-3-16,10-4 3 15,1-1-8-15,4-6-4 16,9-7-31-16,9-8-95 15,7-4-259-15</inkml:trace>
  <inkml:trace contextRef="#ctx0" brushRef="#br0" timeOffset="10576.57">17260 7919 756 0,'0'0'179'16,"0"0"-70"-16,0 0 21 0,0 0-26 16,0 0-39-16,0 0-29 15,-1-2-23-15,-2 21-1 16,3 3 7-16,0-2-5 15,0 0-12-15,8-5 1 16,7-3 4-16,9-5-4 16,4-7-3-16,7 0-1 15,2-8-17-15,-3-13-35 16,-5 2 10-16,-9-4 24 16,-7 1 10-16,-7 2-3 0,-6 4 9 15,0 6 3 1,0 5 16-16,0 3 20 0,-8 2-21 15,1 0-3-15,-3 2-7 16,0 9 5-16,4 3 15 16,3 2-16-16,3 1 1 15,0-2 0-15,0 2 3 16,3 0-2-16,8 1-9 16,4 2 6-16,-2 0-5 15,5 1-2-15,1 0-2 16,-1 1 2-16,0 0-1 15,-3 0 1-15,0 1-1 16,-6 1 0-16,-2-1 0 16,-3-2 0-16,-4 1 3 15,0-2-3-15,-4 1 11 16,-14-1 18-16,-9-3 7 16,-4-1 6-16,-5-3-18 0,-8-5-16 15,-3-5-3-15,-6-3-5 16,-1 0-26-16,6-10-51 15,10-10-124-15,9-3-794 16</inkml:trace>
  <inkml:trace contextRef="#ctx0" brushRef="#br0" timeOffset="11728.19">17263 12556 62 0,'0'0'342'16,"0"0"-262"-16,0 0 28 15,0 0-36-15,0 0-11 16,0 0 32-16,-20-45-15 15,20 38-47-15,0-3 9 0,0 6 8 16,0-1-18-16,0 2-4 16,0 3 4-16,0 0 14 15,0 0-15-15,0 0-1 16,0 0 12-16,0 0-10 16,0 0-4-16,0 0-6 15,0 0 4-15,0 0-1 16,0 0-4-16,0 0-1 15,0 0-4-15,0 0-8 16,0 12-6-16,0 16 0 16,3 9 18-16,3 7 1 15,5 3-7-15,-1 1 21 16,2 0-12-16,0-5-5 0,0-4-6 16,-1-3-6-1,-3-7 2-15,0-2-2 0,-4-4-4 16,1-4-4-16,0-3-19 15,0-5-49-15,3-5-100 16,2-6-214-16,1-3-512 16</inkml:trace>
  <inkml:trace contextRef="#ctx0" brushRef="#br0" timeOffset="12054.19">17690 12409 993 0,'0'0'88'0,"0"0"-20"15,0 0 40-15,0 0-32 16,0 0-50-16,0 0-21 15,0 61 43-15,0-22-16 16,0 8-7-16,0 6 1 16,0 0-5-16,5 3 2 15,1-3-13-15,0-6 0 16,0-3-9-16,1-2 1 0,0-2-2 16,-3-2-13-16,-4-1-67 15,0-6-169 1,0-8-490-16</inkml:trace>
  <inkml:trace contextRef="#ctx0" brushRef="#br0" timeOffset="12528.46">17074 13379 555 0,'0'0'453'0,"0"0"-400"16,0 0 33-16,0 0-6 16,0 0-27-16,0 0-14 15,87-25 9-15,-54 25-19 16,6 0-14-16,-3 5 0 0,0 5-7 16,-2 1 5-1,-7 3-8-15,-2 1 1 0,-8 5-3 16,-6 1 1-16,-5 2 3 15,-6 2-1-15,0 1 0 16,-7-2-1-16,-14 0-1 16,-6-6-2-16,-1-3-2 15,-2-6 0-15,2-5-15 16,4-4-44-16,10-4-64 16,13-19-171-16,1-6-609 15</inkml:trace>
  <inkml:trace contextRef="#ctx0" brushRef="#br0" timeOffset="12743.75">17527 13372 810 0,'0'0'394'0,"0"0"-372"16,0 0 38-16,0 0 34 15,-85 61-38-15,70-32-25 16,2 2-11-16,5 2-13 15,7 0 2-15,1-2-9 16,0-3 3-16,7-3-7 16,18-5-59-16,10-8-66 15,6-10-191-15,1-2-461 0</inkml:trace>
  <inkml:trace contextRef="#ctx0" brushRef="#br0" timeOffset="13296.59">17853 13396 1116 0,'0'0'169'0,"0"0"-123"16,0 0 88-16,0 0-89 15,0 0-26-15,0 0-5 16,-64 31-9-16,64-8 0 0,0 2-3 15,2-3-1-15,13-4-1 16,6-5 0-16,4-7-1 16,3-6-1-16,2 0-11 15,-4-8-15-15,-1-10 1 16,-6-3 5-16,-5 2 4 16,-4 3 9-16,-7 4 9 15,-3 7 0-15,0 2 19 16,0 3 2-16,0 0-1 15,0 0-4-15,0 0-13 16,-3 0-2-16,-4 13 7 16,4 2-8-16,3 1 0 15,0 5 0-15,0 0 2 16,0 3 0-16,10 0-1 0,-1 0 5 16,2 1-5-16,0 3 0 15,0 0 1-15,-2 1-2 16,1 5 0-16,-1 1 3 15,-3 1 1-15,-4-1 3 16,-2-1 3-16,0-6 10 16,-14-3-3-16,-9-2 2 15,-9-5-1-15,-12-8 1 16,-12-8-19-16,-11-2-7 16,-1-20-55-16,-4-25-59 15,2-25-396-15</inkml:trace>
  <inkml:trace contextRef="#ctx0" brushRef="#br0" timeOffset="14614.34">18361 5365 500 0,'0'0'166'0,"0"0"-106"16,0 0 86-16,0 0 30 15,0 0-58-15,0 0-26 16,0 0-29-16,0 5-27 16,16-2-20-16,25 2 7 15,24-3 22-15,32-2-22 16,33 0-8-16,22 0-2 15,20 0-6-15,10 0-1 16,0 0-3-16,4 0-2 0,4 0-1 16,1 0-1-1,0 0 0-15,-4-1 1 0,-6-2 3 16,-17-3-2-16,-23-2 3 16,-28 1-4-16,-37 0-1 15,-30 2 1-15,-25 3 0 16,-16-1 2-16,-5 1 19 15,0 0 4-15,0-3-25 16,-20 1-1-16,-5-1-65 16,-5-5-164-16,2-7-522 15</inkml:trace>
  <inkml:trace contextRef="#ctx0" brushRef="#br0" timeOffset="15250.14">20923 4214 698 0,'0'0'128'0,"0"0"-13"0,0 0 28 16,0 0-74-16,0 0 2 15,0 0-16-15,-84-3-18 16,63 18-17-16,-3 8-14 15,-2 5 4-15,-1 3-8 16,2 2 2-16,6-1 1 16,7-1-5-16,8 0 0 15,4-5-1-15,0 0 1 16,16-6 0-16,14-3-3 16,8-6-1-16,4-3 3 15,2-2-3-15,-4-2 4 0,-3 0 0 16,-7 1 0-16,-7 0-2 15,-8 1 2-15,-6 3 0 16,-5 6 0-16,-4 4 1 16,0 3-1-16,0 8 9 15,-10 0-7-15,-10 2 6 16,-1-3 1-16,-6-3 2 16,-2-5 1-16,-3-7 18 15,-1-5-3-15,2-7 1 16,1-2-15-16,2-6 0 15,6-16-4-15,4-7-6 16,10-6-3-16,8-2-37 0,6 1-38 16,24 1-95-1,10 4-213-15,7 4-300 0</inkml:trace>
  <inkml:trace contextRef="#ctx0" brushRef="#br0" timeOffset="15698.87">21193 4449 789 0,'0'0'161'0,"0"0"-68"16,0 0 48-16,0 0-71 16,0 0-31-16,0 0 1 15,-72 51-6-15,60-19-5 0,9-1-5 16,3-1-11-16,0-2 0 15,10-4-12-15,10-5 5 16,5-3-5-16,5-9 0 16,5-7 0-16,0 0-1 15,2-12-2-15,-7-10-5 16,-7-2 0-16,-8-3 7 16,-9-3 1-16,-6 1 6 15,0 0-4-15,-6 5-1 16,-11 2 4-16,4 4 0 15,1 7 1-15,6 6 5 0,3 2 1 16,3 3-2 0,0 0-6-16,0 8-5 0,0 17 2 15,13 9 4-15,2 5 13 16,4 6-15-16,1 0 1 16,1 3-4-16,-2 0 1 15,1-4-2-15,-1-4-18 16,3-4-40-16,1-15-115 15,1-7-341-15</inkml:trace>
  <inkml:trace contextRef="#ctx0" brushRef="#br0" timeOffset="16399.09">21621 4449 959 0,'0'0'224'16,"0"0"-215"-16,0 0 62 16,0 0-22-16,0 0-13 15,-12 85 28-15,15-39-30 16,9 4-22-16,2-1 1 16,-1-3-11-16,-3-10 0 15,0-10-2-15,-4-10-4 16,-3-10-7-16,-1-6-15 15,-1 0 16-15,1-17 10 16,-2-14 0-16,0-6 1 0,0 0-1 16,0 2 4-1,0-1-2-15,0 2 2 0,0 5-2 16,0 4 8-16,3 7 0 16,7 8-8-16,2 7 2 15,3 3-4-15,8 7-4 16,2 19 3-16,5 8 1 15,-2 11 0-15,-4-2 1 16,-4 1-1-16,-4-8-1 16,-4-10 0-16,-2-9 1 15,-7-11-6-15,-3-5 1 16,2-1 4-16,-2-11 1 16,0-15 6-16,0-6-6 0,0 1-1 15,0 2 1-15,0 5 0 16,0-1 2-16,0 3-1 15,0 2 1-15,0 0-2 16,13 3-5-16,8 6-9 16,4 1-5-16,1 3 0 15,-1 1-12-15,-1 2 4 16,-6 3 21-16,-5-1 5 16,-5 2 1-16,0 0 2 15,-3 0 4-15,-2 0 17 16,2 0 2-16,2 0-9 15,8 7 4-15,3 10-7 16,3 5-2-16,0 5-8 0,-2 5-2 16,-1 6 1-16,-3 4-2 15,-2 2-6-15,-4 2-38 16,-3-5-104-16,-4-4-432 16</inkml:trace>
  <inkml:trace contextRef="#ctx0" brushRef="#br0" timeOffset="17407.61">18853 10128 669 0,'0'0'49'15,"0"0"5"-15,0 0 74 16,0 0-23-16,0 0-26 16,0 0-13-16,23-3 13 15,9 3 1-15,22 0-42 16,25 0 11-16,33-9-8 16,33-8-24-16,23 0-10 15,17-3-7-15,5 2 2 16,-8 0-4-16,-9-1-2 0,-19 5-5 15,-20 2-3-15,-19 0 6 16,-23 4 5-16,-25 2-5 16,-25 1 2-16,-22 2 2 15,-14 1 2-15,-6 2-1 16,0 0-1-16,0 0-40 16,0 0-142-16,-9-5-247 15</inkml:trace>
  <inkml:trace contextRef="#ctx0" brushRef="#br0" timeOffset="18051.78">21301 9181 854 0,'0'0'179'0,"0"0"-144"16,0 0 41-16,0 0 11 15,0 0-29-15,0 0-18 16,-71-13-13-16,48 44-9 15,-3 13-8-15,-1 10 7 16,8 6 4-16,5 2 10 16,6 1-5-16,4 0-9 15,4-1-13-15,0-6 10 16,19-7-14-16,11-9-5 16,15-10-24-16,15-13-94 15,10-13-138-15,1-4-309 0</inkml:trace>
  <inkml:trace contextRef="#ctx0" brushRef="#br0" timeOffset="19002.14">21592 9540 942 0,'0'0'196'0,"0"0"-178"15,-94-1 92-15,68 7-14 16,2 13-55-16,6 7-15 15,6 5-3-15,8 1-5 16,4 2-10-16,0-2 1 0,13-4-6 16,8-5-3-16,4-4 0 15,8-9 0-15,3-6-30 16,1-4-17-16,-6 0-1 16,-8-6-6-16,-7-9 13 15,-8-5 21-15,-7-4 19 16,-1-1 1-16,0 1 6 15,-3-2 3-15,-7 5 8 16,3 7 0-16,2 5 1 16,5 8 30-16,0 1-18 15,0 0-28-15,0 0-2 16,7 7-16-16,13 10 16 16,8 1 11-16,5-2-11 15,5-5-3-15,0-5 0 16,1-6-34-16,-5 0-10 15,-1-10-2-15,-8-9-17 0,-9-5-17 16,-10-3 37-16,-6-1 46 16,-4 0 16-16,-17 0-15 15,-3 4 8-15,1 6-4 16,3 3 5-16,5 8-4 16,8 5 16-16,7 2-12 15,0 0-10-15,4 0 3 16,20 4-3-16,7 5 37 15,7 3-9-15,1-2-11 16,-1 3-14-16,-4 0 1 16,-4 2-3-16,-10 3-1 15,-4 3 0-15,-8 2 0 0,-7 2-1 16,-1 0 3-16,2-2 4 16,-1-4-5-16,6-5 1 15,4-3 1-15,7-7 4 16,7-4-7-16,7 0-2 15,2-4-9-15,-3-11-6 16,-5-5 5-16,-9-3 9 16,-6-4 3-16,-8-1 2 15,-3 1 5-15,0-4 7 16,-17 3-14-16,-6 3 1 16,-1 3 6-16,3 6-6 15,1 5 0-15,10 6-1 0,4 4 2 16,6 0-2-16,0 1 3 15,0 0-3-15,19-2-12 16,7 2 12-16,7 0 2 16,-2 0 0-16,-4 0-2 15,-8 0 1-15,-2 0 4 16,-7 0 8-16,0 11 5 16,-2 7 1-16,-2 5 1 15,-3 5 0-15,-3 5 8 16,2 2-14-16,-1 0 2 15,4-1-11-15,5-1-1 16,3-7-1-16,7-3-3 0,8-8-38 16,6-5-74-16,5-10-258 15,3 0-296-15</inkml:trace>
  <inkml:trace contextRef="#ctx0" brushRef="#br0" timeOffset="19470.97">22729 9492 745 0,'0'0'152'0,"0"0"37"16,0 0-39-16,0 0-69 15,-80-31-33-15,66 42 1 16,2 13-23-16,2 5-12 16,9 3-2-16,1-2-5 0,0-5-7 15,10-6-1-15,5-7 0 16,9-8-5-16,1-4-1 15,3 0-10-15,1-12-3 16,-4-11 6-16,-1-1 6 16,-3-1 8-16,-8 1 3 15,-5 4-1-15,-7 5 1 16,-1 3 26-16,0 5-5 16,0 3-1-16,0 2 4 15,0 2-14-15,0 0-11 16,0 5-2-16,3 15 0 15,6 9 7-15,3 9 1 0,4 4 0 16,0 5-3 0,-2 3 2-16,-2 0-4 0,3 1 2 15,-6-2 4-15,-3-3 2 16,-3-5-6-16,-3-5 0 16,-4-5 1-16,-22-5 3 15,-11-9 5-15,-15-9-1 16,-11-8-12-16,-9-5-1 15,-1-25-45-15,10-11-37 16,25-13-103-16,32-9-200 16,15-9-312-16</inkml:trace>
  <inkml:trace contextRef="#ctx0" brushRef="#br0" timeOffset="19613.53">22934 9492 1109 0,'0'0'253'15,"0"0"-222"1,0 0 5-16,0 0 6 0,0 0-42 16,0 0-9-16,-60-54-115 15,30 29-470-15</inkml:trace>
  <inkml:trace contextRef="#ctx0" brushRef="#br0" timeOffset="21071.48">15688 4629 170 0,'0'0'316'15,"0"0"-253"-15,0 0 79 16,0 0-3-16,0 0-11 15,0 0-14-15,0 0-61 16,0 0-44-16,0-11 14 16,0 11 1-16,0 0-3 0,0 0 3 15,0 0 2-15,0 0-1 16,0 0 1-16,0 0 5 16,0 0 6-16,-10 0 2 15,-18 0-1-15,-20 0-13 16,-22 0-20-16,-19 0 2 15,-20 1 4-15,-18 1-7 16,-13 1-3-16,-2-3-1 16,11 3 3-16,19 1 5 15,19 1 1-15,20 1-6 16,21 0-2-16,15-1-1 0,19-3 0 16,13-1-4-1,5 3-20-15,0 0-53 0,15 4-28 16,14-4-9-16,8-4-333 15</inkml:trace>
  <inkml:trace contextRef="#ctx0" brushRef="#br0" timeOffset="21751.1">15829 5347 13 0,'0'0'231'0,"0"0"-173"16,0 0-10-16,0 0-34 15,0 0-14-15,0 0-7 16,2-24-118-16</inkml:trace>
  <inkml:trace contextRef="#ctx0" brushRef="#br0" timeOffset="22321.09">15792 5191 488 0,'0'0'98'0,"0"0"-85"16,0 0 55-16,0 0 18 15,0 0 28-15,0 0-22 16,0 4-28-16,0-4 3 15,0 0-22-15,0 0 9 16,-10 0 7-16,-9 2-23 16,-12-1-22-16,-12 1-2 15,-11 0 9-15,-16 0-12 16,-9 2-11-16,-11 2 0 16,-8 0 3-16,-9 1 0 15,-1 2 1-15,-1 2-3 16,8-2 0-16,8-2-1 0,8 0 7 15,4 2-4-15,1-4 3 16,7-2-4-16,12 0 1 16,16-3 16-16,20 0-9 15,10 0-6-15,7 0-2 16,7-1 2-16,1-4 3 16,0 2-6-16,1-4-1 15,17 3-3-15,11-3-17 16,5 1-34-16,3 3-90 15,-4 1-265-15</inkml:trace>
  <inkml:trace contextRef="#ctx0" brushRef="#br0" timeOffset="23291.01">15892 5866 154 0,'0'0'30'16,"0"0"-22"-16,0 0 25 16,0 0 71-16,0 0-13 15,0 0-35-15,-2-3-1 16,1 3 7-16,-1 0 1 16,2 0 18-16,-1 0-19 15,1 0 9-15,0 0-21 16,0 0 1-16,0 0 9 15,-2 0-13-15,-1 0-3 16,-5 0-1-16,-8 0 8 16,-12 0-15-16,-12 3-12 15,-17 3-3-15,-17 3-1 0,-12 1-9 16,-13-3-8-16,-12-3-2 16,-4-2 6-16,-1-2-7 15,10 0 17-15,7 0-4 16,5 0 12-16,2-4-17 15,5 2-8-15,15 2 0 16,19 0 10-16,22 0 4 16,11 0-14-16,11 0-7 15,6 0 6-15,3 0-4 16,0 0-37-16,6 0-32 0,14 0 29 16,5 6-17-1,7 1-136-15,-1-1-146 0</inkml:trace>
  <inkml:trace contextRef="#ctx0" brushRef="#br0" timeOffset="24141.52">15859 6402 104 0,'0'0'96'0,"0"0"-87"0,0 0 43 16,0 0 13-1,0 0-1-15,0 0-20 0,-30 0 8 16,27 0-10-16,0 0 4 16,-2 0 7-16,0 1 30 15,-1 0-11-15,1-1 20 16,-1 0 6-16,0 0-7 15,-4 0-22-15,-4 0-6 16,-9 0 10-16,-10 0-27 16,-15 0-15-16,-19 0-3 15,-17 0-7-15,-19 0-12 16,-12 0-7-16,-11 0 13 16,-3 0 1-16,14 0 5 15,14 0-6-15,20 2-8 16,16 5 2-16,16 0-8 15,16-3 0-15,15-1-1 0,15-3 0 16,3 0-10-16,0 0-35 16,12 3-16-16,12-1 36 15,10-2-80-15,5 0-205 16,-2 0-508-16</inkml:trace>
  <inkml:trace contextRef="#ctx0" brushRef="#br0" timeOffset="25257.99">15832 9899 473 0,'0'0'52'15,"0"0"-31"-15,0 0 56 16,0 0 26-16,0 0 23 15,0 0-31-15,0 0-9 16,-67 11-48-16,10-4 3 16,-16 4-15-16,-15 1 16 15,-15 2-7-15,-6-1 3 16,-4-4 0-16,1 0 1 16,9-4 7-16,15-2-7 15,15 1-20-15,12-1-8 16,14 0-7-16,17-1 2 0,14-2-5 15,13 0-1-15,3 0 0 16,0 0-27-16,0 0-19 16,12 2-43-16,11 5 51 15,3-2-106-15,3-3-268 16</inkml:trace>
  <inkml:trace contextRef="#ctx0" brushRef="#br0" timeOffset="26094.32">15967 10638 544 0,'0'0'51'0,"0"0"-6"15,0 0 58-15,0 0-29 16,0 0 8-16,0 0-29 16,-2-4-26-16,2 4-9 0,0 0 29 15,-5 0 1 1,-4 0-12-16,-11 1-8 0,-13 8 1 15,-18 4-11-15,-21-1 8 16,-17 4 6-16,-13-2-5 16,-5-2-6-16,-2-2 1 15,12-3 2-15,8-2-3 16,10-4-4-16,13-1 0 16,11 0-8-16,16 0-8 15,18 0 5-15,14 0-5 16,7 0-1-16,0-1-7 15,0-1-27-15,3 2-25 16,14 0-88-16,6 0-75 16,1 0-168-16</inkml:trace>
  <inkml:trace contextRef="#ctx0" brushRef="#br0" timeOffset="26913.06">16002 11516 293 0,'0'0'126'0,"0"0"-30"16,0 0 37-16,0 0-19 15,0 0 5-15,0 0-39 16,-4 0-5-16,2 0-15 16,-1 0-8-16,-6 0-9 15,-10 0 12-15,-15 0-33 16,-20 8-5-16,-25 5 6 16,-24 3 7-16,-18 0 16 15,-18 1-13-15,0-3-19 16,14-2 4-16,21-4 16 15,32 0-14-15,26-4-8 16,23-3-9-16,15 1 3 16,6-2-5-16,2 0-1 0,3 0-24 15,21 0 14-15,12 0 8 16,14 1-38-16,-1-1-138 16,-11 0-398-16</inkml:trace>
  <inkml:trace contextRef="#ctx0" brushRef="#br0" timeOffset="29038.93">15945 11993 289 0,'0'0'192'15,"0"0"-182"-15,0 0 16 16,0 0 51-16,0 0 8 16,0 0-16-16,0 0 0 15,0 8 16-15,-1-8-2 16,-2 0-14-16,-4 2-5 0,-8 0-12 15,-11 2-7-15,-13 1-20 16,-13-1 3-16,-18 0-2 16,-16 3 5-16,-13 2-13 15,-5-3 10-15,-1 4 13 16,8-5-30-16,12 0 20 16,17-3-11-16,18-1-11 15,19-1 2-15,14 0-11 16,9 0 3-16,8 0-2 15,0 0 2-15,0 0-3 16,0 0-5-16,0 0 5 16,0-2-2-16,0 1 2 15,5 1 0-15,3 0-1 16,1 0 1-16,3 0 0 16,-2 0-13-16,-2 0-77 0,-2 0-127 15,-6-2-342 1</inkml:trace>
  <inkml:trace contextRef="#ctx0" brushRef="#br0" timeOffset="30763.88">13877 9542 825 0,'0'0'99'0,"0"0"28"16,0 0 4-16,0 0-42 16,0 0-3-16,0 0-16 15,0 0-24-15,-32-17-17 16,17 17-11-16,-7 8-4 16,-3 10-2-16,-3 5 3 15,4 5-2-15,4 3-1 16,4 5-2-16,8 1 5 15,5-1 1-15,3 2-12 16,0-3 13-16,14-1-11 16,9-4-3-16,8-4-1 15,5-7 6-15,6-5-8 16,1-7 3-16,3-4-2 16,-4-3-1-16,-3 0-3 15,-5-6-3-15,-7-5-1 0,-9-5 7 16,-3 1 1-16,-8-4 2 15,-2-2-2-15,-5-3 1 16,0 2 4-16,0 0-6 16,0-3 1-16,-3 1 2 15,-5 0-1-15,-2-1-2 16,3 0 2-16,-4-1-1 16,-2 4 0-16,-1 2-1 15,-2 3 0-15,1 1 1 16,-3 4-1-16,1 0 2 15,0 4 0-15,0 1-2 16,-1 2 0-16,5 2 0 0,-2 0-3 16,0 3 3-1,-3 0-4-15,-4 1-28 0,2 15-54 16,-3 0-98-16,-1 1-403 16</inkml:trace>
  <inkml:trace contextRef="#ctx0" brushRef="#br0" timeOffset="31650.31">14153 10300 608 0,'0'0'195'0,"0"0"-153"16,0 0 134-16,0 0-84 0,0 0-32 16,0 0 16-16,0 0-26 15,-96 4-19-15,73 7-6 16,-1 4 10-16,2 4 8 16,2 6-6-16,3 6-21 15,1 4 6-15,5 4 8 16,3 0-5-16,7-2-6 15,1-3-2-15,0-2-1 16,7-4-7-16,10-1-2 16,1-7 1-16,6-3-8 15,4-4 0-15,5-8-17 16,7-5-27-16,6 0-53 16,-2-5-185-16,-5-13-480 0</inkml:trace>
  <inkml:trace contextRef="#ctx0" brushRef="#br0" timeOffset="32048.51">14286 10528 917 0,'0'0'199'16,"0"0"-183"-16,0 0 13 15,0 0 64-15,0 0-25 16,0 0-20-16,-58 84-12 16,58-57-19-16,0-3 2 0,0-2-4 15,9-4-10-15,3-5 3 16,0-6-4-16,0-6 0 16,3-1-4-16,-3 0 0 15,1-10-2-15,-7-7 2 16,-6-1 0-16,0-4 3 15,-4-4-3-15,-14 2 2 16,1 2 2-16,-2 3 0 16,4 5 4-16,-1 8-2 15,1 2 1-15,-2 4-6 16,4 0-1-16,-2 4-2 16,3 8-14-16,3 8-63 15,5-1-112-15,2-1-326 0</inkml:trace>
  <inkml:trace contextRef="#ctx0" brushRef="#br0" timeOffset="32687.23">14313 11252 593 0,'0'0'52'0,"0"0"72"16,0 0 79-16,0 0-91 15,0 0-7-15,-89-10-26 16,69 10-25-16,1 8-9 15,0 6-3-15,-1 2 4 16,5 3-15-16,-1 6-4 0,8 2-5 16,4 3-3-16,2 3-8 15,2 1 8-15,0 1-13 16,9 1-2-16,8 0-4 16,2-5-2-16,5-3-3 15,7-12-31-15,4-6-59 16,6-7-96-16,0-3-248 15</inkml:trace>
  <inkml:trace contextRef="#ctx0" brushRef="#br0" timeOffset="33050.25">14451 11473 972 0,'0'0'182'0,"0"0"-169"0,0 0 86 16,0 0-19-16,-80 41-31 16,67-18-8-16,9 1-13 15,4-3-15-15,0-3-10 16,12-2 1-16,11-7 0 16,7-6-4-16,8-3-4 15,2-2-18-15,-6-15-37 16,-4-3 7-16,-17-2 26 15,-8-2 21-15,-5 1 5 16,-6 3 14-16,-14 0-5 16,-5 5 11-16,-2 3-2 15,-1 3 8-15,0 6-13 0,-1 3-2 16,2 0-8-16,4 0-3 16,3 8-44-16,12 5-65 15,7 0-248-15,1-1-437 16</inkml:trace>
  <inkml:trace contextRef="#ctx0" brushRef="#br0" timeOffset="33893.41">14346 11876 693 0,'0'0'99'0,"0"0"17"16,0 0 48-16,0 0-72 15,0 0 0-15,0 0-37 16,-96 17 1-16,79 0-10 16,2 6-2-16,0 8-7 15,3 2-13-15,4 2 4 16,1-1-5-16,6-2-6 16,1-2 7-16,0-3-7 15,0-4-8-15,0-2-3 16,6-4 2-16,5-3-3 15,0-1-2-15,4-3-1 16,3-5 2-16,6-2-6 0,5-2 2 16,6-1-12-1,-1 0-5-15,-6 0 0 0,-7 0-1 16,-12 0 4-16,-6 0 13 16,-3 0 1-16,0 0 2 15,0 0-1-15,0 0 7 16,0 0-5-16,0 0 7 15,0 0-6-15,0 0-3 16,0 0 1-16,0 0 2 16,0 0-4-16,0 0 0 15,0 0 0-15,0 0-13 16,0-1-29-16,-7-2-53 16,-5-6-404-16</inkml:trace>
  <inkml:trace contextRef="#ctx0" brushRef="#br0" timeOffset="35039.64">14131 12069 643 0,'0'0'73'0,"0"0"2"0,0 0 84 15,0 0 10-15,0 0-59 16,0 0-72-16,67-41-12 16,-43 16-9-16,-3-3 6 15,2-5 3-15,-4-2-5 16,-6-1-9-16,-2 4-2 16,-8 5-7-16,-3 9 5 15,0 6 8-15,0 6 3 16,0 4-7-16,-5 2 2 0,-4 0-12 15,-3 8 0 1,-4 12-1-16,1 6 2 16,6 6 4-16,0 6-1 0,6 3-1 15,0 2 3 1,3 0 13-16,0 1-7 0,0-2 4 16,0 4-12-16,0-3 2 15,0 3 3-15,6-3-6 16,3 1 0-16,-2-4-2 15,0-4-2-15,-6-4 2 16,-1-6-2-16,0-6 1 16,0-7-2-16,0-6 2 15,-6-3-1-15,1-4 3 16,-5 0 1-16,0 0 4 16,-2-2-8-16,0-3 7 15,7-2-2-15,4 0-6 16,1 1 9-16,0-4-9 0,15 0-1 15,13-3 1-15,12-1 0 16,7 2 0-16,3-2 1 16,-1 3-1-16,-4 0 0 15,-7 1-2-15,-8 3 1 16,-13 3-1-16,-8 1-2 16,-9 3 4-16,0 0 3 15,0 0-3-15,0 0 4 16,-15 0 1-16,-16 1 5 15,-17 8-5-15,-10 1-3 16,-1 1 7-16,2 1-6 16,12-4-3-16,12 2 2 0,11-4 2 15,11-2 2-15,8-3-5 16,3-1-1-16,0 2 0 16,5-2-1-16,25 0 2 15,15 0 0-15,11-6 10 16,5-5-9-16,-4 0 2 15,-12 0-4-15,-11 2-1 16,-13 1 1-16,-10 4 1 16,-7 3 12-16,-4 1 7 15,0 0-3-15,0 0-3 16,0 0-14-16,0 0-1 16,0 0-16-16,0-1-50 15,0-3-65-15,0-4-201 0</inkml:trace>
  <inkml:trace contextRef="#ctx0" brushRef="#br0" timeOffset="41458.64">13754 4234 606 0,'0'0'228'16,"0"0"-208"-16,0 0 34 15,0 0 77-15,0 0-66 16,0 0-13-16,0 0-19 16,-54 0-2-16,42 2 1 15,-1 2 7-15,-2 2 18 16,-5 5-17-16,-3 1-11 15,-1 5-7-15,3 3-2 16,0 3 3-16,6 4-12 0,0 4-2 16,4 3 1-16,4 1-5 15,6 0 4-15,1-1 1 16,0-3-8-16,0-3 7 16,5-5-8-16,6-3 4 15,0-5-5-15,6-2 0 16,4-5-8-16,8-8-65 15,5 0-127-15,-1-5-305 16</inkml:trace>
  <inkml:trace contextRef="#ctx0" brushRef="#br0" timeOffset="41877.87">13743 4497 582 0,'0'0'142'15,"0"0"-126"-15,0 0 55 16,0 0 100-16,0 0-65 16,-34 83-66-16,33-61 4 15,1-1-14-15,0 1-15 16,0-3 0-16,4-1-6 15,11-4 5-15,1-5-8 16,5-7 3-16,4-2 5 16,2 0-5-16,-1-8-2 15,-4-9-7-15,-7 1 0 0,-9-5 0 16,-6 0 2-16,0-3 0 16,-5 1 6-16,-12 2-8 15,0 2 7-15,-2 7 3 16,1 4 3-16,5 4 2 15,-2 4-7-15,3 0-8 16,0 0 0-16,-3 4-1 16,0 6 0-16,-1 0-4 15,0 5-77-15,2-4-224 16</inkml:trace>
  <inkml:trace contextRef="#ctx0" brushRef="#br0" timeOffset="42593.1">13731 5079 651 0,'0'0'95'16,"0"0"39"-16,0 0 41 16,0 0-100-16,0 0-16 15,0 0 5-15,-67-8-4 16,48 12-12-16,-3 9-16 15,2 4-1-15,-1 6-5 16,8 6-6-16,1 2-6 16,4 4-1-16,5-2 3 0,3 0-1 15,0-5-5 1,0-4-5-16,11-3-1 0,4-7 1 16,0-4-4-1,1-4 0-15,-1-6-2 0,1 0 2 16,1 0-2-16,-2-10-18 15,-3-4-30-15,-3-5-82 16,-4 1-138-16,-3 3-446 16</inkml:trace>
  <inkml:trace contextRef="#ctx0" brushRef="#br0" timeOffset="43042.38">13825 5309 851 0,'0'0'49'15,"0"0"58"-15,0 0 16 0,0 0-52 16,0 0-13 0,0 0-17-16,-80 61-14 0,75-44-3 15,2 0-5-15,3-3-6 16,0-1-4-16,0-5 0 16,8 0-7-16,10-7-2 15,2-1 9-15,2 0-5 16,0-7-1-16,-3-7-3 15,-7-4 1-15,-6-1-2 16,-6-1 2-16,0-1-2 16,-7 4 3-16,-11 2-2 15,-2 5 4-15,0 3-3 16,-1 3-1-16,4 1 0 16,4 3-4-16,7-2-61 15,6 1-109-15,0-5-393 0</inkml:trace>
  <inkml:trace contextRef="#ctx0" brushRef="#br0" timeOffset="43437.92">13565 4920 498 0,'0'0'115'16,"0"0"-79"-16,0 0 56 16,0 0 26-16,0 0 1 15,0 0-38-15,13 10 23 16,12-1-36-16,9-4 9 15,8-3-17-15,6-2-22 16,0 0-14-16,-2 0-16 16,-4-3 1-16,-8-3-5 15,-9 3-4-15,-12 1 0 16,-9 2 0-16,-4 0 0 16,0 0 0-16,0 0 0 15,0 0 0-15,-9 0 0 0,-3 0-5 16,-6 10-99-16,1-3-261 15</inkml:trace>
  <inkml:trace contextRef="#ctx0" brushRef="#br0" timeOffset="44066.05">13806 5509 787 0,'0'0'57'16,"0"0"5"-16,0 0 82 15,0 0-51-15,-79 52-31 16,61-31-12-16,4 6-27 0,3 3-8 16,2 2 20-16,4 0 4 15,2 0-13 1,3-1 1-16,0-5-9 16,0 0 1-16,6-8-19 0,6-2 8 15,6-5-8-15,3-8-31 16,7-3-97-16,-1 0-208 15,2-14-425-15</inkml:trace>
  <inkml:trace contextRef="#ctx0" brushRef="#br0" timeOffset="44403.95">13848 5765 945 0,'0'0'124'15,"0"0"-119"-15,0 0 71 16,0 0 8-16,0 0-26 16,-49 73-17-16,49-56-7 15,0-2-11-15,10-3-14 16,9-2-4-16,5-8 2 16,1-2-6-16,4 0-1 15,-7-3-18-15,-2-8-12 16,-11-3 8-16,-9 0 22 15,0 0 8-15,-6-1-7 16,-15 6 12-16,-2 1 6 16,-2 4 2-16,0 2-5 0,4 1-7 15,7 1-4-15,8-1-4 16,5 1-1-16,1-1-20 16,0-4-117-16,7-2-318 15</inkml:trace>
  <inkml:trace contextRef="#ctx0" brushRef="#br0" timeOffset="44847.72">13479 5495 508 0,'0'0'122'15,"0"0"-58"-15,0 0 95 16,0 0 7-16,0 0-68 15,0 0-22-15,67-7 9 16,-23 0-41-16,5-3-17 16,3 0-13-16,-3-1-10 0,-3 2 1 15,-7 2-5-15,-9 2 5 16,-13 3-5-16,-6 2 2 16,-9 0-5-16,-2 0 2 15,0 0-4-15,0 0 5 16,0 0 1-16,0 0 4 15,-2 0-5-15,-1 5 0 16,0 1-61-16,-2-3-193 16,-3-2-412-16</inkml:trace>
  <inkml:trace contextRef="#ctx0" brushRef="#br0" timeOffset="45635.7">14040 6172 832 0,'0'0'53'0,"0"0"29"16,0 0 40-16,0 0-66 15,0 0 1-15,-83-7-13 16,56 20 4-16,-1 5-17 16,-1 4-9-16,5 8 6 15,5 4-5-15,8 2-1 16,4 4 0-16,6-2 10 15,1-4-13-15,0-4-7 16,4-6-1-16,9-5-10 16,7-4-1-16,4-2 0 15,10-8-35-15,5-5-134 16,1 0-340-16</inkml:trace>
  <inkml:trace contextRef="#ctx0" brushRef="#br0" timeOffset="45962.88">14127 6433 164 0,'0'0'1010'0,"0"0"-993"16,0 0 0-16,0 0 52 15,0 0 29-15,-87 67-34 16,80-46-31-16,7-6-20 15,0-2-2-15,9-3-5 0,14-6-6 16,7-4 2 0,6 0 3-16,-1-3-5 0,-10-11-5 15,-9-3 5-15,-8 0 0 16,-8 0 2-16,0 3-2 16,-20 4-6-16,-9 6 5 15,-10 4 1-15,-6 0-1 16,-3 1-2-16,5 12-48 15,9-2-149-15,10-1-464 16</inkml:trace>
  <inkml:trace contextRef="#ctx0" brushRef="#br0" timeOffset="47832.08">16702 5585 674 0,'0'0'63'16,"0"0"10"-16,-89 0 121 16,41 0-102-16,-8 0-24 15,-2 0-20-15,7 0-16 0,10 0-2 16,14 0 4-16,12 0 9 15,9 0-5-15,6-10-14 16,0-7 0-16,1-6-21 16,19-5-1-16,8-3-2 15,4-6 0-15,2 0-7 16,-1-2-17-16,-5 5 11 16,-4 8 0-16,-6 5 13 15,-9 10 1-15,-6 6 1 16,-3 2 1-16,0 3 13 0,0 0 16 15,0 0-8 1,0 0-9-16,0 0-5 16,0 10-10-16,0 13 0 0,0 9 3 15,0 8 9-15,0 5 4 16,0 6 1-16,1 1-7 16,5 0 1-16,1 0-10 15,-1-6 1-15,-2-6-2 16,0-4-4-16,4-7-56 15,3-11-164-15,4-10-398 16</inkml:trace>
  <inkml:trace contextRef="#ctx0" brushRef="#br0" timeOffset="48039.94">16821 5366 1151 0,'0'0'114'16,"0"0"-106"-16,0 0 74 15,0 0-21-15,0 0-35 16,0 0-23-16,-13 6-3 16,13 12-10-16,0 3-174 15,0 2-389-15</inkml:trace>
  <inkml:trace contextRef="#ctx0" brushRef="#br0" timeOffset="48222.14">16894 5800 1129 0,'0'0'137'0,"0"0"-123"16,0 0 49-16,0 0 7 15,0 0-34-15,0 0-36 16,11-5-4-16,19-6-69 16,4-7-330-16</inkml:trace>
  <inkml:trace contextRef="#ctx0" brushRef="#br0" timeOffset="48468.65">17191 5174 864 0,'0'0'359'16,"0"0"-338"-16,0 0 4 16,0 0 10-16,-25 83 81 15,22-19-43-15,1 4-30 16,2 4-11-16,0 2-17 15,0-2-15-15,0 0 0 16,0-1-37-16,0-3-198 0,0-2-764 16</inkml:trace>
  <inkml:trace contextRef="#ctx0" brushRef="#br0" timeOffset="49815.92">17140 10768 986 0,'0'0'67'0,"0"0"-15"16,0 0 46-16,0 0-36 16,-96-10-12-16,57 10-12 15,-6 0 4-15,-7 5-18 16,-3 5-7-16,4-4 5 16,9-2-11-16,14-2 11 15,11-2-9-15,10 0-4 16,7-2 2-16,0-16-11 15,3-6 1-15,19-9-3 0,11-4-4 16,6-5-11 0,-2-1-4-16,-6-2 7 0,-2 3 4 15,-7 0-6-15,-7 9 15 16,-6 6 1-16,-2 8 2 16,-7 5-2-16,0 7 10 15,0 3 8-15,0 4 3 16,0 0-9-16,0 0-4 15,0 7-8-15,-8 19 0 16,2 12 8-16,-2 10 6 16,5 1 0-16,3 3 0 15,0-1-1-15,0-3-2 16,0 1-2-16,0-2-8 16,0-3 0-16,6-2-1 15,3-8-5-15,1-6-28 0,4-8-46 16,4-12-184-16,1-8-489 15</inkml:trace>
  <inkml:trace contextRef="#ctx0" brushRef="#br0" timeOffset="50021.38">17314 10568 1232 0,'0'0'61'0,"0"0"-56"16,0 0 16-16,0 0-3 15,0 0-14-15,0 0-4 16,-27 44-19-16,31-21-176 16,11 0-404-16</inkml:trace>
  <inkml:trace contextRef="#ctx0" brushRef="#br0" timeOffset="50217.05">17408 10869 1189 0,'0'0'104'0,"0"0"-91"15,0 0 99-15,0 0-74 16,0 0-18-16,0 0-20 15,-6-39-16-15,29 23-144 16,7-2-341-16</inkml:trace>
  <inkml:trace contextRef="#ctx0" brushRef="#br0" timeOffset="50442.53">17675 10398 1226 0,'0'0'146'15,"0"0"-144"-15,0 0 59 16,-2 109 24-16,2-63-34 16,3 4-5-16,5 2-23 15,-2 4-13-15,-1 7-10 16,-5 5-20-16,0 4-92 15,-19 2-433-15</inkml:trace>
  <inkml:trace contextRef="#ctx0" brushRef="#br0" timeOffset="57307.91">12526 3205 828 0,'0'0'183'16,"0"0"-147"-16,0 0 87 15,0 0-13-15,0 0-38 16,0 0-16-16,0 0-13 15,-30 8-26-15,30 20-3 16,0 12 39-16,9 6-28 16,3 7-4-16,1 6 5 15,-1 7-12-15,0 6 10 0,-3 8-7 16,-4 2-8-16,-2 4-6 16,-3 1 5-16,0-1-3 15,0 3 6-15,-5 1 1 16,1 0-3-16,-1 0 0 15,4 3-2-15,1 2-6 16,0 3 9-16,0 6-7 16,0-1-2-16,0 2 1 15,0 0 3-15,0-1-4 16,1 2 0-16,-1-1 1 16,0 1-1-16,0-1 0 15,0-2 1-15,0 5-2 0,0 3 2 16,-1-1 1-16,-8-1-2 15,4-3-1-15,1-5-2 16,-1-1 1-16,-1-1 1 16,3-3 0-16,0 0-1 15,-1 0 2-15,1 0 1 16,2 5-1-16,-1-1-2 16,1 4 1-16,-1-2-1 15,-1-5 1-15,3 1-1 16,0 2 3-16,0 0-3 15,0 2 2-15,0 3-1 16,0 2 0-16,0 6 0 16,2 0 4-16,2-1-2 15,1 2-2-15,-4-4-3 0,2-2 3 16,0 3 0-16,-3-4 0 16,1-2 2-16,2 4-2 15,-1 1-2-15,1 3 2 16,3 0 2-16,-2-1-2 15,5-5 1-15,-1 2-3 16,1-2 2-16,1-2 0 16,2 1 2-16,-3 0-2 15,-1 6-1-15,-3 3 1 16,-2 3 0-16,-1 0 0 16,-1 0 0-16,-1-2 1 0,3-1-1 15,0-1 0 1,2-3 0-16,1 1 0 0,0 3 0 15,4 1 1-15,-2 0-1 16,-2 2 0-16,-2 0 1 16,-4-1 1-16,0 0-2 15,0 0 0-15,0 0 1 16,-1-1 1-16,-2 1-1 16,1 0-1-16,2-4 0 15,0-2 1-15,0-3 0 16,0-5-1-16,6-2 0 15,4-3 0-15,3-3 1 16,-3-1-1-16,2-4 0 16,-3 0 0-16,-3 0 0 0,6-2 0 15,-6-5 3-15,3-7-5 16,-2-10 3-16,5-9-2 16,-1-6 0-16,2-8 1 15,-3-11 0-15,1-7 0 16,-1-6 0-16,-2-7-1 15,-4-4 0-15,-2-4 1 16,-2-3 2-16,0-1-1 16,0 0 1-16,0 0 1 15,1 0 1-15,-1 0 2 16,0-5-4-16,2-3-2 16,-1 0 1-16,1 2-1 15,-2 3 0-15,0-1 0 0,0 3 1 16,0-2-1-1,0 1-2-15,0 2 2 0,1-1 0 16,1 1-4-16,-1-1 1 16,2-1-1-16,0 2-1 15,-3 0 4-15,0 0 0 16,0 0-1-16,0 0 2 16,0 0-1-16,3-1 0 15,3-2 1-15,6-1 1 16,4-4-1-16,1 1-2 15,4-4-8-15,-2 2 3 16,1-1 4-16,3 0-1 16,-2 1-6-16,-1 1 2 0,1 1 1 15,-1-2 4 1,6 1-6-16,-2-2-5 0,1-1 0 16,2 0-1-16,-5-2 6 15,-1 3 2-15,-1-2 6 16,-4 5 1-16,-1 3 0 15,0-1 0-15,-2 0-1 16,2-1 1-16,3-1-1 16,0 1-1-16,0-2-2 15,1 0-1-15,-1 3 2 16,0-2 0-16,-3 4 2 16,1-2 1-16,-5 2 0 0,2 2 0 15,-2-3 0 1,-4 2-1-16,3 1 1 0,0-2-1 15,-1 2 1-15,2-1-1 16,0-1 1-16,-2 2 0 16,3 1 1-16,-5-1-1 15,2-2-1-15,1 2 1 16,-2-2 0-16,1 3 0 16,-1 0 0-16,0 0 0 15,1 0-6-15,0 0 1 16,2 0-2-16,-2 0 5 15,1 0 1-15,3 2-6 16,0 0 6-16,0 1 1 16,3 1 0-16,0 0 0 15,3 2-1-15,0 1 1 0,2 0 0 16,4 2 0-16,4 1 1 16,1-4-1-16,2 5 0 15,3-3 1-15,1 0-1 16,7 1 0-16,2-2 0 15,4 1 2-15,4 0-2 16,4 3 0-16,12-1 3 16,7 0 0-16,6 0-6 15,6 2 3-15,4-2-1 16,5 1-1-16,6-1 1 16,9 0-2-16,3 2 6 15,5-3-3-15,2 3 0 0,6-3 1 16,5 1 0-1,1 0 3-15,8 0-3 0,-2-2-2 16,0 2 0-16,2 2-3 16,3-1 8-16,3 3-4 15,7 0 0-15,4 0 0 16,7 0 4-16,3 0-4 16,0-1-5-16,3 0 2 15,3-1 3-15,1 1 5 16,0 0-4-16,3-1 0 15,3 1-2-15,1 2 1 16,1-1-1-16,2-2 0 16,2 2 1-16,1-2 2 0,-8-3-1 15,-5 1-1 1,-16-3-3-16,-14 1 1 0,-16-1 2 16,-17-2 1-16,-17 1 0 15,-15-1 7-15,-10 1-6 16,-10-1 2-16,-7-2-4 15,-3 0 3-15,-9 0-6 16,-5 0 3-16,-9-2-9 16,-10 1 8-16,-6-2-1 15,-9 0 1-15,-2 0 2 16,-1 0 1-16,3 0 3 16,3 0-5-16,7 0-1 15,4 0-2-15,4 0 0 16,0 0 2-16,1 0-6 0,-1 0 5 15,-1 0 2-15,-1 0 0 16,2 0 0-16,-1 0 0 16,0 0 0-16,7 0 0 15,7 0 0-15,10 0-1 16,9 0-4-16,12 0-8 16,9 0 8-16,5 0 2 15,6 2 2-15,0 4-1 16,-2 0 4-16,-3 0-1 15,-5 1 0-15,-1-2 1 16,-5 0-2-16,-8-1 0 16,-7 0-2-16,-9 2 1 15,-8-2-2-15,-3 2 3 0,-7 1 0 16,-2-2 0-16,-2 2 1 16,-3 0-1-16,-4-1 0 15,-7-3 0-15,-2-1 0 16,-6-2-1-16,-1 0 1 15,0 0 3-15,0 0 4 16,0 0 6-16,0 0-6 16,0 0 2-16,0 0-6 15,0 0-2-15,0 0 2 16,0 0-3-16,0 0 3 0,0 0 1 16,0 0-1-1,0 0 7-15,0 0 0 0,0-5-7 16,0 0 5-16,-3 0-7 15,-2 1 4-15,0-2-1 16,1 0 4-16,-1 0-5 16,0-3 1-16,1 4-2 15,-1-1-1-15,1 2 2 16,1-2 4-16,0 2-3 16,2-1-1-16,-1 0 3 15,2 2-6-15,0 0 4 16,0 0-4-16,0 3-2 15,0-3 2-15,0 3 3 16,0 0-2-16,-1 0 1 16,1 0-1-16,0 0-1 0,0 0 0 15,0 0-3 1,0 0-1-16,0 0 2 0,0 0 2 16,0 0 0-16,0 0-3 15,0 0 4-15,0 0-1 16,0 0 0-16,0 0 4 15,0 0-2-15,0 0-2 16,0 0 1-16,0 0 1 16,0 0-1-16,0 0-1 15,0 0 0-15,0 0 0 16,-2 0 0-16,2 0 0 16,0 0 0-16,0 0 1 0,0 0 2 15,-1 0-2 1,1 0-1-16,0 0 1 0,-2 0 0 15,1 0-1-15,1 0-1 16,0 0-1-16,0 0 0 16,0 0 1-16,-2 0 1 15,2 0-6-15,0 0-5 16,-1 0-18-16,1 0-12 16,-5 0-22-16,-2 0-21 15,-5 0-86-15,-6-3-86 16,-2 2-102-16,-2 0-208 15</inkml:trace>
  <inkml:trace contextRef="#ctx0" brushRef="#br0" timeOffset="60226.14">21843 14825 402 0,'0'0'130'0,"0"0"-111"15,0 0 94-15,0 0-18 16,0 0 39-16,0 0 51 16,-20 0-69-16,20 0-52 15,0 0-11-15,0 0-27 16,0 0-10-16,0 6-9 15,13 3 3-15,13 1 15 16,18-1-9-16,14-2-1 16,16 1-2-16,7-3-13 0,4-2 0 15,-6-2-6 1,-9-1-37-16,-6 0 1 0,1 0 42 16,2 0 6-1,12 0 16-15,5-7-19 0,8-3 13 16,8 1 2-16,7 0 1 15,10 4-14-15,0-2 8 16,-3 0-8-16,-7 0-3 16,-16-1 4-16,-16-1-4 15,-14-1 2-15,-15 1-3 16,-14 0 13-16,-13 2-4 16,-4 0-4-16,-6 0 13 0,0 1 1 15,-2 0-16 1,-1 3 0-16,-1 1-3 0,-1-3 0 15,1 2 0-15,7-2-1 16,3-3 2-16,4-1-2 16,3-2 2-16,-4-1-1 15,-1 0 6-15,-7-2 11 16,2 1 11-16,0-2-7 16,0-2-5-16,1-3-3 15,-1-4-5-15,0-2-3 16,0-4 3-16,0-6 7 15,1-6-10-15,-4-8-3 16,1-5-2-16,-7-8-1 16,-2-6 0-16,-1-5-1 15,0-5 2-15,-14-5-1 0,-3-8 1 16,-3-1 0 0,-1-5-1-16,-1 0 0 0,4-1 0 15,2-1 0-15,7-3 2 16,6 1-2-16,3-3 8 15,0-2-1-15,15-2-2 16,5-6 4-16,3 1-9 16,-5 0 0-16,0 0 0 15,-8 3-6-15,-4 1 4 16,-6-2-1-16,0 0-1 16,0-2 4-16,0-2 1 15,-3-6 0-15,0 4 1 0,3-1-2 16,0 3 1-16,0 3 1 15,12-2 1-15,0 1-3 16,-3 0 1-16,-2 0-1 16,-5-3 1-16,-2 0 3 15,0 1-4-15,0 5 2 16,-7 4-1-16,-1 2 1 16,5 1 0-16,1 0 0 15,2-1-1-15,0 1 6 16,4-2-4-16,8-3 1 15,1 1 0-15,-4 2 0 16,0 5 0-16,-2 5 2 16,-5 2-6-16,-2 2 0 15,0 1 1-15,0-1 0 16,0 1 1-16,0 1-2 0,0-3 0 16,0-3 0-16,3 2 1 15,3 1 1-15,-2 2-2 16,-1 7 1-16,-3 0-1 15,0 1 0-15,-1 1 0 16,-11-4-2-16,-5-2 2 16,5 1 0-16,2-5 0 15,1-4 1-15,5-2-3 16,1-2 0-16,1-2 2 16,2 3 1-16,0 0 2 15,0-1-3-15,0-3 0 16,0-1-1-16,0-6 1 0,0-6 0 15,-6-7-2-15,0 0 0 16,-6-5-1-16,3 4 3 16,-1 4-3-16,-4 1 3 15,2 2 0-15,-2 1 0 16,-3 2 0-16,-4-4 0 16,-3 0 0-16,-2 0-2 15,-2 1 1-15,-1 6 1 16,0 4-3-16,1 2 0 15,3 3 3-15,-1 6-2 0,1 7 3 16,-2 6-1 0,0 5 0-16,-3 5-1 15,-4 1-2-15,1 5 2 0,1 8-1 16,2 7 2-16,1 3-2 16,4 2-2-16,4 3 0 15,0 2 3-15,6 5-4 16,0 1 5-16,3 4-1 15,3 3 2-15,1 5-4 16,3 3 3-16,4 1-1 16,-1 5-4-16,2-1-7 15,0 4-4-15,0 1-7 16,0 4 19-16,0-3-9 16,0 2 9-16,0-1 3 15,0-3 0-15,0-1-2 0,0 0 3 16,-3-3-4-16,-2-1 4 15,-1 0 0-15,-1-1-1 16,-2 2 1-16,0 2 0 16,-3 4-2-16,2 3-8 15,-1 4 1-15,-3 2 7 16,-3 1-4-16,-4 0 5 16,-1 1 1-16,-1 8 0 15,2-4 3-15,1 2-3 16,2-1 0-16,-6 0 0 15,-3 0 1-15,-6 4 1 16,-6 3-4-16,-7 3 2 16,-5-1-1-16,-8 2-3 0,-8 0 3 15,-3-3-8 1,-5 1 5-16,-4-1-9 0,-5-3 10 16,-4 0 1-16,-3-2-7 15,-3-4-1-15,-6 0 10 16,-1 0-1-16,-2-3 2 15,-1 3-5-15,0-2 4 16,1 2 0-16,-5 0 0 16,-2-1-1-16,-6 0-1 15,-5 1 4-15,-4-1 3 16,-6 2-4-16,-5-1 1 16,2-1-2-16,-3 0-9 15,5 1 8-15,2-3-3 16,0 2 2-16,5-2 4 0,3 2-4 15,2 2 4-15,1 1-2 16,1 1 4-16,-1 0-4 16,1-1-1-16,6 0 0 15,0-1-1-15,1-3 2 16,0 1-4-16,-1-4 2 16,3 0 3-16,2 0-1 15,-1 0 0-15,1 4 2 16,-2 3-2-16,-1 2 1 15,0 4-1-15,0 3-2 16,-1-1 2-16,-5 1-1 16,0-2 1-16,-3 0 4 15,0-2-4-15,-5 1 0 0,-3-1-1 16,-3-2 2-16,-6-2-2 16,2 1-6-16,-3-1 7 15,-3-2 0-15,-5-1 1 16,-3-1 0-16,-5 2-1 15,-2-1 1-15,-1-2 5 16,0 2-6-16,2-3-2 16,0 0-1-16,1-1 2 15,4-1 2-15,2 0-1 16,1 0 2-16,6 0 6 0,4 0-8 16,7 0-3-1,7 0 3-15,6-1 0 0,4-3 0 16,6 1 0-1,9 0 2-15,11-1-1 0,7-2 0 16,11 1 0-16,7-2-1 16,9 1 2-16,6 1-4 15,5-1 2-15,8 3 0 16,5 0-1-16,6 3 1 16,3 0-2-16,2 0 1 15,11 0 1-15,-3 0-1 16,5 0 0-16,-2 0 2 15,-2 0-2-15,-2 0 1 16,-5-1-3-16,-4-4 2 16,-3 4 0-16,-6-2-2 15,-8 2 0-15,-5-1-2 0,0-1-13 16,-1 1 12-16,1-5 6 16,-1 1 4-16,-4-3-4 15,4 2-3-15,2 0 3 16,4 2 0-16,7-1 1 15,3 3-1-15,0 1 0 16,3-1 0-16,6 3 0 16,5-1 0-16,8 1 4 15,4-2 1-15,0 2 4 16,0 0-6-16,0 0-1 16,0 0 1-16,0 0-1 15,0 0-2-15,0 0 0 16,0 0 0-16,0 0-2 15,0 0 0-15,0 0-10 0,0 0-23 16,0 2-92-16,0 5-55 16,-2 1-525-16</inkml:trace>
  <inkml:trace contextRef="#ctx0" brushRef="#br0" timeOffset="61560.32">24039 6640 541 0,'0'0'146'16,"0"0"-41"-16,0 0 79 0,0 0-27 15,0 0-50-15,0 0-12 16,0 0-32-16,-4 0-5 16,29 0-23-16,20 0 8 15,22 0 7-15,27 3-17 16,31 0-4-16,24 0-4 16,22-2-9-16,11-1-16 15,13 0-1-15,4 0 1 16,8 0 14-16,-7 0-8 15,-14-4-4-15,-19-4 0 0,-31-3-4 16,-26-1 2-16,-30 4 0 16,-25-1 11-16,-24 3-4 15,-16 2-1-15,-12 1 2 16,-3-1 9-16,0 1-3 16,0-1-14-16,-9 0-31 15,-7 4-36-15,-10 0-52 16,-10 0-168-16</inkml:trace>
  <inkml:trace contextRef="#ctx0" brushRef="#br0" timeOffset="62346.88">24079 8939 817 0,'0'0'309'0,"0"0"-278"16,0 0 79-16,0 0-15 15,0 0-12-15,0 0-26 16,71 0 6-16,9 0 4 15,32 0-31-15,33-1-15 0,23-12-13 16,9-1-8-16,-3 0 0 16,-14-2 0-16,-22 2 4 15,-26-2 0-15,-25 3 0 16,-27 0-4-16,-26 3 7 16,-16 5 6-16,-12-1 21 15,-6 4 2-15,0-1-11 16,0 1-22-16,-8-1-3 15,-2-2-20-15,2 4-23 16,2 0-60-16,6-7-39 16,0-10-485-16</inkml:trace>
  <inkml:trace contextRef="#ctx0" brushRef="#br0" timeOffset="63732.99">25406 8883 356 0,'0'0'462'0,"0"0"-433"16,0 0 31-16,0 0 29 0,0 0-27 16,0 0-7-16,1 0 5 15,13 0-26-15,10 0-17 16,12 0 8-16,16 0 23 15,18 0 3-15,18 0-5 16,12-6-9-16,9-2-21 16,-5-4-9-16,-11-1-4 15,-11 1-1-15,-18-1 2 16,-11 4 2-16,-9-2 2 16,-11 4 12-16,-8 2-10 15,-12 0-5-15,-7 2 6 16,-6 3 5-16,0-1 5 15,0 0-14-15,0 1-7 16,0 0-3-16,0 0-22 16,0 0-68-16,0 0-137 0,0-10-458 15</inkml:trace>
  <inkml:trace contextRef="#ctx0" brushRef="#br0" timeOffset="64614.22">27251 5993 823 0,'0'0'208'0,"0"0"-179"16,0 0 20-16,0 0 24 15,0 0-40-15,0 0 30 16,-36-23-13-16,22 27-33 15,-7 16-10-15,-12 7 2 16,0 7-6-16,-1 6 1 16,6 0-4-16,5 7 0 15,7-1 0-15,10-1-2 16,6-1 1-16,0-8-15 16,7-5-1-16,17-8-1 15,10-3 4-15,5-6 1 16,3-3 3-16,-3-3 10 15,-5-1 0-15,-6-2 0 0,-5 1 0 16,-10 0 1 0,-5-1-1-16,-5 4 6 0,-3 2-5 15,0 5 3-15,0 0 6 16,-14 4-6-16,-7 0-1 16,-7-3 2-16,-5-1 1 15,-3-3 7-15,-1-6 3 16,-2-2-1-16,3-5-7 15,1 0 0-15,9-5-6 16,10-15-4-16,16-6-52 0,4-3-22 16,32-4-293-1,16-2-133-15</inkml:trace>
  <inkml:trace contextRef="#ctx0" brushRef="#br0" timeOffset="65069.96">27644 6317 31 0,'0'0'1019'16,"0"0"-954"-16,0 0-4 16,0 0-9-16,0 0-19 15,-81 19 35-15,71 3-19 16,3 6-18-16,5 2-8 0,2 1-13 15,0 0-6-15,16-3-1 16,6-6-1-16,3-4-2 16,3-7-3-16,2-5-8 15,3-6-8-15,-4 0-10 16,-3-3 0-16,-7-14 25 16,-10-4 4-16,-4-6 10 15,-4-4-5-15,-1-3 6 16,0-3 1-16,0 5 3 15,0 5 2-15,-1 11 10 16,1 8 0-16,-2 7 9 16,2 1-18-16,0 0-12 0,0 11-6 15,3 15 1 1,12 6 2-16,0 3-1 0,3 5 0 16,0-2-4-16,1 2-13 15,2-4-65-15,0-8-133 16,3-8-391-16</inkml:trace>
  <inkml:trace contextRef="#ctx0" brushRef="#br0" timeOffset="65598.83">28209 6279 976 0,'0'0'228'0,"0"0"-165"15,0 0 0-15,0 0-44 0,0 0-10 16,0 0 39-16,-3 91-2 16,21-52-30-16,2-1-14 15,-3-8 2-15,-5-7-3 16,-4-8-1-16,-3-7-7 16,-1-6-2-16,-3-2-24 15,1-3 33-15,-1-16 8 16,1-6 4-16,1-1-10 15,-2-6 0-15,2 3 5 16,2-1 4-16,1 3-6 16,2 9 11-16,2 6-10 15,-1 10 7-15,2 2-10 0,6 9-3 16,2 20 1-16,2 4-2 16,0 4 1-16,-3-1-3 15,-5-9 3-15,-1-5-1 16,-4-8-1-16,-4-8-18 15,-2-6-5-15,1 0 7 16,3-15 18-16,2-12 0 16,1-5 0-16,4-3 3 15,-2-1-2-15,1 0 11 16,2 4-1-16,1 3 0 16,0 10 5-16,3 7-7 15,-1 12-7-15,3 6-1 16,2 27 4-16,2 13-5 15,-6 13 0-15,-3 9-4 16,-8 4-49-16,-2 6-135 0,-5 1-512 16</inkml:trace>
  <inkml:trace contextRef="#ctx0" brushRef="#br0" timeOffset="66348.59">27292 8166 168 0,'0'0'906'15,"0"0"-863"-15,0 0-29 16,0 0 38-16,-97 77 18 16,64-26 6-16,2 11-26 15,7 9-5-15,9 5-18 16,6 3-5-16,9-3-9 0,0-7-11 15,2-9 4 1,20-12-6-16,12-12-48 0,17-13-112 16,14-17-271-16</inkml:trace>
  <inkml:trace contextRef="#ctx0" brushRef="#br0" timeOffset="67600.11">27565 8467 1096 0,'0'0'187'16,"0"0"-173"-16,-84 2 73 0,58 22-15 15,1 9-43-15,9 1 1 16,10 2-11-16,6-2-12 16,5-3-3-1,17-5-4-15,6-7-3 0,5-6-33 16,3-10-28-16,1-3-9 15,-2 0-25-15,-6-11 17 16,-6-12 23-16,-10-5 48 16,-6-5 7-16,-7 1 3 15,0 5 12-15,0 6 18 16,-7 10 11-16,4 8-1 16,2 3 12-16,1 5-41 15,0 17-7-15,1 6 12 16,20 1-2-16,10-2-11 15,11-4 0-15,9-8-3 0,2-5-24 16,-1-10-35 0,-5 0 3-16,-5-14-16 0,-9-7-70 15,-11-7 35-15,-13-5 107 16,-9-5 11-16,0-3 29 16,-10-1 1-16,-11 2-13 15,-2 11 11-15,1 8 9 16,4 11-4-16,9 7-16 15,8 3-20-15,1 0-8 16,10 3-7-16,22 10 7 16,9 0 6-16,8 1-1 15,4-1-2-15,-4 1-3 0,-9 2-5 16,-9 0 2-16,-8 2-2 16,-13 4 5-16,-7 2-2 15,-3 6 4-15,0-1 3 16,0 4 15-16,0 0-1 15,6-4-1-15,14-5-15 16,2-5 3-16,6-9-3 16,3-5-3-16,2-5-3 15,-3 0-23-15,-2-20 10 16,-8-6 8-16,-4-3 7 16,-8-6 1-16,-7-3 7 15,-1-3-4-15,-1-4-1 16,-17 1 4-16,-3 3-3 0,3 9 0 15,8 8-3 1,5 11 3-16,5 4 3 0,0 7-6 16,12 0-10-16,17 2 5 15,6 0 4-15,6 0 1 16,2 0 1-16,-9 0-1 16,-7 4 0-16,-7 2 0 15,-7 4 2-15,-7 7-1 16,-6 7 9-16,0 5 3 15,0 8-5-15,-5 4 10 16,1-2-3-16,4-2 0 16,0-6-10-16,6-5 1 15,18-7 0-15,10-10-6 16,9-9-3-16,11 0-8 0,0-9-11 16,-6-16-22-16,-8-6 33 15,-12-6 11-15,-10-5 12 16,-7-3 4-16,-6 0-1 15,-5 5 4-15,0 10 20 16,0 10 5-16,0 14 2 16,-3 4-7-16,-1 2-34 15,-2 12-5-15,3 15-2 16,0 8 2-16,3 6 5 16,0 2 1-16,2 1 1 15,8 0 7-15,5-3-8 16,2-4-1-16,0-1-3 15,2-2 2-15,0 0-4 0,-2 2 4 16,-2-2-4-16,3 3 0 16,-3 0 0-16,2 2 0 15,-2 3 1-15,-2-1 2 16,-4 5 2-16,-5 3 2 16,-4 5 0-16,-1 0-7 15,-26-5 10-15,-15-7-4 16,-22-9-6-16,-27-12 0 15,-34-9-9-15,-42-9-38 16,-42-3-165-16,-38 0-368 0</inkml:trace>
  <inkml:trace contextRef="#ctx0" brushRef="#br0" timeOffset="81568.92">12562 4834 747 0,'0'0'115'0,"0"0"-97"16,0 0 18-16,0 0 57 0,0 0-27 15,0 0-36-15,-18 0-8 16,16 0 6-16,-2 0 7 16,-4 0-4-16,-5 3 7 15,-5 0 6-15,-9 0 13 16,-9-2-22-16,-11 0 0 16,-13-1-9-16,-7 0 8 15,-14 0-15-15,-14 2 10 16,-8-1-16-16,-2 1 7 15,10 1-16-15,16-1 12 16,18 3 19-16,12-1-30 16,11 2-2-16,8-2 0 15,12-1 3-15,7-2-6 16,8-1 7-16,3 2-7 0,0-2 0 16,0 1-4-16,0-1-11 15,1 1-18-15,14-1-39 16,3 0-56-16,6 0-164 15,-4-7-605-15</inkml:trace>
  <inkml:trace contextRef="#ctx0" brushRef="#br0" timeOffset="82081.34">10433 4305 869 0,'0'0'126'16,"0"0"-42"-16,0 0 27 16,0 0-16-16,0 0-23 15,0 0-25-15,-3-3-20 0,22 3-7 16,14 0-5-16,13 0 8 16,4 1-13-16,0 12-2 15,-5 5-5-15,-6 0-3 16,-8-1 0-16,-3 5 0 15,-8 1 2-15,-8 0-2 16,-9 1 0-16,-3 3 0 16,-5-1 1-16,-19 1 1 15,-13-2-1-15,-12-1 2 16,-9-4 6-16,-3-3-1 16,1-6-8-16,13-6 4 15,15-5-8-15,12 0-2 0,16-9-30 16,4-14-48-16,30-8-272 15,20-4-373 1</inkml:trace>
  <inkml:trace contextRef="#ctx0" brushRef="#br0" timeOffset="82318.03">10964 4274 1026 0,'0'0'101'15,"0"0"-26"-15,0 0 61 16,-87-8-70-16,62 13-23 16,-3 13 0-16,4 11-16 0,-3 6-10 15,3 8 3-15,5 6-6 16,4 0-2-16,4 0-5 16,7 0 0-16,4-5-7 15,6 0-1-15,23-6-10 16,16-8-68-16,12-11-159 15,9-12-400-15</inkml:trace>
  <inkml:trace contextRef="#ctx0" brushRef="#br0" timeOffset="83202.06">12508 6036 605 0,'0'0'186'16,"0"0"-117"-16,0 0 126 16,0 0-75-16,0 0-50 15,0 0 5-15,-43 0-22 0,23 0-28 16,-6 0 1-16,-7 0 2 16,-9 0 1-16,-12 2-1 15,-13-2-5-15,-10 0-11 16,-19 1-1-16,-7-1 3 15,4 0-5-15,13 2 6 16,19-2 6-16,18 2 1 16,17 0-10-16,10-1-10 15,12 0 1-15,5-1 5 16,2 0-2-16,3 0-6 16,0 0 1-16,0 0 0 15,0 0-1-15,0 0-1 16,0 0-6-16,6 0-20 15,5 0-53-15,5 0-97 0,-3 0-266 16</inkml:trace>
  <inkml:trace contextRef="#ctx0" brushRef="#br0" timeOffset="84016.69">10510 5560 786 0,'0'0'190'0,"0"0"-164"0,0 0 93 15,0 0-16-15,0 0-17 16,0 0-44-16,-29 7-29 16,26 26 6-16,3 7 4 15,0-2-5-15,11-3-3 16,12-8-6-16,15-6-7 16,6-11-2-16,9-6 0 15,4-4-7-15,-7-7-35 16,-9-15-30-16,-12-7 39 15,-16 0 22-15,-7 1 11 16,-6-1 2-16,0 7 15 16,-12 4 6-16,-4 5 10 15,1 6 1-15,0 7-17 0,3 0-4 16,0 0-8-16,6 17-3 16,6 4 12-16,0 4-3 15,6 5-3-15,16 3 4 16,5-3 5-16,3 3-9 15,0 1 2-15,0 0-8 16,-4 3-2-16,0-2-1 16,-5 0 1-16,-3-2 0 15,-8-1 0-15,-4-1 7 16,-6-2-7-16,0 0 3 16,-6 0 1-16,-19 1 3 0,-8-2 1 15,-13 3 6 1,-17-4 7-16,-13-2 3 0,-12-3-14 15,-2-8 6-15,4-7-4 16,5-7-9-16,14 0-3 16,12-5-10-16,16-13-24 15,14-4-64-15,16-1-166 16,9 2-752-16</inkml:trace>
  <inkml:trace contextRef="#ctx0" brushRef="#br0" timeOffset="85084.04">12574 7294 417 0,'0'0'270'0,"0"0"-225"16,0 0 27-1,0 0 58-15,0 0 8 0,0 0-77 16,0 0-12 0,-15 1 2-16,-2 5-3 0,-14 4 14 15,-17 1-8-15,-18 3-3 16,-19 1-11-16,-12-2-14 15,-13 0 4-15,-8 0-4 16,1-5-4-16,3 0-7 16,8-3-4-16,21-2-7 15,18 1 0-15,22-1 3 16,20-2 0-16,13 1-6 16,7-2-1-16,5 0 0 15,0 0 0-15,0 0-15 0,0 0-6 16,12 3-28-16,9-2-88 15,3-1-93-15,0 0-805 16</inkml:trace>
  <inkml:trace contextRef="#ctx0" brushRef="#br0" timeOffset="85868.75">10267 6922 924 0,'0'0'82'0,"0"0"-28"15,0 0 32-15,0 0 17 16,0 0-20-16,0 0-38 16,-97-13-9-16,58 38-5 15,-1 9-5-15,-3 5-4 16,4 4-1-16,8 3 2 0,5 1-11 16,8 0 4-1,4 3 4-15,6 1-7 0,8-2 0 16,0 1-6-16,12-5-5 15,9-4-2-15,7-6-3 16,11-6-9-16,10-7-71 16,11-8-75-16,4-13-243 15</inkml:trace>
  <inkml:trace contextRef="#ctx0" brushRef="#br0" timeOffset="86218.87">10393 7364 1088 0,'0'0'167'0,"0"0"-155"0,0 0-2 16,-56 81 52-16,46-49 10 15,10 2-29-15,0-3-23 16,3-1-10-16,21-6-5 15,1-6-4-15,11-5 3 16,4-6-4-16,6-7-17 16,2 0-43-16,-11-3-10 15,-10-13 28-15,-13-4 41 16,-11-8 1-16,-3-3 11 16,-5-1 1-16,-20-1 8 15,-9 8 8-15,-7 7-2 0,-6 8-15 16,-7 10-10-1,3 0 12-15,-3 17-13 16,9 11-30-16,7 6-112 0,15 2-270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37F-4BB5-45C8-94E2-A80A28C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B4550-140A-4F98-A3C9-22A86A42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DB0A-E65C-4E75-8FC0-149026FD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B462-13E4-4C0F-9D3E-AFB826E0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29A-B07B-403E-9B59-35865096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1E03-D25E-4846-8EC4-C773664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D280-3E90-4D39-9C68-A1C30182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A47E-1EDC-4655-B5C1-95D1FF77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BE3C-D417-4D68-ACB5-18DEBB2F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BBDB-B144-48FF-BAA4-BEC59E34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75130-C021-4715-AD63-6657E70E1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50E6-10F4-4580-B790-6AC9F50B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5047-A68E-4092-A3E7-9FE6D6E3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1C66-D574-420B-A65A-64BB392B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756B-7898-406A-93D3-71D7973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81A-0FCA-446C-9B2B-68143FD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8C3-0F3B-4153-9F64-01597085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57A8-22E4-42EE-8D17-5B5F8408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D622-C6E5-4379-BBBB-85CF617C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4D10-1C37-4DD4-87B4-E5FE23BE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3A5D-01E2-44DA-9B9F-DD32B356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B8729-D1C4-43ED-967B-CA24EFD9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A29C-B5D4-44B3-8AEE-514BEDD4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3BD5-F16A-489E-B27D-526C5AA8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0EC9-53C9-4DE4-AADD-3510046D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88DC-9483-48ED-BA95-B31A6414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93DB-AC12-467D-A64D-BCF6070B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74FD1-5081-4D10-9533-B4CF26C2E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A18E-0108-4BE2-93AD-157EF10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ADF8C-367F-4298-8F84-35C176CE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C697-B912-49C5-BC89-FCEA899B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F860-E501-49CA-9C38-C406F3A6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F8BEE-C790-4EB8-84B9-02D8789FC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70362-5CD1-4DF9-B484-3297FB5E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0D39-E2CD-4182-AA38-1513E9A43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C4B07-6A7C-4F42-97A4-3D274E727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AED9B-C654-43C1-B648-9C45BDE7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7AE4C-6132-47E3-814C-58A9EFD6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A6D5B-E741-45E8-8BC7-8A6BD2B9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5E2A-5065-4398-AF82-62FA5C5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A2189-3D79-48D2-A7A8-D4CAB3E5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AFEBE-D3EC-49A2-B2D6-4CBAB486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A4238-E8A4-49D0-B07F-9C0E1943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34A21-C484-4F7E-8144-A07B795F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78C9D-9AF0-4923-9B20-63F465B8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AE7AC-2451-487C-819D-B94223F3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EB55-79E0-4286-8222-3C6319A5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FE46-44E7-4B2A-9439-3FE4A49B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DD59E-9B9D-4598-8BB4-78B73B974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05B-6DC6-44D1-BEC0-FF8B8FF6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F5FC-12FB-49F6-9CD3-680CBAD9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CDA38-A768-4DA0-9908-DAFB0270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2869-E944-4210-8063-F47BEDB4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9B015-2B32-47A6-BBA3-1810E0F38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B0D52-CD26-425F-834F-66FF73211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40F50-4133-4DB1-A25D-F2D6462E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79B8-521C-4E71-82D9-6A2AEE6E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94C5-C77D-4CFE-A8D3-D2470BE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FEC62-B33F-48B5-BD43-0B58CECB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50D5-0390-4F44-B51A-0D7982CF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3EE5-51CD-4347-9581-29E5037E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CC95-C8EF-4342-8998-810A2BAFA04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C9A7-7279-4BE1-A79A-C299AA799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D521-D87F-457C-9240-0734ADF7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1466-5F53-49A7-A8E5-854D021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3432-FC68-4377-AE75-FD1DD8B0A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Programmable logic array(PLA)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MSI based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55CD6-A9FA-4255-9B2A-4EC49F90D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419C7-BF70-4943-87F5-4A557ABF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programmable And, programmable 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thumb/0/0e/Programmable_logic_array_%28schematic_drawing_example%29.svg/220px-Programmable_logic_array_%28schematic_drawing_example%29.svg.png">
            <a:extLst>
              <a:ext uri="{FF2B5EF4-FFF2-40B4-BE49-F238E27FC236}">
                <a16:creationId xmlns:a16="http://schemas.microsoft.com/office/drawing/2014/main" id="{2F7C40DD-F883-4409-929C-D20AA339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626" y="488602"/>
            <a:ext cx="5113735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208960" y="755880"/>
              <a:ext cx="1708560" cy="296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800" y="737160"/>
                <a:ext cx="17470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D875F4-7AFD-433F-A411-F2B5CB544699}"/>
                  </a:ext>
                </a:extLst>
              </p14:cNvPr>
              <p14:cNvContentPartPr/>
              <p14:nvPr/>
            </p14:nvContentPartPr>
            <p14:xfrm>
              <a:off x="6178680" y="81360"/>
              <a:ext cx="4375440" cy="594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D875F4-7AFD-433F-A411-F2B5CB5446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320" y="72000"/>
                <a:ext cx="4394160" cy="59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84DE73-36C7-4D66-ACE0-75B9331B979C}"/>
                  </a:ext>
                </a:extLst>
              </p14:cNvPr>
              <p14:cNvContentPartPr/>
              <p14:nvPr/>
            </p14:nvContentPartPr>
            <p14:xfrm>
              <a:off x="5660280" y="1152000"/>
              <a:ext cx="6037560" cy="425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84DE73-36C7-4D66-ACE0-75B9331B97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0920" y="1142640"/>
                <a:ext cx="605628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1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1086-B41E-4473-9C0B-77DAA8EA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96450"/>
            <a:ext cx="10515600" cy="735706"/>
          </a:xfrm>
        </p:spPr>
        <p:txBody>
          <a:bodyPr/>
          <a:lstStyle/>
          <a:p>
            <a:r>
              <a:rPr lang="en-US" dirty="0"/>
              <a:t>PLA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F5EA3-D100-4BBA-8489-2D1A1302B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79127"/>
              </p:ext>
            </p:extLst>
          </p:nvPr>
        </p:nvGraphicFramePr>
        <p:xfrm>
          <a:off x="225641" y="1028273"/>
          <a:ext cx="2517560" cy="2983230"/>
        </p:xfrm>
        <a:graphic>
          <a:graphicData uri="http://schemas.openxmlformats.org/drawingml/2006/table">
            <a:tbl>
              <a:tblPr/>
              <a:tblGrid>
                <a:gridCol w="503512">
                  <a:extLst>
                    <a:ext uri="{9D8B030D-6E8A-4147-A177-3AD203B41FA5}">
                      <a16:colId xmlns:a16="http://schemas.microsoft.com/office/drawing/2014/main" val="2711039684"/>
                    </a:ext>
                  </a:extLst>
                </a:gridCol>
                <a:gridCol w="503512">
                  <a:extLst>
                    <a:ext uri="{9D8B030D-6E8A-4147-A177-3AD203B41FA5}">
                      <a16:colId xmlns:a16="http://schemas.microsoft.com/office/drawing/2014/main" val="1246436975"/>
                    </a:ext>
                  </a:extLst>
                </a:gridCol>
                <a:gridCol w="503512">
                  <a:extLst>
                    <a:ext uri="{9D8B030D-6E8A-4147-A177-3AD203B41FA5}">
                      <a16:colId xmlns:a16="http://schemas.microsoft.com/office/drawing/2014/main" val="1612767634"/>
                    </a:ext>
                  </a:extLst>
                </a:gridCol>
                <a:gridCol w="503512">
                  <a:extLst>
                    <a:ext uri="{9D8B030D-6E8A-4147-A177-3AD203B41FA5}">
                      <a16:colId xmlns:a16="http://schemas.microsoft.com/office/drawing/2014/main" val="2448357121"/>
                    </a:ext>
                  </a:extLst>
                </a:gridCol>
                <a:gridCol w="503512">
                  <a:extLst>
                    <a:ext uri="{9D8B030D-6E8A-4147-A177-3AD203B41FA5}">
                      <a16:colId xmlns:a16="http://schemas.microsoft.com/office/drawing/2014/main" val="4170094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x</a:t>
                      </a:r>
                      <a:r>
                        <a:rPr lang="en-US" b="1" baseline="-25000"/>
                        <a:t>2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x</a:t>
                      </a:r>
                      <a:r>
                        <a:rPr lang="en-US" b="1" baseline="-25000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x</a:t>
                      </a:r>
                      <a:r>
                        <a:rPr lang="en-US" b="1" baseline="-25000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z</a:t>
                      </a:r>
                      <a:r>
                        <a:rPr lang="en-US" b="1" baseline="-25000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z</a:t>
                      </a:r>
                      <a:r>
                        <a:rPr lang="en-US" b="1" baseline="-25000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F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81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4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4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9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28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7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9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1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7666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5730170-20C8-4D82-A15C-19855C8A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13" y="1690688"/>
            <a:ext cx="29189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482A3-5F5B-4C75-BC82-90671E7A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81" y="541601"/>
            <a:ext cx="5000625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D7075-DA28-4804-BE2F-8D9CAC13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56" y="3217460"/>
            <a:ext cx="6172200" cy="3371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BEAAEA-11C1-45BC-B389-693AA278604B}"/>
                  </a:ext>
                </a:extLst>
              </p14:cNvPr>
              <p14:cNvContentPartPr/>
              <p14:nvPr/>
            </p14:nvContentPartPr>
            <p14:xfrm>
              <a:off x="1897560" y="718200"/>
              <a:ext cx="9293040" cy="552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BEAAEA-11C1-45BC-B389-693AA27860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8200" y="708840"/>
                <a:ext cx="9311760" cy="55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8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CF7CF-AE67-4F11-A1E1-1ECEF993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3" y="193675"/>
            <a:ext cx="5126298" cy="3209925"/>
          </a:xfrm>
          <a:prstGeom prst="rect">
            <a:avLst/>
          </a:prstGeom>
        </p:spPr>
      </p:pic>
      <p:pic>
        <p:nvPicPr>
          <p:cNvPr id="43" name="Picture 2" descr="https://upload.wikimedia.org/wikipedia/commons/thumb/0/0e/Programmable_logic_array_%28schematic_drawing_example%29.svg/220px-Programmable_logic_array_%28schematic_drawing_example%29.svg.png">
            <a:extLst>
              <a:ext uri="{FF2B5EF4-FFF2-40B4-BE49-F238E27FC236}">
                <a16:creationId xmlns:a16="http://schemas.microsoft.com/office/drawing/2014/main" id="{2D14BC11-318B-436F-9153-FF106C793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626" y="488602"/>
            <a:ext cx="5113735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27CF97-0FBF-4A01-8FC7-A7BFB45260F6}"/>
                  </a:ext>
                </a:extLst>
              </p14:cNvPr>
              <p14:cNvContentPartPr/>
              <p14:nvPr/>
            </p14:nvContentPartPr>
            <p14:xfrm>
              <a:off x="665280" y="793800"/>
              <a:ext cx="10214280" cy="526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27CF97-0FBF-4A01-8FC7-A7BFB4526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920" y="784440"/>
                <a:ext cx="10233000" cy="52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09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B133-56DF-4AE6-AF82-AF1A139B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7" y="196450"/>
            <a:ext cx="10515600" cy="895504"/>
          </a:xfrm>
        </p:spPr>
        <p:txBody>
          <a:bodyPr/>
          <a:lstStyle/>
          <a:p>
            <a:r>
              <a:rPr lang="en-US" dirty="0"/>
              <a:t>Full adder using 3-8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CF7CF-AE67-4F11-A1E1-1ECEF993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3" y="1514475"/>
            <a:ext cx="4619246" cy="2892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1348BA-9832-4580-A915-664E686681D9}"/>
                  </a:ext>
                </a:extLst>
              </p14:cNvPr>
              <p14:cNvContentPartPr/>
              <p14:nvPr/>
            </p14:nvContentPartPr>
            <p14:xfrm>
              <a:off x="3624120" y="93240"/>
              <a:ext cx="7388280" cy="632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1348BA-9832-4580-A915-664E686681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760" y="83880"/>
                <a:ext cx="7407000" cy="63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68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5596-2897-4176-B0DA-258F79B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based Design</a:t>
            </a:r>
            <a:br>
              <a:rPr lang="en-US" dirty="0"/>
            </a:br>
            <a:r>
              <a:rPr lang="en-US" dirty="0"/>
              <a:t>Full adder using 3-8 decoder</a:t>
            </a:r>
          </a:p>
        </p:txBody>
      </p:sp>
      <p:pic>
        <p:nvPicPr>
          <p:cNvPr id="3074" name="Picture 2" descr="Image result for full adder using 3 8 decoder">
            <a:extLst>
              <a:ext uri="{FF2B5EF4-FFF2-40B4-BE49-F238E27FC236}">
                <a16:creationId xmlns:a16="http://schemas.microsoft.com/office/drawing/2014/main" id="{162D610E-094D-4994-902B-1EFD4B19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12" y="2430902"/>
            <a:ext cx="6038557" cy="314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0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B66F-3460-42D8-861B-F2E515FF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using MUX</a:t>
            </a:r>
          </a:p>
        </p:txBody>
      </p:sp>
      <p:pic>
        <p:nvPicPr>
          <p:cNvPr id="4098" name="Picture 2" descr="Image result for full adder using 4 1 multiplexer">
            <a:extLst>
              <a:ext uri="{FF2B5EF4-FFF2-40B4-BE49-F238E27FC236}">
                <a16:creationId xmlns:a16="http://schemas.microsoft.com/office/drawing/2014/main" id="{2CC9CC06-1717-43F5-AD58-4BEB670F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7" y="1514475"/>
            <a:ext cx="51575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EB0F19-AC82-487F-924F-79A5F034E43C}"/>
                  </a:ext>
                </a:extLst>
              </p14:cNvPr>
              <p14:cNvContentPartPr/>
              <p14:nvPr/>
            </p14:nvContentPartPr>
            <p14:xfrm>
              <a:off x="375840" y="587160"/>
              <a:ext cx="11339640" cy="622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EB0F19-AC82-487F-924F-79A5F034E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480" y="577800"/>
                <a:ext cx="11358360" cy="62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79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EB84-672D-413A-87C6-B73230AA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en-US" dirty="0"/>
              <a:t>Full adder using MUX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CD2655-719F-49DD-BB77-20777C5F08E6}"/>
                  </a:ext>
                </a:extLst>
              </p14:cNvPr>
              <p14:cNvContentPartPr/>
              <p14:nvPr/>
            </p14:nvContentPartPr>
            <p14:xfrm>
              <a:off x="3568320" y="1029240"/>
              <a:ext cx="6978240" cy="432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CD2655-719F-49DD-BB77-20777C5F0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8960" y="1019880"/>
                <a:ext cx="6996960" cy="43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96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Programmable logic array(PLA) and MSI based design</vt:lpstr>
      <vt:lpstr>PLA programmable And, programmable OR</vt:lpstr>
      <vt:lpstr>PLA design</vt:lpstr>
      <vt:lpstr>PowerPoint Presentation</vt:lpstr>
      <vt:lpstr>Full adder using 3-8 decoder</vt:lpstr>
      <vt:lpstr>MSI based Design Full adder using 3-8 decoder</vt:lpstr>
      <vt:lpstr>Full adder using MUX</vt:lpstr>
      <vt:lpstr>Full adder using MUX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array(PLA) and MSI, LSI based design</dc:title>
  <dc:creator>Vipul Kumar Mishra</dc:creator>
  <cp:lastModifiedBy>Vipul Kumar Mishra</cp:lastModifiedBy>
  <cp:revision>13</cp:revision>
  <dcterms:created xsi:type="dcterms:W3CDTF">2019-04-16T04:39:27Z</dcterms:created>
  <dcterms:modified xsi:type="dcterms:W3CDTF">2021-07-01T11:57:33Z</dcterms:modified>
</cp:coreProperties>
</file>