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12T08:13:36.80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2123 886 812 0,'0'0'173'0,"0"0"-83"16,0 0 33-16,0 0-11 15,0 0-45-15,0 0-17 16,0 0-11-16,-11-5-21 15,11 5-1-15,0 5-7 16,0 9 10-16,0 3 16 16,0 3-15-16,0 1-7 15,0 4 3-15,0 4-5 16,0 0 2-16,0 2-1 16,0 2 3-16,0-1-10 15,0-1 1-15,0 0 0 16,0-3 2-16,0-2 1 15,0-1-2-15,0 0-1 16,0 2 2-16,0-2-5 0,0 0 2 16,0 0-3-16,0 2-2 15,0 0 1-15,0 2 1 16,0 0-2-16,0 0 1 16,0-2 0-16,0-3 1 15,0 2-2-15,0-4 0 16,0-1 6-16,0-2-5 15,0-1 0-15,0-1 2 16,0 0-2-16,-4-1 1 16,1-1-1-16,3-1 2 15,-3-1-3-15,3 1-1 16,0 0 0-16,0 3 2 0,0-2 0 16,0 1 0-16,0 1 0 15,0 0-2-15,-3 1 0 16,1 3 5-16,1 0-4 15,-2 2 0-15,1 1 3 16,-1 0 2-16,0-1-5 16,2 0-1-16,-2 1 2 15,0 1 1-15,3 0-2 16,-1-1 1-16,1 0-2 16,0 3 0-16,0-2 3 15,0 0-2-15,0 0-2 16,0-7 5-16,0-3-7 15,0-2 3-15,0-5 0 16,0-2-1-16,0-6-17 16,4 0-68-16,6-13-49 0,4-26-144 15,-1-23-913-15</inkml:trace>
  <inkml:trace contextRef="#ctx0" brushRef="#br0" timeOffset="3952.89">2077 860 488 0,'0'0'226'16,"0"0"-193"-16,0 0 120 16,0 0-6-16,0 0-49 15,0 0-29-15,-8 0-14 16,8 0-21-16,0 0-11 0,0 0-3 15,0 0-7-15,0 0-3 16,0 0-4-16,0 0-1 16,0 0-5-16,3 0 1 15,7 0 2-15,4 0 4 16,-2 0-2-16,6 0 2 16,-5 0-1-16,-4 0-5 15,0 0-1-15,-3 0 1 16,-3 0 1-16,0 0 0 15,0 0 0-15,-3 0 0 16,1 0 4-16,1 0-6 16,-2 0 1-16,1 0 0 15,1 0 2-15,-1 0-1 16,1 0-2-16,-2 0 3 16,1 0-2-16,-1 0-1 0,5 0-3 15,-1 0 3-15,1 0 1 16,2 0 0-16,2 0 4 15,2 0-4-15,-2 0-1 16,4 0 0-16,-4 0 3 16,-1 0-3-16,-1 0-5 15,-6 0 4-15,2 2 1 16,-1-2 0-16,-1 0 0 16,2 1 1-16,3-1 4 15,6 0-4-15,5 0 3 16,0 0-3-16,3 0 2 15,1 0-3-15,-5 0 0 16,2 0-2-16,-2 0 2 0,-2 0 0 16,1 0 2-16,-3 0-4 15,3 0 4-15,4 0 0 16,0 0-2-16,3 0-4 16,1 0 4-16,1 0 3 15,-2 0-1-15,-2 0-1 16,4 0-2-16,-5 0-3 15,1 0 4-15,-1 0 2 16,0 0-2-16,1 0 0 16,2 0 0-16,2 0 2 15,-1 0-2-15,2 0 0 16,2 0 1-16,4 0 0 0,5 0-1 16,13 0 0-16,3 0 0 15,4 0 0-15,-3 0-1 16,1 0 1-16,-1 0-2 15,0 0 1-15,8 0 0 16,2 0 0-16,1 0 1 16,1 0 3-16,-4 0-3 15,-8 0 1-15,-1 0-1 16,0 0 0-16,-4-1-2 16,-2-2-1-16,-4 1 2 15,0-2 1-15,-5 2 0 16,-1 0 1-16,-5-1-1 0,-3 2 0 15,1 0 0 1,-5-1 0-16,1 2 1 16,5 0-1-16,3 0 0 0,5-1 5 15,4 1-5-15,-3 0-1 16,0 0 1-16,-2 0 0 16,2 0-1-16,-3 0 1 15,-2 0-5-15,-4 0 5 16,-2 0 0-16,-1 0 0 15,-2 0 0-15,4 0 0 16,2 0 0-16,2 0 0 16,1 0 2-16,2 0-2 15,-3 0 0-15,6 0 0 16,-1 0-1-16,0 0 1 16,2 0 1-16,-1 0-1 0,1 0 0 15,-4 0 0-15,3 0 0 16,0 0 0-16,2 0 1 15,0 0 0-15,1-3-1 16,-4 0 1-16,-2 2-1 16,0-2 0-16,-8 1 0 15,-1 1 3-15,-7 0-3 16,-3-2 0-16,-3 3 0 16,-1-1-1-16,-2-1 0 15,0 2 1-15,0 0-3 16,3 0 6-16,0 0-3 15,-3 0 1-15,-1 0-1 0,-4 0 0 16,-6 0 0-16,0 0 0 16,0 0-7-16,0 0 4 15,0 0 3-15,0 0 1 16,0 0 1-16,0 0-2 16,0 0-1-16,0 3 0 15,0 8 1-15,0 3 5 16,3 4-1-16,-3 4 3 15,0 1 1-15,0 4 2 16,0 0-4-16,0 6 3 16,0 2-3-16,0 0 0 15,3 2 2-15,5 2 1 16,3 3 0-16,-3 1-1 0,1 0-4 16,-1 1 6-1,-7 4-3-15,-1 6-6 0,0 3 0 16,0-2 0-16,-6-5 0 15,0-7-1-15,3-5 1 16,3-5 3-16,0-2-4 16,0-4 0-16,0 2 0 15,0 1 2-15,0-2 4 16,3 2-2-16,-3-1 4 16,0 3-3-16,0 1 0 15,0 2-2-15,0 2 1 16,0-2-3-16,0-1 5 15,0-4-5-15,0-3 3 16,0-4-2-16,0 0-1 0,3-1 2 16,0-3 0-16,2 1-1 15,-2-2 2-15,1 2 0 16,-1-1-1-16,0-2 0 16,0-4-1-16,0-3-2 15,-2-3 0-15,1-2 0 16,-2 1 0-16,0-1 1 15,0-1-1-15,1-1 0 16,-1 0 0-16,0-2 0 16,0 2 0-16,0 0 0 15,0 0 1-15,2 0-1 16,-2-3 0-16,0 1 0 16,0 0 0-16,0-1 2 0,0 2-2 15,0-2 2-15,0 0-1 16,0 0 0-16,0 0-1 15,0 0 1-15,0 0-1 16,0 1 0-16,0-1 0 16,0 2-1-16,0-2 2 15,0 0-2-15,0 0 1 16,0 0 0-16,0 1 1 16,0-1-1-16,0 0-1 15,0 0 0-15,0 0 1 16,1 0-1-16,-1 0 0 15,2 0 0-15,-2 1 0 0,0 1 1 16,3 2 0-16,-3-1 2 16,0-1-1-16,0 1-1 15,0-1 0-15,0 2 0 16,0-1 0-16,0 1 3 16,0-1-3-16,0-2-2 15,0 3 2-15,0-2 0 16,0 2 2-16,0 0-2 15,0-2 0-15,0 1 1 16,0-2-1-16,0 2 1 16,0-3-1-16,0 1 0 15,0 1-1-15,0-2 3 16,0 0-2-16,0 0 3 16,0 0-2-16,0 0 4 15,0 0-2-15,0 0 2 0,0 0-4 16,0 0-1-16,0 0 2 15,0 0-2-15,-3 0 0 16,-6-2-1-16,-3-1 1 16,-6 2 0-16,-6 0 1 15,-4 1-1-15,-3-2 0 16,-7 2-1-16,2 0 0 16,0 0 0-16,5 0 0 15,1 0 1-15,2 0-4 16,4 0 4-16,-4 2 3 0,-2 2-2 15,2-1-1 1,-7 2-1-16,-2 0 0 0,-2-1 1 16,-7 0 2-16,-6 2-2 15,-7 1-2-15,-10 0 1 16,0 0 0-16,5 1 1 16,7-2 0-16,5-2 0 15,7 0 0-15,-4-1 0 16,4 0 1-16,-1-2 2 15,1 2-3-15,-4-1 0 16,-2-1 0-16,-1 0 0 16,0 0-3-16,4 1 2 15,2-2 0-15,4 0 1 16,3 0 0-16,2 0 0 16,3 0-2-16,2 0 2 0,1 0-1 15,-2 0 1-15,2 0-3 16,-4 0 3-16,-2 0-1 15,-2 0-2-15,1 0-1 16,-1 0-2-16,0 0-1 16,1 0 3-16,0 0 0 15,5-3-3-15,-1 1 7 16,-1-3-1-16,1 1 1 16,3-3-7-16,-2 1 7 15,-2 1-3-15,-2-2-1 16,-3 0-1-16,-3 0 0 15,-2 0 3-15,3 3 2 0,0-2-2 16,4 2 2 0,2 1-3-16,6-2 0 0,2 3 3 15,2-1-2-15,5-1 1 16,-1-1 1-16,0 1 0 16,-1 0 0-16,-2-2 0 15,-2 0 0-15,-3 1-1 16,0-1 1-16,-1 3 0 15,0 1-3-15,1-1-1 16,0 0 4-16,0 2 1 16,3-1-1-16,1 1-1 15,0 0 1-15,-1 1 0 16,2-2-3-16,1 2 2 0,7 0 1 16,0 0-2-1,-1 0 2-15,7 0 0 0,-1 0-4 16,-1 0 4-16,1 0 2 15,4 0-2-15,0 0 0 16,0 0 0-16,2 0 0 16,0 0 0-16,3 0-3 15,-1 0 3-15,-2 0 3 16,6 0-3-16,-3 0-4 16,-2 0 4-16,1 0 0 15,-2 0 0-15,-6 0 3 16,6 0-4-16,-3 0 2 0,1 0-1 15,1 0 0 1,3 0-3-16,-1 0 3 0,2 0 3 16,-3 0-3-16,3 0 0 15,0 0-2-15,-4 0 5 16,4 0-5-16,-3 0 2 16,1 0 0-16,4 0 4 15,-2 0-4-15,0 0 0 16,-6 0-1-16,3 0 4 15,-3-3-6-15,0 3 6 16,0-1-1-16,2 0-2 16,-1 1 0-16,5-2 0 15,0 1 0-15,-1 1 0 16,1-2-1-16,3 2 2 16,0 0-1-16,0-1 0 0,0 1 0 15,0 0 0-15,0 0-1 16,0 0-4-16,0 0-51 15,0-3-165-15,0-7-502 16</inkml:trace>
  <inkml:trace contextRef="#ctx0" brushRef="#br0" timeOffset="4976.39">2673 1163 707 0,'0'0'183'0,"0"0"-136"15,0 0 119-15,0 0-63 16,0 0-28-16,0 0-7 15,0 0-14-15,-10-16-30 0,4 16-4 16,-6 6-10-16,-9 11-3 16,-4 7 0-16,-1 3 10 15,2 5 0-15,2 2-2 16,4 3-6-16,6 4 4 16,6 6-1-16,3 0 1 15,3 1-13-15,0-3 3 16,0-6-2-16,9-6-1 15,7-8-2-15,7-5-27 16,10-6-79-16,8-7-107 16,4-7-287-16</inkml:trace>
  <inkml:trace contextRef="#ctx0" brushRef="#br0" timeOffset="5356.18">2836 1438 876 0,'0'0'260'0,"0"0"-248"15,0 0 70-15,0 0-13 16,0 0-25-16,-90 20-5 16,72 7-9-16,2 9-8 15,4 3-7-15,5 0 6 16,5-4-5-16,2-7-8 0,0-5-5 15,10-8 0-15,4-3-3 16,5-11-5-16,1-1 5 16,2 0 6-16,-1-11-6 15,-6-6-6-15,-5-5-1 16,-8-2 7-16,-2 2-3 16,-2-4-5-16,-11 4 5 15,-1 2-2-15,0 6-1 16,3 6-7-16,-1 2-3 15,0 5-17-15,3 1-49 16,3 0-11-16,3 4-119 16,3 9-99-16,0-6-186 15</inkml:trace>
  <inkml:trace contextRef="#ctx0" brushRef="#br0" timeOffset="6074.38">2891 1495 816 0,'0'0'181'0,"0"0"-118"16,0 0 71-16,0 0-60 15,0 0-23-15,0 0-4 0,-3-4-35 16,9 5-9-1,9 21-2-15,4 8 6 0,2 3-2 16,-1 5-1-16,-4-4 0 16,-1-1 1-16,-3-3-5 15,-3-5 1-15,-3-5-2 16,0-6 1-16,-2-5-6 16,-4-7-6-16,0-2-20 15,0 0 20-15,0-9 7 16,0-12-8-16,0-4-9 15,-10-2 9-15,-1-4-10 16,2 3-7-16,1 0 2 16,3 4 21-16,5 6-9 15,0 5 4-15,0 7 12 16,6 1 4-16,7 4-1 0,4 1-1 16,4 0 9-16,1 16 9 15,2 3-4-15,-5 1-8 16,-1-1-8-16,-3-1 3 15,-5-3 0-15,-4-2-2 16,-6-6 1-16,0-3 2 16,0-4-2-16,0 0 6 15,0 0 5-15,0 0-7 16,-4-4 0-16,-6-10-4 16,4 0 0-16,1-1 2 15,5-5-3-15,0 6 1 16,0-2-2-16,15 3 0 15,0 5-1-15,4 2 2 0,-1 6 0 16,0 0 2-16,0 2 5 16,-3 16 12-16,0 3 2 15,1 3-15-15,-2 2 2 16,-1-1-4-16,-4-2-1 16,0-1-4-16,1-3-1 15,-4-4-49-15,2-6-47 16,4-7-154-16,0-2-149 15</inkml:trace>
  <inkml:trace contextRef="#ctx0" brushRef="#br0" timeOffset="6647.19">3397 1288 734 0,'0'0'308'16,"0"0"-296"-16,0 0-1 16,0 0 72-16,0 0-16 15,-5 106 2-15,17-61-18 16,-1 7-18-16,-2 2-10 16,-2 0-10-16,-3-4-2 15,-4-7-1-15,0-5-9 16,0-8 7-16,0-5-7 15,0-8 1-15,0-7-2 0,0-8 2 16,-2-2 4-16,0 0-4 16,-1-1 6-16,-1-13-7 15,-1-5-1-15,1-4-5 16,2-3-11-16,2-2-11 16,0 1-8-16,0 3 10 15,3 3 7-15,9 5 13 16,3 4-3-16,0 5 5 15,0 3-2-15,-2 4 5 16,-5 0 0-16,5 0 2 16,-4 11 12-16,3 7-11 15,-3 5 1-15,-3 2 0 16,0 1 0-16,-6 0 6 0,0-1 5 16,0 1-10-1,0-3 5-15,0-5-2 0,0-4-2 16,-3-7 3-16,-3-1-5 15,3-6 7-15,-2 0 1 16,-8 0-3-16,-2-9-2 16,-3-9-7-16,5-4-30 15,8-3-46-15,5-2-35 16,0 1-249-16,14-1-27 16</inkml:trace>
  <inkml:trace contextRef="#ctx0" brushRef="#br0" timeOffset="6869.04">3709 1563 704 0,'0'0'140'15,"0"0"25"-15,0 0-13 16,0 0-72-16,0 0-51 16,0 0-13-16,-3 47 8 15,0-20 13-15,1-1 5 16,2 3-27-16,0-1-10 15,0-2-2-15,0 1-3 16,0-4-12-16,8-4-66 16,2-6-35-16,2-8-276 15</inkml:trace>
  <inkml:trace contextRef="#ctx0" brushRef="#br0" timeOffset="7074.95">3683 1414 600 0,'0'0'479'0,"0"0"-450"16,0 0-18-16,0 0-11 15,0 0 0-15,0 0-123 16,12-6-63-16,6 16-190 15</inkml:trace>
  <inkml:trace contextRef="#ctx0" brushRef="#br0" timeOffset="7525.11">3837 1524 1015 0,'0'0'152'0,"0"0"-140"16,0 0 13-16,0 0 24 15,21 77 8-15,-11-45-30 16,-2 1-10-16,-2-1-10 0,-2-3-1 16,-1-4-5-16,-3-6-1 15,0-7-7-15,0-4-3 16,0-7 6-16,0-1 4 15,0 0 4-15,0-10-3 16,0-7-1-16,0-3-11 16,-1 1 7-16,-2-2 2 15,3-2 1-15,0 0-7 16,0 3 1-16,4 4 3 16,11 3 3-16,-3 6 1 15,3 4 2-15,-5 3 1 16,1 0 8-16,-1 1 7 0,2 15-6 15,0 5-6 1,0 3-3-16,-3 0-3 0,0 0 2 16,0-1-2-16,-5-5-20 15,-1-1-41-15,2-3-55 16,1-5-160-16,4-8-124 16</inkml:trace>
  <inkml:trace contextRef="#ctx0" brushRef="#br0" timeOffset="7976.37">4158 1610 858 0,'0'0'190'0,"0"0"-49"0,0 0-60 15,0 0-28-15,0 0-2 16,0 0-19-16,-60 35-3 15,49-7-8-15,1 4-6 16,4-4-8-16,6-1-2 16,0-4-1-16,0-4-4 15,6-6-1-15,6-5-21 16,3-8-23-16,3 0 23 16,-3-3-8-16,-2-12-10 15,-1-5 23-15,-6 0 7 16,0-3 10-16,-3 0 2 15,-2-4 1-15,-1-2 0 0,0 4 4 16,0 2-1-16,0 9 4 16,0 5 23-16,0 6-8 15,0 3 7-15,0 0-18 16,0 0-10-16,5 12-4 16,4 13 0-16,6 6 6 15,-2 1-3-15,1 0-3 16,-1-1-7-16,-2-2-19 15,3-4-63-15,3-5-55 16,1-9-239-16,0-10-128 16</inkml:trace>
  <inkml:trace contextRef="#ctx0" brushRef="#br0" timeOffset="8245.65">4401 1249 854 0,'0'0'264'0,"0"0"-217"15,0 0 55-15,0 0-65 16,0 0 21-16,0 0-42 16,-13 58 11-16,24-2 26 15,1 9-27-15,0 8-2 16,0-1-12-16,-3-6-6 0,-4-9-4 15,-1-8-2 1,-4-9-18-16,0-8-55 0,0-8-55 16,0-10-61-16,0-9-148 15,0-5-266-15</inkml:trace>
  <inkml:trace contextRef="#ctx0" brushRef="#br0" timeOffset="8415.41">4259 1644 701 0,'0'0'316'16,"0"0"-251"-16,0 0 162 15,0 0-181-15,0 0-42 16,0 0 8-16,118-53-12 16,-69 46-4-16,-7 0-99 0,-6 1-201 15,-8 1-139-15</inkml:trace>
  <inkml:trace contextRef="#ctx0" brushRef="#br0" timeOffset="8656.25">4601 1484 525 0,'0'0'506'0,"0"0"-449"0,0 0 52 16,0 0-93-1,0 0 36-15,10 73 24 0,-4-41-42 16,0-1-3-16,0-2-15 16,1-2-4-16,1-3-12 15,-2-4 0-15,0-5-36 16,6-5-46-16,-3-4-46 16,0-6-236-16,0 0-188 15</inkml:trace>
  <inkml:trace contextRef="#ctx0" brushRef="#br0" timeOffset="9151.7">4577 1332 841 0,'0'0'323'0,"0"0"-301"15,0 0 57-15,0 0 9 16,0 0-24-16,0 0-12 16,-9-9-27-16,9 9-22 15,0 0-3-15,0 0-14 16,3 0-47-16,9 0-77 16,3 3-87-16,3 3-343 0</inkml:trace>
  <inkml:trace contextRef="#ctx0" brushRef="#br0" timeOffset="9526.9">4755 1462 1079 0,'0'0'101'0,"0"0"-90"15,0 0 13-15,0 0 60 0,-48 85 6 16,36-55-45-16,6 1-12 16,3-1-14-16,3-3-4 15,0-5-5-15,6-3-6 16,13-8-2-16,3-7-2 16,4-4-1-16,-2 0-15 15,0-6-13-15,-7-9-17 16,-6-2 25-16,-5-6 16 15,-3 1 5-15,-3-3 4 16,0-1-3-16,-12 3-2 16,1 1 0-16,-2 5-5 15,4 6 4-15,3 4-13 16,3 5-19-16,-1 2-55 0,4 0-243 16,0 0-350-16</inkml:trace>
  <inkml:trace contextRef="#ctx0" brushRef="#br0" timeOffset="10017.04">4874 1490 771 0,'0'0'295'16,"0"0"-244"-16,0 0 116 15,0 0-120-15,0 0-28 0,0 0 9 16,0 45 18-16,6-7-5 16,1-1-26-16,-4 2-9 15,0-6-3-15,-1-5-2 16,-1-8 2-16,-1-8-3 16,0-3-3-16,0-7-6 15,2-2-12-15,-1 0 2 16,1-5 18-16,-1-12 1 15,-1-4-5-15,2 0 0 16,-2-2 5-16,0-2-1 16,0-1-2-16,0 3 2 15,0 6-1-15,3 2 0 16,1 7 4-16,2 3-2 16,-3 3 11-16,0 2-7 0,3 0 6 15,5 0 2 1,2 14 3-16,2 8 2 0,-2 3-8 15,2 3-8-15,-5-2 3 16,-2-1-4-16,-5-3-16 16,3-2-38-16,-3-2-60 15,5-8-141-15,0-5-134 16</inkml:trace>
  <inkml:trace contextRef="#ctx0" brushRef="#br0" timeOffset="10678.13">5117 1555 953 0,'0'0'159'16,"0"0"-70"-16,0 0-20 15,0 0-46-15,0 0 61 16,0 0-16-16,-48 84-32 15,44-51-19-15,4-3-2 16,0-4-9-16,0-3-1 16,0-5-3-16,12-5-2 15,-3-7-38-15,4-5 7 16,-1-1-8-16,6-1 13 0,-3-16-38 16,-6-2 9-16,1-3 18 15,-5-2 27-15,-4 0 10 16,-1-3 0-16,0 2 4 15,0 3-2-15,-1 8 13 16,-4 7 19-16,2 4 12 16,3 3 8-16,0 0-27 15,0 0-15-15,0 12 3 16,0 9 8-16,0 1 6 16,6 4-15-16,3-2-9 15,2-4 0-15,2-3-3 16,-1-6-1-16,3-4-1 15,-2-6-5-15,2-1-2 16,2 0 0-16,-1-12-3 0,-1-8-14 16,-2-4 22-16,-2-6 0 15,-4-8 2-15,-2-10 2 16,-2-11-2-16,-3-4-13 16,0-1-10-16,-3 12 2 15,-6 16 21-15,-2 15 0 16,3 10 29-16,0 7 9 15,2 3-11-15,3 1-5 16,-3 0-4-16,-1 2 2 16,1 19-1-16,0 13-3 15,0 11-5-15,1 9-2 0,5 6-7 16,0 0-2 0,0-4-4-16,0-6-34 0,0-11-109 15,8-8-382-15</inkml:trace>
  <inkml:trace contextRef="#ctx0" brushRef="#br0" timeOffset="11992.61">5732 1571 299 0,'0'0'107'15,"0"0"-68"-15,0 0 83 16,0 0-11-16,0 0-44 16,0 0 3-16,-17 0 10 15,17 0-20-15,0 0-19 16,0 0-9-16,0 0 1 15,0 0 8-15,0 0-15 16,0 0-8-16,0 0-3 16,0 0-2-16,3 0-3 15,12 5 3-15,9-1 15 16,9-1 3-16,6 0-5 16,8-2-7-16,4-1-6 15,9 0 5-15,20 2 1 0,14-1 14 16,15 1 24-16,6 2-42 15,0 1-10-15,1 1-2 16,2 1-1-16,-3 2 3 16,0-2-1-16,-5 0-4 15,-10-2-4-15,-13 2 4 16,-9 1-1-16,-13-5 1 16,-8 2 1-16,-11-3-1 15,-12 0-1-15,-7-1 0 16,-9 1 1-16,-6-2 0 0,-6 0 0 15,-3 0 0 1,-3 1 0-16,0-1-2 0,0 0-14 16,0 0-40-16,0 0-87 15,0 0-370-15</inkml:trace>
  <inkml:trace contextRef="#ctx0" brushRef="#br0" timeOffset="13464.43">2052 1194 458 0,'0'0'103'0,"0"0"-74"16,0 0 61-16,0 0-24 16,0 0-1-16,0 0 5 15,0-5-10-15,0 5-12 16,-1 0-1-16,-1 0-5 15,-2 0 7-15,-2 0-12 16,-6 0 1-16,-4 0-13 16,-7 0-1-16,-15 0-4 15,-7 0-8-15,-12 0-3 16,-7 0-9-16,0 0 2 0,-2 0 1 16,0 0 6-16,-2-1 6 15,4-2 2-15,6 2 5 16,4 1 2-16,3 0-2 15,4 0-9-15,5 0-1 16,4 0 13-16,7 0-22 16,10 0 5-16,6 0-7 15,8 0 3-15,4 0-1 16,0 0 0-16,3 0-2 16,0 0 3-16,0 0-1 15,0 0-2-15,0 1-1 16,0-1 0-16,0 2-15 0,0 3-42 15,-3-1-63 1,0 1-194-16,3-5-460 0</inkml:trace>
  <inkml:trace contextRef="#ctx0" brushRef="#br0" timeOffset="16917.73">6746 1630 475 0,'0'0'219'0,"0"0"-167"16,0 0 95-16,0 0-6 16,0 0-14-16,0 0-39 15,0-12-11-15,0 12-10 16,0 0-31-16,0 0-6 15,0 0-3-15,0 0-5 16,0 0-10-16,0 6-6 16,0 12-5-16,0 9 10 15,0 6 4-15,0 0 0 16,0 4 0-16,0 3-5 0,0-2-6 16,0 3 1-1,0-1-1-15,0 0 0 0,0 1 2 16,2 0-1-16,-1-2 0 15,1 1-1-15,-2-3 2 16,0-5 0-16,0 0-6 16,0-2 2-16,0-2 0 15,0 1 0-15,-3-4-2 16,0-3 1-16,0 0-1 16,0-1 1-16,1-1-1 15,-1-1 1-15,3 3-1 16,0-1-2-16,0 1 2 0,0 2 1 15,0 0 0 1,0 2 0-16,0-2-1 0,0-3 1 16,0-1-1-16,-3-3 0 15,-1 1 0-15,1 3 0 16,1 2 0-16,-2 1 0 16,2 2 0-16,1 1 0 15,-2 0 0-15,1 3 0 16,1 2 0-16,-2-2 0 15,1 1 0-15,1-2 0 16,-2 1 0-16,0 0 0 16,2 0 1-16,-2 2-1 0,1-1 0 15,-4 0 0 1,3-3 0-16,0 3 0 16,-3 2 0-16,-1-2-1 15,-2-1 2-15,0-1 0 0,1-2-1 16,-2-2 0-16,4-1 1 15,0-1-1-15,1-1 0 16,2-1 0-16,0 0-1 16,1-1 3-16,0 0-2 15,1-2 0-15,1 2 0 16,-2 1 0-16,1 2 1 16,-1 4-1-16,-4 1 0 15,3 0 0-15,0-1-1 16,-2-2 2-16,2-1-1 15,-1 1 0-15,1-2 1 16,-1 0-1-16,1 1 0 0,0-1 0 16,0-1 0-16,0 1 0 15,-2 1 0-15,2-2 0 16,-1 0 0-16,1 1 0 16,1-4 1-16,1 1-1 15,-2-4 0-15,1 0 1 16,-1-2-1-16,2-3 0 15,-1 1 0-15,-1-3 1 16,2 0-1-16,-2-2 0 16,3-3-1-16,0 0 1 15,0-2-1-15,0-1 1 0,0-1-2 16,0 2-4-16,0-2-2 16,0 0 0-16,0 0 1 15,0 0 0-15,0 0 5 16,0 0 1-16,0 0 1 15,0 0 0-15,0 0 2 16,0 0 0-16,0 0 4 16,-2 0-6-16,1 0 1 15,-2 0-1-15,-1 0 1 16,-4 0-1-16,-1 0 0 16,-3 0 0-16,-1-5 0 15,-5 3 0-15,1-2 0 16,-5 4 0-16,-3 0 0 15,-2 0 0-15,-3 0 2 16,4 0-2-16,1 0 0 0,1 0 4 16,2 0-3-16,-1 4-2 15,1-2 2-15,0 0-1 16,1-1 1-16,0-1 1 16,0 2-1-16,-4-1 0 15,-8 2 1-15,-3 2 0 16,-1-1 1-16,1-1-3 15,-1 2 3-15,6-2-2 16,-5-1-1-16,1 1 0 16,4 0 2-16,4-1-1 15,2 0 2-15,7 0 1 16,-3-1-1-16,4 2-2 16,0-1 0-16,-4-1-1 0,3 0-1 15,-3 1 1-15,0 2 0 16,2-1 0-16,-2 0 0 15,0-2 0-15,0 1 1 16,-1-1-1-16,-2 0 0 16,-1 1 0-16,2-1 0 15,-1 2 0-15,0-1 0 16,2 2 1-16,1-2-1 16,2 2 0-16,2-2 0 15,2-1 0-15,6 1 0 16,3-1 0-16,3 0 1 15,-1 1 0-15,3-2-1 0,1 0 0 16,0 0 1-16,0 0 0 16,0 0-1-16,0 0 0 15,0 0-1-15,0 0-11 16,1 0-27-16,8 0-3 16,1-8-74-16,1-3-133 15,-1-4-374-15</inkml:trace>
  <inkml:trace contextRef="#ctx0" brushRef="#br0" timeOffset="19203.36">5147 3719 679 0,'0'0'148'16,"0"0"-140"-16,0 0-1 0,0 0 99 15,-5 77 1-15,5-57-1 16,0 2-52-16,5 1-12 16,1 0 2-16,-3-1 6 15,4 2-4-15,-2-2-23 16,-2 1 3-16,0 0-6 16,-2-1-4-16,1 0-2 15,-2 4-4-15,0-2-4 16,0 0-3-16,0 0 1 15,0-3 0-15,0 0-3 16,0-4 3-16,0-2 6 16,0-2-1-16,-3 0-1 15,1 0-2-15,2-2-3 16,0 2 3-16,0-2-4 16,0 3 3-16,0 2 2 0,0-2-5 15,3 2 3 1,2-3-4-16,-2 0 0 0,0 1 1 15,-2-3-1-15,2-1-1 16,-3-2 0-16,1-1 1 16,-1 0 0-16,0 3 0 15,0 1 2-15,0 1 0 16,0 3 2-16,0 0-4 16,0 4 0-16,0-4 1 15,0 0-1-15,0-3 0 16,0-4-1-16,0-4 0 15,0-2 2-15,0-2-1 0,0 0-1 16,0 0 0-16,0 0 1 16,0 0 3-16,-1 0-2 15,1 0 0-15,0 0 4 16,-3 0 3-16,3 0-8 16,0 0 0-16,-1 0 4 15,1 0-5-15,-2 0-2 16,-1 0 1-16,-3 0-1 15,-6 0 1-15,-4 0 1 16,-6 0-2-16,-4 0 2 16,-4 1 4-16,-1 1-4 15,-1-2 0-15,-3 1-1 16,8-1 0-16,-2 1 1 0,4 1 0 16,3-1 0-1,1 2 2-15,-2-1-2 0,0 0 0 16,-3 3 0-16,-2-2-3 15,1-1 2-15,-4 1-3 16,3 0-3-16,-1-1 0 16,2-1 7-16,-3 0 0 15,-7 2 0-15,3-1-2 16,-5 0-18-16,3 0 20 16,-1 1 0-16,-5-3 0 15,2 2-4-15,1-2 3 16,6 3-4-16,0 0 4 0,5 2 0 15,1-2 0 1,3 3 0-16,-1-2 1 0,0 1 0 16,-2 0-2-16,3-2-2 15,-3 1 4-15,0-1-1 16,2 1 0-16,1-1 1 16,3 1 0-16,0 1 0 15,-1-3 1-15,5 0-1 16,1 1 0-16,4-2 0 15,-1-1 0-15,2 0 0 16,-1 0 0-16,2 1 1 16,5-1-1-16,-1 0 0 15,2 0 2-15,1 0 1 16,-2 0-2-16,1 0 0 0,-2 0 1 16,3 0 0-1,0-8 3-15,-3-2 0 0,1-1-4 16,-3-4 2-16,0 2-1 15,-1-3-3-15,0 1 2 16,-1-4 0-16,2-2 0 16,-1-1 0-16,1-1 0 15,0 2-1-15,-1-4 0 16,0 0 1-16,0-4 1 16,-1-3 2-16,-1-4-4 15,1 1 0-15,2-1 1 16,1 4-1-16,2 3 0 15,1 2 0-15,0 3 1 0,-1-2 4 16,2 0-5-16,-3-3 1 16,0-3-1-16,-3-4 3 15,0 0-1-15,2-4-2 16,-1 5 0-16,1 4 0 16,7 4-1-16,0 5 1 15,0 3 5-15,0 1-5 16,0-2 1-16,0-1 2 15,0-5-2-15,0-1 1 16,-3-1 0-16,0-2-1 16,1 0 1-16,-1 3-2 15,0 7 1-15,3 6 0 16,0 7 0-16,0 5-1 0,0 0-1 16,0 2 1-16,0 0 0 15,0-2 0-15,0 2 0 16,0 0-1-16,0 0 0 15,0 0 1-15,0 0 0 16,0 0-1-16,0 0-2 16,0 0 2-16,14 0-2 15,11 0 3-15,5 0 0 16,10 4 0-16,2-1 0 16,3 2 1-16,7-1-1 15,-3 3 1-15,-1-1-1 16,-2-1 1-16,-4-1 0 15,0 2-1-15,-1-3 1 16,-3 1 0-16,-5 0-1 0,-2-1 1 16,3 1-1-16,-2 0 0 15,-1 2 1-15,2 3 0 16,1-2 0-16,2 0-1 16,-2 0 0-16,5-1 0 15,3-1-1-15,2 1-1 16,-2-2 1-16,-3-1-1 15,1 0 1-15,-1-1-2 16,0-2 0-16,0 0 1 16,4 0-1-16,-7 0-1 15,-3 1 3-15,-8 1 1 16,-3 1-1-16,-2 0 1 0,-2-3-2 16,-3 1 2-16,1 1 1 15,2-2-1-15,3 1-1 16,3 0 1-16,4-1-1 15,5 0 1-15,0 0-2 16,-2 4 2-16,-4-3-4 16,-5 3 3-16,-7-3 1 15,0 1 2-15,-6-1-2 16,-6 1-1-16,3-1-1 16,-6 0 2-16,0-1 0 15,0 0 0-15,0 0 1 16,3 0-1-16,-3 0 0 15,0 2 0-15,3-1 0 0,-1 2 0 16,-1-3 1-16,5 2 1 16,-3-1-2-16,0-1 0 15,1 1 1-15,1-1 0 16,-2 2-1-16,-2-2 0 16,1 0 0-16,-2 0 1 15,0 0-1-15,0 1 0 16,0-1-1-16,-3 0-18 15,-21 0-44-15,-13 0-253 16</inkml:trace>
  <inkml:trace contextRef="#ctx0" brushRef="#br0" timeOffset="21872.66">3786 3952 105 0,'0'0'530'15,"0"0"-443"-15,0 0-4 16,0 0 59-16,0 0-21 15,0 0-29-15,0 0-44 16,3 29 6-16,2-7-10 16,-1 5-3-16,5 1-16 15,-3 1-12-15,0 2 9 16,0 3-11-16,2-4 17 16,-3-1-21-16,-2-6 1 15,0-4-4-15,-1-5 0 16,-2-6-3-16,0-3 2 0,0-4-1 15,0-1 0-15,0 0 4 16,0-2 5-16,0-16 2 16,0-4-13-1,-5-6-6-15,-1-2 4 0,1-5-4 16,0 2-8-16,5 1 7 16,0 3-4-16,0 6 7 15,0 7-1-15,0 5 3 16,0 5 2-16,5 5 0 15,-4 1 2-15,1 0-2 16,3 0-2-16,4 12 2 16,2 13 2-16,8 7 3 15,-2 3-2-15,-4 0-2 0,-1-5-1 16,-3-5 2-16,-6-7-1 16,-2-6 0-16,-1-7 0 15,0-2 3-15,0-3 0 16,0 0 2-16,0-3 8 15,0-12-3-15,-4-5-10 16,-5-3 0-16,0-2-1 16,6 0 0-16,0 2 0 15,3 5-4-15,0 3 4 16,0 7-1-16,0 0-4 16,9 5-1-16,2 2-2 15,2 1 5-15,0 0 0 16,-1 0-3-16,3 10 6 15,-2 4 0-15,-2 9 0 0,3-1-3 16,-1 3 3-16,-1 1 3 16,-3-2-3-16,1-3 1 15,-4-2 2-15,2-3-2 16,-1-3-1-16,2-6 3 16,-3-1-3-16,3-4 1 15,3-2-1-15,-2 0 1 16,1 0-1-16,2 0 0 15,-2 0-3-15,-5 0-1 16,-2 0-2-16,2-1 4 16,-3-5 2-16,0-3 0 15,3-3-2-15,-3-2 1 16,0-3 1-16,-3 0-1 16,5 0 1-16,-5 3 0 0,1 3 0 15,-1 5 1-15,0 2 0 16,0 1 0-16,0 2 0 15,0-1 1-15,0-3 1 16,0 0-3-16,0 1 0 16,0 0 0-16,-3 1 0 15,0 1 0-15,3 2 1 16,0 0-1-16,0 0 2 16,0 0-2-16,0 0 0 15,-3 0 0-15,3 0 0 16,0 0 0-16,-3-2 0 15,0 0 3-15,0 0-3 16,-2-1 0-16,2 1 0 0,-1 2 1 16,1 0-1-16,2 0 0 15,-2 0-1-15,0 0 1 16,0 6-2-16,-2 8-1 16,5 6 3-16,0 4 4 15,0 1 2-15,2 2-2 16,11-3-1-16,2-3-3 15,7-2 0-15,1-6-13 16,8-3-27-16,4-5-65 16,0-5-110-16,1 0-146 15,-6-5-359-15</inkml:trace>
  <inkml:trace contextRef="#ctx0" brushRef="#br0" timeOffset="22493.49">4340 4052 720 0,'0'0'199'0,"0"0"-192"16,0 0 8-16,0 0 12 15,0 0 39-15,0 0 60 16,19 65-76-16,-7-38-25 15,-3 0-9-15,3-3-8 0,-8-6-7 16,2-2-1-16,-4-6 4 16,-2-3-4-16,0-4-1 15,0-3-5-15,0 0 6 16,0 0 3-16,0-13 5 16,-5-3-7-16,-4-4-1 15,-1-2 0-15,1-3 0 16,4 1 4-16,5 2-3 15,0 8 6-15,0 6-1 16,5 4-2-16,4 4-4 16,6 0-2-16,-2 4 2 15,-1 16 6-15,5 5 0 0,-5 2 10 16,-2 0-11-16,-4-4 0 16,-3-4-3-16,0-5 1 15,-3-8-1-15,0 0-2 16,0-6 1-16,0 0 4 15,-3 0 1-15,-3-2-2 16,1-9-3-16,1-2 1 16,2-2 5-16,2-3-3 15,0-1-3-15,0 2 3 16,8 3-4-16,4 5-6 16,10 5 3-16,-1 4-1 15,-3 0 4-15,0 4 0 16,-3 12 6-16,1 5-2 0,-2 3 1 15,-1 1-5-15,-1-1-1 16,-1-2-10-16,-1-4-34 16,-4-4-71-16,3-7-182 15,-3-7-71-15</inkml:trace>
  <inkml:trace contextRef="#ctx0" brushRef="#br0" timeOffset="23257.77">4695 4129 896 0,'0'0'53'16,"0"0"30"-16,0 0 61 0,0 0-75 16,0 0-8-16,0 0 1 15,-61 48-20-15,56-29-11 16,2 2-11-16,2-1-12 15,1-1-1-15,0-2-6 16,0-6 2-16,0-2-3 16,6-3-31-16,4-3-4 15,2-3-18-15,-1 0 3 16,-1 0 4-16,-3-13 6 16,-2-1 5-16,-2-2 25 15,-3-6 10-15,0 1 4 16,0 3-2-16,0 2 8 15,0 8 18-15,0 5 0 0,0 1 1 16,0 2-6-16,0 0-11 16,0 0-3-16,0 6-6 15,3 10 6-15,0 4 8 16,4 1 1-16,5-1-2 16,-1-3-12-16,2-2 1 15,-1-4-3-15,3-4-2 16,-3-7-6-16,1 0-25 15,2 0 10-15,-6-3-4 16,0-8 1-16,-6-3 9 0,-3-3 15 16,0-1 4-1,0-1-1-15,-13-1 10 0,-1 2-1 16,-2 3-6 0,5 2 2-16,2 5-1 15,2 3-3-15,4 2 1 0,0 2-1 16,3 1 1-16,0-1 4 15,0 1 1-15,6-2-5 16,10-2-5-16,5 0 0 16,2 1 0-16,-1 0 0 15,-6 0 0-15,-5 3 0 16,-5 0 1-16,-3 0 5 16,-3 0-3-16,3 1 3 15,-3 15 4-15,3 0 11 16,1 5-11-16,-1 1-3 0,0 1-4 15,2-2-3 1,1 1 0-16,0-2-9 0,4-6-47 16,2-2-34-16,3-6-143 15,1-6-81-15,-1 0-204 16</inkml:trace>
  <inkml:trace contextRef="#ctx0" brushRef="#br0" timeOffset="23824.32">5001 4120 733 0,'0'0'137'0,"0"0"-109"0,0 0 119 16,0 0-15-16,0 0-62 15,0 0-12-15,-66 87-33 16,66-70-13-16,0-5-1 15,0-4-3-15,5-3-8 16,9-5-15-16,0 0-11 16,4-3-11-16,-5-7-32 15,-1-3 22-15,-9 1 7 16,-3 0 38-16,0 0-4 16,0 3 12-16,0 2-6 15,-5 3 7-15,-2 1 17 0,4 2-5 16,0-1-9-1,3 2 11-15,0 0-8 0,0 0 5 16,0 0-2-16,0 0 1 16,0 0-5-16,0 7 1 15,0 5 10-15,3 1-8 16,7 3 1-16,1 1-4 16,0 1-11-16,0 2 3 15,0-2-4-15,-2 2 0 16,1 0 0-16,-4 0 0 15,-1 1 1-15,-4 0-1 16,-1-1-1-16,0-2 1 16,0 1 0-16,-6-5 1 15,-7-2 4-15,1 0 9 0,-5-5 10 16,-7-2 7-16,-4 0-14 16,-8-5-7-16,-8 0-7 15,-6 0-3-15,-2-12-25 16,0-11-139-16,13 3-336 15</inkml:trace>
  <inkml:trace contextRef="#ctx0" brushRef="#br0" timeOffset="26193.67">3600 4154 311 0,'0'0'55'16,"0"0"65"-16,0 0 4 15,0 0-10-15,0 0 10 0,0 0 24 16,0 4-1-16,0-4-56 16,0 0-23-16,-2 0-20 15,-20 3-3-15,-14 0-30 16,-16 1-11-16,-9 1-2 15,-5-3 0-15,-3 1 5 16,-1 0-5-16,-3 0 1 16,0 0 1-16,-3 2-4 15,-3 1 1-15,3-1 0 16,1 1 0-16,3-1 43 16,-2 1-33-16,1-2-10 15,-3 1 0-15,4-2 0 16,8 1 0-16,9 0-1 0,5-1 1 15,4 0 5-15,9 1-6 16,4-2-2-16,8-2 2 16,4 0 1-16,4 0 3 15,4 0-4-15,3 0 2 16,-1 0-2-16,1 0 1 16,-2 0-1-16,-12-2 0 15,-4-2-1-15,-4 1 1 16,-5-1 0-16,1 1 0 15,5 1-1-15,-4 0 0 16,7 0 1-16,4 1 0 16,-1 1-1-16,5 0 1 15,1 0 0-15,0 0 0 16,4 0 0-16,-3 0 0 0,0 0 0 16,-1 0 0-16,-2 0 1 15,4 0-2-15,-2 0 2 16,1 0-1-16,-1 0 0 15,1 0 0-15,4 0 0 16,4 0 2-16,-2 0-2 16,3 0 2-16,3-5-1 15,0 3 2-15,2-3 4 16,1 0 8-16,1-1 8 16,1-2-9-16,-2-3-3 15,0-2 3-15,-2-3-6 16,-1-4 3-16,-1-1 5 15,-1-4-6-15,-1-3-3 0,-1-6-1 16,-2-4 0-16,0-2 0 16,2-5-6-16,2 0 0 15,1-1 2-15,2-3 3 16,-1-1-3-16,-1-5-1 16,2-2 5-16,-1 3-3 15,-1 5 1-15,2 6 2 16,2 0-1-16,1 2-2 15,2 0 0-15,0 6-2 16,0 2-1-16,0 2 5 16,4 5-1-16,3 1 4 15,-2-4-3-15,-1-2 3 0,1-4-7 16,-2-2 6 0,0-4-7-16,1 0 0 0,-1 2 1 15,-3 2 1-15,3 5-2 16,-3 5 2-16,0 4-1 15,5 2 0-15,-4 3-1 16,2-2-1-16,2-1 1 16,-2-5 2-16,4 0-2 15,-3-6 1-15,1-7-1 16,1-4 1-16,0-3 0 16,0 1-1-16,1 5 0 15,-4 8 0-15,2 6 0 16,-4 6 1-16,1 2-1 0,-2 2-1 15,1-4 1-15,1-2 0 16,-2 0 0-16,0-2 0 16,0-3 0-1,0-4 0-15,0 0 0 0,0 3 0 16,0 4 0-16,0 10-1 16,0 4 1-16,0 3 0 15,1 4 0-15,1 2 0 16,-2-1 0-16,0-1 1 15,0 1-2-15,0-2 1 16,0-4 0-16,0 3-2 16,0-4 1-16,0 2 1 0,0 1 1 15,0 2-1 1,0 0 0-16,0 2 1 0,0 1-1 16,0 0 0-16,0 1-2 15,0 0 4-15,0-2-2 16,0 2 0-16,0 0 0 15,0 0 0-15,0 0 0 16,0 0-2-16,0 0-3 16,0 0-3-16,0 0 0 15,6-3 4-15,7 1 3 16,5-3 1-16,6 1 0 16,3 1-1-16,1 1 1 15,2-2 1-15,0-1 0 0,1-1 0 16,2 1-2-1,-3 2 1-15,-5 0-1 0,-1 2-2 16,-6-1 0-16,3 1 0 16,-6 1-4-16,6-2 3 15,-1 2-1-15,-3 0 0 16,7 0 0-16,1 0 0 16,0 0 2-16,4-2 2 15,-8 0-3-15,3-1-3 16,-5 2 2-16,-1-2-2 15,-2 2 1-15,-5-1 4 16,-2 1 2-16,1-1-1 16,-4 1 1-16,-1-1 0 15,-4 2 1-15,1 0-2 0,-2 0 2 16,0 0 0-16,0 0 1 16,0 0-2-16,0 0 2 15,0 0-3-15,0 0 1 16,0 0 0-16,0 0-2 15,1 0-11-15,2 0-2 16,0 0-12-16,4 0-5 16,-2 0 28-16,1 0 1 15,0 0-9-15,-3 0-1 16,6 3 0-16,-6-3 2 16,0 2-10-16,-3-2-17 15,0 1-9-15,0 1-26 16,0 0-10-16,-12 0-144 0,-9-2-311 15</inkml:trace>
  <inkml:trace contextRef="#ctx0" brushRef="#br0" timeOffset="26695.48">1836 1817 504 0,'0'0'108'16,"0"0"-93"-16,0 0 47 15,0 0 3-15,0 0 10 16,0 0 16-16,0 0-27 16,20 0-15-16,-1-2 4 15,6-1-22-15,-5 0-4 16,-1 2-18-16,-7 1 0 16,0 0-7-16,-6 0 0 15,3 0 0-15,3 4-1 0,-6 1-1 16,0 1 3-16,-2-1-3 15,-1 2 7-15,-1 0-3 16,1 3-1-16,-3 3 0 16,0 0 4-16,0 5 3 15,0 3-5-15,-5 3 3 16,-8 0 0-16,-2-1-3 16,0-2-5-16,3 0 2 15,-3-3-2-15,-10 1-1 16,-17 1-116-16,-4-8-273 15</inkml:trace>
  <inkml:trace contextRef="#ctx0" brushRef="#br0" timeOffset="28748.23">5372 4158 614 0,'0'0'126'0,"0"0"-36"16,0 0 63-16,0 0-25 15,0 0-46-15,0 0-25 0,0 0-23 16,0 0-14-16,0 0-6 16,-3 5-10-16,-7 7 0 15,-8 4 0-15,-3-1 9 16,-6 3-1-16,-1-2-3 15,2-2-3-15,4-1-4 16,4-5 2-16,10-3-2 16,1-3 3-16,6-2 0 15,1 0-4-15,0 0 4 16,0 2-1-16,0-1 0 16,3 3 5-16,5-1 1 15,0 1 3-15,4 2-5 0,1 1 4 16,2 3-1-16,5 2 0 15,3 2-4-15,3-2-3 16,4 0-3-16,10-1-1 16,-1-6-3-16,-3-5-109 15,-8 0-370-15</inkml:trace>
  <inkml:trace contextRef="#ctx0" brushRef="#br0" timeOffset="34485.44">2262 5688 847 0,'0'0'322'0,"0"0"-316"16,0 0 10-16,0 0 5 0,0 0-9 16,0 0 36-1,0 0-17-15,49-72-18 0,-32 49-6 16,-3 0-3-16,1-5 8 16,-8-5 14-16,-2-6 15 15,-5-4 0-15,0-2-19 16,0 2-7-16,-12 6 5 15,-6 5 10-15,-6 5-11 16,-4 9-15-16,-2 7 5 16,-6 7-3-16,-3 4-6 15,-7 0 3-15,-3 15-3 16,-5 12 1-16,-1 8 0 16,4 7-1-16,2 7 1 15,7 4-3-15,2 7 2 16,10 1-1-16,9 2-1 15,5-3 1-15,10-3-3 0,6-1-1 16,0-3-2-16,12-2-1 16,13 0-5-1,5-6 3-15,13-4 4 0,2-4-2 16,0-6 0-16,-2-3 2 16,-10 0-8-16,-5 1 5 15,-6 0-1-15,-5 4-4 16,-2 1-1-16,-11 3 7 15,-4-2 6-15,0 4 2 16,-19-2 0-16,-6-2 1 16,-8-5 5-16,-3-5 2 0,-6-5 32 15,-10-6-5 1,-2-5 8-16,-2-8-16 0,0-1-1 16,7-7 2-16,4-14-8 15,10-9-14-15,9-5-6 16,11-9 0-16,11-7-16 15,4-1-29-15,19 4-59 16,18 10-63-16,10 9-236 16,8 10-314-16</inkml:trace>
  <inkml:trace contextRef="#ctx0" brushRef="#br0" timeOffset="34954.79">2030 6481 728 0,'0'0'416'16,"0"0"-411"-16,0 0 19 15,0 0 0-15,0 0 28 16,0 0 35-16,24 55-32 16,6-45-30-16,4-6 3 15,14-4-12-15,3 0-8 0,1-7-7 16,-6-10-1-16,-7-3 0 16,-9-11-3-16,-11-6 3 15,-7-12 3-15,-6-12 5 16,-6-3-8-16,0 0 0 15,-2 12-4-15,-11 15 4 16,-2 14 10-16,2 10-6 16,-4 8 13-16,-2 5-12 15,-2 0-3-15,-3 19 1 16,-1 12 3-16,1 8 0 16,10 9 2-16,6 6-7 15,8 1-1-15,0-1 0 16,3-4-4-16,16-7-23 0,15-8-50 15,12-11-81-15,7-14-294 16</inkml:trace>
  <inkml:trace contextRef="#ctx0" brushRef="#br0" timeOffset="35652.58">2690 6207 1057 0,'0'0'181'0,"0"0"-173"15,0 0 60-15,0 0-25 0,-99 51 18 16,77-14 22-16,7 2-50 16,7 2-14-1,8-4-9-15,0-6-6 0,11-7-2 16,14-8-2-16,5-11 0 15,9-5-5-15,0-3-8 16,2-18-29-16,-5-7 15 16,-8-6 17-16,-6-4 7 15,-9-3 3-15,-7 0 0 16,-3 3 4-16,-3 9 0 16,0 9-1-16,0 10 4 15,0 7 17-15,0 3 9 16,0 0-26-16,0 11-7 15,-9 17 6-15,-2 15 13 0,-2 6 0 16,4 10 7-16,-3 7-9 16,0 5 2-16,-3 8-8 15,-6 7-2-15,-4 4-4 16,1 4-3-16,-4 0-1 16,4-6 0-16,-2-6-1 15,0-9 0-15,0-14 1 16,1-12 0-16,5-16 0 15,4-12 15-15,4-16 5 16,5-3-8-16,1-16 2 16,3-20-10-16,3-10-4 15,0-14-1-15,27-9-1 0,10-2-3 16,14-4 2-16,5 3 1 16,10 1-5-16,0 3 3 15,-2 2-12-15,-3 1 5 16,-9 9-2-16,-2 5-2 15,-12 11 5-15,-7 14-1 16,-11 10 10-16,-8 6 0 16,-8 8 0-16,-4 0 0 15,0 2-2-15,0 0-8 16,-7 0-9-16,-14 7-23 16,-1 3-113-16,1-4-360 15</inkml:trace>
  <inkml:trace contextRef="#ctx0" brushRef="#br0" timeOffset="36103.42">4098 5589 627 0,'0'0'202'16,"6"-80"-142"-16,-6 53 87 15,0 9-45-15,0 6-2 16,-9 5-30-16,1 4 22 15,-5 2-46-15,-5 1-28 16,-7 4-5-16,-8 21 8 16,-10 12 8-16,4 17 5 15,3 9-16-15,3 12-4 16,5 12-2-16,9 5 0 16,5 3 5-16,5-2-2 15,9-10-6-15,0-5 1 16,8-9-5-16,15-9-5 0,10-12-7 15,14-8-45-15,9-13-70 16,7-15-161-16,-3-12-561 16</inkml:trace>
  <inkml:trace contextRef="#ctx0" brushRef="#br0" timeOffset="36455.22">4272 5915 1072 0,'0'0'122'0,"0"0"-62"16,0 0 49-16,0 0-61 15,0 0 33-15,0 0-19 16,-8-5-43-16,8 5-11 15,0 0-2-15,-2 12-1 16,2 8 12-16,-1 6 2 16,-1 9-8-16,-1 7 7 15,-1 8 3-15,-2 7-6 16,-2 7 1-16,1 1-1 16,2-2-6-16,1-4-8 15,1-6-2-15,1-9 1 0,1-4-21 16,-1-9-44-16,1-8-56 15,-2-10-219 1</inkml:trace>
  <inkml:trace contextRef="#ctx0" brushRef="#br0" timeOffset="36687.42">4325 6189 467 0,'0'0'672'0,"0"0"-643"0,74-109 63 15,-36 68-33 1,2-2-17-16,3 1 10 0,-7 9-31 16,0 10-21-16,-9 10-18 15,-10 9-56-15,-6 4-95 16,-8 0-205-16,-3 14-280 15</inkml:trace>
  <inkml:trace contextRef="#ctx0" brushRef="#br0" timeOffset="36867.57">4301 6350 643 0,'0'0'88'0,"0"0"-6"0,0 0 75 15,76 79-48-15,-37-58-26 16,1-1-53-16,-1-4-23 16,0-4-7-16,-5-7-98 15,-1-5-201-15</inkml:trace>
  <inkml:trace contextRef="#ctx0" brushRef="#br0" timeOffset="37204.54">5012 5723 1263 0,'0'0'68'0,"0"0"56"16,0 0-28-16,0 0-65 15,0 0 23-15,0 0-12 16,-34-7-32-16,18 43-7 16,-2 17 6-16,-3 13 2 15,6 9 4-15,5 4-5 16,4-1 3-16,6-3-8 16,0-6 1-16,7-9-6 15,12-7 0-15,4-13-15 0,2-10-44 16,4-11-30-1,-1-11-98-15,0-8-200 0,-2-1-500 16</inkml:trace>
  <inkml:trace contextRef="#ctx0" brushRef="#br0" timeOffset="37377.9">4793 6067 1300 0,'0'0'112'0,"0"0"12"16,0 0-94-16,81-2-13 16,-1 0 6-16,14-2-23 0,5 0-16 15,-7-4-257 1,-13-4-832-16</inkml:trace>
  <inkml:trace contextRef="#ctx0" brushRef="#br0" timeOffset="38215.69">3339 6372 1023 0,'0'0'299'16,"0"0"-257"-16,0 0 58 15,0 0-60-15,0 0-30 16,0 0 2-16,-5 5-12 15,17-1-60-15,0-4-172 16,-1 0-861-16</inkml:trace>
  <inkml:trace contextRef="#ctx0" brushRef="#br0" timeOffset="40477.58">2878 6240 598 0,'0'0'59'0,"0"0"-14"15,0 0 20-15,0 0-27 16,0 0 30-16,0 0 18 16,0 0-29-16,-14-13-15 0,11 7 9 15,-6 2-9 1,2-2-13-16,-5 2-15 0,-6 1 5 15,0 2-1 1,-3 0-11-16,3 1 7 0,-1 0 4 16,3 0 3-16,2 0-6 15,-1 0-7-15,3 0-3 16,0 0 2-16,2 3 1 16,1 3-3-16,-3 1-3 15,-3 2 2-15,3 2 1 16,-4 3 17-16,4 2 2 15,1 5-10-15,2 1-2 16,5 3-4-16,1-1 0 16,1-1 0-16,2-2-3 15,0-1 1-15,0-4-2 0,0-3-4 16,6-3 0 0,2-5 0-16,8-3 2 0,2-2 3 15,0 0-1-15,9-4-4 16,-5-12-2-16,2-1-7 15,-6-4 3-15,1-5 2 16,-5 1-7-16,-5-2 6 16,1 4-3-16,-5 7 2 15,-1 3 5-15,-4 4 2 16,2 4 0-16,-2 4 3 16,0-2-3-16,0 3 7 15,0 0 4-15,0 0-1 0,0 0-4 16,0 0-5-16,0 7-1 15,0 14 3-15,-2 5 14 16,-4 6 1-16,0 1 6 16,-1 1-7-16,1 5-2 15,1 3-2-15,-1 6-4 16,-1 4 5-16,-5 3-5 16,3 3 0-16,-7 4-4 15,1 0-1-15,-3-2-2 16,1-1-3-16,-2-2 1 15,5-1 0-15,-2-5 0 16,1-2-1-16,2-10 1 16,4-7-1-16,1-9 2 15,2-5-2-15,2-6 1 16,3-7 0-16,1-3 0 0,0-2 0 16,0 0 5-16,0 0 1 15,0-12 1-15,4 0-7 16,6-4 3-16,1-1-4 15,2 0 1-15,7-4 0 16,2-3-1-16,5-5 0 16,6-9-2-16,1-11 2 15,5-7-5-15,5-3-6 16,-2-3-9-16,0 3-1 16,1 4 1-16,-2 4 8 15,0 7 8-15,-5 8 2 0,0 6 2 16,-5 7 0-16,-7 7-2 15,-4 7 2-15,-7 3-2 16,-7 3 3-16,0 2-3 16,-3 0 2-16,0-1 0 15,-3 2-1-15,0 0 1 16,0 0 0-16,0 0-1 16,0 0 4-16,0 0-3 15,0 0 0-15,0 0 4 16,0 0-2-16,0 0 2 15,0 0-3-15,0 0-1 16,0 0-2-16,0-1-47 16,0-7-194-16,0-2-976 15</inkml:trace>
  <inkml:trace contextRef="#ctx0" brushRef="#br0" timeOffset="43846.35">9059 574 775 0,'0'0'145'0,"0"0"-60"0,0 0-24 16,0 0-47-16,0 0 3 16,0 0 34-16,-63 100 29 15,57-47-19-15,1 7 3 16,1 11-20-16,-5 8-5 15,0 10-6-15,-3 9-5 16,-3 12-1-16,0 11-5 16,-1 4-5-16,4 3-8 15,3-2 5-15,5-5 1 16,1-3-5-16,3-4 8 16,0-2-4-16,0 10-3 15,-2 3-6-15,-2 4 5 0,-4 3-6 16,-5-4 2-1,2-6-2-15,1-2 2 0,0-5 4 16,4-8 1-16,1-3 6 16,5-5-3-16,0-6 5 15,0-7 0-15,0-10-1 16,0-8-5-16,0-11 0 16,0-9-6-16,0-12-5 15,0-10-1-15,6-9-1 16,-1-9-5-16,0-4-15 15,-2-4-9-15,2 0-24 16,1-14-34-16,0-17-150 16,-3-18-578-16</inkml:trace>
  <inkml:trace contextRef="#ctx0" brushRef="#br0" timeOffset="45330.28">12496 884 803 0,'0'0'56'0,"0"0"58"0,0 0-6 15,0 0-13 1,0 0-57-16,0 0 3 0,-74-43-11 16,58 43-14-16,-7 0-8 15,-12 10-5-15,-7 6 7 16,-5 7-4-16,0 0 1 15,6 5 0-15,7 1-1 16,2 7 1-16,8 2-2 16,8 0-2-16,7-1-2 15,9-3 0-15,0 0 0 16,12-5-1-16,15-1 2 16,5 2-1-16,9-2 3 15,5 0-3-15,2 2 0 16,2 1 0-16,-3 2-1 0,-6 1-1 15,-6-1 1-15,-7 0-1 16,-11 0 1-16,-7 0 0 16,-10 4 0-16,0 1-2 15,-19 2 2-15,-10-3 0 16,-5-3 2-16,-3-4-1 16,-5-6 1-16,0-6-1 15,0-6 9-15,2-10-1 16,4-2 1-16,2 0 8 15,6-10-2-15,4-8 2 16,10-7 4-16,8-2-2 16,6-2-9-16,0 3-8 15,11-1-3-15,17 4-2 0,10 5-7 16,9 4 4-16,11 3 0 16,8 1 2-16,4 3-6 15,0 0-10-15,0 3 7 16,-4-1 3-16,-2 0-2 15,-1-4-3-15,-4-1-7 16,-3-5-2-16,-8-6 1 16,-5-6 3-16,-11-3 7 15,-9-10 11-15,-4-3 1 16,-10-1 1-16,-4 3 2 16,-5 10 1-16,0 8 3 15,-11 3 12-15,-8 5-9 0,-2 4 0 16,-1 4-6-1,-4 3 0-15,3 2-3 0,-3 2 2 16,1 0 4-16,-1 9-1 16,3 12 1-16,0 9-1 15,4 10-1-15,1 12 3 16,6 5 8-16,6 0-9 16,4-2 0-16,2-8-7 15,5-5 0-15,22-7-38 16,13-3-46-16,15-10-121 15,9-11-155-15</inkml:trace>
  <inkml:trace contextRef="#ctx0" brushRef="#br0" timeOffset="46130.44">13335 1285 818 0,'0'0'208'0,"0"0"-100"16,0 0-28-16,0 0-44 15,-104 18 10-15,69 16 8 16,2 6-4-16,2 7-17 16,8-2-12-16,8-2-13 0,9-8-4 15,6-6-4 1,0-6 6-16,20-8-6 0,9-6 0 15,12-8-8-15,5-1-4 16,0-6-18-16,-5-16 12 16,-8-7 7-16,-8-7 11 15,-4-7 0-15,-9-6 2 16,-6 4 4-16,-3 7-4 16,-3 12 9-16,0 15 16 15,0 7 2-15,0 4-12 16,0 0-15-16,0 9-2 15,0 20 0-15,-6 12 13 16,-3 9 14-16,1 6-1 16,-5 4-5-16,5 6-4 15,-2 0-5-15,-2 7-2 0,-3 2-3 16,0-1-3-16,-3 1-2 16,-1-4 1-16,-2-6-3 15,3-8 0-15,-3-7 3 16,6-12 3-16,0-10 2 15,6-13-5-15,6-10 0 16,2-3 2-16,1-2 1 16,0 0 13-16,0-12 42 15,1-13-35-15,13-10-26 16,7-8 0-16,5-6-1 16,9-5 0-16,1-4 0 15,3 2-2-15,1-2-4 0,2 3 4 16,-2 6 2-1,0 3 1-15,-4 7 0 0,-5 7 0 16,-4 6 1-16,-3 5 0 16,-2 5-1-16,-2 5 0 15,-7 3 0-15,-3 4 1 16,-5 1-1-16,-2 1 0 16,-3 2 0-16,0 0 1 15,0 0 0-15,0 0 1 16,0 0-2-16,0 0 3 15,0 0-3-15,0 0 3 16,0 0-1-16,0 0-2 16,0 0-1-16,0-1-16 0,5-6-40 15,5-3-65 1,2-6-370-16</inkml:trace>
  <inkml:trace contextRef="#ctx0" brushRef="#br0" timeOffset="46966.23">14938 644 896 0,'0'0'80'15,"0"0"39"-15,0 0-39 16,-80-43-40-16,54 43-4 15,-9 12 2-15,-6 22 5 16,-4 13 23-16,-1 15-6 16,1 11-20-16,4 11-4 15,4 6-8-15,5 4-2 0,7 1-11 16,4 1 2-16,8-7-12 16,8-7-3-16,5-16 2 15,12-14-4-15,21-14-18 16,7-12-23-16,12-10-28 15,4-13-96-15,2-3-201 16,-2-14-550-16</inkml:trace>
  <inkml:trace contextRef="#ctx0" brushRef="#br0" timeOffset="47647.61">15032 1027 784 0,'0'0'111'16,"0"0"77"-16,0 0-74 15,0 0-53-15,0 0 7 16,0 0 13-16,-7-7-24 16,7 7-24-16,0 0-13 15,0 0-1-15,0 0-7 16,0 7 10-16,-2 7 4 15,-1 4-8-15,-1 8 4 16,-2 8-6-16,-1 10 0 16,-1 7-9-16,0 12 0 15,-2 9 3-15,1 4-8 0,0-1-2 16,3-8 4-16,-1-8-4 16,4-10-2-16,1-11 1 15,1-10-1-15,1-10 1 16,0-11-2-16,0-4 0 15,0-3 3-15,0-9 1 16,1-18 20-16,14-14-19 16,5-9-2-16,5-9 0 15,8-12 0-15,4-9-5 16,8-5-2-16,0 5-2 16,-2 7 3-16,-4 14-1 15,-8 15 4-15,-7 12 2 0,-11 14 2 16,-5 8 1-16,-4 6 0 15,-2 3-1-15,-2 1 1 16,0 0 0-16,0 15-2 16,-18 18-14-16,-7 13 14 15,-4 8 1-15,-2 5 0 16,-2-1 0-16,2-3-1 16,-1-2 0-16,7-8 0 15,4-12 0-15,6-9 4 16,8-11-3-16,5-6 0 15,2-4 3-15,2 1-3 16,21 0-1-16,16-1 1 16,12-1-1-16,9-2-32 15,1 0-52-15,0 0-94 16,-6 0-180-16,-4 0-339 0</inkml:trace>
  <inkml:trace contextRef="#ctx0" brushRef="#br0" timeOffset="47905.67">15829 1031 1054 0,'0'0'132'0,"0"0"-46"15,0 0 11 1,0 0-78-16,0 0-3 0,-80 108 85 15,47-37-40-15,3 11-24 16,3 4-21-16,9-1-9 16,9-7-1-16,3-13-6 15,6-13-14-15,0-10-41 16,9-11-60-16,11-10-65 16,3-15-144-16,0-6-100 15</inkml:trace>
  <inkml:trace contextRef="#ctx0" brushRef="#br0" timeOffset="48063.55">15602 1246 711 0,'0'0'228'0,"0"0"-29"16,0 0-92-16,0 0-52 16,0 0-9-16,0 0-18 15,26-29-28-15,42 35-6 16,13 1-130-16,1-7-345 15</inkml:trace>
  <inkml:trace contextRef="#ctx0" brushRef="#br0" timeOffset="48850.28">17021 1203 1089 0,'0'0'127'0,"0"0"-70"15,0 0 1-15,0 0-38 16,0 0 8-16,-61 107 14 16,42-52-9-16,8 4 3 15,9-3-17-15,2-4-10 16,14-7-3-16,19-7-6 0,11-9-24 15,7-11-15-15,8-10-27 16,-4-8 19-16,-5 0 12 16,-12-12 16-16,-10-12 19 15,-14-6 1-15,-10-5 42 16,-4 0 17-16,0-1 0 16,0 9-28-16,-1 11 8 15,1 7-1-15,0 9-11 16,0 0-14-16,0 10-14 15,0 17-5-15,0 8 5 16,16 4 1-16,12-6 0 16,10-5-1-16,2-8-4 15,1-10 2-15,-5-9 2 16,-6-1 1-16,-7-10 2 0,-4-14 2 16,-7-5 0-16,-3-5 17 15,-8-6-13-15,-1-2-5 16,0-3-4-16,0 4-5 15,3 9-34-15,10 12-58 16,10 14-111-16,7 6-265 16</inkml:trace>
  <inkml:trace contextRef="#ctx0" brushRef="#br0" timeOffset="49075.35">17947 1256 1174 0,'0'0'84'0,"0"0"69"16,0 0-84-16,0 0-41 15,0 0-27-15,0 0 27 16,-52 108 6-16,49-44-14 16,3 2-11-16,0-3-6 15,0-7-3-15,8-7-27 16,4-5-44-16,-3-9-84 15,0-11-91-15,2-13-191 16</inkml:trace>
  <inkml:trace contextRef="#ctx0" brushRef="#br0" timeOffset="49233.82">17963 1299 863 0,'0'0'191'15,"0"0"-90"-15,0 0-64 16,0 0-37-16,0 0-81 16,0 0-186-16,53-28-290 15</inkml:trace>
  <inkml:trace contextRef="#ctx0" brushRef="#br0" timeOffset="49501.75">18488 766 1163 0,'0'0'98'0,"0"0"-6"16,0 0 18-16,0 0-83 16,0 0-14-16,-27 89 67 15,24-18-36-15,3 13-9 16,0 12-9-16,0 6-19 15,0 5-4-15,0-1-3 16,0-6-11-16,0-11-42 16,0-14-64-16,0-21-166 15,0-15-348-15</inkml:trace>
  <inkml:trace contextRef="#ctx0" brushRef="#br0" timeOffset="50051">18327 1246 377 0,'0'0'627'15,"0"0"-498"-15,0 0-4 16,0 0-81-16,0 0-43 16,0 0 16-16,17 45-3 15,33-24-10-15,8-3-4 0,2-9 0 16,-2-9-43-16,-8 0-24 15,-9-24-17-15,-10-10 39 16,-7-7 45-16,-9-4 2 16,-12 0 19-16,-3 3 23 15,0 2-6-15,-11 9-1 16,2 9-7-16,5 10 13 16,1 9-7-16,3 3-13 15,0 21-23-15,0 22 9 16,0 16 42-16,7 14-10 15,2 11-11-15,2 1-8 16,2-1-17-16,-2-15-2 16,-4-20-3-16,-4-17-2 0,-3-14-10 15,0-11-1-15,0-7 3 16,0 0 10-16,0-23 21 16,4-14-15-16,6-10-2 15,3-8-4-15,6-11 6 16,8 5 1-16,3 3-6 15,3 15 0-15,-2 18 0 16,-9 13 1-16,-5 12 2 16,-6 8-2-16,-4 26-2 15,-4 18 13-15,-3 14 1 16,0 3-8-16,-8 2-2 16,-3-8-4-16,3-5-17 0,5-7-66 15,3-11-103 1,0-14-282-16</inkml:trace>
  <inkml:trace contextRef="#ctx0" brushRef="#br0" timeOffset="50667.74">19489 1634 1168 0,'0'0'76'0,"0"0"-6"15,0 0 18-15,0 0-41 0,0 0 41 16,0 0-59-16,22-77-16 16,-8 37 1-16,-1-10-3 15,6-12-8-15,4-7-3 16,0-4-3-16,0-3-2 15,-2 4-2-15,-6 8-4 16,1 9 4-16,-5 14 1 16,0 14 5-16,-3 12-5 15,-2 9-1-15,-1 6 0 16,3 13-4-16,-2 30 9 16,2 24 2-16,-5 16 16 15,-3 11-1-15,0 0-8 16,0-6-5-16,-3-13 0 15,0-19-2-15,1-25 1 0,2-18-2 16,0-11 2-16,0-2-1 16,8-29 16-16,11-16-5 15,2-17-3-15,0-9-2 16,-2-3 2-16,-2 1-1 16,2 2-7-16,3 6 8 15,0 12-8-15,0 16 1 16,-4 16 3-16,-8 13-2 15,1 8-1-15,-1 5-1 16,4 30 0-16,-1 20 0 16,-1 16 8-16,-9 11 4 0,-3 8-3 15,-2 0-8 1,-14-4 2-16,3-6-3 0,0-11-28 16,5-12-58-16,8-11-181 15,6-16-521-15</inkml:trace>
  <inkml:trace contextRef="#ctx0" brushRef="#br0" timeOffset="51541.74">20629 1059 743 0,'0'0'199'0,"0"0"-101"15,0 0 8-15,0 0-46 16,0 0-23-16,-101-17-11 16,72 17 15-16,-3 15-11 15,1 4-11-15,1 7 1 16,5 5-10-16,4 0-4 16,7 0-5-16,6-5-1 15,8 0-1-15,0-2-34 16,19-4 14-16,12-3 10 15,5-3-3-15,9-3 4 16,0 2-10-16,-1 0-3 16,-3 1 11-16,-11-2 8 15,-11 2 3-15,-7 2 1 16,-8 0 1-16,-4 4 13 0,0-1 7 16,-3 2-7-16,-11 5-6 15,-3 1-5-15,-2-1-2 16,-1 0-2-16,-5-7 2 15,-2-3 1-15,-4-6 2 16,-1-7 6-16,0-3 15 16,0 0 10-16,4-17 7 15,6-9 7-15,10-6-35 16,12-9-14-16,4-10-27 16,37-7-85-16,21-5-69 0,22-1-253 15</inkml:trace>
  <inkml:trace contextRef="#ctx0" brushRef="#br0" timeOffset="51804.68">21392 927 141 0,'0'0'905'0,"0"0"-756"15,0 0-31-15,0 0-55 16,0 0-34-16,0 0 7 15,-71 61 29-15,54-9-10 16,1 5-13-16,6 9-7 0,0 2-19 16,3 6 3-1,3 2-4-15,2-4-11 0,2-8-2 16,0-11-2-16,0-10-4 16,0-11-27-16,0-8-15 15,0-8-68-15,0-11-107 16,0-5-215-16</inkml:trace>
  <inkml:trace contextRef="#ctx0" brushRef="#br0" timeOffset="52055.16">21222 815 953 0,'0'0'232'0,"0"0"-184"16,0 0 12-16,0 0-49 15,90 2 4-15,-38 5 20 16,8 6-14-16,1-3-16 16,-6 2-5-16,-6-2-13 15,-13 1-72-15,-12-2-217 16,-16-1-158-16</inkml:trace>
  <inkml:trace contextRef="#ctx0" brushRef="#br0" timeOffset="52553.81">20930 1902 800 0,'0'0'82'15,"0"0"105"-15,0 0-48 16,0 0-38-16,0 0 13 16,0 0-28-16,54 10-10 15,6-10-37-15,17 0-20 16,11 0-11-16,4-7-2 15,-1-3-5-15,-5-2 1 16,-10 3 0-16,-18 0-2 16,-18 4 6-16,-16 2-5 15,-15 0 0-15,-6 3 0 0,-3 0 1 16,0 0-2-16,0 0 0 16,2-2-9-16,2 0-35 15,5-3-62-15,-3-5-402 16</inkml:trace>
  <inkml:trace contextRef="#ctx0" brushRef="#br0" timeOffset="130038.52">89 7839 441 0,'0'0'209'0,"0"0"-151"15,0 0 29-15,0 0 55 16,0 0 2-16,0 0-28 16,0 0-29-16,-6 0-15 15,6 0-27-15,0 0-19 16,0 0-15-16,0 0-4 16,0 0 0-16,3 3-3 15,15 1-2-15,9 1 13 16,16 1 10-16,8-2-7 15,12-1-3-15,1-2-2 16,6 1-1-16,0 1-7 0,5-1 0 16,-1 3-3-16,-4 0-1 15,5 1-2-15,-5-1 1 16,9-1 0-16,5 0 3 16,2-4-1-16,5 0-1 15,0 0-1-15,-3 0 1 16,-4 0-1-16,-2 0 1 15,-7 0-1-15,-4 0 1 16,4 0 3-16,5 0-4 16,5 0 0-16,-1 0 0 15,1 0-2-15,-2 0-1 0,4 0 1 16,4 0 2-16,-6-2-5 16,6 2 5-16,0 0 0 15,9 0 1-15,4 0 0 16,4 0 0-16,8 0 1 15,2 0-2-15,9 0 0 16,4 0-2-16,6 0 2 16,4 0 0-16,5 0-1 15,-3 0 3-15,-1 0-2 16,4 0 3-16,-3 0-1 16,6 0-2-16,-2 3-2 15,-1-1 1-15,6 0 0 16,0-1 0-16,2 2 1 0,1 2 3 15,5 0-3-15,-2 1 2 16,4 0-2-16,-5-2-3 16,1 2 3-16,-1-1 0 15,-2 0 2-15,5-3-2 16,-4 1 0-16,4-1 0 16,1-2-1-16,-6 2 1 15,2 0 0-15,-2 0 0 16,-6 3 0-16,1 0 2 15,-3-2-2-15,-7 1 3 16,-2-2-3-16,-7-2-5 16,-6 0 5-16,0 0-3 15,-2 0 3-15,-5 0 3 16,1 0-1-16,-2 0-2 0,-3 0 2 16,-6 0-2-16,-7 0 0 15,-10 0-1-15,-10 0-1 16,-5 0 2-16,-11 0 0 15,-11 0 0-15,-9-5 1 16,-12 3-1-16,-11 0 2 16,-10 1-1-16,-7 1 0 15,-5 0-1-15,0 0 0 16,0 0 0-16,0 0 1 16,0 0 5-16,0 0-5 15,0 0 7-15,0 0 2 16,0-2 2-16,0 2-3 15,0-1-5-15,0-1 3 0,-3-3-5 16,-2-1-2-16,-1 1 1 16,0-2 0-16,-1-3 0 15,1 3 0-15,0-5-1 16,-2 2 1-16,2 0 0 16,-2-1-1-16,0 0 0 15,-1 0 2-15,-1-2-3 16,1 1 1-16,-2-1 0 15,-2-2 0-15,2 3 0 16,-2-4 0-16,-3 1 0 16,0-1 1-16,-1 0-2 15,-1 2 2-15,1 2-1 0,0-1 0 16,0 2 0-16,1 0-1 16,1-2 1-16,-3 0 1 15,3-2 0-15,-3-4-1 16,1 0 0-16,0-1 0 15,-1 0 0-15,0-4 0 16,0 0 1-16,1 2-1 16,0-4 3-16,0 2-6 15,-1-4 3-15,3-2 0 16,-4-2 1-16,0 0-1 16,-1-3 0-16,-1 1 2 15,-1-5 1-15,1 0-3 16,-3-4 0-16,2-4 1 0,1-3-3 15,3 0 2 1,-1-3 0-16,-1 5 0 0,2 0 0 16,-1 2-1-16,2-2 1 15,0 2 0-15,2-3 0 16,0 1-1-16,3 0-2 16,-1 0 3-16,-1-3 2 15,5 2 0-15,-3-2-2 16,2 0 1-16,-1-2-1 15,1 1 0-15,2-2 0 16,2-1 0-16,3-1 0 16,0-2 3-16,0-5-3 0,-1 2 1 15,1 1-1-15,0 4 3 16,-3 1-2-16,0 2 3 16,1 3-3-16,-2 0 0 15,3 4 0-15,1-1-2 16,1 1 1-16,1-1 0 15,1 0 2-15,0-2-2 16,0-1 1-16,0-1-1 16,0-2 1-16,0 4 0 15,0 1-1-15,4 1 3 16,1 1 2-16,2-2 2 16,-1-2-6-16,5-1-1 15,0 1 0-15,0 0 0 16,1 4-1-16,3-1 1 15,-5 2 2-15,3 4-1 0,-5 3-1 16,-2 4 4-16,-1 4-3 16,-2 5 3-16,0 1 1 15,-3 4-4-15,1 1 0 16,1-1 0-16,-2 3-2 16,0 0 2-16,0 3-1 15,0 1 0-15,0 2 0 16,0 1-2-16,0 2 3 15,-2 1-2-15,-2-1 2 16,-1 3-1-16,-1-1 1 16,1 0 0-16,-1 2-1 15,-4-2 0-15,3 1-1 0,-2 0 1 16,-3-1 0-16,4 1 0 16,1 0 0-16,-1 2 0 15,0-2 1-15,0 2-1 16,0-2 0-16,-2 0 0 15,1-1-1-15,0 0 1 16,0 1 0-16,-1 0 2 16,4-2-1-16,-3 2-1 15,-1-1 0-15,2 1 0 16,2 0 0-16,0 1 1 16,1 1 0-16,1 0-1 15,-2 1 1-15,2-1 0 16,-2-1 0-16,0-1-1 15,-2 0 0-15,1-1 1 16,-1-1-1-16,-1 1 0 0,-1-1 0 16,-2 1-1-16,3 2 1 15,-1 0 0-15,-1 1-2 16,2-3-18-16,-1-2-46 16,7-6-130-16,-2-7-438 15</inkml:trace>
  <inkml:trace contextRef="#ctx0" brushRef="#br0" timeOffset="133420.46">9042 2585 760 0,'0'0'152'0,"0"0"-133"16,0 0 44-16,0 0-50 15,0 0 0-15,0 0 5 16,96-26 21-16,-59 22-8 15,8 3 3-15,13 1-7 16,8 0-10-16,10 4-9 16,10 6-5-16,11-1-3 15,12-3 11-15,11-1-10 16,5-2-1-16,9 0 0 16,-6-2-2-16,2 2-2 15,2 0-8-15,2-1 5 16,0 1 5-16,2 0 4 15,-2 1-2-15,-1 2 2 16,1 2 9-16,2 0 8 0,-2 5-8 16,6-3 1-16,4 2-4 15,-1-2 0-15,6-1-8 16,0 0 0-16,-1-1 0 16,-3 0 0-16,-4 4 0 15,-6-1 0-15,0 2 3 16,-2 1-1-16,0 2-2 15,4-2 0-15,-2 0 0 16,-1 0-1-16,1 2 1 16,-2-3 0-16,-7 3 0 15,-2 1 0-15,-2-2 0 0,-3 2 3 16,2-2 1-16,1-1-4 16,-1-2-4-16,6 1 4 15,3 0 0-15,4-3 1 16,-3 1-1-16,5-2 0 15,4-2 2-15,-2 0 0 16,2-2-2-16,-4 1 0 16,-2-1 0-16,-3 0-2 15,-1 2 2-15,-2-1 0 16,1-1 2-16,5-1-1 16,2 0 2-16,-1-2-3 15,4-2 0-15,-2 0-3 16,-2 0 2-16,1 0 2 15,-2-6-1-15,-9 0 0 0,-4 1 1 16,-3 2 1 0,-6 0 5-16,-5-1-3 0,-2 1-4 15,-2 0 0-15,4-2 0 16,4-2 1-16,3-3-1 16,3-1-1-16,0-1-4 15,1-1-6-15,-1 2 5 16,-1 0 2-16,-4-1 3 15,-4 0-2-15,-7-2 2 16,-6-2-1-16,-1 2 0 16,-3 1 4-16,3 1-2 15,2-1 3-15,2 2-3 0,2-2-3 16,1 2-18 0,-3-1-11-16,-8 1-11 0,-9-1 18 15,-9-1 13-15,-11 1 12 16,-6-2 5-16,-1-1 1 15,-2-1 11-15,-2 2 1 16,-4 0 0-16,-9 0-2 16,-4 2-1-16,-5 0-7 15,-4 1 6-15,0 2-2 16,-2 1-12-16,5 1-2 16,5 0-1-16,3-1-11 15,8 2 2-15,7-1 1 16,5 0 11-16,5 3 3 15,-2 1-1-15,-2 1 4 16,1 1 1-16,-3-1 0 0,-6 1-4 16,-5-1-1-16,-1-2-1 15,-8-1 0-15,0-3 4 16,1 2 6-16,1-2-6 16,4 0-5-16,1 0 0 15,4-1 0-15,3 1 1 16,-3 1-1-16,-5-3 0 15,-9 1 1-15,-7 1 0 16,-7-1 4-16,-8 1 13 16,-1 0 22-16,0-4 2 0,-2 2-15 15,0-1-13 1,-1 0-6-16,-1 1 8 0,-1-2-1 16,-2 2-2-16,2-1 1 15,-1 0 0-15,1-2 9 16,0-1-5-16,-2-1 13 15,1-4-1-15,-2-3-1 16,0-3-5-16,0-8-7 16,1-2-2-16,2-8-1 15,4-3-10-15,3-4-3 16,-3-2 0-16,2-1-1 16,0-4 3-16,-2-2-1 15,0-4 2-15,0 2-3 16,0-3 9-16,1 1 6 15,-1 2-5-15,-1-1 2 16,0-2-5-16,0 5 3 0,0 1 27 16,-1 9-31-16,1 7-7 15,-2 2 0-15,-1 5 3 16,1 1-3-16,-4 3 0 16,0 3-1-16,0 1 2 15,0 3-2-15,0 3 1 16,0 1 0-16,0 1-1 15,-4 1 2-15,0 1-3 16,-2-1 3-16,0-1-1 16,1-4 0-16,-1 0 1 15,2 2 1-15,1 3-2 16,3 3 0-16,0 2 1 16,-2 5-1-16,2 0 0 0,0 1 0 15,0 0 1-15,-1-2-1 16,1 1 0-16,-2-2 1 15,1-2 0-15,1 0-1 16,-2-3 1-16,-1-1-2 16,0-5 1-16,0-3 0 15,0-3 0-15,0-1 1 16,-1 1-1-16,3 3-3 16,-1 5 2-16,2 8 0 15,0 4 1-15,0 3-1 16,0 3 1-16,0-1 0 0,0 1 0 15,0-3 0 1,0-1 1-16,0 0 0 0,0-4 0 16,0-1-1-1,0-1 0-15,0-3 1 0,0-2-1 16,0-2 0-16,0-2 0 16,0 0 0-16,0 3 0 15,0 6 0-15,0 4 0 16,0 3 0-16,0 3 0 15,0-1 0-15,0 2 0 16,-1 0 0-16,-1 0 0 16,1 0-2-16,-1-1 0 0,-1-3 0 15,0-2 2 1,-2 2-3-16,2-4 5 0,-1-2-2 16,-2-1 1-16,3-2-1 15,-1 1 1-15,1-2 0 16,0 3 1-16,0 1-1 15,0 1 0-15,-2 5-1 16,3-2-2-16,-2 3 1 16,3 1 1-16,-2-1 0 15,1 0 0-15,-1 0-2 16,2 1 2-16,1 2 1 16,-2-1-1-16,2 1 0 15,0 0 0-15,0 0 0 0,0 0 0 16,0 0 0-1,0 0-1-15,0 0 2 0,-1-1 0 16,1 1 0-16,0 0-1 16,-2-2 0-16,2 2 0 15,0 0-4-15,0 0-1 16,0 0-1-16,0 0-9 16,0 0-30-16,0 10-30 15,0 4-91-15,0-11-348 16</inkml:trace>
  <inkml:trace contextRef="#ctx0" brushRef="#br0" timeOffset="148067.32">5694 9271 702 0,'0'0'24'15,"0"0"-6"-15,0 0 93 16,0 0-34-16,0 0 37 16,0 0-24-16,0 0-33 15,0 0-6-15,0-17 17 16,0 17 1-16,0 0-9 16,0-1-13-16,0-4-15 0,-3-3-8 15,-4 2-21-15,-5-1 6 16,0 0-3-16,-4-3-1 15,-4 1-4-15,-1 2 4 16,-4 2-5-16,0 1 2 16,2 1-1-16,-2 0 1 15,1 1 0-15,2 2 1 16,-2 0 0-16,1 0 0 16,1 0-2-16,0 0 0 15,2 0 0-15,-4 8 4 16,-4-1-4-16,3 2-1 15,-5 3 0-15,3-3 2 0,0 4-2 16,0-1 3-16,0 1-1 16,-1 1-1-16,1-1 3 15,2 0-1-15,1 1 4 16,3 1-3-16,2-4 2 16,-2 6-3-16,6 0 3 15,-3-2-2-15,1 1 4 16,1 1-3-16,4-3 0 15,-1 0-2-15,5-1 3 16,-1 0-6-16,2 0 2 16,0 2 2-16,-1-1-1 15,2 3 0-15,0 1 2 16,-4 1 3-16,2 3-3 16,1 1 3-16,-4 0-3 15,4 1-1-15,-1 2 0 0,2-3-3 16,3 2 0-16,0-3 3 15,0 0-3-15,2-3 2 16,1 3-3-16,0-1 1 16,0 0 0-16,0 3 1 15,0-1-1-15,3 3 0 16,4-1 3-16,1-1-3 16,1 0 1-16,1-1-2 15,2-1 0-15,1-2 0 16,1 1 0-16,1-2 1 0,3 0 1 15,-2-4 1 1,4 0-2-16,-1 2 2 0,5-1-2 16,-3 2-1-16,3-3 6 15,-2 3-6-15,5-2 0 16,-3 0 0-16,6-1 0 16,1-4 2-16,-1 0-2 15,5-1 1-15,-2-5 0 16,-3 1 0-16,0-2 0 15,-3-1 0-15,-2 1-1 16,1-3 5-16,2-1-4 16,5 0 2-16,1 0 0 15,5 0-2-15,4-2 2 16,1-4-3-16,0 0 3 16,-2 0-3-16,-6 1-2 0,-3 0 0 15,-5-3 1-15,0 2-2 16,1-3 2-16,-1 1 0 15,3-4 0-15,2-1 0 16,0 1 1-16,3-2-3 16,-5 0 2-16,1-3 1 15,-4 2 0-15,-3 0 0 16,-1-2 0-16,-2 0 2 16,-1 1 1-16,2-4-2 15,-1 1 1-15,-2-1-2 16,0 1 2-16,-2 0 1 15,-3 1-2-15,1-1-1 16,-5 0 1-16,0 1 1 0,-1-2 1 16,-3 0-3-16,1 0 3 15,-2 1-3-15,-3-1 3 16,4-2-3-16,-4 1 4 16,2 1-3-16,-2 1 0 15,-2 0 2-15,2-2 1 16,-3 2-2-16,2-3 5 15,-2-1-1-15,0 2 2 16,0 1 2-16,0-1-2 16,0 1 0-16,0 4 0 15,-5-1-5-15,-1 2 5 16,-3-2-3-16,0 0-3 16,-1 1-1-16,1 0 4 15,-3 1-4-15,0-1 4 16,4 4-2-16,-3-1 6 15,2 3-8-15,-2-2 0 0,-1 2-2 16,2 0 2-16,-3-1 1 16,-1 1 0-16,0-3-2 15,-2-2 0-15,-3-1 0 16,2 0 0-16,-5 1 0 16,5 1 0-16,-3 0-1 15,-1 0 1-15,0 2 0 16,-5-1 0-16,1 1-1 15,-3 1 1-15,1 0 0 16,0-1-2-16,-1 5 1 0,1 0 1 16,-2 4-2-16,-2-1 1 15,1 3-2-15,-7 1 2 16,-3 0-4-16,-9 2 0 16,-8 14-14-16,-10 4-22 15,-3 8-20-15,-10 9-18 16,-9 3-39-16,-11-1-240 15</inkml:trace>
  <inkml:trace contextRef="#ctx0" brushRef="#br0" timeOffset="150387.22">8686 11298 729 0,'0'0'115'16,"0"0"-68"-16,0 0 116 16,0 0-44-16,0 0-58 15,0 0-7-15,0 0-9 0,-71-68-22 16,45 61 4-16,-6 1 1 15,-5-1 5-15,-8 2-8 16,-1 3-6-16,-3 2-5 16,4 0 4-16,2 0 2 15,4 0 2-15,3 4-11 16,2 4-1-16,-1 2-3 16,-3 3 3-16,4-1-3 15,-1 4 3-15,2-1 0 16,2 2 0-16,0 3 1 15,2 1-5-15,1 5 5 16,0 2-8-16,1 0 2 16,3 5-1-16,0-1-3 15,3 3 4-15,3 1 2 16,-1 0-1-16,1-1 5 16,1-3-6-16,1 0 5 0,1-1 1 15,-1 1-5-15,4 3 1 16,-1 0-2-16,-1 4-4 15,6 1 4-15,-2 2-3 16,4-1 2-16,2-2-1 16,1-1-2-16,1-2 2 15,1 1-1-15,-1 1-1 16,2-1 0-16,0 2-1 16,0 0 0-16,0 0 0 15,0-2 0-15,5 3 0 16,5 1 0-16,3 2 1 15,1-1-1-15,5 2 1 0,1 2 0 16,4 1-1-16,1-2 0 16,3-3 2-16,5-4-1 15,3-3 0-15,3 0 0 16,7-3 1-16,3-4-2 16,7 1 2-16,3-4-2 15,2-1 4-15,2-2-1 16,-6-2-1-16,-4-6-4 15,-5-4 2-15,0-7-5 16,1-3 5-16,3 0 0 16,8-9-2-16,0-5 0 0,2-1-1 15,-5-2-3 1,-2 1 6-16,-7-2 0 0,-3 0 0 16,-5-3 1-16,-4-4-2 15,5-3 2-15,-2-5-2 16,2-7 0-16,-1-2-1 15,-4-4-4-15,-5 2-1 16,-4 2 3-16,-6 0 3 16,0 5 1-16,-6 1-1 15,-5 2 1-15,-1 4-1 16,-3-2 1-16,-1-2 0 16,2-2 1-16,0 4-1 15,-2-2 0-15,1 3 1 16,0-1-1-16,-2 0 0 0,1 2 0 15,-5-3-1-15,0 0 2 16,0 1-1-16,0-2 1 16,0-1-1-16,-5 0 0 15,-2-1 0-15,-2 1 1 16,1 1-1-16,-2 3 0 16,1 2 0-16,-2 1 0 15,1 3 0-15,0 0 1 16,-1 1 0-16,-5 0-2 15,4-1 0-15,-1 1 1 16,-1-2-1-16,3 1 2 16,-3 0-1-16,0 1 0 15,-2-1 0-15,1 4 0 0,-6 2 0 16,-1-1 0-16,-8 1-1 16,-4 1 0-16,-7 0-2 15,-2 0 3-15,-5 1-1 16,1 1-1-16,-1 0 2 15,0 1 0-15,-1 2 0 16,-5 0 0-16,-6 4-1 16,-7 1-3-16,-12 4-22 15,-19 4-32-15,-17 0-45 16,-15 13-164-16,-6 3-599 16</inkml:trace>
  <inkml:trace contextRef="#ctx0" brushRef="#br0" timeOffset="152493.53">6015 13994 1014 0,'0'0'32'0,"0"0"-24"16,0 0 35-16,-95-51 30 15,59 41-26-15,-5 4 2 16,-5 2-13-16,-2 2 16 16,-4 2-11-16,-4 0-7 15,-7 0-14-15,5 1-1 16,-3 7-3-16,4 3 3 15,3 2 4-15,-4 1-8 16,1 2-4-16,-5 1-5 16,-6 1 5-16,-3 2 2 15,-2 4-1-15,-2 0-3 0,5 4 1 16,6 2 5-16,6 2 6 16,10 0-8-16,9 4-4 15,8 3-2-15,4 2-1 16,0 2-5-16,5 2 4 15,4 0-1-15,3 0 1 16,9 2-5-16,0 1 5 16,2-1-5-16,4 0 2 15,0 0 0-15,0 3-2 16,8 5 0-16,6 5 2 16,8-1-1-16,2-3 2 15,4-5-2-15,1-5 0 0,2-1 1 16,8-4-2-16,4-2 1 15,8-4-1-15,4-2 1 16,8-3 3-16,-1 0-4 16,-2-2 6-16,4-7-2 15,-1-6-2-15,0-5-1 16,2-8 6-16,1-2-5 16,1 0 6-16,-1 0-5 15,1-8 0-15,-3-7 4 16,5-6-7-16,-5-5 5 15,-3-2-5-15,-1-4 0 16,-8-1-3-16,-3-2 2 16,-1 1-1-16,-6-2 4 15,-2 2 2-15,-7-3-3 0,1 0 0 16,-8 0-1-16,-4 0 1 16,-1 0 0-16,-6-2 0 15,1 2-1-15,-2-3 1 16,-1 2 3-16,-1 0-3 15,-3 1-1-15,-2 2 2 16,1 1-2-16,-4 1 2 16,1 4-1-16,-2 0 0 15,-3 5 4-15,0 4-2 16,0-3 1-16,0 2 4 16,-8-2-6-16,-4-1-2 15,0-2 6-15,0 2-4 16,-2-5-1-16,0-1 1 0,1-1-1 15,1-1 0-15,-2 2 1 16,1 0 0-16,-4 4 0 16,-2-2-2-16,0 3-1 15,-4 2 0-15,-4-3 0 16,-4 2 1-16,-2 0-1 16,0-2 2-16,-1 0-1 15,0 0 0-15,4 5 0 16,3 5 2-16,-3 1-2 15,3 7-5-15,-9 6-2 16,-10 2 0-16,-10 2-35 16,-10 21-49-16,-3-1-106 15,2-5-575-15</inkml:trace>
  <inkml:trace contextRef="#ctx0" brushRef="#br0" timeOffset="154126.22">2670 11764 848 0,'0'0'235'0,"0"0"-198"15,0 0 67-15,0 0-18 16,0 0-17-16,0 0-1 16,0 0-12-16,-79-32-18 15,54 32-17-15,-5 0-7 16,-12 14-8-16,-10 5 2 15,-9 7 8-15,1 2-3 16,1 3 0-16,3 5 5 16,7 1-4-16,7 7 0 15,5 1-3-15,6 2-4 0,8-2 1 16,7 0 0-16,5 0-5 16,5 2 0-16,3 4 0 15,3 1-1-15,0 5 3 16,6-1-4-16,6 2 3 15,3-2-1-15,0 3 0 16,4 0-3-16,-2 0 0 16,10-4-2-16,-2-6 4 15,5-5-1-15,6-6-1 16,1-7 0-16,5-6 4 16,1-5-4-16,5-7 0 15,4-6 3-15,8-7 1 16,4 0-2-16,3-7 2 15,-3-10 0-15,-3 0-3 16,-7-1 1-16,-5-2-1 0,-5-1 1 16,-3-5-1-16,-3 1 0 15,-1-3 1-15,-1-6-1 16,-3 0 1-16,1-8 1 16,-4-2-2-16,-3 0 2 15,-5 5-3-15,-7 3 1 16,-5 5 1-16,-4 3-2 15,-1-1 0-15,-2 0 3 16,-3-2 2-16,0-1 5 16,0-2-4-16,0-1-1 0,0 0-3 15,-3 6-2 1,-2 1 5-16,-1 2 0 0,-1 4 8 16,-5-1-7-16,3 1 3 15,-2-1 2-15,-3 0-3 16,-3 0-5-16,-1-4 5 15,-1-3-4-15,1-1-3 16,0-1-1-16,0 0-1 16,-1 6 1-16,-5 2 0 15,4 1 1-15,-5 5-1 16,-2 1 2-16,-4 0-2 16,-2 1 4-16,-3-2-4 15,-7 0 1-15,-2 1-2 16,1 2 2-16,-3 2-1 15,1 4 0-15,-3 5-3 0,-11 4-2 16,-6 0-5-16,-14 16-40 16,-2 12-72-16,-3 4-150 15,-8 6-1048-15</inkml:trace>
  <inkml:trace contextRef="#ctx0" brushRef="#br0" timeOffset="160313.49">5680 9399 749 0,'0'0'76'16,"0"0"-29"-16,0 0 74 15,0 0-30-15,0 0 22 16,0 0-64-16,0 0-13 15,0-18 1-15,-5 18-19 16,-7 0 1-16,-6 0-16 16,-6 0 1-16,-4 1 1 15,-1 9 0-15,7 1-3 0,3 1 0 16,5-1 1 0,4 1-1-16,3-1-1 0,5-2-1 15,2 2 1-15,0 1 6 16,0-3-4-16,12 3 1 15,3-2-1-15,1 0-2 16,2-1 0-16,0-1 2 16,-4 0-4-16,-1 0 1 15,-6 1-3-15,-1 1 2 16,-1-3 1-16,-5 2-1 16,0-1 1-16,0-1-1 15,0 3-4-15,0-1 5 0,0-1 1 16,-8-1 1-1,1 0-1-15,-5-3 5 0,-3 1-4 16,3-3 5-16,-6-2 6 16,-1 0-1-16,1 0-2 15,3 0 0-15,3-6 2 16,3-3 1-16,3 0-10 16,3 1 1-16,3 2-4 15,0 2-41-15,0 1-79 16,9 1-249-16,3-1-257 15</inkml:trace>
  <inkml:trace contextRef="#ctx0" brushRef="#br0" timeOffset="160587.28">5818 9563 802 0,'0'0'283'0,"0"0"-225"15,0 0 27-15,0 0-29 16,0 0-6-16,0 0 6 16,-1 17-19-16,-7 3 7 0,1 2-19 15,-1 0 5 1,2 0-15-16,-1 2-11 0,-2-2-4 15,-3 2-6-15,-3 0-154 16,-7-6-387-16</inkml:trace>
  <inkml:trace contextRef="#ctx0" brushRef="#br0" timeOffset="161712.68">5317 9811 677 0,'0'0'124'0,"0"0"-75"15,0 0 132-15,0 0-59 16,0 0-38-16,0 0-13 16,-88 3-13-16,76 8-24 15,3 3 5-15,-2 3-13 16,4 3 1-16,0 3 11 15,1-1-14-15,3 2-1 16,3 2-2-16,0-3-1 16,0 2-1-16,6-6-7 15,10-1-1-15,2-6-1 0,6-5-4 16,1-3-2-16,2-4 2 16,4 0-5-16,-4 0 3 15,-6-5-4-15,-6-7 2 16,-3-2 1-16,0-4-2 15,-6-2-1-15,-3-1-1 16,-3-1-1-16,0-1-1 16,0 0 1-16,0 3 1 15,-6 4-2-15,-3 2 2 16,3 3 0-16,0 0 1 0,0 4-1 16,1 0-2-1,-2 3-2-15,0 1-7 0,1 1-9 16,0 2-17-1,-6 0-27-15,6 0-81 0,0 0-164 16,3 9-388-16</inkml:trace>
  <inkml:trace contextRef="#ctx0" brushRef="#br0" timeOffset="162262.79">5605 9889 801 0,'0'0'143'16,"0"0"-124"-16,0 0 131 15,0 0-86-15,0 0-25 16,0 0-1-16,-41 14-13 16,28 4 0-16,3 1 19 15,2 2 9-15,1 0-10 16,4-2-10-16,3 1-5 16,0-3-7-16,0-1 3 0,13-3-5 15,5-4-10 1,9-4-2-16,6-5 4 0,1 0-7 15,3 0-4 1,-7-5 1-16,-3-6-2 0,-9-3 0 16,0-3 0-16,-9 0 0 15,-3-3-2-15,-5 1 0 16,-1-1 3-16,0 2-1 16,0-1 1-16,-10 4 0 15,-5-1-1-15,0 5 1 16,-1 3-2-16,1 2 2 15,-3 2-3-15,3 3 2 16,-3 1-2-16,0 0 1 16,0 0-6-16,-1 0-15 15,4 2-47-15,-1 4-120 0,2 1-399 16</inkml:trace>
  <inkml:trace contextRef="#ctx0" brushRef="#br0" timeOffset="163497.76">8432 11414 571 0,'0'0'80'0,"0"0"-6"15,0 0 83-15,0 0-36 0,0 0-49 16,0 0-20-16,-46-13-13 15,34 13-21-15,-3 0 6 16,3 9 2-16,0 4-13 16,2 1 3-16,2 3-1 15,4 1-8-15,2 3-3 16,2 0 1-16,0-2-2 16,0-3-1-16,6-1 1 15,10-4-2-15,3-3 0 16,3 1 3-16,3-3-2 15,-2-2-2-15,-4 2-4 16,0 0 3-16,-8-1-1 16,-7 1-1-16,-2 1 1 15,-2 1 1-15,0 1 1 16,-2 3 1-16,-8 2 3 0,-5-1-2 16,3-2 4-16,-2-2 2 15,1-2 1-15,4-3 3 16,-4-4 3-16,7 0-2 15,-5 0 4-15,-3-4 3 16,0-12-11-16,6-7 0 16,4 1-9-16,4 0-37 15,4-1-92-15,16 6-345 16</inkml:trace>
  <inkml:trace contextRef="#ctx0" brushRef="#br0" timeOffset="163768.9">8626 11608 928 0,'0'0'129'0,"0"0"-43"15,0 0 1-15,0 0-25 16,0 0-17-16,0 0 7 15,-15 39 12-15,8-18-34 16,1 5 6-16,0-1-10 16,1 0-10-16,2 1-13 15,0-2-2-15,0 1-1 0,-4-1-28 16,-1-3-186-16,-2-9-471 16</inkml:trace>
  <inkml:trace contextRef="#ctx0" brushRef="#br0" timeOffset="164615.5">8187 12224 826 0,'0'0'235'0,"0"0"-176"16,0 0 27-16,0 0-39 15,0 0-2-15,0 0 14 16,-101 30-8-16,74-7-17 16,5 2-7-16,4 5-6 15,9-2-10-15,4-2 7 16,5 0-5-16,0-8-2 15,9-2-5-15,18-9-4 16,9-6 5-16,12-1-2 16,1-3-5-16,-3-13-10 15,-13-7-1-15,-11-3 10 0,-14-3 0 16,-8 1-2 0,0 1 3-16,-16 4 0 0,-4 9 0 15,-5 4 2-15,-2 6-1 16,2 2-1-16,-2 2-1 15,6 0 0-15,4 0-5 16,10 6-18-16,5 4-137 16,2 0-157-16,3-2-360 15</inkml:trace>
  <inkml:trace contextRef="#ctx0" brushRef="#br0" timeOffset="164983.57">8623 12172 1072 0,'0'0'197'0,"0"0"-181"16,0 0 37-16,0 0 10 15,0 0-29-15,0 0 34 16,-11 66-18-16,4-35-26 16,1 5 2-16,0 0-9 0,-1 5-3 15,-5-1 7 1,1 2-8-16,1-1 5 0,-2 0-8 16,3-2-6-16,3-2 1 15,1-5-1-15,4-6 5 16,-2-6-8-16,3-11 4 15,-3-3-5-15,3-5 0 16,0-1 0-16,0 0-17 16,0-7-88-16,7-12-438 15</inkml:trace>
  <inkml:trace contextRef="#ctx0" brushRef="#br0" timeOffset="166234.73">5511 14050 732 0,'0'0'71'0,"0"0"-63"0,0 0 96 16,0 0-6-16,0 0-11 15,0 0-32-15,0 0-25 16,-69 1-5-16,56 4 4 16,4 0-5-16,0 2-4 15,-1-2-10-15,2 1 2 16,5-1-4-16,0 2 1 15,3 0-4-15,0 2-1 16,0-2 2-16,0 1-4 16,0-1 0-16,3 0 0 15,6-3 2-15,4 1-4 0,1-3-1 16,2 3-14-16,-1-1-2 16,0 0 0-16,-3 1 9 15,-4-1-3-15,-1-2 9 16,-4 2-2-16,-2-2 3 15,-1 1-1-15,0 1 1 16,0 1 0-16,0 1 1 16,0 1-1-16,0 4 0 15,0 1 1-15,-7 1 1 16,-5 0-1-16,0-3 0 16,-1-2 0-16,-4-2 2 15,2-4 19-15,2-2-2 0,-2 0-7 16,3 0-6-16,3-6-3 15,0-6-3-15,6 1-8 16,3-1-97-16,0 6-269 16,12 2-282-16</inkml:trace>
  <inkml:trace contextRef="#ctx0" brushRef="#br0" timeOffset="166685.92">5627 14209 702 0,'0'0'321'0,"0"0"-276"0,0 0 40 16,0 0-28-16,0 0-21 15,0 0-2-15,8-1-21 16,-4 1-10-16,2 0-3 15,3 7 2-15,0 0-2 16,-3 0 1-16,3 2-1 16,-2-3 0-16,-4 1 0 15,-3-2 1-15,0 4-1 16,0-1 3-16,0 1 9 16,-10-1 1-16,1 2 6 0,-3-2 4 15,0 2-5 1,5-3-9-16,1-1-3 0,1 1-1 15,5-3 4-15,0 1 1 16,0-1 7-16,0 0-3 16,0 0 3-16,14-1 0 15,3 0 0-15,5-2 0 16,1-1-9-16,3 0-6 16,-1 0 2-16,3 0-4 15,-1 0-16-15,-3 0-87 16,0 2-62-16,-5-1-276 15</inkml:trace>
  <inkml:trace contextRef="#ctx0" brushRef="#br0" timeOffset="168194.62">5062 14586 827 0,'0'0'241'16,"0"0"-152"-16,0 0-1 16,0 0-16-16,0 0 0 15,0 0-36-15,0 12-21 16,0 9-2-16,0 10 26 0,0 3-17 15,0 1-2-15,0 4-3 16,0 1 1-16,0 1-9 16,-5 3 5-16,-2-2-8 15,-1-1-1-15,0-6 1 16,0-8-5-16,-1-7 3 16,6-5-4-16,0-7-2 15,1-3 0-15,2-4-28 16,0-1-68-16,0 0-96 15,0-15-273-15</inkml:trace>
  <inkml:trace contextRef="#ctx0" brushRef="#br0" timeOffset="168636.16">5369 14787 802 0,'0'0'443'0,"0"0"-419"16,0 0-15-16,0 0 11 16,0 0 24-16,0 0 35 15,-24 49-45-15,11-19-17 0,4 1 2 16,1 3 9-16,3-4-8 15,5-7-6-15,0-2-4 16,0-7-1-16,1-5-2 16,18-6-1-16,8-3 1 15,6-3-5-15,4-18-2 16,-2-7-15-16,-5-5 7 16,-5-2 5-16,-6 3 2 15,-7 5 0-15,-7 7 1 16,-5 4 0-16,0 5 4 15,-2 3 3-15,-16 0-1 16,-3 3-5-16,-10 2 0 16,-2 0-1-16,-1 3 1 0,-1 0-2 15,4 0-4 1,4 0-75-16,5 0-233 0</inkml:trace>
  <inkml:trace contextRef="#ctx0" brushRef="#br0" timeOffset="169938.58">2678 11812 786 0,'0'0'87'16,"0"0"-87"-16,0 0 0 0,0 0 10 15,0 0 51-15,0 0 6 16,-91 20-14-16,77-8-33 16,4 3-3-16,1 0 2 15,4 2 9-15,4 1-10 16,1-2-11-16,0 2 3 16,0-4-9-16,4 1 3 15,5-4-4-15,-1 0 2 16,2-1 0-16,-4-2-1 15,2-1-1-15,-4-2-1 16,2-1 1-16,-3 0 2 16,0-2-2-16,0-1 1 15,0 2-1-15,0 1 0 0,0 2-1 16,0 2 1-16,-3 3 2 16,3 1-2-16,-3-1 1 15,0-1 0-15,0 1-1 16,0-1 1-16,-6-1 2 15,-3-2-3-15,0-2 2 16,-3-3 0-16,0 1 11 16,-1-3 11-16,1 0 2 15,-4 0-7-15,-1-12-7 16,5-3-8-16,3-1 2 16,5 1-6-16,4 4-2 15,0 2-63-15,0 5-101 0,7 3-181 16,11 1-341-16</inkml:trace>
  <inkml:trace contextRef="#ctx0" brushRef="#br0" timeOffset="170488.66">2779 12104 678 0,'0'0'317'0,"0"0"-299"0,0 0 44 15,0 0 32-15,0 0-50 16,0 0 6-16,16 0-29 16,1-1-20-16,2 1-1 15,-5 0-2-15,-4 0 0 16,-7 0-3-16,-3 0-5 15,0 6 0-15,0-1 0 16,-10 3-2-16,-8 0 10 16,-3-3 2-16,1 1 0 15,3-3 0-15,6 2-2 16,1 0 1-16,7-1 1 16,3 0-3-16,0-1-10 0,0 3-11 15,0-2 5 1,0 0 6-16,6 0 11 0,4 0 2 15,-5-1 0-15,1 0 0 16,-2 0 0-16,1 0 2 16,-1 1 1-16,-3 3 0 15,1 1 3-15,-2 1 4 16,0 2 1-16,0-1 2 16,0 0 3-16,-10 1 1 15,-2-2 1-15,-3-4-3 16,0 1-1-16,-6-3-4 15,3-2-4-15,-4-1-3 16,-4 0-1-16,1-6-2 16,-2-9-3-16,6 0-109 15,6 1-280-15</inkml:trace>
  <inkml:trace contextRef="#ctx0" brushRef="#br0" timeOffset="171021.84">2342 12448 327 0,'0'0'858'16,"0"0"-812"-16,0 0 4 16,0 0 25-16,0 0-7 0,0 0-17 15,0 0-34 1,6 14-9-16,-1 11 9 0,-1 4 14 16,-4 3-13-16,0 3-2 15,0 3-4-15,0 0-6 16,0 0 5-16,0-2-8 15,0-2 2-15,0-7-3 16,-4-4-2-16,4-8 1 16,0-6-2-16,0-3 1 15,0-3-40-15,0-3-85 16,13 0-117-16,5-12-324 16</inkml:trace>
  <inkml:trace contextRef="#ctx0" brushRef="#br0" timeOffset="171334.9">2604 12600 836 0,'0'0'322'16,"0"0"-304"-16,0 0 57 15,0 0-3-15,0 0 2 16,0 0-15-16,0-4-26 16,0 4-15-16,2 1-7 15,-1 16 12-15,4 4 15 0,-5 4-13 16,3 4-4-16,-3-3 3 16,0-2-6-16,0-1-7 15,0-5-1-15,0-2-9 16,0-4-1-16,0-3 0 15,0-5-69-15,9-4-245 16</inkml:trace>
  <inkml:trace contextRef="#ctx0" brushRef="#br0" timeOffset="174261.25">5448 9169 123 0,'0'0'72'16,"0"0"-72"-16,0 0-7 15,0 0-26-15,0 0 33 16,0 0 23-16,0 0 11 16,0 0 36-16,9 0-15 15,-9 0 23-15,0 0-6 16,0 0-12-16,0 0 0 16,0 0-18-16,0 0-10 0,0 0 10 15,0 0 22-15,0 0 8 16,0 0 29-1,0 0-22-15,0 0 2 0,0 0-19 16,0 0-14-16,0 0 1 16,0 0-13-16,0 0 0 15,0 0-9-15,0 0-10 16,0 0-6-16,0 0 1 16,0 0 2-16,0 0 2 15,0 0-1-15,0 0-4 16,0 0 2-16,0 0-1 15,0 0-2-15,0 0-3 16,0 0-6-16,0 0 3 0,0 0-4 16,0 0 0-16,0 0 3 15,0 0-3-15,0 0 0 16,0 0 0-16,0 0 0 16,0 0 1-16,0 0 0 15,0 0-1-15,0 0 1 16,0 0 1-16,0 0-2 15,0-1 1-15,0-1-1 16,-1 2 0-16,-1 0 0 16,2 0 0-16,0 0 0 15,0 0-11-15,0 0-42 16,0-1-111-16,-1-3-311 16</inkml:trace>
  <inkml:trace contextRef="#ctx0" brushRef="#br0" timeOffset="187568.8">5509 9261 817 0,'0'0'118'0,"0"0"-102"15,0 0 107-15,0 0-29 0,0 0-28 16,0 0-17-16,0 0-21 15,-3 0-12-15,2 0 12 16,1 0 15-16,-5 0-1 16,-5 0 4-16,-5 0-14 15,-6-4-10-15,-4-2-6 16,5 0 6-16,-2 1-10 16,6-1 1-16,1 2-5 15,4-1 2-15,2 1-3 16,5 3-4-16,1-2-1 15,3 1 4-15,0 1 1 16,0-2-1-16,-2-3 4 16,1-5 2-16,-1-2-1 0,-2-6-10 15,1-4 2-15,0-1 0 16,0-5 1-16,2-2-3 16,1-2 2-16,-2 1-3 15,2 2-2-15,0 2 2 16,0 0 1-16,0 4 3 15,0 0-2-15,0 0-2 16,0 0 0-16,0 1-1 16,0 1 0-16,7-1 0 15,1 2 1-15,-1 3 0 0,1 0 0 16,7 5 0 0,1-1-2-16,5-2 1 0,6 2 1 15,4-2 0-15,2 2-1 16,6 1 1-16,-2 2-3 15,-1 3 3-15,-5 0 1 16,-5 0-1-16,-4 3-1 16,2-1 1-16,-2 2 0 15,5-1-1-15,3 1 1 16,4 0-2-16,8 1 1 16,3 0-2-16,4 2 3 15,3 1 0-15,-4 0-2 16,-5 0 0-16,-7 0 2 15,-8 0-1-15,-8 4 0 16,-5 1-1-16,-3 1 1 0,-2 0 1 16,2 2 0-1,0 0 0-15,4 0 1 0,1 2 1 16,4 1-2 0,-1 2 0-16,3-1 2 0,-1 4-1 15,1 1-1-15,-3 0 0 16,-3 0 0-16,-2 1 0 15,-5-1-1-15,-2-1 1 16,-2 0 0-16,-2-3-1 16,2 1 1-16,0-1 1 15,-1 1-1-15,2-2 2 16,2 3-1-16,-3 1 0 16,0-1 1-16,0 1-1 0,0 1-1 15,0 0 1-15,-2 1 1 16,-1 2-2-16,-1-2 2 15,-1-2-1-15,-1 4 0 16,2-4 0-16,-2 0 1 16,0-1-1-16,0 1 1 15,0-2-2-15,0-1 2 16,0 0-1-16,0 0 1 16,0 1-1-16,0-1 0 15,0 0 3-15,-5-3-2 16,1 1 0-16,-1-1 2 15,-2 0 1-15,1-2 0 16,3 1-2-16,-3-2 1 16,3-2 1-16,-3 2-2 0,-1 1-1 15,-1-1 4-15,-1 3 1 16,-4-2-2-16,2 2 0 16,-1-3 1-16,1 1 0 15,0-1-5-15,5-3 2 16,0 1-1-16,0-1-2 15,2-1 1-15,-1 1 0 16,2-4 2-16,-1 3-3 16,-1-2 2-16,2-1-1 15,3 2 3-15,0-2-1 16,-4 0 4-16,4 0-3 16,0 0 0-16,0 0 0 0,0 0 0 15,0 0-3 1,0 0 1-16,0 0-2 0,0 0 2 15,0 0-1-15,0 0-1 16,0 0 1-16,0 0-1 16,0 0 0-16,0 0 0 15,0 0-1-15,0 0 0 16,0 0-1-16,0 0-5 16,0 0-11-16,0 0-13 15,0 0-23-15,0 0-29 16,0 0-74-16,0 0-251 15,0-10-650-15</inkml:trace>
  <inkml:trace contextRef="#ctx0" brushRef="#br0" timeOffset="188174.01">6334 9103 901 0,'0'0'254'16,"0"0"-234"-16,0 0 102 0,0 0-50 16,0 0-12-1,0 0-17-15,-8-10-28 0,8 10-12 16,0 0-1-16,-8 13-2 15,-1 3 1-15,-4 6 5 16,-2 3-1-16,-6 3 1 16,6 2 5-16,-3 0-2 15,4-4 7-15,6-4-8 16,3-5 5-16,5 0 7 16,0-6-8-16,0 2 7 15,0-2-9-15,5 2-7 16,3-2 7-16,0 1-8 15,-2 0 2-15,0-2 3 0,1-2-3 16,-1-3-2 0,5 1 5-16,5-1-3 0,8-4 6 15,9 0-3 1,1-1 0-16,0 0-4 0,-2 0 1 16,-7 0-4-16,-8 0 3 15,-7 0-3-15,-3 0 1 16,-5 0 0-16,-2 0 2 15,0 0 4-15,0 0 6 16,0 0-3-16,0 0-5 16,0 0-4-16,0 0 1 15,0 0-2-15,0 0 1 16,0 0-1-16,0 0-1 16,0 0-6-16,3 0-35 0,3-2-52 15,2-9-189-15,-1-4-637 16</inkml:trace>
  <inkml:trace contextRef="#ctx0" brushRef="#br0" timeOffset="190709.7">5863 9640 37 0,'0'0'599'0,"0"0"-526"15,0 0-19-15,0 0 48 16,0 0 16-16,0 0-27 16,0 0-17-16,-18-23-50 15,18 23-3-15,0-2 12 16,0 2-6-16,0 0 6 0,0 0-5 16,0 0-6-1,-3 0-2-15,0 0 5 0,-6 0-8 16,3 0 1-16,-3 2-2 15,0 3 0-15,0-1-3 16,2 2-9-16,1-1 5 16,0 1-3-16,-1 0 3 15,-1 0-3-15,5 0-2 16,-3 2 4-16,4-1-3 16,-1 0 3-16,3 0 7 15,0 2-5-15,0-1 1 16,0-2-5-16,0 2-2 15,0 0-1-15,3-1-2 16,5 2 2-16,-2-2-1 16,3 1-1-16,-2-1 1 0,1 2-1 15,-4-3-1-15,1-1 0 16,2 0 0-16,-4-4 2 16,8 0-1-16,1-1 2 15,4 0 0-15,9 0-1 16,2-5 2-16,-1-4-3 15,-1 2 0-15,-6-1-1 16,-5 0 1-16,-1 0-1 16,-5-1 0-16,-4 4 2 15,-1-2 1-15,-3 0-2 16,2 1 3-16,-2-1-2 16,0 0-1-16,0 0 3 15,0 0-1-15,0 1-3 0,0 3 0 16,0-1 0-16,0 1 0 15,0 2 0-15,-3-3 0 16,-2 1 2-16,-2 0-1 16,-1-4 1-16,-1 0-1 15,3 1 0-15,0-2 1 16,-1 1 0-16,0-1-1 16,-1 1 0-16,2-1 2 15,3 1 0-15,-3 2-3 16,0 0 1-16,0 1 0 15,-1 1 1-15,-1-1-2 16,-2 0 0-16,2 1 0 0,2 0 2 16,0 2-2-1,0-1 0-15,-1 1 0 0,-2 1 0 16,-5 0 1-16,-3 0-1 16,-7 3-2-16,4 5 0 15,-2 1 1-15,4 1-5 16,3 0-18-16,2 1-60 15,5 0-88-15,5 0-185 16,3-4-515-16</inkml:trace>
  <inkml:trace contextRef="#ctx0" brushRef="#br0" timeOffset="195996.18">6676 8348 599 0,'0'0'146'0,"0"0"-40"16,0 0 69-16,0 0-35 15,0 0-41-15,0 0-23 16,0 0 0-16,0-9-27 0,0 9-12 15,0 0-10 1,0 0-6-16,0 0-14 0,-12 3-3 16,-6 8 1-1,-4 2 1-15,1 0 2 0,3 1 1 16,3 0 3-16,3 1-2 16,3 1-6-16,-1 0 3 15,7-1-6-15,3 4 3 16,0-1-4-16,0 2 3 15,0 0-2-15,3-1 4 16,7-1-3-16,-1 1-2 16,2-4 2-16,2 0-1 15,-1-3-1-15,6-2 2 16,-3 0 0-16,3-3-2 16,0-2 3-16,-2-3-2 0,2-1 1 15,-3-1-1 1,-3 0 1-16,6 0 0 0,-5 0-1 15,2-5 1-15,-1-4 3 16,0 0-3-16,-2-2-1 16,3 0 1-16,-1 1-1 15,-2-1 0-15,-2 1 0 16,-1 0-1-16,-4 0 3 16,-2 1 1-16,-3-2-1 15,0-1 3-15,0-1-2 16,0-1 8-16,0 0-9 15,-8 0 5-15,2 1-3 0,-3 1-2 16,-1 0-2 0,-1 0 4-16,-2 0-1 0,5-1-3 15,-2 2 3-15,-3 3-3 16,2 0 2-16,0 2-2 16,0 2 0-16,2 0-1 15,-2-1 0-15,-2 3 0 16,5-1 0-16,1 1-2 15,1 2-1-15,-3 0-3 16,0 0-11-16,-2 0-20 16,-2 5-26-16,0 9-41 15,1 2-135-15,1 0-322 16</inkml:trace>
  <inkml:trace contextRef="#ctx0" brushRef="#br0" timeOffset="196664.14">7146 8328 466 0,'0'0'132'0,"0"0"-57"15,0 0 43-15,0 0-61 16,0 0 80-16,0 0-55 16,-3-11-34-16,0 18-7 0,-2 7 43 15,-3 4-20-15,2 5-11 16,-3 2 7-16,-2 3-2 15,1 4-13-15,-2 4-7 16,-4 4-6-16,2 2-7 16,-4 0 2-16,2 3-1 15,1-6-5-15,1-2 0 16,1-3-1-16,4-3-2 16,0-4 1-16,6-4-10 15,-2-5 4-15,4-2-5 16,-2-6 2-16,2-3-4 15,1-4-4-15,0-2 0 0,-2 1 0 16,2-2-2-16,0 0 1 16,0 0 0-16,0 0 0 15,0 0-1-15,0 0 0 16,0 0-23-16,-1-3-53 16,-1-14-103-16,1-8-723 15</inkml:trace>
  <inkml:trace contextRef="#ctx0" brushRef="#br0" timeOffset="198232.51">7352 8561 461 0,'0'0'239'0,"0"0"-171"16,0 0 62-16,0 0 1 15,0 0-11-15,0 0-32 16,-6 0-33-16,6 0-17 15,0 0 4-15,-3 0 11 16,2 0-18-16,-4 4-10 16,-4 2-5-16,-3 4 1 15,-3 2 10-15,3 2-2 16,-1 1-8-16,7 3-8 16,0-1 1-16,3 2-7 0,0 0-1 15,3-1-2-15,0 1-1 16,0-4-1-1,4-1 0-15,5-3 0 0,2-2-1 16,8-5-1-16,3-1 3 16,7-3 2-16,-1 0-5 15,0 0-1-15,-2-4-3 16,-5-3-5-16,-5 1 7 16,-2 0 1-16,-7-1 1 15,-1 0 0-15,0-1 4 16,-3-3-2-16,0-2 0 15,-3-2 0-15,0-1 1 0,0-3-2 16,0 0-1 0,0 2 1-16,-2 0 0 0,-5 4 0 15,-3 2-1-15,-1 1 1 16,-5 2 3-16,2-1 1 16,-5 1-2-16,-2 1-2 15,-4 1 2-15,-4 2-2 16,-2 4-2-16,-8 0 0 15,-2 0-2-15,-3 16-30 16,4 3-64-16,1-1-172 16,6 2-688-16</inkml:trace>
  <inkml:trace contextRef="#ctx0" brushRef="#br0" timeOffset="200450.65">6309 9942 580 0,'0'0'128'15,"0"0"-90"-15,0 0 81 16,0 0 20-16,0 0-27 16,0 0-22-16,-5 0-33 15,5 0-12-15,0 0-10 16,0 0 16-16,0 0-15 16,0 0-10-16,3 0-5 15,8-2-7-15,14-1-5 0,7-3-2 16,7 3 0-1,2-1-2-15,1 0-3 0,0 1 0 16,1 0 0 0,-7 0 0-16,-2 3-2 0,-4 0 0 15,-3 0-1-15,-2 0 1 16,3 0 0-16,-2 1 0 16,1 5-1-16,6 4 1 15,1-3 0-15,3 2 4 16,2 1-4-16,-2-1-1 15,4 2 1-15,-1 0 6 16,-1-2-5-16,-2 3 0 16,-1 1 0-16,4 1-1 15,-3 0 0-15,-1 1 0 16,2 1 2-16,-4-1-2 16,-1 0 0-16,-2 3 1 0,-4-2 1 15,0 0-2-15,-5 1 4 16,2 0-3-16,-6 2 3 15,4-2-3-15,-3 2 7 16,-2 2 3-16,1-1-3 16,-3 2 0-16,1-2-4 15,-1 1-3-15,1 1 2 16,0-2-2-16,0 0 0 16,-3 0 1-16,1 0 0 15,-4 0 0-15,-1-1 3 16,1-1-1-16,-2 0 3 15,3 0-2-15,0-2-1 16,0-2 1-16,1 1-1 0,1-3-1 16,-1 0 3-16,1 1-3 15,-5 1 1-15,3-1 0 16,-4 1-3-16,2 0 2 16,-3 3 2-16,-2 0 0 15,1 2-3-15,-2-1 3 16,4 1-3-16,1-5 1 15,-1 3 2-15,1-2-1 16,-1 0 0-16,-1 1 1 16,0-1 1-16,0 1-1 15,0-1 4-15,1 3 0 16,-1-2-2-16,-1 1 4 16,1-3-3-16,0 1-2 0,-3-3-2 15,4 1-4-15,1 0 2 16,-2-1 3-16,0 1-3 15,-2-1-2-15,2 2 1 16,-2 1 1-16,-2-1-2 16,4 2 0-16,-3-3 2 15,2 0 2-15,-2 1-3 16,0-2 0-16,1-1 1 16,-1 0 1-16,0 1 0 15,1-1 0-15,-1 1 1 16,2-1 2-16,-4 0 2 15,2-3-2-15,-1-4-4 0,-2-1 1 16,0-1-2-16,0-2 1 16,3 0 4-16,-3 0-3 15,0 0-3-15,0 0 6 16,0 0-4-16,0 0-2 16,0 0-6-16,-11-8-25 15,-8-3-26-15,-7-6-27 16,1-1-50-16,1-3-156 15,5 0-528-15</inkml:trace>
  <inkml:trace contextRef="#ctx0" brushRef="#br0" timeOffset="200871.43">7761 11094 644 0,'0'0'186'0,"0"0"-154"16,0 0 125-16,0 0-78 16,0 0 11-16,0 0-29 15,0 0-27-15,1 0-1 16,5 0 33-16,3 5-16 16,0 4-16-16,6 1 10 15,1 2 3-15,1 2-15 16,5-1-6-16,0-1-5 15,4-5-3-15,2-4-10 0,6-3 1 16,2 0-8-16,5-3 4 16,-2-6-5-1,-4 0 1-15,-4 1 0 0,-6-1 2 16,-5-2-4-16,-2 4 3 16,-6-5-1-16,-4-1-1 15,-5 0 5-15,0-2 2 16,-1 0-3-16,0 2-4 15,1 1 1-15,-2 3-1 16,-1-1 0-16,0 1-9 16,0-1-27-16,0-1-40 15,-8-5-124-15,-6-6-280 16</inkml:trace>
  <inkml:trace contextRef="#ctx0" brushRef="#br0" timeOffset="201570.63">7476 9519 1055 0,'0'0'161'0,"0"0"-94"16,0 0 25-16,0 0-34 15,0 0-8-15,0 0-18 16,9 34 15-16,-2-6-14 16,2 4-10-16,-2 4 4 15,1 2-4-15,1 1-7 16,1 1 5-16,-2-1-1 15,-2-5-8-15,0-2 1 0,-3-9-3 16,4-5 1-16,-2-6 1 16,-4-6-3-1,-1-5-2-15,0-1-1 0,0 0 0 16,0 0 2-16,0 0-4 16,0 0 7-16,0 0-10 15,0 0-1-15,0-8-70 16,0-5-78-16,0-2-406 15</inkml:trace>
  <inkml:trace contextRef="#ctx0" brushRef="#br0" timeOffset="202291.47">7956 9567 349 0,'0'0'652'0,"0"0"-589"16,0 0 46-16,0 0-5 15,0 0-34-15,0 0 15 16,-3 11-35-16,-6 19-18 16,-7 11 26-16,-1 9-19 15,-3 3 0-15,3 6-4 16,-4 2-4-16,-1 2-2 16,2 2-3-16,-2-3-9 15,1-2-1-15,6-8 1 16,2-8-1-16,5-9-5 15,2-7 0-15,3-8-3 16,0-6-1-16,2-7 0 0,1-4-1 16,0-3-6-16,0 0 6 15,0 0-6-15,0 0-1 16,0 0-13-16,0-12-38 16,0-3-32-16,0-5-75 15,0 2-309-15</inkml:trace>
  <inkml:trace contextRef="#ctx0" brushRef="#br0" timeOffset="203437.66">8134 9975 786 0,'0'0'136'0,"0"0"-6"16,0 0 38-16,0 0-77 15,0 0 25-15,0 0-44 16,0-6-31-16,0 6-10 15,0 0-2-15,0 0-6 16,-2 0-6-16,-10 6-2 16,-6 9-4-16,-5 3 17 15,3 3-10-15,-1-2 5 16,5 2-11-16,5 3-1 16,2-1-1-16,2 0-2 0,3-2-2 15,4-2 2-15,0 0-7 16,0-2 2-16,7-1-1 15,8-4 1-15,6-2-1 16,5-6 0-16,9-3 2 16,2-1-1-16,2 0-2 15,-2-7-1-15,-8-5-8 16,-7-2 1-16,-6-3 4 16,-5 5-2-16,-5-3 5 15,-3-1 3-15,-3 0-2 16,0-5-1-16,0 0 0 15,0-1 0-15,0 0 1 0,-6 5-1 16,-2 0 0 0,1 4-1-16,-2 3 0 0,0 1 0 15,0 5-1-15,-6 0-1 16,-6 2 0-16,-4 2-2 16,-10 0 5-16,-8 0-3 15,-6 9-29-15,-2 3-41 16,2 0-129-16,9-2-510 15</inkml:trace>
  <inkml:trace contextRef="#ctx0" brushRef="#br0" timeOffset="212814.78">7932 12979 1031 0,'0'0'69'0,"0"0"-61"15,0 0 40-15,0 0 25 16,0 0-6-16,0 0-4 16,0 0-16-16,-4 0-21 15,4 0 8-15,0 0 1 0,0 0 5 16,0 0-11-16,-3 0-10 15,3 0-3-15,0 0-1 16,-2 0-8-16,2 0-1 16,0 0-1-16,0 0-2 15,0 0 0-15,0 0-3 16,0 0 0-16,0 0 2 16,0 0 0-16,0 0-2 15,0 0 0-15,0 0 3 16,0 0 2-16,0 0-5 0,0 3 9 15,-3 4-8 1,0 4 14-16,0 3-1 0,0 1-10 16,0 0 7-16,0 0-5 15,-1 4-2-15,0 1-1 16,-2 0 4-16,1 1-3 16,2-3-2-16,-2-3 2 15,2 0-2-15,2-4-2 16,-2 2 0-16,0-2 1 15,-1 1-1-15,-1 2 1 16,-1 0 0-16,0 4-1 16,-4-1 2-16,2 0-1 0,-1 1 4 15,0 0-2 1,1-2 0-16,0 1 0 16,2-3-3-16,-2 0 4 0,0-2-3 15,0 3 0 1,1-1 0-16,-1 2 0 0,-2 1 1 15,-1 3-2-15,-2 0 2 16,-2 1 1-16,3-1 4 16,-4-1-4-16,2 0 3 15,-1-2-3-15,3 0 1 16,1-3-2-16,0 0-1 16,2 0 0-16,-3 1-1 15,0 0 1-15,-3 1 0 16,2-1 0-16,-4 2 0 15,1-2 0-15,-2 2 0 0,3-1 1 16,-1 0 0 0,2-4-1-16,2 1 3 0,-4-2-4 15,4 0 2-15,-3 0 0 16,2 3-2-16,-5 0 0 16,-2 0 1-16,-2 0 0 15,3-2 0-15,-5 1 0 16,7-3 0-16,-2-1-1 15,2 1 0-15,1 0 0 16,1-3 0-16,0 1 1 16,3-2 0-16,-4 3 0 15,-1-2-2-15,-2 2 2 16,-3 1 0-16,4-3 0 16,-3 0-1-16,1 0-1 0,1 0 1 15,0 0 0-15,4 2 2 16,-1-4-2-16,2 3 0 15,1-3 1-15,-1 2-3 16,-2-2 1-16,-1 4 0 16,-3-1-3-16,0 1 2 15,1 1 2-15,-2-1-2 16,3-2 0-16,0 0-1 16,1-1 1-16,0 0-1 15,-1 1 2-15,3-1-4 16,-3-1 4-16,3 2 1 15,-1 1-1-15,1 0-3 16,-3 1 2-16,1-1 2 16,-2 1-2-16,1-1 6 0,0-1-8 15,2 1 8-15,-1-1-5 16,1 2 1-16,1-2 0 16,0-1 0-16,5-1-3 15,1 1 0-15,-3-1 3 16,1-1-1-16,-1 1 1 15,-4 2 0-15,4 2 0 16,-1-2 0-16,-1 0 0 16,5-3 0-16,5-2 0 15,1-1 0-15,3-1 1 16,0 0 0-16,0 0 0 16,0 0 0-16,0 0 0 0,-2 0 0 15,1 0-1-15,-4 0 0 16,-4 1-2-16,-1 0 1 15,-2 1 2-15,4-1-1 16,4-1 0-16,1 0 0 16,3 0 1-16,0 0-1 15,0 0 0-15,0 0 0 16,0 0-1-16,0 0-8 16,0 0 3-16,0 0-16 15,0 2-17-15,0-2-26 16,0 0-49-16,0 0-80 15,0-13-343-15</inkml:trace>
  <inkml:trace contextRef="#ctx0" brushRef="#br0" timeOffset="213430.97">6406 14041 1006 0,'0'0'159'0,"0"0"-150"0,0 0 15 15,0 0 27-15,0 0 10 16,0 0-25-16,0 0-21 15,6 0-8-15,-6 13 22 16,0 3 1-16,0 4 9 16,0 1-10-16,-6 4 2 15,-3-1-15-15,-1 2-5 16,-1-1 1-16,-1-2-5 16,2 1-2-16,-1-5 3 15,2-1-1-15,-1-2-1 16,1-3-3-16,3-3 2 0,1-2 2 15,1 0-1 1,-2-5 2-16,3 2-5 0,2-2 5 16,-1-2-4-16,2 1 6 15,0-1-6-15,-1 2-1 16,1-1 2-16,-2 3-4 16,1 1 6-16,1-1-2 15,0-1-3-15,0 0 1 16,0 0-1-16,0 1 1 15,9 0 3-15,7 1-3 16,9-2 8-16,8 1-9 16,3-2 3-16,9 1-1 15,-2 0-2-15,-3 0 3 16,-5 1-5-16,-10-3-2 16,-6 3 1-16,-5 0-5 0,-2 1-25 15,0-2-56-15,1-4-134 16,5 0-395-16</inkml:trace>
  <inkml:trace contextRef="#ctx0" brushRef="#br0" timeOffset="214135.57">7646 14155 912 0,'0'0'136'15,"0"0"-111"-15,0 0 100 16,0 0-31-16,0 0-37 16,0 0-10-16,-64 8-8 15,50 11 18-15,-2 3-13 16,4 3-10-16,3 5-1 16,2 0-11-16,4-1 8 15,3-5-8-15,0 0-10 16,0-6-3-16,6-2 0 0,10-8-7 15,3-3 3 1,8-5 1-16,3 0-2 0,3-16-2 16,2-5-2-1,-9-3-4-15,-8-4 2 0,-12-1 2 16,-6 0-1-16,0 2-2 16,-6 4 3-16,-9 5 0 15,-3 4 2-15,0 1 4 16,0 5-5-16,0 1-1 15,2 4 0-15,-2 3-3 16,1 0-2-16,0 0-15 16,-1 6-40-16,10 6-47 15,8 1-111-15,0-2-265 16</inkml:trace>
  <inkml:trace contextRef="#ctx0" brushRef="#br0" timeOffset="214565.43">8134 14021 645 0,'0'0'673'15,"0"0"-644"-15,0 0-26 0,0 0 57 16,0 0 43-16,0 0-47 16,-52 81-23-16,38-38-1 15,-4 5 1-15,0 3 10 16,-1 2-3-16,-1 2-8 16,-2 1 2-16,-3 1-4 15,1-1 1-15,-1-1-4 16,3 0-8-16,2-8-4 15,2-4 0-15,4-7-3 16,7-9-4-16,1-10-4 16,2-9 1-16,4-3-5 15,0-4 2-15,0 0-4 0,0-1-1 16,0 0-5-16,-3 0-27 16,0-7-35-16,3-7-24 15,0-1-24-15,1-2-138 16,18-2-308-16</inkml:trace>
  <inkml:trace contextRef="#ctx0" brushRef="#br0" timeOffset="-214459.05">8326 14381 764 0,'0'0'445'16,"0"0"-394"-16,0 0 17 15,0 0 30-15,0 0-10 16,0 0-21-16,0-4-28 15,0 4-18-15,0 10 19 16,0 9 10-16,0 3-3 16,0 5-19-16,0 4 4 0,-1 4-2 15,-4 2-9-15,2 3-1 16,-1-1-3-16,-1-1-6 16,4-2 1-16,-1-3-3 15,2-3-2-15,0 0 2 16,0-5 1-16,0-7-1 15,0-3 1-15,0-8-2 16,0-5-3-16,0-2-1 16,0 0-2-16,0 0 1 15,0 0-3-15,-3 0-16 16,-4-11-34-16,1-12-47 16,-2-9-48-16,2-15-178 15,-5-13-1070-15</inkml:trace>
  <inkml:trace contextRef="#ctx0" brushRef="#br0" timeOffset="-211679.49">7532 12361 430 0,'0'0'96'0,"0"0"-74"16,0 0 2-16,0 0 13 16,0 0 45-16,0 0-12 15,-5 0-29-15,5 0-8 16,0 0 38-16,0 0 7 16,-2 0-15-16,2 0 1 15,-1 0-10-15,1 0-8 16,0 0-4-16,-2 0-4 15,1 0-4-15,-4 0-9 16,-4-1 5-16,-4-5-18 16,-5 0-1-16,-6-1 15 0,-6 1 3 15,-3-2-3 1,-4 1-4-16,-6 2-4 0,1 0-8 16,-2 0-2-16,0 0 0 15,2-1-6-15,-3 2 5 16,2 1-2-16,1-1 3 15,-4 1 2-15,1 0 2 16,-1-1-6-16,1 0-4 16,5 0 6-16,3-1-2 15,-1 0-2-15,4-1-1 16,-2 0-3-16,1-1 1 16,0-2 1-16,1 0-1 15,-2 0 0-15,5 0-1 16,-1 0 1-16,-2 3-3 15,6-1 6-15,-4 1-7 0,-2 0 6 16,-5 2-3 0,-2 0 0-16,-9 0 1 0,1-2 0 15,-3 2-1-15,-4 1 0 16,3-1 0-16,-2 2 1 16,4 2-1-16,0 0 0 15,-1 0 2-15,-3 0 0 16,-2 0-1-16,2 0-1 15,0 0 0-15,1 0-5 16,-1 3 4-16,4 3 0 16,-7-1-1-16,-2 3 2 15,-1-3 0-15,0 0 1 0,4 0-1 16,5 0-2 0,1-3 2-16,8-1 0 0,3 1 1 15,2-1-1-15,4-1 4 16,-3 2-4-16,-2 0 0 15,-3 1 0-15,-2 3 0 16,0-2 0-16,4 0 0 16,1-1 0-16,0-1 2 15,-1-1 0-15,1 0-2 16,-4 0 1-16,1 1-1 16,5 1-2-16,0 1 1 15,4 2-1-15,-3 3-1 16,2-1 1-16,-2 1 2 15,0-1-1-15,-1-2 0 16,3 2 1-16,-1-1 1 0,2-2-1 16,-1 1 0-16,-2-2 0 15,0 2 0-15,-5 0 0 16,0 1 0-16,1 2 3 16,0-1-3-16,1 0 0 15,5 2 2-15,2-1-2 16,4-1 0-16,3 1 0 15,5-3 0-15,-1 0 0 16,-1-1 0-16,4 3 0 16,-4-1 0-16,-1 0 0 15,-2 0 0-15,2 0 1 16,1-1-1-16,3 1 0 0,4-2 0 16,3 1 0-16,3-3 2 15,3-1-2-15,3-2-2 16,3 0 2-16,0 0 0 15,0 0-1-15,0 0 0 16,0 0 2-16,0 0-2 16,-3 1 2-16,-5 1-1 15,-2 3 0-15,0 0-2 16,-1 0 2-16,4-2 2 16,5-1-1-16,1-2-1 15,1 0 0-15,0 0 0 16,0 0 0-16,0 0 2 15,0 0-2-15,0 0 0 0,0 0 2 16,0 0 5 0,0 0 0-16,0 0-5 0,1 0 0 15,4 0 2-15,5-8 0 16,-1-4-1-16,3 0-1 16,-2-1-1-16,-5-1 1 15,-2-4 0-15,-3-5-2 16,0-4 3-16,0 2-3 15,0 2 1-15,0 5-1 16,3 2 1-16,-3 5-1 16,3 4 0-16,0 3 1 15,-3 1 0-15,0 2-1 0,0 1 0 16,0 0 0 0,0 0 0-16,0 0-1 0,0 0-1 15,0 0-1-15,0 0-1 16,0 6-2-16,0 10 3 15,0 9 1-15,0 6 4 16,-3 3 0-16,-6-1 2 16,1 5-4-16,-3-1 3 15,-1 1-1-15,1 0 5 16,-2-3-2-16,2-4-2 16,4-8-3-16,1-9 4 15,3-7-2-15,3-4 0 16,0-3 1-16,0 0-3 15,0 0 2-15,0 0 0 16,0 0-1-16,12 0 0 0,7 0 3 16,13 0 4-16,11-2-2 15,6-2-5-15,8-6 2 16,4 0-1-16,-3 1-1 16,-6 0-1-16,-11 5-4 15,-13 1-19-15,-13 3-29 16,-5 0-69-16,-10 0-125 15,0 0-233-15</inkml:trace>
  <inkml:trace contextRef="#ctx0" brushRef="#br0" timeOffset="-210958.78">5077 11400 747 0,'0'0'181'16,"0"0"-160"-16,0 0 212 0,0 0-155 15,0 0 1-15,0 0 23 16,0 0-7-16,-5-63-50 15,5 63-21-15,0 0-13 16,0 0-1-16,0 1-6 16,0 19-1-16,0 13 9 15,0 10 13-15,0 9-8 16,0 3-1-16,-3 2 10 16,-1-4-5-16,1-5 2 15,0-3-7-15,0-7-2 16,-2-6-4-16,4-10-5 15,1-7 3-15,0-7-6 16,0-6 1-16,0 1-2 0,0-3 3 16,0 0 2-16,0 0 4 15,-2 0-8-15,-2 0-2 16,-2-10-46-16,-3 5-39 16,0 5-46-16,3 0-196 15,3 0-549-15</inkml:trace>
  <inkml:trace contextRef="#ctx0" brushRef="#br0" timeOffset="-210560.15">5500 11510 1078 0,'0'0'163'15,"0"0"-140"-15,0 0 26 16,0 0 8-16,0 0 14 16,0 0-32-16,-22 37 6 15,9 8-13-15,-4 6 4 16,-5 4-4-16,0 6 7 15,0-1-3-15,-1 1-13 0,0-2 0 16,7-7-5-16,1-9-11 16,6-12 2-16,6-10-6 15,0-9 3-15,3-5-6 16,0-2-2-16,0-5 2 16,0 0 0-16,0 0-16 15,0 0-32-15,0-12-37 16,0-10-253-16,6-6-620 15</inkml:trace>
  <inkml:trace contextRef="#ctx0" brushRef="#br0" timeOffset="-210176.67">5745 11792 1398 0,'0'0'70'0,"0"0"-70"16,0 0 32-16,-54 72 33 15,41-35-8-15,4-1-14 16,9-1-26-16,0-8-8 16,3-2-1-16,13-8-5 15,4-7 2-15,8-7-1 16,2-3 0-16,1-5-2 0,-2-16 4 15,-4-8-5-15,-7-4 2 16,-11-4 3-16,-7-3-4 16,0 0-1-16,-19 2 3 15,-6 9-4-15,-1 8-1 16,-2 13-1-16,-4 8-1 16,-6 0-4-16,-4 15-3 15,-3 8-30-15,2 5-44 16,10 0-188-16,6-2-588 15</inkml:trace>
  <inkml:trace contextRef="#ctx0" brushRef="#br0" timeOffset="-205879.14">3344 12388 352 0,'0'0'214'15,"0"0"-138"-15,0 0 11 16,0 0-14-16,0 0-8 16,0 0 17-16,0 0-25 15,0 0 2-15,0 0 14 16,0 0-14-16,0 0-14 15,0 0-7-15,0 0-12 0,0 0 2 16,0 0 11-16,0-2 9 16,0-2-4-16,0 0-21 15,0-1-11-15,-1 0 4 16,-3-2 10-16,2-1-4 16,2-4-8-16,0 0 0 15,0-2-4-15,0-1 1 16,9 0-6-16,3-3-5 15,9 4 1-15,4-3-1 16,4-2 0-16,6 1-1 16,-2-1 1-16,3 1 0 15,0 3 0-15,-5 0-3 16,-7 4 3-16,-7 5 1 16,-7 2 0-16,-7 4-1 15,-3 0 0-15,0 0 1 0,0 0-1 16,0 0-3-16,0 0-2 15,0 0 1-15,0 0-3 16,-3 4-1-16,-9 9 8 16,0 3 0-16,-4 5 0 15,-4 0 1-15,2 4-1 16,-5 2 1-16,-3 1-1 16,-4 0 1-16,0 0 0 15,3-3 0-15,5-6-1 16,7-3 0-16,3-4 0 15,5 0 0-15,-1-3 1 16,0-1-1-16,0-1 0 0,-1 0 0 16,0 0 2-16,-1-1-2 15,4-3 4-15,1-1-2 16,2-2-1-16,3 0-1 16,0 0 1-16,0 0 0 15,0 0-1-15,0 0 1 16,0 0 2-16,0 0 0 15,0 0-2-15,0 0 3 16,-3 2 0-16,0 0 1 16,-1 0-1-16,-2 2 1 15,1-1-5-15,1 0 0 16,2-3 1-16,1 0-1 16,1 0 1-16,0 0-1 0,0 0 0 15,0 1 1-15,0-1-1 16,-3 3 0-16,-3 0 0 15,0 3 0-15,-3-2 1 16,3 0-1-16,6-2 0 16,-3 1 0-16,3-3 2 15,0 1-2-15,0-1 0 16,0 0 0-16,0 0 0 16,0 0 1-16,0 0 1 15,0 0-2-15,0 0 3 16,0 0-1-16,0 0 2 15,0 0 4-15,0 0-2 0,0 0 1 16,0 0 0-16,0 3-1 16,12 1-5-16,6 3 12 15,0 2-1-15,4 2-5 16,0 3-4-16,1 0-1 16,1 2 5-16,3 1-3 15,1-2 0-15,3 0-2 16,4-2 0-16,2 1-1 15,3-5 5-15,-1-1-6 16,3-3 4-16,-4-3-3 16,0-2-1-16,-5 0 2 15,-5 0-2-15,-8 0 2 16,-6 0 1-16,-6 0-5 16,-7 0 5-16,-1 0-5 15,0 0 2-15,0 0 0 0,0 0 0 16,0 0 0-16,0 0 0 15,0 0 0-15,0 0 2 16,0 0-1-16,0 0 3 16,0 0-1-16,0 0 2 15,0 0 1-15,0 0 5 16,0 0-4-16,0 0-4 16,0 0-1-16,0 0-1 15,0 0-2-15,-7-1 1 16,-9-5 0-16,-7-5 0 15,-10-1-1-15,-7-2-2 16,-2-2 3-16,-3-2 0 0,-1 0-1 16,6 4 0-16,1 3 1 15,8 1-1-15,5 3-1 16,4 0 2-16,7 3 1 16,6 0 0-16,2-2-1 15,-1 2 1-15,1-2-3 16,2 3 3-16,-1-1-1 15,-1 3 0-15,-5-2-5 16,3 3 1-16,-2 0 0 16,0-2 2-16,2 2 0 15,4 0 2-15,2 0-1 16,0-1 1-16,3 1 1 16,0 0 2-16,0 0-2 0,0-1 1 15,0 1-1-15,0 0 0 16,0 0-1-16,0-2 0 15,-3 2-2-15,0-1 2 16,3-1-1-16,-4-1 1 16,1 1 0-16,3-3 0 15,-3 1 0-15,3-3-2 16,-3-2-1-16,1-2 3 16,1 0-7-16,1-3 7 15,0 0-3-15,0-2 1 16,0-4 0-16,1-2 0 15,10-6-2-15,4-5 2 0,1 1-3 16,2 1 3 0,4 1 0-16,-2 6-1 0,-1 4 2 15,-3 3 1-15,-5 5-1 16,-2 1 0-16,-1 2 1 16,3-2-3-16,1 0 3 15,3-5 0-15,2-2-2 16,-1 2 2-16,-1-1-1 15,0 4 1-15,-6 5-6 16,-3 3 6-16,-5 2 4 16,-1 3-4-16,0 0-3 15,0 0 3-15,0 0 0 16,0 0 0-16,0 0 0 0,0 0-1 16,0 0 2-1,0 0 2-15,0 0 0 16,0-2-2-16,0 2-1 0,0 0 1 15,0 0-1-15,0 0-12 16,0 0-44-16,0 0-57 16,-4 11-219-16,-10 2-463 15</inkml:trace>
  <inkml:trace contextRef="#ctx0" brushRef="#br0" timeOffset="-201696.28">5514 15449 98 0,'0'0'580'16,"0"0"-536"-16,0 0-42 16,0 0 23-16,0 0 29 0,0 0-11 15,0 0 22-15,-8 0 4 16,8 0 17-16,0 0 14 15,0 0-32-15,0 0-20 16,0 0-10-16,0 0-1 16,0 0 4-16,0 0-14 15,0 0-15-15,0 0-8 16,0 0-3-16,5 1 2 16,4 0-2-16,4 2 9 15,4-3-5-15,-1 1 5 16,1 1-5-16,3-1 1 15,1 2-1-15,0 0 1 16,0 1-1-16,0 2 1 0,-6 0-1 16,-2 3-2-16,1 2 0 15,-4 0 8-15,0 1 0 16,-2 1-4-16,1 0-1 16,1 1-1-16,-1 0 0 15,-1-2 1-15,1 3-1 16,-2-3-3-16,4 5 0 15,-4 0 0-15,3 2 4 16,-4 1-2-16,-1 0-1 16,1 2 3-16,-3-2-4 15,2-1-1-15,-1-1 2 16,-1 4 0-16,0-2 0 16,0 1-3-16,-2 3 4 15,2 1 1-15,-1 5-1 0,-1 3 0 16,-1 8 2-16,0-1 0 15,0 2-4-15,0-1-1 16,-6-3 2-16,-5-3 1 16,0-5-2-16,-1 0 0 15,-4 0 2-15,-1-1 5 16,-2 2 6-16,-3 0-8 16,-1 3 7-16,-4 0-5 15,0 1-1-15,-4-1-5 16,3-1 4-16,-2-5-7 15,-3-3 0-15,8-4 3 16,-4-1-2-16,-2 2-1 0,-3 1 1 16,-7 3 1-16,-6-1-2 15,-5 2 2-15,2-3-3 16,1-1 3-16,4-3-3 16,2-4 4-16,4-3-3 15,2-3 2-15,1-6-1 16,3-4 1-16,-4 0-1 15,-2 0 0-15,-7-1 2 16,-6-8-3-16,-5 2 2 16,5 1 0-16,4 2-2 15,2-4 5-15,7 1-5 16,2-4 2-16,7-1 0 16,3-2-1-16,5-2 4 0,-1 0-2 15,1-4 0-15,-2-2-3 16,0-1 0-16,0-2-1 15,2-3 1-15,-5-4 0 16,2-6-5-16,-2-3-4 16,0-4 4-16,6 0-6 15,0 2 4-15,2 4 2 16,5 5 5-16,2 4-2 16,2 3 2-16,1-1-1 15,0 0 1-15,0-3 0 16,2-5-2-16,2 0 2 15,4-1-1-15,1-1-1 0,0 1 1 16,0 1 1 0,0 6 0-16,4 5 1 0,2 3 0 15,0 3-1-15,1-2 1 16,-2 3 0-16,1-2-1 16,0-2 1-16,4 1-1 15,-2-3 0-15,-1 0 0 16,1 1 1-16,5 0-1 15,-2 3 0-15,-1 2 0 16,2 2-1-16,-3 1 2 16,4 2-1-16,-4 0 0 15,2-2 0-15,2-1-1 16,1-1 1-16,2-1 0 0,-4 1 2 16,3 2-2-16,0 2-1 15,-6 1 1-15,1 4 0 16,-1 1 0-16,2 0 0 15,-1-2-1-15,2 0 1 16,3-4-3-16,3-3 2 16,1-1 1-16,2-1-1 15,-3 1-5-15,-3 5 3 16,-5 5 3-16,-7 4-1 16,-3 3 2-16,0 0-1 15,0 0 0-15,0 0 0 16,0 0-1-16,0-2-1 15,0 2 1-15,0 0 1 0,0 0 0 16,0 0-1-16,0 0 1 16,0 0 0-16,0 0 1 15,2 0-2-15,-2 0 0 16,0 0 0-16,0 0 0 16,0 0 0-16,3-3 0 15,3-1 0-15,0-4-6 16,9-1 6-16,-6 3-2 15,-3 2 1-15,1 3 0 16,-7 1 2-16,1 0-3 16,-1 0 2-16,0 0-1 15,0 0-1-15,0 0 2 16,0 0-3-16,0 0 2 16,0 0-1-16,0 0 0 0,0 0 3 15,0 0 0-15,0 0 0 16,0 0 1-16,0 0 2 15,0 0-3-15,0 0 1 16,0 0 0-16,0-2-1 16,0 2 1-1,0 0-1-15,0 0 0 0,0 0 0 16,0 0 0-16,0 0-11 16,0 0-13-16,0 0-27 15,0 0-108-15,0-4-137 16,-4-5-579-16</inkml:trace>
  <inkml:trace contextRef="#ctx0" brushRef="#br0" timeOffset="-201156.95">4156 15087 855 0,'0'0'91'0,"0"0"-87"16,0 0 5-16,0 0 49 16,0 0 7-1,0 0-17-15,33-6 28 0,-5 11-25 16,2 8-8-16,0-1-22 15,3 1 5-15,1 1 5 16,2-1-3-16,0-1-17 16,2 1 5-16,-2 0 3 15,-1-2-9-15,-4 2 2 16,2-2-7-16,-8-1-2 16,-5 0 0-16,-4 0 2 15,-2-1-2-15,-3 1 10 16,-3 1-4-16,-2 0-3 0,-3 0 5 15,4-1-1 1,-4 1-7-16,3 1 0 0,-1 1 1 16,-1 3 0-16,-1 0 2 15,-3 5 4-15,0 1-1 16,0 2 1-16,-3 2 2 16,-9-1-6-16,-1-2-3 15,-1-2 3-15,4-6-5 16,-2 0-1-16,6-5 0 15,3-5-9-15,3-1-95 16,0-4-175-16,0 0-186 16</inkml:trace>
  <inkml:trace contextRef="#ctx0" brushRef="#br0" timeOffset="-184017.99">5321 16862 1104 0,'0'0'182'0,"0"0"-162"16,0 0-4-16,0 0 37 0,0 0-7 16,0 0-22-16,0 0-1 15,0 0 16-15,-16 30-6 16,19-14-2-16,0 2-4 16,1 3 5-16,1 9 8 15,-2-1-11-15,0 5 3 16,0 1-10-16,0-1-11 15,0 0 3-15,0-2-8 16,4-3-3-16,-1-4 3 16,-3-3 1-16,0-4-3 15,0-6 1-15,-1-2-1 16,-1-3 1-16,-1-1-5 0,2 0-1 16,-1 4 1-16,-1 3 2 15,2 2-2-15,-1 3-1 16,1 1-3-16,-2-4-17 15,0-1-29-15,0-5-29 16,4-9-35-16,2 0-138 16,0-24-160-16</inkml:trace>
  <inkml:trace contextRef="#ctx0" brushRef="#br0" timeOffset="-183549.9">5760 16968 841 0,'0'0'399'0,"0"0"-366"16,0 0-18-16,0 0 16 16,0 0 6-16,0 0 31 15,-27 51 3-15,17-24-28 0,-5 1-6 16,3 2 1 0,-3 2 1-16,0 5 8 0,-4 5-4 15,-4 5-8-15,4 2-5 16,-2 1-1-16,4-2-13 15,1-2-2-15,4-2 0 16,3-5-4-16,-1-3-7 16,4-4 3-16,1-3-2 15,2-10-2-15,0-3-2 16,-1-1 0-16,-2-1 1 16,0 0-1-16,3-4-12 15,-3-3-22-15,3-1-35 16,0-4-17-16,1-2-36 15,2 0-136-15,0-5-378 16</inkml:trace>
  <inkml:trace contextRef="#ctx0" brushRef="#br0" timeOffset="-182648.92">5879 17430 792 0,'0'0'198'15,"0"0"-105"-15,0 0 9 16,0 0-60-16,0 0-7 16,0 0 4-16,11-36-1 15,-11 36 11-15,0 0 2 0,0 0-3 16,0 0-4-16,0 0-3 16,0 0-10-16,0 0-6 15,0 0-9-15,-5 0-1 16,-4 16-3-16,-4 4 5 15,1 3 4-15,1 0-9 16,1 1-4-16,3 1 2 16,2 1 3-16,4 1-6 15,1-1-3-15,0-4 2 16,0-4-2-16,6-7 0 16,3-1-2-16,4-5-1 15,4-5 8-15,2 0-8 16,3-2 9-16,5-12-10 0,-1-5 8 15,-4-1-7-15,-3 0 1 16,-4-1-2-16,-2-4 4 16,-5 1 1-16,-5-2 11 15,-3 2 0-15,0 2-6 16,0 3-1-16,-6 8 3 16,-2 4-5-16,-6 1-3 15,-7 5-2-15,-2 1-2 16,-7 0-3-16,-4 5-5 15,0 14-28-15,0-1-23 16,4 1-30-16,6 3-93 16,3-5-273-16</inkml:trace>
  <inkml:trace contextRef="#ctx0" brushRef="#br0" timeOffset="-180377.68">4583 14486 776 0,'0'0'65'0,"0"0"-55"15,0 0 41-15,0 0 61 0,0 0-43 16,0 0-2 0,0 0-21-16,-88 11-6 0,72-6 3 15,-1-1-4-15,-5 3-15 16,-2 0-3-16,0 0 20 15,-6-1-11-15,0 0-6 16,2-4-9-16,-4 0-1 16,1-2 1-16,0 0 4 15,-2 0 0-15,-4 0-5 16,-2 0 1-16,-3-4-5 16,-7 1-1-16,1 0 2 15,-1 0 9-15,-6 0-9 0,4-1 0 16,-7-3 0-1,-2 1 4-15,-1-2-10 0,0-4-1 16,1-1 1-16,2 0 3 16,3-1 0-16,4-2-1 15,-1 2 14-15,1 0-9 16,2 1-8-16,-3 1 12 16,-5 0-11-16,5 0-4 15,1-1 2-15,5 0 3 16,7 0-5-16,9-1 3 15,2 0 5-15,4 0-3 16,4-1 4-16,3 0-3 16,0-1 2-16,2 4-5 15,2-4 0-15,-2 3-2 16,0-1-2-16,-1-4 2 0,-1 3-2 16,2-1 1-16,0 1 0 15,-1 0-1-15,4-1-1 16,0-1 1-16,2 0 1 15,-1-2 0-15,1 0 0 16,-2-3-1-16,1-3 0 16,1 0-1-16,1 1 1 15,3 3 1-15,0 1-1 16,0 1 1-16,2 4-1 16,1-2-1-16,1 2 0 15,-1-4 1-15,0-1 0 16,0 1 0-16,0-4 0 15,0-1 0-15,-4-4 1 16,4 1-1-16,1 2 0 16,1 1 0-16,1 0-2 0,0 2 2 15,0-3-2-15,0 2 0 16,0 0 2-16,0-1 0 16,0-2 1-16,0-1-2 15,0-1 1-15,-5-1 0 16,2 2 0-16,-1 3 1 15,1 4-1-15,3 3 1 16,0 5-2-16,0 1 1 16,0 2-2-16,0-1 2 15,0 0-2-15,0-1 4 16,0 2-4-16,0-1 3 16,0 3-1-16,0 1 0 0,0 2 0 15,0 3 0-15,0 1 0 16,0-2-1-16,0 2 1 15,0 0-2-15,0 0 2 16,0 0 0-16,0-1 0 16,0-3-1-16,0-1-1 15,0-5 1-15,0 3-9 16,0-1 8-16,0 0 1 16,0 6 0-16,0 1-4 15,0 1 5-15,0 0-4 16,0 0 1-16,0 0 0 15,0 0-2-15,0 0 4 16,0 0-2-16,0 0 2 0,0 0-4 16,0 0 0-16,0 0 1 15,0 6 1-15,-9 8 0 16,-3 4 3-16,-4 3 3 16,-4 2-3-16,2 2 0 15,-3 0 0-15,-1 2 0 16,4-4-9-16,3-2-23 15,5-4 2-15,7-4-22 16,0-5-29-16,3-2-61 16,0-6-48-16,13 0-139 0,1-2 125 15,-1-13-151 1</inkml:trace>
  <inkml:trace contextRef="#ctx0" brushRef="#br0" timeOffset="-180028.85">2469 13115 220 0,'0'0'482'0,"0"0"-420"16,0 0-19-16,0 0 20 15,0 0-17-15,0 0-21 0,3-7-6 16,3 7-8-16,4 0 27 16,4 7 42-16,5 3 5 15,3 2-27-15,4 4-33 16,5-4-5-16,5 3-2 16,4-3-12-16,7-4-4 15,0-3 3-15,-5-5-4 16,-9 2-1-16,-11 2-19 15,-14 6-47-15,-8 6-189 16,-9 7-70-16</inkml:trace>
  <inkml:trace contextRef="#ctx0" brushRef="#br0" timeOffset="-178929.21">1893 14390 749 0,'0'0'16'15,"0"0"5"-15,0 0 98 16,0 0 23-16,0 0-28 16,0 0-48-16,-9-14-26 15,6 14-11-15,0 0-11 16,-5 5-13-16,-5 14-1 0,-2 9 22 16,-7 7 6-16,-2 2-1 15,7 3-3-15,3 1-7 16,9-1-1-16,5 0 0 15,0-3-3-15,24-4-3 16,9-6-7-16,6-7-4 16,5-7 4-16,0-9-2 15,3-4-5-15,0 0 8 16,-1-17-5-16,-7-3-1 16,-11-2 0-16,-4 0-2 15,-14-4 3-15,-7 1-2 16,-3-5 5-16,-6-2-3 15,-16-5 1-15,-3 0-4 16,2 0-5-16,-2 6-1 0,1 5 6 16,2 4 0-16,-1 8-1 15,4 3 1-15,-2 6 1 16,4 3-1-16,1 2-5 16,1 0 1-16,0 10-1 15,0 7-28-15,-1 4-61 16,16 3-40-16,0 0-164 15,3-4-68-15</inkml:trace>
  <inkml:trace contextRef="#ctx0" brushRef="#br0" timeOffset="-178506.47">2512 14441 967 0,'0'0'128'0,"0"0"-122"15,0 0-5-15,0 0 64 16,0 0 13-16,-37 79-27 15,28-48 12-15,-3 7-9 0,-6 5-8 16,3 5 16-16,-4 4-17 16,-2 3-12-16,4 2-10 15,-2 6 5-15,5 0-3 16,1-6-5-16,6-7-8 16,-1-11-1-16,8-11-2 15,0-9-2-15,0-6-6 16,0-7 0-16,0-4-1 15,0-2 0-15,0 0-1 16,-6 0-13-16,-4 0-25 16,1-5-52-16,0-13-295 15,6-2-819-15</inkml:trace>
  <inkml:trace contextRef="#ctx0" brushRef="#br0" timeOffset="-177759.33">2682 14860 29 0,'0'0'87'0,"0"0"4"16,0 0 19-16,0 0 9 15,0 0 28-15,0 0-8 16,5-41-14-16,-5 41-40 16,0-1 22-16,0 1 4 15,0 0-30-15,0 0-16 16,0 0-14-16,0 0 15 16,0 0-23-16,0 0-16 15,0 15-10-15,0 11 32 16,1 8 0-16,2 5-16 0,0 8-6 15,4 1 4-15,-2 1-7 16,4-1-5-16,3-3-1 16,-3-2-3-16,1-5-1 15,-2-7-3-15,2-6-2 16,-4-5 2-16,-3-7 13 16,0-3-9-16,-3-5-9 15,0-4 4-15,0 1-3 16,0-2-4-16,0 0 1 15,0 0-2-15,0 0-2 16,0 0-7-16,0 0-33 16,0 0-46-16,-6-8-55 15,-13-23-349-15</inkml:trace>
  <inkml:trace contextRef="#ctx0" brushRef="#br0" timeOffset="-175223.87">2339 11839 816 0,'0'0'156'15,"0"0"-146"-15,0 0 69 0,0 0 29 16,0 0-47-16,0 0-30 15,0 0 8-15,-18 2-14 16,15-2-13-16,-1 0 0 16,-4-9-1-16,-5-2 12 15,-2-3 6-15,-6-3-3 16,1-3 3-16,-5-2-9 16,3-3 9-16,-2-4-7 15,3-3-8-15,-1-1-1 16,1-4 2-16,1-1-3 15,4 1-4-15,5 3-2 16,0 4 0-16,3-3 1 16,2 2 2-16,0-2 1 15,3 1 0-15,0 1-5 16,3-2-2-16,0 1 0 0,0 0-2 16,0 0-1-16,0-2 6 15,3 2-5-15,6-6 0 16,3-3-1-16,3 1 1 15,-3 3 1-15,7 3-1 16,-2 5-1-16,2 1 0 16,3 0 0-16,1 2 0 15,4 0 1-15,4-1-1 16,4-4-1-16,3-6-2 16,7-7 3-16,4-9-1 0,9-5-10 15,3 3-3 1,-1 7-1-16,3 11 6 0,-11 9 5 15,-7 4 3-15,-9 7 1 16,-8 2-1-16,-3 0 1 16,-2 1 0-16,7-4-1 15,4-1 1-15,14-7 0 16,11-4-3-16,7 1-1 16,10-1-19-16,-6 1-1 15,-4 5 5-15,-5 4 4 16,-6 0 3-16,-7 2 8 15,-2 0-1-15,-7 3 2 16,0-2 0-16,2 2 3 16,0-1 0-16,1-1 0 0,7 2 0 15,3-1 1-15,-1 1-1 16,7 0 0-16,-4 3 1 16,-4-1-1-16,-6 0-1 15,-4 4 1-15,-4-1 0 16,1 0 1-16,-6 1-1 15,-1 1 0-15,1 2 2 16,-1-1-2-16,0 1 0 16,-3 3 0-16,0-1-1 15,0 0 0-15,-5 1-2 16,-1-1 3-16,-6 1 0 0,1 0 0 16,-2 1 1-1,2-3 0-15,-2 3 1 0,5-2 0 16,-4 1 1-16,6 0 0 15,-3 2-3-15,-2-1 0 16,1 0-2-16,-1 1 2 16,2-3 3-16,-5 4-3 15,-2-3 1-15,-1 2-1 16,-5 1 0-16,-2 0 0 16,0-2 1-16,3 2-1 15,5 0 0-15,3-1 0 16,5-1 0-16,1 1 0 15,2 1 0-15,-4 0 0 16,-6 0 0-16,-9 0-1 16,-3 0 1-16,0 0-8 15,-6 4-4-15,-22 9 7 16,-8 1-63-16,-2-3-73 0,3-8-216 16,12-3-289-16</inkml:trace>
  <inkml:trace contextRef="#ctx0" brushRef="#br0" timeOffset="-174808.01">4456 9524 839 0,'0'0'179'0,"0"0"-174"16,0 0 15-16,0 0 17 16,0 0-14-16,0 0 12 15,9-6-9-15,15 13 1 16,7 3 10-16,2 0-24 16,0 2-1-16,0 1-9 15,-5-2-1-15,0 2-2 16,-4 1-1-16,-1-3 1 15,-7 3 0-15,-4 2 1 16,-3 1 1-16,-6 3 3 0,-3 2-3 16,0 3 10-16,-9 4 14 15,-9 3 0-15,-7-1 0 16,-4 0 1-16,-2-1-14 16,-3-2-12-16,-5 0-1 15,-10-2-25-15,-8-4-112 16,-4-7-219-16</inkml:trace>
  <inkml:trace contextRef="#ctx0" brushRef="#br0" timeOffset="-174173.71">2328 8984 617 0,'0'0'143'16,"0"0"-51"-16,0 0 38 15,0 0-1-15,0 0-23 16,0 0-27-16,-20-14-25 16,20 14-18-16,0 0-14 15,-2 17 8-15,2 7 40 0,0 7-15 16,0 6-18 0,0 2 11-16,0 7-20 15,3 1-5-15,9 9-3 16,3-1-4-16,0 1-5 0,3-2-1 15,-3-10-3-15,1-4-3 16,-1-7-2-16,-3-10 2 16,-3-5-2-16,-3-6-2 15,-3-6 0-15,-1-2 1 16,-2-4 1-16,2 0-2 16,-2 0-3-16,0-4-12 15,0-11-29-15,3-7-92 16,6-4-165-16,5 3-316 15</inkml:trace>
  <inkml:trace contextRef="#ctx0" brushRef="#br0" timeOffset="-173706.76">2721 9001 834 0,'0'0'69'0,"0"0"-43"0,0 0 91 16,0 0-17-16,0 0-48 15,0 0-9-15,-42 52 11 16,23-11 3-16,5 7-2 16,-2 10 3-16,1 7-16 15,3 6 3-15,-1 5-15 16,2-1-8-16,1 1 5 16,5-2-8-16,2-1-5 15,2-4 3-15,1-9-11 16,0-7 0-16,0-8-2 15,0-10 0-15,3-6-3 16,-2-7 4-16,1-8-5 16,-2-5 1-16,3-7 0 0,-3-2-1 15,0 0-2-15,0 0-7 16,0-2-15-16,0-18-44 16,-3-7-235-16,0-4-306 15</inkml:trace>
  <inkml:trace contextRef="#ctx0" brushRef="#br0" timeOffset="-172371.76">2970 9197 920 0,'0'0'78'0,"0"0"-22"16,0 0 44-1,0 0-35-15,-100 20-26 0,75 10 6 16,2 8-8-16,1 5-10 16,7 1-12-16,6 2 4 15,8-3-2-15,1-3 6 16,3-5-12-16,19-4-3 15,9-5-3-15,8-8-3 16,12-10 6-16,7-8 3 16,3 0-10-16,0-11 2 15,-8-7-3-15,-12-4-4 16,-14-2-8-16,-15-2 12 0,-12-4 0 16,0 0 6-1,-24 1 1-15,-10 0-4 0,-8 5 2 16,-7 5-3-16,-3 7-2 15,4 11 0-15,6 1-5 16,2 7-6-16,7 16-20 16,5 3-91-16,10 6-169 15,0-3-262-15</inkml:trace>
  <inkml:trace contextRef="#ctx0" brushRef="#br0" timeOffset="-169655.64">1997 12669 1026 0,'0'0'161'0,"0"0"-161"16,0 0 3-16,0 0 26 15,0 0 16-15,0 0-13 16,-9 5-13-16,8 1-4 16,-5 4-3-16,-3 4 31 15,0 3-16-15,-7 5-6 16,-8 6-2-16,1 1 1 16,-13 3-1-16,-11-2-3 15,-4-1-3-15,-3 0 4 16,2-5-11-16,8-4 1 15,2-5 4-15,1-2-6 16,1-5 0-16,0-6 7 0,-4-2-8 16,-3 0 4-16,-3-2-6 15,0-11 4-15,-2-3-2 16,4-5 0-16,2-2-2 16,2 0-1-16,7-1 2 15,0 1 0-15,1-5 1 16,5 3-3-16,-1-3 3 15,1-2 5-15,1-4 7 16,-1-4-12-16,-2-1-1 16,5-2 3-16,1 1-6 15,6 5 0-15,3 1 1 16,7 4 2-16,5 3-3 0,-1-1 5 16,4-4-4-1,-1 0 2-15,2-4-3 0,-1-2 0 16,0-3 0-16,0 2 1 15,3 1 0-15,0 6-1 16,0 6 0-16,14 2-2 16,3 1 2-16,0 0 0 15,7 3-2-15,-2-4 2 16,8-1-1-16,-2 3 0 16,-1 2 1-16,6 4 0 15,-6 3 0-15,3 3-1 16,-2 3 0-16,-1 4-2 15,3 3-1-15,0 0 4 16,1 0 0-16,8 0 0 16,1 0 0-16,5 0-1 0,4-3-3 15,-4-3 0 1,4 0 1-16,-7 1-3 0,-2 2 2 16,-7 2 1-16,-9 1-5 15,0 0 4-15,-8 0-1 16,-1 0 2-16,-2 5 1 15,-1 2-1-15,2-1 3 16,4 0-1-16,-1-1 1 16,0 1-2-16,5-3 2 15,-5 1-2-15,2 1 2 16,-3-1 0-16,-2 3-1 16,-2-1 0-16,0 1 0 0,0 1 0 15,-3-1 1-15,7 0-1 16,2 0 1-16,3-2 0 15,7-1-1-15,-2-2 1 16,-1-1 0-16,-5 2 0 16,-4 0-1-16,-7-1-1 15,-3-1 2-15,-2 1 0 16,-4-2-2-16,0 0 1 16,0 0-2-16,0 0 1 15,0 0-3-15,0 1-6 16,0-1-14-16,0 0-3 15,0 0-39-15,0 1-65 16,0 1-149-16,0-2-131 16</inkml:trace>
  <inkml:trace contextRef="#ctx0" brushRef="#br0" timeOffset="-169201.88">1768 11701 760 0,'0'0'256'0,"0"0"-251"16,0 0 0-16,0 0 10 15,0 0 36-15,0 0 33 16,58 31-48-16,-27-19-18 15,2 4-6-15,-8-2-9 16,-4 0-2-16,-4 2 0 16,-7-3 3-16,-1 3 3 15,-6 0-1-15,0-1 9 16,-3 1 0-16,0-2 4 16,0 3-12-16,0 1 7 15,-3 3 4-15,-6 4 15 16,-6 3 2-16,-3 1-2 15,-3 1 5-15,-7 1-13 0,-2-4 4 16,-4-3-9 0,-2-4-5-16,9-5-6 0,0-3-6 15,4-2-3-15,1-2 0 16,-1-6-18-16,-3-2-59 16,1 0-104-16,-2-20-272 15</inkml:trace>
  <inkml:trace contextRef="#ctx0" brushRef="#br0" timeOffset="-168084.9">713 11097 242 0,'0'0'0'16,"0"0"-6"-16,0 0-70 15,0 0 35-15,0 0 39 16,0 0 2-16,0 0 15 16,-9-67 42-16,6 65 43 15,0 2 27-15,1 0-19 0,1 0-85 16,-5 0-23-16,6 0 0 15,0 0 27-15,0 0 15 16,0 0 13-16,0 0 5 16,0 0 2-16,0 0-7 15,0 0 4-15,0 0 16 16,0 0-18-16,0 0 3 16,0 0-1-16,0 0-11 15,0 0-15-15,0 0-7 16,0 0-1-16,0 0 3 15,0 0-3-15,0 0-5 0,-3 0-6 16,3 0 0-16,0 0-7 16,0 0-1-16,-3 0-2 15,-3 0 1-15,0 5 5 16,-2 3 4-16,0-3-2 16,2 2 7-16,-2 0-6 15,2 6-3-15,-6 2 2 16,3 7-4-16,-1 3 1 15,-2 4-2-15,6 1 9 16,6-1-8-16,0 3-2 16,0-2-2-16,0-3-1 15,6 0-1-15,12-4 1 16,-3-5-3-16,1-2 2 16,4-7-1-16,-1-3-1 0,5-3 2 15,-2-3 2-15,4 0-1 16,-4-13-3-16,3-5 1 15,-7-4-2-15,-6-7 0 16,-4 1 1-16,-7-4-1 16,-1-5-3-16,0 0-3 15,-9 1 4-15,-7 3 0 16,-1 8 2-16,-2 5 2 16,4 6-1-16,2 4 6 15,-4 1 2-15,4 1 3 16,-4 2-5-16,-2 0-4 15,1 3 2-15,2 1 3 16,2 1-5-16,1 1 3 0,1 0-5 16,0 0-1-16,-3 1 1 15,3 12-9-15,-9 5-51 16,5 3-79-16,13 2-61 16,3-5-168-16,16-4-398 15</inkml:trace>
  <inkml:trace contextRef="#ctx0" brushRef="#br0" timeOffset="-167642.93">1187 10878 0 0,'0'0'972'16,"0"0"-850"-16,0 0-63 15,0 0 26-15,0 0-30 16,0 0 12-16,-18 64-10 16,6-28 1-16,-1 5-18 15,1 4 1-15,-1 8-9 16,-1 4-8-16,1 7-9 15,-4 7 15-15,-2 0-7 16,1 4 2-16,-1-4-8 16,2-6 9-16,5-9-3 0,6-9-7 15,3-9-7-15,3-13-4 16,0-9 0-16,0-9-4 16,0-5 0-16,0-2-1 15,0 0 0-15,0 0 0 16,0 0-6-16,0 0-11 15,0-2-16-15,0-10-30 16,0-5-88-16,0-2-168 16,2-7-262-16</inkml:trace>
  <inkml:trace contextRef="#ctx0" brushRef="#br0" timeOffset="-166965.77">1448 11183 660 0,'0'0'419'16,"0"0"-370"-16,0 0 39 15,0 0 8-15,0 0-23 16,0 0-3-16,-86 43-15 16,74-14-15-16,3 5-16 15,0 3-2-15,6 5-4 0,3-1-2 16,0-2 7-16,0-4-7 15,6-2-7-15,10-8-4 16,1-5 4-16,5-8-1 16,2-6-6-16,3-6 0 15,1 0 1-15,3-12 0 16,-4-11-1-16,-1-5-2 16,-2-1-7-16,-10-1 2 15,-9-4 3-15,-5-2 1 16,-3-2-2-16,-15 0 3 15,0 6-1-15,-3 6-1 16,2 9-2-16,-2 7 3 16,-3 7-1-16,0 3 2 0,-4 0-4 15,-3 16 3-15,-1 5-3 16,1 4-17-16,6-1-50 16,5-8-139-16,2-4-320 15</inkml:trace>
  <inkml:trace contextRef="#ctx0" brushRef="#br0" timeOffset="-136378.81">12993 7504 344 0,'0'0'78'16,"0"0"-54"-16,0 0-24 15,0 0 19-15,0 0-17 16,0 0 57-16,0 0-7 15,4-15-36-15,-4 15 21 0,0 0 24 16,0 0 3-16,0 0 0 16,0 0 11-16,0 0-1 15,0 0 2 1,0 0 1-16,0 0-15 0,0 0-30 16,0 0 2-16,0 0-5 15,0 0-7-15,0 0-4 16,0 0-4-16,0 0 0 15,0 0-10-15,-7 0 0 16,-1 0-3-16,-2 0 3 0,1 0 1 16,1 2 2-1,-3 4 13-15,2 3-1 16,0 0-8-16,0 3 4 0,1 1-2 16,4 5 6-16,-1-1-7 15,5-1-7-15,0 1 7 16,0 0-9-16,0-1 9 15,8-3-6-15,5-1 4 16,2-2 1-16,4-3-5 16,1-1 1-16,-1-4 1 15,-2 0-4-15,-2-2 0 16,-8 0-2-16,1 0-1 16,-3 0 2-16,1 0 8 15,1-8 3-15,-3-2 3 16,1-1-9-16,-2-1 3 15,1-1-7-15,-3 2-2 16,1 0 2-16,-1 1-3 0,1 0 0 16,-1 2 3-16,-1-1-4 15,0 1 7-15,0-1-7 16,0-1 7-16,0-1 0 16,0 0-1-16,0 0 4 15,0 0-2-15,0 3 0 16,0 0 5-16,0 1-7 15,-1 4-3-15,1 0 6 16,0 2 5-16,0-1-7 16,0 2 1-16,0 0-2 0,0 0-1 15,0 0-1 1,0 0 0-16,0 0 1 0,0 0-1 16,0 0-1-1,0 0-2-15,0 0-1 0,0 0-2 16,0 0 1-16,-2 2-1 15,2 10 2-15,-1 6 3 16,1 2 3-16,0 3 0 16,0 1 0-16,0 3-3 15,9 1 4-15,0-1-2 16,4 0-5-16,-1-5 2 16,-1-4-1-16,0-1 0 15,-3-7-1-15,-2-4 0 16,-3-2 1-16,-1-2-1 15,-2-2 1-15,1 0 2 0,-1 0-2 16,0 0-1-16,0 0-4 16,0 0-47-16,0 0-67 15,0-12-226-15</inkml:trace>
  <inkml:trace contextRef="#ctx0" brushRef="#br0" timeOffset="-135111.59">14581 7425 606 0,'0'0'458'16,"0"0"-409"-16,0 0 76 15,0 0-33-15,0 0-45 16,0 0 14-16,-25 6-26 16,18 15-2-16,-3 7 4 15,2 5-12-15,-1 0-5 16,0 3-3-16,0-4-8 15,2 0-6-15,-2-3 1 16,1-3-4-16,4-5 0 16,1-3-27-16,3-6-78 0,0-6-47 15,0-6-119 1,0-1-79-16,4-21-269 0</inkml:trace>
  <inkml:trace contextRef="#ctx0" brushRef="#br0" timeOffset="-134651.45">14513 7407 642 0,'0'0'288'16,"0"0"-228"-16,0 0 126 15,0 0-107-15,0 0-21 16,0 0 6-16,18-30-19 16,7 30-40-16,7 3-5 15,0 8-3-15,-2 4 3 16,-10 0-9-16,-8-3 1 15,-9 1-7-15,-3-2 9 0,0 0 1 16,-9 1 2-16,-8 1 3 16,-3 0 0-16,0 2 2 15,-1 0-1-15,4 2-1 16,7-1 1-16,4 0-2 16,3-2 2-16,3-2-2 15,0-2 1-15,0 0-1 16,0-2 2-16,6 2 1 15,0 2 0-15,3-1 4 16,-6 3 8-16,2 1 0 16,-4-2 7-16,-1 3-4 15,0 2 12-15,0-1-6 0,0 1-1 16,-4 1 1-16,-13-2-1 16,-3 0 1-16,-6-3-6 15,-11-3-4-15,-8-4 1 16,-10-4-11-16,-11-3-3 15,-10-4-14-15,-11-21-134 16,1-13-398-16</inkml:trace>
  <inkml:trace contextRef="#ctx0" brushRef="#br0" timeOffset="-126583.93">15747 6979 1018 0,'0'0'201'0,"0"0"-163"16,0 0 36-16,0 0-9 15,0 0-16-15,0 0 23 16,0 0-17-16,60-15-32 15,-19 12-19-15,0 3 4 16,-2 0-6-16,-4 0-1 16,-2 0 1-16,-3 0 1 15,-6 0-4-15,-6 0 1 16,-8 0-27-16,-2 0-64 16,-4 0-97-16,-4 0-183 15,0 0-331-15</inkml:trace>
  <inkml:trace contextRef="#ctx0" brushRef="#br0" timeOffset="-126323.74">15944 6977 685 0,'0'0'277'0,"0"0"-180"16,0 0 34-16,0 0-43 15,0 0-39-15,0 0 16 16,-12 27 10-16,11 2 0 15,-4 2-38-15,2 4-4 16,0 5-6-16,0 2-7 16,0 5 1-16,0 3-10 15,0 4-2-15,-1-2-6 16,1-1-3-16,0-5-1 16,1-2-31-16,2-6-35 0,0-4-83 15,0-7-123-15,0-10-209 16</inkml:trace>
  <inkml:trace contextRef="#ctx0" brushRef="#br0" timeOffset="-125863.83">15716 7515 621 0,'0'0'128'0,"0"0"-98"16,0 0 27-16,0 0-21 16,0 0 85-16,0 0 16 15,-6 6-61 1,6 2-10-16,0-1-8 0,6 0 23 16,2-1-18-16,5 1-3 15,4-3-5-15,6 1-19 16,8-4-12-16,5 0-8 15,1 1-2-15,-1-2-9 16,-5 1-4-16,-4-1 0 16,-2 2 1-16,-3 0-1 15,-5-1-1-15,-3-1 0 16,-4 1 1-16,-5-1 0 16,-4 0-1-16,-1 0 3 15,0 0 3-15,0 0 3 0,0 0 2 16,0 0-7-16,0 0 0 15,0 0-2-15,0 0 0 16,0 0-3-16,0 0 1 16,0 1-10-16,0-1-47 15,0 0-69-15,0 0-317 16</inkml:trace>
  <inkml:trace contextRef="#ctx0" brushRef="#br0" timeOffset="-119769.5">12756 8565 1065 0,'0'0'145'0,"0"0"-121"15,0 0 82-15,0 0-19 16,0 0-36-16,0 0 26 15,0 0-36-15,0 0-27 16,-9-9-7-16,-9 27-4 16,-6 10 7-16,-9 10 11 15,5 1 1-15,1 1-7 16,9-2-3-16,9-3-3 16,6 0 0-16,3-5-8 15,0-3 3-15,11-4 0 16,8-6-2-16,5-6-1 15,7-4 2-15,5-7 0 0,1 0-3 16,-1-10 4-16,-2-12 0 16,-5-7-2-16,-10-6 1 15,-7-4-2-15,-7-7 3 16,-5 1-4-16,0 4 1 16,-8 6-1-16,-10 7-1 15,-3 4-2-15,-9 6 1 16,-4 4-1-16,-8 6 0 15,4 8-17-15,2 0-12 16,9 8-49-16,15 10-129 16,12-2-206-16</inkml:trace>
  <inkml:trace contextRef="#ctx0" brushRef="#br0" timeOffset="-119051.87">14340 8574 925 0,'0'0'146'0,"0"0"-122"0,0 0 121 15,0 0-72-15,0 0-15 16,0 0 16-16,-31-4-44 16,13 24-22-16,-6 12 28 15,-1 2 7-15,2 2-17 16,7 1-6-16,7-2-3 16,6-1-6-16,3-5-5 15,0-3 3-15,10-5-4 16,14-5-4-16,6-8 2 15,7-6-2-15,2-2 0 0,-2-3-2 16,-4-17-2-16,-10-6 3 16,-5-6 2-16,-9-5 2 15,-8 0-4-15,-1 0 0 16,0 5-4-16,-12 7 4 16,-9 7 0-16,-7 5-2 15,-9 5-13-15,-7 6-33 16,3 2-114-16,9 0-201 15</inkml:trace>
  <inkml:trace contextRef="#ctx0" brushRef="#br0" timeOffset="-108955.62">12588 7453 11 0,'0'0'1045'0,"0"0"-945"16,0 0-44 0,0 0 34-16,0 0-74 0,0 0-11 15,0 0 30-15,0 33-7 16,-3-11 25-16,-11 3-19 16,-4 2-11-16,-5-1 1 15,-2-3 11-15,-2-4-14 16,-3-3 5-16,-2-6-5 15,-4-3 1-15,-5-4-7 16,-2-3-3-16,-2 0 0 16,-1-15-2-16,4-6-1 15,3-3-1-15,1-4-2 16,12-2-4-16,2-5 0 16,10-2 1-16,6-4-3 15,8 2-2-15,0-1-2 0,0 4 4 16,15 3-7-16,2 1 7 15,-1-1 1-15,0-2-1 16,4 0 0-16,-2-2-1 16,6-1 1-16,1-1-1 15,5 5 1-15,3 4-4 16,1 7 0-16,0 9 1 16,-2 6 0-16,-6 2 1 15,-2 5 1-15,-5 1 1 16,-3 0 0-16,0 0-2 15,0 0 2-15,4 5-2 16,2 11 2-16,5 5 0 0,-2 6-1 16,1 2 2-1,-4 4-3-15,-2 0 2 0,-1-3-1 16,-7-1 1-16,3 0 0 16,-9 1-1-16,-2 1 1 15,-4 0-1-15,0 3 0 16,0 0 1-16,0 1 1 15,-9-1-1-15,-4 0 2 16,-1-2-2-16,-3-2 3 16,0-3 1-16,-2-5-3 15,1-2 4-15,-2-3-3 16,1-3 2-16,-1-3-1 0,0-2 0 16,-4-2 1-1,3-3-2-15,-3-1 2 0,-1-3-1 16,4 0-3-16,4 0 3 15,1-2-1-15,4-7 3 16,4-3-2-16,1 1 1 16,4 0-4-16,3 1 2 15,0-3-2-15,0 2-1 16,6-1 1-16,3 4-2 16,5 1 1-16,-1 3-1 15,0 0 1-15,4 2 1 16,-1 2-1-16,3 0 0 15,0 0-4-15,-2 4 5 16,0 8 0-16,-1 5-4 16,2 4 4-16,0 5 2 0,4 0 2 15,1 2-1-15,1 2-2 16,3-3-1-16,7-1-1 16,9-1-52-16,5-8-127 15,9-9-514-15</inkml:trace>
  <inkml:trace contextRef="#ctx0" brushRef="#br0" timeOffset="-107724.06">14078 7583 780 0,'0'0'30'16,"0"0"75"-16,0 0 13 15,0 0-16-15,0 0 1 16,-88 44-9-16,58-44-32 15,-3 0-25-15,-6-2 18 16,-1-15-7-16,-2-6-21 16,6-4-2-16,6-4-6 0,8-5-7 15,9-6 4-15,5-4-16 16,5-6 4-16,3-3-4 16,0 6-3-16,12 4 0 15,7 6-1-15,4 5-3 16,4 2 5-16,3 5 1 15,4 1-1-15,3 3-1 16,0 5 2-16,2 3-1 16,-1 5 2-16,-4 4 0 15,0 6-2-15,-4 0 1 16,-3 12-2-16,-2 10 0 16,-1 7 1-16,-2 8 0 0,-2 4 0 15,-2 5 1-15,-5 1-1 16,-1 0 2-16,-6 1-2 15,-6-2 1-15,0 0 0 16,0-3 1-16,-3 1-1 16,-15-3 0-16,-5-2 1 15,-7 1 0-15,-3-4 0 16,-6-3 0-16,-2-5 8 16,-3-6-1-16,4-6 6 15,-1-6-1-15,1-4 1 16,6-6-2-16,4 0-2 15,6-7 3-15,5-12-2 16,4-3-7-16,7-2 4 16,5 1-5-16,3 3-2 15,0 6-1-15,3 1-2 0,12 4 2 16,0-2-5 0,6 2 6-16,1 3-1 0,-4 1-1 15,1 3 2-15,0 2-1 16,0 0 0-16,5 10-3 15,4 10 3-15,0 4 0 16,1 6 0-16,-2 2 0 16,-2 2-1-16,-3 1 2 15,-4 1-29-15,-6-3-57 16,-4-4-163-16,-5-7-519 16</inkml:trace>
  <inkml:trace contextRef="#ctx0" brushRef="#br0" timeOffset="-103903.77">12860 7833 99 0,'0'0'719'0,"0"0"-638"15,0 0 38-15,0 0 18 0,0 0-79 16,0 0 16-1,0 0-12-15,3 0-14 0,-3 0-18 16,1 0 10-16,1 0-3 16,1 0 4-16,3-4-6 15,0-6-13-15,-3-3-5 16,0-1 8-16,0-1-12 16,-3-3 7-16,1 1-14 15,1 0 5-15,-2 2-8 16,3 1-1-16,1 0 1 0,1 0-1 15,1-2-1 1,3 0 0-16,-3 0 1 16,1-2-1-16,-4-2 1 15,0-2-1-15,-1 2 0 0,-2 1 1 16,0 4-1-16,0 0-1 16,0 5 1-16,0 3 1 15,0-1-1-15,0 1 1 16,0 0-2-16,1 0 0 15,1 1 0-15,1 0 2 16,-2 2-2-16,3 2 1 16,-4-1-1-16,2 1 0 15,-2 1 0-15,1-2 1 16,1-1-4-16,1-1 3 16,0 3 0-16,2-1 0 0,-2 2 2 15,0 1-2 1,-2-2 0-16,-1 2-1 0,2 0-2 15,-2 0 1-15,1 0 1 16,1 0-7-16,2 0 8 16,2 0 0-16,-2 0 0 15,2 5 0-15,0-2-4 16,5 3 5-16,-1 0-1 16,2 1 4-16,3 3-3 15,-3-2-1-15,0 2 0 16,-5 1-4-16,-2 1 3 15,-2-1-1-15,0 2 4 16,-3-1-2-16,0 0 0 0,0 0 1 16,0 0-1-16,0-1 3 15,0 2-1-15,0-2-2 16,0 2 5-16,0-1-5 16,1 1 1-16,1-1 3 15,-2 3-1-15,0-2-1 16,0-1-1-16,0 2 2 15,0 0-1-15,0-1 3 16,0 1-3-16,0-3 0 16,0 1-1-16,0-4 0 15,3 1 0-15,0-3 0 16,-2-2-1-16,1-2 1 0,-2-2-1 16,0 2 0-1,0-2 0-15,0 0 1 16,0 0-1-16,0 0 0 15,0 0-20-15,0 1-44 0,0-1-91 16,0 0-118-16,-11 0-439 16</inkml:trace>
  <inkml:trace contextRef="#ctx0" brushRef="#br0" timeOffset="-103495.95">12933 7707 755 0,'0'0'107'0,"0"0"-74"15,0 0 106-15,0 0-68 16,0 0-3-16,0 0-2 16,52-6-39-16,-34 6-8 15,2 2 5-15,-2 3 1 16,-2 0-8-16,-1-1-2 16,-3-1-3-16,-5-2-1 15,-2 0 0-15,-5-1 1 16,0 0 6-16,0 0 10 0,0 0-6 15,0 0-7-15,0 0-5 16,0 0-3-16,0 0-7 16,0 0-2-16,0 0-75 15,0 0-101-15,0 0-315 16</inkml:trace>
  <inkml:trace contextRef="#ctx0" brushRef="#br0" timeOffset="-103186.77">13112 7696 667 0,'0'0'140'0,"0"0"-95"16,0 0 74-16,0 0-59 15,0 0 7-15,0 0 31 16,0 25-48-16,2-15-27 0,1-1-14 16,-3-2-2-1,3 0-7-15,0 1-13 0,3-2-112 16,-2-3-284-16</inkml:trace>
  <inkml:trace contextRef="#ctx0" brushRef="#br0" timeOffset="-100415.8">12526 5280 72 0,'0'0'1265'0,"0"0"-1223"0,0 0 57 15,0 0-41-15,0 0-56 16,0 0 3-16,-13 40 19 16,11 3 29-16,-1 7-27 15,0 5-13-15,-3 2 2 16,3 3-1-16,-3-5-3 16,-3-6-9-16,5-2 1 15,-1-9-3-15,2-3-25 16,3-8-34-16,0-10-136 15,2-13-182-15,8-4-503 0</inkml:trace>
  <inkml:trace contextRef="#ctx0" brushRef="#br0" timeOffset="-100015.34">12556 5181 833 0,'0'0'162'0,"0"0"-142"16,0 0-11-16,0 0 25 0,0 0 16 16,92-36 26-1,-72 36-39-15,1 0-25 0,-2 4-10 16,-3 7-2-1,-1 4 5-15,-4 5-4 0,-4 2 2 16,-2 3 2-16,-5 3 3 16,0 2 13-16,-6 2 11 15,-14 1-8-15,-4-2-6 16,-4 0 12-16,0-4-17 16,-2-6-9-16,2-5 2 15,-1-7-5-15,1-2 1 16,-2-4-2-16,0-3-2 0,2 0-27 15,8 0-44 1,4-7-101-16,10 2-114 0,3 5-449 16</inkml:trace>
  <inkml:trace contextRef="#ctx0" brushRef="#br0" timeOffset="-99181.22">12393 5914 785 0,'0'0'340'15,"0"0"-269"-15,0 0-2 16,0 0-13-16,0 0-13 16,0 0 33-16,73 0-33 15,-43 0-35-15,1 0-7 16,1 0 4-16,-3-4-4 16,0-9 0-16,-8-6-1 15,1-4-2-15,-7-4-5 16,-9-4-1-16,-3 2 4 15,-3 3 1-15,0 1 0 16,-6 6 3-16,-9 0-2 16,-1 7 2-16,-5 2-3 0,2 3 1 15,2 3 0-15,7 1-2 16,5 1 2-16,5 2 2 16,0 0-3-16,0 0-13 15,9 0-11-15,11 0 21 16,9 0 5-16,4 0 1 15,0 5-1-15,-3-1 1 16,-2 3-1-16,-7 0 1 16,-7 2-2-16,-6 0 2 15,-3 1-3-15,-5 3 2 16,0 4 0-16,0 1 1 0,-12 5 18 16,2 2-5-16,-1 3 1 15,2 3-1-15,6-1-5 16,3-2-3-16,0-2-2 15,13-7 1-15,9-3-2 16,4-8 4-16,7-4-6 16,6-4-1-16,-2 0-17 15,-1-10-32-15,-5-8 24 16,-5-7 19-16,-8-6 3 16,-8-8 4-16,-7-2-1 15,-3-2 1-15,0 8 9 16,-15 6 21-16,-1 10 8 15,-1 6-3-15,2 6-19 16,2 5-6-16,3 2-5 0,-1 0-2 16,-1 7 2-1,3 11 1-15,3 8 3 0,2 7-4 16,4 3-2-16,0 4-1 16,0 0-2-16,7-2-3 15,12-4-48-15,6-7-66 16,4-11-77-16,6-9-312 15</inkml:trace>
  <inkml:trace contextRef="#ctx0" brushRef="#br0" timeOffset="-98514.72">13256 5707 912 0,'0'0'79'0,"0"0"105"15,0 0-91-15,0 0-46 16,0 0 9-16,0 0-7 16,-57-23-28-16,40 23-14 15,2 9 5-15,1 5-6 16,3 6 1-16,6 3-6 16,5 1 0-16,0 2 0 15,0 2 0-15,13-4-2 16,4-2-2-16,1-4-6 15,5-2 2-15,-3-1-1 0,-1 1-1 16,-2-2 1 0,-6 0 2-16,-2 2-1 0,-2-1 0 15,-7 1 5-15,0 1-8 16,0-2-1-16,-10 1-1 16,-5-3 9-16,-9-2 1 15,-3-4 2-15,-3-4 3 16,4-3 11-16,7 0 1 15,6-8 2-15,12-10 6 16,1-5 0-16,1 3-17 16,25 1 9-16,9 4-15 15,8 0-1-15,4 4-3 16,-1 1 2-16,-3 0-9 0,-4-1-11 16,-4-3 1-1,-7-3 14-15,-7-4 1 0,-8-4 6 16,-4-5 1-16,-8-1 0 15,-1 3 1-15,0 4-1 16,-1 5 20-16,-9 5-8 16,-2 3-6-16,1 4-1 15,1 5-3-15,1 1 1 16,1 1 6-16,1 1-3 16,-2 16 1-16,5 11 3 15,1 6 16-15,3 9-13 16,0 1-8-16,0 2-5 15,3-4-2-15,10-3-19 16,3-7-82-16,7-9-102 16,3-11-301-16</inkml:trace>
  <inkml:trace contextRef="#ctx0" brushRef="#br0" timeOffset="-98097.45">13587 5797 1132 0,'0'0'80'15,"0"0"-14"-15,0 0-30 16,0 0-12-16,-5 84 23 16,10-45-13-16,1 0-20 0,-1-2-14 15,-3-4 0 1,-2-6-1-16,0-7-4 0,0-7 3 15,0-6 1-15,0-7-2 16,0 0 3-16,1-14-5 16,15-13-18-16,1-6 9 15,1-3 0-15,2-3-9 16,-4-3 10-16,2 2-1 16,-2 4-5-16,-4 9 19 15,-1 11 0-15,-1 8 21 16,-2 7 4-16,-1 1-11 15,4 0-9-15,4 22 3 16,-2 11 1-16,0 6 12 16,-1 5-15-16,-1-2-5 0,-5-2-1 15,1-3 0-15,1-8-36 16,3-4-51-16,5-13-285 16,4-10-224-16</inkml:trace>
  <inkml:trace contextRef="#ctx0" brushRef="#br0" timeOffset="-97830.81">13970 5366 377 0,'0'0'902'0,"0"0"-879"16,0 0 25-16,0 0 11 15,-9 108 16-15,9-48-1 16,0 9-19-16,3 7-39 16,4 5-8-16,-2-2-3 15,1-3-5-15,-6-10-8 16,0-11-36-16,0-12-63 16,0-15-105-16,0-12-174 15,-3-11-270-15</inkml:trace>
  <inkml:trace contextRef="#ctx0" brushRef="#br0" timeOffset="-97662.43">13778 5723 1223 0,'0'0'73'0,"0"0"51"15,0 0 12-15,0 0-107 16,0 0-29-16,89-24-6 15,-26 24-43-15,10-4-195 16,-11-3-511-16</inkml:trace>
  <inkml:trace contextRef="#ctx0" brushRef="#br0" timeOffset="-96161.45">12742 6138 911 0,'0'0'145'0,"0"0"-137"15,0 0-8-15,0 0 17 0,-91-5-11 16,63 14 80-16,1 2-22 15,5 4-43-15,5 6-13 16,4 3 0-16,8 3-6 16,5-2 0-16,0 1-2 15,0-6-5-15,15-1-4 16,3-3-2-16,3-4 2 16,7 0-7-16,-1-4-8 15,0-1 13-15,-4 1 4 16,-4-2 5-16,-7 1 1 15,0-1 0-15,-6 0-1 16,-5 2 1-16,-1 2 1 0,0 1 1 16,0 2 21-16,-9-1 9 15,-10 1-3-15,-2-3 11 16,0-3-13-16,-1-1 6 16,2-5 9-16,4-1-15 15,0 0-1-15,2-13-9 16,2-8-16-16,9-10-21 15,3-4-86-15,15-6-81 16,19-3-311-16</inkml:trace>
  <inkml:trace contextRef="#ctx0" brushRef="#br0" timeOffset="-95943.68">12899 6136 710 0,'0'0'448'15,"0"0"-424"-15,0 0 45 16,0 0-10-16,-33 86-31 16,33-50 29-16,0 3-4 15,1 5-40-15,10 0-2 16,-2-2-9-16,0-2-2 16,-3-5-1-16,-2-5-66 15,-1-6-48-15,0-8-200 16,-1-11-73-16</inkml:trace>
  <inkml:trace contextRef="#ctx0" brushRef="#br0" timeOffset="-95780.89">12826 6324 1012 0,'0'0'51'0,"0"0"25"16,0 0-35-16,0 0-41 15,0 0-11-15,103-3-14 16,-61 3-240-16,-5 0-231 16</inkml:trace>
  <inkml:trace contextRef="#ctx0" brushRef="#br0" timeOffset="-95361.64">13105 6367 414 0,'0'0'620'0,"0"0"-586"0,0 0 93 16,0 0-39-16,-87 40-34 16,68-23 31-16,4 3-38 15,2 0-25-15,5 0-8 16,5-4-6-16,3-1-3 16,0-5 5-16,18-4-10 15,12-6 0-15,13 0-7 16,5-8-28-16,-2-9-15 15,-7-8 5-15,-9-2 33 16,-11-5 11-16,-7-4 2 0,-7 3 1 16,-5 4-1-16,0 9 8 15,0 9 51-15,0 7-2 16,0 1-27-16,0 3-15 16,0 0-8-16,0 2-8 15,0 16 3-15,0 7-2 16,0 8 4-16,0 0-2 15,11 4-2-15,7-1-2 16,6-3 1-16,3-3-33 16,4-6-60-16,2-10-83 15,-3-11-210-15,3-3-184 16</inkml:trace>
  <inkml:trace contextRef="#ctx0" brushRef="#br0" timeOffset="-95151.18">13405 6176 1195 0,'0'0'55'16,"0"0"-4"-16,0 0 10 16,0 0-8-16,-15 97 12 15,15-52-16-15,0 7-22 16,0-2-21-16,4 1-3 15,10-4-3-15,2-2-38 0,5-11-109 16,-5-10-174-16,-1-11-201 16</inkml:trace>
  <inkml:trace contextRef="#ctx0" brushRef="#br0" timeOffset="-94974.7">13345 6360 1054 0,'0'0'93'0,"0"0"25"16,0 0-15-16,0 0-103 15,0 0 0-15,0 0-2 16,122-22-41-16,-68 20-209 0,0 0-373 16</inkml:trace>
  <inkml:trace contextRef="#ctx0" brushRef="#br0" timeOffset="-94610.74">13714 6331 1084 0,'0'0'151'0,"0"0"-101"16,0 0 73-16,0 0-98 15,0 0 34-15,0 0 4 16,-33 66-37-16,33-48-10 0,11-4-12 15,15-4-4 1,11-6-7-16,4-4-21 16,-1 0-25-16,-6-9-44 15,-10-8 48-15,-9-5 47 0,-9-2 2 16,-6-6 5-16,0-2 2 16,-5 4 20-16,-11 3 1 15,-1 9 5-15,-5 7 16 16,1 8-24-16,-4 1-15 15,-3 1-1-15,2 16 7 16,-1 6-3-16,8 6-10 16,10 7-3-16,9 1-35 15,0 3-70-15,22-6-150 16,6-4-425-16</inkml:trace>
  <inkml:trace contextRef="#ctx0" brushRef="#br0" timeOffset="-93248.39">15854 8639 120 0,'0'0'722'0,"0"0"-661"16,0 0 128-16,0 0-54 15,0 0-74-15,0 0 7 16,0 0 17-16,2-9-51 16,-2 9-23-16,-9 12-6 15,-7 11 10-15,-5 8 34 16,-2 6-32-16,4 1 6 16,5 3-8-16,6-2 6 15,6 0-7-15,2-4-7 16,6-4-6-16,21-5 4 15,9-8-5-15,8-8 0 16,7-7-2-16,0-3-6 16,-5 0-8-16,-9-14 5 0,-10-8 8 15,-12-5 3-15,-6-5 2 16,-9-6 0-16,0-3-2 16,-6 0 3-16,-10 3 2 15,-4 7-1-15,1 6 3 16,-7 10 0-16,0 5 3 15,-7 6-10-15,-10 4 0 16,-5 0-4-16,-9 3-18 16,-4 11-54-16,1 0-160 15,4 1-587-15</inkml:trace>
  <inkml:trace contextRef="#ctx0" brushRef="#br0" timeOffset="-92275.1">12675 9883 361 0,'0'0'792'0,"0"0"-768"16,0 0-4-16,0 0 41 15,0 0-26-15,0 0 63 16,-90 86-29-16,73-48-17 16,5 5-21-16,9-4-6 15,3-2 0-15,0-5-10 16,19-7-8-16,14-2-3 15,16-8-2-15,12-11 4 16,8-4-6-16,-2-2 0 16,-10-15-21-16,-14-4 3 15,-19-4 15-15,-14-6 3 16,-10-8 5-16,0-3-1 16,-22-3-4-16,-8 3-1 0,-4 9 0 15,-8 8 2 1,-4 11-2-16,-6 10 1 0,2 4-14 15,6 0-72-15,15 10-77 16,22 1-275-16</inkml:trace>
  <inkml:trace contextRef="#ctx0" brushRef="#br0" timeOffset="-91773.6">14556 9978 1046 0,'0'0'124'15,"0"0"-96"-15,0 0 52 16,0 0-40-16,-89 12 51 0,46 12 19 16,1 6-57-1,3 5-36-15,11 2 3 0,10 0-4 16,12-5-3-16,6-1-7 15,7-5-3-15,25-8-3 16,15-8-8-16,11-9-6 16,4-1-10-16,-8-9-18 15,-11-14 6-15,-17-5 29 16,-10-7 7-16,-12-2 4 16,-4-6 10-16,-3 0 1 15,-17 3 1-15,-6 9 5 16,-3 10-16-16,-5 10 0 15,0 6-5-15,2 5-23 16,12 0-91-16,18 6-165 0,2 4-545 16</inkml:trace>
  <inkml:trace contextRef="#ctx0" brushRef="#br0" timeOffset="-91259.86">15857 9832 877 0,'0'0'205'16,"0"0"-64"-16,0 0 4 15,0 0-54-15,0 0-20 16,0 0-3-16,-4-9-35 16,4 22-27-16,0 17-5 0,0 15 35 15,0 11-7-15,0 5-3 16,0 3-3-16,0 1-6 16,0 3-11-16,0-1 8 15,0-4-5-15,0-7-5 16,0-11-1-16,0-11-3 15,0-11 0-15,4-7-2 16,-2-6-16-16,1-6-41 16,-2-4-88-16,-1 0-264 15</inkml:trace>
  <inkml:trace contextRef="#ctx0" brushRef="#br0" timeOffset="-90439.29">12770 11414 1154 0,'0'0'130'15,"0"0"-120"-15,0 0 61 0,0 0-6 16,-95 62-3-16,58-21 2 16,6 4-26-16,9 2-17 15,8-2-7-15,12-3-2 16,2-6-6-16,9-7 0 16,23-8-4-16,17-9 2 15,15-12 1-15,10 0-5 16,-2-18-10-16,-5-10-3 15,-18-6 9-15,-14-11 3 16,-17-8 1-16,-14-10 0 16,-4-3 0-16,-10 5 0 15,-19 14-7-15,-3 14 7 16,-4 13 0-16,-3 12 0 16,-6 8-5-16,5 0-5 15,4 6-58-15,15 11-73 0,21 0-91 16,5-3-349-16</inkml:trace>
  <inkml:trace contextRef="#ctx0" brushRef="#br0" timeOffset="-89927.4">14445 11064 952 0,'0'0'285'0,"0"0"-257"16,0 0 126-16,0 0-67 16,0 0-40-16,0 0-5 0,-11 7-22 15,11 26-5-15,0 12 33 16,1 5-11-16,2 6 0 15,1 4-9-15,-3 6-10 16,-1 6 3-16,0-2-8 16,0-2-5-16,0-10-4 15,0-6-2-15,0-10 3 16,0-7-5-16,0-8-2 16,0-9 2-16,0-6-7 15,0-6-34-15,9-6-52 0,9-6-80 16,9-19-484-1</inkml:trace>
  <inkml:trace contextRef="#ctx0" brushRef="#br0" timeOffset="-89389.82">15865 11385 780 0,'0'0'370'0,"0"0"-301"16,0 0 59-16,0 0-26 15,0 0-32-15,-99 11 8 16,71 14-36-16,1 8-10 16,4 6-5-16,4 2-2 15,8 1-4-15,5 0-8 16,6-3-4-16,0-4-5 0,16-4 4 15,9-7-8 1,8-6 1-16,7-8-1 0,4-9-5 16,0-1-12-1,-5-6-4-15,-7-18 12 0,-10-8 9 16,-7-11 2-16,-8-6 2 16,-7-6-3-16,0-5-1 15,-9 10 0-15,-10 7 3 16,-7 15 2-16,0 14-5 15,-6 10-3-15,-4 4-9 16,-7 1-69-16,-3 15-140 16,-5 2-358-16</inkml:trace>
  <inkml:trace contextRef="#ctx0" brushRef="#br0" timeOffset="-88504.86">12974 12646 1151 0,'0'0'106'16,"0"0"-90"-16,0 0 61 16,-93 45 8-16,57-9-7 15,0 3-15-15,5 6-25 16,7 3-16-16,9 0-5 15,8-1-2-15,7-6-9 16,13-7-5-16,20-10 2 16,15-12-3-16,9-11-3 15,2-1-15-15,-7-13-16 16,-14-14 29-16,-11-7 5 16,-14-5 3-16,-6-6 4 0,-7-2-7 15,0-3 2-15,-14 1-2 16,-9 8 0-16,1 5 0 15,-5 13 2-15,-6 15-2 16,-3 8-1-16,-2 2-11 16,2 19-104-16,15 3-159 15,13 2-759-15</inkml:trace>
  <inkml:trace contextRef="#ctx0" brushRef="#br0" timeOffset="-87853.8">14203 12769 973 0,'0'0'332'0,"0"0"-310"0,0 0 25 15,0 0 27-15,0 0-38 16,0 0 20-16,12 63 23 16,-12-22-39-16,0 13-15 15,0 3 1-15,0 6-1 16,0 2-8-16,0-3-11 15,0-2 4-15,0-4-7 16,0-9-3-16,0-7 1 16,0-9-1-16,0-7 0 15,0-8-18-15,0-6-40 16,0-10-61-16,16-2-163 16,14-24-620-16</inkml:trace>
  <inkml:trace contextRef="#ctx0" brushRef="#br0" timeOffset="-87349.95">15720 12525 1294 0,'0'0'95'16,"0"0"-25"-16,0 0-3 15,0 0-51-15,0 0-11 16,-22 91 62-16,17-28-25 0,1 8-18 16,4 6 0-16,0 4-5 15,-1 1-2-15,-3-1-2 16,0-7-4-16,1-10-2 15,-3-9 1-15,3-10 1 16,0-9-8-16,1-12-2 16,1-9 1-16,1-6-2 15,0-5 0-15,0-1-23 16,0-3-28-16,-6-2-44 16,-4-16-280-16</inkml:trace>
  <inkml:trace contextRef="#ctx0" brushRef="#br0" timeOffset="-86552.8">12838 14007 1059 0,'0'0'168'0,"0"0"-75"16,0 0 58-16,0 0-81 0,0 0-34 16,0 0-20-16,6 7-15 15,0 24 11-15,1 13 18 16,2 7-5-16,-1 9 0 15,-4 6-3-15,1 5 6 16,-4-1-11-16,-1 2-2 16,0-1-9-16,0-8-4 15,0-6 0-15,0-12-2 16,0-12 0-16,0-10 0 16,0-8 0-16,0-10-10 15,0-3-46-15,0-2-28 16,2-20-50-16,6-20-464 15</inkml:trace>
  <inkml:trace contextRef="#ctx0" brushRef="#br0" timeOffset="-86067.88">14179 14080 1139 0,'0'0'53'16,"0"0"-47"-16,0 0 42 15,0 0 8-15,0 0 51 16,-98 68-19-16,79-32-39 16,2 4-13-16,3-1-4 15,5 2-17-15,9-3 4 16,0-5-17-16,14-7 3 16,18-6-3-16,13-11 0 15,9-9-2-15,3 0-30 16,-2-16-15-16,-7-12 11 15,-7-7 34-15,-8-8 0 0,-10-7 2 16,-10-4 1 0,-10-2-2-16,-3 8-1 0,-11 9 6 15,-15 14 14-15,-13 10-5 16,-7 12-11-16,-11 3-4 16,-9 1-5-16,4 20-37 15,11 3-136-15,18-1-328 16</inkml:trace>
  <inkml:trace contextRef="#ctx0" brushRef="#br0" timeOffset="-85301.3">15650 14173 1191 0,'0'0'43'16,"0"0"28"-16,0 0 21 15,0 0-48-15,0 0 13 16,-103 24 4-16,64 1-26 16,5 5-4-16,11 0-12 15,12-1-13-15,11 0-1 16,0-7 2-16,25-5-5 15,21-9 3-15,15-8-5 0,6 0-7 16,-7-12-7 0,-12-13 3-16,-20-7 11 0,-14-4 4 15,-14-2-2-15,0-2 3 16,-24 2-5-16,-12 5 0 16,-13 7 0-16,-6 13-1 15,-6 13-5-15,-2 0-4 16,-1 26-87-16,1 7-181 15,0 5-526-15</inkml:trace>
  <inkml:trace contextRef="#ctx0" brushRef="#br0" timeOffset="-84516.12">12842 15270 1017 0,'0'0'197'15,"0"0"-195"-15,0 0 18 0,0 0 56 16,0 0 43-16,-33 77-41 16,23-42-23-16,3 8-28 15,5 6 4-15,2 9-8 16,0 7-8-16,0 4-7 16,0 1-4-16,2-1-4 15,1-6 3-15,-1-9-3 16,-2-9 0-16,0-12-6 15,2-8-34-15,2-14-81 16,5-11-132-16,8-16-343 16</inkml:trace>
  <inkml:trace contextRef="#ctx0" brushRef="#br0" timeOffset="-84066.66">14030 15397 907 0,'0'0'542'16,"0"0"-531"-16,0 0-9 15,0 0-1-15,0 0 49 16,0 0 27-16,-87 96-37 0,66-57-19 16,9 2-5-16,8-2-1 15,4-1-2-15,4-5-5 16,16-7-4-16,13-9-1 16,8-9-1-16,7-8-2 15,3 0-3-15,-2-18-9 16,-10-7 6-16,-12-10 3 15,-11-8 1-15,-10-4 0 16,-6-6-14-16,0 5-3 16,-15 8 8-16,-7 10 10 15,-6 7 1-15,-8 9 3 16,-9 5-2-16,-10 4-1 16,-5 5-4-16,2 0 3 0,14 3-63 15,21 9-152-15,23 4-319 16</inkml:trace>
  <inkml:trace contextRef="#ctx0" brushRef="#br0" timeOffset="-83519.19">15656 15199 1188 0,'0'0'129'15,"0"0"-117"-15,0 0 23 16,0 0-1-16,0 0 44 16,-42 71 24-16,29-26-61 15,-1 5-7-15,4 3 1 16,0 2-2-16,-1-1-8 16,2 2-15-16,1-5-3 15,1-5 0-15,4-10-7 16,2-8 4-16,1-11-4 15,0-10 4-15,0-3-4 16,0-4-12-16,-3 0-27 0,-5 0-58 16,-10-3-178-16</inkml:trace>
  <inkml:trace contextRef="#ctx0" brushRef="#br0" timeOffset="-82632.21">12971 16434 1272 0,'0'0'78'0,"0"0"-65"16,0 0 47-16,0 0-30 16,0 0-8-16,0 0 68 15,0 76-47-15,-5-32-24 16,-1 8 0-16,3 5 8 16,-3 7-11-16,-3 1-5 15,2 0-6-15,-4-3-5 16,-1 0 2-16,0-6-2 15,-2-5-1-15,0-10-3 16,3-10-30-16,3-10-48 16,5-11-166-16,3-10-344 15</inkml:trace>
  <inkml:trace contextRef="#ctx0" brushRef="#br0" timeOffset="-82111.72">14130 16377 1232 0,'0'0'126'0,"0"0"-115"15,0 0 28-15,0 0-9 0,0 0 73 16,0 89-40 0,0-50-31-16,0 5-4 0,0 3-10 15,-3 2-1-15,-6 3 1 16,-3 3-5-16,-2 0-6 15,-5 0-3-15,-2-2-2 16,0-5-2-16,-3-7-2 16,1-8-30-16,-3-6-36 15,3-11-177-15,4-12-639 16</inkml:trace>
  <inkml:trace contextRef="#ctx0" brushRef="#br0" timeOffset="-80613.87">15382 16486 841 0,'0'0'133'15,"0"0"-60"-15,0 0 72 0,0 0-55 16,0 0-15-16,0 0 9 16,0-13-49-16,0 13-18 15,-9 4-7-15,-5 13 35 16,-5 6 2-16,-2 8-30 16,1 7-6-16,-2 6 0 15,3 3 2-15,4 3-8 16,6-4 1-16,3-3-3 15,6-8-2-15,4-11-1 16,17-7 4-16,14-8-2 16,9-9-2-16,6 0-10 15,2-11-21-15,-5-14-4 16,-8-5 23-16,-6-9 12 0,-6-5 0 16,-9-6 0-16,-6 4 1 15,-8 4-1-15,-4 8 0 16,0 9 10-16,-7 7 10 15,-14 5-12-15,-9 3-8 16,-7 7 0-16,-12 3-2 16,-2 0-27-16,-3 4-104 15,5 12-126-15,10 2-533 16</inkml:trace>
  <inkml:trace contextRef="#ctx0" brushRef="#br0" timeOffset="-79743.86">12812 17509 1289 0,'0'0'96'0,"0"0"-26"16,0 0-6-16,0 0-22 15,0 0-4-15,0 0-18 16,0 49 2-16,-9-8 29 16,-1 7-22-16,0 3-1 15,-1 2-14-15,-1 5 5 16,0-2-6-16,0-3-1 16,0-4-5-16,5-6 1 15,2-10-1-15,4-9-6 16,1-8 0-16,0-8-1 0,0-3 2 15,0-4-2 1,0-1-16-16,0 0-8 0,0 0-6 16,0-7-43-16,0-20-201 15,3-9-928-15</inkml:trace>
  <inkml:trace contextRef="#ctx0" brushRef="#br0" timeOffset="-79027.12">14019 17529 1250 0,'0'0'164'16,"0"0"-139"-16,0 0 29 15,0 0-32-15,0 0 68 16,-15 95-37-16,7-49-22 16,5 4-6-16,3 3-7 15,0 3-4-15,0-4-4 16,0-1 0-16,5-9-6 16,-3-8 0-16,-1-11-3 15,1-11 3-15,-2-4-4 16,0-8-4-16,1 0-14 0,-1 0-23 15,2 0-23 1,2 0-62-16,7-20-219 0</inkml:trace>
  <inkml:trace contextRef="#ctx0" brushRef="#br0" timeOffset="-78437.57">15340 17413 1285 0,'0'0'67'0,"0"0"-50"16,0 0 43-16,0 0-36 15,0 0 26-15,0 0 26 16,13 86-47-16,-9-45-6 16,-1 4 2-16,-1 1-2 15,-1 1-6-15,-1-1-4 16,0 0-1-16,0-3-1 15,0-3-1-15,0-7-6 16,0-7-2-16,0-7 1 16,0-8 0-16,0-5 2 15,0-5-2-15,0-1 4 0,0 0-4 16,0 0 9-16,2 0-5 16,-2 0-7-16,0 0 0 15,0 0-21-15,0 0-56 16,-2-11-206-16</inkml:trace>
  <inkml:trace contextRef="#ctx0" brushRef="#br0" timeOffset="-72954.59">18950 5239 635 0,'0'0'46'0,"0"0"-43"16,0 0 6-16,0 0-9 15,0 0 2-15,0 0-2 16,0 0-14-16,0 0-31 16,-31-46-66-16,31 46 35 15,0 0 61-15,0 0 15 0,0 0 58 16,0-2 53-16,0-1-23 15,0-1 0-15,-3 0-31 16,0-1 35-16,1 3 34 16,2 0-6-16,0 2-44 15,0 0-18-15,0 0-15 16,0 0-2-16,0 0-15 16,0 2-7-16,0 18-19 15,0 10 14-15,0 10 22 16,0 7-9-16,0 5 10 15,0 3-12-15,0 3-6 16,0 1-4-16,0-2-4 16,-4-4 0-16,-1-5-2 0,1-8-9 15,-3-6 5-15,2-11-5 16,2-8 1-16,2-8-2 16,-1-6 2-16,2-1 2 15,-4 0 6-15,-3-18 5 16,-3-10-4-16,-2-9-9 15,3-3-2-15,1-3-2 16,6-5-1-16,2-2-7 16,0 2-2-16,2 3-5 15,12 6 10-15,3 5 7 16,1 7-5-16,2 7 4 16,0 6-1-16,-1 4-3 15,2 4 5-15,-1 4-4 0,2 2 3 16,0 0 0-16,-2 0 0 15,1 7-2-15,-4 11 2 16,-3 4-1-16,-2 8 1 16,-2 6 2-16,-5 0 0 15,-2 5-3-15,-3 1 3 16,0 1 2-16,0-1-2 16,0-1 3-16,0-2 0 15,6-1-1-15,7-5-2 16,5-5 4-16,7-6-3 15,5-8 0-15,6-8-1 16,3-6-3-16,3 0-6 16,-2-15-18-16,-4-7 5 15,-8-10 11-15,-10-5 5 0,-14-6 5 16,-4-5 0-16,-1-3 1 16,-17 3-2-16,-2 6 2 15,-3 9 5-15,0 8-3 16,5 9 4-16,1 7-1 15,4 5-2-15,-1 4 0 16,2 0-3-16,-3 2-5 16,-2 21 1-16,3 8 4 15,2 7-5-15,5 7-1 16,7 3 5-16,0 2-3 16,10-4-19-16,18-3-117 15,11-8-130-15,10-12-156 0</inkml:trace>
  <inkml:trace contextRef="#ctx0" brushRef="#br0" timeOffset="-72685.4">19895 5468 982 0,'0'0'153'0,"0"0"-138"16,0 0 60-16,-94 80-40 0,65-42 28 15,4 6 21-15,1 1-35 16,5 2-32-16,-1-1-15 16,4-2-2-16,1-4-3 15,3-10-40-15,3-5-71 16,6-12-155-16,3-12-144 15</inkml:trace>
  <inkml:trace contextRef="#ctx0" brushRef="#br0" timeOffset="-72452.9">19584 5488 966 0,'0'0'136'15,"0"0"-104"-15,0 0 2 16,0 0 3-16,0 0 38 16,45 112-16-16,-13-66-15 15,4 3-28-15,3-1-12 16,0-2-4-16,-1-3 0 16,0-9-45-16,-7-12-77 15,-1-13-251-15,-7-9-490 16</inkml:trace>
  <inkml:trace contextRef="#ctx0" brushRef="#br0" timeOffset="-72136.5">20062 5166 1017 0,'0'0'70'0,"0"0"70"15,0 0-66-15,0 0-49 16,0 0-11-16,0 0 26 0,-9 88 46 16,9-25-53-1,0 6 4-15,0 7-4 0,0 2-9 16,0-3-15-16,-3-4-2 15,-2-4-6-15,1-5-1 16,1-7-24-16,1-10-81 16,2-14-122-16,0-16-207 15</inkml:trace>
  <inkml:trace contextRef="#ctx0" brushRef="#br0" timeOffset="-71926.94">19915 5485 1175 0,'0'0'51'0,"0"0"-15"16,0 0 3-16,0 0-30 16,0 0 1-16,0 0 27 15,83 4-19-15,-25-4-18 16,5 0-107-16,-5 0-354 15</inkml:trace>
  <inkml:trace contextRef="#ctx0" brushRef="#br0" timeOffset="-70654.26">19109 6053 771 0,'0'0'129'0,"0"0"-80"16,0 0 135-16,0 0-100 15,0 0 2-15,0 0 25 16,0-28-38-16,-2 28-42 16,-2 0-11-16,-9 0-8 15,-7 0-7-15,-7 10-4 16,-4 7 1-16,1 3-2 15,1 4 0-15,10 1 0 16,3 0 0-16,8 2-3 0,6-3 3 16,2 0-5-1,2-3-4-15,17-2 2 16,4-3 1-16,7-4 2 0,1-2 1 16,-1 0-1-16,3-2 3 15,-6 1 0-15,-4-1-1 16,-4 1 1-16,-6 1-1 15,-4 1 0-15,-6-2-2 16,-3 3 1-16,0-1 2 16,-2 0 1-16,-13-1 1 15,-7 0 5-15,-2-1 2 16,-2-2 5-16,-1-4 0 0,4-3-2 16,0 0-5-1,7-5-1-15,3-14-5 16,11-8-1-16,2-8-44 0,21-8-55 15,19-2-39-15,11-3-231 16,2 5-151-16</inkml:trace>
  <inkml:trace contextRef="#ctx0" brushRef="#br0" timeOffset="-70448.6">19326 6022 967 0,'0'0'102'0,"0"0"20"16,0 0-45-16,0 0-60 15,0 0 3-15,0 0 76 16,-12 83-43-16,12-39-31 16,0 4 0-16,0 2-4 0,3 0-8 15,7 1-6-15,0-4-4 16,-3-3 0-16,1-5-15 16,0-8-89-16,-5-9-102 15,-1-13-161-15,-2-9-407 16</inkml:trace>
  <inkml:trace contextRef="#ctx0" brushRef="#br0" timeOffset="-70279.91">19256 6271 696 0,'0'0'202'16,"0"0"-149"-16,0 0 156 0,0 0-123 15,0 0-63-15,0 0-1 16,45-21-18-16,0 21-4 15,11 0-42-15,4 0-214 16,-3 0-77-16</inkml:trace>
  <inkml:trace contextRef="#ctx0" brushRef="#br0" timeOffset="-69869.5">19665 6230 718 0,'0'0'276'0,"0"0"-238"15,0 0 133-15,0 0-110 16,-85 45 3-16,55-18 42 16,-3 2-29-16,3 4-41 15,5-2-10-15,6-3-3 0,10-2-8 16,9-7-12 0,0-3-2-16,10-7 5 0,19-7 4 15,6-2-10-15,7 0-4 16,-3-17-9-16,-8-5-1 15,-6-5 4-15,-9-5 10 16,-5-2-1-16,-6-2 1 16,-5 2 4-16,0 6-4 15,0 8 2-15,-5 6 3 16,1 7 10-16,2 5-3 16,2 2-1-16,-1 0-8 15,-2 3-3-15,2 17 1 0,-2 12-1 16,3 6 3-16,0 3-3 15,0 0 1-15,14 2-1 16,6-4 0-16,5-3-24 16,7-10-59-16,5-7-94 15,1-14-104-15,1-5-162 16</inkml:trace>
  <inkml:trace contextRef="#ctx0" brushRef="#br0" timeOffset="-69646.27">19921 5961 1172 0,'0'0'40'0,"0"0"40"16,0 0-19-16,0 0-10 16,-34 77 45-16,24-29-26 15,1 7-27-15,3 1-27 16,1 4-6-16,5-2-8 15,0-5-2-15,8-3 0 16,12-5-58-16,3-13-134 16,1-11-260-16</inkml:trace>
  <inkml:trace contextRef="#ctx0" brushRef="#br0" timeOffset="-69458.69">19850 6265 20 0,'0'0'1267'0,"0"0"-1251"16,0 0 56-16,0 0 9 15,0 0-68-15,0 0-7 16,-10-7-5-16,42 7-1 16,16 1-92-16,8-1-142 15,0 0-309-15</inkml:trace>
  <inkml:trace contextRef="#ctx0" brushRef="#br0" timeOffset="-69084.7">20174 6230 868 0,'0'0'405'0,"0"0"-397"15,0 0 61-15,0 0-3 16,0 0 9-16,-49 73-16 15,49-53-29-15,10-2-20 16,20-2 1-16,10-7-4 16,9-8-7-16,1-1-22 15,-4 0-20-15,-11-17-6 16,-11-3 24-16,-13-7 22 16,-7-4 2-16,-4-6 4 15,0-2 2-15,0 4 4 0,-12 7 2 16,-5 9 12-16,-3 10 13 15,-7 7-16-15,-4 2-12 16,-5 4-3-16,-6 17 5 16,-1 13 5-16,-3 9-3 15,5 13-5-15,7 3-5 16,9 5-2-16,13-4-2 16,12-2-52-16,7-8-147 15,25-10-323-15</inkml:trace>
  <inkml:trace contextRef="#ctx0" brushRef="#br0" timeOffset="-67817.86">18512 7351 957 0,'0'0'196'16,"0"0"-187"-16,0 0 21 16,0 0 28-16,0 0 22 0,0 0 27 15,-85 66-20 1,50-63-52-16,2-3-16 0,1 0 0 16,0-12 1-16,2-12-1 15,5-8-8-15,4-6-7 16,9-5-4-16,11-4 1 15,1-3-1-15,7-6-14 16,17-1-19-16,3 5 4 16,1 8 10-16,1 13 5 15,0 12 6-15,0 8 3 16,-1 6 5-16,-4 5-4 16,-2 0 3-16,-2 4 0 0,-2 21-3 15,1 12 0 1,-1 13 4-16,-5 9 2 0,-2 3 0 15,-7 8 7-15,-4-2 1 16,-2-1 17-16,-17-4-9 16,-3-7-10-16,-3-10-3 15,-2-13 0-15,0-9 8 16,-3-11 6-16,0-9-3 16,0-4-4-16,4-6-1 15,2-16-2-15,9-5-4 16,8-1-5-16,7 1-1 15,0 3-1-15,16 6-3 16,9 5-3-16,3 7 3 16,1 6 3-16,-1 0-1 0,-1 13 2 15,-2 8-2-15,1 4 1 16,-4 6 0-16,1-1-2 16,2 4-20-16,2-2-52 15,4-6-83-15,3-6-275 16</inkml:trace>
  <inkml:trace contextRef="#ctx0" brushRef="#br0" timeOffset="-67293.92">18700 7797 802 0,'0'0'33'0,"0"0"90"16,0 0 63-16,0 0-93 15,0 0 19-15,0 0 4 16,-14-27-80-16,11 4-3 16,0-3 19-16,-1-4-31 15,1-5-4-15,3-4-4 0,0-4-9 16,0-4 0-16,0-1-4 16,11 5-3-16,0 8 3 15,0 8-6-15,-1 9 2 16,-4 7 4-16,-3 4-1 15,0 5 0-15,-3 2 1 16,1 0 0-16,1 7-5 16,3 17-4-16,0 10 9 15,1 8 6-15,0 4-3 16,2 1-2-16,-1 2 1 16,2-3-1-16,-1-2 0 0,-2-8-2 15,0-3-4 1,1-9-43-16,-1-7-68 0,4-12-86 15,1-5-251-15</inkml:trace>
  <inkml:trace contextRef="#ctx0" brushRef="#br0" timeOffset="-67098.79">18716 7622 1014 0,'0'0'176'16,"0"0"-151"-16,0 0 53 0,0 0-70 16,0 0 5-1,0 0 7-15,111-8-20 0,-72 5-29 16,-1-2-167-16,-5-4-182 16</inkml:trace>
  <inkml:trace contextRef="#ctx0" brushRef="#br0" timeOffset="-66816.8">19047 7539 882 0,'0'0'278'0,"0"0"-244"16,0 0 65-16,0 0-55 16,0 0-11-16,0 0 28 15,18 3-46-15,7-3-9 16,5 0-6-16,2 0-1 16,-3 0-66-16,0 0-35 15,-8-2-177-15,-3-2-93 16</inkml:trace>
  <inkml:trace contextRef="#ctx0" brushRef="#br0" timeOffset="-66562.74">19159 7474 664 0,'0'0'439'16,"0"0"-385"-16,0 0 49 15,0 0-46-15,0 0-11 16,0 0 51-16,-10 40-49 16,10-18-21-16,0 4-19 15,0 2 8-15,1 2-10 16,8-1-4-16,0 1 0 16,1-3-4-16,-1-2-16 0,4-5-44 15,0-6-98 1,2-8-194-16,4-6-311 0</inkml:trace>
  <inkml:trace contextRef="#ctx0" brushRef="#br0" timeOffset="-66226.61">19438 7378 807 0,'0'0'407'0,"0"0"-378"0,0 0 60 16,0 0-32-16,0 0-37 16,0 0 49-16,-10 63-6 15,8-25-37-15,0 3-5 16,-1 2 5-16,-2 0-10 15,2-4-2-15,0-3-3 16,0-9-10-16,1-4 0 16,1-7 0-16,1-6-1 15,0-5-1-15,0-3-57 16,4-2-121-16,8-3-312 16</inkml:trace>
  <inkml:trace contextRef="#ctx0" brushRef="#br0" timeOffset="-65379.99">20371 7157 620 0,'0'0'45'0,"0"0"16"16,0 0 66-16,0 0 27 16,0 0 14-16,0 0-61 0,-50 79-36 15,23-69-9-15,-4-4 3 16,-3-4-28-16,-2-2-8 15,-3 0-11-15,0-18-8 16,2-8-1-16,4-1-7 16,11-5 1-16,11 1 1 15,11-3-4-15,0-4-2 16,17-4-17-16,8-2-8 16,7-1 3-16,2 4 9 15,2 4 2-15,4 7 3 16,-4 5 7-16,-2 8-3 15,-6 7 4-15,-7 6 2 0,-7 4-1 16,-4 0 1-16,-1 19 0 16,-4 12 9-16,-1 15 13 15,-4 12-5-15,0 9-5 16,-3 4 0-16,-16 4 5 16,-2-3-3-16,-5-3-9 15,0-6-1-15,-1-13-2 16,-2-10 1-16,6-14 0 15,6-10 6-15,5-9 6 16,9-7-1-16,0-2 9 16,2-20 6-16,1-9-27 15,0-3-1-15,1-4 0 16,17 4-1-16,0 7-6 0,3 9 0 16,-5 8 1-16,-5 8-1 15,-2 2 6 1,-2 2-3-16,4 19-1 0,-1 10 0 15,3 6 4-15,-1 4-3 16,6 0-24-16,5 0-57 16,5-4-83-16,4-8-175 15,-3-8-535-15</inkml:trace>
  <inkml:trace contextRef="#ctx0" brushRef="#br0" timeOffset="-65106.4">20627 7218 872 0,'0'0'408'16,"0"0"-401"-16,0 0 56 15,-47 76 14-15,37-31-3 16,4 9 2-16,2 2-25 15,2 3-27-15,0-2-7 16,0-5-11-16,1-5-2 16,1-7-4-16,-2-8 0 15,2-4-22-15,0-11-58 16,0-9-126-16,3-8-309 16</inkml:trace>
  <inkml:trace contextRef="#ctx0" brushRef="#br0" timeOffset="-64596.93">20594 7239 740 0,'0'0'230'0,"0"0"-217"16,0 0 46-16,0 0-23 15,0 0 6-15,97-13 17 16,-72 23-32-16,-3 1-26 15,-5 1-1-15,-4 4-1 16,-9 1 0-16,-4 2-14 0,0 2-2 16,-4-1-2-16,-10-1-37 15,-2 0-17-15,2-1 16 16,2-1-11-16,-1-1 13 16,4 2 19-16,1-3 16 15,4-3 17-15,4 3 3 16,0-2-6-16,0 0 6 15,9-1 2-15,-2 0-1 16,1-1 1-16,-2 2 1 16,-1-2 17-16,-2 3-4 15,1-3 14-15,-3 3-6 16,1 0 16-16,-2 1 0 16,0 2-4-16,0 0-10 15,-8-2-8-15,-7-1-2 0,0 0 30 16,-6-3 20-16,-2-3-5 15,-3-4-7-15,-2-4-7 16,2 0-9-16,-4 0-25 16,4-10-3-16,3-10-10 15,10-7-1-15,10-5-53 16,3-5-101-16,13-6-320 16</inkml:trace>
  <inkml:trace contextRef="#ctx0" brushRef="#br0" timeOffset="-63943.09">20856 7536 978 0,'0'0'156'0,"0"0"-49"16,0 0-15-16,0 0-29 16,0 0 42-16,0 0-29 15,65 2-51-15,-43-2-16 16,5 0-5-16,3 0-3 16,4 0-1-16,2 0-19 15,-3 0-104-15,-6 0-132 0,-9 0-344 16</inkml:trace>
  <inkml:trace contextRef="#ctx0" brushRef="#br0" timeOffset="-63723.14">20979 7391 785 0,'0'0'201'15,"0"0"-189"-15,0 0 106 16,0 0-91-16,0 0 93 15,0 0-32-15,-9 100-18 0,9-63-41 16,0 0-15 0,0 1-7-16,0-2-5 0,5 0-2 15,-1-5-2 1,2-6-37-16,5-4-67 0,-2-8-169 16,4-8-232-16</inkml:trace>
  <inkml:trace contextRef="#ctx0" brushRef="#br0" timeOffset="-63488.26">21252 7294 1186 0,'0'0'63'0,"0"0"-46"0,0 0 29 15,0 0 16-15,-26 86 39 16,19-38-40-16,7 5-26 16,0 1-24-16,0 0-11 15,0-2-3-15,2-4-104 16,3-9-238-16</inkml:trace>
  <inkml:trace contextRef="#ctx0" brushRef="#br0" timeOffset="-58390.73">22546 6609 1066 0,'0'0'155'0,"0"0"-124"16,0 0 64-16,0 0-22 0,0 0 16 16,0 0-5-16,0 0-37 15,-9-5-26-15,9 5-9 16,0 0 3-16,-2 0-3 16,2 0 1-16,0 0-3 15,-1 0 6-15,-1 0-4 16,-3 0 2-16,-1 0 3 15,-2 0-2-15,0 0-1 16,1 4 1-16,-5 0 2 16,2 2-15-16,-4 5 9 15,2-1-4-15,3 1-2 16,-1-1-3-16,4 1 6 16,0 2-4-16,-2 1 4 0,1 1-1 15,1 1 3-15,0 0 1 16,0 1-2-16,0 0 2 15,-1 0-2 1,1 1 0-16,0 1-1 0,3 1-1 16,-2 2 2-16,2 0-1 15,2-1 1-15,1 0-1 16,0-1-4-16,0 0 3 16,0 0-3-16,0-4-1 15,0 0 1-15,0-3-1 16,0-1 0-16,0 0-1 15,0-2 1-15,0 1-1 16,6-3-1-16,1-1 1 0,4 3-1 16,4-2 2-16,1 0-3 15,2 1 0-15,0-2 0 16,-3 0 0-16,-2-1 0 16,-2-2 0-16,-5-3 0 15,-2 0 0-15,-1-1 0 16,0 0 0-16,3 0 0 15,0 0 0-15,1 0 0 16,4 0 0-16,2-6 0 16,-2 1 0-16,2-2 0 15,-1 0 0-15,-1 0 0 16,-1-2 0-16,-3 1 0 0,0-1 0 16,-3 3 0-1,-1-3 0-15,3 2 0 0,-3-1 0 16,0-1 0-16,0-1 0 15,0 0 0-15,0 0 0 16,0 0 0-16,1 0 0 16,-1-2 0-16,3 1 0 15,-3 0 0-15,-1 1 0 16,-2 1 0-16,1 0 0 16,-1-2 0-16,0 0 0 15,2-2 0-15,-2 2 0 16,0 0 0-16,0 1 0 0,0 1 0 15,0 2 0-15,0 0 0 16,0 3 0-16,0-2 0 16,0 1 0-16,0 0 0 15,0-1 0-15,0 0 0 16,0 0 0-16,0-1 0 16,0 0 0-16,0 0 0 15,0 2 0-15,0 0 0 16,0 1 0-16,0 0 0 15,0-1 0-15,0 0 0 16,0 0 0-16,0-1 0 16,-2 1 0-16,1-2 0 15,1-2 0-15,-2 2 0 16,0 0 0-16,1 1 0 16,-2 0 0-16,2-1 0 0,-1 1 0 15,2 2 0-15,-1 0 0 16,-1 1 0-16,1-1 0 15,-2-1 0-15,0 1 0 16,0 0 0-16,0-2 0 16,-2 0 0-16,-2 1 0 15,1-2 0-15,0 0 0 16,0-2 0-16,-2 1 0 16,3 1 0-16,-1 0 0 15,1 3 0-15,2 1 0 16,0 0 0-16,2 1 0 15,-2 0 0-15,0-2 0 0,-1 3 0 16,0 0 0 0,3-2 0-16,-2 2 0 0,-2-1 0 15,1-1 0-15,1 3 0 16,0-1 0-16,1 1 0 16,1 0 0-16,-2 0 0 15,-6 0 0-15,-2 0 0 16,-1 0 0-16,-2 0 0 15,3 0 0-15,1 0 0 16,4 0 0-16,3 0 0 16,0 0 0-16,1 0 0 15,2 0 0-15,-3 0 0 16,-3 0 0-16,-1 4 0 16,-2 1 0-16,1 0 0 15,2 1 0-15,-2-2 0 16,2 2 0-16,1-3 0 15,2-1 0-15,2 2 0 0,-1-3 0 16,1-1 0-16,1 1 0 16,0-1 0-16,0 0 0 15,0 0 0-15,0 0 0 16,0 0 0-16,-2 0 0 16,2 0 0-16,0 0 0 15,0 2 0-15,0-1 0 16,-1 1 0-16,-2 0 0 0,-1 1 0 15,4-1 0 1,-2 0 0-16,2 0 0 0,0-1 0 16,-2 0 0-16,-1 2 0 15,2 0 0-15,-1 0 0 16,1 0 0-16,-1-2 0 16,2 0 0-16,-1-1 0 15,1 0 0-15,0 2 0 16,0-2 0-16,0 0 0 15,0 0 0-15,0 1-28 16,0 8-74-16,0 6-37 16,3 3-53-16,-3-2-650 15</inkml:trace>
  <inkml:trace contextRef="#ctx0" brushRef="#br0" timeOffset="-54688.01">22803 6939 648 0,'0'0'114'0,"0"0"-21"0,0 0 38 15,0 0-13-15,0 0-14 16,0 0-27-16,0 0-28 16,4-4-11-16,-4 4 10 15,0 0 3-15,0 0-16 16,0 0-6-16,0 0-8 15,0 9-8-15,0 12 9 16,0 4 11-16,-7 2-18 16,1 1-10-16,-1 1 1 15,4-1-2-15,3-1-3 0,0 0 0 16,0-5-1-16,0-1 0 16,2-2-20-1,10-1-73-15,3-8-127 0,0-7-323 16</inkml:trace>
  <inkml:trace contextRef="#ctx0" brushRef="#br0" timeOffset="-54247.61">22703 7056 651 0,'0'0'71'0,"0"0"4"15,0 0 35-15,0 0 8 16,0 0 10-16,0 0-41 0,0 0-40 16,4-5-21-16,6 5 8 15,-1 0 0-15,2 0 4 16,1 0-16-16,0 0-8 15,5 0-7-15,6 0-3 16,10 0-4-16,8 0-42 16,1 0-181-16,-6-7-910 15</inkml:trace>
  <inkml:trace contextRef="#ctx0" brushRef="#br0" timeOffset="-25123.2">18858 8757 841 0,'0'0'81'15,"0"0"5"-15,0 0 48 16,0 0-61-16,0 0-24 16,0 0 21-16,0 0-30 15,-64-30-11-15,53 30-8 16,-7 12 12-16,-4 2 12 15,-4 0-2-15,1 3-13 16,0 1-2-16,0 4-12 16,2 1 3-16,1 5-3 0,4 4 0 15,6 1-6-15,6 3-2 16,6-1 0 0,0-1-3-16,7-3-1 0,15-2 1 15,10-6-1-15,4-6 0 16,4-5-2-16,1-9-1 15,2-3 3-15,-6-2 0 16,-4-14-3-16,-5-9 2 16,-6-4-3-16,-6-6 7 15,-3-3-6-15,-7-5 0 16,-5 3 1-16,-1 1 2 0,0 3-2 16,0 4 5-1,-7 2 1-15,-6 2-4 0,-4 4 0 16,-5 3-2-16,-4 2-1 15,-4 5-1-15,-5 3-7 16,-3 8-15-16,1 3-42 16,4 0-52-16,9 17-150 15,13-5-335-15</inkml:trace>
  <inkml:trace contextRef="#ctx0" brushRef="#br0" timeOffset="-24341.33">20660 8825 679 0,'0'0'228'0,"0"0"-169"15,0 0 117-15,0 0-93 16,0 0-7-16,0 0 16 16,-21-6-34-16,9 6-34 15,-10 7 11-15,-5 10 16 16,-3 7-7-16,2 7-8 15,4 9-8-15,3 2-4 16,6 3-7-16,11 2-5 16,4-1 6-16,6 0-17 15,24-7 8-15,11-8-4 16,9-11 0-16,6-14-2 16,2-6-2-16,-4-20 7 15,-8-17-6-15,-10-8-1 0,-9-5 2 16,-8-3-1-16,-10-2 3 15,-9-1-1-15,0 5-3 16,-9 7-1-16,-18 10 2 16,-7 11-1-16,-15 9-2 15,-14 10-6-15,-8 4-44 16,-8 4-41-16,-1 10-121 16,3 4-368-16</inkml:trace>
  <inkml:trace contextRef="#ctx0" brushRef="#br0" timeOffset="-23167.17">7693 8693 230 0,'0'0'44'16,"0"0"-39"-16,0 0-5 15,0 0-62-15,0 0-14 16,0 0 8-16,0 0 46 0,5-11 20 15,-2 11-2-15,-3 0-4 16</inkml:trace>
  <inkml:trace contextRef="#ctx0" brushRef="#br0" timeOffset="-22875.73">7693 8693 381 0,'17'3'73'15,"-17"-3"-38"-15,0 0 25 16,0 0-49-16,0 0 23 16,0 0 41-16,0 0-40 0,0 0-10 15,0 0 17 1,0 0-13-16,0 0-6 0,0 0 4 16,0 0 16-16,0 0 15 15,0 0 7-15,0 0 5 16,0 0-19-16,0 0-18 15,0 0 2-15,0 0-12 16,0 0-12-16,0 0-6 16,0 0-5-16,0 0-34 15,-1 0-192-15,-7 0-273 16</inkml:trace>
  <inkml:trace contextRef="#ctx0" brushRef="#br0" timeOffset="19203.26">7601 8849 147 0,'0'0'153'0,"0"0"-115"16,0 0 24-16,0 0 3 16,0 0-43-16,0 0 18 15,0 0 20-15,0-11-25 16,0 11 6-16,0 0 2 16,3 0 6-16,-3 0 5 15,0 0-1-15,0 0 13 16,0 0 2-16,0 0-1 15,0 0-21-15,0 0-21 16,0 0-17-16,0 0-4 0,0 0-4 16,0 6 0-16,0 3 1 15,6-1 1-15,3-2-1 16,3-2 10-16,3-3-4 16,7-1 2-16,8 0 3 15,6-6-6-15,4-10 3 16,3-3-9-16,-7-1 3 15,-6-2-2-15,-3 2-1 16,-12 1 2-16,3 4-1 16,-8 2 0-16,-1 4 0 0,-3 2-2 15,-3 3 1 1,0 0-1-16,0 1-4 0,0 1 2 16,-3 2-4-16,5-1-17 15,-1-3-32-15,3 3-66 16,2-3 43-16,0 0-58 15,-1 1-212-15</inkml:trace>
  <inkml:trace contextRef="#ctx0" brushRef="#br0" timeOffset="21239.25">22706 8692 519 0,'0'0'150'16,"0"0"-22"-16,0 0 20 16,0 0 29-16,0 0-80 15,0 0-25-15,3-13-12 16,-3 12-17-16,0-1-2 15,0 1-15-15,-13 0-9 16,-4 1-10-16,-3 0 2 16,-2 0 4-16,0 2 4 0,0 9-4 15,2 0-3-15,0 1-3 16,4 0 1-16,0 2-2 16,2 1-2-16,1 3 0 15,2 2 1-15,4 2-3 16,0 5 5-16,3-1-2 15,3 4 0-15,1-2-2 16,0 0-2-16,1-1 5 16,11-1-2-16,3-4-3 15,3-4 3-15,4-1 3 16,4-2-2-16,4-4-4 16,4-5 5-16,-2-4 3 0,1-2-4 15,-4 0 1 1,-5 0 3-16,-2-6-2 0,-3-6 3 15,0-4 9-15,-2-2-5 16,0-5-1-16,2-3 0 16,-1-5-2-16,0-4-4 15,-2 3 8-15,-4 0-11 16,-3 2 0-16,-3 7 6 16,-4 2-1-16,-2 4 0 15,0 1-2-15,-4-2-1 16,-18-2-6-16,-11-2-4 15,-11 1 4-15,-9 2-2 16,-9 5-8-16,-10 4-22 0,-7 5-38 16,-15 5-53-16,-9-1-262 15</inkml:trace>
  <inkml:trace contextRef="#ctx0" brushRef="#br0" timeOffset="34000.24">18798 10029 958 0,'0'0'102'16,"0"0"-2"-16,0 0-13 15,0 0-1-15,0 0 1 16,0 0-11-16,0 0-41 16,-15-21-23-16,6 21-2 15,-9 0-1-15,-7 11 3 16,-3 1 1-16,2 4 0 16,1 2 0-16,2 4-6 15,1 3-1-15,2 2-1 0,3-1 2 16,3 5-3-1,6-2 1-15,4 2-3 0,4-2 0 16,0 1-1-16,12-1 3 16,9-2-2-16,9-2 1 15,9-8 3-15,7-4-2 16,1-4 0-16,0-5-1 16,-5-4-2-16,-4 0 0 15,-9 0 1-15,-8-4-1 16,-5-7 0-16,-4-8 4 15,-3-5-2-15,2-6-2 16,-4-6 3-16,1-5-4 16,-2-2 4-16,-1-7-3 15,-2 2-1-15,-1 4-2 16,-2 8 2-16,0 6 0 0,0 7 0 16,-8 5 0-16,-8 4 0 15,-5 4 1-15,-5 2-1 16,-6 2 0-16,-4 2 0 15,0 4-2-15,2 0 2 16,1 0-13-16,3 7-41 16,4 6-62-16,6-2-149 15,11-3-407-15</inkml:trace>
  <inkml:trace contextRef="#ctx0" brushRef="#br0" timeOffset="34901.7">20666 9821 505 0,'0'0'152'0,"0"0"-49"16,0 0 20-16,0 0 21 15,0 0 17-15,0 0-49 16,22-18-15-16,-22 18-33 16,0 0-17-16,0 0-3 15,0 0-20-15,0 0-7 16,0 14-9-16,0 5 35 0,0 7-4 16,-4 4-15-16,-6 2-6 15,0 6 10-15,-2 5-10 16,-1 3-1-1,1 2 3-15,-4 2-10 0,4-1 7 16,0-3-4-16,1-2-8 16,4-6 4-16,1-7-1 15,1-4 0-15,1-6-1 16,1-5 4-16,0-4 1 16,2-2-6-16,-1-4 5 0,2-2-7 15,0-1 4 1,0-3-3-16,0 0-2 0,0 0 2 15,0 0-4-15,0 0 7 16,0 0-4-16,0 0-1 16,0 0 0-16,0 0 0 15,0 0-3-15,-1 0-6 16,-8 0-49-16,-12-1-76 16,-18-14-204-16</inkml:trace>
  <inkml:trace contextRef="#ctx0" brushRef="#br0" timeOffset="37790.38">22658 9882 650 0,'0'0'84'0,"0"0"-43"16,0 0 31-16,0 0 5 16,0 0 26-16,0 0 18 15,0 0-65-15,-8-6-28 0,8 6-4 16,0 0 3-16,0 0-6 16,-4 0-3-16,-2 0 13 15,-5 0 17-15,-5 0 2 16,1 0-1-16,-3 0-17 15,2 0-9-15,-2 0-8 16,3 0-2-16,-3 0-5 16,0 0 0-16,0 0-3 15,0 0 1-15,5 0-2 16,0 5 1-16,0 0-3 16,3 1-2-16,-2 1 2 15,2 1 0-15,2-1-1 16,-1 2-1-16,3 2 3 0,0 0-3 15,2 5 2 1,1 2-2-16,0 3-2 0,3 2 2 16,0 1 1-16,0 0-1 15,1 1 2-15,11-2-2 16,3 1 1-16,2 0-1 16,2-1 3-16,-1 2-3 15,3-4 1-15,0 0 0 16,-3-5 1-16,1-4-2 15,-2-1 1-15,0-5 2 16,3-1-1-16,-1-1 0 16,3-4 0-16,2 0-2 0,0 0 1 15,-1 0 2 1,-3 0-2-16,-2-3-1 0,-4-3 0 16,-5 0 2-16,-3-5 1 15,1 0 2-15,-1-3-3 16,-1-2 0-16,1 0 3 15,0-4 0-15,1 0-3 16,0 1 1-16,0 1-2 16,-3 2 1-16,-1 0-2 15,-3 2 1-15,0 1 5 16,0 0-2-16,0 2-1 16,0-1 2-16,-4 0-4 15,-3 1 0-15,1-1-1 16,-1-1 1-16,-2 1-1 0,-1-2 0 15,-7 0 1-15,-1 1-2 16,-6 2 2-16,-4 2-2 16,-2 2 0-16,-1 4 1 15,1 2-1-15,-3 1 0 16,-4 0-7-16,-8 11-35 16,-6 12-70-16,-10 1-159 15,-6 0-595-15</inkml:trace>
  <inkml:trace contextRef="#ctx0" brushRef="#br0" timeOffset="51768.16">18491 11129 836 0,'0'0'180'0,"0"0"-102"0,0 0 41 16,0 0-41-16,0 0-21 15,0 0 15 1,0 0-14-16,-11-32-33 0,11 32-4 15,0 0-4-15,0 0 2 16,0 0 1-16,0 0-8 16,0 0-5-16,0 14-1 15,2 7 14-15,7 5 2 16,1 8-3-16,2 2-6 16,3 5-3-16,-2 5 0 15,0 5 5-15,-2 4-7 16,-3 2 6-16,-4-3-3 15,-2-6-4-15,-2-5 5 0,0-6-5 16,0-5 2-16,0-2 0 16,0-2 0-16,-3-3-2 15,0-3 1-15,1-4-1 16,1-7-1-16,1-2-2 16,-2-5-2-16,2-2-1 15,0 0-1-15,-1-1 3 16,-1-1-1-16,1 0-3 15,1 0 2-15,0 0-1 16,0 2 0-16,-2 1-3 16,-1 2-13-16,-4 7-37 15,-4 1-50-15,-1-5-171 16,-1-8-523-16</inkml:trace>
  <inkml:trace contextRef="#ctx0" brushRef="#br0" timeOffset="52637.24">20351 11160 880 0,'0'0'52'0,"0"0"6"15,0 0 71-15,0 0-73 16,0 0-4-16,0 0 13 16,0 0-16-16,-82 57-10 15,54-24 2-15,4 7 10 16,4 5-24-16,4 6 0 16,6 4 0-16,5 0-7 15,5-3 5-15,0-7-13 16,20-5-2-16,11-6-1 0,11-7 2 15,6-7-4 1,5-9 1-16,2-8-8 16,-3-3 6-16,-5-2 1 15,-7-18-6-15,-4-7 1 16,-12-8-1-16,-9-10 0 0,-9-8 3 16,-6-8-4-16,0 2-1 15,-17 8 0-15,-7 7 1 16,-9 11-1-16,-5 8 1 15,-6 5 1-15,-6 9-1 16,-6 7-3-16,-5 4 0 16,-7 1-11-16,-2 22-70 15,-1 5-157-15,3 6-424 16</inkml:trace>
  <inkml:trace contextRef="#ctx0" brushRef="#br0" timeOffset="58044.89">22580 11190 880 0,'0'0'240'0,"0"0"-197"16,0 0 49-16,0 0-16 15,0 0 5-15,0 0 7 16,0 0-34-16,0 0-30 15,0-6-8-15,0 6 3 16,0 0-4-16,0 0-7 16,0 0-3-16,0 5 0 15,0 10 3-15,0 4 23 16,0 6-7-16,0 5-9 16,0 6 2-16,0 8-1 15,-4 8 1-15,-2 3-5 16,-2 0 3-16,1-4-6 0,1-6 3 15,-2-2-3-15,4-4-3 16,-2-1 4-16,0-1 4 16,3-3-1-16,0-5 4 15,2-1-5-15,-1-5-1 16,-3-3-3-16,2-5 0 16,0-2 0-16,2-5 1 15,-1-4-5-15,2-1 0 16,0-1 1-16,0-2 5 15,0 1 3-15,0-1-2 16,0 0 0-16,0 0-3 16,0 0-2-16,0 0-2 0,0 0-3 15,0 0-1-15,-1 0-19 16,-5 0-84-16,-6-4-114 16,-10-13-966-16</inkml:trace>
  <inkml:trace contextRef="#ctx0" brushRef="#br0" timeOffset="61912.35">11696 12947 657 0,'0'0'42'16,"0"0"6"-16,0 0-9 15,0 0-12-15,0 0 11 16,0 0 32-16,0 0-13 15,5 3-17-15,7 0-15 16,7 1-5-16,6 0 2 16,7 0-6-16,2 0-12 15,4 0 2-15,2 1-6 0,0-3 0 16,0 2-53-16,-5-2-87 16,-5-2-101-16,-8 0-312 15</inkml:trace>
  <inkml:trace contextRef="#ctx0" brushRef="#br0" timeOffset="62181.34">11936 12852 688 0,'0'0'10'0,"0"0"-10"0,0 0-11 15,0 0 10 1,0 0 1-16,0 0 6 15,38 6 5-15,-13 2 1 16,3 1-9-16,-2-1 2 0,-1-1-3 16,-2 0-1-16,-7 3 1 15,-4-1-2-15,-9 2 0 16,-3 6 0-16,-8 5 15 16,-23 8 26-16,-19 7-16 15,-18 3-25-15,-12 5-7 16,-8-5-128-16</inkml:trace>
  <inkml:trace contextRef="#ctx0" brushRef="#br0" timeOffset="68706.61">18646 12559 1102 0,'0'0'75'0,"0"0"-8"0,0 0 23 15,0 0-19-15,0 0 10 16,0 0-22-16,0 0-31 16,15-2-19-16,-8 27 6 15,2 8 20-15,3 6-3 16,-6 8-6-16,-3 5-2 15,-3 9 1-15,0 4 1 16,-4 6 8-16,-9-2-10 16,-1-6-3-16,-1-6-3 15,1-9-1-15,4-8-6 16,2-12-3-16,3-5-2 16,2-8-3-16,1-7-3 0,1-2 1 15,1-4-1-15,0 0 0 16,0-1-18-16,0-1-55 15,0 0-48-15,0-15-180 16</inkml:trace>
  <inkml:trace contextRef="#ctx0" brushRef="#br0" timeOffset="69619.65">20300 12462 843 0,'0'0'117'16,"0"0"83"-16,0 0-84 15,0 0-39-15,0 0 12 16,0 0-23-16,7-12-36 16,-4 12-13-16,2 1 0 15,0 12 7-15,2 8 0 16,-2 5-2-16,-2 6-3 16,-3 7-8-16,0 7 13 0,0 5 4 15,-6 3-10 1,-5 4-2-16,-2 3 1 0,2-2 0 15,-1 1 0-15,1-5-2 16,2-6 1-16,1-4-5 16,1-6 4-16,2-3-3 15,2-6-3-15,2-8-2 16,-1-4 4-16,2-5-5 16,0-4-2-16,0-5-3 15,0-1 3-15,0-2-3 16,0-1 2-16,0 2 0 15,0-2 1-15,0 0-4 16,0 0-4-16,5-10-51 0,-4-9-122 16,-1-4-288-1</inkml:trace>
  <inkml:trace contextRef="#ctx0" brushRef="#br0" timeOffset="70891.88">22543 12627 900 0,'0'0'194'16,"0"0"-158"-16,0 0 35 15,0 0-16-15,0 0-19 16,0 0 15-16,-90 6-3 16,64 17-18-16,-1 5 13 15,2 7-9-15,0 2 3 16,4 5 2-16,4 5-18 0,8 1-5 15,9 2-1 1,0-3-5-16,20-2-4 16,18-5 0-16,9-7 1 15,7-8-2-15,6-11 1 16,-5-7-3-16,-4-7-2 0,-9 0 3 16,-8-20-1-16,-6-11 1 15,-7-11-1-15,-7-10 1 16,-8-9 1-16,-6-1-1 15,0 5-2-15,-18 8 3 16,-14 11-2-16,-8 11-1 16,-11 13-1-16,-8 10-1 15,-4 4 0-15,-3 17-8 16,5 13-69-16,6 4-234 16</inkml:trace>
  <inkml:trace contextRef="#ctx0" brushRef="#br0" timeOffset="91110.57">18447 14089 1258 0,'0'0'62'0,"0"0"-35"16,0 0 15-16,0 0-12 15,0 0 27-15,0 0-3 16,0 0-25-16,14 73-6 15,-7-45 0-15,-1 1-1 16,-4 5 4-16,-2 6-8 16,0 4 13-16,0 5 2 0,-5 2-4 15,-6 1 1-15,1-4-8 16,1-4-9-16,2-6 0 16,0-7-5-16,2-6 2 15,2-5-5-15,2-6-3 16,1-7 0-16,0-3-2 15,0-4 0-15,0 0 0 16,-2 0-19-16,-1 0-55 16,-2-6-69-16,4-13-313 15</inkml:trace>
  <inkml:trace contextRef="#ctx0" brushRef="#br0" timeOffset="91844.2">19999 13908 841 0,'0'0'392'15,"0"0"-308"-15,0 0 8 16,0 0-13-16,0 0-12 16,0 0-20-16,9 22-26 15,-9 16 20-15,0 9-17 16,-2 8-4-16,-12 5-2 15,-5 5 4-15,0-2 2 16,-1 0-7-16,-2-3-2 16,0-5-4-16,1-5-4 15,5-3-1-15,1-8-1 0,7-3-1 16,2-10 1-16,5-5-2 16,1-6 3-16,0-7-4 15,0-5 3-15,0-2-3 16,0-1 1-16,0 0 2 15,0 0-5-15,0-2-12 16,0-17-90-16,-2-11-251 16</inkml:trace>
  <inkml:trace contextRef="#ctx0" brushRef="#br0" timeOffset="93844.67">22482 14171 944 0,'0'0'171'0,"0"0"-85"15,0 0 34-15,0 0-40 16,0 0 6-16,0 0-16 16,0 0-30-16,1-15-19 15,1 21-10-15,-1 11 1 16,1 8 13-16,-2 12 13 0,0 4-14 16,0 7 4-1,0 4-9-15,-6 3 2 0,-2 5 2 16,2 2-4-16,-1 0-1 15,2-2-2-15,2-1-2 16,2-2-2-16,1-6-4 16,0-6 5-16,0-10-2 15,0-11-1-15,0-6-3 16,0-8-1-16,0-3-1 16,0-6-2-16,0-1 1 15,0 0 2-15,0 0 2 16,0 0-1-16,0-2 0 0,0-14-7 15,0-8-94-15,-6-9-87 16,-20-4-381-16</inkml:trace>
  <inkml:trace contextRef="#ctx0" brushRef="#br0" timeOffset="102043.33">18438 15333 1190 0,'0'0'86'0,"0"0"-44"16,0 0 28-16,0 0 10 0,0 0-8 15,0 0-17-15,0 0-32 16,0-21-13-16,0 22-5 16,5 13 3-16,-2 8 19 15,1 1 3-15,1 7-4 16,-2 2-7-16,-1 4 10 16,-2 1-1-16,0 6 3 15,0 1-2-15,0 0-9 16,0-2-7-16,0-3-2 15,1-2-6-15,5-6 4 16,0-5-5-16,0-5-1 16,-2-7-3-16,-2-6 0 15,-1-2-1-15,-1-5-8 16,0 3-42-16,0-3-28 16,0 0-44-16,0 0-143 0,0-1-352 15</inkml:trace>
  <inkml:trace contextRef="#ctx0" brushRef="#br0" timeOffset="102654.53">19603 15357 941 0,'0'0'181'16,"0"0"-96"-16,0 0 8 16,0 0-23-16,0 0 17 15,0 0-21-15,-4-19-25 0,-5 19-22 16,-6 12-9-16,-9 10 21 16,-1 7-12-16,0 2 9 15,4 2-3-15,0 0-12 16,6 1 1-16,6-2-5 15,8-2 4-15,1-2-3 16,7-1-6-16,20-4 2 16,6-7-5-16,6-4 1 15,4-8-2-15,-3-4-9 16,-2 0-5-16,-6-10 8 16,-5-9 6-16,-5-7 0 15,-5-7 6-15,-7-3-6 16,-7-1 0-16,-3 1-1 0,0 3 3 15,-13 3 0 1,-14 2-2-16,-8 6-2 0,-4 3-1 16,-8 6 0-16,-4 8-2 15,-2 5-19-15,-3 0-32 16,1 0-74-16,8 5-313 16</inkml:trace>
  <inkml:trace contextRef="#ctx0" brushRef="#br0" timeOffset="103920.33">22316 15451 751 0,'0'0'309'16,"0"0"-263"-16,0 0 23 15,0 0 22-15,0 0-25 16,0 0-4-16,-30-20-2 16,20 20-28-16,-4 0-14 15,-5 6 14-15,-5 11-7 0,0 3 5 16,-1 7-1-16,-1 4-1 15,3 3-5-15,5 5 5 16,4-2-8-16,11 1-5 16,3-2-3-16,3 0 0 15,23-4-8-15,8-3 2 16,11-8-2-16,6-5-3 16,2-9-1-16,2-5-1 15,-8-2 1-15,-7-8 3 16,-11-16 1-16,-9-10 2 15,-5-7-4-15,-14-5-1 16,-1 3-1-16,-4 2 1 16,-20 6 3-16,-10 4-4 15,-12 6 0-15,-11 5-2 16,-10 4 2-16,-5 8-4 16,-7 8-30-16,1 0-64 0,1 7-196 15</inkml:trace>
  <inkml:trace contextRef="#ctx0" brushRef="#br0" timeOffset="111812.81">18476 16401 1260 0,'0'0'78'16,"0"0"-44"-16,0 0 92 16,0 0-43-16,0 0-40 15,0 0-5-15,0 0-10 16,0 0-9-16,-12-26-6 16,24 34 6-16,7 10 6 0,-2 6-8 15,-1 3-4-15,-4 7-4 16,-1 2-1-1,-1 4 5-15,-3 4-5 0,-1-1 0 16,0 1 3-16,-3 0-3 16,-1-3-5-16,-2-3 0 15,0-3 1-15,0-5-3 16,0-7-1-16,0-7 2 16,0-3-2-16,0-6-10 15,0-3-57-15,2-4-55 16,20 0-189-16,11-21-390 15</inkml:trace>
  <inkml:trace contextRef="#ctx0" brushRef="#br0" timeOffset="112596.36">19610 16190 921 0,'0'0'383'0,"0"0"-331"16,0 0 60-16,0 0-19 15,0 0-44-15,0 0-9 16,-5-15-9-16,5 15-21 16,0 15 9-16,0 4 20 15,1 6-8-15,1 2-14 16,-2 6-1-16,0 0 8 16,0 3 2-16,0 1-9 0,0 1-1 15,-3-1-4 1,-4 0 2-16,1 0-2 0,0-2-11 15,1-3 9-15,1-3-3 16,1-4 2-16,-1 1-8 16,1-6 3-16,-2-2 3 15,3-3 2-15,-1-3-6 16,2-4-3-16,-1-2 7 16,2-3-7-16,0-3 0 15,0 0 3-15,0 0-1 16,0 0-2-16,0 0 0 15,0 0-23-15,0-13-60 16,8-9-83-16,7-5-378 16</inkml:trace>
  <inkml:trace contextRef="#ctx0" brushRef="#br0" timeOffset="113797.3">22070 16250 137 0,'0'0'1048'16,"0"0"-1006"-16,0 0-26 16,0 0 38-16,0 0-12 15,0 0 37-15,-49-13-8 16,38 30-42-16,-2 4 5 16,-1 6 2-16,0 4-6 15,1 3-1-15,3 0-16 0,3 3 12 16,4-3-14-1,3 1 4-15,0-4-1 0,16-2 2 16,8-6-9-16,7-3-2 16,6-6 2-16,8-5 0 15,3-6-5-15,0-3 2 16,-2 0-3-16,-7-14 1 16,-6-8 2-16,-5-6-1 15,-6-7 2-15,-8-3-1 16,-6 0-3-16,-8 2 0 15,0 2 2-15,-10 5 3 16,-9 4 4-16,-7 6-10 16,-3 5 7-16,-3 3-3 15,-4 4-4-15,-4 2-1 16,-8 4 1-16,-5 1-4 0,-11 0-60 16,-5 6-106-16,-1 1-563 15</inkml:trace>
  <inkml:trace contextRef="#ctx0" brushRef="#br0" timeOffset="119936.92">18723 17626 1011 0,'0'0'310'15,"0"0"-276"1,0 0-34-16,0 0-4 0,0 0 4 16,0 0 4-16,0 0 9 15,-43-14 5-15,36 18 12 16,-4 7 19-16,-2 2-14 16,-5 2 8-16,-4 4-11 15,-2 5-3-15,-2 2 5 16,-1 6-7-16,7 3-15 15,3 0 0-15,8 2-3 16,9-3-3-16,0-5-4 16,13 0 0-16,12-10 1 15,5-2-1-15,5-7 2 16,4-6-1-16,3-4-1 16,1 0 1-16,-1-17-3 0,-6-6-1 15,-4-7 1-15,-3-8 3 16,-4 0 0-16,-4-1-3 15,-8 3 1-15,-3 2 0 16,-5 3 1-16,-3 2-2 16,-2 0 0-16,0 3 2 15,-6 2-4-15,-9 1-2 16,-3 5 1-16,-5 7-24 16,-2 5-14-16,-5 6-25 15,2 0-62-15,1 12-35 0,8 11-107 16,13-5-102-1</inkml:trace>
  <inkml:trace contextRef="#ctx0" brushRef="#br0" timeOffset="120537.36">19656 17476 679 0,'0'0'123'0,"0"0"-81"16,0 0 45-16,0 0 3 16,0 0 31-16,0 0-34 15,-8 0-6-15,-2 6-8 16,-5 4 27-16,-2 4-46 16,-3 4-6-16,-2 6-22 15,2 6-1-15,-2-2-2 16,2 3-5-16,5 0 3 0,5-1-10 15,7-2-4 1,3-3-4-16,3 0 3 0,21-8-4 16,6-1-1-16,6-6 2 15,5-9-3 1,-2-1-14-16,-2 0-7 0,-2-11 4 16,-4-8 17-16,-4-8 0 15,-3-3 0-15,-8-6 0 16,-3 0 2-16,-8 4-2 15,-5 1 0-15,0 5 4 16,-5 3 6-16,-12 5-3 16,-6 3-6-16,-7 8-1 15,-3 1 0-15,-8 6-4 16,0 0-31-16,-1 9-70 16,-1 8-185-16,3 2-590 0</inkml:trace>
  <inkml:trace contextRef="#ctx0" brushRef="#br0" timeOffset="122756.43">22003 17165 892 0,'0'0'145'0,"0"0"-131"0,0 0 13 15,0 0 49 1,0 0 16-16,-85-22-10 0,67 22-36 16,1 0-7-16,-1 12 1 15,-1 3-17-15,1 7 2 16,-1 3 2-16,1 3-5 15,0 4-1-15,2 2-1 16,4 3-2-16,4 0 3 16,4 1-1-16,4-6-3 15,0 1 0-15,4-1-8 16,16-1-4-16,7-3 0 16,7-2 3-16,9-5-4 15,2-6-3-15,4-5 2 16,-3-3-3-16,-4-7 1 0,-6 0-1 15,-8 0 1 1,-6-7 0-16,-5-8-1 0,-5-6 2 16,-3-6 0-16,-5-8 0 15,-1-3-2-15,-3-2 1 16,0-1 2-16,0 0 0 16,0 2-3-16,0 3 2 15,0 5 0-15,0 2-2 16,-3-1 5-16,-6 6 0 15,-2 5 2-15,-2 3-7 16,-3 5 2-16,-3 5-2 16,-11 0 0-16,-9 6-1 15,-12 0-1-15,-11 13-65 0,-11 1-229 16</inkml:trace>
  <inkml:trace contextRef="#ctx0" brushRef="#br0" timeOffset="161164.33">25497 510 1150 0,'0'0'127'16,"0"0"-63"-16,0 0 24 15,0 0-55-15,0 0-33 16,0 0 3-16,0 0 43 15,0 0 4-15,3 126-25 16,7-67-14-16,2 5 7 16,-1 1 11-16,-5 2-9 15,-2 0-7-15,-2-8-2 16,-2-5-7-16,0-12 0 0,0-11-2 16,0-11-1-1,0-10 0-15,0-7-1 0,0-3 3 16,0 0 5-16,0-9 38 15,-8-19 4-15,-2-15-48 16,-5-13-2-16,6-11-2 16,3-4 0-16,6-5-5 15,0 2-2-15,0 4 8 16,3 7-6-16,4 10 7 16,2 9 3-16,-1 12-3 15,-1 9 0-15,1 8 0 16,0 6-3-16,-2 4 1 0,-1 5 2 15,4 0-4-15,6 5-2 16,6 16 0-16,9 15 3 16,3 12 1-16,-4 4 2 15,-3 3 0-15,-9-3-2 16,-6-7-1-16,-5-7 3 16,-3-8 2-16,-3-9-2 15,0-10 0-15,0-6 0 16,0-5 0-16,0 0 3 15,0-3 11-15,0-17 2 16,0-7-16-16,0-7 2 16,7-5-2-16,-1-2 0 15,5 0-1-15,1 7-1 0,-3 7 0 16,1 11 0 0,-1 6 0-16,-2 4-1 0,-1 6 1 15,1 0-2-15,6 6-3 16,3 17 3-16,7 7 1 15,3 10 2-15,-1 5 2 16,1 4-1-16,0 3 0 16,1 2 1-16,-5-3-1 15,-3-3-4-15,-2-7 1 16,-4-6-46-16,0-5-34 16,3-9-69-16,1-11-132 15,0-10-320-15</inkml:trace>
  <inkml:trace contextRef="#ctx0" brushRef="#br0" timeOffset="161492.53">26244 613 1061 0,'0'0'123'15,"0"0"86"-15,0 0-135 16,0 0-65-16,0 0-8 15,-23 78 47-15,23-27-5 16,8 1-28-16,13-1-4 16,6-4-2-16,6-5-6 15,0-10-2-15,-2-9 0 16,-4-10 1-16,-3-12 0 0,-3-1 8 16,0-11 4-16,1-18 6 15,-3-11 14-15,-5-13-15 16,-6-9-6-16,-7-1-9 15,-1 7-4-15,0 13 0 16,-5 16-4-16,-1 13-20 16,3 10-66-16,3 4-110 15,0 1-344-15</inkml:trace>
  <inkml:trace contextRef="#ctx0" brushRef="#br0" timeOffset="161749.52">27014 635 984 0,'0'0'363'16,"0"0"-294"-16,0 0-35 15,0 0-5-15,0 0 2 16,0 0 1-16,-55 87 6 15,24-40-20-15,-1 1-17 16,1 2 0-16,1 2-2 16,5-3-22-16,2-7-133 15,9-10-259-15,9-12-590 16</inkml:trace>
  <inkml:trace contextRef="#ctx0" brushRef="#br0" timeOffset="161959.63">26773 547 1167 0,'0'0'265'16,"0"0"-227"-16,0 0-28 16,0 0-10-16,34 103 55 15,9-49 12-15,14 4-41 16,2 1-16-16,1-1-10 15,-11-2-2-15,-10-6-136 0,-16-8-446 16</inkml:trace>
  <inkml:trace contextRef="#ctx0" brushRef="#br0" timeOffset="162796.01">25119 1394 657 0,'0'0'142'0,"0"0"-83"15,0 0 137-15,141-32-55 16,-37 22-58-16,38 0 11 16,34 5 1-16,30 1-43 15,19 1-28-15,2-1-19 16,-9 0-2-16,-20-1 2 15,-31 0 0-15,-34 1-5 0,-33-1-2 16,-28 0 2-16,-22-2-1 16,-17 0 2-16,-13 1-1 15,-12 4 3-15,-8-1 2 16,0 0-5-16,-33 2-47 16,-20-5-186-16,-23 0-311 15</inkml:trace>
  <inkml:trace contextRef="#ctx0" brushRef="#br0" timeOffset="163353.4">24708 1700 763 0,'0'0'202'0,"0"0"-124"15,0 0 108-15,0 0-84 16,0 0-4-16,0 0 1 16,-11 91 4-16,10-61-44 15,1 9-45-15,0 0 0 0,0 3 16 16,0-1 4 0,1-1-14-16,7-3-17 0,-2-5 2 15,-1-5-2-15,-3-4-2 16,1-8 1-16,-3-4-2 15,1-3-1-15,2-6-24 16,0-2-56-16,7 0-124 16,6-15-321-16</inkml:trace>
  <inkml:trace contextRef="#ctx0" brushRef="#br0" timeOffset="163660.74">25279 2005 1243 0,'0'0'17'0,"0"0"43"15,0 0 101-15,0 0-52 16,0 0-55-16,0 0-44 15,-22-7-6-15,36 7 3 16,12 0-3-16,19 0 5 16,8 0 0-16,0 0-1 15,-6 0-6-15,-12 0 1 16,-15 0-3-16,-7 0-6 0,-9 0-52 16,-4 0-187-16,0 0-283 15</inkml:trace>
  <inkml:trace contextRef="#ctx0" brushRef="#br0" timeOffset="163949.95">25418 1926 1146 0,'0'0'77'0,"0"0"-35"0,0 0 143 15,0 0-59 1,0 0-88-16,0 0-38 0,1-9-1 15,25 9 1-15,8 2 0 16,6 7 3-16,-4 4-3 16,-9 2 0-16,-12-1-4 15,-9 1 2-15,-6 3-8 16,0 5 6-16,-15 1 4 16,-14 4 3-16,-8 0-3 15,-6 4 0-15,-2 0-18 16,1-1-112-16,8-4-84 15,15-6-219-15</inkml:trace>
  <inkml:trace contextRef="#ctx0" brushRef="#br0" timeOffset="164782.05">26799 1703 1153 0,'0'0'15'0,"0"0"60"15,0 0 30-15,0 0-88 16,0 0-7-16,-107-40 69 16,72 43 11-16,-5 18-90 15,5 9 0-15,0 5 3 16,7 5-3-16,9-1-3 16,7 1-2-16,12-3 3 15,0-5-7-15,10-7-1 16,14-2 4-16,7-6 3 0,4-5 3 15,-1-2 0 1,1 0 1-16,-7-1 0 0,-5-1 0 16,-5 2-2-16,-6 0 2 15,-2 1-1-15,-4 3 0 16,-1 5-2-16,-4 2 1 16,-1 2-1-16,0-1 1 15,-10 1 0-15,-15-3 1 16,-8-5 2-16,-10-4 17 15,-4-4 12-15,0-5-7 16,6-2-6-16,8 0 0 16,13-9-8-16,11-13-4 15,9-11-6-15,13-5-37 16,35-6-114-16,18-5-176 0,14-2-183 16</inkml:trace>
  <inkml:trace contextRef="#ctx0" brushRef="#br0" timeOffset="164972.58">27036 1835 1023 0,'0'0'113'0,"0"0"-47"15,0 0 26-15,0 0 71 16,0 0-62-16,0 0-74 16,-16 101 7-16,16-61-9 15,0 1-2-15,0 6-10 0,0 1-11 16,0-3 1-1,0-3-3-15,2-3-9 0,3-8-103 16,3-12-199-16,4-13-621 16</inkml:trace>
  <inkml:trace contextRef="#ctx0" brushRef="#br0" timeOffset="165161.24">27135 1658 1078 0,'0'0'87'15,"0"0"-83"-15,0 0 0 16,0 0 132-16,0 0-136 0,0 0-180 16,-28 7-49-16,58 8-301 15</inkml:trace>
  <inkml:trace contextRef="#ctx0" brushRef="#br0" timeOffset="165917.09">27308 1848 993 0,'0'0'227'15,"0"0"-190"-15,0 0 96 16,0 0 85-16,0 0-188 0,0 0-29 15,94-8-1-15,-60 8 0 16,-4 0-2-16,-9 2 1 16,-11 7-3-16,-10 4-12 15,0 4-19-15,-23 1 26 16,-12 3-3-16,-4-1-12 16,-4 0-3-16,8 1 5 15,6-3-15-15,13 0-5 16,11 0-1-16,5-3 7 15,8-2 5-15,15 0 1 16,3-2 22-16,2 0 1 16,-4-1 3-16,-3 0 1 15,-7 2 3-15,-4 0 0 0,-6 3 5 16,-2 4 2-16,-2 3 0 16,0 2 4-16,0 5-1 15,-16 0 3-15,-1 1-7 16,-4-1 1-16,0-1-4 15,2-3-1-15,-3-5 8 16,1-8 8-16,3-6-2 16,1-6 53-16,4 0-5 15,3-17-26-15,7-10-6 16,3-8-15-16,10-2-4 16,21-2-10-16,13 1-3 15,12 0-15-15,5 6-10 0,0 6 0 16,-2 1-6-1,-7 3 15-15,-6 1 3 0,-5-2 9 16,-7-2 4-16,-4-4 2 16,-6-2 1-16,-4-4 6 15,-3-3-2-15,-4 0 2 16,-7 4 4-16,-3 6-8 16,-3 9 9-16,0 5 13 15,0 4 1-15,-6 5-16 16,-10 2-3-16,-4 3-1 15,-5 0 0-15,-5 22 3 16,-1 11 5-16,-2 9-3 16,5 8-1-16,4 2-8 0,9 2 0 15,9 0-4 1,6-3 0-16,7-4-42 0,20-8-114 16,3-12-196-16,1-12-365 15</inkml:trace>
  <inkml:trace contextRef="#ctx0" brushRef="#br0" timeOffset="166870.06">28478 1896 598 0,'0'0'351'0,"0"0"-234"16,0 0 66-16,0 0-130 16,-90-1-29-16,44 19-1 15,-2 5 149-15,7 1-117 16,8 7-50-16,15 0-4 15,12 0 2-15,6-3-6 16,9-1 6-16,25-7-2 16,9-6-1-16,10-8-3 15,0-6-25-15,-6 0-30 16,-6-13 0-16,-10-10 34 16,-9-7 21-16,-8-3 3 15,-9-6 6-15,-5 3-1 0,0 4-3 16,-11 10 18-1,-6 10 10-15,-1 6-5 0,-2 6-18 16,-2 0-2-16,1 18 6 16,5 6-2-16,6 6-7 15,9-2 3-15,1-3-4 16,21-3 2-16,25-9 0 16,15-11 1-16,10-2-4 15,2-12-1-15,-3-18-20 16,-8-11 20-16,-9-14 1 15,-3-17 4-15,-2-17 1 16,-3-10-4-16,-6-4 0 0,-9 9 0 16,-13 19-1-1,-11 27 6-15,-6 22 27 16,-1 26-8-16,-27 10-20 0,-16 41-5 16,-17 27 0-1,-15 25 2-15,-9 22 10 0,1 14 2 16,2 8-5-16,11-2-4 15,14-7-3-15,17-7-1 16,17-19-1-16,17-20-2 16,6-25-1-16,12-27-3 15,20-24-12-15,8-16-6 16,9-14 13-16,5-26-2 16,-2-21 7-16,-3-17 6 15,-5-11 0-15,-9-4 2 16,-12 9-2-16,-13 16 0 0,-10 17 2 15,-8 18-2-15,-17 12-3 16,-3 10-2-16,7 7-74 16,11 4-97-1,10 0-216-15,3 2-174 0</inkml:trace>
  <inkml:trace contextRef="#ctx0" brushRef="#br0" timeOffset="167486.03">29385 2141 815 0,'0'0'201'0,"0"0"-162"16,0 0 145-16,0 0-145 15,0 0 157-15,0 0-87 16,-54-97-94-16,54 66 3 16,0-5 2-16,6-7 0 15,6-9-8-15,7-10-5 16,4-9-7-16,1-3 8 16,1 2-8-16,-4 11-2 15,-5 13 2-15,-1 18 4 16,-9 15-4-16,-1 11-2 15,-2 4-2-15,-3 19-3 16,0 25-4-16,0 19 11 0,0 15 1 16,0 6-1-16,-8-2 0 15,-3-6 2-15,1-14-2 16,3-17 0-16,2-16-4 16,4-14 5-16,1-9-2 15,0-6 2-15,0-12 8 16,1-19 4-16,16-16-12 15,7-10 0-15,1-9-1 16,0-4 0-16,2 0-1 16,-6 13 1-16,-6 16-2 15,-4 20 2-15,-5 14 0 16,-2 7-5-16,3 8-5 0,4 22-2 16,3 16 12-16,2 13 2 15,-3 10-1-15,1 5-1 16,-5 1 0-16,-2-3-2 15,2-5 2-15,-3-10 0 16,1-8-111-16,3-16-151 16,6-14-293-16</inkml:trace>
  <inkml:trace contextRef="#ctx0" brushRef="#br0" timeOffset="167826.64">29980 1683 423 0,'0'0'581'0,"0"0"-277"15,0 0-104-15,0 0-200 16,0 0 4-16,-64 115 24 16,58-55 32-16,5 7-38 15,1-3-7-15,0-4-8 16,0-11 1-16,6-12-5 15,5-15-1-15,0-9 0 16,5-13 1-16,4 0 12 16,7-19 9-16,5-19 3 15,3-12-2-15,-1-14-11 16,2-10-11-16,-9-3 0 0,-2 4-3 16,-7 17-10-16,-8 22-9 15,-3 18-25-15,0 16-28 16,-3 0-190-16,2 17-342 15,0 9-155-15</inkml:trace>
  <inkml:trace contextRef="#ctx0" brushRef="#br0" timeOffset="168103.88">30605 1727 460 0,'0'0'482'0,"0"0"-95"15,0 0-225-15,0 0-127 16,0 0 18-16,0 0 9 16,-30-13-35-16,4 45-24 15,-7 17 2-15,-5 7-2 16,4 7 0-16,0 1-1 15,7-2-2-15,5-4-42 16,4-7-110-16,7-15-236 16,8-16-558-16</inkml:trace>
  <inkml:trace contextRef="#ctx0" brushRef="#br0" timeOffset="168290.59">30455 1630 948 0,'0'0'249'0,"0"0"-89"16,0 0-37-16,6 98-74 15,19-37 19-15,12 5-33 16,11 0-26-16,10 2-4 16,5-3-5-16,-1-7-248 15,-6-11-440-15</inkml:trace>
  <inkml:trace contextRef="#ctx0" brushRef="#br0" timeOffset="185422.05">32051 1908 1066 0,'0'0'97'0,"0"0"-76"16,0 0 36-16,0 0-2 15,0 0-2-15,0 0-14 16,0 0-22-16,-10 20 0 16,-10-8 40-16,-14-1-7 15,-18-2-10-15,-11-2-16 0,-9-6-8 16,-2-1-6 0,8 0-3-16,6 0-4 0,11-1-1 15,17-3 4-15,12 1-5 16,10 1 0-16,8 1 5 15,2 0-4-15,0-4 9 16,0-2 3-16,9-7-5 16,9-4-9-16,10-6-4 15,5-4-4-15,6-4 0 16,-5 0 0-16,-3-4 8 16,-6 2 0-16,-3-2 2 15,-3 4 0-15,-4 0-1 0,0 5 1 16,-6 8-2-16,-3 2 2 15,-1 5 5-15,-1 5 3 16,-3 1-2-16,1 5-1 16,-2 1-2-16,0 0-5 15,0 0 0-15,0 0-5 16,3 7-4-16,1 13 9 16,4 15 0-16,1 5 10 15,-1 8 11-15,2 3-3 16,-6 3-2-16,1 2 3 15,-2-3-13-15,-2-4 4 16,1-4-9-16,2-5-1 16,-4-5 0-16,1-6 1 15,-1-5 0-15,0-5-1 0,0-1-13 16,0-3-45-16,0-5-47 16,0-7-211-16,0-3-636 15</inkml:trace>
  <inkml:trace contextRef="#ctx0" brushRef="#br0" timeOffset="185673.46">32438 1713 1267 0,'0'0'144'16,"0"0"-120"-16,0 0 1 15,0 0 27-15,0 0-20 16,0 0-29-16,0-3-3 16,0 14-18-16,0 5-77 15,-2 6-86-15,-6 2-229 16</inkml:trace>
  <inkml:trace contextRef="#ctx0" brushRef="#br0" timeOffset="185873.42">32403 2073 842 0,'0'0'435'0,"0"0"-413"16,0 0 71-16,0 0 0 15,0 0-47-15,0 0-21 16,-4 0-24-16,4 4-1 16,0 4-113-16,0-1-82 15,7-3-358-15</inkml:trace>
  <inkml:trace contextRef="#ctx0" brushRef="#br0" timeOffset="186354.67">32828 1785 1025 0,'0'0'336'0,"0"0"-263"16,0 0-23-16,0 0-25 15,0 0 9-15,0 0-1 16,0-2-17-16,0 20-12 16,0 7 3-16,0 9 13 0,0 7 22 15,0 4-4-15,-1 1-14 16,-2 2 8-16,1 3-5 16,1-3-9-1,-1 0 0-15,2-3 4 0,0-2-11 16,0-5-3-16,0-6 5 15,0-4-7-15,0-3 0 16,0-6-5-16,0-4 5 16,0-1-4-16,0-5 3 15,0-5 2-15,0-1-4 16,0-3 7-16,0 0-3 16,0 0 6-16,0 0 0 15,0 0-5-15,0 0 4 16,0 0-11-16,0 0-1 0,-7 0-5 15,-10 7-67 1,-14-4-98-16,-15-3-555 0</inkml:trace>
  <inkml:trace contextRef="#ctx0" brushRef="#br0" timeOffset="189673.94">24569 3037 747 0,'0'0'80'16,"0"0"-10"-16,0 0 71 16,0 0-21-16,0 0-54 15,0 0-10-15,0 0-13 16,-16-12-12-16,22 12-15 16,10 0 7-16,3 0 10 15,4 5-9-15,-1 0-18 16,-1 4-1-16,-5 3-3 0,-2 6 0 15,-8 4-2 1,-6 9 3-16,0 1-1 0,-26 1 1 16,-11-1 6-16,-14-4 1 15,-13-5 0-15,-5-4-5 16,2-10 0-16,11-3-1 16,20-6-3-16,17 0 12 15,12 0 8-15,7 0 12 16,0-4 2-16,2-10-6 15,15-2-22-15,3 3-2 16,6 5 2-16,0 6-5 16,1 2 0-16,6 4 2 15,1 18-3-15,2 6 0 16,2 3-1-16,-4 1-1 16,1 2-13-16,4 2-60 0,0-6-154 15,2-6-324-15</inkml:trace>
  <inkml:trace contextRef="#ctx0" brushRef="#br0" timeOffset="190079.56">25550 2948 685 0,'0'0'358'16,"0"0"-231"-16,0 0 1 15,0 0-24-15,0 0-49 16,0 0-9-16,0-3-12 16,2 32-22-16,2 13 19 15,-1 6-4-15,-3 5-6 16,0 2-8-16,0 0-9 16,-3 0 0-16,-11-3-2 15,0-4-2-15,2-4-12 16,6-4-66-16,6-13-170 0,8-11-377 15</inkml:trace>
  <inkml:trace contextRef="#ctx0" brushRef="#br0" timeOffset="190315.37">25754 2939 1207 0,'0'0'82'16,"0"0"8"-16,0 0 0 0,0 0-70 16,0 0-15-16,-29 79 71 15,23-17-22-15,2 6-38 16,-1 5-10-16,-1-2-4 16,-3-6-1-16,0-5-1 15,-1-4-26-15,0-9-115 16,7-8-128-16,3-16-593 15</inkml:trace>
  <inkml:trace contextRef="#ctx0" brushRef="#br0" timeOffset="190517.54">25403 3083 1089 0,'0'0'163'0,"0"0"-119"16,0 0-14-16,0 0-7 16,0 0 36-16,92 16-13 15,-29-6-46-15,9 0-2 16,-1-6-182-16,-14-3-265 16</inkml:trace>
  <inkml:trace contextRef="#ctx0" brushRef="#br0" timeOffset="190712.41">25421 3291 1211 0,'0'0'84'16,"0"0"1"-16,0 0-8 15,0 0-15-15,0 0-19 16,115 0-27-16,-36 0-16 15,7 0-121-15,-7 0-171 16,-8 0-499-16</inkml:trace>
  <inkml:trace contextRef="#ctx0" brushRef="#br0" timeOffset="191424.55">26380 3027 935 0,'0'0'101'0,"0"0"12"16,0 0-54-16,0 0-13 0,0 0 27 15,0 0 37 1,-55 112-52-16,52-58-10 0,3 2-20 16,0 1-14-16,0-5-9 15,0-5-2-15,0-8-2 16,0-10 1-16,0-9-1 16,0-10-1-16,0-10 3 15,-2 0-1-15,-1-15 10 16,-2-16-2-16,0-10-8 15,1-6-2-15,2-5 1 16,2-3-1-16,0 2 1 16,0 2-5-16,12 10 6 15,3 10-3-15,-3 12 2 16,0 9-2-16,-5 8-3 16,1 2-3-16,-1 6 2 0,3 19 1 15,1 10 4 1,-2 3 0-16,1-2-1 0,-4-7 1 15,0-8 0-15,-3-7-2 16,2-7 2-16,-2-7 0 16,3 0 0-16,3-15 2 15,1-9-2-15,3-5-3 16,0 0 1-16,-3-1 2 16,2 2 0-16,-2 3-1 15,5 2 1-15,0 8-1 16,0 6 1-16,-1 9-9 15,2 0 5-15,0 11-2 16,1 13 6-16,-1 9 1 16,-7 4 3-16,-3 3-3 0,-3 3 3 15,-2 1-2-15,2-3-2 16,7-3 0-16,3-6-3 16,3-3-83-16,10-9-114 15,3-8-280-15</inkml:trace>
  <inkml:trace contextRef="#ctx0" brushRef="#br0" timeOffset="191730.94">26835 3119 1042 0,'0'0'138'0,"0"0"-60"16,0 0-41-16,0 0 19 15,-48 104-1-15,48-56-12 16,8 1-9-16,17-2-25 16,5-8-3-16,1-11-1 15,1-8-1-15,1-10 4 16,1-10-2-16,-1 0 5 16,-2-14-5-16,-7-12 11 15,-9-4 9-15,-8-9-10 16,-7-3-15-16,0-2-1 0,-10 7-23 15,1 12-69 1,9 14-58-16,3 8-198 0,24 3-352 16</inkml:trace>
  <inkml:trace contextRef="#ctx0" brushRef="#br0" timeOffset="191955.96">27462 3159 826 0,'0'0'198'16,"0"0"10"-16,0 0-108 15,0 0-35-15,0 0-31 16,0 0-20-16,-27 39 4 16,0 6 15-16,0 3-24 15,0 4-6-15,8 1-3 0,4-3-28 16,9 0-79-16,6-10-102 15,0-10-223-15</inkml:trace>
  <inkml:trace contextRef="#ctx0" brushRef="#br0" timeOffset="192146.79">27262 3182 1112 0,'0'0'125'0,"0"0"-63"16,0 0-43-16,0 0 52 16,55 87-11-16,-15-53-36 0,6-2-24 15,1-3-3-15,0-4-179 16,-6-7-154-16,-4-6-222 16</inkml:trace>
  <inkml:trace contextRef="#ctx0" brushRef="#br0" timeOffset="192506.49">28397 3298 856 0,'0'0'169'0,"0"0"37"16,0 0-48-16,0 0-91 0,0 0-21 15,0 0 10 1,27-12-15-16,12 12-39 0,11 2-2 16,6 8-30-16,2-2-110 15,-3-2-136-15,-6-4-497 16</inkml:trace>
  <inkml:trace contextRef="#ctx0" brushRef="#br0" timeOffset="192708.42">28217 3546 1234 0,'0'0'80'16,"0"0"56"-16,0 0-24 0,0 0-71 15,0 0-29-15,144 3-7 16,-44 10-5-16,9-4-97 15,-9-5-234-15,-10-4-477 16</inkml:trace>
  <inkml:trace contextRef="#ctx0" brushRef="#br0" timeOffset="-212179.47">24358 6645 115 0,'0'0'577'0,"0"0"-525"0,0 0 54 16,0 0 47-1,0 0-11-15,0 0-17 0,0 0-27 16,0-57-32-16,0 57-14 15,0 0-11-15,0 0-16 16,0 0-10-16,0 0-2 16,0 0-5-16,0 0 3 15,0 0 1-15,0 0 5 16,0 0 1-16,0 0-3 16,0 0 5-16,0 0-6 15,0 0-7-15,0 7-5 16,-4 16-2-16,-6 13 7 15,1 8 7-15,1 5-5 16,1 4 1-16,2 3 0 16,-1 2-1-16,5 0 1 0,-1-2-9 15,1-3 3 1,-1-10-2-16,1-2-2 0,-1-8 1 16,1-5-1-16,1-5 0 15,-2-7-14-15,1 0-51 16,1-6-83-16,0-10-222 15</inkml:trace>
  <inkml:trace contextRef="#ctx0" brushRef="#br0" timeOffset="-211426.99">24318 6547 760 0,'0'0'167'16,"0"0"-117"-16,0 0 48 16,0 0-46-16,0 0 2 15,97 0 33-15,-46 0-28 16,0 0-29-16,-4 9-12 16,-11 2 12-16,-8 1-4 15,-8 3-15-15,-5 2 1 0,-5 3-3 16,-2 3-1-16,-2 4 0 15,-2 3 7-15,-1 1-4 16,0 4 4-16,-1 5-5 16,-1 3-2-16,-1 8 0 15,0 0 0-15,0 1-2 16,0-1-1-16,-7-4 3 16,-10-2-2-16,1-6-4 15,-5-3 10-15,-4-5-6 16,-4-6 13-16,-2-2-5 15,-5-9 4-15,-6-4 14 16,-5-9-4-16,-3-1-6 16,0-5-3-16,4-17-10 0,8-2-1 15,8-3-7-15,11 2-1 16,4 1 0-16,10 4-1 16,5 3-30-16,0 4-26 15,0 3-42-15,14-3-125 16,2 4-504-16</inkml:trace>
  <inkml:trace contextRef="#ctx0" brushRef="#br0" timeOffset="-209743.48">24824 7433 720 0,'0'0'189'0,"0"0"-159"15,0 0 95-15,0 0-15 16,0 0-27-16,0 0 40 15,0 0-23-15,0 8-55 16,0-8-4-16,0 0 9 16,0 0-2-16,0-5-1 15,0-11-18-15,0-9-20 0,0-6-4 16,5-5-5-16,6-6 0 16,1 1 0-16,2-3 0 15,1 2 0-15,-5 3 1 16,2 5 0-16,-5 9-1 15,1 5 0-15,0 6 0 16,0 4-1-16,-2 3 1 16,-1 3-3-16,-2 4 2 15,-2 0 0-15,4 0 1 16,1 3-6-16,6 21-5 16,0 10 11-16,1 9 1 0,-2 6-1 15,-5 2-1 1,-5 2-1-16,-1 0 2 0,0-4 0 15,0 0 3-15,-1-9-8 16,-5-4 2-16,1-6-74 16,3-8-55-16,2-8-94 15,0-11-174-15,0-3-342 16</inkml:trace>
  <inkml:trace contextRef="#ctx0" brushRef="#br0" timeOffset="-209579.08">24852 7272 43 0,'0'0'1112'0,"0"0"-1081"0,0 0 75 15,0 0-26-15,0 0-42 16,0 0-19-16,36-15-16 16,21 12-3-16,19-1-145 15,11-5-309-15</inkml:trace>
  <inkml:trace contextRef="#ctx0" brushRef="#br0" timeOffset="-209009.08">26410 6532 990 0,'0'0'107'0,"0"0"-9"16,0 0 4-16,0 0-63 15,0 0 25-15,0 0 42 16,-46 93-45-16,38-42-31 16,4 7-6-16,2 4 4 0,2 1-20 15,0 0 2-15,0-1-6 16,-4-8-4-16,2-7 0 15,-4-8-1-15,0-9-26 16,0-5-90-16,2-9-103 16,-1-12-200-16</inkml:trace>
  <inkml:trace contextRef="#ctx0" brushRef="#br0" timeOffset="-208608.83">26309 6502 1150 0,'0'0'21'0,"0"0"34"16,0 0-52-16,86-11 1 15,-46 11 17-15,5 12 7 16,-3 7-11-16,-5 4-11 15,-5 2-5-15,-7 3 6 16,-7 3 0-16,-8 1-4 16,-5 7 4-16,-5 1 0 15,0 8 3-15,-17 0-2 16,-8 5 4-16,-2 0-6 0,-3-4-3 16,2-5-1-1,3-8-1-15,0-10 0 0,0-6 2 16,1-7-2-16,-4-9 9 15,-2-4-4-15,-3-1 1 16,-1-20-1-16,3-7 1 16,5-6-7-16,11-5-15 15,15-1-99-15,0 3-195 16,23 6-363-16</inkml:trace>
  <inkml:trace contextRef="#ctx0" brushRef="#br0" timeOffset="-208294.5">26710 7060 1099 0,'0'0'154'0,"0"0"-124"16,0 0 58-16,0 0-57 16,0 0-22-16,0 0 12 15,-17 47 46-15,9-11-46 16,2 2-9-16,-3 3-3 16,-2 0-3-16,-1 0-3 15,-3-4-3-15,0-1 0 16,3-6-25-16,5-6-121 0,7-9-189 15,0-10-390-15</inkml:trace>
  <inkml:trace contextRef="#ctx0" brushRef="#br0" timeOffset="-207824.16">26713 7009 960 0,'0'0'225'0,"0"0"-198"16,0 0 77-16,0 0-73 16,0 0-28-16,0 0-1 15,55 2 5-15,-24 11-5 0,-4 1-2 16,-6-2 1-16,-9-4 0 16,-7 1-2-16,-5-1-1 15,0 1-7-15,0 2 8 16,-9 3 1-16,-9 1 4 15,3 1-4-15,-2 0-1 16,4 2 1-16,4-2-1 16,0 3 1-16,5-2-2 15,-1 0 2-15,5-3 0 16,0 0 0-16,0-1 0 0,0-1 2 16,0 3-2-1,2 2 0-15,5 0 3 0,2 2 1 16,-5 1 6-1,1 3-4-15,-4-1 22 0,-1 2 6 16,0-1-17-16,0-3 5 16,0-3-4-16,-13-2 6 15,-7-4 2-15,-5-1-5 16,-9-3-8-16,-10-7-9 16,-14 0-4-16,-6-11-28 15,-3-19-198-15,10-9-689 16</inkml:trace>
  <inkml:trace contextRef="#ctx0" brushRef="#br0" timeOffset="-196695.92">24432 8603 508 0,'0'0'240'0,"0"0"-181"16,0 0 34-16,0 0 31 0,0 0-40 16,0 0-17-16,0 0-17 15,0 0-33-15,0 0-8 16,0 0-1-16,0 0 10 16,0 0-6-16,0 0-3 15,0 0 11-15,0 0-2 16,0 0 3-16,0 0 6 15,0 0 4-15,0 0 0 16,-3 1-4-16,-8 2-5 16,-5 3-3-16,-2 3-3 15,-3 1-7-15,0 2 3 16,5 2-8-16,-2 3 6 0,4 4-6 16,1 4 2-1,4 5 1-15,1 6-3 0,5 2 3 16,3 3-2-16,0-3 4 15,0 1-6-15,11-6 1 16,5-8 3-16,2-2-4 16,8-7 3-16,4-4 2 15,4-6 0-15,5-6-2 16,2 0 0-16,-5-10 2 16,-5-12-8-16,-5-5 4 15,-10-10 7-15,-2-6-10 16,-8-4 5-16,-3 0 0 15,-3 0-2-15,0 7-2 16,0 3 1-16,-11 7-3 16,-2 4 2-16,-2 5-1 0,-3 4 0 15,0 7-1 1,-3 5 0-16,-3 3-1 0,-1 2-14 16,5 3-54-16,7 14-102 15,13 0-255-15</inkml:trace>
  <inkml:trace contextRef="#ctx0" brushRef="#br0" timeOffset="-196029.98">26344 8784 667 0,'0'0'178'0,"0"0"-125"16,0 0 161-16,0 0-93 16,0 0-59-16,0 0 13 15,-10-23-20-15,-9 36-30 16,-9 11 15-16,-9 11 5 0,-1 7-8 16,0 7-16-1,8-1-4-15,10-1-6 0,12-4-6 16,8-6-3-1,11-7 0-15,26-5 0 0,11-11 4 16,7-11-6-16,1-3-1 16,-6-20-2-16,-10-13 3 15,-10-6 3-15,-9-7-1 16,-8 0-1-16,-10-1-1 16,-3 4 1-16,-8 7 2 15,-21 12 3-15,-17 6-3 16,-20 10-3-16,-18 8-1 15,-11 0-39-15,1 13-196 16,10 9-454-16</inkml:trace>
  <inkml:trace contextRef="#ctx0" brushRef="#br0" timeOffset="-195238.04">24767 9821 1161 0,'0'0'79'0,"0"0"-74"15,0 0 60-15,0 0-19 0,0 0-2 16,-100 61 28-16,77-22-31 15,6 5-23-15,7-1-7 16,10-1 2-16,0-9-6 16,7-6-2-16,13-5 4 15,8-11-1-15,6-8-2 16,9-3 5-16,1-11-6 16,-5-18-1-16,-8-6 2 15,-9-10-1-15,-10-3 5 16,-9 0-4-16,-3 4 0 15,-7 10-4-15,-16 11 2 16,-7 11-4-16,-8 7-2 16,-1 5 1-16,3 3-33 0,11 18-78 15,17 5-136 1,8 1-348-16</inkml:trace>
  <inkml:trace contextRef="#ctx0" brushRef="#br0" timeOffset="-194828.7">26071 9928 1246 0,'0'0'42'0,"0"0"11"16,0 0 112-16,0 0-87 16,0 0-37-16,0 0 6 15,-12-8-34-15,8 20-13 16,-2 18 1-16,-3 9 10 15,-3 11 10-15,3 6-7 16,0 5 4-16,-1 8-1 16,4 5-3-16,1-4-1 15,1-2-9-15,1-9-3 0,0-9-1 16,-3-7 0-16,-2-5-9 16,-2-6-75-16,-5-14-160 15,1-13-645-15</inkml:trace>
  <inkml:trace contextRef="#ctx0" brushRef="#br0" timeOffset="-193977.98">24585 11176 1393 0,'0'0'19'0,"0"0"17"16,0 0 17-16,0 0-41 16,0 0 23-16,-3 90 36 0,3-31-36 15,0 12-9 1,0 4-3-16,2 5 0 0,2-1-5 15,0 2-6-15,-4-4 0 16,0-5-12-16,0-7 1 16,0-10-1-16,-8-10 0 15,0-6-17-15,4-14-95 16,4-16-236-16</inkml:trace>
  <inkml:trace contextRef="#ctx0" brushRef="#br0" timeOffset="-193540.9">25937 11435 460 0,'0'0'958'0,"0"0"-941"15,0 0-14-15,0 0 27 16,0 0 48-16,-81 75-10 16,56-28-27-16,3 2-14 15,4 5-16-15,6-2-5 0,10-4-5 16,2-3 3-16,6-9-4 15,23-7 1-15,4-10-1 16,8-11 0-16,-2-8 0 16,-3-1-2-16,-6-24 2 15,-5-9 5-15,-5-9-4 16,-4-4 2-16,-10 1-3 16,-6 6 0-16,0 8 2 15,-22 11-2-15,-17 7-1 16,-18 11-4-16,-15 3-74 15,-8 7-195-15,2 17-401 16</inkml:trace>
  <inkml:trace contextRef="#ctx0" brushRef="#br0" timeOffset="-192899.61">24655 12945 1161 0,'0'0'128'0,"0"0"-69"16,0 0 24-16,0 0-64 16,0 0 52-16,0 114 8 15,0-58-48-15,-4 4 6 16,0 5-8-16,2 0-12 0,1-2 4 16,-4-6-12-1,0-5-7-15,1-7 0 0,1-8-2 16,0-11 0-16,3-7 0 15,0-5-19-15,0-12-87 16,1-2-188-16,21-10-415 16</inkml:trace>
  <inkml:trace contextRef="#ctx0" brushRef="#br0" timeOffset="-192509.95">26088 12797 733 0,'0'0'610'15,"0"0"-577"-15,0 0 51 16,0 0-54-16,0 0-28 16,0 0 44-16,-14 109 26 15,7-46-39-15,1 8 1 16,0 1-15-16,0 3 2 16,-2-5 1-16,-3-4-9 0,1-6-1 15,1-7-3 1,2-7-4-16,3-10-2 0,2-10-3 15,1-9 0 1,1-7 0-16,0-5-7 0,-2-2-33 16,-2-3-114-16,-5 0-348 15</inkml:trace>
  <inkml:trace contextRef="#ctx0" brushRef="#br0" timeOffset="-191735.19">24688 14276 1340 0,'0'0'61'0,"0"0"-20"15,0 0 8-15,0 0-42 16,0 0 39-16,-6 97 23 16,6-40-24-16,0 9-22 0,0 6 8 15,0 3-6-15,0 0-9 16,0-4-6-16,0-4-1 15,0-8-8-15,0-12 0 16,0-12 1-16,0-14-2 16,5-8-3-16,-4-7-2 15,4-6-54-15,7 0-107 16,11-18-262-16</inkml:trace>
  <inkml:trace contextRef="#ctx0" brushRef="#br0" timeOffset="-191353.15">25988 14293 1301 0,'0'0'108'0,"0"0"-96"16,0 0 11-16,0 0-13 15,0 0 61-15,-5 117 10 16,1-52-34-16,1 8-16 16,1 5-6-16,1 1-3 15,-2 0 8-15,-2-7-13 0,2-9-5 16,2-9-6-16,1-16 4 15,0-11-3-15,0-11-1 16,0-9-3-16,0-6 0 16,0-1-1-16,0 0 2 15,0 0-4-15,0-17-52 16,0-14-206-16,4-8-1018 16</inkml:trace>
  <inkml:trace contextRef="#ctx0" brushRef="#br0" timeOffset="-190591.35">24691 15347 1281 0,'0'0'86'15,"0"0"-67"-15,0 0-3 16,0 0 52-16,9 79 17 0,-9-33-29 16,0 7-31-1,0 6 9-15,0 6-3 0,0 0-10 16,0 0-6-16,0 0-5 15,-1-5-3-15,-4-2-4 16,2-5-1-16,2-12-1 16,1-8 0-16,0-10-1 15,0-10-8-15,0-8-46 16,16-5-107-16,14-1-289 16</inkml:trace>
  <inkml:trace contextRef="#ctx0" brushRef="#br0" timeOffset="-190174.14">25879 15636 1214 0,'0'0'286'16,"0"0"-286"-16,0 0 1 16,0 0 7-16,-60 88 55 15,44-43-20-15,4 2-9 16,10 2-23-16,2-3-2 16,11-5-1-16,17-7-4 0,6-11 0 15,7-13 0-15,2-10 6 16,2-9-9-16,-5-21 7 15,-2-9-5-15,-5-6 2 16,-5-6-3-16,-11-3-2 16,-12 4 3-16,-5 6-2 15,-22 9 1-15,-19 11 0 16,-8 11-1-16,-9 7 0 16,-4 6 0-16,1 6-1 15,5 17-1-15,8 8-82 16,15 6-213-16,15 4-677 15</inkml:trace>
  <inkml:trace contextRef="#ctx0" brushRef="#br0" timeOffset="-189560.74">24782 16412 1303 0,'0'0'161'0,"0"0"-157"16,0 0-3-16,0 0 43 15,2 108 23-15,-2-66-24 16,0 4-15-16,0 3-3 16,0 3 3-16,0-2-10 15,0 2-11-15,0-8-1 16,-2-2-5-16,2-9 2 16,0-7-3-16,0-5 0 0,0-5-9 15,0-7-90 1,9-5-171-16,18-4-526 0</inkml:trace>
  <inkml:trace contextRef="#ctx0" brushRef="#br0" timeOffset="-189215.24">25998 16554 1451 0,'0'0'110'0,"0"0"-107"16,0 0-3-16,0 0 34 16,-34 103 27-16,22-54-6 15,0 0-17-15,3 2-13 16,1 1 5-16,-2-2-13 15,3-4-9-15,2-3-2 16,-1-10-2-16,5-4-4 16,-1-11 0-16,1-7 0 15,1-6 0-15,0-5 0 16,0 0-15-16,-2 0-54 0,-3-7-78 16,-3-12-651-1</inkml:trace>
  <inkml:trace contextRef="#ctx0" brushRef="#br0" timeOffset="-188555.42">24767 17379 1327 0,'0'0'103'0,"0"0"-86"16,0 0 51-16,0 0-37 16,0 0 2-16,0 0 29 15,-70 63-20-15,49-19-8 16,6 5-2-16,5 0-17 16,9-3-8-16,1-2-2 15,8-10-5-15,19-7 3 16,10-12 0-16,10-9-1 15,2-6 4-15,-1-9-3 16,-5-19 1-16,-7-14-4 16,-6-11 0-16,-11-2-6 15,-10 2-5-15,-9 7 7 0,-5 10 4 16,-18 10 0-16,-4 8-2 16,3 11-3-16,10 7-38 15,11 4-56-15,3 22-183 16,30 6-166-16</inkml:trace>
  <inkml:trace contextRef="#ctx0" brushRef="#br0" timeOffset="-188151.19">25986 17519 1194 0,'0'0'211'0,"0"0"-112"15,0 0 34-15,0 0-70 16,0 0-9-16,0 0 4 16,0-24-41-16,-3 29-15 15,-12 17 5-15,-1 7 17 16,-3 5 5-16,3 1-12 15,2 3-1-15,2 2-1 16,0-2 6-16,4 0-2 16,2-3-7-16,2-6-2 0,1-2-6 15,1-7 1 1,2-10-1-16,0-4-2 0,0-4-1 16,0-2 2-16,0 0 6 15,0 0-1-15,0 0 2 16,0-2-10-16,-8-16 0 15,-14-10-137-15,-15-16-323 16</inkml:trace>
  <inkml:trace contextRef="#ctx0" brushRef="#br0" timeOffset="-184099.64">21998 6511 615 0,'0'0'139'0,"0"0"-114"0,0 0 47 15,0 0-5-15,0 0 55 16,0 0 23-16,0 0-67 16,0 1-14-16,0-1 18 15,0 0 6-15,0 0-6 16,0 0-25-16,0 0 6 16,-1-19-2-16,-8-7-33 15,-6-11-27-15,0-7 5 16,4-9-2-16,1-12-4 15,3-10 0-15,4-2-1 16,1 3 1-16,1 10 0 16,1 14 5-16,0 7-4 15,-3 12-1-15,1 6 0 0,-1 8 5 16,1 5-3-16,1 6 5 16,1 3 3-16,0 1-6 15,0 2-1-15,0 0-1 16,0 0-2-16,0 0-4 15,0 0 2-15,0 0 0 16,0 0-3-16,0 0 3 16,0 0-2-16,0 0 4 15,12 5-4-15,15 6 4 16,13 4 0-16,11 1 1 16,9 0-1-16,13 0 2 15,13-2-4-15,11-2 4 0,9-2-2 16,5-4 0-16,-7-2 0 15,-6-1 1-15,-15 1 2 16,-12-2-1-16,-14 3-2 16,-5-1 2-16,-4-1-1 15,3 3 0-15,5-1 0 16,6-1 0-16,5 2-1 16,3 3-5-16,1-3 4 15,4 4 1-15,1 0-2 16,0-1 1-16,5 2 0 15,1 0 1-15,4 1-1 16,4-3 1-16,-1 1-3 16,-4 0 2-16,-1-1 1 0,-5-1 3 15,-2 1-3-15,-5-2 0 16,-3 0-4-16,-2-1 3 16,-2-2 0-16,4 1-4 15,3-1 4-15,4 1 1 16,2-1-2-16,-1 1 2 15,-1 0 0-15,-7 0 0 16,-4 1-2-16,-12 0 2 16,-7-1 2-16,-4 0-2 15,0 2-3-15,4-3 3 16,9 0 3-16,10 2-2 16,10-2-1-16,7 2-3 15,2 0-5-15,-8 2 4 16,-3 1-5-16,-9 0 8 15,-7 0-1-15,-3-2 0 0,-4-2 1 16,-2 0 1-16,6-3 0 16,2 0 0-16,6-2-1 15,5 1-1-15,-2 1 0 16,-3 1-6-16,-9-2 2 16,-14 3-2-16,-14-3 1 15,-7-1 7-15,-10 0 0 16,-1 0 0-16,1 0 2 15,3 0-2-15,6 0 1 16,2-5-1-16,2 2-1 16,-4-1 1-16,-4 1 2 15,-6 2-1-15,-3 0 0 16,-4 1 3-16,0-2 5 16,0 2-1-16,0-2 8 0,0 2-11 15,3-2 1-15,3 2-3 16,0-2-2-16,-1 1 2 15,0-1-1-15,-4 1 1 16,1 1 1-16,-2 0 7 16,0 0 5-16,0 0 1 15,0-2 0-15,0 2 0 16,0 0 8-16,0 0-8 16,0 0-5-16,0 0-5 15,1 0-1-15,-1 0-5 16,0 0-1-16,0 0-1 0,0 0-2 15,0 0-1-15,0 0 0 16,0 6 1-16,0 5 3 16,3 5 5-16,0 0-4 15,0 4-1-15,0 3 3 16,-1 3 1-16,-2 2-3 16,0 0 4-16,0 2-5 15,0-3-1-15,0-1 1 16,0-2 0-16,-2-2 3 15,-1-2-3-15,0-4 0 16,0-2-3-16,0-1 3 16,2-3 0-16,-4-1 2 15,1-2-1-15,0-3-1 16,1-1 3-16,0-1 0 0,3-2 2 16,-2 0 3-16,2 0 1 15,0 0 8-15,0 0-1 16,0 0 2-16,0 0-12 15,0 0-6-15,0 0 0 16,0 0 0-16,0 0 0 16,0 0 0-16,0 0 0 15,0 0 0-15,0-5-45 16,-3-11-172-16,-19-8-640 16</inkml:trace>
  <inkml:trace contextRef="#ctx0" brushRef="#br0" timeOffset="-179846.06">29416 2998 816 0,'0'0'96'0,"0"0"-59"16,0 0 70-16,0 0 4 15,0 0-37-15,0 0 0 16,0 0-4-16,-25-4-25 16,27 4-20-16,18 1-16 15,7 12-4-15,4 4 5 16,4 2-8-16,-5 0-2 16,-5-1 0-16,-10 0 0 15,-6-4 0-15,-8-2-2 16,-1 2 2-16,-3-3-2 15,-19 1 2-15,-8-1 1 16,-4 0 1-16,-4-2 4 16,3-1-4-16,5 1-4 15,10-2 2-15,7 3 0 16,7-2-2-16,6 2-1 16,0 3 2-16,0 0 1 0,12 4 0 15,7 0 0-15,4 2 0 16,-1 0 0-16,-1 0 0 15,-2 0 3-15,-3-1-3 16,-8 2-2-16,-3 0 2 16,-5 4-1-16,0 1 0 15,0 3 1-15,-9 2 0 16,-5-1-1-16,-1 4 0 16,-2-6 1-16,-3-1 0 15,-1-7 2-15,-3-7 1 16,-5 0 10-16,-4-11 6 0,-3-1 16 15,-3-1 7-15,-4-19-14 16,2-5-13-16,4-6-7 16,7-3-4-16,13-1 3 15,14-1-7-15,3 2-19 16,34 5-102-16,23 5-138 16,16 2-294-16</inkml:trace>
  <inkml:trace contextRef="#ctx0" brushRef="#br0" timeOffset="-178979.08">30071 3184 951 0,'0'0'94'0,"0"0"45"16,0 0-18-16,0 0-77 16,0 0-13-16,0 0 15 15,-10-23 122-15,8 23-141 16,2 0-26-16,0 0 0 16,-3 0 0-16,-1 0 0 0,-2 11 1 15,-3 5 1-15,0 6 1 16,0 5 1-16,0 7 8 15,0 4-3-15,2 1 0 16,-3 2-5-16,2 1-2 16,-1 0-1-16,-3 2-1 15,0 2 1-15,1-4-2 16,4-6 1-16,0-10 2 16,5-9-2-16,1-9 0 15,1-5-1-15,-2-3 0 16,2 0 5-16,0-4 7 15,0-20 23-15,0-15 2 16,0-12-37-16,2-6 0 16,9-2-1-16,4-1-1 15,6 0 0-15,1 0 1 0,3 2 0 16,-2 5-1-16,-2 11 1 16,-7 13-1-16,-3 10 2 15,-6 10-1-15,-2 7 2 16,-1 2-2-16,-1 0-7 15,1 1-1-15,2 20-2 16,6 15 9-16,1 10 2 16,1 9 0-16,0 5 0 15,-3-5 0-15,-5-6 2 16,-1-10 1-16,-3-11-3 16,0-12 0-16,0-9-2 15,0-7 4-15,0 0-1 0,0-1 4 16,0-19 10-16,0-10-10 15,0-5-4-15,0-3 2 16,0 0-3-16,8 0 0 16,5 2 0-16,1 9 0 15,0 4-1-15,-2 11-4 16,-1 6 2-16,-5 3-1 16,-3 3 3-16,0 0-2 15,1 13-6-15,1 13 7 16,-1 12 2-16,3 9 1 15,-4 5 0-15,0 4-1 16,-1 5-1-16,0 1 0 16,-1 2 1-16,2-7-40 15,6-6-84-15,4-14-68 16,7-15-114-16,4-16-105 0</inkml:trace>
  <inkml:trace contextRef="#ctx0" brushRef="#br0" timeOffset="-178662.24">30481 3284 745 0,'0'0'97'0,"0"0"43"16,0 0 44-16,0 0-134 16,0 0 144-16,0 0-102 15,-67-10-82-15,66 48-5 0,1 10 3 16,3 4 6-16,18 0-5 15,4-4-6-15,2-5 1 16,-3-14 2-16,-3-11-2 16,-3-11-1-16,-2-7 5 15,-1-4 6-15,-3-19 2 16,1-9 10-16,-2-6-8 16,-1-3-11-16,-4-4-6 15,-3 0 0-15,-3 5-1 16,0 10-60-16,0 10-83 15,0 11-115-15,12 8-436 16</inkml:trace>
  <inkml:trace contextRef="#ctx0" brushRef="#br0" timeOffset="-178429.25">31010 3338 872 0,'0'0'84'16,"0"0"71"-16,0 0 128 16,0 0-181-16,0 0-68 15,0 0-15-15,-48 19-11 16,24 22 30-16,0 5-21 0,2 8-10 16,7 1 0-1,1 1-7-15,4-3-3 16,4-8-108-16,0-14-132 0,2-14-248 15</inkml:trace>
  <inkml:trace contextRef="#ctx0" brushRef="#br0" timeOffset="-178241.97">30890 3285 12 0,'0'0'945'0,"0"0"-783"15,0 0-102-15,0 0 82 16,0 0-79-16,3 110-5 16,33-44-32-16,13 13-17 0,12 3-9 15,4-4-216-15,-3-8-975 16</inkml:trace>
  <inkml:trace contextRef="#ctx0" brushRef="#br0" timeOffset="-146610.13">28493 4502 854 0,'0'0'372'0,"0"0"-278"15,0 0 65-15,0 0-76 16,0 0-25-16,0 0 9 16,0 0-18-16,0 0-24 15,0-5-14-15,0 12 39 16,0 17-38-16,4 10 5 16,6 8 19-16,-2 7 2 15,0 9-11-15,-2 3-13 0,-2-2-5 16,0-1-5-16,-4-5-3 15,0-7-1-15,0-5 0 16,0-10-21-16,0-7-45 16,3-9-46-16,9-10-22 15,5-5-196-15,-2-19-459 16</inkml:trace>
  <inkml:trace contextRef="#ctx0" brushRef="#br0" timeOffset="-146213.22">28509 4479 1254 0,'0'0'23'15,"0"0"32"-15,0 0-33 16,0 0-21-16,0 0 8 15,103-6 31-15,-59 21 5 16,3 4-30-16,-3 1 0 16,-5 3-2-16,-7 1-2 15,-8 4 3-15,-8 0 14 16,-4 4 4-16,-3 6-21 16,-8 6-2-16,-1 3 4 0,0 2-4 15,-16-2 8-15,-3-2-4 16,-5-4-6-16,-1-6-1 15,-2-6-1-15,1-5 1 16,4-6-4-16,-2-3 8 16,2-7-6-16,-2-5 0 15,0-3 0-15,0-7-4 16,5-16-3-16,7-7-46 16,12-7-116-16,0 2-355 15</inkml:trace>
  <inkml:trace contextRef="#ctx0" brushRef="#br0" timeOffset="-145629.18">29030 5143 949 0,'0'0'344'0,"0"0"-243"15,0 0 50-15,0 0-102 0,0 0 5 16,0 0 6-16,-17 0-28 15,5-4-11-15,-2-3-19 16,-3-3 5-16,1-6-5 16,-1-6 0-16,2-12 2 15,5-11 1-15,4-8-3 16,4-10-1-16,2 3-1 16,3 6 0-16,11 14 0 15,1 12 0-15,-6 13 0 16,-2 5 1-16,-2 3 3 15,-1 1-2-15,3 1 0 16,3 1 1-16,0-1-3 0,6 2 5 16,-1 3-4-16,5 0-1 15,0 0-2-15,-1 17 2 16,0 10 0-16,-2 9 5 16,-1 11 0-16,-3 5 3 15,-1 4 0-15,-1 0-3 16,-4-2-1-16,-2-3-4 15,-1-5 0-15,-3-1-10 16,1-6-33-16,2-6-43 16,4-9-70-16,1-10-366 15</inkml:trace>
  <inkml:trace contextRef="#ctx0" brushRef="#br0" timeOffset="-145406">28985 4924 1314 0,'0'0'133'0,"0"0"-64"16,0 0 16-16,0 0-79 15,0 0 20-15,121-37 2 16,-64 30-25-16,1-3-3 15,0 0-84-15,-12-3-292 0</inkml:trace>
  <inkml:trace contextRef="#ctx0" brushRef="#br0" timeOffset="-138703.65">29977 6259 260 0,'0'0'0'0,"0"0"15"16,0 0 48-16,0 0 14 15,0 0-7-15,0 0-30 16,49-56-20-16,-47 55-18 15,-2 1-2-15,1 0-30 0,2 0-83 16,-1 0 23-16,-1 0 61 16,1 0 29-16,-2 0 96 15,0 0 44-15,0 0 3 16,0 0-21-16,0 0-29 16,0 0 34-16,0 0-6 15,0 0-37-15,0 0-25 16,0 0-6-16,0 0 3 15,0 1-13-15,0 5-3 16,0 2-7-16,0 3 44 16,-5 3-35-16,-1 3-6 15,0 3-2-15,-1 1-11 16,0 2 10-16,1 1-13 16,0 1-6-16,2 2-1 15,0-2-8-15,2 1 3 0,1-1-2 16,1 2 2-16,0-1-1 15,0-1-3-15,0-1 0 16,0-2 1-16,0 2 0 16,0-1 2-16,0 1-2 15,0-1 3-15,1-1-6 16,-1-2 5-16,2-1-3 16,-2-1-1-16,1-2 0 15,-1-1 2-15,2-3-3 16,-2 1 1-16,1 1-1 15,-1 0-2-15,2 2 1 16,0 0 6-16,-1 0-7 0,1 1 4 16,-1 1-2-16,2 2 1 15,-1 2 0-15,-1-1-3 16,-1 1 1-16,2-2 2 16,-2 0 1-16,1 0 4 15,1-1-8-15,-1 2 4 16,2 1 1-16,0-1 4 15,0 0-8-15,0 0 4 16,1-1-3-16,1 1-1 16,-2-1 1-16,0 1 0 15,0 0-2-15,1-1 1 16,-2 2 4-16,-1 1-3 16,-1-2 1-16,2 1 1 0,-1-2-2 15,1 0-1-15,-1-1 3 16,1 1-3-16,-1-2 2 15,-1 0 1-15,2 3-3 16,-1-3-1-16,1-1 5 16,-2 1-5-16,1-2 1 15,-1 3 1-15,0-2 0 16,2 0 1-16,-2-2-3 16,0-1 1-16,0 1 2 15,1-1-2-15,-1 2 2 16,0 2-2-16,0-3 1 15,0 2-2-15,0-2 1 16,2 1 0-16,-2 0 0 16,0-2 0-16,0 0-1 0,0-1 0 15,0 0 1-15,0 1 2 16,0 1-1-16,0-1-2 16,0-1 1-16,0 3 1 15,0 1-2-15,0-3 1 16,0 5 1-16,0 1 0 15,0-1 0-15,-2 2-2 16,-2 1 2-16,1 0 1 16,0 0-2-16,-2 1 0 15,2 1 0-15,0 0 1 16,1-1 3-16,-1-1-5 16,1 3 0-16,-1-3 0 15,0-1 0-15,1 2 0 0,-1 1 0 16,2-2 0-16,-2 2 0 15,1 0 0-15,1-1 0 16,-1-1 0-16,1 1 0 16,-2 0 0-16,0-1 0 15,2 1 0-15,-1-1 0 16,1-2 0-16,1 1 0 16,-2 0 0-16,2 2 0 15,0 0 0-15,0 1 0 16,0 1 0-16,0-3 0 15,0-1 0-15,0-4 0 16,0-1 0-16,0-5 0 0,0-2 0 16,0-3 0-16,-1-4 0 15,-1-1 0-15,2-1 0 16,-1 0 0 0,-2-5-86-16,3-30-83 0,0-32-233 15</inkml:trace>
  <inkml:trace contextRef="#ctx0" brushRef="#br0" timeOffset="-135118.63">29992 6216 394 0,'0'0'187'0,"0"0"-147"15,0 0 30-15,0 0-9 16,0 0 14-16,0 0 15 16,0 0-21-16,0-1-26 15,0 1 1-15,0 0 20 16,0 0 9-16,0 0-18 0,0 0 0 16,0 0-10-1,0-4 5-15,12 0-6 0,6 0-9 16,2-2-13-16,5 4-7 15,2-2-5-15,2 1 0 16,7-2-2-16,3 1 3 16,3 0-9-16,6 0 2 15,1 1-2-15,-2-2 0 16,-2 4-1-16,-3-2 0 16,-2 3 0-16,-1 0 0 15,0 0-1-15,2 0 0 16,3 0 0-16,-1 0 0 15,2 0 0-15,0 0-1 0,-4 0 1 16,0 0 0 0,-7 0-2-16,-4 0 1 0,-5 0 1 15,-4 0-3 1,0 0 3-16,4 0 0 0,8 0 0 16,6 0 1-16,6 0-1 15,0 0 1-15,-2 3-2 16,-4 0 2-16,-8 0 0 15,-4 0-1-15,-8-2 0 16,-2 0-1-16,-5 1 3 16,-1-2-3-16,0 1 2 15,4-1-1-15,-3 0 0 16,4 0 0-16,2 0 3 16,0 0-3-16,2 0 0 0,-3 5-3 15,-2-1 5-15,-1 0-4 16,-5 0 3-16,0 0-1 15,1-1 0-15,0 1 0 16,1-1 0-16,1 0 0 16,-5-2 0-16,-1 1 0 15,-1 0 0-15,-1 0 0 16,-1-1 0-16,2-1 0 16,2 2-3-16,4-2 3 15,2 0 1-15,1 1 0 16,-3-1-1-16,-2 1 0 0,-3-1 0 15,-3 2 0 1,-1-2 0-16,-2 0 0 0,0 0 0 16,0 0 4-16,0 0-2 15,0 0-2-15,0 0 5 16,1 0 2-16,-1 0-5 16,0 0 1-16,2 0 1 15,-2 0-2-15,0 1 0 16,0-1 3-16,0 2 1 15,0-2 1-15,0 0 2 16,0 4-6-16,0 3 0 16,0 3 2-16,0 4 9 15,0 5-6-15,1 3 6 16,1 1-2-16,0 4-1 16,1 1-1-16,-1 1-2 15,-1 1 0-15,1 1 5 0,-2-2-8 16,0 3-1-16,0-1 0 15,0 1-1-15,0 2-1 16,0-2 5-16,0 2-6 16,0 2 0-16,2-1 7 15,1-1 0-15,0 0-3 16,-2-2-2-16,1 2 0 16,-2 0 0-16,0 0-1 15,0 2-1-15,0 1 2 16,0 0-1-16,-3-3-1 15,-2-2 0-15,2-1 0 16,0 0 0-16,0-4 1 16,-1-1-2-16,2-1 4 0,1-1-2 15,-1-1 1 1,2 2-2-16,0 0 0 0,0 2-1 16,0 0 2-16,0 2-1 15,0 3-1-15,0-1 1 16,0 1 2-16,0 0-3 15,0 1 0-15,0 1 2 16,0-1 1-16,0 3 0 16,0-2 0-16,0-2 1 15,5 1-1-15,-1-3-1 0,-1-1-1 16,0 1 1 0,0 1-2-16,0 1 1 0,0-1 1 15,0 2-1 1,-1-1 0-16,-1 1 5 0,2 0-6 15,-1 1 0-15,2-5 0 16,-3 0 2-16,-1-1-2 16,3-1 0-16,0 1 3 15,-1-1-1-15,1-3 1 16,-2 0 3-16,1-1-3 16,-1-1 3-16,2 1-1 15,-1 0-1-15,0-1 3 16,-1 1-3-16,-1-1-2 15,0 0 1-15,2 0-3 16,-1 0 3-16,3 0-2 0,-2 0 0 16,-1-1 2-16,1 2-2 15,-2-3-1-15,0 3 3 16,0-1-2-16,0 0-1 16,0 0 4-16,0-1-3 15,0 0 0-15,0-2 1 16,0-1-2-16,0-4 0 15,0 3 0-15,0-5 0 16,0 1 2-16,0-3-2 16,0 0 1-16,0 1-1 15,0-1 0-15,0 3 0 16,0 0 1-16,0-1-1 16,0 0 1-16,0 0 0 0,0-1-1 15,0-2 0-15,0-1 1 16,0 0-1-16,0-1 0 15,0-2 0-15,0 3 0 16,0-2 1-16,0 2 0 16,0 0-1-16,0-1 1 15,0-2-1-15,1 1 1 16,1-2 0-16,-2-1-1 16,0 0 0-16,0-1 0 15,1-2 1-15,-1 1-1 16,0-1 0-16,0 0 0 15,0 0 0-15,0 0 1 0,0 0 0 16,0 0 1 0,0 0 0-16,0 0 0 0,0 0 0 15,0 0 0-15,0 0-2 16,-6 2-2-16,-10-1 2 16,-6 2 0-16,-4 1-1 15,-4 0 1-15,3 0-1 16,-1 2 0-16,1-2-2 15,3 0 2-15,2-1 0 16,4-2 0-16,-1 0 1 16,1 1 0-16,-3-2-1 15,-3 0 1-15,-3 0-2 16,-4 0-3-16,-2 2 2 16,-3-2-3-16,-3 2-9 0,0 2 6 15,3-2-5-15,6 2 6 16,4 0 7-16,4-1-5 15,-1 0 3-15,1-3 3 16,2 1-2-16,-2 1 2 16,-1-2 0-16,-4 0 0 15,-3 0 0-15,0 0 0 16,0 0-1-16,-1 0 0 16,4 0-3-16,0 0 3 15,0 0-3-15,2 0 0 16,-2 0 4-16,-4 0-1 15,-5 0 0-15,-3-2-2 16,0-2-6-16,0 3 0 0,2-3 9 16,-2 1-12-16,-4 0-6 15,6-1 17-15,1 0 1 16,3 0 0-16,3 2 0 16,-1 1 0-16,0 1-1 15,2 0 2-15,1 0-3 16,3 0 5-16,5 0-5 15,1 0 3-15,7 0-1 16,1 0 0-16,4 0 0 16,2 0 4-16,2 0-4 15,-3 0 0-15,-2 0 1 16,-3 0-1-16,-1 0 0 0,-1 0 0 16,1 0 0-16,0 0 0 15,3 1 0-15,1 0 0 16,2-1 1-16,1 0 0 15,2 0-1-15,3 0-1 16,0 0 1-16,0 0 5 16,0 0-5-16,0 0 1 15,0 0 0-15,0 0 2 16,0 0 1-16,0 0-4 16,0 0 5-16,0 0 5 15,0 0-1-15,0 0-1 16,0 0-3-16,0-4-4 15,0-3 0-15,3 0-1 16,-2 0 5-16,2-1-2 16,-2-1 0-16,-1-1 0 0,0 2-3 15,0-2 3-15,0 1 0 16,0 0-3-16,0 0 2 16,0 1 1-16,0 1-2 15,0-3 3-15,0 3 2 16,0-5-3-16,0-1 0 15,-4 1-2-15,3-2 0 16,-2 1 1-16,0 2 1 16,0 0 2-16,0-1 0 15,-2 2 2-15,0-1-7 0,2 0 8 16,-1-2-8 0,1 1 5-16,0-1-1 0,2 0-3 15,-1 1 1-15,1 4-2 16,1 1 2-16,0 3 1 15,0 1-3-15,-2 2 0 16,2-2-2-16,-3 0-17 16,2 0-32-16,1-2-32 15,0-5-99-15,0-4-452 16</inkml:trace>
  <inkml:trace contextRef="#ctx0" brushRef="#br0" timeOffset="-133505.24">29958 6618 343 0,'0'0'169'16,"0"0"-115"-16,0 0 1 15,0 0-5-15,0 0-6 16,0 0-4-16,0 0-31 15,3-9-5-15,-3 9 10 16,0 0 14-16,0 0 15 16,0 0 21-16,0 0 13 0,0 0 11 15,0 0 9-15,0 0-34 16,0 0-16-16,0 0-10 16,0 0-11-16,0-1-2 15,0 1 4-15,0 0-6 16,0 0-9-16,0 0 2 15,0 0 7-15,0 0 5 16,0 0-4-16,0 0 0 16,-8 0-3-16,-11 0-1 15,-12 0-15-15,-10 0-2 16,-9 0 1-16,-6 6 1 16,-2 1 2-16,-3-1 0 0,0-1 7 15,0-1 2-15,4 0 0 16,5-1-1-16,4 1-2 15,11-1 4-15,5 0-6 16,7 0-8-16,5 0 3 16,4-2 3-16,3-1-5 15,-2 1-3-15,0-1 5 16,-3 0-1-16,3 0 1 16,-1 0 3-16,4 0-3 15,3 0-3-15,3 0 4 16,3 0-6-16,3 0-2 15,0 0-1-15,0 5-14 16,4 3-61-16,22 6-65 0,13-4-55 16,10-1-367-1</inkml:trace>
  <inkml:trace contextRef="#ctx0" brushRef="#br0" timeOffset="-132343.15">30017 7318 441 0,'0'0'153'16,"0"0"-83"-16,0 0 62 16,0 0-77-16,0 0 22 15,0 0 27-15,0 0-49 16,0 0-12-16,0 0-8 15,0 0-5-15,-3 0 0 16,-4 0-12-16,-2 0 3 16,-2 3 3-16,-2 1 3 15,0 0-2-15,-3 2-5 16,-4-1 3-16,-4 4 5 0,-4-1 2 16,-5-2 2-16,-2 1-8 15,-2-3-5-15,-3 2 11 16,0-3-9-16,-4 0-1 15,-5-1 6-15,-3-2-6 16,1 2 2-16,1-2-8 16,5 0 9-16,5 0-10 15,8 0-6-15,7 0-2 16,8 0 0-16,3 0-4 16,6 0 0-16,4 0 0 15,1 0 2-15,1 0-3 16,-4 0-1-16,-3 1 0 15,0 2-2-15,0 0 3 0,2 0-1 16,3-3 1 0,0 1-3-16,4-1-3 0,0 0-20 15,0 2-20-15,2 2-70 16,17 2-100-16,13-1-53 16,8-2-522-16</inkml:trace>
  <inkml:trace contextRef="#ctx0" brushRef="#br0" timeOffset="-131398.54">30053 8064 599 0,'0'0'124'15,"0"0"-42"-15,0 0-1 16,0 0 26-16,0 0 2 15,0 0-30-15,0 0-47 16,0 0-7-16,0 1 11 16,0-1 1-16,0 2-9 0,0-2 1 15,0 3 0-15,0-1 9 16,-11 3 15-16,-9 0-21 16,-10 3-3-16,-9 2-10 15,-11-2-5-15,-9 4 6 16,-6-3-1-16,-4 1-2 15,-4 0-4-15,1-1 2 16,4-1 16-16,6 0-8 16,10-2-8-16,13 0 3 15,8-2-12-15,9 2 2 16,8-4-8-16,6 1 2 16,3-1-2-16,5-1-1 0,0 1 0 15,0-1 1-15,0-1-11 16,0 0-18-16,0 1-26 15,10 2-62-15,11 0-78 16,9-2-422-16</inkml:trace>
  <inkml:trace contextRef="#ctx0" brushRef="#br0" timeOffset="-130528.05">30009 8769 762 0,'0'0'38'16,"0"0"22"-16,0 0 53 15,0 0 9-15,0 0-15 0,0 0-53 16,-91 6-6-16,52 6 0 16,-9 0 9-16,-9 3-19 15,-9 0 6-15,-8 2-1 16,-5 0 2-16,-6 1-9 15,4 1 1-15,11-2-16 16,11-3 6-16,14-2-10 16,9-2 0-16,10-3-1 15,7-1-11-15,7 0 1 16,2-4-4-16,2 1 0 16,1 0 0-16,1 0-2 15,0 0 0-15,5-3 0 16,-1 1-1-16,2-1-38 0,0 6-43 15,2 1-122 1,15 1-230-16,10 1-457 0</inkml:trace>
  <inkml:trace contextRef="#ctx0" brushRef="#br0" timeOffset="-129713.88">30669 9203 753 0,'0'0'200'0,"0"0"-128"16,0 0 105-16,0 0-95 15,0 0 9-15,0 0-1 16,-3-3-45-16,3 3-19 15,0 0 6-15,0 8 11 16,2 9 6-16,4 5-6 16,0 5-4-16,2 6-6 15,0 3-4-15,0 2-2 16,1 0-5-16,2-1-7 16,-3-3 0-16,3 2-9 15,-1-4-2-15,-1 0 4 16,0-3 4-16,-3-2-1 15,0-2-2-15,-5-2 4 16,-1-5-6-16,0-4 0 0,0-4-4 16,0-1-3-1,0-5 0-15,0-1-18 0,0 0-39 16,3-3-43-16,12-2-58 16,11-18-344-16</inkml:trace>
  <inkml:trace contextRef="#ctx0" brushRef="#br0" timeOffset="-129012.09">31386 9231 686 0,'0'0'221'0,"0"0"-134"16,0 0 95-16,0 0-94 15,0 0 3-15,0 0 14 0,-3-1-56 16,3 11 11 0,0 4-4-16,0 4-3 0,0 6-4 15,0 2-7-15,1 5-7 16,2 1 4-16,-1 1 0 15,1-1-12-15,-2 0-5 16,2-1 1-16,1-5-8 16,1-4-1-16,-1-5-6 15,1-5-7-15,-1 0 2 16,0-3-1-16,-1-2 3 16,-3 0-1-16,1-3 2 15,-1 0 11-15,0-2-2 16,0-2-12-16,0 0-3 0,0 0 0 15,0 0 0-15,2 0 0 16,3-3-66 0,0-10-83-16,-2-4-166 15</inkml:trace>
  <inkml:trace contextRef="#ctx0" brushRef="#br0" timeOffset="-124023.3">30630 9992 268 0,'0'0'736'0,"0"0"-675"15,0 0 18-15,0 0 21 16,0 0-6-16,0 0 3 16,0 0-54-16,-44 29-26 15,39-20 3-15,-2-1 12 16,-2 1-5-16,-1-2 3 16,-4 0-9-16,-2-3 1 15,-2-1-5-15,-3-3 2 16,-1 0-4-16,2 0-4 15,-1-3-2-15,4-9-1 0,3-4 0 16,5-4-1 0,3-5-6-16,5-2-1 0,1-1-12 15,0-1-7-15,0 6 0 16,8 1 11-16,4 5 6 16,-1 0-1-16,4 3 2 15,-2 0-2-15,3 3 0 16,1 3-1-16,1 1 1 15,0 4 2-15,0 3-2 16,-1 0-1-16,-3 0 2 16,-2 3 0-16,-2 11 2 15,-1 4-2-15,-1 1 2 16,2 3 0-16,-4-1 2 16,2 0-2-16,-1-1 1 15,0 1 1-15,1 2-2 0,-5-1-1 16,-3 2 1-16,0 0 4 15,-3 2-3-15,-15-1 4 16,-3-4-1-16,-1-2 3 16,-2-6 1-16,2-5 2 15,4-4-2-15,0-4-4 16,4 0 1-16,1 0-4 16,3-8 1-16,2-5-2 15,2-1 0-15,3 1-3 16,3 0 0-16,0 5-2 15,6 0-1-15,8 3 4 16,2 1 0-16,0 3 2 0,2-1 0 16,-3 2 0-16,1 0 0 15,1 5 1-15,1 10 0 16,-1 3 6-16,0 5-4 16,1 1 0-16,-4 0-1 15,-4 1-3-15,0-2 1 16,-4 2-12-16,2-2-36 15,-4-1-86-15,5-6-216 16,-4-2-476-16</inkml:trace>
  <inkml:trace contextRef="#ctx0" brushRef="#br0" timeOffset="-123537.42">30760 10349 839 0,'0'0'199'16,"0"0"-137"-16,0 0 54 16,0 0-47-16,0 0 37 15,0 0-24-15,0-5-51 16,0-6-5-16,0-3 23 15,0-3-12-15,0-3-10 0,0-5-13 16,0-3-5-16,0 0-5 16,0-2-1-16,3 5-2 15,5 5-1-15,-2 2 0 16,3 6 2-16,-3 1-2 16,1 2-2-16,1 2 0 15,-1 3 1-15,1 2 1 16,-1 2-1-16,2 0 1 15,4 0-1-15,1 4 1 16,2 10 4-16,-1 5-4 16,0 4 2-16,-3 1-2 15,-4 3 3-15,-4 0 2 16,0 0 0-16,-4-2 0 0,0 0-2 16,0-2-3-1,0 0 0-15,-4-4-13 0,0-1-37 16,-1-1-59-16,1-7-92 15,2-4-215-15</inkml:trace>
  <inkml:trace contextRef="#ctx0" brushRef="#br0" timeOffset="-123343.93">30818 10257 662 0,'0'0'405'0,"0"0"-363"0,0 0 13 16,0 0-7-16,0 0-1 15,81-13-14-15,-49 12-33 16,2-2-14-16,3-2-156 16,-3-4-303-16</inkml:trace>
  <inkml:trace contextRef="#ctx0" brushRef="#br0" timeOffset="-122389.47">31541 9961 915 0,'0'0'53'0,"0"0"24"16,0 0 34-16,0 0-31 16,0 0 14-16,0 0-25 15,-61 60-27-15,49-44-9 16,-3-2 10-16,0-4 8 16,-3-3-22-16,1-6-3 15,-2-1-2-15,-2 0-10 0,0-4-5 16,0-13-5-1,6-3 0-15,4-3-4 0,6 0 0 16,5 2-5-16,0-2-4 16,0 2-8-16,6 1-5 15,9 2-1-15,3 2 3 16,3 2 11-16,2 1 1 16,6 2-4-16,-3 3-1 15,0 2 1-15,-3 3 3 16,-6 3 7-16,-5 0 2 0,-2 0-2 15,-6 13 0 1,0 8 2-16,-4 5 11 0,0 3 2 16,0 4 1-16,-10-1 3 15,1 3 4-15,0-1-13 16,-1-3-5-16,-1-7 0 16,2-3-3-16,-4-8 1 15,1-5 2-15,-3-8-2 16,-2 0-1-16,-2-6-3 15,2-13-4-15,1-1 0 16,6-1 4-16,4 2-5 16,3 4-1-16,3 0 5 15,0 7 1-15,0 2 1 0,3 4 2 16,7 2-2-16,4 0 2 16,4 8 1-16,1 8 14 15,1 3-4-15,-1 4-6 16,0 3-4-16,-1 0 0 15,1-1-2-15,1-3-24 16,1-2-43-16,3-6-127 16,-2-5-232-16</inkml:trace>
  <inkml:trace contextRef="#ctx0" brushRef="#br0" timeOffset="-122093.88">31642 10029 981 0,'0'0'155'16,"0"0"-70"-16,0 0-16 15,0 0 42-15,0 0-11 16,-3 76-49-16,3-46-22 15,0 2 2-15,2 0-1 16,-1 0-16-16,2-5-4 16,-3-1-8-16,0-5-2 15,0-4 0-15,0-8-34 16,0-1-55-16,0-8-110 0,4 0-238 16,3-6-338-16</inkml:trace>
  <inkml:trace contextRef="#ctx0" brushRef="#br0" timeOffset="-121554.03">31648 10050 898 0,'0'0'165'15,"0"0"-130"-15,0 0 69 16,0 0-53-16,0 0 17 0,0 0-32 15,78-12-29-15,-57 12-4 16,-6 0-2-16,-2 5-1 16,-6 0 0-16,-2 1 0 15,-5 1 0-15,0 0-1 16,0 1-2-16,0 2 2 16,-6 0 1-16,-2-1-26 15,1-1-25-15,4 2 2 16,2 2-20-16,1-1-28 15,0 0-26-15,0-1 70 16,0-3 19-16,0 1 24 16,3-2 7-16,2-1 3 15,0 0 0-15,-1-1 11 16,1 2 11-16,1 1 22 16,0-1-2-16,3 1-4 0,-5 0 1 15,2 1-5-15,-3-2-18 16,-1 3 17-16,-1 0 8 15,-1 2 0-15,0 1 12 16,0 0 2-16,0 4-10 16,-7-3 34-16,-1 0-27 15,-2 0-9-15,1-3-6 16,0 1-15-16,-7-6-17 16,-6-2-4-16,-9-3-1 15,-10 0-100-15,-3-18-193 16,-2-10-815-16</inkml:trace>
  <inkml:trace contextRef="#ctx0" brushRef="#br0" timeOffset="-120404.19">31735 7609 672 0,'0'0'155'0,"0"0"-41"16,0 0-9-16,0 0-35 15,0 0 29-15,0 0-45 16,0 0-9-16,46-18-10 0,-24 16 12 16,9-1 16-16,14 2-22 15,18-1-11-15,16 1-8 16,10 1-1-16,9 0-11 15,0 0-6-15,-1 0-4 16,-7 0 1-16,-12 0-1 16,-15 0 0-16,-19 0 1 15,-16 0-1-15,-14 0 0 16,-9 0 2-16,-5 0 4 16,0 0 43-16,0 0-6 15,0 0-11-15,-8 0-19 16,-3-2-13-16,-3 1-2 15,-2 1-41-15,4 0-65 16,5 0-177-16,7-5-497 0</inkml:trace>
  <inkml:trace contextRef="#ctx0" brushRef="#br0" timeOffset="-119187.36">32751 6836 874 0,'0'0'149'16,"0"0"17"-16,0 0-55 15,0 0-52-15,0 0 28 0,0 0-39 16,0 20-39-16,0 9 0 16,1 7 17-16,5 5-15 15,0 3-1-15,0-2-4 16,0-1-3-16,4-3-3 16,-2-6-10-16,-1-5-38 15,3-7-79-15,0-10-160 16,-3-8-340-16</inkml:trace>
  <inkml:trace contextRef="#ctx0" brushRef="#br0" timeOffset="-118800.05">32804 6817 956 0,'0'0'42'0,"0"0"17"16,0 0 11-16,0 0-6 16,101-13 8-16,-78 13-34 15,0 5-22-15,-3 8 7 16,-5 3-6-16,-1 5-6 16,-5 2 5-16,-5 4 10 15,-1 2-9-15,-1 4-2 16,-2 3-4-16,0 2 1 0,0 0-6 15,0-7-5 1,0 1 0-16,-8-7-1 0,-2-1 0 16,-5-7 1-16,-3-4 3 15,-1-6 0-15,-4-4 1 16,-2-3-1-16,2 0 0 16,1-2-4-16,4-11-29 15,11-1-54-15,7-6-51 16,0 4-199-16,4 2-502 15</inkml:trace>
  <inkml:trace contextRef="#ctx0" brushRef="#br0" timeOffset="-118268.78">33112 7414 144 0,'0'0'640'0,"0"0"-498"16,0 0 30-16,0 0-65 15,0 0-47-15,0 0 20 16,-14-60-32-16,14 41-5 16,0-2-14-16,0-4-15 15,9-3-7-15,2-1-5 16,4-2-2-16,-3 4 1 15,1 6-1-15,-4 7 0 16,-1 6 0-16,-4 4 2 16,-4 3-2-16,0 1 2 15,0 0 2-15,2 0 4 16,2 4-8-16,3 19 0 0,5 10 7 16,-3 7 2-16,3 2-3 15,-3 4-2-15,-3-3-3 16,1 1-2-16,-2-2-9 15,1-2-51-15,5-9-88 16,3-10-257-16,0-11-425 16</inkml:trace>
  <inkml:trace contextRef="#ctx0" brushRef="#br0" timeOffset="-118091.64">33165 7363 919 0,'0'0'355'0,"0"0"-265"16,0 0 16-16,0 0-86 15,0 0-17-15,90-2-2 16,-29 2-1-16,0 0-137 16,-11 0-376-16</inkml:trace>
  <inkml:trace contextRef="#ctx0" brushRef="#br0" timeOffset="-115063.96">15908 5914 210 0,'0'0'730'0,"0"0"-691"0,0 0 47 15,0 0-3 1,0 0-38-16,0 0 14 0,0 0 3 15,3 4-24-15,1 14 13 16,1 12 18-16,1 2-27 16,0 8-5-16,-1 4-10 15,0 1-9-15,0 6 4 16,-2-1-10-16,-2 1-4 16,2 0-2-16,-1-6-4 15,-2-7 2-15,0-5-4 16,0-11 0-16,0-5 0 15,0-7 1-15,-3-6 5 16,-5-3-5-16,-5-1 3 0,-5 0 3 16,-7-15-5-16,-2-4-2 15,0-1 0-15,5 0-1 16,7 6-1-16,6 4 2 16,3 4 1-16,5 3 0 15,1 3-1-15,0 0-1 16,0 0-7-16,14 7-1 15,11 9 7-15,7 4 2 16,5-4 0-16,1-5-2 16,-3-4 2-16,-2-7 0 15,-3 0 1-15,-5-7 1 16,-1-15-2-16,-2-9-1 16,-6-6-1-16,-3-5-21 15,-7-4-56-15,-6-1-132 0,0 4-368 16</inkml:trace>
  <inkml:trace contextRef="#ctx0" brushRef="#br1" timeOffset="-105013.15">15971 6367 795 0,'0'0'241'0,"0"0"-200"16,0 0 52-16,0 0-8 16,0 0-24-16,0 0 32 15,0 0-11-15,0-27-47 16,0 7-10-16,0-5 9 16,0-3 1-16,-12-6 0 0,-3-7-4 15,-10-13-4-15,-8-14 1 16,-5-19-12-16,-6-11-9 15,-1-10-4-15,3-2-3 16,3-3 0-16,5-2 1 16,7 14-2-16,5 15 1 15,7 19 0-15,7 23 0 16,0 8 0-16,2 6 0 16,0 7 2-16,-4 0-1 15,3 3 4-15,1 2-2 16,0 2-1-16,3 4 3 0,0 3-1 15,0 5 1 1,3 0-2-16,0 2 1 16,0 2-3-16,0 0-1 0,0 0-1 15,0 0 1-15,0-1 0 16,0-2 0-16,5-1 0 16,17-2-4-16,12-1 3 15,11 0 0-15,9-2 1 16,4-1 0-16,5-3-1 15,2-3-1-15,7-2 0 16,7-2 2-16,0-1-1 16,5 4 0-16,-1 0-1 15,-1 1 0-15,0 5 1 16,2 0-2-16,-1 1-1 16,1 0 3-16,4-1 1 0,6 0 0 15,2-2-1-15,3 1-2 16,-2 0-3-1,-1-1 4-15,-2-1-4 0,-2 2 2 16,-4 3-1-16,-5-1 0 16,-3 4 1-16,-1 1 0 15,-1-2 3-15,1 4 1 16,5-3 5-16,7-1-5 16,8 0 0-16,0 0 0 15,-2 2-6-15,-6 0-5 16,-6 0-1-16,-8 3 4 15,-4 2 3-15,-7 0 5 16,0 0-3-16,-4 0 2 0,4 0 1 16,3 0 0-16,2 0 3 15,2-3-4-15,4-2 3 16,3-1-2-16,5-1 4 16,-4 3-4-16,-5-3 0 15,-6 0-2-15,-3 1 0 16,-1 0 2-16,1 2-4 15,-2 0 4-15,3 1 0 16,-1-2 0-16,2 0 1 16,2-1-2-16,2 1 2 15,-1 1-1-15,1-1 0 0,-5 3 5 16,-2-2-5 0,1 2 1-16,3 1-1 0,0-4 0 15,1 3-2-15,0-3 1 16,4 0-3-16,3-1 4 15,3 0-1-15,0 0 1 16,-3 1 0-16,-4 0-1 16,-5 3 1-16,-2-1 0 15,-3 0 1-15,0 2-1 16,1 0 0-16,-1-1 2 16,1-1-1-16,5-2-1 15,2 3 1-15,0-1-2 16,1 3 0-16,-2 0-2 15,1 0-4-15,4 0 7 16,0 2-2-16,0 0-2 0,-3 3 4 16,-1-3 1-1,-1 0-1-15,1 0 2 0,-2-2-1 16,0 0 0-16,-3 0-1 16,-1 0 0-16,1 0 1 15,2 0-1-15,-2 0 0 16,-6 0-1-16,-5 0 1 15,-7 0-1-15,-3-5 1 16,-3 2-5-16,-2-2 5 16,2 0 0-16,-2 0 1 15,1-1-1-15,1 2 0 16,-1-1 0-16,-1 0 0 16,-1 1 0-16,-6 0 3 0,-1 2-3 15,-6-1 0-15,0 1 0 16,-5 0 0-16,4-1 0 15,0 1 0-15,1 1 1 16,4-1-1-16,1 0 0 16,-2 1-1-16,-5-2-3 15,-5 3 2-15,-7-2 1 16,-6 2 0-16,-4 0 1 16,-1 0-3-16,-1-1 6 15,2 1-5-15,-1 0 4 16,4 0 3-16,-3-4 0 15,0 4 4-15,0-2 3 16,-2 2 3-16,1 0-4 16,-2 0-2-16,0 0 1 0,0 0-9 15,1 0 0-15,2 0 0 16,0 9 1-16,2 5 3 16,0 3 0-16,-2 4 2 15,0 4-1-15,-3 5-1 16,0 1 5-16,0 3-1 15,0 0 4-15,0 2-8 16,0-3 1-16,-3 3 0 16,0 0 1-16,-1 1 2 15,1-1-3-15,0 0-1 16,2-2-1-16,-1-4 1 16,1 2-1-16,-1-4 3 0,1-3-5 15,-1 1 4-15,1-1-4 16,-1 0 0-16,-1 2 4 15,-1 0-4-15,-2-1 2 16,1-1 3-16,1-2-7 16,-1-2 1-16,1-6 3 15,1-1-3-15,0-3-2 16,0-4 2-16,-1-1 1 16,2-3 0-16,1-1-2 15,-1-1 6-15,-1-1-5 16,-5 0 6-16,-4-4 1 15,-4-9-4-15,-2-1-4 16,5 1 2-16,2 2-1 0,1 0 1 16,3 1-1-16,0 3 0 15,1 0 0-15,3 2 0 16,2 4 1-16,1 1 8 16,0 0-3-16,0 0-6 15,0 0-1-15,0 4-9 16,0 12 4-16,0 5 2 15,9 0 5-15,5-1-4 16,8-3 4-16,2-4-3 16,1-6 1-16,1-4-1 15,-1-3-1-15,-1 0 2 16,-1-16 3-16,-4-6 1 0,-2-1-1 16,-2-5 0-1,-1-4 2-15,-5 3-1 0,-3 4-4 16,-5 6 0-16,-1 7-1 15,0 6-1-15,0 1-9 16,0 4-53-16,-16 1-63 16,-8 0-174-16</inkml:trace>
  <inkml:trace contextRef="#ctx0" brushRef="#br1" timeOffset="-96297.11">16050 8279 1016 0,'0'0'40'0,"0"0"-33"16,0 0 62-16,0 0-29 15,0 0 8-15,0 0 16 16,0 0-26-16,-85-43-28 16,74 43-1-16,-6 0-1 15,-6 0 0-15,-7 7 2 16,-6 7 18-16,-1 1 4 15,0 0-5-15,3 1-8 16,4 1-7-16,3 0 3 16,6 0-8-16,0 3-4 15,2-1 0-15,2 3 4 16,1 1 3-16,1 3 2 16,0-1 10-16,1-1-7 0,1 1-1 15,3 0-4-15,-1-3-2 16,1-1 3-16,1 2-5 15,0-2 2-15,0 1-3 16,2 1 1-16,1 1 1 16,-1-1-2-16,4 0 3 15,-4 1-4-15,1 4 5 16,0-1-1-16,-1 1 2 16,1 3-1-16,-3-2-3 15,3-1-2-15,0 1-2 16,1-4 6-16,1-1-1 15,1-2 0-15,1-2-1 0,-2 0 4 16,3-1-5-16,-2 0 1 16,1 7 0-16,-2 0-3 15,-1 5 5-15,-1 5 2 16,0-1-5-16,-3 1-4 16,3-1 5-16,0-5-2 15,2-1-1-15,1-6 4 16,1 0 0-16,2-1-5 15,-2 1 3-15,2 0-3 16,-2 4 4-16,-1 0-1 16,1 5-1-16,-2 3 2 15,-1 3-5-15,-1 0 0 16,-1 1 3-16,0-3-4 0,-1 0 2 16,2-4-2-16,3-2 6 15,0-4-6-15,3 2 1 16,0-3 2-16,0 0-3 15,0 2 0-15,1-1 0 16,7 3 1-16,0-1 1 16,3 3-1-16,-2 0 3 15,2-1-4-15,2 0 0 16,1-4 0-16,0 0 0 16,0 1 2-16,0-2 3 15,0 0-5-15,0 2 1 16,2 1 1-16,1 1-1 15,1-1 0-15,1 0 0 16,0-3 0-16,1 0 0 0,0-5-1 16,2 0 0-16,-2-3 0 15,3-3 0-15,-1 0 0 16,4-6 0-16,-1 1 3 16,-3 0-3-16,-2-2-2 15,-1 0 1-15,0-1 1 16,1 1 0-16,4 0 0 15,1 0 0-15,0 0-5 16,1-1 5-16,-4-1 2 16,7-2-2-16,-3-1-2 15,6-2 2-15,-1 0 1 16,3 0-1-16,4-12 0 0,-1-1-3 16,0-2 2-16,-1-2 1 15,-2-1 1-15,-1-4-1 16,0 0-1-16,0-3-2 15,0-5 3-15,2-4 4 16,-3-2-4-16,-4-6 0 16,-1-1 0-16,-3-4 1 15,-5 0 0-15,-1 1 2 16,0 0-2-16,1 1-1 16,-2 2 0-16,-2 0 0 15,-5 4-1-15,-2 1 3 16,-4-1-3-16,-1-1 4 15,-3-1-1-15,0-1 0 16,0-2-2-16,0-1-3 16,-1 1 3-16,-4 4 0 0,1-1 1 15,1 6 1-15,-3 4 0 16,1 2 3-16,0 0-5 16,-2 1 3-16,1 0 2 15,-1-3 5-15,-3 0-8 16,1-3 0-16,-4-3 1 15,2 2 4-15,0-1-5 16,1 1 1-16,-2 7 0 16,3 3 1-16,1 2 2 15,1 3-2-15,0 3-2 16,-1 0 3-16,0-2-5 0,1 0 7 16,-2 0-6-1,0-2-1-15,0-2 0 0,-1-1 0 16,-1 0 1-16,1 2-1 15,-2-2 0-15,0 2 3 16,3 2-3-16,-3 1-3 16,2 1 3-16,-1-1 2 15,-2-1 0-15,1 1-3 16,-1-2 1-16,2-1 0 16,0 1 2-16,0-2-2 15,0-1-2-15,1 3 2 16,-2 1 0-16,1 5 2 0,1 1-4 15,1 0 4 1,0 0-4-16,-2 0 1 0,0-3 1 16,-1-2 1-16,-3-1-1 15,0 0 0-15,-3 0 2 16,0 3-3-16,-1 3 1 16,-4 3-7-16,-3 5-14 15,-7 6-14-15,-3 0-34 16,-3 6-28-16,0 9-86 15,5-4-466-15</inkml:trace>
  <inkml:trace contextRef="#ctx0" brushRef="#br1" timeOffset="-95094.64">22129 8051 617 0,'0'0'256'16,"0"0"-195"-16,0 0 55 0,0 0-9 16,0 0-24-16,0 0-23 15,0 0-15-15,-31 16-1 16,18 2-19-16,1 4 16 15,-3 4-7-15,1 4-9 16,0 4-3-16,0 1 12 16,-1 2-17-16,3 1 2 15,0-3-5-15,-1 0-4 16,4-2-3-16,0-1-2 16,2-3 0-16,2-4-2 15,2-5 0-15,0-2 1 0,2-5-1 16,-1-2-1-1,1-1 5-15,-1-4-1 0,1-3-4 16,1-1 4 0,0-2-1-16,0 0 3 0,0 0 1 15,0 0 3-15,0 0-3 16,0 0-1-16,0 0-2 16,0 0-3-16,0 0-2 15,0 0 0-15,0 0 0 16,0 0 2-16,0 0 0 15,0 0-2-15,0 0 0 16,0 0 2-16,0 0 0 16,0-4-3-16,0-4 0 15,0-2 0-15,0-3-8 16,0-3-30-16,0-6-45 0,1-8-236 16</inkml:trace>
  <inkml:trace contextRef="#ctx0" brushRef="#br1" timeOffset="-92943.53">24012 8420 854 0,'0'0'260'16,"0"0"-244"-16,0 0 34 15,0 0-14-15,0 0 29 16,0 0 19-16,-16 80-18 0,8-47-32 16,2 4-8-16,-1 5 6 15,3 4-1-15,-1 2-7 16,2 3-4-16,-1-1-2 15,1-3-5-15,-2 0 0 16,-2 1 4-16,1-3-7 16,0-1 4-16,-2 1-5 15,4-3 2-15,1 2-2 16,1 2-7-16,2-1 4 16,0-2-2-16,0-2-3 15,0-3 2-15,0-2-1 16,0-3 0-16,2 0 1 15,2-2 2-15,-1 1-5 16,-1 1 6-16,-1-1 1 0,2-1-4 16,2 0 2-16,1 2-3 15,3-1 0-15,0 1 1 16,1 2 0-16,3-2-3 16,0 3 1-16,0-1 3 15,-3-2-3-15,-1-2 0 16,0-3-1-16,0-2 1 15,0-2-1-15,2-2 1 16,-1 0 0-16,2 1-1 16,-3-1 0-16,4 0 0 15,-2-1 0-15,2-3 1 0,2 0 3 16,1-4-4-16,3-2 0 16,3-1 3-16,3 1-2 15,5-1 1-15,1 0 0 16,1 1-2-16,0 1 0 15,0-2-1-15,1-2 1 16,-1 0 1-16,3-4-1 16,2-1 0-16,3-2 0 15,1-2 0-15,-2 0 0 16,-1 0 0-16,-1 0-1 16,-2 0-2-16,1-7 3 15,-2-3 0-15,2-1 1 16,0-3 0-16,1-3 0 15,-3 0-2-15,-1-2 2 0,-2 1 1 16,-4-1-2-16,-3-1-1 16,0-2 1-16,-2 0 2 15,-2 0 1-15,-2-2-1 16,-1-2 1-16,0-1 6 16,-1 1-2-16,-1-4-1 15,0-1-4-15,-3-4-2 16,1 3 3-16,-4-1-1 15,1-2 0-15,-3 2-1 16,2-1 9-16,-3 3 4 16,0 0-4-16,-2 0 7 15,-1 1-5-15,0 2-2 0,-1-1-1 16,1 1-2 0,-3 1-6-16,1-1 4 0,-1-4 1 15,0-1 1-15,0 3-2 16,0-4-4-16,0 3 0 15,0 1 7-15,0 3-2 16,0 3-4-16,0-1 4 16,-1-1 5-16,-4 1-6 15,4-2-3-15,-2 0-1 16,-2-1 1-16,1-1 0 16,-1-1-1-16,-2 2 0 15,0 1 0-15,-2 2 0 16,1 0-1-16,-1 3 0 0,0 1 1 15,2 1-1 1,-2-1 0-16,-2 1 0 0,2-1 1 16,-1 0-1-16,-2-2 0 15,0 2 0-15,0 2 1 16,-3-1-1-16,2 1 0 16,-4 2 3-16,4 0-6 15,-2 1 6-15,3 1-4 16,-1 0 1-16,1-1 0 15,1 2 1-15,-1 0 0 16,2 2 0-16,-1 0-2 16,-2 1-1-16,-1-1 2 15,-2 1 0-15,-2 0-1 16,-3 0 2-16,-2-2 1 16,-3 0-2-16,-2 2 0 0,4 0 0 15,-3-1 0-15,2 4 0 16,1 1 1-16,0 0-2 15,1 1 1-15,-2 3-1 16,-2-1 1-16,-3 1-1 16,-2 1 1-16,-4-1 0 15,-4 1-1-15,-2 1 1 16,1 1 3-16,-2 0-3 16,6 0-5-16,1 0 1 15,5 0 3-15,3 0 0 16,4 0 1-16,4 0-1 15,-1 1 1-15,1 4-1 0,0 0 1 16,-1 2 0-16,-1 1-1 16,2 1 0-16,1 1 0 15,1 3 0-15,0-1-3 16,2 3-17-16,2 1-32 16,1 1-28-16,3 3-15 15,0-3-107-15,3-7-491 16</inkml:trace>
  <inkml:trace contextRef="#ctx0" brushRef="#br1" timeOffset="-87450.17">28351 6793 761 0,'0'0'237'15,"0"0"-190"-15,0 0 60 16,0 0-26-16,0 0-41 16,0 0 20-16,0 0-15 15,0 0-31-15,37 0-12 16,-16 0 2-16,6 0 12 15,-2 0-7-15,-1 0-1 16,-5 0-4-16,-5 0-2 0,-5 0-1 16,-4 0 0-16,-1 0 0 15,-4 0 0-15,0 0 7 16,0 0 10-16,0 0 13 16,-12 0-12-16,-8-2-10 15,-6 2-8-15,-7 0-1 16,3 0 0-16,0 0 0 15,5 0 1-15,3 0-1 16,5 0 0-16,4 0 0 16,8 0 1-16,4 0-1 15,1 0-2-15,0 0 0 16,0 0 0-16,0 0-2 16,10 0 3-16,10 0 1 15,5 0 3-15,2 0-3 0,-5 0-3 16,-2 0 3-1,-10 0 0-15,-4 0 0 0,-6 0 0 16,0 0 0-16,0 0-1 16,0 0 1-16,0 0-6 15,-12 0 4-15,-3 0 2 16,-1 2 6-16,1-1-5 16,0 2 0-16,1-1-1 15,1-1 1-15,4 1 0 16,1-2 0-16,5 1 2 15,3-1-2-15,0 0 1 16,0 0 1-16,0 0-1 16,0 0 1-16,0 0-2 0,0 0 3 15,0 0-3-15,0 0 1 16,0 0 0-16,0 0 1 16,0 0-1-16,0 0 0 15,0 0 0-15,0 0-2 16,0 0 0-16,0 0 0 15,0 0 2-15,0 0-2 16,0 0 0-16,0 0 1 16,0 0-1-16,0 0 0 15,0 0 1-15,0 0-1 16,0 0 0-16,0 0 1 16,0 1-2-16,0 2-57 0,-10 1-202 15,-6-1-512-15</inkml:trace>
  <inkml:trace contextRef="#ctx0" brushRef="#br1" timeOffset="-74091.1">28418 6472 736 0,'0'0'123'16,"0"0"-100"-16,0 0 106 15,0 0-48-15,0 0 17 0,0 0-25 16,0 0-19-1,-12-13-23-15,11 11-8 0,-4 1 20 16,-1-1-13-16,-3 1-17 16,-3 0 13-16,-1-1-5 15,-2 2 1-15,3 0 1 16,0 0-1-16,0 0-11 16,5 0-1-16,-1 0-2 15,2 0-3-15,-3 2-2 16,0 5 2-16,-1 0 0 15,-2 0-1-15,2 4 0 16,-1 0-1-16,-2 0 6 0,2 1-5 16,4 1 3-16,-1-3-4 15,4 2-1-15,1-2 1 16,1 1-1-16,2 0 3 16,0 1-1-16,0-2-1 15,0 1 1-15,0-1 1 16,0 1-2-16,0-1 1 15,0 0 0-15,5-2-1 16,1 2 2-16,4-1-1 16,1 0-2-16,-2 0 1 15,2 0 3-15,-1-1-4 16,-1 0 0-16,2 1-1 16,-2-1 4-16,0 0-2 0,0 1 1 15,0 0 0 1,-1-1-4-16,-1 1 8 0,2-2 2 15,-3-1-8-15,3-1 2 16,-1-1-1-16,3-1-1 16,3 0 1-16,-1-2 2 15,1-1-4-15,2 0 1 16,-4 0-1-16,0 0 0 16,-2 0 1-16,-2 0-2 15,-4 0 0-15,1 0 1 16,-4 0-1-16,3 0 4 15,1 0-4-15,0 0 1 16,1 0-1-16,1 0 0 16,1 0 1-16,3 0-1 0,2 0-1 15,0-3 1-15,-1-2 2 16,-3-1 0-16,0 2 0 16,-3-2 4-16,-2 2-6 15,2 0 7-15,-3-2 1 16,2 2 2-16,-1-4-7 15,2 3-2-15,0-2-1 16,0-3 2-16,-1 0 1 16,1 1-5-16,-2-1 3 15,-1 0-1-15,0-2 5 16,-3 3-3-16,0-1 5 16,0 0 0-16,0 1 2 0,0-2-1 15,0 3-5-15,0-2 2 16,-3 3-5-16,0-2 2 15,-1 3-2-15,2-3 1 16,-1 1-1-16,0 2 1 16,0-2 0-16,-1 3 0 15,-1-2 1-15,0 1 2 16,-2-1-4-16,1 2 2 16,-1 0-2-16,-1 1 1 15,1 0 0-15,1 0 0 16,0 1-1-16,-2 1 0 15,2 0 1-15,1-1 0 16,-1 1 0-16,0-1 0 0,-1 1-1 16,0-3 2-1,-2-1-1-15,0 1 0 0,-1 1-1 16,0-1 1-16,-1 3-1 16,2-1 0-16,-1 1 0 15,2 1 1-15,1 0-1 16,-1 1-1-16,-1 0 1 15,0 0 0-15,0 0-2 16,-6 0 1-16,-3 0-1 16,-7 6-3-16,-5 4-15 15,-7 6-19-15,-9 4-25 16,-1 3-39-16,3 2-132 16,2-2-318-16</inkml:trace>
  <inkml:trace contextRef="#ctx0" brushRef="#br1" timeOffset="-66432.86">15953 11046 545 0,'0'0'194'0,"0"0"-147"15,0 0 59-15,0 0-6 16,0 0-8-16,0 0-7 16,0 0-28-16,0 0-36 0,-2-2 0 15,1 2 3-15,-5 0-3 16,-4 0-6-16,-7 0-3 16,-5 0-2-16,-4 7-3 15,-2 3 7-15,0-1 1 16,4-1-2-16,0 1-1 15,5 0 0-15,2-1-1 16,1 2 1-16,-1-1-7 16,-4 4 4-16,1 3 4 15,-2 1 1-15,0 3-5 16,1 1-3-16,5-1 3 16,-3 2-4-16,2 1 6 0,1-2-4 15,2 1 3 1,-1-1 2-16,3 1 1 0,2-3-3 15,0 2-7-15,2 2 2 16,-1 0 3-16,0 2-2 16,2 3 0-16,1 1 4 15,-3 2-4-15,3-2 0 16,0 2 2-16,0-2-5 16,0 4 1-16,-1-1 1 15,2-3-1-15,-1 1-1 16,0 1 0-16,-2-2 7 15,1 4-5-15,0-1 4 16,-2 0-3-16,1 4 4 0,-2-3-4 16,1 3-1-1,1 0-1-15,-2-3-2 0,4 3 1 16,0-4-2-16,3-1 0 16,0-2 1-16,3 0-2 15,-2-1 2-15,2 2 4 16,-3-1-4-16,0 1 4 15,2 0 2-15,-5-1-4 16,5 1 3-16,-1 0-3 16,1 1 1-16,1 0-4 15,0 3 5-15,0 1-4 16,0-1-2-16,0 1 1 0,0-3 2 16,0-2-3-1,0-4 1-15,0 0-1 0,0-3 2 16,0-2-1-16,0 1-1 15,0-3 6-15,0 3-2 16,0 1-2-16,0 1 2 16,0 3-1-16,0 0 6 15,0 1-4-15,0 0 1 16,-2-3-1-16,2 1 0 16,0-4 1-16,0 1-2 15,0-3-2-15,0-2 3 16,0 0-4-16,0-2-1 15,0 2 7-15,0-1-5 16,2 0 1-16,1 0-2 16,1 0 1-16,0-1 0 15,1-2-1-15,0-3 1 16,-1-1-1-16,2 1 0 0,0-1-1 16,3 0 1-16,0 1 0 15,0 0 0-15,3-1 0 16,-2 2 0-16,1-2-1 15,-1-2 0-15,2 1 1 16,1-4 0-16,2 1 0 16,5-3 1-16,-1-2 2 15,4 0-3-15,-4-1 0 16,-1 0 0-16,1 0-1 16,-1 0 0-16,2 0 1 15,2 0-1-15,5 0 1 0,2-11-1 16,7-3 0-16,2-3-1 15,-1-1-1-15,-1-2 1 16,1-1-2-16,-4 0 3 16,-2-3-3-16,-1-1 0 15,-2-2 1-15,-2-5 0 16,4-2-2-16,-2 1 3 16,0-3-2-16,-2 3 1 15,-3 1 2-15,-3 1 1 16,-2 2-1-16,-2 1 0 15,-4 2 1-15,2 1-1 16,-1-1 1-16,-2-1-1 16,-1-1 0-16,0-1-1 15,1 0 1-15,1 3 4 0,-3 1-3 16,0-2-2-16,-2 2 1 16,0 0 0-16,-2 0 5 15,0-1-5-15,-2-1 4 16,1 1-1-16,-1 0-1 15,2 2-1-15,0 0 2 16,0 2-1-16,-1-2 1 16,2-2-2-16,-1 3 3 15,0-2-2-15,-2 2 0 16,1 1 2-16,-3-2-2 16,1-1 2-16,-2-5-2 15,1 1 3-15,-1-4-3 0,2 0 1 16,-1-2-3-16,1 3 0 15,-2 4 0-15,0 4 2 16,0 2-1-16,0 2 0 16,0 1 6-16,0 1 1 15,0-2-5-15,0 0 3 16,-2-1-3-16,-1-1-3 16,2-3 1-16,1 1-2 15,-2 3 3-15,2 2-2 16,-3 2 1-16,-1 1 0 15,1-1-1-15,-3-1 0 16,1 0 0-16,-1-2 3 16,0-2-3-16,-4 0 1 0,3-3-1 15,-3-2 1 1,2-3 3-16,0 2-6 0,1 1 3 16,1 1-1-16,1 8 0 15,1 2 3-15,-1 0-2 16,2 5 0-16,0-4 1 15,-1 0 0-15,1-2 2 16,-5-3-4-16,1 0 0 16,1-2-2-16,-1-1 4 15,0 3-4-15,-1 3 4 16,2-1-2-16,-2 4 0 16,1 0 0-16,-3 0 1 15,0-1 0-15,0-2 0 0,-5-1-1 16,0 0 0-16,-1-1 4 15,-5-1-4 1,-3-3 0-16,-3 2 0 0,0 3-1 16,-1 2 1-16,3 2-2 15,-1 6 0-15,-1-1-2 16,-4 6-3-16,-6 3-20 16,-5 0-33-16,-6 17-23 15,0 7-41-15,9 0-180 16,14-6-640-16</inkml:trace>
  <inkml:trace contextRef="#ctx0" brushRef="#br1" timeOffset="-63626.13">24357 10861 622 0,'0'0'363'0,"0"0"-324"0,0 0 114 15,0 0-88-15,0 0-5 16,0 0 18-16,0 0-10 16,-3-24-43-16,-2 24-15 15,-5 0 0-15,-5 0-4 16,-7 6 2-16,-6 8 1 16,1 4 12-16,-2 3-1 15,5 2 0-15,0 2-7 16,4 2-5-16,2 1 2 0,0 3-5 15,2 3 4 1,0 1 0-16,0 3 6 0,4 1-12 16,-1 3 4-16,-2 0-3 15,1 2 3-15,-2 0-3 16,1 2-1-16,0 1 1 16,3-2-2-16,0-1 0 15,2-3 0-15,-1-2 2 16,0 2-4-16,0-3 0 15,-1 5 0-15,-1 1 1 16,-2 3-1-16,-2 3 0 16,-1 0 0-16,0 0 0 0,2-4 1 15,3-1-1-15,2-5 0 16,1-2 5-16,2 0-5 16,2-1 1-16,0 1 7 15,2 1-6-15,0 3 9 16,1-1-5-16,0 1-4 15,0-1-1-15,0 3 0 16,-1 0 2-16,4 5-2 16,0-3 0-16,0-2 2 15,0-3-2-15,0-3 0 16,2-4-1-16,3-2 0 16,1-5 0-16,-1 1-1 15,0 1 2-15,1-2-1 16,0 1 2-16,1 1-2 15,2-3 0-15,0 1 1 0,3-3 1 16,1 1-2-16,0-2 1 16,1-2 0-16,1 1 0 15,2-5-1 1,-2 2 2-16,2-1-1 0,0-1 0 16,2 1 2-16,-2-1-3 15,2 2 2-15,2-1-1 16,-1 1 0-16,0 3-1 15,1-1 2-15,-3 2 0 16,0-4 2-16,-3-1 1 16,1-1-5-16,-1-5 2 15,6 2-2-15,1-3 6 0,4-2-1 16,1-1-3-16,1-3 0 16,2 4-1-16,-2-3 0 15,1 2-1-15,-2 1 0 16,-1 1 1-16,-2 1 0 15,0-1 1-15,-1 0-2 16,-1-2 1-16,0-2-1 16,2-1 1-16,2-2 0 15,0 0-1-15,1 0 0 16,-2-2 0-16,-1 1 0 16,-3-1 0-16,0 0 0 15,-2 2-1-15,0-3 3 16,0 0-2-16,-1 0 2 0,1 0-1 15,2-3 1-15,-3-4 2 16,1-3-2-16,-4 1-3 16,3-3 4-16,-4 0-3 15,0-3 1-15,0-3 1 16,-1 0 4-16,-1-1 1 16,2-3-4-16,-2-1 3 15,0 0 3-15,-1-2-7 16,3 0 1-16,-2 0 5 15,-3-2-6-15,0-3 6 16,-3 3 4-16,1-7-3 16,-2 0 0-16,-2-4-6 15,0-1-3-15,0 2-1 0,0 2 1 16,0 1 2-16,-2 3 0 16,-1 0-2-16,0 0 0 15,0-2 1-15,-3 4-1 16,-4-4 1-16,1 0 0 15,1-2-1-15,-1-8 0 16,0 1-3-16,3 1 2 16,0 6-1-16,2 3 2 15,1 5 0-15,-2 5 0 16,1 0 0-16,-1 0 0 16,2 1 0-16,-1 0 0 15,1 0 1-15,-2-2-2 0,1-1 2 16,-1 0-2-1,1 0 3-15,-2 1-2 0,2 2 0 16,-1 2 0-16,1 1 1 16,1 0-1-16,-2 1-1 15,1 1 1-15,1-2 1 16,-2 0-1-16,1-1 0 16,-1-2 1-16,1-1 0 15,-1 1-1-15,0-1 0 16,2-1 0-16,-1 1 0 15,-1 5 0-15,-1-1 0 16,2 1 0-16,-2 2 0 16,-1-1 1-16,-1-1-1 15,2 0 0-15,-1-5-2 0,-1-2 2 16,-1-1 0-16,2-2 0 16,-2 0 2-16,3 2-2 15,0 1 0-15,1 2 0 16,-1 3 0-16,0 1 0 15,0 1 0-15,0-1 0 16,0-3 0-16,-2-1 0 16,2-2 0-16,0-3 0 15,0-2-3-15,1 0 3 16,1 4 2-16,-1 3-2 16,0 7 0-16,-1 1 0 15,0 4 0-15,-1-1 0 16,1 0-3-16,-3-1 0 0,2-2 5 15,-1-2-2 1,-1-2 0-16,0-3-1 0,-1 0-2 16,-1-1-2-16,1 0 4 15,-2 3 1-15,-1-3 0 16,-1 2 0-16,-4-1-2 16,2 0 0-16,-1-1 2 15,-2-1 0-15,1-1 1 16,0 0-1-16,1 0 0 15,-2 1 1-15,3 4-2 16,-4 3-1-16,2 4 0 16,-1 2 1-16,1 1-2 15,-3-1 2-15,1 2 0 16,-3 1 1-16,-4-2 0 0,2 2-1 16,-1 0-1-16,-1 3 1 15,-4 1-2-15,-6 3 3 16,-9 0-11-16,-7 5-24 15,-7 13-12-15,-4 6-17 16,2 3-48-16,2-1-183 16,9-3-734-16</inkml:trace>
  <inkml:trace contextRef="#ctx0" brushRef="#br1" timeOffset="-57191.12">28432 7134 38 0,'0'0'753'16,"0"0"-673"-16,0 0 97 15,0 0 1-15,0 0-67 16,0 0 7-16,0 0-36 16,-11-4-31-16,11 4-24 15,0 0-1-15,0 0 6 16,0 13-7-16,0 8 30 16,0 3-26-16,0 6-6 15,0 2 0-15,-2 6-2 0,2 3-4 16,0 1-8-1,0 4 4-15,0-3-3 0,0 0 6 16,0-3-4-16,0-4 1 16,0-6-1-16,0-3-1 15,-3-2 4-15,-1-5-6 16,0-4 1-16,-1-2-5 16,4-3 5-16,-2-2 0 15,1-2 0-15,1-1 6 16,-1-2-16-16,1-2 0 15,-1-1 0-15,1 0 0 16,1-1 0-16,0 0 0 0,0 0 0 16,0 0 0-16,0 0 0 15,0 0 0-15,0 0 0 16,0 0 0-16,0 0 0 16,0 0 0-16,0-8-35 15,0-12-148-15,-13-9-433 16</inkml:trace>
  <inkml:trace contextRef="#ctx0" brushRef="#br1" timeOffset="-53487.54">15338 14050 816 0,'0'0'28'0,"0"0"-17"16,0 0 45-16,0 0-15 16,0 0 24-16,0 0 20 15,0 0-47-15,0 0-27 16,0 0 20-16,0 0 3 16,0 0-5-16,0 0 4 15,-3 0-3-15,-1 0-12 16,-8 6-6-16,0 6 25 15,-6 0-3-15,2 2 1 16,-1 1-5-16,2 3-12 16,-3 5-6-16,3 4-1 15,-1 1 10-15,2 3-3 16,1-1 6-16,3 1-10 16,1 2-2-16,-1-1 2 0,2 0-6 15,0 0 6-15,2-1-3 16,0-2 0-16,1 1-3 15,0 2 4-15,-1-1 1 16,2 1-8-16,0-2 1 16,1 3 2-16,0 0-2 15,2 1 1-15,1 5 0 16,0 1-2-16,0 4 1 16,0-1-4-16,0-2 7 15,0-2-8-15,0-2 5 16,0-3-4-16,0-1 4 15,1-3-3-15,-1 0 1 0,2 0 2 16,-1-1-3-16,1 4 8 16,-1-3-2-16,4 1-3 15,-2-2 1-15,3 0-5 16,0 0-1-16,3 0 0 16,-3-2 2-16,3-1 1 15,-1-2-4-15,0-2 3 16,0 1 3-16,1-1-4 15,-3 1 0-15,2-1-2 16,0 0 4-16,-2-3-1 0,4 0-2 16,-1-2 0-1,3-1 1-15,3 0-1 16,0-2 1-16,6 0-2 0,0 1 3 16,0 0-1-16,0 0-2 15,-1 1 3-15,-3 0-2 16,-1 0 0-16,-2 0-1 15,1-3 1-15,0-2-1 16,2-3 2-16,3-2-2 16,2-3 4-16,7-3 1 15,2 0-1-15,3-9 2 16,5-8-2-16,1-2-1 16,-1-1-3-16,-3 0 0 15,-2 0-1-15,-2 1 1 16,-2-2 1-16,-1-2-1 0,1-5 0 15,0-3 1 1,-2-7-1-16,2-5 0 0,-3-5 0 16,0 1 2-16,-3-3-2 15,-2 2 1-15,-1 4 0 16,-3 2 0-16,-2 3 1 16,0 2-1-16,-2 3 3 15,0 0-4-15,-1 0-2 16,-2 2 2-16,-1-4 2 15,2 1 1-15,-3 0-3 16,0 1 0-16,0 0 3 16,-2 2-2-16,-2 1-1 15,-2-2 2-15,-2 2-1 16,-1-1 6-16,0-1-1 16,0 1-4-16,0-1-1 0,0 1 2 15,0 1 2-15,0-1 0 16,-6 3 1-16,-1 1-4 15,-1 2 0-15,-4 1 4 16,0 0 2-16,-2-1-5 16,0-1-3-16,-2 1 0 15,-1-1 6-15,1-2-6 16,-1 3 2-16,0-1-1 16,3 1 0-16,-2 2-1 15,4 4 0-15,0-2 2 16,1 2 2-16,4 2-3 15,-2-1 0-15,-3 3-1 16,3 0 2-16,-4-2-2 0,-1 1 0 16,-1 0 0-16,-1 0 1 15,-5-1-2-15,1-1 1 16,-2 2 0-16,0 1 1 16,2 2 0-16,3 1-1 15,-1 3-2-15,3 1 1 16,3 3 1-16,-3 2 0 15,0 3-3-15,-1 0 2 16,-7-1-1-16,-1 2 1 16,-3 0 1-16,-3 0 0 15,-2 0-5-15,-1 0 5 16,1 0 0-16,0 0-1 0,3 6 1 16,1 2-1-1,0 2-4-15,-1 3 5 0,-1 3-1 16,-4 2-2-16,-3 7 1 15,-8 4 0-15,2 6-28 16,-3 7-17-16,4 4-15 16,7 9-23-16,10-2-48 15,11-4-196-15,14-8-783 16</inkml:trace>
  <inkml:trace contextRef="#ctx0" brushRef="#br1" timeOffset="-51067.8">24524 13889 786 0,'0'0'434'15,"0"0"-413"-15,0 0-3 16,0 0 22-16,0 0 6 16,0 0 16-16,-59 97-9 15,45-62-28-15,3 8-9 16,0 6 0-16,-1 1 7 16,-2 1-12-16,1 0 4 15,-2-3-4-15,0-2 5 16,1 1-6-16,-2-2 11 15,1 0 4-15,0 2-6 16,2 1-12-16,-2-2 7 16,1 4-1-16,1-1-10 15,3 3 3-15,1 7 3 0,0 1-8 16,0-1 3 0,1-1-4-16,-3-7 2 0,2-2-3 15,-1-1 2-15,1-4-1 16,1-2 3-16,0 0-3 15,1-1-2-15,-2 2 2 16,0-1 3-16,1 0 2 16,1 2 1-16,0 0-1 15,1 0-1-15,1-2-1 16,2-3-2-16,1-2 2 0,2-6-5 16,0-3 6-1,0-4-6-15,0-1 5 0,4-2-2 16,2-1 1-16,0-1-1 15,2 3-1-15,-2-2 0 16,0-1 0-16,2-1 1 16,2 1-1-16,-1-4 1 15,2-2-1-15,0-1 1 16,2-3-1-16,0 1-2 16,-3-1 2-16,2-1-1 15,0-1 1-15,-3 2 0 16,0 1 0-16,1 0-1 15,-2-2 1-15,3-1 0 16,2-1 0-16,3-6 0 16,8 0-8-16,1 0-1 0,4 0-1 15,-4 0 4-15,-1 0 6 16,-3 0 2-16,-6 0-2 16,-2 0-1-16,-5 0-2 15,-1 0 3-15,5 0 1 16,0 0 0-16,4 0-1 15,4 0 0-15,4 0 0 16,0-3 0-16,-1-2 0 16,-6 4 0-16,-1-1 0 15,-2 2 0-15,-1 0 1 16,1 0-1-16,-1 0 0 16,2 0 1-16,2 0-1 0,0 0 1 15,3 0-1-15,-1 0 0 16,-1 0 0-16,-1 0 1 15,0-2-1 1,-2 1 0-16,2-5 0 0,0 0 2 16,-1-1-2-16,0-1 2 15,-1-2-2-15,1-2 1 16,1-1 0-16,0 0 1 16,-1 0-1-16,0-1 2 15,-3-1 1-15,4 0 1 16,-2-3-2-16,1-3-2 15,-1-5 1-15,1-1-2 16,1 1 0-16,-1-1 0 16,-2 0 3-16,-3 0 5 0,0 1-5 15,-3-3 6-15,2 1 6 16,-1-5-4-16,0-8-2 16,1-3-6-16,5-5-1 15,-1 2-1-15,0 0 1 16,-1 5 0-16,-2 3 8 15,-3 4 6-15,-2 4 1 16,-3 1-8-16,-3-3-3 16,0-1 5-16,0-5-4 15,0-7-6-15,3-3 1 16,1-2-2-16,4 2-1 16,-2 6 1-16,0 8 1 15,-3 5-1-15,0 3 0 0,-2 1 1 16,-1 0 0-1,2-1 0-15,-2 0 0 0,0-3 0 16,0-3-1-16,0 0 0 16,0-2 1-16,0 3-1 15,-6 3 0-15,-2 1-1 16,-1 4-1-16,-3-1 1 16,-3 1 0-16,-2 1-2 15,-2 1-1-15,2 0 3 16,-1 0-2-16,4 2 2 15,1 2 2-15,0 2-1 16,2 3 0-16,-1-1-3 16,2 0 1-16,-4 0 0 0,-1 3 2 15,0 1-1-15,-2-2 0 16,0 2 1-16,-1 2-1 16,0-2 0-16,2 0 1 15,-2-3 0-15,1 1 1 16,-2 0 0-16,-2 0-2 15,0 0 1-15,-6 1-3 16,-7 1 1-16,-6 1 1 16,-6 1-2-16,-8 2 1 15,-1 2-2-15,-5 0-2 16,-4 4-5-16,-6 0-12 16,-3 0-3-16,-2 4-27 15,11 13-16-15,9 6-89 0,11-1-207 16</inkml:trace>
  <inkml:trace contextRef="#ctx0" brushRef="#br1" timeOffset="-49582.04">28585 8021 983 0,'0'0'179'16,"0"0"-68"-16,0 0 28 16,0 0-47-16,0 0-2 15,0 0-14-15,0 0-29 16,0-17-25-16,-1 17-11 15,-1 14-3-15,-4 10 5 16,2 6 18-16,-2 7-6 0,-2 1-3 16,5 5-4-16,2-1-3 15,-2 1 9-15,1-4-7 16,1-2-4-16,-2-5-3 16,0-2 7-16,1-5-4 15,1-6-3-15,1-8-1 16,0-5 0-16,0-5-4 15,0 0 0-15,0-1 1 16,0 0-1-16,0 0 10 16,0 0-8-16,0 0-7 15,-2 0 0-15,2 0 0 16,-1 0-34-16,1 0-79 16,0 0-106-16,1-5-746 15</inkml:trace>
  <inkml:trace contextRef="#ctx0" brushRef="#br1" timeOffset="-45044.97">14951 16168 829 0,'0'0'26'0,"0"0"-10"0,0 0 70 16,0 0 21-16,-96 78-17 16,78-44-27-16,2 4-28 15,2 4 1-15,4 2-7 16,2 3-6-16,4-1-1 16,1 1 2-16,1-1 5 15,1 1-13-15,1-1 0 16,-2 1-1-16,2 1-4 15,-3-1-2-15,0 2 2 16,-2-3 2-16,0 1-4 16,5-1 2-16,0 3-6 15,0 1 2-15,0-3 0 16,0-2 6-16,0-1-5 0,0-5-1 16,0-1 3-1,0 0-1-15,0-4-3 0,0 3 0 16,0-1 0-16,0 3-1 15,3-4 1-15,3 0-6 16,-2-1 0-16,2 0 1 16,-1 0 4-16,-1-2-4 15,2-1 4-15,1 1 2 16,-2-4-1-16,0-2 1 16,1 3-4-16,0-3 6 15,2 0-5-15,1 1-2 16,0-4 1-16,2 1 1 0,-2 2-3 15,0-2 0 1,4-1 1-16,-4-1 0 0,2-1-2 16,-1-2 0-16,-1 2 4 15,0-2-4-15,2 0 2 16,0 1 2-16,1 1-2 16,1 0 1-16,3 0-2 15,-3 2 1-15,2-3 0 16,0-3-1-16,-2-4 1 15,1-6-2-15,4-4 3 16,4-3 3-16,5 0-2 16,4-19-3-16,3-5 4 15,1-2-4-15,1-1 0 0,-2 4 1 16,0-6-2-16,-2 4-1 16,-4 0 0-16,2-2 1 15,-3-6-2-15,2-3-3 16,3-11 2-16,-1-2 2 15,0-1-2-15,1-3 2 16,-1 5 1-16,-3 2 1 16,-4 1 1-16,-3 2 2 15,-4 4-3-15,-2-1 4 16,-1 0-3-16,0-1 0 16,1-1-2-16,-3 1-2 15,2 1 2-15,-1 2 0 16,-3 3 2-16,0 2 1 15,-5 3 1-15,-2 1 3 0,-3-1-4 16,0 3 5-16,0-3-6 16,0 0 6-16,0-1-7 15,0-1 2-15,0-2-3 16,0 0 2-16,0-2 1 16,0 3 5-16,0 0 3 15,0 2-1-15,0 2-7 16,0 3 2-16,-3 1-1 15,-2 2 4-15,1 1-5 16,-3-4 1-16,1-1-2 16,0 1-2-16,-2-3 0 15,0 1 0-15,-2 2 3 16,0-1-3-16,-2 4 0 0,-2 0 3 16,1 4 1-16,-5-2-1 15,-1 2-3-15,1-2 1 16,-2 0 0-16,-2 1-1 15,4 0 0-15,-4-1 0 16,4 2 0-16,-3 0 0 16,0 1-1-16,1 1 1 15,-2 0-2-15,-3 0 3 16,-2 3-6-16,-1-2 3 16,-4 1 2-16,0-2 1 15,-3 0-1-15,2 3 0 16,4 0 1-16,0 3-1 0,2-1 0 15,-1 4 0 1,-2 1-1-16,-4 4 0 0,-3 3 0 16,-4 0-2-16,-6 8 3 15,-1 8 0-15,-6 5-1 16,5 6 0-16,-2 2 1 16,0 7-2-16,1 3 2 15,3 4-9-15,4 6-34 16,9 5-43-16,13 0-95 15,14-7-385-15</inkml:trace>
  <inkml:trace contextRef="#ctx0" brushRef="#br1" timeOffset="-42642.9">24575 16219 826 0,'0'0'125'0,"0"0"-107"16,0 0 20-16,-103-4-11 16,73 7 21-16,0 8 32 15,-1 4-32-15,-1 5-17 16,3 6 6-16,-1 2 1 16,3 3-12-16,5 1-7 15,1 1 13-15,4 1-14 16,1 1 4-16,2-3-8 15,2 4 2-15,-1-3 7 16,1 3-14-16,0 0 4 16,0 4-1-16,3 0-1 15,1 0 0-15,2 2-3 16,3 1 2-16,1-2-8 0,0 5 1 16,1 4-1-16,-1 1 4 15,-2-1-2-15,1 0-1 16,0-4 5-16,-3-3 0 15,5-4-1-15,-1-2-2 16,2-3 6-16,0 1-2 16,0-4-3-16,0 3 6 15,13-2-7-15,-2 1 6 16,-2-4 3-16,3-2 0 16,-5-3 1-16,2-2-1 15,2-2 0-15,-2-1-7 16,0-3-4-16,4-1-1 0,-3-1 0 15,4 2-2-15,1 2 1 16,-2-1-1-16,5 3 5 16,-1-3-4-16,0 0-1 15,3-2 0-15,-2 1 2 16,1-1-1-16,-1-2 0 16,0 3 0-16,3-5-1 15,-2 2 2-15,2-1-2 16,0-1 0-16,2-6-1 15,3 0 1-15,1 0-1 16,2-1 0-16,-3-3 0 16,0 2-3-16,-1 0 3 15,-5 3 0-15,-1 1 1 16,-4-5 0-16,1 1 0 16,-1-3 0-16,4 0 0 0,2 0-5 15,2 0 2-15,1-5-1 16,-1-1 4-16,0-2 1 15,-1-1-1-15,2-1 1 16,0-3 1-16,-2-1-2 16,1-5 0-16,1-6 0 15,1-1 1-15,0-4-1 16,2-2-1-16,0-3 1 16,-3 3 0-16,1 3-2 15,-4 0 2-15,-3 5 5 0,0 2-3 16,-4 1 4-1,-1-2-3-15,0-2 3 16,1-2-2-16,-1-6 0 16,3-2-1-16,1 0-2 0,-1-2 1 15,-1 8-2-15,-1 0 0 16,-5 4 4-16,-2 1 2 16,-2-1 1-16,-2-1-3 15,-1 1 0-15,0-6 3 16,-1 1 0-16,2-2-4 15,2-6 1-15,0 6-3 16,-1 2 1-16,1 1 0 16,-2 5-2-16,1 4 3 15,-4-2 0-15,0 1 7 16,0-2 0-16,0 1-6 0,0-2 0 16,-3 1-1-1,0 0-2-15,2 1 0 0,-1 2 0 16,2 0 1-16,0 2 1 15,-1-2-3-15,-1 2 0 16,-2-3 2-16,-1 1 0 16,0 0 1-16,-5 1-2 15,1-8-1-15,-3 4-1 16,-3-4 1-16,0 4 0 16,-1 0-1-16,1 3 1 15,-1 3 0-15,2 2-1 16,-2-1 1-16,-1 2-1 15,1 0 1-15,-1-1 0 0,-2 1-2 16,0 1 2-16,-1 0-1 16,0 1 2-16,0 6-3 15,1 0 0-15,-1 3 1 16,1 2-2-16,-5 1 0 16,0 0 2-16,-1 0-2 15,0 0 3-15,2 0 0 16,1 0-1-16,4 0 0 15,1 0 0-15,3 0-1 16,1 0 2-16,-3 2 0 16,1 3 0-16,-3 1-1 15,-1 1 0-15,0 2-1 16,-2 1 1-16,0-1-4 16,0 4-5-16,-3 0 2 15,-3 1-6-15,1 2-3 0,-6 1-3 16,-4 2-11-16,-7 0-23 15,-6 3-17-15,-4 0-53 16,0-4-102-16,-1-1-551 16</inkml:trace>
  <inkml:trace contextRef="#ctx0" brushRef="#br1" timeOffset="-38816.52">28649 9279 51 0,'0'0'0'0</inkml:trace>
  <inkml:trace contextRef="#ctx0" brushRef="#br1" timeOffset="-38171.89">28458 9028 187 0,'0'0'64'0,"0"0"4"16,0 0 16-16,0 0 30 15,0 0-30-15,0 0 55 16,0-18-37-16,0 15-38 16,-1 2 13-16,-1 1-15 15,1-2 7-15,1 2 15 16,0 0-17-16,0 0-6 15,0 0-9-15,0 0 16 16,0 0-19-16,0 0-10 16,0 0-5-16,0-1-4 15,1 1-14-15,10-2-4 0,10 0-1 16,10 0-8 0,8 0-3-16,1 1-1 0,-3 0 0 15,-7 1 1-15,-7 0-23 16,-8 0-78-16,-8 0-92 15,-7 0-225-15</inkml:trace>
  <inkml:trace contextRef="#ctx0" brushRef="#br1" timeOffset="-37924.13">28557 8982 1028 0,'0'0'188'0,"0"0"-181"16,0 0 5-16,0 0 10 16,0 0 55-16,0 73-1 15,0-46-23-15,0 5-25 16,0 5-8-16,3 1-6 16,3 4-9-16,-5-2-4 15,1-1-1-15,-2-6-22 16,0-4-101-16,0-5-145 15,0-8-323-15</inkml:trace>
  <inkml:trace contextRef="#ctx0" brushRef="#br1" timeOffset="-37579.04">28488 9429 960 0,'0'0'85'0,"0"0"15"15,0 0-11-15,0 0-17 16,0 0 42-16,0 0-35 16,32 0-44-16,-1 0-2 15,9-4-6-15,8-3-14 16,2 1-4-16,-3-1-8 0,-7 2 0 15,-10 1 2-15,-11 1-2 16,-10 2 1-16,-7-1-2 16,-2 2 1-16,0 0 14 15,0 0-6-15,0 0-2 16,0-2-7-16,0-3-9 16,-9-2-37-16,-2-2-187 15,-3-4-246-15</inkml:trace>
  <inkml:trace contextRef="#ctx0" brushRef="#br1" timeOffset="-36538.94">28910 8693 858 0,'0'0'120'16,"0"0"-69"-16,0 0 13 15,0 0 51-15,0 0-41 16,0 0-7-16,0 85-13 15,0-59-5-15,0 1-1 16,0 2-8-16,-1-1-10 16,-2-1-10-16,-3-3-1 15,5-3-7-15,-1-9-3 16,2-2-9-16,0-6 7 0,0-3-4 16,0-1-2-1,0 0 6-15,0 0 5 0,0-15 6 16,0-8-9-16,0-8-8 15,2 0-1-15,-1-3 1 16,-1 3 0-16,0 4 3 16,0 6-4-16,0 4 1 15,0 5-2-15,0 2 2 16,0 4 2-16,0-1-3 16,0 7 1-16,0-1 9 15,0 1-5-15,0 0-3 16,0 0 0-16,0 0-4 15,0 0 2-15,0 12-6 16,0 8 4-16,0 6 2 0,-4 5 2 16,-2-1 1-16,0 2-2 15,2 0 6-15,-2-1-3 16,2-4-1-16,3-5-3 16,-1-6 0-16,2-6 2 15,0-6-4-15,0-3 3 16,0-1-1-16,0 0 10 15,0 0 4-15,-1-16 15 16,-1-11-9-16,-1-2-19 16,2-3-1-16,-2-1 1 15,0 4 0-15,0 4-1 0,0 8 1 16,0 2-3 0,1 8 4-16,2 3 0 0,0 1 0 15,0 3 0-15,0 0 1 16,-1 0 2-16,1 0-5 15,0 0 0-15,-3 4-7 16,0 15-5-16,-2 4 12 16,2 0 0-16,-1 1 7 15,1-1-7-15,3-3 0 16,-2-3 4-16,2-6-4 16,0-4 2-16,0-4-2 15,0-3 0-15,0 0-1 16,0 0-1-16,0 0-14 15,0 0-47-15,0-5-93 0,0-7-574 16</inkml:trace>
  <inkml:trace contextRef="#ctx0" brushRef="#br0" timeOffset="-25269.75">30071 11314 1164 0,'0'0'72'0,"0"0"-26"16,0 0 64-16,0 0-39 15,0 0-2-15,0 0-11 16,0 0-29-16,-4-4-15 15,4 19-10-15,-3 9 14 0,0 7 12 16,0 4-18 0,0 7 6-16,-2 0-7 0,-1 0 4 15,1 0-3-15,0 1 0 16,2-1-6-16,3 1 0 16,0-1-1-16,0-1 1 15,1 0 1-15,7-2-6 16,-1-2 5-16,-1-4-5 15,0-1 4-15,-3-3-2 16,0 0-1-16,0-2-2 16,-1 1 7-16,-1-3-4 15,2-1-3-15,-3-1 1 16,0-2 0-16,1-2 0 16,-1-2-1-16,0 2 2 15,0-3-1-15,0 0 1 0,0 1 0 16,0 0-2-1,0 2 6-15,0 0-2 0,0 2-1 16,0 2 0-16,0 1 0 16,0 0-2-16,0 2 1 15,0-1-1-15,0 2 0 16,0-1 3-16,0 3-3 16,0-2 0-16,0-3 4 15,0 1-1-15,2-3-1 16,-2-2 0-16,1 1 0 15,-1 1-3-15,0-1 0 16,2 0 0-16,-2-3 1 0,0 2 0 16,0-2-1-16,0-1 4 15,1 3-3-15,1-3-2 16,0 0 1-16,1 3 0 16,-2-1 1-16,2 3-1 15,0 0 0-15,-1 1-1 16,-1 1 1-16,2 1 3 15,-1-1-3-15,2 1 2 16,-3-3-2-16,2-3 2 16,0-1-2-16,2 0 0 15,-2-3 2-15,-2 1-2 16,2-1 1-16,1 1 0 16,-1 3 0-16,1 3 1 15,0-1 5-15,-1 3-4 16,0-3-1-16,0 1 3 0,0 0-3 15,0 0 4-15,-1-1-5 16,-1 2 1-16,1 0 0 16,-2-2-2-16,0 3 1 15,0-2 1-15,0 1-2 16,0 1 1-16,0-2 1 16,0 1-2-16,0 2 0 15,0-4 0-15,0 4 1 16,1-1-1-16,-1 0 0 15,2 1 1-15,2 1-1 0,-3-1 0 16,1 1 0 0,-2 1 1-16,0 2 1 0,0 1 0 15,0-3-2-15,0 1 1 16,0-5 0-16,0 0 0 16,1-3-1-16,1-6 0 15,-2-4 0-15,0-4-1 16,2-5 1-16,-2-1-9 15,0 0-28-15,0-14-32 16,0-24-69-16,0-27-309 16</inkml:trace>
  <inkml:trace contextRef="#ctx0" brushRef="#br0" timeOffset="-22672.73">30025 11249 670 0,'0'0'185'0,"0"0"-173"0,0 0 9 16,0 0 70-16,108 0 14 15,-65 0 3-15,9 0-55 16,10 0-26-16,9 0-11 15,2 0 4-15,6 0-12 16,3 0-1-16,4 0-4 16,2 0 1-16,-3 0-2 15,-4 0-2-15,-5 0-2 16,-4-1 2-16,-2-1 0 16,-6-2 0-16,-7 0 0 15,-4 1 1-15,-3 1 0 16,-9 1 0-16,1-1-1 15,-6 1 0-15,-5 1-1 0,-8 0 1 16,-2 0 0-16,-5 0 1 16,-4-1-1-16,-1-1 1 15,2 1-1-15,0-1 0 16,2 1 3-16,-3 0 0 16,-3 1-1-16,-2 0 7 15,-4 0-3-15,-1 0 20 16,-2 0 8-16,0 0 8 15,0-2-9-15,0 2 0 16,0 0 3-16,0 0-10 0,0 0-10 16,0 0-3-16,3 0-5 15,3 0-6-15,6 0 2 16,3 0-4-16,0 0 0 16,-2 0 0-16,-2 0 0 15,-1 0 0-15,2 3 0 16,6-2 0-16,4 1 0 15,4-1 2-15,-1 1-1 16,-6-2-1-16,-10 0 0 16,-4 0 1-16,-4 0 1 15,-1 0 0-15,0 0 1 16,0 0 10-16,0 0 4 16,0 0 3-16,2 0-5 15,-1 0-4-15,-1 0-2 16,0 0-7-16,0 0 0 0,0 0-1 15,0 0-1-15,0 0 0 16,0 0-1-16,0 1-1 16,0 3-2-16,0 5-2 15,0 5 6-15,0 3 0 16,0 6 1-16,0 2 1 16,0 9 0-16,-1 4 2 15,1 7 0-15,-2 3 0 16,-1 0 1-16,2 1-3 15,-4 3 8-15,-3-2-10 0,0 4 3 16,-3 1 1 0,2 2 1-16,-2 3-4 0,2 1-1 15,1 1 0-15,1-3 0 16,1 0 0-16,0-4 0 16,1-2-2-16,-1-4 2 15,-1-4 0-15,3-3 3 16,-1-1-3-16,0-1 0 15,2 2 0-15,2 1 0 16,1 6 0-16,0 0-1 16,0-1 1-16,0-3 1 15,0 0-1-15,0-2 1 16,4-4 0-16,2 2-1 16,-1-3 0-16,2-1 0 15,-1 0-1-15,-1-4 1 0,-1 1 0 16,-1 1 1-16,-1 1 0 15,-1 1-1-15,1 2 0 16,-1-1 0-16,2 4 0 16,0-1 1-16,0-1 0 15,-3 2-1-15,1-2 0 16,1-1 0-16,-2 0 0 16,0-2 0-16,0 1 0 15,0-1 0-15,0 3 0 16,0 1 0-16,0 1 1 15,0 1 0-15,0-3-1 16,0 1 0-16,0 0-1 16,0-6 2-16,0 1-1 0,0-1 0 15,0-4 0-15,0-3-1 16,0-1 1-16,0-3 1 16,0-1-1-16,0 0-1 15,0 0 1-15,0 0 0 16,0-1 0-16,0 2 0 15,0-1 0-15,0-2 0 16,0-1 0-16,0-2 0 16,0-2 0-16,0-3 0 15,0-2 2-15,0-2-2 16,0-3 0-16,0-1-1 16,0-3 1-16,0-2 0 0,0 2 0 15,0-2 1 1,0 0-1-16,0 0 2 0,0 0 2 15,0 0 0-15,-12 0 2 16,-3-3-2-16,-7-5-4 16,-6 1 1-16,-1-2-1 15,-7 4 0-15,-2-1-3 16,-4 0 3-16,-7 2 1 16,4-2-1-16,2 2 0 15,2 0 0-15,5 1 0 16,-4 0 0-16,1 0 0 15,0 0 1-15,0 0-2 16,1-1 0-16,1-2 1 16,-2-2 0-16,-3 1-1 15,2 2-3-15,0-1 2 0,-2 2-1 16,-1 1 0-16,-4 0 1 16,-5 0 1-16,-5 3 1 15,2-1 3-15,6 1-3 16,3 0-2-16,8 0-2 15,6 0 1-15,5 0 3 16,4 0 1-16,4 0-1 16,-3 0-2-16,-2 0-1 15,-1 0 2-15,-1 0-1 16,3 0-2-16,0 0 1 16,2 0 3-16,3 0 0 15,2 0 1-15,2 0-1 0,2 0 0 16,2 0-1-1,1 0 1-15,-1 0 0 0,0 1 0 16,1-1-1-16,-2 0 2 16,2 0-2-16,1 0 3 15,2 0-4-15,3 0 1 16,3 0 1-16,0 0 2 16,0 0-1-16,0 0 2 15,0 0-2-15,0 0 6 16,0 0 0-16,0-8 5 15,0-5-9-15,0-4 1 16,0-4 7-16,0-6-2 0,0-4 4 16,4-8-5-16,1-8 2 15,-2-6-3-15,-1-3-6 16,-2 6-1-16,0 3 0 16,0 12-5-16,0 15-13 15,0 10-13-15,0 10-28 16,7 0-89-16,12 0-403 15</inkml:trace>
  <inkml:trace contextRef="#ctx0" brushRef="#br0" timeOffset="-21953.77">31743 12652 1042 0,'0'0'148'15,"0"0"-105"-15,0 0 24 16,0 0-22-16,0 0 28 16,113-8 23-16,-36 17-35 15,13 0-32-15,2 1-21 16,1-6-1-16,-4 0-2 15,-7-2-5-15,-3-2 0 16,-13 0 3-16,-12 0-2 0,-19 0 0 16,-14 0-1-1,-12 0 1-15,-7 0 5 0,-2 0 0 16,0-5-6-16,-3 0 0 16,-15-3-16-16,-3 1-129 15,-4-4-140-15</inkml:trace>
  <inkml:trace contextRef="#ctx0" brushRef="#br0" timeOffset="-21647.05">32782 11897 1400 0,'0'0'44'16,"0"0"-19"-16,0 0 1 15,0 0-19-15,0 0 62 16,4 104-14-16,2-49-15 16,-1 4-14-16,-4 1-10 15,-1-2-14-15,0-1 3 16,0-3-5-16,0-6-1 15,3-4-30-15,8-9-90 0,8-8-126 16,4-11-286 0</inkml:trace>
  <inkml:trace contextRef="#ctx0" brushRef="#br0" timeOffset="-21304.9">32894 11837 1216 0,'0'0'47'15,"0"0"8"-15,0 0-12 16,0 0-20-16,0 0 18 16,0 0-10-16,92 27-6 15,-62 7-17-15,-4 7-7 0,-1 3 0 16,-7 2 2-16,-6 0-3 15,-8 0 0-15,-4-1 0 16,-6 0 0-16,-15-2-1 16,-1-5 3-16,-2-4-2 15,0-7 0-15,-3-7-2 16,-1-4 2-16,1-3-19 16,5-6-20-16,5-5-30 15,9-2-12-15,6 0-179 16,2-10-258-16</inkml:trace>
  <inkml:trace contextRef="#ctx0" brushRef="#br0" timeOffset="-20937.8">33301 12317 752 0,'0'0'401'0,"0"0"-378"16,0 0 73-16,0 0-12 16,0 0-17-16,0 0-6 0,-1-5-29 15,1 5-19 1,-2 0-5-16,-1 4-7 0,-3 15 0 15,-4 6 15-15,-4 4 17 16,2 5-18-16,-1 2 9 16,4 3-18-16,0-1 2 15,-1 0-7-15,4-3 0 16,1-2-1-16,4-5 0 16,-1-7-3-16,2-7-57 15,0-7-122-15,8-7-141 16,6-3-336-16</inkml:trace>
  <inkml:trace contextRef="#ctx0" brushRef="#br0" timeOffset="-20469.38">33262 12264 733 0,'0'0'393'0,"0"0"-342"16,0 0 66-16,0 0-41 15,0 0-23-15,0 0-5 16,30-16-39-16,5 17-9 16,2 11-4-16,-6 0-1 15,-8 0 5-15,-9 0-6 16,-8-2-8-16,-6 3-4 16,0-1-3-16,-7-1 18 15,-15 1 1-15,-4-1 2 0,-1 2-4 16,2 0-6-16,5 1-12 15,4-1 2-15,7-2-8 16,5 0 6 0,4-2-6-16,0 0 2 0,1-1 20 15,8-1-2-15,2 1 3 16,-1 0 5-16,-1 0-3 16,0 2 3-16,0 1 2 15,-2 2-1-15,1 2 6 16,-2 4 4-16,-1 2 8 15,-5 4 16-15,0 2-1 16,0 0-17-16,-14 0 10 0,-5-4-3 16,-4-1-9-1,-8-2-3-15,-8-3-1 0,-12-2-5 16,-12-5-6-16,-9-5-77 16,-9-5-258-16</inkml:trace>
  <inkml:trace contextRef="#ctx0" brushRef="#br0" timeOffset="-19553.14">30577 14430 620 0,'0'0'553'0,"0"0"-522"16,0 0-7-16,0 0 51 16,0 0 20-16,0 0 3 15,-25 60-34-15,20-34-19 16,0 10-20-16,2 4 13 15,0 4-7-15,-1 6-10 16,3 3-7-16,1 3 5 16,0 3-3-16,0-2-8 15,0-7-4-15,0-10-1 16,0-10-2-16,3-10-1 16,2-8 0-16,0-6-8 0,4-6-48 15,10 0-46 1,11-17-113-16,9-20-401 0</inkml:trace>
  <inkml:trace contextRef="#ctx0" brushRef="#br0" timeOffset="-19218.05">31362 14428 1131 0,'0'0'279'0,"0"0"-260"15,0 0-14-15,0 0 34 16,0 0-30-16,0 0 34 16,-20 45 25-16,20-8-47 15,0 5 8-15,0 7 6 16,0-3-16-16,0 2-8 15,2-2 3-15,-1 0-5 16,1-4-6-16,-1 0 2 16,-1-4-5-16,0-6 1 15,0-5-1-15,0-8 0 16,-1-4-25-16,-11-2-78 16,1-7-207-16,2-2-951 15</inkml:trace>
  <inkml:trace contextRef="#ctx0" brushRef="#br0" timeOffset="-18335.89">30517 15559 780 0,'0'0'502'0,"0"0"-468"0,0 0-28 16,0 0 13-16,0 0-13 15,0 0 79-15,-44 15-12 16,12-5-35-16,-3-1-6 16,-4-5 4-16,3-4-13 15,3 0-5-15,5-3-4 16,4-15-3-16,3-9-5 16,6-6 1-16,6-6-4 15,3-2-3-15,6 2-15 16,0 6-5-16,7 7 11 15,7 9 4-15,2 5 0 0,-1 2 4 16,0 4-4-16,-1 3 3 16,2 3 0-1,-3 0 1-15,5 2 0 16,0 15 1-16,0 6-1 0,0 4 1 16,-2 8 2-16,-3-2-1 15,-5 1 0-15,-3-1 0 16,-5-5-1-16,0-6 1 15,0-5 1-15,-12-4 1 16,-3-8-1-16,-3-4 5 16,-2-1-4-16,-2-3 1 15,0-10-4-15,2-1 0 16,6 3-1-16,3 4 0 16,6 1 1-16,5 5 1 15,0 1 0-15,0 0 1 0,0 0-2 16,5 0-4-16,12 0 4 15,6 14 2-15,6 4 6 16,-1 5-1-16,-1 4-1 16,-2 0-2-16,-4 5-4 15,-1 1 0-15,-4-1-5 16,0-1-47-16,-2-6-134 16,-1-8-251-16</inkml:trace>
  <inkml:trace contextRef="#ctx0" brushRef="#br0" timeOffset="-17933.86">30547 15920 846 0,'0'0'474'0,"0"0"-458"16,0 0 54-16,0 0 14 15,0 0-23-15,0 0 12 16,-5-20-45-16,2-3-23 16,0-3-3-16,-1-5-1 15,0-5 0-15,2 1 4 16,-1 4-5-16,0 7 0 16,3 7-1-16,0 6 2 0,0 2 0 15,0 4-1 1,0 1-1-16,0 1 1 0,6 3 0 15,4 0-2-15,1 0-1 16,3 12 1-16,5 11 2 16,0 8 2-16,1 3 2 15,1 4-4-15,-5 1 5 16,-1-4-4-16,-5 2-1 16,-3-1-3-16,-7-3-11 15,0-6-62-15,0-10-122 16,0-9-222-16</inkml:trace>
  <inkml:trace contextRef="#ctx0" brushRef="#br0" timeOffset="-17761.69">30571 15833 1326 0,'0'0'49'16,"0"0"-4"-16,0 0 27 15,0 0-64-15,79-28-8 16,-16 16 0-16,7-4-105 16,1-4-147-16,-3-3-340 15</inkml:trace>
  <inkml:trace contextRef="#ctx0" brushRef="#br0" timeOffset="-16967.04">31256 15616 1231 0,'0'0'82'15,"0"0"-68"-15,0 0 93 16,-99 3-49-16,72-3-3 16,5-15-8-16,3-3-23 15,4-7-16-15,6-3 3 16,6-4-11-16,3-5 6 0,0-1-6 15,3 1-9-15,10 7-8 16,3 8 8-16,1 8 9 16,-1 6-1-16,1 2 0 15,1 2 1-15,-3 4-1 16,3 0 1-16,-2 0 0 16,0 4 0-16,4 16 0 15,-5 6 1-15,-1 8-1 16,-4 4 0-16,-7 0 0 15,-3 2 2-15,0-5 3 16,-13-3-3-16,-6-7 4 16,-3-7-4-16,-3-8 3 0,0-7 3 15,3-3-4-15,1 0 1 16,6-9-1-16,4-5 0 16,5 0-3-16,4 3 2 15,2 1 0-15,0 3 2 16,9 3-5-16,12 1-3 15,6 3 3-15,6 0 0 16,2 8-2-16,0 8 1 16,-2 3 1-16,-7 0-4 15,0-1 0-15,-6 1-50 16,0-4-99-16,1-6-198 16,0-5-501-16</inkml:trace>
  <inkml:trace contextRef="#ctx0" brushRef="#br0" timeOffset="-16717.1">31563 15564 1345 0,'0'0'87'0,"0"0"-59"16,0 0 20-16,0 0-18 15,0 0 33-15,-19 95-24 16,14-57-24-16,-2 4-12 16,-2 0 3-16,-3-3-1 15,1-5-5-15,2-11-13 0,5-7-63 16,4-13-114-16,2-3-243 16,14-9-414-16</inkml:trace>
  <inkml:trace contextRef="#ctx0" brushRef="#br0" timeOffset="-16298.96">31568 15556 1185 0,'0'0'84'0,"0"0"-21"16,0 0 71-16,0 0-83 16,0 0-21-16,0 0-15 0,26-9-15 15,0 12 0-15,-1 7-3 16,-4-4-60-16,-8 4-40 15,-5-3 53-15,-5-1 20 16,-3 2 22-16,0 0 8 16,-3-1 1-16,-13 0 21 15,2 0 5-15,2-2-10 16,0-2-8-16,8 2-4 16,-1-2-3-16,5 1-2 15,0 0-3-15,0 2 3 16,2 0 1-16,7 0 1 15,1-1 1-15,-2 1-2 0,-1 1 5 16,1 1 27 0,3 2 6-16,-2 2-9 0,2 4-14 15,-2 1-11 1,-8 4-1-16,-1 2-3 0,-1 0 4 16,-28 0-1-16,-11-3 0 15,-11-3-4-15,-11-7-10 16,-11-10-82-16,-7-5-135 15,-7-25-720-15</inkml:trace>
  <inkml:trace contextRef="#ctx0" brushRef="#br0" timeOffset="-15081.98">30128 11664 776 0,'0'0'84'0,"0"0"-29"15,0 0 55 1,0 0-19-16,0 0-28 0,0 0-13 16,-15 0-20-16,-1 0-8 15,-7 1 5-15,-11 1 2 16,-8 0 6-16,-11 0-13 16,-10 1 3-16,-6-2 3 15,0-1-6-15,-1 0 13 16,3 0 6-16,5 0-21 15,8 0-3-15,8-3 3 16,10-1-9-16,12 1-6 16,10 2-5-16,7 1 0 15,6 0 0-15,1 0 0 16,0 0-4-16,0 0-18 16,8 1-60-16,15 8-67 0,12 1-238 15</inkml:trace>
  <inkml:trace contextRef="#ctx0" brushRef="#br0" timeOffset="-14197.84">30031 12591 288 0,'0'0'427'0,"0"0"-408"16,0 0 42-16,0 0 11 15,0 0-3-15,0 0 46 16,-3-11-20-16,3 11-51 16,0 0-7-16,-2 0 3 15,-1 0 3-15,-1-2-18 16,-12 2 8-16,-11-4-17 0,-15 1-8 16,-16-1 1-16,-9-2 13 15,-11 2 11 1,-6 0 3-16,-1-1 7 0,3 0-11 15,9-2-3-15,14 1-8 16,15 3-14-16,16-1-4 16,12 3-2-16,8 1-1 15,8 0 0-15,0 0-1 16,0 0-8-16,0 0-50 16,3 10-88-16,19 6 20 15,10 3-224-15,3 2-427 16</inkml:trace>
  <inkml:trace contextRef="#ctx0" brushRef="#br0" timeOffset="-13494.61">30156 13123 552 0,'0'0'236'0,"0"0"-185"16,0 0 72-16,0 0 19 15,0 0-48-15,0 0-16 16,-58 2-28-16,30-1-24 16,-13 2-2-16,-12 1 7 15,-14 0-3-15,-10 2 2 16,-6 1 11-16,-5 0-6 0,1 0 4 16,7 0-10-1,7-3-13-15,15 0 0 16,14 1-11-16,17-1-4 0,15-3-2 15,6 1 1-15,6-2 0 16,0 0 0-16,0 4-32 16,18 2-40-16,18 2-10 15,13-1-122-15,6-1-407 16</inkml:trace>
  <inkml:trace contextRef="#ctx0" brushRef="#br0" timeOffset="-12782.47">30244 13903 255 0,'0'0'451'0,"0"0"-354"16,0 0-4-16,0 0 55 0,0 0-24 16,0 0-36-16,0 0-26 15,0 0-18-15,0 0 9 16,-9 0 2 0,-16 2 0-16,-13 1-7 0,-15 1-12 15,-16 2 5-15,-14 1-14 16,-11 1 4-16,-3-1-4 15,4 0 3-15,14 0-4 16,14-1-2-16,15-1-9 16,16-2-5-16,14-1-6 15,10-1-1-15,7 0-3 16,3 1 0-16,0-2-5 0,0 0 5 16,0 0-3-1,0 0 3-15,0 0 0 0,0 0-2 16,0 0-3-16,0 0-25 15,0 1-51-15,0-1-157 16,6 0-899-16</inkml:trace>
  <inkml:trace contextRef="#ctx0" brushRef="#br0" timeOffset="-8866.12">16799 9392 242 0,'0'0'417'0,"0"0"-365"16,0 0-1-16,0 0-13 16,0 0-20-16,0 0-9 15,0 0 3-15,-18 11 18 16,19 6 27-16,5 5-10 16,2-4-1-16,1-3-21 15,-2-3-5-15,4-7 12 16,3-5 8-16,9 0 10 15,11-23-21-15,11-16-14 0,13-13-10 16,8-10-5 0,9-6 0-16,4-3-9 0,-5 0-223 15,-7-3-314 1</inkml:trace>
  <inkml:trace contextRef="#ctx0" brushRef="#br0" timeOffset="-7984.79">26538 10108 1059 0,'0'0'182'0,"0"0"-170"15,0 0-2-15,0 0 11 16,0 0 34-16,0 0 60 16,0 0-83-16,106-18-32 15,-49 9-6-15,1-9-177 16,-6-7-758-16</inkml:trace>
  <inkml:trace contextRef="#ctx0" brushRef="#br0" timeOffset="-7034.45">28653 11381 907 0,'0'0'78'16,"0"0"48"-16,0 0 23 15,0 0-76-15,0 0 34 16,0 0-20-16,0 0-37 16,10-16-32-16,11 16-5 15,10 0 6-15,5 0 12 0,2 0-12 16,1 0 4-16,0 0-12 16,1 0-8-16,-4 0-2 15,-9-1 1-15,-9-5-2 16,-6 0-3-16,-8 2-31 15,-4 0-66-15,0-1-151 16,-10 0-314-16</inkml:trace>
  <inkml:trace contextRef="#ctx0" brushRef="#br0" timeOffset="-6768.09">28846 11335 847 0,'0'0'67'0,"0"0"-3"0,0 0 91 15,0 0-54-15,0 0-12 16,0 0-11-16,-16 57-15 16,13-32-20-16,0 7-8 15,-2 6 2-15,-1 4-8 16,-4-3-7-16,1 1-4 16,1-6-1-16,0-5-11 15,3-6-4-15,1-2 1 16,4-4-2-16,0-5-1 15,0-2 0-15,0-3-7 16,10-4-62-16,7-3-149 16,-4 0-229-16</inkml:trace>
  <inkml:trace contextRef="#ctx0" brushRef="#br0" timeOffset="-6292.25">28593 11864 593 0,'0'0'310'15,"0"0"-283"1,0 0 117-16,0 0-38 0,0 0-20 15,0 0 21-15,-5 0-30 16,5 0-39-16,0 0-10 16,0 0 8-16,0 0-1 15,9 0-5-15,11 0-2 16,9 0-19-16,9-5 2 16,8-1-6-16,0 2-1 15,0 1-1-15,-5-2-1 16,-11 5-2-16,-10-2 2 15,-11 0-1-15,-6 2 0 16,-3 0 2-16,0 0 8 16,0-1 6-16,0 1-2 15,0 0-1-15,0 0-5 0,0 0-4 16,0 0-3-16,0 0-2 16,0 0 0-16,0 0-1 15,0 0 0-15,0 0-1 16,0 0-4-16,0 0-48 15,0 0-177-15,0 0-583 16</inkml:trace>
  <inkml:trace contextRef="#ctx0" brushRef="#br0" timeOffset="-4558.41">28512 12347 862 0,'0'0'56'0,"0"0"38"15,0 0 77-15,0 0-98 0,0 0 3 16,0 0 6-16,6-30-36 15,3 30-23-15,7 0-9 16,3 0 2-16,6 0 8 16,3 5-3-16,0 0-5 15,1 0-7-15,1-4-5 16,-2 1-3-16,-3-2 0 16,-5 0-1-16,-6 0-9 15,-6 0-64-15,-5 0-117 16,-3-5-222-16,0 0-240 15</inkml:trace>
  <inkml:trace contextRef="#ctx0" brushRef="#br0" timeOffset="-4320.17">28682 12316 855 0,'0'0'81'15,"0"0"14"-15,0 0 47 0,0 0-77 16,0 0 7-16,0 0-16 15,-19 44 22-15,9-22-37 16,3 1-3-16,1 4-9 16,2 3-4-16,-1 2-17 15,2 2-4-15,-1 0-3 16,3 4 1-16,-1-2-2 16,1 1-2-16,1-5-80 15,0-8-221-15,0-9-489 16</inkml:trace>
  <inkml:trace contextRef="#ctx0" brushRef="#br0" timeOffset="-3928.99">28461 12711 583 0,'0'0'433'0,"0"0"-413"16,0 0 50-1,0 0 3-15,0 0-7 16,0 0 11-16,-1 0-37 0,16 1-8 16,12 2 34-16,13-2 2 15,9-1-24-15,5 0-34 16,-4 0-2-16,-9-1-3 15,-7-6-3-15,-11 2 3 16,-10 3-3-16,-6 1 5 16,-7 1-1-16,0 0 14 15,0-2 2-15,0 2-6 16,0-1-2-16,0 1-6 0,0 0-8 16,0 0 0-1,0 0-3-15,0 0-10 0,0 0-106 16,0 0-171-16,0 0-871 15</inkml:trace>
  <inkml:trace contextRef="#ctx0" brushRef="#br0" timeOffset="-666.65">26746 8756 623 0,'0'0'94'0,"0"0"-15"15,0 0 5-15,0 0 31 16,0 0-7-16,0 0-14 16,-48-35-28-16,48 35-11 0,0-2-15 15,0 1-8 1,21-1-17-16,16 1-12 0,14-1-2 15,10 2 8-15,4 0-2 16,-6 0-3-16,-10 6-4 16,-15 2 2-16,-13 4-1 15,-12 0 1-15,-9 7-2 16,0 3 3-16,-10 4 0 16,-19 5 23-16,-4 5 1 15,-4 3-6-15,3 1-3 16,5 7-1-16,6 7-2 15,3 8-1-15,7 8-2 16,0 5-1-16,4 2-2 16,-1 0-1-16,0 1-1 15,3-1-2-15,-1-2-2 16,2-3 5-16,2-3-4 16,-2-1 1-16,0-2 1 0,0-1-5 15,-2-3 6-15,-2-3-5 16,1 2 0-16,-2-2 3 15,1 2-2-15,3-1-3 16,1-5 3-16,1 1 2 16,1-4-1-16,1 0-2 15,-3-1 1-15,4 0-1 16,2 0-2-16,0-4 2 16,0 0 1-16,2-3-1 15,10 0-1-15,3-3-1 0,1-2 1 16,1-2 1-16,-1-5 2 15,-3-4-4-15,-1-5 0 16,-4-5 1-16,-2-7 0 16,-3-2-1-16,-2-5 0 15,1-4 1-15,-2 0 1 16,0 0 6-16,0 0 0 16,0-1 5-16,-5-9-9 15,-7 0-1-15,-9 0-3 16,-7 5 1-16,-12-1-1 15,-14 3 1-15,-9 1-1 16,-2-2-3-16,4 3 3 16,7-1 0-16,13-1 1 15,16 0 2-15,13 0-2 16,8 3-1-16,4 0 0 0,0 0 0 16,0-2-7-16,3 2-1 15,15 0-13-15,12 0-23 16,5 3-93-16,2 3-247 15,-5-1-764-15</inkml:trace>
  <inkml:trace contextRef="#ctx0" brushRef="#br0" timeOffset="315.95">26586 11451 800 0,'0'0'42'0,"0"0"46"15,0 0 38-15,0 0-87 0,0 0 26 16,0 0-27-16,36-28-15 16,2 25-12-16,10 0-8 15,11 0 4-15,3 3-2 16,2-3 0-16,-2 2-2 15,-10 1 2-15,-12 0-2 16,-12 0 0-16,-8 1 5 16,-10 9 5-16,-5 2 1 15,-4 4 14-15,-1 6-4 16,0 4-5-16,0 9 16 16,-7 0-9-16,-1 6-4 15,2 4-15-15,-1 3 6 0,4 5-3 16,1 7-4-16,2 0-4 15,0 2 0-15,0 1 3 16,0-1-3-16,7-3 0 16,-2 0 10-16,-3 0-4 15,-1 3 0-15,-1-3-1 16,0-1 0-16,0 3-6 16,-12 2 6-16,2 0-4 15,-4-1-3-15,0-5 3 16,1-4-1-16,0-4 5 15,3-1-4-15,-1 2-1 16,1-1 3-16,1 1-3 16,3 0 3-16,0 0 2 15,-1-3-4-15,1 2 3 16,1-3-5-16,0-1 3 16,1-1-4-16,-1-3 2 15,1-6-2-15,0-2 0 0,2-6 0 16,-1-4 0-16,3-1 0 15,-1-5 0-15,-1-3 0 16,2-3 0-16,0-5 1 16,0-3 0-16,0-1 0 15,0-2 2-15,0 0 0 16,0 0 0-16,0 0 6 16,-1 0 0-16,-4 0-4 15,-10 0 9-15,-6 0 6 16,-10 0-17-16,-6 0-3 0,1-2 1 15,2 1 3-15,2 1-4 16,3 0 5-16,2 0-5 16,6 0 1-16,4 0-1 15,7 0 0-15,1 1 0 16,3 3 0-16,-1-2-1 16,-1 2 0-16,2-1-16 15,0 0-56-15,6 1-164 16,0 2-372-16</inkml:trace>
  <inkml:trace contextRef="#ctx0" brushRef="#br0" timeOffset="1651.01">26619 14087 722 0,'0'0'402'0,"0"0"-379"0,0 0 11 16,0 0-5-16,0 0-16 15,0 0 8-15,37 9 16 16,-1-8-5-16,9-1-11 15,8 1-12-15,-2 1-3 16,-5-1 2-16,-4 1-4 16,-9 2 4-16,-9-2 3 15,-6 3 8-15,-6 0-1 16,-5 6-3-16,0 5-2 16,-2 7 7-16,-2 3 2 0,-1 7 2 15,-1 4-6 1,-1 3-4-16,0 3-1 15,0 3-3-15,-1 1-4 0,-6-2-4 16,3 2 1-16,-3-1-2 16,1-2-1-16,1 1 2 15,4 1 1-15,-2-2-3 16,3 6 3-16,0 1-3 16,-2 1 0-16,1-2 2 15,-4-4 2-15,1-5 1 16,-1-2-2-16,2-5-2 15,2-1 4-15,1-4-4 16,-2 0-1-16,2 0 3 0,0-1-1 16,0 1-1-1,0-1-1-15,0 0 6 0,0 0-6 16,0 1 2-16,0 0-2 16,0-1 2-16,0-2-2 15,0-1 1-15,0-4-1 16,0-1 1-16,0 0-1 15,0 0 0-15,0 0 0 16,0 2 1-16,-1 2-1 16,-5-1 0-16,3 3 0 15,-3-3 0-15,3-2 1 16,0-3-1-16,2-1 0 16,-1-3 1-16,1 1-1 15,-1-1 0-15,-1 1 0 0,2 3 0 16,-4 2 0-16,2 1 0 15,0-2 0-15,0-4 0 16,1-2 1-16,1-6-1 16,1-3 1-16,-2-1-1 15,2-3 0-15,0 0 1 16,0 0 1-16,0 0-2 16,0 0 1-16,0 0-1 15,-2 3 0-15,-1 1 3 16,-2 1-3-16,-2 1 0 15,-2 1 0-15,-3 1 1 16,1-4 0-16,-5 0 0 16,-2-2-1-16,-9-2 0 0,-7 1 3 15,-7-1-3 1,-8 0-2-16,-1 1 2 0,2 1 1 16,5-1 3-16,10 1 8 15,12-2 1-15,8 1-4 16,5-1-9-16,8 2 5 15,0-1-5-15,0-1 2 16,0 0-1-16,0 0 2 16,0 0-2-16,0 0-1 15,0 0-5-15,-6 0-51 16,-6 0-210-16,-3-3-485 16</inkml:trace>
  <inkml:trace contextRef="#ctx0" brushRef="#br0" timeOffset="4688.77">25946 17559 229 0,'0'0'268'0,"0"0"-178"16,0 0 22-16,0 0 9 15,0 0-25-15,0 0 55 16,0 0-33-16,0-21-51 16,3 21-11-16,-3-2-18 15,0 2-20-15,0 0-8 16,0 0-1-16,0 0 7 16,0 0 4-16,0 0-1 0,0 0 0 15,0 0-8 1,-7 2-2-16,-4 8 9 0,-1 1-1 15,-1 2-3-15,4-1-4 16,-2 2-5-16,-2-1-2 16,2-1 4-16,0 1 1 15,0 1 2-15,2 0-1 16,0 0 0-16,3 1-2 16,0 3 1-16,0 0 4 15,2-1 1-15,-1 0-2 16,5 0-4-16,0-5-1 15,0-1-3-15,0-3-2 0,0 0 1 16,0-4-1 0,0 5 2-16,2 1 1 15,1 3-3-15,1-2-1 0,1 2 2 16,1-4 1-16,0 2-6 16,-1-1 5-16,1-3-2 15,4-1 0-15,0-2 2 16,6-4 3-16,4 0-2 15,-1 0 2-15,2 0-2 16,-3 0-2-16,-2-7 0 16,-2 0 0-16,-1-2 2 15,-1-3-2-15,3 0-1 16,-3-6 1-16,3 2-1 16,0-3 2-16,-2 2-2 15,-2 0 0-15,-1 5 0 0,0-5 1 16,-2 3-1-16,-2 0 0 15,-1-2 2-15,-2 1-1 16,0 1 0-16,0 0-1 16,-1-1 1-16,1 1 1 15,0 2-2-15,0-3 2 16,-1 3-1-16,1 0 0 16,-2 4 0-16,1-2-1 15,-1 4 5-15,1 2-2 16,-2-3 2-16,0 4 8 15,0-2-11-15,0 0 0 16,0 2 3-16,0-1-1 16,0-1-4-16,0 0 0 0,-2-1 3 15,-2 3-2 1,-1 0-1-16,1-1 2 0,-3-1-1 16,-2 4 3-16,-1-2-4 15,-1 0 0-15,-1 2 1 16,0-1-1-16,-2 1 0 15,4 1 0-15,-1 0 0 16,0 0 0-16,0 0 0 16,-2 0-1-16,1 0 0 15,-2 6 0-15,-2 2 1 16,-3 2 0-16,0 3-1 16,0 2 1-16,-2 4-1 15,-4 7-1-15,1 4-3 0,0 2-113 16,9 0-400-16</inkml:trace>
  <inkml:trace contextRef="#ctx0" brushRef="#br0" timeOffset="5962.12">19738 18038 1071 0,'0'0'112'0,"0"0"-91"16,0 0 27-16,0 0-27 15,0 0 17-15,0 0-1 16,-2-4-21-16,5 4-13 16,7 7 9-16,0 3 13 15,2-1-13-15,1 1-8 16,5-7 0-16,3-2 4 16,3-1-2-16,7 0 3 15,5-14-4-15,-3-12-5 16,-5-4-4-16,-5-2-35 15,-7 5-93-15,-5 2-248 16,-7 13-76-16</inkml:trace>
  <inkml:trace contextRef="#ctx0" brushRef="#br0" timeOffset="6196.52">19810 18196 704 0,'0'0'536'0,"0"0"-503"16,0 0-20-16,0 0-1 15,0 0-12-15,0 0-1 0,83-25-5 16,-46 10-166-16,-2 2-376 15</inkml:trace>
  <inkml:trace contextRef="#ctx0" brushRef="#br0" timeOffset="14948.66">28500 13069 366 0,'0'0'628'16,"0"0"-606"-16,0 0 55 16,0 0 37-16,0 0-48 15,0 0 8-15,0 0-6 16,0 0-44-16,-1-4-10 0,1 4 5 15,0 0 1 1,0 0-7-16,5 0 1 0,20-3 6 16,12-1-8-16,6 0-8 15,1 1 1-15,-5 2-5 16,-7-1 0-16,-13 2 0 16,-5 0-1-16,-10 0-2 15,-4 0-8-15,0 0-58 16,-4 0-78-16,-16 3-44 15,-5 0-255-15</inkml:trace>
  <inkml:trace contextRef="#ctx0" brushRef="#br0" timeOffset="15250.44">28570 13064 478 0,'0'0'293'0,"0"0"-226"16,0 0 63-16,0 0 24 15,0 0-55-15,0 0-31 16,-1 2-28-16,1 7-23 16,-3 5 1-16,-1 6 82 15,0 5-66-15,0 3-2 16,1 5 0-16,1 2-12 16,2 3-5-16,0 2-1 15,0 2-3-15,0-2-5 16,0-3-4-16,0-5-2 15,0-4 1-15,3-6 0 0,-1-1-1 16,-1-3-1 0,1-5-42-16,1-5-155 0,0-6-169 15,0-2-330-15</inkml:trace>
  <inkml:trace contextRef="#ctx0" brushRef="#br0" timeOffset="15684.08">28397 13664 825 0,'0'0'96'15,"0"0"-51"-15,0 0 114 16,0 0-91-16,0 0-1 16,0 0 8-16,-3 0-19 15,3 0-23-15,18-5 2 16,8-3 22-16,14-5-9 16,9 0-21-16,11-1-10 15,2 0-7-15,-2 1 4 16,-9 5-7-16,-15 3 3 15,-11 0-4-15,-13 4 0 16,-7 0 1-16,-4-1-2 0,-1 2 5 16,0 0 4-16,0 0-5 15,0 0-1-15,0 0-6 16,0 0-2-16,0 0-2 16,0 0-4-16,0 0-56 15,0-3-146-15,0-5-291 16</inkml:trace>
  <inkml:trace contextRef="#ctx0" brushRef="#br0" timeOffset="16932.8">28925 12848 217 0,'0'0'701'15,"0"0"-666"-15,0 0-30 16,0 0 14-16,0 0 52 16,0 0 26-16,7 60-27 0,-6-36-28 15,-1 3-9 1,0 3 2-16,0 0 0 0,0-2 3 16,0-3-17-16,4-4 2 15,-1-4-4-15,0-4-10 16,-1-4-2-16,-1-6-3 15,-1-1 2-15,0-2 0 16,2 0 6-16,-2-9 15 16,0-14 15-16,0-9-38 15,0-2-2-15,0-5 0 16,0 0-1-16,0 5-1 16,0 7 1-16,0 7 0 15,0 9 0-15,0 4-1 16,0 6 0-16,0 1 1 15,0 0-1-15,0 0 0 16,0 0-1-16,0 3-4 0,1 13 2 16,2 7 3-16,0 4 4 15,0 4 2-15,0 0 0 16,0 0 1-16,0 0 1 16,-2-2 2-16,-1-2-2 15,0-4 3-15,0-6-7 16,0-6 0-16,2-4-1 15,-2-4 0-15,0-3-2 16,1 0 4-16,-1 0 3 16,0 0 8-16,0 0 10 15,0 0-4-15,0-3-18 0,0-4-1 16,0 4-1 0,0 0-2-16,0 3-10 0,0 0-52 15,0 2-168-15,0 9-424 16</inkml:trace>
  <inkml:trace contextRef="#ctx0" brushRef="#br0" timeOffset="19841.24">26340 16388 691 0,'0'0'151'0,"0"0"-94"16,0 0 76-16,0 0-18 15,0 0-48-15,0 0-8 16,-8-13-7-16,8 13-28 16,6 0-15-16,17 0-5 15,14 0 8-15,12-2 7 0,9-1-11 16,6 2-6-1,-1 1-1-15,-3 0 0 0,-9 0-2 16,-8 8 2-16,-12 3-2 16,-10 0-1-16,-8-1-3 15,-6 6 4-15,-7 0 1 16,0 5 12-16,0 4 4 16,0 3-1-16,-2 5-1 15,-1 0-3-15,0 6 8 16,3 0-3-16,0 8 4 15,0-1 2-15,0 4-7 16,6-1-2-16,5-1-5 16,0 3-3-16,0 3 0 15,0 1 0-15,-1-1-1 0,-1-2-1 16,1-8 0-16,-1-2-1 16,2-6 2-16,-2-3 1 15,-1 3 4-15,-2 1-5 16,-3 3 14-16,-1-3-3 15,-2 3-3-15,0-2-2 16,0-5-5-16,0-2 1 16,0-5-2-16,0 0-3 15,0-3 0-15,3-1 0 16,-2 2-1-16,2-3 1 16,-3 2 0-16,0 3-1 15,0-3 1-15,0 1 2 16,0-2 2-16,0-8-3 0,0-6 0 15,0-4-1-15,0-3 1 16,0-1-2-16,0 0 3 16,0 0-1-16,0 0 0 15,0 0 0-15,0 0 0 16,0 0-1-16,0 0-1 16,0 0 1-16,0 0-1 15,0 0 2-15,0 0-2 16,0 0 2-16,0 0-2 15,0 0 1-15,0 2 0 16,0 0-1-16,-6 0 0 16,-6 8 1-16,-7 1 1 15,-6-2 6-15,1 1-5 0,1-3 3 16,4 0-1 0,4-1-1-16,0-4 0 0,3 3 0 15,0 0-2-15,3-1-1 16,2 0 1-16,-2-2 0 15,3 1 1-15,2-3 0 16,1 1 1-16,-1-1 2 16,0 0 0-16,1 3 0 15,1-3 0-15,2 0-4 16,-1 0 6-16,1 0-8 16,0 0 6-16,0 0-5 15,0 0 2-15,0 0 0 16,0 0 2-16,0 0-2 15,0 0 2-15,0 0-3 0,0 0 2 16,0 0 2 0,0 0-6-16,0 0 3 0,0 0-2 15,0 0-1-15,0 0 2 16,0 0-1-16,0 0 0 16,0 0 1-16,0 0-2 15,0 0 1-15,0 0 1 16,0 0-2-16,0 0 0 15,0 0 0-15,0 0 0 16,0 0 0-16,0 0 0 16,0 0 1-16,0 0-1 15,0 0 0-15,0 0 0 16,0 0 2-16,0 0-2 0,0 0 0 16,0 0 0-16,0 0 1 15,0 0-1-15,0 0 0 16,0 0 0-16,0 0 0 15,0 0 0-15,0 0 1 16,0 0-1-16,0 0-1 16,0 0 1-16,0 0 0 15,0 0 0-15,0 0 0 16,0 0 0-16,0 0 1 16,0 0-1-16,0 0 0 15,0 0 0-15,0 0 0 16,0 0 0-16,0 0 0 15,0 0 0-15,0 0 0 16,0 0 1-16,0 0-2 0,0 0 1 16,0 0 0-16,0 0 0 15,0 0 0-15,0 0 0 16,0 0 1-16,0 0-1 16,0 0 0-16,0 0 0 15,0 0 0-15,0 0 0 16,0 0 1-16,0 0-1 15,0 0-1-15,0 0 1 16,0 0 0-16,0 0-1 16,0 0 1-16,0 0-1 15,0 0 1-15,0 0 0 16,0 0 1-16,0 0-2 0,0 0 2 16,0 0-1-16,0 0 0 15,0 0 0-15,0 0 0 16,0 0 0-16,0 0 0 15,0 0 0-15,0 1 0 16,0-1 0-16,0 0 0 16,0 0-1-16,0 0 1 15,0 0 1-15,0 0-1 16,0 0 0-16,0 0 0 16,0 0 0-16,0 0 0 15,0 0 0-15,0 0 1 16,0 0-1-16,0 0 1 15,0 0-2-15,0 0 1 0,0 0 0 16,0 0-1-16,0 0 0 16,0 0 1-16,0 0-1 15,0 0-1-15,0 0-2 16,0 0 3-16,0 0 0 16,0 0-1-16,0 0 2 15,0 0-4-15,0 5-5 16,0 3-35-16,1 2-39 15,13-1-80-15,8-9-452 16</inkml:trace>
  <inkml:trace contextRef="#ctx0" brushRef="#br0" timeOffset="20742.13">28669 13851 878 0,'0'0'114'0,"0"0"-94"16,0 0 99-16,0 0-23 16,0 0-40-16,0 0-1 15,7-8-30-15,12 8-16 16,5 0 5-16,-1 0-4 15,-1 0-7-15,2 2-3 16,0-2 0-16,2 0-26 16,-1 0-226-16,-6 0-266 15</inkml:trace>
  <inkml:trace contextRef="#ctx0" brushRef="#br0" timeOffset="20971.01">28760 13826 711 0,'0'0'88'0,"0"0"-54"16,0 0 58-16,0 0 10 16,0 0 28-16,0 0-58 15,-30 88 0-15,30-56-26 16,0 4-4-16,0 7 4 16,0 3-17-16,0 2-17 15,0-1-10-15,-2-2-1 16,-1-1-2-16,2-4-47 15,1-5-203-15,-2-12-350 16</inkml:trace>
  <inkml:trace contextRef="#ctx0" brushRef="#br0" timeOffset="21196.59">28590 14408 816 0,'0'0'363'16,"0"0"-328"-16,0 0 28 16,0 0-32-16,0 0 1 15,85-14 18-15,-52 11-6 16,1-1-29-16,0 0-10 16,-2-2-2-16,-2-2-1 15,-4-2-2-15,-5-4-5 0,-6-6-58 16,-5-4-173-1,-7-7-350-15</inkml:trace>
  <inkml:trace contextRef="#ctx0" brushRef="#br0" timeOffset="21571.98">28963 13573 869 0,'0'0'92'0,"0"0"-30"0,0 0 123 15,0 0-90-15,0 0-32 16,0 0 2-16,-9-12-30 15,9 12-14-15,0 5 2 16,0 9 18-16,6 6 1 16,-3 5-13-16,1 8-8 15,-3 4 0-15,-1 3-3 16,2 1-5-16,1-1-3 16,2-4-6-16,2 0-4 15,5-2 0-15,3-1-5 16,3-4-90-16,-6-8-513 15</inkml:trace>
  <inkml:trace contextRef="#ctx0" brushRef="#br0" timeOffset="38340.65">30088 16438 997 0,'0'0'155'15,"0"0"-96"-15,0 0 40 16,0 0-19-16,0 0 2 16,0 0-19-16,0 0-33 15,-11-13-14-15,11 13 1 16,0 0 6-16,3 8 4 15,3 1 5-15,-1 1-8 16,-1 1-6-16,-2 0 6 16,1 2-1-16,-3 1-6 15,0 3-1-15,0 3 5 0,0 3 0 16,0-4-4-16,0 2-5 16,-3 0-3-16,0 0-2 15,1-2 1-15,1 1-4 16,1 0 1-16,0 1 0 15,0 0 3-15,0 2 1 16,0 1-1-16,-2-2-2 16,-1 2 0-16,2-3-1 15,-4 2-1-15,2 0-1 16,-3-3 2-16,3-1-3 16,0-4 0-16,2 0 0 15,1-1 0-15,-2 0-2 16,1 2 4-16,1 0 1 0,-3 3 1 15,0 3 1-15,0-1-2 16,-2 2-1-16,0 1 0 16,2 2 0-16,-1-3-2 15,3 3-2-15,1-2 2 16,0-3-1-16,0 2 3 16,0-4 0-16,0-3 1 15,0 1 1-15,0-3-2 16,0 0 3-16,0-2-7 15,0 1 0-15,0 1 0 0,0-1 0 16,0 0 0 0,0-3 0-16,0-1 0 0,-2 1 0 15,2-1 0-15,0 2 0 16,-1 0 0-16,1-1 0 16,0 3 0-16,-2-3 0 15,2 0 0-15,-1-2 0 16,-1 0 0-16,1 4 0 15,-2-1 0-15,1 2 0 16,2 0 0-16,0 0 0 16,0 2 0-16,0 0 0 15,0 2 0-15,0-1 0 16,0-3 0-16,0-2 0 16,0 0 0-16,0 0 0 15,-1 2 0-15,1-2 0 0,-2 4 0 16,1 2 0-16,-1 0 0 15,2 3 0-15,-1 0 0 16,-2 0 0-16,3-4 0 16,-1 1 0-16,-1-4 0 15,1 3 0-15,1-5 0 16,0 4 0-16,0 0 0 16,0 3 0-16,0 3 0 15,0 4 0-15,-2 6 0 16,1-2 0-16,-2-1 0 15,0-5 0-15,0-3 0 16,3-6 0-16,0-3 0 0,0-1 0 16,0 0 0-1,0 0 0-15,0 1 0 0,0 2 0 16,0-1 0-16,0 2 0 16,0 1 0-16,0-1 0 15,0-4 0-15,0-6 0 16,0-1 0-16,0-3-64 15,6-10-72-15,3-27-29 16,1-22-224-16</inkml:trace>
  <inkml:trace contextRef="#ctx0" brushRef="#br0" timeOffset="41658.03">30103 16466 609 0,'0'0'79'0,"0"0"-75"16,0 0 5-16,0 0 38 0,0 0 23 15,0 0-21-15,0 14 2 16,0-14 12-16,0 0 53 16,0 0-16-16,0 0-47 15,0-7-16-15,-2-1-14 16,-1-2-3-16,-1-3-5 16,-1 2-1-16,1-2-7 15,-1 0 0-15,0 3 4 16,1 2-5-16,3 2 6 15,-1 0 2-15,1 0 1 16,1-1-4-16,0-3-7 16,0-2 4-16,0-2-3 0,0 0 0 15,0 3 3-15,0 1 7 16,0 5 0-16,0 0-7 16,0 3 0-16,0 0-1 15,0 0-1-15,0 2 3 16,0-1-7-16,0-1 4 15,0-3-1-15,0-1-3 16,0-1 2-16,0 2 0 16,0-1 3-16,0 3 6 15,0 0 2-15,0 2 2 16,0 1-5-16,0-2-1 16,0 2-1-16,0 0-6 15,0 0 1-15,0 0-2 0,0 0 2 16,0-1-4-1,1-1-1-15,12 1 0 0,6-2 1 16,3 3 0-16,6 0-1 16,1 0 0-16,2 0 2 15,2 0-1-15,1 0 3 16,4 2-3-16,3-1-1 16,1 0 1-16,-2 1-1 15,2-2 0-15,-2 0 3 16,1 1-3-16,-1 1 1 15,2 2-1-15,-2-3 0 16,1 4 0-16,0-1-1 0,-2 2 0 16,-3-1-2-16,1 0 2 15,-3-1-5-15,-1 1 5 16,0 0-7-16,0-1 7 16,-1-1-2-16,3 0 2 15,-2 0-4-15,-1-1 1 16,0 1 3-16,-2 0 1 15,-1-2 0-15,1 1-4 16,-1-1 1-16,0 0-2 16,-2 0-4-16,0 3-2 15,-3-3 7-15,-1 0 3 16,-1 1 1-16,2-2 0 16,-1 0 0-16,2 0 0 15,0 0-1-15,0 0 0 16,-1 0 1-16,-3 0-4 0,0 0 1 15,-2 0 3 1,-1 0-2-16,0 0 0 0,-3 0 2 16,0 0-2-16,-3 0 2 15,1 0 0-15,-1 0 0 16,-1 0 0-16,0 0 1 16,0 0-2-16,-3 0 2 15,0 0-2-15,0 0 2 16,-4 0-1-16,1 0 2 15,-4-2-1-15,1 2 3 16,-1 0-1-16,-1 0 0 16,2 0-2-16,-1 0 5 0,3-1-5 15,-1 1 2-15,-1 0 2 16,-2 0-1-16,0 0 1 16,0 0 5-16,0 0 0 15,0 0 0-15,0 0 1 16,0 0 2-16,0 6 12 15,-2 6 1-15,-2 5-8 16,-2 5-8-16,3 0 0 16,0 6-6-16,2 1 1 15,-2 0 4-15,0-1-1 16,0 4 0-16,-2-1 0 16,2-1-2-16,-2 3 0 15,2-3-2-15,-2-1-2 0,2 0 0 16,1-1 0-1,-1 1-1-15,2 1 1 0,-2 0 0 16,1-1-1-16,-2 1 0 16,-2-2 5-16,0-1-2 15,0 0 1-15,0-2-3 16,1 2-1-16,-2 2 0 16,4-1 1-16,2 1-2 15,-1 2 1-15,2 3-1 16,-3 0 0-16,0 1 0 15,-1 1 1-15,-2-4 0 16,-3 0 1-16,-2-2 2 0,1-1 4 16,-3-4-1-1,4 0-4-15,3 0-1 0,1 1-2 16,2 1 0-16,-1-1 0 16,2 0 0-16,-1 3 3 15,0-2-2-15,2-1 0 16,-2-1 0-16,1-1 7 15,-1-2 0-15,0 0-4 16,2-1 2-16,-1 1 1 16,1 2-5-16,-2 1-1 15,-1 1-1-15,1 1 2 16,-2 0-1-16,-1-3-1 16,0-3 1-16,1-3-1 15,0 1 2-15,2-5-2 16,0 2 0-16,0 0 3 0,-2 1-3 15,-1 3 0-15,0 0 0 16,-3 0 0-16,0 0 1 16,0 2 0-16,-1 2-1 15,2-4 0-15,4-1 1 16,-1-2-1-16,2-1 1 16,0-3-1-16,3 1 0 15,0 0 0-15,0 2 4 16,0 3-3-16,0-2 0 15,0-3 0-15,0-1-1 16,0-1 0-16,-1-1 0 16,1-2 0-16,0-2 0 0,0 0 0 15,0-1-1-15,0-2 1 16,0 2 1-16,0-2-1 16,0-1 1-16,0-2-2 15,0 1 2-15,0-2-2 16,0 0 2-16,0 0-2 15,-2 0 1-15,0 0-1 16,-4 0-3-16,-3 0 2 16,-8 0 2-16,-4 0-3 15,-3 0 4-15,-2 0-1 16,0 0 0-16,1 0-2 16,1 0-3-16,-1 0-5 15,1 0-2-15,-1-3 5 0,-1-4-7 16,-1 1 6-1,-3 2 7-15,-4 1 1 0,3-3 0 16,0 2 0-16,2 0-2 16,2 1 2-16,3-3 1 15,2 3-1-15,4-7 0 16,0 5-11-16,-3 0 5 16,2-2 4-16,-4 1 0 15,-2 2 2-15,-2 1 0 16,-1-1-4-16,0 1 4 15,2 0 0-15,-1-1 0 16,2 1-1-16,3 0 1 0,-1 3 0 16,5 0 0-1,-1 0-4-15,4 0 3 0,-3 0-1 16,1 0 2-16,1 0-1 16,1 4 1-16,-1-2 0 15,2-2 0-15,0 0-3 16,0 0-1-16,-1 0-4 15,0 0 4-15,-3 0 1 16,-1 0 2-16,-3 4 1 16,-1-3 0-16,0 5 0 15,3 0 0-15,2-2 0 16,3 0 0-16,3-2-1 16,3 1 1-16,-1 1 0 0,-1-3-1 15,4 2 1 1,-4 0-2-16,1 0 2 0,-3 3-1 15,-1-1 1-15,4-3-1 16,1 1 1-16,3 0 1 16,0-3 3-16,5 1-4 15,-1-1-3-15,2 0 3 16,-1 0 1-16,-3 2 0 16,-3-2-1-16,-4 0 0 15,-2 0 0-15,3 0 0 16,0 1 2-16,2-1-2 15,5 0 0-15,1 0 1 16,2 0 0-16,0 0-1 0,0 0-2 16,0 0-5-16,0 0 0 15,5 0-5-15,6 0-20 16,6 0-31-16,7 0-87 16,4 0-299-16</inkml:trace>
  <inkml:trace contextRef="#ctx0" brushRef="#br0" timeOffset="42811.28">30067 16580 612 0,'0'0'222'16,"0"0"-204"-16,0 0 19 0,0 0 10 16,0 0-3-1,0 0 57-15,0 0-34 0,-5-10-41 16,5 10 10-16,0 0 12 15,0-2-6-15,-3 2 0 16,-3-1 9-16,-7-1-3 16,-5-1-24-16,-6 2-4 15,-6 1 0-15,-7 0-11 16,-6 0-2-16,-4-4 3 16,0 4 16-16,0 0 4 15,3 0-6-15,3 0-4 16,3 0-6-16,0 0 0 15,4 0-4-15,5 0 0 16,6 0-5-16,5 0-1 16,4 0 0-16,5 0-4 0,4 0 0 15,3 0-1-15,2 0 1 16,0 0-6-16,0 0-5 16,0 0-13-16,0 13-49 15,0 5-72-15,2 2-207 16,12 2-702-16</inkml:trace>
  <inkml:trace contextRef="#ctx0" brushRef="#br0" timeOffset="43593.35">30061 16963 414 0,'0'0'113'16,"0"0"-47"-16,0 0-11 16,0 0-12-16,0 0 46 15,0 0-23-15,-2 0-30 0,2 0 33 16,0 0 25-16,-1 0 13 15,-1 0-30-15,1 0-37 16,-1 0-5-16,-1 1-6 16,-1 2-4-16,-2 0 6 15,0-3-3-15,-2 4-5 16,-4-1-5-16,-7-3 3 16,-8 0-5-16,-7 0-6 15,-10 0 0-15,-5 0 10 16,-1 0 13-16,0 0 3 15,6 0-11-15,6 0-3 16,7 0-9-16,6 0 0 16,7 0-12-16,4 0 0 0,8 0-1 15,5 0 1-15,-1 0-2 16,2 0 1-16,0 0 0 16,0 0-1-16,0 0 1 15,0 0-8-15,0 1-5 16,3 8-13-16,8 1-43 15,4 2-122-15,0 5-249 16</inkml:trace>
  <inkml:trace contextRef="#ctx0" brushRef="#br0" timeOffset="44285.33">30081 17451 269 0,'0'0'258'16,"0"0"-230"-16,0 0-14 15,0 0 34-15,0 0 17 16,0 0 18-16,0-4-25 16,0 4-16-16,0 0 31 0,0 0 45 15,0 0 7-15,0-2-45 16,0 0-14-16,-4 1-15 15,-5-1-5-15,-3-1 3 16,-5 3-6-16,-8-1-13 16,-9-1-9-16,-5 2-10 15,-9 0 2-15,-2 0 11 16,-4 0-6-16,6 0 1 16,4 0 5-16,8 0-6 15,5-1 5-15,5 1-5 16,7 0-9-16,2 0-8 15,8 0 0-15,5 0 0 16,4 0-2-16,0 0 0 0,0 0-1 16,0 0-2-16,0 0-12 15,3 0-15-15,10 0-9 16,5 7-61-16,3 2-146 16,5 5-332-16</inkml:trace>
  <inkml:trace contextRef="#ctx0" brushRef="#br0" timeOffset="44884.01">29998 17886 631 0,'0'0'198'0,"0"0"-103"16,0 0 46-16,0 0-22 15,0 0-36-15,0 0-14 16,-3-3-5-16,-13 3 0 16,-10 0-15-16,-12 0 0 15,-12 0-8-15,-13 0-5 16,-8 2-3-16,-5-1 6 16,4-1-1-16,9 0 3 15,14 0-9-15,18 0-12 0,15 0-11 16,11-3-5-16,5 1-4 15,0 1 0-15,16 0-22 16,13 1 0-16,10 0-26 16,7 0-61-16,9 0-200 15,2 0-927-15</inkml:trace>
  <inkml:trace contextRef="#ctx0" brushRef="#br0" timeOffset="45630.83">31668 17310 797 0,'0'0'345'0,"0"0"-316"16,110 0 40-16,-55 5 39 15,5 3-20-15,4 0-44 16,3-1-21-16,-6-2-21 16,-4 1 2-16,-11-3-4 0,-8 0 0 15,-8-2 0-15,-10 1 0 16,-6-1 1-1,-4-1 1-15,-7 0 4 0,-1 0 0 16,-2 0-1-16,0 2-3 16,0-2-2-16,0 0-25 15,0 0-131-15,0 0-358 16</inkml:trace>
  <inkml:trace contextRef="#ctx0" brushRef="#br0" timeOffset="46081.15">32651 16881 1300 0,'0'0'114'0,"0"0"-103"15,-80 71 51-15,51-36 16 16,0-4-17-16,10-2-20 16,7-2-17-16,12 1-21 0,0-8 1 15,25 0 0-15,14-10-4 16,8-6-2-16,5-4-21 15,0 0-7-15,-6-11-13 16,-7-12-1-16,-9-6 32 16,-9-2 10-16,-14-4 2 15,-7 5 2-15,0 1 22 16,-15 5 21-16,-12 6-10 16,-4 4-13-16,-2 7-9 15,2 6-11-15,3 1-2 16,7 4-10-16,13 14-61 15,8 6-178-15,8 3-575 16</inkml:trace>
  <inkml:trace contextRef="#ctx0" brushRef="#br0" timeOffset="46564.15">33161 17122 1267 0,'0'0'252'0,"0"0"-234"0,0 0 45 15,0 0-8-15,0 0 4 16,0 0-19-16,-10-10-31 15,10 10-9-15,0 0 0 16,0 7 9-16,0 9 1 16,-2 1 3-16,-1 1 5 15,-1-1 5-15,-1 0 0 16,1 3-1-16,-3-3-9 16,0 1-6-16,0 0 0 15,-1-1 0-15,1 0-2 16,-2 2 1-16,1-1-3 15,1-1 2-15,-1 4 3 16,0 3 3-16,3 3 2 0,1-1-1 16,4 1-2-1,0-4-9-15,0-3-1 0,3-4 0 16,10-3-13-16,7-6-42 16,6-4-38-16,7-3-33 15,5 0-183-15,-7-10-444 16</inkml:trace>
  <inkml:trace contextRef="#ctx0" brushRef="#br0" timeOffset="46763.92">33001 17311 1345 0,'0'0'92'15,"0"0"-38"-15,0 0 26 16,0 0-19-16,0 0-7 16,91-3-31-16,-49 3-23 15,2 0-13-15,-3 0-74 16,-10 0-298-16</inkml:trace>
  <inkml:trace contextRef="#ctx0" brushRef="#br0" timeOffset="48334.2">30562 18259 799 0,'0'0'380'15,"0"0"-327"-15,0 0 9 16,0 0-5-16,0 0 62 16,0 0-43-16,-10 95-30 15,4-62-23-15,2-3 3 16,1 0-9-16,2 0-7 16,1-8-8-16,0 1-2 15,0-1-3-15,0-3-30 16,3 1-66-16,8-4-123 15,-1-2-283-15</inkml:trace>
  <inkml:trace contextRef="#ctx0" brushRef="#br0" timeOffset="48645.48">30962 18410 760 0,'0'0'581'0,"0"0"-492"15,0 0-44-15,0 0 9 16,0 0-5-16,-17 84-11 16,17-57-24-16,0 1-13 15,0 0-1-15,-1 3-49 16,-5-4-156-16,-4-1-524 16</inkml:trace>
  <inkml:trace contextRef="#ctx0" brushRef="#br0" timeOffset="50950.29">30741 7834 730 0,'0'0'150'15,"0"0"-105"-15,0 0 87 0,0 0-34 16,0 0-17 0,0 0-18-16,0 0-24 0,-106 6-11 15,55-2 0-15,-1-1 1 16,3-1-12-16,1-2-8 16,11 0-3-16,9 0 5 15,5-5 2-15,13-6 7 16,4-2-7-16,6-4 2 15,0-5-3-15,16-2-10 16,13-5-2-16,4-3-7 16,2-2-10-16,-1-3 2 15,-4 1 3-15,-7 5 4 16,-5 6 8-16,-8 9 5 16,-5 6 0-16,-4 3 12 0,2 3 11 15,-3 2-6-15,0 2 13 16,0 0-7-16,0 0-17 15,0 0-1-15,0 2-10 16,0 17-5-16,0 14 5 16,0 10 10-16,0 8-10 15,-6 8 12-15,-3 2-5 16,3 3-5-16,0-1 0 16,4-3-2-16,2-7 0 15,0-4-9-15,11-6-33 16,10-10-58-16,7-10-110 15,8-17-226-15</inkml:trace>
  <inkml:trace contextRef="#ctx0" brushRef="#br0" timeOffset="51176.71">31081 7467 832 0,'0'0'289'0,"0"0"-239"15,0 0 17-15,0 0-52 16,0 0-14-16,0 0-2 0,-25 33 1 16,35-6-43-16,1 5-296 15</inkml:trace>
  <inkml:trace contextRef="#ctx0" brushRef="#br0" timeOffset="51362.12">31026 7982 921 0,'0'0'317'0,"0"0"-292"16,0 0 48-16,0 0-24 15,0 0-24-15,0 0-17 0,-15 0-8 16,15 0-61 0,8 0-239-16,9 0-315 15</inkml:trace>
  <inkml:trace contextRef="#ctx0" brushRef="#br0" timeOffset="51618.02">31359 7569 1053 0,'0'0'179'16,"0"0"-62"-16,0 0 31 16,0 0-87-16,0 0-33 0,0 0-12 15,-27 35-9-15,22 15 32 16,1 15-20-16,1 8-5 15,3 7-6-15,0 9-6 16,0 7-2-16,-2 3-11 16,2-2-73-16,0-8-270 15</inkml:trace>
  <inkml:trace contextRef="#ctx0" brushRef="#br0" timeOffset="52672.78">30968 12628 974 0,'0'0'200'16,"0"0"-121"-16,0 0 44 15,0 0-23-15,-93-12-16 16,38 8-27-16,-12 1-24 16,-8 1-8-16,5-1-5 15,4 0-14-15,14-1-2 16,20 1-2-16,14 0 1 15,15-3-1-15,3-3 1 16,14-8-3-16,18-6-16 0,11-2 2 16,6-4 5-1,6-2-7-15,-4-1 3 0,-3 2 4 16,-9 1 5-16,-9 2 3 16,-8 3 1-16,-8 5 0 15,-7 8 4-15,-3 4 8 16,-4 2 11-16,0 5-1 15,0 0-7-15,0 0-6 16,0 20-8-16,0 15 0 16,-4 9 7-16,-3 7 4 15,-1 2-6-15,2-2-5 16,-3-4-1-16,3 1-1 0,0-2-12 16,3-3-52-16,3-9-69 15,6-12-261-15</inkml:trace>
  <inkml:trace contextRef="#ctx0" brushRef="#br0" timeOffset="52875.28">31171 12277 1190 0,'0'0'232'0,"0"0"-222"15,0 0 73-15,0 0-39 0,0 0-38 16,0 0-2 0,-60 53-4-16,56-19-48 0,2 4-156 15,2 0-342-15</inkml:trace>
  <inkml:trace contextRef="#ctx0" brushRef="#br0" timeOffset="53064.3">31058 12794 1111 0,'0'0'206'0,"0"0"-195"16,0 0 65 0,0 0-36-16,0 0-32 0,0 0-8 15,13 0-82-15,9-3-251 16,4-5-520-16</inkml:trace>
  <inkml:trace contextRef="#ctx0" brushRef="#br0" timeOffset="53312.06">31454 12310 1229 0,'0'0'204'16,"0"0"-158"-16,0 0 47 0,0 0-22 16,-58 81-19-16,43-31 1 15,3 7-23-15,2 4-22 16,1 7-7-16,1 3-1 16,0 3-2-16,0 1-27 15,0-4-40-15,-2 3-130 16,-8-2-525-16</inkml:trace>
  <inkml:trace contextRef="#ctx0" brushRef="#br0" timeOffset="54405.07">30790 17243 1343 0,'0'0'112'0,"0"0"-68"15,0 0 29-15,0 0-26 16,0 0-9-16,0 0-15 16,-104-49 5-16,58 46-10 15,-7 2 1-15,-2-2 6 16,6 2-16-16,6-2 1 16,10 0 3-16,12-2-9 0,8 0-2 15,10-5 0-15,3-5-1 16,1-5-1-16,20-3-14 15,7-2 8-15,5 2-8 16,1 1-1-16,-2-1 10 16,-2 2 3-16,-4 1 2 15,-3 3 0-15,-4 3 1 16,-4 3 0-16,-3 4-1 16,-6 3 0-16,-3 1 2 15,0 3 0-15,-1 0 3 16,2 8-3-16,0 18-2 15,-1 6 12-15,2 8-8 16,-5 4-1-16,0 2-2 16,0 6-1-16,0-1 0 0,0-1-1 15,0-6-28-15,0-11-21 16,1-10-72-16,20-14-116 16,7-9-331-16</inkml:trace>
  <inkml:trace contextRef="#ctx0" brushRef="#br0" timeOffset="54614.71">31091 16890 1197 0,'0'0'275'0,"0"0"-233"0,0 0 58 16,0 0-49-16,0 0-30 15,0 0-13-15,0-3-8 16,0 22-2-16,0 10-41 16,-8 4-106-16,-1 7-386 15</inkml:trace>
  <inkml:trace contextRef="#ctx0" brushRef="#br0" timeOffset="54816.76">30983 17386 1148 0,'0'0'355'0,"0"0"-321"0,0 0 31 16,0 0-23-16,0 0-30 16,0 0-12-16,24-13-20 15,-1 6-120-15,2 4-191 16,0 1-503-16</inkml:trace>
  <inkml:trace contextRef="#ctx0" brushRef="#br0" timeOffset="55073.74">31517 16899 1290 0,'0'0'238'16,"0"0"-211"-16,0 0 42 16,0 0-26-16,0 0-1 15,0 0 25-15,-18 105-39 16,5-57-21-16,-1 9-6 16,-1 3 4-16,-1 2-5 15,0-2 0-15,0-3-9 16,-3-5-52-16,-1-9-78 15,-3-6-318-15</inkml:trace>
  <inkml:trace contextRef="#ctx0" brushRef="#br0" timeOffset="59177.03">23035 8672 854 0,'0'0'19'0,"0"0"38"16,0 0 47-16,0 0 17 15,0 0-82-15,0 0-28 16,0 0-3-16,84-50 0 15,-39 50 1-15,-5 0-2 16,-3 0-3-16,-9 0-4 16,-8 5 0-16,-2 0 1 15,-5-3-1-15,-3 1 1 16,-5 3-1-16,-5 2 4 16,0 6 2-16,0 13 7 15,-9 7 27-15,-10 10-6 16,-5 10 2-16,0 3 2 15,3 4-8-15,3 4-12 0,8 5-2 16,2 5-1 0,8 3 5-16,0-3-6 0,2-6-4 15,13-4-5-15,-3 1-1 16,-2 0 3-16,-3 2-3 16,-4-1 4-16,-3-3-2 15,0 1 1-15,0-1-2 16,-3-2-3-16,-4 0 2 15,0-4-3-15,1-2-1 16,1-1 0-16,1-5 1 16,-2-2-1-16,-2-3 1 15,2-4 0-15,-1-5 0 0,1-6 0 16,1-3-1 0,1-2 0-16,1-2 0 0,2-4 0 15,1-3 1-15,0-3-1 16,0-5 1-16,0-1-1 15,0-2 0-15,0-3 0 16,0 2 1-16,0-1 0 16,0 3-2-16,0 1 2 15,0 1-1-15,0 2 0 16,0 2 1-16,0-2-1 16,0-3-1-16,0-3 1 15,0-4 1-15,0 0-1 16,-3 0 6-16,-14 0 17 0,-17 0 13 15,-17-9-24 1,-15 1-10-16,-11 2 4 0,1 2-1 16,1 1 2-16,10-1 0 15,12 1-5-15,16 1 5 16,17 1-6-16,13 1-1 16,7 0 0-16,0 0-57 15,6 11-119-15,18-2-155 16</inkml:trace>
  <inkml:trace contextRef="#ctx0" brushRef="#br0" timeOffset="61061.21">28930 16281 737 0,'0'0'210'0,"0"0"-24"0,0 0-81 16,0 0-50-16,0 0 10 15,0 0 3-15,0 0-12 16,0-7-15-16,0 7-12 16,0 0-15-16,0 0-6 15,0 5-7-15,-18 11 0 16,-7 8 10-16,-7 6-2 15,1 1 12-15,0 1-2 16,4-1-7-16,8-1-3 16,6-3-6-16,7-2 1 15,6-1-3-15,0-3 4 16,17-1-4-16,11-2 3 0,12-3 1 16,10-7-2-1,5-3 4-15,3-5-7 16,-3-2-6-16,-11-15 0 0,-12-9 6 15,-8-4 1-15,-13-9-1 16,-10-6 2-16,-1 2-2 16,-7 4 0-16,-15 7 3 15,-5 6 15-15,-2 8-5 16,-10 10-8-16,-4 4-5 16,-9 4-1-16,-6 6-5 15,0 14-41-15,4 2-134 16,8-5-382-16</inkml:trace>
  <inkml:trace contextRef="#ctx0" brushRef="#br0" timeOffset="62884.5">22858 11189 630 0,'0'0'133'15,"0"0"-92"-15,0 0 33 16,0 0 19-16,0 0-11 15,0 0 29-15,0 0-32 16,-36-3-37-16,36 0-4 16,4-4-14-16,17 3-15 15,7-1-8-15,7 2 4 16,2 1-5-16,1 2 2 0,-3 0-2 16,-5 0 1-1,-1 0-1-15,-9 0 0 0,-5 0 1 16,-4 0-1-16,-7 2 0 15,-1 1 0-15,-3 6 0 16,0 7 8-16,0 4 23 16,0 9-1-16,-6 5-10 15,2 6 3-15,-1 10-10 16,3 6 0-16,2 3 4 16,0 2-4-16,0-2-7 15,0-2-3-15,0 1 5 16,0-2-6-16,0 1 6 0,0-2-2 15,0-1 0 1,-4-1-1-16,-3-1 4 0,-1-1-3 16,-1-2-5-1,-1-2 2-15,1 0 0 0,0-3 2 16,-1 2-3-16,2-4 3 16,4-1-1-16,1 1 1 15,3 1-2-15,0 3-3 16,0-2 4-16,0-1-3 15,0-6-1-15,0-1 0 16,0-1 1-16,0-3 0 16,0 1-1-16,0-1 0 15,0-3 6-15,-2 0-4 16,1 1-2-16,1 0 3 16,0-2-2-16,0 0-1 0,0 0 3 15,3-1-3-15,-2 1 2 16,1-1-2-16,-2 3 0 15,0-2-1-15,0 0 2 16,0-1 0-16,0-1 0 16,0 2 0-16,0-2-1 15,0 1 0-15,0-1 0 16,0-1 0-16,0-3 1 16,0 1-2-16,0 0 2 15,0-3 0-15,0 0 0 16,0-4 0-16,0-1 0 15,0-3-1-15,0-5 0 16,0-2-1-16,0-3 3 16,0-2-2-16,0 0 0 0,0 0 0 15,0 0 3-15,0 0 7 16,0 0 23-16,0 0-4 16,0 0-6-16,0 0-5 15,-11 0-6-15,-13 1-9 16,-12 2-1-16,-10 0-2 15,0 2 0-15,1-1 0 16,6 0 0-16,7 1-6 16,6 2-15-16,6-2-56 15,7-4-117-15,3-1-392 0</inkml:trace>
  <inkml:trace contextRef="#ctx0" brushRef="#br0" timeOffset="64013.97">28783 16895 268 0,'0'0'449'0,"0"0"-333"16,0 0 1-16,0 0 38 16,0 0-64-16,0 0-4 15,-1-73-5-15,1 70-12 16,0 2 6-16,0 1-17 16,0 0-30-16,0 0-9 15,4 0-16-15,10 0-1 16,8 0 0-16,10 1-1 15,5 4 3-15,4 2-5 16,0-5-2-16,-4 0 0 16,-1-2-10-16,-6 0-95 15,-5 0-86-15,-11 0-177 16,-11-6-211-16</inkml:trace>
  <inkml:trace contextRef="#ctx0" brushRef="#br0" timeOffset="64248.99">28954 16783 703 0,'0'0'159'0,"0"0"-95"16,0 0 35-16,0 0-36 15,0 0 12-15,0 0-19 16,-5 3-31-16,4 13 25 16,-4 5 13-16,-2 3-40 15,-1 4 2-15,2 2 1 0,0 3-22 16,3 3-1-1,2 2-1-15,1 0-2 0,0-1-5 16,0-7-82-16,10-11-147 16,10-7-282-16</inkml:trace>
  <inkml:trace contextRef="#ctx0" brushRef="#br0" timeOffset="64483.96">28794 17202 660 0,'0'0'254'0,"0"0"-228"0,0 0 37 16,0 0 22-1,0 0-1-15,0 0-29 0,39 0-13 16,-11 0-11-16,4-3-20 15,0-1-11-15,3-1-1 16,2-4-18-16,-3-2-163 16,-3-7-186-16</inkml:trace>
  <inkml:trace contextRef="#ctx0" brushRef="#br0" timeOffset="65247.44">29224 16729 677 0,'0'0'212'0,"0"0"-155"15,0 0 48-15,0 0-20 16,0 0-33-16,0 0-6 16,0-2-26-16,0 9 5 15,0 7 36-15,0 1-38 16,0 4 6-16,0 1-11 16,0-2 4-16,0-1 1 15,0-2-13-15,0-5 0 16,0-4-3-16,0-4-4 15,0 0 1-15,0-2-2 0,0 0 12 16,0-3 6-16,0-15-2 16,0-8-18-16,0-1 0 15,0 1-2-15,0 6-5 16,0 6 5-16,0 6 2 16,0 2 0-16,0 4 2 15,0-1-2-15,0 3 0 16,0 0 0-16,0 0 0 15,0 0 0-15,0 0 0 16,0 0 0-16,0 0-6 0,0 0-2 16,0 1 2-1,0 15 6-15,0 3 0 16,0 5 13-16,0 2-1 0,0-2-3 16,0-2 4-16,0-5-6 15,0-3-3-15,0-2 1 16,0-7-3-16,0-2-2 15,0-1 1-15,0-2-1 16,0 0 0-16,0 0-11 16,0 0-98-16,-3 0-184 15,-14 0-799-15</inkml:trace>
  <inkml:trace contextRef="#ctx0" brushRef="#br0" timeOffset="67233.75">22798 13947 873 0,'0'0'94'16,"0"0"5"-16,0 0 7 16,0 0-45-16,0 0-10 0,0 0-3 15,-4-11-21 1,24 7-25-16,9-1-2 0,3 1 3 16,4 0-1-16,0 0-2 15,-1 1 3-15,-3 0-1 16,-2 0-2-16,-4 0 0 15,-6 2 1-15,-8 1 0 16,-3 0-1-16,-1 0-1 16,-2 0 1-16,0 4 0 15,-2 9 3-15,-1 2 3 16,0 6-1-16,-1 6 11 16,0 6 1-16,-2 3 0 15,0 6 0-15,0 1 2 16,0 1-6-16,2 4-3 15,-2 0 2-15,0 3-1 0,0 1 1 16,0 0-6-16,0 3 3 16,0-1-2-16,0-1 3 15,0 1-10-15,7 0 4 16,-1-1-3-16,1 0 2 16,-3-6-2-16,-1-4-1 15,-3-7 2-15,0-1-1 16,0-5-1-16,0 0-2 15,-3-1 2-15,-3-4 0 16,-3 1 1-16,0-1-1 16,-3 0 1-16,3-1-1 15,2 0 1-15,-2 0 0 0,3 1-2 16,1-1 2-16,1 1-1 16,1-3 0-16,1 1 0 15,-1-3 1-15,2 2-1 16,-1-1 1-16,1 0 0 15,-2 0-2-15,2-1 3 16,-1 1-2-16,1 0 0 16,-1 3 0-16,-1 2 1 15,0-1-1-15,1 0 0 16,-1-1 0-16,2-1 0 16,1-3 0-16,-2-2-2 15,1 0 2-15,1 1 2 16,0-2-2-16,0 1 0 0,0-3 0 15,0 1-1 1,0 0 1-16,0-5 2 0,0-3-2 16,0-2 0-16,0 0-1 15,0 0 1-15,0 4 0 16,0-1 2-16,0 2-2 16,0 1 0-16,0-4 0 15,0 1 0-15,0-2 0 16,0 0-1-16,0-1 1 15,0 2 0-15,0 2 0 16,0 1 0-16,0 3 0 16,0 0 0-16,0 0 0 15,0-2 0-15,0-5 0 16,0-2 0-16,0-3 0 16,0-2 2-16,0 0-2 0,0 1-1 15,-5-1 1-15,-3 2 5 16,-7-1 1-16,-11 0-1 15,-8 0-4-15,-5-1 0 16,-4 0 0-16,4 0-1 16,8 0 3-16,7 0-2 15,10 0 1-15,6 0 4 16,5 0 4-16,3 0 3 16,0 0-5-16,0 0-4 15,0 0 1-15,0 0-3 16,0 0-2-16,0 0 0 15,0 0-3-15,0 0-23 0,0 0-53 16,-6 2-177 0,-6-2-528-16</inkml:trace>
  <inkml:trace contextRef="#ctx0" brushRef="#br0" timeOffset="68418.21">28899 17343 363 0,'0'0'409'0,"0"0"-372"16,0 0-31-16,0 0 6 16,0 0 8-16,0 0 55 15,0-3 16-15,3 1 4 16,2 1-8-16,-2 1-16 0,-1-2-25 15,-1 2 1 1,2 0-12-16,3 0-17 0,5 0-7 16,5 0 2-16,8 0-11 15,6 3 1-15,1 2-3 16,4 0-9-16,-1 1-80 16,-6-2-106-16,-6 1-168 15,-12-3-104-15</inkml:trace>
  <inkml:trace contextRef="#ctx0" brushRef="#br0" timeOffset="68618.05">29055 17370 439 0,'0'0'220'0,"0"0"-122"15,0 0-20-15,0 0-31 16,0 0 21-16,0 0 23 0,-32-11-47 16,32 13-32-16,0 11 24 15,0 6 15-15,-4 4-22 16,1 1-22-16,-1 1 0 15,1 2-5-15,0 1-2 16,0 1-13-16,0 0-146 16,1-2-86-16,-3-5-202 15</inkml:trace>
  <inkml:trace contextRef="#ctx0" brushRef="#br0" timeOffset="68839.02">28855 17685 911 0,'0'0'57'15,"0"0"-5"-15,0 0 30 16,0 0-24-16,0 0-34 16,0 0-12-16,70-25-2 15,-38 23-4-15,2-1-5 16,2-2-1-16,-2-1-16 15,-1-3-174-15,-2-7-37 16,-3-2-249-16</inkml:trace>
  <inkml:trace contextRef="#ctx0" brushRef="#br0" timeOffset="69109.16">29279 17199 748 0,'0'0'154'0,"0"0"-142"15,0 0 80-15,0 0 15 16,0 0-37-16,-39 91-27 0,38-67-26 15,1 2-10-15,-2 1-6 16,1 3-1-16,-4 0-58 16,-1-6-293-16</inkml:trace>
  <inkml:trace contextRef="#ctx0" brushRef="#br0" timeOffset="70769.79">22677 16223 640 0,'0'0'221'0,"0"0"-191"16,0 0-30-16,0 0 1 16,0 0 6-16,0 0 10 15,72 70 4-15,-47-50-6 16,4 1-1-16,-1 0-4 15,-4 1 25-15,-2 2 12 16,-5 3 10-16,-4 1-22 0,-6 4 3 16,-1 2-9-1,-4 0-6-15,-2 4-1 0,0 5-6 16,0 0 8 0,0 6-1-16,-2 1-3 0,-4 4 3 15,0 3 1-15,2 1 0 16,1 5-7-16,1-1-3 15,-2 0 5-15,3-6 0 16,-1-5 2-16,1 1-1 16,1 1-9-16,0 3 7 15,0 0-4-15,0 4 1 16,0-7-10-16,0-3 2 16,-2-5-1-16,-3-4 1 15,1-5 3-15,-2 0-8 16,1-10-1-16,0-2 3 15,2-4-3-15,1-7-1 16,2-3 1-16,0-4-1 0,0-6 0 16,0 0 1-16,0 0 3 15,0 0 1-15,0 0-4 16,0 0 8-16,0 0-6 16,-1 0 7-16,-5-9-7 15,-5 2-2-15,-8 3 0 16,-11 0 0-16,-12 4 0 15,-16 0-1-15,-12 4-1 16,-12 6 1-16,-5 2-1 16,4-1 1-16,13 2-20 15,19-3-48-15,30-6-96 16,21-4-233-16</inkml:trace>
  <inkml:trace contextRef="#ctx0" brushRef="#br0" timeOffset="71329.96">28863 17926 55 0,'0'0'0'0,"0"0"-55"16</inkml:trace>
  <inkml:trace contextRef="#ctx0" brushRef="#br0" timeOffset="71837.62">28863 17926 191 0,'70'89'166'0,"-70"-89"-146"16,0 0 4-16,0 0-24 15,0 0-5-15,0 0-17 16,-6 15 5-16,4-15 17 15,2-3 1-15,0-4 11 16,0 2 5-16,0 0 52 16,0 0 54-16,0 4-71 15,0-5-1-15,0 2-17 16,0 1 15-16,0 0-1 0,0 0 12 16,0 3 29-16,0-4-3 15,0 3-15-15,0 0-18 16,0 1-15-16,0 0-8 15,0 0-7-15,0 0-2 16,-4 0-10-16,-7 6-8 16,-3 13 2-16,-2 4 6 15,2 4-5-15,3 3 9 16,2 6 0-16,5-3-5 16,1 4 9-16,3-1-9 15,0-6 5-15,12-1 0 0,6-9-4 16,10-9-1-1,8-8-1-15,9-3-3 0,4-11-3 16,-6-16-3-16,-7-9-2 16,-8-6-1-16,-12-2 3 15,-8-2 0-15,-8 9-8 16,0 8-2-16,-22 8 9 16,-8 6-1-16,-9 8 4 15,-10 7-3-15,-8 0 1 16,-7 11-3-16,-9 16-55 15,-8 5-248-15</inkml:trace>
  <inkml:trace contextRef="#ctx0" brushRef="#br0" timeOffset="-164948.81">22022 11603 754 0,'0'0'138'0,"0"0"-127"16,0 0 16-16,0 0-10 16,0 0 1-16,0 0 51 15,0 0 32-15,0 25-42 16,3-11-37-16,0-5-2 15,0-1-5-15,3-7-4 16,-3 0 9-16,1-1 0 0,4 0-8 16,10-14 13-1,4-13-5-15,10-5-16 0,2-7-4 16,-2 4 0-16,-3-3-36 16,1 6-67-16,-2 2-169 15,1 3-191-15</inkml:trace>
  <inkml:trace contextRef="#ctx0" brushRef="#br0" timeOffset="-164537.63">22041 11392 617 0,'0'0'330'16,"0"0"-312"-16,0 0-16 16,0 0 1-16,0 0 7 15,0 0 34-15,23 0 11 16,7-11-23-16,13-4-32 15,12-7-52-15,-2-5-213 16</inkml:trace>
  <inkml:trace contextRef="#ctx0" brushRef="#br0" timeOffset="-163773.84">21827 14369 588 0,'0'0'692'16,"0"0"-651"-16,0 0-23 0,0 0 27 16,0 0-30-16,0 0 10 15,10 1 29-15,14-13-38 16,7-4-12-16,1-2-4 15,-1-1-7-15,-3-2-85 16,-8-1-156-16,-8-1-355 16</inkml:trace>
  <inkml:trace contextRef="#ctx0" brushRef="#br0" timeOffset="-163564.25">21800 14142 1239 0,'0'0'125'16,"0"0"-125"-16,0 0-9 16,0 0 3-16,0 0-14 15,0 0 19-15,82-2-81 16,-45-11-329-16</inkml:trace>
  <inkml:trace contextRef="#ctx0" brushRef="#br0" timeOffset="-160315">24163 11500 784 0,'0'0'66'0,"0"0"-19"15,0 0 21-15,0 0 26 16,0 0-7-16,0 0-30 16,0 0-11-16,-46-24-2 15,46 24-12-15,0-1-11 16,0-1-9-16,0 1-12 16,7-6 0-16,16-5-10 0,10-8-73 15,8-8-128 1,5-1-122-16</inkml:trace>
  <inkml:trace contextRef="#ctx0" brushRef="#br0" timeOffset="-160076.47">24062 11771 993 0,'0'0'99'0,"0"0"-75"16,0 0-9 0,0 0 24-16,0 0-13 0,0 0 1 15,1-11-17-15,20-3-10 16,4-2-69-16,-1 0-224 16,-9 0-385-16</inkml:trace>
  <inkml:trace contextRef="#ctx0" brushRef="#br0" timeOffset="-159534.83">24004 13479 1162 0,'0'0'19'0,"0"0"-19"16,0 0-2-16,0 0 2 15,69-92 1-15,-37 69 1 16,2 2-2-16,2 5-19 15,-5 1-164-15,-8 4-87 16</inkml:trace>
  <inkml:trace contextRef="#ctx0" brushRef="#br0" timeOffset="-159326.49">24050 13555 1213 0,'0'0'45'0,"0"0"-40"16,0 0 3-16,0 0-3 15,0 0-5-15,0 0 0 16,65-50-3-16,-21 34-104 16,2 4-137-16,-9 11-127 15</inkml:trace>
  <inkml:trace contextRef="#ctx0" brushRef="#br0" timeOffset="-158921.93">24023 14793 255 0,'0'0'953'0,"0"0"-912"16,0 0-28-16,0 0 28 16,0 0-25-16,0 0-16 15,34-52-4-15,-2 37-3 16,8-3-69-16,4-1-204 15,-6 4-106-15</inkml:trace>
  <inkml:trace contextRef="#ctx0" brushRef="#br0" timeOffset="-158725.66">24098 14939 1172 0,'0'0'148'15,"0"0"-142"-15,0 0-4 16,0 0-4-16,0 0 1 16,0 0-2-16,16-8 1 15,12 0-21-15,3 7-92 16,-1 1-166-16,-9 6-203 16</inkml:trace>
  <inkml:trace contextRef="#ctx0" brushRef="#br0" timeOffset="-158424.29">24136 15746 1266 0,'0'0'50'0,"0"0"-46"15,0 0 13-15,0 0-5 0,0 0-10 16,0 0 6 0,21-12 1-16,8 10-8 0,5 2-1 15,4 0-19-15,3 0-158 16,-4 2-171-16,-10 13-335 15</inkml:trace>
  <inkml:trace contextRef="#ctx0" brushRef="#br0" timeOffset="-158238.15">24306 16049 1310 0,'0'0'62'15,"0"0"-58"-15,0 0-5 0,0 0 1 16,0 0-26 0,0 0 22-16,36-22 0 0,-9 20-114 15,0 0-177-15,-6 2-125 16</inkml:trace>
  <inkml:trace contextRef="#ctx0" brushRef="#br0" timeOffset="-157645.74">24184 16865 1328 0,'0'0'47'0,"0"0"-44"0,0 0 13 15,0 0-14-15,0 0 1 16,0 0-3-16,61-83 0 15,-29 71-20-15,0 4-66 16,-3 2-205-16,-10 2-296 16</inkml:trace>
  <inkml:trace contextRef="#ctx0" brushRef="#br0" timeOffset="-157474.3">24263 16918 997 0,'0'0'372'0,"0"0"-372"16,0 0-2-16,0 0-6 16,0 0-48-16,0 0 38 15,67-57-2-15,-22 25-321 16,0-4-483-16</inkml:trace>
  <inkml:trace contextRef="#ctx0" brushRef="#br0" timeOffset="-156260.12">25467 10290 828 0,'0'0'73'15,"0"0"-68"-15,0 0 0 16,0 0 12-16,0 0-7 15,0 0 10-15,0 0-10 16,27 0-10-16,-3 0-10 16,10-2-75-16,-1-11-193 15</inkml:trace>
  <inkml:trace contextRef="#ctx0" brushRef="#br0" timeOffset="-156057.24">25395 10568 98 0,'0'0'1054'0,"0"0"-1049"16,0 0-5-16,0 0-7 16,0 0 3-16,0 0-9 15,-5 0 2-15,31 0-2 16,14 0-135-16,4-3-115 15</inkml:trace>
  <inkml:trace contextRef="#ctx0" brushRef="#br0" timeOffset="-155149.87">25868 13115 804 0,'0'0'159'0,"0"0"-110"16,0 0 68-16,0 0-10 16,0 0-57-16,0 0-6 15,-25-9-18-15,30 5-21 16,11 0-4-16,6-4-2 15,5-2-11-15,6 1-81 16,0-1-142-16,-11 2-94 16</inkml:trace>
  <inkml:trace contextRef="#ctx0" brushRef="#br0" timeOffset="-154954.49">25685 13246 1158 0,'0'0'76'16,"0"0"-76"-16,0 0 12 16,0 0-4-16,0 0-8 15,0 0 1-15,25 0-1 16,8-6-9-16,3 3-122 16,-3 3-142-16,-10 0-419 15</inkml:trace>
  <inkml:trace contextRef="#ctx0" brushRef="#br0" timeOffset="-154584.85">25804 14457 493 0,'0'0'508'15,"0"0"-472"-15,0 0-29 16,0 0 93-16,0 0-61 16,0 0-10-16,-7 2-7 15,20-2-22-15,3 0 0 16,3 0-2-16,-3 0-131 16,-4-2-116-16,-3 0-191 15</inkml:trace>
  <inkml:trace contextRef="#ctx0" brushRef="#br0" timeOffset="-154405.06">25777 14641 1192 0,'0'0'64'16,"0"0"-64"-16,0 0-2 15,0 0 0-15,0 0 2 16,0 0-2-16,41 66-50 15,-20-48-139-15,-4 8 14 16,-3 9-146-16</inkml:trace>
  <inkml:trace contextRef="#ctx0" brushRef="#br0" timeOffset="-153919.32">25771 16816 596 0,'0'0'720'0,"0"0"-720"15,0 0-44-15,0 0-45 16,0 0-102-16,0 0-21 15,36-51-142-15</inkml:trace>
  <inkml:trace contextRef="#ctx0" brushRef="#br0" timeOffset="-153737.36">25758 16829 1322 0,'0'0'109'0,"0"0"-109"16,0 0-48-16,0 0 19 0,81-56-82 15,-34 14-140-15,3-10-354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1:11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0 19033,'0'0'2785,"-22"11"-1966,3-1-632,3-3 36,0 1-1,1 0 1,0 1 0,1 1 0,-1 0-1,2 2 1,-16 15 0,7-5 320,2 1 0,1 1 0,-16 28-1,29-44-471,2 1-1,-1 0 0,1 0 1,0 0-1,1 1 0,0-1 1,0 1-1,1-1 0,1 1 1,-1 0-1,2 0 0,-1 0 1,2 14-1,0-20-63,0 0 0,0 0 0,0 0 1,1 0-1,-1 0 0,1 0 0,0 0 0,0 0 0,0-1 1,1 0-1,-1 1 0,1-1 0,0 0 0,0 0 0,0 0 0,0 0 1,1-1-1,-1 1 0,1-1 0,-1 0 0,1 0 0,0 0 0,0-1 1,0 1-1,0-1 0,5 1 0,12 3-10,-1-2 0,0 0 0,1-2 0,22 0-1,-36-1 0,18 0-108,1-1 0,0-1-1,-1-1 1,0-1-1,1-2 1,-2 0-1,1-1 1,-1-2 0,0-1-1,0 0 1,-1-2-1,-1 0 1,33-26-1,-48 33 103,-1-1 0,0 0-1,0-1 1,0 1-1,-1-1 1,0 0-1,0-1 1,-1 1 0,0-1-1,0 0 1,-1 0-1,0 0 1,0 0 0,-1 0-1,0-1 1,-1 1-1,0-1 1,0-16-1,-1 18 20,0 0-1,-1 0 0,0 0 0,-1 1 1,1-1-1,-1 0 0,-1 0 0,1 1 1,-1-1-1,0 1 0,-1 0 0,0 0 1,1 0-1,-2 0 0,1 1 0,-1 0 1,0 0-1,0 0 0,0 0 0,-1 1 1,1 0-1,-1 0 0,-8-4 0,-2 1 19,0 1-1,0 0 0,-1 1 0,0 1 1,0 1-1,-33-3 0,16 4-27,-1 2 1,-50 6-1,74-4-37,0 0 0,-1 1 0,1 0 1,-13 5-1,-5 12-1795,29-19 1544,-1 0-1,0 0 1,0 1-1,0-1 1,1 0 0,-1 0-1,1 1 1,-1-1-1,1 0 1,0 1-1,-1-1 1,1 0 0,0 1-1,0-1 1,0 1-1,0-1 1,0 0-1,0 1 1,0-1 0,1 3-1,9 19-11382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2:33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18953,'0'0'3380,"-5"19"-1913,-4 30-558,1 1 0,-1 72 0,9 116 387,0 5-1550,0-83-7919,0-174-1282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2:33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44 19257,'0'0'2993,"22"-8"-2787,-14 5-183,10-4 87,1 1 0,0 1-1,1 0 1,-1 2 0,1 0 0,0 1-1,-1 1 1,31 1 0,-46 1-105,0 0 1,0 0 0,0 0-1,-1 1 1,1-1-1,0 1 1,-1 0 0,1 0-1,-1 0 1,0 1-1,0-1 1,0 1 0,0 0-1,0-1 1,0 1-1,-1 0 1,1 1 0,-1-1-1,0 0 1,0 1-1,0-1 1,-1 1 0,1 0-1,-1 0 1,0-1-1,0 1 1,0 0 0,0 0-1,0 6 1,0 1 47,-1 0 0,0 0 1,-1 0-1,0 0 1,0 0-1,-1 0 0,-1-1 1,0 1-1,-7 18 0,-3-5 116,0-1 0,-2 0 0,0-1-1,-1-1 1,-2 0 0,0-2 0,-1 0-1,-22 17 1,-9 4 290,-2-2-1,-71 37 1,112-64-255,14-3-109,26 3-47,85 6 22,1-6 0,177-3-1,-217-7-444,22-1-2223,-13 0-3816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2:34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644 465 3618,'0'0'13635,"-8"20"-11466,-27 65-776,31-77-1203,0 1 0,-1-1 0,0 0 0,0-1 0,-1 1 0,0-1 0,0 0 0,-1 0 0,0-1 0,0 0 0,0 0 0,-1-1 0,0 0 0,0 0 0,0 0 0,-1-1 0,1-1 0,-1 0 0,-17 5 0,-1-3 63,0-2-1,-1 0 1,1-2 0,-54-4 0,67 2-214,0 0 1,0-2-1,0 0 1,0 0-1,1-1 1,-1-1 0,1 0-1,0-1 1,1 0-1,-16-10 1,21 11-27,0-1-1,0 1 1,0-1 0,1-1 0,0 1-1,0-1 1,1 0 0,-1 0-1,1 0 1,1-1 0,0 0 0,0 0-1,0 0 1,1-1 0,1 1-1,-1-1 1,-1-15 0,2 6-85,0 0 0,2 0-1,0 0 1,1 0 0,1-1 0,1 1 0,1 1 0,0-1 0,1 1-1,1-1 1,0 1 0,2 1 0,0-1 0,0 1 0,2 1 0,0 0 0,0 0-1,2 1 1,0 0 0,0 1 0,1 0 0,1 1 0,0 1 0,1 0-1,25-14 1,-20 13 26,1 1-1,0 0 1,1 1-1,0 2 1,1 0 0,0 2-1,0 0 1,0 1-1,1 2 1,0 0-1,34 1 1,-55 3 42,1-1 0,-1 1 0,0 0 0,0 0 0,0 0 0,0 1 0,0-1 0,0 1 0,0 0 0,-1-1 0,1 1 0,0 0 0,-1 1 0,1-1 0,-1 0 0,0 1 0,0-1 0,0 1 0,0 0 0,-1 0 0,1 0 1,-1 0-1,1 0 0,-1 0 0,0 0 0,1 4 0,2 8 4,0 1 1,-1 0-1,-1 0 1,0 17 0,0 12 148,-2 0 1,-2 0 0,-2 0-1,-2-1 1,-16 64 0,16-86-101,-1 0 1,0-1 0,-2 0 0,-1 0-1,0-1 1,-2 0 0,0-1 0,-1 0-1,-1-1 1,-1 0 0,0-2 0,-28 25-1,37-37 12,0 1-1,-1-1 0,1 0 1,-1-1-1,1 0 0,-1 0 1,0 0-1,-1-1 0,1 0 1,-13 2-1,18-4-24,-1 1-1,0-1 1,0 0-1,1-1 1,-1 1-1,0 0 1,1-1-1,-1 0 1,1 1-1,-1-1 1,0 0 0,1 0-1,0 0 1,-1-1-1,1 1 1,0-1-1,0 1 1,-1-1-1,1 0 1,0 0-1,1 1 1,-1-2-1,0 1 1,1 0-1,-1 0 1,1 0 0,-1-1-1,1 1 1,0-1-1,0 1 1,-1-5-1,-1-1-14,1-1 0,0 1 0,0-1 0,1 1 0,0-1 0,0 0 0,1 1 0,0-1 0,0 0 0,1 1 0,1-1 0,2-9 0,-3 13-25,1 0 0,0 1 0,0-1 1,1 1-1,-1 0 0,1 0 0,0 0 0,0 0 0,0 0 0,1 0 1,0 1-1,-1 0 0,1 0 0,0 0 0,0 0 0,1 0 0,-1 1 1,0 0-1,1 0 0,0 0 0,-1 1 0,8-2 0,4-1 5,1 2 0,0 0 0,-1 1 0,1 1 0,-1 0 0,1 1 0,0 1 0,-1 1 0,0 0 0,1 1 0,-1 0 0,26 13 0,13 9-483,0 2 0,59 43 1,33 17-6531,-76-53-4492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2:36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4674,'0'0'17261,"0"2"-16151,-4 127 1262,0-66-1893,9 111 0,-4-164-494,0-1-1,1 1 1,0 0 0,1-1 0,0 0 0,0 0 0,1 0-1,0 0 1,1 0 0,0-1 0,0 0 0,1 0 0,0 0-1,1-1 1,-1 0 0,1 0 0,1 0 0,-1-1 0,1 0-1,13 7 1,-13-9-533,1 0 0,-1-1-1,1 0 1,0 0 0,0-1 0,0 0-1,1-1 1,11 1 0,29-2-5943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2:36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14871,'0'0'7043,"137"5"-6499,-75-5-544,10-1-560,3-14-4274,-7 0-10757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2:36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0 205 19049,'0'0'3393,"108"-44"-3393,-54 27-2625,-7 0-5138</inkml:trace>
  <inkml:trace contextRef="#ctx0" brushRef="#br0" timeOffset="1">64 0 19465,'0'0'5218,"2"103"-4657,17-53-369,0 6-48,3 2-112,-1-2-16,4-4-32,0-7-929,4-10-1968,2-14-3698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2:37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9060,'0'0'16760,"-13"138"-16088,13-67-96,0 7-15,19 11-305,6 8-256,4 6-80,-4-2-1649,-5-6-6275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4:07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58 16103,'0'0'9589,"-8"16"-9189,-6 18-115,1 0-1,2 0 1,1 1 0,1 0-1,2 1 1,-4 68 0,11-101-281,0 4 11,0 0 1,0 0-1,0 0 1,1 0-1,0 0 0,1 0 1,2 10-1,-2-15-13,-1 1 0,1-1 0,-1 0 1,1 0-1,0-1 0,0 1 0,0 0 0,0-1 0,0 1 1,0-1-1,0 1 0,0-1 0,1 0 0,-1 0 0,1 0 0,-1 0 1,0 0-1,1-1 0,-1 1 0,1-1 0,0 0 0,-1 0 0,6 0 1,0 1 2,-1-1 0,1 0 0,0-1 0,0 0 1,0 0-1,0 0 0,-1-1 0,1 0 0,-1-1 0,1 0 1,-1 0-1,0 0 0,0-1 0,0 0 0,-1-1 1,0 1-1,1-1 0,-1 0 0,-1-1 0,1 0 1,-1 0-1,0 0 0,0 0 0,-1-1 0,0 1 0,4-10 1,1-3-6,-1-1 1,-1 0 0,-1 0 0,-1 0-1,-1-1 1,0 0 0,-2 0 0,1-36-1,-3 34-4,1 11-22,-1-1-1,-1 0 1,1 0 0,-6-20-1,6 30 23,-1 1 0,0-1 1,0 0-1,0 1 0,0-1 0,0 1 0,-1-1 0,1 1 1,-1 0-1,1 0 0,-1-1 0,0 1 0,0 0 0,0 1 0,0-1 1,-1 0-1,1 1 0,0-1 0,-1 1 0,1-1 0,-1 1 0,1 0 1,-1 0-1,1 0 0,-1 1 0,-4-2 0,-4 1 12,1 1 0,0-1 0,-1 2 0,1-1-1,-1 1 1,1 1 0,0 0 0,0 1 0,0 0 0,0 0-1,0 1 1,-15 8 0,18-9-225,1 1-1,0 0 1,0 0-1,1 1 1,-1-1-1,1 1 1,0 0-1,0 1 1,0-1 0,1 1-1,0 0 1,0 0-1,1 0 1,-1 1-1,1-1 1,1 1-1,-1 0 1,1-1-1,-2 11 1,2 29-6130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4:08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0 22490,'0'0'2839,"-16"22"-2012,1-2-578,4-6-118,0 0-1,1 0 1,1 1 0,0 1-1,1 0 1,1 0-1,1 0 1,-6 19 0,0 21 0,2 1 0,3 0 0,2 0 1,4 76-1,1-130-130,0 1 0,0-1 0,1 1 0,-1-1 0,1 1 0,0-1 0,0 0 0,0 1 0,0-1 0,0 0 0,1 0 0,0 0 0,-1 0 0,1 0 0,4 4 0,-4-6-1,-1 1 0,1-1 0,0 0-1,0 0 1,0 0 0,0 0 0,-1-1 0,1 1-1,0 0 1,0-1 0,0 0 0,1 1 0,-1-1-1,0 0 1,0 0 0,0 0 0,0 0 0,0 0-1,0-1 1,0 1 0,0-1 0,0 1 0,0-1-1,0 0 1,0 1 0,0-1 0,2-2 0,4-2-11,-1 0 1,0 0 0,-1-1 0,1 0 0,-1 0 0,0 0-1,0-1 1,-1 0 0,0 0 0,0 0 0,-1-1 0,5-11-1,0 0-16,-1-1-1,-1 0 0,9-42 1,-12 40 16,-1 0 0,-1-1 1,-1 1-1,-3-39 0,2 59 20,-1 0-1,1 0 0,0 0 0,-1 1 0,1-1 0,-1 0 0,0 0 0,1 1 0,-1-1 0,0 1 1,0-1-1,0 0 0,0 1 0,0 0 0,0-1 0,-1 1 0,1 0 0,0-1 0,-1 1 0,1 0 1,-1 0-1,1 0 0,-4-1 0,1 1 0,1 0 1,-1 0-1,0 0 1,0 0-1,0 1 1,0-1 0,-1 1-1,1 0 1,0 1-1,-6 0 1,3 0-13,-1 1 1,1 0-1,0 0 0,0 0 1,0 1-1,0 0 1,1 0-1,-1 1 1,1 0-1,0 0 0,-10 8 1,12-7-113,1-1 1,0 1-1,1 0 1,-1 0-1,1 0 1,0 1-1,0-1 1,0 1-1,1-1 0,0 1 1,0-1-1,-1 9 1,6 41-5770,12-7-5529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4:09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15367,'0'0'11771,"-3"20"-10723,-9 133 323,9 165 1,2-51-948,-1-124 195,2-149-962,0 0 1,0 0-1,-1 0 0,0 0 1,0 0-1,-4-11 1,-12-19-3972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1:12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398 1 17608,'0'0'5680,"-21"22"-4117,12-13-1397,-13 12 43,2 1 0,0 1 1,2 1-1,1 0 1,1 1-1,0 1 1,-12 30-1,23-43-139,1-1 0,0 1 0,1 0 0,0 0 0,1 0 0,1 0 0,0 1 0,1 23 0,1-35-67,-1 0 1,0 0-1,1 0 1,0 0-1,-1 0 0,1 0 1,0-1-1,0 1 1,0 0-1,0 0 0,1-1 1,-1 1-1,0-1 1,1 1-1,-1-1 1,1 1-1,-1-1 0,1 0 1,-1 0-1,3 1 1,1 1-3,0-1 0,1 0 1,-1 0-1,0-1 0,1 1 1,-1-1-1,8 0 0,9 0-59,-1-1-1,41-5 0,-48 3-13,0-1-1,1 0 0,-1-1 0,0 0 0,-1-1 0,1-1 0,-1-1 0,0 1 0,-1-2 0,0 0 0,21-17 0,-24 17 69,-1 0 0,-1-1 0,1 1-1,-2-1 1,1-1 0,-1 1 0,0-1 0,-1 0 0,0-1 0,-1 1-1,0-1 1,-1 0 0,0 0 0,0 0 0,1-19 0,-3 20 20,0 0 0,-1 0 0,0 0 0,0 0 0,-1 0 0,-1 0 0,-3-14 0,3 20-10,1 1 0,-1-1 1,0 1-1,0 0 0,0 0 0,-1 0 1,1 0-1,-1 0 0,1 0 0,-1 1 0,0-1 1,0 1-1,0 0 0,-1 0 0,1 0 0,0 0 1,-1 1-1,1-1 0,-1 1 0,1 0 1,-1 0-1,0 0 0,-3 0 0,-17-3 7,0 1-1,-1 2 1,1 0-1,0 2 0,0 0 1,0 2-1,0 1 1,-25 6-1,9 1-974,-38 16 0,-30 22-5262,17 0-7598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2:55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0 402 17080,'0'0'3271,"24"-1"-2458,1833-135 1655,-758 9-2075,5 70-332,-501 58-62,360-4 3,-2-32 15,58-9-13,-3 77-66,-805-2 104,-162-22-44,-49-9 1,0 0 1,0 1 0,1-1 0,-1 0-1,0 0 1,0 0 0,0 0 0,1 0 0,-1 0-1,0 0 1,0 1 0,0-1 0,1 0-1,-1 0 1,0 0 0,0 0 0,0 1-1,0-1 1,0 0 0,0 0 0,1 0-1,-1 1 1,0-1 0,0 0 0,0 0-1,0 1 1,0-1 0,0 0 0,0 0-1,0 0 1,0 1 0,0-1 0,0 0 0,0 0-1,0 1 1,0-1 0,0 0 0,0 0-1,0 1 1,0-1 0,0 0 0,-1 0-1,1 0 1,0 1 0,0-1 0,0 0-1,0 0 1,0 0 0,-1 1 0,-7 8-730,-12-4-3232,-9-4-6760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2:56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1 20121,'0'0'1585,"-93"119"-1569,68-61 16,0 5 304,6 4 416,1-1-543,1-5-97,-1-3-112,-3-8-657,2-13-2272,5-14-4707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2:57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19945,'0'0'1393,"126"97"-657,-61-59-320,5 3-368,1 1-48,-7-2-1392,-8-11-5171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2:57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73 9540,'0'0'10824,"-18"2"-8482,5 0-2293,8-2-21,0 0-1,0 0 1,0 0-1,0 1 0,0 0 1,0 0-1,0 1 1,1-1-1,-1 1 0,0 0 1,1 0-1,-1 1 1,1-1-1,0 1 0,0 0 1,0 0-1,0 0 1,0 1-1,1-1 0,-6 9 1,2 0 177,0 0 1,1 1-1,1-1 1,0 1-1,1 1 1,0-1 0,-2 18-1,6-28-186,-1 1-1,0 0 1,1-1-1,0 1 1,0 0-1,0 0 1,1-1-1,-1 1 0,1 0 1,0-1-1,0 1 1,0-1-1,0 1 1,1-1-1,-1 0 1,1 1-1,0-1 1,0 0-1,0 0 1,0 0-1,1 0 1,-1-1-1,1 1 1,0-1-1,0 1 1,0-1-1,0 0 0,0 0 1,0 0-1,0 0 1,6 1-1,1 0-35,-1 0-1,1-1 1,-1 0-1,1-1 1,0 0-1,0 0 1,0-1-1,0-1 0,-1 0 1,1 0-1,0 0 1,0-2-1,-1 1 1,0-1-1,1 0 1,-1-1-1,0 0 0,0-1 1,11-7-1,-13 7 11,-1 1-1,0-1 0,-1-1 1,1 1-1,-1-1 1,0 0-1,0 0 0,-1 0 1,0-1-1,0 0 0,0 1 1,-1-1-1,0-1 0,0 1 1,-1 0-1,0-1 1,0 1-1,-1-1 0,0 0 1,0 1-1,-1-1 0,0 0 1,-1 0-1,1 1 0,-3-10 1,1 10 8,0 0 0,-1 0 0,0 0 0,0 1 0,0-1 0,-1 1 0,0 0 0,0 0 1,-1 1-1,0-1 0,0 1 0,0 0 0,0 0 0,-1 0 0,0 1 0,0 0 0,-12-6 0,12 6-72,-1 1 0,0 0-1,-1 0 1,1 0 0,0 1 0,-1 0-1,0 0 1,1 1 0,-1 0-1,0 0 1,0 1 0,1 0-1,-1 0 1,0 1 0,0 0 0,-11 3-1,18-3-124,0-1-1,0 1 0,0-1 0,0 1 1,0 0-1,0-1 0,0 1 1,0 0-1,0 0 0,1-1 1,-1 1-1,0 0 0,0 0 1,1 0-1,-1 0 0,1 0 0,-2 2 1,4 12-6861,13-2-5898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2:58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 19449,'0'0'3794,"-33"117"-2338,33-46-671,0 4-321,6-1-272,13 2-80,-5-5-96,-1-2-16,-1-5-464,-2-10-1841,3-19-2658,3-20-8339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2:58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20009,'0'0'2463,"19"-8"-2165,65-24 295,-80 31-570,1 0 0,1 0 0,-1 1 0,0-1 0,0 1 0,0 0 0,0 1 0,0-1 0,0 1 0,0 0 1,0 0-1,0 0 0,0 1 0,0 0 0,-1 0 0,1 0 0,-1 0 0,1 1 0,-1 0 0,0 0 0,0 0 0,0 0 0,0 1 1,-1-1-1,1 1 0,4 7 0,-2-3-18,0 1 0,-1 0 0,1 1 0,-2-1 0,1 1 0,-1 0 0,-1 0-1,0 1 1,-1-1 0,3 19 0,-4-18 67,-1 1 0,-1-1-1,0 1 1,0-1-1,-1 1 1,-1-1-1,0 0 1,0 0 0,-1 0-1,0-1 1,-1 1-1,0-1 1,-1 0-1,-10 14 1,-7 4 282,-1-1 0,-1-2 0,-35 29-1,45-42-199,12-10-100,-1 0 0,1 1 0,0-1 0,0 1 0,0-1 0,1 1 0,-1 0 0,1 0 0,-1 0 0,1 0 0,0 1 0,0-1 0,0 0 0,-2 7 0,4-9-48,1-1 1,-1 1 0,0-1 0,0 1-1,0-1 1,0 1 0,1-1 0,-1 1-1,0-1 1,1 1 0,-1-1 0,0 1-1,1-1 1,-1 0 0,0 1-1,1-1 1,-1 0 0,1 1 0,-1-1-1,1 0 1,-1 1 0,1-1 0,-1 0-1,1 0 1,-1 0 0,1 1 0,-1-1-1,1 0 1,-1 0 0,1 0 0,-1 0-1,1 0 1,25 2 35,-20-2-2,53 1 216,-1-2 0,112-18 1,110-42-381,-97 19-1319,-169 39 955,2-1-26,-3 4-3750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2:58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0 5170,'0'0'16373,"-16"21"-15684,4-6-469,-3 4 145,1 0 1,1 0 0,1 2 0,0-1-1,-14 40 1,13-23-74,3-1 0,1 2 0,2-1 0,1 1 0,2 1 0,2 61 0,2-92-273,0 1 0,1-1 0,0 0 0,1 1 0,0-1 0,0 0 0,0 0 0,1 0 0,1-1 0,-1 1 1,1-1-1,0 0 0,1 0 0,0 0 0,0 0 0,0-1 0,1 0 0,0 0 0,0 0 0,1-1 0,0 0 1,-1 0-1,2-1 0,-1 0 0,0 0 0,1-1 0,0 0 0,0 0 0,0 0 0,0-1 0,13 1 0,1 1-22,0-1 0,0-1 0,0-1 0,1-1 0,-1-1 0,0-1 0,0-2 0,0 1 0,0-2-1,40-15 1,-52 16-12,0 0 0,-1 0-1,1-1 1,-1 0 0,0-1 0,0 0-1,-1-1 1,0 1 0,0-2 0,0 1-1,-1-1 1,0 0 0,-1 0-1,0-1 1,0 0 0,-1 0 0,0-1-1,0 1 1,-1-1 0,-1 0-1,1 0 1,-2 0 0,1-1 0,1-19-1,-4 17 9,-1 1 0,-1-1 0,1 1-1,-2 0 1,0-1 0,0 1 0,-1 0-1,-1 0 1,0 1 0,-1 0 0,0-1 0,0 2-1,-1-1 1,-1 1 0,1 0 0,-2 1-1,-12-12 1,2 3-12,-1 0 1,-1 2-1,0 0 0,-1 1 0,-1 2 1,-1 0-1,-32-12 0,42 19-127,-1 1-1,0 1 1,0 1-1,0 0 1,0 0-1,0 2 1,-1 0-1,1 1 1,-17 1 0,31-1-55,0 1 1,0-1 0,-1 0 0,1 0 0,0 0 0,0 1-1,0-1 1,-1 1 0,1-1 0,0 1 0,0-1 0,0 1-1,0-1 1,0 1 0,0 0 0,0 0 0,0 0 0,-1 1 0,3 12-5626,13 3-4963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2:59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295 110 17256,'0'0'5803,"-25"6"-4486,2-1-1061,8-2-108,0 0-1,1 1 0,0 0 1,0 1-1,0 1 0,0 0 0,1 1 1,0 0-1,-20 16 0,25-16-44,0 0 0,0 1 0,1 0-1,0 0 1,1 1 0,0 0 0,0 0-1,0 0 1,2 1 0,-1 0 0,1 0-1,-5 17 1,8-22-91,0 0 1,1 0-1,-1 0 0,1 0 1,0 0-1,0 0 0,0 0 0,1 0 1,0 0-1,0-1 0,0 1 1,0 0-1,1 0 0,0-1 1,0 1-1,0-1 0,0 1 0,1-1 1,0 0-1,0 0 0,0 0 1,0-1-1,1 1 0,-1-1 1,1 1-1,0-1 0,0 0 0,0-1 1,7 4-1,6 3 9,0-2 0,1 0 1,0-2-1,0 0 0,0 0 0,0-2 0,29 2 0,-4-2-42,-1-3 1,53-6-1,-76 4-63,-1-1 0,0-1 0,0-1 0,-1 0 1,0-1-1,0-1 0,0-1 0,0 0 0,-1-1 0,-1-1 0,22-17 1,-31 22 78,-1 0 1,1 0 0,-1-1 0,0 0 0,-1 1 0,1-2 0,-1 1 0,0 0 0,-1-1 0,1 0 0,-1 0 0,-1 0 0,1 0 0,-1 0 0,-1 0 0,1-1 0,-1 1 0,0-1 0,-1 1 0,0-1 0,0 1 0,-1-1 0,0 1 0,0-1 0,0 1 0,-1 0 0,0-1 0,-1 1 0,0 0 0,-5-10 0,1 4 10,-1 1 0,0 1 0,-1-1 0,0 1 0,-1 0-1,0 1 1,-1 1 0,0-1 0,0 2 0,-1-1 0,0 2 0,-1-1 0,1 2 0,-2 0 0,-19-7 0,18 8-20,0 0 1,0 1-1,-1 1 0,1 1 0,-1 0 0,0 1 0,0 0 0,1 1 0,-1 1 0,0 1 1,0 0-1,1 1 0,-30 10 0,39-11-132,0 1 1,0 0-1,1 0 0,-1 0 1,1 1-1,0 0 0,-6 6 1,8-8-255,1 1 0,-1-1 0,1 1 0,0 0 0,1 0 0,-1 0 0,0 0 0,-1 6 0,-1 20-6859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4:02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 10533,'0'0'5218,"16"-3"-5196,67-7 57,1 4 1,89 5 0,73-4 585,-113-4-492,338-30-149,-449 36 208,0 1-1,0 1 1,0 1-1,0 1 1,0 1-1,-1 1 0,23 6 1,-10-2-6,-1-2-1,1-1 1,58-1 0,107-14 1027,-94 3-1643,-46 4 387,-58 4 139,-1 0-66,0-1-1,0 1 0,0-1 0,0 1 1,0-1-1,0 1 0,-1-1 0,1 1 1,0-1-1,0 1 0,0-1 0,0 1 1,-1 0-1,1-1 0,0 1 0,0-1 1,-1 1-1,1-1 0,0 1 0,-1 0 1,1-1-1,-1 1 0,1 0 0,0-1 1,-1 1-1,0-1 0,-15-1-2249,4 0-1485,-20-6-10504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4:02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0 20617,'0'0'561,"-97"116"127,60-64 336,2 2-143,6 2 31,6 0-463,4-2-305,7-4-80,1-3-64,3-8 0,2-5-321,4-12-1759,2-11-2130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1:13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21274,'0'0'5858,"-6"98"-5121,0-25-305,2 11-256,4 4-32,0 5-48,0 0-96,0-4-48,0 1-640,-9-6-1361,-9-8-5106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4:03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20169,'0'0'3730,"100"133"-2994,-48-94-512,3-2-112,8-3-112,1-8-48,0-9-2273,-2-10-4978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4:03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21482,'0'0'3553,"-21"123"-3008,23-67-353,11 2-80,1-2-96,-2-4-16,-1-7-32,-1-8-945,1-9-2064,-3-13-3698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4:04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20361,'0'0'2911,"19"17"-1654,124 113 239,-61-47-949,15 14-272,-97-96-260,0-1 0,1 1 0,-1-1 0,1 1 0,-1-1 0,0 1 0,1-1 0,-1 1 0,1-1 0,-1 1 0,1-1 0,-1 0 0,1 1 0,0-1 0,-1 0 0,1 1 0,-1-1 0,1 0 0,0 0 0,-1 0 0,1 1 1,0-1-1,-1 0 0,1 0 0,0 0 0,-1 0 0,1 0 0,0 0 0,-1 0 0,1-1 0,0 1 0,-1 0 0,1 0 0,0 0 0,-1-1 0,1 1 0,-1 0 0,1-1 0,-1 1 0,1 0 0,-1-1 0,1 1 0,-1-1 0,1 1 0,-1-1 0,1 1 0,-1-1 0,1 1 0,-1-1 0,0 1 0,1-1 0,-1 0 0,0 1 0,0-1 0,0 0 0,1 1 0,-1-1 0,0 1 0,0-2 0,3-52 806,-3 35-854,0 6 45,2 1-22,-1 0 0,-1 0 1,0-1-1,-1 1 0,0 0 0,-1 0 0,0 0 0,0 0 0,-2 0 1,-7-18-1,11 29-809,9 2-5440,14 10-1246,9 4-3791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4:04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98 153 19529,'0'0'6205,"-13"9"-5730,9-7-444,-2 2-6,1-1 1,-1 1-1,1 0 1,0 0-1,0 0 1,1 1-1,-1-1 1,1 1-1,0 1 1,0-1-1,0 0 1,1 1-1,0 0 1,0 0-1,0-1 1,1 2-1,0-1 1,-2 13-1,2-12-6,2-1 0,-1 1 1,1 0-1,0 0 0,0 0 0,1 0 0,2 10 0,-2-15-13,0-1-1,0 1 1,0 0-1,0 0 1,1-1 0,-1 1-1,1-1 1,-1 1-1,1-1 1,-1 0 0,1 0-1,0 1 1,-1-1-1,1 0 1,0 0 0,0-1-1,0 1 1,0 0-1,0-1 1,0 1 0,0-1-1,0 1 1,0-1-1,0 0 1,0 0 0,0 0-1,3-1 1,2 2 7,0-1 0,0-1 1,0 1-1,0-1 0,-1-1 0,1 1 1,0-1-1,-1 0 0,1-1 1,-1 1-1,0-1 0,0 0 1,0-1-1,0 0 0,-1 0 0,1 0 1,-1 0-1,0-1 0,0 0 1,-1 0-1,1 0 0,-1-1 0,0 1 1,6-13-1,-4 3-3,1 1-1,-2-2 0,0 1 1,-1 0-1,-1-1 1,0 0-1,-1 0 1,-1 0-1,0-26 1,-1 40-60,0 0 0,0 0 0,0 0 1,0 0-1,0 0 0,-1 0 0,1 0 1,-1 1-1,1-1 0,-1 0 0,1 0 1,-1 0-1,0 0 0,0 1 0,0-1 0,0 0 1,0 1-1,0-1 0,-1 1 0,1-1 1,0 1-1,-1 0 0,1-1 0,-1 1 1,0 0-1,1 0 0,-1 0 0,0 0 1,1 0-1,-1 1 0,0-1 0,0 1 1,0-1-1,0 1 0,0-1 0,0 1 1,0 0-1,0 0 0,-2 0 0,4 0-109,0 0-1,-1 0 1,1 0 0,0 0-1,0 0 1,-1 0-1,1 0 1,0 0-1,0 0 1,-1 0 0,1 0-1,0 0 1,0 0-1,-1 0 1,1 0-1,0 0 1,0 0 0,-1 0-1,1 1 1,0-1-1,0 0 1,0 0-1,-1 0 1,1 0-1,0 0 1,0 1 0,0-1-1,-1 0 1,1 0-1,0 1 1,0-1-1,0 0 1,0 0 0,0 0-1,0 1 1,0-1-1,-1 0 1,1 0-1,0 1 1,0-1 0,0 0-1,0 0 1,0 1-1,0-1 1,0 0-1,0 0 1,0 1-1,0-1 1,0 0 0,1 1-1,-1-1 1,0 0-1,0 1-26,0 12-7268</inkml:trace>
  <inkml:trace contextRef="#ctx0" brushRef="#br0" timeOffset="1">545 0 19929,'0'0'4194,"-33"105"-3073,33-59-561,0 8-336,0 0-160,0-7-32,0-2-32,0-8 0,0-9-480,4-8-3106,7-16-4546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4:04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2881,'0'0'20033,"5"-1"-19856,2 0-125,0 0 0,1 0 0,-1 1 0,0 1 1,1-1-1,-1 1 0,0 0 0,0 1 1,0-1-1,0 2 0,0-1 0,0 1 0,10 5 1,-13-6-51,0 0 0,0 0 0,0 0 0,0 1 0,0 0 0,0 0 0,-1 0 1,0 0-1,1 1 0,-1-1 0,0 1 0,-1 0 0,1 0 0,-1 0 0,1 0 0,-1 0 0,0 0 1,-1 1-1,1-1 0,-1 1 0,0-1 0,0 1 0,0 5 0,-1-3 87,0 1-1,0 0 1,-1 0-1,0-1 1,-1 1-1,0 0 1,0-1-1,0 1 1,-1-1-1,0 0 1,-1 0-1,1 0 1,-1-1-1,-1 1 1,1-1-1,-8 8 1,-5 6 169,11-14-198,-1 1 1,1 0 0,1 1-1,-1-1 1,1 1 0,0 0-1,1 0 1,0 1 0,0-1-1,1 1 1,0 0 0,0 0-1,-1 14 1,4-22-57,0 0 0,0 0 0,0 0 0,1 0 0,-1 0 1,0-1-1,1 1 0,-1 0 0,0 0 0,1 0 0,-1 0 0,1-1 0,0 1 0,-1 0 0,1 0 0,0-1 0,-1 1 0,1 0 0,0-1 0,0 1 0,-1-1 1,1 1-1,0-1 0,0 0 0,0 1 0,0-1 0,0 0 0,-1 1 0,1-1 0,0 0 0,0 0 0,2 0 0,37 2 131,-27-3-89,6 1 2,0-2 0,0 0-1,-1-1 1,1-1 0,-1-1 0,23-8 0,102-54-631,-98 43-354,-24 15-3417,-9 8-5893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4:06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 16648,'0'0'6125,"-16"18"-5172,-49 63-337,59-71-561,0-1 0,1 1 0,0 1 0,0-1 0,1 1 0,1 0 0,-1 0 1,2 0-1,0 0 0,0 0 0,1 1 0,0-1 0,1 1 0,2 17 0,-1 0 87,-1-20-98,0 0 0,1 0-1,0 0 1,0 0 0,1 0 0,1 0-1,-1 0 1,2-1 0,-1 1-1,1-1 1,0 0 0,1 0 0,-1 0-1,2-1 1,-1 0 0,1 0 0,0 0-1,0-1 1,1 1 0,0-2-1,0 1 1,1-1 0,-1 0 0,1 0-1,0-1 1,1 0 0,-1-1 0,1 0-1,-1 0 1,1 0 0,0-1-1,0-1 1,0 0 0,0 0 0,14 0-1,-17-1-29,0 0 0,0 0 0,0-1 0,0 1 0,0-1 0,0-1 0,0 1-1,0-1 1,0 0 0,-1 0 0,1-1 0,-1 0 0,1 0 0,-1 0 0,0 0 0,0-1-1,0 0 1,-1 0 0,0 0 0,1-1 0,-1 1 0,-1-1 0,1 0 0,-1 0 0,0 0-1,0-1 1,0 1 0,-1-1 0,0 0 0,0 1 0,0-1 0,-1 0 0,2-12 0,-2 1 99,0 1 0,-1-1 0,-1 0 1,-1 1-1,0-1 0,-1 1 0,-1 0 1,-1 0-1,0 0 0,-11-23 0,11 28-132,0-1 460,5 12-450,0 0 1,0 0-1,0 0 1,0-1-1,0 1 0,0 0 1,0 0-1,0 0 1,0 0-1,0 0 0,0 0 1,0-1-1,0 1 1,0 0-1,1 0 1,-1 0-1,0 0 0,0 0 1,0 0-1,0 0 1,0 0-1,0-1 0,0 1 1,0 0-1,0 0 1,0 0-1,1 0 0,-1 0 1,0 0-1,0 0 1,0 0-1,0 0 0,0 0 1,0 0-1,0 0 1,1 0-1,-1 0 1,0 0-1,0 0 0,0 0 1,0 0-1,0 0 1,0 0-1,1 0 0,-1 0 1,0 0-1,0 0 1,0 0-1,0 0 0,0 0 1,0 0-1,0 0 1,1 0-1,-1 0 0,0 0 1,0 0-1,0 0 1,0 1-1,59 8-4895,-24-8-5295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4:07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50 20617,'0'0'502,"-3"16"-297,-7 61 528,3 0-1,3 0 0,4 0 0,3 1 0,3-1 0,22 99 0,-21-149-686,-7-27-41,0 0-1,0 0 1,0-1-1,0 1 0,0 0 1,0 0-1,0 0 1,0 0-1,0 0 1,0 0-1,0 0 1,0-1-1,0 1 1,0 0-1,0 0 1,0 0-1,0 0 0,0 0 1,0 0-1,0 0 1,0 0-1,0 0 1,1-1-1,-1 1 1,0 0-1,0 0 1,0 0-1,0 0 0,0 0 1,0 0-1,0 0 1,0 0-1,0 0 1,0 0-1,1 0 1,-1 0-1,0 0 1,0 0-1,0 0 1,0 0-1,0 0 0,0 0 1,0 0-1,0 0 1,1 0-1,-1 0 1,0 0-1,0 0 1,0 0-1,0 0 1,0 0-1,0 0 0,0 0 1,0 0-1,1 0 1,-1 0-1,1-48 501,-1 42-491,-1-38 28,-3 0 0,-2 1-1,-1-1 1,-3 1 0,-23-66-1,2 28-16,-79-145-1,100 213-44,7 22-62,7 28-61,-3-33 143,14 67 42,49 135 0,-10-40 61,-43-122-67,3 11-52,-10-45 110,-5-22 141,-4-15-152,-2 0 1,-14-38-1,-4-13-66,0-22-3,5 0 0,-10-121 1,35 271-138,1 0 0,17 61 0,2-10 261,-5 2 0,15 186 0,-39-316-73,0 0 1,-2-1 0,-16-45-1,-8-31-36,4-47-23,-10-45-20,33 294-312,13 40 414,36 181 0,-39-298-85,-4-44 48,0-423 193,-3 343-336,2 165 209,3-1-1,21 102 1,9-21-1744,7-3-6869,-18-65-10283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4:11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58 5026,'0'0'16920,"0"0"-16891,0 0 1,0 0-1,-1 0 0,1-1 1,0 1-1,0 0 0,0 0 0,0 0 1,0 0-1,0-1 0,0 1 1,-1 0-1,1 0 0,0 0 1,0-1-1,0 1 0,0 0 0,0 0 1,0 0-1,0-1 0,0 1 1,0 0-1,0 0 0,0 0 1,0-1-1,0 1 0,0 0 0,0 0 1,0 0-1,1-1 0,-1 1 1,0 0-1,0 0 0,0 0 1,0 0-1,0-1 0,0 1 0,0 0 1,1 0-1,-1 0 0,0 0 1,0 0-1,0-1 0,0 1 1,1 0-1,-1 0 0,0 0 0,0 0 1,0 0-1,1 0 0,-1 0 1,0 0-1,0 0 0,0 0 1,1 0-1,-1 0 0,10 2 162,-1 2 1,1-1-1,-1 1 0,0 1 1,0 0-1,14 10 0,12 6 260,9 0-235,0-2 0,1-2 0,1-2 0,0-2-1,1-2 1,79 8 0,293-5-96,-314-15-43,1140-74-160,-864-1-54,-284 51 133,0 4 0,2 4 1,109-4-1,-178 23 11,-24-1-9,0 0 0,0 0-1,0-1 1,0 0 0,-1-1-1,1 1 1,0-1 0,8-2 0,-13 2 56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4:11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22010,'0'0'1809,"-9"0"-8244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4:29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12982,'0'0'11504,"2"-8"-10685,-1 2-807,5-18 675,-4 23-306,-1 18-202,2 35 391,3 0 0,19 83-1,-5-35-98,-1 20 123,-11-54-278,3 0 1,3-2-1,25 69 0,-32-119 166,-3-8-1225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1:15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0 20601,'0'0'5438,"-13"9"-5049,4-2-345,1-1-1,-1 1 1,1 1 0,1 0 0,-1 0-1,1 0 1,1 1 0,-1 0-1,1 0 1,1 1 0,0-1-1,0 1 1,1 1 0,1-1-1,-5 16 1,7-17-14,-1 0 0,2 0 0,-1 1 0,1-1 1,1 0-1,-1 0 0,2 0 0,-1 0 0,1 0 0,5 14 0,-4-18-24,-1 0 0,1 1-1,1-1 1,-1-1 0,1 1 0,0 0 0,0-1-1,0 0 1,1 0 0,0 0 0,0 0 0,0-1-1,0 1 1,0-2 0,0 1 0,11 4 0,2-1-59,-1-1 1,1-1 0,0 0-1,0-1 1,0-1-1,0-1 1,0 0 0,22-3-1,-29 1-1,0 0-1,1-1 1,-1 0-1,0-1 0,0 0 1,0 0-1,0-2 1,-1 1-1,1-1 1,-1-1-1,0 1 1,-1-2-1,17-13 0,-21 14 70,0 1-1,-1 0 0,0-1 0,0 0 0,-1 0 0,1 0 0,-1 0 0,-1 0 1,1-1-1,-1 1 0,0-1 0,-1 0 0,1 0 0,-1 0 0,-1 1 0,1-1 1,-1 0-1,0 0 0,-1 0 0,0 0 0,0 0 0,-2-7 0,1 7-10,-1-1 0,1 1 0,-2 0 0,1-1-1,-1 1 1,0 1 0,0-1 0,-1 1 0,1-1-1,-2 1 1,1 1 0,-1-1 0,1 1 0,-2 0 0,1 0-1,0 0 1,-1 1 0,-13-6 0,3 4-10,0 1 0,-1 1 0,1 0 0,-1 1 0,0 1 0,0 1 0,0 1 0,-29 2 0,13 2-253,-1 1 1,0 2-1,-47 15 0,-24 19-3252,9 6-4009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4:30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0 19145,'0'0'5239,"-7"17"-4427,6-16-788,-15 32 424,2 1 0,1 0 0,-15 64 0,23-69-231,1-1 0,2 1 0,1 0 0,1-1 0,1 1 0,9 46-1,-8-70-202,-1-1 0,1 1 0,0-1-1,1 1 1,-1-1 0,1 0 0,0 0 0,0 0-1,0 0 1,0 0 0,1-1 0,0 1-1,-1-1 1,1 0 0,0 0 0,1-1-1,-1 1 1,0-1 0,1 0 0,0 0 0,-1 0-1,1-1 1,0 1 0,0-1 0,0-1-1,0 1 1,0-1 0,-1 1 0,1-1-1,6-1 1,-2 1 2,-1-1 1,0 0-1,1 0 0,-1-1 1,0 0-1,0-1 0,0 0 1,-1 0-1,1 0 0,-1-1 1,1 0-1,-1 0 0,0-1 1,-1 0-1,1 0 0,-1-1 0,7-7 1,-8 6-11,-1 0 0,1-1 1,-1 0-1,0 1 1,-1-1-1,0-1 0,0 1 1,-1 0-1,0-1 0,0 1 1,-1-1-1,0 0 0,-1 1 1,0-1-1,0 0 0,-1 0 1,0 1-1,0-1 1,-1 1-1,0-1 0,-4-9 1,3 11-14,0-1 1,-1 1-1,1 0 1,-1 0 0,-1 1-1,1-1 1,-1 1 0,-1 0-1,1 0 1,-1 1-1,0 0 1,0 0 0,0 0-1,-1 1 1,0-1-1,1 2 1,-2-1 0,1 1-1,0 0 1,-1 0 0,1 1-1,-1 0 1,-10-1-1,2 1-86,-1 1 0,1 1-1,-1 0 1,1 1 0,0 1-1,-1 1 1,1 0 0,0 1-1,-29 11 1,29-7-740,0 0 0,0 0 0,1 2 0,0 0 1,-18 16-1,-18 25-9140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4:32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5 11061,'0'0'12955,"0"-5"-11738,0 240 2646,0 435-571,-10-665-4658,-17 2-1432,-19 4-2664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4:39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72 10101,'0'0'8796,"-1"-1"-8682,0 0 0,0 0 1,0 0-1,0 0 1,0 1-1,0-1 0,0 0 1,-1 1-1,1-1 1,0 1-1,0 0 0,-1-1 1,1 1-1,0 0 0,-3-1 1,-4 9-24,0-1 0,1 1 0,0 0 0,0 0 0,1 1-1,0 0 1,-6 14 0,1-5 102,2-3-59,1 1-1,0 0 1,1 0 0,1 1-1,1-1 1,0 1 0,1 1-1,1-1 1,0 1-1,2-1 1,0 25 0,1-38-114,0 1-1,0-1 1,1 0 0,0 1 0,0-1 0,0 0 0,0 0 0,1 0 0,0 0 0,-1 0 0,1 0 0,1 0-1,-1 0 1,1-1 0,-1 1 0,1-1 0,4 4 0,-1-2 8,-1-1 1,1 0 0,0 0-1,0 0 1,1-1-1,-1 0 1,1 0-1,-1-1 1,1 0-1,9 2 1,-7-2-8,0 0 0,-1-1 0,1 0 1,0-1-1,0 0 0,0 0 0,0-1 0,0 0 1,0-1-1,0 0 0,-1 0 0,1-1 0,-1 0 1,1-1-1,-1 1 0,0-1 0,12-9 0,-9 3-2,-2 1 0,1-1 0,-1-1-1,-1 0 1,0 0 0,0-1-1,-2 1 1,1-2 0,-1 1-1,-1-1 1,0 0 0,-1 0-1,0 0 1,3-25 0,-6 28-7,-1 1 0,1-1 0,-2 1 0,1-1 0,-1 1-1,-1-1 1,0 1 0,0 0 0,-1 0 0,0-1 0,0 2 0,-1-1 0,0 0 0,-1 1 0,0 0 0,0 0 0,-1 0 0,0 1 0,0 0 0,-1 0 0,0 0-1,-9-6 1,5 4 6,-1 1 0,0 1-1,-1 0 1,0 1 0,0 0-1,-19-6 1,27 11-27,1-1-1,0 1 1,-1 0 0,1 0-1,-1 1 1,1-1 0,-1 1-1,0 0 1,1 0 0,-1 0-1,1 1 1,-1 0 0,1 0-1,-1 0 1,1 0 0,0 1 0,0 0-1,-1-1 1,1 2 0,0-1-1,1 0 1,-1 1 0,0 0-1,-3 3 1,-7 12-1169,0 1-1,-17 31 1,-1 5-4206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4:40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17 7043,'0'0'16501,"-2"-5"-15751,-4-6-273,3 13-110,6 28 145,14 53 381,119 468 2623,-113-468-2724,-23-82-679,3-1-149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4:42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15911,'0'0'8746,"13"37"-6930,1 58-672,-4 1-1,-5 190 1,-3-40 17,14-66-494,-28-181-5699,-13-6-2763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4:45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 18056,'0'0'6617,"-18"8"-5934,7-3-593,3-2-40,0 1-1,1-1 1,-1 1-1,1 0 1,0 1-1,0 0 1,0 0-1,1 1 1,0-1 0,0 2-1,0-1 1,1 0-1,0 1 1,0 0-1,-6 13 1,-2 14 163,1 2 0,2-1 0,1 1 0,2 0 0,1 1 0,2 0 1,2 0-1,3 40 0,-1-67-176,0 0 1,1 0 0,0-1-1,1 1 1,0-1-1,1 1 1,-1-1-1,2 0 1,0 0 0,0 0-1,0 0 1,11 15-1,-10-18-17,0-1 1,1 0-1,-1 0 0,1 0 0,0-1 0,0 1 0,0-1 0,1-1 1,-1 1-1,1-1 0,0 0 0,0-1 0,0 0 0,0 0 1,0 0-1,1-1 0,11 1 0,-5-2-4,0 0 0,1 0 0,-1-1 0,0-1 0,0-1 0,0 0 0,0-1 0,0 0 0,-1-1 0,1 0-1,-1-1 1,-1-1 0,1 0 0,-1-1 0,-1 0 0,1 0 0,11-13 0,-14 12-6,0 0 1,-1 0-1,-1-1 0,1 0 0,-2-1 0,1 0 1,-1 0-1,-1 0 0,0 0 0,-1-1 0,0 0 1,-1 0-1,0 0 0,-1 0 0,0-1 0,-1 1 1,0 0-1,-1-1 0,0 1 0,-3-15 1,1 18-11,1 0 0,-2 1 1,1-1-1,-1 1 1,0 0-1,-1 0 1,0 0-1,0 0 1,-1 1-1,1 0 1,-2-1-1,1 2 1,-1-1-1,-10-9 1,7 9 10,0 1 0,-1-1 0,0 1 0,0 1 0,0 0 0,-1 0 0,0 1 0,0 1 0,0 0 0,-14-3 0,9 4-93,1 0-1,0 1 1,0 1-1,-1 0 0,1 1 1,0 0-1,0 2 1,0-1-1,0 2 0,0 0 1,0 1-1,1 0 1,0 2-1,0-1 0,1 1 1,-23 17-1,-7 19-2795,12-1-3942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4:47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8 16023,'0'0'7172,"0"-7"-5702,0 7-1462,0 0 0,0 0 0,0 0 0,0 0 1,0 0-1,0 0 0,0 1 0,0-1 0,0 0 0,0 0 0,-1 0 0,1 0 0,0 0 0,0 0 0,0 0 0,0 0 0,0 0 0,0 0 0,0 0 0,0 0 0,0 0 0,-1 0 0,1 0 0,0 0 0,0 0 0,0 0 0,0 0 0,0 0 0,0 0 0,0 0 0,0 0 1,0 0-1,-1 0 0,1 0 0,0 0 0,0 0 0,0 0 0,0 0 0,0 0 0,0 0 0,0 0 0,0-1 0,0 1 0,0 0 0,0 0 0,-1 0 0,1 0 0,0 0 0,0 0 0,0 0 0,0 0 0,0 0 0,0 0 0,0 0 0,0-1 0,0 1 0,0 0 1,-10 16 120,0 1 1,2-1 0,0 2-1,1-1 1,0 1-1,2 0 1,0 1 0,1-1-1,0 1 1,2 0 0,0 0-1,2 34 1,1-44-99,0 0 0,0 0 0,0 0-1,1 0 1,0-1 0,1 1 0,0-1-1,0 0 1,1 1 0,0-1 0,1-1 0,-1 1-1,2-1 1,-1 0 0,1 0 0,0 0-1,0-1 1,1 0 0,-1 0 0,1-1 0,1 1-1,-1-2 1,1 1 0,0-1 0,0 0 0,0-1-1,1 1 1,-1-2 0,12 3 0,2-1-7,-1-1 1,0-1 0,1-1-1,0-1 1,-1 0 0,1-2 0,-1-1-1,0 0 1,23-8 0,-28 7-9,1-2 0,-1 0 0,0-1 0,0-1 0,-1 0 0,0-1 0,0-1 0,-1 0 1,0-1-1,-1 0 0,19-21 0,-28 27-12,1-1 0,-1 1 1,0-1-1,0 0 0,-1 0 0,0-1 1,0 1-1,0 0 0,-1-1 0,0 0 0,0 1 1,-1-1-1,1 0 0,-2 0 0,1 0 1,-1 0-1,0 0 0,0 0 0,-1 0 1,0 0-1,0 0 0,-1 0 0,0 0 0,0 1 1,0-1-1,-1 1 0,0-1 0,0 1 1,-1 0-1,0 0 0,0 1 0,0-1 1,-1 1-1,1 0 0,-1 0 0,-1 0 0,1 1 1,-1-1-1,1 2 0,-12-7 0,2 3-19,-2 1 0,1 1 0,-1 0 0,0 1 0,0 1 0,0 0-1,0 1 1,0 1 0,-1 1 0,1 0 0,-28 5 0,39-4-9,1 1 1,-1-1-1,1 1 1,-1 0-1,1 1 1,0-1-1,0 1 1,0 0-1,-7 5 1,11-7-105,0 0 0,0 0 0,0 0 0,0 0 0,0 0 0,0 1 0,0-1 0,0 0-1,0 0 1,1 1 0,-1-1 0,0 1 0,1-1 0,-1 0 0,1 1 0,0-1 0,-1 3 0,1-3-215,1 1 0,-1-1 0,0 1-1,1-1 1,-1 1 0,1-1 0,-1 0 0,1 1-1,0-1 1,0 0 0,0 1 0,0-1 0,0 0-1,0 0 1,0 0 0,0 0 0,0 0 0,0 0 0,0 0-1,1 0 1,1 0 0,36 17-13034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4:49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34 9620,'0'0'12171,"-8"0"-11031,4 0-1051,1 0 0,-1 0 0,1 1 1,-1-1-1,1 1 0,-1-1 1,1 1-1,0 0 0,-1 1 1,1-1-1,0 0 0,0 1 0,-3 2 1,1 0-11,0 0 0,0 1 0,1-1 0,-1 1 0,1 0-1,0 0 1,1 1 0,-5 6 0,-1 7 120,0 1-1,1 0 1,0 0-1,2 0 1,1 1-1,0 0 1,2 1-1,0-1 1,1 43-1,2-60-186,0 0-1,1 0 0,-1 0 1,1 0-1,0-1 0,0 1 1,1 0-1,-1 0 0,1-1 1,-1 1-1,1-1 0,1 1 0,-1-1 1,0 0-1,1 0 0,-1 0 1,1 0-1,0 0 0,0-1 1,0 1-1,0-1 0,1 0 1,-1 0-1,0 0 0,1 0 1,0-1-1,-1 1 0,1-1 1,0 0-1,0 0 0,0-1 1,4 1-1,5 1 17,1 0 1,-1-1-1,0-1 1,1 0-1,-1-1 1,0 0-1,1-2 0,20-5 1,-25 5-27,1-1-1,-1-1 1,0 0-1,-1 0 1,1-1 0,-1 0-1,0-1 1,-1 1-1,1-1 1,-1-1 0,-1 1-1,1-1 1,-1-1-1,-1 1 1,0-1 0,0 0-1,0 0 1,-1 0 0,-1-1-1,1 0 1,-2 1-1,3-13 1,-3 13-8,0 0-1,-1 0 1,0 0 0,0 0 0,-1-1-1,0 1 1,-1 0 0,0-1-1,0 1 1,-1 0 0,0 0 0,-1 0-1,0 0 1,0 1 0,-1-1-1,0 1 1,-1-1 0,1 2 0,-2-1-1,1 0 1,-1 1 0,0 0-1,-1 0 1,-9-7 0,12 11 1,0 0 0,-1 0 1,1 0-1,-1 1 0,1 0 1,-1 0-1,0 0 0,0 1 0,0 0 1,0 0-1,0 0 0,0 0 0,-1 1 1,1 0-1,0 0 0,0 0 1,0 0-1,0 1 0,0 0 0,0 0 1,-9 4-1,8-2-20,-1 0 0,1 0 0,0 1 0,-1 0 0,2 0 0,-1 1 1,1 0-1,-1 0 0,1 0 0,1 0 0,-1 1 0,1 0 0,0 0 0,-6 11 0,4-3-672,0 0 0,1 1 0,1 0-1,0 0 1,-2 23 0,-1 23-5973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4:50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421 79 15815,'0'0'9023,"-6"1"-8503,3-1-498,1 0 1,0 1-1,-1 0 0,1-1 0,0 1 1,0 0-1,-1 0 0,1 0 0,0 0 0,0 1 1,0-1-1,0 1 0,1-1 0,-1 1 0,0 0 1,0-1-1,-2 5 0,-1 1 45,1 0 1,-1 1-1,1 0 0,1 0 1,-4 9-1,1 4 144,0-1 1,2 1-1,-5 41 0,9-55-195,-1 0 5,1-1 0,0 0-1,0 1 1,0-1 0,1 0 0,2 8 0,-3-13-16,1 1-1,0 0 1,-1-1-1,1 1 1,0-1-1,0 0 1,0 1 0,0-1-1,0 0 1,1 1-1,-1-1 1,0 0-1,1 0 1,-1 0 0,1 0-1,-1 0 1,1 0-1,-1-1 1,1 1-1,-1 0 1,1-1 0,0 1-1,-1-1 1,1 0-1,0 1 1,3-1-1,2 1 1,0-1 0,0 0-1,0 0 1,0-1-1,0 0 1,0 0 0,0-1-1,0 0 1,0 0-1,0 0 1,-1-1 0,1 0-1,-1 0 1,0-1-1,0 1 1,0-1 0,-1-1-1,1 1 1,-1-1-1,0 0 1,0 0 0,0-1-1,-1 1 1,0-1-1,4-7 1,-3 4-3,-1 0 1,0 0-1,0 0 1,-1-1-1,0 1 0,0-1 1,-1 0-1,-1 0 1,0 0-1,0 0 0,-1 0 1,0 0-1,0 0 1,-2 1-1,1-1 0,-1 0 1,-5-17-1,5 22-10,-1 0 0,1 0 0,0 0 0,-1 0 0,0 1 0,0-1 0,-1 1 0,1 0 0,-1 0 0,0 0 0,0 0 0,0 1 0,-1 0 0,-6-5 0,3 4 4,-1 0-1,1 1 0,-1 0 0,0 0 1,0 1-1,0 0 0,-18-1 1,2 2-188,0 1-1,0 2 1,0 0 0,0 2 0,-35 10 0,-46 21-3762,0 5-5399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5:09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21274,'0'0'4060,"-4"20"-3299,0 2-581,0-5-92,1-1-1,0 1 1,2 0-1,0 0 0,1 0 1,2 19-1,6 9 151,2-1-1,18 49 1,10 38-97,-28-63-47,-9-50-99,2 0-1,0 0 1,1 0-1,10 27 0,-14-45-114,0 1-1,1 0 1,-1-1-1,1 1 0,-1 0 1,1-1-1,-1 1 1,1-1-1,-1 1 0,1 0 1,-1-1-1,1 0 0,0 1 1,-1-1-1,1 1 1,0-1-1,-1 0 0,1 1 1,0-1-1,0 0 1,-1 0-1,1 0 0,0 0 1,0 1-1,0-1 1,-1 0-1,1 0 0,0 0 1,0-1-1,-1 1 1,1 0-1,0 0 0,0 0 1,-1 0-1,1-1 0,0 1 1,0 0-1,-1-1 1,1 1-1,0-1 0,-1 1 1,1-1-1,-1 1 1,1-1-1,-1 1 0,1-1 1,-1 1-1,1-1 1,-1 0-1,1 1 0,-1-1 1,1-1-1,22-33-6999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1:12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9 18697,'0'0'2190,"-20"8"-1576,14-6-582,-9 3 150,0 1 1,1 0-1,0 1 1,0 0-1,0 2 1,1-1-1,0 2 0,1 0 1,-14 13-1,6-1 324,2 1-1,0 2 0,-28 49 1,40-64-415,1 1 0,0 1 0,1-1 0,0 1 1,0 0-1,2 0 0,-1 0 0,2 0 0,-1 0 1,2 0-1,0 0 0,1 17 0,0-26-84,0 1 1,-1-1-1,1 0 0,0 0 1,1 0-1,-1 0 0,0 0 0,1 0 1,0 0-1,0 0 0,0-1 0,0 1 1,0-1-1,0 1 0,1-1 0,-1 0 1,4 3-1,0-2 3,0 0 0,0 0-1,0 0 1,0-1 0,0 0 0,1 0 0,-1 0 0,9 0-1,9 0 8,-1-1 0,1-1 0,-1-1 0,25-4 0,-16 0-50,0-2-1,0-1 1,-1-2-1,47-20 1,-56 20 11,-1 0-1,-1-2 1,0 0-1,0-2 1,-1 0-1,-1-1 1,19-20-1,-32 30 30,0-1-1,-1 1 0,1-1 0,-1 0 0,-1-1 0,1 1 0,-1-1 0,0 1 0,0-1 0,-1 0 1,0 0-1,0 0 0,-1 0 0,0 0 0,0-1 0,-1 1 0,0 0 0,0 0 0,0-1 0,-1 1 1,0 0-1,-1 0 0,1 0 0,-2 0 0,1 0 0,-1 0 0,0 0 0,0 1 0,0-1 0,-1 1 1,0 0-1,-1 0 0,1 1 0,-1-1 0,0 1 0,0 0 0,-1 0 0,1 1 0,-1-1 0,0 1 0,-11-5 1,-5 0-13,-1 1 0,0 1 1,0 1-1,-1 1 1,1 1-1,-1 1 1,0 1-1,0 2 1,0 0-1,0 1 0,-33 6 1,49-5-39,0 0 0,0 0-1,0 1 1,1 0 0,-1 0 0,-6 5 0,12-7-73,1-1 1,-1 1-1,1-1 0,0 1 1,-1 0-1,1 0 1,0 0-1,0 0 1,-1 0-1,1 0 1,0 0-1,0 0 1,0 0-1,1 1 0,-1-1 1,0 0-1,0 1 1,1-1-1,-1 0 1,0 1-1,1-1 1,0 1-1,-1-1 1,1 1-1,0-1 0,0 1 1,-1-1-1,1 1 1,1-1-1,-1 1 1,0-1-1,0 1 1,0-1-1,1 1 1,-1-1-1,1 1 0,-1-1 1,1 0-1,0 1 1,1 1-1,0 0-588,1-1-1,-1 1 1,1-1-1,0 1 1,0-1-1,0 0 0,0 0 1,0-1-1,1 1 1,6 1-1,60 17-12756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5:09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79 104 20649,'0'0'3613,"-5"15"-3560,-7 18 265,2 1-1,2 0 1,1 0-1,-5 65 1,12-87-254,0-1 0,1 1 0,0-1 1,1 1-1,3 13 0,-4-21-58,0-1 0,1 0 0,-1 0 0,1 0 0,0 0 0,-1 0 0,1 0 0,1-1 0,-1 1 0,0 0 0,1-1 0,-1 0 0,1 0 0,0 1 0,-1-2 0,1 1 0,0 0 0,0 0 0,1-1 0,-1 0-1,0 0 1,6 2 0,-3-2 5,1 1 0,0-1 0,0 0 0,0-1 0,0 0 0,-1 0 0,1 0 0,0-1 0,0 0-1,0 0 1,0-1 0,-1 1 0,1-2 0,-1 1 0,1-1 0,-1 0 0,9-6 0,-6 3-13,-1 0 1,-1-1 0,1 0 0,-1-1-1,0 0 1,-1 0 0,0 0 0,0-1-1,-1 1 1,0-2 0,4-9 0,-3 6 5,-1 0 0,-1 0 1,0 0-1,-1-1 0,0 1 1,-1-1-1,0 0 0,-1 0 0,-1 0 1,0 0-1,-1 0 0,-1 1 1,0-1-1,-1 0 0,0 1 1,-1-1-1,-10-23 0,9 30-4,0-1 0,0 1 0,-1 1 0,0-1-1,0 1 1,0 0 0,-1 1 0,0-1 0,0 1 0,0 1-1,-1-1 1,1 1 0,-1 0 0,0 1 0,-1 0 0,1 0-1,-12-1 1,14 2-36,-1 1-1,1 0 0,-1 1 0,1 0 0,-1 0 1,0 0-1,1 1 0,-1 0 0,1 0 0,0 0 1,-1 1-1,1 0 0,0 1 0,0-1 1,0 1-1,0 0 0,1 0 0,-1 1 0,1 0 1,0 0-1,0 0 0,0 1 0,-6 6 0,9-7-275,-1 0 0,1-1-1,-1 1 1,1 0 0,0 0-1,0 0 1,-2 8-1,4-11-114,0 1-1,-1 0 0,1-1 0,0 1 0,0 0 0,0-1 0,0 1 0,0 0 0,0-1 0,1 1 0,-1 0 0,1-1 0,-1 1 0,2 1 0,18 18-13459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5:09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 19225,'0'0'7403,"-7"8"-6979,1 1-335,0 1 0,0-1 0,1 2 0,1-1 0,0 0 0,0 1-1,1 0 1,1 0 0,-1 0 0,2 0 0,0 0 0,0 21 0,0 240 944,0-21-2136,-5-201-1317,-14-11-2969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5:10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14423,'0'0'8185,"1"6"-6662,4 16-850,1-1 0,1 1 0,0-1 0,13 22 0,7 23 12,66 236 306,-48-140-1382,-43-155 49,12 31-556,3-20-4265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5:11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17608,'0'0'6622,"0"23"-5299,0 11-1097,10 317 1496,-3-286-1733,15 107-1579,-14-147-2772,5-10-4658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5:11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25 21418,'0'0'2289,"-8"19"-1473,-1 0-596,2-6-102,1 1 0,0 0 0,1 1 0,1-1 0,0 1-1,1 0 1,-1 17 0,2-13-7,1-1 0,0 1-1,2-1 1,5 33 0,-5-46-98,0-1 0,0 0 1,0 1-1,1-1 0,0 0 1,0 0-1,0 0 0,0 0 0,1 0 1,-1 0-1,1-1 0,0 1 1,0-1-1,1 0 0,-1 0 0,0 0 1,1 0-1,0-1 0,0 1 1,0-1-1,0 0 0,0 0 1,0 0-1,9 2 0,-6-3-43,1 1-1,0-1 0,-1 0 1,1 0-1,-1-1 0,1 0 1,0 0-1,-1-1 0,1 0 1,0 0-1,-1-1 0,0 0 1,1 0-1,-1-1 0,0 0 1,0 0-1,0-1 0,11-7 1,-11 5-3,0-1-1,0 1 1,-1-1 0,0 0 0,0-1 0,0 1 0,-1-1 0,-1 0 0,1-1-1,-1 1 1,0-1 0,-1 1 0,0-1 0,-1 0 0,2-11 0,0 0 89,-1 1 0,0-1 0,-2 0 0,0 0 0,-4-32 0,3 48-52,-1 0 1,0 0-1,1 0 1,-1 0-1,0 0 1,-1 0-1,1 0 0,-1 0 1,0 1-1,0-1 1,0 1-1,0-1 1,-1 1-1,1 0 1,-1-1-1,0 2 1,0-1-1,0 0 1,0 0-1,0 1 1,-1 0-1,1 0 1,-1 0-1,1 0 1,-1 0-1,0 1 1,0-1-1,0 1 0,0 0 1,0 0-1,0 1 1,0-1-1,-7 1 1,-3 0-7,-1 1-1,1 1 1,0 0 0,-1 1-1,1 1 1,0 0 0,1 1-1,-1 0 1,-13 8 0,2 0-669,1 2 1,0 1-1,-36 31 1,-8 18-5333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5:12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14823,'0'0'9393,"-2"20"-8184,1-19-1195,-2 26 225,1 1 0,2 0 0,0 0 0,2 0 0,6 29 1,6 27-63,-4 0 1,-3 0-1,-5 106 1,-2-159-200,0-20-197,3 39-11,-3-48-32,0 0-1,1 0 0,-1 0 1,1 0-1,0 0 1,0 0-1,-1 0 1,1 0-1,1-1 0,-1 1 1,0 0-1,0-1 1,1 1-1,-1 0 1,1-1-1,-1 0 0,1 1 1,-1-1-1,1 0 1,2 1-1,22 3-8722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5:12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23067,'0'0'2449,"-10"106"-1457,10-60-384,0 8-303,8 2-113,0 6-32,-1 5-96,-1-4-64,-2 6 48,-2-5-48,-2-5-128,0-8-881,0-12-1344,2-21-5218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5:12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 15031,'0'0'10581,"0"97"-9813,0-54-48,0 3-399,0 6-129,0 4 48,4 4-112,-2 0-96,-2 1 48,0 1-64,0-5-16,-4 1-736,-13-11-1602,-1-10-7442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5:27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3 259 14391,'0'0'4468,"-1"22"-3240,1-13-1120,-1 19 148,0 1 0,3-1-1,0 0 1,9 43 0,-9-65-222,-1 0 0,1-1 0,0 1 0,0-1 0,1 1 0,0-1 0,0 0-1,0 0 1,6 7 0,-7-10 1,0 0-1,1-1 1,-1 1-1,0-1 1,0 0-1,1 1 0,-1-1 1,1 0-1,-1-1 1,1 1-1,-1 0 1,1-1-1,-1 1 1,1-1-1,0 0 0,-1 0 1,1 0-1,0 0 1,-1-1-1,1 1 1,-1-1-1,1 1 0,-1-1 1,6-2-1,14-7 89,-1 0 0,0-2-1,0 0 1,-1-2-1,-1 0 1,29-28 0,3 0-88,156-126-1250,-72 50-2959,-28 15-2576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5:29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21 12982,'0'0'5896,"-2"-19"-1974,-8 19-3638,3 0-229,0-1 0,1 1 1,-1 0-1,0 0 0,0 1 1,0 0-1,0 1 0,1-1 1,-1 1-1,1 0 0,-1 1 1,1-1-1,0 1 0,0 1 1,0-1-1,-7 7 0,-2 2 16,0 1-1,1 1 1,1 0-1,1 1 1,0 0-1,1 1 1,0 1-1,1-1 1,1 2-1,1-1 1,0 1-1,2 0 1,0 1-1,1 0 1,0 0-1,2 0 1,0 0-1,0 27 1,3-37-36,0 0 0,0 0 1,1 0-1,0 0 1,1 0-1,0 0 0,0-1 1,1 1-1,0-1 0,0 0 1,1 1-1,0-1 1,1-1-1,0 1 0,0-1 1,0 0-1,1 0 0,0 0 1,1-1-1,-1 0 1,1 0-1,9 6 0,-9-8-15,0 1 0,-1-1-1,1-1 1,1 1-1,-1-1 1,1-1 0,-1 1-1,1-1 1,0 0-1,0-1 1,-1 0-1,1 0 1,0-1 0,0 0-1,0 0 1,0-1-1,0 0 1,0 0 0,0-1-1,-1 0 1,1 0-1,0-1 1,-1 0 0,0 0-1,0-1 1,10-6-1,-9 4-9,1 0-1,-1-1 1,0 0-1,0 0 1,-1-1-1,0 0 0,-1 0 1,1-1-1,-2 0 1,1 0-1,-1 0 1,-1 0-1,1-1 0,-2 0 1,1 0-1,-1 0 1,-1 0-1,0-1 1,1-17-1,-3 10-5,-1 0 0,-1-1 0,-1 1 1,-1 0-1,0 1 0,-1-1 0,-1 1 0,-1 0 0,0 0 1,-1 1-1,-1 0 0,-1 0 0,0 1 0,-1 0 1,-13-14-1,17 21 17,0 0 1,0 1-1,-1-1 1,0 2-1,0-1 1,0 1-1,-14-7 0,18 11-11,1 1-1,-1-1 0,0 1 0,1 0 0,-1 0 0,0 0 0,0 1 0,0-1 1,0 1-1,1 0 0,-1 0 0,0 1 0,0-1 0,0 1 0,0 0 0,1 0 0,-1 0 1,0 0-1,1 0 0,-1 1 0,1 0 0,-7 4 0,-3 2 22,1 0 0,-1 2 0,2-1 0,-18 19 0,26-23-179,-1-1-1,0 1 1,1 0-1,0 0 1,0 1-1,1-1 1,-1 1-1,1-1 0,0 1 1,1 0-1,-1-1 1,1 1-1,0 0 1,0 11-1,1-6-4287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1:13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30 12790,'0'0'13433,"-24"13"-13030,2-2-253,2-1 9,0 1 0,1 0 0,0 1 1,1 2-1,1-1 0,-23 24 0,28-25-105,1 1 0,1 1 0,0-1-1,-12 23 1,19-31-52,1 1-1,-1 0 0,1 0 1,0 0-1,0 0 0,1 0 1,0 0-1,0 0 0,0 0 1,1 1-1,0-1 1,0 0-1,1 0 0,-1 1 1,3 6-1,-2-10-9,0 0 1,0-1 0,1 1-1,-1 0 1,1-1-1,0 1 1,-1-1-1,1 1 1,0-1-1,0 0 1,1 0-1,-1 0 1,0 0 0,1 0-1,-1-1 1,1 1-1,0-1 1,-1 1-1,1-1 1,0 0-1,0 0 1,5 1-1,7 1-51,-1-1-1,1 0 0,22-1 0,-27-1 31,17 0-129,1 0 0,-1-3 0,0 0 0,0-1 0,31-10 0,-47 11 114,0-1 0,0 0-1,0 0 1,-1-1 0,1-1 0,-1 0 0,0 0 0,-1-1 0,0 0-1,0 0 1,0-1 0,-1 0 0,0-1 0,-1 0 0,7-10 0,-10 12 55,-1-1 1,1 1 0,-1-1 0,-1 1 0,0-1 0,0 0 0,0 0 0,-1 0-1,0 0 1,0 0 0,-1 0 0,0-1 0,-1 1 0,-1-10 0,1 12-7,-1 0 0,0 0 0,0-1 1,0 1-1,0 0 0,-1 1 0,0-1 0,0 0 1,-1 1-1,0 0 0,0 0 0,0 0 1,0 0-1,-1 1 0,1-1 0,-1 1 1,0 0-1,-7-3 0,-5 0-23,0 0-1,-1 0 1,0 2-1,-1 1 1,1 0-1,-1 1 1,0 1-1,0 0 1,0 2 0,0 0-1,-21 4 1,-2 4-1489,40-8 1190,1 1 0,-1 0 0,1-1 0,0 1 0,-1 0 0,1 0 0,0 0 0,0 0 0,-1 1 0,1-1 0,0 0 0,0 0 1,-1 3-1,-1 13-7925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5:3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 21034,'0'0'1998,"3"20"-1304,95 360 1101,-72-301-1733,-10-35-7,-3 2 0,11 58 0,-27-117 189,-1 0 0,0 1 0,-10-20 0,-8-25-129,0-33-11,3-2-1,-7-98 1,2 15-63,19 147-9,-3-34 235,8 61 90,0 14-306,2 35-62,12 64-1,1 8 110,-7 276 308,-8-360-399,0-36 4,0-8 122,5-135 182,-1 81-302,-2-1-1,-4 0 1,-11-80 0,9 126 155,0 1 0,-2-1 0,0 1 0,-13-26 0,20 74-93,3 12 22,14 57 0,2 12 139,-4 63 63,-9 251 0,-19-168-4294,8-194-663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5:36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70 9989,'0'0'9503,"-11"-9"-8116,-32-26-37,42 35-1295,1 0 1,-1-1 0,1 1-1,-1-1 1,1 1-1,-1-1 1,1 1-1,-1 0 1,1 0-1,-1-1 1,1 1-1,-1 0 1,0 0 0,1-1-1,-1 1 1,1 0-1,-1 0 1,0 0-1,1 0 1,-1 0-1,1 0 1,-1 0 0,0 0-1,1 0 1,-1 0-1,0 1 1,1-1-1,-1 0 1,1 0-1,-1 0 1,1 1-1,-1-1 1,0 0 0,1 1-1,-1-1 1,1 0-1,-1 1 1,1-1-1,0 1 1,-1-1-1,1 1 1,-1-1 0,1 1-1,0-1 1,-1 1-1,1 0 1,-8 28-96,7-24 278,-6 34 145,0 0 0,3 1 0,1-1 0,2 1-1,7 65 1,-4-92-336,0 1-1,1-1 0,1 0 1,0 0-1,1 0 0,0-1 1,1 0-1,0 0 0,1 0 1,0-1-1,1 1 0,0-2 1,1 1-1,0-1 0,1-1 1,17 14-1,-21-18-37,1-1 0,-1 1-1,1-1 1,0 0 0,0-1 0,0 0 0,1 0-1,-1-1 1,1 0 0,0 0 0,-1 0-1,1-1 1,0 0 0,0-1 0,0 0-1,0 0 1,0-1 0,0 0 0,-1 0 0,1-1-1,0 0 1,-1 0 0,1-1 0,-1 0-1,0 0 1,0 0 0,0-1 0,0-1 0,8-6-1,-5 3-8,0-1 0,-1-1 0,0 0 0,-1 0 0,0 0 0,0-1 0,-1-1 0,-1 1 0,0-1-1,-1 0 1,0 0 0,0-1 0,-2 1 0,1-1 0,-2 0 0,1 0 0,-2 0 0,0 0 0,0 0 0,-2 0 0,-2-23-1,2 22 6,-2 1 0,1-1 0,-2 0 0,0 0-1,0 1 1,-1 0 0,-1 0 0,0 0 0,-1 1-1,0 0 1,-1 0 0,0 1 0,-1 0 0,-1 0-1,1 1 1,-2 0 0,1 1 0,-1 0-1,-1 1 1,-13-8 0,10 8 44,-1 1-1,0 0 1,-1 1 0,1 1 0,-1 1-1,0 0 1,-1 1 0,1 1-1,0 1 1,-1 0 0,1 1 0,-20 3-1,25-1-115,0 0 0,1 1-1,-1 0 1,0 1 0,1 1-1,0-1 1,0 2 0,0 0-1,1 0 1,0 1 0,0 0 0,0 0-1,1 1 1,0 1 0,1 0-1,0 0 1,0 0 0,-7 13-1,-7 19-3290,4 1-4796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5:40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20 4290,'0'0'17880,"0"-4"-17055,0 4-784,1-1 1,-1 1-1,0-1 1,0 1-1,0-1 1,0 1-1,0 0 1,1-1-1,-1 1 1,0-1-1,0 1 1,0-1-1,0 1 1,0-1-1,-1 1 1,1-1-1,0 1 1,0 0 0,0-1-1,0 1 1,0-1-1,-1 1 1,1 0-1,0-1 1,0 1-1,-1-1 1,1 1-1,0 0 1,-1-1-1,1 1 1,0 0-1,-1-1 1,1 1-1,0 0 1,-1 0-1,1-1 1,-1 1 0,1 0-1,0 0 1,-1 0-1,1 0 1,-1 0-1,1-1 1,-1 1-1,1 0 1,0 0-1,-1 0 1,1 0-1,-1 0 1,1 0-1,-1 1 1,1-1-1,-1 0 1,1 0-1,-1 0 1,1 0 0,0 0-1,-1 1 1,1-1-1,-1 0 1,0 1-1,-28 28 1072,21-17-1033,0 1 1,0 0-1,1 0 1,1 0-1,1 1 1,0 0 0,0 1-1,2-1 1,-1 1-1,-1 29 1,4-34-34,0-1 0,1 1 1,1 0-1,-1 0 0,2 0 0,-1 0 1,1 0-1,1-1 0,0 1 0,0-1 1,1 1-1,0-1 0,0 0 0,1-1 1,1 1-1,-1-1 0,10 10 0,-9-12-23,0-1 0,1 0 0,0-1 0,0 1 0,0-1 0,1-1 0,-1 1 0,1-1 0,0-1 0,0 1 0,0-1 1,0-1-1,10 2 0,12-1 69,0-1 1,36-3 0,-65 2-93,14-2 25,0 0 0,1-1 0,-1-1 0,0 0 0,28-13 0,67-40 74,-105 53-87,0 1 0,0-1 0,-1 1 0,1-1-1,-1-1 1,0 1 0,0-1 0,0 1-1,0-1 1,-1 0 0,0-1 0,0 1 0,-1 0-1,1-1 1,-1 0 0,2-8 0,-1 2 82,-1-1 1,-1 1-1,0-1 1,0 0-1,-1 1 1,-4-24-1,3 30-64,-1 0-1,-1 0 1,1 1 0,-1-1-1,0 1 1,0-1-1,0 1 1,-1 0 0,0 1-1,0-1 1,0 0-1,0 1 1,-1 0 0,0 0-1,0 1 1,0-1 0,0 1-1,-7-3 1,-2-2 55,-1 1 0,0 0 1,-1 1-1,1 0 0,-26-4 0,37 9-124,0 0 0,0 0 0,0 1 1,0 0-1,0 0 0,0 0 0,0 0 0,0 1 0,0-1 0,0 1 0,1 0 0,-1 0 0,0 1 0,0-1 0,1 1 0,-1 0 0,1 0 0,-1 0 0,-3 3 0,3 0-107,-1 0 0,1 0-1,-1 1 1,1-1-1,1 1 1,-1 0 0,1 0-1,0 1 1,1-1-1,-4 11 1,1 6-2489,4-8-2872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5:43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0 17784,'0'0'6110,"-12"15"-5438,-7 10-306,-28 50 1,39-62-225,2 1 0,-1 0 0,2 0 1,0 1-1,0 0 0,2 0 0,-3 20 0,5-23-74,-1-2 45,1 1-1,1 0 1,0 0-1,1-1 1,2 17-1,-2-24-98,-1-1 0,1 1 1,0-1-1,0 0 0,0 1 0,1-1 1,-1 0-1,0 0 0,1 0 0,-1 0 0,1 0 1,0 0-1,0 0 0,0 0 0,0-1 1,0 1-1,0-1 0,0 1 0,0-1 0,1 0 1,-1 0-1,0 0 0,1 0 0,-1 0 0,1-1 1,-1 1-1,1-1 0,3 1 0,6 0-9,0 0 0,0-1 0,0 0 0,0 0 0,0-2 0,0 1 0,0-2 0,0 1 0,0-2 0,-1 0 0,0 0 0,1-1 0,-2 0 0,1-1 0,-1 0 0,1 0 0,-2-2 0,1 1 0,-1-1 0,0 0 0,-1-1 0,0 0 0,0 0 0,-1-1 0,0 0 0,-1 0 0,0-1 0,0 0 0,-1 0 0,-1 0 0,0 0-1,-1-1 1,0 1 0,0-1 0,-1 0 0,0-20 0,-1 28 9,-1 1 0,0 0 1,-1-1-1,1 1 0,0-1 0,-1 1 0,0 0 0,0-1 0,0 1 0,0 0 0,-1 0 0,-1-4 0,1 5 1,1 0 0,-1 1 1,0-1-1,0 1 0,0-1 0,0 1 1,0 0-1,0 0 0,-1 0 0,1 0 1,0 0-1,0 0 0,-1 1 0,1-1 1,-1 1-1,1-1 0,0 1 0,-5 0 1,-10-1 7,0 2 0,0-1 0,0 2 0,0 0 0,0 2 0,1-1 0,-1 2 0,-28 12 0,-2 5-1523,-69 43 0,77-40-976,-23 12-7745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5:44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17560,'0'0'5589,"-4"10"-4332,-5 35-454,2 0-1,-3 57 1,10-91-759,-2 14 131,-1-3-17,1 0 1,1 0-1,2 0 1,0-1-1,7 41 0,-6-56-139,1 0 0,-1-1-1,1 0 1,0 1-1,0-1 1,1 0-1,0-1 1,0 1 0,0-1-1,0 1 1,1-1-1,-1-1 1,1 1-1,0-1 1,0 1 0,1-1-1,-1-1 1,1 1-1,-1-1 1,1 0-1,0 0 1,0-1-1,0 1 1,0-1 0,9 0-1,-3 0 6,1 0-1,-1-1 0,0-1 1,1 0-1,-1-1 0,0 0 1,0-1-1,0 0 0,0-1 1,0 0-1,18-10 0,-21 10-20,0-2 0,-1 1 0,1-1 0,-1 0 0,0-1 0,-1 1 0,0-2 0,0 1 0,0-1 0,-1 0 0,-1 0 0,1-1 0,-1 0 0,0 0 0,-1 0 0,0 0 0,-1-1 0,0 1 0,0-1 0,-1 0 0,0 0 0,-1 0 0,0 0 0,0 0 0,-2-13 0,1 3 2,0 1-1,-1-1 1,-2 1 0,-7-35 0,9 49-4,-1 1 0,1-1 0,-1 1 0,0-1 0,0 1 0,-1 0 0,1 0 0,-1 0 0,0 0 0,0 0 0,0 1 0,0-1 0,-1 1 0,0 0 0,1 0 0,-1 0 0,0 0 0,-1 1 0,1-1 0,0 1 0,-1 0 0,1 1 0,-1-1 1,1 1-1,-9-2 0,3 3 23,0 0-1,0 0 1,0 0 0,-1 1 0,1 1 0,0 0 0,1 0 0,-1 1 0,0 0 0,1 1 0,-1 0 0,1 1 0,0-1 0,-10 9 0,10-7-185,1 0 0,1 1 1,-1-1-1,1 2 0,0-1 0,-8 12 0,11-13-364,1-1 1,0 1-1,0 0 0,0 0 0,0 0 0,1 1 1,0-1-1,1 1 0,-1-1 0,0 8 1,2 11-7726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5:44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35 19049,'0'0'3041,"0"15"-1880,-2 20-615,0-9-106,1 1 1,1-1-1,6 42 0,-6-63-411,1 0 1,0 0 0,0 0-1,0 0 1,0 0-1,1-1 1,0 1-1,0-1 1,0 1-1,1-1 1,-1 1 0,1-1-1,0 0 1,0 0-1,1-1 1,-1 1-1,1-1 1,0 1 0,0-1-1,0 0 1,0-1-1,0 1 1,1-1-1,-1 1 1,1-1 0,5 1-1,-2-1-18,0-1-1,0 0 0,0 0 1,0-1-1,0 0 1,-1 0-1,1-1 1,0 0-1,0-1 1,0 1-1,-1-1 0,1-1 1,-1 0-1,1 0 1,-1 0-1,0-1 1,0 0-1,-1 0 1,1-1-1,8-7 0,-8 4-12,0 1 0,0-1-1,-1 0 1,0 0 0,-1-1-1,1 0 1,-2 0-1,1 0 1,-1 0 0,-1-1-1,0 1 1,0-1 0,-1 0-1,0 0 1,1-15-1,-3 22 2,1-7 8,0-1-1,-1 1 0,-1 0 0,1-1 1,-1 1-1,-4-15 0,4 22 6,0 0 1,-1 1-1,1-1 0,0 1 0,-1-1 0,0 1 0,0 0 0,1-1 0,-1 1 0,0 0 0,-1 0 1,1 0-1,0 1 0,-1-1 0,1 1 0,-1-1 0,1 1 0,-1 0 0,0-1 0,1 2 0,-1-1 0,0 0 1,0 0-1,0 1 0,0 0 0,0-1 0,-5 1 0,-3 0 7,0 1-1,-1-1 1,1 2-1,0-1 1,1 2 0,-1-1-1,0 2 1,1-1-1,-1 1 1,-12 8 0,7-3-372,0 1 1,0 1-1,1 0 1,1 1-1,-17 17 1,6 4-6353,18-9-10414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5:46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281 336 11749,'0'0'2292,"-3"17"-718,-9 54-61,10-66-1294,1 0 0,-1 0 1,0 0-1,0 0 0,-1 0 1,1 0-1,-1-1 0,0 1 1,0-1-1,-1 0 0,1 0 0,-1 0 1,0 0-1,0-1 0,-1 1 1,1-1-1,0 0 0,-1 0 1,0-1-1,0 0 0,-7 3 0,7-3-124,0 0 0,-1-1-1,1 0 1,-1 0 0,1 0-1,-1-1 1,1 1-1,-1-1 1,0-1 0,1 1-1,-1-1 1,1 0 0,-1 0-1,1 0 1,0-1-1,0 0 1,-1 0 0,1-1-1,0 1 1,1-1 0,-1 0-1,0 0 1,1-1-1,0 1 1,0-1 0,0 0-1,0 0 1,-5-7 0,3-1-64,1-1 1,1 1 0,0-1-1,0 0 1,1 0-1,1 0 1,0-1 0,0-13-1,2 2-61,0 1 1,1-1-1,7-37 0,-4 48-22,0 1 0,1 0 0,1 0 1,0 0-1,0 1 0,1 0 0,1 0 0,0 0 0,1 1 0,0 1 1,0-1-1,1 2 0,1-1 0,-1 1 0,16-9 0,-24 17 48,0 0 0,0 0-1,0 0 1,0 0 0,0 0 0,0 0-1,0 1 1,1-1 0,-1 1 0,0 0-1,0-1 1,1 1 0,-1 0-1,0 0 1,0 1 0,1-1 0,-1 0-1,0 1 1,0-1 0,1 1-1,-1 0 1,0 0 0,0 0 0,0 0-1,0 0 1,0 0 0,0 1-1,0-1 1,-1 0 0,1 1 0,0 0-1,-1-1 1,1 1 0,-1 0-1,0 0 1,0 0 0,2 3 0,5 9 5,0 0 0,-2 0 0,1 1 0,4 20 0,-5-19 2,5 16 37,-1 0 0,-2 1 0,-1 1 0,-1-1 0,-2 1 0,-2 0 0,-1 0 0,-6 63 0,5-94-23,-1 0 0,1 0 0,-1-1 1,0 1-1,0 0 0,0-1 0,0 1 1,-1-1-1,1 1 0,-1-1 0,1 0 1,-1 1-1,0-1 0,0 0 0,0 0 1,0 0-1,0 0 0,-1-1 0,1 1 1,0-1-1,-1 1 0,1-1 0,-1 0 1,1 0-1,-1 0 0,0 0 0,0 0 1,-4 0-1,3 0 5,0-1 1,0 0 0,1 0 0,-1 0-1,0-1 1,0 1 0,0-1-1,0 0 1,1 0 0,-1 0-1,0 0 1,1-1 0,-1 0-1,1 0 1,-1 0 0,1 0-1,0 0 1,0 0 0,0-1 0,-3-3-1,2 2 1,-1 0 1,1-1-1,0 0 0,1 0 0,-1 0 0,1 0 1,0-1-1,0 0 0,1 1 0,0-1 0,0 0 0,-2-11 1,13 17-72,5 3 40,1 1 1,-1 1-1,0 0 1,0 1-1,23 13 0,-20-10-217,1 0 0,-1-2-1,27 8 1,-26-11-2178,-1-1 0,32 0 0,-11-2-6361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5:47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4 5987,'0'0'15719,"-1"0"-15597,0-1 0,0 1 0,0-1-1,0 1 1,0 0 0,0-1 0,-1 1 0,1 0 0,0 0 0,0 0 0,0 0 0,0 0-1,0 0 1,0 0 0,-2 0 0,-1 7 2,0 0 0,0 0 0,1 1 0,0-1 0,0 1-1,0-1 1,1 1 0,1 0 0,-1 0 0,1 11 0,-1 2 36,1 1 0,5 36 1,-3-51-131,0 0 1,1 0 0,0 0-1,0 0 1,1 0 0,0-1-1,0 1 1,1-1 0,-1 0 0,1 0-1,1 0 1,-1 0 0,1-1-1,0 0 1,0 0 0,1 0-1,-1 0 1,9 4 0,-5-3-156,0-1-1,0 0 1,1-1 0,0 0 0,10 3 0,-10-5-721,0 0-1,0 0 1,1-1 0,19 1-1,-2-8-5233,-8-14-3770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5:4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11685,'0'0'9157,"58"37"-8501,-31-37-416,4 0-112,4 0-96,3 0-32,1-4-1537,-2-5-5218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5:48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391 265 9508,'0'0'7764,"-4"1"-6745,1 1-874,-1 0 0,1 0 0,0 0 0,0 1 0,1-1 0,-1 1 0,0-1 0,1 1 0,0 0 0,-1 0 0,1 0 0,1 1 0,-1-1 0,0 0 0,-1 7 0,-27 36 753,24-40-829,1-1 0,-1 0 0,-1-1 0,1 0 0,-1 0 1,1 0-1,-1 0 0,0-1 0,0-1 0,-1 1 0,1-1 1,-1 0-1,1-1 0,-1 0 0,1 0 0,-1 0 1,0-1-1,1 0 0,-1-1 0,0 0 0,1 0 0,-1 0 1,1-1-1,-1 0 0,1-1 0,0 1 0,0-2 1,0 1-1,0-1 0,1 0 0,-1 0 0,1-1 0,0 1 1,0-1-1,1-1 0,-1 1 0,1-1 0,0 0 1,1 0-1,0-1 0,0 1 0,-6-13 0,4 4-129,1-1-1,0 0 1,1 0-1,1 0 0,0 0 1,2 0-1,0 0 1,0-1-1,4-26 1,-2 38 3,0 0 1,1 0 0,0 0 0,0 0 0,0 0 0,0 1 0,1-1 0,0 1-1,0 0 1,0 0 0,1 0 0,-1 0 0,1 0 0,0 1 0,0-1 0,0 1 0,0 0-1,1 1 1,-1-1 0,1 1 0,0 0 0,0 0 0,6-2 0,6-2-51,0 0 0,0 2 0,1 0 1,0 0-1,26 0 0,-40 3 104,0 1 0,-1 0-1,1 0 1,0 1 0,-1-1 0,1 1-1,0 0 1,-1 0 0,1 0 0,-1 0 0,1 0-1,-1 1 1,0-1 0,0 1 0,1 0-1,-1 0 1,5 5 0,-3-1-1,0 1 0,-1-1 1,0 1-1,0-1 0,0 1 0,-1 0 1,4 13-1,-2-6 48,-2 0 0,1 0 1,-1 1-1,-1-1 0,-1 1 0,0 0 1,-1-1-1,0 1 0,-2 0 0,1-1 1,-7 23-1,6-28-11,-1 1 0,0-1 0,0 0 0,-1 0 0,0 0 0,-1 0 0,0-1 0,-1 1 0,1-1 0,-1-1 0,-1 1 0,0-1 0,0 0 0,0-1 0,-1 0 0,0 0 0,0 0 0,-9 4 0,13-8-14,-1 0 1,0 0-1,1-1 1,-1 1-1,0-1 1,0 0-1,1 0 1,-1-1-1,0 1 1,0-1-1,0-1 1,0 1 0,0 0-1,0-1 1,1 0-1,-6-2 1,8 2-14,-1 0 1,1 0 0,0 0 0,0-1 0,0 1-1,0-1 1,0 1 0,0-1 0,0 0 0,0 0-1,0 0 1,1 0 0,-1 0 0,1 0 0,0 0-1,0 0 1,0-1 0,0 1 0,0 0 0,0-1 0,0 1-1,1-1 1,-1 1 0,1-1 0,0 1 0,0-1-1,0 1 1,0-1 0,0 1 0,0-1 0,1-3-1,0 3-7,1 1-1,-1-1 0,0 1 0,1-1 0,-1 1 0,1 0 0,0-1 0,0 1 1,0 0-1,0 0 0,0 0 0,0 1 0,0-1 0,1 0 0,-1 1 0,1-1 0,-1 1 1,1 0-1,0 0 0,-1 0 0,5-1 0,5-2-10,0 1-1,0 0 1,21-2 0,-23 4 7,1 0 0,0 1 1,-1 0-1,1 1 0,-1 0 0,1 1 1,-1 0-1,12 4 0,-15-3-14,0 0-1,-1 0 1,1 1 0,-1 0 0,0 1-1,0-1 1,-1 1 0,1 0-1,-1 0 1,0 1 0,0-1 0,6 11-1,10 18-640,-13-20-1143,0-1 0,20 23 0,-6-16-4736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1:14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 17240,'0'0'5173,"-18"10"-3748,6-3-1161,6-4-180,0 0-1,0 0 0,0 1 1,0-1-1,1 2 0,0-1 1,0 0-1,0 1 1,0 0-1,0 0 0,1 1 1,0-1-1,0 1 1,1 0-1,0 0 0,0 0 1,0 0-1,-3 12 0,-2 18 174,2 0 0,1 1-1,2-1 1,3 55 0,0-87-252,1-1 1,-1 1-1,1 0 1,0 0 0,0 0-1,0 0 1,1-1-1,-1 1 1,1-1 0,0 1-1,0-1 1,0 1-1,0-1 1,1 0 0,-1 0-1,1 0 1,0-1-1,4 5 1,-1-3-12,1-1 0,-1 1 0,1-1 0,-1 0 0,1-1 0,0 1 0,0-1 0,0-1 0,12 2 0,-4-1-61,0-1 0,0-1 0,0-1 0,0 0 0,0-1 0,0 0-1,-1-1 1,1-1 0,19-8 0,-26 9 71,0-1-1,-1-1 0,0 1 0,0-1 0,0 0 0,0-1 0,-1 0 0,0 0 0,0 0 1,0 0-1,-1-1 0,0 0 0,-1 0 0,1-1 0,-1 1 0,-1-1 0,1 0 0,-1 0 1,-1 0-1,1-1 0,-2 1 0,1 0 0,-1-1 0,0 1 0,-1-1 0,0 0 0,0 1 1,-1-1-1,0 1 0,-4-15 0,3 14 1,0-1 0,-1 1 1,-1-1-1,1 1 0,-2 0 0,1 0 1,-1 1-1,-1-1 0,1 1 0,-1 0 0,-1 1 1,1-1-1,-1 1 0,-1 1 0,1-1 1,-1 1-1,0 1 0,-1-1 0,1 1 1,-1 1-1,0-1 0,0 2 0,-1-1 0,1 1 1,-1 1-1,-13-3 0,20 5-91,-72-3 330,73 3-361,0-1 0,-1 1 0,1 0 0,0 1 0,0-1 0,-1 0 0,1 1 1,0-1-1,0 1 0,0 0 0,0 0 0,-1 0 0,1 0 0,0 0 0,1 0 0,-1 0 1,0 1-1,0-1 0,1 1 0,-1-1 0,0 1 0,1 0 0,0-1 0,-1 1 0,1 0 1,0 0-1,-1 3 0,1-4-160,1-1 0,0 1 0,0 0 0,0-1 0,0 1 0,0 0 0,0 0 0,0-1 0,0 1 0,0 0 0,0-1 0,0 1 0,0 0 0,1 0 0,-1-1 0,0 1 0,1 0 1,-1-1-1,0 1 0,1-1 0,-1 1 0,0 0 0,1-1 0,-1 1 0,1-1 0,1 2 0,34 15-14668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5:49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11493,'0'0'10957,"-7"4"-10394,5-4-508,0 1-1,0 1 1,0-1 0,0 0-1,0 0 1,0 1 0,0-1-1,0 1 1,0 0-1,0 0 1,1-1 0,-1 1-1,1 0 1,0 0 0,-3 5-1,2-2 16,1 1-1,-1 0 1,1 0-1,0 0 1,1 0-1,0 0 1,0 7-1,-1 9 93,1 1 0,2 0 0,0 0 0,2-1 0,5 24 0,-7-41-254,-1-1 1,1 1-1,0-1 1,0 1 0,0-1-1,1 1 1,-1-1-1,1 0 1,0 0-1,0 0 1,1-1 0,-1 1-1,1-1 1,0 0-1,0 0 1,0 0-1,0 0 1,0-1-1,0 1 1,1-1 0,0 0-1,-1-1 1,1 1-1,0-1 1,0 0-1,-1 0 1,1 0 0,0-1-1,8 0 1,14-3-4597,-2-14-3772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5:49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16808,'0'0'3873,"126"15"-3280,-65-15-593,-8-19-1361,-3-5-5922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5:53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99 16183,'0'0'718,"21"-10"-371,-10 5-317,32-15 205,0 2-1,51-14 1,-89 30-165,8-1 232,-1 0 0,2 1 0,24-2 352,-24 35 1181,12 87-1192,-6 1-1,-5 0 0,-5 1 1,-9 199-1,-4-230-534,-5 287 1022,4 240-732,4-616-337,-63 0 558,8-2-439,-1 2 0,1 3-1,0 2 1,-97 22 0,130-13-2090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5:56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22 11125,'0'0'7137,"-4"-4"-5785,4 4-1310,0-1-1,-1 1 0,1-1 0,0 1 0,-1-1 1,1 1-1,-1-1 0,1 1 0,-1-1 1,1 1-1,-1 0 0,1-1 0,-1 1 1,1 0-1,-1-1 0,1 1 0,-1 0 1,1 0-1,-1-1 0,1 1 0,-1 0 1,0 0-1,1 0 0,-1 0 0,1 0 0,-1 0 1,0 0-1,1 0 0,-1 0 0,1 0 1,-1 0-1,0 1 0,1-1 0,-1 0 1,1 0-1,-1 0 0,1 1 0,-1-1 1,0 0-1,0 1 0,-11 28 2027,6-12-1715,-45 142 1168,46-136-1368,1 1 0,1-1 0,1 1 0,1 47 0,2-68-137,-1 1 0,1 0 0,-1-1 0,1 1 0,0-1 1,0 1-1,1-1 0,-1 1 0,1-1 0,0 0 0,0 0 0,0 0 0,0 0 0,0 0 0,1 0 0,4 4 1,-1-3 4,-1 0 0,0-1 1,1 1-1,0-1 0,0-1 0,0 1 1,0-1-1,12 3 0,2-2 29,0-1-1,0 0 0,0-1 0,0-2 0,25-2 0,-39 2-42,0 0 0,0 0 0,0 0-1,-1 0 1,1-1 0,0 0 0,-1-1-1,1 1 1,-1-1 0,0 0 0,0 0-1,0 0 1,0-1 0,0 0 0,-1 0-1,0 0 1,0-1 0,0 1 0,0-1-1,-1 0 1,5-7 0,-3 1 9,-1-1 0,0 0 0,0 0 0,-1 0 0,-1 0 0,0-1 1,0 1-1,-1 0 0,-1-15 0,0 6-8,-2 0 0,0 0 0,-1 1 0,-10-37 0,11 48-5,-1 1 0,0 0 0,-1 0 0,1 0 0,-2 0 0,1 0 0,-1 1 0,0 0 0,0 0 0,-1 1 0,0-1 0,0 1 0,-1 0 0,-9-6 0,11 9-6,0 1 0,-1 0 0,1 1-1,0-1 1,-1 1 0,1 0 0,-1 0 0,0 1-1,1 0 1,-1 0 0,0 0 0,1 0 0,-1 1 0,1 0-1,-1 0 1,1 1 0,-1 0 0,1-1 0,0 2-1,0-1 1,0 1 0,0-1 0,0 1 0,1 1 0,-1-1-1,1 1 1,0 0 0,0 0 0,0 0 0,-4 6-1,2-2-221,1 0 0,0 0 0,0 0 0,1 0-1,0 1 1,1 0 0,-3 10 0,-4 39-4227,9-6-2565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5:56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9 17112,'0'0'7179,"-6"-8"-5517,-5 263 716,-1 9 1242,-25-264-10202,4 0-4364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0:46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19737,'0'0'3071,"0"21"-2367,25 302 1609,49 110-2115,-73-426-442,5 25-146,-6-31 255,0 0-1,0-1 1,0 1-1,1 0 1,-1-1 0,0 1-1,0-1 1,1 1 0,-1-1-1,0 1 1,1 0 0,-1-1-1,0 1 1,1-1-1,-1 0 1,1 1 0,-1-1-1,0 1 1,1-1 0,0 1-1,-1-1 1,1 0 0,-1 0-1,1 1 1,-1-1-1,1 0 1,-1 0 0,1 1-1,0-1 1,-1 0 0,1 0-1,0 0 1,-1 0 0,1 0-1,0 0 1,-1 0 0,1 0-1,-1 0 1,2-1-1,14-8-6072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0:47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42 3217,'0'0'18481,"6"-6"-18297,-2 2-175,0 1-1,0 0 1,0 0 0,1 0-1,0 0 1,-1 1 0,1-1 0,0 1-1,0 0 1,0 1 0,0-1-1,0 1 1,1 0 0,7 0-1,14-1 4,46 3 0,-52 0-11,-16-1-19,0 0 1,0 1 0,1-1 0,-1 1-1,0 0 1,0 1 0,0-1-1,0 1 1,0 0 0,-1 1 0,1-1-1,-1 1 1,1-1 0,-1 2-1,0-1 1,0 0 0,5 6 0,-6-6-11,-1 1 0,0-1 0,-1 1 0,1-1 1,0 1-1,-1-1 0,0 1 0,0 0 0,0 0 1,0-1-1,-1 1 0,1 0 0,-1 0 1,0 0-1,0 0 0,-1 0 0,1 0 0,-1-1 1,0 1-1,0 0 0,0 0 0,0-1 1,-1 1-1,-2 5 0,-3 2 29,0 0-1,-1 0 1,0-1 0,0 0-1,-1 0 1,-18 14 0,14-12 14,1 0 0,-20 26 1,30-37-16,1 1-1,-1 0 1,1 0 0,0-1 0,0 1 0,0 0 0,0 0 0,0 0 0,1 0 0,-1 1 0,0-1-1,1 0 1,0 0 0,-1 0 0,1 0 0,0 1 0,0-1 0,0 0 0,0 0 0,1 0-1,-1 1 1,1-1 0,-1 0 0,1 0 0,0 0 0,0 0 0,0 0 0,0 0 0,0 0-1,0 0 1,0-1 0,1 1 0,-1 0 0,1-1 0,-1 1 0,1-1 0,0 1 0,-1-1 0,1 0-1,0 1 1,3 0 0,9 5-25,0 0 0,1-1 0,-1 0 0,28 5 0,-22-5 0,-2-1-15,-2-1-23,0 1-1,0 1 0,25 12 0,-38-16 73,0 0-1,1 0 0,-1 0 0,0 1 0,0-1 0,0 1 1,0 0-1,-1 0 0,1 0 0,-1 0 0,0 0 0,0 0 1,0 1-1,0-1 0,0 1 0,-1-1 0,0 1 0,1 0 1,-1 0-1,-1 0 0,2 4 0,-2 7 179,0 1 0,-1-1 0,-1 1 0,0-1 0,-1 0-1,-1 0 1,0 0 0,-1 0 0,-1 0 0,0-1 0,-1 0 0,0-1 0,-1 1-1,-1-1 1,-16 19 0,12-17-117,0-1-1,-1 0 1,0-1 0,-1-1-1,-1 0 1,0-1 0,0-1-1,-1-1 1,-1 0-1,1-1 1,-1-1 0,-24 7-1,13-7-587,1-2 0,-1-1-1,0-1 1,0-1 0,0-1-1,-41-5 1,0-15-5450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6:04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83 16632,'0'0'7526,"-2"2"-7083,0 0-426,1 0-1,0 0 1,0 0 0,0 0 0,1 1 0,-1-1 0,1 0 0,-1 0 0,1 1 0,-1-1 0,1 0 0,0 1 0,0-1 0,0 0 0,1 1-1,-1-1 1,1 3 0,13 52 249,-7-30-97,34 247 796,-31-178-577,5-1 0,34 120 0,-36-185-294,-13-30-90,1 0 1,-1 0 0,0 0-1,0 0 1,0 0 0,0 0-1,1 0 1,-1 0 0,0 0-1,0 0 1,0 0 0,1 0-1,-1 0 1,0 0 0,0 0-1,0 0 1,1 0 0,-1 0-1,0 0 1,0 0 0,0 0-1,0 0 1,1 0 0,-1-1-1,0 1 1,0 0 0,0 0-1,0 0 1,1 0-1,-1 0 1,0 0 0,0-1-1,0 1 1,0 0 0,0 0-1,0 0 1,0 0 0,0-1-1,1 1 1,-1 0 0,0 0-1,0 0 1,0-1 0,0 1-1,0 0 1,0 0 0,0 0-1,0 0 1,0-1 0,0 1-1,0 0 1,0 0 0,0 0-1,0-1 1,0 1 0,-1 0-1,1 0 1,0 0 0,0-1-1,0 1 1,0-61 395,0 58-405,-3-45 44,-3 0-1,-20-81 1,-40-95-45,39 138 43,20 60-24,-5-17 15,-2 0 1,-2 1-1,-1 0 0,-34-58 1,51 100-16,0 0 0,0-1 0,0 1 0,0 0 0,-1-1 0,1 1 0,0-1 0,0 1 0,0 0 0,0-1 0,0 1 0,-1 0 0,1-1 0,0 1 0,0 0 0,0 0 0,-1-1 0,1 1 0,0 0 0,0-1 0,-1 1 0,1 0 0,0 0 0,-1 0 0,1-1 0,0 1 0,-1 0 0,1 0 0,0 0 0,-1 0 0,1 0 0,0 0 0,-1 0 0,1 0 0,-1 0 0,1 0 0,0 0 0,-1 0 0,1 0 0,0 0 0,-1 0 0,1 0 0,-1 0 0,1 0 0,0 0 0,-1 0 0,1 1 0,0-1 0,-1 0 0,1 1 0,-5 25 38,10 44-152,11 20 232,36 111 0,-16-67-22,-20-64-94,-8-31 2,2 1 0,2-2 0,16 39 0,-26-155 300,-14-12-459,-46-168 0,36 172 37,3 3-7,8 29 69,-34-96 0,41 186 638,6 29-355,113 480 669,-85-419-836,-19-78-153,-6-19-139,2 0 0,1-1 1,1 0-1,19 41 0,-27-89-9092,-1-15-4639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6:06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14 6835,'0'0'11838,"-5"-4"-10320,-10-5-462,9 18-28,8 41-176,-2-43-923,7 35 536,2 0 1,17 51 0,3 9-12,-2 32-28,13 166-1,-32-142 2374,-8-183-3115,0 13-9332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6:08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4498,'0'0'19067,"5"-10"-14934,15 158-3049,-6 1 0,-5 177 635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1:14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21050,'0'0'6499,"-8"43"-6291,8 3 640,0 10-464,0 2-96,0 5-160,0 4-96,8 2-48,1-1 16,-1-3-208,-2-6-960,6-8-1601,1-14-6228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6:09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16696,'0'0'5277,"-4"7"-4082,0 41 35,2 0-1,5 51 1,0-6-330,-5 9-173,4 113 816,-2-210-1527,1-1 0,-1 0 1,1 1-1,0-1 0,0 0 0,0 0 1,0 0-1,1 0 0,0 0 0,-1 0 0,2 0 1,1 3-1,-2-6-32,-2-1-144,-3-6-2447,-14-15-1861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6:17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15415,'0'0'9775,"0"-13"-9084,0-36-333,2 36 1704,1 18-1995,9 44 273,-1 0 1,-3 0 0,-2 1 0,-2-1 0,-3 68-1,10 103 316,-11-217-1046,-1 0 1,1 0 0,0 0-1,-1-1 1,0 1 0,1 0-1,-1 0 1,0-1 0,-1 1-1,1-1 1,0 1 0,-1-1 0,1 1-1,-1-1 1,-3 4 0,-4 5-1986,-13 25-6051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6:18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15527,'0'0'5939,"2"5"-4995,12 39 287,-1 0-1,-3 0 0,8 85 1,-5 148 455,-7-81-536,-5-192-1551,-1 9 1015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6:21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0 11845,'0'0'10837,"-3"6"-9633,-30 57 445,-31 86 1,46-101-1459,-2-1 0,-1-1-1,-3-2 1,-1 0 0,-33 42 0,57-85-190,-13 16 11,0 1 0,-2-2 0,0 0 0,-20 15 1,35-31-47,1 0 1,0 0-1,-1 0 0,1 0 1,0 0-1,0 0 1,-1 0-1,1 0 1,0 0-1,0 0 0,-1 0 1,1 0-1,0-1 1,0 1-1,-1 0 1,1 0-1,0 0 0,0 0 1,0 0-1,-1-1 1,1 1-1,0 0 1,0 0-1,0 0 0,0-1 1,-1 1-1,1 0 1,0 0-1,0-1 1,0 1-1,0 0 0,0 0 1,0-1-1,0 1 1,0 0-1,0 0 1,0-1-1,0 1 0,0 0 1,0 0-1,0-1 1,0 1-1,0 0 1,0 0-1,0-1 0,0 1 1,0 0-1,0-1 1,0-20-1002,0 17 503,2-52-6762,8-16-9295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6:21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19145,'0'0'4066,"108"67"-2978,-75-32-95,-2 5-529,2 4-96,-4-1 80,0 2-48,0-2-304,-2-2-64,0 0-32,0-4-96,6-5-864,0-12-3058,-2-10-9028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6:22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0 15127,'0'0'7155,"0"4"-6771,0 32 78,-1 1-1,-2-1 0,-2 0 0,-1 0 0,-1-1 1,-2 0-1,-16 39 0,-1-13-64,-63 108 1,71-141-499,-1-1 1,-1 0-1,-1-1 1,-1-2 0,-43 38-1,62-60-189,-15 10-758,7-13-4140,6-13-4221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6:22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20617,'0'0'4034,"112"130"-4034,-66-87 32,7 4-80,10-3-672,-1-3-2834,-6 0-11204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6:31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0 21418,'0'0'4183,"-4"5"-3748,1-1-395,0 1 0,0-1 1,0 1-1,1 0 0,-1-1 1,1 1-1,1 0 0,-1 1 0,1-1 1,0 0-1,-1 6 0,-2 67 414,3-47-249,-6 194 666,26 252 0,-63-518-700,19 17-222,-1 2 1,-1 0-1,0 2 1,-2 1 0,0 1-1,-1 2 1,-1 1 0,-57-20-1,71 31 56,17 4-7,-1 0 0,1 0 0,0 0-1,-1 0 1,1 0 0,0 0 0,-1 0-1,1 0 1,0 0 0,-1 0-1,1 0 1,0 0 0,-1 1 0,1-1-1,0 0 1,-1 0 0,1 0-1,0 0 1,-1 1 0,1-1 0,0 0-1,0 0 1,-1 1 0,1-1 0,0 0-1,0 0 1,0 1 0,0-1-1,-1 0 1,1 1 0,0-1 0,0 0-1,0 1 1,0-1 0,0 0-1,0 1 1,0-1 0,0 0 0,0 1-1,0-1 1,0 0 0,0 1 0,0-1-1,0 0 1,0 1 0,0-1-1,0 0 1,0 1 0,0-1 0,1 1-1,-1 1-22,1 6 23,0 0 0,0 0 1,0 0-1,1 0 0,1 0 0,-1 0 0,2 0 0,-1-1 1,1 1-1,0-1 0,0 0 0,0 0 0,1-1 1,0 1-1,1-1 0,0 0 0,0-1 0,0 1 0,0-1 1,1 0-1,0-1 0,0 0 0,0 0 0,0 0 0,1-1 1,0 0-1,9 2 0,-7-1 13,0-1 0,1 0 0,0-1 0,-1 0 0,1-1 0,0 0 0,0-1 1,0 0-1,-1-1 0,1 0 0,0 0 0,0-1 0,-1-1 0,1 0 0,-1 0 0,0-1 0,0 0 0,0-1 0,-1 0 0,16-11 0,-14 6 33,0-1 0,0 0 0,-1-1-1,0 0 1,-1 0 0,0-1-1,-1-1 1,12-27 0,-5 0-1012,18-78 0,-19 64-1918,4-9-6737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6:33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1 223 7603,'1'-20'81,"-1"9"227,8-97-499,4 25 6340,-14 97 2159,2 12-4705,-1 83-4649,1-77 2131,-2 329-308,6 415 431,41-339-970,-17-219-161,-24-177-79,1 0 0,3-1 0,14 47 0,-16-77-437,-2-10-1319,1-23-2558,-5-25-3549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6:36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14038,'0'0'1924,"19"-2"-1060,397-10 3516,19 31-3814,113 2-659,-222-23 72,439 9 104,-242 33-131,36 1-22,-115 6-229,-350-38 235,0-3-1,109-8 1,-60 0-52,-89 0 116,57-10 0,29-2 3,154 5 13,-271 6-332,-12 4 4364,-10 22-2175,-5 47-1727,-3-1 0,-22 91 0,3-14 136,7 39 148,9 307 0,9-174-172,-8-155-228,-2 36 9,10-117-28,-1-29 5,2 1 0,9 58 0,-9-111-15,0-1 0,0 1 0,-1 0 1,1 0-1,0-1 0,0 1 0,-1 0 0,1 0 0,-1-1 0,1 1 1,0 0-1,-1-1 0,1 1 0,-1-1 0,1 1 0,-1 0 0,0-1 1,1 1-1,-1-1 0,0 0 0,1 1 0,-1-1 0,0 1 0,1-1 0,-1 0 1,0 0-1,0 1 0,0-1 0,1 0 0,-1 0 0,0 0 0,0 0 1,0 0-1,1 0 0,-1 0 0,0 0 0,0 0 0,1 0 0,-1-1 0,-1 1 1,-53-6 59,25 2-70,-21 4-93,1 2 1,-98 16 0,98-13 113,-1-1-1,-74-6 1,36 1 27,-36-3-19,59 1-60,1 3 1,-104 12 0,57 1-13,-1-6 0,-139-8 1,88-1-216,-299 12-694,98 0 1018,268-4-106,-146 26 0,92-8 21,-110-4 70,87-8-20,-430-2 58,152-9-138,314 7 90,-90 2 248,227-10-297,0-1 0,1 0 0,-1 1 1,1-1-1,-1 0 0,1 1 0,-1-1 0,1 0 1,0 0-1,-1 0 0,1 1 0,0-1 0,0 0 0,0 0 1,-1 0-1,1 0 0,0 0 0,0 0 0,0 1 1,0-1-1,1 0 0,-1 0 0,0 0 0,0 0 0,0 0 1,1-1-1,7-29-2637,13-2-2223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1:16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0 18889,'0'0'2697,"-10"22"-1352,-4 7-899,-4 8 363,-25 69 0,36-85-655,1 0-1,1 1 1,1 0-1,1 0 0,0 0 1,2 0-1,1 0 1,1 1-1,5 33 0,-5-51-137,0-1-1,1 0 0,-1 0 0,1 0 0,0 0 0,1 0 0,-1-1 1,1 1-1,-1-1 0,1 1 0,0-1 0,0 0 0,0 0 0,1 0 0,-1 0 1,8 3-1,-3-2 3,-1 0 0,1-1-1,0 0 1,1-1 0,-1 0 0,0 0 0,1 0 0,11 0 0,-7-2-13,0 0-1,1 0 1,-1-1 0,0-1-1,0 0 1,-1 0 0,1-2 0,0 1-1,-1-2 1,0 0 0,15-8-1,-20 8-6,0 0 0,0-1-1,0 0 1,-1-1 0,0 0 0,0 1-1,-1-2 1,1 1 0,-2-1-1,1 0 1,-1 0 0,0 0 0,-1 0-1,0-1 1,0 1 0,-1-1-1,0 0 1,0 0 0,-1 0 0,-1 0-1,1 0 1,-1 0 0,-1 0-1,0 0 1,0 0 0,-1 0 0,0 0-1,0 1 1,-1-1 0,0 0-1,0 1 1,-1 0 0,-1 0 0,1 0-1,-1 1 1,0-1 0,-1 1-1,0 0 1,0 1 0,0-1 0,-1 1-1,0 0 1,0 1 0,-1 0-1,1 0 1,-1 1 0,0-1 0,-10-2-1,-7 1-334,0 1 0,0 1 1,-1 1-1,1 1 0,-1 1 0,-25 3 0,35 2-3233,14 5-3260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6:37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1011 709 7684,'0'0'10890,"-2"-4"-9159,-1-2-1310,-1 1-1,0 0 0,0 0 0,0 0 0,-1 0 1,1 0-1,-1 1 0,0 0 0,-1 0 1,-9-5-1,-70-35 12,52 28 92,-88-46-117,3-5 0,3-5 0,4-5 0,-108-97 0,77 40-407,137 133-632,8 13 162,12 17-655,7 0-1919,-1-1-2764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6:38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0 628 13318,'0'0'9026,"0"-4"-7295,10-295-7,-1 63-1797,-5 150 87,-4 86-16,0 0-1,0 0 1,0 0 0,0-1 0,1 1 0,-1 0-1,0 0 1,0 0 0,0-1 0,1 1-1,-1 0 1,0 0 0,0 0 0,0 0 0,1 0-1,-1 0 1,0-1 0,0 1 0,1 0 0,-1 0-1,0 0 1,0 0 0,1 0 0,-1 0 0,0 0-1,1 0 1,-1 0 0,0 0 0,0 0-1,1 0 1,-1 0 0,0 1 0,0-1 0,1 0-1,-1 0 1,0 0 0,0 0 0,0 0 0,1 0-1,-1 1 1,0-1 0,0 0 0,0 0 0,1 0-1,-1 1 1,0-1 0,0 0 0,12 10-148,20 26 4,-2 1-1,-2 2 1,-1 1 0,-3 1 0,-1 2 0,-2 0 0,-1 1 0,14 52-1,-29-77-1259,-1 0-1,0 1 1,-1 0-1,-1 24 1,-1 2-5629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6:38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1 159 320,'0'0'21482,"4"-28"-20890,25 12-416,16-7-176,9-5-320,2-1-2337,-6-5-4498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6:38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15415,'0'0'5699,"147"-30"-5635,-83 19-64,5 2-288,-5 3-4563,-8 6-8403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6:39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14 662 12918,'0'0'10695,"0"-12"-9523,-12-618 263,11 629-1436,1 1 0,0-1 0,0 1-1,0-1 1,0 0 0,0 1 0,0-1 0,0 0 0,0 1-1,0-1 1,0 0 0,0 1 0,0-1 0,0 1 0,0-1-1,1 0 1,-1 1 0,0-1 0,0 1 0,1-1 0,-1 1-1,0-1 1,1 0 0,-1 1 0,1 0 0,-1-1 0,1 1-1,-1-1 1,1 1 0,-1-1 0,1 1 0,-1 0 0,1 0-1,-1-1 1,1 1 0,0 0 0,0-1 0,1 2-7,0-1 1,0 1-1,0 0 1,-1-1-1,1 1 1,0 0-1,0 0 1,-1 0-1,1 0 1,-1 1-1,1-1 0,1 2 1,42 46-139,-45-48 146,32 41-903,-1 2 1,-2 0-1,37 81 1,-53-96-73,-2 0-1,-1 1 1,-1 0 0,-2 0 0,-1 0 0,-1 1 0,1 50 0,-6-60-8936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6:39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1 136 19753,'0'0'1617,"151"-52"-1441,-58 15-176,7-10-4674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6:40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6755,'4'-2'13848,"3"10"-13135,15 75-235,-3 1-1,-4 0 0,4 97 0,-14-123-876,-3-44-2698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6:40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13462,'0'0'6326,"6"-3"-6126,6-2-169,0 1 0,0 0 0,0 1 0,0 0-1,1 1 1,-1 0 0,1 1 0,22 1 0,-26 0-85,-1 0 0,1 0 0,-1 1 0,1 1 0,-1-1-1,1 1 1,-1 0 0,0 1 0,0 0 0,0 1 0,0-1 0,-1 1-1,1 1 1,10 8 0,-15-10-25,-1-1-1,0 1 1,0 0-1,0 0 1,0 0 0,-1 0-1,1 0 1,-1 0-1,0 0 1,0 1-1,0-1 1,0 0-1,-1 1 1,1-1 0,-1 1-1,0-1 1,0 0-1,0 1 1,0-1-1,-1 1 1,0-1-1,1 1 1,-1-1 0,0 0-1,0 0 1,-1 1-1,1-1 1,-4 5-1,-2 3 80,1-1-1,-2-1 1,1 1-1,-1-1 1,-1 0-1,-16 13 1,8-9 14,-28 23 54,43-35-65,0 1-1,0 0 1,0 0 0,1 0-1,-1 1 1,0-1 0,1 0-1,-1 1 1,1-1 0,0 1-1,0-1 1,0 1 0,0 0 0,0-1-1,0 5 1,1-6-1,1 0-1,-1 0 1,0 0 0,1 0 0,-1 0 0,1 0-1,-1 0 1,1 0 0,0 0 0,-1-1 0,1 1-1,0 0 1,0 0 0,0 0 0,0-1-1,-1 1 1,1-1 0,0 1 0,0 0 0,0-1-1,0 0 1,0 1 0,2 0 0,34 9 85,-21-5-38,-7-2-3,3 1-17,-1 0-1,1 1 0,19 12 0,-28-15 6,-1 0 0,1-1 1,-1 2-1,0-1 0,1 0 0,-1 0 0,0 1 1,0-1-1,0 1 0,-1 0 0,1-1 1,0 1-1,-1 0 0,0 0 0,0 0 0,0 0 1,0 0-1,0 0 0,-1 0 0,1 4 0,-2 2 41,1 0-1,-2 0 1,1 0-1,-1 0 0,-1 0 1,0 0-1,0-1 0,-1 0 1,1 1-1,-2-1 1,1 0-1,-1-1 0,-1 1 1,1-1-1,-1 0 1,0-1-1,-12 10 0,12-10-41,0 0 0,-1-1 0,0 0 0,1-1 0,-2 1-1,1-1 1,0-1 0,-1 0 0,0 0 0,1 0 0,-1-1-1,0 0 1,-1 0 0,1-1 0,0 0 0,0 0-1,-1-1 1,1 0 0,-16-3 0,22 2-31,-1 0 1,0 0-1,1 0 1,-1-1-1,1 1 1,-1-1-1,1 0 0,0 1 1,-1-1-1,1 0 1,0-1-1,1 1 1,-1 0-1,0 0 0,0-1 1,1 1-1,0-1 1,-1 1-1,1-1 0,0 0 1,0 1-1,0-1 1,1 0-1,-1-3 1,-1-6-394,0 1 0,2 0 0,-1 0 1,1 0-1,2-12 0,7-31-4091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6:41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347 145 11109,'0'0'3250,"0"12"-1386,1 12-971,0-5-68,-1-1 0,-4 34 0,4-46-748,-1-1 1,-1 1-1,1-1 1,-1 0-1,0 0 1,0 0-1,0 0 1,-1 0-1,1 0 1,-1 0-1,0-1 1,-1 1-1,1-1 1,-1 0-1,-5 4 1,-1-1 60,0-1 0,-1-1 0,0 0 0,0 0 0,0-1 0,0 0 0,-1-1 0,0-1-1,1 0 1,-1 0 0,0-1 0,-22-1 0,27 0-92,-1-1 0,1 0-1,-1 0 1,1 0-1,0-1 1,-1-1 0,1 1-1,0-1 1,-11-6 0,15 6-20,-1 1-1,1-1 1,-1 0 0,1 0 0,0 0 0,0 0 0,0-1 0,0 1 0,1-1 0,0 0 0,-1 1-1,1-1 1,1 0 0,-1 0 0,0-1 0,1 1 0,-1-6 0,0-3-55,1 1-1,1-1 1,0 0 0,1 0 0,0 1 0,1-1 0,0 1 0,1-1-1,0 1 1,1 0 0,1 0 0,0 0 0,0 1 0,1-1 0,1 1 0,0 1-1,0-1 1,1 1 0,1 0 0,-1 1 0,1 0 0,1 1 0,0 0-1,0 0 1,19-10 0,-26 16 20,0 1-1,0 0 0,1 0 1,-1 0-1,0 0 1,1 0-1,-1 1 1,1-1-1,-1 1 0,1 0 1,-1 0-1,1 0 1,-1 1-1,1-1 1,-1 1-1,0 0 1,1 0-1,-1 0 0,0 0 1,1 1-1,-1-1 1,0 1-1,0 0 1,0 0-1,-1 0 0,1 0 1,0 0-1,-1 1 1,1-1-1,-1 1 1,0 0-1,0 0 0,3 4 1,4 8 19,-1 0-1,0 0 1,-1 1 0,-1-1 0,6 25-1,-8-26 3,0-1-1,-1 1 0,-1-1 1,0 1-1,-1 0 0,-1 0 1,0 0-1,-2 16 0,1-24-8,-1 1-1,1-1 0,-1 1 1,-1-1-1,1 0 0,-1 0 1,0 0-1,0 0 0,-1-1 1,0 1-1,0-1 1,0 0-1,-1 0 0,1 0 1,-1-1-1,-1 1 0,1-1 1,-10 5-1,3-1 58,-1-2 0,0 0 0,0 0 0,-1-1 0,1-1-1,-1-1 1,0 1 0,0-2 0,0 0 0,-24 0 0,37-2-46,1 0-1,0 0 1,0 0-1,0 0 1,0 0-1,0 0 1,0 0-1,-1 0 1,1 0-1,0 0 1,0 0-1,0 0 1,0 0-1,-1 0 1,1 0-1,0 0 1,0 0-1,0 0 1,0 0-1,0 0 1,-1 0 0,1 0-1,0 0 1,0 0-1,0-1 1,0 1-1,0 0 1,0 0-1,0 0 1,-1 0-1,1 0 1,0 0-1,0 0 1,0-1-1,0 1 1,0 0-1,0 0 1,0 0-1,0 0 1,0 0-1,0-1 1,0 1 0,0 0-1,0 0 1,0 0-1,0 0 1,0 0-1,0-1 1,0 1-1,0 0 1,0 0-1,0 0 1,0 0-1,0 0 1,0-1-1,0 1 1,0 0-1,0 0 1,11-6 204,3 5-242,1 1-1,0 0 0,-1 1 0,1 0 0,0 1 0,22 6 0,82 35 542,-88-30-2365,0-2 1,66 15 0,-68-22-5132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6:42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10453,'0'0'9812,"93"0"-8899,-53 4-561,1-2-272,3-2-80,5 0 0,3 0-1169,0-13-7058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1:17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5122,'1'-2'18164,"1"9"-17156,1 41 5,2 1 0,24 91 0,-5-22-274,3 114-694,-27-228-376,0-4 209,0 1 1,0-1 0,0 1-1,0-1 1,0 1 0,0-1 0,0 1-1,0-1 1,0 1 0,0-1-1,0 1 1,0-1 0,0 0-1,0 1 1,0-1 0,1 1 0,-1-1-1,0 1 1,0-1 0,1 0-1,-1 1 1,0-1 0,0 1 0,1-1-1,-1 0 1,0 1 0,1-1-1,-1 0 1,1 0 0,-1 1 0,1-1-1,10 1-6686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6:42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14759,'0'0'5010,"141"2"-4914,-83-2-96,4 0-1537,0 0-7379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6:43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13430,'0'0'9973,"-10"132"-9093,10-76-560,0 2-176,0-2-128,0-2 48,0-3-64,0-7-96,0-10-2001,0-12-3009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6:43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11301,'0'0'8636,"19"-6"-8374,13-3-146,0 1 0,33-4 0,-55 10-110,0 1 1,0 0-1,0 1 0,0 0 1,0 0-1,1 1 1,-1 1-1,-1-1 0,1 2 1,0-1-1,0 1 0,-1 1 1,14 7-1,-20-10-22,-1 0 0,1 1-1,-1 0 1,0 0 0,0-1 0,0 1 0,0 1-1,0-1 1,0 0 0,0 0 0,0 1-1,-1-1 1,0 1 0,1-1 0,-1 1 0,0 0-1,0-1 1,0 1 0,-1 0 0,1 0-1,-1-1 1,1 1 0,-1 0 0,0 0 0,0 0-1,0 0 1,-1 0 0,1 0 0,-1-1-1,1 1 1,-1 0 0,-2 4 0,-1 2-80,-1 0 0,0 0 0,-1-1 0,0 0 1,0 0-1,0-1 0,-14 12 0,18-17 42,-10 9-211,2 0-1,-1 0 0,-9 14 1,18-23 238,1 0-1,-1 0 1,0 1 0,1-1 0,0 0 0,-1 1 0,1-1 0,0 1 0,0-1-1,1 1 1,-1-1 0,0 1 0,1 0 0,0-1 0,0 1 0,-1 0 0,1-1-1,1 1 1,-1 0 0,0-1 0,1 1 0,-1 0 0,1-1 0,0 1 0,0-1-1,1 4 1,3-3-4,0 0 0,0 0-1,0 0 1,0 0 0,0-1-1,1 0 1,-1 0 0,1 0-1,0-1 1,-1 1-1,1-2 1,9 2 0,17 4 57,-28-5 83,0 1 1,0 0 0,0 0-1,0 0 1,0 0-1,0 1 1,0-1 0,-1 1-1,1 0 1,-1 0-1,0 0 1,0 1 0,0-1-1,-1 1 1,1-1-1,-1 1 1,0 0-1,0 0 1,0 0 0,0 0-1,1 7 1,1 2-51,-2 0-1,0 1 1,0-1 0,-1 0 0,-2 26 0,1-37-58,-1 0 1,1 0-1,0 0 1,-1 0-1,1 0 1,-1 0-1,0 0 1,0 0-1,0-1 1,1 1-1,-2 0 1,1-1-1,0 1 1,0-1-1,0 1 1,-1-1-1,1 1 1,-1-1-1,1 0 1,-4 2-1,0 0 9,0-1 0,1 0 0,-1 0 0,0 0 0,-1-1 0,1 1 0,-11 0 0,8-1 0,0 0 1,0-1-1,0 0 0,0-1 0,0 0 1,0 0-1,0 0 0,1-1 0,-1 0 1,-13-6-1,18 6-8,0 0 0,1 0 1,-1 0-1,1 0 0,0 0 1,-1-1-1,1 1 0,0-1 0,1 0 1,-1 1-1,0-1 0,1 0 0,-1 0 1,1 0-1,0 0 0,-1-4 1,0-1-313,1-1 0,0 0 0,0 0 1,2-17-1,2-23-4186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6:44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277 334 15143,'0'0'6208,"-20"3"-5858,12-2-329,-1 1-3,-1-1-1,0 0 0,0 0 1,1-1-1,-1 0 0,0-1 1,1 0-1,-1 0 0,0-1 1,1 0-1,-1-1 0,1 0 0,0-1 1,0 0-1,-16-9 0,21 10 3,0-1-1,0 1 0,0-1 1,1 0-1,-1 0 0,1 0 1,0 0-1,0-1 0,0 1 1,1-1-1,0 0 0,-1 0 1,2 0-1,-1 0 0,1 0 1,-1 0-1,1 0 0,1-1 1,-1 1-1,1 0 0,0 0 0,0-1 1,0 1-1,1 0 0,0-1 1,0 1-1,0 0 0,4-8 1,-1 3-49,0 0-1,0 1 1,1-1 0,1 1 0,0 0 0,0 1 0,1-1-1,0 1 1,0 1 0,0-1 0,1 1 0,1 0 0,11-7-1,-12 9 16,0 0-1,0 1 0,1-1 1,-1 2-1,1-1 0,0 1 1,0 1-1,0 0 0,1 0 1,-1 1-1,0 0 0,1 0 1,13 1-1,-22 1 14,1-1 0,-1 1-1,0-1 1,0 1 0,0 0 0,0 0 0,0-1 0,0 1-1,0 0 1,0 0 0,0 0 0,0 0 0,0 0-1,0 0 1,-1 0 0,1 0 0,0 0 0,-1 1 0,1-1-1,-1 0 1,0 0 0,1 3 0,6 33-3,-6-28 6,2 16 12,-1 0 1,-2 0-1,0 0 1,-1 0-1,-1 0 1,-2-1-1,-1 1 1,-12 41-1,12-53-12,0-1 1,-1 1-1,0-1 0,-1 0 0,-1 0 1,0-1-1,0 0 0,-1 0 0,0-1 1,-1 0-1,0-1 0,-1 0 0,0 0 1,0-1-1,-1-1 0,0 0 0,-16 7 0,22-11 27,0-1 0,0 0 0,0 0 0,0-1 0,0 0-1,0 0 1,0 0 0,-10 0 0,14-2 25,0 1 0,0 0 1,1 0-1,-1-1 0,0 1 0,1-1 0,-1 1 1,0-1-1,1 0 0,-1 0 0,1 1 0,-1-1 1,1 0-1,-1-1 0,1 1 0,0 0 0,-1 0 1,1 0-1,0-1 0,0 1 0,0-1 0,0 1 1,0-1-1,0 1 0,1-1 0,-1 1 0,0-1 1,1 0-1,-1 0 0,1 1 0,0-1 0,0 0 1,-1-2-1,1 1-14,-1-1 0,1 1 0,0-1 0,0 1 1,0-1-1,1 1 0,-1 0 0,1-1 0,-1 1 0,1-1 0,0 1 1,1 0-1,-1-1 0,1 1 0,-1 0 0,1 0 0,0 0 1,0 0-1,0 1 0,0-1 0,1 0 0,2-2 0,0 2-27,1-1-1,-1 1 1,1 1-1,0-1 0,-1 1 1,1 0-1,0 0 1,1 0-1,-1 1 0,0 0 1,12 0-1,-8 0 12,0 1-1,0 1 1,0 0-1,-1 0 1,1 1-1,0 0 1,-1 0-1,1 1 1,-1 1-1,0 0 1,0 0-1,-1 0 1,1 1-1,13 11 1,3 5-992,-2 0 0,-1 2 0,24 30 0,-39-45 227,8 9-6271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6:45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9812,'0'0'11846,"39"11"-10469,-6-7-561,11-4-464,4 0-160,3 0-176,-1 0-16,-9 0-1809,-14-2-6274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6:46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388 252 13382,'0'0'6699,"-8"10"-5872,-29 32-221,33-39-541,1 0 1,-1-1 0,-1 0-1,1 0 1,0 0-1,0 0 1,-1 0 0,1-1-1,-1 0 1,1 0 0,-1 0-1,0-1 1,1 0-1,-1 0 1,0 0 0,1 0-1,-9-2 1,-8 1 119,5 1-138,0-1-1,-1 0 1,1-2 0,0 0 0,0 0-1,0-1 1,-20-9 0,31 11-26,0 0 0,0-1 1,0 0-1,0 0 0,0 0 0,1 0 0,-1 0 1,1-1-1,0 0 0,0 0 0,1 0 0,-1-1 1,1 1-1,0-1 0,0 0 0,0 0 1,0 0-1,1 0 0,0 0 0,0-1 0,1 1 1,-1 0-1,1-1 0,0 1 0,0-7 1,1 7-19,0-1 1,-1 1 0,2-1-1,-1 1 1,1-1-1,-1 1 1,2-1 0,-1 1-1,0 0 1,1 0 0,0-1-1,1 1 1,-1 0 0,1 1-1,0-1 1,0 0 0,0 1-1,0 0 1,1 0-1,0 0 1,0 0 0,0 0-1,0 1 1,1 0 0,-1 0-1,1 0 1,0 0 0,0 1-1,6-3 1,14-4-25,1 0-1,0 2 1,1 1 0,-1 1-1,1 1 1,0 1 0,54 3-1,-79 0 21,-1 0-1,0 0 1,1 0-1,-1 1 1,1-1 0,-1 1-1,1-1 1,-1 1-1,0 0 1,0-1-1,1 1 1,-1 0-1,0 0 1,0 0 0,0 0-1,0 0 1,0 0-1,0 0 1,0 0-1,0 1 1,0-1-1,0 0 1,-1 1 0,1-1-1,-1 0 1,1 1-1,-1-1 1,1 1-1,-1-1 1,0 0-1,1 3 1,2 54-65,-4-45 58,2 9-2,-2 1 0,-1-1 1,-6 32-1,7-48 11,-1 1 0,0-1 1,0 0-1,-1 0 1,1 0-1,-1 0 0,-1 0 1,1 0-1,-1-1 0,0 0 1,0 0-1,0 0 1,-1 0-1,0-1 0,0 1 1,-8 5-1,11-9 6,0 0 0,0 0 0,-1 0 1,1 0-1,0 0 0,0-1 0,0 1 0,-1-1 0,1 1 0,0-1 0,0 0 1,-1 0-1,1 0 0,0 0 0,-1 0 0,1-1 0,0 1 0,0-1 0,-3 0 0,4 0 2,0 1 0,0-1 0,0 0 0,0 0 0,0 1 0,0-1 0,1 0 0,-1 0 0,0 0 0,0 0 0,1 0 0,-1 0 0,1 0 0,-1 0 0,1 0 0,0 0 0,-1 0 0,1 0 0,0 0 0,0 0 0,-1-1 0,1 1 0,0 0 0,0 0 0,0 0 0,1 0 0,-1 0 0,0-1 0,0 1 0,0 0 0,1 0 0,-1 0 0,1 0 0,-1 0 0,1 0 0,-1 0 0,1 0 0,0 0 0,1-1 0,1-2-12,-1 1 0,1 0 0,1 0 1,-1 1-1,0-1 0,1 1 0,-1 0 1,1-1-1,0 2 0,0-1 0,0 0 1,0 1-1,0 0 0,0 0 0,0 0 1,0 0-1,0 0 0,0 1 0,1 0 1,4 0-1,0 0-7,0 0 1,0 1 0,0-1-1,0 2 1,-1-1-1,1 1 1,-1 1-1,1 0 1,8 3 0,-3 4-4,0 0 0,0 1 0,-1 0 1,0 1-1,-1 0 0,13 18 0,25 25-4195,-35-43-1670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6:46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9957,'0'0'10207,"-1"1"-10139,1-1 0,-1 0 0,1 0 0,0 1 0,-1-1 1,1 0-1,-1 1 0,1-1 0,0 0 0,-1 1 0,1-1 0,0 1 0,0-1 1,-1 1-1,1-1 0,0 0 0,0 1 0,0-1 0,-1 1 0,1-1 0,0 1 0,0-1 1,0 1-1,0-1 0,0 1 0,0-1 0,0 1 0,0-1 0,0 1 0,0-1 0,1 1 1,1 44 648,3-1 1,1 0-1,16 54 1,-10-51-499,-3 0 0,7 81 0,-16-45-209,0-49-5999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6:47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27 13062,'0'0'7425,"7"-4"-6972,9-1-384,0 0 0,0 2 0,0-1 0,0 2-1,0 0 1,1 1 0,-1 1 0,1 0 0,26 5 0,-42-5-68,0 0 0,0 0 0,0 1 1,0-1-1,0 1 0,0-1 0,0 1 1,0-1-1,0 1 0,0 0 0,0 0 0,0-1 1,-1 1-1,1 0 0,0 0 0,0 0 1,-1 0-1,1 0 0,0 0 0,-1 0 1,1 0-1,-1 0 0,0 0 0,1 0 1,-1 0-1,0 0 0,1 0 0,-1 0 1,0 0-1,0 1 0,0-1 0,0 0 1,0 0-1,0 0 0,-1 0 0,1 0 1,0 0-1,0 1 0,-1-1 0,1 0 0,-1 0 1,1 0-1,-1 0 0,0 1 1,-2 4 1,0 0 0,0 0 0,0 0 0,-1 0 0,0 0 0,-5 5 0,-23 20 25,19-19-22,1 0 0,1 0 0,-12 16 1,20-22-11,-1-1 0,1 1 1,0 0-1,1 0 0,0 0 1,0 0-1,0 0 0,0 0 1,1 0-1,0 1 1,1-1-1,-1 7 0,2-10 6,-1-1-1,1 0 1,0 0 0,0 0-1,0 0 1,0 0-1,0 0 1,0 0 0,0 0-1,1-1 1,-1 1-1,1 0 1,-1-1 0,1 1-1,0-1 1,-1 0-1,1 1 1,0-1-1,0 0 1,4 1 0,52 25 12,-34-18-6,-21-7-8,0-1-1,1 0 1,-1 1-1,0 0 0,0 0 1,0 0-1,0 0 1,-1 0-1,1 1 0,0-1 1,-1 1-1,0 0 1,0 0-1,0 0 0,2 3 1,-2 1-2,0-1 0,-1 1 0,0-1 1,0 1-1,-1-1 0,0 1 0,0 6 0,0-8 2,-1 0 7,0-1-1,0 0 1,0 0 0,-1 1-1,0-1 1,0 0-1,0 0 1,0 0-1,0-1 1,-1 1 0,0-1-1,0 1 1,-6 5-1,-49 44 182,47-45-145,9-6 31,1-1 0,-1 1 0,0-1 0,1 1 0,-1-1 0,0 0 1,0 0-1,0 0 0,0 0 0,0 0 0,0 0 0,0-1 0,-1 1 0,1-1 0,0 1 0,0-1 0,-1 0 0,1 0 0,0 0 0,0 0 0,-1 0 1,1 0-1,0-1 0,0 1 0,0-1 0,0 0 0,-1 1 0,1-1 0,0 0 0,0 0 0,0 0 0,1-1 0,-1 1 0,0 0 0,0-1 0,1 1 1,-1-1-1,1 0 0,-1 1 0,1-1 0,-2-3 0,-5-4-71,0 0 1,1-1-1,0 1 1,1-2-1,0 1 1,1-1 0,-5-13-1,2-23-7045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6:48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10325,'0'0'10949,"-15"39"-10405,13 6 400,2 7-303,0 2-145,0 4-224,0-6-160,0-4-112,0-5 32,0-7-32,0-12-352,0-11-2866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6:48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17 512,'0'0'20300,"5"-4"-20129,-2 2-165,-1 1 0,1-1-1,-1 1 1,1 0 0,-1 0 0,1 0-1,0 0 1,0 1 0,-1-1 0,1 0 0,0 1-1,0 0 1,0 0 0,0 0 0,0 0-1,-1 0 1,5 2 0,2-1 2,-1 2 0,0-1 0,0 1-1,0 0 1,0 1 0,11 6 0,-13-7-31,0 1 0,0 0 0,0 0 0,0 0 0,0 1 0,-1 0 0,0 0 0,0 0-1,-1 1 1,1 0 0,-1 0 0,0 0 0,-1 0 0,1 0 0,-1 1 0,-1 0 0,5 13 0,-7-16 11,0 1 1,0-1 0,0 0-1,0 0 1,-1 0-1,0 0 1,0 0 0,0 1-1,0-1 1,0-1 0,-1 1-1,0 0 1,0 0-1,0 0 1,0-1 0,-1 1-1,1-1 1,-1 0-1,0 0 1,0 0 0,0 0-1,0 0 1,-6 3-1,-20 21-21,27-25 31,0 0 0,0 0 0,1 0 0,-1 0 0,0 1 0,1-1 0,-1 0 0,1 1 0,0-1 0,0 1 0,0-1 0,0 1 0,0 0 0,0-1 0,1 1 0,-1 0 0,1-1 0,0 1 0,0 0 1,0 0-1,0-1 0,1 6 0,1-4 2,0 1 0,1-1 1,-1 0-1,1 0 1,0 0-1,0 0 1,0 0-1,0-1 1,1 1-1,-1-1 1,8 5-1,-6-4 5,11 8 20,-1 1 0,28 30-1,-39-38-19,0-1 1,-1 1-1,0 1 0,0-1 0,0 1 1,0-1-1,-1 1 0,0 0 0,0 0 0,0 0 1,-1 0-1,0 0 0,0 0 0,-1 7 0,1-11-2,-1 1 0,0-1 0,0 0-1,-1 1 1,1-1 0,0 0-1,-1 0 1,1 1 0,-1-1 0,0 0-1,0 0 1,0 0 0,0 0-1,0 0 1,0 0 0,0 0 0,-1 0-1,1 0 1,-1 0 0,-3 2-1,2-2 7,-2 0-1,1 0 0,0 0 0,0-1 0,-1 1 0,1-1 1,-1 0-1,1-1 0,-1 1 0,-4-1 0,-2 1-111,3 0 141,0 0 0,-1 0 0,1-1 0,0-1 0,0 1 0,-13-3 0,19 2-123,0 0 0,1 0 0,-1 1 0,0-1 0,1 0 0,-1-1 0,0 1 0,1 0 0,-1 0 0,1-1 0,0 1 0,-1-1 0,1 1 0,0-1 0,0 1 0,0-1 0,0 0 0,0 0 0,1 1 0,-1-1 0,0 0 1,1 0-1,-1 0 0,1 0 0,0 0 0,0 0 0,0 1 0,0-1 0,0 0 0,0 0 0,0 0 0,1-3 0,4-35-4992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12T08:29:21.4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12309 2658 684 0,'0'0'158'0,"0"0"24"16,0 0-33-16,0 0-54 15,0 0-9-15,0 0 13 16,0 0-34-16,-11-7-15 16,11 7-26-16,0 0-7 15,0 7-9-15,0 16-3 16,0 8 26-16,0 7 8 16,0 1-18-16,0 5-7 0,0 3 1 15,0-1-5 1,3 3-1-16,5 1 3 0,0 1-1 15,4 0 4-15,1-2-3 16,-2 0 2-16,2 2-8 16,-2-3 6-16,-4 2-7 15,1 0 6-15,-1 1-6 16,0 2-4-16,-2 6 8 16,1-1-7-16,0-1 0 15,0-2-2-15,-2-4 2 16,2-3-2-16,-1-4 1 15,-1-2 3-15,1-2-3 16,-2-1 2-16,1 2 0 16,-2-3-2-16,1 2 4 15,-2 0-2-15,1-1-1 0,-1 1 1 16,1-1-3-16,-1 0 3 16,2-2-2-16,0 0 1 15,2-3-1-15,-1 0 1 16,2-2 0-16,-3 2-1 15,0 0 5-15,-3-2-1 16,0 0 0-16,3 0-2 16,-3 2 1-16,2-1 2 15,1 6-4-15,-2 1 2 16,2 2-1-16,-1 0-1 16,1-3 4-16,-2-4 0 15,3-6 1-15,-2-8-4 0,-2-8-2 16,1-7 0-1,-1-6-1-15,0 0-2 0,0-13-25 16,0-29-54-16,0-25-90 16,0-30-175-16</inkml:trace>
  <inkml:trace contextRef="#ctx0" brushRef="#br0" timeOffset="1985.31">12114 2645 145 0,'0'0'62'0,"0"0"-30"16,0 0-30-16,0 0 0 15,0 0 15-15,0 0 42 0,0-2 12 16,2 2 34-16,-2 0-25 15,0 0 2-15,0 0 4 16,0 0-8-16,0 0-17 16,0 0-7-16,0 0 2 15,0 0-15-15,0 0-10 16,0 0-6-16,1 0-6 16,3 0 11-16,1 0 35 15,1 0-13-15,5 0-12 16,3-5-6-16,3 1-11 15,8-3-6-15,5 3 8 16,6 0-11-16,8-2-4 16,6-1-2-16,10-1-7 0,2-2 3 15,4 0-3 1,1 0 2-16,-3 1-2 0,-4-1-1 16,-8 2 1-16,-4-1-1 15,-8 3-1-15,-1-3 1 16,4-1 0-16,12-2 0 15,14-5 0-15,10-1 4 16,11 1-4-16,4 1-1 16,-3 2-2-16,-8 7 3 15,-13 3-2-15,-18 2-7 16,-16 2 6-16,-15 0-7 16,-10 0 4-16,-5 0 5 15,-5 0 1-15,2 0 1 16,-2 0 1-16,-1 0 5 0,2 0 2 15,1 0-4-15,-2 0-1 16,1 0-3-16,2 0 1 16,-1 0-2-16,3 3 0 15,1 8 4-15,0 5 1 16,-1 6 2-16,0 8 2 16,0 5 1-16,2 8 0 15,-2 6-1-15,4 2-1 16,-3 1 3-16,3 2-7 15,-2 2 4-15,-4 2-3 16,1 1 1-16,-2 2-2 16,0-2 0-16,3-1-4 15,-2-3 3-15,2 0 1 0,3-1-1 16,0 0 2-16,6 2 3 16,0-1 3-16,3 1 1 15,3 1 0-15,-2 2 5 16,1 3-8-16,-5 0 3 15,-1-1-3-15,-6-5-7 16,-2-1 3-16,3-3-3 16,-6-1 0-16,3-1 1 15,-2-1-3-15,1-1 2 16,-1-3-2-16,3-2 7 16,-2-3-4-16,-2-1 5 15,3-2-3-15,-4-1 2 0,-2-3-4 16,0 0 0-1,0-5 0-15,0-1-1 0,0-4 0 16,0-4-2-16,0-4 1 16,0 0-1-16,0-1 0 15,1-2 1-15,2-1 0 16,-3-2 0-16,0 1-1 16,0-1 1-16,0-1-1 15,0-2 0-15,0 0 0 16,0 2 0-16,0 0 0 15,-6 0 1-15,-5 0-1 16,-5 1 1-16,-2 0 0 16,-4 1-1-16,0 0 2 0,-4 0-2 15,0 2 1 1,-6-4-1-16,-1 2 0 0,-1 0 1 16,1-1 0-16,2 0 1 15,1 0-2-15,-3-1 1 16,-1 0 1-16,-1 2-2 15,1-2 1-15,0-1 1 16,1 0-2-16,3-2 0 16,-1 0 1-16,-1 5-1 15,-1-1 0-15,-5 1 0 16,4 0 0-16,-5-2 2 16,-3 2 3-16,-7 1-2 15,-5 1-2-15,2 0-1 16,-1-2 4-16,7 0-2 15,3-1 2-15,6 1-4 0,-3 0 0 16,1-1 0-16,0 2 5 16,4 0-4-16,3-2-1 15,2 0 0-15,3-1 1 16,2-2 1-16,4-2 2 16,4-1-1-16,4-3 0 15,6 1-1-15,-1-1 0 16,5 0-1-16,-2 0-1 15,0 0-4-15,0-7-26 16,4-11-35-16,1-10-122 16,0-20-265-16</inkml:trace>
  <inkml:trace contextRef="#ctx0" brushRef="#br0" timeOffset="2503.87">12778 3286 730 0,'0'0'144'0,"0"0"43"16,0 0-64-16,0 0-48 15,0 0-19-15,0 0-10 16,6 37 20-16,3 2 28 0,4 8-51 16,-1 5 3-16,2 3-27 15,-2-2 2-15,-3 3-2 16,-1 0-7-16,-2-3-10 15,-1-8 0-15,1-7-2 16,-1-10-18-16,3-9-60 16,0-10-128-16,-2-9-260 15,0-3-451-15</inkml:trace>
  <inkml:trace contextRef="#ctx0" brushRef="#br0" timeOffset="2937.84">12786 3276 883 0,'0'0'169'15,"0"0"-45"-15,0 0-21 16,0 0-69-16,0 0-1 16,0 0 15-16,53-62 2 15,-15 55-20-15,6 0-15 16,4 6 0-16,4 1-7 15,-1 0 4-15,-2 4-8 16,-7 12 0-16,-6 2 10 16,-14 7-2-16,-4 7-1 15,-4 5 4-15,-6 6 3 0,0-1-2 16,-2 2 3-16,-3 1-5 16,-2 3-3-16,-1 5 7 15,0 3-9-15,0-1 4 16,-7-5-5-16,-9-4 5 15,-4-9 1-15,-5-3 2 16,-2-9 3-16,-1-7-3 16,-2-7-1-16,-3-7 3 15,-3-4-3-15,-3 0 2 16,-4-15-17-16,3-11 0 16,5-8-22-16,13-10-42 15,18-13-73-15,4-5-329 16</inkml:trace>
  <inkml:trace contextRef="#ctx0" brushRef="#br0" timeOffset="4138.18">13851 2668 216 0,'0'0'203'0,"0"0"-128"15,0 0 41 1,0 0-30-16,0 0-21 0,0 0 37 16,-17 2 49-16,17-2-11 15,0 0-47-15,0 3-47 16,5 1 6-16,14 0 38 15,11-2 6-15,19 0-30 16,18-2-25-16,20 0-18 16,17-7-5-16,17-7-7 15,1 3-7-15,-4-1-4 16,-13 4-4-16,-19 1 2 16,-15 1 1-16,-15 2-1 0,-12 0 0 15,-16 1 2 1,-9 1 1-16,-10 1-1 0,-9 1 0 15,0 0 3-15,0 0-2 16,0 0 1-16,0 0-2 16,0 0-3-16,0 0-13 15,-7 0-94-15,-4-7-242 16</inkml:trace>
  <inkml:trace contextRef="#ctx0" brushRef="#br0" timeOffset="5162.31">15094 2089 616 0,'0'0'238'16,"0"0"-14"-16,0 0-94 0,0 0-71 16,0 0-14-16,0 0-26 15,0-1 2-15,0 1-5 16,-11 4-8-16,-10 6 27 15,-6 0 21-15,-1-1-33 16,-5-5-14-16,0-4 0 16,2 0-4-16,4 0-1 15,8-7 2-15,7-8 3 16,7-3 3-16,5-4 0 16,0-4-10-16,21-2-2 15,9-3-4-15,6 1-4 16,4-1-6-16,2 8 8 0,-2 3 1 15,-4 6 0-15,-3 4 4 16,-5 4 1-16,-4 4-1 16,-6 2 1-16,-3 0-2 15,-5 12-2-15,-2 8-1 16,-2 7 5-16,-6 3 0 16,0 3 4-16,-3 2 1 15,-15-2 1-15,-3-5 1 16,-2-3-3-16,-5-7-2 15,0-5-2-15,-1-6 4 16,3-5-1-16,2-2 5 16,6 0 10-16,3-7 12 15,6-9-2-15,4-4 1 0,5 0-13 16,0-3-8-16,2 3-3 16,15 3-4-16,5 4 0 15,3 4-1-15,2 5 0 16,1 2-1-16,-5 2 1 15,4 0 0-15,-3 11-1 16,-2 3 1-16,-1 3 0 16,1 0 1-16,0 0-1 15,1-2 0-15,1 1-3 16,4-3-62-16,2-6-193 16,-3-6-432-16</inkml:trace>
  <inkml:trace contextRef="#ctx0" brushRef="#br0" timeOffset="6406.5">15569 2141 333 0,'0'0'298'16,"0"0"-237"-16,0 0 19 0,0 0 12 15,0 0 42-15,0 0-16 16,0 10-22-16,0-10-49 16,0 0-1-16,0 0-5 15,0 0 15-15,0 0 4 16,-4-5-1-16,-2-10-7 15,-1-7-46-15,-1-2-2 16,-1-1 2-16,5-2-5 16,-1-3 3-16,4 0-2 15,1-1-2-15,0 6 1 16,0 3 0-16,0 5-1 16,4 6 0-16,8 4-2 15,0 4 1-15,2 3-3 16,5 0 1-16,3 10 3 0,5 11-5 15,0 8 5-15,-3 7 0 16,0 5-1-16,-4 2-3 16,-6 0 3-16,-2-4-1 15,-6-2-33-15,-5-6-123 16,2-6-159-16,-3-9-351 16</inkml:trace>
  <inkml:trace contextRef="#ctx0" brushRef="#br0" timeOffset="6576.25">15623 2059 858 0,'0'0'156'0,"0"0"27"16,0 0-67-16,0 0-54 16,0 0-17-16,0 0-43 15,84-6-2-15,-32 23-1 16,-4 2-132-16,-8 5-313 15</inkml:trace>
  <inkml:trace contextRef="#ctx0" brushRef="#br0" timeOffset="7391.73">13472 4064 848 0,'0'0'132'16,"0"0"9"-16,0 0-35 15,0 0-2-15,0 0 16 16,0 0 3-16,9-24-49 15,-6-4-69-15,1-3-1 16,1-5 4-16,-2 0-7 16,-2-3 1-16,-1 0-1 15,0 2-2-15,0 5 3 0,0 9-3 16,0 8 3-16,0 5 0 16,0 6-2-16,0 4 0 15,0 0-2-15,0 2-4 16,13 21-7-16,7 8 12 15,5 9 1-15,2 0 0 16,-2 3-2-16,-2-2 2 16,-4-3-19-16,1-3-76 15,-4-7-87-15,-1-7-229 16,-9-11-262-16</inkml:trace>
  <inkml:trace contextRef="#ctx0" brushRef="#br0" timeOffset="7565.53">13569 3930 1183 0,'0'0'80'15,"0"0"8"-15,0 0-10 16,0 0-34-16,0 0-21 16,0 0-12-16,27-1-5 15,7 1-6-15,3 0-134 16,2-4-337-16</inkml:trace>
  <inkml:trace contextRef="#ctx0" brushRef="#br0" timeOffset="8649.98">12726 7120 504 0,'0'0'249'0,"0"0"-225"15,0 0 138-15,0 0-1 16,0 0-44-16,0 0-28 16,-21-31 1-16,21 31-24 15,0 20-40-15,1 15-9 16,10 14 65-16,-1 12-33 15,-1 7-18-15,-1 5 6 16,-2 8-2-16,0 6-4 16,1 4-9-16,0 5 3 15,-2 5-9-15,3 4 2 16,-2 3-5-16,-2 2-4 16,2-7 2-16,-3-1-2 0,1-7 9 15,2-9-7 1,2-9-3-16,1-10 3 0,-3-11-7 15,0-12-4 1,-2-10-1-16,-2-12-1 0,-2-11 0 16,1-8-29-16,-1-3-62 15,3-24-14-15,-1-22-227 16,-2-26-988-16</inkml:trace>
  <inkml:trace contextRef="#ctx0" brushRef="#br0" timeOffset="10731">12732 6958 59 0,'0'0'682'0,"0"0"-674"0,0 0 55 15,0 0 32-15,0 0-42 16,0 0-4-16,-21-23 26 15,21 23 2-15,0 0-24 16,0 0-33-16,0 0-12 16,0 0 2-16,0 0 9 15,0 0 8-15,6-1 20 16,6-5 8-16,13-1-21 16,5-3-7-16,6-5-13 15,8-1-7-15,6-1-2 0,7 0 1 16,8 0-5-16,10-1 6 15,4-2-6-15,7-4-1 16,8 0-2-16,0-2 1 16,2-1-3-16,4 0 1 15,-10 2-3-15,-4 4 3 16,-4 2-9-16,-6 5 11 16,-6 1-2-16,-10 5 1 15,-11 1 2-15,-6 1-3 16,-4 1 0-16,-5-1 0 15,2 2 4-15,2 0-2 16,2-1 1-16,-3 1-3 16,-3 0-3-16,-4-1-1 15,-8 3 1-15,-8 0 4 0,-8 1 1 16,-4 1 1-16,-2 0 0 16,0 0 4-16,0 0 3 15,0 0 10-15,0 0-7 16,0 0 0-16,0 0-3 15,0 0-1-15,0 0-3 16,0 0-3-16,0 10-2 16,0 11 2-16,0 7 21 15,0 5 0-15,0 7 4 16,0 8-4-16,0 0 8 16,1 9-15-16,1 3 7 15,0 7-14-15,-2 8 6 0,2 1-6 16,-2 2 0-1,0-2 3-15,0 0-2 0,-2 1 1 16,-5 1-2-16,3 2-4 16,1-1 1-16,3 2-3 15,0 0 2-15,0-1 4 16,0-1-3-16,1-3 0 16,4-2-1-16,-2 0 1 15,0-3-4-15,-1-1 7 16,0-3-3-16,-1-4 2 15,-1-1-5-15,0-1 2 16,0-1 3-16,0-2-5 16,0-3-1-16,0-3 0 15,0 1 1-15,2-2 0 16,-1-2 0-16,1 1-1 0,-1-6 2 16,-1 0 2-16,3-1 0 15,-3-7 0-15,2 3-3 16,-2-3 1-16,0 1 0 15,0-2-2-15,0 0 0 16,0-3 2-16,0-3-2 16,0-3 0-16,0-8 1 15,0-4-1-15,0-3 0 16,0-3 0-16,0 2 0 16,0-1-1-16,0 2 1 0,0 1 1 15,0-4 0 1,0-1-1-16,0-2 1 0,0-4-1 15,0 0 1-15,0-1 0 16,0 0-1-16,0 0-1 16,0 3 1-16,0 0 0 15,-3 0 0-15,1-1 1 16,1-1 0-16,-1 1-1 16,1-2 1-16,-4 0 2 15,-2 0-2-15,-2 0 0 16,-3-3 2-16,-6-1-3 15,-4 0 0-15,-6 0 0 16,-13 3 0-16,-9-1-2 16,-6 1 2-16,-4 1-2 15,4 0 2-15,1 0-1 0,0 0-1 16,-2 0 2 0,0 0 0-16,-4 0 0 0,0 0 0 15,1 0 0-15,-3 0-1 16,-2 3 4-16,-5 1-6 15,-2 1 7-15,3 0-4 16,-2 1 1-16,7 0 0 16,1 0-1-16,2-1 3 15,7-1-3-15,8 2-1 16,10-1 0-16,9-1-2 16,5-1-1-16,5 2 4 15,1 1-1-15,4-2 2 0,0-1 0 16,5 0-1-1,1-2-4-15,1 0 4 0,4 1 0 16,-2 0 0-16,3-2-2 16,-2 1 2-16,1 0 4 15,-1-1-4-15,-2 0-1 16,1 0 1-16,0 0 5 16,-3 0-5-16,-2 0-2 15,2 0 2-15,-2 0 0 16,2 0 0-16,1 0 0 15,2-1 2-15,-2-7-1 16,1-8 3-16,-2-7-4 16,2-5 2-16,-1-5-4 15,-1-10 4-15,0-9-2 0,-4-10 2 16,-1-12-1-16,-2-5-2 16,-2-8 3-16,1-8-5 15,-3-8 1-15,0-4-4 16,-1 2-16-16,5 12-24 15,3 17-28-15,8 19-53 16,2 18-146-16,3 8-444 16</inkml:trace>
  <inkml:trace contextRef="#ctx0" brushRef="#br0" timeOffset="11444.56">14628 7247 944 0,'0'0'36'0,"0"0"30"16,0 0 94-16,0 0-96 15,0 0 6-15,0 0 28 16,15 0-17-16,31 0-63 15,26-11 24-15,28-3-11 16,10-5-21-16,8 2-8 16,-5 2 2-16,-14 1-3 0,-14 0-1 15,-20 2-6 1,-15 3-6-16,-13 0-1 0,-13 2-5 16,-11 0-10-16,-8 0-48 15,-5-6-82-15,0-1-304 16</inkml:trace>
  <inkml:trace contextRef="#ctx0" brushRef="#br0" timeOffset="12147.24">16038 6736 1045 0,'0'0'123'0,"0"0"-116"0,0 0 82 16,0 0-48-1,0 0 26-15,0 0 50 0,-79 17-79 16,61-17-26 0,-3-2-4-16,-3-16 3 0,1-7-5 15,4-3 0-15,5-2-4 16,6-2 5-16,7-1-7 15,1-5-1-15,0-1-8 16,7 1-3-16,9 2 6 16,7 8-1-16,1 7 7 15,4 7 0-15,5 6-2 16,5 6 2-16,1 2 0 16,-1 7 0-16,-4 20 4 15,-6 10 1-15,-5 10 11 0,-13 9-4 16,-7 0-2-1,-3-2 4-15,-3-6-11 0,-17-6-2 16,-8-9 1 0,-9-4 3-16,-3-11-2 0,-4-6-1 15,4-10-2-15,9-2 2 16,7-7 2-16,8-15 0 16,10-6 7-16,6-1 0 15,0 1-5-15,16 3 4 16,13 8-6-16,5 8-4 15,9 9-1-15,2 0 0 16,4 14 1-16,-2 11-1 16,-2 1 1-16,-4 4-4 15,-4-1-30-15,-1-4-93 0,-7-4-177 16,-3-9-262-16</inkml:trace>
  <inkml:trace contextRef="#ctx0" brushRef="#br0" timeOffset="12379.97">16453 6634 1139 0,'0'0'45'0,"0"0"203"16,0 0-160-16,0 0-59 15,0 0-12-15,-12 72 44 16,12-24-16-16,3 5-18 0,6-1-16 15,1-1-10-15,-3-3 1 16,1-4-2-16,-2-10-25 16,0-7-60-16,4-16-142 15,-4-11-246-15</inkml:trace>
  <inkml:trace contextRef="#ctx0" brushRef="#br0" timeOffset="12796.92">16428 6640 800 0,'0'0'251'16,"0"0"-207"-16,0 0 167 15,0 0-162-15,0 0-1 0,0 0-34 16,58-52 7-16,-17 52-20 16,-2 6 0-16,-3 12-1 15,-9 6-25-15,-8 3 0 16,-12 0 1-16,-7 1 5 15,0-3 14-15,-10-1-1 16,-2-3 5-16,0-6 1 16,4-3-1-16,3-4-2 15,3 2 3-15,2-4-4 16,0 1-13-16,0 3 11 0,5-6 1 16,4 4 5-1,0 3 2-15,-2 0 24 0,1 3-1 16,0 0 7-16,-3 6 1 15,0 7-2-15,-2 5-14 16,-3 6-6-16,0 4 1 16,-14 1-5-16,-24 1-7 15,-21 0 1-15,-25-3-2 16,-26-4-50-16,-27-5-160 16,-24-9-1022-16</inkml:trace>
  <inkml:trace contextRef="#ctx0" brushRef="#br0" timeOffset="13415.47">13354 7750 974 0,'0'0'122'0,"0"0"-54"16,0 0 25-1,0 0-14-15,0 0 29 0,0 0-13 16,4-10-50-16,1 42-45 16,4 15 43-16,4 6 0 15,4 2-15-15,3 3-6 16,0 0-3-16,1-1-5 15,-2 0 1-15,-5-1-8 16,-3-7-5-16,-5-5 2 16,-4-13-4-16,-2-9-6 15,0-9-33-15,0-11-50 16,0-2-152-16,3-25-79 16,-3-18-659-16</inkml:trace>
  <inkml:trace contextRef="#ctx0" brushRef="#br0" timeOffset="13746.2">13402 7758 1236 0,'0'0'30'0,"0"0"27"16,0 0-40-16,0 0-5 15,0 0 39-15,105 28 19 16,-57-10-40-16,4 5-20 15,-2 1-6-15,-2 2 0 16,-10 3-1-16,-11 4-2 16,-11 2 2-16,-13 4 1 0,-3 4 17 15,-1 2-9-15,-14 3-5 16,-3-4 4 0,-4-4 3-16,-2-3-5 0,-1-10-5 15,1-5 1-15,0-9-5 16,-3-7 3-16,0-6-2 15,2 0-1-15,5-14-32 16,13-14-61-16,7-9-147 16,12-1-479-16</inkml:trace>
  <inkml:trace contextRef="#ctx0" brushRef="#br0" timeOffset="14060.03">14015 8124 1250 0,'0'0'130'0,"0"0"-78"16,0 0 42-16,0 0-67 15,0 0 13-15,0 0 21 16,-27 107-7-16,27-62-26 16,0-1-6-16,0 1-13 0,2 0-8 15,2-1 0-15,0-3-1 16,-1-3 0-16,-1-4-15 16,1-8-33-16,0-9-66 15,3-13-158-15,0-4-372 16</inkml:trace>
  <inkml:trace contextRef="#ctx0" brushRef="#br0" timeOffset="14518.03">13987 8147 1254 0,'0'0'24'0,"0"0"52"16,0 0-34-16,0 0-35 15,0 0 2-15,80-4 26 16,-41 4-26-16,-8 8-7 16,-10 7-2-16,-12 5-3 15,-7 1-1-15,-2-1 4 16,-2 6 0-16,-16-4 1 16,-4 0-1-16,-2 0-1 15,2-3 1-15,3-3 1 16,8-1-1-16,5-5 0 15,6-1-2-15,0-4-1 16,0-2-6-16,12-2 3 16,1 1 6-16,-1-2 1 0,-2 0-1 15,-5 1 1-15,-2 2 4 16,0 1 18-16,0 2-1 16,-2 3 11-16,1 4-9 15,-1 3-10-15,-1 2 0 16,0 2-7-16,0 1-5 15,-9 2-1-15,-10 0 1 16,-9 0-1-16,-13 0 0 16,-11-3-1-16,-9 0-15 15,-6-9-68-15,0-8-86 16,-1-3-422-16</inkml:trace>
  <inkml:trace contextRef="#ctx0" brushRef="#br0" timeOffset="15717.73">13038 11469 642 0,'0'0'111'0,"0"0"-110"16,0 0-2-1,0 0-26-15,0 0-107 0,0 0 104 16,-12-41 0-16,15 41-53 15,0 0 22-15,-3 0-136 16</inkml:trace>
  <inkml:trace contextRef="#ctx0" brushRef="#br0" timeOffset="20153.54">12984 11657 826 0,'0'0'86'0,"0"0"-4"15,0 0 99-15,0 0-86 16,0 0-24-16,0 0 15 0,0 0-29 15,-18 0-31-15,18 4-8 16,0 10-5-16,0 9 18 16,0 9 9-16,0 8-9 15,0 6 0-15,0 8 7 16,0 6-11-16,0 4 8 16,3 0-15-16,3 2 0 15,3 0-9-15,0 2 7 16,-2 4-3-16,1 0-3 15,2 1 3-15,-2 2-2 16,-4 5 0-16,2 5 3 16,-1 1-1-16,5 0 1 0,-1-4-6 15,0 2 2-15,3-5-7 16,-2-3-2-16,4-4 1 16,-4-5-2-16,1-5 2 15,-5-1 2-15,-1-7-6 16,-5-7 2-16,0-11-1 15,0-9 0-15,0-10-1 16,0-7-8-16,0-6-22 16,0-3-30-16,0-1-26 15,0-1-12-15,11-26-66 16,-3-20-426-16</inkml:trace>
  <inkml:trace contextRef="#ctx0" brushRef="#br0" timeOffset="21904.92">13003 11665 561 0,'0'0'172'0,"0"0"-117"16,0 0 102-16,0 0-24 15,0 0-54-15,0 0 14 16,-13-18-6-16,13 18-61 16,0-1-12-16,16-1 7 0,11 0 4 15,16-3 1-15,13-2-5 16,15-4-7-16,16-3-7 16,10-3-4-16,7 1-2 15,3 3-1-15,-5 1-3 16,-5 6 2-16,-9 2-1 15,-9 4-2-15,-3 0-6 16,-4 0-1-16,-1 0-2 16,-2 0-7-16,1-3-15 15,-3 1 8-15,-2-4 1 16,-9 0 5-16,-7 0-3 16,-11-1 10-16,-7 1 6 15,-7 2 5-15,-6-1-1 0,-2 2 1 16,-4-1 3-16,0 2 0 15,-6-2 0-15,-1 1 1 16,-2 2 2-16,-3-2 10 16,0 3 18-16,0 0 9 15,0 0-16-15,0 0-12 16,0 0-12-16,0 11 0 16,0 12 11-16,-2 8 22 15,-1 1-6-15,0 7-1 16,3 2-1-16,0 4 4 15,0 7-9-15,0 4 9 16,0 6-7-16,0 3-4 0,0 4 2 16,0 2-2-16,3 1-6 15,-1 1-2-15,-2 3 3 16,0-1-4-16,0 1 0 16,0 4-5-16,0-3 0 15,0-1 0-15,0 0-2 16,0-8 2-16,-5-3 3 15,0-1 2-15,1-5 1 16,-3 0 0-16,-1-2-3 16,2-2 7-16,-1-3-1 15,-2-1-11-15,4 2 12 16,-1-3-6-16,5-1-6 16,-1-2-1-16,2-2 0 0,0-3 1 15,-1-1-2 1,1-4 0-16,0-5 0 0,-2-1 0 15,1-3 0-15,-1 0 0 16,1-3 0-16,1 3 0 16,0 1 0-16,0-3 0 15,0-1 0-15,0-2 0 16,0-5-1-16,0-5 0 16,0-5 1-16,0-3-3 15,0-4-3-15,0 0-7 16,0 4 12-16,0-1-3 15,0 2 4-15,0 1 4 0,0-2-4 16,0 1 0 0,-3-2-2-16,-7-1 2 15,-4-3 1-15,-7 0-1 0,-1 0-1 16,-9 0-1-16,-8 0 2 16,-5 0-1-16,-9 0 1 15,1 0 0-15,-1 0-4 16,4 0 2-16,3 2 2 15,3 0 0-15,4-2 0 16,1 0-1-16,3 0-1 16,2 0 1-16,2 0 1 15,-4 0 4-15,-1-2-3 16,-3-4-2-16,-5-1 2 16,1 3 0-16,-5-4-1 15,0 3 0-15,-1-2 0 0,1-2 0 16,0 1 2-1,3 0 2-15,4-1-2 0,8 5-1 16,3 1 1-16,2 3-2 16,7 0 2-16,2 0 1 15,5 0-3-15,2 0 2 16,8 0-1-16,2 0-1 16,2 0 0-16,0 0 2 15,0 0 1-15,0 0 0 16,0 0-3-16,0 0 2 15,0 0-2-15,0 0 1 16,0 0-2-16,0 0 1 16,0-3-2-16,0-9-15 0,0-13-27 15,2-13-117-15,8-13-76 16,0-10-100-16,-10-17-417 16</inkml:trace>
  <inkml:trace contextRef="#ctx0" brushRef="#br0" timeOffset="22564.21">12994 12117 779 0,'0'0'296'0,"0"0"-282"16,0 0 107-16,0 0-30 16,0 0-30-16,-85 15 40 15,50-5-45-15,-10 2-25 0,-15 1 6 16,-11 3-13-16,-4-2 2 15,-4-4-8-15,12-3 1 16,9-5-1-16,14-2-11 16,13 0-1-16,12 0-3 15,8 0-3-15,9 0 1 16,2 0-2-16,0 0-6 16,0 5-36-16,5 8-53 15,14 4-56-15,1-1-131 16,4-1-289-16</inkml:trace>
  <inkml:trace contextRef="#ctx0" brushRef="#br0" timeOffset="23030.09">13142 12608 782 0,'0'0'195'16,"0"0"-102"-16,0 0 88 16,0 0-95-16,-96 6-17 15,74-4 9-15,0 1-35 16,-8 3-22-16,-10 2 5 16,-15 6-7-16,-13 1 4 15,-5 2 3-15,2-3-2 16,8-6-4-16,17-2-4 15,13-4-2-15,12-2-3 16,10 0-11-16,6 0 1 16,5 0-1-16,0 0 0 0,0 0-23 15,0 3-62-15,11 7-167 16,6 0-184-16,2 4-271 16</inkml:trace>
  <inkml:trace contextRef="#ctx0" brushRef="#br0" timeOffset="23490.02">13036 13059 914 0,'0'0'168'15,"0"0"-149"-15,0 0 103 16,0 0-71-16,0 0 21 15,0 0 29-15,-45 0-51 16,25 6-31-16,-13 4 11 0,-14 3 10 16,-11 2-7-16,-9 2 3 15,-6 0-6-15,3-1-3 16,10-7-5-16,10-2-3 16,14-1-8-16,12-3-4 15,12-2-5-15,7 0-1 16,5-1-1-16,0 0-6 15,0 5-36-15,6 4-56 16,14 1-72-16,5 1-166 16,5-1-416-16</inkml:trace>
  <inkml:trace contextRef="#ctx0" brushRef="#br0" timeOffset="23990.06">13111 13539 886 0,'0'0'59'15,"0"0"104"-15,0 0-15 16,0 0-79-16,0 0 12 16,0 0-9-16,-97-1-32 15,67 1-2-15,-9 0 2 16,-10 6-7-16,-8 1-1 16,-4 0-6-16,1-1-1 15,8-4-10-15,10-2-5 0,11 0-4 16,13 0 0-16,9 0-6 15,8 0-5-15,1 0-27 16,3 0-108-16,19 5-328 16,6 1-137-16</inkml:trace>
  <inkml:trace contextRef="#ctx0" brushRef="#br0" timeOffset="24691.02">13114 13590 723 0,'0'0'61'16,"0"0"-37"-16,0 0 45 16,0 0-9-16,0 0 12 15,0 0-2-15,6-10-25 16,-5 13 16-16,1 10 12 15,-2 4-16-15,0 3-3 0,0 4 21 16,0-1-25 0,3 7-20-16,0 3-3 0,0 2-9 15,5 5 5-15,-3 0-3 16,6 0-5-16,-4-2-3 16,2-4-1-16,0-4-3 15,-2-7-8-15,-2-6 1 16,4-7 1-16,-6-4-1 15,0-3 2-15,-2-1 0 16,-1 1-2-16,0 2 1 16,2 0-1-16,-1 1 14 15,2 1 1-15,0-1-10 16,2-3-1-16,6-2 1 16,9-1-6-16,13-1-5 15,10-21-87-15,12-12-302 0</inkml:trace>
  <inkml:trace contextRef="#ctx0" brushRef="#br0" timeOffset="25408.14">14779 12514 1055 0,'0'0'75'15,"0"0"21"-15,0 0-14 16,0 0-36-16,0 0 42 16,88 0-1-16,-23 0-43 0,20-5-26 15,18-3-5-15,15-3-12 16,7-4 5-16,7 0-6 16,1 1 1-16,-7-2-1 15,-9 1 0-15,-17-2-11 16,-20 1 5-16,-18 2 4 15,-15 3 1-15,-19 1 1 16,-12 4 2-16,-10 2 4 16,-6 3 10-16,0 0 17 15,0-2-24-15,-6-2-9 16,-8 3-19-16,-4-1-116 16,3-2-328-16</inkml:trace>
  <inkml:trace contextRef="#ctx0" brushRef="#br0" timeOffset="26370.57">16635 11964 1004 0,'0'0'227'0,"0"0"-218"16,0 0 32-16,0 0 36 0,0 0-18 16,-108-48 7-16,75 21-5 15,5-8-34-15,4-3-10 16,8-7-3-16,10-9-7 16,6-10-3-16,0-13-4 15,3 0-18-15,12 2-24 16,1 10 8-16,2 15 13 15,4 11 3-15,-1 11 12 16,2 11 6-16,4 7-2 16,1 7-1-16,3 3 3 15,4 17 9-15,-3 22 4 16,0 12 11-16,-9 15 2 16,-9 10-10-16,-14 7 2 15,0 3-5-15,-24-4 4 16,-12-9-2-16,-7-8-7 15,-9-11 4-15,-3-12 2 0,4-13 6 16,5-14-1 0,14-11 0-16,13-4 5 0,7-14 0 15,11-16-5-15,1-8-7 16,13 0-12-16,20 5 1 16,9 6 0-16,8 11 0 15,0 12 1-15,-1 4-2 16,-4 5 3-16,-4 19 0 15,-2 6-3-15,0 7-3 16,8 1-24-16,9-4-114 0,2-10-382 16</inkml:trace>
  <inkml:trace contextRef="#ctx0" brushRef="#br0" timeOffset="26877.81">17273 11728 1278 0,'0'0'130'0,"0"0"-109"16,0 0 61-16,0 0-9 0,-85 77-16 16,69-29 7-16,4 8-19 15,9 2-20-15,3-1-8 16,0-5-1-16,15-8-12 15,4-6-2-15,11-10-2 16,12-11-25-16,6-13-79 16,7-4-170-16,-6-16-448 15</inkml:trace>
  <inkml:trace contextRef="#ctx0" brushRef="#br0" timeOffset="27051.59">17212 11898 1403 0,'0'0'68'16,"0"0"-18"-16,0 0 28 15,0 0-64-15,0 0-5 16,0 0-5-16,66-5 2 16,-23-2-6-16,2-3-131 15,-9-2-298-15</inkml:trace>
  <inkml:trace contextRef="#ctx0" brushRef="#br0" timeOffset="29746.17">16596 11111 867 0,'0'0'200'0,"0"0"-193"16,0 0 54-16,0 0-15 15,0 0-12-15,0 0 9 0,-25 24 18 16,8 8-21-16,-5 11-13 15,-2 5 25-15,-1 6-10 16,1 6-10-16,4 5 6 16,2 2-5-16,8 1-6 15,8-3-6-15,2-8-6 16,2-5-6-16,19-4 1 16,6-3-3-16,8-8-4 15,4-2 0-15,6-11 1 16,6-7-1-16,-1-9-3 15,3-8 0-15,-1 0-7 16,-3-4-10-16,-3-10-4 0,-8-5 0 16,-10-1 14-1,-7-10 4-15,-12-4 3 0,-9-8 1 16,0-9 0-16,0-11 3 16,-9-14-4-16,-2-8 1 15,-2 1-2-15,2 8 1 16,-2 14-1-16,-2 14 0 15,-4 11 1-15,-1 10 0 16,0 6 5-16,-3 8 0 16,4 5 1-16,-2 6-2 15,0 1 1-15,1 6-2 16,-2 21-3-16,1 12 0 16,-1 14 7-16,4 14 1 15,0 10 0-15,5 8 3 16,1 5 6-16,4 1-10 0,8-6 7 15,0-4-6-15,7-8-5 16,15-7 0-16,8-14-3 16,4-11 0-16,6-13 0 15,0-13-1-15,2-15-4 16,4 0-1-16,-2-17-8 16,-2-11-7-16,-11-10 2 15,-9-8 15-15,-12-13 4 16,-8-9 1-16,-2-11 0 15,0-13-2-15,-13-10 2 0,-4-1-3 16,-4 4 2 0,-4 13-1-16,0 21-2 15,2 19-1-15,1 16 4 16,4 13 0-16,3 10 0 0,-4 4 0 16,-2 3-1-16,-2 6 0 15,-3 21-1-15,-1 12 2 16,3 17 0-16,3 10 2 15,2 14 1-15,1 6 7 16,3 5-5-16,6-3 1 16,1-4 1-16,8-7 0 15,0-8 2-15,11-10-3 16,10-16-6-16,6-13 1 16,2-16 4-16,4-11-4 15,3-3 3-15,3-21-4 0,-4-13-7 16,-5-11 4-1,-7-13-1-15,-7-10 3 0,-7-17-4 16,-3-12-15-16,-6-9-3 16,0 3 3-16,-10 16 4 15,-10 22 10-15,-7 21 5 16,-1 14 1-16,0 13 10 16,-2 8-4-16,0 7-2 15,0 2-3-15,-1 10 1 16,1 19 3-16,0 17 0 15,0 12 3-15,5 10-4 16,5 14 13-16,4 6-6 0,9 2-1 16,5-5-3-16,2-10 1 15,11-10-3-15,17-12 3 16,6-13-4-16,5-13-2 16,6-15 1-16,0-12-2 15,2 0-2-15,1-24-2 16,-3-12-11-16,-6-14 7 15,-12-11-3-15,-10-14 5 16,-9-17-7-16,-8-14-8 16,-2-5-7-16,-23 2 1 15,-8 19 9-15,-3 21 11 16,-1 22 6-16,5 18 14 16,-1 14 0-16,1 11-7 0,1 4-5 15,1 7 3 1,3 23 1-16,6 16 0 0,8 15-1 15,8 13 11-15,5 18-2 16,0 3 0-16,14 4 0 16,5-5-3-16,5-12-2 15,7-12-3-15,7-14-4 16,5-17-1-16,2-16 3 16,2-19-4-16,1-4-2 15,0-17-6-15,-8-20-18 16,-10-9 14-16,-12-15 3 15,-14-11 6-15,-4-16-7 16,-11-10-3-16,-15-1 4 16,-12 12 1-16,-6 21 5 0,1 23 3 15,-3 19 1-15,2 14 13 16,3 10-7-16,0 0-3 16,4 25-4-16,2 16 5 15,7 14 3-15,6 14 5 16,10 13-3-16,8 4-1 15,4 0-3-15,2-7-1 16,18-9 0-16,4-12-4 16,4-12 1-16,3-15 0 15,4-15-2-15,4-16 1 16,2-2-1-16,1-27-12 16,-5-11-1-16,-7-12 0 15,-6-12 9-15,-12-15-5 16,-10-15-2-16,-2-8-14 15,-8 6-2-15,-16 16 6 0,-4 27 14 16,1 22 7-16,-6 22 6 16,1 9 4-16,-3 2-7 15,1 28 0-15,4 12 6 16,3 16 2-16,9 17 2 16,5 10 2-16,7 7-2 15,6-2-2-15,0-7 1 16,3-10-1-16,14-14-6 15,6-13-3-15,1-17 1 16,6-19-3-16,4-10 4 16,3-8-4-16,0-26-8 15,-5-10-2-15,-7-9 3 0,-8-11 6 16,-11-12-1-16,-6-17-1 16,0-7-6-16,-15 1-17 15,-12 16 9-15,-3 23 10 16,2 25 7-16,1 21 5 15,-1 14 0-15,-2 8-3 16,-5 28-1-16,1 14-1 16,4 18 6-16,5 10 9 15,8 10 2-15,8 1-4 16,9-3-7-16,0-12-2 16,6-13-4-16,14-15 1 15,5-16 0-15,7-17-1 16,2-13-1-16,4-10-9 0,1-24-18 15,-7-11 7-15,-13-10 15 16,-9-12 4-16,-10-12-1 16,0-12 0-16,-7-3-10 15,-14 8-15-15,-4 24 23 16,-2 23 5-16,2 21 9 16,-1 18 14-16,-5 12-19 15,-3 28-2-15,-1 18 2 16,7 13 2-16,7 8 1 15,8-1-2-15,8-3-4 16,5-3-1-16,0-9-44 16,5-16-279-16</inkml:trace>
  <inkml:trace contextRef="#ctx0" brushRef="#br0" timeOffset="37040.26">11779 12135 105 0,'0'0'896'0,"0"0"-856"16,0 0 34-16,0 0 32 15,0 0-68-15,0 0 12 16,0 0 6-16,-12-7-30 16,7 7-4-16,0 0 1 15,-5 13 12-15,-2 1 3 16,2 4 2-16,-4 0-13 16,4 3-4-16,1 0-7 15,2 0-10-15,4-2 11 0,3-2-9 16,0 0-7-1,8-4 6-15,10-1-3 16,6-7-1-16,6-3 0 0,6-2 0 16,-3 0-3-1,-2-9-2-15,-9-6-2 0,-8-3 3 16,-11-2 1-16,-3-3 0 16,0-1 2-16,-8 0 1 15,-8-2-3-15,-3 4 0 16,-1 2-1-16,2 4 1 15,2 4 0-15,4 0 0 16,-1 5 2-16,1 2-2 16,-2 2 0-16,-1 3-2 15,-1 0-7-15,-4 8-24 0,1 11-46 16,4 3-99-16,6 1-143 16,3-1-411-16</inkml:trace>
  <inkml:trace contextRef="#ctx0" brushRef="#br0" timeOffset="37518.56">11819 12590 650 0,'0'0'352'16,"0"0"-254"-16,0 0 78 0,0 0-64 16,0 0-42-16,0 0-8 15,-12-13-21-15,21 10-31 16,15-1-6-16,11-2 13 15,1 1-7-15,0-1-9 16,-9-1 1-16,-3-2-2 16,-8 2-26-16,-3-1-71 15,-10 2-112-15,-3 2-186 16,-7 3-401-16</inkml:trace>
  <inkml:trace contextRef="#ctx0" brushRef="#br0" timeOffset="37720.73">11837 12587 679 0,'0'0'162'0,"0"0"-144"0,0 0 117 15,0 0-24-15,0 0-10 16,0 0-14-16,16 75-39 16,-8-50-33-16,-4 6-11 15,-1 2-4-15,0 0-14 16,1 1-70-16,1-5-131 15,-2-5-79-15,0-5-371 16</inkml:trace>
  <inkml:trace contextRef="#ctx0" brushRef="#br0" timeOffset="37915.93">11856 12947 1034 0,'0'0'151'0,"0"0"-83"16,0 0 22-16,0 0-64 15,0 0 32-15,0 0-19 16,49-15-37-16,-16 4-2 16,-2 1-1-16,-2 0 0 15,-5 2-3-15,-5-1-53 16,-4-2-26-16,0-4-105 16,-8-4-107-16,-2-5-306 15</inkml:trace>
  <inkml:trace contextRef="#ctx0" brushRef="#br0" timeOffset="38247.82">12132 12435 1063 0,'0'0'100'0,"0"0"-76"16,0 0 85-16,0 0-69 0,0 0 27 16,0 0-6-16,-3 5-46 15,6 16 29-15,5 5-1 16,-2 1-15-16,2 0-16 15,-2 0-7-15,-1 3-5 16,-1 1-25-16,1-1-79 16,2-5-168-16,1-2-553 15</inkml:trace>
  <inkml:trace contextRef="#ctx0" brushRef="#br0" timeOffset="38679.19">12004 13082 862 0,'0'0'107'0,"0"0"-18"0,0 0 59 15,0 0-88-15,0 0 10 16,0 0 9-16,0-18-44 16,0 18-12-16,9 0 11 15,1 0-11-15,5 0-12 16,3 0-9-16,3 0-2 16,1 0-19-16,5-5-120 15,-3-8-214-15,-5 1-446 16</inkml:trace>
  <inkml:trace contextRef="#ctx0" brushRef="#br0" timeOffset="38872.97">12110 13030 1060 0,'0'0'95'0,"0"0"-49"16,0 0 58-16,0 0-43 15,0 0 6-15,-24 82-17 16,24-59-33-16,0 3-13 15,0 1-4-15,0 1 0 16,0-1-50-16,4-2-76 16,-2-2-143-16,-2-6-94 15</inkml:trace>
  <inkml:trace contextRef="#ctx0" brushRef="#br0" timeOffset="39063.74">12033 13373 717 0,'0'0'279'16,"0"0"-169"-16,0 0 69 16,0 0-126-16,0 0-16 15,0 0 23-15,30-23-39 16,-13 13-18-16,2 0-3 16,3-1-2-16,0-1-69 15,1-5-52-15,1-5-230 16,-2-3-142-16</inkml:trace>
  <inkml:trace contextRef="#ctx0" brushRef="#br0" timeOffset="39316.93">12247 12927 505 0,'0'0'577'16,"0"0"-541"-16,0 0 62 16,0 0-43-16,0 0-35 15,0 0 60-15,-12 51-20 0,12-25-39 16,0 2-12 0,6 1-5-16,3-1-4 0,-2 2-31 15,-2-4-100-15,-2-3-226 16,0-4-469-16</inkml:trace>
  <inkml:trace contextRef="#ctx0" brushRef="#br0" timeOffset="39906.41">12169 13572 1060 0,'0'0'163'15,"0"0"-112"-15,0 0 70 16,0 0-92-16,0 0 24 15,0 0 13-15,-31 68-32 16,22-33-17-16,3 0 1 16,-1 2-1-16,4-2-13 15,3-5 5-15,0-10-1 16,0-9-6-16,0-9 0 16,11-2-2-16,11-22 0 15,3-11-8-15,-1-6 0 16,-9-6 7-16,-8 3 1 15,-7 2 0-15,0 9-1 0,0 11 1 16,-18 13 1-16,-10 7 15 16,-11 7-11-16,-12 18-5 15,0 5-6-15,8-1-57 16,14-6-174-16,13-7-641 16</inkml:trace>
  <inkml:trace contextRef="#ctx0" brushRef="#br0" timeOffset="41478.05">12687 7446 473 0,'0'0'74'0,"0"0"46"16,0 0 21-16,0 0-42 16,0 0 30-16,0 0-13 15,11-14-43-15,-11 14-25 16,0 0 7-16,0 0 5 15,0 0-17-15,0 0-7 16,0 0-6-16,0 0 17 16,0 0 1-16,0 1-9 15,0 2-2-15,-11-3-8 16,-11 2-6-16,-11-1 0 16,-11-1-12-16,-11 4 1 15,-12 0-8-15,-13 5 5 16,-10 2-1-16,-1 3-5 15,7 1 4-15,10 0 3 16,14-2 13-16,15 1-5 16,10-1-10-16,8-2-2 0,6 1-2 15,6-4-2-15,6-1 0 16,3-3-1-16,5-1-1 16,-1-2-1-16,2 1 1 15,0-2 0-15,0 0-6 16,0 0-11-16,0 0-18 15,0 0-42-15,2-4-60 16,10-12-285-16</inkml:trace>
  <inkml:trace contextRef="#ctx0" brushRef="#br0" timeOffset="43294.23">11713 7033 889 0,'0'0'184'16,"0"0"-60"-16,0 0-36 16,0 0-38-16,0 0 3 0,0 0 28 15,-5 34-31-15,5-16-19 16,0 4-5-16,0 0-1 16,0-1-5-16,0 1 3 15,3-1-1-15,-1-1 1 16,1-1-3-16,1-2-3 15,-2-5-4-15,-1-1-3 16,-1 0-5-16,3-3-4 16,-3 2 2-16,2-2-1 15,-1-1 2-15,-1-1 3 16,2-3-2-16,-2-3-3 16,0 0 1-16,0 0 4 15,0 0-2-15,0 0-2 16,0 0 2-16,0 0-1 15,0 0-4-15,0 0 0 0,0 0 0 16,0 1 0-16,0 1-1 16,0 2 1-16,0 0-1 15,0 3 1-15,1 3 0 16,1 2 0-16,1 4 0 16,1 3 0-16,1 3 3 15,0 2-3-15,0 1 0 16,-2 4 0-16,3-1 1 15,0 0-1-15,0-1 1 16,1-3 0-16,-2-2 0 16,-1 0-1-16,1-2 0 15,-2-2 0-15,-2-3 0 16,1 2 0-16,-2-2 0 0,3 0 3 16,-3 2-3-16,0 0 0 15,3 0-1-15,0 1 1 16,0-2 0-16,-2 4 1 15,2-2 0-15,-3 3 0 16,0 0-1-16,0-1 0 16,0 1 0-16,2-3 0 15,-1-1 0-15,2-1 1 16,-1 0 0-16,1 0 0 16,-2 2-1-16,2 1 0 15,0 2 1-15,-1 1-1 16,0-2 1-16,-2 1-1 15,0 1 0-15,2-5 1 16,-2-3-1-16,0-4 1 0,0-3-1 16,0 0-1-16,0-2 1 15,0 1 0-15,0 1 0 16,0-3 1-16,0 2-1 16,0-3 0-16,0 0 0 15,0 1 0-15,0 2 0 16,0 1 0-16,0 0 0 15,0-2 1-15,0 2-1 16,-2-2 1-16,0-3 1 16,2 0-2-16,-2 0 0 0,2-2 1 15,0 0 0 1,0 0-1-16,0 0 2 0,0 0-2 16,0 0-1-16,-1 1 1 15,1 0 0-15,-2 0 0 16,2 1 0-16,-1-2 1 15,1 0-1-15,0 0 1 16,0 0 0-16,0 0-1 16,0 0 1-16,0 0-1 15,-2 0 0-15,1 0 0 16,1 0 0-16,-2 0-1 16,2 0 1-16,0 0 0 15,-1 0 0-15,1 0-1 16,0 0 1-16,0 0 1 15,0 0-1-15,0 0 0 0,0 0 0 16,0 0-2-16,0 0 1 16,0 0 1-16,-2 0 0 15,2 0 0-15,-1 0-1 16,1 0 1-16,0 0 1 16,0 0 0-16,0 0-1 15,0 0-1-15,0 0 1 16,-2 0 0-16,2 0 0 15,-1 0 1-15,-1 0-1 16,2 0 0-16,-1 0 0 16,1 0-1-16,0 0 1 15,-2 0-1-15,2 0 0 16,0 0 0-16,0 0-2 0,0 0 2 16,0 0-2-16,0 0-2 15,0 0 3 1,0 0 0-16,0 0 0 0,0 0 2 15,0 0 0-15,0 0 0 16,0 0 0-16,0 0 0 16,0 0-1-16,0 0 1 15,0 0-3-15,0 0 3 16,0 0-1-16,0 0 1 16,0 0 0-16,0 0 0 15,0 0-1-15,0 0 1 16,0 0-3-16,0 0 0 15,0 0 1-15,0 0-1 16,0 0 0-16,0 0-5 0,0 0-5 16,0 0-1-16,0 0 1 15,0 0 1-15,0 0-1 16,0-7-19-16,0-2-69 16,-3-3-238-16</inkml:trace>
  <inkml:trace contextRef="#ctx0" brushRef="#br0" timeOffset="47096.48">11659 6989 390 0,'0'0'209'0,"0"0"-61"16,0 0-44 0,0 0-35-16,0 0 58 0,0 0-20 15,0 0-42-15,0 28-22 16,0-27-18-16,0-1-4 16,0 2-2-16,0-1 6 15,0 2 19-15,0-3 9 16,0 3-10-16,-4 0-7 15,-1-2 4-15,1-1-18 16,2 0-6-16,1 0-5 16,1 0-4-16,0 0-6 15,0 2 0-15,0-2-1 0,-2 0 2 16,-1 0 1-16,-3 0-3 16,-4 1 1-16,-2 0 4 15,-4-1 1-15,-1 0 5 16,-1 0 12-16,0 0-2 15,-3-8-9-15,-2-5-5 16,-4 1 0-16,-3-2 3 16,1 0-3-16,-1 1 4 15,-5 0-3-15,2 0-4 16,-1 0 1-16,-4 1 6 16,1-1-4-16,1 1-2 15,-2-5 1-15,3 2-3 16,2-2-3-16,5 1 3 15,3 0 0-15,2 1-1 0,1 2 0 16,1-1-2 0,3-1 0-16,-3 2 1 0,2-4 1 15,-2 0-1-15,-3-3 2 16,0 0-2-16,3 1 0 16,-1 1-1-16,0 3 1 15,-2 1 0-15,-3 1 0 16,-3 2-2-16,3 1 2 15,3 3-1-15,6 1 0 16,2-1 1-16,-2 2-1 16,0-2-2-16,-1 1 2 15,-2-3-1-15,3 2 2 0,3-1-2 16,1 2 2-16,3 0-1 16,3 4 0-16,2-1 0 15,3 1 0-15,0 1 0 16,2-2 0-16,-5 1 1 15,0 0-2-15,1 1 0 16,-1-1 0-16,2 1 0 16,-4 1 0-16,0-1-1 15,0-1 2-15,2 2-1 16,0-1 1-16,-3-1 0 16,2 1 0-16,1 0-1 15,-2-1 1-15,1 1 0 16,-1-1 0-16,1 1-1 0,-1 0 1 15,-3-1 4 1,0-1-4-16,2 2 0 0,0-2-1 16,2 1-2-16,1 0 3 15,1 1 4-15,-1-3-4 16,-1 2 0-16,1 0 1 16,1 1-1-16,1 1 0 15,1-2 0-15,0 2 1 16,1-1-1-16,1-1 0 15,1 2 1-15,0 0-1 16,-2 0 1-16,0 0 0 16,0-1 0-16,1 0 0 0,-4-1-1 15,-1-1 0 1,0 1 0-16,1-3 0 0,-2 2 0 16,1 0-1-16,2 1-2 15,-1 0 3-15,1 1 4 16,-4-2-4-16,1-1 0 15,-4 0 0-15,-2-1 0 16,-2 0 0-16,-3-1 0 16,2 2-1-16,-2 2 0 15,1-1 1-15,4 1-1 16,1 1 0-16,4-1 1 16,2 2 1-16,2-1 0 15,1-2 1-15,0 2-1 16,-1-2 0-16,-1 3-1 15,1-2 1-15,-1 0 0 0,-2-1 1 16,4 1-2 0,1-1 1-16,-1 3 3 0,2 0 3 15,1 0-3-15,0 0-2 16,0-2 1-16,0 2-1 16,0 0-1-16,0 0 4 15,0 0-5-15,0 0 1 16,0 0 0-16,0 0 0 15,0 0-1-15,0 0-1 16,0 0 0-16,0 10-6 16,0 7 7-16,0 5 6 15,0 2-4-15,0 1 2 0,0 2 1 16,0 0-4 0,4 1 3-16,-2 5 1 0,1 3 2 15,1 1-4-15,-4 1-2 16,3-1 3-16,-1-1-4 15,2-3 2-15,1-2-1 16,4-1-1-16,1-5 0 16,2 1 0-16,0-4 2 15,0 0-2-15,0 0 0 16,-3 1-2-16,3 0 4 16,-5 4-4-16,1 1 4 15,-1 2-2-15,-3-2 0 16,1-1-1-16,-2-3 1 0,0 0 1 15,2-3-1 1,-1-2 1-16,2 1-2 0,0-2 1 16,1-2-1-16,1 1 1 15,2 0 1-15,-2 2-1 16,-1-1-1-16,1 0 1 16,-4 2 1-16,2 2-1 15,-2 2 1-15,-2 0-2 16,4-1 2-16,-1 3-1 15,-1-2 0-15,1 0 0 16,0-2 0-16,0-1 0 16,-1 1 1-16,-2-1-1 15,-1-1 0-15,1 0 0 16,-1 1 0-16,1-2 0 0,-2 2 0 16,0-2 0-16,1 2 0 15,1-1 0-15,-2-1 1 16,0 3-1-16,0-1 0 15,3-1 0-15,-3 0 0 16,3 2 0-16,1-1 0 16,-1-2 0-16,0 1 0 15,2 2 1-15,1-2-1 16,0 2 0-16,-2 2-4 16,3 3 9-16,-2 3-6 15,-2-1 2-15,3 4-1 16,-4 2 0-16,2-3 0 15,-1 1 0-15,0-2 0 16,0-3-4-16,-3 1 2 0,0-3-3 16,1-1 1-16,2 1-2 15,-1-2-1-15,1 1 7 16,0-1-4-16,-2 0 2 16,2-1 0-16,-1-4 0 15,-1-3 0-15,1 0 2 16,-2-2-5-16,3 1 5 15,1 3-1-15,1 1 0 16,-1 4 1-16,1-1-1 16,-1 1-2-16,2-1 3 15,-3-1 0-15,0-1 4 16,-2-2-4-16,1-4-1 16,-1 1-2-16,1 0 3 0,-1 1 0 15,1 1 0-15,1 1 0 16,0 0 4-16,2 2-4 15,-1-1-4-15,-1-1 4 16,1-1 4-16,-1-4-4 16,-1-4 0-16,1-3-1 15,-2-2-2-15,-1-2 2 16,3 0 1-16,-1 0-10 16,-1 1 10-16,1 1-4 15,-1-1 4-15,-1 2-1 16,2-2 2-16,-2 2-1 15,1-4 0-15,-1 1 0 16,0-2 0-16,0 1 0 16,0 0 4-16,0-1-8 0,0 0 4 15,0 0 0-15,0 0 4 16,0 0-4-16,0 0-4 16,0 0 4-16,0 0 0 15,0 0 0-15,0 0 0 16,0 0 3-16,0 0-1 15,0 0-2-15,0 0-1 16,0 0 1-16,2 0 1 16,1 0-1-16,7-4 0 15,-1-6 0-15,3 0 2 16,3 2-3-16,3-2 4 0,1-1-5 16,4-2 4-16,3-1-2 15,7-3 0-15,5-2-2 16,2-2-2-16,-4 1-5 15,4 0 3-15,-7 1 3 16,-2-1 0-16,-3 3 1 16,-1-2-1-16,-1-2-2 15,4-1 1-15,4-2 0 16,0 2 0-16,2 0-5 16,1 3 3-16,-1 0 3 15,-1 2 3-15,-4 3-2 16,-3 1-2-16,-2 1 4 15,-3-2-1-15,1-1 1 16,-3 0-5-16,3-2 4 16,1-1-5-16,-1 0-3 0,-3 2-1 15,-3 2 3-15,-1 3 3 16,-6 1 1-16,-2 2 0 16,-3 2 3-16,-1-3 0 15,4 1 1-15,-3-4-1 16,4 0 0-16,3 1 0 15,3-4-1-15,1 3 0 16,0 1 1-16,1-1-1 16,-5 5 1-16,-1-1-1 15,-3 6 1-15,-1-2 0 0,0 1-1 16,0 0 1-16,2-4 0 16,5 0 0-16,2-1-1 15,5-4-8 1,0 3-10-16,1 0 0 0,-2 2 5 15,-5 1 7-15,-4 4 0 16,-3-1 4-16,-3 3 3 16,-2-2-3-16,-1 1 3 15,2-1 1-15,-1 1-1 16,4 0 0-16,-2-2-2 16,4 0 2-16,-2 0 0 15,-4 1-1-15,-1 1 1 16,0 1 0-16,-3 0 1 15,0-1-2-15,0 1 3 16,0 0-2-16,0 0 3 0,0 0-1 16,0 0-1-1,0 0 4-15,0 0-2 0,0 0-1 16,0 0 2-16,0 0 0 16,0 0 3-16,0 0-4 15,0 0 1-15,0 0 0 16,0 0-2-16,-7 0-2 15,-8 0-7-15,-3-3-42 16,0-4-233-16</inkml:trace>
  <inkml:trace contextRef="#ctx0" brushRef="#br0" timeOffset="48115.15">10773 7529 945 0,'0'0'106'0,"0"0"-45"0,0 0 64 16,0 0-46-16,0 0 21 15,0 0 3-15,0 0-39 16,12 3-23-16,-24 14-3 16,-15 4-13-16,-4-1-7 15,-10-1-1-15,-2 0 2 16,1-5-5-16,5-5-1 15,7-6-6-15,3-3-4 16,7 0 0-16,6 0 0 16,4-15-3-16,7-5-2 0,3-8-14 15,1-4-8 1,17-2-3-16,9 2 0 16,-2-1 14-16,1 2 4 15,-1 5 3-15,-3-2 0 0,-5 6 6 16,-1 1 1-16,-8 3 0 15,-2 2-1-15,-4 4 0 16,-2 5 2-16,2 5 12 16,-2 0 0-16,1 2 1 15,2 0-6-15,2 8-4 16,9 11-4-16,3 12 22 16,6 7-7-16,-1 4-3 15,1 4-10-15,-3 2 0 16,-3 1-1-16,2-3-1 15,-4-3-1-15,0-3-17 0,0-10-39 16,4-9-39-16,2-12-121 16,2-9-261-16</inkml:trace>
  <inkml:trace contextRef="#ctx0" brushRef="#br0" timeOffset="48325.69">10923 7278 350 0,'0'0'1019'0,"0"0"-978"0,0 0-6 16,0 0 26-16,0 0-47 16,0 0-7-16,-22-10-7 15,22 21-18-15,0 8-93 16,2 1-106-16,4 1-280 15</inkml:trace>
  <inkml:trace contextRef="#ctx0" brushRef="#br0" timeOffset="48514.56">11001 7627 863 0,'0'0'310'15,"0"0"-279"-15,0 0 55 16,0 0-30-16,0 0-28 0,0 0 7 16,0 2-35-16,2-2-95 15,6-2-163-15,3-11-381 16</inkml:trace>
  <inkml:trace contextRef="#ctx0" brushRef="#br0" timeOffset="48759.6">11176 7311 1290 0,'0'0'77'16,"0"0"17"-16,0 0-38 15,0 0 6-15,0 0 13 16,15 82-9-16,-8-44-36 15,-1 5-14-15,2-3-12 16,-4-1-4-16,-2-1-28 16,1-2-38-16,0-5-71 15,-2-3-145-15,-1-7-494 16</inkml:trace>
  <inkml:trace contextRef="#ctx0" brushRef="#br0" timeOffset="49279.19">10757 7645 356 0,'0'0'39'15,"0"0"-31"-15,0 0 45 16,0 0 0-16,0 0 11 16,0 0 64-16,0-34 15 15,0 32-42-15,0 2 21 16,0 0-13-16,0-1-47 16,0-3-18-16,0 0-6 15,8-3-16-15,1 0-6 16,3-2-13-16,2 1-2 15,-5 2-1-15,-2 1 0 16,-1 3 3-16,0-2-2 0,0 0-1 16,0-1 0-16,2 0-2 15,2-2-29-15,0 0-75 16,-2 0-229-16,-2-2-478 16</inkml:trace>
  <inkml:trace contextRef="#ctx0" brushRef="#br0" timeOffset="50197.87">10782 7593 658 0,'0'0'147'0,"0"0"-105"15,0 0-3-15,0 0 16 16,0 0 42-16,0 0-8 15,4-10-51-15,5 7-20 16,3-2 11-16,2 0-2 16,2-2-9-16,2 0-7 15,3-3-3-15,0-1-6 0,-3 0-1 16,3 2 0-16,-7 1-1 16,-2 2 1-16,-4 2-3 15,-5 3 1-15,-3-1 1 16,0 2 0-16,0 0 3 15,0 0-3-15,0 0 0 16,0 0 0-16,0 0 1 16,0 0-1-16,0 0-1 15,0 0 1-15,0 0-4 16,0 0-5-16,0 0-1 16,0 0 8-16,-5 0 2 15,-4 0 1-15,0 0 3 16,2 0 0-16,1 0-1 0,0 3-3 15,-3 1-1 1,-4 3 1-16,-1 2 1 0,-5-1-1 16,1 2 0-16,-3 0 3 15,5 1 5-15,2-4 5 16,5-3 6-16,2 1-7 16,4-3 1-16,3-2-9 15,0 0 4-15,0 0-6 16,0 0-2-16,3 0-7 15,13 0 7-15,-2-5-1 16,2-1 1-16,-2-1-1 16,2-1 1-16,-1-1 0 0,3-1-2 15,1 1-3 1,-1 0-6-16,0 4-7 0,-6-1 2 16,-3 5-7-16,-3 1-30 15,-3 0-88-15,-3 0-79 16,0 0-268-16</inkml:trace>
  <inkml:trace contextRef="#ctx0" brushRef="#br0" timeOffset="51221.27">10791 8840 633 0,'0'0'196'16,"0"0"-108"-16,0 0 90 16,0 0-70-16,0 0-62 15,0 0 0-15,0-7-14 16,0 24-25-16,0 11 35 15,0 8 20-15,0 4-18 0,7 6 0 16,-2 2-3-16,-2-3-15 16,0-3-4-16,0-2-3 15,0-5-8-15,1-5 1 16,1-6-10-16,0-7 4 16,-2-6-4-16,-1-6-3 15,-1-2 1-15,1-3-2 16,-2 0-15-16,0 0-11 15,0-3-32-15,0-12-104 16,0-6-313-16</inkml:trace>
  <inkml:trace contextRef="#ctx0" brushRef="#br0" timeOffset="51865.47">11025 8765 178 0,'0'0'690'0,"0"0"-634"15,0 0 89-15,0 0-6 16,0 0-77-16,0 0 28 15,0-4 8-15,0 4-57 16,0 0-22-16,0 0 1 16,0 0-5-16,0 0 4 0,0 0-2 15,0 2-7 1,5 13 10-16,-2 5 19 16,0 6-18-16,4 1 0 0,0 6 10 15,2 2-9-15,2 2-6 16,4 1 0-16,-2 0 0 15,2-4-1-15,-3-1-9 16,0-8 3-16,-2-4-9 16,-4-5 3-16,-1-5-1 15,-2-4 4-15,1-1-6 16,-2-3 4-16,-2-3-2 16,0 0-2-16,0 0 8 15,0 0-5-15,0 0 7 16,0 0-4-16,0 0-6 0,0 0 0 15,0 0-2 1,0 0-21-16,0 0-53 16,0 0-103-16,0-5-543 0</inkml:trace>
  <inkml:trace contextRef="#ctx0" brushRef="#br0" timeOffset="53088.06">10647 9656 489 0,'0'0'550'0,"0"0"-524"16,0 0 60-16,0 0 1 16,0 0-24-16,0 0 35 15,-78 68-17-15,65-68-24 16,0 0-23-16,0 0-6 16,-5-13-16-16,3-8 0 15,0-3 4-15,3-2-7 16,6-1-7-16,1-1-2 15,4-2 0-15,1-3-5 16,0 0-3-16,3 2-4 16,11 5 2-16,0 7 3 15,0 6 2-15,4 5 1 0,-2 3 1 16,2 1 0 0,-4 3 3-16,2 1-2 0,-1 0 0 15,4 21 2-15,5 8 1 16,-1 6 14-16,-3 3-10 15,-2 0 0-15,-7-3-3 16,-5-2 5-16,-5 0 1 16,-1-1-2-16,0-1-2 15,-6-5-1-15,-13-3-3 16,-1-4 3-16,-8-5 3 16,-2-4-2-16,-4-6-4 15,1-4-1-15,2 0 1 16,7-3 2-16,6-7-2 15,9-1 5-15,6 2-3 0,3-1-1 16,0 2-1-16,6-1 0 16,15 1-1-16,4 1 1 15,5 3 1-15,1 4 2 16,4 0 2-16,-1 5-1 16,2 11-4-16,-3 5-1 15,-5 2 1-15,0 0 1 16,-4 0-1-16,-4 2-13 15,-4-4-90-15,-5-7-228 16</inkml:trace>
  <inkml:trace contextRef="#ctx0" brushRef="#br0" timeOffset="53869.84">10909 10024 542 0,'0'0'255'16,"0"0"-191"-16,0 0 125 15,0 0-36-15,0 0-53 16,0 0 16-16,-5 2-48 16,2-11-44-16,-1-2-1 15,-1-3-5-15,-5-4 4 16,5-2 0-16,-2-6-8 16,-1-3-7-16,1-5-3 15,3-2-2-15,-1 4-2 16,4 5 2-16,-1 7-1 15,2 6 5-15,0 4-2 16,0 5-2-16,0 2 0 0,0 3 0 16,0 0 2-16,0 0 0 15,6 1-4-15,7 16 0 16,5 10 3-16,3 5 0 16,1 4-3-16,-2-1 4 15,2-1-2-15,-2-2 0 16,-2-2-2-16,-2-2-2 15,-4-5-20-15,0-2-42 16,-5-5-88-16,-1-8-128 16,-1-5-228-16</inkml:trace>
  <inkml:trace contextRef="#ctx0" brushRef="#br0" timeOffset="54077.7">10925 9968 1255 0,'0'0'41'16,"0"0"24"-16,0 0-30 16,0 0-28-16,0 0 35 15,0 0-17-15,84-28-25 16,-50 16-59-16,-3 1-201 15,-4-3-478-15</inkml:trace>
  <inkml:trace contextRef="#ctx0" brushRef="#br0" timeOffset="54988.33">11403 9653 1165 0,'0'0'58'15,"0"0"16"-15,0 0 12 16,0 0-23-16,0 0 20 15,0 0-37-15,-88-9-37 16,62-4 7-16,2-6 7 16,3 0-13-16,2-3 0 15,6 1-5-15,3-1 1 16,6-4-5-16,4-2-1 0,0-3-15 16,3 3 4-16,15 1-2 15,3 4 6-15,3 7 2 16,2 1 0-16,0 3-2 15,1 7 1-15,-3 2 3 16,-4 3 0-16,-3 2 2 16,-1 19 2-16,-1 11 0 15,-3 9 19-15,-6 4 1 16,-6 1-3-16,0-2-3 16,-4 1-4-16,-11-6-6 15,0-2-1-15,-3-8-2 16,0-5-1-16,0-8 0 0,-1-5 2 15,8-7-2-15,-1-4 3 16,1 0-2-16,3-10 0 16,2-4 0-16,6-1-2 15,0 4-1-15,0 0-1 16,15 1 1-16,3 5 0 16,1 2 1-16,1 3-2 15,2 0 2-15,0 12-2 16,-1 6 1-16,5 0-6 15,-4 2-44-15,8-3-60 16,-2-4-110-16,0-6-281 16</inkml:trace>
  <inkml:trace contextRef="#ctx0" brushRef="#br0" timeOffset="55248.68">11674 9588 924 0,'0'0'407'0,"0"0"-397"16,0 0 76-16,0 0-57 16,0 0 40-16,-12 93 8 15,12-56-31-15,0 2-25 0,0-1-14 16,4-1-4-16,1-7-3 15,0-6 0-15,-1-5-13 16,1-7-49-16,3-5-94 16,1-7-221-16,-1 0-375 15</inkml:trace>
  <inkml:trace contextRef="#ctx0" brushRef="#br0" timeOffset="55757">11653 9594 945 0,'0'0'292'0,"0"0"-274"15,0 0 86-15,0 0-83 0,0 0 2 16,0 0 9-16,42-24-19 16,-21 24-11-16,4 0 0 15,-4 8-2-15,-4 2-2 16,-6 6-4-16,-5 1-14 15,-6 2-5-15,0 1 10 16,0-1 5-16,-7 1 8 16,-8-4 0-16,3 1 1 15,-3-3 1-15,6 0-1 16,3-5 0-16,2 1 1 16,2-3 0-16,2-1 0 0,0-3-1 15,0 2-3 1,0 0 3-16,3 0 1 0,5-1 0 15,-2 0 0 1,4 2 1-16,-1-2 1 0,-1 0 6 16,1 0 9-16,1 2 13 15,0 1-13-15,1 0-1 16,-1 0 2-16,-1 2 1 16,-1 1-1-16,-1 0 11 15,-3-1 3-15,-4 2-11 16,0 1-4-16,0 2-5 15,-14 0-1-15,-13 2-11 16,-13-1-3-16,-20-2-63 16,-27-4-135-16,-22-9-399 15</inkml:trace>
  <inkml:trace contextRef="#ctx0" brushRef="#br0" timeOffset="57058.52">9933 6606 574 0,'0'0'284'16,"0"0"-166"-16,0 0 4 15,0 0-44-15,0 0-18 16,0 0 2-16,0 0-25 16,1 0-16-16,-1 0 23 15,0 0-5-15,-4 1-7 16,-17 3 22-16,-24 3 1 0,-19 3-28 16,-15-3-12-16,-15-1 8 15,-7 2-3-15,4-3-9 16,9 2 2-16,16 0-9 15,20-1-4-15,16 1 4 16,9 0-3-16,11-4-1 16,4 1 0-16,6-2 0 15,4-2 1-15,2 0-1 16,0 1-17-16,0 4-29 16,2 3-95-16,11-1-51 0,4 2-332 15</inkml:trace>
  <inkml:trace contextRef="#ctx0" brushRef="#br0" timeOffset="57807.92">10072 7159 466 0,'0'0'122'0,"0"0"-22"16,0 0-11-16,0 0-28 15,0 0-18-15,0 0 10 16,7 0 9-16,-7 0-3 16,0 4-2-16,0-2 14 0,-9 1-7 15,-3 1 2 1,-9 2-4-16,-10 0-2 0,-5 0-10 16,-14 2-7-16,-10 2-6 15,-9 0-7-15,-7 1-8 16,5 0 5-16,6-1-6 15,10-1-4-15,15-1-6 16,10-3-8-16,12-2-2 16,9-1 1-16,5-2-1 15,4 0-1-15,0 0-1 16,0 0-12-16,0 0-27 16,1 1-68-16,11 2-113 15,6 0-215-15</inkml:trace>
  <inkml:trace contextRef="#ctx0" brushRef="#br0" timeOffset="58608.14">10222 7819 135 0,'0'0'59'16,"0"0"10"-16,0 0 17 15,0 0 6-15,0 0-46 16,0 0-29-16,0 0 41 15,-7 12 2-15,7-12 16 16,0 0 2-16,0 0-3 16,0 0 9-16,0 0 24 15,0 0-13-15,0 0-20 16,0 0-29-16,0 0-4 0,-2 0-4 16,-3 2 24-16,-4 1 1 15,-8 3-18-15,-11 1 6 16,-14 1-22-16,-6 3 2 15,-13 2-7-15,-6 1-7 16,-11 1-3-16,-1 1 0 16,5 1-7-16,8-3 6 15,14-1 6-15,16-1-6 16,6-2-10-16,8-1-1 16,10-2-4-16,6-3 1 15,4-3 1-15,2 2-16 16,0 2-24-16,0 0-24 0,11 2-23 15,10-2-68-15,4-3-169 16,3 1-598-16</inkml:trace>
  <inkml:trace contextRef="#ctx0" brushRef="#br0" timeOffset="59342.14">10373 8530 361 0,'0'0'49'16,"0"0"-25"-16,0 0 39 15,0 0 14-15,0 0 50 16,0 0-7-16,-31 18-42 16,26-16 32-16,-2 1 8 0,-2 0-21 15,-2-1-25-15,-3 3-5 16,-5 0-5-16,-4 2-9 16,-9 3-1-16,-8 2-6 15,-14 4-14-15,-11 3-8 16,-14 0-5-16,-6 2-9 15,-2 3 10-15,8 1 8 16,13-3 11-16,17-1-7 16,15-4-15-16,10-3-7 15,9-5-10-15,7-2 0 16,7-3 0-16,1-2 0 16,0-2-1-16,0 0-1 0,6 0-1 15,8 0 0 1,5-2 1-16,0-6-17 0,-2-2-41 15,-1-6-98-15,-10-7-500 16</inkml:trace>
  <inkml:trace contextRef="#ctx0" brushRef="#br0" timeOffset="64691.46">8547 6521 416 0,'0'0'38'0,"0"0"-34"15,0 0-3-15,0 0 14 16,0 0 46-16,0 0 80 16,0 0 2-16,-36-50-16 15,36 50 6-15,0 0-25 16,0-1-53-16,0 1 4 15,0 0-8-15,0 0 13 16,0 0-10-16,7 0-30 0,16 0-13 16,14 0 10-1,8-7-2-15,9-3-11 0,-6 0-6 16,-7 3-2-16,-10 3-8 16,-14 2-65-16,-7 2-64 15,-10 0-85-15,0 0-38 16,-13 0-89-16</inkml:trace>
  <inkml:trace contextRef="#ctx0" brushRef="#br0" timeOffset="64871.77">8689 6433 87 0,'0'0'646'0,"0"0"-529"16,0 0-20-16,0 0-20 16,0 0-57-16,0 0 94 0,-17 59-35 15,17-33-43 1,8 5-7-16,5-1-9 0,3 5-10 15,-2 0-9-15,-4-1-1 16,-4 1 0-16,-4 0-28 16,-2-4-126-16,0-5-225 15</inkml:trace>
  <inkml:trace contextRef="#ctx0" brushRef="#br0" timeOffset="65059.33">8660 6873 704 0,'0'0'334'0,"0"0"-299"0,0 0 103 16,0 0-54-16,0 0-38 15,0 0 24-15,0 0-32 16,48-24-35-16,-8 14-3 16,4 2-3-16,-1 0-44 15,-9 2-129-15,-10-1-304 16</inkml:trace>
  <inkml:trace contextRef="#ctx0" brushRef="#br0" timeOffset="65450.3">8847 7304 863 0,'0'0'94'0,"0"0"31"0,0 0 5 16,0 0-79-1,0 0 18-15,0 0 4 0,0-13-44 16,21 7-24-16,5 0-2 16,7-1-3-16,6 2 2 15,2-1-2-15,0-2-31 16,-5 1-176-16,-9-1-262 15</inkml:trace>
  <inkml:trace contextRef="#ctx0" brushRef="#br0" timeOffset="65648.25">8936 7254 865 0,'0'0'201'0,"0"0"-190"16,0 0 62-16,0 0-13 0,0 0 28 15,0 0-25-15,-19 95-11 16,19-64-32-16,6 2-14 16,3 0-4-16,-2 1-2 15,2 0-39-15,0-6-105 16,-4-3-258-16</inkml:trace>
  <inkml:trace contextRef="#ctx0" brushRef="#br0" timeOffset="65840.13">8891 7646 990 0,'0'0'206'0,"0"0"-145"0,0 0 67 16,0 0-67-16,0 0-3 16,0 0 8-16,8-7-40 15,23-4-26-15,8-2 0 16,9 1-16-16,-2-2-144 15,-7 0-188-15,-15 2-524 16</inkml:trace>
  <inkml:trace contextRef="#ctx0" brushRef="#br0" timeOffset="66200.37">8954 8046 702 0,'0'0'157'15,"0"0"-21"-15,0 0 63 16,0 0-89-16,0 0-5 0,0 0-25 16,-15-44-38-16,17 37-12 15,13 0-24-15,1 1-5 16,2 1 0-16,1 0-1 16,2 3-2-16,6-4-3 15,0 0-37-15,4 0-155 16,-5-3-231-16,-8 2-400 15</inkml:trace>
  <inkml:trace contextRef="#ctx0" brushRef="#br0" timeOffset="66401.87">9081 7989 992 0,'0'0'38'0,"0"0"-20"0,0 0 54 15,0 0-24 1,-36 82 23-16,36-61-28 0,0 4-17 15,2 3-18-15,4 1-7 16,0 1-2-16,-3 1-5 16,-3-1-59-16,0-1-138 15,0-3-71-15,-12-7-385 16</inkml:trace>
  <inkml:trace contextRef="#ctx0" brushRef="#br0" timeOffset="66590.5">8962 8376 428 0,'0'0'405'16,"0"0"-310"-16,0 0 114 0,0 0-120 15,0 0-51-15,0 0 18 16,31-8-19-16,-4-1-18 16,0-1-9-16,1-1-8 15,-1-2-2-15,0-4-3 16,3-4-39-16,0-6-128 15,-4-7-193-15,-2-6-398 16</inkml:trace>
  <inkml:trace contextRef="#ctx0" brushRef="#br0" timeOffset="66831.11">9172 7793 598 0,'0'0'467'0,"0"0"-367"16,0 0-7-16,0 0-43 15,0 0-32-15,0 0 5 16,-2 24 17-16,4 2 12 16,4 3-38-16,3 3-10 15,0 4-4-15,-2-1 0 16,1 2-62-16,-2-3-182 15,-3-5-324-15</inkml:trace>
  <inkml:trace contextRef="#ctx0" brushRef="#br0" timeOffset="67281.98">9151 8671 968 0,'0'0'158'15,"0"0"-58"-15,0 0-8 16,0 0-54-16,0 0 33 15,0 0-1-15,-3-1-40 0,18 1-19 16,11 0-3 0,8 0 1-16,9-9-3 0,0-1-6 15,-3-1-53-15,-8 4-138 16,-16 1-154-16,-11 5-145 16</inkml:trace>
  <inkml:trace contextRef="#ctx0" brushRef="#br0" timeOffset="67501.2">9194 8692 588 0,'0'0'294'15,"0"0"-267"-15,0 0 136 16,0 0-42-16,0 0-30 16,-16 87-5-16,16-59-4 15,0 3-58-15,9 1-12 16,1 2-5-16,-2 0-3 15,-1 0-4-15,-2 0-2 0,-2-3-32 16,-3-2-101-16,0-3-121 16,0-10-193-16</inkml:trace>
  <inkml:trace contextRef="#ctx0" brushRef="#br0" timeOffset="67683.87">9151 9158 1009 0,'0'0'76'16,"0"0"59"-16,0 0-55 0,0 0-43 16,0 0 38-16,0 0-55 15,36-20-17-15,-11 10-2 16,1-4 0 0,2-5-2-16,5-1 0 0,0-7-69 15,-2-7-157-15,-4-8-188 16</inkml:trace>
  <inkml:trace contextRef="#ctx0" brushRef="#br0" timeOffset="67931.13">9382 8434 662 0,'0'0'423'15,"0"0"-348"-15,0 0 81 16,0 0-72-16,0 0-32 16,0 0 7-16,-7 3-29 15,7 22 2-15,0 9 12 16,6 7-30-16,4 4-6 16,1 3-7-16,4 3-1 15,0-5-87-15,-4-4-389 16</inkml:trace>
  <inkml:trace contextRef="#ctx0" brushRef="#br0" timeOffset="70453.62">12248 2961 24 0,'0'0'808'16,"0"0"-770"-16,0 0 19 15,0 0 61-15,0 0-18 16,0 0-13-16,-17 0-6 16,17 0-40-16,-2 0-6 15,-1 0 22-15,0 0-15 16,-5 0 1-16,-5 0-1 15,-6 1-9-15,-13 1-11 16,-8 3-8-16,-9 1-2 16,-8 3 2-16,-6 1-5 0,-1 0 5 15,2-1-2-15,5-2-3 16,8-2 7-16,7 0-1 16,5-2-3-16,4 2-1 15,3 1 3-15,5-2-6 16,1 3 1-16,2-1-7 15,5-1 5-15,1 0 0 16,4 0-3-16,0-4 3 16,7 0-7-16,1 1 7 15,-1-1-6-15,2 1 1 16,0-2-2-16,3 0 0 16,0 0 0-16,0 0-1 0,0 0-15 15,6 0-43-15,18 0-42 16,7-2-109-16,1-12-354 15</inkml:trace>
  <inkml:trace contextRef="#ctx0" brushRef="#br0" timeOffset="73860.17">11358 2520 827 0,'0'0'182'15,"0"0"-124"-15,0 0 9 16,0 0-9-16,0 0 23 15,0 0 2-15,-6 57-1 16,6-35-22-16,0 5-23 16,0 1-3-16,4 1-3 15,1 2-13-15,-2 4-3 16,0 1-3-16,0 5 1 16,-2 2-2-16,-1 2-4 15,0 0 0-15,2-1 0 16,-1-1 7-16,1 0 1 0,-1-5 1 15,3-2-5 1,-4-1-1-16,2-3-3 0,-1-1 0 16,2-3-1-16,-1 0-1 15,1-4 0-15,3 1-1 16,-3-4-1-16,-1-5-2 16,-1 0 3-16,1-4-4 15,-2-2 2-15,0-2 0 16,1-6-2-16,-1 1 0 15,0-1 1-15,2-2 1 16,-2 0 3-16,0 0 1 16,2 0-5-16,-2-3 2 0,0-4-3 15,0 4 2-15,0 0-1 16,0 2-1-16,0-2 1 16,0 3-1-16,0-2-1 15,0 2 1-15,0 0-1 16,0 0 1-16,0 0 2 15,0 0-2-15,0-3 0 16,0 3 0-16,0 0 0 16,-4 0 0-16,1 0-1 15,-4 0 0-15,-1 0-1 16,-4 0 1-16,-1 0 0 16,-1 8 0-16,-4 4-1 15,-1 4 2-15,2 4 0 0,0 0 0 16,-1 8-1-1,0 3 1-15,-1 4 1 0,-1 3 2 16,-1 3-3-16,-1 1 0 16,2 0 1-16,-2 4-1 15,0-3 3-15,1 4-3 16,0-1 0-16,2 3 1 16,0 0 0-16,2-1 1 15,2-2 4-15,-3-4-6 16,3-5 2-16,0-4 0 15,3-4-1-15,-1-9 1 16,2-1-2-16,2-2 0 16,-1-3 0-16,1 3 0 15,1-1 0-15,1 1 0 0,-3 3 3 16,-1-4-2-16,5-2 3 16,-3-4 0-16,5-3-3 15,2-3-1-15,1-1 1 16,-1-2-2-16,-1 2 1 15,2 0 0-15,-1 1-1 16,-2 0 2-16,1 2-1 16,-2 2 0-16,1-3 0 15,-1 1 0-15,1-2 0 16,1-3 0-16,0 0 1 16,3-1-1-16,0 0 0 15,0 0 1-15,0 0-1 0,0 0 0 16,0 0 1-16,-2 0-1 15,2 0 0-15,0 0 1 16,0 0-1-16,0 0 1 16,0 0-2-16,-1 0 2 15,-1 0 0-15,1 0-1 16,1-5 0-16,-2 2 0 16,2-1 0-16,0 1 0 15,-3 2 0-15,1 0 0 16,0 1 0-16,2 0 0 15,0 0 0-15,0 0 0 16,-1 0 0-16,-1 0 0 16,1 0-1-16,-1 0 1 0,2 0 0 15,-3 0 1-15,2-2-1 16,-4 0 0-16,5 2-1 16,0 0 2-1,0 0-1-15,-3 0 0 0,3 0 0 16,0 0 0-16,0 0-1 15,0 0 1-15,0 0 0 16,0 0-1-16,0 0 1 16,0 0 0-16,0 0 1 15,0 0-1-15,0 0 0 16,0 0 0-16,0 0 0 16,0 0 1-16,0 0-1 0,0 0-1 15,0 0 1-15,0 0 0 16,0 0 0-1,0 0 0-15,0 0 0 0,0 0 1 16,0 0-1-16,0 0 0 16,0 0 2-16,0 0-2 15,0 0 1-15,0 0-1 16,0 0 0-16,0 0-1 16,0 0 1-16,0 0 1 15,0 0-1-15,0 0 0 16,0 0 0-16,0 0 0 15,0 0 0-15,0 0 0 16,0 0-1-16,0 0 2 0,0 0-1 16,0 0 0-1,-2 0 1-15,2 0-1 0,0 0 0 16,0 0 0-16,0 0 1 16,-1 0-1-16,1-1 1 15,-2-3 1-15,-1-5 3 16,-2-7-3-16,-3-5 1 15,-1-8-2-15,-4-7 2 16,1-4-1-16,-6-7 4 16,0-4-6-16,-1-1 0 15,2-2-1-15,2 3 1 16,3 1 0-16,3 4 0 16,4 0 0-16,0 4 0 15,2 0 1-15,-3-1-1 16,1-2 0-16,-1-3 0 0,-4-2 0 15,3 3 0-15,-2 3 0 16,-3 2 0-16,3 2 0 16,-2 1 0-16,0 0 0 15,0 2 0-15,-1-2 0 16,-1 3 0-16,-1 2-1 16,1 0 1-16,1-1 0 15,-1-2 0-15,-1-4 1 16,2-1-1-16,0-3 0 15,0-1 1-15,3 3-1 16,0 4-1-16,3 3 1 16,-1 5 1-16,1 0-1 0,-4 0 0 15,-1-2 0 1,-1-2 4-16,-3-4-7 0,2-6 6 16,-4-2-3-16,5 0 0 15,-1 2 0-15,4 7 0 16,3 6 1-16,1 2-1 15,4 1 0-15,-1 3-1 16,1-1 1-16,-3-3 0 16,1 1 1-16,-2-7-1 15,-2-3 0-15,-1-2 0 16,-2-2 0-16,4 3 0 16,0 4-1-16,1 5 0 15,1 5 1-15,-2 3 0 0,3 0 1 16,0 0-1-1,-1-3 0-15,-1-2-1 0,-3-4 1 16,0-4-1-16,0 2 1 16,-1 1-1-16,3 0 1 15,-1 6-1-15,2 5-1 16,2 5 0-16,0 5 2 16,-1 1 0-16,1 1-2 15,0 0 1-15,0 0 1 16,1-2-1-16,-1-1-1 15,-1-3 2-15,1-1-1 16,0 5 1-16,2 2-2 0,-1 7 2 16,2 2 0-16,0 1 0 15,-3 0 0-15,3-2 0 16,0 2-1-16,0 0 1 16,0 0 0-16,0 0 0 15,0-2 0-15,0 1 0 16,0 0 0-16,0-2 0 15,0 2-2-15,-3 0 2 16,3-1 0-16,0 2 0 16,0 0 0-16,0 0-3 15,0 0 1-15,0 0 2 16,0 0-1-16,0 0 0 16,0 0 0-16,0 0 0 0,0 0 0 15,0 0 1 1,0 0-1-16,0 0-2 0,0 0 0 15,0 0 0-15,0 0-3 16,0 0-4-16,0 0-2 16,9 0 1-16,6 0 6 15,6 2 5-15,4-2-3 16,5 1 2-16,1 0 1 16,-1 3-1-16,2 3 0 15,-4 3 0-15,0 3 0 16,-1 1 1-16,3 0-1 15,-2-1 1-15,0-2-1 16,1 1-2-16,-2-4 2 16,7-1 0-16,2 0-7 15,1-4-4-15,4 1 2 16,-4 1 1-16,0 2-3 0,-6-2 11 16,-4-1-5-16,-4-2-1 15,-4 2 7-15,-2-3-5 16,0 1 3-16,-2-2-1 15,3 0-6-15,-2 1 2 16,0 1-2-16,-2-1 6 16,-2 2 0-16,-4 0 1 15,-2 1 1-15,0-1-2 16,-3 0 1-16,0-2 0 16,-2-1 1-16,1 1 1 15,1-1 0-15,-2 2 0 0,4-2 0 16,-1 0-2-16,-1 1 1 15,3 1 1-15,-5-1-2 16,1 2 2-16,-1-2 0 16,1 2 0-16,1-2-1 15,-3 1 0-15,5 0 1 16,-2-1 1-16,0 0-1 16,0 0 1-16,1 1-1 15,-3-2 0-15,1 1 0 16,-1 1-1-16,-1-1 1 15,2-1 0-15,-2 0 0 16,0 0 0-16,0 0 0 16,0 0 1-16,0 0 0 15,0 0 1-15,1 0-1 0,-1 0 1 16,0 0-1-16,0 0 0 16,0 0 0-16,0 0-1 15,0 0 1-15,0 0-1 16,0 0 1-16,0 0-1 15,0 0 1-15,0 0 1 16,0 0 0-16,0 0-1 16,0 0 1-16,0 0-1 15,0 0 0-15,0 1 0 16,0-1 0-16,0 0 1 16,0 0-1-16,0 0-1 15,0 0 3-15,0 0-1 16,0 0-1-16,0 0 1 0,0 0-2 15,0 0-14-15,-3 0-80 16,-13 0-287-16</inkml:trace>
  <inkml:trace contextRef="#ctx0" brushRef="#br0" timeOffset="75409.33">10100 1412 476 0,'0'0'145'0,"0"0"-33"15,0 0-29-15,0 0-34 16,0 0 2-16,0 0 28 16,0 0-22-16,9 3 49 15,3 10-47-15,3-2-20 16,4 2 2-16,2-1-1 15,3 0-2-15,4 0 0 16,4 4 8-16,2-3-12 0,2 4-12 16,4-2-13-1,-1-1-1-15,0-1-4 0,1-2-2 16,-1 2 0-16,0-3-1 16,-2 4-1-16,1-1 2 15,-3-2-2-15,-7 0 0 16,-4-1-1-16,-6-2 0 15,-1 0 1-15,-4-3 0 16,-3 0-1-16,4-1 2 16,-2 2-1-16,2-1 1 15,0 2 0-15,4 1-1 16,-2 0 1-16,1 0-1 16,-2 3-1-16,-1 0 0 15,-3 1 1-15,1-1 0 16,1-2 0-16,-2-1 0 0,-2 1 0 15,6-1 0-15,-2 0 0 16,0 1 1-16,3-2 0 16,0 1-1-16,-3 2 0 15,2 2 0-15,-4-3-1 16,-4 2 0-16,2-4 0 16,-2 1 1-16,-2-3 0 15,4 1 0-15,0 0 1 16,-2-2 0-16,1 0 0 15,-1-1-1-15,-2 1 1 16,2 1 0-16,-2-3-2 16,-1 3 2-16,1-1-2 15,-1-1 1-15,2 1 0 0,1 0 0 16,-2 1 0-16,4-1 0 16,-1 0 0-16,0 0 1 15,0-1-1-15,-4 1 0 16,2 2-1-16,-1-3 1 15,-2 1 0-15,3-2-2 16,-3 1 2-16,0-1 0 16,0 1 0-16,-2-2 0 15,2 0 1-15,0 1 0 16,-1-1-1-16,1 1 0 16,-3-1 0-16,1-1-2 15,-1 2 1-15,2-2 1 0,-2 1-1 16,0-1 1-16,0 0 0 15,1 0 1-15,-1 0 0 16,0 0 3-16,0 0-1 16,0 0-1-16,0 0 4 15,0 0 6-15,0 0-2 16,0 0 5-16,0 0-3 16,0 0-3-16,0 0 0 15,0 0-3-15,0 0-4 16,0 4-2-16,3 2 0 15,0 4 0-15,0 4 4 16,0 2-2-16,0 2 0 0,3 0 1 16,-1 2 4-16,-2 1-4 15,2 1 3-15,-2 1 4 16,3 0-2-16,-1-2-2 16,-1 3 0-16,1 1-2 15,2 1 0-15,-2-2-1 16,-1-2 0-16,1-1 1 15,-2-2-1-15,-2-5-2 16,2 0 0-16,0-4-1 16,0 1 0-16,1 3 1 15,1-2 0-15,-2 6-1 16,5 0 1-16,-4 2 0 16,1 1-1-16,0 2 0 15,-3 2 0-15,-1 2 2 16,1 0-2-16,-2 1 0 0,0-1 2 15,0 1-1-15,0-1-1 16,0 0 0-16,1-1 0 16,1 0-3-16,-1 1 3 15,2-2-18-15,2-4-56 16,-2-2-145-16,3-4-294 16</inkml:trace>
  <inkml:trace contextRef="#ctx0" brushRef="#br0" timeOffset="75566.38">11462 3001 539 0,'0'0'512'0,"0"0"-497"15,0 0-15-15,0 0-83 16,0 0-180-16</inkml:trace>
  <inkml:trace contextRef="#ctx0" brushRef="#br0" timeOffset="76477.35">9981 1902 200 0,'0'0'56'0,"0"0"27"15,0 0 2-15,0 0 49 16,0 0-32-16,0 0 7 16,37-8-25-16,-35 8-19 15,-1 0 0-15,-1 0-27 16,2 0-20-16,-2 0 7 15,0 0 5-15,0 0 15 16,0 0 11-16,0 0 4 16,0 0-12-16,0 0-9 0,0 0-8 15,0 0 13-15,0 0-2 16,0 0-9-16,0 0-11 16,-5 0 0-16,-10 0-7 15,-13 0-14-15,-13 7 0 16,-12 5 0-16,-16 5-1 15,-13 1 0-15,-9 2 1 16,-11 1 3-16,1-1-3 16,6-3 4-16,11-4 22 15,17-4 6-15,15-4-11 16,10-1-13-16,14-1-3 16,11-1-2-16,8-2-3 0,5 0-1 15,4 0 0-15,0 0-1 16,0 2-6-16,0 4-33 15,0 4-69 1,24-2-72-16,4-5-269 0</inkml:trace>
  <inkml:trace contextRef="#ctx0" brushRef="#br0" timeOffset="77144.44">10252 2510 426 0,'0'0'319'0,"0"0"-179"15,0 0 49-15,0 0-30 16,0 0-74-16,0 0-31 16,-69 3 15-16,22 3-5 0,-16 3-27 15,-12 2-11-15,-11 1 2 16,-5 4 4-16,3-5 4 16,5 5-3-16,15-4-5 15,12-2-13-15,14 0-3 16,12-6-9-16,12 0-3 15,9-4 0-15,8 0 0 16,1 0-3-16,0 1-14 16,0 2-45-16,16 3-53 15,11 1-65-15,13 2-150 0,-1-1-263 16</inkml:trace>
  <inkml:trace contextRef="#ctx0" brushRef="#br0" timeOffset="77778.34">10403 3094 136 0,'0'0'690'0,"0"0"-636"0,0 0 24 16,0 0 38-16,0 0-21 15,0 0-23-15,-30 2-11 16,15 3-16-16,-13 4-7 16,-12 2 8-16,-14 1-12 15,-10 4-11-15,-8 1 0 16,-5-1 7-16,2 0 5 16,3-2 0-16,6-2-1 15,10-2-7-15,10-1-11 16,10-3-4-16,11 0-7 15,9-2-4-15,8-1-1 16,5-3 0-16,3 0-1 16,0 0-6-16,0 0-30 0,13 0-13 15,11 0-48-15,7 0-102 16,2 0-231 0</inkml:trace>
  <inkml:trace contextRef="#ctx0" brushRef="#br0" timeOffset="78428.1">10558 3875 776 0,'0'0'217'15,"0"0"-121"-15,0 0 16 16,0 0-50-16,0 0-19 0,0 0 10 16,-46 7 20-1,29-3-30-15,-11 0-2 0,-6 2 4 16,-15 4-16-16,-11 0-11 15,-7 1 1-15,-2-3 20 16,9-1-3-16,8-3-13 16,12-2-8-16,10-2-14 15,11 0 0-15,7 0-1 16,7 0-11-16,5 0-39 16,0 0-36-16,2 0-158 15,13-7-401-15</inkml:trace>
  <inkml:trace contextRef="#ctx0" brushRef="#br0" timeOffset="79462.25">10959 4157 105 0,'0'0'279'16,"0"0"-203"-16,0 0-18 15,0 0 6-15,0 0-22 16,0 0 12-16,-9-26 12 16,4 25 22-16,3 0 25 0,2 1 41 15,-1 0-25 1,1 0-49-16,0 0-18 0,0 0 8 16,0 0-23-16,0 15 0 15,11 9 1-15,0 8-8 16,-2 7-8-16,4 4-6 15,-4 7-3-15,2 5-8 16,-3 6 0-16,0-1-4 16,1-1-7-16,-1-7 1 15,0-7-2-15,-2-6-1 16,0-11-1-16,-3-7 0 16,-3-9-1-16,2-5 0 0,-2-6-6 15,1-1-37-15,-1-4-37 16,2-20-121-16,1-14-371 15</inkml:trace>
  <inkml:trace contextRef="#ctx0" brushRef="#br0" timeOffset="79884.87">11110 3646 995 0,'0'0'152'0,"0"0"-114"16,0 0-27-16,0 0 18 16,0 0 44-16,17 104 35 15,-1-51-8-15,2 1-42 16,7 2-12-16,1 0-3 16,0 2-13-16,-2 0-16 0,-4 1 6 15,-4-1-5-15,-2-4-5 16,-3-8-5-16,-2-6-4 15,-1-11 0-15,-2-6-1 16,-2-10 0-16,-2-6-1 16,-1-2-21-16,1-2-43 15,1 0-109-15,-2 0-332 16</inkml:trace>
  <inkml:trace contextRef="#ctx0" brushRef="#br0" timeOffset="80697.17">11116 5184 1219 0,'0'0'75'15,"0"0"-58"-15,0 0 26 16,0 0 12-16,0 0 9 16,-94 50 15-16,69-47-46 15,-2-3-21-15,-1 0-1 16,-2-6 5-16,3-15-7 15,4-7-1-15,1-2-1 16,10-2-1-16,3 1-5 16,8 8 0-16,1 3-1 0,3 4-2 15,13 0-1-15,8 2 0 16,-3 3-2-16,6 1 4 16,1 5 0-16,0 1 1 15,4 4 0-15,-4 0 0 16,3 3 0-16,-4 13 0 15,-5 5 2-15,-5 6 1 16,-4 3 0-16,-7 5-3 16,-4-2 1-16,-2-1 3 15,-2-2-4-15,-14-7 1 16,-5-6 3-16,-4-5-4 16,-4-8 1-16,-2-4 1 0,4 0-2 15,2-4 3-15,8-8-1 16,7 2-1-16,9-2 0 15,1 5 4-15,6-1-5 16,17 1-2-16,7 4 2 16,6 3 1-16,4 0 0 15,-1 14 1-15,-3 9-1 16,-3 6-1-16,-3 5 0 16,-5 4-2-16,0 0-30 15,-5-5-68-15,-4-5-131 16,-1-11-281-16</inkml:trace>
  <inkml:trace contextRef="#ctx0" brushRef="#br0" timeOffset="81063.39">11313 5577 101 0,'0'0'1065'16,"0"0"-977"-16,0 0 21 16,0 0-8-16,0 0-52 15,0 0-11-15,-27-81 9 16,20 47-28-16,2 0-6 16,4 3-10-16,1 6 1 0,0 9-2 15,0 3 1-15,0 6 2 16,0 2-3-16,1 2 2 15,4 3-3-15,2 0 2 16,5 0-2-16,9 10 7 16,1 11-1-16,5 5-1 15,0 4-6-15,0-1 0 16,-3 3 0-16,-5 1-9 16,-3-2-32-16,-5-1-67 15,-5-8-121-15,-6-8-218 16</inkml:trace>
  <inkml:trace contextRef="#ctx0" brushRef="#br0" timeOffset="81241.25">11332 5476 1031 0,'0'0'199'0,"0"0"-125"15,0 0 3-15,0 0-39 16,0 0-32-16,82-56-1 15,-38 32-5-15,2-7-64 16,0-5-148-16,-7-3-167 16</inkml:trace>
  <inkml:trace contextRef="#ctx0" brushRef="#br0" timeOffset="81857.92">11638 4731 844 0,'0'0'382'16,"0"0"-319"-16,0 0 21 16,0 0 11-16,0 0-32 15,0 0 7-15,-16 30-31 16,4-23-23-16,-6-3-14 15,-5-4 6-15,-5 0-7 0,-5-8 0 16,-1-11 1 0,0-3 1-16,7-2-2 0,3-3 1 15,11 0 0-15,5 1-2 16,8 3 0-16,0 1-4 16,6 1-3-16,12 3-5 15,3 1 2-15,3 3 3 16,1 1 1-16,-1 2 4 15,3 4 2-15,-3 4-1 16,-3 3 1-16,-2 0 1 16,2 9-1-16,-8 14 0 15,-2 7 2-15,-5 7 2 0,-6 4 0 16,0 1 3 0,0 1-1-16,-14-6-2 15,-2 1-3-15,-8-8-1 16,3-5 2-16,-1-9-2 0,4-10 0 15,3-6 2-15,3-2 0 16,4-14-2-16,7-3 0 16,1 4-8-16,0 4 2 15,6 4 1-15,11 2 4 16,3 5 1-16,6 0 0 16,2 3 0-16,5 15 1 15,0 5-1-15,-2 2 0 16,2-2 0-16,-2-1-23 15,-1-6-109-15,-3-9-59 16,-5-7-205-16,-4 0-488 0</inkml:trace>
  <inkml:trace contextRef="#ctx0" brushRef="#br0" timeOffset="82077.77">11832 4680 914 0,'0'0'282'16,"0"0"-179"-16,0 0-21 16,0 0-2-16,0 0-32 15,0 0 38-15,15 79-39 16,-4-40-33-16,-2 3-8 0,2-2-2 16,-2-3-4-1,2-5 0-15,1-8-25 0,-2-8-72 16,-1-10-150-16,1-6-275 15</inkml:trace>
  <inkml:trace contextRef="#ctx0" brushRef="#br0" timeOffset="82516.07">11847 4649 1127 0,'0'0'142'0,"0"0"-74"15,0 0-7-15,0 0-5 16,0 0-42-16,0 0-9 16,0-8-2-16,28 8-3 0,4 2-20 15,-4 4-63-15,-10 1-3 16,-9-1 2-16,-9 2 37 16,0 2 26-16,0 5 21 15,-6 0 7-15,-8 0 18 16,0 4 7-16,0-4-4 15,5 1-11-15,2-2-12 16,7-4-2-16,0-3-2 16,0-2-2-16,15-3-2 15,1-1-33-15,-1 3 14 16,2 2 21-16,-4 2 1 16,-3 4 14-16,-2 4 37 0,-1 1 24 15,1 3 8-15,-1-1 5 16,-1-1-30-16,1 2-16 15,-4-3-14 1,-3 1-20-16,0 1-2 0,-3 3-5 16,-26 3-1-16,-25 4-47 15,-26-2-224-15,-22-6-772 16</inkml:trace>
  <inkml:trace contextRef="#ctx0" brushRef="#br0" timeOffset="87503.46">8199 1872 969 0,'0'0'35'16,"0"0"-30"-16,0 0 1 0,0 0-6 16,0 0 63-16,-76 74 43 15,60-39-53-15,4 7-12 16,3 4 0-16,3-2-11 16,6-1-4-16,0-4 10 15,2-6-12-15,14-8-8 16,3-7-7-16,5-8-7 15,6-8 4-15,0-2 4 16,4-7-5-16,-4-16-5 16,-8-8-1-16,-7-6-5 0,-6-3 4 15,-9-4 1 1,0-1 1-16,-4-2 0 16,-14 1 1-16,-4 0 0 0,-3 7 3 15,-3 6-2-15,-2 11 2 16,2 8 1-16,-3 8-5 15,2 6-4-15,-2 0-5 16,4 17-14-16,3 11-55 16,6 6-41-16,5 1-253 15,7 1-439-15</inkml:trace>
  <inkml:trace contextRef="#ctx0" brushRef="#br0" timeOffset="88275.82">8432 2583 590 0,'0'0'373'0,"0"0"-222"16,0 0-68-16,0 0 2 15,0 0 11-15,0 0 17 16,0 2-23-16,0-2-42 16,0 0-24-16,0 0-10 15,0 0-2-15,0 0-5 16,0 0 4-16,0 9 4 15,-2 3-5-15,-2 9 22 16,-2 5-7-16,3 4-5 16,2 9-4-16,1 6 0 15,0 4-7-15,0 1 11 16,0-4-11-16,0-5 0 16,0-7-2-16,1-8-4 0,2-9 0 15,-1-8 2-15,-2-5 3 16,2-4-3-16,-2 0 9 15,2 0 10-15,-2 0 11 16,1 0-6-16,-1-12-11 16,0-1-16-16,0 2-2 15,0 2-7-15,0 5-42 16,0 1-95-16,0-1-151 16</inkml:trace>
  <inkml:trace contextRef="#ctx0" brushRef="#br0" timeOffset="89019.63">8628 3246 991 0,'0'0'164'0,"0"0"-17"15,0 0-26-15,0 0-29 16,0 0-31-16,0 0-26 15,-5 22-10-15,5 10 32 16,8 2-21-16,2 1-12 16,0-3-1-16,1 3-2 0,-1 0-2 15,1-3-6 1,-5 1-2-16,0-3 1 0,-3-9-4 16,1-4-8-16,-3-9 4 15,-1-4-1-15,0-4-3 16,0 0 2-16,0 0 1 15,0 0 3-15,0 0-4 16,0 0 6-16,0 0-4 16,0 0-4-16,0 0-10 15,0 0-50-15,0 2-92 16,0 4-399-16</inkml:trace>
  <inkml:trace contextRef="#ctx0" brushRef="#br0" timeOffset="89461.25">8644 3968 1121 0,'0'0'180'16,"0"0"-84"-16,0 0-34 15,0 0-23-15,0 0-5 16,0 0 28-16,115-9-23 16,-63 3-34-16,-3 2-5 15,-10-2-6-15,-5 4-45 16,-11 0-69-16,-11 1-68 15,-11 1-117-15,-1 0-74 16</inkml:trace>
  <inkml:trace contextRef="#ctx0" brushRef="#br0" timeOffset="89655.94">8771 4021 635 0,'0'0'142'0,"0"0"-18"15,0 0 48-15,0 0-8 16,0 0-55-16,-8 75 14 15,8-54-52-15,0 3-18 16,5 4-27-16,2 2-15 16,2 5-3-16,-1 4-7 15,-1 0-1-15,-4 4-33 0,-3-2-74 16,0-1-86-16,-3-6-255 16</inkml:trace>
  <inkml:trace contextRef="#ctx0" brushRef="#br0" timeOffset="89857.62">8728 4564 1135 0,'0'0'169'16,"0"0"-29"-16,0 0-90 15,0 0-16-15,83-64-7 16,-50 50-11-16,3-2-16 0,1 1-1 15,-3-3-31-15,-1 0-86 16,-5-5-127-16,-8-6-296 16</inkml:trace>
  <inkml:trace contextRef="#ctx0" brushRef="#br0" timeOffset="90189.58">9126 3659 1191 0,'0'0'136'0,"0"0"24"16,0 0-76-16,0 0-31 16,0 0-27-16,0 0-3 15,19 76 46-15,-7-31-30 16,0 5-25-16,0 4-4 16,-1 3-10-16,3 2 0 15,0-2-69-15,-5-8-179 16,-9-9-1202-16</inkml:trace>
  <inkml:trace contextRef="#ctx0" brushRef="#br0" timeOffset="92655.25">14821 2594 640 0,'0'0'103'0,"0"0"-79"16,0 0-23-16,0 0 5 16,0 0 2-16,0 0 30 15,0 0-8-15,77-9-8 16,-52 2-6-16,1-2-1 15,2 2 3-15,2-1 1 16,5-3 3-16,4-1 9 16,2 1-11-16,-2 0-7 0,-1 1-9 15,-5 3-3-15,-10 3 0 16,-5 2 1-16,-11 1-2 16,-4 1-1-16,-3 0 1 15,0 0 8-15,0 0 33 16,0 0 20-16,-4 0 6 15,-7 0-16-15,-1 0-20 16,6 0-10-16,3 0-4 16,3 0-8-16,0 0-9 15,0 0-26-15,0 0-154 16,3 1-103-16,-3 1-511 16</inkml:trace>
  <inkml:trace contextRef="#ctx0" brushRef="#br0" timeOffset="97665.16">6418 865 828 0,'0'0'89'16,"0"0"38"-16,0 0 26 16,0 0-90-16,0 0 10 15,0 0 0-15,0 0-30 16,-18-48-29-16,18 76-13 16,0 17 5-16,6 18 18 15,2 15-11-15,-5 11 3 16,-2 12 3-16,-1 11 1 15,0 6-7-15,0 1 2 16,0 3-6-16,7-2-4 0,-1-5 1 16,2 2-2-1,-2-1 6-15,4 0-3 0,-5 7 1 16,-5 10-1 0,0 6 4-16,0 6 28 0,0 0-22 15,0-2-13-15,0 5 5 16,0 0 5-16,0 8-10 15,12-1-4-15,7 1 1 16,-1 2 0-16,1-5-1 16,2 4 1-16,-3-4-1 15,3 7 0-15,6-2 1 16,-2 2-1-16,8 0 0 16,-2-5 0-16,-1 5 0 0,6-2 5 15,1 9-5 1,7-1 0-16,8 1 1 0,3 1 2 15,9-8-6-15,0 2 3 16,4 0-1-16,-1 2 1 16,1 2 0-16,-2 2-2 15,-5 3 2-15,-6-2 1 16,-5 7 0-16,-6 5-1 16,-5 6-2-16,-2 4 2 15,-1-1 1-15,-1-1 1 16,0-2 0-16,-1 0 4 15,-1 1-5-15,-3-2-1 16,-3-2 8-16,-1-2-8 16,0-5 1-16,-3 3 2 15,-1 2-2-15,-2 0 1 0,0-2 1 16,1 1-3-16,-1-6 0 16,-1 1 1-16,3 2-1 15,-4 3 0-15,0 0 3 16,-4 1-3-16,-6-10 0 15,0 3 2-15,-5-7-1 16,-3 2 0-16,3-5 1 16,-3-3 2-16,0-5-3 15,0-7 4-15,0-3-4 16,0-9 3-16,0-1-3 16,0-4 7-16,0-7-8 15,0-1 7-15,0-4-6 0,0-3 5 16,-6-3-4-16,-7-1-1 15,-2-2 1-15,-8-1-2 16,1 1 1-16,-1-1-1 16,0-1 1-16,2-2-1 15,9-8 13-15,3-7-2 16,0-8-1-16,6-4-4 16,-3-10-2-16,3-6-4 15,0-8 1-15,1-4 0 16,2-6-1-16,-1-2 0 0,1-9 2 15,-2-1-2-15,1-5 1 16,1-5-1-16,-2-5 0 16,2-8 0-16,0-5 0 15,0-4 0-15,0-2 0 16,0-1-1-16,0 0 1 16,20 0 0-16,13 0 0 15,19-3 1-15,15 0 0 16,20 0-1-16,17-2-11 15,17-4-5-15,16-7-8 16,15-1 7-16,8-5-4 16,9 0 3-16,7-3 12 15,-2 4 2-15,1-1 3 16,4 2-2-16,-5 2 2 16,8 2 1-16,3 2 3 15,11 3 3-15,7 2-3 16,7 3 1-16,6 0-3 0,1 1-2 15,5-2 2-15,5 0-2 16,1 0 1-16,0-3-10 16,-1-1 5-16,1 0-1 15,4-1 5-15,2 0 1 16,3 1 0-16,5 3 0 16,0-3-2-16,7 0 2 15,3-4 2-15,3-2-2 16,0-3 0-16,-3-4-2 15,3-3 2-15,-6-2 2 0,-4-1-2 16,-6 1-3-16,-6 0-1 16,-3 6 4-16,-4 2 3 15,-7 4-3-15,-5 3-1 16,-7-1 1-16,-5-2 0 16,3-3 0-16,0-4 2 15,-2-4 0-15,-2-4-2 16,-8-2-5-16,-10 2 1 15,-16 0 4-15,-15 2 1 16,-22 1 0-16,-19 4 0 16,-23 2 1-16,-18 0 0 15,-17 3-2-15,-9 2 4 16,-5-1 1-16,-1 1 0 0,-2-4 1 16,-2 0-4-16,-1-3 1 15,-3-2-3-15,-5 0 0 16,-4-4 2-16,-4-4-1 15,-5-7 0-15,-3-8 0 16,-5-6 2-16,-1-11-3 16,0-4 4-16,2-11-4 15,-1-10 1-15,5-7 4 16,1-7-3-16,3-7 0 16,1-4-2-16,-3-6 4 15,-4-2-4-15,-1 1 3 16,-6 0-2-16,0-2 0 15,-3-3-1-15,-15 0 1 16,-1-10-1-16,-1-1 0 0,-2-2-3 16,0 3 3-1,2 3 4-15,-1 4-4 0,4-2 1 16,2 0 0-16,0-8 0 16,3-4 2-16,4 2 0 15,1-5-2-15,-2 4-1 16,3 0 0-16,-2-2 1 15,-2 2-1-15,1-3 0 16,-1 2 0-16,0 3 0 16,-1 1 0-16,2 7 0 15,1 2 0-15,-2-2-1 16,2-4 1-16,2-8 1 16,0-8-1-16,1-1 0 0,0-5 0 15,1 1 0 1,-1 2 0-16,2 5 0 0,-3 0-1 15,1 2 1-15,-2 5 0 16,1 2 0-16,2 3 0 16,-1 1 0-16,4-2-2 15,-2-6 2-15,3-7 0 16,-3-4 2-16,0-3-5 16,-4 0 2-16,-3 1 1 15,-2 5 0-15,-7-1 0 16,-2-3-3-16,2-1 2 15,-8 0 0-15,2 1 1 16,-1 5-1-16,-2 0 1 16,3 1 1-16,2-7-1 0,-1-1 0 15,4 2 0-15,0 4 0 16,-4 8-1-16,0 6 1 16,-4 7 0-16,0 2-2 15,-1 0 2-15,0-5 0 16,-1 6 0-16,-2-1-1 15,1 7-3-15,-2 4-2 16,0 2 1-16,3 3-2 16,1 2 6-16,2 5 1 15,3 3 3-15,1 4-1 16,4 5 5-16,1 4-6 0,2 5 1 16,-1 6-2-1,-1 0 0-15,2 3 1 0,-2 2 0 16,-1 2-2-16,2 5 3 15,-1 6-2-15,3 8 2 16,1 8 1-16,3 7-3 16,-1 2 0-16,2 5 0 15,-1 1 1-15,4 0-1 16,-2 4 1-16,4 3-1 16,4 1 0-16,-1 8 0 15,2 0-1-15,0-1 1 16,0 2 0-16,0-1-4 0,6 0 4 15,5-2 0-15,-2 2-1 16,0-3-1-16,0 0 1 16,-2 1 2-16,-1-1-1 15,-1-2 1-15,-2 3-1 16,-2 2-2-16,-1 1 2 16,0 1 0-16,0 0 4 15,0 4-4-15,0-2 1 16,-3 1-1-16,-1-1-1 15,-1 0-4-15,0 0 0 16,0-1 1-16,0 3-5 16,-1 2 0-16,2 2 7 15,-2 1-2-15,1 3-3 0,0-1 5 16,3 4-1 0,1-2 0-16,1 3 3 15,0 0 0-15,0 0 0 0,0 0 0 16,0 0-1-16,0 0 0 15,0 0-1-15,0 0-2 16,-2 0-1-16,0 0-2 16,-4 0-4-16,-10 0-4 15,-10 11 7-15,-15 0 1 16,-9 1-10-16,-9-1 9 16,-7-1-3-16,-10 0 5 15,-7 0-8-15,-3-2 2 16,0-2-19-16,1 0 21 15,3-4 9-15,3 3-2 0,-2-1-1 16,2 1-18 0,-6 5-18-16,-4 2 17 0,-8 3 11 15,-5 2 8-15,-1 2 1 16,-1-1 3-16,2-3 0 16,3-1-1-16,5-1-4 15,7-3 0-15,6-2-2 16,1 0-6-16,5-1 2 15,1 1 7-15,-1-2 2 16,2 2 3-16,-5 0-1 16,2 0 4-16,2 0-3 15,4-1 3-15,5 1-4 16,4-3 2-16,5-1-1 16,0-1 0-16,7 0-2 15,1-2 0-15,2 2 0 0,0 1 0 16,-3 2-6-16,-5 0 7 15,-6 4-4-15,-6-3 4 16,-3 3-1-16,-3 2 0 16,-1-2 1-16,-3 0 0 15,1-3 0-15,-2 0 0 16,2-1-3-16,-3-1 1 16,1 2-3-16,-10 0 3 15,-4 1 2-15,-3 1 0 16,-4 1-2-16,-1 1 0 15,-2-2 1-15,-2 1 1 0,0-6-1 16,-3-3 1-16,0-1-3 16,2 0-3-1,-2 0 2-15,-5-7 2 0,1 2 2 16,-2-3 4-16,0 6-3 16,5-1 2-16,-2-2-1 15,1 2-1-15,4-1-1 16,0-1 1-16,2-2-1 15,5-2 0-15,3 1 2 16,-4 0-2-16,1-2 2 16,0-1-2-16,0 2 1 15,3 0-1-15,3 2 1 0,0 3 5 16,1 1-2 0,4-3-4-16,5 2 0 0,1-2 1 15,3 1 0-15,1-2 0 16,2 1-1-16,-2 2 0 15,-2 1 1-15,-7 1-1 16,5 2 1-16,-1 0-1 16,2 0-2-16,0 0 1 15,-2 0 0-15,2 0-1 16,3 0 2-16,4 0 1 16,1 0 2-16,2 0-3 15,2 1 1-15,0-1-1 16,1 1 0-16,-2-1 0 15,-4 3 1-15,0 0-1 0,-7-2 1 16,0 0-2-16,5-1 2 16,2 0-2-16,5 0-1 15,0 0 2-15,0 0 1 16,3-3-1-16,-4-2-1 16,1 0 1-16,-3 1 1 15,-6-2 0-15,0 4-1 16,-5 0 0-16,1 0 0 15,1-1 0-15,-3 1 2 16,2-3-2-16,3 1 0 16,8-2 0-16,5-1-1 15,3 1 1-15,3 1-1 16,-2-1 1-16,2 3 1 0,3 1-1 16,7-2 0-16,-3 4 2 15,8 0-1-15,-2-2 0 16,5 2-1-16,-2 0-1 15,2 0 1-15,-3 0-1 16,-5 0 1-16,0 6 1 16,-4 6 0-16,-2 5-1 15,-7 6 3-15,-15 8-3 16,-18 11-5-16,-25 12-116 16,-38 8-287-16</inkml:trace>
  <inkml:trace contextRef="#ctx0" brushRef="#br0" timeOffset="101222.56">10904 2743 794 0,'0'0'202'0,"0"0"-159"16,0 0-8-16,0 0-3 15,0 0-7-15,-80 17 4 16,51-7 36-16,-1 1-29 16,-4 1-19-16,-2-5-2 15,-4 1 0-15,4-6 8 16,0-2 6-16,8 0 11 0,9 0 7 15,8-10-4-15,8-2-13 16,3-2-7-16,0-4-15 16,6-4-8-16,16 0-3 15,6-3-6-15,3-4-6 16,3-1-2-16,-4-2 7 16,-6-4 0-16,-5 2 6 15,-5 4 4-15,-6 9 1 0,-3 12 2 16,-5 3 2-1,0 6 16-15,0 0 1 0,0 0-10 16,0 0-3 0,0 0-7-16,0 3-2 0,0 16-1 15,0 11 1-15,0 7 10 16,0 9 1-16,0 3-1 16,0 1 2-16,3 2-7 15,-3 0-5-15,3-2 1 16,-3-4-4-16,2-5-3 15,2-10-38-15,8-10-127 16,1-14-246-16</inkml:trace>
  <inkml:trace contextRef="#ctx0" brushRef="#br0" timeOffset="101484.12">10997 2426 1115 0,'0'0'93'15,"0"0"-61"-15,0 0-18 16,0 0-14-16,0 0-2 0,0 0 2 15,19 22 0 1,-13-2-15-16,2 2-270 0,-8 1-129 16</inkml:trace>
  <inkml:trace contextRef="#ctx0" brushRef="#br0" timeOffset="101706.15">11007 2849 930 0,'0'0'77'16,"0"0"-27"-16,0 0-11 0,0 0-35 15,0 0-4-15,0 0-26 16,-3-16-204-16,0 13-576 15</inkml:trace>
  <inkml:trace contextRef="#ctx0" brushRef="#br0" timeOffset="102047.01">11201 2398 775 0,'0'0'69'15,"0"0"-49"-15,0 0 88 16,0 0 9-16,11 102-1 16,-8-65-28-16,1 3-18 15,1 0-1-15,3 1-34 16,0 3-20-16,2 2-11 16,2 1-4-16,-1 1-26 15,-7-3-308-15</inkml:trace>
  <inkml:trace contextRef="#ctx0" brushRef="#br0" timeOffset="155448.35">22383 674 1390 0,'0'0'128'15,"0"0"-83"-15,0 0-16 16,0 0-13-16,0 0 2 15,0 0 4-15,-1 81 30 16,1-26-13-16,0 11-2 16,0 7-11-16,0 4-6 0,0-1-7 15,-3-4-9 1,-5 0-1-16,1-6-2 0,-2-7-2 16,0-9-20-16,3-11-34 15,6-12-51-15,0-14-133 16,10-12-428-16</inkml:trace>
  <inkml:trace contextRef="#ctx0" brushRef="#br0" timeOffset="156156.39">22434 579 387 0,'0'0'830'0,"0"0"-744"16,0 0-50-16,0 0 3 15,0 0 9-15,0 0-19 16,-10-9 4-16,20 9-19 15,11 0-8-15,6 4 15 16,1 5-6-16,-1-1-8 16,-2 3-7-16,-2 3 2 15,-3 2 3-15,0 2 3 0,-4 2 1 16,-1 2-5-16,-4 0 7 16,-5 0-4-16,-5 0 2 15,-1-3 0-15,0-1-2 16,0 1 0-16,0 0-3 15,-3-1-3-15,-1 1 5 16,-1 2-4-16,-3 2 2 16,1 3-1-16,0 0-2 15,1 3 1-15,0 0 0 16,1 1 1-16,0 1-1 16,0-1 1-16,1 0 3 15,-1 2-2-15,-3 0 3 0,-2 3 0 16,0-1 5-1,-2 3-5-15,0-2-2 0,0-1 7 16,-1-2-6-16,2-4-1 16,-1-5 1-16,-1-3-2 15,-1-3 4-15,-1-1 0 16,-1-2 4-16,-5-3 8 16,-4 2-5-16,-2-5 1 15,3-1-2-15,0-3 0 16,3-4-3-16,6 0-4 15,2 0-3-15,1 0 3 16,3-8-2-16,3-6 0 16,3-3-5-16,3-3-15 15,0 0-26-15,3 0-18 16,18 1-53-16,7-1-240 0</inkml:trace>
  <inkml:trace contextRef="#ctx0" brushRef="#br0" timeOffset="156642.32">22684 1396 1055 0,'0'0'155'16,"0"0"-83"-16,0 0-7 16,0 0 18-16,0 0-22 15,0 0-5-15,117 30-25 16,-69-44-20-16,0-11-7 15,-1-2-2-15,-8-6 2 16,-6 0-3-16,-8-7 2 16,-9-2 1-16,-7-3-1 15,-9 1 0-15,0 7 0 0,0 13 4 16,-13 6 21 0,-3 9-5-16,-2 5-12 0,0 4-7 15,-4 0-2-15,-1 20 6 16,-1 11 1-16,-1 7-1 15,2 9 2-15,7 6 3 16,4 4-6-16,11-1-7 16,1-1 0-16,14-8-32 15,24-12-37-15,11-13-72 16,11-14-279-16</inkml:trace>
  <inkml:trace contextRef="#ctx0" brushRef="#br0" timeOffset="156910.34">23427 958 1168 0,'0'0'189'0,"0"0"-87"15,0 0-58-15,0 0 15 16,0 0-11-16,0 0 7 15,-97 88-3-15,72-43-2 16,6-1-31-16,7 5-4 16,3-2-8-16,8 3-6 15,1-4-1-15,0-3-7 16,16-6-43-16,14-9-45 0,7-11-111 16,7-14-338-16</inkml:trace>
  <inkml:trace contextRef="#ctx0" brushRef="#br0" timeOffset="157241.79">23645 1044 1011 0,'0'0'358'0,"0"0"-225"16,0 0-43-16,0 0-17 0,-102 1-16 15,70 28-11 1,2 5 2-16,8 8-20 0,4 3-11 15,9 2-7-15,9 3-3 16,0-6-7-16,14-4-2 16,9-14-17-16,3-10 0 15,2-13 4-15,0-3 5 16,1-14-2-16,-4-16 9 16,-4-8 3-16,-5-6 1 15,-10-4 0-15,-6 4-1 16,0 6 0-16,-1 7-3 15,-14 9-4-15,3 7-12 16,6 4-32-16,6 5-66 16,11-2-198-16,21 1-761 15</inkml:trace>
  <inkml:trace contextRef="#ctx0" brushRef="#br0" timeOffset="158392.43">24102 503 635 0,'0'0'715'16,"0"0"-572"-16,0 0-53 16,0 0-37-16,0 0-15 15,0 0-18-15,-21 50 35 16,21-5-21-16,0 6-19 15,0 2-9-15,6 4-5 0,5-1 0 16,0-2-1-16,-3-6-13 16,1-6-10-16,0-9-21 15,-3-5-7-15,-2-9-1 16,-4-9-24-16,0-4 18 16,0-3 34-16,-7 1 24 15,-14 0 2-15,-9 2 11 16,-6 4 16-16,-4 3 0 15,0 4 1-15,1 6-8 16,6 4 8-16,5 2 3 16,8 3-10-16,8 2-4 15,9 0-12-15,3-2-1 16,2-2-3-16,19-6 0 0,5-6-3 16,9-6-1-1,5-10-11-15,2-2-14 0,-2-4-11 16,-6-16 0-16,-8-6 29 15,-7-6 8-15,-5-4 0 16,-5-5 4-16,-5-2 7 16,-2-4 4-16,-2 2 0 15,0 12-2-15,0 8 2 16,0 12 5-16,0 9-1 16,-2 4-8-16,2 0-8 15,-1 1-2-15,1 20-1 16,0 6 6-16,0 8 2 0,1 1 5 15,14-2-3-15,0-4-6 16,3 0-3-16,1-6 0 16,11-1-1-16,10-8 0 15,8-7-8-15,7-8-3 16,-1 0-16-16,-8-15-9 16,-8-11 3-16,-8-8 19 15,-8-10 4-15,-6-7-1 16,-7-7-15-16,-6 2 2 15,-3 8 9-15,0 14 15 16,-4 15 27-16,-1 10 20 16,0 7-20-16,0 2-10 15,0 5-8-15,-1 19 1 16,3 8 10-16,3 6 7 16,0 3 1-16,6-1-14 0,9-7-11 15,0-3-3-15,3-7-1 16,2-8-3-16,2-7-7 15,2-8-5-15,2 0-8 16,3-5-3-16,1-15 8 16,-8-5 10-16,-1-8 9 15,-9-6 2-15,-6-5 0 16,-6 3-2-16,0 7 0 16,0 11 0-16,-7 12 1 15,1 8 10-15,2 1-1 0,4 2-7 16,0 0-1-16,0 0-2 15,10 0 0-15,13 5 1 16,7-1 4-16,8-1 0 16,2-3-1-16,-5 0-4 15,-5 0 0-15,-7 0 2 16,-7 0-1-16,-5 0 0 16,-7 3 5-16,-1 7 1 15,-2 8-2-15,-1 12 5 16,0 8 9-16,0 10-7 15,-8 7 0-15,5 8-6 16,3 6-6-16,3 4 0 16,19 1-11-16,3-6-50 0,-7-8-179 15,-7-11-309-15</inkml:trace>
  <inkml:trace contextRef="#ctx0" brushRef="#br0" timeOffset="158925.22">21781 2085 1087 0,'0'0'99'16,"0"0"-73"-16,101 0 57 15,-22 0 18-15,31-3 1 0,41-1-13 16,44 0-43-16,50 0-30 16,49-2-9-16,36-5 13 15,25-9-13-15,8-6-7 16,-18-4-29-16,-33-1-31 15,-52 4 16-15,-60 4 40 16,-58 2 4-16,-53 6 3 16,-40 3 22-16,-29 2 28 15,-20 3-5-15,-12-1-48 16,-33-2 0-16,-22 2-117 16,-14 2-213-16,-2 3-703 15</inkml:trace>
  <inkml:trace contextRef="#ctx0" brushRef="#br0" timeOffset="159611.01">22595 2725 893 0,'0'0'449'0,"0"0"-338"16,0 0-37-16,0 0-13 16,0 0-21-16,-16 78 35 15,16-19 7-15,0 7-20 0,0 7-20 16,16 2-12 0,2 4-5-16,3 0-4 0,-1-4-8 15,-1-6-7-15,-3-7-2 16,-6-9-4-16,1-6-20 15,1-13-49-15,0-16-44 16,3-16-71-16,-5-9-306 16</inkml:trace>
  <inkml:trace contextRef="#ctx0" brushRef="#br0" timeOffset="159976.51">22638 2744 619 0,'0'0'735'0,"0"0"-687"15,0 0 13-15,0 0-8 16,0 0-38-16,0 0-8 16,23-19 16-16,9 31 6 15,7 7-19-15,3 5 1 16,0 2-3-16,-3 7-2 15,-6 1-5-15,-10 5 3 16,-12 2 2-16,-11 1-5 16,0 1 8-16,-11-3-3 15,-12-1-5-15,-4-4 2 16,-6-7 1-16,-1-3 2 0,-5-7 6 16,-2-7-6-16,-3-7 6 15,2-4-5-15,0 0-4 16,8-18-3-16,13-13-23 15,15-9-65-15,6-6-161 16,28 0-592 0</inkml:trace>
  <inkml:trace contextRef="#ctx0" brushRef="#br0" timeOffset="160295.32">23504 2749 1332 0,'0'0'104'0,"0"0"-40"15,0 0 10-15,0 0-23 16,0 0-29-16,0 0 33 15,-45 106-3-15,43-51-24 16,2 12 0-16,0 1-14 16,0 3 1-16,9-3-12 15,0-6-2-15,0-1-1 0,-3-11-8 16,-1-8-41-16,2-11-44 16,6-11-102-16,4-13-244 15</inkml:trace>
  <inkml:trace contextRef="#ctx0" brushRef="#br0" timeOffset="160730.35">23504 2681 757 0,'0'0'585'15,"0"0"-561"-15,0 0 5 0,0 0 8 16,0 0-5-16,104-43 11 16,-65 48 19-16,-2 12-40 15,-4 6-4-15,-11 4 1 16,-7 5 0-16,-10 3 3 16,-5 4 1-16,0 1-8 15,-18 2 2-15,-12-5-10 16,-10-2-1-16,-11-5 2 15,-4-7-4-15,0-7 0 16,8-7-1-16,13-7 0 16,15-2 3-16,10 0 12 15,9 0 7-15,0 0-1 16,1 2-14-16,23 7-8 0,13 6 5 16,13 8 10-1,9 3-9-15,4 4-7 0,-3 0 0 16,-2-2-1-16,-5-2-21 15,-3-3-34-15,-5-7-30 16,-4-9-89-16,-1-7-374 16</inkml:trace>
  <inkml:trace contextRef="#ctx0" brushRef="#br0" timeOffset="161095.13">24303 2780 1265 0,'0'0'333'0,"0"0"-307"15,0 0 40-15,-82-23-8 16,60 44-28-16,-5 14 3 16,0 15 8-16,5 8-14 15,7 5-19-15,7 3-1 16,8-3-5-16,0-6-2 15,24-11-5-15,9-16-23 16,9-15-5-16,3-15-4 16,1-5 14-16,-4-23 1 15,-6-12 6-15,-8-10 16 0,-9-12 1 16,-11-11-1 0,-8-8 1-16,0 5-1 0,-21 15-5 15,-3 19-3-15,-5 21 4 16,4 13-6-16,4 8-55 15,12 0-164-15,9 12-296 16</inkml:trace>
  <inkml:trace contextRef="#ctx0" brushRef="#br0" timeOffset="162111.46">24805 2666 157 0,'0'0'1016'0,"0"0"-902"16,0 0-10-16,0 0-10 16,0 0-32-16,-20 73 23 15,20-23-18-15,0 12-25 16,3 8-18-16,9 0 4 16,1 2-14-16,-2-4-2 15,-2-6-11-15,0-7 2 16,-2-9-1-16,1-15-1 0,-4-10-1 15,1-9-8-15,-4-12-3 16,2-1-4-16,-1-28 14 16,-2-13-6-16,0-14-11 15,-2-12-5-15,-10-13 4 16,5-5 4-16,2-2 5 16,5 4-3-16,0 15 7 15,0 20 6-15,0 19 5 16,6 15 7-16,-1 9 3 15,-1 6-8-15,2 0-7 16,8 23 2-16,2 14-1 16,7 15 9-16,0 4-8 15,0 2-1-15,-4-3 1 0,-1-10-4 16,-3-9 2-16,0-14-18 16,-6-11-12-16,0-11 3 15,0-1 19-15,-2-26 8 16,-2-14 4-16,-2-8-4 15,-3-7-2-15,0-1 2 16,0-1 8-16,0 5 3 16,0 12-2-16,0 13-1 15,3 15-5-15,10 11 5 16,2 2-8-16,7 18-4 16,5 15 2-16,1 6 2 15,-1 7 1-15,-4-5-1 0,-2-3 2 16,-4-10-2-1,-1-9 0-15,-7-6 0 0,-2-10 2 16,-4-3 0-16,3 0 4 16,1-7 25-16,2-6-8 15,5-1-7-15,-4 3-5 16,3 4 5-16,3 6-10 16,3 1-6-16,6 7 0 15,1 15-1-15,1 9 1 16,-1 5-3-16,-5 3 2 15,-6 3-6-15,-3 2-30 16,-8 1-32-16,-4-3-122 16,0-3-464-16</inkml:trace>
  <inkml:trace contextRef="#ctx0" brushRef="#br0" timeOffset="162646.26">22252 4035 1181 0,'0'0'81'15,"0"0"-81"-15,113-10 8 16,-22 1 78-16,33-2 13 15,34-2-17-15,50-1-35 16,41-1-24-16,43-3 12 16,32-8-24-16,18-3-11 15,7-4-20-15,-15 0-41 16,-22 3 6-16,-35 0 42 16,-41 5 13-16,-41 2 6 0,-44-1 20 15,-42 2 35-15,-34-2 7 16,-28 4 0-16,-20 5-8 15,-16 3-15-15,-10 8-5 16,-1 1-19-16,0 3-21 16,0 0-13-16,-13 0-56 15,-17 0-110-15,-13-17-1197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1:18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 20025,'0'0'6067,"0"136"-5523,0-84 0,0 0-127,0 2-1,0-1-272,0-5-112,0-1-32,0-3 16,0 1-16,0-4-848,-13-7-1281,-10-12-5251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6:49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240 219 13190,'0'0'7270,"0"16"-6600,-1 52-6,1-66-628,-1 1 1,1 0-1,-1-1 0,0 1 1,0-1-1,0 1 1,0-1-1,0 1 0,-1-1 1,1 0-1,-1 1 0,1-1 1,-1 0-1,0 0 1,0 0-1,0-1 0,0 1 1,0 0-1,0-1 0,-1 1 1,1-1-1,0 0 1,-5 2-1,-2 0 10,1 0 0,-1-1 1,1 0-1,-18 1 0,24-3-27,1 0-19,-9 2 32,0-1-1,-1 0 1,1-1-1,-1 0 1,1-1 0,-16-3-1,23 3-16,0 0-1,1 0 0,-1 0 0,0-1 1,1 1-1,0-1 0,-1 0 1,1 0-1,0 1 0,0-2 1,0 1-1,0 0 0,0 0 1,0 0-1,1-1 0,-1 1 0,1-1 1,0 0-1,-1 1 0,1-1 1,0 0-1,1 1 0,-1-1 1,0 0-1,1 0 0,0 0 0,0-5 1,-1-3-12,1 0 0,1 1 0,0-1 0,0 1 1,1-1-1,0 1 0,1-1 0,1 1 0,-1 0 0,1 0 1,1 0-1,0 1 0,8-12 0,-1 3-111,2 1-1,0 0 1,0 1 0,2 0-1,26-20 1,-39 33 90,0 1-1,0-1 1,0 1-1,0 0 0,0 1 1,0-1-1,0 0 1,1 1-1,-1 0 1,1-1-1,-1 1 1,1 1-1,-1-1 0,1 0 1,0 1-1,3 0 1,-5 1 25,1-1-1,-1 1 1,0 0 0,0 0 0,0 0-1,0 0 1,0 1 0,0-1 0,0 0-1,0 1 1,-1 0 0,1-1-1,0 1 1,-1 0 0,1 0 0,-1 0-1,0 0 1,0 0 0,0 0 0,0 0-1,0 0 1,0 0 0,0 1 0,0 2-1,2 6 15,0-1-1,-1 1 0,-1 0 1,1-1-1,-2 1 0,1 0 1,-1 0-1,-1 0 0,0-1 0,-1 1 1,0 0-1,0-1 0,-1 1 1,-1-1-1,0 0 0,0 0 1,-1 0-1,0-1 0,-1 0 1,0 0-1,0 0 0,-1 0 0,0-1 1,0 0-1,-1-1 0,0 0 1,0 0-1,-1-1 0,0 0 1,0 0-1,-1-1 0,1 0 1,-1 0-1,0-1 0,-19 4 0,29-7 8,-1-1-1,0 0 1,1 1-1,-1-1 0,0 0 1,0 1-1,1-1 1,-1 0-1,0 0 0,0 0 1,0 0-1,1 1 1,-1-1-1,0 0 0,0-1 1,0 1-1,1 0 1,-1 0-1,0 0 0,0 0 1,0-1-1,1 1 0,-1 0 1,0 0-1,0-1 1,1 1-1,-1-1 0,0 1 1,1-1-1,-1 1 1,1-1-1,-1 1 0,0-1 1,1 0-1,-1 1 1,1-1-1,0 0 0,-1 1 1,1-1-1,0 0 1,-1 0-1,1 1 0,0-1 1,-1 0-1,1-1 1,0 1-7,0-1 0,1 1 0,-1 0 0,0 0 0,1 0 0,-1 0 0,0-1 0,1 1 0,0 0 0,-1 0 0,1 0 0,0 0 0,-1 0 0,1 0 0,0 0 0,0 0 0,0 1 0,0-1 0,0 0 0,0 0 0,0 1 0,0-1 0,0 1 0,0-1 0,0 1 1,0-1-1,0 1 0,2-1 0,8 0-22,-1 0 1,0 0 0,1 1-1,-1 0 1,1 1 0,-1 0-1,0 0 1,0 2 0,1-1-1,9 5 1,10 5-1,55 30 0,-58-26-182,1-2 1,32 11 0,-18-18-5183,-31-7-2500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6:49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12070,'0'0'9876,"166"0"-9284,-87 1-384,-3 3-208,-11 2-1840,-22 3-8725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6:50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9476,'0'0'10392,"1"-8"-9032,6-16-345,-7 24-999,0 0 1,1 0-1,-1 0 1,0 0-1,0 0 1,0 0 0,1 0-1,-1 0 1,0 0-1,0 0 1,0 0-1,1 0 1,-1 0-1,0 0 1,0 0-1,0 0 1,1 0-1,-1 0 1,0 0 0,0 0-1,0 0 1,0 0-1,1 0 1,-1 0-1,0 0 1,0 0-1,0 1 1,0-1-1,1 0 1,-1 0-1,0 0 1,0 0-1,0 0 1,0 1 0,0-1-1,1 0 1,-1 0-1,0 0 1,0 0-1,0 1 1,0-1-1,0 0 1,0 0-1,0 0 1,0 1-1,0-1 1,0 0 0,0 0-1,0 0 1,0 1-1,0-1 1,14 59 911,-12-52-913,63 580 2923,-60-516-2851,14 165 130,1-8-104,-12 311 0,-21-409-55,-2 54-23,16-190-439,0 0-1,1-1 0,-1 1 0,2 0 0,-1 0 1,1 0-1,4-7 0,8-23-4006,6-33-8584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6:50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5202,'0'0'14644,"0"4"-13592,9 304 2778,24 158-2350,0-18-1236,27 461 943,-58-844-1168,-1-34-79,6 50 0,-7-80 33,0-1 1,0 0-1,1 0 0,-1 1 0,0-1 1,0 0-1,0 0 0,0 1 0,0-1 1,0 0-1,1 0 0,-1 1 1,0-1-1,0 0 0,0 0 0,0 0 1,1 1-1,-1-1 0,0 0 1,0 0-1,1 0 0,-1 0 0,0 0 1,0 1-1,1-1 0,-1 0 1,0 0-1,0 0 0,1 0 0,-1 0 1,0 0-1,0 0 0,1 0 1,-1 0-1,0 0 0,1 0 0,-1 0 1,0 0-1,0 0 0,1 0 1,-1 0-1,0-1 0,0 1 0,1 0 1,-1 0-1,0 0 0,0 0 0,1 0 1,-1-1-1,0 1 0,0 0 1,0 0-1,1 0 0,-1-1 0,0 1 1,0 0-1,0 0 0,0-1 1,0 1-1,1 0 0,-1 0 0,0-1 1,0 1-1,0 0 0,0 0 1,0-1-1,0 1 0,0 0 0,0-1 1,13-20-1479,3-27-2078,2-19-2863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6:51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0 9444,'0'0'9421,"-1"16"-7919,-5 599 4246,9-332-4840,-24 532-305,20-799-852,-4 40 194,5-53-216,-1-1 0,0 1 1,1-1-1,-1 1 0,0-1 0,0 1 1,0-1-1,0 1 0,-1-1 1,1 0-1,-1 0 0,1 0 1,-1 0-1,0 0 0,1 0 0,-5 3 1,-14-1-8316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6:52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10709,'0'0'9959,"2"23"-8748,9 88 718,30 129 0,19-4-1156,39 178-609,-96-396-616,8 36 890,1-32-2509,7-10-3728,7-11-10814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6:52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0 17656,'0'0'3810,"-31"97"-2674,29-56 81,2 4-385,0 5-319,0 6-273,6-3-128,0-3-64,-6-7-48,0-10-320,-4-12-3042,-23-14-6498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6:53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13462,'0'0'5315,"18"-3"-4352,16-3-648,1 3-1,-1 0 1,0 3 0,54 4 0,465 43 923,4-38-730,269 15 235,297-14-554,-918-18-157,165-9 80,-149 9-20,25-2 11,264-1 2007,-343 12-1693,-167-1-311,-3-2-1938,-13-11-3339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6:55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17128,'0'0'8812,"0"3"-8180,2 23-248,1 0 0,9 43 0,2 7 153,44 264 1045,-58-387-4422,0 15-2988,0-9-9776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6:56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17 10069,'0'0'10682,"-4"-4"-8935,3 3-1400,-10-9 176,11 10-500,0 0 0,0-1 1,-1 1-1,1 0 0,0 0 0,0 0 0,0 0 1,0 0-1,-1 0 0,1 0 0,0 0 0,0 0 1,0 0-1,-1 0 0,1 0 0,0 0 0,0 0 0,0 0 1,-1 0-1,1 0 0,0 0 0,0 0 0,0 0 1,-1 0-1,1 0 0,0 0 0,0 0 0,0 0 1,0 0-1,-1 0 0,1 0 0,0 1 0,0-1 1,0 0-1,0 0 0,-1 0 0,1 0 0,0 0 0,0 1 1,0-1-1,0 0 0,0 0 0,0 0 0,0 1 1,0-1-1,-1 0 0,1 0 0,0 0 0,0 0 1,0 1-1,0-1 0,0 0 0,0 0 0,0 0 0,0 1 1,0-1-1,0 0 0,0 0 0,0 0 0,1 1 1,-1-1-1,0 0 0,0 0 0,0 1 0,-2 183 2653,6 223-838,-4-392-1687,-4-20-1172,-10-15-5845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1:19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17624,'0'0'6651,"-1"20"-5306,0 56-187,16 125-1,11 106-190,-24-175-6317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6:57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64 18184,'0'0'6486,"-9"8"-5285,0 6-1130,2-1 1,0 2 0,0-1 0,1 1 0,1 0 0,1 0-1,0 1 1,1-1 0,0 1 0,1 0 0,1 0 0,1 0-1,2 21 1,-2-36-65,0 0 0,1 1-1,-1-1 1,1 0 0,-1 0-1,1 0 1,-1 0 0,1 0 0,0 0-1,0 0 1,-1 0 0,1 0-1,0 0 1,0 0 0,0-1-1,0 1 1,0 0 0,0-1-1,0 1 1,0 0 0,0-1 0,2 1-1,35 6 88,-28-7-86,-1-1 0,0 0 0,1 0 0,-1 0 0,18-7 0,-22 5-10,0 0-1,1 0 0,-1-1 0,0 0 0,-1 0 0,1 0 0,-1-1 0,0 0 0,0 1 0,0-1 0,-1-1 0,1 1 0,-1 0 0,-1-1 0,1 0 1,-1 0-1,0 1 0,0-1 0,-1-1 0,2-7 0,-2 7 4,0 0 0,0 0 1,-1 0-1,1 0 0,-2 0 1,1 0-1,-1 0 0,0 1 0,0-1 1,-1 0-1,0 0 0,0 1 0,-1-1 1,1 1-1,-2 0 0,1 0 1,0 0-1,-7-7 0,3 5-3,-1 2 0,0-1 0,-1 1 0,1 1-1,-1 0 1,0 0 0,0 0 0,-1 1 0,1 1 0,-1-1 0,0 2 0,-17-4-1,-12 1-1131,-77-1-1,98 6 439,-98-1-5822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6:58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3 17336,'0'0'5304,"-4"7"-4573,-2 11-416,1-1 0,0 1 0,2-1 0,0 1 0,1 0 0,0 1 0,2-1 1,1 25-1,-1-41-302,1 0 1,-1 1 0,0-1 0,1 0 0,-1 0 0,1 0-1,0 0 1,-1 1 0,1-1 0,0 0 0,1 0-1,-1-1 1,0 1 0,0 0 0,1 0 0,-1-1-1,1 1 1,-1 0 0,1-1 0,0 0 0,0 1-1,2 1 1,1-1 9,0 0 0,0 0 0,0 0 0,1-1 0,-1 0 0,0 0 0,0 0 0,1 0 0,7-1 0,-5 0-10,1 0 1,-1 0-1,0-1 0,1-1 1,-1 1-1,0-1 0,0-1 0,0 1 1,0-1-1,0-1 0,-1 0 1,10-5-1,-14 5-9,1 1-1,-1 0 1,0-1-1,0 0 1,0 1 0,-1-1-1,1 0 1,-1 0-1,0-1 1,0 1 0,-1 0-1,1-1 1,-1 1-1,0-1 1,0 0 0,0 1-1,-1-1 1,0 0-1,0 1 1,0-1 0,0 0-1,-1 1 1,1-1-1,-1 0 1,-1 1 0,0-5-1,-1 3-4,1 0-1,-1 0 1,0 1-1,0 0 1,-1-1-1,1 1 1,-1 0-1,0 1 1,-1-1 0,1 1-1,-1 0 1,0 0-1,0 0 1,0 0-1,0 1 1,-1 0-1,1 0 1,-12-4-1,2 4-149,0-1-1,1 2 1,-1 0-1,0 0 1,-1 2 0,1-1-1,0 2 1,0 0-1,-27 6 1,-15 11-3507,5 7-3741,11 5-5649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7:00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62 194 5491,'0'-4'14014,"-31"16"-11410,28-9-2535,0 1 0,0 0 1,0 0-1,0 0 0,1 0 1,0 1-1,0-1 0,0 1 1,0-1-1,1 1 0,-1 0 1,1 0-1,1-1 0,-2 9 0,3 77 372,0-51-216,-1-34-204,0 0 1,0-1 0,1 1 0,-1 0 0,1 0-1,0 0 1,0-1 0,1 1 0,-1 0 0,1-1 0,0 1-1,1-1 1,-1 0 0,1 0 0,-1 0 0,1 0-1,1 0 1,-1-1 0,0 1 0,1-1 0,0 0 0,-1 0-1,1 0 1,1 0 0,-1-1 0,0 0 0,0 1-1,1-2 1,0 1 0,-1 0 0,1-1 0,0 0 0,-1 0-1,1-1 1,0 1 0,6-1 0,4 1-5,0-2 1,-1 1-1,1-2 1,0 0-1,-1-1 0,0 0 1,1-1-1,-1-1 1,-1 0-1,1-1 1,13-7-1,-15 5-10,1 1 0,-2-2-1,1 1 1,-1-2 0,0 1 0,-1-2 0,0 1-1,8-14 1,-12 15-3,-1 0 0,0-1 0,0 1 0,-1-1 0,0 0 0,-1-1 0,-1 1 0,1 0 0,-1-1 0,-1 1 0,0-18 0,0 15-4,-1 0 0,0 0 0,-1 0 0,-1 1 0,0-1-1,0 0 1,-2 1 0,1-1 0,-2 1 0,1 0 0,-2 0 0,1 1-1,-2 0 1,0 0 0,0 0 0,-17-19 0,21 28 2,0-1-1,-1 1 1,1 0 0,0 0 0,-1 0 0,0 1 0,1-1-1,-1 1 1,0 0 0,0 0 0,0 0 0,0 0 0,0 1-1,0 0 1,0 0 0,0 0 0,0 0 0,1 0-1,-1 1 1,0 0 0,0 0 0,-6 2 0,5-2-5,-1 1 0,1 1 0,0-1 0,-1 1 0,1 0 0,0 0 0,1 0 0,-1 1 0,1-1 0,-1 1 0,1 0 0,0 1 0,0-1 0,-4 9 0,-11 35-778,15-13-3171,3-9-3427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7:00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4 416,'0'0'23411,"0"-4"-21680,0 10-1477,3 49 267,3 1-1,13 57 1,0-2 38,-13-66-409,1 14 140,-4-45-568,-2-20-549,-2-22-2988,-4-1-5135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7:01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1 15223,'0'0'10197,"-9"32"-9829,-16 5-160,-8 6 320,-2 0-112,-4 0-272,-5-4-80,1-6-48,3-3-16,5-6-976,12-9-3394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7:01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20890,'0'0'2465,"126"75"-1521,-60-43-592,-1-4-352,-9 0-144,-19-4-1024,-19-4-2402,-15-5-3953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7:02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 17272,'0'0'7587,"-102"110"-7170,88-69-305,3-4-80,5-5-32,2-6-256,4-8-2514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7:02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14407,'0'0'11109,"140"108"-10677,-84-67-224,13 2 32,7 0-240,7-2-320,-8-8-5091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7:06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2268 193 9909,'0'0'9329,"-23"-16"-6322,-41-8-2810,0 2 1,-2 3-1,0 2 1,0 4-1,-73-5 0,-322-38 337,90 48-488,223 10 17,119 0-58,1 0 0,-1 1-1,1 2 1,-35 11 0,-110 43 15,64-20-13,97-35-6,-15 5 15,1 0 0,-28 16 0,47-22-10,0 2-1,0-1 1,0 1 0,0 0 0,1 0 0,0 1 0,0 0 0,1 0 0,-1 0 0,1 1 0,-7 13 0,-43 66-4,37-59 62,-23 43 1,37-61-40,-1 1-1,1 1 1,1-1 0,0 0 0,1 1 0,0-1 0,0 1 0,0 16 0,3-14 13,0 1-1,1 0 1,0-1-1,1 0 1,0 0-1,1 0 1,8 16 0,48 84 166,-24-49-55,-25-45-79,0-1 0,1 0 1,0-1-1,2 0 0,0-1 1,1-1-1,27 23 0,-15-18 9,0-2 0,2-1 0,0-1 0,38 15 0,-14-9-33,0-2 1,1-2-1,2-3 0,-1-2 0,1-2 0,108 5 0,404-2-57,-539-16 23,-1 0-1,1-2 1,-1-1-1,0-1 1,45-17-1,134-64 98,-120 46-92,158-77 35,-212 99-42,-2 0 0,0-3 0,-2 0 0,0-2 0,31-33 0,-54 50 1,-1 0-1,0 0 1,0-1-1,0 0 1,-1 0-1,0 0 0,0 0 1,-1-1-1,0 1 1,-1-1-1,2-11 1,-1-6 47,-1 0 1,-2-39 0,0 24-59,0 32 5,-1 1 0,0-1 0,0 0-1,-1 1 1,0 0 0,-1-1 0,1 1 0,-2 0 0,1 0 0,-1 0 0,0 1 0,-1-1 0,0 1 0,-10-12 0,-5-2 27,-1 2 1,-1 0 0,-27-19 0,26 22-16,1-1 1,1-1-1,-24-26 1,4-16-1,35 49-12,-1-1 1,-1 1-1,0 0 1,0 1-1,-1 0 1,0 1-1,-18-15 1,21 21-10,0 0 1,1 1-1,-1 0 1,0 0-1,0 0 1,-1 1-1,1 0 0,0 0 1,0 1-1,-1 0 1,1 0-1,0 0 1,0 1-1,-7 1 1,-2 0-86,1 2 0,-1-1 1,1 2-1,-23 10 1,11-2-1775,1 1 0,-46 34-1,22-4-6118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7:07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631 5 10597,'0'0'4605,"-18"-1"-3149,-57-3-20,64 5-1225,0-1-1,1 2 1,-1 0 0,1 0 0,0 1 0,-1 0 0,1 1 0,0 0 0,1 0 0,-1 1 0,1 1-1,0-1 1,0 1 0,1 1 0,-1 0 0,-6 8 0,-6 2 120,0 0-83,2 0 0,0 2 0,1 0-1,1 1 1,1 0 0,0 2 0,2 0 0,-17 33-1,15-18-67,1 0 0,3 1 0,0 1 0,-10 71 0,-12 194 279,-7 43 34,33-296-414,-5 92 0,12-120-50,2 1 0,1-1 0,0 0 0,2 0-1,1 0 1,9 28 0,5 1 57,1-2 0,42 73 1,-51-105-64,0 0 1,2-1 0,0-1 0,1 0-1,1 0 1,0-2 0,1 0 0,0 0 0,30 17-1,-24-17-6,1-1-1,1 0 1,1-2-1,-1-1 1,2-1-1,-1-1 1,1-1-1,0-1 1,1-1-1,49 1 1,-67-7-8,1 0 0,-1-1 1,0-1-1,0 1 1,0-2-1,0 1 0,-1-1 1,1-1-1,-1 1 0,0-1 1,0-1-1,10-8 0,5-7-4,0-1 0,28-34 0,-20 17 14,-2-1 0,-2-2 1,-2 0-1,-2-2 0,25-63 0,61-237 20,-87 266-38,-14 47-2,3-3 6,-1-1 0,-3 0 0,0-1 0,2-59 0,-10 38 28,-2 0 0,-3 0 1,-2 0-1,-2 1 0,-3 1 1,-3 0-1,-2 0 0,-2 2 1,-36-69-1,40 97 43,-2 0-1,0 2 1,-39-40-1,-15-18 61,67 75-134,0 0 1,0 0 0,-1 0 0,1 0 0,-1 1 0,-1 0 0,1 0 0,-8-4-1,10 7-8,0 1 0,-1-1 0,1 1 0,0 0 0,-1 0 0,1 0 0,0 0 0,-1 1 0,1 0 0,-1 0 0,1 0 0,-1 0 0,1 1-1,0 0 1,-1 0 0,-7 3 0,-15 7-322,1 2-1,1 1 1,0 1-1,2 1 1,-29 24-1,0-1-1576,-43 29-3837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1:19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0 17832,'0'0'7174,"-8"13"-6168,-3 7-813,0 0-1,1 1 1,1 0 0,1 1 0,0 0-1,2 0 1,-4 31 0,8-41-120,1 0-1,1 0 1,0 0 0,1-1-1,0 1 1,1 0 0,3 12-1,-3-20-68,-1 0-1,1 0 1,0 0-1,0 0 0,1 0 1,-1 0-1,1-1 1,-1 1-1,1-1 0,0 0 1,1 1-1,-1-2 1,0 1-1,1 0 0,0-1 1,-1 1-1,1-1 1,0 0-1,0 0 0,1-1 1,6 2-1,-2 0-35,0-1-1,0 0 1,0-1 0,0 0-1,0-1 1,0 0-1,1 0 1,-1-1 0,0 0-1,0 0 1,0-1-1,0 0 1,0-1 0,-1 0-1,1-1 1,-1 1-1,1-2 1,-1 1 0,-1-1-1,1 0 1,-1-1-1,1 0 1,-2 0 0,1 0-1,-1-1 1,0 0-1,0 0 1,-1-1 0,0 0-1,0 1 1,-1-2-1,0 1 1,0 0-1,-1-1 1,0 0 0,0 0-1,-1 0 1,-1 0-1,1 0 1,-1-10 0,0 7 33,-1 1 0,0 0 0,-1 0 0,0 0 0,-1 0 1,0 0-1,-6-15 0,6 22-2,0-1 1,0 1-1,-1 0 0,0 0 0,0 1 1,0-1-1,0 0 0,0 1 1,-1 0-1,0 0 0,0 0 1,1 0-1,-2 1 0,1-1 0,0 1 1,0 0-1,-1 0 0,1 1 1,-1-1-1,-5 0 0,-17-3-310,0 0-1,-1 2 0,1 2 1,-1 0-1,-35 4 0,34 3-4045,12 4-4479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7:47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 11925,'0'0'13841,"0"-4"-12733,0 0-986,0 4-95,0-1-1,0 1 1,-1-1 0,1 0-1,0 1 1,0-1-1,1 1 1,-1-1 0,0 1-1,0-1 1,0 0 0,0 1-1,0-1 1,1 1 0,-1-1-1,0 1 1,0-1-1,1 1 1,-1-1 0,0 1-1,1-1 1,-1 1 0,1 0-1,-1-1 1,1 1-1,-1-1 1,1 1 0,-1 0-1,1 0 1,-1-1 0,1 1-1,-1 0 1,1 0 0,-1-1-1,1 1 1,-1 0-1,1 0 1,-1 0 0,1 0-1,0 0 1,-1 0 0,1 0-1,-1 0 1,1 0 0,0 0-1,-1 0 1,1 1-1,-1-1 1,1 0 0,-1 0-1,1 1 1,299-10 1159,-149-11-3109,-104 11-2932,53-19 0,-54 12-11878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7:47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26316,'0'0'752,"135"52"-736,-69-52-16,9 0-2577,1-11-6547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7:08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 13318,'0'0'11197,"-12"0"-8769,211-1 488,5 0-3652,-215 1-8146,-11 2-810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7:09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15975,'0'0'8730,"12"-2"-7295,31-6-903,37-8 198,1 5 1,89-3 0,-164 14-1325,-3 1 69,-1-1 0,0 0 1,0 0-1,0 0 0,1-1 0,-1 1 1,0 0-1,0-1 0,0 0 0,0 1 0,3-2 1,9-12-10244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7:10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5 747 464,'0'0'22587,"-1"-2"-21061,0-1-1418,0 1 0,1-1 0,-1 0 1,1 1-1,0-1 0,-1 1 0,1-1 1,1 0-1,-1 1 0,0-1 0,0 0 1,1 1-1,1-5 0,16-43 73,-4 13 99,0-20 6,-4-1 0,-2-1 0,1-85 0,-6 76-260,3 0-1,15-70 0,-13 116 13,-7 22-38,-1 0 0,0-1 0,0 1 0,0 0 0,1 0 0,-1-1 0,0 1 0,0 0 0,1 0 0,-1 0 0,0 0 0,0 0 1,1-1-1,-1 1 0,0 0 0,1 0 0,-1 0 0,0 0 0,0 0 0,1 0 0,-1 0 0,0 0 0,1 0 0,-1 0 0,0 0 0,1 0 0,-1 0 0,0 0 1,0 0-1,1 1 0,-1-1 0,0 0 0,0 0 0,1 0 0,-1 0 0,23 33-147,-23-33 144,65 111-1052,-25-47 2260,37 85 1,-66-121-2504,-1 0 0,7 31 0,-12-36-1719,-1 1 0,-1-1 0,-1 31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7:11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7 146 6195,'0'0'15767,"-6"-30"-14502,35 23-1025,16-5-176,9 1-64,6-2-16,0 0-256,-2-4-1633,-6-3-4514,-6-3-7892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7:11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18376,'0'0'3538,"147"4"-3346,-79-4-192,5-2-1008,-3-7-5731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7:11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19337,'0'0'2017,"-13"106"-673,7-63 193,4 5-705,2 5-463,0 2-145,0 5-64,6-2 0,2-2-96,-5-2 0,-3-8-48,0-6-16,0-11 0,0-14-928,0-11-2306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7:12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1 19769,'0'0'1892,"18"0"-1714,9 2-153,0 0-1,0 2 0,0 0 1,0 2-1,0 1 0,-1 2 1,26 11-1,-49-19-32,-1 0-1,0 0 1,0 0-1,1 1 1,-1-1 0,0 1-1,0-1 1,0 1 0,-1 0-1,1 0 1,0 0-1,-1 0 1,1 0 0,-1 0-1,1 0 1,-1 1-1,0-1 1,0 0 0,0 1-1,0-1 1,-1 0-1,1 1 1,-1 0 0,1-1-1,-1 1 1,0-1-1,0 1 1,0-1 0,0 1-1,-1-1 1,1 1-1,-1-1 1,1 1 0,-1-1-1,0 1 1,0-1-1,0 0 1,0 1 0,0-1-1,-4 4 1,-4 7-4,-1 0-1,-1-1 1,0 0 0,-1-1 0,-13 11 0,15-14 21,4-3-10,0 0-1,1 1 1,-1 0 0,1 0 0,0 0-1,1 1 1,-1-1 0,1 1-1,1 0 1,-5 9 0,7-12 4,0 0-1,0 0 1,1 0 0,-1 0-1,1 0 1,0 0 0,0 0-1,0 0 1,1 0 0,-1 0 0,1 0-1,0 0 1,0-1 0,0 1-1,1 0 1,-1 0 0,1-1-1,0 1 1,0-1 0,0 1 0,5 4-1,1 1 19,-1 1 0,0 1 0,-1-1 0,0 1-1,0 0 1,-1 0 0,-1 1 0,0-1 0,0 1 0,-1 0 0,-1 0-1,0 0 1,0 1 0,-2-1 0,0 17 0,0-28 29,-1 1 0,1-1 1,-1 1-1,0-1 1,0 1-1,0-1 0,1 0 1,-1 1-1,-1-1 0,1 0 1,0 0-1,0 0 0,0 0 1,-1 0-1,1 0 0,0 0 1,-1 0-1,1 0 0,-1-1 1,1 1-1,-1-1 1,1 1-1,-1-1 0,1 1 1,-1-1-1,0 0 0,-1 0 1,-52 5 1123,53-5-1133,-13 1 41,-1-2 1,1 0-1,0 0 0,0-1 1,0-1-1,-26-9 0,32 9-94,0-1 0,0-1 0,0 0-1,1 0 1,0-1 0,0 1 0,0-2-1,1 1 1,0-1 0,0-1 0,-10-13-1,10 10-497,0-1 0,1 0-1,0 0 1,1 0 0,1-1-1,0 0 1,0 0 0,1 0-1,-1-20 1,-3-63-8529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7:12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15847,'0'0'9365,"151"32"-8565,-78-29-560,1-3-80,-6 0-144,-10 0-16,-14 4 0,-15 2-224,-13 3-1313,-11 2-2785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1:20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383 135 13222,'0'0'4511,"-6"-5"-2945,-20-15-650,19 15-434,-13 24 1858,11-4-1889,-14 20 357,-26 54-1,43-75-726,0 1 0,1-1 0,1 1 0,0 0 0,1 0 0,1 0-1,-1 22 1,2-28-50,1-1 0,0 1 0,1-1 0,0 1 0,0-1 0,1 1 0,0-1 0,0 0 0,1 0 0,6 13 0,-7-17-25,1-1 1,0 1-1,0 0 1,0-1-1,1 0 1,-1 0-1,1 0 1,0 0-1,0 0 1,0-1-1,0 0 1,0 0-1,1 0 1,-1 0-1,1-1 0,-1 1 1,1-1-1,-1 0 1,1-1-1,0 1 1,5-1-1,1 1-15,0 0 0,0-1 0,0-1 0,0 0 0,0 0-1,-1-1 1,1 0 0,0-1 0,-1 0 0,1-1 0,13-7-1,-16 6 3,1 0 0,-2-1 0,1 0 0,-1-1 0,0 1 0,0-1 0,-1-1 0,0 1 0,0-1 0,0 0 0,-1-1 0,-1 1 0,6-14 0,-3 3-20,0-1-1,-1 0 1,-1 0-1,-1-1 1,2-32-1,-6-104-444,0 150 462,-1 0 1,1 0 0,-1 0-1,-1 0 1,1 0-1,-1 1 1,-1-1 0,-3-7-1,5 11 9,-1 0-1,1 1 0,-1-1 0,0 1 0,0 0 0,0-1 1,0 1-1,-1 0 0,1 0 0,-1 1 0,1-1 0,-1 0 1,1 1-1,-1-1 0,0 1 0,0 0 0,0 0 0,0 0 1,0 1-1,-6-2 0,-11 1 0,-1 1-1,0 0 1,1 2 0,-1 0-1,1 1 1,0 1 0,0 1-1,0 1 1,-27 12 0,-18 12-2865,-82 49 0,65-29-5532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7:12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13110,'0'0'13974,"83"-9"-13525,-33-2-353,5-4-96,1-2 0,-2-1-513,-2-3-1968,-13-3-5811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7:13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0 5346,'0'0'20234,"-62"144"-19466,58-79-64,4 6-223,0 7-257,0 4-192,12-3-32,9-3-32,6-9-1889,0-11-5795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7:14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18825,'0'0'3041,"0"136"-2145,0-84 161,0 4-161,0 1-223,0 5-465,0 1 32,0-1-96,0-4-128,0-10-16,-11-11 0,3-10-128,0-18-1265,4-26-10404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7:15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4 15223,'0'0'6854,"17"-1"-6742,24-1 54,57 4-1,-83-1-178,-1 1 1,0 0-1,0 1 0,0 1 0,0 0 0,0 1 0,-1 0 0,1 1 0,12 8 1,-23-13 0,-1 0 0,0 0 0,0 1 0,0-1 0,0 1 0,0-1 0,-1 1 0,1-1 0,0 1 0,-1 0 0,1 0 0,-1 0 0,1 0 0,-1 0 0,0 0 0,0 0 0,0 0 0,0 1 0,0-1 0,-1 0 0,1 1 0,-1-1 0,1 0 0,-1 1 0,0-1 0,0 0 0,0 1 0,0-1 0,0 1 0,-1-1 0,1 0 0,-1 1 0,1-1 0,-1 0 0,0 1 1,0-1-1,0 0 0,0 0 0,-1 0 0,1 0 0,0 0 0,-1 0 0,-3 3 0,-8 8 11,0-1 1,-1 0-1,0-1 0,-29 16 1,18-11 17,22-14-17,1-1 0,0 0-1,-1 1 1,1 0 0,0-1-1,0 1 1,0 0-1,0 0 1,0 0 0,0 1-1,1-1 1,-1 0 0,1 1-1,0-1 1,-1 0 0,1 1-1,0 0 1,0-1 0,1 1-1,-1 0 1,0 4-1,2-4 0,0 0 0,0 0 0,0 0 0,0 0 0,0 0 0,1 0 0,0 0 0,-1 0 0,1-1 0,0 1 0,1-1 0,-1 1 0,0-1 0,1 0 0,-1 0 0,1 0 0,4 3 0,3 2 18,0 0 1,-1 1-1,0 1 1,-1-1-1,1 1 0,-2 1 1,1 0-1,-1 0 1,-1 0-1,0 1 1,0-1-1,-1 1 1,-1 1-1,0-1 1,0 1-1,-1 0 1,-1 0-1,1 0 0,-2 0 1,0 0-1,-1 22 1,-1-32 12,1-1 0,-1 1 0,1 0 0,-1 0 0,0-1 0,0 1-1,1 0 1,-1-1 0,0 1 0,-1-1 0,1 1 0,0-1 0,0 0 0,-1 1 0,1-1 0,-1 0 0,1 0 0,-1 0 0,1 0 0,-1 0 0,0 0 0,1-1 0,-1 1-1,0 0 1,0-1 0,0 1 0,1-1 0,-1 0 0,0 0 0,0 0 0,0 0 0,-3 0 0,-67-2 329,60 0-413,0-1 0,0 0 0,0 0 1,0-2-1,1 1 0,0-1 0,0-1 0,0 0 0,0-1 0,1 0 0,0 0 0,1-1 0,-1 0 1,-11-15-1,7 8-855,2-2 1,-1 1 0,2-2 0,0 0-1,1 0 1,1-1 0,1 0 0,-6-20-1,-14-76-8298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7:15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19161,'0'0'3361,"158"21"-2432,-84-21-241,9 0-560,2 0-128,-6 0-256,-11 11-2769,-18 11-7620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7:16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421 484 21226,'0'0'2422,"-21"7"-1568,-71 25 32,83-29-800,-1-1 1,0 1 0,0-1 0,0-1-1,0 0 1,0-1 0,0 0 0,0 0-1,0-1 1,0 0 0,0-1 0,0 0-1,0 0 1,0-1 0,1-1 0,-1 0-1,1 0 1,-11-7 0,13 6-73,0 0 1,0-1-1,1 0 1,0 0-1,0 0 0,1-1 1,0 0-1,0 0 1,0 0-1,1-1 1,0 1-1,1-1 0,-1 0 1,1 0-1,1 0 1,0-1-1,0 1 1,1-1-1,-1-13 1,0 2-45,2 1 1,0-1-1,2 1 1,0-1-1,1 1 1,0-1 0,2 1-1,9-25 1,-10 36-26,1-1 1,-1 0 0,1 1-1,1 0 1,-1 0-1,2 1 1,-1-1 0,1 2-1,0-1 1,0 0-1,1 1 1,-1 1 0,1-1-1,1 1 1,-1 1-1,1-1 1,0 2 0,0-1-1,10-2 1,-7 2 42,0 1 0,0 1 0,0-1 0,0 2 0,0 0 0,1 0 0,-1 1 0,0 1 0,23 3 0,-32-2 13,0 1 0,0-1 0,0 1 0,0-1 0,0 1 1,-1 0-1,1 0 0,-1 0 0,0 0 0,0 1 0,0-1 0,0 1 0,-1-1 1,1 1-1,-1 0 0,0-1 0,0 1 0,1 5 0,9 74 37,-9-59-27,-1 0 0,-2 0 1,0 0-1,-9 42 1,7-52-10,-1-1 0,0-1 1,-1 1-1,-1-1 0,0 0 1,-1 0-1,0 0 0,0-1 1,-1 0-1,-11 10 0,8-9 3,-1-1-1,0 0 0,0-1 0,-1 0 1,-1-1-1,1-1 0,-2 0 1,1-1-1,-1-1 0,0 0 1,0-1-1,-1 0 0,1-1 0,-1-1 1,0 0-1,0-2 0,-28 1 1,42-2 2,1-1 0,-1 1 1,1 0-1,0-1 0,-1 1 1,1 0-1,0-1 1,-1 0-1,1 1 0,0-1 1,0 0-1,-1 0 0,1 1 1,0-1-1,0 0 1,0 0-1,-1-2 0,1 2-2,1 1-1,0-1 1,-1 1-1,1-1 1,0 1-1,0-1 1,-1 1-1,1-1 1,0 1-1,0-1 1,0 1-1,0-1 1,0 0-1,0 1 0,0-1 1,0 1-1,0-1 1,0 0-1,0 1 1,0-1-1,0 1 1,0-1-1,1 1 1,-1-1-1,0 1 1,0-1-1,1 1 1,-1-1-1,0 1 1,1-1-1,-1 1 1,0-1-1,1 1 1,-1-1-1,1 1 1,-1 0-1,0-1 1,1 1-1,-1 0 1,1-1-1,0 1 1,-1 0-1,1 0 0,-1-1 1,1 1-1,12-3 5,-1 1-1,0 0 0,1 0 1,-1 2-1,1-1 0,-1 2 1,1-1-1,19 5 0,-6-1 36,-1 2 0,0 0-1,-1 2 1,38 16 0,95 56-3,-79-39-109,-34-19-166,41 21-1710,-31-13-3201,19 13-13023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7:16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1 446 14263,'0'0'5682,"23"-5"-4271,493-66-84,-353 53-743,662-76 883,290-35-1440,-1009 116-107,549-90-2047,-628 95 1369,-27 8 726,0 0 1,0 0-1,0 0 1,0 0-1,0 0 0,0-1 1,0 1-1,0 0 1,-1 0-1,1 0 0,0 0 1,0 0-1,0 0 1,0 0-1,0 0 0,0 0 1,0 0-1,0 0 1,0-1-1,0 1 0,0 0 1,0 0-1,0 0 1,0 0-1,0 0 1,0 0-1,0 0 0,0 0 1,0 0-1,0-1 1,0 1-1,0 0 0,0 0 1,0 0-1,0 0 1,0 0-1,0 0 0,0 0 1,0 0-1,0 0 1,1 0-1,-1 0 0,0-1 1,0 1-1,0 0 1,0 0-1,0 0 0,0 0 1,0 0-1,0 0 1,0 0-1,1 0 0,-43-1-3770,22 1 2911,-87 0-4228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7:17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426 658 19385,'-374'155'1288,"332"-133"-1293,32-13 29,31-8 136,36-9 489,98-27-1,994-221 2316,-390 94-3062,-15-28 313,-686 173-159,3 0 98,-1-2-1,-1-2 0,64-34 1,-119 53-32,0 0 0,-1 0 0,1-1 0,0 1 0,-1-1 0,0 0 0,1 0 0,2-4 0,-6 7-99,0 0 0,0-1 1,1 1-1,-1-1 0,0 1 0,0 0 1,0-1-1,0 1 0,1 0 1,-1-1-1,0 1 0,0-1 1,0 1-1,0 0 0,0-1 1,0 1-1,0-1 0,0 1 1,0-1-1,0 1 0,0 0 0,-1-1 1,1 1-1,0-1 0,0 1 1,0 0-1,0-1 0,-1 1 1,1-1-1,-21-7-142,-21 2-1941,-16-6-3929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7:49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11 16279,'0'0'1631,"-18"-2"-831,-54-6-373,69 8-353,0 0 1,1 0 0,-1-1-1,0 2 1,0-1-1,1 0 1,-1 1 0,0-1-1,0 1 1,1 0-1,-1-1 1,1 2 0,-1-1-1,1 0 1,-1 0-1,1 1 1,0-1 0,-1 1-1,1 0 1,-2 2-1,0 0 79,1 1-1,-1 0 1,1 0-1,0 1 0,1-1 1,-4 9-1,-2 5 395,-15 32-47,2 1 1,3 0-1,2 2 1,2 0-1,3 1 1,-6 61-1,-3 341 231,19-375-605,4-1-1,3 0 1,26 131 0,-23-178-389,2 0-1,1 0 1,2-1 0,21 39-1,-20-47-740,1 0 0,1-2 0,1 0 0,1-1 0,43 39 0,-16-25-5979,56 33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7:49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618 1 19721,'0'0'2308,"1"22"-1972,0-14-262,0 24 428,2-1 1,1 1-1,11 41 1,76 298 1821,-76-286-2056,-3 1 1,1 123-1,-14-187-271,0 0 1,-1 0-1,-1 0 1,0-1-1,-2 0 1,-1 1-1,-1-2 1,0 1-1,-2-1 1,0 0-1,-1-1 1,-1 0-1,-1 0 1,-1-2-1,0 1 1,-1-2-1,-29 27 1,9-11-374,-3-1 0,0-1 0,-61 35 0,-59 18-3656,-84 19-8249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1:44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680 3 19865,'0'0'910,"-23"0"-366,-76-3 219,85 3-672,0 1-1,0 0 1,1 0-1,-1 2 1,0-1-1,1 2 1,-1 0-1,1 1 1,0 0-1,0 1 1,1 0-1,0 1 1,0 0-1,0 1 1,1 0-1,0 1 1,1 1-1,0-1 1,0 2-1,1-1 1,0 1-1,1 0 1,1 1-1,-10 18 0,15-24-98,-1 0-1,1 1 0,0 0 0,0 0 1,1-1-1,-1 1 0,2 0 0,-1 0 0,1 0 1,0 0-1,1 0 0,-1 0 0,1 0 0,1 0 1,-1 0-1,4 7 0,-2-8 1,0 0-1,0-1 1,1 1 0,0-1-1,0 1 1,1-1 0,0 0 0,-1-1-1,2 1 1,-1-1 0,0 0-1,1 0 1,0-1 0,0 1-1,0-1 1,10 3 0,27 9-62,64 13 0,-66-19-8,-1 2 0,45 18 0,-81-27 77,0 0 0,0 1 1,-1-1-1,1 1 0,0-1 0,-1 1 0,0 0 0,0 1 1,0-1-1,0 0 0,0 1 0,-1 0 0,1-1 0,-1 1 1,0 0-1,0 0 0,-1 1 0,1-1 0,-1 0 0,0 0 1,0 1-1,0-1 0,-1 1 0,1-1 0,-1 1 0,0-1 1,0 1-1,-1-1 0,0 0 0,1 1 0,-1-1 0,-1 0 1,1 1-1,-1-1 0,1 0 0,-1 0 0,0 0 0,-1 0 1,1 0-1,-1-1 0,0 1 0,1-1 0,-1 0 0,-1 0 1,1 0-1,0 0 0,-5 3 0,-8 3 192,1 0 0,-1-1 0,0-1 0,-1 0 0,0-1 0,0-1 0,0 0 0,-1-2 0,-27 3 0,-19-1 476,-80-6 1,136 1-639,-16-1 92,0-1 0,0-1 0,0-1 0,1-1 0,-24-8 0,39 10-103,1 0 0,0-1 0,0 1 0,0-1 0,0 0-1,1-1 1,-1 0 0,-8-8 0,12 10-27,1-1 0,-1 1 0,1-1 1,-1 1-1,1-1 0,0 0 0,0 0 0,1 0 0,-1 0 0,1 0 0,0 0 0,0 0 1,0-1-1,1 1 0,-1 0 0,1-8 0,1 6-125,0 0 0,1 0 0,-1 0 0,1 0 0,0 0 0,0 0 0,1 0 0,0 1 0,0-1 0,0 1 0,1 0 0,-1 0 0,1 0 0,0 0 0,1 1 0,-1 0 0,10-7 0,8-5-1394,1 1 0,43-21 0,-53 29 736,115-53-7833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8:0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8 7251,'0'0'8372,"-31"0"-3563,11-2-4600,9-4-3722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8:17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2461 251 16488,'0'0'5418,"-19"-8"-4495,-160-57 667,99 44-422,-154-18 0,-40-9-41,216 32-878,14 3-58,-1 2 0,-54-7 0,-295 7 237,307 11-395,8 4-15,-124 22 0,68-6-6,80-14 15,0 3 0,-94 27-1,141-32-29,0 0 0,0 0 0,0 1 0,1 0 0,-1 0 0,1 1 0,0 0 0,-6 7 0,-48 58-34,51-58 35,-12 14-11,1 1 1,-25 44-1,40-60 25,0 1 0,1-1 0,0 1 0,1 0 0,1 1 0,0-1 0,1 1 0,0-1 0,0 19 0,2 0 65,2-1 0,2 0 0,0 1 0,2-1 0,1-1 0,2 1 0,17 39 0,-18-50-37,2-1 0,0 0 0,1-1 0,1 0 0,1-1 0,1 0 0,0-1 0,1 0 1,0-2-1,2 0 0,31 22 0,-18-17-2,0-1 0,2-2 0,0-1 0,1-2 0,0 0 0,1-3 0,0-1 0,1-1 0,-1-2 0,2-1 0,49-1 0,43-3 77,249-31 0,-182-8-134,363-119 0,-527 146 40,-1-2-1,0-1 0,-1-1 1,0-1-1,-2-2 0,0-1 1,-1-1-1,-1-1 1,0-1-1,25-32 0,-1 1 58,-23 25 155,45-61-1,-64 79-198,0-1 0,-1 0 0,-1 0 0,0-1 0,0 0 1,-1 0-1,-1 0 0,0 0 0,-1 0 0,2-14 0,-4-121 521,-1 142-554,0 0 0,-1 0 0,1 0 0,-1 0 0,0 0 0,0 0 0,-1 1 0,1-1 0,-1 1 1,0 0-1,-1 0 0,1 0 0,0 0 0,-1 1 0,0-1 0,0 1 0,0 0 0,-5-3 0,-5-3-2,-1 0 0,1 1 1,-1 1-1,-22-8 0,3 5 1,0 2 0,0 1 0,0 1 0,-56-1 0,-141 11 0,229-4 0,-35 3-410,0 1 0,1 2 0,0 2 0,-56 19 0,42-8-2592,1 2 0,-72 43 0,45-16-17300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8:19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1508 59 17336,'0'0'5883,"-24"-10"-5030,-1-2-669,14 6-107,0 1 0,0 0 0,-1 1 0,1 0 0,-1 1 0,0 0-1,0 0 1,-1 2 0,1 0 0,-17 0 0,-419 21 2542,334-6-1933,-214 53 0,302-60-590,0 2-1,1 0 0,0 2 1,0 1-1,-44 29 0,54-30-45,0 1-1,1 0 1,0 2-1,1 0 1,1 0-1,0 1 1,1 0-1,1 1 1,-12 23-1,7-8 13,1 1-1,1 1 1,2 0-1,1 1 0,2-1 1,2 2-1,0-1 0,3 1 1,0 47-1,4-74-41,1 0-1,-1 0 0,1 0 1,1 0-1,0 0 1,0 0-1,0-1 1,1 1-1,0-1 1,1 0-1,-1 0 1,2-1-1,9 11 0,6 5 29,0-2 0,37 26 0,-30-27-23,0-1-1,2-1 1,0-2-1,1-1 0,0-1 1,1-2-1,0-1 1,1-2-1,48 7 1,9-6-20,1-3 1,118-9 0,-141-2-25,131-27 0,65-35-20,-239 60 38,96-30 21,-72 20 1,1 2 0,102-16 0,-108 31-2,-44 0-91,-13 0-3605,-16 0-770,-12 0-6539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8:21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270 2 17432,'0'0'883,"17"0"-563,160-2 1037,287 7 98,-421-2-1428,0 2-1,0 1 1,66 21 0,-95-23 45,0 1 0,0 0 0,0 1 0,-1 1 0,0 0 0,0 0 0,-1 2 0,0 0 0,-1 0 0,1 1 0,-2 0 0,0 1 0,0 0 0,10 14 0,21 34 440,-32-50-453,-1 1 0,-1 0 1,0 0-1,0 0 0,-1 1 0,0 0 0,-1 1 1,0-1-1,-1 1 0,0 0 0,4 24 0,-8-23 2,0 1-1,0 0 0,-1 0 1,-1 0-1,0 0 0,-1-1 1,-1 1-1,0-1 1,-8 18-1,2-11-2,-1-1-1,0-1 1,-2 1 0,0-2-1,-19 20 1,10-15 51,0-2 0,-1-1 0,-1-1 0,-1-1 0,-1-1 1,0-1-1,-1-2 0,-56 21 0,22-14 146,-1-3 1,-1-2-1,-74 6 1,40-12 267,-143-5 0,-97-25 394,299 18-775,-5-3 124,42 6-244,13-1-5017,3-4 220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8:25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51 15079,'0'0'6213,"0"-4"-5431,0-25 3076,0 26-4206,11-11-11662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8:27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0 756 11541,'0'0'12643,"1"-17"-11199,12-115-873,42-173 0,-17 150-540,-31 134-19,0 1 0,1 0 0,2 0 0,-1 1 1,19-26-1,-28 45-15,1 0 1,-1 0-1,0-1 1,0 1 0,0 0-1,0 0 1,1 0-1,-1 0 1,0 0 0,0 0-1,0 0 1,1 0 0,-1 0-1,0 0 1,0 0-1,0 0 1,1 0 0,-1-1-1,0 2 1,0-1-1,0 0 1,1 0 0,-1 0-1,0 0 1,0 0-1,0 0 1,1 0 0,-1 0-1,0 0 1,0 0-1,0 0 1,1 0 0,-1 1-1,0-1 1,0 0-1,0 0 1,0 0 0,1 0-1,-1 0 1,0 1-1,0-1 1,0 0 0,0 0-1,0 0 1,0 0 0,0 1-1,1-1 1,8 18-95,5 20-38,-14-38 135,16 53 9,-2 1 0,-2 0 0,-2 1 0,3 97 0,-12-97-54,-3-1 1,-2 1-1,-15 69 0,7-54-1475,7-24-3221,3-37-552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8:27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11589,'0'0'9685,"87"-17"-9397,-47 12-192,3-7-96,-1-2-448,-3-7-3650,-8-7-5346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8:27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20121,'0'0'2449,"24"2"-1085,4 0-948,310 18 1227,-267-20-1598,149 7 73,-219-7-126,-1 0 1,1 0-1,-1 0 0,0 0 1,1 0-1,-1 0 1,1 0-1,-1 0 0,0 0 1,1 0-1,-1 0 0,1 0 1,-1 0-1,0 1 0,1-1 1,-1 0-1,1 0 0,-1 0 1,0 1-1,1-1 1,-1 0-1,0 0 0,1 1 1,-1-1-1,0 0 0,0 1 1,1-1-1,-1 0 0,0 1 1,0-1-1,0 0 0,1 1 1,-1-1-1,0 0 1,0 1-1,0-1 0,0 1 1,0 0-1,-11 13-903,-22 9-2856,12-13-2846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8:28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0 14439,'0'0'6651,"2"5"-6190,2 28 281,0 1-1,-3 0 1,-2 44 0,0-16-438,-2-20-80,-1 0 0,-2 0-1,-16 53 1,10-45-610,-7 70 0,19-115-188,-1-21-10783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8:29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2 16856,'0'0'4599,"24"0"-4249,21-1-189,207 0 182,-251 1-347,0 0 0,0 0 0,0 0-1,0 0 1,0 0 0,-1 0 0,1 1 0,0-1 0,0 0 0,0 0 0,0 1 0,0-1-1,0 0 1,-1 1 0,1-1 0,0 1 0,0-1 0,0 1 0,-1 0 0,1-1 0,0 1-1,-1 0 1,1-1 0,-1 1 0,1 0 0,-1 0 0,2 1 0,-2-1 0,0 1 0,0 0 1,0-1-1,0 1 0,0-1 1,0 1-1,0 0 0,-1-1 1,1 1-1,-1-1 0,1 1 0,-1-1 1,1 1-1,-2 1 0,-1 3 8,-1 0 0,0 0 0,0-1-1,0 1 1,0-1 0,-8 7 0,-26 14 86,25-18-78,1 1 1,0 0-1,0 0 1,-13 15-1,22-20-13,0-1 0,1 1 0,-1 0 0,1 0-1,0 0 1,0 1 0,0-1 0,0 0 0,1 1 0,0-1 0,-1 1-1,2-1 1,-1 1 0,1 0 0,-1-1 0,1 1 0,0 0 0,2 5 0,-1-6-10,0-1 1,1 0 0,-1 0 0,1 0-1,0-1 1,0 1 0,0 0 0,0-1-1,0 1 1,1-1 0,-1 1 0,1-1-1,-1 0 1,1 0 0,0-1 0,0 1-1,0 0 1,0-1 0,0 0 0,0 0-1,1 0 1,3 1 0,-3-1 0,0 0-1,-1 0 1,1 0 0,-1 1 0,0-1-1,1 1 1,-1 0 0,0 0 0,0 0-1,0 0 1,0 0 0,-1 1-1,1-1 1,0 1 0,-1 0 0,0 0-1,0 0 1,0 0 0,0 0 0,0 0-1,2 6 1,-3 2 81,0 1-1,-1-1 1,0 0 0,-1 0-1,0 1 1,-1-1 0,0 0 0,-1 0-1,0 0 1,0-1 0,-1 1-1,-1-1 1,0 0 0,0 0-1,-1 0 1,0-1 0,-1 1 0,0-2-1,-1 1 1,1-1 0,-2 0-1,1-1 1,-1 0 0,0 0-1,0-1 1,-1 0 0,0 0 0,0-1-1,-14 5 1,16-7 1,0 0 0,0-1 0,0 1 1,0-1-1,0-1 0,0 0 0,-1 0 0,1-1 0,0 1 0,0-2 1,-1 1-1,-11-3 0,16 1-79,0 1 0,-1-1 0,1 0 0,0 0 0,0 0 0,0 0 0,0-1 0,1 1 0,-1-1 0,1 0 0,-1 0 0,1 0 0,0-1 0,0 1 1,1-1-1,-1 0 0,1 0 0,-1 0 0,1 0 0,1 0 0,-1 0 0,0-1 0,-1-6 0,-4-36-1882,6-2-2892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1:44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7603,'0'0'13593,"0"7"-11538,-15 158 870,0-18-2025,14-139-891,-4 99-210,5 1 0,19 155-1,-18-260-153,6 28-1158,0-20-1683,5-12-3996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8:29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0 103 22666,'0'0'3634,"125"0"-3442,-63 0-96,2-2-96,2-14-32,1-1-880,-5-6-2290,-13 1-864,-18 0-2961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8:30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0 400,'0'0'24043,"-79"121"-23162,79-70-417,0 1-256,0 2-192,0 2 16,0 2-16,0-2-16,0-1-240,0 0-1201,0-5-2321,0-5-5250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8:31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5 672 14583,'0'0'9022,"0"-7"-7487,-3-140 129,1-94-1326,5 191-338,1 0 1,20-87-1,-22 129 3,-1 6 1,-1-1 0,1 1 0,-1-1 0,1 1 0,0-1 0,0 1 0,0-1 0,0 1 0,4-4 0,-5 5-6,1 1 0,0-1 0,0 1-1,0 0 1,0 0 0,0-1 0,0 1 0,0 0 0,0 0-1,0 0 1,0 0 0,0 0 0,0 0 0,0 0-1,0 1 1,0-1 0,0 0 0,0 0 0,0 1 0,0-1-1,0 1 1,0-1 0,0 1 0,0-1 0,0 1-1,0-1 1,-1 1 0,1 0 0,0 0 0,-1-1 0,2 2-1,14 12 13,-1 0 0,-1 1-1,0 1 1,-1 0 0,0 1 0,-2 0-1,0 1 1,10 21 0,-5-4 15,-1 1 1,-2 0-1,13 60 1,-16-37 20,3 73 1,-9-75-906,16 81 0,-5-90-2070,0-22-1857,-4-15-3560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8:31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18793,'0'0'3985,"129"-38"-3841,-53 35 257,1-1-81,0 2-320,-9-2-16,-6-1-1105,0-6-3777,-8-8-11702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8:36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305 443 18088,'0'0'2599,"-18"9"-2306,-60 27 692,75-34-906,-1-1 0,0 1 0,0-1 0,0 0 0,0 0 0,0 0 0,0-1 0,0 1 0,0-1 0,-1 0 0,1 0 0,0-1 1,0 1-1,0-1 0,0 0 0,0 0 0,0 0 0,0 0 0,0-1 0,0 0 0,1 0 0,-1 0 0,1 0 0,-1 0 0,1-1 0,0 0 0,0 1 0,-4-5 0,2 2 51,-3-1-84,1-1 0,0-1 0,0 1 0,1-1-1,0 0 1,0-1 0,1 1 0,0-1 0,1 0 0,0-1 0,0 1-1,-4-18 1,3 2 0,2 0 0,0 0-1,2 0 1,1-26 0,1 44-51,0-1 0,0 0 0,1 0 0,0 1 0,0-1 1,1 1-1,0 0 0,0-1 0,1 1 0,0 1 0,0-1 1,0 1-1,1-1 0,0 1 0,0 0 0,1 1 0,0 0 1,0-1-1,0 2 0,13-9 0,-10 8-2,0 0 0,0 0 0,1 1 0,-1 0 0,1 1 0,0 0 0,1 0 0,-1 1 0,0 1 0,1 0 0,-1 0 0,0 1 0,1 0 0,-1 1 0,19 3 0,-22-2 2,1 1 1,-1 1-1,0-1 0,0 1 1,0 0-1,-1 1 0,0-1 1,1 1-1,-2 1 0,1-1 1,0 1-1,-1 0 1,0 0-1,-1 1 0,1-1 1,-1 1-1,-1 0 0,5 9 1,-1 1-3,0 0 0,-1 0 1,-1 0-1,-1 1 1,0-1-1,-2 1 0,2 19 1,-3-27 4,-1 0 0,0 0 0,-1 0 0,0 1-1,0-1 1,-1 0 0,-1 0 0,1 0 0,-2-1 0,1 1 0,-1-1 0,-1 1 0,0-1 0,0-1 0,0 1 0,-1-1 0,-1 0 0,0 0 0,0 0 0,0-1 0,-1-1 0,1 1 0,-2-1-1,1 0 1,-13 6 0,6-5 25,1-1 0,-1 0 0,-1-1 0,1-1 0,-1 0 0,0-1 0,1-1 0,-1 0-1,0-1 1,0-1 0,-22-2 0,35 1 4,0 1 0,-1-1 0,1 0 0,0 0 0,0 0 0,0 0 0,-1-1 0,1 1 0,1-1 0,-1 0 0,0 0 0,0 0 0,1 0 0,-1 0 0,-3-4 0,5 4-9,0 1-1,0-1 1,-1 1 0,1-1-1,1 0 1,-1 1-1,0-1 1,0 0 0,1 0-1,-1 1 1,0-1 0,1 0-1,0 0 1,0 0-1,-1 0 1,1 0 0,0 0-1,0 0 1,1 1-1,-1-1 1,0 0 0,1 0-1,-1 0 1,1 0 0,-1 0-1,1 1 1,0-1-1,0 0 1,1-1 0,0 1-14,-1 0 1,1 1-1,0-1 1,0 0 0,0 1-1,0 0 1,0-1-1,1 1 1,-1 0 0,0 0-1,1 0 1,-1 0 0,0 1-1,1-1 1,4 0-1,43-2 23,-41 3-26,14-1 0,0 2 0,-1 0-1,1 2 1,0 0 0,-1 2 0,0 0 0,0 1 0,0 2-1,0 0 1,-1 1 0,-1 1 0,23 15 0,-19-8-151,28 15-698,-15-21-3722,-16-11-1879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8:37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8884,'0'0'10432,"8"10"-9077,-2-4-1143,0 1 0,0-1 1,0 0-1,1-1 0,0 1 1,0-1-1,0-1 0,1 1 0,-1-1 1,1-1-1,0 1 0,0-1 1,14 3-1,80 7 621,1-3 0,189-9 0,-147-2-728,-85 1-28,-59 0 112,-3 2-1368,-15 5-5045,-13-2-11541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8:46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18024,'0'0'5835,"19"8"-4749,-7-3-936,6 4 18,1-2-1,0 0 1,0-2-1,1 0 1,35 5-1,364-5 537,-396-5-690,-11 0-7,1 0 0,0-1 0,-1 0-1,1-1 1,0 0 0,22-8 0,-21-7-14403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8:46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732 677 18344,'0'0'3453,"-15"16"-2613,-52 51 102,58-59-724,-1 0 0,0 0 0,-1-1 0,1-1 0,-1 0 0,-1 0 0,1-1 0,-1-1 0,-22 6 0,6-4-44,-1-2-1,-46 0 0,69-4-123,-24 2 55,-1-2-1,1-1 0,0-1 1,0-2-1,-46-12 0,68 14-89,0 0 0,0-1 1,0 0-1,0-1 0,1 0 0,-1 0 0,1 0 0,0-1 0,0 0 0,1-1 0,-1 0 0,1 0 0,0 0 1,1 0-1,0-1 0,0 0 0,0 0 0,1 0 0,0-1 0,0 0 0,1 1 0,0-1 0,0-1 0,-2-12 1,1-5-115,2 0 0,1 0 1,0 0-1,2 0 0,2 1 1,0-1-1,1 0 0,2 1 1,0 0-1,2 0 1,0 1-1,16-31 0,-10 29 7,1 0-1,0 0 0,2 1 0,1 1 1,1 1-1,1 1 0,1 0 0,1 2 1,1 0-1,36-24 0,-53 40 94,0 1 0,0 0 0,0 0 0,1 0 0,-1 1 1,1 0-1,-1 0 0,1 1 0,0 0 0,-1 0 0,1 0 0,0 1 0,0 0 0,8 1 0,-5 1 2,0 0 0,0 1 0,0 0 0,0 0 0,-1 1-1,0 0 1,1 1 0,13 9 0,-6-1 22,0 0 1,-1 1-1,-1 1 0,-1 0 0,0 1 1,-1 0-1,0 1 0,16 31 1,-21-30 20,0 0 1,-1 1-1,-1 1 1,-1-1-1,-1 1 1,0-1-1,-2 1 1,0 0-1,-1 0 1,-1 0-1,-1 1 1,-1-1-1,-1-1 1,-6 23-1,5-22-12,-2 0 1,0 0-1,-1-1 0,-2 0 0,1 0 0,-2-1 1,-1 0-1,0-1 0,-1 0 0,-1-1 1,0 0-1,-1-1 0,-27 22 0,30-30-5,0 0 1,0-1-1,0 0 0,-1-1 0,0 0 0,-1-1 1,1 0-1,-1-1 0,1 0 0,-1-1 1,0 0-1,0-1 0,0-1 0,0 0 1,-18-3-1,19 2-21,0-1-1,1 0 1,0-1 0,-1-1 0,1 1 0,0-2-1,1 0 1,-1 0 0,1-1 0,0 0 0,0 0-1,1-1 1,0-1 0,0 0 0,1 0 0,-15-18-1,21 24-12,1-1-1,-1 1 1,0-1-1,1 1 1,-1-1-1,1 0 1,0 0-1,0 0 1,0 1-1,0-1 1,1 0-1,-1 0 1,1 0-1,0 0 1,0-5-1,1 8 6,0-1 0,0 0 1,0 1-1,0-1 0,0 0 0,0 1 0,0 0 0,0-1 0,1 1 0,-1 0 0,0-1 0,0 1 0,1 0 0,-1 0 0,0 0 0,0 0 0,0 0 0,1 0 1,-1 1-1,1-1 0,3 1 1,14-1 4,-1 1 1,0 1-1,0 0 0,0 2 1,0 0-1,-1 1 0,0 1 1,1 0-1,-2 1 0,1 1 1,-1 1-1,-1 0 0,17 13 1,-10-5-17,0 0 1,-2 1-1,0 1 0,-1 2 1,-1-1-1,-1 2 0,-1 0 1,-1 1-1,23 46 1,-28-44-536,0 0 1,-2 0-1,-1 1 1,0 0-1,-2 1 1,2 30-1,-5 55-6860,-2 1-7881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8:47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1 204 21946,'0'0'3687,"29"-5"-2881,310-69-59,-290 60-732,7-1 16,-1-3 0,0-2 0,66-35 0,-121 55-33,0 0 1,0 0-1,0 0 1,0 0-1,0 0 1,0 0-1,0 0 1,0 0-1,0 0 1,0 0-1,0 0 1,0 0 0,0 0-1,0 0 1,0 0-1,0-1 1,0 1-1,0 0 1,0 0-1,0 0 1,0 0-1,0 0 1,0 0-1,0 0 1,0 0 0,0 0-1,0 0 1,0 0-1,0 0 1,0 0-1,0-1 1,0 1-1,0 0 1,0 0-1,0 0 1,0 0 0,0 0-1,0 0 1,0 0-1,0 0 1,0 0-1,0 0 1,0 0-1,1 0 1,-15 2-109,-20 7-413,-26 25-5304,49-25-1734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8:48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573 636 23451,'0'0'1886,"-19"19"-1691,-63 61 189,75-74-326,0 0 0,0-1 1,-1 0-1,0 0 0,0-1 1,0 0-1,0 0 0,-1-1 0,0 0 1,0 0-1,1-1 0,-1-1 1,-1 1-1,1-1 0,0-1 0,0 0 1,0 0-1,-12-2 0,-8 2-5,13-1-25,0 1-1,1-2 1,-1 0-1,1-1 1,-1 0-1,1-1 1,0-1-1,-24-11 1,32 13-28,1-1 1,-1 0 0,0-1-1,1 1 1,0-1 0,0 0 0,0-1-1,1 0 1,0 0 0,0 0-1,0 0 1,1-1 0,0 1 0,0-1-1,1 0 1,0-1 0,0 1-1,0 0 1,-2-13 0,2-3-195,0 0 1,2-1 0,1 1-1,0-1 1,2 1 0,1 0-1,0 0 1,2 0 0,1 0-1,0 0 1,2 1 0,0 0-1,2 1 1,20-35 0,-18 37 122,1 0 1,1 1 0,0 0-1,2 1 1,0 0 0,0 1-1,2 1 1,0 1-1,0 1 1,1 0 0,1 1-1,0 2 1,1 0 0,0 0-1,28-7 1,-44 15 77,1 1 1,0-1-1,0 1 0,0 0 0,-1 1 1,1-1-1,0 1 0,0 0 0,0 1 1,0-1-1,0 1 0,0 0 1,0 1-1,-1 0 0,1-1 0,0 2 1,-1-1-1,0 1 0,1 0 1,-1 0-1,6 4 0,-4 0 37,-1 1 0,1-1 0,-1 1 1,0 0-1,-1 1 0,0-1 0,-1 1 0,1 0 0,-2 1 0,1-1 0,-1 0 1,2 12-1,1 12 63,0 1-1,-3-1 1,0 1 0,-3 0 0,0-1 0,-2 1 0,-2-1 0,-1 1 0,-2-1 0,-1 0 0,-1-1 0,-2 0-1,-21 44 1,21-54-88,-1 1 0,-2-2 0,0 1-1,-1-2 1,-34 35 0,41-46 12,-1-2 0,0 1 0,0-1 0,0 0 0,-1-1 0,0 0 0,0-1 0,-1 0 0,0-1 0,1 0 0,-1 0 0,-1-1 0,1-1 0,0 0 0,-14 1 0,23-3-19,-1 0 0,1 0 0,-1 0 0,0-1 0,1 1 0,-1 0 0,1-1 0,-1 0 0,1 0 0,-1 0 0,1 0 0,0 0 0,-1 0 0,1 0 0,0-1-1,0 1 1,0-1 0,0 0 0,0 1 0,0-1 0,1 0 0,-1 0 0,0 0 0,1 0 0,0-1 0,-1 1 0,1 0 0,0-1 0,-1-2 0,-1-5-19,1 0-1,0 0 1,0-1-1,1 1 1,1-20-1,0 27 6,0 1 0,1 0 0,-1 0 0,1 0 0,-1 0 0,1 0 0,0 0 0,0 0 0,0 0-1,0 0 1,0 0 0,0 1 0,0-1 0,1 0 0,-1 1 0,1-1 0,-1 1 0,1-1 0,-1 1-1,1 0 1,0 0 0,0-1 0,0 1 0,0 1 0,0-1 0,0 0 0,0 0 0,0 1 0,0-1-1,0 1 1,4-1 0,8-1-6,0 1-1,0 0 1,24 2 0,-30-1 7,5 2 6,0 0 0,0 0 0,-1 1 0,1 1-1,-1 0 1,0 1 0,0 0 0,0 1 0,-1 0 0,16 12 0,13 11 29,50 48 0,-71-60-31,13 15-136,29 24-920,-57-52 422,1-1 0,0 0 0,-1-1 0,1 1 0,0-1 0,0 0 0,6 1 0,12-1-5938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1:45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14 16392,'0'0'6424,"11"-3"-6285,-4 0-108,-1 1 1,0 1 0,0-1 0,1 1-1,-1 0 1,1 1 0,-1-1 0,1 1-1,-1 1 1,1-1 0,-1 1 0,0 0-1,1 0 1,-1 1 0,0 0 0,0 0-1,0 1 1,0-1 0,0 1 0,8 6-1,-8-5-21,-1 1-1,1 0 0,-1 0 0,0 0 1,0 1-1,0 0 0,-1 0 0,0 0 0,0 0 1,0 1-1,-1-1 0,0 1 0,0 0 1,-1 0-1,0 0 0,0 0 0,0 1 0,-1-1 1,-1 0-1,1 1 0,-1-1 0,0 1 1,0-1-1,-1 0 0,-2 9 0,-1 0 74,-1 0-1,-1 0 1,0 0-1,-1-1 1,0 0-1,-1-1 1,-1 0-1,-1 0 1,0-1-1,-13 14 1,-35 29 478,41-41-255,1 1 0,0 0 0,-24 32-1,40-47-292,-1 0 0,0-1 0,1 1 0,-1 0 0,1 0 0,-1 0 0,1-1 0,-1 1 0,1 0 0,0 0 0,-1 0 0,1 0 0,0 0 0,0 0 0,0 0 0,0 0 0,0 0 0,0 0 0,0 0 0,0 0 0,0 0 0,0-1-1,0 1 1,1 0 0,-1 0 0,0 0 0,1 0 0,-1 0 0,0 0 0,1 0 0,-1-1 0,1 1 0,0 0 0,-1 0 0,1-1 0,-1 1 0,1 0 0,0-1 0,0 1 0,-1-1 0,1 1 0,1 0 0,42 11 199,-36-10-136,122 18 499,211 6-1,-136-24-5973,-170-2-2127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8:48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22042,'0'0'832,"-3"136"625,3-54-272,9 15-417,9 2-336,5 3-336,2-7-96,-4-2-208,-7-7-1345,-8-9-5666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9:06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403 694 18456,'0'0'3357,"-10"-1"-2336,6 1-925,7 0 433,719 10 1528,5-35-1832,242-3-122,-684 25-142,232 4 17,-7 41 118,-455-33-110,-17-2 45,69 4 0,-116 8 105,-89 94 584,58-69-397,1 2 0,-39 61-1,-30 72-47,-154 359 0,208-400-215,7 3 0,5 1 0,-32 213 0,45-170-20,-62 208 0,74-335-27,1 1 0,4 0 0,2 1-1,-3 79 1,17 312 19,-5-433-32,0-1 1,-2 1-1,0-1 0,0 0 0,-2 0 0,-7 20 0,-50 96 3,46-105-3,2 2-1,1 0 1,1 0 0,1 1 0,-11 53 0,8 64-4,8-77 11,-17 82 0,-40 97 2,-24 125 1,-20 624 6,127-256-2,-13-406-44,-7-198 38,24 205 0,54 105-8,-13-87-3,-15-106 6,121 364 0,-133-501 3,-5 1 0,-5 2-1,-6 1 1,13 241 0,-35 471 5,-2-357-6,-8-244-6,7-205 3,-2-1 1,0 0-1,-2 0 1,-1-1-1,-2 0 1,-14 32-1,22-57-2,0 1 1,1-1-1,-1 0 0,0 1 0,0-1 0,0 0 1,0 0-1,-1 0 0,1-1 0,-1 1 1,1-1-1,-1 1 0,1-1 0,-1 0 0,0 0 1,0 0-1,1 0 0,-1 0 0,-6 0 0,-5 1 12,1-1-1,-1-1 0,-16-1 0,2-1 2,-62-3 4,0-5-1,1-3 1,-107-31 0,-123-20 14,-194 8-97,-183-25-94,574 62 130,1-5 0,-135-47 1,201 52-3,0-2 1,2-3 0,0-2 0,2-2 0,1-2 0,-78-64 0,108 76 27,0-2 1,2 0 0,0-1 0,1-1-1,2 0 1,0-1 0,1-1 0,2 0-1,0-1 1,2 0 0,0-1 0,2 0-1,1 0 1,1-1 0,1 0 0,1 0-1,1-45 1,1 21 7,2 0 1,2 0-1,2 0 0,21-92 0,5 47 2,3 0 0,5 2 0,91-163 0,197-237 34,-201 314-61,144-273 0,-199 311-14,-6-2 1,78-263-1,-118 316 35,-4-2 1,-4 0 0,-5 0-1,-3-1 1,-4-1 0,-5 1-1,-14-111 1,3 137-64,-3 0-1,-3 2 1,-28-68 0,-94-188-1,3 8 120,5-67 121,-33-84-136,112 336-49,-83-213-43,105 248 34,-35-168 0,40 62-10,-2-259 1,5 38-1,9 272 29,-44-771 23,61 747-24,41-290 0,19 138 33,195-586-1,-227 823-22,-5 0-1,-4-2 1,-3-1 0,-5-1-1,6-148 1,-21 225-9,-1 0 0,0 0-1,0 1 1,-1-1 0,-1 1 0,-1 0 0,0 0 0,-1 0 0,0 1-1,-1-1 1,-1 2 0,0-1 0,0 1 0,-1 0 0,-1 1 0,0 0-1,-1 0 1,0 1 0,0 1 0,-1 0 0,0 0 0,-1 1-1,1 1 1,-2 0 0,-23-8 0,25 12-23,10 2 63,2 4-61,0-1 17,0 0 1,1 1 0,-1-1 0,0 0 0,1 0 0,-1 1 0,1-1 0,0 0 0,0 0-1,2 4 1,2-2 4,0 0-1,0 0 1,0 0-1,1 0 1,0-1-1,-1 0 1,1-1-1,0 1 1,0-1-1,1 0 1,11 2-1,78 6-48,-96-10 46,52 2-544,96-10 0,-7-14-2980,101-35-9445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1:47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511 328 12470,'0'0'8564,"-3"5"-6609,-8 0-1728,0 0-1,0-1 0,0 0 1,-1-1-1,1-1 0,-15 2 1,-75 5 597,61-7-581,-71 2 266,99-4-448,0-1-1,0 0 0,0-1 0,0 0 1,1-1-1,-20-7 0,27 8-44,0 1 1,1-1-1,-1 0 0,1 0 1,-1-1-1,1 1 0,0-1 1,0 1-1,0-1 0,0 0 1,0 0-1,1 0 0,0-1 1,-1 1-1,1-1 0,0 1 1,1-1-1,-1 0 0,1 1 1,-1-1-1,1 0 0,0 0 0,1 0 1,-1 0-1,1 0 0,-1 0 1,1 0-1,0 0 0,1 0 1,-1 0-1,1 0 0,0 0 1,0 0-1,0 0 0,2-5 1,1-2-19,1 1 0,0-1 1,0 1-1,1 0 1,0 1-1,1-1 0,0 1 1,0 1-1,1-1 1,0 1-1,13-9 0,4 2-39,0 1 0,2 1 0,-1 1-1,2 2 1,-1 0 0,33-6 0,-8 1 17,-45 14 19,0 0-1,1 0 1,-1 0-1,0 1 0,1 0 1,-1 1-1,0 0 1,0 0-1,1 0 1,-1 1-1,0 0 1,0 0-1,0 1 0,-1 0 1,1 0-1,-1 0 1,10 8-1,3 2-19,0 0 1,-2 2-1,0 1 0,20 22 0,-31-31 17,0 0 1,0 1-1,-1 0 0,0 0 0,-1 1 1,0-1-1,0 1 0,-1 0 0,5 18 1,-5-8 20,0 0 0,-1 0 1,-2 36-1,-1-50-3,1-1 0,-1 0 0,1 0 0,-1 0 0,0 0 0,-1 0-1,1 0 1,-1 0 0,0 0 0,0 0 0,0 0 0,0-1 0,-1 1 0,1-1 0,-1 0-1,0 0 1,0 0 0,0 0 0,0 0 0,-1 0 0,1-1 0,-1 0 0,0 0 0,1 0 0,-1 0-1,0 0 1,0-1 0,0 0 0,-8 2 0,-11 1 62,0 0-1,0-2 1,0-1-1,-30-2 1,25 1-97,7 1 35,-30-2 78,48 1-77,0 0 1,0-1-1,0 0 1,1 1-1,-1-1 1,0 0-1,1 0 0,-1 0 1,1-1-1,-1 1 1,1 0-1,-1-1 0,1 0 1,-3-2-1,-4-32 365,-7 2-375,-1-2-24,16 34 20,1 0 0,0 1 0,0-1 0,0 1 0,0-1 0,0 1 0,0-1 0,1 1 0,-1-1 1,1 1-1,-1-1 0,1 1 0,-1 0 0,1-1 0,0 1 0,-1-1 0,1 1 0,0 0 0,0 0 0,0 0 0,0-1 0,0 1 0,0 0 0,2-1 0,-1 0-1,1 1-1,-1-1 0,0 0 0,0 1 0,1 0 1,-1 0-1,1-1 0,-1 1 0,1 1 0,0-1 1,-1 0-1,1 1 0,0-1 0,0 1 1,-1 0-1,1 0 0,0 0 0,0 0 0,-1 1 1,1-1-1,0 1 0,-1-1 0,1 1 0,0 0 1,-1 0-1,1 0 0,-1 0 0,1 1 1,-1-1-1,0 1 0,0-1 0,0 1 0,4 3 1,6 8 0,0 0 0,0 0 0,-2 1 1,13 21-1,-6-11 7,249 297 109,-251-304-1355,0 0 1,23 36 0,-23-20-6332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1:48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17272,'0'0'6035,"-43"91"-5235,34-24-48,9 2-319,0 2-113,4-5-176,21-9-128,4-4-16,4-12-144,7-10-1249,3-12-1536,-1-15-2914,-11-4-4818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1:48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18280,'0'0'4002,"154"-26"-4002,-76 20-304,-1 3-3170,-9-5-3585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2:4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0 9845,'0'0'15060,"-2"4"-14676,-10 24 26,-26 44 0,24-48-169,1 2-1,-16 41 1,22-47-146,1 0 1,2 1-1,0 0 1,1 0-1,1 0 1,0 0-1,2 0 1,1 0-1,6 40 1,-6-54-82,1 1 0,0-1 0,1 0-1,-1 0 1,1 0 0,1 0 0,-1 0 0,1 0 0,1-1 0,-1 0 0,1 0-1,0 0 1,0-1 0,1 1 0,-1-1 0,1 0 0,1-1 0,-1 0 0,0 0-1,1 0 1,0 0 0,0-1 0,0-1 0,0 1 0,1-1 0,-1 0 0,1 0-1,-1-1 1,16 0 0,-12 0 3,1-1-1,0 0 1,-1-1-1,1 0 1,-1-1-1,1 0 1,-1-1-1,0 0 0,0-1 1,0 0-1,0-1 1,-1 0-1,11-8 1,-13 8-4,-1 0-1,-1-1 1,1 0 0,-1-1-1,0 1 1,0-1 0,-1 0 0,0 0-1,0-1 1,-1 0 0,0 0-1,0 0 1,-1 0 0,0 0 0,0-1-1,-1 1 1,0-1 0,1-9-1,-2 3-13,0-1 0,0 0 0,-2 1 0,0-1 0,-1 1 0,0-1 0,-1 1 0,-1 0 0,0 0 0,-1 0 0,-9-18 0,10 26 11,1 0 0,-1 1 0,0 0 0,-1 0 0,1 0-1,-1 1 1,0-1 0,-1 1 0,1 0 0,-1 1 0,0-1-1,0 1 1,0 0 0,-1 1 0,1 0 0,-1 0 0,0 0-1,0 1 1,0-1 0,0 2 0,-1-1 0,1 1 0,0 0-1,-1 1 1,1 0 0,-8 0 0,-1 3-19,0 0 1,1 1-1,-1 1 1,1 0-1,0 1 1,1 1 0,-1 0-1,1 1 1,1 1-1,0 0 1,0 0-1,0 2 1,-16 17-1,20-19-594,1 0 1,1 1-1,-1 0 0,2 0 0,-1 0 1,-6 16-1,1 8-7868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1:49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0 248 17928,'0'0'5011,"69"-7"-5011,-16-5-881,3-1-1712,-10-3-4114</inkml:trace>
  <inkml:trace contextRef="#ctx0" brushRef="#br0" timeOffset="1">75 0 15415,'0'0'8164,"-19"67"-7492,19-18-336,0 7-224,8 1-32,7 3-48,2-4-32,-1-4-96,1-5-1040,1-10-1441,5-11-3234,2-13-4034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1:49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1297,'0'0'23418,"-31"132"-22425,31-63-497,0 9-352,0 4-128,10 2-16,9 0-512,1-2-2065,-1-5-4563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1:50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 4274,'0'0'16674,"-6"16"-16394,-5 25 466,1 0 0,2 0-1,-4 57 1,12-90-619,-3 37 273,3 0 0,1 0 1,2 0-1,11 51 0,-11-83-378,0-1 0,1-1 0,0 1-1,1 0 1,1-1 0,0 0 0,0-1-1,14 19 1,-14-23-13,-1 0 1,1-1-1,1 0 1,-1 1-1,1-2 1,0 1-1,0-1 0,0 0 1,1-1-1,-1 1 1,1-2-1,0 1 0,0-1 1,13 2-1,-4-1-29,0-2 0,0 0 0,0-1 0,0 0 0,0-2 0,0 0-1,-1 0 1,1-2 0,0 0 0,20-9 0,-29 10 2,0 0-1,-1-1 1,1 0 0,-1-1-1,0 0 1,0 0 0,0 0-1,-1-1 1,1 0 0,-1 0-1,-1-1 1,1 0 0,-1 0-1,-1 0 1,1 0 0,-1-1-1,0 0 1,-1 0 0,0 0-1,0 0 1,-1 0 0,2-12-1,-2 7 20,-1 0 0,0 0-1,-1 0 1,-1-1-1,0 1 1,0 0 0,-2 0-1,1 0 1,-2 0 0,0 1-1,0-1 1,-1 1-1,-1 0 1,0 0 0,-12-17-1,6 13 0,0 1 0,-1 0 1,0 1-1,-2 1 0,0 0 0,0 1 0,-1 0 0,0 2 0,-34-18 0,34 21-138,0 0 0,-1 2 0,0-1-1,0 2 1,0 0 0,0 1 0,-1 1 0,-28 0 0,46 2 105,-21 2-1644,21-2 1558,-1 0 0,1 0 1,0 0-1,-1 0 0,1 1 0,0-1 1,-1 0-1,1 0 0,0 1 1,0-1-1,-1 0 0,1 0 0,0 1 1,0-1-1,0 0 0,-1 0 0,1 1 1,0-1-1,0 0 0,0 1 1,0-1-1,0 0 0,0 1 0,-1-1 1,1 0-1,0 1 0,0-1 0,0 0 1,0 1-1,0-1 0,0 1 1,1-1-1,-1 0 0,0 1 0,0-1 1,0 0-1,0 1 0,0-1 0,0 0 1,0 0-1,1 1 0,8 11-8108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1:50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488 21 22554,'0'0'3234,"-14"16"-2858,-13 17 215,2 2 0,-38 70 0,54-89-554,1 0-1,1 0 0,0 1 1,1 0-1,1 1 0,1-1 0,0 1 1,1 0-1,1 0 0,1 0 1,1 19-1,1-33-40,-1-1-1,1 0 1,1 1-1,-1-1 1,0 0-1,1 0 1,-1 0 0,1 0-1,0 0 1,0 0-1,0 0 1,0 0-1,1-1 1,-1 1 0,1-1-1,0 0 1,-1 0-1,1 0 1,0 0 0,0 0-1,0-1 1,1 1-1,-1-1 1,0 0-1,1 0 1,-1 0 0,0 0-1,1-1 1,4 1-1,8 1-59,0-1-1,0 0 1,0-2-1,-1 1 0,22-5 1,-20 2-16,-1-1 0,0 0 1,1-1-1,-2-1 1,1-1-1,-1 0 0,0-1 1,0 0-1,-1-1 0,0-1 1,13-12-1,-18 14 70,-1 0 0,0-1 0,0 0-1,-1 0 1,0-1 0,0 0 0,-1 0 0,-1-1 0,0 1-1,0-1 1,-1-1 0,-1 1 0,1 0 0,-2-1 0,0 1-1,1-21 1,-2 22 26,-1 0 0,0 0 1,-1-1-1,0 1 0,-1 0 0,0 0 0,0 0 0,-1 0 0,0 0 0,-1 1 0,0-1 1,-9-13-1,9 17-2,-1 1-1,0-1 1,0 1 0,-1 0 0,1 0 0,-1 1 0,0 0-1,0 0 1,-1 0 0,1 1 0,-1 0 0,0 0-1,0 0 1,0 1 0,0 0 0,0 1 0,0-1 0,-13 0-1,-8 1-6,1 0 0,-1 2-1,0 1 1,1 1-1,-1 2 1,1 0-1,0 2 1,-32 12 0,20-3-1176,1 1 0,1 2 1,0 1-1,-60 47 0,4 11-7053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1:51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71 17832,'0'0'6328,"-11"24"-5442,-2 3-574,-4 7 184,2 1-1,-17 54 0,28-72-378,-1 0 0,2 0-1,0 1 1,0 28 0,3-42-112,0 0 1,0 1 0,0-1 0,1 1-1,-1-1 1,1 0 0,0 1-1,1-1 1,-1 0 0,1 0-1,0 0 1,0 0 0,0 0 0,0 0-1,1 0 1,-1-1 0,1 1-1,0-1 1,0 0 0,0 0 0,1 0-1,-1 0 1,5 2 0,4 1-4,0-2 0,0 1 0,0-2 0,0 0 0,1 0 0,0-1 0,-1 0-1,20-1 1,1-1-51,0-2-1,37-7 1,-39 3-1,0-1-1,-1-1 1,0-2-1,0-1 1,-1-1 0,-1-1-1,0-2 1,32-23-1,-54 34 54,0-1 0,-1 0 0,0 0-1,1-1 1,-2 1 0,1-1-1,-1 0 1,0 0 0,0-1 0,0 1-1,-1-1 1,0 0 0,0 0 0,-1 0-1,0 0 1,0-1 0,-1 1 0,0 0-1,0-1 1,-1 1 0,0-1 0,0 1-1,-1-1 1,0 1 0,0-1-1,0 1 1,-1 0 0,0 0 0,-1 0-1,0 0 1,0 0 0,0 0 0,-1 1-1,0-1 1,0 1 0,0 0 0,-1 1-1,0-1 1,-10-8 0,0 1-20,0 1 1,-1 0-1,-1 1 1,1 1-1,-2 1 1,1 0-1,-1 1 1,-1 1-1,1 1 1,-1 1-1,0 0 1,0 1-1,-1 2 1,1 0-1,-36 0 1,38 7-1155,17-5 1103,0 1 1,0-1 0,-1 0 0,1 0-1,0 1 1,0-1 0,0 0-1,0 1 1,0-1 0,0 0 0,0 0-1,0 1 1,0-1 0,0 0 0,0 1-1,0-1 1,0 0 0,0 1 0,0-1-1,0 0 1,0 1 0,0-1-1,0 0 1,1 0 0,-1 1 0,0-1-1,0 0 1,0 0 0,0 1 0,1-1-1,-1 0 1,0 0 0,0 1-1,1-1 1,-1 0 0,0 0 0,0 0-1,1 0 1,-1 1 0,0-1 0,0 0-1,1 0 1,-1 0 0,0 0 0,1 0-1,-1 0 1,41 10-6541,27-6-4891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1:51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 22714,'0'0'5635,"-74"143"-4434,63-55-497,5 12-400,6 7-160,0 4-128,0 1-16,0-2-496,0-2-881,0-7-960,0-11-4018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1:52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18344,'0'0'7561,"5"20"-6856,100 373 2587,7 85-3002,-109-467-462,2 12-425,16 43 0,-19-60 197,0-1-1,1 0 1,-1 1 0,1-1-1,1 0 1,-1-1 0,1 1-1,0-1 1,0 1 0,0-1-1,0 0 1,1-1 0,5 5-1,31 5-8077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1:52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497 1 21482,'0'0'3577,"-17"23"-3059,-21 27 140,3 3-1,2 1 1,-35 75 0,59-104-583,0 0 0,2 0 1,0 1-1,2 0 0,1 1 1,1-1-1,0 35 1,3-56-85,0-1 1,0 1 0,0-1-1,1 1 1,-1-1 0,1 1-1,0-1 1,0 1 0,1-1 0,-1 0-1,1 0 1,0 0 0,0 0-1,1 0 1,-1 0 0,1 0-1,0-1 1,0 1 0,0-1 0,0 0-1,0 0 1,1 0 0,-1 0-1,1-1 1,0 0 0,0 1-1,0-1 1,0 0 0,0-1 0,0 1-1,1-1 1,-1 0 0,1 0-1,-1 0 1,9 0 0,4 1-83,0-1 0,0-1 0,0-1 0,-1 0 0,1-1 0,0-1 0,0 0 0,-1-1 0,0-1 0,0 0 0,24-13 0,-30 13 43,0 0 0,0-1 0,0 0 0,-1-1 0,0 0 0,-1 0 0,0-1 0,0 0 0,0 0 0,-1-1 0,0 0 0,-1 0 0,0-1 0,-1 0 0,1 0 0,-2 0 0,0-1 0,5-16 0,-6 14 50,-1 1-1,0-1 0,-1 0 1,-1 0-1,1 0 1,-2 0-1,0 0 1,-1 0-1,0 1 1,-1-1-1,-7-22 0,7 28 1,-1 0 0,0 0 0,0 0 0,0 1 0,-1 0 0,0-1 0,0 2 0,0-1 0,-1 0 0,0 1 0,0 0 0,0 1 0,-1-1 0,1 1 0,-1 1 0,0-1 0,0 1 0,-1 0 0,1 0 0,-14-2 0,-6 0-68,-1 1 1,1 2-1,-1 0 1,0 2-1,1 1 1,-1 1 0,1 2-1,-1 0 1,-48 16-1,49-11-1558,-48 24-1,53-22-782,0 2 0,-25 20 0,-21 29-11082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1:53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22987,'0'0'4065,"-17"112"-3568,17-45 303,11 11-80,9 14-528,5 8-192,0 5 0,0 1-256,-2-7-1072,4-17-1858,4-24-4497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1:53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 23339,'0'0'3073,"-66"156"-2993,47-64 977,-2 5-225,7-2-240,8 2-304,6 3-288,0 7-48,8-3-1280,4-11-3106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2:46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3570,'0'0'10957,"-7"16"-10821,-16 52 58,22-66-153,1 0-1,0 1 1,-1-1-1,1 0 1,0 1-1,0-1 1,1 0-1,-1 1 1,0-1-1,1 0 1,-1 1-1,1-1 1,0 0-1,0 0 1,0 0-1,0 0 1,0 0-1,0 0 1,1 0-1,-1 0 1,3 3-1,36 24 360,-33-24-367,-3-3-30,0 1 0,0-1 0,0 0 0,0 0 1,1 0-1,-1-1 0,1 0 0,-1 1 0,1-1 0,0-1 1,0 1-1,-1-1 0,1 0 0,0 0 0,-1 0 0,1-1 1,0 0-1,0 0 0,-1 0 0,1 0 0,6-3 0,-8 2-1,0 0-1,0 0 1,0-1-1,0 1 1,0 0-1,-1-1 1,1 0-1,-1 1 1,0-1-1,0 0 0,0 0 1,0 0-1,-1-1 1,1 1-1,-1 0 1,1-1-1,-1 1 1,-1-1-1,1 1 1,0-1-1,-1 1 1,1-1-1,-1 0 0,0 1 1,-1-1-1,1 0 1,0 1-1,-2-6 1,1 6 85,-1 0 0,1 1 0,0-1 0,-1 1 1,0 0-1,1-1 0,-1 1 0,0 0 0,0 0 0,0 0 1,0 0-1,-1 0 0,1 1 0,-1-1 0,1 1 0,-1-1 1,1 1-1,-1 0 0,0 0 0,1 0 0,-1 0 0,0 1 0,0-1 1,0 1-1,1 0 0,-1-1 0,-3 2 0,-9-3 191,0 2 0,0 0-1,-28 4 1,41-4-232,0 0 0,0 0 0,0 1 0,1-1-1,-1 1 1,0 0 0,0-1 0,1 1 0,-1 0 0,0 0 0,1 0 0,-1 0 0,1 0 0,0 0 0,-1 1 0,1-1 0,0 0 0,-1 1 0,1-1 0,0 1 0,-1 2 0,0 0 20,1 1 1,0-1 0,0 0-1,0 1 1,0-1 0,1 1 0,0 8-1,0-11-62,1 0-1,-1-1 1,1 1-1,0 0 1,-1 0-1,1-1 1,0 1-1,0-1 1,0 1-1,0-1 1,0 1-1,1-1 1,-1 0-1,0 1 1,1-1-1,-1 0 1,0 0-1,1 0 1,0 0-1,-1 0 1,1 0-1,-1-1 1,1 1-1,0 0 1,0-1-1,-1 0 1,1 1-1,0-1 1,0 0-1,3 0 1,67 4-90,-60-4-46,-9 0 94,0 0-1,0 0 1,-1 0 0,1 0-1,0 0 1,0-1-1,0 0 1,0 1 0,0-1-1,0 0 1,0 0-1,-1 0 1,1-1 0,0 1-1,-1-1 1,0 0 0,1 1-1,-1-1 1,0 0-1,1 0 1,-1 0 0,-1-1-1,1 1 1,0 0 0,0-1-1,-1 1 1,1-1-1,-1 0 1,0 1 0,0-1-1,0 0 1,0 0-1,0 0 1,-1 0 0,1 0-1,-1 0 1,0 0 0,0 0-1,0 0 1,0 0-1,-1 0 1,1 1 0,-2-6-1,1 6 73,0 0-1,0 0 0,0 0 0,0 0 0,0 1 1,0-1-1,-1 0 0,1 0 0,-1 1 1,1-1-1,-1 1 0,0-1 0,0 1 1,1 0-1,-1 0 0,0 0 0,0 0 0,0 0 1,0 0-1,0 0 0,-1 1 0,1-1 1,0 1-1,0-1 0,0 1 0,0 0 1,-1 0-1,-3 0 0,-2 0 34,0 0 1,0 0-1,1 0 0,-1 1 0,0 0 1,0 1-1,-11 3 0,15-3-39,0 1 0,0 0 0,0 0 0,0 0 0,1 0 0,-1 1 0,1-1 0,0 1 0,0 0 0,0 0 0,0 0 0,1 0 0,-1 1 0,1-1 0,-2 7 0,3-10-23,1 1 0,-1 0 0,0-1 0,1 1 0,-1 0 1,1 0-1,0-1 0,0 1 0,0 0 0,0 0 0,0 0 0,0-1 0,0 1 0,0 0 1,1 0-1,-1-1 0,0 1 0,1 0 0,0-1 0,-1 1 0,1 0 0,0-1 0,0 1 1,0-1-1,0 1 0,0-1 0,0 0 0,1 1 0,-1-1 0,0 0 0,1 0 0,-1 0 1,1 0-1,-1 0 0,1 0 0,-1 0 0,1-1 0,0 1 0,-1 0 0,1-1 1,0 1-1,0-1 0,-1 0 0,4 1 0,3 0-105,0 0 0,0-1-1,1 1 1,-1-1 0,0-1 0,0 0 0,0 0 0,0 0 0,0-1-1,0 0 1,-1-1 0,1 0 0,11-6 0,-15 7 69,0-1 0,-1 0 0,1 0 0,-1 0 0,0 0 0,0 0 0,0-1 0,0 1 0,-1-1 0,1 0 1,-1 0-1,0 0 0,0 0 0,-1 0 0,1 0 0,-1-1 0,0 1 0,0-1 0,0 1 0,0-1 0,-1 1 0,0-1 0,0 1 0,0-1 1,-2-7-1,2 10 68,-1 0 0,1 1 0,-1-1 1,0 1-1,0-1 0,1 1 0,-1 0 1,0-1-1,0 1 0,0 0 1,0-1-1,-1 1 0,1 0 0,0 0 1,0 0-1,-1 0 0,1 0 0,-1 0 1,1 1-1,0-1 0,-1 0 0,0 1 1,1-1-1,-1 1 0,1-1 1,-1 1-1,0 0 0,1 0 0,-1 0 1,1 0-1,-1 0 0,0 0 0,1 0 1,-1 0-1,-1 1 0,-2 0-2,1-1-1,-1 1 0,1 0 0,0 0 1,-1 0-1,1 0 0,0 1 0,0 0 1,0 0-1,0 0 0,-7 5 0,8-3-12,-1 0-1,1 1 1,0-1-1,0 1 1,0-1-1,1 1 0,0 0 1,0 0-1,0 0 1,0 0-1,1 1 0,0-1 1,0 0-1,-1 11 1,2-13-23,0-1 0,1 1 0,-1-1 0,0 0 0,1 1 0,-1-1 1,1 0-1,0 1 0,0-1 0,0 0 0,0 0 0,0 0 0,0 0 1,1 0-1,-1 0 0,1 0 0,-1 0 0,1 0 0,0-1 0,-1 1 0,1-1 1,0 1-1,0-1 0,0 0 0,1 0 0,-1 0 0,0 0 0,0 0 0,0 0 1,1 0-1,-1-1 0,0 1 0,1-1 0,3 0 0,0 1-117,-1 0-1,1-1 1,-1 0-1,1 0 1,0 0-1,-1-1 1,1 1-1,-1-1 1,1-1-1,-1 1 1,0-1-1,1 0 1,-1 0-1,0-1 1,0 1-1,4-5 1,-5 4 137,-1 0 1,1-1 0,-1 0-1,-1 0 1,1 0 0,0 0-1,-1 0 1,0 0 0,0-1-1,0 1 1,-1-1 0,1 1-1,-1-1 1,0 0 0,0 0-1,-1 1 1,1-1 0,-2-10-1,-1 15 38,-1 0-1,0 0 1,0 0-1,1 0 1,-1 0-1,0 1 1,0-1-1,1 1 0,-1 0 1,1 0-1,-1 0 1,-3 1-1,5 0-46,-1-1 1,1 1-1,0 0 0,-1-1 1,1 1-1,0 0 0,0 0 0,0 0 1,1 0-1,-1 0 0,0-1 0,1 1 1,-1 1-1,1-1 0,0 0 0,0 0 1,0 3-1,0-3 15,0 1 1,0-1-1,-1 0 0,1 0 0,-1 0 1,1 0-1,-1 0 0,1 0 1,-1 0-1,0 0 0,-2 3 0,-36 34 461,39-39-435,0 1-22,-3 1 231,2-1-251,0-1 1,1 1 0,-1-1-1,0 1 1,1 0-1,-1-1 1,1 1-1,-1 0 1,1-1 0,-1 1-1,1 0 1,-1 0-1,1-1 1,0 1 0,-1 0-1,1 0 1,0 0-1,0-1 1,0 1-1,0 0 1,-1 0 0,1 1-1,-1-2 137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1:54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46 7812,'0'0'13819,"-10"-35"-8115,7 25-12382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1:55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562 471 18569,'0'0'2323,"-20"13"-1592,0-1-766,-106 60 1968,108-64-1541,0 0 0,0-1 0,0 0 0,-1-2 0,0 0 0,-24 2 0,26-5-311,0-1-1,0-1 0,1-1 0,-1 0 0,0-1 0,-16-4 1,28 5-72,-1-1 0,1 0 1,-1-1-1,1 1 0,0-1 1,0 0-1,0 0 0,0 0 1,0-1-1,1 0 0,0 0 1,-1 0-1,2 0 1,-1-1-1,0 0 0,1 1 1,0-1-1,0-1 0,0 1 1,-3-9-1,2 0-33,1 0 0,0 0 0,1-1 0,0 1 0,2-1 1,-1 1-1,2-1 0,0 1 0,0-1 0,2 1 0,-1 0 0,2 0 0,0 0 0,1 0 0,9-19 0,0 4-203,1 0 0,1 1 0,1 1 0,2 1 0,41-46 0,-51 63 201,0 0-1,0 1 0,1 0 1,14-9-1,-22 16 25,0-1 0,0 1 0,0 0 0,0 0 0,1 0 0,-1 0 1,0 0-1,1 0 0,-1 0 0,0 1 0,1-1 0,-1 1 0,1 0 0,-1 0 0,0 0 1,1 0-1,-1 0 0,1 0 0,-1 1 0,1-1 0,-1 1 0,0 0 0,1-1 0,-1 1 1,0 0-1,0 0 0,0 1 0,0-1 0,0 0 0,3 3 0,6 9 48,0 1-1,-1 1 1,-1-1-1,0 2 1,12 30 0,-5-4 104,13 51 0,-24-73-141,-1 0 0,0 0-1,-2 1 1,0-1 0,-1 24 0,-2-37-2,1 0 0,-1 0-1,0 0 1,0 0 0,-1 0-1,0 0 1,-1 0 0,1-1-1,-1 1 1,0-1 0,-1 1-1,1-1 1,-1 0-1,-1 0 1,1-1 0,-1 0-1,-9 9 1,0-5 12,0 0 0,0-1 0,-1-1 0,0-1-1,-1 0 1,1 0 0,-1-2 0,0 0 0,0-1 0,-1 0 0,1-2 0,0 0-1,-26-1 1,37 0-3,1 0 0,0 0 0,-1 0-1,1-1 1,0 0 0,-1 0 0,1 0-1,0 0 1,0 0 0,0-1 0,0 0-1,0 0 1,-7-5 0,9 5 3,0 0 0,0 0 0,1 0-1,-1 0 1,1 0 0,0-1 0,-1 1 0,1 0 0,0-1 0,1 1 0,-1-1 0,0 0 0,1 1 0,-1-1 0,1 0 0,0 1 0,0-1 0,0 0 0,0 1 0,0-1-1,1 0 1,-1 1 0,2-4 0,-1 2-15,0 1 0,0 0-1,1 0 1,0 0 0,-1 0 0,1 0-1,0 0 1,0 0 0,1 1 0,-1-1-1,0 1 1,1-1 0,0 1 0,0 0-1,-1 0 1,1 0 0,0 0 0,0 1-1,1-1 1,-1 1 0,0 0 0,0 0-1,1 0 1,4 0 0,9-3-12,0 1 0,1 1 0,24 1 0,-27 1 8,-1 1 0,1 0 0,-1 1 0,1 1 1,-1 0-1,0 1 0,0 1 0,-1 0 0,24 12 1,-1 5-123,0 1 0,32 29 0,-26-20-299,-26-19-702,1-2 0,0 0 0,1-1 0,20 9-1,16-2-5783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1:55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0 19177,'0'0'6771,"-83"123"-5875,75-69-351,8 4-321,0 5-192,14-3-32,22-4 0,11-6-272,13-9-673,5-11-1312,-5-13-2785,-13-17-6900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1:56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18328,'0'0'5763,"157"42"-5763,-70-40-1857,-10-2-6403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1:58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 18136,'0'0'5205,"-18"18"-4340,5-5-658,2-3-45,1 1 0,0 0 0,0 0 0,1 1 0,1 0 0,0 0 1,0 1-1,1 0 0,1 0 0,-7 21 0,9-18-55,-1 1 1,2 0-1,0 1 1,2-1-1,0 0 1,0 1-1,2-1 1,2 20-1,-2-30-92,1 0 0,0 0 1,0 0-1,1 0 0,-1 0 0,2-1 1,-1 1-1,1-1 0,-1 0 0,2 0 0,-1 0 1,1-1-1,0 1 0,0-1 0,0 0 1,1-1-1,0 1 0,0-1 0,0 0 0,0-1 1,12 5-1,7 0-1,0-1 0,1-1 1,0-1-1,0-2 0,0 0 0,1-2 1,-1-1-1,33-4 0,-46 3-36,0 0 0,0-1-1,0-1 1,0 0 0,-1-1 0,0 0 0,0-1-1,0 0 1,0-1 0,-1 0 0,17-13 0,-23 16 25,-1-1 1,0 1 0,-1-1-1,1 0 1,-1 0 0,1-1-1,-1 1 1,-1-1 0,1 1-1,0-1 1,-1 0 0,0 0-1,0 0 1,-1 0 0,0 0 0,0-1-1,0 1 1,0 0 0,-1-1-1,1 1 1,-1 0 0,-1-1-1,1 1 1,-1 0 0,0-1-1,0 1 1,-1 0 0,1 0 0,-1 0-1,-5-9 1,1 5 7,1 0 1,-1 0 0,-1 1-1,1 0 1,-1 0-1,-1 1 1,1 0-1,-1 1 1,-1-1-1,1 1 1,-1 1-1,0 0 1,0 0 0,-1 0-1,0 2 1,1-1-1,-21-4 1,12 4-47,0 0 1,-1 1 0,1 1-1,-1 1 1,0 0-1,1 2 1,-1 0 0,0 1-1,-24 6 1,31-4-490,-1 0-1,2 1 1,-1 1 0,0 0 0,1 1-1,0 0 1,1 0 0,0 1 0,-14 14-1,-15 27-6555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1:58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11989,'0'0'14874,"-4"13"-14108,-3 20-193,1 0 1,1 0 0,-1 62-1,13 119 204,-1-61-316,-5 71-29,-1-128-8756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2:00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6 9060,'0'0'14407,"-2"-3"-13249,-3 0 63,2 12-484,2 29-262,8 51-350,15 220 819,-11-123-730,-32-284 374,11 56-630,-10-73 0,17 90-45,2 0 0,1 0 0,1 1 0,1-1 0,5-25 0,-5 43 79,0 0-1,0 0 1,0 1 0,1-1-1,0 0 1,0 1 0,1 0 0,0 0-1,0 0 1,0 0 0,1 0 0,0 1-1,0 0 1,0 0 0,1 0 0,-1 1-1,1 0 1,0 0 0,1 0-1,-1 1 1,14-5 0,-19 7 5,1 1 0,0 0-1,-1 0 1,1 0 0,-1 0 0,1 1 0,0-1-1,-1 0 1,1 1 0,0-1 0,-1 1 0,1-1 0,-1 1-1,1 0 1,-1 0 0,0 0 0,1 0 0,-1 0 0,0 0-1,1 0 1,-1 0 0,0 0 0,0 0 0,0 1-1,0-1 1,0 0 0,0 1 0,0 2 0,25 47-96,-24-47 98,38 95 206,28 108 1,-62-192-178,1-14-831,7-22-5442,-4-1-5379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2:00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15943,'0'0'5104,"0"17"-4229,0 0-495,7 194 2784,-5-181-2928,2-1 0,1 1 0,1-1 0,2 0 0,17 42 0,-20-62-212,0-1 1,0 1 0,1-1-1,0 0 1,1 0-1,-1-1 1,2 0 0,-1 0-1,1-1 1,0 0 0,0 0-1,1-1 1,-1 0 0,1 0-1,0-1 1,1-1-1,-1 1 1,1-1 0,-1-1-1,1 0 1,13 2 0,-11-3-10,0 0-1,1 0 1,-1-2 0,0 1 0,1-1 0,-1-1 0,0 0 0,0-1 0,0 0 0,0-1 0,-1 0 0,0-1 0,1 0 0,-2-1 0,1 0 0,-1-1 0,10-8 0,-13 9-7,-2-1 1,1 0-1,-1 0 1,0 0-1,-1-1 1,0 0-1,0 1 0,0-2 1,-1 1-1,0 0 1,-1-1-1,0 1 1,0-1-1,-1 1 1,0-1-1,-1-14 1,0-2-30,-1 0 0,-1 0 0,-2 0 1,-9-38-1,2 27-171,6 20-456,1-1-1,0 0 1,-3-28-1,9 30-2859,10 9-3124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2:01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20073,'0'0'1062,"-1"21"-246,1 11-491,-3 17 510,3 1 0,2-1 1,16 94-1,11-48-968,-45-139 123,9 28 4,0 0 0,1-1 0,2 0-1,-1 0 1,2-1 0,-2-27-1,4 29 10,1 1 0,0-1 0,1 0 0,1 0 0,7-26 0,-8 38-3,1 1 0,-1-1 1,1 1-1,-1-1 0,1 1 0,0 0 0,1 0 1,-1 0-1,0 0 0,1 0 0,0 0 1,0 1-1,0-1 0,0 1 0,0 0 0,0 0 1,0 0-1,1 0 0,-1 0 0,1 1 0,-1 0 1,1-1-1,0 1 0,-1 1 0,1-1 0,0 1 1,0-1-1,0 1 0,5 0 0,-4 1 3,-1 0 1,1 0-1,-1 1 0,1-1 0,-1 1 0,0 0 0,0 0 1,0 0-1,0 1 0,0 0 0,0-1 0,-1 1 1,1 0-1,-1 1 0,0-1 0,0 1 0,0-1 0,0 1 1,0 0-1,3 8 0,8 13 35,-1 1 0,11 32 0,-16-37 0,7 19-201,-4-10 232,22 40 0,-29-62-572,1 0 0,0 0 1,1-1-1,0 1 0,0-2 0,0 1 0,1 0 1,0-1-1,11 7 0,23 8-6015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2:02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261 273 17544,'0'0'6123,"-4"16"-5312,-2 9-523,1 0 1,1 1-1,1 0 1,1-1-1,1 1 1,2 0-1,7 47 1,2-35-222,18 41 1,-17-51-452,-2 0 0,0 0 0,6 40 0,-15-67 301,0 1-1,0-1 1,-1 1 0,1 0 0,0-1-1,-1 1 1,1-1 0,-1 1-1,0-1 1,1 1 0,-1-1 0,0 0-1,0 1 1,0-1 0,0 0-1,0 0 1,0 1 0,-1-1 0,1 0-1,0 0 1,0 0 0,-1 0-1,1-1 1,-1 1 0,1 0 0,-3 0-1,-53 19 391,28-10-430,7-1 269,0 0 0,1 2 1,0 1-1,-33 25 0,48-33-83,0 1-1,0 1 0,0-1 1,1 1-1,0 0 0,0 1 1,0-1-1,1 1 0,0 0 1,0 0-1,1 0 0,0 0 1,0 1-1,1-1 0,0 1 1,0 0-1,1 0 0,-1 8 1,1-12-44,1 0 0,0 1 1,0-1-1,0 0 1,1 0-1,0 1 1,-1-1-1,1 0 1,1 0-1,-1 0 0,2 4 1,-1-6-12,0 0 0,0 0 1,0 0-1,0 0 0,0 0 0,0-1 0,0 1 1,1-1-1,-1 1 0,0-1 0,1 0 1,-1 0-1,1 0 0,0 0 0,-1 0 0,1-1 1,0 1-1,4-1 0,9 2-147,-1 0 0,1-2 0,0 0 0,-1 0 0,1-2 0,-1 0 0,1-1 0,-1 0 0,0-1 0,27-11 0,-34 11 35,1 0-1,-1-1 1,1 0-1,-2 0 0,1-1 1,0 0-1,-1 0 1,0-1-1,-1 0 1,0 0-1,0-1 0,0 0 1,-1 0-1,0 0 1,0 0-1,-1-1 0,0 0 1,-1 0-1,3-10 1,-1-7 112,-1 0 1,-1 0-1,-2 0 0,0 0 1,-2 0-1,-4-27 0,5 49 76,-1 0 1,1 0-1,-1 0 0,0 0 0,-1 0 0,1 0 0,-1 0 0,1 0 0,-1 1 0,0-1 0,-3-3 0,4 6 233,1 17-79,0-4-104,0 0 1,1 0 0,1 0-1,0 0 1,0 0 0,1 0-1,8 19 1,-8-24-113,1 0 0,0 0-1,0-1 1,1 1 0,0-1 0,0 0-1,1 0 1,-1-1 0,1 1 0,0-1-1,1-1 1,-1 1 0,10 4 0,-3-3-155,0-1 0,1 0-1,0 0 1,0-2 0,0 1 0,1-2 0,26 2 0,-31-4-125,0 1-1,0-1 1,0-1 0,0 0-1,0 0 1,0-1-1,0-1 1,0 1 0,-1-2-1,1 1 1,-1-1 0,10-6-1,-15 7 224,0-1-1,1 0 1,-1 0 0,0 0-1,-1 0 1,1-1-1,-1 0 1,0 0-1,0 0 1,0 0-1,-1 0 1,0 0-1,0-1 1,0 1-1,0-1 1,-1 1-1,1-7 1,-1-7 433,1 0-1,-2 0 1,-4-33 0,-3 20 95,7 31-440,0 1 1,0-1-1,0 0 1,0 0-1,0 1 1,-1-1-1,1 0 0,0 0 1,0 1-1,-1-1 1,1 0-1,0 0 1,-1 1-1,1-1 1,-1 1-1,1-1 0,-1 0 1,1 1-1,-1-1 1,1 1-1,-1-1 1,1 1-1,-1-1 1,0 1-1,1-1 0,-1 1 1,0 0-1,0 0 1,1-1-1,-1 1 1,0 0-1,1 0 1,-1 0-1,0-1 0,0 1 1,-1 0-1,1 2-30,0-1-1,0 0 0,0 0 0,0 1 1,0-1-1,1 1 0,-1-1 0,0 1 1,1-1-1,-1 1 0,1-1 0,-1 1 1,1 0-1,0-1 0,0 1 0,-1 0 1,2 2-1,-2 35 25,2-31 31,-2 1-24,1-1 0,1 1 0,-1-1 1,2 1-1,-1-1 0,1 0 0,0 0 0,4 9 1,-4-13-39,0 0 0,1 0 0,0 0 0,0-1 0,0 1 0,0-1 0,1 0 0,-1 1 0,1-1 0,0-1 0,0 1 0,0-1 0,0 1 0,0-1 0,9 3 0,-2-1-61,1 0-1,-1 0 1,1-1 0,0-1-1,0 0 1,0-1-1,0 0 1,0-1-1,1 0 1,-1-1 0,0 0-1,0-1 1,0 0-1,-1-1 1,1 0 0,0-1-1,-1-1 1,0 0-1,0 0 1,0-1-1,-1 0 1,17-14 0,-10 6 3,0-1 0,-1-1 0,-1-1 0,-1 0 0,0-1 0,-1-1 0,-1 0 0,-1-1 1,-1 0-1,0 0 0,9-33 0,5-33 404,-4-1 0,-4-1 0,-4-1 0,-3 0 0,-4-97 0,-5 190-342,-1 0 0,1 1 0,-1-1 0,0 0 0,0 0 1,0 0-1,0 0 0,-4 7 0,-4 13-28,-285 1106 1689,264-969-1704,17-77-42,-50 161 1,62-242 56,0 0 1,0 0-1,0-1 1,0 1 0,0-1-1,0 1 1,-1-1 0,1 1-1,-1-1 1,0 0-1,1 0 1,-1 0 0,-3 3-1,4-5 5,1 0-1,-1 0 1,0 0 0,1 0-1,-1 0 1,1 0-1,-1 0 1,0 0 0,1 0-1,-1-1 1,1 1-1,-1 0 1,0 0 0,1 0-1,-1-1 1,1 1-1,-1 0 1,1-1 0,-1 1-1,1 0 1,-1-1-1,1 1 1,-1-1 0,1 1-1,0-1 1,-1 1-1,1-1 1,0 1 0,-1-1-1,1 1 1,0-1-1,0 1 1,-1-1 0,1 0-1,-4-11-40,0 0-1,0 1 0,1-1 1,-1-18-1,-3-19-38,3-1 0,3-81 0,2 112 46,1 0-1,0-1 1,2 1-1,0 0 1,1 1-1,1-1 0,1 1 1,1 0-1,17-31 1,-20 42 48,0 1 0,1-1 0,-1 1 0,2 0 0,-1 0 0,1 1 0,-1-1 0,1 2 0,1-1 0,-1 1 0,1 0 0,0 0 0,16-4 0,3 1-367,1 1 1,55-4-1,-62 9 19,0-1 1,0-1 0,0-1-1,-1 0 1,37-14 0,-50 14 255,0 0 1,0 0-1,-1 0 1,0-1-1,0 0 1,0 0-1,0-1 1,-1 0 0,0 1-1,0-2 1,0 1-1,-1-1 1,0 1-1,-1-1 1,1 0-1,-1 0 1,0-1-1,-1 1 1,0-1-1,2-9 1,3-29 225,-2 0 1,-1 0-1,-4-63 0,-1 48 2113,3 93-1773,10 61 1,-1-22-62,-4 0-302,-1-9-651,20 97 0,-26-159 528,10 23-2560,4-15-3255,2-7-5319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3:31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12 12230,'0'0'7889,"-4"0"-7415,-1 0-305,0 1 0,0-1-1,0 1 1,0 1-1,0-1 1,1 1-1,-1 0 1,0 0 0,1 0-1,-1 0 1,1 1-1,0 0 1,0 0-1,0 0 1,0 1 0,0-1-1,1 1 1,0 0-1,-6 7 1,2-2-22,-1 0 0,2 1 0,-1 1 1,1-1-1,0 1 0,1 0 0,-7 22 0,10-23-117,0 0-1,0 0 1,1 1-1,1-1 1,-1 0-1,2 0 1,-1 1-1,1-1 1,3 12-1,-2-17-12,0 1 1,0 0-1,1-1 0,0 0 0,0 1 0,0-1 0,0 0 1,1-1-1,0 1 0,0-1 0,0 1 0,0-1 0,1 0 1,-1-1-1,1 1 0,10 4 0,-6-3 27,-1 0 0,1-1 0,1 0 0,-1-1 0,1 0 0,-1-1 0,1 0 0,11 1 0,-16-2-11,0-1 0,0 0-1,0-1 1,0 1 0,0-1-1,0 0 1,0 0 0,-1-1-1,1 1 1,0-1 0,-1 0-1,1 0 1,-1-1 0,0 1 0,1-1-1,-1 0 1,5-6 0,1 1-7,-1-2 1,0 0-1,-1 0 1,0 0-1,9-16 1,-13 19 24,-1-1-1,0 0 1,-1 1 0,1-1 0,-2 0-1,1 0 1,-1-1 0,0 1 0,-1-13 0,1 13 5,-2 0 1,1-1 0,-1 1 0,0 0-1,-1 0 1,1 0 0,-2 0 0,1 0-1,-1 0 1,-1 1 0,1-1 0,-1 1 0,0 0-1,-1 0 1,0 0 0,0 1 0,0 0-1,-1 0 1,0 0 0,0 0 0,0 1-1,-1 0 1,0 0 0,0 1 0,0 0-1,0 0 1,-1 1 0,0 0 0,1 0 0,-1 1-1,0 0 1,0 0 0,-1 1 0,1 0-1,-15 0 1,13 1-49,1 0 0,0 0 0,0 1 0,-1 1-1,1 0 1,0 0 0,0 0 0,1 1 0,-1 1 0,0-1-1,1 1 1,0 1 0,0-1 0,0 2 0,1-1 0,-12 11 0,8-6-137,0 0 0,1 0 0,1 1 0,-1 1 0,-12 20 0,18-24-481,0 0 0,1-1 0,0 2 1,0-1-1,0 0 0,-1 14 0,2 19-7161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2:02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7 14711,'0'0'7043,"-47"-6"-7811,61 30-2530,9 8-3313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2:03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80 122 10901,'0'0'7177,"-3"17"-5299,-7 76-281,2-10-225,-25 115-1,31-194-1387,2-1-6,0-1 0,-1 0 0,1 1 0,-1-1 0,1 0 0,-1 0 0,0 0 1,0 0-1,0 0 0,-1 0 0,1 0 0,0 0 0,-1 0 0,1 0 0,-1 0 0,1-1 1,-3 3-1,1-51-379,3 28 399,1 0 0,1 1 0,1-1 0,0 0 0,2 1 0,0 0 0,1 0 0,0 0 0,2 1 0,0 0 0,1 0 0,0 1 0,2 0 0,0 1 0,23-26 0,-32 40-3,-1-1 0,0 1 0,0 0-1,1-1 1,-1 1 0,1 0-1,-1 0 1,1 0 0,0 0 0,-1 0-1,1 1 1,0-1 0,0 0-1,0 1 1,-1-1 0,1 1 0,0 0-1,0 0 1,0-1 0,0 1-1,0 0 1,-1 1 0,1-1 0,0 0-1,0 1 1,0-1 0,0 0-1,-1 1 1,1 0 0,0 0 0,0-1-1,-1 1 1,1 0 0,-1 0-1,1 0 1,-1 1 0,1-1 0,1 2-1,5 7-3,-1-1 0,0 1 0,-1 1 0,0-1-1,6 15 1,13 21-10,-22-43-53,0 0 1,-1-1-1,2 1 0,-1-1 0,0 0 0,0 1 0,1-2 0,-1 1 0,1 0 0,-1-1 1,1 1-1,0-1 0,0 0 0,-1-1 0,1 1 0,0 0 0,0-1 0,0 0 1,0 0-1,0 0 0,0-1 0,0 1 0,6-3 0,-3 2-167,1-1 1,-1-1-1,0 1 1,1-2-1,-2 1 0,1-1 1,0 1-1,-1-2 0,1 1 1,-1-1-1,5-5 1,-3 2 210,-1-1 0,-1 0 0,0 0 0,0 0 0,0 0 0,-1-1 0,-1 0 0,6-16 0,-2-4 878,7-49 1,4-16 1653,-19 96-2462,0-1 0,0 0-1,0 0 1,0 0 0,0 0 0,0 0-1,0 1 1,0-1 0,1 0 0,-1 0-1,0 0 1,0 0 0,0 0-1,0 0 1,0 0 0,0 1 0,0-1-1,1 0 1,-1 0 0,0 0 0,0 0-1,0 0 1,0 0 0,0 0-1,0 0 1,1 0 0,-1 0 0,0 0-1,0 0 1,0 0 0,0 0 0,1 0-1,-1 0 1,0 0 0,0 0-1,0 0 1,0 0 0,0 0 0,1 0-1,-1 0 1,0 0 0,0 0-1,0 0 1,0 0 0,0 0 0,1 0-1,-1 0 1,0-1 0,0 1 0,0 0-1,0 0 1,0 0 0,8 30 310,3 42-517,-4-2 198,-4-27-338,11 48 0,-2-59-2175,3-17-4201,5-12-7910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2:03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32 21946,'0'0'5571,"-114"-23"-5699,68 22-2610,-22-7-17623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3:01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 19737,'0'0'392,"-22"23"-72,-2 2-99,3-5 114,1 2 1,0 1-1,2 0 0,-26 45 0,34-52-100,1 0 1,1 1-1,0 0 0,2 1 0,0 0 1,1 0-1,0 0 0,2 0 0,0 1 0,1-1 1,1 35-1,1-50-215,1 1 0,-1 0 0,1-1 0,0 1 0,0-1 0,0 1 1,0-1-1,1 1 0,0-1 0,-1 0 0,1 0 0,1 1 0,-1-2 0,0 1 0,1 0 0,-1 0 1,4 2-1,-1-1-4,0-1 0,1 0 1,-1 0-1,1-1 0,-1 1 1,1-1-1,0 0 1,-1-1-1,12 2 0,1-1 3,0-1-1,1-1 0,-1 0 1,0-2-1,0 0 0,22-6 0,-16 2-44,0-2-1,0-1 0,-1 0 0,41-25 1,-52 27-15,0 0 1,0-1 0,-1-1 0,0 0-1,-1 0 1,0-1 0,-1-1 0,0 1 0,0-2-1,9-15 1,-15 22 49,-1 0 0,1 0 0,-1-1 0,0 1 0,0-1 0,-1 0 0,0 1 0,0-1 0,0 0 0,-1 0-1,1 0 1,-1 1 0,-1-1 0,1 0 0,-1 0 0,0 0 0,-4-10 0,2 9 0,0 1 0,-1 0 0,0 0 0,0 0-1,-1 0 1,1 0 0,-1 1 0,0 0 0,-1 0 0,1 0 0,-1 1 0,-10-6-1,-2 0-10,-1 1 0,1 1 0,-1 0 0,-1 2 0,1 0 0,-1 1 0,0 1 0,-1 1 0,-22 0 0,34 3-40,-70 2 81,75-1-122,-1-1-1,1 1 1,0 0 0,0 0 0,0 1 0,0-1 0,0 1 0,0 0-1,0 0 1,1 0 0,-1 0 0,0 1 0,1 0 0,0-1 0,-4 6-1,6-7-120,0 0-1,0 0 0,0 0 0,1 0 1,-1 1-1,1-1 0,-1 0 0,1 1 1,-1-1-1,1 0 0,0 1 0,0-1 1,0 0-1,-1 1 0,2 2 0,5 14-6456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3:01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10453,'0'0'16202,"-2"3"-15877,0 1-275,0 0 0,0 0 0,0 0 0,1 1 0,0-1 0,-1 0 0,2 1 0,-1-1 0,0 1 0,1-1 0,0 1 0,0-1 0,0 1 0,1-1 0,1 7 0,20 82 599,-12-57-404,35 135 404,43 208-342,-79-263-534,-8-41-3625,-1-68 3056,0 6-6911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3:03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20025,'0'0'4376,"0"23"-3224,0-2-887,0 16 64,1 0-1,7 44 1,19 49 475,85 240 0,-55-200-747,-47-201-5499,-1-16-4059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3:04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0 13078,'0'0'9044,"-2"16"-8820,-28 100 1392,16-69-798,2 1-1,-8 59 1,19-92-753,-1 5 18,0-1 0,2 1 0,0 0 0,1-1 0,5 26 0,-5-41-72,0 1 0,0-1 0,1 0 0,-1 0-1,1 0 1,0 0 0,0 0 0,1 0 0,-1 0 0,1 0-1,0-1 1,0 0 0,0 1 0,0-1 0,1 0 0,-1-1-1,1 1 1,0 0 0,0-1 0,0 0 0,0 0 0,0 0-1,0-1 1,1 1 0,-1-1 0,0 0 0,1 0 0,7 0-1,1 0-26,0-1-1,0 0 1,0 0-1,0-2 0,0 1 1,0-2-1,0 0 0,-1 0 1,1-1-1,-1-1 0,0 0 1,0 0-1,-1-2 0,0 1 1,0-1-1,0-1 0,-1 0 1,17-17-1,-16 14 5,0-2 0,-1 1-1,0-2 1,-1 1 0,0-1 0,-2-1 0,1 1 0,-2-1 0,0 0-1,-1-1 1,0 1 0,-1-1 0,-1 0 0,2-28 0,-4 24 17,1 6-7,-2 1 1,0-1-1,-2-24 0,2 36 4,-1-1 0,1 1 0,-1 0 0,1-1 0,-1 1-1,0 0 1,0 0 0,0 0 0,0 0 0,0-1 0,0 1 0,0 1-1,-1-1 1,1 0 0,-1 0 0,1 0 0,-1 1 0,0-1 0,0 1-1,0-1 1,0 1 0,0 0 0,0 0 0,0 0 0,0 0 0,0 0-1,-5-1 1,-6 1 13,1 0 0,-1 1 0,1 0 0,-1 1 0,1 1 0,0 0 0,-1 0 0,1 1 0,0 1 0,0 0 0,-13 7 0,-6 4-97,0 1 0,-47 36 0,29-13-1111,29-7-5799,17-10-11121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3:06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14022,'0'0'6758,"-1"18"-5389,1-4-999,-1 9 286,0 0-1,2 1 1,5 30 0,57 278 2229,-42-246-2607,59 151 1,-78-230-386,2 1 0,-1-1 0,1 0 0,0 0 0,7 8 0,-10-14-133,0 1-1,1-1 1,-1 0-1,1 1 1,-1-1-1,1 0 1,-1 0-1,1 0 1,-1 0 0,1 0-1,0 0 1,0-1-1,-1 1 1,1 0-1,0-1 1,0 0 0,0 1-1,0-1 1,0 0-1,-1 0 1,1 0-1,0 0 1,0 0-1,0-1 1,0 1 0,0 0-1,3-2 1,24-15-7636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3:06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20665,'0'0'3800,"-3"18"-2509,-3 13-964,2 1 1,2 0-1,0-1 0,2 1 1,2 0-1,8 45 1,109 550-750,-115-604-2486,0-12-3626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1:02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1087 20457,'0'0'4821,"-9"-20"-3855,-5-16-578,1 0-1,2 0 1,-11-65-1,14-15-125,10-200-1,0 274-272,1-1-1,3 1 1,1 0 0,2 1 0,2 0-1,1 0 1,3 1 0,21-43 0,-36 83 10,1-1-1,-1 0 1,0 1 0,0-1 0,1 1 0,-1-1 0,0 1 0,1-1 0,-1 1 0,1-1 0,-1 1 0,0-1 0,1 1 0,-1 0-1,1-1 1,-1 1 0,1-1 0,0 1 0,-1 0 0,1 0 0,-1-1 0,1 1 0,-1 0 0,1 0 0,0 0 0,-1 0 0,1 0-1,0 0 1,-1 0 0,1 0 0,-1 0 0,1 0 0,1 0 0,16 18-84,14 49-86,-25-50 154,20 46 61,-3 0-1,-2 2 1,16 89 0,13 206 69,-50-342-333,2 10 67,9 50 0,7-30-2034,-17-44 1571,0 0 0,1-1 0,0 1 0,-1-1 0,1 0 0,0 0 0,0 0 0,7 5 0,17 3-7764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4:18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12 19545,'0'0'7499,"-5"-11"-6829,4 77 560,20 332 1232,-2-131-1955,-16-231 98,-1-22-1218,0-21-3951,0-20-4241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1:02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 16872,'0'0'5954,"174"-56"-5954,-85 39-432,9-3-3025,-7-4-8229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1:03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 15415,'0'0'7350,"0"21"-5586,1 14-1296,-14 350 2321,-13-259-2535,8-43-3064,16-73-1448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1:03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9 126 13926,'0'0'8850,"0"-18"-7890,-1 9-838,0 2-79,1 0 0,0 1 0,0-1 0,0 1 0,2-11 0,-1 15-35,-1 0 1,1 0-1,0 0 0,-1 0 0,1 0 1,0 0-1,0 0 0,0 1 0,0-1 1,1 0-1,-1 1 0,0-1 0,1 1 1,-1-1-1,1 1 0,-1 0 1,1 0-1,0-1 0,0 1 0,-1 0 1,1 1-1,0-1 0,0 0 0,0 0 1,0 1-1,3-1 0,22-4 22,0 2-1,0 1 0,1 1 1,51 6-1,-67-4-105,0 1 1,-1 0-1,1 0 0,0 2 0,-1-1 0,0 1 0,0 1 0,0 0 0,-1 1 1,1 0-1,-1 0 0,-1 1 0,16 14 0,-22-18 48,0 0 1,-1 0-1,1 0 0,-1 0 1,0 0-1,0 0 0,0 1 0,0-1 1,-1 1-1,1 0 0,-1-1 1,0 1-1,0 0 0,0 0 1,0-1-1,-1 1 0,0 0 0,0 0 1,0 0-1,0 0 0,0 0 1,-1 0-1,0-1 0,0 1 1,0 0-1,0 0 0,0-1 0,-1 1 1,0-1-1,0 1 0,0-1 1,0 0-1,-3 4 0,-9 9-4,0-1 1,-1 0-1,0-1 0,-2-1 1,-18 12-1,1 1 81,25-19-46,0 0 0,1 1 0,0 1-1,1-1 1,0 1 0,-6 10 0,11-17-1,1 0 1,0 0-1,-1 0 0,1 0 0,0 1 1,0-1-1,0 0 0,1 0 0,-1 1 1,1-1-1,-1 1 0,1-1 0,0 0 1,0 1-1,0-1 0,0 1 0,0-1 1,0 1-1,1-1 0,-1 0 0,1 1 1,0-1-1,-1 0 0,1 1 0,0-1 1,0 0-1,1 0 0,-1 0 0,0 0 1,1 0-1,0 0 0,-1 0 0,1-1 1,0 1-1,2 1 0,9 5 25,0 0 0,1-1 0,1 0 0,19 5 0,-19-7-7,0 1 0,0 1 0,0 0 0,23 15-1,-34-19 32,0 1-1,0-1 0,-1 0 1,0 1-1,0 0 0,0-1 1,0 1-1,0 0 1,-1 1-1,0-1 0,0 0 1,0 1-1,0-1 0,-1 1 1,1 0-1,-1 0 0,0-1 1,-1 1-1,1 0 0,-1 6 1,-1-1 61,0-1 0,0 1 0,-1-1 1,-1 0-1,1 1 0,-1-1 1,-1 0-1,0-1 0,0 1 1,-1-1-1,0 0 0,0 0 0,-1 0 1,0-1-1,0 0 0,-1 0 1,0 0-1,-10 7 0,6-5-89,0-2 0,0 1 0,-1-1 0,0-1 0,0 0 0,0-1 0,-1 0 1,1-1-1,-1 0 0,0-1 0,-1-1 0,-22 2 0,21-3-445,1-1 1,-1-1-1,0-1 1,0 0-1,1 0 0,-18-6 1,-29-22-4018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1:06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471 508 14871,'0'0'8289,"-2"7"-7235,1-5-1000,0 0 0,1 0 1,-1 0-1,0 0 0,-1 0 1,1 0-1,0 0 0,-1 0 0,1 0 1,-1-1-1,1 1 0,-1 0 1,0-1-1,0 1 0,1-1 1,-5 2-1,0 0 28,0-2 1,0 1-1,0 0 0,0-1 1,0-1-1,0 1 0,-8-1 1,6 1-41,-25 1 154,-1-2-1,1 0 1,0-3 0,-45-8 0,70 9-181,0 0 1,0 0 0,0-1-1,0 0 1,0 0 0,1-1 0,-1 0-1,1-1 1,0 1 0,0-2-1,1 1 1,0 0 0,-1-1 0,2 0-1,-1-1 1,1 1 0,0-1-1,0 0 1,1-1 0,0 1 0,0-1-1,1 1 1,-3-9 0,2 4-46,1-1 1,0 1 0,0 0-1,1-1 1,1 1 0,0-1-1,1 0 1,0 1 0,1-1-1,1 0 1,0 1 0,0-1-1,1 1 1,1 0 0,0 0-1,1 0 1,0 0 0,0 1-1,1 0 1,1 0 0,0 1-1,1-1 1,0 2-1,16-17 1,-9 14 13,1 1 0,0 0 0,1 1-1,0 1 1,0 1 0,1 0 0,0 1 0,1 1 0,-1 1-1,1 1 1,0 0 0,0 1 0,0 1 0,0 1-1,23 2 1,-34-1 11,-1 1 1,1 1-1,-1 0 0,0 0 0,1 0 0,-1 1 0,0 0 0,0 0 0,0 0 1,-1 1-1,1 0 0,-1 1 0,0 0 0,0 0 0,-1 0 0,1 0 0,-1 1 0,0 0 1,-1 0-1,1 0 0,3 7 0,1 3-6,0 0 0,-1 1 0,0 0 0,-2 0 0,0 0 0,-1 1 0,6 33 1,-9-30 5,0 0 1,-1 0 0,-1 0-1,-1 0 1,-1-1 0,-4 23 0,2-30 1,1 0 1,-2-1-1,1 0 1,-2 0 0,1 0-1,-2-1 1,0 0 0,0 0-1,-1-1 1,-17 19 0,11-16 31,0 0 1,-1-1 0,-1-1 0,0 0 0,0-1 0,-1-1 0,-25 11-1,30-16 20,1 0-1,-1 0 0,1-1 1,-1-1-1,0 0 0,0 0 1,-1-1-1,1-1 0,0 0 1,0-1-1,0 0 0,-22-5 1,29 4-30,1 1 1,0-1-1,0 0 1,0 0-1,0-1 1,1 1-1,-1-1 1,0 0-1,1 0 1,0 0-1,0 0 0,0 0 1,0-1-1,0 0 1,1 1-1,0-1 1,-1 0-1,-2-8 1,4 9-13,0 0 1,0 1-1,1-1 1,-1 0-1,1 0 1,-1 0-1,1 0 1,0 1-1,0-1 1,0 0-1,1 0 1,-1 0-1,1 0 1,-1 0-1,1 1 1,0-1-1,0 0 1,0 1-1,1-1 1,-1 1-1,0-1 1,1 1-1,0-1 1,0 1-1,-1 0 1,1 0 0,0 0-1,1 0 1,-1 0-1,3-2 1,3-1-8,0 1 0,1-1 1,-1 1-1,1 0 0,-1 1 1,1 0-1,0 0 1,0 1-1,1 1 0,-1-1 1,0 1-1,1 1 1,-1 0-1,0 0 0,1 1 1,15 2-1,-11 1 23,0 0 0,0 1 1,-1 1-1,0 0 0,0 1 0,0 0 0,0 1 0,-1 0 1,-1 1-1,11 10 0,16 18 201,51 66-1,-62-68-1077,3-1 0,63 58-1,-36-51-3869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1:08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20842,'0'0'6611,"-10"112"-6019,10-78-464,0 5-128,0 4-368,0-8-2370,0-7-14133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0:24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18729,'0'0'5912,"12"0"-4512,785-36 60,-471 5-1530,-228 28 182,-56 4-1198,-30-7-8883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0:25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12886,'0'0'6768,"-2"0"-6091,8 5-596,12 7 135,0 2-1,0 0 1,-1 0 0,-1 2-1,0 0 1,-1 1 0,-1 1 0,-1 0-1,0 0 1,-2 2 0,0-1-1,16 41 1,2 13 101,51 150 273,-76-208-527,-1 0-1,0 1 1,-2 0-1,0-1 1,0 1 0,-3 22-1,2-32-14,-1 0 0,0 0-1,0 0 1,0-1 0,-1 1 0,0-1-1,0 1 1,0-1 0,-1 1-1,0-1 1,0 0 0,0 0 0,-1 0-1,1-1 1,-1 1 0,0-1 0,0 0-1,-1 0 1,-8 6 0,12-10-79,-1 1 1,1 0-1,-1 0 1,1 0 0,-1-1-1,1 1 1,-1-1-1,1 1 1,-1-1-1,1 0 1,-1 0-1,0 1 1,1-1 0,-1 0-1,0 0 1,1-1-1,-1 1 1,1 0-1,-1-1 1,0 1 0,1 0-1,-1-1 1,1 0-1,-1 1 1,1-1-1,-1 0 1,1 0 0,0 0-1,-1 0 1,-1-2-1,1 0-480,-1 0 1,1 0-1,0 0 0,0 0 0,1-1 1,-1 1-1,0-1 0,1 1 0,0-1 1,0 1-1,-1-8 0,-1-27-7959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0:26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0 208,'0'0'16173,"22"16"-15407,75 52 471,-81-56-974,-1 1 0,-1 0 0,-1 1-1,0 1 1,0 0 0,-2 0 0,11 19 0,-2 3 96,25 69 0,-42-99-309,22 64 326,-3 2 0,-4 1 0,-2 0-1,-4 1 1,-3 1 0,-4 0 0,-5 112 0,-4-143-186,-2 0-1,-2 0 1,-2-1 0,-2 0 0,-1-1 0,-22 45-1,35-87-167,0 0 0,-1 0 0,1 0 0,-1 0 0,1 0 0,-1 0 1,1 0-1,-1 0 0,0-1 0,1 1 0,-1 0 0,0 0 0,0-1 0,0 1 0,1 0 0,-1-1 0,-2 2 0,-10-7-59,-9-32-2255,18 29 1196,-15-32-5539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0:26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12886,'0'0'5795,"18"-6"-5190,29-5 55,0 2 1,1 2-1,66-1 0,-54 6-416,0 3 1,1 3-1,99 18 0,-71 3-209,-1 4 0,-1 3 0,-2 4 0,110 65 0,-76-29-48,-2 6 0,127 111 0,-185-139 81,-3 3 1,-2 2-1,-3 3 0,-2 1 1,-3 3-1,-3 2 0,68 133 1,-116-211 456,-14-16-3449,-12 2-3377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0:27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0 487 14439,'0'0'4519,"19"2"-3748,44 6 3,280 25 2022,-232-30-2722,0-4 1,1-5 0,-1-5-1,109-25 1,-136 16-104,86-34 0,-139 42 41,-1-1 0,-1-1 0,0-1 0,-1-2 0,52-40 0,-67 44 32,-1-1 1,0 0 0,0-1-1,-2 0 1,15-26 0,-18 28-19,0 0 0,0 1 0,2 0 1,-1 1-1,1 0 0,1 0 1,0 0-1,1 2 0,18-15 0,-22 20-12,-6 4 42,1-1-1,-1 1 1,0-1-1,0 0 1,1 0-1,-1 1 1,0-1-1,0 0 1,0 0 0,0 0-1,0 0 1,0-1-1,0 1 1,0 0-1,0 0 1,0 0-1,-1-1 1,1 1-1,0 0 1,-1-1-1,1 1 1,-1-1-1,0 1 1,1-1 0,-1 1-1,0-1 1,0-1-1,0 3-42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4:22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 15895,'0'0'9447,"-2"-6"-8288,0 10-928,10 836 3806,-8-836-4009,0 8 126,0-1-1,1 1 0,0-1 0,5 23 1,-5-31 107,0 1 117,0 0-3851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0:28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1 265 10293,'0'0'8934,"3"-1"-7589,49-9-338,0 2-1,83-3 1,-53 6-540,2020-205 1769,-2082 209-2000,-7 0-1199,-27-5-5799,-16-5-8314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0:30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2193,'0'0'16445,"0"2"-15517,0 31-393,2 1 0,1-1 0,2-1 0,1 1 0,19 57 0,37 124 734,34 223-1,-84-378-1212,0 29 72,-4 0-1,-7 177 1,-3-118-23,-8 354 289,3-182-121,-1 1006 98,13-1214-250,27 153 0,1-1 56,-29-138-109,-3-70-17,13 96 1,-14-150-53,2 5-145,3-13-529,3-25-2470,5-51 1,-12 70 2032,13-103-10675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0:32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1 148 9796,'0'0'6606,"22"-2"-4978,383-35 720,667-46-844,793 67-1579,-1719 18 143,371-4-136,-414-7 2099,-103 21-1962,-16 200 977,-1-6-403,44 386 141,27 359-488,-45-723-242,45 255 0,-29-296-12,-2 80 166,-18-167-88,5 1-1,4-2 0,30 112 0,57 159 568,-81-279-494,-4 1-1,4 102 1,-7 9-134,-18-202-55,-1 1 0,1-1 0,0 0 1,0-1-1,-1 1 0,1-1 0,-10-1 1,12 1-7,-604-1-920,-647 3 702,1088 8 283,-316 61 0,197-22-93,-64 13-27,104-16 39,-123 18 42,299-57-89,0-4 0,-98-7 0,166 4 63,-1 0 0,1 0 0,-1-1 0,1 1-1,-1 0 1,0-1 0,1 0 0,-1 1 0,1-1 0,0 0-1,-1 0 1,1 1 0,0-1 0,-1 0 0,1 0 0,0-1 0,0 1-1,0 0 1,0 0 0,0-1 0,0 1 0,0 0 0,0-1-1,1 1 1,-1-1 0,0 1 0,1-1 0,-1 1 0,1-1-1,0 1 1,-1-4 0,0-6-394,0 0 0,1-1 0,2-20-1,0 4-1513,-2-33-2988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0:33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18 10661,'0'0'11725,"-9"-14"-10201,5 13-1510,1 0 0,-1 0 1,0 1-1,0 0 1,1-1-1,-1 1 1,0 1-1,0-1 1,1 0-1,-1 1 0,0 0 1,1 0-1,-1 0 1,0 0-1,1 1 1,-6 2-1,1 0-29,0-1 1,1 1-1,-1 0 0,1 0 1,0 1-1,0 0 0,1 1 1,-1-1-1,1 1 0,1 0 1,-1 1-1,1-1 0,0 1 1,0 0-1,1 1 0,0-1 1,0 1-1,1-1 0,0 1 1,0 0-1,1 0 0,0 1 1,1-1-1,-1 0 0,1 10 1,1-12-19,0-1 1,0 0 0,0 0-1,1 0 1,0 1 0,0-1-1,0 0 1,4 8 0,-3-10 9,0 0 0,0 0 1,0 0-1,1 0 0,-1-1 1,1 1-1,0-1 0,0 0 1,0 0-1,0 0 0,0 0 1,0 0-1,5 1 0,12 5-89,1 0-1,-1-2 1,26 4-1,-31-8 46,0 1 0,0 1-1,-1 0 1,1 1-1,-1 1 1,-1 0 0,1 0-1,23 17 1,-32-18 68,0 0 1,-1 1-1,0-1 1,0 1 0,-1 0-1,0 0 1,0 1-1,0-1 1,-1 0-1,1 1 1,-2 0-1,1-1 1,-1 1-1,0 0 1,0 10 0,0-8 14,-1 0 1,0 0-1,0 0 1,-1 0 0,0 0-1,-1 0 1,0 0-1,0-1 1,-1 1 0,0-1-1,-6 12 1,0-7-3,-1-1 1,0 0 0,0-1-1,-2 0 1,1-1-1,-1 0 1,-1-1-1,0-1 1,-22 12-1,-9 2-879,-78 26 0,31-21-2985,5-6-3300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0:34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1991 0 12310,'0'0'4660,"-8"0"-3419,-415 29 3594,145-5-3315,99-14-1251,-624 54 1364,738-50-1650,48-10 5,0 0-1,0-1 1,-31 2-1,47-5 21,-29 10-5,26-9-3,-93 20-16,94-20-16,3-1-224,20 0-2407,9-6-1026,0-10-3597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0:36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0 124 2353,'0'0'1313,"23"-90"-1329,-23 79-433,0 2 225,0 3-208,0 2-336,0 3 47,0-1-335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0:37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0 131 5699,'52'-131'8580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0:42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3800 2 9540,'0'0'8719,"-28"-1"-5536,-13 1-3000,1 2 1,-1 2-1,1 2 1,-67 18-1,-1-1-105,-186 23 463,-165 34 361,314-45-872,-1080 219 679,812-204-652,-61 10 4,105-16 16,353-39-890,28-1-5863,4-4-484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0:44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735 0 8612,'0'0'8583,"-8"2"-6967,-361 38 1531,46-10-1601,321-29-1522,0-1-1,0 0 1,0 0 0,1 1-1,-1-1 1,0 1-1,0-1 1,0 1 0,0 0-1,0 0 1,1 0 0,-1 0-1,0 0 1,-2 2-1,3-1-7,1 0 1,-1-1-1,0 1 0,1 0 0,0 0 0,-1 0 0,1 0 0,0 0 0,0 0 1,0 0-1,0 0 0,0 2 0,1 7-41,-1 36 280,3 1-1,1-1 1,3 0-1,14 52 1,115 348 792,-105-353-961,-11-25-40,-3-1-1,10 97 0,-2 144 93,-12-125-1,28 82 185,-6-51-86,-31-188-229,28 382 159,-24-28 507,-7-358-658,1 14 109,10 56 1,-9-68-24,1-4-796,-3-40-3900,-1-29-6947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0:45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88 772 12278,'0'0'11957,"-10"-11"-11189,1 3-626,4 3-88,0 1 0,1-1 0,-1 0 0,1-1 0,0 1 0,0-1-1,1 1 1,-1-1 0,1 0 0,1 0 0,-1-1 0,1 1 0,-3-12 0,-5-79 122,4-1-1,7-109 1,2 70-154,-4 114-12,2-34-11,-1 54-2,1 1 0,-1 0 0,1-1 0,-1 1 0,1 0 0,0-1 0,0 1 0,0 0 0,0 0 0,0 0 1,1 0-1,-1 0 0,1 0 0,-1 0 0,1 0 0,0 1 0,-1-1 0,1 1 0,3-3 0,-4 4-3,0 0 0,0 0 0,1-1 0,-1 1 0,0 0 0,0 0 0,0 0 0,0 0 0,0 0 0,0 0 0,1 1 0,-1-1 0,0 0 0,0 0 0,0 1 0,0-1 0,0 1 0,0-1 0,0 1 0,0-1 0,0 1 0,0 0 0,0 0 0,-1-1 0,1 1 0,0 0 0,0 0 0,0 1 0,23 31-45,-20-27 44,23 37 72,-3 1 1,-1 1-1,-3 1 1,19 58-1,37 203-2892,-69-279 100,3-14-3278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5:24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44 608,'0'0'21162,"-5"-4"-19855,-13-15-416,14 15-475,4 27 115,-8 379 1681,8-399-2194,1 22 16,-1-24-28,0 0 0,0-1 0,0 1 0,1 0 0,-1-1 0,0 1-1,0 0 1,0-1 0,1 1 0,-1 0 0,0-1 0,1 1 0,-1 0 0,0-1 0,1 1-1,-1-1 1,1 1 0,-1-1 0,1 1 0,-1-1 0,1 0 0,-1 1 0,1-1 0,0 1 0,-1-1-1,1 0 1,0 0 0,-1 1 0,1-1 0,0 0 0,2-3 22,-1-1-1,-1 1 1,1-1 0,0 0-1,-1 0 1,0 0 0,0 0-1,0 0 1,0 0 0,-1 0-1,1-5 1,0 1 11,10-61-41,-3 0 0,-3-1 0,-7-126 0,-1 174-47,0 40-98,1 36 57,2 2 117,14 310 549,-12-358-468,-4-8-1297,-5-2-507,-12-5-4280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0:46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 11381,'0'0'9044,"91"-37"-8259,-18 20-465,7 0-304,-1 4-16,-6 2-1713,-9 2-4594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0:48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20521,'0'0'1921,"-7"134"-1136,5-74-49,2 3-96,0 4-224,7 2-207,7-2-161,-6-5-48,-1-6 0,-3-12-865,4-14-1216,-2-15-1184,2-15-3778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0:48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67 16392,'0'0'1715,"23"-10"-1427,77-31 208,-91 38-376,0 0-1,0 0 1,0 1-1,0 0 1,1 1-1,-1 0 1,0 1-1,1 0 1,-1 0-1,12 2 1,-18-1-97,0-1 0,0 1 0,0 0 1,0 0-1,0 1 0,-1-1 0,1 0 0,0 1 0,-1 0 1,1 0-1,-1-1 0,0 1 0,1 1 0,-1-1 1,0 0-1,0 0 0,0 1 0,-1-1 0,1 1 0,-1 0 1,1 0-1,-1-1 0,0 1 0,0 0 0,0 0 0,0 0 1,0 5-1,0 2 25,0-1 1,-1 0-1,0 0 0,0 1 0,-1-1 1,0 0-1,-1 0 0,0 1 1,0-1-1,-1-1 0,0 1 1,-1 0-1,0-1 0,0 1 1,-1-1-1,0-1 0,-9 12 1,1-4 47,-1-1 0,0-1 1,-1 0-1,0-1 1,-1 0-1,-1-1 0,-23 11 1,26-14 268,-1 0 0,0-2 0,0 1 0,0-2 1,-1 0-1,0-1 0,1 0 0,-28 1 0,59-4-203,1 1-1,27 6 0,4 0-39,41 3-156,270 28 602,-259-33-3776,161-10-1,-116-16-5579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0:49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 15911,'0'0'4920,"18"0"-4072,276-17 1831,537-67-2909,-822 84-315,13-3-130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0:49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470 490 18328,'0'0'3269,"-14"-2"-2957,-58-5 106,41 6-286,0-2 0,1-1 1,-47-12-1,59 10-83,0-1 1,1-1-1,-1 0 0,2-1 1,-1-1-1,2 0 1,-26-22-1,36 27-36,0 0 0,0 0 0,0-1 0,1 0 0,0 0-1,0 0 1,1 0 0,-1-1 0,1 0 0,1 1 0,-1-1 0,1 0 0,0 0-1,1-1 1,0 1 0,0 0 0,0 0 0,1-1 0,0 1 0,1 0 0,-1 0-1,1-1 1,3-8 0,-1 7-31,1 0 1,0 0-1,0 1 0,1-1 0,0 1 0,1 0 1,-1 0-1,2 1 0,-1 0 0,1 0 0,0 0 1,0 1-1,1 0 0,0 0 0,0 1 0,13-7 0,1 1-51,0 0 0,1 2 0,0 0 0,0 2 0,34-7-1,-38 11 42,1 1-1,0 0 0,28 2 1,-45 1 35,-1-1-1,0 1 1,0 0 0,0 0 0,0-1 0,-1 1-1,1 1 1,0-1 0,0 0 0,-1 0 0,1 0-1,0 1 1,-1-1 0,1 1 0,-1 0 0,0-1 0,0 1-1,1 0 1,-1 0 0,0-1 0,0 1 0,-1 0-1,1 0 1,0 0 0,-1 0 0,1 0 0,-1 1-1,0-1 1,1 0 0,-1 0 0,0 4 0,1 11 91,-1 0 1,-3 30 0,3-38-85,-2 4-4,-1 1 0,0-1 0,0 0 0,-2 0 0,1 0 0,-2 0 0,1-1 0,-2 0 0,0 0 0,0-1 1,-1 0-1,-1 0 0,1 0 0,-2-1 0,1-1 0,-15 11 0,15-12 1,-1-1 0,1 0 1,-2-1-1,1 0 0,-1 0 0,0-1 0,0-1 1,0 0-1,-1 0 0,0-1 0,1-1 1,-1 0-1,0 0 0,0-1 0,0-1 0,0 0 1,0-1-1,-21-3 0,31 3 7,0 0-1,0 1 0,0-1 1,1 0-1,-1 0 1,0-1-1,1 1 0,-1 0 1,1-1-1,-1 1 1,1 0-1,0-1 1,0 0-1,0 1 0,0-1 1,0 0-1,0 1 1,0-1-1,0 0 0,0 0 1,1 0-1,-1 0 1,1 0-1,0 0 0,-1 0 1,1 0-1,0 0 1,0-3-1,0 1 20,0 0 1,1 0-1,-1 0 0,1 1 1,-1-1-1,1 0 0,0 0 1,0 1-1,1-1 0,-1 1 0,1-1 1,0 1-1,0 0 0,4-6 1,1 3-19,0 1 0,1 0 0,0 0 0,0 0 0,1 1 0,-1 0 0,1 1 0,0-1 0,0 2 0,0 0 0,0 0 0,1 0 0,-1 1 0,0 0 0,13 1 0,-9 0 1,1 1 0,-1 0 0,0 0-1,1 2 1,-1-1 0,0 2 0,0 0 0,-1 0 0,1 1 0,14 8 0,-6 2-28,1 1 1,-2 0-1,0 2 1,-1 0-1,-1 1 1,19 26 0,83 137 1098,-28-37-2751,-72-117-520,1-1 0,49 47 0,-4-19-15727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0:50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1 218 15143,'0'0'3057,"143"0"-944,-40 0-848,24-9-273,20-11-255,18-7-465,5 3-208,-10 0-64,-13 3-80,-27 1-833,-23-1-431,-22-1-1169,-26-8-3570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0:51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563 420 20297,'0'0'2191,"-22"6"-1714,-25 8-66,-53 8 0,83-19-238,-1-1 1,0 0-1,0-2 1,0 0-1,0 0 0,0-2 1,0 0-1,-18-6 1,21 4-138,1-2 0,1 1 1,-1-2-1,1 0 1,0-1-1,0 0 0,1-1 1,0 0-1,-14-15 0,19 17-24,0-1 0,1 1 0,0-2 0,0 1 0,1 0 0,0-1-1,1 0 1,0-1 0,0 1 0,1 0 0,0-1 0,1 0 0,0 0-1,-2-19 1,3 23-37,1-1 0,0 0 0,0 0 0,0 0 0,0 0 0,1 0 0,1 0 0,-1 1 0,1-1 0,0 0 0,0 1 0,1-1 0,0 1 0,0 0 0,1 0 0,-1 0 0,1 0 0,1 1 0,-1 0 0,1 0 0,0 0 0,0 0 0,0 1 0,1-1 0,-1 1 0,1 1 0,0-1 0,8-3 0,6-1-3,1 0 0,0 1 0,0 1 0,1 1 0,-1 1 0,25-2 0,132 3-134,-168 3 157,-1 1 0,1 0-1,-1 0 1,0 1 0,0 0 0,0 1 0,0 0 0,0 0-1,0 1 1,-1 0 0,1 1 0,-1 0 0,0 0 0,-1 1-1,1 0 1,-1 0 0,-1 0 0,1 1 0,-1 0 0,0 1-1,9 13 1,-8-7 21,0-1 0,-1 1 1,-1 1-1,0-1 0,-1 1 0,0 0 0,-1 0 0,-1 0 0,-1 0 1,0 1-1,0-1 0,-4 26 0,1-29-6,0-1 1,-1 1-1,-1-1 1,0 1-1,0-1 0,-1 0 1,-1-1-1,1 1 1,-2-1-1,1 0 0,-1-1 1,-1 0-1,0 0 0,0 0 1,-1-1-1,0 0 1,-14 9-1,8-7 46,0-1-1,-1 0 1,0-1-1,0 0 1,0-2-1,-1 0 1,0 0-1,-1-2 1,1 0-1,-34 2 1,36-5 18,0 1-27,-1-2-1,1 0 0,-18-2 1,31 2-32,0 0 0,1 0 0,-1 0 0,0 0 0,1-1 0,-1 1 1,1 0-1,-1-1 0,0 1 0,1-1 0,-1 0 0,1 1 0,-1-1 0,1 0 1,0 0-1,-1 0 0,1 0 0,0 0 0,-1 0 0,1-1 0,0 1 1,0 0-1,0-1 0,0 1 0,0 0 0,1-1 0,-1 1 0,0-1 1,1 1-1,-1-1 0,1 0 0,-1 1 0,1-1 0,0 1 0,-1-1 1,1 0-1,0-2 0,1 3-3,0-1 0,0 1 1,0 0-1,0-1 1,0 1-1,0 0 0,0-1 1,0 1-1,0 0 0,0 0 1,1 0-1,-1 0 0,0 0 1,1 1-1,-1-1 0,1 0 1,-1 1-1,1-1 0,-1 1 1,1-1-1,-1 1 0,1-1 1,0 1-1,-1 0 0,1 0 1,3 0-1,57 0-37,-49 0 45,29 3-8,-1 2 0,0 1 0,63 18 0,120 50 13,-162-52-37,-5-3-90,91 36-371,-130-47-57,1 1 0,-1 1 0,-1 1-1,0 0 1,22 20 0,-36-28 82,0 0 1,1 0 0,-1 1-1,-1-1 1,1 1-1,-1 0 1,1 0-1,-1 0 1,0 0-1,2 5 1,0 31-6690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0:51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12726,'0'0'4186,"15"2"-3325,85 8-30,-56-8-901,1 3-1,-1 1 1,48 14 0,-89-20 44,-1 1 1,1 0-1,0 0 0,-1 0 0,1 0 1,-1 0-1,0 1 0,1-1 0,-1 1 1,0-1-1,0 1 0,0 0 1,0 0-1,0 0 0,0 0 0,0 0 1,-1 1-1,1-1 0,1 4 0,-3-4 16,1 1-1,-1-1 1,0 1-1,0-1 0,0 1 1,0-1-1,0 1 1,0-1-1,-1 1 0,1-1 1,-1 1-1,0-1 0,0 1 1,0-1-1,0 0 1,0 0-1,-2 3 0,-5 7 58,-1 0 0,-1-1 0,0 0 0,0 0 0,-19 13 0,-54 48-478,-104 115 0,173-172-3080,3-6-2748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0:52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42 6451,'0'0'9626,"-21"2"-8781,-66 8 68,85-10-883,-1 0 0,1 0 0,0 0 0,0 1 1,0-1-1,-1 0 0,1 1 0,0 0 0,0-1 0,0 1 0,0 0 0,0 0 1,0 0-1,0 1 0,0-1 0,1 0 0,-1 1 0,0-1 0,1 1 1,-1-1-1,1 1 0,-1 0 0,1 0 0,0-1 0,0 1 0,0 0 0,0 0 1,0 0-1,0 0 0,0 1 0,1-1 0,-1 0 0,1 0 0,0 0 1,-1 1-1,1-1 0,0 0 0,0 0 0,1 0 0,-1 1 0,0-1 1,1 0-1,0 3 0,0 5 50,0-8-70,-1-1 0,1 1 1,0-1-1,0 0 0,0 1 1,0-1-1,-1 0 0,2 1 1,-1-1-1,0 0 0,0 0 1,0 0-1,1 0 0,-1 0 1,0 0-1,1-1 0,-1 1 1,1 0-1,-1-1 0,1 1 1,-1-1-1,1 1 0,-1-1 1,1 0-1,-1 1 0,1-1 1,0 0-1,-1 0 0,4-1 1,49-1 188,-49 1-200,-1-1 0,0 1-1,1-1 1,-1 0 0,0 0-1,0 0 1,0-1 0,0 1-1,0-1 1,-1 0 0,1 0-1,-1-1 1,0 1 0,0 0-1,0-1 1,0 0 0,-1 0-1,1 0 1,-1 0 0,0 0-1,0 0 1,-1-1 0,1 1-1,-1-1 1,0 1 0,0-1-1,0 1 1,-1-1 0,0 0-1,0 1 1,0-1 0,0 0-1,-1 1 1,0-1 0,-2-8-1,2 12-38,0 0 0,0-1-1,0 1 1,0 0 0,-1 0 0,1 0-1,0 0 1,-1 0 0,1 0-1,0 0 1,-1 0 0,1 0-1,-1 1 1,0-1 0,1 1 0,-1-1-1,1 1 1,-1 0 0,0-1-1,1 1 1,-1 0 0,0 0 0,1 0-1,-1 0 1,-3 1 0,-41 9-3982,25 0 626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0:53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0 1 12582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1:10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2 20393,'0'0'862,"-17"18"-590,2-3-191,-7 6 221,1 2 1,1 0 0,-26 41-1,31-40 269,2 1-1,0 1 0,-16 48 0,25-60-460,0 1-1,0 0 1,2 0 0,0 0 0,0 0-1,2 0 1,0 0 0,4 29 0,-4-41-95,1 1 0,0 0 0,0-1 0,1 1 1,-1-1-1,1 1 0,0-1 0,-1 0 0,2 0 0,-1 0 1,0 0-1,1 0 0,-1 0 0,1-1 0,0 1 0,3 2 1,0-1 1,1 0 0,-1-1-1,0 0 1,1 0 0,0-1 0,0 0 0,-1 0 0,10 1 0,2-1 18,1 0 1,-1-2-1,1 0 0,0-1 0,34-6 0,-34 3-33,0-2 0,0 0 0,-1-1 0,1 0 1,-2-2-1,1 0 0,-1-1 0,-1-1 0,1 0 0,-2-2 0,0 1 0,15-18 0,-21 21-1,0-1 0,-2 0 0,1 0 0,-1-1 0,0 0 0,-1 0 0,-1 0 1,0-1-1,0 0 0,-1 0 0,-1 0 0,0-1 0,0 1 0,-1-1 0,-1 1 0,0-1 0,-1 0 0,0 1 0,-5-26 0,4 30-1,-2 0-1,1 1 0,-1-1 1,-1 1-1,1 0 0,-1 0 0,0 0 1,-1 0-1,0 1 0,0-1 1,0 1-1,-1 1 0,1-1 1,-2 1-1,1 0 0,0 0 1,-1 0-1,0 1 0,0 1 1,0-1-1,-1 1 0,1 0 0,-14-3 1,-8-2-24,0 2 0,-1 2 0,0 0 0,-57 1 0,78 3-122,-1 0 79,1 0 0,0 1 0,0 0 1,-12 2-1,19-3-106,1 1 0,-1-1 0,0 1 0,0 0 0,1-1 1,-1 1-1,1 0 0,-1 0 0,0 0 0,1 0 0,0 0 1,-1 1-1,1-1 0,0 0 0,-1 1 0,1-1 1,0 1-1,0-1 0,0 1 0,0-1 0,1 1 0,-1 0 1,0-1-1,1 1 0,-1 0 0,1 0 0,-1 1 0,1-1-220,0-1-1,0 0 0,0 0 1,-1 1-1,1-1 0,1 0 0,-1 0 1,0 0-1,0 1 0,0-1 0,1 0 1,-1 0-1,1 0 0,-1 1 1,1-1-1,-1 0 0,1 0 0,0 1 1,30 19-12579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0:53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1378 1 12582,'-103'48'2299,"82"-38"220,-4-5-1212,-393 101 1166,275-76-1674,-1-6-1,-1-7 0,-232-2 1,376-15-909,97 0-5103,-66 0-1352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0:54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0 17912,'0'0'5491,"-136"116"-4787,104-57-112,12 8-224,9 1-95,11-5-113,0-7-80,13-10-80,26-10-32,19-14-256,17-12-1537,10-10-2225,0-21-4994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0:54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19641,'0'0'3159,"0"19"-2351,2 13-554,1 0 0,1 0 0,16 55 1,-4-24 167,16 123 1,-32-184-423,0 0 0,1-1 0,-1 1 0,0 0 1,1-1-1,-1 1 0,1-1 0,0 1 0,-1-1 0,1 1 0,0-1 0,0 1 0,0-1 0,0 0 0,0 1 0,0-1 0,0 0 0,1 0 0,-1 0 0,0 0 0,1 0 0,-1 0 0,1 0 0,-1-1 0,1 1 0,-1 0 0,1-1 0,-1 1 0,1-1 0,0 0 0,-1 1 1,1-1-1,0 0 0,-1 0 0,1 0 0,0 0 0,-1 0 0,1-1 0,0 1 0,-1 0 0,3-1 0,6-2-342,0 0 0,0-1 1,0 1-1,-1-2 0,14-7 0,36-26-4084,0-5-3828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0:55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 13638,'0'0'6953,"-13"0"-6188,11 4-637,1 0 0,0 0 0,1 0 0,-1 0 0,1 0 0,0 0 0,0 0 0,0 0 0,1 7 0,0 2 118,-7 337 2022,12-356-1952,0-10-170,8-33-17,-8 22-170,1 0 0,2 1-1,0-1 1,2 2-1,1 0 1,23-37 0,-34 60 65,-2 6-27,0 0 1,0 0-1,0 0 0,-1 0 1,1 0-1,-1 0 1,0-1-1,0 1 1,0-1-1,0 1 1,-1-1-1,0 0 0,1 0 1,-6 4-1,-46 40 173,49-43-155,-22 13 101,21-14-71,0 0-1,1 1 1,0-1 0,0 1-1,0 0 1,0 1-1,-4 5 1,8-8 77,9 0-92,56 4 114,128-5 0,-90-3-126,56 1-783,-57-4-3328,-43 0-2747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1:27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9284,'0'0'15133,"13"10"-14688,23 30 39,2-1 0,1-2 1,60 43-1,-85-69-452,0 1 1,-1 0-1,-1 0 1,0 1-1,-1 1 1,0 0-1,-1 0 1,15 31 0,-5-2 247,-2 0 0,13 51 1,-16-35-13,7 23-35,-16-64-170,-2 0-1,0 1 0,-1-1 1,-1 1-1,-1 0 0,0 0 1,-1 0-1,-2-1 0,0 1 1,0 0-1,-2-1 0,0 1 0,-11 26 1,9-31-35,-2 9 56,-2-2 1,0 1-1,-17 23 0,16-31 243,8-10-297,0-1 0,0 1 1,1-1-1,0 1 1,-1 0-1,1 0 1,0 0-1,-1 5 1,-3 3-26,4-10-47,1 1 0,-1-1 1,1 1-1,0 0 0,0-1 0,0 1 0,0 0 0,0 0 0,0 0 0,1 0 0,0 0 1,-1 4-1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1:28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456 1 2961,'0'0'10117,"-9"0"-3889,-19 0-5533,-14 4-446,-45 10-1,51-7 279,0-1 0,-44 0 0,69-5-256,0 0 0,1 0-1,-1 1 1,-17 6 0,18-5 217,0 0 0,0 0 0,0-2 0,-17 2 0,34 2-5928,3-4-2011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1:29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6627,'0'0'14076,"10"32"-11835,3 10-904,-9-29-980,0 1 0,0 0 0,-1 0 0,-1 0 0,1 18 0,-1-30-503,0-7-1311,3-9-4344,-5-8-10465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1:33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19 13574,'0'0'8212,"-5"6"-7678,-2 1-412,3-4-35,0 1 1,-1 0-1,2 0 1,-1 1-1,0-1 1,1 1-1,0 0 1,0 0-1,1 0 1,-1 0-1,1 0 1,0 0-1,-2 8 1,4-12 168,4-1-237,0-1-1,-1 1 1,1-1 0,-1 0 0,1 0-1,-1 0 1,1-1 0,-1 1 0,1-1-1,-1 0 1,0 1 0,0-2 0,0 1-1,0 0 1,0-1 0,-1 1 0,1-1-1,-1 0 1,1 0 0,-1 0 0,0 0-1,0 0 1,0 0 0,-1 0 0,1-1-1,-1 1 1,0-1 0,0 1 0,0-1-1,0 0 1,-1 1 0,1-1 0,-1 0-1,0-7 1,-1 10-16,0 1 0,0-1 0,0 0-1,0 0 1,0 0 0,0 0 0,0 1 0,0-1 0,0 0-1,0 1 1,0-1 0,0 1 0,0-1 0,-1 1-1,1 0 1,0-1 0,0 1 0,-1 0 0,1 0-1,0 0 1,0 0 0,-1 0 0,-1 1 0,-38-1-37,35 1 32,2 0-1,0 0 1,1 0-1,-1 0 0,0 1 0,1-1 0,-1 1 1,1 0-1,0 0 0,0 0 0,-1 1 0,1-1 1,1 1-1,-1 0 0,0 0 0,1 0 0,-1 0 0,1 0 1,0 0-1,0 1 0,0-1 0,1 1 0,-1-1 1,1 1-1,0 0 0,0-1 0,0 1 0,0 0 1,1 0-1,-1 0 0,1 0 0,0 0 0,0-1 0,1 1 1,-1 0-1,1 0 0,1 5 0,-1-7-1,0-1 0,0 0-1,0 0 1,0 0-1,0 0 1,0 0 0,0 0-1,0-1 1,0 1 0,0 0-1,1 0 1,-1-1 0,0 1-1,1-1 1,-1 1 0,0-1-1,1 0 1,-1 1 0,0-1-1,1 0 1,-1 0 0,2 0-1,40 0-166,-28-1 93,-12 2 56,1-1-1,-1 0 1,1 0 0,0 0 0,-1-1 0,1 1-1,0-1 1,-1 0 0,1 0 0,-1 0 0,0 0 0,1-1-1,-1 1 1,0-1 0,0 0 0,0 0 0,0 0-1,0 0 1,0-1 0,-1 1 0,1-1 0,-1 0-1,1 1 1,-1-1 0,0 0 0,0 0 0,0-1 0,-1 1-1,1 0 1,-1 0 0,0-1 0,0 1 0,0-1-1,0 1 1,-1-1 0,1 0 0,-1-4 0,0 6 25,-1 1 0,1 0 0,0-1 0,-1 1 0,0 0 0,1 0 0,-1 0 0,0 0 0,1 0 0,-1 0 0,0 0 0,0 0 0,0 0 0,0 0 0,0 0 0,0 0 0,0 0 0,0 1 0,-1-1 0,1 0 0,0 1 0,0-1 0,-1 1 0,1 0 0,0-1 0,0 1 0,-1 0 0,1 0 1,0 0-1,-1 0 0,-1 0 0,-54-1 45,44 1-39,9 0-5,1 0-1,-1 0 1,1 0-1,-1 0 1,1 1-1,-1-1 1,1 1-1,-1 0 0,1 0 1,0 0-1,-1 1 1,1-1-1,0 1 1,0 0-1,0-1 1,0 1-1,0 1 0,-4 3 1,5-2 3,-1 0-1,1 0 1,0 1 0,0-1 0,0 0-1,1 1 1,0-1 0,0 1 0,0 0-1,0-1 1,1 1 0,-1 0 0,2 7-1,-1-10-9,0 0 0,1-1-1,-1 1 1,0-1-1,1 0 1,0 1-1,-1-1 1,1 1-1,0-1 1,0 0-1,0 1 1,0-1 0,0 0-1,0 0 1,0 0-1,0 0 1,0 0-1,0 0 1,1 0-1,-1 0 1,0 0-1,1-1 1,-1 1 0,1-1-1,-1 1 1,1-1-1,-1 1 1,1-1-1,-1 0 1,1 1-1,1-1 1,58 3-651,-50-3 399,-5 0 154,0 0 1,-1 0-1,1-1 0,-1 1 0,1-1 0,-1 0 0,0-1 0,1 1 1,-1-1-1,7-4 0,-10 5 87,0-1 0,1 0 0,-1 0 0,-1 0 0,1 0 0,0 0 0,0 0 0,-1 0 0,1-1 1,-1 1-1,0-1 0,0 1 0,0-1 0,0 1 0,0-1 0,0 0 0,-1 1 0,0-1 0,1 0 0,-1 1 0,0-1 0,0-4 0,0 5 41,-1 1-1,1 0 0,0 0 0,0 0 1,-1 0-1,1-1 0,0 1 0,-1 0 1,1 0-1,-1 0 0,0 0 0,1 0 1,-1 0-1,0 0 0,1 0 0,-1 0 1,0 1-1,0-1 0,0 0 1,0 0-1,0 1 0,0-1 0,0 1 1,0-1-1,-1 0 0,-2-1 8,0 1 0,-1 0-1,1 0 1,0 0 0,-1 0 0,1 0-1,-7 1 1,6 0-18,0-1 0,1 2 1,-1-1-1,0 0 0,0 1 0,0 0 0,1 0 0,-1 0 1,0 1-1,1 0 0,-1 0 0,1 0 0,0 0 0,-5 3 1,7-2 15,0 0 1,0 0 0,0 0-1,0 0 1,0 0 0,1 0-1,-1 0 1,1 1 0,0-1-1,0 0 1,0 1 0,1-1-1,-1 1 1,1-1 0,0 1-1,0 0 1,0-1 0,1 8-1,0-9-31,-1 0-1,1 0 0,0 0 0,0 0 0,0 0 0,0 0 0,0 0 0,0 0 1,1 0-1,-1 0 0,1-1 0,-1 1 0,1-1 0,0 1 0,-1-1 0,1 1 0,0-1 1,0 0-1,0 0 0,0 0 0,0 0 0,0 0 0,1-1 0,-1 1 0,0 0 0,0-1 1,0 0-1,1 0 0,3 1 0,0-1-59,-1 0 0,1 0 1,0 0-1,0 0 0,-1-1 1,1 0-1,0-1 0,-1 1 0,1-1 1,-1 0-1,1 0 0,5-4 1,-8 4 42,-1 0 1,1 0 0,-1-1 0,0 1 0,0-1-1,0 1 1,0-1 0,0 0 0,0 0 0,-1 1 0,0-1-1,1-1 1,-1 1 0,0 0 0,0 0 0,-1 0-1,1 0 1,-1-1 0,0 1 0,1 0 0,-1 0 0,-1-7-1,0 8 25,1 0 0,-1 0 0,1 1 0,-1-1 0,0 0 0,1 0 0,-1 0 0,0 1 0,0-1 0,0 0 0,-1 1 0,1-1-1,0 1 1,-1 0 0,1-1 0,-1 1 0,1 0 0,-1 0 0,1 0 0,-1 0 0,0 0 0,1 0 0,-1 0 0,0 1 0,0-1 0,0 1 0,0-1-1,0 1 1,0 0 0,-2-1 0,-10 0 38,1 0-1,-1 0 1,-16 2-1,19 0-50,8-1 13,1 0 0,-1 0-1,0 0 1,0 1 0,0-1 0,0 1-1,0 0 1,1 0 0,-1 0 0,0 0-1,1 0 1,-1 1 0,1-1 0,-1 1-1,1 0 1,0 0 0,0 0 0,0 0-1,0 0 1,-2 2 0,2 0 29,-1 0 0,1 0 0,1 0 0,-1 1 0,1-1 0,-1 0 0,1 1 0,1-1 0,-1 0 0,0 1 0,1 8 1,0-12-37,0 0 1,0 0-1,1 0 1,-1 0-1,0 0 1,0 0-1,1 0 1,-1 0-1,1 0 1,-1 0-1,1 0 1,-1-1-1,1 1 1,-1 0 0,1 0-1,0 0 1,-1-1-1,1 1 1,0 0-1,0-1 1,0 1-1,-1-1 1,1 1-1,0-1 1,0 1-1,1-1 1,35 6-134,-32-6 92,-1 0 1,1-1 0,-1 1 0,1-1 0,-1 0-1,1 0 1,-1 0 0,0-1 0,1 1 0,-1-1-1,0 0 1,0 0 0,6-5 0,-8 5 50,-1 1-1,0 0 1,1-1 0,-1 0-1,0 1 1,0-1-1,1 0 1,-2 0 0,1 0-1,0 1 1,0-1 0,0 0-1,-1 0 1,1 0 0,-1 0-1,0 0 1,1-1 0,-1 1-1,0 0 1,0 0 0,-1 0-1,1 0 1,0 0 0,0 0-1,-1 0 1,0 0 0,1 0-1,-1 0 1,0 0 0,0 0-1,0 1 1,0-1-1,0 0 1,0 0 0,-1 1-1,1-1 1,0 1 0,-1-1-1,0 1 1,1 0 0,-1 0-1,0-1 1,1 1 0,-1 0-1,0 0 1,0 1 0,0-1-1,0 0 1,0 1 0,0-1-1,0 1 1,0 0 0,0-1-1,0 1 1,0 0 0,-4 1-1,-1-2 14,-1 1-1,1 1 0,0 0 1,0 0-1,0 0 1,0 1-1,0 0 0,0 0 1,0 0-1,-11 7 1,14-6-15,1-1 0,0 1 0,0-1 0,0 1 1,1 0-1,-1 0 0,1 1 0,-1-1 0,1 0 1,0 1-1,0-1 0,1 1 0,-1 0 1,1 0-1,-1-1 0,1 1 0,1 0 0,-1 0 1,0 0-1,1 8 0,0-10-5,-1 0-1,1 0 0,0 0 1,0 0-1,0 0 1,0 0-1,0 0 1,0 0-1,1 0 0,-1 0 1,1 0-1,-1 0 1,1-1-1,0 1 1,0 0-1,0 0 0,0-1 1,0 1-1,0 0 1,0-1-1,0 1 1,1-1-1,-1 1 0,1-1 1,-1 0-1,1 0 1,2 2-1,3-1-39,-1 0 0,0-1 0,1 0-1,0 0 1,-1-1 0,1 1 0,8-2 0,-15 1 29,6 0-82,1 0-1,-1-1 0,0 0 1,0 0-1,0 0 1,0-1-1,0 0 0,0 0 1,0-1-1,7-4 0,-10 6 75,0-1 1,-1 0-1,1 0 0,-1 0 0,0 0 0,1 0 0,-1-1 0,0 1 0,0-1 0,-1 1 0,1-1 0,0 0 0,-1 0 0,0 0 0,1 0 0,-1 0 0,0 0 0,-1 0 0,1 0 0,0 0 0,-1 0 0,0-4 0,0 7 25,0-1 0,0 0 0,-1 1 0,1-1 0,0 1 0,-1-1 0,1 1 0,-1-1 0,1 0 1,-1 1-1,1 0 0,-1-1 0,1 1 0,-1-1 0,1 1 0,-1 0 0,1-1 0,-1 1 0,0 0 0,1-1 0,-1 1 1,1 0-1,-1 0 0,0 0 0,1 0 0,-1 0 0,0 0 0,1 0 0,-1 0 0,-1 0 0,-27 0 117,21 0-76,4 0-30,0 0 0,-1 0 0,1 1 0,0 0 0,0 0 0,-1 0 0,1 0 0,0 0 0,0 1 0,-4 2 0,6-3-6,0 1 0,0-1-1,1 0 1,-1 1 0,1-1-1,-1 0 1,1 1 0,0 0-1,-1-1 1,1 1 0,0 0-1,0 0 1,0 0 0,0-1-1,1 1 1,-1 0 0,0 0-1,1 0 1,0 0 0,-1 0-1,1 1 1,0 2 0,2-4-36,0-1 1,0 1 0,0 0-1,0-1 1,1 0 0,-1 1-1,0-1 1,0 0 0,1 0-1,3-1 1,-2 1-30,-1 0 45,0 0 0,1-1-1,-1 1 1,0-1 0,1 1-1,-1-1 1,0 0 0,0 0 0,0-1-1,0 1 1,0-1 0,0 1-1,0-1 1,0 0 0,-1 0 0,1 0-1,-1 0 1,1-1 0,-1 1 0,0-1-1,0 1 1,0-1 0,0 0-1,0 0 1,-1 0 0,1 0 0,-1 0-1,0 0 1,0 0 0,0-1-1,0 1 1,-1 0 0,1-1 0,-1 1-1,0 0 1,0-1 0,0-5-1,-1 8 29,0 1 0,0-1 0,1 0 0,-1 0 0,0 0-1,0 0 1,0 0 0,0 1 0,0-1 0,0 1 0,0-1 0,0 0-1,0 1 1,-1 0 0,1-1 0,0 1 0,0 0 0,0-1-1,0 1 1,-1 0 0,1 0 0,0 0 0,0 0 0,-1 0-1,1 0 1,0 1 0,0-1 0,0 0 0,-2 1 0,-40 8-30,39-7 14,1 0-1,-1 1 1,1 0-1,-1 0 1,1 0-1,0 0 1,0 0-1,0 1 1,0-1-1,1 1 0,-1 0 1,1 0-1,0 0 1,0 0-1,0 0 1,1 0-1,0 0 1,-1 1-1,2-1 1,-1 1-1,0-1 1,1 1-1,0-1 1,0 1-1,1 7 1,0-11-11,0 0-1,0 0 1,1 1 0,-1-1 0,0 0 0,1 0-1,-1 0 1,1-1 0,-1 1 0,1 0-1,-1 0 1,1-1 0,-1 1 0,1-1 0,0 0-1,-1 1 1,1-1 0,0 0 0,0 0-1,-1 0 1,1 0 0,0 0 0,1-1 0,43-2-411,-43 1 397,0 1 0,0-1 0,-1 0 0,1 0 0,0 0 0,-1 0 0,1 0 0,-1 0 0,0-1 0,0 1 0,0-1 0,0 0 0,0 1 0,0-1 0,-1 0 0,0 0 0,1 0 0,-1 0 0,0 0 0,0-1 0,-1 1 0,1 0 0,-1 0-1,1-1 1,-1 1 0,0 0 0,0 0 0,-1-6 0,0 8 34,1 0-1,-1 0 0,1 0 0,-1-1 1,1 1-1,-1 0 0,1 0 0,-1 0 1,0 0-1,0 0 0,0 0 0,0 1 1,1-1-1,-1 0 0,0 0 0,0 0 1,-1 1-1,1-1 0,0 1 0,0-1 1,0 1-1,0-1 0,0 1 0,-1 0 0,1-1 1,0 1-1,0 0 0,-1 0 0,1 0 1,0 0-1,0 0 0,-2 0 0,-46 2 116,46-2-130,-2 1 7,1-1 1,-1 1-1,1 0 0,-1 0 1,1 0-1,0 1 0,-1 0 1,1-1-1,0 2 0,0-1 1,0 0-1,0 1 0,1 0 1,-1 0-1,1 0 0,-1 0 1,1 0-1,0 1 0,0-1 1,1 1-1,-1 0 0,1 0 1,0 0-1,0 0 0,0 0 1,0 1-1,1-1 0,0 0 1,0 1-1,0-1 0,0 1 1,1 0-1,-1-1 1,1 1-1,1 8 0,0-12-5,0 1-1,-1-1 0,1 0 1,0 1-1,0-1 1,0 0-1,0 1 1,0-1-1,1 0 0,-1 0 1,0 0-1,0 0 1,1 0-1,-1 0 1,0 0-1,1-1 0,-1 1 1,1 0-1,-1-1 1,1 1-1,0-1 0,-1 0 1,1 1-1,-1-1 1,1 0-1,2 0 1,49 0-285,-48-1 210,-3 1 48,1 0 0,0-1 0,0 1 0,0-1-1,0 0 1,0 0 0,-1 0 0,1 0 0,0 0-1,-1 0 1,1-1 0,-1 0 0,1 1 0,-1-1 0,0 0-1,0 0 1,0 0 0,0 0 0,0-1 0,0 1-1,0 0 1,-1-1 0,1 1 0,-1-1 0,0 0-1,0 1 1,0-1 0,0 0 0,0 0 0,-1 0-1,1 0 1,-1 0 0,0 1 0,0-1 0,0 0 0,0 0-1,0 0 1,-1-4 0,0 6 40,-1-1 0,1 1 0,0 0-1,-1 0 1,1 0 0,0 0 0,-1 0 0,1 1 0,-1-1-1,0 0 1,1 1 0,-1-1 0,1 1 0,-1-1 0,0 1-1,0 0 1,1 0 0,-1 0 0,0 0 0,1 0 0,-1 0-1,-3 1 1,-40 7 106,40-6-106,1 1 1,0 0 0,-1 0 0,1 0-1,1 1 1,-1 0 0,0-1 0,1 1 0,-4 5-1,6-7-8,0 0-1,-1-1 1,1 1-1,0 0 1,0 0-1,0 0 1,0 0-1,0 0 1,1 0-1,-1 1 0,1-1 1,-1 0-1,1 0 1,0 0-1,0 1 1,-1-1-1,2 0 1,-1 0-1,0 0 1,0 1-1,1-1 1,-1 0-1,1 0 1,1 4-1,0-5-6,-1 0 0,1 0-1,-1 0 1,1 0 0,-1-1 0,1 1-1,0-1 1,-1 1 0,1-1 0,0 1-1,0-1 1,-1 0 0,1 0 0,0 0-1,0 0 1,-1 0 0,1 0 0,2-1-1,33-6-263,-33 5 222,-1 1 0,0-1 0,1 0 0,-1 0 0,0 0 0,0 0 0,0-1-1,0 1 1,-1-1 0,1 0 0,-1 0 0,0 0 0,1 0 0,-1 0 0,3-7 0,-3 3 45,0 0 0,0 0 0,0 0 0,-1 0 0,0 0 0,-1-1 0,1-9 0,-1 16 19,0 1 0,-1-1-1,1 0 1,0 0 0,0 0 0,0 0-1,0 0 1,-1 1 0,1-1-1,0 0 1,-1 0 0,1 0-1,-1 1 1,1-1 0,-1 0-1,1 1 1,-1-1 0,1 0 0,-1 1-1,0-1 1,1 1 0,-1-1-1,0 1 1,0-1 0,1 1-1,-1-1 1,-1 1 0,-28-3 265,25 3-280,1 1 1,-1 0 0,1-1 0,-1 2 0,1-1-1,0 1 1,0-1 0,-1 1 0,1 0 0,1 0-1,-6 4 1,7-2 0,0-1 0,0 1 0,1 0 0,0 0 0,-1 0 0,1-1 0,0 1 0,1 0 0,-1 1 0,1-1 0,0 0 0,0 0 0,1 7-1,-1-3 10,48-13-5993,-28 1 1449,1 1-1819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1:33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93 14022,'0'0'3437,"-8"39"-431,47-37-3857,-38-2 821,0 0 0,0 0 0,0 0 0,0 0-1,0 0 1,0-1 0,1 1 0,-1 0 0,0-1-1,0 1 1,0-1 0,0 1 0,0-1 0,0 0 0,-1 1-1,1-1 1,0 0 0,0 0 0,0 1 0,-1-1-1,1 0 1,0 0 0,-1 0 0,1 0 0,0 0 0,-1 0-1,0 0 1,1 0 0,-1 0 0,1 0 0,-1 0-1,0 0 1,0-1 0,0 1 0,0 0 0,0 0-1,0 0 1,0 0 0,0 0 0,0 0 0,0 0 0,-1-1-1,1 1 1,-1-2 0,0 0 74,1 0 1,-1 1-1,0-1 0,0 0 0,-1 0 1,1 0-1,0 0 0,-1 1 0,0-1 1,0 1-1,0-1 0,0 1 1,0 0-1,0 0 0,0 0 0,-5-3 1,3 3 43,-1 0 1,0 1 0,0-1-1,-1 1 1,1 0 0,0 1-1,0-1 1,0 1 0,0 0-1,-1 0 1,1 1 0,0 0-1,0 0 1,0 0 0,-7 2-1,9-2-52,1 0 1,-1 0-1,0 0 0,0 1 0,1-1 0,-1 1 0,1-1 0,-1 1 1,1 0-1,0 0 0,0 0 0,0 0 0,0 0 0,0 0 0,0 1 1,1-1-1,-1 1 0,1-1 0,-1 1 0,1 0 0,0 0 0,0-1 0,0 1 1,1 0-1,-1 0 0,1 0 0,-1 3 0,1-3-19,0-1 0,0 0 0,0 0 0,0 0 0,0 0 0,0 1 0,1-1 0,-1 0 1,1 0-1,-1 0 0,1 0 0,0 0 0,0 0 0,0 0 0,0 0 0,0 0 0,1-1 0,-1 1 0,2 2 0,0-3-14,0 1 0,0-1 0,0 0 0,0 0 0,1 0 0,-1 0-1,0 0 1,0 0 0,0-1 0,1 0 0,-1 0 0,6 0 0,-2 0-100,0 0-1,0 0 1,0-1 0,0 0 0,-1-1-1,1 1 1,0-1 0,-1 0 0,0-1-1,9-3 1,-12 4 37,0-1 1,-1 1-1,1 0 0,0-1 0,-1 1 0,1-1 1,-1 0-1,0 0 0,0 0 0,0 0 1,0 0-1,0 0 0,-1 0 0,1-1 0,-1 1 1,0-1-1,0 1 0,0-1 0,-1 1 0,1-1 1,-1-6-1,0 6 81,1 0 0,-1 0 0,0 1 0,0-1 0,0 0 0,0 0 1,-1 1-1,0-1 0,0 0 0,0 1 0,0-1 0,0 0 0,-3-3 0,2 5 23,0 0 0,-1 1 1,1-1-1,-1 1 0,1 0 0,-1-1 0,1 1 0,-1 0 0,0 0 1,1 1-1,-1-1 0,0 1 0,0-1 0,0 1 0,0 0 0,1 0 0,-1 0 1,-4 1-1,2-1-14,0 0 1,0 0-1,0 1 1,0 0 0,0 0-1,0 0 1,0 0-1,1 1 1,-1 0-1,0 0 1,-6 4-1,9-4-21,-1 0-1,1 0 0,0 0 1,0 0-1,0 0 0,0 0 1,0 1-1,1-1 0,-1 1 1,1-1-1,-1 1 0,1-1 1,0 1-1,0 0 0,0 0 0,1 0 1,-1 0-1,0-1 0,1 1 1,0 0-1,0 4 0,0-6-86,0-1-1,0 1 0,0 0 1,0 0-1,0 0 0,0-1 0,0 1 1,0 0-1,1-1 0,-1 1 1,0 0-1,1 0 0,-1-1 1,0 1-1,1 0 0,-1-1 0,1 1 1,-1-1-1,1 1 0,-1 0 1,1-1-1,0 1 0,18 4-5098,11-3-7831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8:42:32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559 17 16424,'0'0'4025,"-21"-2"-3176,-2-2-453,5 0-125,-1 1 1,1 1-1,-1 1 1,1 1-1,-20 2 1,7 2 11,1 1 1,0 2-1,0 1 1,0 2-1,1 1 1,1 1-1,0 1 1,1 1-1,0 2 1,-26 20-1,50-34-273,0 1-1,-1 0 1,1-1-1,0 1 0,1 1 1,-1-1-1,1 0 1,-1 1-1,1-1 0,0 1 1,0 0-1,0 0 1,1 0-1,-1 0 1,1 0-1,0 0 0,0 0 1,1 0-1,-1 1 1,1-1-1,0 0 0,0 7 1,1-6-7,1 0 0,-1-1 0,1 1-1,0 0 1,0-1 0,0 0 0,1 1 0,-1-1 0,1 0 0,0 0 0,0 0 0,1-1 0,-1 1 0,1-1 0,-1 0 0,1 0 0,0 0 0,8 4 0,7 2 13,2 0 0,-1-1 1,1-2-1,0 0 0,0-1 0,33 4 1,-22-5-17,61 19 0,-89-22-1,0 1 0,0 0-1,-1 0 1,1 0 0,0 1-1,-1-1 1,0 1 0,1 0-1,-1-1 1,0 2 0,0-1-1,-1 0 1,1 1 0,-1-1-1,1 1 1,-1 0 0,0-1-1,-1 1 1,1 0 0,-1 0 0,1 0-1,-1 1 1,0-1 0,0 7-1,0-4 3,-1-1-1,0 0 1,0 0-1,-1 0 1,0 1-1,0-1 1,0 0-1,-1 0 1,1 0 0,-2 0-1,1-1 1,0 1-1,-1 0 1,0-1-1,-1 0 1,-5 8-1,-3-1 43,0 0-1,-1-1 0,0 0 0,-1-2 1,0 1-1,0-2 0,-1 0 0,0 0 1,-1-1-1,1-1 0,-1-1 0,0 0 1,-1-1-1,1-1 0,-1-1 0,0 0 1,1-1-1,-33-2 0,46 1-57,0-1-1,0 1 1,0-1-1,1 0 1,-1 1-1,0-1 1,0-1-1,1 1 1,-1 0-1,0-1 1,1 1-1,-1-1 0,1 0 1,0 0-1,0 0 1,0 0-1,0 0 1,0 0-1,0-1 1,0 1-1,1 0 1,-1-1-1,1 0 1,0 1-1,0-1 1,0 0-1,0 0 1,-1-5-1,1 4-264,1 0 1,0 0-1,0-1 0,0 1 0,0 0 1,1-1-1,-1 1 0,1 0 0,0 0 0,1-1 1,-1 1-1,1 0 0,0 0 0,0 1 1,0-1-1,0 0 0,0 1 0,1-1 1,5-5-1,48-35-6891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F308-320C-43E7-9400-9628F2032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A5943-9E26-41E9-BE82-5463BDA10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0C96C-7943-47D7-8077-A681B4BB7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E397-1A6B-4193-B80A-AC3316547A93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A222D-8A13-4D0D-8115-2552E5EC3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0EE43-B055-450D-A41D-0BE224BA8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874F3-4F3C-480A-B805-3A9E4731F2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858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EDEA4-D411-47A4-AD29-15B04EB7E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1891E5-426D-49AF-8E35-F09717D66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F67A6-D142-4BE7-9DB2-06D6244F0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E397-1A6B-4193-B80A-AC3316547A93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2D381-649A-4AC0-8AAB-84D4C5592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DAD34-050D-4E2C-BCB1-30AE1D5EF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874F3-4F3C-480A-B805-3A9E4731F2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890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BF7539-31EA-4659-9258-E53D9D5491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34493-B57C-475C-BB58-14E19A4B3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1D17-5CD0-4855-AECA-E7CFEF4BA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E397-1A6B-4193-B80A-AC3316547A93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9FEAB-4B22-4B77-8A39-C5B27FA2C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7365E-4618-4F53-97D4-0A09FFEFC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874F3-4F3C-480A-B805-3A9E4731F2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38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10C19-E36F-4ED0-9AC6-8A6D1961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13134-A6AB-4928-8187-051A83E1C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B58BA-B0CF-4311-9C61-C469D22A3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E397-1A6B-4193-B80A-AC3316547A93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7082B-C8DF-467B-9191-AA3B33E63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F5F8E-B73F-4B92-B4B6-FEC75CD79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874F3-4F3C-480A-B805-3A9E4731F2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04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33A97-32CA-42F3-ABD5-B3DCAD944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C2E5E-E09E-434E-B5B8-CD1705EB7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4B015-41CB-42D2-A568-1D6FBC4B9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E397-1A6B-4193-B80A-AC3316547A93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14D0A-89F7-4768-ACA3-8F62FC264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1564B-E9CE-4CC6-AA72-E2B0751F7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874F3-4F3C-480A-B805-3A9E4731F2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142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4BACB-1674-44E9-81A3-706AE88BD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4114E-FA78-41DF-B656-C4976051E7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3F8169-B6CB-4F62-975F-10F01A051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D6389-6197-4BF7-87D2-929D6715E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E397-1A6B-4193-B80A-AC3316547A93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BE4B3-85B8-4B36-9722-CD3FCD7BE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64208-55C2-4D27-B38B-35A052977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874F3-4F3C-480A-B805-3A9E4731F2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26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B8EA3-A6A0-412C-8671-C4C823D07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6F964-D85E-420E-BAE6-EA72090E8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AB058-7A95-454B-88FB-9A394A743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1AE99D-5B7D-4305-A9C2-AE56889444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6449AB-A805-4C4E-B2F6-2E824427AE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0BF932-8BB7-4237-B5B0-53D97B06D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E397-1A6B-4193-B80A-AC3316547A93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05FC7A-88A8-47C6-8538-66AB7B48A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ED939D-BBB6-4AE3-8B0B-036E58191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874F3-4F3C-480A-B805-3A9E4731F2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250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4F13B-EB8C-4591-8AA4-297A3C889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E2B1B5-F4C1-40CD-8EA2-DFB593D4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E397-1A6B-4193-B80A-AC3316547A93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BAF6D-28AA-4989-848D-0FBD30F32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ECDAF-5988-4BCC-A668-14A085DCF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874F3-4F3C-480A-B805-3A9E4731F2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687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99052F-46F9-4F13-9079-A48FBFAA0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E397-1A6B-4193-B80A-AC3316547A93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25E39-3308-434D-9159-B885CEAD5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20DE1-E151-40DB-AC3C-D6D79FBA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874F3-4F3C-480A-B805-3A9E4731F2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984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DFB80-3D59-489A-BF3F-E46DAAFBD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03AB6-2D7E-4387-9A6A-DD6B8F332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B93BD-0FC4-4DC3-A13C-F4FFEAF8D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44A1E-7542-41A8-B5A8-BAC04C776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E397-1A6B-4193-B80A-AC3316547A93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88CBE-B017-40F6-B275-8BC6955E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A323E-1B3E-492D-8207-0FD3E4516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874F3-4F3C-480A-B805-3A9E4731F2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71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DBDA8-8CB5-4EF3-9403-E9DFCB2D0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412F69-51D0-4B8B-AD1A-D909A4D7ED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46765-B491-45F4-A23B-2F9BAE635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8B8E9-3160-4905-886D-65E8335A7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E397-1A6B-4193-B80A-AC3316547A93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EA3FA-9CC7-4179-B28D-6B673D993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6AF89-7875-455F-AE61-353F8AB42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874F3-4F3C-480A-B805-3A9E4731F2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672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27EACB-1331-49E5-9503-055ED75FC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7B4AF-AFB5-49AB-ABCC-29DFEEAAC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AC959-5CDD-4914-AD9D-FCA5E2DC9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AE397-1A6B-4193-B80A-AC3316547A93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1CDE1-AF85-47C0-AC3C-0A520420C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56EDB-1BB6-4FBE-9EF9-6E65227E2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874F3-4F3C-480A-B805-3A9E4731F2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485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0.png"/><Relationship Id="rId21" Type="http://schemas.openxmlformats.org/officeDocument/2006/relationships/image" Target="../media/image12.png"/><Relationship Id="rId324" Type="http://schemas.openxmlformats.org/officeDocument/2006/relationships/image" Target="../media/image163.png"/><Relationship Id="rId170" Type="http://schemas.openxmlformats.org/officeDocument/2006/relationships/customXml" Target="../ink/ink87.xml"/><Relationship Id="rId226" Type="http://schemas.openxmlformats.org/officeDocument/2006/relationships/customXml" Target="../ink/ink115.xml"/><Relationship Id="rId433" Type="http://schemas.openxmlformats.org/officeDocument/2006/relationships/customXml" Target="../ink/ink219.xml"/><Relationship Id="rId268" Type="http://schemas.openxmlformats.org/officeDocument/2006/relationships/image" Target="../media/image135.png"/><Relationship Id="rId475" Type="http://schemas.openxmlformats.org/officeDocument/2006/relationships/customXml" Target="../ink/ink240.xml"/><Relationship Id="rId32" Type="http://schemas.openxmlformats.org/officeDocument/2006/relationships/customXml" Target="../ink/ink18.xml"/><Relationship Id="rId74" Type="http://schemas.openxmlformats.org/officeDocument/2006/relationships/customXml" Target="../ink/ink39.xml"/><Relationship Id="rId128" Type="http://schemas.openxmlformats.org/officeDocument/2006/relationships/customXml" Target="../ink/ink66.xml"/><Relationship Id="rId335" Type="http://schemas.openxmlformats.org/officeDocument/2006/relationships/customXml" Target="../ink/ink170.xml"/><Relationship Id="rId377" Type="http://schemas.openxmlformats.org/officeDocument/2006/relationships/customXml" Target="../ink/ink191.xml"/><Relationship Id="rId500" Type="http://schemas.openxmlformats.org/officeDocument/2006/relationships/image" Target="../media/image251.png"/><Relationship Id="rId5" Type="http://schemas.openxmlformats.org/officeDocument/2006/relationships/image" Target="../media/image4.png"/><Relationship Id="rId181" Type="http://schemas.openxmlformats.org/officeDocument/2006/relationships/image" Target="../media/image92.png"/><Relationship Id="rId237" Type="http://schemas.openxmlformats.org/officeDocument/2006/relationships/image" Target="../media/image120.png"/><Relationship Id="rId402" Type="http://schemas.openxmlformats.org/officeDocument/2006/relationships/image" Target="../media/image202.png"/><Relationship Id="rId279" Type="http://schemas.openxmlformats.org/officeDocument/2006/relationships/customXml" Target="../ink/ink142.xml"/><Relationship Id="rId444" Type="http://schemas.openxmlformats.org/officeDocument/2006/relationships/image" Target="../media/image223.png"/><Relationship Id="rId486" Type="http://schemas.openxmlformats.org/officeDocument/2006/relationships/image" Target="../media/image244.png"/><Relationship Id="rId43" Type="http://schemas.openxmlformats.org/officeDocument/2006/relationships/image" Target="../media/image23.png"/><Relationship Id="rId139" Type="http://schemas.openxmlformats.org/officeDocument/2006/relationships/image" Target="../media/image71.png"/><Relationship Id="rId290" Type="http://schemas.openxmlformats.org/officeDocument/2006/relationships/image" Target="../media/image146.png"/><Relationship Id="rId304" Type="http://schemas.openxmlformats.org/officeDocument/2006/relationships/image" Target="../media/image153.png"/><Relationship Id="rId346" Type="http://schemas.openxmlformats.org/officeDocument/2006/relationships/image" Target="../media/image174.png"/><Relationship Id="rId388" Type="http://schemas.openxmlformats.org/officeDocument/2006/relationships/image" Target="../media/image195.png"/><Relationship Id="rId511" Type="http://schemas.openxmlformats.org/officeDocument/2006/relationships/customXml" Target="../ink/ink258.xml"/><Relationship Id="rId85" Type="http://schemas.openxmlformats.org/officeDocument/2006/relationships/image" Target="../media/image44.png"/><Relationship Id="rId150" Type="http://schemas.openxmlformats.org/officeDocument/2006/relationships/customXml" Target="../ink/ink77.xml"/><Relationship Id="rId192" Type="http://schemas.openxmlformats.org/officeDocument/2006/relationships/customXml" Target="../ink/ink98.xml"/><Relationship Id="rId206" Type="http://schemas.openxmlformats.org/officeDocument/2006/relationships/customXml" Target="../ink/ink105.xml"/><Relationship Id="rId413" Type="http://schemas.openxmlformats.org/officeDocument/2006/relationships/customXml" Target="../ink/ink209.xml"/><Relationship Id="rId248" Type="http://schemas.openxmlformats.org/officeDocument/2006/relationships/customXml" Target="../ink/ink126.xml"/><Relationship Id="rId455" Type="http://schemas.openxmlformats.org/officeDocument/2006/relationships/customXml" Target="../ink/ink230.xml"/><Relationship Id="rId497" Type="http://schemas.openxmlformats.org/officeDocument/2006/relationships/customXml" Target="../ink/ink251.xml"/><Relationship Id="rId12" Type="http://schemas.openxmlformats.org/officeDocument/2006/relationships/customXml" Target="../ink/ink8.xml"/><Relationship Id="rId108" Type="http://schemas.openxmlformats.org/officeDocument/2006/relationships/customXml" Target="../ink/ink56.xml"/><Relationship Id="rId315" Type="http://schemas.openxmlformats.org/officeDocument/2006/relationships/customXml" Target="../ink/ink160.xml"/><Relationship Id="rId357" Type="http://schemas.openxmlformats.org/officeDocument/2006/relationships/customXml" Target="../ink/ink181.xml"/><Relationship Id="rId54" Type="http://schemas.openxmlformats.org/officeDocument/2006/relationships/customXml" Target="../ink/ink29.xml"/><Relationship Id="rId96" Type="http://schemas.openxmlformats.org/officeDocument/2006/relationships/customXml" Target="../ink/ink50.xml"/><Relationship Id="rId161" Type="http://schemas.openxmlformats.org/officeDocument/2006/relationships/image" Target="../media/image82.png"/><Relationship Id="rId217" Type="http://schemas.openxmlformats.org/officeDocument/2006/relationships/image" Target="../media/image110.png"/><Relationship Id="rId399" Type="http://schemas.openxmlformats.org/officeDocument/2006/relationships/customXml" Target="../ink/ink202.xml"/><Relationship Id="rId259" Type="http://schemas.openxmlformats.org/officeDocument/2006/relationships/customXml" Target="../ink/ink132.xml"/><Relationship Id="rId424" Type="http://schemas.openxmlformats.org/officeDocument/2006/relationships/image" Target="../media/image213.png"/><Relationship Id="rId466" Type="http://schemas.openxmlformats.org/officeDocument/2006/relationships/image" Target="../media/image234.png"/><Relationship Id="rId23" Type="http://schemas.openxmlformats.org/officeDocument/2006/relationships/image" Target="../media/image13.png"/><Relationship Id="rId119" Type="http://schemas.openxmlformats.org/officeDocument/2006/relationships/image" Target="../media/image61.png"/><Relationship Id="rId270" Type="http://schemas.openxmlformats.org/officeDocument/2006/relationships/image" Target="../media/image136.png"/><Relationship Id="rId326" Type="http://schemas.openxmlformats.org/officeDocument/2006/relationships/image" Target="../media/image164.png"/><Relationship Id="rId65" Type="http://schemas.openxmlformats.org/officeDocument/2006/relationships/image" Target="../media/image34.png"/><Relationship Id="rId130" Type="http://schemas.openxmlformats.org/officeDocument/2006/relationships/customXml" Target="../ink/ink67.xml"/><Relationship Id="rId368" Type="http://schemas.openxmlformats.org/officeDocument/2006/relationships/image" Target="../media/image185.png"/><Relationship Id="rId172" Type="http://schemas.openxmlformats.org/officeDocument/2006/relationships/customXml" Target="../ink/ink88.xml"/><Relationship Id="rId228" Type="http://schemas.openxmlformats.org/officeDocument/2006/relationships/customXml" Target="../ink/ink116.xml"/><Relationship Id="rId435" Type="http://schemas.openxmlformats.org/officeDocument/2006/relationships/customXml" Target="../ink/ink220.xml"/><Relationship Id="rId477" Type="http://schemas.openxmlformats.org/officeDocument/2006/relationships/customXml" Target="../ink/ink241.xml"/><Relationship Id="rId281" Type="http://schemas.openxmlformats.org/officeDocument/2006/relationships/customXml" Target="../ink/ink143.xml"/><Relationship Id="rId337" Type="http://schemas.openxmlformats.org/officeDocument/2006/relationships/customXml" Target="../ink/ink171.xml"/><Relationship Id="rId502" Type="http://schemas.openxmlformats.org/officeDocument/2006/relationships/image" Target="../media/image252.png"/><Relationship Id="rId34" Type="http://schemas.openxmlformats.org/officeDocument/2006/relationships/customXml" Target="../ink/ink19.xml"/><Relationship Id="rId76" Type="http://schemas.openxmlformats.org/officeDocument/2006/relationships/customXml" Target="../ink/ink40.xml"/><Relationship Id="rId141" Type="http://schemas.openxmlformats.org/officeDocument/2006/relationships/image" Target="../media/image72.png"/><Relationship Id="rId379" Type="http://schemas.openxmlformats.org/officeDocument/2006/relationships/customXml" Target="../ink/ink192.xml"/><Relationship Id="rId7" Type="http://schemas.openxmlformats.org/officeDocument/2006/relationships/image" Target="../media/image5.png"/><Relationship Id="rId183" Type="http://schemas.openxmlformats.org/officeDocument/2006/relationships/image" Target="../media/image93.png"/><Relationship Id="rId239" Type="http://schemas.openxmlformats.org/officeDocument/2006/relationships/image" Target="../media/image121.png"/><Relationship Id="rId390" Type="http://schemas.openxmlformats.org/officeDocument/2006/relationships/image" Target="../media/image196.png"/><Relationship Id="rId404" Type="http://schemas.openxmlformats.org/officeDocument/2006/relationships/image" Target="../media/image203.png"/><Relationship Id="rId446" Type="http://schemas.openxmlformats.org/officeDocument/2006/relationships/image" Target="../media/image224.png"/><Relationship Id="rId250" Type="http://schemas.openxmlformats.org/officeDocument/2006/relationships/customXml" Target="../ink/ink127.xml"/><Relationship Id="rId292" Type="http://schemas.openxmlformats.org/officeDocument/2006/relationships/image" Target="../media/image147.png"/><Relationship Id="rId306" Type="http://schemas.openxmlformats.org/officeDocument/2006/relationships/image" Target="../media/image154.png"/><Relationship Id="rId488" Type="http://schemas.openxmlformats.org/officeDocument/2006/relationships/image" Target="../media/image245.png"/><Relationship Id="rId45" Type="http://schemas.openxmlformats.org/officeDocument/2006/relationships/image" Target="../media/image24.png"/><Relationship Id="rId87" Type="http://schemas.openxmlformats.org/officeDocument/2006/relationships/image" Target="../media/image45.png"/><Relationship Id="rId110" Type="http://schemas.openxmlformats.org/officeDocument/2006/relationships/customXml" Target="../ink/ink57.xml"/><Relationship Id="rId348" Type="http://schemas.openxmlformats.org/officeDocument/2006/relationships/image" Target="../media/image175.png"/><Relationship Id="rId513" Type="http://schemas.openxmlformats.org/officeDocument/2006/relationships/customXml" Target="../ink/ink259.xml"/><Relationship Id="rId152" Type="http://schemas.openxmlformats.org/officeDocument/2006/relationships/customXml" Target="../ink/ink78.xml"/><Relationship Id="rId194" Type="http://schemas.openxmlformats.org/officeDocument/2006/relationships/customXml" Target="../ink/ink99.xml"/><Relationship Id="rId208" Type="http://schemas.openxmlformats.org/officeDocument/2006/relationships/customXml" Target="../ink/ink106.xml"/><Relationship Id="rId415" Type="http://schemas.openxmlformats.org/officeDocument/2006/relationships/customXml" Target="../ink/ink210.xml"/><Relationship Id="rId457" Type="http://schemas.openxmlformats.org/officeDocument/2006/relationships/customXml" Target="../ink/ink231.xml"/><Relationship Id="rId261" Type="http://schemas.openxmlformats.org/officeDocument/2006/relationships/customXml" Target="../ink/ink133.xml"/><Relationship Id="rId499" Type="http://schemas.openxmlformats.org/officeDocument/2006/relationships/customXml" Target="../ink/ink252.xml"/><Relationship Id="rId14" Type="http://schemas.openxmlformats.org/officeDocument/2006/relationships/customXml" Target="../ink/ink9.xml"/><Relationship Id="rId56" Type="http://schemas.openxmlformats.org/officeDocument/2006/relationships/customXml" Target="../ink/ink30.xml"/><Relationship Id="rId317" Type="http://schemas.openxmlformats.org/officeDocument/2006/relationships/customXml" Target="../ink/ink161.xml"/><Relationship Id="rId359" Type="http://schemas.openxmlformats.org/officeDocument/2006/relationships/customXml" Target="../ink/ink182.xml"/><Relationship Id="rId98" Type="http://schemas.openxmlformats.org/officeDocument/2006/relationships/customXml" Target="../ink/ink51.xml"/><Relationship Id="rId121" Type="http://schemas.openxmlformats.org/officeDocument/2006/relationships/image" Target="../media/image62.png"/><Relationship Id="rId163" Type="http://schemas.openxmlformats.org/officeDocument/2006/relationships/image" Target="../media/image83.png"/><Relationship Id="rId219" Type="http://schemas.openxmlformats.org/officeDocument/2006/relationships/image" Target="../media/image111.png"/><Relationship Id="rId370" Type="http://schemas.openxmlformats.org/officeDocument/2006/relationships/image" Target="../media/image186.png"/><Relationship Id="rId426" Type="http://schemas.openxmlformats.org/officeDocument/2006/relationships/image" Target="../media/image214.png"/><Relationship Id="rId230" Type="http://schemas.openxmlformats.org/officeDocument/2006/relationships/customXml" Target="../ink/ink117.xml"/><Relationship Id="rId468" Type="http://schemas.openxmlformats.org/officeDocument/2006/relationships/image" Target="../media/image235.png"/><Relationship Id="rId25" Type="http://schemas.openxmlformats.org/officeDocument/2006/relationships/image" Target="../media/image14.png"/><Relationship Id="rId67" Type="http://schemas.openxmlformats.org/officeDocument/2006/relationships/image" Target="../media/image35.png"/><Relationship Id="rId272" Type="http://schemas.openxmlformats.org/officeDocument/2006/relationships/image" Target="../media/image137.png"/><Relationship Id="rId328" Type="http://schemas.openxmlformats.org/officeDocument/2006/relationships/image" Target="../media/image165.png"/><Relationship Id="rId132" Type="http://schemas.openxmlformats.org/officeDocument/2006/relationships/customXml" Target="../ink/ink68.xml"/><Relationship Id="rId174" Type="http://schemas.openxmlformats.org/officeDocument/2006/relationships/customXml" Target="../ink/ink89.xml"/><Relationship Id="rId381" Type="http://schemas.openxmlformats.org/officeDocument/2006/relationships/customXml" Target="../ink/ink193.xml"/><Relationship Id="rId241" Type="http://schemas.openxmlformats.org/officeDocument/2006/relationships/image" Target="../media/image122.png"/><Relationship Id="rId437" Type="http://schemas.openxmlformats.org/officeDocument/2006/relationships/customXml" Target="../ink/ink221.xml"/><Relationship Id="rId479" Type="http://schemas.openxmlformats.org/officeDocument/2006/relationships/customXml" Target="../ink/ink242.xml"/><Relationship Id="rId36" Type="http://schemas.openxmlformats.org/officeDocument/2006/relationships/customXml" Target="../ink/ink20.xml"/><Relationship Id="rId283" Type="http://schemas.openxmlformats.org/officeDocument/2006/relationships/customXml" Target="../ink/ink144.xml"/><Relationship Id="rId339" Type="http://schemas.openxmlformats.org/officeDocument/2006/relationships/customXml" Target="../ink/ink172.xml"/><Relationship Id="rId490" Type="http://schemas.openxmlformats.org/officeDocument/2006/relationships/image" Target="../media/image246.png"/><Relationship Id="rId504" Type="http://schemas.openxmlformats.org/officeDocument/2006/relationships/image" Target="../media/image253.png"/><Relationship Id="rId78" Type="http://schemas.openxmlformats.org/officeDocument/2006/relationships/customXml" Target="../ink/ink41.xml"/><Relationship Id="rId101" Type="http://schemas.openxmlformats.org/officeDocument/2006/relationships/image" Target="../media/image52.png"/><Relationship Id="rId143" Type="http://schemas.openxmlformats.org/officeDocument/2006/relationships/image" Target="../media/image73.png"/><Relationship Id="rId185" Type="http://schemas.openxmlformats.org/officeDocument/2006/relationships/image" Target="../media/image94.png"/><Relationship Id="rId350" Type="http://schemas.openxmlformats.org/officeDocument/2006/relationships/image" Target="../media/image176.png"/><Relationship Id="rId406" Type="http://schemas.openxmlformats.org/officeDocument/2006/relationships/image" Target="../media/image204.png"/><Relationship Id="rId9" Type="http://schemas.openxmlformats.org/officeDocument/2006/relationships/image" Target="../media/image6.png"/><Relationship Id="rId210" Type="http://schemas.openxmlformats.org/officeDocument/2006/relationships/customXml" Target="../ink/ink107.xml"/><Relationship Id="rId392" Type="http://schemas.openxmlformats.org/officeDocument/2006/relationships/image" Target="../media/image197.png"/><Relationship Id="rId448" Type="http://schemas.openxmlformats.org/officeDocument/2006/relationships/image" Target="../media/image225.png"/><Relationship Id="rId252" Type="http://schemas.openxmlformats.org/officeDocument/2006/relationships/customXml" Target="../ink/ink128.xml"/><Relationship Id="rId294" Type="http://schemas.openxmlformats.org/officeDocument/2006/relationships/image" Target="../media/image148.png"/><Relationship Id="rId308" Type="http://schemas.openxmlformats.org/officeDocument/2006/relationships/image" Target="../media/image155.png"/><Relationship Id="rId515" Type="http://schemas.openxmlformats.org/officeDocument/2006/relationships/customXml" Target="../ink/ink260.xml"/><Relationship Id="rId47" Type="http://schemas.openxmlformats.org/officeDocument/2006/relationships/image" Target="../media/image25.png"/><Relationship Id="rId89" Type="http://schemas.openxmlformats.org/officeDocument/2006/relationships/image" Target="../media/image46.png"/><Relationship Id="rId112" Type="http://schemas.openxmlformats.org/officeDocument/2006/relationships/customXml" Target="../ink/ink58.xml"/><Relationship Id="rId154" Type="http://schemas.openxmlformats.org/officeDocument/2006/relationships/customXml" Target="../ink/ink79.xml"/><Relationship Id="rId361" Type="http://schemas.openxmlformats.org/officeDocument/2006/relationships/customXml" Target="../ink/ink183.xml"/><Relationship Id="rId196" Type="http://schemas.openxmlformats.org/officeDocument/2006/relationships/customXml" Target="../ink/ink100.xml"/><Relationship Id="rId417" Type="http://schemas.openxmlformats.org/officeDocument/2006/relationships/customXml" Target="../ink/ink211.xml"/><Relationship Id="rId459" Type="http://schemas.openxmlformats.org/officeDocument/2006/relationships/customXml" Target="../ink/ink232.xml"/><Relationship Id="rId16" Type="http://schemas.openxmlformats.org/officeDocument/2006/relationships/customXml" Target="../ink/ink10.xml"/><Relationship Id="rId221" Type="http://schemas.openxmlformats.org/officeDocument/2006/relationships/image" Target="../media/image112.png"/><Relationship Id="rId263" Type="http://schemas.openxmlformats.org/officeDocument/2006/relationships/customXml" Target="../ink/ink134.xml"/><Relationship Id="rId319" Type="http://schemas.openxmlformats.org/officeDocument/2006/relationships/customXml" Target="../ink/ink162.xml"/><Relationship Id="rId470" Type="http://schemas.openxmlformats.org/officeDocument/2006/relationships/image" Target="../media/image236.png"/><Relationship Id="rId58" Type="http://schemas.openxmlformats.org/officeDocument/2006/relationships/customXml" Target="../ink/ink31.xml"/><Relationship Id="rId123" Type="http://schemas.openxmlformats.org/officeDocument/2006/relationships/image" Target="../media/image63.png"/><Relationship Id="rId330" Type="http://schemas.openxmlformats.org/officeDocument/2006/relationships/image" Target="../media/image166.png"/><Relationship Id="rId165" Type="http://schemas.openxmlformats.org/officeDocument/2006/relationships/image" Target="../media/image84.png"/><Relationship Id="rId372" Type="http://schemas.openxmlformats.org/officeDocument/2006/relationships/image" Target="../media/image187.png"/><Relationship Id="rId428" Type="http://schemas.openxmlformats.org/officeDocument/2006/relationships/image" Target="../media/image215.png"/><Relationship Id="rId232" Type="http://schemas.openxmlformats.org/officeDocument/2006/relationships/customXml" Target="../ink/ink118.xml"/><Relationship Id="rId274" Type="http://schemas.openxmlformats.org/officeDocument/2006/relationships/image" Target="../media/image138.png"/><Relationship Id="rId481" Type="http://schemas.openxmlformats.org/officeDocument/2006/relationships/customXml" Target="../ink/ink243.xml"/><Relationship Id="rId27" Type="http://schemas.openxmlformats.org/officeDocument/2006/relationships/image" Target="../media/image15.png"/><Relationship Id="rId69" Type="http://schemas.openxmlformats.org/officeDocument/2006/relationships/image" Target="../media/image36.png"/><Relationship Id="rId134" Type="http://schemas.openxmlformats.org/officeDocument/2006/relationships/customXml" Target="../ink/ink69.xml"/><Relationship Id="rId80" Type="http://schemas.openxmlformats.org/officeDocument/2006/relationships/customXml" Target="../ink/ink42.xml"/><Relationship Id="rId176" Type="http://schemas.openxmlformats.org/officeDocument/2006/relationships/customXml" Target="../ink/ink90.xml"/><Relationship Id="rId341" Type="http://schemas.openxmlformats.org/officeDocument/2006/relationships/customXml" Target="../ink/ink173.xml"/><Relationship Id="rId383" Type="http://schemas.openxmlformats.org/officeDocument/2006/relationships/customXml" Target="../ink/ink194.xml"/><Relationship Id="rId439" Type="http://schemas.openxmlformats.org/officeDocument/2006/relationships/customXml" Target="../ink/ink222.xml"/><Relationship Id="rId201" Type="http://schemas.openxmlformats.org/officeDocument/2006/relationships/image" Target="../media/image102.png"/><Relationship Id="rId243" Type="http://schemas.openxmlformats.org/officeDocument/2006/relationships/image" Target="../media/image123.png"/><Relationship Id="rId285" Type="http://schemas.openxmlformats.org/officeDocument/2006/relationships/customXml" Target="../ink/ink145.xml"/><Relationship Id="rId450" Type="http://schemas.openxmlformats.org/officeDocument/2006/relationships/image" Target="../media/image226.png"/><Relationship Id="rId506" Type="http://schemas.openxmlformats.org/officeDocument/2006/relationships/image" Target="../media/image254.png"/><Relationship Id="rId38" Type="http://schemas.openxmlformats.org/officeDocument/2006/relationships/customXml" Target="../ink/ink21.xml"/><Relationship Id="rId103" Type="http://schemas.openxmlformats.org/officeDocument/2006/relationships/image" Target="../media/image53.png"/><Relationship Id="rId310" Type="http://schemas.openxmlformats.org/officeDocument/2006/relationships/image" Target="../media/image156.png"/><Relationship Id="rId492" Type="http://schemas.openxmlformats.org/officeDocument/2006/relationships/image" Target="../media/image247.png"/><Relationship Id="rId91" Type="http://schemas.openxmlformats.org/officeDocument/2006/relationships/image" Target="../media/image47.png"/><Relationship Id="rId145" Type="http://schemas.openxmlformats.org/officeDocument/2006/relationships/image" Target="../media/image74.png"/><Relationship Id="rId187" Type="http://schemas.openxmlformats.org/officeDocument/2006/relationships/image" Target="../media/image95.png"/><Relationship Id="rId352" Type="http://schemas.openxmlformats.org/officeDocument/2006/relationships/image" Target="../media/image177.png"/><Relationship Id="rId394" Type="http://schemas.openxmlformats.org/officeDocument/2006/relationships/image" Target="../media/image198.png"/><Relationship Id="rId408" Type="http://schemas.openxmlformats.org/officeDocument/2006/relationships/image" Target="../media/image205.png"/><Relationship Id="rId212" Type="http://schemas.openxmlformats.org/officeDocument/2006/relationships/customXml" Target="../ink/ink108.xml"/><Relationship Id="rId254" Type="http://schemas.openxmlformats.org/officeDocument/2006/relationships/image" Target="../media/image128.png"/><Relationship Id="rId49" Type="http://schemas.openxmlformats.org/officeDocument/2006/relationships/image" Target="../media/image26.png"/><Relationship Id="rId114" Type="http://schemas.openxmlformats.org/officeDocument/2006/relationships/customXml" Target="../ink/ink59.xml"/><Relationship Id="rId296" Type="http://schemas.openxmlformats.org/officeDocument/2006/relationships/image" Target="../media/image149.png"/><Relationship Id="rId461" Type="http://schemas.openxmlformats.org/officeDocument/2006/relationships/customXml" Target="../ink/ink233.xml"/><Relationship Id="rId517" Type="http://schemas.openxmlformats.org/officeDocument/2006/relationships/customXml" Target="../ink/ink261.xml"/><Relationship Id="rId60" Type="http://schemas.openxmlformats.org/officeDocument/2006/relationships/customXml" Target="../ink/ink32.xml"/><Relationship Id="rId156" Type="http://schemas.openxmlformats.org/officeDocument/2006/relationships/customXml" Target="../ink/ink80.xml"/><Relationship Id="rId198" Type="http://schemas.openxmlformats.org/officeDocument/2006/relationships/customXml" Target="../ink/ink101.xml"/><Relationship Id="rId321" Type="http://schemas.openxmlformats.org/officeDocument/2006/relationships/customXml" Target="../ink/ink163.xml"/><Relationship Id="rId363" Type="http://schemas.openxmlformats.org/officeDocument/2006/relationships/customXml" Target="../ink/ink184.xml"/><Relationship Id="rId419" Type="http://schemas.openxmlformats.org/officeDocument/2006/relationships/customXml" Target="../ink/ink212.xml"/><Relationship Id="rId223" Type="http://schemas.openxmlformats.org/officeDocument/2006/relationships/image" Target="../media/image113.png"/><Relationship Id="rId430" Type="http://schemas.openxmlformats.org/officeDocument/2006/relationships/image" Target="../media/image216.png"/><Relationship Id="rId18" Type="http://schemas.openxmlformats.org/officeDocument/2006/relationships/customXml" Target="../ink/ink11.xml"/><Relationship Id="rId265" Type="http://schemas.openxmlformats.org/officeDocument/2006/relationships/customXml" Target="../ink/ink135.xml"/><Relationship Id="rId472" Type="http://schemas.openxmlformats.org/officeDocument/2006/relationships/image" Target="../media/image237.png"/><Relationship Id="rId125" Type="http://schemas.openxmlformats.org/officeDocument/2006/relationships/image" Target="../media/image64.png"/><Relationship Id="rId167" Type="http://schemas.openxmlformats.org/officeDocument/2006/relationships/image" Target="../media/image85.png"/><Relationship Id="rId332" Type="http://schemas.openxmlformats.org/officeDocument/2006/relationships/image" Target="../media/image167.png"/><Relationship Id="rId374" Type="http://schemas.openxmlformats.org/officeDocument/2006/relationships/image" Target="../media/image188.png"/><Relationship Id="rId71" Type="http://schemas.openxmlformats.org/officeDocument/2006/relationships/image" Target="../media/image37.png"/><Relationship Id="rId234" Type="http://schemas.openxmlformats.org/officeDocument/2006/relationships/customXml" Target="../ink/ink119.xml"/><Relationship Id="rId2" Type="http://schemas.openxmlformats.org/officeDocument/2006/relationships/customXml" Target="../ink/ink3.xml"/><Relationship Id="rId29" Type="http://schemas.openxmlformats.org/officeDocument/2006/relationships/image" Target="../media/image16.png"/><Relationship Id="rId276" Type="http://schemas.openxmlformats.org/officeDocument/2006/relationships/image" Target="../media/image139.png"/><Relationship Id="rId441" Type="http://schemas.openxmlformats.org/officeDocument/2006/relationships/customXml" Target="../ink/ink223.xml"/><Relationship Id="rId483" Type="http://schemas.openxmlformats.org/officeDocument/2006/relationships/customXml" Target="../ink/ink244.xml"/><Relationship Id="rId40" Type="http://schemas.openxmlformats.org/officeDocument/2006/relationships/customXml" Target="../ink/ink22.xml"/><Relationship Id="rId136" Type="http://schemas.openxmlformats.org/officeDocument/2006/relationships/customXml" Target="../ink/ink70.xml"/><Relationship Id="rId178" Type="http://schemas.openxmlformats.org/officeDocument/2006/relationships/customXml" Target="../ink/ink91.xml"/><Relationship Id="rId301" Type="http://schemas.openxmlformats.org/officeDocument/2006/relationships/customXml" Target="../ink/ink153.xml"/><Relationship Id="rId343" Type="http://schemas.openxmlformats.org/officeDocument/2006/relationships/customXml" Target="../ink/ink174.xml"/><Relationship Id="rId82" Type="http://schemas.openxmlformats.org/officeDocument/2006/relationships/customXml" Target="../ink/ink43.xml"/><Relationship Id="rId203" Type="http://schemas.openxmlformats.org/officeDocument/2006/relationships/image" Target="../media/image103.png"/><Relationship Id="rId385" Type="http://schemas.openxmlformats.org/officeDocument/2006/relationships/customXml" Target="../ink/ink195.xml"/><Relationship Id="rId245" Type="http://schemas.openxmlformats.org/officeDocument/2006/relationships/image" Target="../media/image124.png"/><Relationship Id="rId287" Type="http://schemas.openxmlformats.org/officeDocument/2006/relationships/customXml" Target="../ink/ink146.xml"/><Relationship Id="rId410" Type="http://schemas.openxmlformats.org/officeDocument/2006/relationships/image" Target="../media/image206.png"/><Relationship Id="rId452" Type="http://schemas.openxmlformats.org/officeDocument/2006/relationships/image" Target="../media/image227.png"/><Relationship Id="rId494" Type="http://schemas.openxmlformats.org/officeDocument/2006/relationships/image" Target="../media/image248.png"/><Relationship Id="rId508" Type="http://schemas.openxmlformats.org/officeDocument/2006/relationships/image" Target="../media/image255.png"/><Relationship Id="rId105" Type="http://schemas.openxmlformats.org/officeDocument/2006/relationships/image" Target="../media/image54.png"/><Relationship Id="rId147" Type="http://schemas.openxmlformats.org/officeDocument/2006/relationships/image" Target="../media/image75.png"/><Relationship Id="rId312" Type="http://schemas.openxmlformats.org/officeDocument/2006/relationships/image" Target="../media/image157.png"/><Relationship Id="rId354" Type="http://schemas.openxmlformats.org/officeDocument/2006/relationships/image" Target="../media/image178.png"/><Relationship Id="rId51" Type="http://schemas.openxmlformats.org/officeDocument/2006/relationships/image" Target="../media/image27.png"/><Relationship Id="rId93" Type="http://schemas.openxmlformats.org/officeDocument/2006/relationships/image" Target="../media/image48.png"/><Relationship Id="rId189" Type="http://schemas.openxmlformats.org/officeDocument/2006/relationships/image" Target="../media/image96.png"/><Relationship Id="rId396" Type="http://schemas.openxmlformats.org/officeDocument/2006/relationships/image" Target="../media/image199.png"/><Relationship Id="rId214" Type="http://schemas.openxmlformats.org/officeDocument/2006/relationships/customXml" Target="../ink/ink109.xml"/><Relationship Id="rId256" Type="http://schemas.openxmlformats.org/officeDocument/2006/relationships/image" Target="../media/image129.png"/><Relationship Id="rId298" Type="http://schemas.openxmlformats.org/officeDocument/2006/relationships/image" Target="../media/image150.png"/><Relationship Id="rId421" Type="http://schemas.openxmlformats.org/officeDocument/2006/relationships/customXml" Target="../ink/ink213.xml"/><Relationship Id="rId463" Type="http://schemas.openxmlformats.org/officeDocument/2006/relationships/customXml" Target="../ink/ink234.xml"/><Relationship Id="rId116" Type="http://schemas.openxmlformats.org/officeDocument/2006/relationships/customXml" Target="../ink/ink60.xml"/><Relationship Id="rId158" Type="http://schemas.openxmlformats.org/officeDocument/2006/relationships/customXml" Target="../ink/ink81.xml"/><Relationship Id="rId323" Type="http://schemas.openxmlformats.org/officeDocument/2006/relationships/customXml" Target="../ink/ink164.xml"/><Relationship Id="rId20" Type="http://schemas.openxmlformats.org/officeDocument/2006/relationships/customXml" Target="../ink/ink12.xml"/><Relationship Id="rId62" Type="http://schemas.openxmlformats.org/officeDocument/2006/relationships/customXml" Target="../ink/ink33.xml"/><Relationship Id="rId365" Type="http://schemas.openxmlformats.org/officeDocument/2006/relationships/customXml" Target="../ink/ink185.xml"/><Relationship Id="rId225" Type="http://schemas.openxmlformats.org/officeDocument/2006/relationships/image" Target="../media/image114.png"/><Relationship Id="rId267" Type="http://schemas.openxmlformats.org/officeDocument/2006/relationships/customXml" Target="../ink/ink136.xml"/><Relationship Id="rId432" Type="http://schemas.openxmlformats.org/officeDocument/2006/relationships/image" Target="../media/image217.png"/><Relationship Id="rId474" Type="http://schemas.openxmlformats.org/officeDocument/2006/relationships/image" Target="../media/image238.png"/><Relationship Id="rId127" Type="http://schemas.openxmlformats.org/officeDocument/2006/relationships/image" Target="../media/image65.png"/><Relationship Id="rId31" Type="http://schemas.openxmlformats.org/officeDocument/2006/relationships/image" Target="../media/image17.png"/><Relationship Id="rId73" Type="http://schemas.openxmlformats.org/officeDocument/2006/relationships/image" Target="../media/image38.png"/><Relationship Id="rId169" Type="http://schemas.openxmlformats.org/officeDocument/2006/relationships/image" Target="../media/image86.png"/><Relationship Id="rId334" Type="http://schemas.openxmlformats.org/officeDocument/2006/relationships/image" Target="../media/image168.png"/><Relationship Id="rId376" Type="http://schemas.openxmlformats.org/officeDocument/2006/relationships/image" Target="../media/image189.png"/><Relationship Id="rId4" Type="http://schemas.openxmlformats.org/officeDocument/2006/relationships/customXml" Target="../ink/ink4.xml"/><Relationship Id="rId180" Type="http://schemas.openxmlformats.org/officeDocument/2006/relationships/customXml" Target="../ink/ink92.xml"/><Relationship Id="rId236" Type="http://schemas.openxmlformats.org/officeDocument/2006/relationships/customXml" Target="../ink/ink120.xml"/><Relationship Id="rId278" Type="http://schemas.openxmlformats.org/officeDocument/2006/relationships/image" Target="../media/image140.png"/><Relationship Id="rId401" Type="http://schemas.openxmlformats.org/officeDocument/2006/relationships/customXml" Target="../ink/ink203.xml"/><Relationship Id="rId443" Type="http://schemas.openxmlformats.org/officeDocument/2006/relationships/customXml" Target="../ink/ink224.xml"/><Relationship Id="rId303" Type="http://schemas.openxmlformats.org/officeDocument/2006/relationships/customXml" Target="../ink/ink154.xml"/><Relationship Id="rId485" Type="http://schemas.openxmlformats.org/officeDocument/2006/relationships/customXml" Target="../ink/ink245.xml"/><Relationship Id="rId42" Type="http://schemas.openxmlformats.org/officeDocument/2006/relationships/customXml" Target="../ink/ink23.xml"/><Relationship Id="rId84" Type="http://schemas.openxmlformats.org/officeDocument/2006/relationships/customXml" Target="../ink/ink44.xml"/><Relationship Id="rId138" Type="http://schemas.openxmlformats.org/officeDocument/2006/relationships/customXml" Target="../ink/ink71.xml"/><Relationship Id="rId345" Type="http://schemas.openxmlformats.org/officeDocument/2006/relationships/customXml" Target="../ink/ink175.xml"/><Relationship Id="rId387" Type="http://schemas.openxmlformats.org/officeDocument/2006/relationships/customXml" Target="../ink/ink196.xml"/><Relationship Id="rId510" Type="http://schemas.openxmlformats.org/officeDocument/2006/relationships/image" Target="../media/image256.png"/><Relationship Id="rId191" Type="http://schemas.openxmlformats.org/officeDocument/2006/relationships/image" Target="../media/image97.png"/><Relationship Id="rId205" Type="http://schemas.openxmlformats.org/officeDocument/2006/relationships/image" Target="../media/image104.png"/><Relationship Id="rId247" Type="http://schemas.openxmlformats.org/officeDocument/2006/relationships/image" Target="../media/image125.png"/><Relationship Id="rId412" Type="http://schemas.openxmlformats.org/officeDocument/2006/relationships/image" Target="../media/image207.png"/><Relationship Id="rId107" Type="http://schemas.openxmlformats.org/officeDocument/2006/relationships/image" Target="../media/image55.png"/><Relationship Id="rId289" Type="http://schemas.openxmlformats.org/officeDocument/2006/relationships/customXml" Target="../ink/ink147.xml"/><Relationship Id="rId454" Type="http://schemas.openxmlformats.org/officeDocument/2006/relationships/image" Target="../media/image228.png"/><Relationship Id="rId496" Type="http://schemas.openxmlformats.org/officeDocument/2006/relationships/image" Target="../media/image249.png"/><Relationship Id="rId11" Type="http://schemas.openxmlformats.org/officeDocument/2006/relationships/image" Target="../media/image7.png"/><Relationship Id="rId53" Type="http://schemas.openxmlformats.org/officeDocument/2006/relationships/image" Target="../media/image28.png"/><Relationship Id="rId149" Type="http://schemas.openxmlformats.org/officeDocument/2006/relationships/image" Target="../media/image76.png"/><Relationship Id="rId314" Type="http://schemas.openxmlformats.org/officeDocument/2006/relationships/image" Target="../media/image158.png"/><Relationship Id="rId356" Type="http://schemas.openxmlformats.org/officeDocument/2006/relationships/image" Target="../media/image179.png"/><Relationship Id="rId398" Type="http://schemas.openxmlformats.org/officeDocument/2006/relationships/image" Target="../media/image200.png"/><Relationship Id="rId95" Type="http://schemas.openxmlformats.org/officeDocument/2006/relationships/image" Target="../media/image49.png"/><Relationship Id="rId160" Type="http://schemas.openxmlformats.org/officeDocument/2006/relationships/customXml" Target="../ink/ink82.xml"/><Relationship Id="rId216" Type="http://schemas.openxmlformats.org/officeDocument/2006/relationships/customXml" Target="../ink/ink110.xml"/><Relationship Id="rId423" Type="http://schemas.openxmlformats.org/officeDocument/2006/relationships/customXml" Target="../ink/ink214.xml"/><Relationship Id="rId258" Type="http://schemas.openxmlformats.org/officeDocument/2006/relationships/image" Target="../media/image130.png"/><Relationship Id="rId465" Type="http://schemas.openxmlformats.org/officeDocument/2006/relationships/customXml" Target="../ink/ink235.xml"/><Relationship Id="rId22" Type="http://schemas.openxmlformats.org/officeDocument/2006/relationships/customXml" Target="../ink/ink13.xml"/><Relationship Id="rId64" Type="http://schemas.openxmlformats.org/officeDocument/2006/relationships/customXml" Target="../ink/ink34.xml"/><Relationship Id="rId118" Type="http://schemas.openxmlformats.org/officeDocument/2006/relationships/customXml" Target="../ink/ink61.xml"/><Relationship Id="rId325" Type="http://schemas.openxmlformats.org/officeDocument/2006/relationships/customXml" Target="../ink/ink165.xml"/><Relationship Id="rId367" Type="http://schemas.openxmlformats.org/officeDocument/2006/relationships/customXml" Target="../ink/ink186.xml"/><Relationship Id="rId171" Type="http://schemas.openxmlformats.org/officeDocument/2006/relationships/image" Target="../media/image87.png"/><Relationship Id="rId227" Type="http://schemas.openxmlformats.org/officeDocument/2006/relationships/image" Target="../media/image115.png"/><Relationship Id="rId269" Type="http://schemas.openxmlformats.org/officeDocument/2006/relationships/customXml" Target="../ink/ink137.xml"/><Relationship Id="rId434" Type="http://schemas.openxmlformats.org/officeDocument/2006/relationships/image" Target="../media/image218.png"/><Relationship Id="rId476" Type="http://schemas.openxmlformats.org/officeDocument/2006/relationships/image" Target="../media/image239.png"/><Relationship Id="rId33" Type="http://schemas.openxmlformats.org/officeDocument/2006/relationships/image" Target="../media/image18.png"/><Relationship Id="rId129" Type="http://schemas.openxmlformats.org/officeDocument/2006/relationships/image" Target="../media/image66.png"/><Relationship Id="rId280" Type="http://schemas.openxmlformats.org/officeDocument/2006/relationships/image" Target="../media/image141.png"/><Relationship Id="rId336" Type="http://schemas.openxmlformats.org/officeDocument/2006/relationships/image" Target="../media/image169.png"/><Relationship Id="rId501" Type="http://schemas.openxmlformats.org/officeDocument/2006/relationships/customXml" Target="../ink/ink253.xml"/><Relationship Id="rId75" Type="http://schemas.openxmlformats.org/officeDocument/2006/relationships/image" Target="../media/image39.png"/><Relationship Id="rId140" Type="http://schemas.openxmlformats.org/officeDocument/2006/relationships/customXml" Target="../ink/ink72.xml"/><Relationship Id="rId182" Type="http://schemas.openxmlformats.org/officeDocument/2006/relationships/customXml" Target="../ink/ink93.xml"/><Relationship Id="rId378" Type="http://schemas.openxmlformats.org/officeDocument/2006/relationships/image" Target="../media/image190.png"/><Relationship Id="rId403" Type="http://schemas.openxmlformats.org/officeDocument/2006/relationships/customXml" Target="../ink/ink204.xml"/><Relationship Id="rId6" Type="http://schemas.openxmlformats.org/officeDocument/2006/relationships/customXml" Target="../ink/ink5.xml"/><Relationship Id="rId238" Type="http://schemas.openxmlformats.org/officeDocument/2006/relationships/customXml" Target="../ink/ink121.xml"/><Relationship Id="rId445" Type="http://schemas.openxmlformats.org/officeDocument/2006/relationships/customXml" Target="../ink/ink225.xml"/><Relationship Id="rId487" Type="http://schemas.openxmlformats.org/officeDocument/2006/relationships/customXml" Target="../ink/ink246.xml"/><Relationship Id="rId291" Type="http://schemas.openxmlformats.org/officeDocument/2006/relationships/customXml" Target="../ink/ink148.xml"/><Relationship Id="rId305" Type="http://schemas.openxmlformats.org/officeDocument/2006/relationships/customXml" Target="../ink/ink155.xml"/><Relationship Id="rId347" Type="http://schemas.openxmlformats.org/officeDocument/2006/relationships/customXml" Target="../ink/ink176.xml"/><Relationship Id="rId512" Type="http://schemas.openxmlformats.org/officeDocument/2006/relationships/image" Target="../media/image257.png"/><Relationship Id="rId44" Type="http://schemas.openxmlformats.org/officeDocument/2006/relationships/customXml" Target="../ink/ink24.xml"/><Relationship Id="rId86" Type="http://schemas.openxmlformats.org/officeDocument/2006/relationships/customXml" Target="../ink/ink45.xml"/><Relationship Id="rId151" Type="http://schemas.openxmlformats.org/officeDocument/2006/relationships/image" Target="../media/image77.png"/><Relationship Id="rId389" Type="http://schemas.openxmlformats.org/officeDocument/2006/relationships/customXml" Target="../ink/ink197.xml"/><Relationship Id="rId193" Type="http://schemas.openxmlformats.org/officeDocument/2006/relationships/image" Target="../media/image98.png"/><Relationship Id="rId207" Type="http://schemas.openxmlformats.org/officeDocument/2006/relationships/image" Target="../media/image105.png"/><Relationship Id="rId249" Type="http://schemas.openxmlformats.org/officeDocument/2006/relationships/image" Target="../media/image126.png"/><Relationship Id="rId414" Type="http://schemas.openxmlformats.org/officeDocument/2006/relationships/image" Target="../media/image208.png"/><Relationship Id="rId456" Type="http://schemas.openxmlformats.org/officeDocument/2006/relationships/image" Target="../media/image229.png"/><Relationship Id="rId498" Type="http://schemas.openxmlformats.org/officeDocument/2006/relationships/image" Target="../media/image250.png"/><Relationship Id="rId13" Type="http://schemas.openxmlformats.org/officeDocument/2006/relationships/image" Target="../media/image8.png"/><Relationship Id="rId109" Type="http://schemas.openxmlformats.org/officeDocument/2006/relationships/image" Target="../media/image56.png"/><Relationship Id="rId260" Type="http://schemas.openxmlformats.org/officeDocument/2006/relationships/image" Target="../media/image131.png"/><Relationship Id="rId316" Type="http://schemas.openxmlformats.org/officeDocument/2006/relationships/image" Target="../media/image159.png"/><Relationship Id="rId55" Type="http://schemas.openxmlformats.org/officeDocument/2006/relationships/image" Target="../media/image29.png"/><Relationship Id="rId97" Type="http://schemas.openxmlformats.org/officeDocument/2006/relationships/image" Target="../media/image50.png"/><Relationship Id="rId120" Type="http://schemas.openxmlformats.org/officeDocument/2006/relationships/customXml" Target="../ink/ink62.xml"/><Relationship Id="rId358" Type="http://schemas.openxmlformats.org/officeDocument/2006/relationships/image" Target="../media/image180.png"/><Relationship Id="rId162" Type="http://schemas.openxmlformats.org/officeDocument/2006/relationships/customXml" Target="../ink/ink83.xml"/><Relationship Id="rId218" Type="http://schemas.openxmlformats.org/officeDocument/2006/relationships/customXml" Target="../ink/ink111.xml"/><Relationship Id="rId425" Type="http://schemas.openxmlformats.org/officeDocument/2006/relationships/customXml" Target="../ink/ink215.xml"/><Relationship Id="rId467" Type="http://schemas.openxmlformats.org/officeDocument/2006/relationships/customXml" Target="../ink/ink236.xml"/><Relationship Id="rId271" Type="http://schemas.openxmlformats.org/officeDocument/2006/relationships/customXml" Target="../ink/ink138.xml"/><Relationship Id="rId24" Type="http://schemas.openxmlformats.org/officeDocument/2006/relationships/customXml" Target="../ink/ink14.xml"/><Relationship Id="rId66" Type="http://schemas.openxmlformats.org/officeDocument/2006/relationships/customXml" Target="../ink/ink35.xml"/><Relationship Id="rId131" Type="http://schemas.openxmlformats.org/officeDocument/2006/relationships/image" Target="../media/image67.png"/><Relationship Id="rId327" Type="http://schemas.openxmlformats.org/officeDocument/2006/relationships/customXml" Target="../ink/ink166.xml"/><Relationship Id="rId369" Type="http://schemas.openxmlformats.org/officeDocument/2006/relationships/customXml" Target="../ink/ink187.xml"/><Relationship Id="rId173" Type="http://schemas.openxmlformats.org/officeDocument/2006/relationships/image" Target="../media/image88.png"/><Relationship Id="rId229" Type="http://schemas.openxmlformats.org/officeDocument/2006/relationships/image" Target="../media/image116.png"/><Relationship Id="rId380" Type="http://schemas.openxmlformats.org/officeDocument/2006/relationships/image" Target="../media/image191.png"/><Relationship Id="rId436" Type="http://schemas.openxmlformats.org/officeDocument/2006/relationships/image" Target="../media/image219.png"/><Relationship Id="rId240" Type="http://schemas.openxmlformats.org/officeDocument/2006/relationships/customXml" Target="../ink/ink122.xml"/><Relationship Id="rId478" Type="http://schemas.openxmlformats.org/officeDocument/2006/relationships/image" Target="../media/image240.png"/><Relationship Id="rId35" Type="http://schemas.openxmlformats.org/officeDocument/2006/relationships/image" Target="../media/image19.png"/><Relationship Id="rId77" Type="http://schemas.openxmlformats.org/officeDocument/2006/relationships/image" Target="../media/image40.png"/><Relationship Id="rId100" Type="http://schemas.openxmlformats.org/officeDocument/2006/relationships/customXml" Target="../ink/ink52.xml"/><Relationship Id="rId282" Type="http://schemas.openxmlformats.org/officeDocument/2006/relationships/image" Target="../media/image142.png"/><Relationship Id="rId338" Type="http://schemas.openxmlformats.org/officeDocument/2006/relationships/image" Target="../media/image170.png"/><Relationship Id="rId503" Type="http://schemas.openxmlformats.org/officeDocument/2006/relationships/customXml" Target="../ink/ink254.xml"/><Relationship Id="rId8" Type="http://schemas.openxmlformats.org/officeDocument/2006/relationships/customXml" Target="../ink/ink6.xml"/><Relationship Id="rId142" Type="http://schemas.openxmlformats.org/officeDocument/2006/relationships/customXml" Target="../ink/ink73.xml"/><Relationship Id="rId184" Type="http://schemas.openxmlformats.org/officeDocument/2006/relationships/customXml" Target="../ink/ink94.xml"/><Relationship Id="rId391" Type="http://schemas.openxmlformats.org/officeDocument/2006/relationships/customXml" Target="../ink/ink198.xml"/><Relationship Id="rId405" Type="http://schemas.openxmlformats.org/officeDocument/2006/relationships/customXml" Target="../ink/ink205.xml"/><Relationship Id="rId447" Type="http://schemas.openxmlformats.org/officeDocument/2006/relationships/customXml" Target="../ink/ink226.xml"/><Relationship Id="rId251" Type="http://schemas.openxmlformats.org/officeDocument/2006/relationships/image" Target="../media/image127.png"/><Relationship Id="rId489" Type="http://schemas.openxmlformats.org/officeDocument/2006/relationships/customXml" Target="../ink/ink247.xml"/><Relationship Id="rId46" Type="http://schemas.openxmlformats.org/officeDocument/2006/relationships/customXml" Target="../ink/ink25.xml"/><Relationship Id="rId293" Type="http://schemas.openxmlformats.org/officeDocument/2006/relationships/customXml" Target="../ink/ink149.xml"/><Relationship Id="rId307" Type="http://schemas.openxmlformats.org/officeDocument/2006/relationships/customXml" Target="../ink/ink156.xml"/><Relationship Id="rId349" Type="http://schemas.openxmlformats.org/officeDocument/2006/relationships/customXml" Target="../ink/ink177.xml"/><Relationship Id="rId514" Type="http://schemas.openxmlformats.org/officeDocument/2006/relationships/image" Target="../media/image258.png"/><Relationship Id="rId88" Type="http://schemas.openxmlformats.org/officeDocument/2006/relationships/customXml" Target="../ink/ink46.xml"/><Relationship Id="rId111" Type="http://schemas.openxmlformats.org/officeDocument/2006/relationships/image" Target="../media/image57.png"/><Relationship Id="rId153" Type="http://schemas.openxmlformats.org/officeDocument/2006/relationships/image" Target="../media/image78.png"/><Relationship Id="rId195" Type="http://schemas.openxmlformats.org/officeDocument/2006/relationships/image" Target="../media/image99.png"/><Relationship Id="rId209" Type="http://schemas.openxmlformats.org/officeDocument/2006/relationships/image" Target="../media/image106.png"/><Relationship Id="rId360" Type="http://schemas.openxmlformats.org/officeDocument/2006/relationships/image" Target="../media/image181.png"/><Relationship Id="rId416" Type="http://schemas.openxmlformats.org/officeDocument/2006/relationships/image" Target="../media/image209.png"/><Relationship Id="rId220" Type="http://schemas.openxmlformats.org/officeDocument/2006/relationships/customXml" Target="../ink/ink112.xml"/><Relationship Id="rId458" Type="http://schemas.openxmlformats.org/officeDocument/2006/relationships/image" Target="../media/image230.png"/><Relationship Id="rId15" Type="http://schemas.openxmlformats.org/officeDocument/2006/relationships/image" Target="../media/image9.png"/><Relationship Id="rId57" Type="http://schemas.openxmlformats.org/officeDocument/2006/relationships/image" Target="../media/image30.png"/><Relationship Id="rId262" Type="http://schemas.openxmlformats.org/officeDocument/2006/relationships/image" Target="../media/image132.png"/><Relationship Id="rId318" Type="http://schemas.openxmlformats.org/officeDocument/2006/relationships/image" Target="../media/image160.png"/><Relationship Id="rId99" Type="http://schemas.openxmlformats.org/officeDocument/2006/relationships/image" Target="../media/image51.png"/><Relationship Id="rId122" Type="http://schemas.openxmlformats.org/officeDocument/2006/relationships/customXml" Target="../ink/ink63.xml"/><Relationship Id="rId164" Type="http://schemas.openxmlformats.org/officeDocument/2006/relationships/customXml" Target="../ink/ink84.xml"/><Relationship Id="rId371" Type="http://schemas.openxmlformats.org/officeDocument/2006/relationships/customXml" Target="../ink/ink188.xml"/><Relationship Id="rId427" Type="http://schemas.openxmlformats.org/officeDocument/2006/relationships/customXml" Target="../ink/ink216.xml"/><Relationship Id="rId469" Type="http://schemas.openxmlformats.org/officeDocument/2006/relationships/customXml" Target="../ink/ink237.xml"/><Relationship Id="rId26" Type="http://schemas.openxmlformats.org/officeDocument/2006/relationships/customXml" Target="../ink/ink15.xml"/><Relationship Id="rId231" Type="http://schemas.openxmlformats.org/officeDocument/2006/relationships/image" Target="../media/image117.png"/><Relationship Id="rId273" Type="http://schemas.openxmlformats.org/officeDocument/2006/relationships/customXml" Target="../ink/ink139.xml"/><Relationship Id="rId329" Type="http://schemas.openxmlformats.org/officeDocument/2006/relationships/customXml" Target="../ink/ink167.xml"/><Relationship Id="rId480" Type="http://schemas.openxmlformats.org/officeDocument/2006/relationships/image" Target="../media/image241.png"/><Relationship Id="rId68" Type="http://schemas.openxmlformats.org/officeDocument/2006/relationships/customXml" Target="../ink/ink36.xml"/><Relationship Id="rId133" Type="http://schemas.openxmlformats.org/officeDocument/2006/relationships/image" Target="../media/image68.png"/><Relationship Id="rId175" Type="http://schemas.openxmlformats.org/officeDocument/2006/relationships/image" Target="../media/image89.png"/><Relationship Id="rId340" Type="http://schemas.openxmlformats.org/officeDocument/2006/relationships/image" Target="../media/image171.png"/><Relationship Id="rId200" Type="http://schemas.openxmlformats.org/officeDocument/2006/relationships/customXml" Target="../ink/ink102.xml"/><Relationship Id="rId382" Type="http://schemas.openxmlformats.org/officeDocument/2006/relationships/image" Target="../media/image192.png"/><Relationship Id="rId438" Type="http://schemas.openxmlformats.org/officeDocument/2006/relationships/image" Target="../media/image220.png"/><Relationship Id="rId242" Type="http://schemas.openxmlformats.org/officeDocument/2006/relationships/customXml" Target="../ink/ink123.xml"/><Relationship Id="rId284" Type="http://schemas.openxmlformats.org/officeDocument/2006/relationships/image" Target="../media/image143.png"/><Relationship Id="rId491" Type="http://schemas.openxmlformats.org/officeDocument/2006/relationships/customXml" Target="../ink/ink248.xml"/><Relationship Id="rId505" Type="http://schemas.openxmlformats.org/officeDocument/2006/relationships/customXml" Target="../ink/ink255.xml"/><Relationship Id="rId37" Type="http://schemas.openxmlformats.org/officeDocument/2006/relationships/image" Target="../media/image20.png"/><Relationship Id="rId79" Type="http://schemas.openxmlformats.org/officeDocument/2006/relationships/image" Target="../media/image41.png"/><Relationship Id="rId102" Type="http://schemas.openxmlformats.org/officeDocument/2006/relationships/customXml" Target="../ink/ink53.xml"/><Relationship Id="rId144" Type="http://schemas.openxmlformats.org/officeDocument/2006/relationships/customXml" Target="../ink/ink74.xml"/><Relationship Id="rId90" Type="http://schemas.openxmlformats.org/officeDocument/2006/relationships/customXml" Target="../ink/ink47.xml"/><Relationship Id="rId186" Type="http://schemas.openxmlformats.org/officeDocument/2006/relationships/customXml" Target="../ink/ink95.xml"/><Relationship Id="rId351" Type="http://schemas.openxmlformats.org/officeDocument/2006/relationships/customXml" Target="../ink/ink178.xml"/><Relationship Id="rId393" Type="http://schemas.openxmlformats.org/officeDocument/2006/relationships/customXml" Target="../ink/ink199.xml"/><Relationship Id="rId407" Type="http://schemas.openxmlformats.org/officeDocument/2006/relationships/customXml" Target="../ink/ink206.xml"/><Relationship Id="rId449" Type="http://schemas.openxmlformats.org/officeDocument/2006/relationships/customXml" Target="../ink/ink227.xml"/><Relationship Id="rId211" Type="http://schemas.openxmlformats.org/officeDocument/2006/relationships/image" Target="../media/image107.png"/><Relationship Id="rId253" Type="http://schemas.openxmlformats.org/officeDocument/2006/relationships/customXml" Target="../ink/ink129.xml"/><Relationship Id="rId295" Type="http://schemas.openxmlformats.org/officeDocument/2006/relationships/customXml" Target="../ink/ink150.xml"/><Relationship Id="rId309" Type="http://schemas.openxmlformats.org/officeDocument/2006/relationships/customXml" Target="../ink/ink157.xml"/><Relationship Id="rId460" Type="http://schemas.openxmlformats.org/officeDocument/2006/relationships/image" Target="../media/image231.png"/><Relationship Id="rId516" Type="http://schemas.openxmlformats.org/officeDocument/2006/relationships/image" Target="../media/image259.png"/><Relationship Id="rId48" Type="http://schemas.openxmlformats.org/officeDocument/2006/relationships/customXml" Target="../ink/ink26.xml"/><Relationship Id="rId113" Type="http://schemas.openxmlformats.org/officeDocument/2006/relationships/image" Target="../media/image58.png"/><Relationship Id="rId320" Type="http://schemas.openxmlformats.org/officeDocument/2006/relationships/image" Target="../media/image161.png"/><Relationship Id="rId155" Type="http://schemas.openxmlformats.org/officeDocument/2006/relationships/image" Target="../media/image79.png"/><Relationship Id="rId197" Type="http://schemas.openxmlformats.org/officeDocument/2006/relationships/image" Target="../media/image100.png"/><Relationship Id="rId362" Type="http://schemas.openxmlformats.org/officeDocument/2006/relationships/image" Target="../media/image182.png"/><Relationship Id="rId418" Type="http://schemas.openxmlformats.org/officeDocument/2006/relationships/image" Target="../media/image210.png"/><Relationship Id="rId222" Type="http://schemas.openxmlformats.org/officeDocument/2006/relationships/customXml" Target="../ink/ink113.xml"/><Relationship Id="rId264" Type="http://schemas.openxmlformats.org/officeDocument/2006/relationships/image" Target="../media/image133.png"/><Relationship Id="rId471" Type="http://schemas.openxmlformats.org/officeDocument/2006/relationships/customXml" Target="../ink/ink238.xml"/><Relationship Id="rId17" Type="http://schemas.openxmlformats.org/officeDocument/2006/relationships/image" Target="../media/image10.png"/><Relationship Id="rId59" Type="http://schemas.openxmlformats.org/officeDocument/2006/relationships/image" Target="../media/image31.png"/><Relationship Id="rId124" Type="http://schemas.openxmlformats.org/officeDocument/2006/relationships/customXml" Target="../ink/ink64.xml"/><Relationship Id="rId70" Type="http://schemas.openxmlformats.org/officeDocument/2006/relationships/customXml" Target="../ink/ink37.xml"/><Relationship Id="rId166" Type="http://schemas.openxmlformats.org/officeDocument/2006/relationships/customXml" Target="../ink/ink85.xml"/><Relationship Id="rId331" Type="http://schemas.openxmlformats.org/officeDocument/2006/relationships/customXml" Target="../ink/ink168.xml"/><Relationship Id="rId373" Type="http://schemas.openxmlformats.org/officeDocument/2006/relationships/customXml" Target="../ink/ink189.xml"/><Relationship Id="rId429" Type="http://schemas.openxmlformats.org/officeDocument/2006/relationships/customXml" Target="../ink/ink217.xml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118.png"/><Relationship Id="rId440" Type="http://schemas.openxmlformats.org/officeDocument/2006/relationships/image" Target="../media/image221.png"/><Relationship Id="rId28" Type="http://schemas.openxmlformats.org/officeDocument/2006/relationships/customXml" Target="../ink/ink16.xml"/><Relationship Id="rId275" Type="http://schemas.openxmlformats.org/officeDocument/2006/relationships/customXml" Target="../ink/ink140.xml"/><Relationship Id="rId300" Type="http://schemas.openxmlformats.org/officeDocument/2006/relationships/image" Target="../media/image151.png"/><Relationship Id="rId482" Type="http://schemas.openxmlformats.org/officeDocument/2006/relationships/image" Target="../media/image242.png"/><Relationship Id="rId81" Type="http://schemas.openxmlformats.org/officeDocument/2006/relationships/image" Target="../media/image42.png"/><Relationship Id="rId135" Type="http://schemas.openxmlformats.org/officeDocument/2006/relationships/image" Target="../media/image69.png"/><Relationship Id="rId177" Type="http://schemas.openxmlformats.org/officeDocument/2006/relationships/image" Target="../media/image90.png"/><Relationship Id="rId342" Type="http://schemas.openxmlformats.org/officeDocument/2006/relationships/image" Target="../media/image172.png"/><Relationship Id="rId384" Type="http://schemas.openxmlformats.org/officeDocument/2006/relationships/image" Target="../media/image193.png"/><Relationship Id="rId202" Type="http://schemas.openxmlformats.org/officeDocument/2006/relationships/customXml" Target="../ink/ink103.xml"/><Relationship Id="rId244" Type="http://schemas.openxmlformats.org/officeDocument/2006/relationships/customXml" Target="../ink/ink124.xml"/><Relationship Id="rId39" Type="http://schemas.openxmlformats.org/officeDocument/2006/relationships/image" Target="../media/image21.png"/><Relationship Id="rId286" Type="http://schemas.openxmlformats.org/officeDocument/2006/relationships/image" Target="../media/image144.png"/><Relationship Id="rId451" Type="http://schemas.openxmlformats.org/officeDocument/2006/relationships/customXml" Target="../ink/ink228.xml"/><Relationship Id="rId493" Type="http://schemas.openxmlformats.org/officeDocument/2006/relationships/customXml" Target="../ink/ink249.xml"/><Relationship Id="rId507" Type="http://schemas.openxmlformats.org/officeDocument/2006/relationships/customXml" Target="../ink/ink256.xml"/><Relationship Id="rId50" Type="http://schemas.openxmlformats.org/officeDocument/2006/relationships/customXml" Target="../ink/ink27.xml"/><Relationship Id="rId104" Type="http://schemas.openxmlformats.org/officeDocument/2006/relationships/customXml" Target="../ink/ink54.xml"/><Relationship Id="rId146" Type="http://schemas.openxmlformats.org/officeDocument/2006/relationships/customXml" Target="../ink/ink75.xml"/><Relationship Id="rId188" Type="http://schemas.openxmlformats.org/officeDocument/2006/relationships/customXml" Target="../ink/ink96.xml"/><Relationship Id="rId311" Type="http://schemas.openxmlformats.org/officeDocument/2006/relationships/customXml" Target="../ink/ink158.xml"/><Relationship Id="rId353" Type="http://schemas.openxmlformats.org/officeDocument/2006/relationships/customXml" Target="../ink/ink179.xml"/><Relationship Id="rId395" Type="http://schemas.openxmlformats.org/officeDocument/2006/relationships/customXml" Target="../ink/ink200.xml"/><Relationship Id="rId409" Type="http://schemas.openxmlformats.org/officeDocument/2006/relationships/customXml" Target="../ink/ink207.xml"/><Relationship Id="rId92" Type="http://schemas.openxmlformats.org/officeDocument/2006/relationships/customXml" Target="../ink/ink48.xml"/><Relationship Id="rId213" Type="http://schemas.openxmlformats.org/officeDocument/2006/relationships/image" Target="../media/image108.png"/><Relationship Id="rId420" Type="http://schemas.openxmlformats.org/officeDocument/2006/relationships/image" Target="../media/image211.png"/><Relationship Id="rId255" Type="http://schemas.openxmlformats.org/officeDocument/2006/relationships/customXml" Target="../ink/ink130.xml"/><Relationship Id="rId297" Type="http://schemas.openxmlformats.org/officeDocument/2006/relationships/customXml" Target="../ink/ink151.xml"/><Relationship Id="rId462" Type="http://schemas.openxmlformats.org/officeDocument/2006/relationships/image" Target="../media/image232.png"/><Relationship Id="rId518" Type="http://schemas.openxmlformats.org/officeDocument/2006/relationships/image" Target="../media/image260.png"/><Relationship Id="rId115" Type="http://schemas.openxmlformats.org/officeDocument/2006/relationships/image" Target="../media/image59.png"/><Relationship Id="rId157" Type="http://schemas.openxmlformats.org/officeDocument/2006/relationships/image" Target="../media/image80.png"/><Relationship Id="rId322" Type="http://schemas.openxmlformats.org/officeDocument/2006/relationships/image" Target="../media/image162.png"/><Relationship Id="rId364" Type="http://schemas.openxmlformats.org/officeDocument/2006/relationships/image" Target="../media/image183.png"/><Relationship Id="rId61" Type="http://schemas.openxmlformats.org/officeDocument/2006/relationships/image" Target="../media/image32.png"/><Relationship Id="rId199" Type="http://schemas.openxmlformats.org/officeDocument/2006/relationships/image" Target="../media/image101.png"/><Relationship Id="rId19" Type="http://schemas.openxmlformats.org/officeDocument/2006/relationships/image" Target="../media/image11.png"/><Relationship Id="rId224" Type="http://schemas.openxmlformats.org/officeDocument/2006/relationships/customXml" Target="../ink/ink114.xml"/><Relationship Id="rId266" Type="http://schemas.openxmlformats.org/officeDocument/2006/relationships/image" Target="../media/image134.png"/><Relationship Id="rId431" Type="http://schemas.openxmlformats.org/officeDocument/2006/relationships/customXml" Target="../ink/ink218.xml"/><Relationship Id="rId473" Type="http://schemas.openxmlformats.org/officeDocument/2006/relationships/customXml" Target="../ink/ink239.xml"/><Relationship Id="rId30" Type="http://schemas.openxmlformats.org/officeDocument/2006/relationships/customXml" Target="../ink/ink17.xml"/><Relationship Id="rId126" Type="http://schemas.openxmlformats.org/officeDocument/2006/relationships/customXml" Target="../ink/ink65.xml"/><Relationship Id="rId168" Type="http://schemas.openxmlformats.org/officeDocument/2006/relationships/customXml" Target="../ink/ink86.xml"/><Relationship Id="rId333" Type="http://schemas.openxmlformats.org/officeDocument/2006/relationships/customXml" Target="../ink/ink169.xml"/><Relationship Id="rId72" Type="http://schemas.openxmlformats.org/officeDocument/2006/relationships/customXml" Target="../ink/ink38.xml"/><Relationship Id="rId375" Type="http://schemas.openxmlformats.org/officeDocument/2006/relationships/customXml" Target="../ink/ink190.xml"/><Relationship Id="rId3" Type="http://schemas.openxmlformats.org/officeDocument/2006/relationships/image" Target="../media/image3.png"/><Relationship Id="rId235" Type="http://schemas.openxmlformats.org/officeDocument/2006/relationships/image" Target="../media/image119.png"/><Relationship Id="rId277" Type="http://schemas.openxmlformats.org/officeDocument/2006/relationships/customXml" Target="../ink/ink141.xml"/><Relationship Id="rId400" Type="http://schemas.openxmlformats.org/officeDocument/2006/relationships/image" Target="../media/image201.png"/><Relationship Id="rId442" Type="http://schemas.openxmlformats.org/officeDocument/2006/relationships/image" Target="../media/image222.png"/><Relationship Id="rId484" Type="http://schemas.openxmlformats.org/officeDocument/2006/relationships/image" Target="../media/image243.png"/><Relationship Id="rId137" Type="http://schemas.openxmlformats.org/officeDocument/2006/relationships/image" Target="../media/image70.png"/><Relationship Id="rId302" Type="http://schemas.openxmlformats.org/officeDocument/2006/relationships/image" Target="../media/image152.png"/><Relationship Id="rId344" Type="http://schemas.openxmlformats.org/officeDocument/2006/relationships/image" Target="../media/image173.png"/><Relationship Id="rId41" Type="http://schemas.openxmlformats.org/officeDocument/2006/relationships/image" Target="../media/image22.png"/><Relationship Id="rId83" Type="http://schemas.openxmlformats.org/officeDocument/2006/relationships/image" Target="../media/image43.png"/><Relationship Id="rId179" Type="http://schemas.openxmlformats.org/officeDocument/2006/relationships/image" Target="../media/image91.png"/><Relationship Id="rId386" Type="http://schemas.openxmlformats.org/officeDocument/2006/relationships/image" Target="../media/image194.png"/><Relationship Id="rId190" Type="http://schemas.openxmlformats.org/officeDocument/2006/relationships/customXml" Target="../ink/ink97.xml"/><Relationship Id="rId204" Type="http://schemas.openxmlformats.org/officeDocument/2006/relationships/customXml" Target="../ink/ink104.xml"/><Relationship Id="rId246" Type="http://schemas.openxmlformats.org/officeDocument/2006/relationships/customXml" Target="../ink/ink125.xml"/><Relationship Id="rId288" Type="http://schemas.openxmlformats.org/officeDocument/2006/relationships/image" Target="../media/image145.png"/><Relationship Id="rId411" Type="http://schemas.openxmlformats.org/officeDocument/2006/relationships/customXml" Target="../ink/ink208.xml"/><Relationship Id="rId453" Type="http://schemas.openxmlformats.org/officeDocument/2006/relationships/customXml" Target="../ink/ink229.xml"/><Relationship Id="rId509" Type="http://schemas.openxmlformats.org/officeDocument/2006/relationships/customXml" Target="../ink/ink257.xml"/><Relationship Id="rId106" Type="http://schemas.openxmlformats.org/officeDocument/2006/relationships/customXml" Target="../ink/ink55.xml"/><Relationship Id="rId313" Type="http://schemas.openxmlformats.org/officeDocument/2006/relationships/customXml" Target="../ink/ink159.xml"/><Relationship Id="rId495" Type="http://schemas.openxmlformats.org/officeDocument/2006/relationships/customXml" Target="../ink/ink250.xml"/><Relationship Id="rId10" Type="http://schemas.openxmlformats.org/officeDocument/2006/relationships/customXml" Target="../ink/ink7.xml"/><Relationship Id="rId52" Type="http://schemas.openxmlformats.org/officeDocument/2006/relationships/customXml" Target="../ink/ink28.xml"/><Relationship Id="rId94" Type="http://schemas.openxmlformats.org/officeDocument/2006/relationships/customXml" Target="../ink/ink49.xml"/><Relationship Id="rId148" Type="http://schemas.openxmlformats.org/officeDocument/2006/relationships/customXml" Target="../ink/ink76.xml"/><Relationship Id="rId355" Type="http://schemas.openxmlformats.org/officeDocument/2006/relationships/customXml" Target="../ink/ink180.xml"/><Relationship Id="rId397" Type="http://schemas.openxmlformats.org/officeDocument/2006/relationships/customXml" Target="../ink/ink201.xml"/><Relationship Id="rId215" Type="http://schemas.openxmlformats.org/officeDocument/2006/relationships/image" Target="../media/image109.png"/><Relationship Id="rId257" Type="http://schemas.openxmlformats.org/officeDocument/2006/relationships/customXml" Target="../ink/ink131.xml"/><Relationship Id="rId422" Type="http://schemas.openxmlformats.org/officeDocument/2006/relationships/image" Target="../media/image212.png"/><Relationship Id="rId464" Type="http://schemas.openxmlformats.org/officeDocument/2006/relationships/image" Target="../media/image233.png"/><Relationship Id="rId299" Type="http://schemas.openxmlformats.org/officeDocument/2006/relationships/customXml" Target="../ink/ink152.xml"/><Relationship Id="rId63" Type="http://schemas.openxmlformats.org/officeDocument/2006/relationships/image" Target="../media/image33.png"/><Relationship Id="rId159" Type="http://schemas.openxmlformats.org/officeDocument/2006/relationships/image" Target="../media/image81.png"/><Relationship Id="rId366" Type="http://schemas.openxmlformats.org/officeDocument/2006/relationships/image" Target="../media/image18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66468-43C3-457B-8DAE-DBC5C81B0E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MSI based Sequential Circuit</a:t>
            </a:r>
          </a:p>
        </p:txBody>
      </p:sp>
    </p:spTree>
    <p:extLst>
      <p:ext uri="{BB962C8B-B14F-4D97-AF65-F5344CB8AC3E}">
        <p14:creationId xmlns:p14="http://schemas.microsoft.com/office/powerpoint/2010/main" val="375524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D2772F-28F0-4C3F-8036-E18D99E7208F}"/>
                  </a:ext>
                </a:extLst>
              </p14:cNvPr>
              <p14:cNvContentPartPr/>
              <p14:nvPr/>
            </p14:nvContentPartPr>
            <p14:xfrm>
              <a:off x="29880" y="26640"/>
              <a:ext cx="12008160" cy="6691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D2772F-28F0-4C3F-8036-E18D99E720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20" y="17280"/>
                <a:ext cx="12026880" cy="671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2922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5703684-EFE6-4B10-9439-57D0D863D9AC}"/>
                  </a:ext>
                </a:extLst>
              </p14:cNvPr>
              <p14:cNvContentPartPr/>
              <p14:nvPr/>
            </p14:nvContentPartPr>
            <p14:xfrm>
              <a:off x="2304000" y="181080"/>
              <a:ext cx="7156080" cy="5613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5703684-EFE6-4B10-9439-57D0D863D9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94640" y="171720"/>
                <a:ext cx="7174800" cy="563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152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D6A22DD8-1643-46E4-98EA-E2FA0C823E3D}"/>
                  </a:ext>
                </a:extLst>
              </p14:cNvPr>
              <p14:cNvContentPartPr/>
              <p14:nvPr/>
            </p14:nvContentPartPr>
            <p14:xfrm>
              <a:off x="4627120" y="3438307"/>
              <a:ext cx="177120" cy="22176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D6A22DD8-1643-46E4-98EA-E2FA0C823E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18120" y="3429307"/>
                <a:ext cx="19476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2FA160C4-F50B-4A50-9B44-F683151010F3}"/>
                  </a:ext>
                </a:extLst>
              </p14:cNvPr>
              <p14:cNvContentPartPr/>
              <p14:nvPr/>
            </p14:nvContentPartPr>
            <p14:xfrm>
              <a:off x="3049960" y="1052587"/>
              <a:ext cx="103320" cy="6840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2FA160C4-F50B-4A50-9B44-F683151010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40960" y="1043947"/>
                <a:ext cx="12096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2708D4FD-F407-4896-B3C1-34814C2E69C4}"/>
                  </a:ext>
                </a:extLst>
              </p14:cNvPr>
              <p14:cNvContentPartPr/>
              <p14:nvPr/>
            </p14:nvContentPartPr>
            <p14:xfrm>
              <a:off x="2718040" y="1055107"/>
              <a:ext cx="163080" cy="14364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2708D4FD-F407-4896-B3C1-34814C2E69C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09400" y="1046467"/>
                <a:ext cx="18072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CFF09084-68D4-480A-BF17-73CB17C402E1}"/>
                  </a:ext>
                </a:extLst>
              </p14:cNvPr>
              <p14:cNvContentPartPr/>
              <p14:nvPr/>
            </p14:nvContentPartPr>
            <p14:xfrm>
              <a:off x="3814240" y="3502747"/>
              <a:ext cx="13680" cy="28152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CFF09084-68D4-480A-BF17-73CB17C402E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05600" y="3494107"/>
                <a:ext cx="3132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C9A5A605-31BB-43E4-9714-B22B367589E3}"/>
                  </a:ext>
                </a:extLst>
              </p14:cNvPr>
              <p14:cNvContentPartPr/>
              <p14:nvPr/>
            </p14:nvContentPartPr>
            <p14:xfrm>
              <a:off x="5902960" y="3366667"/>
              <a:ext cx="7200" cy="33840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C9A5A605-31BB-43E4-9714-B22B367589E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93960" y="3357667"/>
                <a:ext cx="2484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72D91E65-878A-432D-9A3A-BE96B854C8D6}"/>
                  </a:ext>
                </a:extLst>
              </p14:cNvPr>
              <p14:cNvContentPartPr/>
              <p14:nvPr/>
            </p14:nvContentPartPr>
            <p14:xfrm>
              <a:off x="4808920" y="4893427"/>
              <a:ext cx="22680" cy="18144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72D91E65-878A-432D-9A3A-BE96B854C8D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00280" y="4884787"/>
                <a:ext cx="40320" cy="19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1" name="Group 310">
            <a:extLst>
              <a:ext uri="{FF2B5EF4-FFF2-40B4-BE49-F238E27FC236}">
                <a16:creationId xmlns:a16="http://schemas.microsoft.com/office/drawing/2014/main" id="{59BEADEF-7861-466A-9E56-8EBA6E908847}"/>
              </a:ext>
            </a:extLst>
          </p:cNvPr>
          <p:cNvGrpSpPr/>
          <p:nvPr/>
        </p:nvGrpSpPr>
        <p:grpSpPr>
          <a:xfrm>
            <a:off x="794920" y="275347"/>
            <a:ext cx="11059200" cy="6487560"/>
            <a:chOff x="794920" y="275347"/>
            <a:chExt cx="11059200" cy="648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A86532B-1A7E-42C5-BE78-3F6257A3E334}"/>
                    </a:ext>
                  </a:extLst>
                </p14:cNvPr>
                <p14:cNvContentPartPr/>
                <p14:nvPr/>
              </p14:nvContentPartPr>
              <p14:xfrm>
                <a:off x="1336720" y="3704707"/>
                <a:ext cx="208080" cy="2034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A86532B-1A7E-42C5-BE78-3F6257A3E33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28080" y="3695707"/>
                  <a:ext cx="2257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D8FB0B0-1537-458C-9729-D764F7742073}"/>
                    </a:ext>
                  </a:extLst>
                </p14:cNvPr>
                <p14:cNvContentPartPr/>
                <p14:nvPr/>
              </p14:nvContentPartPr>
              <p14:xfrm>
                <a:off x="1959520" y="3635587"/>
                <a:ext cx="237600" cy="1702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D8FB0B0-1537-458C-9729-D764F774207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50520" y="3626587"/>
                  <a:ext cx="2552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B0B413D-D901-4D2D-94BD-91C436EE68AB}"/>
                    </a:ext>
                  </a:extLst>
                </p14:cNvPr>
                <p14:cNvContentPartPr/>
                <p14:nvPr/>
              </p14:nvContentPartPr>
              <p14:xfrm>
                <a:off x="2620480" y="3600667"/>
                <a:ext cx="230400" cy="1602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B0B413D-D901-4D2D-94BD-91C436EE68A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11480" y="3592027"/>
                  <a:ext cx="2480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251B84E-5BF7-49CB-A62D-53C1CA1DC00F}"/>
                    </a:ext>
                  </a:extLst>
                </p14:cNvPr>
                <p14:cNvContentPartPr/>
                <p14:nvPr/>
              </p14:nvContentPartPr>
              <p14:xfrm>
                <a:off x="2665840" y="4024747"/>
                <a:ext cx="15840" cy="3132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251B84E-5BF7-49CB-A62D-53C1CA1DC00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57200" y="4016107"/>
                  <a:ext cx="3348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1B9325E-405A-4736-818B-7C31F624A4BE}"/>
                    </a:ext>
                  </a:extLst>
                </p14:cNvPr>
                <p14:cNvContentPartPr/>
                <p14:nvPr/>
              </p14:nvContentPartPr>
              <p14:xfrm>
                <a:off x="2372080" y="4536307"/>
                <a:ext cx="247320" cy="1360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1B9325E-405A-4736-818B-7C31F624A4B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63440" y="4527307"/>
                  <a:ext cx="2649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2A0E1CB-7029-4F2D-AD16-89BCA6A50B39}"/>
                    </a:ext>
                  </a:extLst>
                </p14:cNvPr>
                <p14:cNvContentPartPr/>
                <p14:nvPr/>
              </p14:nvContentPartPr>
              <p14:xfrm>
                <a:off x="1359760" y="4300147"/>
                <a:ext cx="241920" cy="1807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2A0E1CB-7029-4F2D-AD16-89BCA6A50B3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351120" y="4291507"/>
                  <a:ext cx="2595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DD9386C-1234-4EDB-9E96-B6EBCBE00CD7}"/>
                    </a:ext>
                  </a:extLst>
                </p14:cNvPr>
                <p14:cNvContentPartPr/>
                <p14:nvPr/>
              </p14:nvContentPartPr>
              <p14:xfrm>
                <a:off x="1910200" y="4212307"/>
                <a:ext cx="189720" cy="1476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DD9386C-1234-4EDB-9E96-B6EBCBE00CD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01560" y="4203667"/>
                  <a:ext cx="2073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9C1C023-1E38-4763-9BCC-8F048A5936F2}"/>
                    </a:ext>
                  </a:extLst>
                </p14:cNvPr>
                <p14:cNvContentPartPr/>
                <p14:nvPr/>
              </p14:nvContentPartPr>
              <p14:xfrm>
                <a:off x="1526080" y="4602547"/>
                <a:ext cx="144720" cy="1645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9C1C023-1E38-4763-9BCC-8F048A5936F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17440" y="4593907"/>
                  <a:ext cx="1623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7CCB1F3-6DD0-4356-A89B-E1CE5034D391}"/>
                    </a:ext>
                  </a:extLst>
                </p14:cNvPr>
                <p14:cNvContentPartPr/>
                <p14:nvPr/>
              </p14:nvContentPartPr>
              <p14:xfrm>
                <a:off x="1914160" y="4527307"/>
                <a:ext cx="20520" cy="2458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7CCB1F3-6DD0-4356-A89B-E1CE5034D39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905520" y="4518667"/>
                  <a:ext cx="381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0250CB8-52B6-470E-AD49-D1C13508BB0D}"/>
                    </a:ext>
                  </a:extLst>
                </p14:cNvPr>
                <p14:cNvContentPartPr/>
                <p14:nvPr/>
              </p14:nvContentPartPr>
              <p14:xfrm>
                <a:off x="1564240" y="4919347"/>
                <a:ext cx="144360" cy="1929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0250CB8-52B6-470E-AD49-D1C13508BB0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555600" y="4910347"/>
                  <a:ext cx="1620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30CBD68-C38B-4596-924D-F666B1CFB302}"/>
                    </a:ext>
                  </a:extLst>
                </p14:cNvPr>
                <p14:cNvContentPartPr/>
                <p14:nvPr/>
              </p14:nvContentPartPr>
              <p14:xfrm>
                <a:off x="1961320" y="4884427"/>
                <a:ext cx="39240" cy="2206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30CBD68-C38B-4596-924D-F666B1CFB30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952320" y="4875427"/>
                  <a:ext cx="568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26F4E21-7A8C-48A3-9062-96AA881C37D7}"/>
                    </a:ext>
                  </a:extLst>
                </p14:cNvPr>
                <p14:cNvContentPartPr/>
                <p14:nvPr/>
              </p14:nvContentPartPr>
              <p14:xfrm>
                <a:off x="2505640" y="4818547"/>
                <a:ext cx="12960" cy="2264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26F4E21-7A8C-48A3-9062-96AA881C37D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496640" y="4809907"/>
                  <a:ext cx="3060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C95F218-23A8-47AE-AAF8-42831D4ACE33}"/>
                    </a:ext>
                  </a:extLst>
                </p14:cNvPr>
                <p14:cNvContentPartPr/>
                <p14:nvPr/>
              </p14:nvContentPartPr>
              <p14:xfrm>
                <a:off x="1640200" y="5275747"/>
                <a:ext cx="15840" cy="2653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C95F218-23A8-47AE-AAF8-42831D4ACE3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631200" y="5266747"/>
                  <a:ext cx="334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E155B7C-E678-4B92-A8FB-8456D11E1274}"/>
                    </a:ext>
                  </a:extLst>
                </p14:cNvPr>
                <p14:cNvContentPartPr/>
                <p14:nvPr/>
              </p14:nvContentPartPr>
              <p14:xfrm>
                <a:off x="1916320" y="5325427"/>
                <a:ext cx="128520" cy="1436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E155B7C-E678-4B92-A8FB-8456D11E127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907320" y="5316427"/>
                  <a:ext cx="1461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3FFA1D7-651B-44E5-9572-9B6680526F0C}"/>
                    </a:ext>
                  </a:extLst>
                </p14:cNvPr>
                <p14:cNvContentPartPr/>
                <p14:nvPr/>
              </p14:nvContentPartPr>
              <p14:xfrm>
                <a:off x="2378200" y="5214547"/>
                <a:ext cx="214920" cy="2012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3FFA1D7-651B-44E5-9572-9B6680526F0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369200" y="5205907"/>
                  <a:ext cx="2325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84311AD-AE5E-46ED-AD4D-062FD0B11834}"/>
                    </a:ext>
                  </a:extLst>
                </p14:cNvPr>
                <p14:cNvContentPartPr/>
                <p14:nvPr/>
              </p14:nvContentPartPr>
              <p14:xfrm>
                <a:off x="8407480" y="321427"/>
                <a:ext cx="259560" cy="2617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84311AD-AE5E-46ED-AD4D-062FD0B1183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398480" y="312427"/>
                  <a:ext cx="27720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2811F11-A5A5-4D2B-A019-D7BEBFCF1267}"/>
                    </a:ext>
                  </a:extLst>
                </p14:cNvPr>
                <p14:cNvContentPartPr/>
                <p14:nvPr/>
              </p14:nvContentPartPr>
              <p14:xfrm>
                <a:off x="9223960" y="319987"/>
                <a:ext cx="16920" cy="3063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2811F11-A5A5-4D2B-A019-D7BEBFCF126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214960" y="310987"/>
                  <a:ext cx="3456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53686C2-1A1B-4236-9880-273DB76F563A}"/>
                    </a:ext>
                  </a:extLst>
                </p14:cNvPr>
                <p14:cNvContentPartPr/>
                <p14:nvPr/>
              </p14:nvContentPartPr>
              <p14:xfrm>
                <a:off x="9222160" y="275347"/>
                <a:ext cx="279360" cy="2268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53686C2-1A1B-4236-9880-273DB76F563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213520" y="266347"/>
                  <a:ext cx="2970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622F879-3328-4A7A-8FDE-9CDDAF1A064E}"/>
                    </a:ext>
                  </a:extLst>
                </p14:cNvPr>
                <p14:cNvContentPartPr/>
                <p14:nvPr/>
              </p14:nvContentPartPr>
              <p14:xfrm>
                <a:off x="10159240" y="313147"/>
                <a:ext cx="287280" cy="3031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622F879-3328-4A7A-8FDE-9CDDAF1A064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150240" y="304147"/>
                  <a:ext cx="30492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6696185-A5FF-4423-AEAB-2D6F401DC2EB}"/>
                    </a:ext>
                  </a:extLst>
                </p14:cNvPr>
                <p14:cNvContentPartPr/>
                <p14:nvPr/>
              </p14:nvContentPartPr>
              <p14:xfrm>
                <a:off x="10519240" y="418627"/>
                <a:ext cx="88920" cy="2052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6696185-A5FF-4423-AEAB-2D6F401DC2E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510240" y="409627"/>
                  <a:ext cx="1065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D043C39-7E2C-443F-8A8F-E4B5E9F4514D}"/>
                    </a:ext>
                  </a:extLst>
                </p14:cNvPr>
                <p14:cNvContentPartPr/>
                <p14:nvPr/>
              </p14:nvContentPartPr>
              <p14:xfrm>
                <a:off x="10455880" y="501787"/>
                <a:ext cx="136080" cy="158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D043C39-7E2C-443F-8A8F-E4B5E9F4514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446880" y="492787"/>
                  <a:ext cx="1537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FC1C193-7543-43B2-B29D-434F4D3E0187}"/>
                    </a:ext>
                  </a:extLst>
                </p14:cNvPr>
                <p14:cNvContentPartPr/>
                <p14:nvPr/>
              </p14:nvContentPartPr>
              <p14:xfrm>
                <a:off x="10644520" y="417907"/>
                <a:ext cx="81000" cy="1875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FC1C193-7543-43B2-B29D-434F4D3E018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635520" y="408907"/>
                  <a:ext cx="986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0F8830C-2333-4A61-A64E-0E7FEF868F8F}"/>
                    </a:ext>
                  </a:extLst>
                </p14:cNvPr>
                <p14:cNvContentPartPr/>
                <p14:nvPr/>
              </p14:nvContentPartPr>
              <p14:xfrm>
                <a:off x="10827040" y="359947"/>
                <a:ext cx="24840" cy="2480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0F8830C-2333-4A61-A64E-0E7FEF868F8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818400" y="351307"/>
                  <a:ext cx="4248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9FFB83F-93D0-4F46-AEED-DC3FED996A7B}"/>
                    </a:ext>
                  </a:extLst>
                </p14:cNvPr>
                <p14:cNvContentPartPr/>
                <p14:nvPr/>
              </p14:nvContentPartPr>
              <p14:xfrm>
                <a:off x="8519800" y="894187"/>
                <a:ext cx="190800" cy="2563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9FFB83F-93D0-4F46-AEED-DC3FED996A7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511160" y="885547"/>
                  <a:ext cx="20844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5733D59-4562-4112-9AB8-BDA48CA1F2A6}"/>
                    </a:ext>
                  </a:extLst>
                </p14:cNvPr>
                <p14:cNvContentPartPr/>
                <p14:nvPr/>
              </p14:nvContentPartPr>
              <p14:xfrm>
                <a:off x="9019480" y="858187"/>
                <a:ext cx="282960" cy="1825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5733D59-4562-4112-9AB8-BDA48CA1F2A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010840" y="849187"/>
                  <a:ext cx="3006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3A4F856-6E0C-4B0D-8C5E-3A990BAFDA5B}"/>
                    </a:ext>
                  </a:extLst>
                </p14:cNvPr>
                <p14:cNvContentPartPr/>
                <p14:nvPr/>
              </p14:nvContentPartPr>
              <p14:xfrm>
                <a:off x="8521960" y="1480267"/>
                <a:ext cx="246240" cy="1868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3A4F856-6E0C-4B0D-8C5E-3A990BAFDA5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513320" y="1471267"/>
                  <a:ext cx="2638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4F1B806-BDBB-4AC5-A93F-EC138FA9CDEB}"/>
                    </a:ext>
                  </a:extLst>
                </p14:cNvPr>
                <p14:cNvContentPartPr/>
                <p14:nvPr/>
              </p14:nvContentPartPr>
              <p14:xfrm>
                <a:off x="9200200" y="1309627"/>
                <a:ext cx="33120" cy="3855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4F1B806-BDBB-4AC5-A93F-EC138FA9CDE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191200" y="1300987"/>
                  <a:ext cx="5076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0892BFA-3F7C-4C2E-8302-95BD8819E80B}"/>
                    </a:ext>
                  </a:extLst>
                </p14:cNvPr>
                <p14:cNvContentPartPr/>
                <p14:nvPr/>
              </p14:nvContentPartPr>
              <p14:xfrm>
                <a:off x="8526640" y="1906867"/>
                <a:ext cx="124920" cy="3870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0892BFA-3F7C-4C2E-8302-95BD8819E80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518000" y="1898227"/>
                  <a:ext cx="14256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C4AF501-50ED-4DC0-A8AB-CA9E80405E88}"/>
                    </a:ext>
                  </a:extLst>
                </p14:cNvPr>
                <p14:cNvContentPartPr/>
                <p14:nvPr/>
              </p14:nvContentPartPr>
              <p14:xfrm>
                <a:off x="8989960" y="1892107"/>
                <a:ext cx="265320" cy="2404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C4AF501-50ED-4DC0-A8AB-CA9E80405E8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80960" y="1883467"/>
                  <a:ext cx="2829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2A8DB68-9BEB-435F-99D3-E7040136AC3A}"/>
                    </a:ext>
                  </a:extLst>
                </p14:cNvPr>
                <p14:cNvContentPartPr/>
                <p14:nvPr/>
              </p14:nvContentPartPr>
              <p14:xfrm>
                <a:off x="8740120" y="2476747"/>
                <a:ext cx="67320" cy="3236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2A8DB68-9BEB-435F-99D3-E7040136AC3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731120" y="2467747"/>
                  <a:ext cx="8496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512E9FB-6B6A-44C4-8238-8207816881F9}"/>
                    </a:ext>
                  </a:extLst>
                </p14:cNvPr>
                <p14:cNvContentPartPr/>
                <p14:nvPr/>
              </p14:nvContentPartPr>
              <p14:xfrm>
                <a:off x="9246280" y="2330227"/>
                <a:ext cx="45720" cy="3391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512E9FB-6B6A-44C4-8238-8207816881F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237640" y="2321587"/>
                  <a:ext cx="633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B1B712A-4BD5-4B72-8566-93518522AAF3}"/>
                    </a:ext>
                  </a:extLst>
                </p14:cNvPr>
                <p14:cNvContentPartPr/>
                <p14:nvPr/>
              </p14:nvContentPartPr>
              <p14:xfrm>
                <a:off x="10496920" y="754507"/>
                <a:ext cx="4680" cy="165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B1B712A-4BD5-4B72-8566-93518522AAF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487920" y="745867"/>
                  <a:ext cx="223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D5E511B-D480-4E3B-890E-B0920A230607}"/>
                    </a:ext>
                  </a:extLst>
                </p14:cNvPr>
                <p14:cNvContentPartPr/>
                <p14:nvPr/>
              </p14:nvContentPartPr>
              <p14:xfrm>
                <a:off x="10438600" y="736147"/>
                <a:ext cx="262800" cy="2548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D5E511B-D480-4E3B-890E-B0920A23060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429600" y="727507"/>
                  <a:ext cx="28044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A0E6282-1A8A-43BC-8ACF-4A7F692B7CA8}"/>
                    </a:ext>
                  </a:extLst>
                </p14:cNvPr>
                <p14:cNvContentPartPr/>
                <p14:nvPr/>
              </p14:nvContentPartPr>
              <p14:xfrm>
                <a:off x="10744960" y="858187"/>
                <a:ext cx="118800" cy="1990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A0E6282-1A8A-43BC-8ACF-4A7F692B7CA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736320" y="849187"/>
                  <a:ext cx="1364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E67E5C0-EE16-4634-894C-9C761DBB868B}"/>
                    </a:ext>
                  </a:extLst>
                </p14:cNvPr>
                <p14:cNvContentPartPr/>
                <p14:nvPr/>
              </p14:nvContentPartPr>
              <p14:xfrm>
                <a:off x="10731640" y="973387"/>
                <a:ext cx="115920" cy="165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E67E5C0-EE16-4634-894C-9C761DBB868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723000" y="964747"/>
                  <a:ext cx="1335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3B82619-A575-425A-932D-C5F06A62AF37}"/>
                    </a:ext>
                  </a:extLst>
                </p14:cNvPr>
                <p14:cNvContentPartPr/>
                <p14:nvPr/>
              </p14:nvContentPartPr>
              <p14:xfrm>
                <a:off x="10464880" y="1308187"/>
                <a:ext cx="211320" cy="1868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3B82619-A575-425A-932D-C5F06A62AF3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455880" y="1299547"/>
                  <a:ext cx="2289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F46E4D1-4957-4530-8C85-F9B35A166983}"/>
                    </a:ext>
                  </a:extLst>
                </p14:cNvPr>
                <p14:cNvContentPartPr/>
                <p14:nvPr/>
              </p14:nvContentPartPr>
              <p14:xfrm>
                <a:off x="10558480" y="1702387"/>
                <a:ext cx="10440" cy="3222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F46E4D1-4957-4530-8C85-F9B35A16698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549480" y="1693387"/>
                  <a:ext cx="2808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5C3CC39-0FBF-4461-82F2-150C9A663A61}"/>
                    </a:ext>
                  </a:extLst>
                </p14:cNvPr>
                <p14:cNvContentPartPr/>
                <p14:nvPr/>
              </p14:nvContentPartPr>
              <p14:xfrm>
                <a:off x="10462000" y="2316187"/>
                <a:ext cx="119880" cy="2275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5C3CC39-0FBF-4461-82F2-150C9A663A6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453360" y="2307187"/>
                  <a:ext cx="1375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0D60173-3FE5-4006-9022-AD5DCF2B869E}"/>
                    </a:ext>
                  </a:extLst>
                </p14:cNvPr>
                <p14:cNvContentPartPr/>
                <p14:nvPr/>
              </p14:nvContentPartPr>
              <p14:xfrm>
                <a:off x="10469920" y="2291347"/>
                <a:ext cx="187560" cy="2134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0D60173-3FE5-4006-9022-AD5DCF2B869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461280" y="2282707"/>
                  <a:ext cx="2052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7959C90-19C6-42AD-BCB7-85EF6D81019E}"/>
                    </a:ext>
                  </a:extLst>
                </p14:cNvPr>
                <p14:cNvContentPartPr/>
                <p14:nvPr/>
              </p14:nvContentPartPr>
              <p14:xfrm>
                <a:off x="10697800" y="2333827"/>
                <a:ext cx="149760" cy="1789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7959C90-19C6-42AD-BCB7-85EF6D81019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689160" y="2324827"/>
                  <a:ext cx="1674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0053628-BF99-48D8-8675-A74D29288FC3}"/>
                    </a:ext>
                  </a:extLst>
                </p14:cNvPr>
                <p14:cNvContentPartPr/>
                <p14:nvPr/>
              </p14:nvContentPartPr>
              <p14:xfrm>
                <a:off x="10834600" y="2114227"/>
                <a:ext cx="568800" cy="6213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0053628-BF99-48D8-8675-A74D29288FC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825600" y="2105587"/>
                  <a:ext cx="586440" cy="63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A80D876-4C6B-473D-952C-10AD4575E94A}"/>
                    </a:ext>
                  </a:extLst>
                </p14:cNvPr>
                <p14:cNvContentPartPr/>
                <p14:nvPr/>
              </p14:nvContentPartPr>
              <p14:xfrm>
                <a:off x="11382520" y="2235547"/>
                <a:ext cx="17640" cy="205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A80D876-4C6B-473D-952C-10AD4575E94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373880" y="2226907"/>
                  <a:ext cx="352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318F4F6-C958-4F18-8A67-7F4790F6A9CE}"/>
                    </a:ext>
                  </a:extLst>
                </p14:cNvPr>
                <p14:cNvContentPartPr/>
                <p14:nvPr/>
              </p14:nvContentPartPr>
              <p14:xfrm>
                <a:off x="11392960" y="2357227"/>
                <a:ext cx="228600" cy="2001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318F4F6-C958-4F18-8A67-7F4790F6A9C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384320" y="2348227"/>
                  <a:ext cx="2462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A3D5D54-889A-451D-B709-CCD11936DCA7}"/>
                    </a:ext>
                  </a:extLst>
                </p14:cNvPr>
                <p14:cNvContentPartPr/>
                <p14:nvPr/>
              </p14:nvContentPartPr>
              <p14:xfrm>
                <a:off x="11590600" y="2388187"/>
                <a:ext cx="82440" cy="118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A3D5D54-889A-451D-B709-CCD11936DCA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581960" y="2379187"/>
                  <a:ext cx="1000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9163E63-A8D5-4A20-B99D-FD06C595258C}"/>
                    </a:ext>
                  </a:extLst>
                </p14:cNvPr>
                <p14:cNvContentPartPr/>
                <p14:nvPr/>
              </p14:nvContentPartPr>
              <p14:xfrm>
                <a:off x="9055840" y="4210507"/>
                <a:ext cx="197280" cy="1947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9163E63-A8D5-4A20-B99D-FD06C595258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047200" y="4201867"/>
                  <a:ext cx="2149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5065A73-F63C-49EF-AE28-3EC714DC91D7}"/>
                    </a:ext>
                  </a:extLst>
                </p14:cNvPr>
                <p14:cNvContentPartPr/>
                <p14:nvPr/>
              </p14:nvContentPartPr>
              <p14:xfrm>
                <a:off x="9645880" y="4097107"/>
                <a:ext cx="64440" cy="3492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5065A73-F63C-49EF-AE28-3EC714DC91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637240" y="4088467"/>
                  <a:ext cx="8208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6BDD821E-FCBD-46DF-9799-F8039ECC4669}"/>
                    </a:ext>
                  </a:extLst>
                </p14:cNvPr>
                <p14:cNvContentPartPr/>
                <p14:nvPr/>
              </p14:nvContentPartPr>
              <p14:xfrm>
                <a:off x="9127480" y="4687867"/>
                <a:ext cx="81000" cy="3132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6BDD821E-FCBD-46DF-9799-F8039ECC466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118840" y="4678867"/>
                  <a:ext cx="9864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C66495FA-F538-4A4B-8A56-9708E313C206}"/>
                    </a:ext>
                  </a:extLst>
                </p14:cNvPr>
                <p14:cNvContentPartPr/>
                <p14:nvPr/>
              </p14:nvContentPartPr>
              <p14:xfrm>
                <a:off x="9587560" y="4699387"/>
                <a:ext cx="167040" cy="2080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C66495FA-F538-4A4B-8A56-9708E313C20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578920" y="4690387"/>
                  <a:ext cx="1846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A646D5F-FE97-4CAB-9A4C-C0F7EE960844}"/>
                    </a:ext>
                  </a:extLst>
                </p14:cNvPr>
                <p14:cNvContentPartPr/>
                <p14:nvPr/>
              </p14:nvContentPartPr>
              <p14:xfrm>
                <a:off x="9270760" y="5180347"/>
                <a:ext cx="100440" cy="3171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A646D5F-FE97-4CAB-9A4C-C0F7EE96084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261760" y="5171707"/>
                  <a:ext cx="11808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3D44F6B-7DBE-4585-974D-2BC37E3EC4FA}"/>
                    </a:ext>
                  </a:extLst>
                </p14:cNvPr>
                <p14:cNvContentPartPr/>
                <p14:nvPr/>
              </p14:nvContentPartPr>
              <p14:xfrm>
                <a:off x="9694480" y="5072347"/>
                <a:ext cx="50400" cy="3405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3D44F6B-7DBE-4585-974D-2BC37E3EC4F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685480" y="5063347"/>
                  <a:ext cx="6804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3620C25-21D0-4DBF-ABF7-04AC3F429BA3}"/>
                    </a:ext>
                  </a:extLst>
                </p14:cNvPr>
                <p14:cNvContentPartPr/>
                <p14:nvPr/>
              </p14:nvContentPartPr>
              <p14:xfrm>
                <a:off x="1321240" y="3032227"/>
                <a:ext cx="156600" cy="3916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3620C25-21D0-4DBF-ABF7-04AC3F429BA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312600" y="3023587"/>
                  <a:ext cx="17424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6073026-0F6C-4D6C-A729-4920AEA0ED0E}"/>
                    </a:ext>
                  </a:extLst>
                </p14:cNvPr>
                <p14:cNvContentPartPr/>
                <p14:nvPr/>
              </p14:nvContentPartPr>
              <p14:xfrm>
                <a:off x="1333480" y="3175867"/>
                <a:ext cx="163080" cy="424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6073026-0F6C-4D6C-A729-4920AEA0ED0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324480" y="3167227"/>
                  <a:ext cx="1807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E2374F5-461E-4C04-B245-F53650D4BF1B}"/>
                    </a:ext>
                  </a:extLst>
                </p14:cNvPr>
                <p14:cNvContentPartPr/>
                <p14:nvPr/>
              </p14:nvContentPartPr>
              <p14:xfrm>
                <a:off x="2076880" y="3017467"/>
                <a:ext cx="21240" cy="2379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E2374F5-461E-4C04-B245-F53650D4BF1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067880" y="3008827"/>
                  <a:ext cx="388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FC24EE6-B52F-42CA-AD7D-E472D61DA3E1}"/>
                    </a:ext>
                  </a:extLst>
                </p14:cNvPr>
                <p14:cNvContentPartPr/>
                <p14:nvPr/>
              </p14:nvContentPartPr>
              <p14:xfrm>
                <a:off x="2044120" y="2977867"/>
                <a:ext cx="163080" cy="3218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FC24EE6-B52F-42CA-AD7D-E472D61DA3E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035120" y="2968867"/>
                  <a:ext cx="18072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3C249EA-B2EC-45BB-8371-854559C566F3}"/>
                    </a:ext>
                  </a:extLst>
                </p14:cNvPr>
                <p14:cNvContentPartPr/>
                <p14:nvPr/>
              </p14:nvContentPartPr>
              <p14:xfrm>
                <a:off x="2732080" y="3026827"/>
                <a:ext cx="290880" cy="3366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3C249EA-B2EC-45BB-8371-854559C566F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723080" y="3017827"/>
                  <a:ext cx="30852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689B00A-B206-4975-A046-CE0DC377123A}"/>
                    </a:ext>
                  </a:extLst>
                </p14:cNvPr>
                <p14:cNvContentPartPr/>
                <p14:nvPr/>
              </p14:nvContentPartPr>
              <p14:xfrm>
                <a:off x="6100600" y="1533907"/>
                <a:ext cx="3960" cy="1051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689B00A-B206-4975-A046-CE0DC377123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091600" y="1524907"/>
                  <a:ext cx="216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2140D6A-B0E6-4766-8848-CC8DD92927DC}"/>
                    </a:ext>
                  </a:extLst>
                </p14:cNvPr>
                <p14:cNvContentPartPr/>
                <p14:nvPr/>
              </p14:nvContentPartPr>
              <p14:xfrm>
                <a:off x="1562440" y="935227"/>
                <a:ext cx="463320" cy="27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2140D6A-B0E6-4766-8848-CC8DD92927D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553440" y="926227"/>
                  <a:ext cx="4809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9A66C41-D050-49CF-92B3-682F4563D407}"/>
                    </a:ext>
                  </a:extLst>
                </p14:cNvPr>
                <p14:cNvContentPartPr/>
                <p14:nvPr/>
              </p14:nvContentPartPr>
              <p14:xfrm>
                <a:off x="1967080" y="873307"/>
                <a:ext cx="120960" cy="2894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9A66C41-D050-49CF-92B3-682F4563D40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958440" y="864667"/>
                  <a:ext cx="1386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8A85ED5-E7B2-4D21-9FBD-D5135D1AC55F}"/>
                    </a:ext>
                  </a:extLst>
                </p14:cNvPr>
                <p14:cNvContentPartPr/>
                <p14:nvPr/>
              </p14:nvContentPartPr>
              <p14:xfrm>
                <a:off x="2079040" y="798427"/>
                <a:ext cx="148680" cy="5194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8A85ED5-E7B2-4D21-9FBD-D5135D1AC55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070400" y="789427"/>
                  <a:ext cx="16632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E857C3C-B716-47F4-8349-573D59B4AD14}"/>
                    </a:ext>
                  </a:extLst>
                </p14:cNvPr>
                <p14:cNvContentPartPr/>
                <p14:nvPr/>
              </p14:nvContentPartPr>
              <p14:xfrm>
                <a:off x="2083000" y="730747"/>
                <a:ext cx="759240" cy="427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E857C3C-B716-47F4-8349-573D59B4AD1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074000" y="721747"/>
                  <a:ext cx="77688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D7DF399-E3CE-4D58-BE9C-905F431B4DB7}"/>
                    </a:ext>
                  </a:extLst>
                </p14:cNvPr>
                <p14:cNvContentPartPr/>
                <p14:nvPr/>
              </p14:nvContentPartPr>
              <p14:xfrm>
                <a:off x="2147800" y="1145827"/>
                <a:ext cx="645480" cy="1922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D7DF399-E3CE-4D58-BE9C-905F431B4DB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138800" y="1137187"/>
                  <a:ext cx="6631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E2CB786-4A76-4444-B42C-1F7E902003B8}"/>
                    </a:ext>
                  </a:extLst>
                </p14:cNvPr>
                <p14:cNvContentPartPr/>
                <p14:nvPr/>
              </p14:nvContentPartPr>
              <p14:xfrm>
                <a:off x="2770960" y="1051867"/>
                <a:ext cx="885600" cy="957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E2CB786-4A76-4444-B42C-1F7E902003B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762320" y="1043227"/>
                  <a:ext cx="9032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EDCDF8E-27B5-4674-AB52-84583868A7C6}"/>
                    </a:ext>
                  </a:extLst>
                </p14:cNvPr>
                <p14:cNvContentPartPr/>
                <p14:nvPr/>
              </p14:nvContentPartPr>
              <p14:xfrm>
                <a:off x="3628480" y="715627"/>
                <a:ext cx="122040" cy="16837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EDCDF8E-27B5-4674-AB52-84583868A7C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619840" y="706987"/>
                  <a:ext cx="139680" cy="170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6C5BFA0-1CF8-45A8-84D3-332524641F84}"/>
                    </a:ext>
                  </a:extLst>
                </p14:cNvPr>
                <p14:cNvContentPartPr/>
                <p14:nvPr/>
              </p14:nvContentPartPr>
              <p14:xfrm>
                <a:off x="3576280" y="655867"/>
                <a:ext cx="1631880" cy="1770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6C5BFA0-1CF8-45A8-84D3-332524641F8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567640" y="647227"/>
                  <a:ext cx="1649520" cy="178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347A5DF-72C7-4A39-9F75-D25F66E7AE7A}"/>
                    </a:ext>
                  </a:extLst>
                </p14:cNvPr>
                <p14:cNvContentPartPr/>
                <p14:nvPr/>
              </p14:nvContentPartPr>
              <p14:xfrm>
                <a:off x="3736120" y="996067"/>
                <a:ext cx="180720" cy="298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347A5DF-72C7-4A39-9F75-D25F66E7AE7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727120" y="987067"/>
                  <a:ext cx="19836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314361B-F2A3-4D37-BC3E-38E8BFE33D4E}"/>
                    </a:ext>
                  </a:extLst>
                </p14:cNvPr>
                <p14:cNvContentPartPr/>
                <p14:nvPr/>
              </p14:nvContentPartPr>
              <p14:xfrm>
                <a:off x="2989480" y="2036467"/>
                <a:ext cx="716760" cy="68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314361B-F2A3-4D37-BC3E-38E8BFE33D4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980840" y="2027467"/>
                  <a:ext cx="7344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11E8C23-7CA4-4162-B809-AFA86234E8E6}"/>
                    </a:ext>
                  </a:extLst>
                </p14:cNvPr>
                <p14:cNvContentPartPr/>
                <p14:nvPr/>
              </p14:nvContentPartPr>
              <p14:xfrm>
                <a:off x="2076160" y="1817587"/>
                <a:ext cx="8640" cy="44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11E8C23-7CA4-4162-B809-AFA86234E8E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067160" y="1808947"/>
                  <a:ext cx="262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BF80FE7-E7EF-4CE9-A239-9B9796FE465C}"/>
                    </a:ext>
                  </a:extLst>
                </p14:cNvPr>
                <p14:cNvContentPartPr/>
                <p14:nvPr/>
              </p14:nvContentPartPr>
              <p14:xfrm>
                <a:off x="2076160" y="1815067"/>
                <a:ext cx="19080" cy="47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BF80FE7-E7EF-4CE9-A239-9B9796FE465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067160" y="1806067"/>
                  <a:ext cx="367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7BCD5D1-261B-4DFE-B2E3-46B36FE7B2A2}"/>
                    </a:ext>
                  </a:extLst>
                </p14:cNvPr>
                <p14:cNvContentPartPr/>
                <p14:nvPr/>
              </p14:nvContentPartPr>
              <p14:xfrm>
                <a:off x="1651720" y="2115667"/>
                <a:ext cx="1368000" cy="229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7BCD5D1-261B-4DFE-B2E3-46B36FE7B2A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642720" y="2107027"/>
                  <a:ext cx="13856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F3EB611-BCDF-4D27-A952-60C8E67B2505}"/>
                    </a:ext>
                  </a:extLst>
                </p14:cNvPr>
                <p14:cNvContentPartPr/>
                <p14:nvPr/>
              </p14:nvContentPartPr>
              <p14:xfrm>
                <a:off x="1825960" y="1074907"/>
                <a:ext cx="264600" cy="1167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F3EB611-BCDF-4D27-A952-60C8E67B250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817320" y="1065907"/>
                  <a:ext cx="282240" cy="11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617FB93-9B17-455E-8CFF-D62B7350435F}"/>
                    </a:ext>
                  </a:extLst>
                </p14:cNvPr>
                <p14:cNvContentPartPr/>
                <p14:nvPr/>
              </p14:nvContentPartPr>
              <p14:xfrm>
                <a:off x="1260040" y="707707"/>
                <a:ext cx="113400" cy="2782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617FB93-9B17-455E-8CFF-D62B7350435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251040" y="698707"/>
                  <a:ext cx="1310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D9F851B-EF27-49D0-8F68-417C1CC31B4B}"/>
                    </a:ext>
                  </a:extLst>
                </p14:cNvPr>
                <p14:cNvContentPartPr/>
                <p14:nvPr/>
              </p14:nvContentPartPr>
              <p14:xfrm>
                <a:off x="1233400" y="789427"/>
                <a:ext cx="165960" cy="378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D9F851B-EF27-49D0-8F68-417C1CC31B4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224760" y="780787"/>
                  <a:ext cx="1836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AEECBE4-BDE9-4451-A4FF-6198E48D8F4A}"/>
                    </a:ext>
                  </a:extLst>
                </p14:cNvPr>
                <p14:cNvContentPartPr/>
                <p14:nvPr/>
              </p14:nvContentPartPr>
              <p14:xfrm>
                <a:off x="3958960" y="1826227"/>
                <a:ext cx="22680" cy="2404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AEECBE4-BDE9-4451-A4FF-6198E48D8F4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949960" y="1817587"/>
                  <a:ext cx="403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E7D8E6E-764B-4D50-B5BF-D992E856D14B}"/>
                    </a:ext>
                  </a:extLst>
                </p14:cNvPr>
                <p14:cNvContentPartPr/>
                <p14:nvPr/>
              </p14:nvContentPartPr>
              <p14:xfrm>
                <a:off x="3899200" y="1789507"/>
                <a:ext cx="388800" cy="171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E7D8E6E-764B-4D50-B5BF-D992E856D14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890560" y="1780867"/>
                  <a:ext cx="4064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6F94019-D67D-4E17-B5A4-7D7C9E95728B}"/>
                    </a:ext>
                  </a:extLst>
                </p14:cNvPr>
                <p14:cNvContentPartPr/>
                <p14:nvPr/>
              </p14:nvContentPartPr>
              <p14:xfrm>
                <a:off x="5125000" y="806707"/>
                <a:ext cx="423360" cy="374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6F94019-D67D-4E17-B5A4-7D7C9E95728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116360" y="797707"/>
                  <a:ext cx="4410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40C3F8D-37A1-4DAC-A5BB-FDB9DBE8B4F5}"/>
                    </a:ext>
                  </a:extLst>
                </p14:cNvPr>
                <p14:cNvContentPartPr/>
                <p14:nvPr/>
              </p14:nvContentPartPr>
              <p14:xfrm>
                <a:off x="5651680" y="541387"/>
                <a:ext cx="333720" cy="343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40C3F8D-37A1-4DAC-A5BB-FDB9DBE8B4F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642680" y="532387"/>
                  <a:ext cx="35136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175A77B-D632-473D-AAEE-40E25B0D6D8C}"/>
                    </a:ext>
                  </a:extLst>
                </p14:cNvPr>
                <p14:cNvContentPartPr/>
                <p14:nvPr/>
              </p14:nvContentPartPr>
              <p14:xfrm>
                <a:off x="5134720" y="1839187"/>
                <a:ext cx="541800" cy="78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175A77B-D632-473D-AAEE-40E25B0D6D8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126080" y="1830187"/>
                  <a:ext cx="5594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E9098D7-E7FE-4CAB-AF96-0799A366FF5A}"/>
                    </a:ext>
                  </a:extLst>
                </p14:cNvPr>
                <p14:cNvContentPartPr/>
                <p14:nvPr/>
              </p14:nvContentPartPr>
              <p14:xfrm>
                <a:off x="5761480" y="1621747"/>
                <a:ext cx="433080" cy="324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E9098D7-E7FE-4CAB-AF96-0799A366FF5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752840" y="1613107"/>
                  <a:ext cx="45072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081A807-A50A-4119-B4C3-EA91A632F869}"/>
                    </a:ext>
                  </a:extLst>
                </p14:cNvPr>
                <p14:cNvContentPartPr/>
                <p14:nvPr/>
              </p14:nvContentPartPr>
              <p14:xfrm>
                <a:off x="3708400" y="1456507"/>
                <a:ext cx="139320" cy="1767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081A807-A50A-4119-B4C3-EA91A632F86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699400" y="1447867"/>
                  <a:ext cx="1569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E55572F-5926-4F61-93BC-96A46ED1E19E}"/>
                    </a:ext>
                  </a:extLst>
                </p14:cNvPr>
                <p14:cNvContentPartPr/>
                <p14:nvPr/>
              </p14:nvContentPartPr>
              <p14:xfrm>
                <a:off x="3628120" y="1496107"/>
                <a:ext cx="65520" cy="565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E55572F-5926-4F61-93BC-96A46ED1E19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619120" y="1487107"/>
                  <a:ext cx="831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025A999-7366-4FE6-92AE-F80BE6849B93}"/>
                    </a:ext>
                  </a:extLst>
                </p14:cNvPr>
                <p14:cNvContentPartPr/>
                <p14:nvPr/>
              </p14:nvContentPartPr>
              <p14:xfrm>
                <a:off x="3686800" y="1510867"/>
                <a:ext cx="360" cy="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025A999-7366-4FE6-92AE-F80BE6849B9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677800" y="150222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B95EEF0-6C16-413B-8568-48F89FD6F2C6}"/>
                    </a:ext>
                  </a:extLst>
                </p14:cNvPr>
                <p14:cNvContentPartPr/>
                <p14:nvPr/>
              </p14:nvContentPartPr>
              <p14:xfrm>
                <a:off x="3190720" y="1510867"/>
                <a:ext cx="496080" cy="921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B95EEF0-6C16-413B-8568-48F89FD6F2C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182080" y="1502227"/>
                  <a:ext cx="5137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E90DEA6-6C41-46B5-B573-3D64ED9BB840}"/>
                    </a:ext>
                  </a:extLst>
                </p14:cNvPr>
                <p14:cNvContentPartPr/>
                <p14:nvPr/>
              </p14:nvContentPartPr>
              <p14:xfrm>
                <a:off x="2588440" y="1588267"/>
                <a:ext cx="127800" cy="1954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E90DEA6-6C41-46B5-B573-3D64ED9BB84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579440" y="1579267"/>
                  <a:ext cx="1454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1161528-B2E2-43BC-B4AE-F123DA5011B8}"/>
                    </a:ext>
                  </a:extLst>
                </p14:cNvPr>
                <p14:cNvContentPartPr/>
                <p14:nvPr/>
              </p14:nvContentPartPr>
              <p14:xfrm>
                <a:off x="2730640" y="1579267"/>
                <a:ext cx="115200" cy="1760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1161528-B2E2-43BC-B4AE-F123DA5011B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722000" y="1570627"/>
                  <a:ext cx="1328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AED5F6B-1DF1-490F-A407-50D09CBEF24B}"/>
                    </a:ext>
                  </a:extLst>
                </p14:cNvPr>
                <p14:cNvContentPartPr/>
                <p14:nvPr/>
              </p14:nvContentPartPr>
              <p14:xfrm>
                <a:off x="2824960" y="1572427"/>
                <a:ext cx="246240" cy="1479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AED5F6B-1DF1-490F-A407-50D09CBEF24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815960" y="1563787"/>
                  <a:ext cx="2638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315682A-FCDE-4E3B-9E14-404BDA37E8F1}"/>
                    </a:ext>
                  </a:extLst>
                </p14:cNvPr>
                <p14:cNvContentPartPr/>
                <p14:nvPr/>
              </p14:nvContentPartPr>
              <p14:xfrm>
                <a:off x="1892560" y="815707"/>
                <a:ext cx="171000" cy="4291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315682A-FCDE-4E3B-9E14-404BDA37E8F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883920" y="807067"/>
                  <a:ext cx="18864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5567C4F-DA9B-4758-967E-34AAEA6A474F}"/>
                    </a:ext>
                  </a:extLst>
                </p14:cNvPr>
                <p14:cNvContentPartPr/>
                <p14:nvPr/>
              </p14:nvContentPartPr>
              <p14:xfrm>
                <a:off x="1423840" y="957907"/>
                <a:ext cx="164520" cy="252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5567C4F-DA9B-4758-967E-34AAEA6A474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414840" y="949267"/>
                  <a:ext cx="182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B7ABD28-9013-45A2-A12C-BB17BCCA7AF7}"/>
                    </a:ext>
                  </a:extLst>
                </p14:cNvPr>
                <p14:cNvContentPartPr/>
                <p14:nvPr/>
              </p14:nvContentPartPr>
              <p14:xfrm>
                <a:off x="1964920" y="2204227"/>
                <a:ext cx="19080" cy="640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B7ABD28-9013-45A2-A12C-BB17BCCA7AF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956280" y="2195227"/>
                  <a:ext cx="367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870332E-7938-4E03-AE68-BC35637DB0D0}"/>
                    </a:ext>
                  </a:extLst>
                </p14:cNvPr>
                <p14:cNvContentPartPr/>
                <p14:nvPr/>
              </p14:nvContentPartPr>
              <p14:xfrm>
                <a:off x="3058240" y="1047187"/>
                <a:ext cx="91440" cy="936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870332E-7938-4E03-AE68-BC35637DB0D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049240" y="1038547"/>
                  <a:ext cx="1090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81444DB-2FD2-4029-A57E-6AEE54F5BE65}"/>
                    </a:ext>
                  </a:extLst>
                </p14:cNvPr>
                <p14:cNvContentPartPr/>
                <p14:nvPr/>
              </p14:nvContentPartPr>
              <p14:xfrm>
                <a:off x="3055000" y="1075627"/>
                <a:ext cx="66600" cy="594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81444DB-2FD2-4029-A57E-6AEE54F5BE6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046360" y="1066987"/>
                  <a:ext cx="8424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8FD91C2-B0B5-4FF0-8A1A-49DBE82DE916}"/>
                    </a:ext>
                  </a:extLst>
                </p14:cNvPr>
                <p14:cNvContentPartPr/>
                <p14:nvPr/>
              </p14:nvContentPartPr>
              <p14:xfrm>
                <a:off x="3707320" y="3007387"/>
                <a:ext cx="201240" cy="2538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8FD91C2-B0B5-4FF0-8A1A-49DBE82DE91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698680" y="2998747"/>
                  <a:ext cx="21888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81C294DF-4D2F-4E90-AEC4-FFFDAE7AE802}"/>
                    </a:ext>
                  </a:extLst>
                </p14:cNvPr>
                <p14:cNvContentPartPr/>
                <p14:nvPr/>
              </p14:nvContentPartPr>
              <p14:xfrm>
                <a:off x="4581400" y="2867707"/>
                <a:ext cx="11520" cy="3175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81C294DF-4D2F-4E90-AEC4-FFFDAE7AE80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572760" y="2859067"/>
                  <a:ext cx="2916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C941B21-753A-4A28-950B-79586FA372B2}"/>
                    </a:ext>
                  </a:extLst>
                </p14:cNvPr>
                <p14:cNvContentPartPr/>
                <p14:nvPr/>
              </p14:nvContentPartPr>
              <p14:xfrm>
                <a:off x="4528120" y="2833507"/>
                <a:ext cx="291600" cy="2318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C941B21-753A-4A28-950B-79586FA372B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519480" y="2824867"/>
                  <a:ext cx="3092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924FD9E-C1E8-424E-BA6E-622496CE478E}"/>
                    </a:ext>
                  </a:extLst>
                </p14:cNvPr>
                <p14:cNvContentPartPr/>
                <p14:nvPr/>
              </p14:nvContentPartPr>
              <p14:xfrm>
                <a:off x="5522080" y="2708587"/>
                <a:ext cx="361440" cy="2991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924FD9E-C1E8-424E-BA6E-622496CE478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513440" y="2699587"/>
                  <a:ext cx="37908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62CCCA3-E5BB-438A-9322-39EA136F6880}"/>
                    </a:ext>
                  </a:extLst>
                </p14:cNvPr>
                <p14:cNvContentPartPr/>
                <p14:nvPr/>
              </p14:nvContentPartPr>
              <p14:xfrm>
                <a:off x="5945440" y="2779147"/>
                <a:ext cx="94320" cy="2055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62CCCA3-E5BB-438A-9322-39EA136F688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936440" y="2770507"/>
                  <a:ext cx="1119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1870F2F-1158-40DC-9D7D-3C32BE2E75DC}"/>
                    </a:ext>
                  </a:extLst>
                </p14:cNvPr>
                <p14:cNvContentPartPr/>
                <p14:nvPr/>
              </p14:nvContentPartPr>
              <p14:xfrm>
                <a:off x="5912680" y="2844307"/>
                <a:ext cx="149400" cy="118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1870F2F-1158-40DC-9D7D-3C32BE2E75D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903680" y="2835667"/>
                  <a:ext cx="1670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8657F99-F94C-4227-AAA1-29779265A2F5}"/>
                    </a:ext>
                  </a:extLst>
                </p14:cNvPr>
                <p14:cNvContentPartPr/>
                <p14:nvPr/>
              </p14:nvContentPartPr>
              <p14:xfrm>
                <a:off x="6101320" y="2797507"/>
                <a:ext cx="92880" cy="1713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8657F99-F94C-4227-AAA1-29779265A2F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092320" y="2788507"/>
                  <a:ext cx="1105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9A5C633-7866-4173-9106-9E95B83912D6}"/>
                    </a:ext>
                  </a:extLst>
                </p14:cNvPr>
                <p14:cNvContentPartPr/>
                <p14:nvPr/>
              </p14:nvContentPartPr>
              <p14:xfrm>
                <a:off x="6271960" y="2724787"/>
                <a:ext cx="42840" cy="2782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9A5C633-7866-4173-9106-9E95B83912D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262960" y="2716147"/>
                  <a:ext cx="6048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DD6BEBF-82D9-4DD1-89AD-7E453076F3A1}"/>
                    </a:ext>
                  </a:extLst>
                </p14:cNvPr>
                <p14:cNvContentPartPr/>
                <p14:nvPr/>
              </p14:nvContentPartPr>
              <p14:xfrm>
                <a:off x="10351480" y="4124107"/>
                <a:ext cx="108360" cy="1749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DD6BEBF-82D9-4DD1-89AD-7E453076F3A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342480" y="4115107"/>
                  <a:ext cx="1260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A4439F3F-3763-437A-8A50-B40244C8553C}"/>
                    </a:ext>
                  </a:extLst>
                </p14:cNvPr>
                <p14:cNvContentPartPr/>
                <p14:nvPr/>
              </p14:nvContentPartPr>
              <p14:xfrm>
                <a:off x="10417000" y="4575907"/>
                <a:ext cx="75240" cy="2253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A4439F3F-3763-437A-8A50-B40244C8553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408360" y="4566907"/>
                  <a:ext cx="928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01D567E2-688D-4F22-BDC8-13E176955445}"/>
                    </a:ext>
                  </a:extLst>
                </p14:cNvPr>
                <p14:cNvContentPartPr/>
                <p14:nvPr/>
              </p14:nvContentPartPr>
              <p14:xfrm>
                <a:off x="10489360" y="5140027"/>
                <a:ext cx="16920" cy="3247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01D567E2-688D-4F22-BDC8-13E17695544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480360" y="5131387"/>
                  <a:ext cx="3456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B567E42-1025-45A2-A2CE-75F04C56CA14}"/>
                    </a:ext>
                  </a:extLst>
                </p14:cNvPr>
                <p14:cNvContentPartPr/>
                <p14:nvPr/>
              </p14:nvContentPartPr>
              <p14:xfrm>
                <a:off x="8646160" y="2926747"/>
                <a:ext cx="3207960" cy="1450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B567E42-1025-45A2-A2CE-75F04C56CA1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637160" y="2917747"/>
                  <a:ext cx="32256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D8AC6C2-1C53-4302-A255-6F308CF0254C}"/>
                    </a:ext>
                  </a:extLst>
                </p14:cNvPr>
                <p14:cNvContentPartPr/>
                <p14:nvPr/>
              </p14:nvContentPartPr>
              <p14:xfrm>
                <a:off x="9843520" y="3085867"/>
                <a:ext cx="97200" cy="2170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D8AC6C2-1C53-4302-A255-6F308CF0254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834880" y="3077227"/>
                  <a:ext cx="1148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782410A-FA73-42E0-A4A9-CFD5B4A885DD}"/>
                    </a:ext>
                  </a:extLst>
                </p14:cNvPr>
                <p14:cNvContentPartPr/>
                <p14:nvPr/>
              </p14:nvContentPartPr>
              <p14:xfrm>
                <a:off x="9763960" y="3171907"/>
                <a:ext cx="163080" cy="1036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782410A-FA73-42E0-A4A9-CFD5B4A885D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754960" y="3162907"/>
                  <a:ext cx="1807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43E6360-0D7F-4C77-8702-2428B5F538B3}"/>
                    </a:ext>
                  </a:extLst>
                </p14:cNvPr>
                <p14:cNvContentPartPr/>
                <p14:nvPr/>
              </p14:nvContentPartPr>
              <p14:xfrm>
                <a:off x="9999040" y="3134467"/>
                <a:ext cx="122040" cy="1288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43E6360-0D7F-4C77-8702-2428B5F538B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990040" y="3125467"/>
                  <a:ext cx="1396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67B8085-A751-4734-9B7B-2287907027DA}"/>
                    </a:ext>
                  </a:extLst>
                </p14:cNvPr>
                <p14:cNvContentPartPr/>
                <p14:nvPr/>
              </p14:nvContentPartPr>
              <p14:xfrm>
                <a:off x="10252840" y="3091267"/>
                <a:ext cx="37800" cy="2599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67B8085-A751-4734-9B7B-2287907027D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244200" y="3082627"/>
                  <a:ext cx="554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6922073-3811-4502-AC1A-D1D5F9F097CD}"/>
                    </a:ext>
                  </a:extLst>
                </p14:cNvPr>
                <p14:cNvContentPartPr/>
                <p14:nvPr/>
              </p14:nvContentPartPr>
              <p14:xfrm>
                <a:off x="10261120" y="3068227"/>
                <a:ext cx="316080" cy="2034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6922073-3811-4502-AC1A-D1D5F9F097C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252480" y="3059227"/>
                  <a:ext cx="3337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F5DF1A86-182B-45C3-962C-9465FBB16B7A}"/>
                    </a:ext>
                  </a:extLst>
                </p14:cNvPr>
                <p14:cNvContentPartPr/>
                <p14:nvPr/>
              </p14:nvContentPartPr>
              <p14:xfrm>
                <a:off x="8945320" y="3631627"/>
                <a:ext cx="222480" cy="2595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F5DF1A86-182B-45C3-962C-9465FBB16B7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936680" y="3622627"/>
                  <a:ext cx="2401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D65608F-681D-417E-A4A5-007AF8EFD394}"/>
                    </a:ext>
                  </a:extLst>
                </p14:cNvPr>
                <p14:cNvContentPartPr/>
                <p14:nvPr/>
              </p14:nvContentPartPr>
              <p14:xfrm>
                <a:off x="9554800" y="3654667"/>
                <a:ext cx="254880" cy="1803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D65608F-681D-417E-A4A5-007AF8EFD394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546160" y="3645667"/>
                  <a:ext cx="2725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76B3E2A-4959-4AD2-8F1E-AEC2746F9DDB}"/>
                    </a:ext>
                  </a:extLst>
                </p14:cNvPr>
                <p14:cNvContentPartPr/>
                <p14:nvPr/>
              </p14:nvContentPartPr>
              <p14:xfrm>
                <a:off x="9745240" y="3212227"/>
                <a:ext cx="705600" cy="331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76B3E2A-4959-4AD2-8F1E-AEC2746F9DDB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736240" y="3203227"/>
                  <a:ext cx="7232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120304A8-CD09-4089-99E0-88D8C95E15FB}"/>
                    </a:ext>
                  </a:extLst>
                </p14:cNvPr>
                <p14:cNvContentPartPr/>
                <p14:nvPr/>
              </p14:nvContentPartPr>
              <p14:xfrm>
                <a:off x="9822640" y="3354427"/>
                <a:ext cx="101160" cy="2131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120304A8-CD09-4089-99E0-88D8C95E15F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814000" y="3345427"/>
                  <a:ext cx="1188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4F752D7-A20D-4EC4-87A7-B3209191BEC8}"/>
                    </a:ext>
                  </a:extLst>
                </p14:cNvPr>
                <p14:cNvContentPartPr/>
                <p14:nvPr/>
              </p14:nvContentPartPr>
              <p14:xfrm>
                <a:off x="9797440" y="3413467"/>
                <a:ext cx="165960" cy="1058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4F752D7-A20D-4EC4-87A7-B3209191BEC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788440" y="3404467"/>
                  <a:ext cx="1836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FD8D52F-1583-455B-9A5E-81EA6F1C4C91}"/>
                    </a:ext>
                  </a:extLst>
                </p14:cNvPr>
                <p14:cNvContentPartPr/>
                <p14:nvPr/>
              </p14:nvContentPartPr>
              <p14:xfrm>
                <a:off x="10035400" y="3375307"/>
                <a:ext cx="29520" cy="1695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FD8D52F-1583-455B-9A5E-81EA6F1C4C9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026400" y="3366307"/>
                  <a:ext cx="471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73F367F9-8824-4E7F-BE3D-C8A9743ABC2B}"/>
                    </a:ext>
                  </a:extLst>
                </p14:cNvPr>
                <p14:cNvContentPartPr/>
                <p14:nvPr/>
              </p14:nvContentPartPr>
              <p14:xfrm>
                <a:off x="10028560" y="3363787"/>
                <a:ext cx="150120" cy="1209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73F367F9-8824-4E7F-BE3D-C8A9743ABC2B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019560" y="3354787"/>
                  <a:ext cx="1677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F114368-7C73-497E-A140-EE7361FA80F7}"/>
                    </a:ext>
                  </a:extLst>
                </p14:cNvPr>
                <p14:cNvContentPartPr/>
                <p14:nvPr/>
              </p14:nvContentPartPr>
              <p14:xfrm>
                <a:off x="10228360" y="3390067"/>
                <a:ext cx="196200" cy="1587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F114368-7C73-497E-A140-EE7361FA80F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219720" y="3381067"/>
                  <a:ext cx="2138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E617E2DF-CBB7-448B-A06E-69D170069EEF}"/>
                    </a:ext>
                  </a:extLst>
                </p14:cNvPr>
                <p14:cNvContentPartPr/>
                <p14:nvPr/>
              </p14:nvContentPartPr>
              <p14:xfrm>
                <a:off x="10423120" y="3340387"/>
                <a:ext cx="180000" cy="1479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E617E2DF-CBB7-448B-A06E-69D170069EEF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414120" y="3331387"/>
                  <a:ext cx="1976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A83FA07-A905-424A-9B37-CB50A85595B3}"/>
                    </a:ext>
                  </a:extLst>
                </p14:cNvPr>
                <p14:cNvContentPartPr/>
                <p14:nvPr/>
              </p14:nvContentPartPr>
              <p14:xfrm>
                <a:off x="10302160" y="3703987"/>
                <a:ext cx="152640" cy="1882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A83FA07-A905-424A-9B37-CB50A85595B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293160" y="3695347"/>
                  <a:ext cx="1702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823B61EF-23C1-4DE5-A726-90DFCD7B7304}"/>
                    </a:ext>
                  </a:extLst>
                </p14:cNvPr>
                <p14:cNvContentPartPr/>
                <p14:nvPr/>
              </p14:nvContentPartPr>
              <p14:xfrm>
                <a:off x="10337080" y="3691027"/>
                <a:ext cx="79560" cy="2678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823B61EF-23C1-4DE5-A726-90DFCD7B730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328440" y="3682027"/>
                  <a:ext cx="9720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FD5B78A2-3741-4704-82E3-AC1D2A461615}"/>
                    </a:ext>
                  </a:extLst>
                </p14:cNvPr>
                <p14:cNvContentPartPr/>
                <p14:nvPr/>
              </p14:nvContentPartPr>
              <p14:xfrm>
                <a:off x="9667840" y="3468547"/>
                <a:ext cx="1173960" cy="856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FD5B78A2-3741-4704-82E3-AC1D2A46161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658840" y="3459907"/>
                  <a:ext cx="11916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5E2CD4DE-EC86-47F3-B4F4-2E4CBD9D567E}"/>
                    </a:ext>
                  </a:extLst>
                </p14:cNvPr>
                <p14:cNvContentPartPr/>
                <p14:nvPr/>
              </p14:nvContentPartPr>
              <p14:xfrm>
                <a:off x="10770520" y="3512107"/>
                <a:ext cx="3240" cy="3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5E2CD4DE-EC86-47F3-B4F4-2E4CBD9D567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761520" y="3503107"/>
                  <a:ext cx="20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DDBD4337-2C29-4CE1-B9BC-89E6C2E40264}"/>
                    </a:ext>
                  </a:extLst>
                </p14:cNvPr>
                <p14:cNvContentPartPr/>
                <p14:nvPr/>
              </p14:nvContentPartPr>
              <p14:xfrm>
                <a:off x="3773920" y="3985147"/>
                <a:ext cx="60840" cy="2973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DDBD4337-2C29-4CE1-B9BC-89E6C2E40264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3765280" y="3976507"/>
                  <a:ext cx="784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0BFC753-8D44-47D4-9CCF-DDD6A23BBD61}"/>
                    </a:ext>
                  </a:extLst>
                </p14:cNvPr>
                <p14:cNvContentPartPr/>
                <p14:nvPr/>
              </p14:nvContentPartPr>
              <p14:xfrm>
                <a:off x="4636840" y="3877867"/>
                <a:ext cx="186120" cy="1965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0BFC753-8D44-47D4-9CCF-DDD6A23BBD61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4627840" y="3868867"/>
                  <a:ext cx="2037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CB49269C-453C-49BC-BF2E-5DD334DDF9D1}"/>
                    </a:ext>
                  </a:extLst>
                </p14:cNvPr>
                <p14:cNvContentPartPr/>
                <p14:nvPr/>
              </p14:nvContentPartPr>
              <p14:xfrm>
                <a:off x="5882800" y="3854107"/>
                <a:ext cx="30240" cy="3340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CB49269C-453C-49BC-BF2E-5DD334DDF9D1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5873800" y="3845107"/>
                  <a:ext cx="4788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5499C3C6-F0E3-4491-9408-7751E8048D80}"/>
                    </a:ext>
                  </a:extLst>
                </p14:cNvPr>
                <p14:cNvContentPartPr/>
                <p14:nvPr/>
              </p14:nvContentPartPr>
              <p14:xfrm>
                <a:off x="810760" y="636427"/>
                <a:ext cx="142560" cy="1814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5499C3C6-F0E3-4491-9408-7751E8048D80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801760" y="627787"/>
                  <a:ext cx="1602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D633F14-901C-4B92-BD65-0C7EC9DD2AE2}"/>
                    </a:ext>
                  </a:extLst>
                </p14:cNvPr>
                <p14:cNvContentPartPr/>
                <p14:nvPr/>
              </p14:nvContentPartPr>
              <p14:xfrm>
                <a:off x="890320" y="2314387"/>
                <a:ext cx="65880" cy="27036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D633F14-901C-4B92-BD65-0C7EC9DD2AE2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881320" y="2305747"/>
                  <a:ext cx="835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70ED6EB7-9890-41EA-B30B-6072B4E962F1}"/>
                    </a:ext>
                  </a:extLst>
                </p14:cNvPr>
                <p14:cNvContentPartPr/>
                <p14:nvPr/>
              </p14:nvContentPartPr>
              <p14:xfrm>
                <a:off x="4802080" y="4435507"/>
                <a:ext cx="21960" cy="3384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70ED6EB7-9890-41EA-B30B-6072B4E962F1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4793440" y="4426507"/>
                  <a:ext cx="3960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185F70C-C931-4BFD-9FA3-06E85D4247AE}"/>
                    </a:ext>
                  </a:extLst>
                </p14:cNvPr>
                <p14:cNvContentPartPr/>
                <p14:nvPr/>
              </p14:nvContentPartPr>
              <p14:xfrm>
                <a:off x="3778600" y="4523347"/>
                <a:ext cx="196560" cy="24372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185F70C-C931-4BFD-9FA3-06E85D4247AE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3769600" y="4514707"/>
                  <a:ext cx="21420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0A1C86B4-AC71-4730-BF72-FD3C4D6A88E0}"/>
                    </a:ext>
                  </a:extLst>
                </p14:cNvPr>
                <p14:cNvContentPartPr/>
                <p14:nvPr/>
              </p14:nvContentPartPr>
              <p14:xfrm>
                <a:off x="3909280" y="4914667"/>
                <a:ext cx="232920" cy="1713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0A1C86B4-AC71-4730-BF72-FD3C4D6A88E0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3900280" y="4905667"/>
                  <a:ext cx="2505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F2238EB2-4D7C-4506-ABAA-8A5A7440A400}"/>
                    </a:ext>
                  </a:extLst>
                </p14:cNvPr>
                <p14:cNvContentPartPr/>
                <p14:nvPr/>
              </p14:nvContentPartPr>
              <p14:xfrm>
                <a:off x="5804320" y="4314547"/>
                <a:ext cx="137520" cy="1587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F2238EB2-4D7C-4506-ABAA-8A5A7440A400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5795680" y="4305907"/>
                  <a:ext cx="1551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554DC3FA-B802-49B0-855B-5091D1B44236}"/>
                    </a:ext>
                  </a:extLst>
                </p14:cNvPr>
                <p14:cNvContentPartPr/>
                <p14:nvPr/>
              </p14:nvContentPartPr>
              <p14:xfrm>
                <a:off x="5771560" y="4718467"/>
                <a:ext cx="200160" cy="13320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554DC3FA-B802-49B0-855B-5091D1B44236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5762920" y="4709827"/>
                  <a:ext cx="2178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DC94A33-F12D-4263-97E7-3B43E2115C4E}"/>
                    </a:ext>
                  </a:extLst>
                </p14:cNvPr>
                <p14:cNvContentPartPr/>
                <p14:nvPr/>
              </p14:nvContentPartPr>
              <p14:xfrm>
                <a:off x="1697440" y="5668147"/>
                <a:ext cx="64440" cy="2480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DC94A33-F12D-4263-97E7-3B43E2115C4E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688800" y="5659507"/>
                  <a:ext cx="8208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62ECCDF-C755-4778-8488-F5835052B1E0}"/>
                    </a:ext>
                  </a:extLst>
                </p14:cNvPr>
                <p14:cNvContentPartPr/>
                <p14:nvPr/>
              </p14:nvContentPartPr>
              <p14:xfrm>
                <a:off x="2012800" y="5597587"/>
                <a:ext cx="120960" cy="1789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62ECCDF-C755-4778-8488-F5835052B1E0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2004160" y="5588947"/>
                  <a:ext cx="1386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AC1309FA-F823-4C6B-BCDC-2AFFD4341AC7}"/>
                    </a:ext>
                  </a:extLst>
                </p14:cNvPr>
                <p14:cNvContentPartPr/>
                <p14:nvPr/>
              </p14:nvContentPartPr>
              <p14:xfrm>
                <a:off x="2520400" y="5558707"/>
                <a:ext cx="29520" cy="28008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AC1309FA-F823-4C6B-BCDC-2AFFD4341AC7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2511760" y="5550067"/>
                  <a:ext cx="4716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61626C5A-37A8-41D7-8C8A-6A1EAA84C530}"/>
                    </a:ext>
                  </a:extLst>
                </p14:cNvPr>
                <p14:cNvContentPartPr/>
                <p14:nvPr/>
              </p14:nvContentPartPr>
              <p14:xfrm>
                <a:off x="1778440" y="6060907"/>
                <a:ext cx="88200" cy="26208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61626C5A-37A8-41D7-8C8A-6A1EAA84C530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769800" y="6051907"/>
                  <a:ext cx="1058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F3ACC72F-9D19-46B4-99BE-DDE7BF224F4A}"/>
                    </a:ext>
                  </a:extLst>
                </p14:cNvPr>
                <p14:cNvContentPartPr/>
                <p14:nvPr/>
              </p14:nvContentPartPr>
              <p14:xfrm>
                <a:off x="2102080" y="5951467"/>
                <a:ext cx="21960" cy="24660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F3ACC72F-9D19-46B4-99BE-DDE7BF224F4A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2093440" y="5942467"/>
                  <a:ext cx="396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B610751D-4E46-4109-98AC-9569F9934CED}"/>
                    </a:ext>
                  </a:extLst>
                </p14:cNvPr>
                <p14:cNvContentPartPr/>
                <p14:nvPr/>
              </p14:nvContentPartPr>
              <p14:xfrm>
                <a:off x="2340760" y="6019147"/>
                <a:ext cx="164160" cy="1479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B610751D-4E46-4109-98AC-9569F9934CED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2332120" y="6010507"/>
                  <a:ext cx="1818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E27195F7-D410-4148-8B35-B0AB7DAE3A26}"/>
                    </a:ext>
                  </a:extLst>
                </p14:cNvPr>
                <p14:cNvContentPartPr/>
                <p14:nvPr/>
              </p14:nvContentPartPr>
              <p14:xfrm>
                <a:off x="1949440" y="6477427"/>
                <a:ext cx="35280" cy="2854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E27195F7-D410-4148-8B35-B0AB7DAE3A26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940800" y="6468787"/>
                  <a:ext cx="5292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2EF15457-15F3-4294-B0CA-DEC2B249569A}"/>
                    </a:ext>
                  </a:extLst>
                </p14:cNvPr>
                <p14:cNvContentPartPr/>
                <p14:nvPr/>
              </p14:nvContentPartPr>
              <p14:xfrm>
                <a:off x="2225920" y="6434587"/>
                <a:ext cx="13680" cy="2721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2EF15457-15F3-4294-B0CA-DEC2B249569A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2217280" y="6425947"/>
                  <a:ext cx="3132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E74DCEA2-8E31-4DCF-A82B-58DB34A07B21}"/>
                    </a:ext>
                  </a:extLst>
                </p14:cNvPr>
                <p14:cNvContentPartPr/>
                <p14:nvPr/>
              </p14:nvContentPartPr>
              <p14:xfrm>
                <a:off x="2475040" y="6384187"/>
                <a:ext cx="14400" cy="26532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E74DCEA2-8E31-4DCF-A82B-58DB34A07B21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2466400" y="6375547"/>
                  <a:ext cx="3204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565402F1-8952-4E07-8F4D-1D4209C37C56}"/>
                    </a:ext>
                  </a:extLst>
                </p14:cNvPr>
                <p14:cNvContentPartPr/>
                <p14:nvPr/>
              </p14:nvContentPartPr>
              <p14:xfrm>
                <a:off x="8033800" y="1411147"/>
                <a:ext cx="282240" cy="19872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565402F1-8952-4E07-8F4D-1D4209C37C56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8024800" y="1402147"/>
                  <a:ext cx="2998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3CFE4B1B-4338-4B16-A28D-0E42B5A8B040}"/>
                    </a:ext>
                  </a:extLst>
                </p14:cNvPr>
                <p14:cNvContentPartPr/>
                <p14:nvPr/>
              </p14:nvContentPartPr>
              <p14:xfrm>
                <a:off x="5832760" y="4691827"/>
                <a:ext cx="150120" cy="21600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3CFE4B1B-4338-4B16-A28D-0E42B5A8B040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5823760" y="4683187"/>
                  <a:ext cx="1677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F21E093B-3DBF-4237-A52D-7185F6A16909}"/>
                    </a:ext>
                  </a:extLst>
                </p14:cNvPr>
                <p14:cNvContentPartPr/>
                <p14:nvPr/>
              </p14:nvContentPartPr>
              <p14:xfrm>
                <a:off x="836680" y="574867"/>
                <a:ext cx="65160" cy="48672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F21E093B-3DBF-4237-A52D-7185F6A16909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828040" y="565867"/>
                  <a:ext cx="8280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D592CEA4-667C-4F7B-BA4F-5AD459E6C7E3}"/>
                    </a:ext>
                  </a:extLst>
                </p14:cNvPr>
                <p14:cNvContentPartPr/>
                <p14:nvPr/>
              </p14:nvContentPartPr>
              <p14:xfrm>
                <a:off x="794920" y="2294587"/>
                <a:ext cx="232200" cy="22356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D592CEA4-667C-4F7B-BA4F-5AD459E6C7E3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786280" y="2285587"/>
                  <a:ext cx="24984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97F99160-131F-4FE0-B2E3-C79C8ED0CA5C}"/>
                    </a:ext>
                  </a:extLst>
                </p14:cNvPr>
                <p14:cNvContentPartPr/>
                <p14:nvPr/>
              </p14:nvContentPartPr>
              <p14:xfrm>
                <a:off x="4001800" y="5289427"/>
                <a:ext cx="215640" cy="15984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97F99160-131F-4FE0-B2E3-C79C8ED0CA5C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3992800" y="5280427"/>
                  <a:ext cx="2332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B3D7C522-FE86-4EC6-9AAD-1DEFD4BD5D78}"/>
                    </a:ext>
                  </a:extLst>
                </p14:cNvPr>
                <p14:cNvContentPartPr/>
                <p14:nvPr/>
              </p14:nvContentPartPr>
              <p14:xfrm>
                <a:off x="4731520" y="5260267"/>
                <a:ext cx="180360" cy="14112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B3D7C522-FE86-4EC6-9AAD-1DEFD4BD5D78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4722520" y="5251267"/>
                  <a:ext cx="1980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920484A1-4D57-482D-B3E2-6E34FB6B2058}"/>
                    </a:ext>
                  </a:extLst>
                </p14:cNvPr>
                <p14:cNvContentPartPr/>
                <p14:nvPr/>
              </p14:nvContentPartPr>
              <p14:xfrm>
                <a:off x="4123480" y="5593627"/>
                <a:ext cx="155160" cy="18180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920484A1-4D57-482D-B3E2-6E34FB6B2058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4114480" y="5584987"/>
                  <a:ext cx="1728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53BDD1FB-D7AE-44F2-AC81-24EFA39F00A5}"/>
                    </a:ext>
                  </a:extLst>
                </p14:cNvPr>
                <p14:cNvContentPartPr/>
                <p14:nvPr/>
              </p14:nvContentPartPr>
              <p14:xfrm>
                <a:off x="4799920" y="5574547"/>
                <a:ext cx="125280" cy="12312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53BDD1FB-D7AE-44F2-AC81-24EFA39F00A5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4791280" y="5565547"/>
                  <a:ext cx="1429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55443DAB-BA32-4357-977D-2F8575E7192A}"/>
                    </a:ext>
                  </a:extLst>
                </p14:cNvPr>
                <p14:cNvContentPartPr/>
                <p14:nvPr/>
              </p14:nvContentPartPr>
              <p14:xfrm>
                <a:off x="5817640" y="5072347"/>
                <a:ext cx="169920" cy="20196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55443DAB-BA32-4357-977D-2F8575E7192A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5809000" y="5063347"/>
                  <a:ext cx="1875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F48CB3CA-B98A-40D1-ACB3-DE064AA3A489}"/>
                    </a:ext>
                  </a:extLst>
                </p14:cNvPr>
                <p14:cNvContentPartPr/>
                <p14:nvPr/>
              </p14:nvContentPartPr>
              <p14:xfrm>
                <a:off x="6038680" y="5184307"/>
                <a:ext cx="96480" cy="12780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F48CB3CA-B98A-40D1-ACB3-DE064AA3A489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6029680" y="5175667"/>
                  <a:ext cx="1141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7ABF91B4-D9F7-4619-A4ED-CC6CE6B11B33}"/>
                    </a:ext>
                  </a:extLst>
                </p14:cNvPr>
                <p14:cNvContentPartPr/>
                <p14:nvPr/>
              </p14:nvContentPartPr>
              <p14:xfrm>
                <a:off x="6018520" y="5213107"/>
                <a:ext cx="95760" cy="1368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7ABF91B4-D9F7-4619-A4ED-CC6CE6B11B33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6009520" y="5204467"/>
                  <a:ext cx="1134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04849029-BB58-4DDB-8F01-DAC4C7C9C6B6}"/>
                    </a:ext>
                  </a:extLst>
                </p14:cNvPr>
                <p14:cNvContentPartPr/>
                <p14:nvPr/>
              </p14:nvContentPartPr>
              <p14:xfrm>
                <a:off x="5833120" y="5447467"/>
                <a:ext cx="176040" cy="18504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04849029-BB58-4DDB-8F01-DAC4C7C9C6B6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5824120" y="5438467"/>
                  <a:ext cx="1936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65A55121-E809-4205-A1EA-FC135E82CF84}"/>
                    </a:ext>
                  </a:extLst>
                </p14:cNvPr>
                <p14:cNvContentPartPr/>
                <p14:nvPr/>
              </p14:nvContentPartPr>
              <p14:xfrm>
                <a:off x="6076480" y="5516587"/>
                <a:ext cx="66960" cy="11988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65A55121-E809-4205-A1EA-FC135E82CF84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6067480" y="5507587"/>
                  <a:ext cx="846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7038F05A-8CEC-469B-A6A7-BC58ACCD6B43}"/>
                    </a:ext>
                  </a:extLst>
                </p14:cNvPr>
                <p14:cNvContentPartPr/>
                <p14:nvPr/>
              </p14:nvContentPartPr>
              <p14:xfrm>
                <a:off x="6059560" y="5557627"/>
                <a:ext cx="104760" cy="1584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7038F05A-8CEC-469B-A6A7-BC58ACCD6B43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6050560" y="5548627"/>
                  <a:ext cx="1224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D34A8C6F-5F55-4F56-BA4E-CF8D828F6FEB}"/>
                    </a:ext>
                  </a:extLst>
                </p14:cNvPr>
                <p14:cNvContentPartPr/>
                <p14:nvPr/>
              </p14:nvContentPartPr>
              <p14:xfrm>
                <a:off x="2655400" y="5168467"/>
                <a:ext cx="171000" cy="70380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D34A8C6F-5F55-4F56-BA4E-CF8D828F6FEB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2646760" y="5159467"/>
                  <a:ext cx="188640" cy="72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FB492ABC-53B0-4047-BE4D-E30EC95F4F20}"/>
                    </a:ext>
                  </a:extLst>
                </p14:cNvPr>
                <p14:cNvContentPartPr/>
                <p14:nvPr/>
              </p14:nvContentPartPr>
              <p14:xfrm>
                <a:off x="6390760" y="5049307"/>
                <a:ext cx="136440" cy="17316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FB492ABC-53B0-4047-BE4D-E30EC95F4F20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6381760" y="5040667"/>
                  <a:ext cx="1540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7E708874-3DF4-4786-ABD3-467B7DC2DA83}"/>
                    </a:ext>
                  </a:extLst>
                </p14:cNvPr>
                <p14:cNvContentPartPr/>
                <p14:nvPr/>
              </p14:nvContentPartPr>
              <p14:xfrm>
                <a:off x="6526120" y="5435587"/>
                <a:ext cx="36000" cy="18720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7E708874-3DF4-4786-ABD3-467B7DC2DA83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6517480" y="5426947"/>
                  <a:ext cx="536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7B12C88-5C4A-4F72-A59E-3A41DABF44DC}"/>
                    </a:ext>
                  </a:extLst>
                </p14:cNvPr>
                <p14:cNvContentPartPr/>
                <p14:nvPr/>
              </p14:nvContentPartPr>
              <p14:xfrm>
                <a:off x="1210360" y="2255707"/>
                <a:ext cx="51120" cy="2991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7B12C88-5C4A-4F72-A59E-3A41DABF44DC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201720" y="2247067"/>
                  <a:ext cx="6876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A79DA68-E1FB-441A-BD8D-7D3B103B80E5}"/>
                    </a:ext>
                  </a:extLst>
                </p14:cNvPr>
                <p14:cNvContentPartPr/>
                <p14:nvPr/>
              </p14:nvContentPartPr>
              <p14:xfrm>
                <a:off x="1156720" y="2264347"/>
                <a:ext cx="227520" cy="339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A79DA68-E1FB-441A-BD8D-7D3B103B80E5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48080" y="2255347"/>
                  <a:ext cx="24516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24EB0B87-02B9-4D29-AEAC-CBF2242DDE29}"/>
                    </a:ext>
                  </a:extLst>
                </p14:cNvPr>
                <p14:cNvContentPartPr/>
                <p14:nvPr/>
              </p14:nvContentPartPr>
              <p14:xfrm>
                <a:off x="907240" y="2315467"/>
                <a:ext cx="95760" cy="36144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24EB0B87-02B9-4D29-AEAC-CBF2242DDE29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898240" y="2306467"/>
                  <a:ext cx="11340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2A5B512D-7EDE-46A5-A870-5E1C85A0A125}"/>
                    </a:ext>
                  </a:extLst>
                </p14:cNvPr>
                <p14:cNvContentPartPr/>
                <p14:nvPr/>
              </p14:nvContentPartPr>
              <p14:xfrm>
                <a:off x="844600" y="597547"/>
                <a:ext cx="53640" cy="33768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2A5B512D-7EDE-46A5-A870-5E1C85A0A125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835960" y="588907"/>
                  <a:ext cx="7128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B5B0E540-6C90-4636-AF88-EA87196A879F}"/>
                    </a:ext>
                  </a:extLst>
                </p14:cNvPr>
                <p14:cNvContentPartPr/>
                <p14:nvPr/>
              </p14:nvContentPartPr>
              <p14:xfrm>
                <a:off x="4898560" y="5941387"/>
                <a:ext cx="17640" cy="22464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B5B0E540-6C90-4636-AF88-EA87196A879F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4889560" y="5932387"/>
                  <a:ext cx="352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78546FE7-7A49-463A-8B5D-D10ADD62366C}"/>
                    </a:ext>
                  </a:extLst>
                </p14:cNvPr>
                <p14:cNvContentPartPr/>
                <p14:nvPr/>
              </p14:nvContentPartPr>
              <p14:xfrm>
                <a:off x="4943560" y="6331987"/>
                <a:ext cx="9720" cy="24120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78546FE7-7A49-463A-8B5D-D10ADD62366C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4934560" y="6322987"/>
                  <a:ext cx="2736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C0987D29-E322-4456-B272-90E2A0E071A2}"/>
                    </a:ext>
                  </a:extLst>
                </p14:cNvPr>
                <p14:cNvContentPartPr/>
                <p14:nvPr/>
              </p14:nvContentPartPr>
              <p14:xfrm>
                <a:off x="4207360" y="5917987"/>
                <a:ext cx="21240" cy="24516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C0987D29-E322-4456-B272-90E2A0E071A2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4198360" y="5908987"/>
                  <a:ext cx="388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53CE7D16-AA4C-4C2B-895D-DDD106849525}"/>
                    </a:ext>
                  </a:extLst>
                </p14:cNvPr>
                <p14:cNvContentPartPr/>
                <p14:nvPr/>
              </p14:nvContentPartPr>
              <p14:xfrm>
                <a:off x="4260280" y="6284827"/>
                <a:ext cx="28080" cy="27252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53CE7D16-AA4C-4C2B-895D-DDD106849525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4251280" y="6276187"/>
                  <a:ext cx="4572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AA348722-F13C-4C3E-B14D-57B4201AD448}"/>
                    </a:ext>
                  </a:extLst>
                </p14:cNvPr>
                <p14:cNvContentPartPr/>
                <p14:nvPr/>
              </p14:nvContentPartPr>
              <p14:xfrm>
                <a:off x="5960200" y="5889187"/>
                <a:ext cx="133920" cy="22788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AA348722-F13C-4C3E-B14D-57B4201AD448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5951560" y="5880187"/>
                  <a:ext cx="15156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8D9C6060-6652-494E-AAED-D62FD20E34DD}"/>
                    </a:ext>
                  </a:extLst>
                </p14:cNvPr>
                <p14:cNvContentPartPr/>
                <p14:nvPr/>
              </p14:nvContentPartPr>
              <p14:xfrm>
                <a:off x="5953360" y="5914387"/>
                <a:ext cx="169560" cy="17964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8D9C6060-6652-494E-AAED-D62FD20E34DD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5944720" y="5905747"/>
                  <a:ext cx="1872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A4CCDF77-BF81-4B25-8594-7FD39D504674}"/>
                    </a:ext>
                  </a:extLst>
                </p14:cNvPr>
                <p14:cNvContentPartPr/>
                <p14:nvPr/>
              </p14:nvContentPartPr>
              <p14:xfrm>
                <a:off x="5992240" y="6232627"/>
                <a:ext cx="134640" cy="27648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A4CCDF77-BF81-4B25-8594-7FD39D50467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5983600" y="6223627"/>
                  <a:ext cx="15228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F5C1D948-FBF2-498A-BD7B-A989D35D8E85}"/>
                    </a:ext>
                  </a:extLst>
                </p14:cNvPr>
                <p14:cNvContentPartPr/>
                <p14:nvPr/>
              </p14:nvContentPartPr>
              <p14:xfrm>
                <a:off x="6049840" y="6315787"/>
                <a:ext cx="141120" cy="12528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F5C1D948-FBF2-498A-BD7B-A989D35D8E85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6040840" y="6307147"/>
                  <a:ext cx="1587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E9D6CE62-EBB9-46B4-8522-8088D03841CE}"/>
                    </a:ext>
                  </a:extLst>
                </p14:cNvPr>
                <p14:cNvContentPartPr/>
                <p14:nvPr/>
              </p14:nvContentPartPr>
              <p14:xfrm>
                <a:off x="5817280" y="2125747"/>
                <a:ext cx="200880" cy="31716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E9D6CE62-EBB9-46B4-8522-8088D03841CE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5808640" y="2116747"/>
                  <a:ext cx="21852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0AC80E35-31DE-4C56-B01B-493AFAD0B906}"/>
                    </a:ext>
                  </a:extLst>
                </p14:cNvPr>
                <p14:cNvContentPartPr/>
                <p14:nvPr/>
              </p14:nvContentPartPr>
              <p14:xfrm>
                <a:off x="6893680" y="3513907"/>
                <a:ext cx="53280" cy="78984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0AC80E35-31DE-4C56-B01B-493AFAD0B906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6885040" y="3505267"/>
                  <a:ext cx="70920" cy="80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131A3E81-B539-40B3-916D-7B3A03E10928}"/>
                    </a:ext>
                  </a:extLst>
                </p14:cNvPr>
                <p14:cNvContentPartPr/>
                <p14:nvPr/>
              </p14:nvContentPartPr>
              <p14:xfrm>
                <a:off x="6896920" y="3463147"/>
                <a:ext cx="1873440" cy="88884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131A3E81-B539-40B3-916D-7B3A03E10928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6887920" y="3454507"/>
                  <a:ext cx="1891080" cy="90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CC06F1EE-AE04-4E6E-B3D4-D5E4D86A2E34}"/>
                    </a:ext>
                  </a:extLst>
                </p14:cNvPr>
                <p14:cNvContentPartPr/>
                <p14:nvPr/>
              </p14:nvContentPartPr>
              <p14:xfrm>
                <a:off x="6518920" y="3206107"/>
                <a:ext cx="363960" cy="25524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CC06F1EE-AE04-4E6E-B3D4-D5E4D86A2E34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6510280" y="3197467"/>
                  <a:ext cx="38160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45989AFA-7511-4009-A314-CE35DCD224C0}"/>
                    </a:ext>
                  </a:extLst>
                </p14:cNvPr>
                <p14:cNvContentPartPr/>
                <p14:nvPr/>
              </p14:nvContentPartPr>
              <p14:xfrm>
                <a:off x="6510640" y="3549187"/>
                <a:ext cx="109080" cy="22644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45989AFA-7511-4009-A314-CE35DCD224C0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6501640" y="3540187"/>
                  <a:ext cx="12672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E621F428-3033-4E8D-A512-4FD1AA501FCF}"/>
                    </a:ext>
                  </a:extLst>
                </p14:cNvPr>
                <p14:cNvContentPartPr/>
                <p14:nvPr/>
              </p14:nvContentPartPr>
              <p14:xfrm>
                <a:off x="6536560" y="3672307"/>
                <a:ext cx="86040" cy="5724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E621F428-3033-4E8D-A512-4FD1AA501FCF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6527920" y="3663667"/>
                  <a:ext cx="1036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9E6E08B4-4705-40D3-9373-480D861BBA22}"/>
                    </a:ext>
                  </a:extLst>
                </p14:cNvPr>
                <p14:cNvContentPartPr/>
                <p14:nvPr/>
              </p14:nvContentPartPr>
              <p14:xfrm>
                <a:off x="6437560" y="3454867"/>
                <a:ext cx="144360" cy="2052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9E6E08B4-4705-40D3-9373-480D861BBA22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6428560" y="3446227"/>
                  <a:ext cx="1620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65BB1C97-978A-4A18-A544-B5C57167D557}"/>
                    </a:ext>
                  </a:extLst>
                </p14:cNvPr>
                <p14:cNvContentPartPr/>
                <p14:nvPr/>
              </p14:nvContentPartPr>
              <p14:xfrm>
                <a:off x="6545200" y="4036987"/>
                <a:ext cx="110160" cy="23832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65BB1C97-978A-4A18-A544-B5C57167D557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6536560" y="4027987"/>
                  <a:ext cx="12780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6AD6B929-BEB0-4444-BB95-6C3BB55043E2}"/>
                    </a:ext>
                  </a:extLst>
                </p14:cNvPr>
                <p14:cNvContentPartPr/>
                <p14:nvPr/>
              </p14:nvContentPartPr>
              <p14:xfrm>
                <a:off x="6588760" y="4136347"/>
                <a:ext cx="124200" cy="4932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6AD6B929-BEB0-4444-BB95-6C3BB55043E2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6580120" y="4127347"/>
                  <a:ext cx="1418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6A4489EB-D12E-4747-8CBF-85E3D2B9C528}"/>
                    </a:ext>
                  </a:extLst>
                </p14:cNvPr>
                <p14:cNvContentPartPr/>
                <p14:nvPr/>
              </p14:nvContentPartPr>
              <p14:xfrm>
                <a:off x="6919240" y="3154627"/>
                <a:ext cx="33840" cy="18468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6A4489EB-D12E-4747-8CBF-85E3D2B9C528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6910240" y="3145627"/>
                  <a:ext cx="514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3D4481E0-E5A8-4004-98D9-0044E5BA22FE}"/>
                    </a:ext>
                  </a:extLst>
                </p14:cNvPr>
                <p14:cNvContentPartPr/>
                <p14:nvPr/>
              </p14:nvContentPartPr>
              <p14:xfrm>
                <a:off x="6934000" y="3126907"/>
                <a:ext cx="111240" cy="23328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3D4481E0-E5A8-4004-98D9-0044E5BA22FE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6925360" y="3118267"/>
                  <a:ext cx="1288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DBD01140-F44A-4E1C-B8A7-DF9BE7187884}"/>
                    </a:ext>
                  </a:extLst>
                </p14:cNvPr>
                <p14:cNvContentPartPr/>
                <p14:nvPr/>
              </p14:nvContentPartPr>
              <p14:xfrm>
                <a:off x="7088080" y="3135187"/>
                <a:ext cx="184680" cy="19908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DBD01140-F44A-4E1C-B8A7-DF9BE7187884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7079440" y="3126187"/>
                  <a:ext cx="2023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2778A213-35F9-4A6F-B074-196AEFEA973E}"/>
                    </a:ext>
                  </a:extLst>
                </p14:cNvPr>
                <p14:cNvContentPartPr/>
                <p14:nvPr/>
              </p14:nvContentPartPr>
              <p14:xfrm>
                <a:off x="6823120" y="3012067"/>
                <a:ext cx="133920" cy="504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2778A213-35F9-4A6F-B074-196AEFEA973E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6814120" y="3003427"/>
                  <a:ext cx="1515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AC4AB32F-3F10-45ED-9791-6596EF4C3911}"/>
                    </a:ext>
                  </a:extLst>
                </p14:cNvPr>
                <p14:cNvContentPartPr/>
                <p14:nvPr/>
              </p14:nvContentPartPr>
              <p14:xfrm>
                <a:off x="7055680" y="3022147"/>
                <a:ext cx="116640" cy="108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AC4AB32F-3F10-45ED-9791-6596EF4C3911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046680" y="3013507"/>
                  <a:ext cx="1342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EB15A9A6-5E91-480C-8F84-EABD8204B128}"/>
                    </a:ext>
                  </a:extLst>
                </p14:cNvPr>
                <p14:cNvContentPartPr/>
                <p14:nvPr/>
              </p14:nvContentPartPr>
              <p14:xfrm>
                <a:off x="7529800" y="3123667"/>
                <a:ext cx="3960" cy="18288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EB15A9A6-5E91-480C-8F84-EABD8204B128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521160" y="3114667"/>
                  <a:ext cx="216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CB8FA092-2957-4041-AEED-CD895FFCC893}"/>
                    </a:ext>
                  </a:extLst>
                </p14:cNvPr>
                <p14:cNvContentPartPr/>
                <p14:nvPr/>
              </p14:nvContentPartPr>
              <p14:xfrm>
                <a:off x="7497760" y="3099907"/>
                <a:ext cx="143640" cy="21168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CB8FA092-2957-4041-AEED-CD895FFCC893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7489120" y="3091267"/>
                  <a:ext cx="1612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77A1B1AB-DADC-4972-84CA-AE3F7AF39D43}"/>
                    </a:ext>
                  </a:extLst>
                </p14:cNvPr>
                <p14:cNvContentPartPr/>
                <p14:nvPr/>
              </p14:nvContentPartPr>
              <p14:xfrm>
                <a:off x="7652560" y="3087307"/>
                <a:ext cx="145080" cy="21168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77A1B1AB-DADC-4972-84CA-AE3F7AF39D43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7643920" y="3078667"/>
                  <a:ext cx="1627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78B1F4BC-3417-48B5-98A8-DA4D66DE35EB}"/>
                    </a:ext>
                  </a:extLst>
                </p14:cNvPr>
                <p14:cNvContentPartPr/>
                <p14:nvPr/>
              </p14:nvContentPartPr>
              <p14:xfrm>
                <a:off x="7480480" y="2981827"/>
                <a:ext cx="120240" cy="576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78B1F4BC-3417-48B5-98A8-DA4D66DE35EB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7471840" y="2973187"/>
                  <a:ext cx="1378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01561A02-8825-475F-8ED7-18F5ADC0FAE2}"/>
                    </a:ext>
                  </a:extLst>
                </p14:cNvPr>
                <p14:cNvContentPartPr/>
                <p14:nvPr/>
              </p14:nvContentPartPr>
              <p14:xfrm>
                <a:off x="7953160" y="3131587"/>
                <a:ext cx="217440" cy="15588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01561A02-8825-475F-8ED7-18F5ADC0FAE2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7944160" y="3122947"/>
                  <a:ext cx="2350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6F04E758-0027-4CD4-8D04-E3AE88481F0D}"/>
                    </a:ext>
                  </a:extLst>
                </p14:cNvPr>
                <p14:cNvContentPartPr/>
                <p14:nvPr/>
              </p14:nvContentPartPr>
              <p14:xfrm>
                <a:off x="7926160" y="3112147"/>
                <a:ext cx="26640" cy="21024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6F04E758-0027-4CD4-8D04-E3AE88481F0D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7917520" y="3103147"/>
                  <a:ext cx="442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5004E376-76FF-48DE-8649-ABE767A966F1}"/>
                    </a:ext>
                  </a:extLst>
                </p14:cNvPr>
                <p14:cNvContentPartPr/>
                <p14:nvPr/>
              </p14:nvContentPartPr>
              <p14:xfrm>
                <a:off x="7902760" y="3089827"/>
                <a:ext cx="90720" cy="21240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5004E376-76FF-48DE-8649-ABE767A966F1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893760" y="3081187"/>
                  <a:ext cx="1083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6B29F1FB-5C75-47F3-A831-CD34A4967FC6}"/>
                    </a:ext>
                  </a:extLst>
                </p14:cNvPr>
                <p14:cNvContentPartPr/>
                <p14:nvPr/>
              </p14:nvContentPartPr>
              <p14:xfrm>
                <a:off x="8394880" y="3164347"/>
                <a:ext cx="6480" cy="16740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6B29F1FB-5C75-47F3-A831-CD34A4967FC6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385880" y="3155707"/>
                  <a:ext cx="241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41FE46B3-6E95-4C47-997A-453A7806CF18}"/>
                    </a:ext>
                  </a:extLst>
                </p14:cNvPr>
                <p14:cNvContentPartPr/>
                <p14:nvPr/>
              </p14:nvContentPartPr>
              <p14:xfrm>
                <a:off x="8371120" y="3131587"/>
                <a:ext cx="99000" cy="21528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41FE46B3-6E95-4C47-997A-453A7806CF18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8362120" y="3122947"/>
                  <a:ext cx="1166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F2B26F92-8E63-476E-8B0A-2ACE4A7865C8}"/>
                    </a:ext>
                  </a:extLst>
                </p14:cNvPr>
                <p14:cNvContentPartPr/>
                <p14:nvPr/>
              </p14:nvContentPartPr>
              <p14:xfrm>
                <a:off x="8491360" y="3160387"/>
                <a:ext cx="172440" cy="16200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F2B26F92-8E63-476E-8B0A-2ACE4A7865C8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8482360" y="3151747"/>
                  <a:ext cx="1900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7FB2E7C2-208B-4973-9656-53BC2FF8A188}"/>
                    </a:ext>
                  </a:extLst>
                </p14:cNvPr>
                <p14:cNvContentPartPr/>
                <p14:nvPr/>
              </p14:nvContentPartPr>
              <p14:xfrm>
                <a:off x="8488840" y="3037627"/>
                <a:ext cx="154800" cy="792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7FB2E7C2-208B-4973-9656-53BC2FF8A188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8479840" y="3028987"/>
                  <a:ext cx="1724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D713F160-9DE5-4526-B808-4C4285A203A2}"/>
                    </a:ext>
                  </a:extLst>
                </p14:cNvPr>
                <p14:cNvContentPartPr/>
                <p14:nvPr/>
              </p14:nvContentPartPr>
              <p14:xfrm>
                <a:off x="7341160" y="3451987"/>
                <a:ext cx="63720" cy="73728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D713F160-9DE5-4526-B808-4C4285A203A2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7332520" y="3443347"/>
                  <a:ext cx="81360" cy="75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A6DBDC47-4E8F-4E4C-88C4-BB45DADFDBC6}"/>
                    </a:ext>
                  </a:extLst>
                </p14:cNvPr>
                <p14:cNvContentPartPr/>
                <p14:nvPr/>
              </p14:nvContentPartPr>
              <p14:xfrm>
                <a:off x="7851280" y="3496627"/>
                <a:ext cx="74160" cy="83484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A6DBDC47-4E8F-4E4C-88C4-BB45DADFDBC6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7842280" y="3487987"/>
                  <a:ext cx="91800" cy="85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A16E7B45-BCFC-47D0-9447-441A9216F6F2}"/>
                    </a:ext>
                  </a:extLst>
                </p14:cNvPr>
                <p14:cNvContentPartPr/>
                <p14:nvPr/>
              </p14:nvContentPartPr>
              <p14:xfrm>
                <a:off x="8215960" y="3499507"/>
                <a:ext cx="27360" cy="66528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A16E7B45-BCFC-47D0-9447-441A9216F6F2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8206960" y="3490507"/>
                  <a:ext cx="45000" cy="68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DBB0CD9C-4FF0-408A-86C4-65FFFB063B20}"/>
                    </a:ext>
                  </a:extLst>
                </p14:cNvPr>
                <p14:cNvContentPartPr/>
                <p14:nvPr/>
              </p14:nvContentPartPr>
              <p14:xfrm>
                <a:off x="7378600" y="4097107"/>
                <a:ext cx="102600" cy="40752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DBB0CD9C-4FF0-408A-86C4-65FFFB063B20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7369600" y="4088467"/>
                  <a:ext cx="12024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18EA2BCD-F922-43FE-A233-CFEB1FA6F694}"/>
                    </a:ext>
                  </a:extLst>
                </p14:cNvPr>
                <p14:cNvContentPartPr/>
                <p14:nvPr/>
              </p14:nvContentPartPr>
              <p14:xfrm>
                <a:off x="8181400" y="4075147"/>
                <a:ext cx="19080" cy="17892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18EA2BCD-F922-43FE-A233-CFEB1FA6F694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8172760" y="4066147"/>
                  <a:ext cx="367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497F7EAB-9157-4B41-802A-C2E603A2F503}"/>
                    </a:ext>
                  </a:extLst>
                </p14:cNvPr>
                <p14:cNvContentPartPr/>
                <p14:nvPr/>
              </p14:nvContentPartPr>
              <p14:xfrm>
                <a:off x="6896920" y="3878947"/>
                <a:ext cx="1807920" cy="3420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497F7EAB-9157-4B41-802A-C2E603A2F503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6887920" y="3870307"/>
                  <a:ext cx="18255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49745945-8155-40A7-BDF3-C222947EE6FB}"/>
                    </a:ext>
                  </a:extLst>
                </p14:cNvPr>
                <p14:cNvContentPartPr/>
                <p14:nvPr/>
              </p14:nvContentPartPr>
              <p14:xfrm>
                <a:off x="7109320" y="3585907"/>
                <a:ext cx="32400" cy="19476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49745945-8155-40A7-BDF3-C222947EE6FB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7100320" y="3576907"/>
                  <a:ext cx="500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48C93708-2E3E-45CD-84EC-42CBA3EE27EC}"/>
                    </a:ext>
                  </a:extLst>
                </p14:cNvPr>
                <p14:cNvContentPartPr/>
                <p14:nvPr/>
              </p14:nvContentPartPr>
              <p14:xfrm>
                <a:off x="7643200" y="3554587"/>
                <a:ext cx="14400" cy="22104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48C93708-2E3E-45CD-84EC-42CBA3EE27EC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7634560" y="3545947"/>
                  <a:ext cx="320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29920B54-D8E9-42A5-BE74-D7E3C8310D4C}"/>
                    </a:ext>
                  </a:extLst>
                </p14:cNvPr>
                <p14:cNvContentPartPr/>
                <p14:nvPr/>
              </p14:nvContentPartPr>
              <p14:xfrm>
                <a:off x="8405320" y="3637027"/>
                <a:ext cx="164520" cy="11988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29920B54-D8E9-42A5-BE74-D7E3C8310D4C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8396320" y="3628027"/>
                  <a:ext cx="1821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08FF13B6-685D-4E5E-8523-0851E2AEBEFD}"/>
                    </a:ext>
                  </a:extLst>
                </p14:cNvPr>
                <p14:cNvContentPartPr/>
                <p14:nvPr/>
              </p14:nvContentPartPr>
              <p14:xfrm>
                <a:off x="7969000" y="3660067"/>
                <a:ext cx="153360" cy="9180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08FF13B6-685D-4E5E-8523-0851E2AEBEFD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7960360" y="3651067"/>
                  <a:ext cx="1710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EDBF41D2-51DE-4DBE-9035-CB655A2BC240}"/>
                    </a:ext>
                  </a:extLst>
                </p14:cNvPr>
                <p14:cNvContentPartPr/>
                <p14:nvPr/>
              </p14:nvContentPartPr>
              <p14:xfrm>
                <a:off x="7075120" y="4004947"/>
                <a:ext cx="163080" cy="18864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EDBF41D2-51DE-4DBE-9035-CB655A2BC240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7066120" y="3996307"/>
                  <a:ext cx="1807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746906A0-5CAF-426C-8437-6443FE01F84D}"/>
                    </a:ext>
                  </a:extLst>
                </p14:cNvPr>
                <p14:cNvContentPartPr/>
                <p14:nvPr/>
              </p14:nvContentPartPr>
              <p14:xfrm>
                <a:off x="7636360" y="3979747"/>
                <a:ext cx="23400" cy="16560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746906A0-5CAF-426C-8437-6443FE01F84D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7627720" y="3970747"/>
                  <a:ext cx="410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13F6241E-642C-407B-AAD3-DE9D1CF7FAAF}"/>
                    </a:ext>
                  </a:extLst>
                </p14:cNvPr>
                <p14:cNvContentPartPr/>
                <p14:nvPr/>
              </p14:nvContentPartPr>
              <p14:xfrm>
                <a:off x="8385880" y="3973627"/>
                <a:ext cx="117360" cy="12240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13F6241E-642C-407B-AAD3-DE9D1CF7FAAF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8376880" y="3964987"/>
                  <a:ext cx="1350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F9731951-5A6F-4D87-B957-88A38ABEC242}"/>
                    </a:ext>
                  </a:extLst>
                </p14:cNvPr>
                <p14:cNvContentPartPr/>
                <p14:nvPr/>
              </p14:nvContentPartPr>
              <p14:xfrm>
                <a:off x="8399920" y="4020787"/>
                <a:ext cx="133920" cy="8028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F9731951-5A6F-4D87-B957-88A38ABEC242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8391280" y="4011787"/>
                  <a:ext cx="1515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0B822380-5E04-4A7C-9171-1E99259F7FDF}"/>
                    </a:ext>
                  </a:extLst>
                </p14:cNvPr>
                <p14:cNvContentPartPr/>
                <p14:nvPr/>
              </p14:nvContentPartPr>
              <p14:xfrm>
                <a:off x="7981600" y="4058947"/>
                <a:ext cx="49680" cy="9576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0B822380-5E04-4A7C-9171-1E99259F7FDF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7972960" y="4050307"/>
                  <a:ext cx="673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66949C10-2957-4566-9808-DEF28E419213}"/>
                    </a:ext>
                  </a:extLst>
                </p14:cNvPr>
                <p14:cNvContentPartPr/>
                <p14:nvPr/>
              </p14:nvContentPartPr>
              <p14:xfrm>
                <a:off x="8020480" y="4052827"/>
                <a:ext cx="180000" cy="11160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66949C10-2957-4566-9808-DEF28E419213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8011840" y="4044187"/>
                  <a:ext cx="1976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FC63E41A-F0EC-49AF-B329-08AC804291DD}"/>
                    </a:ext>
                  </a:extLst>
                </p14:cNvPr>
                <p14:cNvContentPartPr/>
                <p14:nvPr/>
              </p14:nvContentPartPr>
              <p14:xfrm>
                <a:off x="6930400" y="3471787"/>
                <a:ext cx="905760" cy="44388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FC63E41A-F0EC-49AF-B329-08AC804291DD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6921400" y="3462787"/>
                  <a:ext cx="92340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E3451905-0A28-4D9E-A939-82DB66FF51E2}"/>
                    </a:ext>
                  </a:extLst>
                </p14:cNvPr>
                <p14:cNvContentPartPr/>
                <p14:nvPr/>
              </p14:nvContentPartPr>
              <p14:xfrm>
                <a:off x="7422160" y="3479707"/>
                <a:ext cx="435600" cy="75672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E3451905-0A28-4D9E-A939-82DB66FF51E2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7413160" y="3470707"/>
                  <a:ext cx="453240" cy="77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05BBAD09-92FC-47C8-A206-43A72D7B7227}"/>
                    </a:ext>
                  </a:extLst>
                </p14:cNvPr>
                <p14:cNvContentPartPr/>
                <p14:nvPr/>
              </p14:nvContentPartPr>
              <p14:xfrm>
                <a:off x="6885400" y="5910427"/>
                <a:ext cx="239040" cy="3780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05BBAD09-92FC-47C8-A206-43A72D7B7227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6876400" y="5901787"/>
                  <a:ext cx="2566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9B59AD25-28D4-4CEF-8233-ABFF00E4D0E7}"/>
                    </a:ext>
                  </a:extLst>
                </p14:cNvPr>
                <p14:cNvContentPartPr/>
                <p14:nvPr/>
              </p14:nvContentPartPr>
              <p14:xfrm>
                <a:off x="6917800" y="6090427"/>
                <a:ext cx="127080" cy="1908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9B59AD25-28D4-4CEF-8233-ABFF00E4D0E7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6908800" y="6081427"/>
                  <a:ext cx="1447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E72A20E3-B3DF-42C9-828F-61CA72754F68}"/>
                    </a:ext>
                  </a:extLst>
                </p14:cNvPr>
                <p14:cNvContentPartPr/>
                <p14:nvPr/>
              </p14:nvContentPartPr>
              <p14:xfrm>
                <a:off x="6868840" y="4818547"/>
                <a:ext cx="145080" cy="108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E72A20E3-B3DF-42C9-828F-61CA72754F68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6859840" y="4809907"/>
                  <a:ext cx="1627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899634C3-DF0A-476B-A1B7-8BBA1D1EF635}"/>
                    </a:ext>
                  </a:extLst>
                </p14:cNvPr>
                <p14:cNvContentPartPr/>
                <p14:nvPr/>
              </p14:nvContentPartPr>
              <p14:xfrm>
                <a:off x="6910240" y="4932667"/>
                <a:ext cx="156960" cy="2520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899634C3-DF0A-476B-A1B7-8BBA1D1EF635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6901240" y="4924027"/>
                  <a:ext cx="1746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828E189C-1ACD-490A-B064-9E6BEE038983}"/>
                    </a:ext>
                  </a:extLst>
                </p14:cNvPr>
                <p14:cNvContentPartPr/>
                <p14:nvPr/>
              </p14:nvContentPartPr>
              <p14:xfrm>
                <a:off x="7315600" y="4779307"/>
                <a:ext cx="137880" cy="26928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828E189C-1ACD-490A-B064-9E6BEE038983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7306600" y="4770307"/>
                  <a:ext cx="15552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FE241FFC-6C5A-4290-980D-8C204BA02E9B}"/>
                    </a:ext>
                  </a:extLst>
                </p14:cNvPr>
                <p14:cNvContentPartPr/>
                <p14:nvPr/>
              </p14:nvContentPartPr>
              <p14:xfrm>
                <a:off x="7353040" y="4889827"/>
                <a:ext cx="145800" cy="5256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FE241FFC-6C5A-4290-980D-8C204BA02E9B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7344400" y="4880827"/>
                  <a:ext cx="1634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F5C6928C-53A9-4147-BADE-28B8802504AE}"/>
                    </a:ext>
                  </a:extLst>
                </p14:cNvPr>
                <p14:cNvContentPartPr/>
                <p14:nvPr/>
              </p14:nvContentPartPr>
              <p14:xfrm>
                <a:off x="7364200" y="4660867"/>
                <a:ext cx="129240" cy="432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F5C6928C-53A9-4147-BADE-28B8802504AE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7355560" y="4652227"/>
                  <a:ext cx="1468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F8BC51E7-EFD6-46FD-93BF-D8AE4A6F787C}"/>
                    </a:ext>
                  </a:extLst>
                </p14:cNvPr>
                <p14:cNvContentPartPr/>
                <p14:nvPr/>
              </p14:nvContentPartPr>
              <p14:xfrm>
                <a:off x="7637800" y="4715227"/>
                <a:ext cx="7920" cy="24048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F8BC51E7-EFD6-46FD-93BF-D8AE4A6F787C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7629160" y="4706587"/>
                  <a:ext cx="255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FDD2B6F6-52E8-4F01-A753-DFB91079E079}"/>
                    </a:ext>
                  </a:extLst>
                </p14:cNvPr>
                <p14:cNvContentPartPr/>
                <p14:nvPr/>
              </p14:nvContentPartPr>
              <p14:xfrm>
                <a:off x="7579840" y="4711267"/>
                <a:ext cx="165960" cy="22788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FDD2B6F6-52E8-4F01-A753-DFB91079E079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7570840" y="4702627"/>
                  <a:ext cx="1836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1398E9D8-1913-4BC3-80E8-AA2F7B52C722}"/>
                    </a:ext>
                  </a:extLst>
                </p14:cNvPr>
                <p14:cNvContentPartPr/>
                <p14:nvPr/>
              </p14:nvContentPartPr>
              <p14:xfrm>
                <a:off x="7573720" y="4610467"/>
                <a:ext cx="186840" cy="2376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1398E9D8-1913-4BC3-80E8-AA2F7B52C722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7565080" y="4601827"/>
                  <a:ext cx="2044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78B6C1F0-9835-4ED2-AB88-EF2BBDCC7F44}"/>
                    </a:ext>
                  </a:extLst>
                </p14:cNvPr>
                <p14:cNvContentPartPr/>
                <p14:nvPr/>
              </p14:nvContentPartPr>
              <p14:xfrm>
                <a:off x="7826440" y="4842667"/>
                <a:ext cx="140400" cy="4212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78B6C1F0-9835-4ED2-AB88-EF2BBDCC7F44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7817800" y="4834027"/>
                  <a:ext cx="1580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328BF952-420E-48C4-87D9-1D161C894631}"/>
                    </a:ext>
                  </a:extLst>
                </p14:cNvPr>
                <p14:cNvContentPartPr/>
                <p14:nvPr/>
              </p14:nvContentPartPr>
              <p14:xfrm>
                <a:off x="7918240" y="4751587"/>
                <a:ext cx="31680" cy="25884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328BF952-420E-48C4-87D9-1D161C894631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7909600" y="4742587"/>
                  <a:ext cx="4932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ACD52CEA-DEA0-4F6C-BC52-103B24FC023D}"/>
                    </a:ext>
                  </a:extLst>
                </p14:cNvPr>
                <p14:cNvContentPartPr/>
                <p14:nvPr/>
              </p14:nvContentPartPr>
              <p14:xfrm>
                <a:off x="8159080" y="4691827"/>
                <a:ext cx="11520" cy="24048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ACD52CEA-DEA0-4F6C-BC52-103B24FC023D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8150440" y="4683187"/>
                  <a:ext cx="291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18231C10-D0D7-4D86-9D9A-41971DA07C90}"/>
                    </a:ext>
                  </a:extLst>
                </p14:cNvPr>
                <p14:cNvContentPartPr/>
                <p14:nvPr/>
              </p14:nvContentPartPr>
              <p14:xfrm>
                <a:off x="8101840" y="4685347"/>
                <a:ext cx="159480" cy="22248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18231C10-D0D7-4D86-9D9A-41971DA07C90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8092840" y="4676707"/>
                  <a:ext cx="1771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026AA27B-6828-4BC3-8AC8-83E96CBFAD8B}"/>
                    </a:ext>
                  </a:extLst>
                </p14:cNvPr>
                <p14:cNvContentPartPr/>
                <p14:nvPr/>
              </p14:nvContentPartPr>
              <p14:xfrm>
                <a:off x="8122000" y="4549627"/>
                <a:ext cx="215280" cy="1980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026AA27B-6828-4BC3-8AC8-83E96CBFAD8B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8113000" y="4540627"/>
                  <a:ext cx="2329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E2D415C1-8625-47B7-BD58-D77CF8EA199C}"/>
                    </a:ext>
                  </a:extLst>
                </p14:cNvPr>
                <p14:cNvContentPartPr/>
                <p14:nvPr/>
              </p14:nvContentPartPr>
              <p14:xfrm>
                <a:off x="8337280" y="4660867"/>
                <a:ext cx="286560" cy="30528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E2D415C1-8625-47B7-BD58-D77CF8EA199C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8328640" y="4651867"/>
                  <a:ext cx="30420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AEB16573-631F-46FE-9023-9F15246EE662}"/>
                    </a:ext>
                  </a:extLst>
                </p14:cNvPr>
                <p14:cNvContentPartPr/>
                <p14:nvPr/>
              </p14:nvContentPartPr>
              <p14:xfrm>
                <a:off x="7288240" y="5160907"/>
                <a:ext cx="1235520" cy="16092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AEB16573-631F-46FE-9023-9F15246EE662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7279600" y="5151907"/>
                  <a:ext cx="12531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68D2A3B9-1C02-41B9-A109-9B52E4FAEFFC}"/>
                    </a:ext>
                  </a:extLst>
                </p14:cNvPr>
                <p14:cNvContentPartPr/>
                <p14:nvPr/>
              </p14:nvContentPartPr>
              <p14:xfrm>
                <a:off x="7384000" y="5183227"/>
                <a:ext cx="1182240" cy="30456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68D2A3B9-1C02-41B9-A109-9B52E4FAEFFC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7375000" y="5174227"/>
                  <a:ext cx="119988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108D650C-DA13-4EB6-9305-9235FFCC51B9}"/>
                    </a:ext>
                  </a:extLst>
                </p14:cNvPr>
                <p14:cNvContentPartPr/>
                <p14:nvPr/>
              </p14:nvContentPartPr>
              <p14:xfrm>
                <a:off x="7093480" y="4564027"/>
                <a:ext cx="150480" cy="69192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108D650C-DA13-4EB6-9305-9235FFCC51B9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7084480" y="4555027"/>
                  <a:ext cx="168120" cy="7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2713E263-9704-46C5-85E3-F0C3A0062AC5}"/>
                    </a:ext>
                  </a:extLst>
                </p14:cNvPr>
                <p14:cNvContentPartPr/>
                <p14:nvPr/>
              </p14:nvContentPartPr>
              <p14:xfrm>
                <a:off x="8422960" y="4467547"/>
                <a:ext cx="278640" cy="60372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2713E263-9704-46C5-85E3-F0C3A0062AC5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8414320" y="4458907"/>
                  <a:ext cx="29628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BF200289-0C61-4260-868D-1BFDCAC564E0}"/>
                    </a:ext>
                  </a:extLst>
                </p14:cNvPr>
                <p14:cNvContentPartPr/>
                <p14:nvPr/>
              </p14:nvContentPartPr>
              <p14:xfrm>
                <a:off x="8788360" y="3893347"/>
                <a:ext cx="22680" cy="324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BF200289-0C61-4260-868D-1BFDCAC564E0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8779720" y="3884347"/>
                  <a:ext cx="40320" cy="2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DFD55319-8859-4215-B558-A896D7DAEB41}"/>
              </a:ext>
            </a:extLst>
          </p:cNvPr>
          <p:cNvGrpSpPr/>
          <p:nvPr/>
        </p:nvGrpSpPr>
        <p:grpSpPr>
          <a:xfrm>
            <a:off x="7900600" y="3484387"/>
            <a:ext cx="1037520" cy="749880"/>
            <a:chOff x="7900600" y="3484387"/>
            <a:chExt cx="1037520" cy="74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7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B8937F82-5F92-4686-B549-BC00AFD0F0AC}"/>
                    </a:ext>
                  </a:extLst>
                </p14:cNvPr>
                <p14:cNvContentPartPr/>
                <p14:nvPr/>
              </p14:nvContentPartPr>
              <p14:xfrm>
                <a:off x="7900600" y="3484387"/>
                <a:ext cx="892080" cy="41868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B8937F82-5F92-4686-B549-BC00AFD0F0AC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7891600" y="3475747"/>
                  <a:ext cx="90972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55F06E58-2389-464B-9982-DDD520FA7CA1}"/>
                    </a:ext>
                  </a:extLst>
                </p14:cNvPr>
                <p14:cNvContentPartPr/>
                <p14:nvPr/>
              </p14:nvContentPartPr>
              <p14:xfrm>
                <a:off x="8263120" y="3840787"/>
                <a:ext cx="675000" cy="39348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55F06E58-2389-464B-9982-DDD520FA7CA1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8254120" y="3832147"/>
                  <a:ext cx="692640" cy="41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1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242BAB43-7244-47A9-9E05-362200745D12}"/>
                  </a:ext>
                </a:extLst>
              </p14:cNvPr>
              <p14:cNvContentPartPr/>
              <p14:nvPr/>
            </p14:nvContentPartPr>
            <p14:xfrm>
              <a:off x="6796120" y="3947707"/>
              <a:ext cx="531360" cy="338040"/>
            </p14:xfrm>
          </p:contentPart>
        </mc:Choice>
        <mc:Fallback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242BAB43-7244-47A9-9E05-362200745D12}"/>
                  </a:ext>
                </a:extLst>
              </p:cNvPr>
              <p:cNvPicPr/>
              <p:nvPr/>
            </p:nvPicPr>
            <p:blipFill>
              <a:blip r:embed="rId482"/>
              <a:stretch>
                <a:fillRect/>
              </a:stretch>
            </p:blipFill>
            <p:spPr>
              <a:xfrm>
                <a:off x="6787120" y="3938707"/>
                <a:ext cx="549000" cy="35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36" name="Group 335">
            <a:extLst>
              <a:ext uri="{FF2B5EF4-FFF2-40B4-BE49-F238E27FC236}">
                <a16:creationId xmlns:a16="http://schemas.microsoft.com/office/drawing/2014/main" id="{00A3CFAF-7F01-421C-BC31-B4C5E0F49E67}"/>
              </a:ext>
            </a:extLst>
          </p:cNvPr>
          <p:cNvGrpSpPr/>
          <p:nvPr/>
        </p:nvGrpSpPr>
        <p:grpSpPr>
          <a:xfrm>
            <a:off x="7410640" y="4853467"/>
            <a:ext cx="2252160" cy="1417680"/>
            <a:chOff x="7410640" y="4853467"/>
            <a:chExt cx="2252160" cy="141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3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B1FDDF53-0399-41FC-85D5-3F2D75698D70}"/>
                    </a:ext>
                  </a:extLst>
                </p14:cNvPr>
                <p14:cNvContentPartPr/>
                <p14:nvPr/>
              </p14:nvContentPartPr>
              <p14:xfrm>
                <a:off x="7507480" y="5890267"/>
                <a:ext cx="4320" cy="1836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B1FDDF53-0399-41FC-85D5-3F2D75698D70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7498480" y="5881627"/>
                  <a:ext cx="219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5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801AE25D-6245-495D-8CC9-5D9C35EDC496}"/>
                    </a:ext>
                  </a:extLst>
                </p14:cNvPr>
                <p14:cNvContentPartPr/>
                <p14:nvPr/>
              </p14:nvContentPartPr>
              <p14:xfrm>
                <a:off x="7452400" y="5832307"/>
                <a:ext cx="99000" cy="30276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801AE25D-6245-495D-8CC9-5D9C35EDC496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7443400" y="5823307"/>
                  <a:ext cx="11664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7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CFCDDF60-B3E7-48A2-A964-EEC2B519CAA2}"/>
                    </a:ext>
                  </a:extLst>
                </p14:cNvPr>
                <p14:cNvContentPartPr/>
                <p14:nvPr/>
              </p14:nvContentPartPr>
              <p14:xfrm>
                <a:off x="7485880" y="6032107"/>
                <a:ext cx="101880" cy="3528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CFCDDF60-B3E7-48A2-A964-EEC2B519CAA2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7476880" y="6023107"/>
                  <a:ext cx="1195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9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E20D9CC9-9E26-40B4-90AD-35A3D52CCF51}"/>
                    </a:ext>
                  </a:extLst>
                </p14:cNvPr>
                <p14:cNvContentPartPr/>
                <p14:nvPr/>
              </p14:nvContentPartPr>
              <p14:xfrm>
                <a:off x="7410640" y="5727907"/>
                <a:ext cx="249840" cy="3204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E20D9CC9-9E26-40B4-90AD-35A3D52CCF51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7401640" y="5719267"/>
                  <a:ext cx="2674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1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0025691F-6C26-41AB-9CC7-481D8B321365}"/>
                    </a:ext>
                  </a:extLst>
                </p14:cNvPr>
                <p14:cNvContentPartPr/>
                <p14:nvPr/>
              </p14:nvContentPartPr>
              <p14:xfrm>
                <a:off x="7758760" y="5879107"/>
                <a:ext cx="25200" cy="23148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0025691F-6C26-41AB-9CC7-481D8B321365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7749760" y="5870107"/>
                  <a:ext cx="428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3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EDDB0FC3-D034-408C-87EA-9E7AB8B3D329}"/>
                    </a:ext>
                  </a:extLst>
                </p14:cNvPr>
                <p14:cNvContentPartPr/>
                <p14:nvPr/>
              </p14:nvContentPartPr>
              <p14:xfrm>
                <a:off x="7757320" y="5869027"/>
                <a:ext cx="154080" cy="23688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EDDB0FC3-D034-408C-87EA-9E7AB8B3D329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7748320" y="5860027"/>
                  <a:ext cx="1717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5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513EDFC8-8306-4837-B056-A920B8A830CA}"/>
                    </a:ext>
                  </a:extLst>
                </p14:cNvPr>
                <p14:cNvContentPartPr/>
                <p14:nvPr/>
              </p14:nvContentPartPr>
              <p14:xfrm>
                <a:off x="8060800" y="5925187"/>
                <a:ext cx="189720" cy="3744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513EDFC8-8306-4837-B056-A920B8A830CA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8051800" y="5916547"/>
                  <a:ext cx="2073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7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3E48209F-1654-4A1E-AF60-57CF82BB604D}"/>
                    </a:ext>
                  </a:extLst>
                </p14:cNvPr>
                <p14:cNvContentPartPr/>
                <p14:nvPr/>
              </p14:nvContentPartPr>
              <p14:xfrm>
                <a:off x="8153320" y="5848867"/>
                <a:ext cx="28800" cy="23508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3E48209F-1654-4A1E-AF60-57CF82BB604D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8144320" y="5839867"/>
                  <a:ext cx="4644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9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28986563-223E-4970-981A-C2F071EDCC7C}"/>
                    </a:ext>
                  </a:extLst>
                </p14:cNvPr>
                <p14:cNvContentPartPr/>
                <p14:nvPr/>
              </p14:nvContentPartPr>
              <p14:xfrm>
                <a:off x="8356720" y="5964787"/>
                <a:ext cx="130320" cy="30636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28986563-223E-4970-981A-C2F071EDCC7C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8347720" y="5956147"/>
                  <a:ext cx="14796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1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661CFD3C-A546-4B74-9772-295777C3D98E}"/>
                    </a:ext>
                  </a:extLst>
                </p14:cNvPr>
                <p14:cNvContentPartPr/>
                <p14:nvPr/>
              </p14:nvContentPartPr>
              <p14:xfrm>
                <a:off x="8352400" y="6106267"/>
                <a:ext cx="218160" cy="3132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661CFD3C-A546-4B74-9772-295777C3D98E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8343400" y="6097627"/>
                  <a:ext cx="2358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3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BE5D3F22-0FFE-4DA8-B793-A86644648104}"/>
                    </a:ext>
                  </a:extLst>
                </p14:cNvPr>
                <p14:cNvContentPartPr/>
                <p14:nvPr/>
              </p14:nvContentPartPr>
              <p14:xfrm>
                <a:off x="8631760" y="5927707"/>
                <a:ext cx="206280" cy="20772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BE5D3F22-0FFE-4DA8-B793-A86644648104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8623120" y="5919067"/>
                  <a:ext cx="2239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5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6240A41F-AF3B-4E6F-B17E-D3F1C237AE78}"/>
                    </a:ext>
                  </a:extLst>
                </p14:cNvPr>
                <p14:cNvContentPartPr/>
                <p14:nvPr/>
              </p14:nvContentPartPr>
              <p14:xfrm>
                <a:off x="8549320" y="5815027"/>
                <a:ext cx="297000" cy="4248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6240A41F-AF3B-4E6F-B17E-D3F1C237AE78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8540320" y="5806387"/>
                  <a:ext cx="3146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7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474EA261-1A05-4248-847D-1111B50E16E5}"/>
                    </a:ext>
                  </a:extLst>
                </p14:cNvPr>
                <p14:cNvContentPartPr/>
                <p14:nvPr/>
              </p14:nvContentPartPr>
              <p14:xfrm>
                <a:off x="8573080" y="5128147"/>
                <a:ext cx="269640" cy="2232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474EA261-1A05-4248-847D-1111B50E16E5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8564080" y="5119147"/>
                  <a:ext cx="287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9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FF874347-2B60-4162-9816-EE9BD3168B0B}"/>
                    </a:ext>
                  </a:extLst>
                </p14:cNvPr>
                <p14:cNvContentPartPr/>
                <p14:nvPr/>
              </p14:nvContentPartPr>
              <p14:xfrm>
                <a:off x="8785480" y="4853467"/>
                <a:ext cx="263520" cy="52488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FF874347-2B60-4162-9816-EE9BD3168B0B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8776480" y="4844827"/>
                  <a:ext cx="281160" cy="5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1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F8DEBAA5-4E46-40E1-ACA7-E8051C7F1DC0}"/>
                    </a:ext>
                  </a:extLst>
                </p14:cNvPr>
                <p14:cNvContentPartPr/>
                <p14:nvPr/>
              </p14:nvContentPartPr>
              <p14:xfrm>
                <a:off x="9038920" y="6004387"/>
                <a:ext cx="254160" cy="7344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F8DEBAA5-4E46-40E1-ACA7-E8051C7F1DC0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9030280" y="5995747"/>
                  <a:ext cx="2718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3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A8E8ECB8-23AE-4124-8F7D-CC92142203FA}"/>
                    </a:ext>
                  </a:extLst>
                </p14:cNvPr>
                <p14:cNvContentPartPr/>
                <p14:nvPr/>
              </p14:nvContentPartPr>
              <p14:xfrm>
                <a:off x="9306400" y="5736907"/>
                <a:ext cx="272160" cy="36864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A8E8ECB8-23AE-4124-8F7D-CC92142203FA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9297760" y="5727907"/>
                  <a:ext cx="28980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5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09020DBC-7B11-40B6-9CC7-C3FDBB3A1DC7}"/>
                    </a:ext>
                  </a:extLst>
                </p14:cNvPr>
                <p14:cNvContentPartPr/>
                <p14:nvPr/>
              </p14:nvContentPartPr>
              <p14:xfrm>
                <a:off x="9620680" y="5490307"/>
                <a:ext cx="42120" cy="31248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09020DBC-7B11-40B6-9CC7-C3FDBB3A1DC7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9611680" y="5481667"/>
                  <a:ext cx="59760" cy="33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17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7EEAA3DA-6952-4D49-8AE0-92241C60A5F6}"/>
                  </a:ext>
                </a:extLst>
              </p14:cNvPr>
              <p14:cNvContentPartPr/>
              <p14:nvPr/>
            </p14:nvContentPartPr>
            <p14:xfrm>
              <a:off x="5238040" y="2354347"/>
              <a:ext cx="1556280" cy="4447080"/>
            </p14:xfrm>
          </p:contentPart>
        </mc:Choice>
        <mc:Fallback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7EEAA3DA-6952-4D49-8AE0-92241C60A5F6}"/>
                  </a:ext>
                </a:extLst>
              </p:cNvPr>
              <p:cNvPicPr/>
              <p:nvPr/>
            </p:nvPicPr>
            <p:blipFill>
              <a:blip r:embed="rId518"/>
              <a:stretch>
                <a:fillRect/>
              </a:stretch>
            </p:blipFill>
            <p:spPr>
              <a:xfrm>
                <a:off x="5229400" y="2345707"/>
                <a:ext cx="1573920" cy="446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1428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7074</TotalTime>
  <Words>4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MSI based Sequential Circuit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MSI based Sequential Circuit</dc:title>
  <dc:creator>Vipul Kumar Mishra</dc:creator>
  <cp:lastModifiedBy>Vipul Kumar Mishra</cp:lastModifiedBy>
  <cp:revision>5</cp:revision>
  <dcterms:created xsi:type="dcterms:W3CDTF">2021-07-12T08:02:36Z</dcterms:created>
  <dcterms:modified xsi:type="dcterms:W3CDTF">2021-07-17T05:57:32Z</dcterms:modified>
</cp:coreProperties>
</file>