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8.xml" ContentType="application/vnd.openxmlformats-officedocument.presentationml.notesSlide+xml"/>
  <Override PartName="/ppt/ink/ink20.xml" ContentType="application/inkml+xml"/>
  <Override PartName="/ppt/notesSlides/notesSlide9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79.xml" ContentType="application/inkml+xml"/>
  <Override PartName="/ppt/notesSlides/notesSlide12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7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1" r:id="rId12"/>
    <p:sldId id="519" r:id="rId13"/>
    <p:sldId id="520" r:id="rId14"/>
    <p:sldId id="523" r:id="rId15"/>
    <p:sldId id="532" r:id="rId16"/>
    <p:sldId id="533" r:id="rId17"/>
    <p:sldId id="534" r:id="rId18"/>
    <p:sldId id="526" r:id="rId19"/>
    <p:sldId id="527" r:id="rId20"/>
    <p:sldId id="528" r:id="rId21"/>
    <p:sldId id="53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10:47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13060 5534 156 0,'0'0'62'0,"0"0"-1"16,0 0-61-16,0 0-57 16,0 0 13-16,0 0 34 15,0 0 8-15,66 51 2 16,-16-34 0-16,25-4-2 16,20-7-7-16,26-1 8 15,22-5-42-15</inkml:trace>
  <inkml:trace contextRef="#ctx0" brushRef="#br0" timeOffset="2208.17">20886 5456 293 0,'112'-10'19'16,"18"3"-17"-16,20-1 29 15,13 0 63-15,15-3-5 0,15 2-21 16,12-2-15 0,11-3-16-16,8 4 0 0,0-3-21 15,2 4-15-15,-10-1 3 16,-8 6-3-16,-11 1 3 16,-17 3-2-16,-10 0 0 15,-19 0-2-15,-17 0 0 16,-14 0-4-16,-19 0 4 15,-14 5-3-15,-19-4 5 16,-13-1-5-16,-13 0 2 16,-11 0 1-16,-11 0 0 15,-5 0 0-15,-9 0 3 16,-3 0 2-16,-3 0 3 16,0 0 12-16,0 0 15 15,0 0-8-15,0 0-6 0,0 0-4 16,0 0-1-16,0 0-14 15,0 0 6-15,0 0-4 16,0 0-4-16,0 0-1 16,0 6-17-16,0-5-191 15,0-1-274-15</inkml:trace>
  <inkml:trace contextRef="#ctx0" brushRef="#br0" timeOffset="3014.43">27667 4134 88 0,'0'0'731'15,"0"0"-683"-15,0 0-27 16,0 0-9-16,-88-4 6 15,58 30 12-15,-5 9 23 16,3 7-10-16,9 7-7 16,6 4-5-16,9 3-20 15,8 2 7-15,2-6-3 16,24-5-2-16,16-8-13 16,17-10 0-16,14-13-1 15,12-10 0-15,6-6-16 0,-6-13-11 16,-14-16-3-16,-14-10 10 15,-17-9 21-15,-17-12 3 16,-10-8-1-16,-13 0-2 16,0-1-7-16,-27 5 5 15,-12 13-10-15,-10 9 9 16,-7 14 3-16,-4 11-7 16,5 13-34-16,14 4-72 15,15 9-183-15,16 9-165 16</inkml:trace>
  <inkml:trace contextRef="#ctx0" brushRef="#br0" timeOffset="3316.31">28780 4478 955 0,'0'0'10'16,"0"0"-6"-16,0 0-4 16,19 106 9-16,-13-58 9 0,0 15 7 15,-1 5-6 1,-5 2-17-16,0-3-2 0,-29-6-3 15,-22-5-27-15,-28-9-20 16,-22-9-118-16,-25-15-91 16,-14-19-168-16</inkml:trace>
  <inkml:trace contextRef="#ctx0" brushRef="#br0" timeOffset="3632.9">29727 3615 986 0,'0'0'73'16,"0"0"-73"-16,-8 95 8 15,8 0-8-15,5 30 37 16,0 21 5-16,-2 22-18 0,-2 16-24 16,-1 12-9-1,-1-6-98-15,-27-9-505 16</inkml:trace>
  <inkml:trace contextRef="#ctx0" brushRef="#br0" timeOffset="21344.84">6877 10548 554 0,'0'0'91'0,"0"0"-67"0,0 0 6 15,0 0 60 1,0 0 17-16,0 0-44 0,0 0-16 16,5-9-14-16,11 9-29 15,17 0 22-15,22 0 18 16,24 0-11-16,23 0-3 15,25-5-4-15,16-5-11 16,9-2 0-16,6 2-14 16,9-3 1-16,2-2 4 15,5 0 2-15,-4 0-6 16,-15 1 0-16,-16 6-2 16,-21 4-6-16,-27 4 6 15,-24 0 4-15,-21 4-3 16,-15 6-1-16,-17-2-1 15,-5-1 0-15,-6-2-3 0,1-1 3 16,-2 0-2-16,2 3 0 16,5 2-24-16,6-4-69 15,9-5-274-15</inkml:trace>
  <inkml:trace contextRef="#ctx0" brushRef="#br0" timeOffset="21977.79">10014 10539 633 0,'0'0'62'0,"0"0"-41"16,0 0 55-16,0 0 15 0,0 0-26 15,0 0 5-15,25 10-22 16,49-8 52-16,34-2-41 16,28 0-23-16,28-12-13 15,11-3-7-15,10 1-14 16,-5-3 2-16,-11 4-1 15,-17 2-3-15,-24 3 0 16,-22 6 0-16,-22 2-5 16,-19 0-11-16,-14 5-45 15,-5 5-24-15,-6 0-73 16,-1-2-250-16</inkml:trace>
  <inkml:trace contextRef="#ctx0" brushRef="#br0" timeOffset="22660.6">13309 10589 724 0,'0'0'29'15,"0"0"-2"-15,139 0-21 16,-23-10 46-16,32-7 9 16,25-6-28-16,24-2 7 15,14-3-24-15,7-3-1 16,0-1-7-16,-12 5-2 15,-21 0-6-15,-29 5 0 16,-32 3 3-16,-30 5 4 16,-28 2-5-16,-28 4-2 15,-17 5 0-15,-12 0 1 16,-9 0 5-16,0 3-2 0,0 0-4 16,0 0-4-16,0-3-12 15,0 2 7-15,0 1-16 16,-6 0-83-16,-11-1-181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04.8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0 269 0,'0'0'4'16,"0"0"2"-16,7 12 3 16,-7-12 3-16,17 25 3 0,-5-15 2 15,5 4 2-15,4-1 1 16,1-7-2-16,6 4-2 16,5-7-2-16,8-3-3 15,-2 0 0-15,12 0-3 0,-5-3 0 16,9-3-1-16,-9-4-1 15,1 3 0-15,-11 3-2 16,-5-2 0-16,-11 6-2 16,-7 0-2-16,-13 0-3 15,0 0-6-15,-2 10-14 0,2-10-59 16,-21 10-3-16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10.0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87 947 274 0,'0'0'6'16,"0"0"4"-16,0 0 3 0,0 0 3 15,17-13 3-15,-17 13 2 16,7-16 1-16,-7 2 1 16,0-6-6-16,-7-3-3 0,-3-7-3 15,0-5-3-15,-4-7-3 16,4-7-1-16,1-8-1 16,-1 3-1-16,-1-2-1 15,5-2 1-15,2 9-1 16,-3-2 0-16,4 11 1 15,0 11 0-15,-1 4 0 0,4 3 0 16,-3 4 0-16,3 5 0 16,0 13-1-16,-4-20 1 15,4 20-1-15,-2-13-1 16,2 13 1-16,0 0-1 0,0 0 0 16,0 0-1-16,0 0 1 15,0 0-1-15,0 0 1 16,6-7-1-16,14 7 0 0,1 0 1 15,5 0 0-15,11-3 0 16,3 0 0-16,10-1 0 16,0-2 0-16,10 0 0 15,2-2 0-15,4 1 0 0,4 5-1 16,8-2 1-16,2 0-1 16,3 4 1-16,5-6-1 15,-2 4 1-15,5 2-1 16,-1-8 1-16,5 5 0 15,-2-4 0-15,-6 0 0 0,8 0 0 16,-5 4 0-16,-1-5 0 16,-4 2 0-16,-1 0-1 15,-7 2 1-15,-1 2 0 0,-9-2 0 16,0 8 0-16,-6-4 0 16,2 0 0-16,-6 0 0 15,0 0 0-15,0 0 0 16,3 0 0-16,-3 0 0 0,0 0 0 15,3 0 1-15,-3-4-1 16,1 0 0-16,6 1 0 16,-7 3 0-16,-1-4-1 15,5 4 1-15,-1 0 0 0,-3-2 0 16,-4 2 0-16,8-4 1 16,-11 1-1-16,3 3 0 15,-3-3 0-15,-2 3 0 16,-5-3 0-16,0-1 0 0,-9 4 0 15,-1-3 0-15,-5 3 0 16,-6 0 1-16,-1 0-1 16,-1-3 0-16,3 3 0 15,1 0 0-15,0-4 0 0,2 1 1 16,1-1-1-16,-4 1 1 16,1 0-1-16,-5-1 1 15,-5 2 0-15,0 2-1 16,-14 0 1-16,0 0-1 0,0 0 0 15,0 0 1-15,0 0-1 16,0 0 0-16,0 0 1 16,0 0-1-16,13-10 0 15,-13 10 0-15,0 0 0 0,10 0 0 16,-10 0 0-16,0 0 1 16,14-4-1-16,-14 4 1 15,0 0-1-15,0 0 1 0,13-7 0 16,-13 7-1-16,0 0 1 15,0 0-1-15,0 0 1 16,0 0-1-16,0 0 0 16,0 0 0-16,0 0 1 0,0 0-1 15,0 0 0-15,0 0 1 16,0 0-1-16,0 0 1 16,0 0-1-16,0 0 0 15,0 0 0-15,0 0 0 16,0 0 1-16,0 0-1 0,0 0-1 15,0 0 1-15,0 0 0 16,0 0 0-16,0 0 0 16,0 0 0-16,0 0 0 15,0 0 0-15,0 0 0 0,0 0 0 16,0 0 0-16,0 0 0 16,0 0 0-16,0 0 0 15,0 0 0-15,0 0-1 0,0 0 1 16,0 0 0-16,0 0 0 15,0 0 0-15,0 0 0 16,0 0 0-16,0 0 0 16,0 0 1-16,0 0-2 0,0 0 1 15,0 0 0-15,0 0 1 16,0 0-1-16,0 0 0 16,0 0 0-16,0 0 0 15,0 0 0-15,0 0 0 16,0 0 0-16,0 0 0 0,0 0 0 15,0 0 0-15,0 0 1 16,0 0-1-16,0 0 0 16,0 0 0-16,0 0 0 15,0 0 1-15,0 0-1 0,0 0 0 16,0 0 0-16,0 0 0 16,0 0 0-16,0 0 0 15,0 0 0-15,0 0 0 0,0 0 0 16,0 0-1-16,0 0 1 15,0 0 0-15,0 0 0 16,0 0 0-16,0 0 0 16,0 0 0-16,0 0 0 0,0 0 0 15,0 0 0-15,0 0 0 16,0 0 0-16,0 0 0 16,0 0 0-16,0 0 0 15,0 0 0-15,0 0 0 0,0 0 0 16,0 0 0-16,0 0 0 15,0 0 0-15,0 0 0 16,0 0 0-16,0 0-1 16,0 0 1-16,0 0 0 0,0 0 0 15,0 0 0-15,0 0 0 16,0 0 0-16,0 0 0 16,0 0 0-16,0 0 0 15,0 0 0-15,0 0 0 16,0 0 0-16,0 0-1 0,0 0 1 15,0 0 0-15,0 0 0 16,0 0 0-16,0 0 0 16,0 0 0-16,0 0 0 0,0 0 0 15,0 0 0-15,17 7 0 16,-17-7 1-16,23 4-1 16,-5 2 0-16,1-2 0 15,8 2 0-15,-1-3 0 0,8 0-1 16,3 1 1-16,10-1 0 15,-3 1 0-15,2-1 0 16,8-3-1-16,-1 3 1 16,4 4 0-16,4-4 0 0,-5-3 0 15,5 7 0-15,-1-5 0 16,0 2 0-16,0 3 0 16,4-3 0-16,-7-2 0 0,0 2 0 15,1 0 1-15,2-2-1 16,-8 2 0-16,6-2-1 15,-8 2 1-15,4 0 0 16,-1 4 0-16,-3-8 0 16,5 2 0-16,-5 1 0 0,3 1-1 15,4-4 1-15,-3 4 0 16,3-1 0-16,3 0 0 16,0-3 0-16,4 0 0 15,0 4 0-15,-1-4 1 0,4 4-1 16,0-4-1-16,0 2 1 15,4 2 0-15,-7-4 0 16,3 2 0-16,-5-2 0 16,2 4 0-16,-4-4 0 0,2 0 0 15,4 4 0-15,-6-4 0 16,10 0 0-16,-3 0 0 16,7 0-1-16,4 0 1 0,-4 0 0 15,-2 0 0-15,6 0 0 16,-4 2 0-16,-4-4 0 15,1 2 0-15,-2-4 0 16,-2 4 0-16,-3-4 0 16,0 4 0-16,-4 0 0 0,3-2 0 15,-6 2 0-15,-7 0 0 16,0 0 0-16,2 0 0 16,-6 0 0-16,1-4 0 15,-6 4 0-15,-1 0 0 0,-4 0 0 16,-2 0 0-16,-4 4 1 15,0-4-1-15,-7 0 0 16,1 0 0-16,-4 0 0 16,0 2 0-16,-3-2-1 0,-4 4 1 15,1 0 0-15,-14-4-1 16,19 9 1-16,-19-9 0 16,14 14-1-16,-14-14 1 15,7 16 0-15,-7-2 0 0,0-2 0 16,0 5 0-16,0 1-1 15,0 6 1-15,0-1 0 16,0-1 0-16,-4 5 0 0,4 3-1 16,0 4 1-16,0-1 0 15,0 0 0-15,-3 3 0 16,3 2 0-16,0-1-1 16,0-1 1-16,0 3 0 15,0 2 0-15,0-1 0 0,3-3 0 16,4 2 1-16,-3-1-1 15,3-2 1-15,-4 1-1 16,4-2 0-16,0-2 1 16,2-8-1-16,-2 2 0 0,-1-4-1 15,1-1 1-15,-3-3 0 16,2-1 0-16,-2 0 0 16,-1-4 0-16,1-1 0 15,-4-13 0-15,5 17 0 0,-5-17 0 16,5 13 0-16,-5-13 0 15,0 14 0-15,0-14 0 16,7 14 0-16,-7-14 0 0,0 0 0 16,2 16 0-16,-2-16 0 15,0 0 0-15,0 0 1 16,0 0-1-16,0 0 0 16,0 0 0-16,0 0 0 15,0 0 0-15,0 0 0 0,0 0 0 16,7 13 0-16,-7-13 1 15,0 0-1-15,0 0 0 16,0 0 0-16,0 0 0 16,0 0 1-16,0 0-1 0,0 0 0 15,13-2 0-15,-13 2 0 16,0 0 1-16,0 0-1 16,0 0 0-16,7-14 0 0,-7 14 1 15,0 0-1-15,0 0 0 16,0 0 0-16,0 0 0 15,0 0 0-15,0 0 0 16,4-13 0-16,-4 13 0 0,0 0 1 16,0 0-2-16,0-14 1 15,0 14 1-15,0 0-2 16,0 0 1-16,0 0 0 16,0 0 0-16,0 0 0 0,0 0 0 15,0 0 0-15,0 0 0 16,0 0 0-16,0 0 1 15,0 0-1-15,0 0 0 16,0 0 0-16,0 0 0 16,0 0 0-16,-11-8-1 0,11 8 1 15,0 0 0-15,-13 0 0 16,13 0 0-16,-16 0 0 16,16 0 0-16,-21 0 0 0,21 0 0 15,-23 0 0-15,23 0 0 16,-23 4 0-16,23-4 0 15,-14 0 0-15,14 0 0 16,0 0 0-16,-17 4 0 0,17-4 0 16,0 0 0-16,0 0 0 15,0 0 0-15,0 0 0 16,0 0 0-16,0 0 0 16,0 0 0-16,0 0 0 0,0 0 0 15,0 0 0-15,0 0 0 16,0 0 0-16,0 0 0 15,0 0 0-15,0 0 0 16,0 0 0-16,0 0 0 0,0 0 0 16,0 0-1-16,0 0 1 15,0 0 0-15,0 0 0 16,0 0 0-16,0 0 0 16,0 0 0-16,0 0 1 0,0 0-1 15,0 0 0-15,0 0 0 16,0 0 0-16,7 2 0 15,-7-2 0-15,0 0 0 16,0 0 0-16,0 0 1 0,0 0-1 16,0 0 0-16,0 0 0 15,0 0 0-15,0 0 0 16,0 0 0-16,0 0 0 16,0 0 0-16,0 0 0 0,0 0 0 15,0 0 0-15,0 0 0 16,0 0 0-16,0 0 0 15,0 0 0-15,0 0 0 16,0 0 0-16,0 0 0 0,0 0 0 16,0 0 0-16,0 0 0 15,0 0 0-15,0 0 0 16,0 0 0-16,0 0 0 16,0 0 1-16,0-6-2 0,0 6 1 15,0 0 0-15,0 0 0 16,0 0 0-16,0 0 0 15,0 0 0-15,0 0 0 16,0 0 0-16,0 0-1 0,0 0 2 16,0 0-1-16,0 0 0 15,0 0 0-15,0 0 0 16,0 0 0-16,0 0 0 16,0 0 0-16,0 0 0 0,0 0-1 15,0 0 1-15,10-4 0 16,-10 4 0-16,0 0 0 15,21 4 0-15,-21-4 0 0,19 6 0 16,-5-2 0-16,3 4-1 16,0-6 1-16,-1 6 0 15,1-5 0-15,0 7 0 16,-5-4 0-16,-2 4 0 0,4 3-1 16,-7 4 1-16,0-1 0 15,-7 7-1-15,0 1 1 16,-4 3 0-16,-6 0 0 15,-4 3 0-15,-3-4 0 16,-5 5 0-16,-2-1 0 0,-2-3 0 16,-8-5-1-16,7 2 1 15,-3-1 0-15,0-1 0 16,3-4 0-16,6-1 0 16,9-3 0-16,5-1 0 0,7-13 0 15,0 20 1-15,16-13 0 16,8-1 0-16,10-3 0 15,2 4 0-15,1 0 0 0,4-1 0 16,-5-2 0-16,-5 6-2 16,-9-2 2-16,-4 0-1 15,-15 3 0-15,-6 3 0 16,-18-2 0-16,-9 6 0 0,-14-6 1 16,-2 4-1-16,-8 1 0 15,1-3 1-15,6-1-1 16,4 5 0-16,12-2 0 15,11-2 1-15,20-1-1 16,6 0 0-16,25 3 0 0,9-5 1 16,7 1-1-16,9 2 0 15,-4 4 0-15,1-1 0 16,-13-1 0-16,-7 4 0 0,-20-4 1 16,-13 7-1-16,-13 1 1 15,-24-5-1-15,-2 3 1 16,-15 1-1-16,3-1 1 15,-2 2-1-15,9-4 0 0,3-1 2 16,15-5-2-16,16 4 0 16,10-1 0-16,17-1 0 15,21-3 0-15,5 0 0 16,10 3 0-16,4 1 0 0,0-1 0 16,-7 2 0-16,-7-1 0 15,-15 3 0-15,-18 0 0 16,-10-4-2-16,-21 1 1 15,-19-1 1-15,-6-2-1 16,-5-4 1-16,-6 0-1 0,10-3 1 16,4-5 1-16,12 4-1 15,12-4 0-15,19-2 1 16,14 0-1-16,15 4 0 16,11-4 0-16,8 0 0 0,2 0-2 15,-4 0-6-15,-2 2-20 16,9-2-56-16,-39-2-3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10.9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1216 80 151 0,'0'0'11'0,"0"0"6"0,0 0 5 15,-16-16 2-15,16 16 3 16,-17-16 0-16,6 5 0 16,-2 1 0-16,-3 1-9 0,-1 6-6 15,-7-4-3-15,-2 3-3 16,-8 4-1-16,1 0-1 15,-8-3 0-15,1 6-1 16,-10 8 1-16,3-1-1 0,-4 2 0 16,-2 9 0-16,3 7 0 15,0 1-1-15,0 8 1 16,-2 3-1-16,9 11 1 16,-3 4-1-16,9 3 0 0,3 5-1 15,1 7 2-15,6 3 0 16,1 4-1-16,2 0 1 15,-4 0 0-15,2 2 0 16,-1 1 0-16,-3 1 1 16,0-1-1-16,4-1-1 0,-2 2 2 15,2 0-2-15,9 1 1 16,7-5 0-16,6 4 0 16,4-4 0-16,14-5 1 0,17-1-1 15,5-2 1-15,14-4 0 16,10-9 0-16,11 2-1 15,10-9 1-15,2-9-1 16,11 1-1-16,3-12 0 0,-1-5 0 16,6-12-1-16,-6-5 0 15,4-7 1-15,-2-7-2 16,-5-9 0-16,-5-17 0 16,-2-1 0-16,-5-13 0 15,-7-8 0-15,-3-10 0 0,-11-4 0 16,0-19 0-16,-10 3 0 15,-2-9 0-15,-8-11 0 16,0 1 0-16,-6-1 0 16,-5-5 0-16,-5 3 0 0,-8 0-2 15,-2 0 0-15,-8 7 0 16,-6 2 0-16,-3 1 0 16,-7 12 1-16,-10 1 0 0,-3 15 0 15,-10 4 1-15,-8 19-1 16,-6 7 0-16,-6 12-2 15,-11 13-1-15,-3 14-3 16,-14 6-8-16,5 25-19 0,5 6-51 16,-16 5-3-16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12.7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8812 566 339 0,'0'0'4'0,"0"0"2"15,-7 0 2-15,7 0 3 0,-19 13 0 16,5 0 3-16,4 8 0 15,-4 1 1-15,2 13-3 16,0 8-3-16,7 7-1 16,1 10-1-16,4 3-2 15,0 11-1-15,7 2-1 0,2 7-1 16,5-10 1-16,-1 2-1 16,-2-6 1-16,-1-5 0 15,4-10 0-15,-5-9-1 16,4-4 1-16,-2-10 0 0,-5-12-1 15,-2-2 0-15,-4-3 0 16,0-14 0-16,-21 14 0 16,-8-14-1-16,-12 0 0 15,-16-6-1-15,-12 4 0 0,-12-2-1 16,-17-2 1-16,-12 0-1 16,-7-2 1-16,-7-1-1 15,-10 5 0-15,-1-2 1 16,1-1-1-16,-2-3 1 15,-9 0-1-15,-3 3 1 0,5-3-1 16,-5 4 1-16,2 3 0 16,-6-1 0-16,2 1 0 15,2 0 0-15,11-1 0 16,6 4 0-16,5 0 0 0,4-4 1 16,12 4-1-16,3 0 0 15,7 0 0-15,-1 0 0 16,1 4 0-16,-4 0 0 0,0 2-1 15,-3 7 1-15,0-3 0 16,-5 4 1-16,5-4-1 16,0 0 1-16,1-4-1 15,1 4 0-15,1-3 1 0,4-3-1 16,-8 2 0-16,2-2 0 16,-5 2 0-16,-9 2 0 15,-15 0 0-15,1 3 0 16,-2 3 0-16,-12-2-1 15,-7 2 1-15,5-1-1 0,-3-3 1 16,-2 3-1-16,5-2 1 16,-5 5-1-16,2-6 0 15,1 0 0-15,-1 1 1 0,-2 3-1 16,-3 2 0-16,5-3 0 16,3-3 0-16,-2 3 0 15,15-3 1-15,6 3 0 16,11-7 0-16,6 2 0 0,17-2 1 15,10-2 0-15,9-2 0 16,11-4 0-16,10 2 0 16,14 0 0-16,7 0 1 15,8 0-1-15,11 0-1 16,1 0 1-16,16 0-1 0,0 0 1 16,0 0-1-16,-3 9 1 15,3-9-1-15,10 8 0 16,-10-8 1-16,16 0 0 15,-16 0 0-15,17-8 0 0,-17 8 0 16,14-19 0-16,-7 2 1 16,3-3-2-16,-1 1 0 15,1-12 0-15,0 2 0 16,1-9 0-16,-1-2 0 0,2-3 0 16,-5-4 0-16,4 0 0 15,-1-2 0-15,-3-2 0 16,-4 1 0-16,0-1 0 0,1 6 0 15,-4-5 0-15,0 3 0 16,0-7 0-16,0 4 0 16,0-3 0-16,-4 0 0 15,-2-1 0-15,2 0 0 16,1 2 0-16,-1-3 0 0,4 9 0 16,-3 0 0-16,3 2 0 15,-3 3 0-15,3 2 0 16,-4 3 0-16,1-3 0 15,-1 6 0-15,-3-3 0 0,5 4 0 16,-1-7 0-16,-1 10 0 16,4-5 0-16,0 5 0 15,0 3 0-15,0 2 0 0,7 3 0 16,-5 1 0-16,5 4 0 16,-7 0 0-16,0 2 0 15,4-3 0-15,-4 5 0 16,0 0 0-16,0 12 0 15,0-17 0-15,0 17 0 0,0 0 0 16,0-16 0-16,0 16 0 16,0 0 0-16,0 0 0 15,0-13 0-15,0 13 0 16,0 0 0-16,3-17 0 0,-3 17 0 16,4-19 0-16,-4 19 0 15,0-18 0-15,0 18 0 16,3-18 0-16,-3 18 0 15,0-11 0-15,0 11 0 0,0 0 0 16,0 0 0-16,3 5 0 16,-3-5-15-16,0 24-70 15,11-6-2-15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20.2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89-1 89 0,'0'0'7'15,"0"0"6"-15,0 0 6 0,0 0 3 16,7 0 6-16,-7 0 3 16,0 0 1-16,17 0 1 15,-17 0-4-15,0 0-6 16,0 0-5-16,0 0-2 0,0 0-3 16,0 0-1-16,0 0-3 15,0 0 0-15,0 2 0 16,0-2 1-16,0 0-1 15,0 0 0-15,0 0 0 16,0 0-2-16,0 0 0 0,0 0-2 16,0 0-1-16,0 17-1 15,0-17-1-15,0 10-1 16,0-10 0-16,-4 24-1 0,-2-7 1 16,2-1-1-16,-3 9 1 15,1-3 0-15,2 2 0 16,-6 2-1-16,7 5 1 15,-8-4 0-15,9 5 0 0,-1-2-1 16,-1 7 1-16,1 4-1 16,-1-2 0-16,-2 7 1 15,2-1-1-15,-3 1 0 16,4 1 0-16,-4 0 0 0,4-1 1 16,-4-3-1-16,5-2 1 15,2 2 0-15,0-7-1 16,0-1 1-16,-5-2-1 15,5-3 0-15,0-7 0 0,0 3 0 16,5-2 0-16,-5 0 0 16,2-3 0-16,1-3 0 15,-3 3 0-15,4-6 1 16,-1 2-1-16,1-3 0 16,-4-14 1-16,3 18-1 0,-3-18 2 15,0 0 0-15,0 0 0 16,0 0 0-16,0 0 1 15,0 0-1-15,0 0 0 0,0 0 0 16,0 0-2-16,0 0 0 16,0-12 0-16,0 12 0 15,0 0 0-15,0 0 0 16,0 0 0-16,0 0 0 0,0 0 0 16,0 0 0-16,0 0 0 15,0 0 0-15,0 0 0 16,-3-12 0-16,3 12 0 15,0 0 0-15,0 0 0 0,-4-10 0 16,4 10 0-16,0 0 0 16,0 0 0-16,0 0 0 15,0 0 0-15,0 0 0 0,0 0 0 16,0 0 0-16,0 0 0 16,0 0 0-16,0 0 0 15,0 0 0-15,0 0 0 16,0 0 0-16,0 0 0 15,0 6 0-15,0-6 0 0,10 22 0 16,1-3 0-16,-1 5 0 16,0-1 0-16,6 2 0 15,1 2 0-15,3 4 0 16,3-1 0-16,8 0 0 0,-1 3 0 16,4-3 0-16,2 3 0 15,-2 1 0-15,6-1 0 16,-4 0 0-16,5 1 0 15,-8-3 0-15,12 1 0 0,-9 1 0 16,4 1 0-16,1-7 0 16,-2 3 0-16,-2 0 0 15,7-7 0-15,-4 5 0 0,-4-5 0 16,-1-3 0-16,-2-3 0 16,1-2 0-16,-12-1 0 15,6-4 0-15,-11-3 0 16,-1-1 0-16,-16-6 0 15,17 0 0-15,-17 0 0 0,0-10 0 16,0 10 0-16,-10-20 0 16,-8 10 0-16,2 1 0 15,-1 2 0-15,-5 0 0 16,-6 3 0-16,5 4 0 0,-4 0 0 16,3 0 0-16,2 11 0 15,5-1 0-15,-11 3 0 16,8 4 0-16,4 3 0 15,-1 4 0-15,3-5 0 0,9 5 0 16,-7-1 0-16,12 1 0 16,-2-6 0-16,11-1 0 15,8-3 0-15,4-4 0 0,8-2 0 16,2-8 0-16,2 0 0 16,4-14 0-16,-4 4 0 15,0-7 0-15,-5-3 0 16,-8 3 0-16,-3-2 0 15,-15 2 0-15,-2-3 0 0,-2 4 0 16,-18 1 0-16,-4 1 0 16,-2 8 0-16,-2 2 0 15,-5 2 0-15,3 2 0 16,7 6 0-16,-4 7 0 0,10 9 0 16,1-6 0-16,12 4 0 15,4 3 0-15,0-6 0 16,9 2 0-16,8-2 0 15,7-3 0-15,-1-8 0 0,4-6 0 16,1 0 0-16,-6-6 0 16,-1-5 0-16,-11-5 0 15,-3 2-12-15,-12-3-25 0,-11 11-49 16,-1-1-3-16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21.4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62 0 341 0,'0'0'4'16,"0"0"2"-16,0 0 2 16,0 0 4-16,7 6 1 0,-7-6 0 15,10 14 2-15,-8 4-1 16,5-1-2-16,-2 1-2 15,-5 6-2-15,0 9-1 16,0-3-2-16,0 7-2 0,0 6-1 16,0 1 1-16,-7-1-2 15,0 4 1-15,3 1-1 16,-6-3 1-16,7-1-1 16,-4 2 1-16,0-2 1 0,0-1-1 15,4 4 1-15,-4 0 0 16,0 0-1-16,5-1 1 15,-1 1-1-15,-1 0 0 16,1-1 0-16,-4 1 0 0,4 3 0 16,3-3-2-16,0 0 0 15,0-10 0-15,0 3 0 16,0-5 0-16,0-3 0 16,0-6 0-16,3-3 0 0,0-3 0 15,4-3 0-15,-3 3 0 16,1-3 0-16,0 1 0 15,1-2 0-15,-6-3 0 16,3 0 0-16,-3 0 0 0,0-13 0 16,0 20 0-16,0-20 0 15,3 16 0-15,-3-16 0 16,0 24 0-16,0-9 0 16,4-3 0-16,-4 5 0 0,0 0 0 15,0-1 0-15,0 11 0 16,0-8 0-16,-4 3 0 15,4 0 0-15,0 2 0 16,0-1 0-16,0-1 0 16,0-1 0-16,0-5 0 0,4 6 0 15,-4-3 0-15,0-2 0 16,3-1 0-16,-3 1 0 16,4-1 0-16,-4 1 0 0,0-3 0 15,3 0 0-15,-3-14 0 16,3 20 0-16,-3-20 0 15,0 13 0-15,0-13 0 16,0 0 0-16,0 0 0 0,4 13 0 16,-4-13 0-16,0 0 0 15,3 20 0-15,-3-20 0 16,0 13 0-16,0-13 0 16,0 17 0-16,0-17 0 0,0 14 0 15,0-14 0-15,0 0 0 16,0 0 0-16,0 0 0 15,0 0 0-15,0 0 0 16,0 14 0-16,0-14 0 0,0 0 0 16,0 0 0-16,4 12 0 15,-4-12 0-15,0 0 0 16,0 0 0-16,0 0 0 16,0 0 0-16,0 0 0 0,0 0 0 15,0 0 0-15,3-10-86 16,-3 10-4-16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22.2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222 6 278 0,'0'0'3'0,"0"0"2"15,0 0 2-15,0 0 3 16,-11-7 1-16,11 7 2 16,-12 0 1-16,12 0 2 15,-24 4-1-15,7 7-2 0,-3 1-1 16,3 12-2-16,-6-2-2 16,0 7-1-16,-1 0-1 15,5 1-2-15,2 3-1 0,6-3 0 16,8-4-3-16,3-1 0 15,14-9-2-15,5-6 1 16,12-10-2-16,8 0-2 16,1-14-2-16,8 2 2 0,-1-13 0 15,-8 3-1-15,-4-9 2 16,-13 4 0-16,-5 8 2 16,-17-4 4-16,0 5 1 15,-17 4 2-15,-5 5 1 0,-13 2 1 16,2 7-1-16,-1 0 1 15,1 7-1-15,4 2-1 16,5 1-2-16,10 2 0 16,14-12-2-16,0 16 0 15,10-9-1-15,13-7-1 0,8 0 0 16,10-3 0-16,-5-4 0 16,4-6 0-16,-9 1 0 15,-5 0 1-15,-9 2 0 16,-10-5 2-16,-7 15 0 0,-10-15 0 15,-13 12 1-15,-4 3-1 16,-8 3 0-16,2 6-1 16,4 1-8-16,5-16-60 0,0 23-13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26.1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60 826 178 0,'0'0'8'0,"0"0"4"16,-17-13 5-16,17 13 2 16,-14-24 2-16,4 10 1 15,1-9-1-15,2-1-1 0,4 2-5 16,3-9-5-16,0 1-3 16,3-3-3-16,4-3-1 15,7 3 1-15,-2-6 0 16,12 3-3-16,-3 4 3 15,8-5-1-15,-3-4-1 0,15 4 0 16,6-3 0-16,3-1-1 16,8 2 0-16,-1 2 2 15,3-2-2-15,-1 10 2 0,3-4-2 16,-9 11 1-16,0 2 0 16,-2 8 0-16,-1 5 0 15,1 7 0-15,-8 0-1 16,4 3 0-16,3 10 0 0,-4 0 0 15,9 3 0-15,-9 0-1 16,1 5 0-16,-4-5 1 16,-3 9-1-16,-2-2 1 15,-2 4 0-15,-5-1 1 0,-2 5-1 16,-1 2 0-16,-6 4 1 16,2-1-1-16,0 4 0 15,-5 7-1-15,2 0 1 16,-4 2-1-16,0 6 1 15,-3 3 0-15,-5 4 0 0,-2 0 0 16,-1 3 1-16,1 0-1 16,-3-4 0-16,-4 6 1 15,0 0 0-15,3-7-1 0,-3 6 0 16,-3-2 1-16,-8 2-1 16,1-2 1-16,-2 3-1 15,-5-6-1-15,-1 1 2 16,-5 6-2-16,0-9 0 0,-4-2 0 15,-6 3 0-15,-1-7 0 16,-6 4 0-16,-5 0 0 16,-5-4 2-16,-3-2-1 15,-1 1 0-15,-6-1 0 16,3-12 1-16,4 5 0 0,-1-7 0 16,3-6 1-16,8-12-1 15,3 1 0-15,6-4 0 16,1-5 1-16,7 2-1 0,2-9 0 15,7-2 0-15,0-2 0 16,3 0 0-16,5 0 0 16,9 0 0-16,-24 0-1 15,24 0 0-15,-17-16 0 0,17 16-1 16,-12-23 1-16,5 6-1 16,-3-10 0-16,6 0 0 15,-3-9 0-15,1-4-1 16,2-3 1-16,-3-8 0 0,7 4-1 15,0 2 1-15,0-10-1 16,0 9 0-16,4 3 1 16,3 5-1-16,3 2 1 15,-3 10 0-15,3 2-1 16,0 4 1-16,-1 10 0 0,-9 10 0 16,14-9 0-16,-14 9 0 15,14 9 0-15,-4 11 0 16,-3 4 1-16,-2 2-1 15,2 11 1-15,0 6 0 0,-4 0 0 16,-3 3-1-16,0 5 1 16,0-4 0-16,-10 3-1 15,-2-3 1-15,-2-4-1 0,-3-3 1 16,-2-3 0-16,-2-6 0 16,1-9-1-16,-1-1 1 15,9-6 0-15,-2-4 0 16,14-11-1-16,-17 6 0 0,17-6 0 15,0 0 0-15,0 0 0 16,0 0-1-16,7 8 1 16,6-6-1-16,8-2 0 15,5 0-3-15,15-2-7 16,6-15-17-16,-1 3-54 0,32-5-1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27.0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 0 157 0,'0'0'5'0,"0"0"2"0,0 6 2 16,0-6 2-16,0 28 4 15,4-11 0-15,1 9 1 16,2 0 2-16,3 7-5 16,-6 4 0-16,3 4-3 0,-1 2-1 15,-6 7-2-15,0 1-1 16,0 1-1-16,-3 1 1 15,-4 1-2-15,0 2 0 16,2-5 0-16,-7-8 0 0,7-3 1 16,-6-7-1-16,5-2 0 15,2-5 1-15,4-9-1 16,0 0 2-16,10-5 0 16,4-5-1-16,5 0 2 0,5 0 0 15,2-3 1-15,5-2 0 16,7-2 0-16,1 4 0 15,-2-4 0-15,-1 0-1 16,5-4 0-16,2-2-1 0,-5 2-1 16,-2 1-1-16,-3 0 0 15,5-1-1-15,-12 4 0 16,1 0 0-16,-6 0-1 16,-9 4 0-16,2-1 0 15,-14-3 0-15,17 21-4 0,-17-21-11 16,7 20-67-16,0-7-4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0:49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29528 3614 607 0,'0'0'35'16,"0"0"3"-16,0 0 16 15,0 0-51-15,0 0 4 16,0 0 52-16,0 0 21 15,0 0-33-15,12-39-33 16,24 39-9-16,10 0-2 16,4 14 7-16,-3 3-6 15,-3 3-4-15,-6 6-1 0,-3 3-1 16,-7 7-1 0,-6 9-1-16,-5 7 4 0,-11 12 2 15,-6 11-2-15,-8 9 0 16,-21 6 1-16,-9-1 10 15,2-4-9-15,8-8-2 16,6-9 4-16,11-11-4 16,6-10 1-16,5-10 3 15,0-6-3-15,11-4-2 16,6-6 1-16,7-4 0 16,5-5 1-16,6-8 0 15,5-3 0-15,-1-1 1 16,-2-1-2-16,-3-12 0 15,-2-5-1-15,-5 2 1 16,-10 1 1-16,-5 2 3 0,-7 5-3 16,-4 2 2-1,-1 6-3-15,0 0-11 0,0 0-17 16,-3 0 15-16,-10 13 13 16,-8 13 4-16,-3 18 3 15,2 12-3-15,-1 11-4 16,4 12 0-16,2 9 4 15,0 11-3-15,3 12-1 16,4 6-2-16,8 1-23 16,2-4 15-16,8 1 4 15,14 3 5-15,4 2-2 16,0-1-2-16,4 2 2 0,0-1 3 16,0-1 8-1,0 2-5-15,-2 2 3 0,-3-1 1 16,-4-1-1-16,-4 2-4 15,-10-11 0-15,-7-8 1 16,0-9-3-16,-15-9 14 16,-19-6 4-16,-11-8-11 15,-11-9-1-15,-7-14 26 16,-10-8 3-16,-6-7-12 16,-5-10 11-16,-5-4 1 15,3-6-7-15,5-2-2 16,15-5 22-16,18 0-16 15,22-1-6-15,13-5-22 16,9 1 3-16,4-2 2 16,0 0-3-16,0 0-3 0,0 0-3 15,0 0 4-15,0 0 3 16,0 0-7-16,0 0 1 16,0 0 4-16,0 0-3 15,0 0 2-15,0 0 1 16,0 0 0-16,0 0-1 15,0 0-2-15,0 0-1 16,0 0 5-16,0 0-6 16,0 0 1-16,0 0 1 15,0 0-2-15,0 0 3 16,0 0-2-16,0 0 1 16,0 0 0-16,0 0-1 15,0 0 1-15,0 0 0 0,0 0-2 16,0 0 1-16,0 0-1 15,0 0 1-15,0 0-3 16,0 0 2-16,0 0-1 16,0 0 1-16,7 0 0 15,1-2 1-15,0 1 0 16,-1-2-1-16,-4 0 0 16,0 2 2-16,-2 1-2 15,1 0 0-15,-1 0 0 16,-1 0 0-16,0 0 0 15,0 0-2-15,0 0 2 16,0 0 0-16,0 0 0 16,0 0-2-16,0 0 2 15,2-1 0-15,-2 1 0 0,0 0 2 16,0 0-2-16,0 0 0 16,0 0 0-16,0-2 0 15,0 2 0-15,0 0 0 16,0 0-1-16,0 0-2 15,0 0 3-15,0 0-1 16,0 0 1-16,0 0-1 16,0 0 1-16,0 0 0 15,0 0 0-15,0 0 1 16,0 0-3-16,0 0 3 0,0 0-1 16,0 0 0-1,0 0 0-15,0 0 0 0,0 0 0 16,0 0-2-16,0 0 2 15,0 0 0-15,0 0 0 16,0 0-1-16,0 0 1 16,0-1 0-16,0 1 0 15,0 0-1-15,0 0 0 16,0 0 2-16,0 0-2 16,0 0 1-16,0 0-1 15,0 0-1-15,0 0 1 16,0 0-1-16,0 0 1 15,0 0 0-15,0 0 1 0,0 0-1 16,0 0 2 0,0 0 0-16,0 0-1 0,0 0 0 15,0 0 1-15,0 0-1 16,0 0 1-16,0 0-2 16,0 0 2-16,0 0-2 15,0 0 0-15,0 0 0 16,0 0 1-16,0 0 0 15,0 0 1-15,0 0-3 16,0 0 1-16,0 0 1 16,0 0 3-16,0 0-3 15,0 0 0-15,0 0-1 16,0 0 2-16,0 0-1 16,0 0 0-16,0 0 0 0,0 0 1 15,0 0-1 1,0 0 0-16,0 0-1 0,0 0 2 15,0 0-1-15,0 0 1 16,0 0-1-16,0 0-1 16,0 0 1-16,0 0 1 15,0 0 0-15,0 0-1 16,0 0 0-16,0 0 0 16,0 0-1-16,0 0 0 15,0 0 2-15,0 0 0 16,0 0-1-16,0 0 0 15,0 0 0-15,0 0 0 16,0 0 1-16,0 0-1 16,0 0 2-16,0 0-1 15,0 0-1-15,0 0 0 0,0 0-1 16,0 0 1-16,0 0 0 16,0 0 0-16,0 0-2 15,0 0 2-15,0 0 3 16,0 0-2-16,0 0-2 15,0 0 1-15,0 0 0 16,0 0 0-16,0 0 0 16,0 0 1-16,0 0-1 15,0 0 1-15,0 0-1 16,0 0 0-16,0 0 1 0,0 0-1 16,0 0 0-1,0 0-1-15,0 0 0 0,0 0 1 16,0 0 0-16,0 0 0 15,0 0 0-15,0 0 1 16,0 0 0-16,0 0 0 16,0 0-1-16,0 0 0 15,0 0 0-15,0 0 0 16,0 0 0-16,0 0 0 16,0 0-1-16,0 0 1 15,0 0 0-15,0 0 1 16,0 0-1-16,0 0 0 15,0 0 0-15,0 0-1 16,0 0 2-16,0 0-1 16,0 0 0-16,0 0 0 0,0 0 0 15,0 0 0-15,0 0 0 16,0 0 1-16,0 0 0 16,0 0-1-16,0 0 0 15,0 0-1-15,0 0 1 16,0 0 0-16,0 0 1 15,0 0 0-15,0 0-1 16,0 0 0-16,0 0 1 16,0 0-1-16,0 0 1 15,0 0-1-15,0 0 0 0,0 0 0 16,0 0 0 0,0 0 0-16,0 0-1 0,0 0 3 15,0 0-3-15,0 0 1 16,0 0 0-1,0 0 1-15,0 0-1 0,0 0 0 16,0 0 2-16,0 0-2 16,0 0 0-16,0 0 0 15,0 0 0-15,0 0 2 16,0 0-2-16,0 0-2 16,0 0 1-16,0 0 1 15,0 0 2-15,0 0-2 16,0 0 1-16,0 0-3 15,0 0 4-15,0 0-2 16,0 0 1-16,0 0-1 16,0 0 1-16,0 0-1 15,0 0 2-15,0 0-1 0,0 0-1 16,0 0 0-16,0 0 1 16,0 0-1-16,0 0 1 15,0 0-1-15,0 0 0 16,0 0 2-16,0 0-2 15,0 0 1-15,0 0-2 16,0 0 2-16,0 0-1 16,0 0 0-16,0 0 1 15,0 0-1-15,0 0 0 16,0 0 0-16,0 0 1 16,0 0-1-16,0 0 0 15,0 0-1-15,0 0 2 0,0 0-2 16,0 0 1-16,0 0 0 15,0 0 0-15,0 0-1 16,0 0 1-16,0 0 2 16,0 0-2-16,0 0 0 15,0 0 0-15,0 0 0 16,0 0-1-16,0 0 2 16,0 0 0-16,0 0-1 15,0 0 0-15,0 0 0 16,0 0-2-16,0 0 2 15,0 0 0-15,0 0 0 16,0 0 0-16,0 0 0 16,0 0 1-16,0 0 0 0,0 0-1 15,0 0 0-15,0 0 0 16,0 0 0-16,0 0 0 16,0 0 1-16,0 0-1 15,0 0 0-15,0 0 0 16,0 0 0-16,0 0 0 15,0 0 0-15,0 0 0 16,0 0-1-16,0 0 2 16,0 0-1-16,0 0 1 15,0 0-1-15,0 0 0 16,0 0 0-16,0 0-1 16,0 0 1-16,0 0-2 15,0 0-16-15,0-11-74 16,0-12-186-16</inkml:trace>
  <inkml:trace contextRef="#ctx0" brushRef="#br0" timeOffset="953.06">28189 5584 262 0,'0'0'58'0,"0"0"-27"16,0 0 14-16,0 0 58 15,0 0 20-15,0 0-13 16,0 0 10-16,1-39-30 16,-1 39-28-16,0 0-28 15,0 0-18-15,0 0-4 16,-8 20-6-16,-12 15 7 16,-8 11 17-16,-8 5-5 15,-6 6-12-15,2 5 2 16,1-1-2-16,-1 1 3 15,6-4-9-15,5-9-2 16,7-9-3-16,2-10 1 16,6-5-3-16,3-7 0 0,4-6-18 15,-1-7-94-15,-8-5-229 16</inkml:trace>
  <inkml:trace contextRef="#ctx0" brushRef="#br0" timeOffset="1302.28">27555 5871 936 0,'0'0'32'0,"0"0"-32"16,0 0-8-16,0 0 8 15,0 0 28-15,0 0 7 16,64-29-14-16,-34 34-15 15,1 14 1-15,-4 9 3 16,-6 9-8-16,-6 3 9 16,-9 6 27-16,-6 0-12 15,0 0-12-15,0-4 5 16,-8-2 1-16,5-6 3 16,3-7-19-16,0-8 10 15,10-10-13-15,24-9 2 16,23-3 2-16,24-30 9 15,34-16-14-15,21-14-4 0,12-12-63 16,-11-9-118 0,-34-3-552-16</inkml:trace>
  <inkml:trace contextRef="#ctx0" brushRef="#br0" timeOffset="10319.24">27930 4904 593 0,'0'0'76'16,"0"0"6"-16,0 0 17 15,0 0-13-15,0 0-30 16,0 0-15-16,0 0-34 0,0 0 5 15,29-15-3-15,45 10 14 16,21-2-8-16,14-3-12 16,3 0-1-16,-9 0 0 15,-14 1-2-15,-18 1 3 16,-16 2-9-16,-23 3 12 16,-12 1-6-16,-16-1 0 15,-4 3-8-15,-17 0-6 16,-32 3 14-16,-24 12 0 15,-29 6-7-15,-18 1 7 0,-5 0 0 16,1-1 0 0,12-1 1-16,17-1-1 0,20-4 0 15,21-3 2-15,26-6 1 16,17-5-2-16,11 1 10 16,0-2-7-16,8 0-4 15,31-7-5-15,24-11 5 16,23-3 20-16,20 2-20 15,10 2 4-15,5-1 2 16,-6 3-5-16,-12-1-2 16,-21 2 4-16,-22 5-7 15,-23 6 6-15,-22 1-4 16,-15 2 2-16,-5 0-32 16,-35 5 32-16,-27 17 3 0,-32 4 2 15,-21 2 2-15,-10 0-5 16,1-3 1-16,16-4-3 15,31-6 0-15,34-4 3 16,26-6 6-16,20-4-4 16,2-1-5-16,33 0-1 15,22-17 1-15,30-6 20 16,26-3 6-16,13-1-11 16,5 5-14-16,-6 3-1 15,-19 2 0-15,-19 8 0 16,-18 3 0-16,-23 2 3 15,-20 4-1-15,-14 0-2 16,-10 0-3-16,0 0-11 0,0 0 14 16,0 0 7-1,0 0 2-15,0 0-9 0,-2 0 0 16,-5 0 2-16,0 0-2 16,-1 0 3-16,-2 0-3 15,2 0 1-15,5 0 1 16,2 0 2-16,1 0-7 15,0 0 3-15,0 0 0 16,0 0-1-16,0 0 2 16,0 0 3-16,0 0-4 15,0 0-5-15,0 0 5 16,0 0 0-16,0 0 1 16,0 0 0-16,0 0-1 0,0 0 0 15,0 0 1 1,0 0-1-16,0 0 0 0,0 0 5 15,0 0-5-15,0 0 0 16,0 0 0-16,0 0 1 16,0 0-1-16,0 0 0 15,0 0-5-15,0 0 5 16,0 0 0-16,0 0 0 16,0 0-1-16,0 0 0 15,0 0-6-15,0 0 0 16,0 0 3-16,0 0 0 15,0 0 2-15,0 0 2 0,0 0 5 16,0 0-4 0,0 0-1-16,0 0 0 0,0 0 0 15,0 0 0-15,0-3-1 16,0 3 1-16,0 0 1 16,0 0-1-16,0 0-3 15,0 0 3-15,0 0 3 16,0 0-3-16,0 0 1 15,0 0 0-15,0 0-1 16,0 0 0-16,0 0 0 16,0 0 0-16,0 0-2 15,0 0 2-15,0 0 3 16,0 0-3-16,0 0 0 16,0 0-1-16,0 0-4 15,0 0 5-15,0 0 0 16,0 0 2-16,0 0-2 15,0 0 0-15,0 0 1 0,0 0 1 16,0 0 1-16,0 0-6 16,0 0 9-16,0 0-11 15,0 0 10-15,0 0-5 16,0 0 0-16,0 0 0 16,0 0 0-16,0 0 1 15,0 0-1-15,0 0-4 16,0 0 4-16,0 0 0 15,0 0 3-15,0 0-3 16,0 0 0-16,0 0 0 0,0 0 0 16,0 0 0-1,0 0-3-15,0 0 4 0,0 0-2 16,0 0 2-16,0 0-1 16,0 0 0-16,0 0 0 15,0 0 1-15,0 0-1 16,0 0 4-16,0 0-8 15,0 0 10-15,0 0-11 16,0 0 11-16,0 0-10 16,0 0 8-16,0 0-8 15,0 0 4-15,0 0 0 16,0 0 1-16,0 0 3 16,0 0-3-16,0 0-1 0,0 0 0 15,0 0 1 1,0 0-5-16,0 0 4 15,0 0-2-15,0 0 2 0,0 0 0 16,0 0-1-16,0 0 1 16,0 0 5-16,0 0-5 15,0 0 0-15,0 0 0 16,0 0-6-16,0 0 11 16,0 0-8-16,0 0 3 15,0 0-1-15,0 0 1 16,0 0 0-16,0 0 0 15,0 0 0-15,0 0 6 16,0 0-6-16,0 0-5 0,0 0 4 16,0 0-79-16,0-6-233 15</inkml:trace>
  <inkml:trace contextRef="#ctx0" brushRef="#br0" timeOffset="22294.88">30798 14057 29 0,'0'0'97'0,"0"0"46"15,-102-38-9-15,79 30-20 16,5-2-15-16,10 4 49 15,4 2-19-15,4 0-51 16,0 1-17-16,0 3-59 16,0-2-2-16,0 2 0 15,8 0 6-15,2 2 7 16,0 18 1-16,5 8-11 0,-8 11 9 16,3 10 6-1,-2 1-5-15,1 1 5 0,5-4-14 16,5-11 7-1,8-7-11-15,7-8 2 0,15-11-1 16,19-10-1-16,23-10 2 16,20-23 20-16,13-9-19 15,3-8 4-15,-8-4-1 16,-14-1-3-16,-10-1 1 16,-8 4 6-16,-11 2-8 15,-6 2 3-15,-4 6-5 16,-13 7-4-16,-4 6 4 15,-10 10-12-15,-8 6-17 0,-7 5-47 16,-13 2-174 0,-11-1-284-16</inkml:trace>
  <inkml:trace contextRef="#ctx0" brushRef="#br0" timeOffset="22618.56">31045 13733 258 0,'0'0'420'0,"-99"-15"-404"0,66 15-10 16,6 0 47 0,9 6 24-16,5 10-24 0,7 9 0 15,6 10-24-15,0 4 3 16,16 5 7-16,17-8-36 15,15-11-3-15,23-11 0 16,26-14 2-16,27-20 7 16,25-27 21-16,12-14-14 15,3-4 1-15,-9-3-9 16,-16 0-8-16,-16-10-20 16,-22-3-56-16,-21-6-141 15,-23-1-131-15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11:48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13858 6240 624 0,'0'0'53'0,"0"0"-53"16,0 0-123-16,0 0 123 16,90-41 8-16,-47 30 16 15,2 1-7-15,4 3 6 16,4 2 0-16,1 4 5 15,-5 1-1-15,-1 0-13 0,-6 6-8 16,-8 6 15 0,-4 4 23-16,-6 3-8 0,-7 4-10 15,-4 2-16-15,-1 4 9 16,-4 4 2-16,0 5-13 16,-5 5 5-16,-3 5 6 15,0 6-2-15,-6 3-6 16,-13 6-2-16,-8 1 4 15,-2 4-11-15,-2 5 2 16,10 5 1-16,5 5 0 16,8 5 3-16,8 1 4 15,0-1-6-15,17-5-2 16,8-3-3-16,3-8 3 16,7-11-3-16,6-13 0 0,1-14 5 15,6-10-6-15,0-11 0 16,2-12-3-16,2-1 1 15,-2-12 1-15,-4-9 0 16,-10-9-1-16,-11 7 1 16,-8 3 1-16,-9 7 1 15,-5 7 1-15,-3 6-2 16,0 0-11-16,-14 0 6 16,-13 10 1-16,-12 16-4 15,-6 10 2-15,-3 8 3 16,5 5 3-16,6 4 1 15,13 6 1-15,9 3-2 16,14 2-3-16,1 5 3 16,1-4 5-16,17 8-2 15,2 0 7-15,3 2-3 0,4 3 6 16,3 3-1 0,-3 6-5-16,-2 5-3 0,-4 5-3 15,-6-1 2-15,-3 1 6 16,-4 0-6-16,-3-2-2 15,-5 6 4-15,0-3 2 16,0 0 0-16,-13-1 11 16,-8-4 5-16,-9-1-10 15,-7-3 12-15,-5-7-1 16,-5-1 2-16,-4-7-13 16,-6-4-3-16,-3-8 4 15,2-8 6-15,3-8 0 0,9-7-16 16,10-11 10-16,12-8 2 15,9-6-8-15,9-6-4 16,5-5 1-16,1-2-4 16,0 2-1-16,0 2 1 15,0-1 0-15,0 1 5 16,0 0-6-16,0-2 2 16,0 1 1-16,0-3-3 15,0-1 1-15,0 0 2 16,0 0 0-16,0 0 1 15,0 0-4-15,0 0 1 16,0 2-1-16,0-2 3 16,0 1-4-16,0 0 1 0,0 1 0 15,0 0 0 1,0-1 1-16,0-1 0 0,0 0-1 16,0 0 1-16,0 0 3 15,0 0-1-15,0 0 0 16,0 0-3-16,0 0 1 15,0 0 0-15,0 0 0 16,0 0 0-16,0 0 1 16,0 0-1-16,0 0 1 15,0 0-2-15,0 0 4 16,0 0-4-16,0 0 2 16,0 0-1-16,0 0 0 0,0 0-1 15,0 0 1 1,0 0 0-16,0 0 1 0,0 0-1 15,0 0 6-15,0 0-4 16,0 0 3-16,0 0-3 16,0 0 3-16,0 0-5 15,0 0 1-15,0 0-1 16,0 0 0-16,0 0 1 16,0 0-2-16,0 0 2 15,0 0-1-15,0 0-1 16,0 0 0-16,0 0 1 15,0 0-1-15,0 0 0 16,0-3-9-16,0-13-47 16,-3-7-76-16,-12-8-140 15</inkml:trace>
  <inkml:trace contextRef="#ctx0" brushRef="#br0" timeOffset="8685.99">11042 13218 664 0,'0'0'76'0,"0"0"-20"0,0 0-9 16,0 0-17-16,0 0-1 15,0 0-2-15,0 0 3 16,-12-11-18-16,49 11-9 16,24 0 21-16,30 0 22 15,26-14-6-15,14-3-19 16,3-4-9-16,0 1-1 15,-10 3-5-15,-9 0-6 16,-15 5 0-16,-15 1-1 16,-18 5 1-16,-19 2 3 15,-11 4-3-15,-19 0 0 16,-10 0-4-16,-4 0-12 16,-4 0-30-16,1 0-29 0,4 8-140 15,4-2-159 1</inkml:trace>
  <inkml:trace contextRef="#ctx0" brushRef="#br0" timeOffset="9306.65">14020 13006 698 0,'0'0'164'0,"0"0"-119"16,0 0-36-16,0 0-8 16,0 0 19-16,0 0-1 15,117-28 8-15,-11 8 24 16,16 3-38-16,5 1-5 16,2-1-6-16,-16 3-2 15,-15 0 0-15,-17 1 0 16,-20 4 2-16,-18 1 0 15,-21 5 2-15,-8-2-2 0,-13 5-1 16,-1-1 23 0,0-1 35-16,0 2-28 0,0 0-25 15,0 0 1-15,0 0-7 16,0 0-9-16,0-2-26 16,9 0-77-16,3-5-258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2:18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19751 4961 669 0,'0'0'27'0,"0"0"-27"0,0 0-17 16,0 0 17-16,0 0 12 16,0 0 22-16,0 0 2 15,-77 97-11-15,54-60 1 16,1-1 8-16,-2-1-3 16,2-5-11-16,5-2-1 15,5-7 0-15,6-5 2 16,6-3-10-16,0-3 0 15,15-3-10-15,12-2 4 16,10-5-1-16,5 0-4 16,6-2-40-16,-2-11-165 15,-4-2-233-15</inkml:trace>
  <inkml:trace contextRef="#ctx0" brushRef="#br0" timeOffset="163.07">19720 5311 897 0,'0'0'27'0,"0"0"-26"15,95-32 41-15,-22 7 6 16,15 0-35-16,11-3-13 16,7 1-51-16,-5-2-323 15</inkml:trace>
  <inkml:trace contextRef="#ctx0" brushRef="#br0" timeOffset="15270.26">28010 4528 602 0,'0'0'275'0,"0"0"-230"15,0 0-28-15,0 0 57 16,0 0 47-16,0 0-18 16,0 0-40-16,0 0-23 15,-55 10 10-15,53-51-42 16,1-14-3-16,1-14 3 16,0-13-3-16,4-13-1 15,11-6-3-15,6-2-1 16,0 3 4-16,-1 6-3 15,0 14-1-15,1 10 0 16,0 11 4-16,-3 16-4 16,0 10 1-16,-6 12 0 0,-3 12 0 15,-5 2 0-15,1 7-1 16,7 0-4-16,8 24 1 16,15 18 3-16,4 17 14 15,2 17-13-15,-5 11 4 16,-6 9 2-16,-7 3 6 15,-7 1-7-15,-4-5-2 16,-5-8 0-16,-2-15-1 16,1-8-3-16,1-10-19 15,5-10-36-15,6-12-43 16,6-14-60-16,-1-15-268 16</inkml:trace>
  <inkml:trace contextRef="#ctx0" brushRef="#br0" timeOffset="15489.17">28053 4095 960 0,'0'0'80'0,"0"0"-79"16,0 0-1-16,0 0 62 15,0 0 1-15,0 0-33 16,130-31-30-16,-60 9-2 0,-1-3-120 16,-8-8-410-16</inkml:trace>
  <inkml:trace contextRef="#ctx0" brushRef="#br0" timeOffset="16067.22">29129 4085 771 0,'0'0'266'16,"0"0"-249"-16,0 0 30 15,0 0 51-15,0 0-35 16,0 0-29-16,-88 49-11 15,77-32-5-15,8-1-10 0,3-3-8 16,0-5 0-16,0-4-3 16,0-3-1-16,0-1-15 15,14-1-3 1,-1-17 22-16,3-7 1 0,-5-1-1 16,-8 2-1-16,-3 6 1 15,0 5 0-15,-3 7 0 16,-8 3 3-16,0 3 10 15,2 0-11-15,1 0 9 16,4 0-7-16,-1 3-3 16,5 0-1-16,0 0-2 15,0-3 0-15,0 0-5 16,0 0 0-16,0 0 6 16,0 0 0-16,-3 0 1 15,-10-1-21-15,-11-7-143 0,-12-3-575 16</inkml:trace>
  <inkml:trace contextRef="#ctx0" brushRef="#br0" timeOffset="18219.84">29827 3592 648 0,'0'0'74'16,"0"0"-49"-16,0 0 0 15,0 0 45-15,0 0 10 16,0 0-18-16,-84 60-18 15,56-24-8-15,1 6-20 16,2 8 13-16,3 4-8 16,8 4 2-16,5 9-4 15,6 4-8-15,3 4 10 16,0-2-9-16,12-2-1 0,9-4-9 16,7-8 1-16,8-5-3 15,9-8 0-15,14-12-13 16,9-17-52-16,-2-17-155 15,-6-2-268-15</inkml:trace>
  <inkml:trace contextRef="#ctx0" brushRef="#br0" timeOffset="18633.08">30431 3880 921 0,'0'0'56'16,"0"0"-52"-16,0 0 6 0,-6 82 22 15,0-36 65-15,3 5-46 16,1 7-24-16,2 3-1 15,0-1-15-15,0-5-11 16,0-3 1-16,0-8-1 16,0-4-27-16,2-11-64 15,3-12-132-15,1-14-217 16</inkml:trace>
  <inkml:trace contextRef="#ctx0" brushRef="#br0" timeOffset="19174.05">30411 3892 764 0,'0'0'139'0,"0"0"-131"15,0 0-4-15,0 0 15 16,0 0 20-16,0 0-11 15,104-36-8-15,-62 35-11 16,-6 1-5-16,-7 0-2 16,-11 0-2-16,-5 8 0 15,-8 4-4-15,-5 8-7 16,0 2-9-16,-13 4 2 0,-9 3 12 16,-2 0 6-1,2 1-7-15,4-4 3 0,6-4 4 16,6-1 0-16,6-3-1 15,0 1 1-15,6-3-2 16,12-1-4-16,6 0 6 16,0 1 5-16,4 0 0 15,-1-1 5-15,-2 2-8 16,-5 2-2-16,-7 0 10 16,-7 2 6-16,-4 3-5 15,-2 2-1-15,-2 2 6 16,-17 2 0-16,-13-2 5 15,-6-2 9-15,-4-2-3 16,-2-4-6-16,3-6-5 0,8-5-6 16,6-9-5-16,11 0-3 15,7-12-4-15,9-16-11 16,0-9-53-16,19-4-93 16,11-1-298-16</inkml:trace>
  <inkml:trace contextRef="#ctx0" brushRef="#br0" timeOffset="19479.71">30995 4210 1128 0,'0'0'127'16,"0"0"-122"-16,0 0 15 16,0 0 45-16,0 0 7 15,0 0-45-15,-21 0-13 16,21 0-11-16,0 0-3 15,0 0-30-15,0 0-34 0,0-3-38 16,2-9-97-16,5-6-469 16</inkml:trace>
  <inkml:trace contextRef="#ctx0" brushRef="#br0" timeOffset="19886.16">31499 3917 846 0,'0'0'139'0,"0"0"-135"15,0 0 12-15,0 0 51 16,-90 36-5-16,62-5-4 16,1 6-6-16,3 7-23 15,5 8-3-15,9-2 0 16,8-1-6-16,2-1 0 15,11-6-10-15,14-6-5 16,11-4 3-16,11-11-8 0,14-9-2 16,13-12-26-16,6 0-42 15,-4-19-64-15,-12-14-233 16</inkml:trace>
  <inkml:trace contextRef="#ctx0" brushRef="#br0" timeOffset="20289.57">31217 3685 620 0,'0'0'240'15,"0"0"-212"-15,0 0 12 16,0 0 26-16,0 0 8 16,0 0 1-16,46-3-47 15,-4-2 8-15,6-2-4 16,-2 1-9-16,-4 2-13 15,-13 1-3-15,-10 1-4 0,-9 2 0 16,-7 0 0-16,-3 0-2 16,0 0-1-16,0 0 0 15,0 0-4-15,0 0-4 16,0 0-27-16,6 0-62 16,9-7-193-16,7-9-349 15</inkml:trace>
  <inkml:trace contextRef="#ctx0" brushRef="#br0" timeOffset="20584.84">31879 3367 1036 0,'0'0'48'0,"0"0"-48"16,8 75 0-16,11-26 81 16,11 15-7-16,10 15-17 15,12 11-20-15,-3 7-6 16,-10 3-30-16,-16-1 0 16,-23-1-1-16,-24-3 0 15,-40-5-1-15,-27-4-5 16,-15-5-31-16,-15-10-46 0,-10-16-86 15,-11-9-362 1</inkml:trace>
  <inkml:trace contextRef="#ctx0" brushRef="#br0" timeOffset="21498.02">32441 3989 696 0,'0'0'172'0,"0"0"-164"16,0 0-6-16,0 0 49 16,0 0 32-16,0 0-7 15,5 10-28-15,13-9-34 16,10 0 7-16,8-1 9 15,9 0-8-15,2 0-17 16,-2-8-5-16,-3-4-52 16,-9-5-92-16,-14-1-244 15,-13-3-218-15</inkml:trace>
  <inkml:trace contextRef="#ctx0" brushRef="#br0" timeOffset="21722.34">32589 3771 699 0,'0'0'209'0,"0"0"-185"15,0 0 5-15,0 0 1 16,0 0 64-16,-38 109-27 16,36-64-34-16,2 9-21 15,0 2-1-15,0 2-7 16,0-1-4-16,0-3-5 15,0-8-33-15,0-11-99 0,0-9-181 16,5-16-146 0</inkml:trace>
  <inkml:trace contextRef="#ctx0" brushRef="#br0" timeOffset="22023.21">32907 3666 336 0,'0'0'680'0,"0"0"-677"0,0 0 2 16,0 101-5-16,0-48 63 15,0 5 14-15,0 5-35 16,4 0-31-16,-4 1-1 16,0-6-9-16,0-6-1 15,0-6-25-15,0-13-56 16,0-15-110-16,0-11-350 16</inkml:trace>
  <inkml:trace contextRef="#ctx0" brushRef="#br0" timeOffset="22362.9">32947 3612 594 0,'0'0'280'0,"0"0"-276"15,0 0-4-15,0 0 19 16,112 9 16-16,-75 5 19 16,-2 10-21-16,0 4-27 15,-10 2-1-15,-3 5-4 0,-8 4 5 16,-8 2 15 0,-6 7-2-16,0-3 17 0,-11 3-7 15,-6 0-6-15,-4-1-9 16,-4-3-5-16,-3-2-5 15,-10-5-4-15,-7-4-8 16,-11-8-41-16,-8-11-98 16,-9-10-205-16</inkml:trace>
  <inkml:trace contextRef="#ctx0" brushRef="#br0" timeOffset="24911.48">29439 3224 337 0,'0'0'69'0,"0"0"-52"16,0 0 18-16,0 0 41 16,0 0 12-16,0 0-8 15,0 0-21-15,0-2-25 16,0 2 7-16,0 0 1 16,0 0-10-16,0-1-8 15,0 1-8-15,0 0-3 16,0 0 4-16,0 0-6 15,0 0 5-15,0 0 3 16,0 0-8-16,0 0 4 16,0 0 2-16,0 0-11 15,-3 0 4-15,0 0-3 16,-4 0 1-16,2 0 9 16,-1 0-13-16,2 1 6 0,1 1-5 15,1-2-3 1,2 2 2-16,0-2 0 0,-2 0-3 15,-1 0 0-15,1 1-2 16,0-1 3-16,1 2-3 16,-1-1 2-16,1-1 3 15,-1 0-4-15,2 0 0 16,0 0 0-16,0 0 0 16,0 0 0-16,0 0-1 15,0 0 1-15,0 0 4 16,0 0-4-16,0 0 2 15,0 0-6-15,0 0 4 0,0 0 0 16,0 1 6 0,0-1-5-16,0 0-2 0,0 0-3 15,0 0 4-15,0 0 6 16,0 0-6-16,0 0-2 16,0 0-1-16,0 0 3 15,0 0 0-15,0 0-5 16,0 0-1-16,0 0-7 15,0 0 5-15,0 0-8 16,0 0-13-16,0 0-23 16,0 1-34-16,0-1-22 15,0 0 4-15,0 3 51 16,-3 0-17-16,-6-2-76 16,-4-1-112-16</inkml:trace>
  <inkml:trace contextRef="#ctx0" brushRef="#br0" timeOffset="26518.18">29749 2907 16 0,'0'0'417'15,"0"0"-344"-15,0 0 2 16,0 0 35-16,0 0 26 16,0 0-63-16,-39-2-24 15,14 22-24-15,-6 8-1 16,-2 7 14-16,-3 8 5 15,1 5-4-15,2 7-10 16,3 4 1-16,4 6-4 16,7 7-2-16,1 6 2 15,9 12 2-15,3 11 0 0,1 8 3 16,5 5-12 0,0 6 7-16,2 0-11 0,16-4-11 15,9 2 10-15,4-9 16 16,2-11-21-16,4-2-9 15,0-4 1-15,4-3-1 16,9-11 0-16,13-11-1 16,21-17-44-16,14-19-33 15,13-17-66-15,2-14-370 16</inkml:trace>
  <inkml:trace contextRef="#ctx0" brushRef="#br0" timeOffset="27235.28">33083 2881 493 0,'0'0'193'16,"0"0"-125"-16,0 0-58 15,0 0 25-15,0 0 57 16,78 104 3-16,-43-47-17 15,10 11-34-15,10 10 11 16,8 9-30-16,-2 10 30 16,-3 4-21-16,-11 7-14 15,-9 7-3-15,-11 2-5 0,-14 1 0 16,-8-4-2-16,-5-3 1 16,-6-3 3-16,-21 1-11 15,-13 1 3-15,-17 0 1 16,-20 9-7-16,-23 2-17 15,-17-4-29-15,-22-1-45 16,-20-15-127-16,-21-14-369 16</inkml:trace>
  <inkml:trace contextRef="#ctx0" brushRef="#br0" timeOffset="50412.2">13904 6385 708 0,'0'0'54'0,"0"0"-54"16,0 0-85-16,0 0 85 15,0 0 27-15,0 0 7 16,0 0-3-16,0 0-7 15,72 19 1-15,-44 5-5 0,-1 2 1 16,-2 3-6-16,5-1 2 16,0 3-8-1,1 0 15-15,4-3-8 0,1-1-9 16,3-6 4 0,2-7-4-16,2-4 0 0,0-7 10 15,1-3-15-15,0 0 8 16,-2-11 3-16,1-5-1 15,-1-1-6-15,-1-1-5 16,0 3 5-16,-1 3-6 16,-1 0 1-16,3 2 2 0,0 1-3 15,7-4-1-15,2-2 1 16,7-5 4-16,3 0-4 16,3-1 2-16,3 3-2 15,-3 2 0-15,-3 5 0 16,-4 3 6-16,-1 8-6 15,-3 0 0-15,1 0-2 16,-1 5-2-16,-2 4 4 16,2-3 3-16,-1 2-3 15,-1 0-3-15,-1 1 2 16,-1 2-1-16,-1-2 4 16,-2 0-1-16,-2-2 2 15,0 1-1-15,-3 0-1 16,1-4 0-16,2 1-1 15,1-5 1-15,4 0 0 0,5 0-1 16,1-7 3-16,-1 2-2 16,-2 3-1-16,-6 2 5 15,-3 0-5-15,-5 2 0 16,-1 5-5-16,3-2 5 16,2 0 2-16,6-5 3 15,3 0-5-15,7-5 0 16,3-10 3-16,6-2-3 15,0 3-3-15,3 1 3 16,-3 5 2-16,-1 0-2 0,-2 5 1 16,-3 1 0-1,-4 1 1-15,0-2-1 0,-2-1-1 16,0-3 0-16,1-2 0 16,-2 1 0-16,-3-1 5 15,-2 2-3-15,-5 0 6 16,-1 1-8-16,-6 2 0 15,3-1-1-15,0-1 1 16,4-1 0-16,3-3 4 16,0-1-4-16,0-1 0 15,-2-1 0-15,-3 2 0 16,-8 4 0-16,-6 3-3 16,-5 3 3-16,-1 0 0 15,-1 1 0-15,0 0 0 16,2-2 0-16,2 0 0 15,3-3 4-15,2-1 0 16,1 0 0-16,-1-2 0 0,-5 5-2 16,-6 0-2-16,-2 2 4 15,-4 1-4-15,0-2 2 16,-1 2 0-16,2-3-1 16,2-1 1-16,3 2 9 15,-1-4-1-15,3 1-2 16,-1 0-7-16,-1 1 1 15,0 0 3-15,-3 3-10 16,-5 1 5-16,-1 0-1 16,-4 0 1-16,0 0 3 0,1 0-3 15,3 0-1 1,1 0 1-16,0-2 4 0,1 1-3 16,0-3-1-16,-2 3 1 15,2-2 2-15,-3 3 1 16,0 0-6-16,-3-1 2 15,-1 1 0-15,2 0-1 16,-1 0 1-16,1 0 0 16,2-1 3-16,2-1 0 15,-2 1-2-15,0-2 1 16,-1 2 1-16,0-1-2 16,-2 2-1-16,-4 0 0 15,-1 0-1-15,-1 0-2 0,0 0 0 16,0 0 2-1,0 0 0-15,0 0 1 0,0 0 1 16,0 0 2-16,0 0 4 16,0 0 2-16,0 0 3 15,0 0-1-15,0 0-3 16,0 0 3-16,0 0-6 16,0 0-1-16,0 0 4 15,0 0-1-15,0 0 0 16,0 0-2-16,0 0 0 15,0 0 4-15,0 0-1 16,0 0-1-16,0 0 0 16,0 0-6-16,0 0 1 15,0 0-2-15,0 0 0 0,0 0-17 16,-1 0-65 0,-31 0-188-16</inkml:trace>
  <inkml:trace contextRef="#ctx0" brushRef="#br0" timeOffset="58462.84">29203 4520 331 0,'0'0'176'16,"0"0"-122"-16,0 0-39 16,0 0 2-16,0 0 54 15,0 0 52-15,0 0-36 16,0 0-39-16,0 0-22 16,0 0-6-16,0 0-7 0,0 0 12 15,0 0-15 1,0 0-10-16,0 0 0 0,-13 0-133 15,-27-3-374 1</inkml:trace>
  <inkml:trace contextRef="#ctx0" brushRef="#br0" timeOffset="59494.28">27228 5341 462 0,'0'0'246'0,"0"0"-106"16,0 0-119-16,93-25-12 16,-7 6 44-16,34 1 14 15,33-4-5-15,41 0-11 16,47-3-14-16,45-1-4 15,38-4-5-15,32 4-11 16,19 7 9-16,0 2-5 16,-14 13-12-16,-31 4-8 0,-36 0 10 15,-45 0-8 1,-37 0 9-16,-33 0-5 0,-30 0 13 16,-22 0-7-16,-13 0-9 15,-17 0 2-15,-13-1-5 16,-18-7-2-16,-14 4-3 15,-12 2 4-15,-12 0 0 16,-4 1 1-16,-6 1 0 16,-3-2 0-16,4 1 1 15,2 1 0-15,3-3 5 16,2 2-1-16,2-2-1 16,6 1-2-16,5-3 3 15,6 2-5-15,-3 1-1 16,0 0 0-16,-3 2 1 0,-4-1 1 15,-2-2-1-15,-4 0-1 16,0 0 1-16,1-1 1 16,2-3 7-16,4-1-3 15,6 0 6-15,-2-1-2 16,1 0-9-16,0-1-1 16,0 0 7-16,2 1-7 15,-2 3 0-15,-5 1 3 16,2 1-2-16,-2-1-1 15,5 0 1-15,3 0 0 16,2-4 2-16,-1 2-1 16,-2-1-1-16,-6 0-1 15,-3 6 0-15,-8-1 0 16,-8 2 1-16,-7-1 0 16,-5 2-1-16,-2 0 1 0,-4 0 1 15,0 0 0-15,0 0-1 16,0 0-1-16,0 0 0 15,0-1 0-15,0 1-1 16,0-4-4-16,0-9-43 16,0-16-84-16,-21-17-463 15</inkml:trace>
  <inkml:trace contextRef="#ctx0" brushRef="#br0" timeOffset="62837.49">25823 6802 363 0,'0'0'462'0,"0"0"-407"16,0 0-16-16,0 0-3 16,0 0 36-16,0 0 10 0,27-73-25 15,-27 73-24-15,0 0-23 16,0 14-10-16,-15 22 5 16,-14 12 1-16,-18 8 11 15,-14 5-4-15,-9 4-10 16,-2-3 10-16,8-1 4 15,8-8-10-15,14-10 2 16,15-14 1-16,14-9-9 16,11-8 0-16,2 1 1 15,12-4 0-15,18 2 8 16,10-2 4-16,15-2 5 16,11-2-17-16,7-1 7 15,1 1-9-15,-2 0 0 0,-8-2-31 16,-1 0-70-16,-5-3-121 15,-6-3-412-15</inkml:trace>
  <inkml:trace contextRef="#ctx0" brushRef="#br0" timeOffset="65392.23">25694 7174 883 0,'0'0'85'16,"0"0"-77"-16,0 0 25 0,0 0 14 16,0 0-9-16,110-31 64 15,21-9-42-15,36-9-27 16,23-3-16-16,9-3-9 16,0-2 4-16,-12 3-9 15,-19 2 2-15,-20 5-4 16,-28 6 3-16,-27 7-4 15,-27 7 23-15,-23 6-3 16,-18 5 11-16,-12 6 8 16,-6 3 5-16,-3 4-11 15,-2-2-10-15,-1 0-8 16,-1 4-4-16,0-2 3 16,0 0-9-16,0 3-4 0,2-2-1 15,-2 1 0-15,0-1 0 16,0 0 0-16,1 1-1 15,-1-1-1-15,0 2 4 16,0 0-3-16,0 0 1 16,0 0 0-16,0-2-3 15,0 2 3-15,0 0 0 16,0 0-2-16,0 0 1 16,0 0-1-16,0 0 2 15,0 0-1-15,0 0-1 16,0 0 1-16,0 0 0 15,0 0-2-15,0 0 2 16,0 0 0-16,0 0-2 0,0 0 2 16,0 0-2-1,0 0 3-15,0 0-2 0,0 0 0 16,0 0-1-16,0 0-2 16,0 0 2-16,0 0 1 15,0 0 0-15,0 0 1 16,0 0-1-16,0 0 2 15,0 0 0-15,0 0-2 16,0 0 4-16,0 0-3 16,0 0 1-16,0 0 0 15,0 0 0-15,0 0 1 16,0 0-2-16,0 0 1 16,0 0-2-16,0 0 4 15,0 0-4-15,0 0 3 0,0 0-1 16,0 0 0-16,0 0 0 15,0 0-1 1,0 0 1-16,0 0 0 0,0 0-3 16,0 0 3-16,0 0 1 15,0 0 2-15,0 0-3 16,0 0-1-16,0 0 1 16,0 0 2-16,0 0-2 15,0 0 0-15,0 0 0 16,0 0 0-16,0 0 0 15,0 0 0-15,0 0 0 16,0 0 0-16,0 0 1 16,0 0 0-16,0 0-1 15,0 0 1-15,0 0-3 0,0 0 2 16,0 0-2-16,0 0 1 16,0 0 1-16,0 0-1 15,0 0 1-15,0 0 1 16,0 0-1-16,0 0 0 15,0 0 1-15,0 0-2 16,0 0 1-16,0 0 0 16,0 0 1-16,0 0-1 15,0 0-1-15,0 0 1 16,0 0 1-16,0 0-1 16,0 0 0-16,0 0 0 15,0 0 0-15,0 0 0 16,0 0 1-16,0 0 0 0,0 0 0 15,0 0-2-15,0 0 1 16,0 0-1-16,0 0 0 16,0 0 1-16,0 0 0 15,0 0 0-15,0 0-1 16,0 0 0-16,0 0 2 16,0 0-1-16,0 0 0 15,0 0 0-15,0 0 0 16,0 0 0-16,0 0 0 15,0 0-1-15,0 0 1 16,0 0 0-16,0 0 0 16,0 0 1-16,0 0 0 0,0 0-1 15,0 0-1-15,0 0 1 16,0 0 0-16,0 0 0 16,0 0 0-16,0 0 0 15,0 0 0-15,0 0 0 16,0 0 0-16,0 0 0 15,0 0 2-15,0 0-4 16,0 0 3-16,0 0-1 16,0 0 0-16,0 0-1 15,0 0 1-15,0 0 0 16,0 0 0-16,0 0 0 16,0 0 2-16,0 0-4 15,0 0 4-15,0 0-2 0,0 0 0 16,0 0 0-16,0 0 0 15,0 0 2-15,0 0-2 16,0 0 0-16,0 0-1 16,0 0 1-16,0 0 0 15,0 0 0-15,0 0 0 16,0 0 1-16,0 0-3 16,0 0 4-16,0 0-2 15,0 0 0-15,0 0 0 16,0 0 0-16,0 0 0 15,0 0 0-15,0 0-1 16,0 0 1-16,0 0 2 0,0 0-2 16,0-2 0-1,0 2 0-15,0 0 0 0,0 0 0 16,0 0-2-16,0 0 2 16,0 0 0-16,0 0 1 15,0 0 0-15,0 0 0 16,0 0 0-16,0 0-2 15,0 0 2-15,0 0-2 16,0 0 2-16,0 0-1 16,0 0 0-16,0 0-3 15,0 0 3-15,0 0 0 16,0 0 1-16,0 0-1 16,0 0-2-16,0 0 1 15,0 0 1-15,0 0 2 16,0-1-2-16,0 1 0 0,0 0-1 15,0 0 1-15,0 0 0 16,0 0 1-16,0 0 1 16,0 0-2-16,0 0-2 15,0 0 2-15,0 0-1 16,0 0 4-16,0 0-4 16,0 0 1-16,0 0 0 15,0 0 0-15,0 0-1 16,0 0 2-16,0 0 0 15,0 0 0-15,0 0-2 16,0 0 1-16,0 0-1 16,0 0 2-16,0 0-2 0,0 0 1 15,0 0 0-15,0 0 0 16,0 0 1-16,0 0-1 16,0 0 0-16,0 0-1 15,0 0 1-15,0 0 0 16,0 0 0-16,0 0 0 15,0 0 0-15,0 0 0 16,0 0 1-16,0 0-1 16,0 0-3-16,0 0 3 15,0 0-1-15,0 0 0 16,0 0 2-16,0 0-3 16,0 0 5-16,0-1-3 15,0 1 1-15,0 0-1 0,0 0 0 16,0 0-1-1,0 0 2-15,0 0-2 0,0 0 1 16,0 0 0-16,0 0 0 16,0 0 0-16,0 0-1 15,0 0 1-15,0 0 0 16,0 0-1-16,0 0 2 16,0 0-1-16,0 0 1 15,0 0-1-15,0 0-1 16,0 0 1-16,0 0 0 15,0 0 0-15,0 0 0 16,0 0-1-16,0 0 1 0,0 0 0 16,0 0 0-16,0 0-2 15,0 0 2-15,0 0 0 16,0 0 0-16,0 0-1 16,0 0 0-16,0 0-1 15,0 0-3-15,0 0-2 16,0 0 4-16,0 0-2 15,0 0 0-15,0 0-5 16,0 0-8-16,0 0-20 16,0 0-36-16,0 0-31 15,0-2-68-15,0-12-561 16</inkml:trace>
  <inkml:trace contextRef="#ctx0" brushRef="#br0" timeOffset="66828.78">29282 7313 881 0,'0'0'103'16,"0"0"-51"-16,0 0-31 15,0 0 11-15,0 0 30 16,0 0 8-16,0 0-15 16,133-93-25-16,-61 50-10 0,5-7-13 15,0-6-4 1,-5-6 0-16,-3-5-2 0,-5-6 1 15,-4-6 1-15,-6-7-1 16,-8-6 2-16,-6-3-4 16,-7-2 2-16,-2-2-4 15,-4 2 5-15,-3 6-2 16,-6 8-1-16,-6 13 0 16,-5 10-3-16,-2 11 8 15,-4 14-10-15,-1 12 8 16,0 6-4-16,0 5 2 15,0 3 1-15,0 5-2 16,0 3 1-16,0 1 2 0,0 0-3 16,0-2-2-16,0 2 2 15,0 0 0-15,0 0-1 16,0 0 0-16,0 0-3 16,0 0 0-16,-9 7-4 15,-12 17 6-15,-7 9 1 16,-9 7 1-16,-4 3 0 15,-5-2-1-15,-3-5 2 16,-2-4-2-16,-1-6-2 16,5-9-2-16,6-5 1 15,11-9-2-15,11-3 4 16,8 0 2-16,8-12-3 16,3-19 3-16,0-8-13 15,10-7 5-15,15 7 7 0,8 5-10 16,8 10 8-1,3 9 3-15,2 1 0 0,-3 7 0 16,-1 2 2-16,-1 2-4 16,-5 3 2-16,-1 0 0 15,-4 0 2-15,-1 0-2 16,-2 0 1-16,-1 0 1 16,-3 6-2-16,-3 3 5 15,1 4-1-15,-1 2 1 16,-1 4 2-16,0 4-7 15,4 3 4-15,0 0 3 16,-1-1-4-16,2-5 4 16,2-1-5-16,-2-4 1 15,3 2-3-15,1-3 1 0,-4-1 0 16,-5-2-1-16,-4-2-5 16,-9-3-6-16,-4 1-16 15,-3 0-9-15,0 3-35 16,-1 4-27-16,-14-3-114 15,-6-5-171-15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3:41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8142 5562 989 0,'0'0'86'0,"0"0"-42"16,0 0-39-16,0 0-5 15,0 0 0-15,0 0 0 16,0 0 4-16,0 0 26 15,-12 0 0-15,12 0-11 16,0 0-18-16,0 0 4 16,0 0-2-16,0 0 2 15,0 0-3-15,0 0-2 16,0 0 3-16,0 0-3 16,0 0-39-16,15 3-92 0,0-3-170 15</inkml:trace>
  <inkml:trace contextRef="#ctx0" brushRef="#br0" timeOffset="1927.15">16579 5692 1272 0,'0'0'36'0,"0"0"-24"15,0 0-12-15,0 0-32 16,0 0 32-16,0 0 5 16,0 0 38-16,-39 0-8 15,39 0-17-15,0 0-13 0,-2 0-4 16,2 0 3 0,0 0-2-16,0 0-1 0,0 0 1 15,0 0-1-15,0 0-1 16,0 0-4-16,-1 0-18 15,-1 0-31-15,-2 0-62 16,-13-7-180-16</inkml:trace>
  <inkml:trace contextRef="#ctx0" brushRef="#br0" timeOffset="3223.25">25004 5495 359 0,'0'0'831'0,"0"0"-765"16,0 0-61-16,0 0-4 15,0 0 6-15,0 0 18 16,0 0 23-16,-17 0-2 16,15 0-25-16,1 0-11 15,-1 0-7-15,2 0-2 16,-1 0 0-16,1 0 6 15,0 0-6-15,-2 1 0 16,2 1-1-16,0-2-17 16,0 1-20-16,-1 0-21 15,-1 0-35-15,1-1-78 16,-3 0-322-16</inkml:trace>
  <inkml:trace contextRef="#ctx0" brushRef="#br0" timeOffset="5396">25816 5736 462 0,'0'0'93'16,"0"0"-93"-16,0 0-3 0,0 0 3 16,0 0 15-1,0 0 17-15,-87 46-9 0,79-34-3 16,2 0-12-16,-2 4-3 16,-4 3-5-16,-1 0-6 15,-2-2-50-15,-2-3-85 16,4-10-206-16</inkml:trace>
  <inkml:trace contextRef="#ctx0" brushRef="#br0" timeOffset="5619.58">25796 5757 384 0,'0'0'102'0,"0"0"-102"0,0 0-4 16,0 0 4-16,0 0 37 15,0 0-11-15,65 42-18 16,-46-33-2-16,-2-1-6 16,-3-2-67-16,-5-3-132 15</inkml:trace>
  <inkml:trace contextRef="#ctx0" brushRef="#br0" timeOffset="5866.23">25793 5792 382 0,'0'0'142'0,"0"0"-122"15,0 0-16-15,0 0 24 16,0 0 49-16,0 0 22 16,16 89-34-16,-2-56-10 15,1 3-17-15,2 6-2 16,-5 0-36-16,1 3 0 16,-4-3-103-16,-8-6-376 15</inkml:trace>
  <inkml:trace contextRef="#ctx0" brushRef="#br0" timeOffset="12991.96">7805 5871 304 0,'0'0'146'0,"0"0"-112"16,0 0-19-16,0 0 82 16,0 0 56-16,0 0-20 15,0 0-33-15,0 0-35 16,-6-26-29-16,0 2-20 15,0-6 27-15,-6-8-12 0,2-11-14 16,-5-9-2-16,7-6-8 16,1-5-6-16,2 1-1 15,5 9-4-15,0 9 4 16,0 11 3-16,0 13 0 16,0 5-2-16,0 6 0 15,2 4-1-15,2 3 6 16,2 3-6-16,2 5-9 15,4 2 8-15,3 25-5 16,4 13 2-16,8 16 4 16,-2 10 2-16,-1 4-1 15,-1 3-1-15,-3-5-3 16,0-6-62-16,2-11-45 0,-4-12-187 16,-1-15-121-1</inkml:trace>
  <inkml:trace contextRef="#ctx0" brushRef="#br0" timeOffset="13170.01">7813 5640 50 0,'0'0'470'0,"0"0"-432"16,0 0 11-16,0 0 35 15,0 0-41-15,0 0-8 16,17-40-17-16,13 26-18 15,6-2-114-15,0-4-86 0,-3-2-123 16</inkml:trace>
  <inkml:trace contextRef="#ctx0" brushRef="#br0" timeOffset="13386.32">7954 5375 545 0,'0'0'37'0,"0"0"-20"15,0 0 79-15,0 0 1 16,0 0-34-16,0 0 9 16,24 56 2-16,4-22-34 15,5 4-24-15,0 1-10 16,3 0-5-16,-3 0-1 16,-2-6-38-16,-4-4-125 0,-5-9-131 15,-7-10-227 1</inkml:trace>
  <inkml:trace contextRef="#ctx0" brushRef="#br0" timeOffset="13695.32">7959 5395 704 0,'0'0'47'16,"0"0"-47"-16,0 0 0 0,0 0 96 15,0 0 8-15,88 58-50 16,-42-29-33 0,2-3-18-16,-4-4 2 0,-6-4 0 15,-7-7-5-15,-6-5 0 16,-11-3-5-16,-8-3-3 16,-6-3 8-16,0-17 26 15,0-11-22-15,-12-4 6 16,-6-6-10-16,-2-2-14 15,-2-2-19-15,0 9-30 16,8 8-65-16,8 8-37 16,6 6 3-16,0 4-150 15</inkml:trace>
  <inkml:trace contextRef="#ctx0" brushRef="#br0" timeOffset="13932.31">8257 5205 400 0,'0'0'320'0,"0"0"-269"15,0 0-5-15,0 0 8 16,0 0 1-16,9 86 30 16,19-46-49-16,8 4-24 15,3 1-7-15,-2-3-5 16,-1-3-8-16,-3-3-39 0,-5-6-121 15,-7-9-124-15,-9-11-233 16</inkml:trace>
  <inkml:trace contextRef="#ctx0" brushRef="#br0" timeOffset="14220.84">8221 5166 416 0,'0'0'179'0,"0"0"-162"16,0 0-15-16,0 0 56 15,0 0 7-15,0 0-19 16,78-21-27-16,-32 19-6 16,3 0-9-16,-1 2-4 0,-5 0 2 15,-4 9 2-15,-9 11-4 16,-11 4 0-16,-2 9 5 15,-10 4 29-15,-5 3 0 16,-2 5-21-16,0-4-13 16,-17 2-1-16,-4-4-31 15,-7 0-97-15,-11-8-38 16,-10-3-311-16</inkml:trace>
  <inkml:trace contextRef="#ctx0" brushRef="#br0" timeOffset="15355.81">16340 5196 812 0,'0'0'99'0,"0"0"-84"16,0 0 4-16,0 0 60 15,0 0-40-15,-89 22-10 0,56 2-2 16,0 5-1-1,3 8-13-15,6 1 2 0,9 1 15 16,9-1-18-16,6-6-4 16,0-3-6-16,14-4 4 15,14-9-6-15,11-10-1 16,11-6 1-16,7 0-1 16,0-20-3-16,-9-9-16 15,-11-3 11-15,-18-4 3 16,-14-3 2-16,-5-2 4 15,-12 1 0-15,-15 6-1 16,-1 9 1-16,1 6-3 0,0 8 3 16,3 7-2-1,0 4-17-15,3 0-41 0,8 0-58 16,4 3-172-16,9 0-161 16</inkml:trace>
  <inkml:trace contextRef="#ctx0" brushRef="#br0" timeOffset="15641.23">16580 5036 695 0,'0'0'198'0,"0"0"-195"16,0 0 2-16,0 0 75 16,0 83 11-16,6-40-38 15,4 2-28-15,-1 5-7 16,3 0-15-16,-1-1-2 16,-5-3-1-16,-2-3-52 15,-2-4-52-15,-2-7-134 16,0-8-126-16</inkml:trace>
  <inkml:trace contextRef="#ctx0" brushRef="#br0" timeOffset="16121.95">16501 5068 796 0,'0'0'0'0,"0"0"17"15,0 0 4-15,0 0 28 16,0 0-7-16,0 0-10 16,103-51-15-16,-75 51-5 15,-6 0 0-15,-6 0-5 0,-7 0 16 16,-1 11-7-16,-6 3-3 15,-2 4-3-15,0 10 1 16,-5 5 13-16,-12 4-5 16,-4 1-3-16,0-4-2 15,1-4-2-15,7-7 10 16,3-6-11-16,7-4 4 16,3-2-6-16,0-4 5 15,20 0 7-15,12-3 12 16,5 0-3-16,9-4-17 15,1 0-8-15,-1 0-1 16,-5 0 1-16,-6 0-1 0,-8-4-4 16,-10 3-3-1,-8 1 0-15,-4 0-2 0,-3 0-17 16,-2 0-23-16,0 0-30 16,0 0-74-16,-8 0-336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4:09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2837 2458 599 0,'0'0'216'0,"0"0"-179"16,159-23-31-16,-23 2 7 15,49-1 17-15,40-1 29 16,27 5-28-16,26 1-10 15,14 2-6-15,9 6 2 0,2-1-17 16,-9 3 10 0,-12 2-3-16,-24-5-4 15,-24 5-3-15,-27-2 0 0,-32-3 0 16,-35 0-1-16,-31 1 2 16,-27-4 8-16,-15 2-9 15,-19-1-1-15,-12 0 1 16,-11 4 3-16,-12 1 4 15,-7 3 14-15,-6 3 24 16,0-1-12-16,0 2-11 16,0 0-15-16,0 0-2 15,0 0 0-15,0 0 1 16,0 0-4-16,0 0-2 16,0 0 1-16,0 0 1 15,0 0-1-15,0 0 2 0,0 0-1 16,0 0-2-1,0 0 0-15,0 0 0 0,0 0 0 16,0 0 0-16,0 0 0 16,0 0-1-16,0 0 1 15,0 0 0-15,0 0 1 16,0 0-1-16,0 0 0 16,0 0 0-16,0 0 2 15,0 0 0-15,0 0-2 16,0 0 0-16,0 0 0 15,0 0 0-15,0 0 4 16,0 0-4-16,0 0 0 16,0 0 1-16,0 0 3 0,0 0-3 15,0 0-1-15,0 0 3 16,0 0 2-16,0 0-4 16,0 0 3-16,0 0-4 15,0 0 0-15,0 0 0 16,0 0-1-16,0 0 1 15,0 0-1-15,0 0-1 16,0 0 2-16,0 0-1 16,0 0 2-16,0 0-1 15,0 0 0-15,0 0 1 16,0 0-2-16,0 0 1 16,0 0 0-16,0 0-1 15,0 0-12-15,-3 0-42 0,-19-3-100 16,-12-6-377-16</inkml:trace>
  <inkml:trace contextRef="#ctx0" brushRef="#br0" timeOffset="29078.59">25798 13057 229 0,'0'0'82'15,"0"0"-55"-15,0 0 51 16,0 0 43-16,0 0 41 16,0 0-51-16,0 0-43 15,0 0-45-15,-16 13 3 16,75-11 42-16,28 1 8 15,23-3-43-15,18 1-1 16,14 1-13-16,7 1-5 0,2 0 3 16,2 2-10-1,0 1-2-15,-3 0 5 0,2 2-10 16,-4-1 1-16,0 0-3 16,0 0 4-16,-5-2 1 15,-6 2-2-15,-6-1-1 16,-10 1 1-16,-10 2-1 15,-7-2 1-15,-6 1 3 16,1 2-4-16,2-3-5 16,8 2 5-16,7-2 2 15,7-1-2-15,5-2 0 16,1 0 4-16,-6-3-4 16,-12 1 0-16,-16 1-6 15,-13-1 2-15,-16 0-7 16,-11-1 11-16,-9-1 0 0,-12 0 2 15,-11 0-2-15,-8 0 5 16,-6 0 0-16,-5 0-3 16,0 0-1-16,1 0-2 15,-2 0 1-15,-2-1-10 16,-1-9-111-16,-6-6-334 16</inkml:trace>
  <inkml:trace contextRef="#ctx0" brushRef="#br0" timeOffset="31608.06">5026 14391 698 0,'0'0'12'0,"0"0"-7"16,0 0 14-16,0 0-13 0,0 0-6 15,0 0 1-15,-22 7 3 16,70-1 55-16,26 1 35 16,26 0-33-16,29 0-2 15,21-1-26-15,14 2-18 16,8 1-6-16,-8-2-5 15,-8 2-4-15,-7-5 2 16,-11-3 0-16,0-1 3 16,1 0-3-16,-8-15 3 15,-4-5-3-15,-12-3-1 16,-18 3-1-16,-15 1 6 16,-21 5-4-16,-22 6 1 15,-17 5-3-15,-13 1 0 0,-6 2-1 16,-3 0-6-1,0 0 7-15,0 0 10 0,0 0-2 16,2 0-6-16,-2 0-1 16,1 0 4-16,1 0 0 15,-1-1 0-15,-1 1 0 16,0 0-1-16,0 0-1 16,0 0 4-16,0 0 5 15,0-2 0-15,0 2-2 16,0 0-5-16,0-1-5 15,0 1 0-15,0 0 2 16,0 0 3-16,0 0-5 0,0 0-1 16,0 0-1-1,0 0 2-15,0 0 0 0,0 0 0 16,0 0 3-16,0 0-3 16,0 0 3-16,0 0-3 15,0 0 0-15,0 0 2 16,0 0 1-16,0 0-2 15,0 0 11-15,0 0-3 16,0 0-1-16,0 0-3 16,0 0 0-16,0 0-4 15,0 0 3-15,0 0-4 16,0 0 0-16,0 0 0 16,0 0 0-16,0 0-1 0,0 0 1 15,0 0 1 1,0 0 0-16,0 0 2 0,0 0-2 15,0 0 5-15,0 0-2 16,0 0 2-16,0 0-1 16,0 0-1-16,0 0-1 15,0 0 2-15,0 0-4 16,0 0 1-16,0 0-2 16,0-1 0-16,2 1-1 15,5 0-4-15,7 0 5 16,8-2 0-16,11-1 4 15,7 1-4-15,9-1 2 0,3 3-2 16,8-2-2 0,4 2 2-16,6 0 3 0,7-1-3 15,6-2 2-15,2-1-1 16,3 0-1-16,-2-1-4 16,-3-2 3-16,2-1 1 15,3-2-7-15,6 1 3 16,1 1 4-16,-2 4-13 15,-8 4 0-15,-8 0-9 16,-2 0 12-16,-8 0 4 16,1 5 2-16,1-3 2 15,6 1-1-15,1-3 2 16,4 0-1-16,-1 0 2 16,5-3-4-16,5-4-2 15,4 0-3-15,-1 4 2 0,-7 3-9 16,-10 0-13-16,-15 0 27 15,-13 0 1-15,-11 0 1 16,-5 3-1-16,-1-3 5 16,6 0-8-16,7 0 1 15,2 0 1-15,9-6 0 16,1 0 2-16,-1 1 0 16,-2 2-6-16,-5 0 6 15,-6 2 5-15,-2 1-5 16,-5-2-6-16,0 2 6 15,6-1-1-15,5-1 1 16,7-3-1-16,8 0 4 0,1 0-10 16,-3 0 7-1,-4 3-14-15,-9 0 8 0,-9 2 6 16,-8 0 0-16,-6 0 0 16,-2 0 3-16,-2-1-3 15,6-1 0-15,-1 0-4 16,1 0 1-16,-1 2 3 15,1 0 0-15,-1 0 0 16,1 0 3-16,1 0-6 16,-6 0 6-16,-2 0-3 15,0 0 0-15,-1 0 0 16,-1 0 0-16,4 0 0 16,2 0 2-16,0 2-6 15,3-1 6-15,-3 0-4 16,-4-1 4-16,0 0 0 0,9 0 1 15,6 0-3-15,9 0-5 16,8-1 5-16,3-5 5 16,4-4-3-16,2 4-2 15,1-2-7-15,1 2 7 16,-3-3 0-16,-7 2 2 16,-14 1-2-16,-14 3 1 15,-14 0-1-15,-7 3-1 16,-1 0 1-16,0-3 14 15,0 3-13-15,0-2 5 16,0 2-6-16,0 0 0 16,0 0 0-16,0-2 0 0,0 2 1 15,0-1-1-15,0 1 2 16,0 0-1-16,0-2 4 16,0 2 7-16,0-1 6 15,0 1 2-15,0 0-12 16,0 0-2-16,0 0 1 15,0 0-7-15,0 0 3 16,0 0-3-16,0 0-1 16,0 0 1-16,0 0 0 15,0 0 1-15,0 0-1 16,0 0 0-16,0 0 0 16,-12 0-15-16,-23 0-114 15,-19-1-652-15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5:27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15065 10322 514 0,'0'0'188'15,"0"0"-182"-15,0 0 6 16,0 0 61-16,0 0 6 0,0 0-32 15,0 0-35-15,-2 8-11 16,-11 17 6-16,-8 9 16 16,-4-3-7-16,-2 2-12 15,-2-2-1-15,4-3 1 16,2-1-4-16,10-10-53 16,12-8-190-16,1-6-228 15</inkml:trace>
  <inkml:trace contextRef="#ctx0" brushRef="#br0" timeOffset="207.91">15091 10428 774 0,'0'0'37'0,"0"0"-23"15,0 0 3-15,0 0 15 16,0 0 11-16,0 0-3 15,45 65-24-15,-24-41-13 16,3 1-3-16,1-6-42 16,-1-1-200-16,-6-4-164 15</inkml:trace>
  <inkml:trace contextRef="#ctx0" brushRef="#br0" timeOffset="640.67">15098 10435 789 0,'0'0'47'15,"0"0"-46"-15,0 0 0 16,0 0 15-16,0 0 75 15,-2 79-48-15,14-37-12 16,0 6-2-16,2 3 4 16,0 1 1-16,0 3-10 0,0 0-8 15,2 3 1 1,-2-5-7-16,-2-3-5 0,0-7-1 16,-3-10 0-16,-1-4-2 15,-4-11 2-15,2-4-2 16,-5-6-2-16,1-5 0 15,-2 0 1-15,0-3 2 16,0 0 3-16,0 0 5 16,0 0-1-16,0 0 6 15,0 0-8-15,0 0-1 16,0 0-4-16,0 0-2 16,0-7-1-16,0-11-81 15,0-5-126-15</inkml:trace>
  <inkml:trace contextRef="#ctx0" brushRef="#br0" timeOffset="26578.08">3705 17394 353 0,'0'0'43'0,"0"0"-26"15,-87-11-9-15,77 5-1 16,4 3 18-16,0 3 64 0,3 0 11 16,3 0-22-16,0 0-58 15,0 0-20-15,21 0 0 16,10 3 25-16,15 3 23 15,18-2-13-15,13-4 6 16,17-3-18-16,13-18-7 16,18-6 3-16,15-1-4 15,7 2-11-15,6 2-2 16,-5 7-2-16,-11 3 0 16,-7 8 4-16,-12 4-3 15,-8 2 2-15,-7 0-1 16,-3 16-2-16,6 7 1 0,-2 1 2 15,2 4-2 1,5 2-1-16,0-4 0 0,1 2 0 16,3-8 0-16,-6 0 0 15,-2-5 0-15,-4-2 0 16,-4-5-5-16,0-3 5 16,-3-5-4-16,1 0 12 15,2 0-16-15,-4 0 12 16,1-6-9-16,2-4 5 15,0 0-13-15,1-5 4 16,-1 0-2-16,2-1 2 16,-3-7 2-16,9 6 7 15,9-2 4-15,9 3-4 16,1 4 4-16,0 4-4 16,-5 7 0-16,-7 1 5 15,0 3-5-15,-8 11 0 0,-4 3-3 16,-4 0 1-16,2-1 2 15,3-1 4-15,6-4-2 16,8-5-2-16,8-6 0 16,10 0-4-16,5 0 2 15,4-9 2-15,-4-4 0 16,-4-1 0-16,-11 2 0 16,-4-1-17-16,-8 4 17 15,-2 1 1-15,-3 4-1 16,-5 3-4-16,-2 1 4 0,-3 0 0 15,1 0-1 1,-6 1-1-16,-1 8 2 0,-4 2-1 16,-8 5 1-16,2 3 11 15,-4 5-10-15,8-2 0 16,8 2-1-16,4-1 0 16,13-6-5-16,8-8 3 15,9-9 2-15,10 0-6 16,5-10 3-16,2-9 0 15,5-8-1-15,1-2-9 16,-6-4 5-16,1-3 8 16,-3-1-6-16,-4 2 15 15,1 2-3-15,-5 6-6 16,-5 8 0-16,-4 7 0 0,-7 11 4 16,-5 1-4-1,-8 8 1-15,-5 16-4 0,-9-2 5 16,-5 5-3-16,0 0 1 15,-1-2-4-15,3-2 4 16,5-1 0-16,4-6 5 16,6-6-6-16,4-5 1 15,6-5 0-15,3 0-8 16,1-6 16-16,3-8-11 16,-6 0 6-16,0 2-3 15,-4-3 3-15,-1 0-3 16,-4 1-4-16,-6 0-1 0,-3-2 5 15,-4 1 8 1,-4-1-7-16,-1-3 2 0,-9-2-3 16,-6-3-3-16,-9 2 3 15,-3 2 3-15,-5 1 1 16,3 9 9-16,4 0-13 16,0 1 3-16,3 2-3 15,0 0 0-15,-1-1-7 16,-2 0 7-16,3-1 4 15,-4-3 3-15,-1-2-2 16,-4 1 0-16,-2 1 5 16,-6 1 6-16,-4-2 8 15,-3 6 0-15,-9 2 2 16,-8 0-7-16,-9 0 2 0,-8 4-5 16,-3 1-3-1,-4-1 2-15,1 1 7 16,-1 0-13-16,2 0-5 0,-2 0-4 15,0 0 0-15,0 0 0 16,0 0-4-16,0 0 0 16,1 0-68-16,-1-7-204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8T04:10:18.0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 0 409 0,'0'0'1'15,"0"0"-1"-15,0 0 0 16,0 0 1-16,0 0 0 0,-7 13 1 15,7-13-1-15,-4 13 0 16,4-13 0-16,0 18 0 16,-5-5 0-16,1 3 1 0,1-2-1 15,3-1 0-15,0-13 1 16,0 26-4-16,-4-14-7 16,4-2-19-16,0 6-42 15,0-16-6-15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8T04:10:20.4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304 38 309 0,'0'0'6'0,"-19"7"3"0,3 2 2 15,-4 7 1-15,-6 8 1 16,-6 3 2-16,-7 9 1 16,4 5-1-16,-1-1-5 15,8 11-2-15,1 0-2 16,11 4-2-16,7-1 0 0,9-3-1 16,6 1-1-16,13-8 1 15,13 1-1-15,14-15 1 16,6-11-1-16,8-13 1 15,11-12 0-15,0-16 0 16,-2-11-1-16,-2-12 1 0,-10-9 0 16,-8-5-1-16,-13 2 0 15,-11-5 0-15,-15 9 0 0,-10-5-1 16,-12 9 0-16,-15 5-1 16,-1 2-2-16,-8 8-4 15,-3 7-7-15,-6 1-27 16,-3 13-41-16,19 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8T04:10:20.9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446-364 365 0,'0'0'8'0,"0"0"-1"0,0 0 3 16,0-10 1-16,0 10 1 15,18-2 0-15,5 2 2 16,9 0 0-16,11 9-7 0,8 8 0 16,13 6-2-16,1 3-1 15,6 14-1-15,-3 2-2 16,-3 11 0-16,-5 0 1 15,-8 3-1-15,-8-3 0 0,-14-4-1 16,-5-4 1-16,-11-14 1 16,-8-5 0-16,-6-7 1 15,0-19 2-15,-20 10 0 16,4-10 0-16,4-16-2 0,-1-7-3 16,-1-8 0-16,12-18 0 15,-5-12 0-15,11-10 0 16,1-5 0-16,9-12 0 15,5 8 0-15,3 0 0 0,1 4 0 16,0 15 0-16,-4 12 0 16,1 14 0-16,-4 12 0 15,-7 1-8-15,-18 19-77 16,9 3-4-16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6:29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3248 2791 138 0,'0'0'139'0,"0"0"-134"16,135-27 5-16,-64 13-8 16,10-9 10-16,14-7-6 15,11-4 32-15,9-3 6 16,13 1-6-16,18 5-7 16,17 2-2-16,19 2-10 15,16 3-18-15,-1 0 18 16,6 0-13-16,7-1-4 15,8-5 5-15,18 0-2 16,7 1 5-16,-2 3-10 16,-9 6 4-16,-7 6-1 15,-16 6-3-15,-14 3-4 0,-17 5 4 16,-20 0 1-16,-20 0 0 16,-18 0-1-16,-17 0 2 15,-8 0 3-15,-7 0-5 16,2 0 0-16,4-9-2 15,3-7 5-15,8-1-5 16,2 2 4-16,-9 5-4 16,-19 3 1-16,-19 6-17 15,-23 1 17-15,-15 0 1 16,-9 0-5-16,-5 0 4 16,-5 0 0-16,-1 0 1 15,-2 0 9-15,0 0 39 16,0 0 43-16,1 0 3 15,-1 0-10-15,0 0-23 0,0 0-21 16,0 0-8 0,0 0-32-16,2 0-1 0,-2 2-99 15,0 1-354-15</inkml:trace>
  <inkml:trace contextRef="#ctx0" brushRef="#br0" timeOffset="7659.53">15542 10202 601 0,'0'0'1'15,"0"0"4"-15,0 0 43 16,0 0 46-1,0 0-16-15,0 0-45 0,0 0-24 16,-33-12-8-16,22 43 35 16,0 5-12-16,-4 1-20 15,-5 2 1-15,0 2-5 16,-2 0-21-16,3-3-130 16,4-10-128-16,5-16-171 0</inkml:trace>
  <inkml:trace contextRef="#ctx0" brushRef="#br0" timeOffset="7832.25">15548 10275 617 0,'0'0'14'16,"0"0"-7"-16,0 0-7 16,0 0 4-16,0 0 18 15,86 24-8-15,-54-7-1 16,1 2-13-16,2 1-14 15,0-6-92-15,-5-2-221 16</inkml:trace>
  <inkml:trace contextRef="#ctx0" brushRef="#br0" timeOffset="8168.13">15521 10304 568 0,'0'0'42'16,"0"0"-31"-16,0 0 37 16,-43 114 69-16,43-48-10 15,9 15-42-15,15 11-16 16,5 8-15-16,7 7-3 16,0 1-22-16,-3-7-4 15,-5-6-5-15,-2-11 1 16,-3-12-2-16,-2-15 1 15,-3-13-8-15,-2-16-11 0,-8-12 12 16,-3-9 5-16,-5-5-2 16,0-2 4-16,0 0 8 15,-5-6-8-15,-7-6-39 16,-3 2-15-16,3 2-56 16,-1-3-127-16,1 2-91 15</inkml:trace>
  <inkml:trace contextRef="#ctx0" brushRef="#br0" timeOffset="9349">15549 10372 253 0,'0'0'24'0,"0"0"-7"16,0 0-5-16,0 0 31 15,0 0 21-15,0 0-12 16,-46-17-20-16,36 17-16 16,-4 9 6-16,-4 7 17 15,-3 4 11-15,-3 3-7 16,-1 7-1-16,-5 4 6 15,1 1-3-15,-1 2-10 16,0-2-11-16,5-3-13 16,5-3-3-16,5-7-8 0,6-5 8 15,3-5-5-15,3-8-3 16,3-3 4-16,0-1-1 16,0 0 6-16,0 0 1 15,0-4 2-15,5-13 7 16,10-8-11-16,6-8-1 15,4-3-8-15,3-4 1 16,5-2-6-16,0 0 0 16,-2 0-2-16,-1 1 8 15,-5 7 0-15,-7 7-2 16,-3 9 2-16,-7 2 1 16,-4 7 6-16,-4 1 0 15,2 5-4-15,-2 3 4 16,0 0 7-16,0 0-13 0,0 0-1 15,0 0-4-15,0 1 1 16,0 9 3-16,3-3 4 16,0 2-1-16,4 1 9 15,2 7 9-15,0 5 3 16,7 6-6-16,1 5 11 16,1 0-14-16,2-1 0 15,-1-1-13-15,0-6-2 16,-1-1-3-16,1 0-10 15,2-2-51-15,-4-3-139 16,-9-6-470-16</inkml:trace>
  <inkml:trace contextRef="#ctx0" brushRef="#br0" timeOffset="20425.08">11534 17361 162 0,'0'0'23'15,"0"0"-7"-15,0 0-7 16,-99-17-3-16,73 16 1 16,0-1 49-16,4 1 11 0,8 1 23 15,4 0-21-15,7 0-21 16,3 0-23-16,0 0-25 15,0 0-11-15,0 0 8 16,15 0 3-16,10 5 7 16,8 0 31-16,9 0 15 15,12-5-5-15,8 0-2 16,10 0 13-16,10-7-13 16,12-5-14-16,13-5-6 15,7-3-17-15,7 3 7 16,1 0-9-16,3 1-2 15,-3 1-2-15,-5 0 7 0,-2-2 0 16,-4 3-5 0,4 0 6-16,6 0 0 0,1 0 1 15,7 0-7-15,-2 2-2 16,-5 1-2-16,-7 5 3 16,-12-1-4-16,-12 5-1 15,-12 1 1-15,-12-1 0 16,-6 2 1-16,-7 0-1 15,-4 0-1-15,1 0 1 16,4 0 2-16,3 0-2 16,4-1 0-16,0-2-3 15,2-3-1-15,1 1-4 16,0 1 8-16,2-3 1 16,-1 4 2-16,-1 0-3 15,4-2-2-15,4-1 2 0,2 1 1 16,7 1 0-1,1-2 1-15,-1 6 3 16,2-4-5-16,-1 3-2 0,2-1 2 16,-1-2 1-16,1-3 0 15,-3 1-1-15,-3-1-8 16,2 2 8-16,1-5 1 16,0 6-1-16,-2-1-3 15,-4 4 3-15,-3-3 0 16,-4 4 3-16,-5 0 0 15,-6 0-3-15,-7 0 1 16,-6 0-2-16,-1 0 2 0,1 0 0 16,6 0 3-1,1-3-3-15,-4 3 4 0,-8-2-4 16,-9 1 7-16,-12 1-8 16,-8 0 3-16,-8 0 7 15,-3 0 12-15,0 0 18 16,0 0-7-16,0 0-1 15,0 0-18-15,0 0-4 16,0 0 22-16,0 0-11 16,0 0-3-16,0 0-7 15,0 0-10-15,0 0 5 16,0 0-2-16,0 0-4 16,0 0 1-16,0 0-1 0,0 0 1 15,0 0 1 1,0 0 0-16,0 0 5 0,0 0-7 15,0 0 4-15,0 0 0 16,0 0 0-16,0 0-1 16,0 0-1-16,0 0-2 15,0 0 0-15,0 0-3 16,0 0 1-16,0 0 2 16,0 0 1-16,0 0 1 15,0 0 2-15,0 0-2 16,0 0-2-16,0 0 5 15,0 0-5-15,0 0 7 0,0 0-6 16,0 0 3 0,0 0-4-16,0 0 1 0,0 0 1 15,0 0-2 1,0 0-1-16,0 0 0 0,0 0 1 16,-1 0 0-16,1 0 0 15,0 0 0-15,0 0 0 16,0 0 0-16,0 0 1 15,-2 0 0-15,2 0 0 16,0 0 0-16,0 0-1 16,0 0 2-16,0 0 0 15,0 0-1-15,0 0 0 16,0 0 2-16,0 0-3 16,0 0 0-16,-1 0-1 15,1 0 1-15,0 0 0 0,-2 0 0 16,2 0 0-1,0 0 0-15,0 0 2 0,0 0-2 16,0 0 0-16,0 0-1 16,0 0 1-16,0 0 0 15,0 0 0-15,0 0 3 16,0 0-4-16,0 0 2 16,0 0 1-16,0 0-1 15,0 0-1-15,0 0 0 16,0 0 0-16,0 0 4 15,0 0-4-15,0 0 1 16,0 0-1-16,0 0 3 0,0 0-1 16,0 0-1-16,0 0 0 15,0 0-1-15,0 0 0 16,0 0 4-16,0 0-7 16,0 0 8-16,0 0-5 15,0 0 0-15,0 0-1 16,0 0-3-16,0 0 4 15,0 0 0-15,0 0 0 16,0 0 0-16,0 0-1 16,0 0 1-16,0 0-1 15,0 0 1-15,0 0-4 16,0 0 0-16,-1 0-9 16,-2 0-15-16,-1 0-27 15,-15 0-65-15,-22 0-232 16</inkml:trace>
  <inkml:trace contextRef="#ctx0" brushRef="#br0" timeOffset="38230.08">14062 1864 902 0,'0'0'125'16,"0"0"-104"-16,0 0-16 0,-61-104 48 15,46 56 21 1,0-13-11-16,5-17-44 0,7-18-8 16,3-7-8-16,0-2 5 15,0 8-7-15,10 20 3 16,5 10-4-16,2 18 1 15,-1 12 2-15,-1 12-3 16,0 9 0-16,-5 9-2 16,1 7-2-16,4 0-1 15,5 20 2-15,10 21-3 16,6 19 5-16,3 15 1 16,1 5 9-16,-3 7-8 15,-7 3-1-15,-9-3 0 16,-3-4-12-16,-6-14-55 15,-3-13-7-15,-2-13-57 0,-2-9-130 16,-4-10-30 0</inkml:trace>
  <inkml:trace contextRef="#ctx0" brushRef="#br0" timeOffset="38406.36">14064 1355 537 0,'0'0'63'16,"0"0"-6"-16,0 0 99 16,0 0-67-16,0 0-57 15,0 0-22-15,73-57-9 0,-22 43-1 16,15-1-17-16,9-2-142 16,7-8-130-16</inkml:trace>
  <inkml:trace contextRef="#ctx0" brushRef="#br0" timeOffset="39037.1">15071 920 797 0,'0'0'29'0,"0"0"-16"0,0 0-4 16,0 0 46-16,0 0-21 16,0 0-21-16,-81 40-1 15,57-4 0-15,0 7 4 16,6 0-2-16,2 4-2 16,5 1-2-16,5-1-6 15,4 1-1-15,2-1 7 16,0-5-8-16,5-3-1 15,9-8-2-15,2-3 0 16,4-9-1-16,2-5 2 16,5-9-1-16,4-5-1 0,7 0 2 15,1-16 8-15,-1-10-8 16,-2-4-18 0,-11-1 14-16,-11 0 4 0,-8 7 2 15,-6 4 3-15,0 7-4 16,0 5-2-16,-11 3 3 15,-4 1 1-15,0 3-2 16,5 1 1-16,3 0 1 16,7 0 1-16,0-3 1 15,0 2 3-15,0-3-8 16,10 0-17-16,8-1 17 16,4 3 4-16,2 0 3 15,-5 2-2-15,-2 0-5 16,-2 10-2-16,-3 9 2 15,-2 10 1-15,0 7-1 0,-5 8 8 16,3 2 3-16,-2 3-1 16,0-4-8-16,4-3-2 15,2-5-2-15,6-3-24 16,1-7-88-16,4-10-338 16</inkml:trace>
  <inkml:trace contextRef="#ctx0" brushRef="#br0" timeOffset="39636.9">15622 1596 574 0,'0'0'125'16,"0"0"-79"-16,0 0 102 16,0 0-11-16,0 0-52 15,0 0-57-15,-14-73-16 16,14 25-7-16,0-13-1 15,0-14-3-15,0-12 3 16,0-11-4-16,0 0-13 16,1 11 2-16,2 12 4 0,-1 25 7 15,-2 19 0 1,1 11 1-16,1 12-2 0,-2 6-3 16,7 2 0-16,6 11-8 15,13 23-3-15,10 18 15 16,7 18 1-16,0 8 3 15,-4 8-3-15,-5 1-2 16,-2 1-1-16,-4-4-8 16,-3-9-115-16,-3-14-250 15,-8-14-221-15</inkml:trace>
  <inkml:trace contextRef="#ctx0" brushRef="#br0" timeOffset="39815.47">15696 1308 453 0,'0'0'356'0,"0"0"-317"15,0 0 16-15,0 0-30 16,0 0-1-16,90-45-6 16,-30 32-18-16,3-2-72 15,-1-2-267-15,-5-7-211 16</inkml:trace>
  <inkml:trace contextRef="#ctx0" brushRef="#br0" timeOffset="40118.24">16201 995 404 0,'0'0'431'0,"0"0"-406"16,0 0-18-16,0 0 47 0,0 0-19 15,0 0 11-15,144-36-35 16,-70 19-11-16,2-2-98 16,-5 2-208-16,-14-2-15 15</inkml:trace>
  <inkml:trace contextRef="#ctx0" brushRef="#br0" timeOffset="40335.83">16440 889 615 0,'0'0'218'0,"0"0"-186"0,0 0 13 15,-45 109 47 1,45-61 4-16,0 9-31 0,21 4-45 16,3 2-13-16,0 1-6 15,-2 0-2-15,-1 2-6 16,-8-3-77-16,-1-10-113 15,-6-14-507-15</inkml:trace>
  <inkml:trace contextRef="#ctx0" brushRef="#br0" timeOffset="41048.71">16957 863 537 0,'0'0'46'0,"0"0"15"0,0 0 94 15,0 0-44-15,0 0-48 16,0 0-13-16,-74-24-37 16,53 24-8-16,1 13-4 15,3 2 9-15,5 5 5 16,6 3-9-16,0 4-4 16,6 5 7-16,0 0 0 15,0-1 1-15,13 5-2 16,1 1-3-16,0 4-2 15,0 1-2-15,2 5 5 16,-2 1-2-16,1 4 3 16,0 2-1-16,2-1-1 15,2-3-2-15,0-12-3 16,3-8-2-16,5-6-14 0,1-14-67 16,3-6-165-16,1-4-157 15</inkml:trace>
  <inkml:trace contextRef="#ctx0" brushRef="#br0" timeOffset="41220.98">16871 1255 844 0,'0'0'47'0,"0"0"-47"16,0 0 0-16,0 0 79 15,100 0-8-15,-34-3-71 0,9-5-3 16,-7-6-303-16</inkml:trace>
  <inkml:trace contextRef="#ctx0" brushRef="#br0" timeOffset="42069.07">18607 1177 799 0,'0'0'99'0,"0"0"-99"16,0 0 5-16,0 0 27 15,91 0 41-15,-37-7-6 16,10-3-33-16,9-2-13 16,4-1-5-16,-2-2-12 15,-3 0-8-15,-5-5-20 16,-9 1-122-16,-10-5-356 15</inkml:trace>
  <inkml:trace contextRef="#ctx0" brushRef="#br0" timeOffset="42351.82">19196 970 908 0,'0'0'72'16,"0"0"-68"-16,0 0 14 15,0 0 34-15,0 0-48 16,0 0-4-16,-9 8-3 16,35 3 3-16,6 3 5 15,1 5-4-15,-1 1 5 16,-9 7 0-16,-7 7-6 16,-11 6 1-16,-5 4-1 15,0 2 5-15,-15 1-1 16,-1 0-3-16,3-1-1 15,7-5 0-15,6-4-42 0,6-10-176 16,23-11-209-16</inkml:trace>
  <inkml:trace contextRef="#ctx0" brushRef="#br0" timeOffset="42790.95">20058 1421 468 0,'0'0'162'0,"0"0"-150"16,0 0 44-16,0 0 82 16,0 0-21-16,0 0-36 15,8 35 0-15,-7-45-17 16,2-17 17-16,2-12-58 15,2-11-15-15,-1-9-8 16,0-11 0-16,-1-15 0 16,-1-8-2-16,1-2-4 15,0 6 0-15,3 16 2 16,0 14 3-16,5 15 1 16,-3 16-1-16,1 8 1 15,-4 8-3-15,-1 11 4 16,5 1-5-16,9 21 4 15,13 23-2-15,9 19 2 0,3 9 8 16,-5 13-5-16,-6 1 1 16,-5 0-3-16,-5-4-1 15,-5-7-8-15,2-10-48 16,-5-11-81-16,-5-13-184 16,-11-12-286-16</inkml:trace>
  <inkml:trace contextRef="#ctx0" brushRef="#br0" timeOffset="42956.6">20093 1135 638 0,'0'0'159'0,"0"0"-106"16,0 0 91-16,0 0-55 16,0 0-71-16,0 0-7 15,100-53-4-15,-21 36-7 16,7-3-32-16,2-3-148 15,-6-4-259-15</inkml:trace>
  <inkml:trace contextRef="#ctx0" brushRef="#br0" timeOffset="43177.45">20837 776 351 0,'0'0'591'0,"0"0"-571"0,0 0 24 15,0 0 24 1,0 0-37-16,0 0-16 0,-20 77 27 16,33-27-14-16,6 5-15 15,3 2 0-15,-1 4-10 16,0-6-3-16,0-1-2 16,-2-6-2-16,1-5-78 15,-4-9-148-15,-3-14-348 16</inkml:trace>
  <inkml:trace contextRef="#ctx0" brushRef="#br0" timeOffset="43501.87">20794 834 627 0,'0'0'380'0,"0"0"-380"0,0 0-13 15,0 0 13-15,0 0 38 16,61 85-3-16,-18-48 6 16,9 3-27-16,2-5-5 15,-2-5-9-15,-7-10-7 16,-9-11-12-16,-11-6-8 16,-7-3 10-16,-6-12 17 15,-7-17 20-15,-4-10-12 16,-1-7 11-16,-4-10-9 15,-12 0-9-15,2 3-1 0,2 10-24 16,7 15-1-16,5 12-71 16,0 6-218-16,6 3-337 15</inkml:trace>
  <inkml:trace contextRef="#ctx0" brushRef="#br0" timeOffset="43725.28">21587 683 572 0,'0'0'451'16,"0"0"-451"-16,0 0 0 16,0 0 0-16,-16 72 37 15,16-22-1-15,6 11-31 16,10 6 13-16,2 1-16 15,-1 4-2-15,-3-10 0 16,-3-3-91-16,-4-14-303 16</inkml:trace>
  <inkml:trace contextRef="#ctx0" brushRef="#br0" timeOffset="44068.23">21586 698 874 0,'0'0'0'16,"0"0"-19"-16,0 0 19 16,101-22 60-16,-53 22-20 15,1 0-15-15,-3 7-13 16,-7 8-10-16,-3 6 1 15,-8 4 4-15,-5 5-2 16,-4 4 3-16,-5 4-4 16,-9 5 13-16,-5 1 9 0,0-1-18 15,0-4-7 1,-13-2 0-16,-1-4 6 0,-5-3-7 16,-6-5-15-16,-5-5-47 15,-9-5-96-15,-5-8-89 16,-1-7-233-16</inkml:trace>
  <inkml:trace contextRef="#ctx0" brushRef="#br0" timeOffset="44339.33">22697 1291 807 0,'0'0'175'0,"0"0"-165"16,1 83 3-16,-1-40-5 15,-6 3 0-15,-13 3 1 16,-14-1-2-16,-19-2-7 15,-20-7 0-15,-22-4-79 16,-13-10-248-16</inkml:trace>
  <inkml:trace contextRef="#ctx0" brushRef="#br0" timeOffset="44985.21">23899 698 800 0,'0'0'111'0,"0"0"-103"15,0 0 21-15,0 0 26 16,-100 40-2-16,61-10 9 16,1 7-29-16,7 4-9 15,12 3-6-15,12 0-10 16,7-5-7-16,7-4-1 15,26-9 0-15,14-11 0 16,16-8 1-16,9-7-1 16,5-12-4-16,-9-14-2 15,-16-6 0-15,-19-4 6 16,-21-11 6-16,-12-5-6 16,-18-6-6-16,-19 4-2 15,-5 9 0-15,-1 16 7 0,5 13 1 16,6 10-1-1,3 6 0-15,9 0-45 0,10 6-58 16,10 11-206-16,0-5-170 16</inkml:trace>
  <inkml:trace contextRef="#ctx0" brushRef="#br0" timeOffset="45359.92">24643 873 736 0,'0'0'281'0,"0"0"-281"16,0 0 0-16,0 0 8 15,0 0 30-15,0 0 7 16,0 0-23-16,0 0-3 15,0 0 1-15,0 0-8 16,0 0-11-16,0 0 5 16,0 0-6-16,0 0 4 15,0 0 2-15,0 0 8 16,0 0-10-16,0 0 19 16,0 0-5-16,0 0 3 15,0 0-10-15,0 0-9 16,0 0-1-16,0 0 1 0,0 0-2 15,0 0-44-15,0 0-25 16,0 0-47-16,0-1-215 16,0-11-256-16</inkml:trace>
  <inkml:trace contextRef="#ctx0" brushRef="#br0" timeOffset="45640.2">24535 463 711 0,'0'0'331'0,"0"0"-318"0,0 0-12 16,0 0 22-16,0 0 14 15,0 0-23-15,-9 93 51 16,19-31-31-16,6 8-7 15,1 5-11-15,1-2-9 16,-5 0 1-16,2-6-8 16,0-4 0-16,0-7-6 15,2-10-76-15,0-15-103 16,-2-15-297-16</inkml:trace>
  <inkml:trace contextRef="#ctx0" brushRef="#br0" timeOffset="45967.92">24436 433 930 0,'0'0'0'0,"0"0"-56"15,0 0 56-15,105-37 24 16,-61 36 12-16,0 1 0 15,0 3-1-15,-5 14-21 16,-6 8-14-16,-8 5 2 0,-7 7 5 16,-10 7 2-1,-8 1 5-15,0 5 3 0,-11 0 7 16,-1-4 3-16,3-3-16 16,9-6-2-16,0-6-5 15,15-9 1-15,20-8-1 16,17-11-4-16,18-3-3 15,12-12-94-15,0-16-304 16</inkml:trace>
  <inkml:trace contextRef="#ctx0" brushRef="#br0" timeOffset="46255.93">25504 906 777 0,'0'0'224'0,"0"0"-219"0,0 0-5 16,0 72 14-16,0-38 24 16,5 6-6-16,6 7-6 15,-3 2-11-15,-8-3-1 16,0 4-14-16,-21-3 4 15,-19-2-4-15,-17-7 0 16,-15-7-16-16,-16-15-38 16,-6-15-31-16,2-4-185 0,12-33-293 15</inkml:trace>
  <inkml:trace contextRef="#ctx0" brushRef="#br0" timeOffset="46673.73">26645 515 855 0,'0'0'106'0,"0"0"-60"16,0 0 1-16,0 0-19 16,0 0-16-16,69 84 55 15,-29-26-33-15,5 7-23 0,0 6-7 16,5-1-4-16,-2-7 0 16,-3-1-18-16,-5-10-91 15,-8-14-251-15</inkml:trace>
  <inkml:trace contextRef="#ctx0" brushRef="#br0" timeOffset="47004.34">26864 477 832 0,'0'0'299'0,"0"0"-299"15,0 0-11-15,0 0 9 16,0 0 2-16,85 104 22 16,-23-56-6-16,5-1-11 15,-1-5-5-15,-10-13 0 16,-8-10-8-16,-12-11 3 16,-11-8-8-16,-9-3 13 15,-5-24 13-15,-10-12 12 16,-1-9-3-16,-7-7-1 15,-13-4-4-15,-2 6-11 16,3 7 6-16,7 17-11 16,6 15-2-16,6 7-22 0,0 5-97 15,10 2-386 1</inkml:trace>
  <inkml:trace contextRef="#ctx0" brushRef="#br0" timeOffset="47320.23">27621 531 318 0,'0'0'699'0,"-85"0"-677"16,47 8-13-16,7 10 25 15,6 7-8-15,13 9-3 16,12 2-16-16,4 3-7 15,26-3 4-15,13-8-4 0,10-10 0 16,6-10-11-16,-1-8-28 16,-4-5 0-16,-14-15 16 15,-14-9 23-15,-17-2 7 16,-9-6-2-16,-12-4-5 16,-20 3-3-16,-11 6 2 15,-5 10-19-15,1 10-54 16,6 4-220-16</inkml:trace>
  <inkml:trace contextRef="#ctx0" brushRef="#br0" timeOffset="47590.83">28047 495 983 0,'0'0'80'16,"0"0"-75"-16,0 0 10 16,0 0 64-16,85-11-4 15,-16 3-53-15,10-1-16 0,-3-2-6 16,-7-1-36-16,-6 1-61 15,-13 0-126 1,-16 2-323-16</inkml:trace>
  <inkml:trace contextRef="#ctx0" brushRef="#br0" timeOffset="47769.12">28300 367 938 0,'0'0'69'0,"0"0"-51"15,0 0 15-15,-32 128 100 16,25-56-56-16,7 10-23 16,0 7-34-16,9 1-19 0,5-1-2 15,0-5-54-15,-4-9-143 16,-7-8-457-16</inkml:trace>
  <inkml:trace contextRef="#ctx0" brushRef="#br0" timeOffset="49965.01">19791 1746 346 0,'0'0'12'16,"0"0"7"-16,-82 27 11 15,76-15 15-15,6 0-10 16,0 9-23-16,5 3 15 15,19 8 9-15,10 3 24 16,12 3-16-16,12 0-11 16,12 2-16-16,11 0-8 15,10 4 3-15,9 2-3 16,3 0-1-16,6-3-3 16,7-2-5-16,3-9 8 15,5-4-8-15,3-7 0 16,0-10 0-16,6-4-6 15,5-5 8-15,7-2-2 0,7-2 14 16,9-15-14-16,8-4 3 16,4-4 6-16,1-3-9 15,-9-2-2-15,-3-3 2 16,-10-1-1-16,-4-3-8 16,2-4 9-16,1-1 6 15,7 0-4-15,3 5 6 16,2 4-8-16,1 8 33 15,-10 13-33-15,-14 2 0 16,-14 9 20-16,-9 1-16 16,-13 0-6-16,-7 17 2 15,-10 3 0-15,-10 7-2 0,-8 5 2 16,-6 9 0-16,-8 7-7 16,-7 6 0-16,-5 1 4 15,-9-5 3-15,-7-5 8 16,-9-7-8-16,-6-14-3 15,-8-7 2-15,-4-9-12 16,0-6-2-16,0-2 15 16,-9-7 24-16,-10-17 7 15,-5-5-23-15,0-5-7 16,9 3-1-16,6 6 8 16,8 3-8-16,1 4-1 15,7 2-8-15,17 2 3 16,10 2 0-16,10-1 6 0,11 2 4 15,8 2-3-15,7 1 11 16,4 0-11-16,5 4 17 16,8 1-14-16,7-1 1 15,7 3-3-15,7-1 2 16,5 2-4-16,5 0 10 16,3-1-6-16,1-2 11 15,0-3-9-15,-1-1 8 16,1-2 1-16,1-5 1 15,-4-3 1-15,-3-5-7 16,-8-1-3-16,-14-1-6 16,-11-2 2-16,-14 2 2 0,-12-1 22 15,-13-2 1 1,-10-2 15-16,-2-4-16 0,-5-7-5 16,-5-7-3-16,1-7-8 15,-6-10-8-15,-3-3 5 16,-2-7-4-16,-5 8 0 15,-4 13-3-15,-3 15 1 16,0 20-2-16,0 10 6 16,0 5-6-16,0 2 1 15,0-1-1-15,0 2 4 16,0-2 4-16,0 2-1 16,0 0-1-16,0 0-1 0,0 0-2 15,0 0 3 1,0 0-2-16,0 0-1 0,0 0 7 15,0 0-6-15,0 0-2 16,0 0 0-16,0 0 1 16,0 0-2-16,0 0 0 15,0 0 0 1,0 0 0-16,0 0 2 0,0 0 0 16,0 0 0-16,0 0-1 15,0 0 2-15,0 0-2 16,0 0 0-16,0 0-2 15,0 0 0-15,0 0 0 16,0 0 0-16,0 0 2 16,0 0-2-16,0 0 1 15,0 0-1-15,0 0 0 0,0 0-2 16,0 0-1 0,0 0 0-16,0 0 2 0,0 0 1 15,0 0 0-15,0 0 2 16,0 0 0-16,0 0-2 15,0 0 4-15,0 0-2 16,0 0-2-16,0 0 3 16,0 0-1-16,0 0-2 15,0 0 0-15,0 0 1 16,0 0-1-16,0 0 1 16,0 0-2-16,0 0 2 15,0 0-1-15,0 0 0 16,0 0 1-16,0 0-1 15,0 0-1-15,0 0 0 16,0 0 1-16,0 0 0 0,0 0 0 16,0 0 0-1,0 0-1-15,0 0 1 0,0 0 0 16,0 0 0-16,0 0-2 16,0 0 2-16,0 0 1 15,0 0 0-15,0 0 0 16,0 0-1-16,0 0-6 15,0 0-81-15,0 0-205 16,0-3-527-16</inkml:trace>
  <inkml:trace contextRef="#ctx0" brushRef="#br0" timeOffset="51921.39">24444 2680 565 0,'0'0'330'0,"0"0"-300"15,0 0-27-15,-97-17-1 16,68 17 0-16,0 0 8 16,-1 5-3-16,0 11 4 0,2 9-3 15,-2 9-3-15,3 8 1 16,3 8-3-16,8 4 7 16,10 2 0-16,6-4 4 15,6-4 4-15,22-9-6 16,8-13-11-16,7-6 6 15,6-11-7-15,8-9-2 16,3 0 0-16,-2-14 4 16,-6-7 19-16,-13-2-17 15,-17-1 5-15,-18 2-3 16,-4 2-6-16,-11 3 6 16,-19 4-8-16,-7 5 4 0,-7 4-1 15,4-1-1-15,10 2 1 16,15 1-1-16,14-5 8 15,1-4-8-15,22-8 4 16,18-2-4-16,17-3 2 16,6 2 1-16,2 5-3 15,0 0 1 1,-7 5 1-16,-9 2 3 0,-10 5 7 16,-16 3-1-16,-10 2 2 15,-10 0-4-15,-2 0-6 16,1 0 12-16,2 9-5 15,3 16 16-15,5 8 5 16,3 4-1-16,2 7 1 16,3-1 15-16,4 0-23 15,0-3-5-15,9-1-7 0,0-7-10 16,6-4-1-16,4-5-27 16,5-10-91-16,-5-8-106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28:05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2574 4603 313 0,'0'0'120'0,"0"0"-87"15,0 0-11-15,0 0 36 16,0 0 81-16,0 0 6 15,0 0-47-15,0 0-18 16,3-26-6-16,0-3-45 16,3-12-3-16,7-12-3 15,7-10-11-15,8-10-5 16,10-10-2-16,5-3 2 16,3-1-3-16,0 6-3 0,-7 9-1 15,-6 18 1-15,-6 15 1 16,-11 14 0-16,-4 11-2 15,-9 8-2-15,-3 3 2 16,5 3 0-16,-1 11-14 16,6 20 4-16,2 22 10 15,3 12 1-15,2 17-1 16,-3 6 0-16,-6 1 1 16,-2-4-2-16,-3-7-18 15,6-14-55-15,1-8-33 16,4-14-143-16,-1-12-115 15</inkml:trace>
  <inkml:trace contextRef="#ctx0" brushRef="#br0" timeOffset="185.22">2726 4313 553 0,'0'0'60'16,"0"0"-56"-16,0 0 29 16,105-61 4-16,-41 36-28 15,12-2-9-15,7 1-118 16,-2-2-147-16</inkml:trace>
  <inkml:trace contextRef="#ctx0" brushRef="#br0" timeOffset="415.58">3394 3981 624 0,'0'0'106'0,"0"0"-12"16,0 0-8-16,0 0-41 16,0 0-24-16,0 0 54 15,8 118-12-15,11-66-42 16,1 4-5-16,2-1-12 15,-3-1-4-15,-2-2-1 16,-1-3-8-16,-4-5-39 0,0-4-84 16,-6-10-177-16,-6-13-134 15</inkml:trace>
  <inkml:trace contextRef="#ctx0" brushRef="#br0" timeOffset="754.84">3394 4057 491 0,'0'0'138'15,"0"0"-66"-15,0 0-12 16,0 0 9-16,0 0-13 0,0 0 44 16,99 83-42-16,-47-41-44 15,-1 2-8-15,0-2-4 16,-4-4 0-16,-5-5-2 15,0-11-5-15,-7-8-10 16,-9-6 13-16,-5-8 2 16,-8-2 2-16,-5-20 6 15,-4-16 10-15,-4-12 1 16,0-11-4-16,-1-6-11 16,-10-1-4-16,7 6-1 15,4 11-8-15,0 15 4 16,0 15-45-16,9 8-37 15,7 10-201-15,2 1-73 16</inkml:trace>
  <inkml:trace contextRef="#ctx0" brushRef="#br0" timeOffset="994.78">4202 3924 423 0,'0'0'437'16,"0"0"-433"-16,0 0 2 15,-35 97 34-15,35-50 28 0,0 5-22 16,16 3-25 0,4 3-2-16,1-3-19 0,-5-2-4 15,1-6-27-15,-6-7-62 16,-3-5-147-16,-5-12-68 15</inkml:trace>
  <inkml:trace contextRef="#ctx0" brushRef="#br0" timeOffset="1328.6">4225 3892 657 0,'0'0'89'16,"0"0"-72"-16,0 0 19 0,0 0 8 16,0 0-35-16,0 0 46 15,117 8-14-15,-58 6-36 16,-5 5 4-16,-8 1-9 16,-7 6 3-16,-12 5-1 15,-5 4-2-15,-7 2 14 16,-9 4-1-16,-6-1-6 15,0 4-1-15,-6-4 1 16,-15-2-4-16,-9-1-3 16,-7-2 0-16,-9-1-1 15,-12-3-20-15,-8-3-19 16,-6-3-95-16,-2-11-90 0,7-7-325 16</inkml:trace>
  <inkml:trace contextRef="#ctx0" brushRef="#br0" timeOffset="4688.67">3299 5467 174 0,'0'0'55'0,"0"0"18"15,0 0 62-15,0 0-20 16,0 0-25-16,0 0-8 15,-2 0-14-15,2 0-6 16,0 0-9-16,0 0-20 0,-1 0-17 16,-2 12-6-16,0 7 19 15,2 3 4-15,-1 3 2 16,2 4-14-16,0-3-3 16,0 3-3-16,0-1-6 15,0 3 0-15,0 2 7 16,0 6 2-16,0 3 7 15,0 1-7-15,0-2 0 16,0 0-5-16,0-4-10 16,0 2 11-16,0 0-9 15,0 1 2-15,0-2 4 16,0-1-5-16,0-3-3 0,0 2 0 16,-1-2-2-1,-1 1 12-15,1 0-6 0,-2 0-6 16,-2-4 7-1,-1 2-2-15,-1-4 4 0,4 3-9 16,0-1 2-16,0-2 0 16,0 2 0-16,1 1-1 15,1-1 5-15,-1 0-7 16,-1 0 2-16,-1 2-2 16,-2 1 10-16,0-3-6 15,0 3 0-15,0-3 8 16,0 3-5-16,0-2-1 15,3 6-6-15,2-1 8 0,1 3-7 16,-2 1 3 0,2-1-3-16,0-4 1 0,-1-2 1 15,-1 0 13 1,-2-3-12-16,2-3 2 0,-1 1 4 16,3-3-8-16,-3 2 1 15,3-3 3-15,0 0 2 16,0-7-5-16,0-3-4 15,0-6 1-15,0-4 0 16,0-2-1-16,0-3-17 16,0 0-32-16,3-25-23 15,3-21-63-15,-1-22-295 16</inkml:trace>
  <inkml:trace contextRef="#ctx0" brushRef="#br0" timeOffset="6926.3">3278 5484 5 0,'0'0'200'15,"0"0"-126"-15,0 0 12 16,0 0 33-16,0 0-5 16,0 0-10-16,0-3-43 15,0 3-7-15,0-2-13 0,0 2-9 16,0-1-6-16,9-2-20 16,7-2 0-16,10-4 4 15,5-2 7-15,11 2-2 16,7-3 0-16,2 3-4 15,6 0-1-15,-5 2-5 16,-2 3 1-16,-3 1-5 16,0 3-1-16,0 0 2 15,0 0-2-15,1 6 0 16,4 2 4-16,2 2 0 16,6 0-3-16,-5 1 8 15,-1 2-9-15,-4-1 0 16,-1 3 1-16,-4 1-1 15,1 2 4-15,1 0-4 16,-1 2 0-16,2 4 7 0,-1 0 0 16,1 3 1-16,3 0 10 15,7-3-5-15,0 5 2 16,0 0-12-16,-6 0 2 16,-5 3 4-16,-4 1-8 15,-4-1 5-15,-5 4 3 16,-1-4 0-16,1 0-8 15,-1 4 12-15,0 0-10 16,-3 3-3-16,1-1 0 16,-4 6 6-16,-3-3-6 15,-5-1 0-15,-2 0 3 16,-3-1 2-16,-3-1 1 0,1 1 0 16,-2-3 8-16,-1 1-1 15,0-1-5-15,0 2-7 16,2-1 2-16,-1 0 2 15,2 4 5-15,-3-1-9 16,-3 2 7 0,3-3-5-16,-8-1-2 0,-1-3 2 15,0 3 8-15,0-5-9 16,0-1-2-16,0 2 7 16,0-1-5-16,0 0 2 15,0-1-3-15,0-2 1 16,0-1-1-16,-7 0 0 15,4-2-1-15,-6 2 2 0,1-1-2 16,-6 1 1-16,0 0 1 16,-4-1-2-16,2-2 2 15,-2-2 3-15,-1-2 0 16,-1 0-3-16,4-1-1 16,-4 2 2-16,1-3-1 15,-3 1-1-15,-2 0 5 16,0-1-3-16,-3-1-2 15,-1-2 0-15,-2-1-1 16,-3-3 0-16,-3-1 1 16,1-1 1-16,0 0-1 15,-1-2-1-15,-1-1 0 16,-2 1 2-16,2-1-2 0,0-1 0 16,-1-2 7-16,4 2-7 15,0-1 1 1,1-2 0-16,-1 3-1 0,1-4-1 15,2-1 1-15,1 1 0 16,0-1 3-16,2 1-3 16,2-2-1-16,-1 2-2 15,3 0 3-15,-2-1-2 16,0 2 3-16,1-1-1 16,2 0 0-16,-2-2-1 15,1 2-1-15,-1-2 4 16,4 1-2-16,0-1 1 0,0 1-2 15,2-2 1 1,1 0-2-16,0 1 2 0,3-1 0 16,-3 0 2-16,-1 0-1 15,-5 2 0-15,0-2-1 16,-3 1 0 0,-1 0-1-16,4 1 1 0,5-2 1 15,1 0 0-15,3 0 0 16,-3 0-2-16,3 0 2 15,0 0 0-15,0-4-1 16,-1-1 0-16,1 1-2 16,-3 0 2-16,0 0 0 15,-1-1 0-15,-4 2 0 16,1 0 0-16,4-1-1 0,0 1 2 16,3 1 2-16,-1-1-3 15,4 1 1-15,0-1 0 16,0-1 0-1,-1-2-1-15,2 2 0 0,-2-4-1 16,-5 1 0-16,0 0 1 16,0 0-1-16,-3 1-1 15,-1 1 3-15,4-2-2 16,-1 2 1-16,2 0 0 16,2-2 0-16,2 2 0 15,1-1 2-15,3-1-2 16,0 2 0-16,3-1 0 15,-3 1 0-15,0-1 1 0,0 0-1 16,-1 2 0 0,-1-1-2-16,-2-1 2 0,-5 0-1 15,2 1 1-15,4 0 0 16,1 1 0-16,4 1 0 16,4 3 2-16,3-3-1 15,0 3 0-15,0 0 1 16,0 0-2-16,0 0-3 15,0 0 2-15,0 0 0 16,0 0-1-16,0 0 1 16,0 0-27-16,0 0-50 15,0 0-77-15,0 0-238 16</inkml:trace>
  <inkml:trace contextRef="#ctx0" brushRef="#br0" timeOffset="7836.67">3287 6076 262 0,'0'0'148'0,"0"0"-122"0,0 0 73 15,0 0 14-15,0 0 7 16,0 0-30-16,-9-14-36 16,9 14-17-16,-3-2-4 15,0 2 6-15,-3-1-1 16,-13-1-3-16,-17 1-30 15,-18 1-1-15,-19 0-4 16,-6 0 11-16,-9 0-11 16,-3 0 11-16,-1 0 9 15,-2-8 1-15,1-4 6 16,5-2 27-16,8 1-40 16,5 5 9-16,11 2-6 0,7 1-5 15,7 2-7-15,6 3 7 16,8 0-9-16,1 0-1 15,9 0 2-15,4 0-4 16,9 0 0-16,4 0-2 16,6 0 2-16,1 0-9 15,2 0-13-15,0 0-23 16,0 0-25-16,2 5-63 16,15 7-138-16,3 6 2 15</inkml:trace>
  <inkml:trace contextRef="#ctx0" brushRef="#br0" timeOffset="8632.34">3220 6859 55 0,'0'0'161'15,"0"0"-77"-15,0 0 11 16,0 0 34-16,0 0-9 15,0 0 12-15,0 0-36 16,-3 0-30-16,-5 0-20 16,-2 0-3-16,-3 0-16 15,-10 4-14-15,-8 3-5 16,-11 3 1-16,-16 2-1 16,-8 2-4-16,-19 1 1 0,-15 0-4 15,-10-3 8-15,-6-2 6 16,4-6 14-16,12-2 20 15,18-2-4-15,16 0-15 16,20 0-8-16,10 0-2 16,15 0-3-16,7 0-2 15,6-2-15-15,5 2 7 16,3 0-7-16,0 0 0 16,0-1-2-16,0-1-14 15,0 2-14-15,0 0-37 16,0 0-70-16,0 0-222 15,0 0-353-15</inkml:trace>
  <inkml:trace contextRef="#ctx0" brushRef="#br0" timeOffset="9996.34">1054 5579 189 0,'0'0'140'0,"0"0"-49"15,0 0 27-15,0 0-7 16,0 0 11-16,0 0-31 0,-6-5-34 15,6 5-36 1,0-3 1-16,6 0-16 16,11-1 10-16,8-6 6 0,6 4 18 15,2 3-20-15,-3 0 1 16,0 3-18-16,-5 0 0 16,-1 6 2-16,-6 10-4 15,1 5 0-15,-8 7 4 16,-1 8 4-16,-7 5 7 15,-3 2-7-15,0 6-6 16,-6 1 1-16,-10-1-2 16,-8-2 1-16,-3-5-3 15,-4-6 3-15,-2-9-1 0,5-7 10 16,2-10-11-16,10-6 1 16,2-4-2-16,1 0-4 15,7-24-32-15,6-7-74 16,0-6-251-16,15-6-167 15</inkml:trace>
  <inkml:trace contextRef="#ctx0" brushRef="#br0" timeOffset="10379.66">1554 5487 455 0,'0'0'109'0,"0"0"-90"16,0 0 53-1,0 0 64-15,0 0-44 0,0 0-43 16,-42-5-30-16,29 18-4 16,-4 3 25-16,-2 5 11 15,2 1-14-15,1 5-7 16,4 1-15-16,0 3 12 15,5 2-6-15,4 1-6 16,3 6-2-16,0 1-4 16,1 4 5-16,13-3-2 15,2-3-9-15,3-4 1 16,-2-9-3-16,5-3 1 0,-5-7-1 16,7-5-1-1,-2-7-8-15,8-4-29 0,1 0-9 16,2-20-81-16,-3-8-268 15</inkml:trace>
  <inkml:trace contextRef="#ctx0" brushRef="#br0" timeOffset="11230.6">1142 6585 54 0,'0'0'450'0,"0"0"-405"15,0 0 55-15,0 0 66 16,0 0-30-16,0 0-55 15,-13-7-36-15,13 7-28 16,-2 12-14-16,2 15-1 16,0 4 23-16,0 3-12 15,3-3-2-15,12-1-3 16,2-4-3-16,5-7 1 16,3-5-5-16,2-9 5 15,1-5-4-15,1 0-1 16,-7-5 2-16,-1-14-1 15,-5-5 3-15,-7-3-1 16,-4 2 0-16,-2 2 0 0,0 7-1 16,-3 10 1-16,0 2 1 15,0 4 0-15,0 0 13 16,0 0-16-16,0 0-2 16,0 0-3-16,3 9-6 15,0 6 5-15,4 6 7 16,-1-1-3-16,3 2 0 15,0 2-2-15,3 1 2 16,2 2 7-16,0 4-7 16,0 2 0-16,-4 4 0 15,2 5 0-15,-4 0-3 16,-2 2 3-16,-3-2 0 0,-3-2 3 16,0 2-3-1,0-1 0-15,-9 0-11 0,-11-2 10 16,-5 2 1-16,-8-3 1 15,-7-5 3-15,-2-5 16 16,0-9 7-16,-4-7-2 16,-3-8 12-16,1-4-6 15,2-9-25-15,4-16-6 16,5-11 0-16,8-8-36 16,12-4-82-16,14 5-55 15,3 5-307-15</inkml:trace>
  <inkml:trace contextRef="#ctx0" brushRef="#br0" timeOffset="12666.03">5729 6547 237 0,'0'0'69'0,"0"0"-6"16,0 0 65-16,0 0-22 15,0 0 0-15,0 0-14 16,0 0-21-16,-24-10-13 16,22 10-9-16,-2 0-10 15,-5 0-14-15,-3 0-4 16,-6 0-7-16,-3 6-4 0,-3 4 13 16,1 1 2-16,-1 3-4 15,7-2-11-15,1 5-3 16,5-3 6-16,4 3-8 15,1 2-2-15,0 1 10 16,3 2-8-16,2-1 11 16,1 2-12-16,0 1 7 15,0 2-6-15,0-1 6 16,0-1-3-16,0 0 0 16,0 0-1-16,6 0-7 15,4 0 3-15,-1 0 0 16,7-4 3-16,1-2-3 15,2-3-2-15,6-2 4 16,1-6 1-16,5-2-6 0,3-5 3 16,-1 0-2-16,3-5-1 15,0-9 1-15,-2-3-1 16,-7-1-1-16,-2-1 0 16,-8-6 1-16,-2 3 0 15,-5-6 2-15,-4 2-2 16,-2-2-4-16,-4 0 3 15,0 0-3-15,0 0 3 16,0-1 1-16,-4 6-1 16,-3 0 1-16,-1 1 0 15,-1 3 1-15,-4-1-1 16,1-1 0-16,-3-1 1 0,-3 5-1 16,-3-2 0-16,-1 5-1 15,2 4 1-15,-5 3-2 16,3 2 2-16,-5 5-1 15,2 0-2-15,-5 0 0 16,0 0-35-16,-3 6-38 16,5 7-77-16,5-1-230 15</inkml:trace>
  <inkml:trace contextRef="#ctx0" brushRef="#br0" timeOffset="14381.37">5972 6752 22 0,'0'0'141'0,"0"0"-112"15,0 0-15-15,0 0 56 16,0 0 0-16,0 0-6 16,10-9-3-16,-10 9-1 15,0 0 3-15,0 0 2 16,0 0-21-16,0 0-10 15,2 0-10-15,4 0-17 16,9 0 2-16,8 0 29 16,10 0-16-16,9 0-7 15,6 0-8-15,1 2 4 16,5-1-4-16,-1-1 5 0,1 0-5 16,7 0-4-16,-1 0 8 15,1 0-11-15,6 0 1 16,0 0 5-16,7 0-3 15,6 0-3-15,5 0 0 16,0 0 1-16,-1 0 2 16,-2 0-3-16,4 0-4 15,8 0 4-15,3 0 2 16,6 0 25-16,-3 0-26 16,0 0 0-16,-6 0 3 15,4 0-1-15,-2 0-3 16,-4 0 0-16,-4 0 3 0,-12 0-3 15,-13 0 7 1,-15 0-14-16,-11 0 9 0,-9 0-2 16,-10 0 4-16,-6 0-1 15,-7 0 9-15,-4-1 2 16,-1-1 26-16,0 1 1 16,0 1-18-16,0 0-11 15,0 0-6-15,0 0-6 16,0 0-6-16,0 0-51 15,0-2-128-15,0-5-351 16</inkml:trace>
  <inkml:trace contextRef="#ctx0" brushRef="#br0" timeOffset="20984.22">6552 5784 43 0,'0'0'54'0,"0"0"9"15,0 0-17-15,0 0-16 16,0 0 26-16,0 0-15 16,0 0-6-16,-21-65 6 15,20 63 11-15,1 2-6 16,0 0 9-16,0 0 5 15,0 0 0-15,0 0 4 0,0 0 8 16,0 0 2-16,0 0-22 16,0-2-41-16,0-1 8 15,9-2 10-15,4 0-11 16,2-1-7-16,6 2-5 16,1-1 4-16,5 0-7 15,3 0 4-15,-2 1-2 16,2 1 0-16,-4 1-2 15,-4 2-3-15,-4 0 0 16,-5 0-2-16,0 11-3 16,-5 2 5-16,3 2 0 15,-1 5 0-15,-4 3 0 16,1 4 4-16,1 4-2 0,-2 0 0 16,1 1-2-16,-4 0 0 15,-3-3-1-15,0 0 1 16,-4-2-4-16,-16-1 5 15,-6-4-1-15,-6-1 7 16,-4-5-1-16,-1-3 9 16,0-3-8-16,6-5 2 15,5-2-8-15,5-3 3 16,5 0-3-16,7 0-2 16,6-14-20-16,3-1-52 15,0-3-142-15,15-1-195 16</inkml:trace>
  <inkml:trace contextRef="#ctx0" brushRef="#br0" timeOffset="21402.37">7074 5707 80 0,'0'0'376'0,"0"0"-334"16,0 0 43 0,0 0 45-16,0 0-14 0,0 0-56 15,-58-3-17-15,49 3-23 16,0 12 5-16,-1 5 3 15,1 4 3-15,1 4-8 16,1 9 6-16,1-2-5 16,3 6 2-16,-3-4-16 15,0 3 4-15,1-3-1 16,4-1-11-16,1-4 3 16,0-6 1-16,0-4-4 15,7-5-1-15,4-4 0 16,7-3-1-16,7-5-22 15,6-2-18-15,8 0-40 0,-3-12-213 16,-3-9-336-16</inkml:trace>
  <inkml:trace contextRef="#ctx0" brushRef="#br0" timeOffset="21941.45">7304 5888 572 0,'0'0'159'0,"0"0"-71"0,0 0 63 15,0 0-36 1,0 0-39-16,0 0-38 0,-10-16-22 15,10 16-16-15,0 0-1 16,0 9 1-16,0 4 2 16,0-2 3-16,0-1-5 15,0-5 0-15,0 0 0 16,0-3-4-16,0-2-6 16,0 0 7-16,0 0 3 15,0 0 2-15,0 0 6 16,-2 0 4-16,-1 0-9 15,0-5 1-15,0 0-3 16,3 3 5-16,0-1-4 16,-3 1 0-16,3-1-2 15,0-1-15-15,0-1-54 16,0-1-95-16,0 2-377 16</inkml:trace>
  <inkml:trace contextRef="#ctx0" brushRef="#br0" timeOffset="22580.46">7556 5715 713 0,'0'0'105'0,"0"0"-77"15,0 0 78-15,0 0-16 0,0 0-45 16,0 0-31-16,-6 6-10 16,-4 19-1-16,-1 8 2 15,5 1-3-15,3-2 5 16,3-5-7-16,0-5 2 16,0-6 0-16,14-6-2 15,0-6-9-15,3-4 0 16,5 0 9-16,-1-9 0 15,-1-11 3-15,-1-4-2 16,-2-8 2-16,-3 1-3 16,-3 2 0-16,-3 10 0 15,-6 6 3-15,-2 7 9 16,0 6 0-16,0-3 0 16,0 3 11-16,0 0-14 15,0 0-8-15,0 0-1 0,0 0 0 16,0 14-3-16,0 2 3 15,0 4 6-15,0 1 1 16,3 2 2-16,3 1-1 16,2 1-7-16,1 2 3 15,2-1 2-15,-3 4-5 16,3 1 1-16,-3 3-3 16,-2 0 2-16,-1 2-1 15,-2-3 0-15,-3 0 0 16,0-3 0-16,0-5 1 0,-2-4 0 15,-11-5 0-15,-8-4 3 16,-7-4 5-16,-7-7-6 16,-5-1 6-16,-5 0-6 15,3-19-3-15,5-5-19 16,15-6-50-16,9-1-79 16,13-5-382-16</inkml:trace>
  <inkml:trace contextRef="#ctx0" brushRef="#br0" timeOffset="23576.72">6706 5359 188 0,'0'0'57'0,"0"0"37"15,0 0 38-15,0 0-18 16,0 0 12-16,0 0-13 0,-24 0-46 15,24 0-9-15,0 0-4 16,0 0-32-16,0 0-22 16,6 0 2-16,16 0 0 15,11 2 32-15,15 0 8 16,8-2-22-16,8 3-9 16,2-3 1-16,-2 0-8 15,-1 2-1-15,1-1-2 16,2 0 0-16,8-1-2 15,1 2 3-15,-1-1-2 16,-3-1 4-16,-3 2-4 16,-2-2-1-16,-5 3 1 15,-6-1 3-15,-7 0-3 0,-8 1 0 16,-8-1-2 0,-4 0 3-16,-6-1-1 0,-5 1 0 15,-4-2 0-15,-2 0 0 16,-7 0 0-16,-2 0 1 15,-2 0 1-15,0 0 1 16,0 0 7-16,0 0 19 16,0 0-7-16,0 0-3 15,0 0-16-15,0 0-3 16,-2 0-64-16,-10 0-168 16</inkml:trace>
  <inkml:trace contextRef="#ctx0" brushRef="#br0" timeOffset="27867.17">8554 6763 187 0,'0'0'89'0,"0"0"15"15,0 0 16-15,0 0-12 16,0 0-2-16,0 0-31 16,0 0-37-16,0 0-3 15,0-3-6-15,0 2-1 16,0 1 8-16,0 0 5 16,0 0 8-16,0 0-4 15,0-2-5-15,0 2-4 16,0 0-1-16,0-3 3 15,0-4-12-15,0 2-18 16,-3-2-2-16,0-1 1 16,-1-3-1-16,2-1 1 0,1-4 8 15,-1-1-13 1,2 0 5-16,0 1-4 0,0 2 4 16,0-3-2-16,0-2 3 15,-3 1-5-15,3-3 3 16,0 1-4-16,0-3 4 15,-3-2-2-15,3 0-4 16,0-3 8-16,0-1-8 16,0 0 1-16,0-3 1 15,0 1 0-15,0 1-2 16,0-5 4-16,0 3-4 16,0 1-1-16,-5 1 1 15,1 2 0-15,-1 3 1 16,2 2-3-16,-1 5 5 0,3 2-2 15,-1 3-1 1,1 4 4-16,1 1-2 0,-2 2-2 16,1 1 0-16,-1 2 0 15,2 3 0-15,0-3 1 16,0 3-1-16,0-4 0 16,-1 2 0-16,1-3 0 15,0 2-2-15,-2-2 2 16,2 3 0-16,0 1 2 15,0 1-2-15,0 0 0 16,0 0 0-16,0 0 0 16,0 0-1-16,0 0 0 15,0 0-2-15,0 0 1 16,0 0-2-16,0 0 2 16,0 0-2-16,0 0-4 0,12 0 8 15,6 0 4-15,4 0-4 16,1 0 1-16,5 0-1 15,2 0 0-15,3 0 1 16,8 0-1-16,1 0 1 16,6 0-1-16,-3 0 0 15,2 0-3-15,-2 0 5 16,0 0-6-16,-6 0 6 16,-3 0-4-16,-5 3 4 15,-3-1-4-15,2-2 2 16,6 0 0-16,10 0 0 0,8 0 2 15,7 0 0 1,3 0-1-16,-3-2-1 0,-6-1-1 16,-10 0-6-16,-12 0 4 15,-3 2-1-15,-14 1 3 16,-5-2-3-16,-7-1 3 16,-2 3-1-16,-2 0 0 15,0 0-39-15,0 0-70 16,0 3-136-16,0 6-396 15</inkml:trace>
  <inkml:trace contextRef="#ctx0" brushRef="#br0" timeOffset="29620.7">8596 6690 270 0,'0'0'121'0,"0"0"-6"16,0 0-5-16,0 0 19 15,0 0-18-15,0 0-38 16,0 0-23-16,0 0-6 16,0 0-3-16,0 0-6 15,0 0-21-15,0 6-8 16,0 9-3-16,0 6 26 0,6 1-18 15,1 3-3-15,0 3 1 16,-2 1-2-16,1 4-2 16,-1 2 1-16,0 0-2 15,-3 4 5-15,-2-6 0 16,1 1-1-16,1-5 7 16,-1-7-7-16,1-1 0 15,-2-4-7-15,1-5 7 16,-1-2-7-16,2-6-2 15,-2-1 3-15,1-3-2 16,-1 0 3-16,0 0 4 16,0 0 1-16,0 0 8 15,0 0 1-15,0 0-4 16,2 0-1-16,-1 0-7 0,-1 0-2 16,2 0-3-16,2 0-1 15,8 0 1-15,3 0 0 16,9-3 3-16,4-4-4 15,2 0 2-15,4 1-2 16,-1-2 6-16,3 2-9 16,-3 0 7-16,7-1-3 15,-3 1 0-15,2 2-1 16,0 0 1-16,1 0 0 16,-4-2 3-16,3 1-9 15,0 2 5-15,-2 1 1 16,-3 1 4-16,-3 1-3 0,-4 0-1 15,0 0-3-15,-3 0 0 16,2 0 3-16,2 0 0 16,-1 0-1-16,1 0 1 15,2 0 0-15,0 0 0 16,4 0-4-16,-4 0 4 16,0-1 0-16,-7-4 3 15,-6 3-3-15,-2-3 0 16,-8 4 1-16,-1-1-1 15,-3-1 0-15,-1 1 0 16,-2 2 3-16,0 0-3 16,0 0 0-16,2-3-1 15,-2 3 3-15,0 0-2 16,0 0 0-16,2 0 0 0,-2 0-1 16,0 0 1-1,0 0 0-15,0 0-1 0,3 0-1 16,5 0 2-16,-1 0 1 15,3-1 1-15,-1-1-3 16,-3-1 1-16,-1 2 0 16,1-1 1-16,-3 2 0 15,-3 0-1-15,0 0 2 16,0 0-2-16,0 0 1 16,0 0 0-16,0 0 5 15,0 0-5-15,0-3 0 16,0 3-1-16,0-2 0 0,0 2 0 15,0 0 0 1,0 0 0-16,0 0-3 0,0 0-3 16,0 0 0-16,0 0 2 15,0 0-4-15,0 0 4 16,0 0 4-16,0 0-1 16,0 0 1-16,0 0 1 15,0 0 0-15,0 0 0 16,0 0-1-16,0 0 0 15,3 0-2-15,-2 0 1 16,5 0-2-16,2 0 3 16,2 0 3-16,2 0-3 15,-1-2 0-15,-4 1 1 16,2-1-1-16,-5 1 1 16,-1 1-1-16,-1 0 0 0,-2 0-1 15,0 0 0-15,0 0 1 16,0 0 1-16,0 0-1 15,0 0 0-15,0 0 1 16,0 0-2-16,0-1 2 16,0 1-2-16,0 0 2 15,0 0-1-15,0 0 0 16,0 0 1-16,0 0-1 16,0 0 1-16,0 0-2 15,0 0 0-15,0 0-18 0,0 0-61 16,0-5-89-1,0-6-365-15</inkml:trace>
  <inkml:trace contextRef="#ctx0" brushRef="#br0" timeOffset="30731.97">9738 5478 43 0,'0'0'121'0,"0"0"-49"16,0 0 23-16,0 0 9 16,0 0 23-16,0 0 0 15,0-28-21-15,0 28-54 16,0 0-21-16,-3 3-20 0,0 18-1 16,-1 5 47-16,1 6-21 15,1 6-9-15,2 2-2 16,0 4 4-16,0 6 7 15,0 1-11-15,9 5-19 16,2-3 8-16,-2 0-10 16,1-3 8-16,-3-1-5 15,-1-3 2-15,-1 1-3 16,-2-2-2-16,-3-1 5 16,0-4-7-16,0 0-1 15,0-2 1-15,0-1-2 16,0-1 1-16,-3-2 1 0,0-3-2 15,0 1 1 1,1-3-1-16,2 2 1 16,-1-2 3-16,-1 3-2 0,1-3 0 15,-1 2 0-15,1 1 0 16,-1 1 0-16,-1 1 2 16,-2-1-3-16,0 0 0 15,1 0 0-15,1 2-1 16,-2 1 0-16,-1 3 4 15,4-1-4-15,-2 2 0 16,3-1 11-16,-2 1-4 16,0 1-1-16,-2-1 0 15,1 0 6-15,-1 1-1 0,2 0-10 16,-2 1 2-16,2-2 9 16,-2-3-6-16,5-2-4 15,-3-7 4-15,3-6-1 16,0-5-3-16,0-8 5 15,0 1-7-15,0-3 0 16,0 3-4-16,0 0 5 16,0-2-1-16,0 0 0 15,0-1-5-15,0-4 2 16,0-2-17-16,0-1-12 16,0 0-12-16,0-4-24 15,0-19-101-15,0-17-357 16</inkml:trace>
  <inkml:trace contextRef="#ctx0" brushRef="#br0" timeOffset="32299.67">9726 5474 99 0,'0'0'247'0,"0"0"-196"0,0 0 56 16,0 0-16-16,0 0-5 16,0 0-36-16,-7-9-30 15,13 8-10-15,12-2 12 16,5-2 8-16,10 2 9 15,6-4-18-15,7 2 1 16,5 0-2-16,6 0 7 16,-1 3-2-16,1 2-22 15,-3 0 10-15,-3 0-4 16,-4 0-4-16,-2 4-4 16,-2 2 6-16,-4 1-6 15,0 2 5-15,-1 0-6 16,1 2 0-16,-1 3-3 15,5 0 3-15,0 1-2 0,-1 1 2 16,3 0 1-16,-8 4-1 16,5-2 0-16,1 3 3 15,2-1 5-15,1 4-3 16,0 1-2-16,3 4 1 16,2 2 6-16,0 3-1 15,1 3-9-15,-4 1 0 16,-8 6 0-16,-1-3 7 15,-6 2 1-15,-2 0-5 16,-4 1 3-16,-2 4 9 16,-1 3-7-16,-2 3 3 15,-1-1 1-15,0 3-3 16,-2-3-8-16,-5 2 6 0,1-1 0 16,-6 2-4-16,-2 0 14 15,-4-2-1-15,-3-2-7 16,0-2 8-16,0-1-13 15,0 0 12-15,-4 2-11 16,-8-1 2-16,-1-3-7 16,-3-2 3-16,-3-5-3 15,-2 2 5-15,-1-3-2 16,-5 2-2-16,-1-3 5 16,-2-1-4-16,-5 0 2 15,1 0-2-15,-4-3 0 16,0-4 2-16,1-4-1 0,-1-3-2 15,-3-2-1-15,5-1 2 16,-3-3 1-16,2-1-2 16,-2 0 0-16,3-2 0 15,1 0-1 1,0-2 0-16,1-1 1 0,-3-3-1 16,-2 1 1-16,5-4-1 15,-8 3 5-15,2-3-5 16,2-2-2-16,4-2 0 15,4 1 0-15,-4-2 0 16,-4 0 0-16,-2 0 1 16,0 1 1-16,1-1 0 15,-1 0 0-15,-2 0 0 0,2 0 2 16,0-1-4 0,1-4 5-16,0-1 0 0,5 2-3 15,-3-3 0-15,-1 1 1 16,-1-6-1-16,-1 0 0 15,-5-8 0-15,-1 1-2 16,0-1 4-16,4 1 3 16,2 2-5-16,4 3-3 15,3 5 2-15,-1 2 2 16,3 3 3-16,1 0-4 16,3 2 0-16,12-1 0 15,3 0 5-15,6 2-5 16,5 1 0-16,1-1 0 0,0 1 0 15,0 0-7 1,0 0-14-16,0 0-19 0,0 0-50 16,4-2-145-16,11-5-408 15</inkml:trace>
  <inkml:trace contextRef="#ctx0" brushRef="#br0" timeOffset="33216.08">11765 6551 256 0,'0'0'232'16,"0"0"-172"-16,0 0 70 16,0 0 1-16,0 0 8 15,0 0-47-15,0 0-38 16,-10-65-12-16,8 63-3 15,2 2 2-15,-1 0-6 16,-2 0-19-16,-5 0-5 16,-6 0-11-16,-6 4 4 15,-5 11-4-15,-1 2 5 16,3 5-4-16,3 3 2 16,5 5-1-16,6 2-1 15,6 1 4-15,3 0 4 16,3 0-5-16,17-2-1 0,7-4 4 15,4-3 2 1,2-6-1-16,5-7-7 0,0-5 5 16,-1-6-6-1,0 0 0-15,-1 0-3 0,-10-11 3 16,-4-6-1-16,-8-7 4 16,-9-9-6-16,-5-6 2 15,0-6 0-15,-6 0-1 16,-12 6 0-16,-4 8 1 15,1 11 2-15,-1 4-1 16,-2 6 0-16,2 3-7 16,2 4 5-16,-2 3-4 0,4 0-10 15,3 0-9-15,0 3-29 16,4 9-43-16,4 0-84 16,1 5-189-16</inkml:trace>
  <inkml:trace contextRef="#ctx0" brushRef="#br0" timeOffset="33802.65">11998 6621 403 0,'0'0'187'15,"0"0"-134"-15,0 0 129 16,0 0-46-16,0 0-36 16,0 0-34-16,-6 0-25 15,6 0-29-15,6 0 6 16,21 0-4-16,9 3 8 15,8 1-14-15,6-4-1 16,5 0-4-16,3 0-1 0,6 0-1 16,6 0 0-1,3 0-1-15,0-4 1 0,3-3 1 16,-4 1-2-16,-1-1 0 16,-2 4 3-16,-2 0 3 15,-4 0-6-15,-2 3 0 16,-7 0 1-16,-9-3-1 15,-5 1 1-15,-6 0 1 16,-3 1-2-16,-5-4 0 16,-10 2 1-16,-4 2 8 15,-8 1-7-15,-2 0 18 16,-2 0 8-16,0 0-8 16,0-3-11-16,0 3-2 15,0 0-1-15,0 0 0 16,0 0-3-16,0 0-3 0,0 0 0 15,0 0-1-15,0 0-5 16,0 0-34-16,-5-1-68 16,-27-10-279-16</inkml:trace>
  <inkml:trace contextRef="#ctx0" brushRef="#br0" timeOffset="41500.03">11773 8390 119 0,'0'0'704'0,"0"0"-686"16,0 0-5-16,0 0 11 16,0 0 20-16,0 0 1 0,109-17 0 15,-57 15-15-15,9 2-5 16,0 0-7-16,0 0-5 16,0 2-2-16,-5 8 5 15,-9 4-14-15,-10 6 0 16,-10 4 5-16,-10 5-5 15,-7 2 3-15,-10 6 2 16,0 1-7-16,-22 1 15 16,-16 0-9-16,-11-3 9 15,-7-4-10-15,-2-6-1 16,1-6 2-16,9-8-2 16,8-5-4-16,14-6-3 15,15-1-19-15,11-11-18 16,7-17-68-16,30-10-213 0,11-5-97 15</inkml:trace>
  <inkml:trace contextRef="#ctx0" brushRef="#br0" timeOffset="41764.98">12471 8397 795 0,'0'0'30'0,"0"0"18"16,0 0 76-16,0 0-34 15,0 0-38-15,0 0-22 16,-81 9-12-16,56 17-6 0,2 9 3 16,-1 1 6-16,5 1-1 15,3 4-6-15,5-2-4 16,7 0 8-16,4-5-15 16,0-3-1-16,12-4-2 15,7-4 0-15,8-5-31 16,9-6-29-16,8-8-54 15,4-4-218-15,0 0-433 16</inkml:trace>
  <inkml:trace contextRef="#ctx0" brushRef="#br0" timeOffset="42270.18">12784 8620 559 0,'0'0'329'0,"0"0"-298"0,0 0 43 15,0 0 21-15,0 0-48 16,0 0-19-16,-15 31-8 16,12-22-4-16,-1-1-9 15,2 0 1-15,2-3-6 16,0-1-1-16,0-1-1 15,0-3 9-15,0 0-6 16,0 0-1-16,0 0 13 16,0 0 0-16,0 0 13 15,0 0 8-15,-1-6-30 16,-1-2-1-16,-1-1 6 16,0 3-9-16,3-1 0 15,-3 4-1-15,2 0-1 0,1 0-7 16,-3 0-12-16,3-1-46 15,0 0-58-15,0-1-205 16,0 0-448-16</inkml:trace>
  <inkml:trace contextRef="#ctx0" brushRef="#br0" timeOffset="42898.86">13039 8420 768 0,'0'0'214'0,"0"0"-198"0,0 0 58 16,0 0 21-16,0 0-50 15,0 0-29-15,-58 39-5 16,41-3 3-16,7 0-3 15,4 1-3-15,6-4 0 16,0-7-7-16,12-6-1 16,16-7 0-16,8-8-10 15,10-5 9-15,-1 0-4 16,-4-14-7-16,-5-5 3 16,-14-6 8-16,-8-1 1 15,-8-2 2-15,-4 3 0 0,-2 4 1 16,0 8-3-16,-2 4 8 15,-7 5 0-15,-1 1-8 16,4 3 0-16,3 0 0 16,2 0-4-16,-1 4-8 15,2 11 12-15,0 2 3 16,0 2-3-16,0 2-1 16,5 0 1-16,5 3 3 15,2-1 2-15,-2 2-2 16,2 1-2-16,-3 0 1 15,0 1 0-15,-1 0-2 16,-1 0 0-16,-4 0 0 16,-3-3-1-16,0 2 1 0,0-2 3 15,-18 1 0-15,-7-3 2 16,-12 0 11-16,-10-2 2 16,-8-3-1-16,1-6-10 15,2-5-4-15,10-6-2 16,10 0 4-16,9-15-5 15,13-13-36-15,10-6-64 16,0-10-175-16,13-3-596 16</inkml:trace>
  <inkml:trace contextRef="#ctx0" brushRef="#br0" timeOffset="44082.7">11862 8047 174 0,'0'0'35'16,"0"0"-27"-16,0 0 50 15,0 0 12-15,0 0 5 0,0 0 14 16,-76-27-10-16,76 27 10 15,0 0-19-15,0 0 27 16,0 0-20-16,0 0-59 16,6 0-11-16,18 0 4 15,16 0 51-15,17 0-24 16,17 0-3-16,11 0-8 16,8 2-9-16,5 7-15 15,1 0 1-15,5 0-2 16,-4 0-2-16,2-2 5 0,-1 1-4 15,-6-3 1 1,-1-1-1-16,-6 1 2 0,-7-4-1 16,-5 4-2-16,-10-3 0 15,-13 0 0-15,-15 1 0 16,-10-3 2-16,-12 0-2 16,-8 0 2-16,-5 0 1 15,-3 0-2-15,0 0 11 16,0 0 7-16,0 0-3 15,0 0-3-15,0 0-3 16,0 0-9-16,0 0 4 16,1 0-5-16,-1 0 0 15,2 0-3-15,1 0-23 16,1 4-81-16,5-4-219 16,-4 0-424-16</inkml:trace>
  <inkml:trace contextRef="#ctx0" brushRef="#br0" timeOffset="44989.02">14130 8750 821 0,'0'0'79'0,"0"0"-8"16,0 0 56-16,0 0-50 0,0 0-18 16,0 0-14-16,-20-14-21 15,15 14-24-15,1 10 2 16,-2 4-1-16,3 1 2 16,3-2-3-16,0-4 0 15,0-4 0-15,9 0-10 16,1-5-1-16,6 0 11 15,-2-2-2-15,0-11 2 16,-6-1 0-16,-5 1 3 16,-3 1-6-16,0 3 3 15,0 5 0-15,0 3 1 16,-10 1-1-16,-2 0-2 16,-2 0-1-16,1 9 3 0,3 1 0 15,4 3 0-15,0-2-4 16,5-1 4-16,1-3-6 15,0-5 6-15,0-2-12 16,0 0 2-16,0 0 2 16,4 0 8-16,3-10 8 15,-2-1-3-15,-5-1 0 16,0 2-3-16,0 3 1 16,0 5-1-16,0 1-2 15,0 1-1-15,0-4-36 16,10 0-83-16,11-6-322 15</inkml:trace>
  <inkml:trace contextRef="#ctx0" brushRef="#br0" timeOffset="45194.65">14646 8306 42 0,'0'0'0'0</inkml:trace>
  <inkml:trace contextRef="#ctx0" brushRef="#br0" timeOffset="45631.81">14646 8306 601 0,'-69'26'195'16,"69"-26"-176"-16,0 0 87 15,0 0 28-15,0 0-78 16,0 0 4-16,-27-5-17 15,27 5-34-15,2 0-3 16,9 0-5-16,7 0 4 16,3 3 1-16,3 2 4 15,0 4-4-15,-2 3 7 0,2 4-7 16,0 4-5-16,3 3 3 16,-2 7-3-16,-1 3 3 15,-3 3-1-15,-3 0-5 16,-5 2 6-16,-4 0-4 15,-3 1 6-15,-6-1-5 16,0 0 0-16,-3-1-1 16,-19-4-1-16,-7 0 0 15,-5-5-1-15,-7-6-2 16,-1-3-2-16,-4-9 4 0,5-2-7 16,5-8 5-16,5 0-5 15,15-11-17 1,14-14-20-16,2-9-105 0,27-9-273 15</inkml:trace>
  <inkml:trace contextRef="#ctx0" brushRef="#br0" timeOffset="45907.17">15078 8481 620 0,'0'0'162'0,"0"0"-132"0,0 0 78 16,0 0-31-16,-81-9-24 16,66 27-4-16,-1 8-13 15,2 5-7-15,1 6 3 16,3-1 1-16,0 1-5 16,5 1-15-16,5-1-3 15,0-1-7-15,5-2 0 16,12-3-2-16,7-4-1 15,6-4-25-15,9-6-31 16,8-9-78-16,3-8-275 16</inkml:trace>
  <inkml:trace contextRef="#ctx0" brushRef="#br0" timeOffset="46283.57">15440 8676 24 0,'0'0'1059'15,"0"0"-1040"-15,0 0-12 16,0 0 42-16,0 0 12 15,0 0-35-15,0 0-17 16,-68 43-8-16,68-38 0 0,0-3-1 16,0-1-9-16,0-1 4 15,0 0 5-15,0 0 5 16,0 0 10-16,-2-5 8 16,-1-5-22-16,-1 0 4 15,1 6 8-15,0 1 8 16,0 1-20-16,1-1-1 15,-1 1 0-15,2-1-28 16,1-1-44-16,0-1-116 16,16-7-568-16</inkml:trace>
  <inkml:trace contextRef="#ctx0" brushRef="#br0" timeOffset="46843.27">15670 8497 1003 0,'0'0'45'15,"0"0"-13"-15,0 0 56 16,0 0-48-16,0 0-14 16,0 0-11-16,-85 60-4 15,85-27-3-15,0-1-6 16,2-7 0-16,16-3-4 15,10-9-9-15,9-7 7 0,5-6 4 16,1 0-10 0,-4-12-6-16,-8-5-4 0,-5-7 17 15,-9-2 6-15,-6-1 0 16,-5 2-3-16,-6 5-6 16,0 6 6-16,0 5 23 15,0 6-15-15,-3 3 2 16,-2 0-7-16,1 0-3 15,-1 6-8-15,2 10 6 16,2 2 2-16,1 5 2 16,0 2-2-16,0 3 9 15,9 2 2-15,2 1-6 16,-1 2-4-16,0 0 2 16,1 4-3-16,-5 0 6 15,1-1-6-15,-4 3 0 16,-3-3 0-16,0-2-3 0,0-1 3 15,-13-3 3-15,-15-4-3 16,-10-3 0-16,-13-4 1 16,-13-8 7-16,-3-11-7 15,-5 0 0-15,4-22-1 16,7-15-18-16,12-13-50 16,20-12-114-16,20-10-358 15</inkml:trace>
  <inkml:trace contextRef="#ctx0" brushRef="#br0" timeOffset="47486.42">14350 7942 420 0,'0'0'43'15,"0"0"-14"-15,0 0 64 16,0 0 40-16,0 0-49 16,0 0-75-16,24 33 119 15,21-16-52-15,23 0-3 16,20-1-24-16,26-4-11 15,19-2-22-15,19 0-9 16,16 0-3-16,-2 4 1 16,-1 0 0-16,-14-2-5 0,-23 1 3 15,-23-4-3-15,-25-2-3 16,-20-3 3-16,-11-3 1 16,-10-1 6-16,-8 0-7 15,-7 0 13-15,-4 0 5 16,-4-1 3-16,-4 0 7 15,-4 0-16-15,-3 1-2 16,-4 0-3-16,1 0-4 16,-2 0 5-16,0 0-5 15,0 0 4-15,2 0 0 16,-1 0-4-16,2 0-1 16,0 0-2-16,2 0-3 0,3 0-14 15,-3-3-36-15,-5-4-106 16,0-6-491-16</inkml:trace>
  <inkml:trace contextRef="#ctx0" brushRef="#br0" timeOffset="48420.82">11649 7220 631 0,'0'0'67'16,"0"0"-58"-16,0 0-9 15,0 0 33-15,140 7 57 16,-47-7-19-16,26 0-17 16,30 0-13-16,27 0-1 15,27 0-2-15,24 1-19 16,14 6 2-16,14 3-15 16,3-1 4-16,3 2-9 15,-10 1-1-15,-2-3 5 0,6 4-2 16,5-1 10-1,13 2 5-15,0 6-16 0,-10 4 9 16,-13 4-2-16,-18 2-9 16,-27-3-3-16,-28 0 3 15,-32-8 0-15,-35-3 2 16,-29-8-2-16,-21-1 4 16,-14-5-4-16,-15-2 0 15,-16 0 2-15,-6 0-2 16,-9 0 11-16,0 0 23 15,0 0 2-15,-13 0-31 16,-4 0-5-16,-4 0-22 0,-4 0-31 16,-5 0-81-1,-10 0-354-15</inkml:trace>
  <inkml:trace contextRef="#ctx0" brushRef="#br0" timeOffset="56899.71">11759 10459 609 0,'0'0'62'0,"0"0"-34"0,0 0 74 16,0 0 7-16,0 0-25 15,0 0-9-15,0 0-40 16,0 0-20-16,-12-17 5 15,15 15-5-15,12-2 1 16,8 1 13-16,10 0-5 16,5 0-6-16,7 3-4 15,1 0 1-15,-1 0-15 16,-5 10 2-16,-3 5-4 16,-4 3 2-16,-6 1-3 15,-4 4 0-15,-6 4 3 16,-3 6-4-16,-5 2 4 0,-5 1 2 15,-4 2 4 1,0 2-3-16,-1-3-3 0,-14 1 6 16,-6-4-6-16,-8-1 3 15,-6-4 0-15,-11-4 8 16,-8-4-6-16,-4-6 1 16,4-8 7-16,5-7-12 15,11 0 9-15,12-8-10 16,12-18 0-16,14-8-47 15,6-5-34-15,33-2-104 16,16 0-336-16</inkml:trace>
  <inkml:trace contextRef="#ctx0" brushRef="#br0" timeOffset="57219.59">12523 10389 544 0,'0'0'69'0,"0"0"5"15,0 0 68-15,0 0-49 16,0 0-36-16,0 0 1 16,-90-15-16-16,63 32-6 15,-2 6-6-15,-1 7 4 0,1 2-4 16,4 6-4-1,1 3 1-15,6-2 0 0,5 2-11 16,4 0 6-16,9-3-18 16,0-1 2-16,5-5-3 15,15-3 3-15,9-8-6 16,3-4-16-16,7-9-28 16,9-6-50-16,1-2-118 15,3-9-359-15</inkml:trace>
  <inkml:trace contextRef="#ctx0" brushRef="#br0" timeOffset="57759.06">12690 10607 88 0,'0'0'658'0,"0"0"-611"16,0 0 77-16,0 0-2 16,0 0-37-16,0 0-45 15,-8 5-21-15,7 6-13 16,-1 3 20-16,1 3 0 16,1-3-17-16,0-1-5 15,0-2 2-15,0-2-4 16,0-6-2-16,0 0-1 15,0-2-1-15,0-1 2 16,0 0 1-16,0-2 5 16,0-10 6-16,0-3-12 15,-2 4 1-15,-2 3 0 0,1 3 6 16,0 2-7 0,2 2 5-16,1-1-3 0,0 2 1 15,0 0-3-15,0 0-6 16,0 0-40-16,0 0-41 15,0 0-163-15,3-1-283 16</inkml:trace>
  <inkml:trace contextRef="#ctx0" brushRef="#br0" timeOffset="58384.23">13030 10472 823 0,'0'0'94'16,"0"0"-56"-16,0 0 51 16,0 0-35-16,0 0-3 15,0 0-25-15,-86 36-2 16,71-5-18-16,4 0 1 15,4 1-4-15,5-2 3 16,2-2-3-16,0-6-1 16,18-5-2-16,6-9-2 15,7-8 2-15,7 0 0 16,0-8-10-16,0-14 2 16,-4 0 8-16,-4-5 0 0,-11 1 0 15,-3 3-2-15,-6 5 1 16,-7 8 0-16,-3 5 1 15,0 4 6-15,0 1 12 16,0 0-15-16,0 0-3 16,0 0-6-16,0 13 0 15,0 4 6-15,0 0-1 16,0 3 1-16,0 2 4 16,9 1 3-16,2 4 4 15,3 2-10-15,-1 1 9 16,1 2-7-16,-1 0-1 0,-4 3 0 15,0 3-1-15,-6 1-2 16,-3 2 1-16,0-3 0 16,-20 0 4-1,-11-4 10-15,-15-3 16 0,-9-5-4 16,-2-5 1-16,2-6-6 16,7-10-17-16,9-5 5 15,8-9-9-15,15-19-17 16,10-13-43-16,6-12-63 15,7-12-166-15,14-13-606 16</inkml:trace>
  <inkml:trace contextRef="#ctx0" brushRef="#br0" timeOffset="61703.33">11628 9980 292 0,'0'0'235'15,"0"0"-217"-15,0 0-1 16,0 0 23-16,0 0 38 16,0 0 5-16,0 0-39 15,-3 0-23-15,3 0-8 16,0 2-10-16,14 3 20 15,8 2 42-15,9-1-29 16,12 0-8-16,13 2 23 16,17-3-9-16,10 2-12 15,2 3-14-15,5-3-15 16,-2 6 10-16,1-4-5 0,4 1-6 16,-1 1 5-1,2-1-1-15,-1 0-2 16,-4-1 0-16,-8-6 0 0,-10 2 2 15,-9-1-2-15,-13-2-2 16,-12 1 1-16,-9-3 0 16,-10 0 0-16,-12 3-1 15,-3-3 3-15,-3 0 5 16,0 0 10-16,0 0-4 16,0 0-2-16,0 0-3 15,0 0 0-15,0 0-5 16,0 0-1-16,2 0-2 15,-2 0-1-15,0 0 0 16,0 0 0-16,0 0-1 0,0 0-1 16,1 0 2-16,-1 0-2 15,0 0 2-15,0 0 1 16,0 0-1-16,0 0 0 16,0 0 1-16,0 0-1 15,0 0-1-15,0 0 1 16,0 0 1-16,0 0-1 15,0 0 0-15,0 0 1 16,0 0-1-16,0 0 1 16,0 0 0-16,0 0-1 15,0 0 2-15,0 0 1 16,2 0-3-16,1 0-2 16,5 0 2-16,3 0 0 0,-2 0 6 15,6 0-6-15,-2 0 0 16,5 0 1-16,6 0-1 15,0 0 0-15,1 0 0 16,-4 0 0-16,0 0 0 16,-8 0-5-16,-2 0 5 15,-4 0 2-15,-2 0-2 16,-4 0 0-16,-1 0 1 16,2 0 0-16,-2 0 0 15,0 0 1-15,0 0 1 16,0 0 3-16,0 0-2 15,0 0 3-15,0 0-1 0,0 0-3 16,0 0 0-16,0 0-1 16,0 0-2-16,0 0 0 15,0 0-2-15,0 0-1 16,0 0-24-16,0 0-68 16,-21-8-229-16</inkml:trace>
  <inkml:trace contextRef="#ctx0" brushRef="#br0" timeOffset="65823.6">11711 9399 287 0,'0'0'28'16,"0"0"-5"-16,0 0 4 15,0 0 51-15,0 0 6 0,0 0-32 16,0 0-25-16,0 1 2 15,0-1 6-15,0 0 13 16,0 0-6-16,0 0-1 16,0 0-10-16,0 0-2 15,2 2-7-15,2 1-6 16,6 0 9-16,3 0 3 16,3 2 2-1,5 1-14-15,4 0-1 0,4 2-2 16,2-1-1-16,3 2 9 15,1-1-9-15,-1 1-3 16,-1 1-6-16,-2 0 3 16,-1 0-2-16,-5-1 0 0,1-2-1 15,-1 0 3 1,5 0-3-16,6-1 2 0,6 1 9 16,8-2-8-16,8 4 2 15,5-1 0-15,1 4-1 16,-3 0-7-16,-4 1 5 15,1-2-4-15,-6 1 4 16,-1-2-5-16,-2-3 0 16,-2 1 1-16,-3-3 0 15,1 0-1-15,-3-3 4 16,0 0-4-16,-5 0 3 16,-3 1 0-16,-1 0-3 0,-12 0 0 15,-2 0 0-15,-8-1 0 16,-5-2-3-16,-5 0 3 15,3 0 2-15,1 0-2 16,-2 0 1-16,8 0 4 16,-1 0 1-16,0 0 4 15,4 0-8-15,-1 0 4 16,-2 0-3-16,-4 0-3 16,0 0-3-16,-2 0 1 15,-4 0 2-15,-1 0 0 16,0 0 2-16,0 0 0 15,0 0 0-15,0 0 1 16,0 0 1-16,0 0 2 16,0 0-4-16,0 0-2 15,0 0 0-15,0 0-4 0,0 0-43 16,-4 6-147-16,-24-4-334 16</inkml:trace>
  <inkml:trace contextRef="#ctx0" brushRef="#br0" timeOffset="66434.19">13803 10928 847 0,'0'0'101'0,"0"0"-82"15,0 0 32-15,0 0 40 16,0 0-19-16,0 0-26 16,-15 0-18-16,28 0-11 0,17 0 1 15,15 0 8 1,8 0-12-16,10 0-8 0,0-2-3 15,-1-2 1-15,-2 0-2 16,-8-4-2-16,-7 1-31 16,-12 1-54-16,-14-3-77 15,-19-1-223-15,-3-1-192 16</inkml:trace>
  <inkml:trace contextRef="#ctx0" brushRef="#br0" timeOffset="66667.6">14091 10749 545 0,'0'0'264'0,"0"0"-205"16,0 0 53-16,0 0 21 15,0 0-20-15,0 0-72 16,0-11-30-16,0 33-11 16,-6 11 10-16,-2 6 5 15,-1 1-9-15,3 5-5 16,2 0-1-16,4 2 0 15,0 0-8-15,1-2-31 16,20-3-44-16,3-5-91 16,4-11-287-16</inkml:trace>
  <inkml:trace contextRef="#ctx0" brushRef="#br0" timeOffset="67067.89">14590 10714 996 0,'0'0'27'15,"0"0"-5"-15,0 0 23 16,0 0 5-16,0 0 3 15,0 0-30-15,66-13-10 16,-26 13-12-16,8 13 2 16,-5 5-3-16,0 6 0 0,-5 0-1 15,-9 3 1 1,-5 2-3-16,-9 2 3 0,-4 3 0 16,-7 1 3-16,-4 1-3 15,0 0 5-15,-21-1-4 16,-6-2 0-16,-7 1 3 15,-3-5-4-15,-5-5-5 16,5-5 4-16,2-4-10 16,10-5-14-16,7-7-29 15,14-3-25-15,4-12-75 16,16-15-436-16</inkml:trace>
  <inkml:trace contextRef="#ctx0" brushRef="#br0" timeOffset="67316.92">15073 10813 974 0,'0'0'39'16,"0"0"-16"-16,0 0 39 16,-80 29-9-16,59 2-7 15,1 7-10-15,4 8-11 16,7 2-6-16,6 1-10 15,3 1-7-15,0-3-2 16,9-4 2-16,12-5-4 16,7-4-4-16,8-8-38 15,8-8-39-15,8-10-172 0,1-8-335 16</inkml:trace>
  <inkml:trace contextRef="#ctx0" brushRef="#br0" timeOffset="67534.53">15469 11032 1146 0,'0'0'52'15,"0"0"-44"-15,0 0 19 0,0 0 14 16,0 0-23-16,0 0-18 15,-51-50-3-15,62 46-19 16,8 3-72-16,0-1-162 16,-4-6-380-16</inkml:trace>
  <inkml:trace contextRef="#ctx0" brushRef="#br0" timeOffset="68067.27">15760 10817 634 0,'0'0'486'0,"0"0"-470"16,0 0-10-16,0 0-1 16,-85 26 22-16,68 4 5 15,10 7-12-15,7 0-13 16,0 0-1-16,13-6-1 15,19-6-5-15,9-8-11 16,10-7-11-16,0-10-6 16,-5 0-18-16,-10-11-6 15,-9-10 47-15,-7-5 5 16,-3-2 0-16,-7-1 3 16,-4 5-1-16,-6 5 5 15,0 9 25-15,-3 4-20 16,-4 5 3-16,1 1-10 0,0 0-5 15,3 5 9-15,3 12-4 16,0 7 8-16,0 2 1 16,16 5 4-16,6 3-6 15,3 2-10-15,2 6-1 16,-4 2-2-16,-2 1 6 16,-7 2-7-16,-8-3 5 15,-6-1-2-15,0 3-1 16,-14-5-3-16,-16-3 0 15,-9-8-6-15,-10-12 8 0,-7-11 1 16,-12-7 3 0,-5-10-3-16,-7-27-10 0,8-12-41 15,12-10-61-15,19-11-356 16</inkml:trace>
  <inkml:trace contextRef="#ctx0" brushRef="#br0" timeOffset="68467.77">14793 10156 565 0,'0'0'24'0,"0"0"3"16,0 0 45-16,0 0-8 15,0 0 22-15,0 0 58 16,110 22-51-16,-29-10-48 16,14-1-22-16,11 3-1 15,3-2-15-15,-3 1 3 16,-6 1-9-16,-15 0 0 15,-12-5 5-15,-16 1-6 16,-17-3 0-16,-16-4 2 16,-12 1-2-16,-9-3 0 15,-3-1-2-15,0 0 2 0,0 0-5 16,0 0-4-16,0 0-20 16,0 0-60-16,-11 0-224 15</inkml:trace>
  <inkml:trace contextRef="#ctx0" brushRef="#br0" timeOffset="68844.92">15093 9856 761 0,'0'0'82'0,"0"0"-30"16,0 0 29-16,0 0 0 16,0 0-27-16,0 0-33 15,103-9 33-15,9 13-17 16,19 4-26-16,5 1 2 16,-8 1-7-16,-15 1-4 15,-17-2-4-15,-20 0-1 16,-22-2 3-16,-19-2 0 15,-18-2 3-15,-13 0 1 0,-4-1 7 16,0-1 22-16,0-1-11 16,0 0-6-1,0 2-6-15,0-2-3 0,0 0-7 16,0 0-1-16,0 2-17 16,0 2-46-16,2 2-83 15,-2-1-279-15</inkml:trace>
  <inkml:trace contextRef="#ctx0" brushRef="#br0" timeOffset="69552.14">15794 9607 465 0,'0'0'142'16,"0"0"-25"-16,0 0 49 15,0 0-54-15,0 0-58 16,-84 44-12-16,25 12 14 16,-14 13-8-16,-11 14-20 15,-11 6-4-15,-10 1-11 16,-5-2-4-16,5-4-7 15,14-13 4-15,20-9-4 16,22-11-2-16,16-15-5 16,17-7-36-16,9-10-53 15,7-11-99-15,0-8-245 0</inkml:trace>
  <inkml:trace contextRef="#ctx0" brushRef="#br0" timeOffset="70100.34">12952 9402 9 0,'0'0'378'0,"0"0"-284"16,0 0 14-16,0 0-10 0,-82-8 45 16,60 28-46-1,-3 10-36-15,-2 15-26 0,-3 10 19 16,-4 8-12-16,-2 4-15 16,-3 2-1-16,-3-6-6 15,-4-5 0-15,1-7 3 16,2-5-6-16,6-10-6 15,7-12 12-15,9-7-12 16,11-8-4-16,4-5 1 16,4-4-3-16,2 0 7 15,0 0-9-15,0 0 2 16,0 0-4-16,0 0-1 16,-3 2-34-16,-15 2-86 15,-16 6-385-15</inkml:trace>
  <inkml:trace contextRef="#ctx0" brushRef="#br0" timeOffset="71031.48">11807 11884 421 0,'0'0'98'16,"0"0"40"-16,0 0-9 15,0 0-1-15,0 0-35 16,0 0-33-16,0 5-13 16,0-5-31-16,11 2-6 0,24-2-8 15,25 3 44-15,19 1-24 16,7 2-8-16,1 6-13 15,-12 7 3-15,-14 2-4 16,-17 6-2-16,-21 2 2 16,-10 7-2-16,-13 4 2 15,-7 6 6-15,-25 2-1 16,-12-2 0-16,-4-1-2 16,-3-2 0-16,-1-6 6 15,3-5-7-15,0-6 0 16,7-8-2-16,8-6-2 15,14-7-22-15,15-5-31 16,5-10-36-16,20-20-265 16,22-10-340-16</inkml:trace>
  <inkml:trace contextRef="#ctx0" brushRef="#br0" timeOffset="71275.39">12527 11969 813 0,'0'0'68'16,"0"0"-29"-16,0 0 57 16,-92-14-28-16,66 19-20 15,1 19-19-15,-2 10-18 16,4 9 2-16,3 5 4 16,4 1-3-16,7 2-1 15,6 1-3-15,3-3-2 0,4-1-5 16,20-6-6-16,12-6 3 15,13-7-35-15,15-9-73 16,2-10-271-16</inkml:trace>
  <inkml:trace contextRef="#ctx0" brushRef="#br0" timeOffset="71470.42">12744 12293 976 0,'0'0'247'0,"0"0"-240"15,-102-31-2-15,92 26 29 0,7 2-20 16,3 0-14-16,0-1-7 16,24 3-34-16,11-4-122 15,9-3-243-15</inkml:trace>
  <inkml:trace contextRef="#ctx0" brushRef="#br0" timeOffset="72034.48">13149 12085 176 0,'0'0'977'0,"0"0"-976"15,-89-6 7-15,64 14 25 16,0 12 4-16,5 7-17 16,8 6-10-16,6 1-7 15,6 0-1-15,2-2-4 16,23-6 1-16,11-7-5 16,11-9-10-16,8-10 0 15,-1 0-9-15,-8-12 15 16,-10-9-12-16,-12-3 14 15,-8-3 8-15,-8-1 4 16,-7 5 0-16,-1 3 1 16,0 5 4-16,-10 10 6 0,-3 4-14 15,5 1-1-15,3 0 0 16,4 11 0-16,1 8 0 16,0 6 2-16,0 2 0 15,6 5 9-15,5 1-2 16,3 1-1-16,0 2 11 15,2 3-16-15,-2 0 8 16,0 4-7-16,-3 1 4 16,-2-1 1-16,-4 1-7 15,-5 0-2-15,0-6 1 16,-6-4-1-16,-17-6 2 16,-8-4-1-16,-8-7 4 15,-4-6-1-15,-5-8 4 0,5-3-3 16,4-9 3-16,13-19-8 15,12-10-10-15,14-16-62 16,6-11-123-16,27-10-573 16</inkml:trace>
  <inkml:trace contextRef="#ctx0" brushRef="#br0" timeOffset="72243">13757 12325 1244 0,'0'0'41'16,"0"0"-33"-16,0 0 21 16,0 0-4-16,0 0-25 15,0 0-1-15,-13-47-43 16,37 38-65-16,3 1-203 15</inkml:trace>
  <inkml:trace contextRef="#ctx0" brushRef="#br0" timeOffset="72634.25">14168 12094 1014 0,'0'0'44'16,"0"0"-42"-16,0 0 50 15,0 0 19-15,0 0-27 16,0 0-36-16,8 4-7 16,15 15 6-16,7 2 4 15,0 1-8-15,1 2-3 16,-2 1 3-16,-3 3-3 15,-1 1 5-15,-3 4-5 0,-3 0 1 16,-5 1-2 0,-3-3 1-16,-5 3-5 0,-6 0 5 15,0-2 0-15,-14-3-1 16,-16-2 1-16,-9-6 3 16,-4-5-3-16,-5-8-5 15,5-8-7-15,4 0-6 16,16-15-42-16,16-18-57 15,7-8-316-15</inkml:trace>
  <inkml:trace contextRef="#ctx0" brushRef="#br0" timeOffset="72859.02">14590 12211 1025 0,'0'0'30'15,"0"0"-16"-15,0 0 37 16,-83 36 16-16,62-4-22 16,6 6-15-16,3 6-13 15,6 3-16-15,6 0 1 16,0-1-2-16,3 0 0 16,16-6-39-16,5-7-38 15,4-13-73-15,2-13-226 16</inkml:trace>
  <inkml:trace contextRef="#ctx0" brushRef="#br0" timeOffset="73082.25">14916 12455 1185 0,'0'0'32'0,"0"0"-26"16,0 0 6-16,0 0 3 15,0 0-15-15,0 0-10 16,5-7-35-16,21 7-127 16,4-4-305-16</inkml:trace>
  <inkml:trace contextRef="#ctx0" brushRef="#br0" timeOffset="73585.25">15251 12288 1029 0,'0'0'66'15,"0"0"-53"-15,0 0 43 16,0 0-8-16,-87 29-11 15,70 1-21-15,7 3-3 0,6 3-9 16,4-5-2 0,9-1-2-16,19-7-15 0,13-11-2 15,9-8-5-15,5-4-17 16,-7-5-14-16,-7-15 15 16,-9-6 33-16,-9-1 2 15,-4-5 3-15,-7 1 0 16,-5 4 7-16,-7 6 10 15,0 6 2-15,0 8 21 16,-10 5-30-16,3 2-6 16,1 0-4-16,3 16 2 15,3 4 1-15,0 2 1 16,0 5 9-16,6 2 0 16,3 4-5-16,2 4-2 15,-3 6 1-15,-2 3-3 0,-3-1-4 16,-1 2 0-16,-2-3 0 15,0-3 0 1,-10 3 0-16,-10-3 0 0,-10 0 0 16,-11-3 6-16,-15-4-3 15,-11-5 4-15,-14-9-7 16,-7-11-6-16,-4-9-33 16,-2-2-94-16,9-29-524 15</inkml:trace>
  <inkml:trace contextRef="#ctx0" brushRef="#br0" timeOffset="77017.83">13601 12291 389 0,'0'0'306'0,"0"0"-229"16,0 0-2-16,0 0 28 16,0 0-11-16,0 0-29 0,-3 0-28 15,3 2-5-15,9 1-7 16,18-3 0-16,15 3 38 15,12-3-27 1,5 0-13-16,3 0-17 0,-7 0-1 16,-6 0 0-16,-10 0 2 15,-13 0-5-15,-10 0 0 16,-9 0-1-16,-7 0-2 16,0 0-1-16,0 0 1 15,0 0 3-15,0 0-10 16,0 0-24-16,-2 0-41 15,-8 0-50-15,1 0-210 16,-2-13-297-16</inkml:trace>
  <inkml:trace contextRef="#ctx0" brushRef="#br0" timeOffset="77591.73">13841 12076 369 0,'0'0'432'0,"0"0"-380"16,0 0 24-16,0 0 34 15,0 0-28-15,0 0-41 16,-20-11-23-16,15 18-11 16,-1 13-3-16,-5 9 24 15,1 5-3-15,3 4-10 0,1 4 6 16,-2 1-5-16,1 1-3 15,1-2 8-15,0-4-11 16,4-2-4-16,2-7-2 16,0-7-1-16,0-5-2 15,0-7 1-15,0-5-2 16,0-5 1-16,0 0 1 16,0 0 7-16,0-15 4 15,3-10-6-15,2-9-7 16,-2-5-6-16,-1-5 2 15,-1-4-12-15,2-1-7 16,0 8-1-16,-2 9 14 0,1 10 10 16,-1 8 7-1,-1 4-7-15,0 3 0 0,0 3 4 16,0 1 2-16,0 3 2 16,0 0-1-16,0 0-6 15,0 0-1-15,0 17-2 16,-4 8 2-16,-6 8 9 15,2 4-3-15,2 0-1 16,0 2 5-16,0-2 1 16,2 1-3-16,1-5-2 15,1-1-6-15,-1 1 0 16,0 0-1-16,0 1-31 16,-3-5-80-16,3-5-289 15</inkml:trace>
  <inkml:trace contextRef="#ctx0" brushRef="#br0" timeOffset="78137.6">15873 12557 725 0,'0'0'318'0,"0"0"-296"0,0 0 10 15,0 0 39-15,0 0-3 16,0 0-23-16,8 10-27 16,15-1-5-16,13 2 10 15,9-2-16-15,4-4-1 16,6 1-6-16,5-3-46 15,0-1-53-15,-5-2-177 16,-12 0-565-16</inkml:trace>
  <inkml:trace contextRef="#ctx0" brushRef="#br0" timeOffset="78325.95">15956 12679 1103 0,'0'0'42'0,"0"0"-41"16,0 0 8-16,0 0 38 15,0 0-7-15,84 0-40 16,-19 0-26-16,3-5-130 16,-6-7-406-16</inkml:trace>
  <inkml:trace contextRef="#ctx0" brushRef="#br0" timeOffset="79217.78">16726 12266 446 0,'0'0'159'0,"0"0"-111"16,0 0 59-16,0 0 28 16,0 0-32-16,0 0-17 0,6-5-27 15,-3 2-28-15,-1 0-12 16,-1 2 13-16,1-2-8 16,2 2-4-16,-1-2 4 15,0 2-16-15,1 1-3 16,4 0 0-16,4 0-4 15,4 0-1-15,10 0 3 16,5 9-2-16,8 7 1 16,7 6 0-16,3 2-2 15,-1 3-2-15,-8 1 1 16,-7 2-1-16,-11-1 2 16,-7 5-3-16,-6 2 3 0,-6 3 2 15,-1 4-2 1,-2 0 0-16,0-3 4 0,-5-4-3 15,-12-3-1-15,-6-8 0 16,-9-5-5-16,-6-8 2 16,-5-5-8-16,-3-7 8 15,2 0-12-15,8 0-7 16,9-17-3-16,16-5-35 16,11-5-67-16,7-5-232 15</inkml:trace>
  <inkml:trace contextRef="#ctx0" brushRef="#br0" timeOffset="79486.31">17281 12406 779 0,'0'0'64'15,"0"0"-10"-15,0 0 58 16,0 0-58-16,0 0-16 15,0 0-6-15,-73 35 2 16,49-1-8-16,2 5 8 16,2 6-4-16,2 4-15 15,6 0 0-15,2-2 0 16,4-5-12-16,6-2 0 0,0-4-3 16,19-4-26-1,14-7-61-15,12-8-69 0,6-12-317 16</inkml:trace>
  <inkml:trace contextRef="#ctx0" brushRef="#br0" timeOffset="79674.77">17466 12609 876 0,'0'0'233'0,"0"0"-215"0,0 0 25 15,0 0 10 1,0 0-37-16,0 0-16 0,-13-28-13 16,32 28-57-16,0 0-95 15,5 0-289-15</inkml:trace>
  <inkml:trace contextRef="#ctx0" brushRef="#br0" timeOffset="80253.42">17837 12383 936 0,'0'0'54'0,"0"0"-28"0,0 0 44 15,0 0-5-15,0 0-12 16,-92 2-21-16,77 25-25 15,6 8 1 1,3 5-1-16,6 2-5 0,0-3 3 16,6-3-5-16,18-10-5 15,6-9 1-15,8-8-16 16,4-9-6-16,0-2-4 16,-6-22-7-16,-6-5 15 15,-9-6 20-15,-4-1-2 16,-6 1-2-16,-4 2 5 15,-7 12 1-15,0 5 7 0,0 8 9 16,0 5-1 0,0 3-10-16,0 0-3 0,0 8 0 15,-1 11 5-15,-2 4 12 16,3 7 1-16,0 5-1 16,3 4-1-16,3 6-7 15,-2 2 4-15,1 2-6 16,-2 0-4-16,-3 0-2 15,0-1-3-15,0 2 2 16,-14-2-1-16,-3-1 1 16,-4-4-2-16,-3-4 0 15,-5-3 3-15,-5-4 5 16,-8-6 10-16,-3-9-4 16,-4-11 9-16,3-6-6 15,0-8-11-15,5-21 4 0,10-10-10 16,15-11-22-16,16-6-77 15,24-8-168-15</inkml:trace>
  <inkml:trace contextRef="#ctx0" brushRef="#br0" timeOffset="82838.62">12671 5629 962 0,'0'0'75'0,"0"0"-75"0,0 0 24 16,0 0 9-16,0 0 5 15,0 0-4-15,102-25-14 16,-36 25-1-16,1 0-16 15,-4 0 9-15,-5 0 0 16,-7 8 7-16,-8 3-7 16,-4 5-7-16,-8 2 0 15,-7 5-5-15,-5 7 1 16,-8 6 4-16,-5 6 8 16,-6 5-2-16,0 2 4 15,-12 3-8-15,-15-4-4 16,-9-3-1-16,-7-4 0 15,-6-7 2-15,-2-6-4 0,3-6 0 16,1-7 0-16,3-8 2 16,4-7-2-16,10-2-1 15,11-20-26-15,13-12-27 16,6-9-60-16,16-14-189 16,20-10-454-16</inkml:trace>
  <inkml:trace contextRef="#ctx0" brushRef="#br0" timeOffset="83124.39">13495 5589 243 0,'0'0'707'0,"0"0"-684"15,0 0 8-15,0 0 55 16,0 0-22-16,-80 9-4 15,50 13-20-15,3 7-13 16,0 10-7-16,4 8-9 16,4 7 5-16,8 2 2 15,8 2 5-15,3-5-8 16,3-6-15-16,18-4 0 16,7-7 0-16,11-5 0 15,13-11-39-15,12-8-54 16,5-12-168-16,-4-4-673 15</inkml:trace>
  <inkml:trace contextRef="#ctx0" brushRef="#br0" timeOffset="83347.78">13890 5833 1149 0,'0'0'189'0,"0"0"-188"16,0 0 14-16,-91-49 41 15,81 44-18-15,7 1-23 16,3 4-15-16,0 0-15 0,0 0-61 16,23-1-42-16,8-3-99 15,6-8-520-15</inkml:trace>
  <inkml:trace contextRef="#ctx0" brushRef="#br0" timeOffset="83957.76">14232 5564 1086 0,'0'0'90'0,"0"0"-81"16,0 0 3-16,0 0 46 16,0 0-15-16,-82-2-23 15,70 28-10-15,2 6-7 16,7 2-3-16,3 3 6 16,0-1-5-16,22-3-1 15,10-7-5-15,12-10-10 16,7-9-2-16,6-7-19 15,-5-4-14-15,-9-15-7 16,-8-5 38-16,-12-6 19 16,-6 0 0-16,-7-1 0 15,-7 3 3-15,-3 5 10 0,0 7 16 16,0 8 25-16,0 5-19 16,0 1-20-16,0 2-12 15,0 0-3-15,0 0-1 16,0 9-1-16,0 11 2 15,0 1 11-15,3 4-7 16,7 5 5-16,-2 4-6 16,0 4-1-16,-1 7 3 15,2 1-4-15,-3 5 2 16,1 0-2-16,-1 0-1 16,-3 4 1-16,-3 2-1 15,0 1 1-15,-4-3 2 16,-18-5-3-16,-7-9 19 15,-10-6 2-15,-6-7 10 0,-5-11-10 16,-2-9 4 0,-1-8-12-16,3 0-7 0,1-21-6 15,8-11-28-15,16-10-44 16,13-13-69-16,12-18-444 16</inkml:trace>
  <inkml:trace contextRef="#ctx0" brushRef="#br0" timeOffset="105319.46">18190 3367 614 0,'0'0'85'0,"0"0"-71"15,0 0-11-15,0 0 34 16,0 0 37-16,0 0-9 16,0 0-23-16,0 0-35 0,-8 39 1 15,0-11 52-15,1 2-27 16,0 4-21-1,2 2 7-15,1 5 16 0,1 0-17 16,0 2 3-16,1 2 4 16,2-2-13-16,-3 1-6 15,0 0 2-15,0-1-3 16,2 2-3-16,-1-1 2 16,1 5 2-16,-1-3-4 15,1 1 1-15,-1-2 1 16,-1 0 2-16,2 0-6 15,-2-1 2-15,1 0 1 16,-2-1 2-16,-2-1 4 16,3-1-8-16,0-3-1 15,2-1 2-15,1-3 3 0,0 6-5 16,0 4 0-16,0 4 0 16,0 2 1-16,0 3 3 15,0 0-4-15,0-2 0 16,0 2 4-16,-3 0-3 15,-4-1 1-15,3 0-2 16,1-2 0-16,3 0 5 16,0-2-2-16,0-1-3 15,14 3 0-15,0 0 0 16,1 1 0-16,0 0 2 16,-4 0-1-16,-4 0-1 15,-2-3 2-15,-5 5 1 16,0 1-3-16,0 4 1 0,0 2 0 15,0-1 2 1,0 1-3-16,0-5 0 0,0 1 1 16,0 0 2-16,3 4 1 15,5-1-4-15,-2-2 1 16,0 1 1-16,-1-7 0 16,-3 1-1-16,-2-3 0 15,0-2-1-15,0 4 5 16,0 1-3-16,0-3 0 15,0 2-1-15,0-2 1 16,0 1-2-16,0 3 0 16,0-1 1-16,0 4 2 0,0-2 2 15,0 1 3-15,-2 1 12 16,-3 0-19-16,5 3-1 16,0 2 0-16,0 1 3 15,0 1-2-15,0-3 0 16,0-2-1-16,0-2 1 15,0-1-2-15,0 0 2 16,0 0 1-16,4 1-2 16,-1-4 0-16,1 4 0 15,3 0 1-15,1 2-1 16,-2 2 1-16,1-3-1 16,-1-2 0-16,-1-4 0 0,-2 0 1 15,0 0-1 1,-2-3 0-16,1 0 2 15,-2-2-2-15,1-2 2 0,2-1-1 16,2-2 2-16,2-4 3 16,-1 3-6-16,-2-1 1 15,-1 0 2-15,-3 2-3 16,0 1 4-16,0-2-3 16,0-1-1-16,0 0 2 15,0-3-2-15,-4 3 0 16,1 0 2-16,1 1-2 15,1 1 4-15,1-1-7 16,0-1 4-16,0-1-1 16,0-1 3-16,0-4 1 15,0 1-7-15,-2 0 3 0,1 2 0 16,1 5 1-16,0 2 4 16,0 4-5-16,0 4 1 15,0-1-1-15,0 2 2 16,0-2 0-16,0-1 2 15,4-2-5-15,-1-5 2 16,2 2-1-16,-4-4 1 16,2-1 0-16,-3 0 1 15,2 0-1-15,0-3 0 16,-1 3 2-16,2 1 3 16,-3 4-4-16,2 4-2 15,-1 1 1-15,-1 0 2 0,0-3-1 16,0-3-1-16,0-4 2 15,0-5-2-15,0 0 1 16,-6-1 2-16,1 0-4 16,1 1 0-16,-1 1 1 15,2 2 4-15,-1-1-4 16,-2 3 1-16,0 0 0 16,2 4 0-16,-1 1 2 15,1 1-1-15,0 2-3 16,-1-4 2-16,2-1-2 15,0-2 1-15,0-2-1 16,0-5 0-16,1-2-1 16,2-4-1-16,0 0 2 0,0-1 0 15,0-2 0 1,0 2 0-16,0 3 1 0,0 0-2 16,3 3 1-16,0 2 0 15,0 2 4-15,0-2-4 16,0-2-2-16,1-1 2 15,-4 1 2-15,0-3-2 16,0-3-2-16,0-1 2 16,0-1 0-16,0-2 4 15,0 2-8-15,0-4 3 16,0 3 1-16,0-3 2 16,0 4-2-16,0 1 0 15,0 3-3-15,2 0 3 16,0 0 1-16,-1-2-1 15,1 0 3-15,-1-6-3 0,-1-1 0 16,2-4-3-16,-1-1 2 16,2 1 0-16,0 1-3 15,2 1 4-15,-2 3 0 16,1 1 1-16,-1 0-1 16,-2 3 1-16,1-1-2 15,2-3 1-15,-1-2-1 16,0-1 1-16,1-2 0 15,-1 0 3-15,1 0-3 16,0-1-3-16,-2 3 2 16,1 0 1-16,-2 0 1 15,1 0 0-15,1 0-1 0,0-2 0 16,0-1-1-16,0-2 1 16,1 1 0-16,-1-2 0 15,3-1 3-15,-3 4-8 16,2 0 6-16,-2 0-1 15,0 2 1-15,1 1 0 16,-1-2-2-16,3-1 1 16,-2-1-1-16,-1-4 1 15,2 3 0-15,-1-2 0 16,1-2 3-16,0 3-8 16,2-2 9-16,-3 1-7 15,1 4 3-15,-1 0 0 0,1 2 1 16,-2 1 0-1,0-2 0-15,1 1 0 0,-1-3-1 16,0 0 5-16,0 0-10 16,2-1 10-16,-2-1-9 15,1 0 4-15,1 1 0 16,-1 3 0-16,-3 2 2 16,1 3 2-16,-2-2-2 15,0-1-1-15,0-3-1 16,0-1 1-16,0-2-2 15,0 0 1-15,0-2 0 16,0-1 0-16,0 1 0 16,0 3 0-16,0 3 0 15,0 0 1-15,0 1 1 16,0 1-2-16,0-3 0 0,0-1 0 16,0-6 4-16,-2 3-4 15,2-4-1-15,0 0 1 16,0-1 0-16,0 0 1 15,0-3-1-15,0 1 0 16,0-1-2-16,0-2-10 16,0 0-16-16,0 0-3 15,-7-15-40-15,0-24-91 16,-6-26-292-16</inkml:trace>
  <inkml:trace contextRef="#ctx0" brushRef="#br0" timeOffset="108433.64">37 12937 599 0,'0'0'240'0,"0"0"-235"16,0 0-5-16,0 0-9 15,0 0 9-15,0 0 15 16,0 0-11-16,115 7 7 16,-42-6 25-16,27 4-6 15,19-1-3-15,14 7 9 16,13 0-19-16,-3 3-4 15,-4 0-6-15,4 2 2 16,3-2-1-16,1-2 16 16,7 1-12-16,12 1 3 15,7 0-10-15,9-2-4 16,3-1 0-16,-3 0-1 0,0 2 3 16,3-1-3-16,-3 1 4 15,6 4 1-15,3 0-5 16,1 2 3-16,1-1-4 15,-5 1 2-15,-5 0-1 16,-7 0 3-16,-6-4-2 16,-4-3 0-16,-1-1-1 15,-4-3 0-15,-1 2 0 16,-2-4 0-16,0 3 1 16,-1-1 3-16,-2 1-1 15,0 3 0-15,-1 0 6 16,-1 2-8-16,-2-1 1 15,-5 1-2-15,3 1 1 16,-7-4 0-16,0-1-1 0,-1 0 0 16,-3 0-6-16,0-1 4 15,0 0 4-15,0-3-2 16,-5-1 0-16,3 2 0 16,-3-2 2-16,-1 3-2 15,4-2 0-15,-2 2-1 16,2-1-2-16,1 0 4 15,2 2-2-15,-3-3-5 16,4 2 6-16,0-1-10 0,0-3 7 16,5 1-3-1,-2-2 4-15,2-1 2 0,-3 1 2 16,2 0-2-16,-1 0 1 16,1 0-1-16,2 2 0 15,-2 2 2-15,9 0-2 16,2-1-1-16,3 0 1 15,7-1 0-15,0-2-2 16,3-1 1-16,-2-2 0 16,-3 0 1-16,2 0 1 15,-6 0-1-15,4 0-1 16,-2 0 1-16,-3 0 8 16,3 2-2-16,-1 2-4 15,1 0-2-15,3 3-2 16,0-4 1-16,2 1 0 0,-1-1 1 15,-5-1 0-15,-1 0 2 16,-8 1-2-16,-2 0 5 16,-4 0-5-16,-4 0 0 15,1 0 2-15,1 2 6 16,-1 1-8-16,-3 2 3 16,-1 4-1-16,-6 0-2 15,-2 3-2-15,-8-3-2 16,-3 0 4-16,-2-2 3 15,-6-2-3-15,-3-2-2 16,-5-3 2-16,-9-1 6 16,-3-2-6-16,-2 0 0 0,1 2 7 15,-1 2-5-15,0 2-4 16,-1 4-4-16,-4 2 6 16,0 1 2-16,-4-4-2 15,-7 2 1-15,-8-5-2 16,-7-4 1-16,-9-2-1 15,-9 0 1-15,-7 0 8 16,-2-2-2-16,-2-4-6 16,1 1 13-16,1 2-10 15,0 0-6-15,-2 3 6 16,-3 0-6-16,-2-3 4 16,-4 1-1-16,-3-2 0 15,-4-1 3-15,-3 2-1 0,-4 0 16 16,-3 1 5-1,0 0-10-15,-3 1 0 0,1 1-8 16,2-2-3-16,0 0-2 16,5 0-1-16,-2 1 0 15,0 0 1-15,-2 0 0 16,1-1 0-16,2 1 2 16,0-3-2-16,7 1 0 15,4 1 1-15,9 1-3 16,5-2 1-16,6 2-1 15,1-1 2-15,-2 2-3 16,-10 0 1-16,-6 0 4 0,-8 0-1 16,-9 0-1-1,-4 0-1-15,0 0-3 0,0 0-10 16,0 0 10-16,0 0 2 16,0 0-2-16,0 0 4 15,0 0 6-15,0 0-6 16,0 0-2-16,0 0 2 15,0 0 0-15,0 0 0 16,0 0 3-16,0 0-5 16,0 0 4-16,0 0-4 15,0 0-57-15,0 0-200 16</inkml:trace>
  <inkml:trace contextRef="#ctx0" brushRef="#br0" timeOffset="109406.57">1303 13737 738 0,'0'0'181'16,"0"0"-110"-16,0 0-4 0,-33-72 22 15,29 61-25 1,2 5 6-16,2 4-25 0,0 2-2 16,0 0-27-16,0 0-16 15,0 21 0-15,5 16 0 16,10 14 8-16,7 13 5 16,-1 5-7-16,4 3-3 15,-2-2 0-15,4 0-3 16,-5-5 0-16,3-5-14 15,-5-10-11-15,2-9-59 16,-4-10-57-16,-1-14-139 16,-6-17-158-16</inkml:trace>
  <inkml:trace contextRef="#ctx0" brushRef="#br0" timeOffset="109753.74">1275 13671 963 0,'0'0'55'16,"0"0"-46"-16,0 0 8 15,0 0 14-15,0 0-22 16,0 0 11-16,100 84 44 16,-40-26-24-16,2 5-18 15,-2-3-17-15,-5-9 0 0,-3-8-3 16,-7-14-1-1,-8-9 1-15,-10-8-2 0,-6-7 2 16,-10-5 1-16,-1-9 9 16,-3-24 26-16,-2-15-12 15,-5-17-19-15,0-13-6 16,0-5 4-16,-11 7-3 16,0 15-2-16,3 16-7 15,5 18-14-15,3 10-9 16,0 8-60-16,6 9-114 15,12 0-296-15</inkml:trace>
  <inkml:trace contextRef="#ctx0" brushRef="#br0" timeOffset="110069.16">2149 13808 1065 0,'0'0'38'15,"0"0"-33"-15,-109 46 44 16,56-20 13-16,3 8-21 16,-2 0-11-16,19 2-18 15,11 1-1-15,14-2-9 16,8-7 1-16,21-4-6 16,18-7 3-16,10-13-7 15,7-4 4-15,-3-7-6 16,-7-15 3-16,-13-7 3 0,-13-5 3 15,-12-2 2-15,-8-5-2 16,0 2-4-16,-17 6 1 16,0 8-24-16,1 12-3 15,5 7-51-15,10 3-123 16,1 1-241-16</inkml:trace>
  <inkml:trace contextRef="#ctx0" brushRef="#br0" timeOffset="110420.57">2552 13501 764 0,'0'0'88'0,"0"0"-49"15,0 0 93-15,0 0-34 16,0 0-43-16,0 0-21 16,-6-17-15-16,6 24-10 15,0 19-3-15,4 11 54 16,4 7-25-16,-5 11-22 16,-2 5 12-16,1 6-10 15,2 2-5-15,-1-1 1 16,3-6-7-16,2-6-4 15,-1-4-3-15,0-7-5 0,1-6-22 16,-2-6-36-16,0-9-35 16,0-10-74-16,-2-10-285 15</inkml:trace>
  <inkml:trace contextRef="#ctx0" brushRef="#br0" timeOffset="110628.28">2389 13866 1118 0,'0'0'65'16,"0"0"-60"-16,0 0 20 0,0 0 30 16,0 0-32-16,100-5-8 15,-25 5-2-15,13 0-13 16,6 0-39-16,-5-6-156 15,-10-2-429-15</inkml:trace>
  <inkml:trace contextRef="#ctx0" brushRef="#br0" timeOffset="161954.96">3869 15243 782 0,'0'0'74'0,"0"0"-40"15,0 0 47-15,0 0-15 16,0 0 2-16,0 0-9 16,0 0-30-16,0 0-20 15,0 2-9-15,0 28 0 16,0 15 6-16,0 7 13 16,0 9-3-16,0 8 3 15,0 6-2-15,0 4 8 16,0 1 5-16,0 3-24 15,0 2 5-15,0-1-4 16,0-7-4-16,0-11-3 16,4-15 0-16,1-11 0 15,-4-10 0-15,-1-8-6 16,0-8-37-16,0-4-57 0,0-8-75 16,-1-2-236-16</inkml:trace>
  <inkml:trace contextRef="#ctx0" brushRef="#br0" timeOffset="164281.04">3863 15383 174 0,'0'0'136'0,"0"0"-122"15,0 0 15-15,0 0 57 16,0 0 28-16,0 0 14 15,0 3-8-15,0-3-19 16,0 0-35-16,0 0 10 0,0 0-19 16,0-3-5-16,0-11-24 15,0-4-14-15,3-8-13 16,0-3 0-16,-3-5 9 16,4-5-6-16,-4-1-2 15,0 3-1-15,0 7 4 16,0 2-5-16,0 10 5 15,0 2-1-15,0 3-4 16,0 1 2-16,0 3 2 16,0 1-4-16,0 0 2 15,0-1-1-15,0 1-1 16,0-2 0-16,0 2 0 16,0 0 1-16,0 0-2 0,0 2 2 15,0 2 0 1,0 2 0-16,0-1-1 0,0 1-3 15,0-5 0-15,0 3 6 16,0-2-2-16,0 0 1 16,0 1-2-16,0 2 0 15,0 0 2-15,0 3 1 16,0 0-2-16,0 0 2 16,0 0-2-16,0 0-1 15,0 0 0-15,0 0-8 16,0 0 7-16,6 0-9 15,12 0 10-15,14-1 0 16,14-1 0-16,7 0 0 16,5-1 4-16,2 3-2 15,-3 0-1-15,1 0 0 0,0 0 0 16,-1 2 2-16,-5 2-1 16,2 0-1-16,-6 0-2 15,-1 1 0-15,1 3-1 16,6-3-2-16,2-1 4 15,4 2 6-15,1 0-6 16,-1-1-1-16,-5 0-3 16,-4-1 2-16,-5 2 2 15,-1-2 0-15,-2-1 1 16,-3 3 2-16,3-2-3 16,-1 3 0-16,-1 0 1 15,-3 0-1-15,-8-2 3 0,-3 1-1 16,-6-2-2-16,-5 1 0 15,-5 0-2-15,-2-3 3 16,-2 0-2-16,-1 1 1 16,2-1 0-16,-2 1 0 15,-2 0 0-15,3 1 0 16,1 1-1-16,-2 4-2 16,3 1 1-16,4 1 0 15,-4 0 2-15,0-1-1 16,3-1 1-16,-3 2 0 15,-1-2 1-15,0 2 0 16,1 0-1-16,-1 3 0 16,7 3 0-16,-5 1-4 0,1 2 3 15,-1 1-1 1,2 0 2-16,-1-1 1 16,-3 0-1-16,-2-2 0 0,-1-1 1 15,1-2-1-15,0 2 0 16,1 0 0-16,-2 1 4 15,1 0-4-15,-2 1 0 16,1 4-1-16,-2 0 1 16,1-2 4-16,-1 1-4 15,0 2 4-15,-3-1-2 16,3 1-1-16,-3-2-2 16,0 3 2-16,0-3 1 0,0 3 5 15,0-4-4-15,-3 4-1 16,-6-4 1-16,2 0 2 15,-2 0-5 1,0 0 5-16,-3 1 3 0,4 1 0 16,-4 1-4-16,-1 1-1 15,-2-3 6-15,-1 3-4 16,-1-1-1-16,-4 2 0 16,-2-1 5-16,-3-1-4 15,1-2 2-15,1-3 3 16,0-1-7-16,6-2 4 15,2-2-2-15,-2 0-2 0,1 0 0 16,0-2 1 0,-3 0-3-16,1 2 2 0,-7-2 0 15,-3 2-3-15,-6-3 3 16,-2 2 2-16,-3-4-1 16,4-2-3-16,3 1-1 15,8-2 1-15,7-3-1 16,0 1 1-16,3 0 4 15,0-3-5-15,-1 2 1 16,-1-1 0-16,-5 1-1 16,1-1 2-16,-6 1 0 15,0-1 0-15,-4-2 1 16,3 0-3-16,-1 0 1 16,1 0 0-16,4 0 0 15,2 0-1-15,2-2 1 0,-2-1 4 16,0 0-5-16,-5 1 0 15,-3 2-2-15,-1 0 2 16,-2 0 0-16,-1 0 2 16,1 0-2-16,0 0 0 15,0 0 0-15,2 0-1 16,-2 0 0-16,3-1 1 16,5-3 0-16,-2 0 1 15,2-1 2-15,-2 2-3 16,3-2-1-16,-5 1 1 0,1-1 1 15,0 2 2 1,-2 0-1-16,2-1-2 0,-1 1 1 16,4-1 1-16,3 1-2 15,-1 0 1 1,2 1-1-16,-1 1 6 0,4 0-6 16,-1 1 0-16,4 0 0 15,1-2 0-15,4 1 2 16,0-1-2-16,2 0-1 15,2-1 1-15,3-2-21 16,-3 1-43-16,-1-6-77 16,4-4-291-16</inkml:trace>
  <inkml:trace contextRef="#ctx0" brushRef="#br0" timeOffset="166358.23">2604 15519 92 0,'0'0'274'0,"0"0"-220"16,0 0 31-16,0 0 18 15,0 0 14-15,0 0-22 16,0 0-34-16,-5 0-47 16,8 0-13-16,8 3 33 15,11 3 8-15,2-1 3 16,9 1-14-16,1 0-11 15,2 2 4-15,0 1-11 16,0 0 2-16,1-1 5 16,-6 1-13-16,2-2 4 15,0-1-3-15,-2 1-1 16,-1-3 0-16,0 0-3 16,-2 0-1-16,5-1-1 15,0 2 1-15,1-1 3 0,2 1-5 16,-3 1 1-16,-6 0 0 15,-2-1-2 1,-6-1 5-16,-5 0-2 0,-2-1 1 16,-2-2-2-16,-2 2 0 15,-1-2-2-15,3 0 1 16,-2 1-1-16,1-1 4 16,3-1 0-16,-2 2-2 15,4-2 1-15,-1 2-2 16,-4-2 0-16,-3 1 4 15,-3-1-5-15,-1 1 3 16,-2-1 0-16,0 0-3 0,0 1 0 16,0-1 3-1,0 0 3-15,0 0 1 0,0 0-3 16,0 0 0-16,0 0-1 16,0 0-3-16,0 0 1 15,0 0 1-15,0 0-4 16,0 0 0-16,0 0-2 15,0 0 2-15,0 0 0 16,0 0 2-16,0 0 6 16,0 0-4-16,0 0 6 15,0 0-3-15,0 0-4 16,0 0 4-16,-2 0 2 16,-1-3 4-16,-3-10-10 15,0-4 3-15,-3-5-3 16,-1 1-1-16,1-5 0 0,0 4 2 15,-3 2 0-15,6 2 2 16,0 3-4-16,1 3-4 16,1 1 4-16,-2 3 0 15,2-2 7-15,-1 1-13 16,-1 2 6-16,6 1 0 16,-3 1 2-16,3 1-1 15,0 2-1-15,0 2 0 16,0 0 0-16,0 0-1 15,0 0 0-15,0 0 0 0,0 0-3 16,0 0 2-16,0 0 2 16,0 0-8-16,0 0 2 15,0 0 5-15,8 0-1 16,11 0 2-16,12 0 1 16,5 0 2-16,6 0 0 15,1 2 1-15,-1 0-4 16,1 2 0-16,0-1-2 15,-4 0 7-15,-3-2-2 16,-6 2-2-16,-2 0 0 16,-10 0-1-16,0-2 1 15,-2 2-2-15,2-3 2 16,0 3-1-16,0-1 0 16,-1 0 0-16,-1 1 1 15,-1-1-1-15,4 1-3 0,-1-1 3 16,-3 0 2-1,1-1-1-15,-7-1-1 0,-1 2 0 16,-7-2 0-16,-1 0 1 16,0 0-1-16,0 0-4 15,0 0-1-15,0 0-7 16,0 0 9-16,0 0-2 16,0 0-20-16,0 4-39 15,-3 2-90-15,-6-2-142 16,-10-1-180-16</inkml:trace>
  <inkml:trace contextRef="#ctx0" brushRef="#br0" timeOffset="167122.84">3426 15633 81 0,'0'0'131'0,"0"0"-32"16,0 0-27-16,0 0-6 15,0 0 3-15,0 0-26 16,0 0-11-16,0 0-5 15,0 9 26-15,-2 7 3 0,1 2 8 16,-1 4-23-16,-1 5-7 16,-4 2-2-16,-2 3-13 15,1 1-3-15,-2 0 1 16,3-1-6-16,1 0 0 16,1-7-1-16,5-4 9 15,0-5-2-15,0-6-11 16,0-6-6-16,0-4 3 15,0 0-3-15,0 0 5 16,0 0 5-16,5 0 17 16,7-9 13-16,4-2-20 15,5 2-9-15,0 1-10 16,4 3-2-16,5-3 3 16,3 4-2-16,3-1 3 15,2 0-3-15,-5 2 5 16,0-2-5-16,-5 4 3 15,-7-1-3-15,-6 1 0 0,-3-1 2 16,-5 2 1-16,-4-1-3 16,-3 1 0-16,0 0-6 15,0 0 5-15,0 0 1 16,0 0 2-16,0 0-2 16,2 0-3-16,4 0 0 15,3 0 2-15,4 0-1 16,-4 0-25-16,-7 0-65 15,-2-5-349-15</inkml:trace>
  <inkml:trace contextRef="#ctx0" brushRef="#br0" timeOffset="167799.55">2113 15312 371 0,'0'0'342'0,"0"0"-259"16,0 0-47-16,0 0 5 15,0 0 12-15,0 0-40 16,23 0 11-16,-1 8-8 15,9 5 3-15,4 3-3 16,-1 1 3-16,3 0-2 16,-6 7-11-16,-2-2-1 15,-7 3-1-15,-4 2-4 16,-7 1 0-16,-7 3-4 16,-4 0-1-16,0 2 4 15,-12-3 1-15,-18 2 5 16,-7-3 9-16,-8-6-9 0,2-3-4 15,0-6-1-15,10-5 5 16,15-5-5 0,10-4-13-16,8 0-52 0,8-21-138 15,19-11-601-15</inkml:trace>
  <inkml:trace contextRef="#ctx0" brushRef="#br0" timeOffset="168077.72">2583 15430 612 0,'0'0'106'0,"0"0"-98"16,0 0 30-16,0 0 68 16,-85-4-30-16,64 14-19 15,0 5-26-15,2 7-17 16,-2 2 15-16,0 3 25 15,5 5-17-15,4 2-16 16,4 5-1-16,5 3 2 16,3 2-6-16,0-4-9 15,8-2-7-15,17-3 0 16,12-1-17-16,17-10-121 16,7-13-342-16</inkml:trace>
  <inkml:trace contextRef="#ctx0" brushRef="#br0" timeOffset="169733.84">5787 15583 414 0,'0'0'59'15,"0"0"-27"-15,0 0 45 0,0 0 5 16,0 0-18-1,0 0-33-15,24 5-2 0,6-3 28 16,11 1 26-16,14-2-30 16,8-1-37-16,9 0-4 15,4 0-4-15,0 0-4 16,6 0 5-16,-3 0-9 16,0 0 9-16,-7 0-7 15,-8 0 1-15,-6 0-2 16,-10 0-1-16,-6 0 0 0,-8 0 5 15,-3 0-5 1,-5 0 3-16,-7 0 1 0,-7 0-4 16,0 0 1-1,-6-1 0-15,-3 1 1 0,-3 0-2 16,0 0 3-16,0 0-3 16,0 0 0-16,3 0-4 15,1 0 4-15,1 0 3 16,0 0-2-16,-2 0-1 15,-1 0-1-15,-2 0 1 16,3 0 0-16,0 0 1 16,0 0-1-16,3 0 2 15,3 0-2-15,-3 0 0 16,4 0 1-16,5 0 0 16,2 0-1-16,5 0 1 0,5 0 0 15,-6 0 1-15,3 0-2 16,-7 0 0-16,-4 0 5 15,-3 0-4-15,-7 0-1 16,0 0 0-16,-3 0-3 16,0 0 3-16,0 0 0 15,0 0 14-15,0 0-7 16,0 0 9-16,0 0-8 16,0 0-7-16,0 0-1 15,0 0-3-15,0 0-56 16,0 0-261-16</inkml:trace>
  <inkml:trace contextRef="#ctx0" brushRef="#br0" timeOffset="170581.19">6603 15062 103 0,'0'0'199'0,"0"0"-132"16,0 0 14-16,0 0 45 15,0 0 14-15,0 0-32 16,0-3-32-16,1 3-62 16,16 0-8-16,8 0 33 15,5 2-28-15,3 8 5 16,-2 5-13-16,-1 2 1 16,-3 0-3-16,-5 3-1 15,-5 2 0-15,-7 3-5 16,-6 1 2-16,-4 2-2 15,0 0 5-15,-14 1 0 16,-10-4 7-16,-9-1-6 0,2-5 1 16,-4-2 3-16,1-3 1 15,9-6-6-15,5-4 0 16,13-4-41-16,7 0-140 16,4-2-10-16</inkml:trace>
  <inkml:trace contextRef="#ctx0" brushRef="#br0" timeOffset="170852.17">6943 15158 602 0,'0'0'90'15,"0"0"-71"-15,0 0 86 0,0 0 0 16,0 0-47-16,0 0-29 15,-87 4-12-15,74 21-11 16,-2 4 8-16,6 7 1 16,2 0-11-16,4-1 0 15,3-3 2-15,0-1-6 16,16-8 0-16,14-2-16 16,9-7 0-16,10-5-68 15,7-7-183-15,0-2-195 16</inkml:trace>
  <inkml:trace contextRef="#ctx0" brushRef="#br0" timeOffset="171067.95">7129 15248 142 0,'0'0'787'15,"0"0"-759"-15,0 0-26 16,0 0 40-16,0 0 12 16,0 0-37-16,-33-7-10 15,33 7-7-15,0 0-26 16,0 0-109-16,0 0-232 16</inkml:trace>
  <inkml:trace contextRef="#ctx0" brushRef="#br0" timeOffset="171576.5">7338 15088 428 0,'0'0'305'0,"0"0"-282"16,0 0-16-16,0 0 34 15,0 0 24-15,0 0-28 16,15-4-32-16,3 4 15 16,7 9-4-16,2 4-8 15,-3 1 2-15,-3 1-9 16,-2 3 0-16,-8-1 0 16,-7 3-2-16,-4 0-1 15,0 3 2-15,-4 1 2 0,-15-2 8 16,-1 1 2-1,-4-5-10-15,2-2 2 0,4-5 2 16,3-3-6-16,6-2 3 16,7-4-3-16,2-2-12 15,0 0-87-15,14 0-161 16,11-4-73-16</inkml:trace>
  <inkml:trace contextRef="#ctx0" brushRef="#br0" timeOffset="171826.62">7632 15187 463 0,'0'0'213'15,"0"0"-189"-15,0 0 103 16,0 0-29-16,0 0-46 16,-81-12 1-16,68 13-26 15,1 17-21-15,-6 8 15 16,3 4 6-16,-1 3-7 15,4 2-5-15,7-1-7 16,5 1-1-16,0-3-7 16,3-4-4-16,16-5 3 15,7-6-8-15,14-4-43 16,5-9-58-16,9-4-209 16,-2 0-140-16</inkml:trace>
  <inkml:trace contextRef="#ctx0" brushRef="#br0" timeOffset="172285.05">6776 14737 317 0,'0'0'67'0,"0"0"-34"16,0 0 30-16,0 0-3 15,0 0 10-15,0 0-13 16,40-10 2-16,8 10-16 16,16 0-9-16,10 0 17 15,4 0-19-15,3 0-22 16,-1 0-8-16,-4 0 1 16,-5 0 4-16,-15 2-6 15,-13 1 5-15,-16-1-3 0,-16 1 1 16,-7-3-4-16,-4 2 0 15,0-2-17-15,0 2-9 16,-9 6 2-16,-12 0-51 16,-7 5-258-16</inkml:trace>
  <inkml:trace contextRef="#ctx0" brushRef="#br0" timeOffset="172990.89">6928 15545 319 0,'0'0'38'16,"0"0"-33"-16,0 0 3 15,0 0 43-15,0 0 14 16,0 0-39-16,48 11 35 16,-8-8 52-16,15 0-5 0,15 0-48 15,12 1-34-15,9-2 34 16,5 0-56-16,-4-2 18 16,-2 0-11-16,-7 0-15 15,-11 0 12-15,-5 0-7 16,-10 0 5-16,-10 0-3 15,-8 0-2-15,-7 0 3 16,-9 0-2-16,-5 0-2 16,-10 0 7-16,-4 0 3 15,-2 0-6-15,-2 0 11 16,0 0 3-16,0 0-10 16,0 0-8-16,0 0-1 15,0 0 0-15,1 0 1 0,1-4-32 16,-2-6-150-16</inkml:trace>
  <inkml:trace contextRef="#ctx0" brushRef="#br0" timeOffset="180392.02">5839 15436 181 0,'0'0'155'16,"0"0"-126"-16,0 0-1 15,0 0 24-15,0 0 3 16,0 0-20-16,0 0-24 16,-37 19 18-16,31-1-2 15,-2 3 29-15,-2 3-3 16,1 1-18-16,3-1 7 15,0 0-12-15,3 0-2 0,0-2-5 16,3 0 1-16,0-2-1 16,0-4-23-16,9-3 0 15,3-3 0-15,4-3 4 16,1-3-2-16,4-4 18 16,-2 0-7-16,1 0-5 15,-3 0 0-15,-3-7 19 16,2-3-14-16,-5-4-3 15,-4-1-3-15,2-2 2 16,-6-3-6-16,0 0 3 16,0-2-2-16,0-3-4 15,-3 3 1-15,0-1-2 16,0 4 2-16,0-1-1 16,0 3 0-16,-6 2 0 0,-3 3 4 15,0 5 1-15,-1 0-4 16,-5 4-2-16,3 3-2 15,-3 0 1-15,0 0 2 16,1 0 2-16,1 4-2 16,1 6 3-16,-1 3-2 15,2 3-1-15,2 1-1 16,-1 2 1-16,1 2 3 16,3 1 2-16,0 1-3 15,0-3-1-15,5 1-1 16,1-1 0-16,0-6 0 15,0 2 0-15,7-5-1 16,11 1 0-16,3-4 1 0,4-2 1 16,5-1 1-16,0-5 1 15,1 0 3-15,-1 0 2 16,-2 0-7-16,-8-3 1 16,1-4 3-16,-5 0-1 15,-4-4-1-15,-1-2-2 16,-4-4 6-16,-3-4-5 15,-4-1-4-15,0-5 2 16,0-1-3-16,0 2-4 16,-1 3 7-16,-9 3-2 15,-1 3 0-15,0 5-2 16,-2 5 0-16,0 3 2 16,-5 1 2-16,-3 3-2 0,-2 0-1 15,0 0 2-15,-1 0 1 16,0 9 3-16,3 3-2 15,0 6-1-15,2 1 0 16,8 2 0-16,2 4-3 16,5 0 5-16,4 0-6 15,0 0 3-15,0-5 1 16,0-1 0-16,9-5-2 16,0-4 1-16,0-3-1 15,4-5-3-15,1-2 5 16,2 0 1-16,1-2 2 15,2-13-3-15,-3-3 6 0,-1-5-6 16,-4-3 2 0,-3-1-2-16,-3 2 0 0,-5 8-1 15,0 4-5-15,0 6 3 16,0 1-4-16,0 3 7 16,-5 2-2-16,-3 0-1 15,-3 1 3-15,-4 0-6 16,2 0-24-16,-4 0-94 15,1 4-114-15,2-1-157 16</inkml:trace>
  <inkml:trace contextRef="#ctx0" brushRef="#br0" timeOffset="185892.46">6661 16523 460 0,'0'0'196'15,"0"0"-170"-15,0 0 71 16,0 0 35-16,0 0-50 15,0 0-15-15,0 0-41 16,6-26-14-16,12 20-8 16,4 4 9-16,2-1-6 15,7 1-5-15,-1 2 13 0,0 0-5 16,3 0 2 0,-3 11-9-16,-4 2 0 0,-4 4-3 15,-3 5 0-15,-7 4 0 16,0 4 0-16,-8 5 0 15,-2 0-2-15,-2 2 2 16,0 0 1-16,-6-2 0 16,-12-4 6-16,1-3-1 15,-5-8-3-15,-2-3 3 16,-4-3-5-16,-3-6 5 16,-2-3-6-16,0-5 1 15,3 0 5-15,3-7-2 16,11-14-4-16,4-7-28 0,12-8-64 15,0-3-199 1,13 1-338-16</inkml:trace>
  <inkml:trace contextRef="#ctx0" brushRef="#br0" timeOffset="186226">7181 16500 348 0,'0'0'269'0,"0"0"-243"16,0 0 86-16,0 0 52 15,0 0-64-15,0 0-49 16,-8-9-28-16,-7 12-10 0,-8 11 1 16,1-2 11-16,2 8-2 15,3 1-1-15,0-1-9 16,2 7 7-16,3 3-13 15,1 2 7-15,0 4-5 16,8-2 1-16,3 0-7 16,0 0 0-16,0-5-6 15,6-4 3-15,15-4-7 16,7-4-2-16,8-4-28 16,12-7-64-16,12-6-141 15,1 0-259-15</inkml:trace>
  <inkml:trace contextRef="#ctx0" brushRef="#br0" timeOffset="192233.5">6794 16249 206 0,'0'0'172'0,"0"0"-129"16,0 0 12-16,0 0 54 0,0 0 16 16,0 0-33-16,0 0-48 15,0 0-20-15,0 0-1 16,0 0-7-16,0 0-1 16,0 0-5-16,0 0 2 15,0 0-12-15,3 0-1 16,12 0 1-16,10 3 34 15,8-1-6-15,4 3-17 16,-1-3-9-16,-5 1 4 16,-3 2-6-16,-2-1-2 15,-5-1 2-15,-2 0 8 16,-5-2-4-16,-4-1-3 0,-6 0 2 16,-4 0-3-16,0 0 0 15,0 0-1-15,0 0-12 16,-13 0 12-16,-11 0 1 15,-13 0 1-15,-6 0 1 16,-5 0-2-16,0 0 2 16,7 0-2-16,3 1 0 15,7-1 1-15,10 2-1 16,6-2 3-16,9 0-4 16,3 0 1-16,3 0 0 15,0 0 6-15,0 0-6 16,0 0-3-16,12 0-10 15,12 0 13-15,9 0 7 16,7-2-4-16,5 0-2 16,-5-1 6-16,-1 1-4 0,-5-1-3 15,-8 3 0-15,-9-1 0 16,-8 1 0-16,-7 0 1 16,-2 0 0-16,0-1-1 15,0 1-7-15,0 0-12 16,-14 0 17-16,-14 0 2 15,-11 0 2-15,-7 0-2 16,-6 0 0-16,4 2-4 16,5 1-3-16,4 2 6 15,8-3 0-15,7-2 0 16,12 2 1-16,4-2 1 16,7 0-1-16,1 0 9 0,0 0-9 15,0 0-3-15,0 0-4 16,12 0-9-16,10 0 14 15,11 0 4-15,12-2 4 16,12-5-5-16,-1 3 5 16,-1-2-6-16,-7 3 3 15,-9-1-2-15,-15 3-1 16,-6-1 0-16,-12 2 1 16,-6 0-1-16,0 0-6 15,0 0-18-15,-20 0 24 16,-17 0 4-16,-9 0-4 0,-11 0 0 15,2 0-3 1,3 2 3-16,11-1 0 0,10 2 4 16,13-3-4-16,9 0 0 15,9 1 0-15,0-1-2 16,0 0-1-16,21 0-18 16,15 0 21-16,13 0 8 15,9-5-4-15,2 1-3 16,-3-2 3-16,-7 0-2 15,-5 3-2-15,-11 1 0 16,-7-1 3-16,-12 1-3 16,-7 2 0-16,-5-1 3 15,-3 1 12-15,0-2 7 16,0 2 3-16,0 0-3 0,0 0-8 16,0 0 1-1,0 0 4-15,0-1-9 0,0 1-5 16,0 0 0-16,0 0 0 15,0 0 7-15,0 0-10 16,0 0 9-16,0 0-8 16,0 0 6-16,0 0 0 15,0 0-4-15,0 0-1 16,0 0-1-16,0 0 1 16,0 0-8-16,0 0-1 15,0 0-39-15,-9 0-199 16,-20 0-496-16</inkml:trace>
  <inkml:trace contextRef="#ctx0" brushRef="#br0" timeOffset="197760.81">9432 17391 128 0,'0'0'91'0,"0"0"-84"15,0 0 56-15,0 0 91 16,0 0-21-16,0 0-3 16,0 0-28-16,-6-11-28 15,6 11-17-15,0 0-5 16,0 0 0-16,0 0-7 15,0 0-13-15,0 0-24 16,11-1-8-16,4 1 0 0,10 0 23 16,5 0-18-16,3 0 1 15,0 0 4-15,0 0-9 16,-2 1 7-16,7 8-8 16,0 2 0-16,1 3 1 15,-2 5-1-15,-3 0 0 16,-4 5-5-16,-6 3 5 15,-5 2 0-15,-5 4-2 16,-7 0 0-16,-4 0-1 16,-3-4-1-16,-3 1-1 15,-18-4 5-15,-9-2 2 0,-7-7 2 16,-9-3-2 0,-2-4-1-16,-1-8 6 0,4-2-7 15,7 0-3-15,9-3-5 16,14-18-23-16,15-5-47 15,5-6-195-15,29-4-322 16</inkml:trace>
  <inkml:trace contextRef="#ctx0" brushRef="#br0" timeOffset="198000.84">10157 17444 865 0,'0'0'57'0,"0"0"-44"0,-98 25 41 16,64-4 8-16,-2 9-8 15,3 8-9-15,5 0-23 16,8 4 3-16,10-1-8 16,10 0-14-16,0-5-3 15,19-2-1-15,20-5-6 16,16-7-33-16,17-5-113 15,5-10-291-15</inkml:trace>
  <inkml:trace contextRef="#ctx0" brushRef="#br0" timeOffset="199606.04">10560 17614 638 0,'0'0'165'0,"0"0"-77"16,0 0 7-16,0 0-3 15,0 0-12-15,0 0-39 16,0 0-26-16,0 0-15 16,0 3 0-16,0 8 1 15,0 1-1-15,0-2 2 16,0-3 4-16,0-4-6 15,0-2-2-15,0-1 2 16,0 0 2-16,0 0 4 16,0 0-3-16,0 0-3 15,0 0 6-15,0 0-4 16,0 0-1-16,-2-3-1 0,-4-1-17 16,1-2-3-1,-1 3-34-15,3-2-102 0,1-1-252 16</inkml:trace>
  <inkml:trace contextRef="#ctx0" brushRef="#br0" timeOffset="200198.34">10861 17458 526 0,'0'0'57'16,"0"0"18"-16,0 0 111 0,0 0-62 15,0 0-50-15,0 0-19 16,-3-4-40-16,3 4-15 15,11 0 0-15,11 0 15 16,12 1 9-16,5 8-15 16,6-1 0-16,0 3 10 15,-2 4-19-15,-6 2 1 16,-4 4 2-16,-6 1-3 16,-9 5 2-16,-5 4-7 15,-8 1 10-15,-5 1-4 16,0-1 12-16,-18-4-10 15,-3 0 6-15,-6-4-6 0,-4-6-3 16,-2-5 0-16,3-4 0 16,6-6-8-16,8-3-46 15,16 0-37-15,0-16-70 16,24-5-237-16</inkml:trace>
  <inkml:trace contextRef="#ctx0" brushRef="#br0" timeOffset="200452.87">11548 17604 583 0,'0'0'123'0,"0"0"-41"15,0 0 52-15,0 0-39 16,0 0-35-16,-102-8-5 0,66 13-2 16,-3 11-31-1,-2 4 2-15,2 8-3 0,4-3-1 16,7 5-1-16,7-1-2 15,9 3-5-15,8-1-6 16,4-4-6-16,7-1-6 16,26-4 2-16,19-7 1 15,14-6-4-15,19-5-64 16,-1-4-147-16,-10-13-302 16</inkml:trace>
  <inkml:trace contextRef="#ctx0" brushRef="#br0" timeOffset="204260.48">9407 16920 513 0,'0'0'54'0,"0"0"-46"0,0 0-2 15,0 0 15-15,0 0 40 16,0 0-20-16,36-7 23 16,22 7-11-16,25 3-20 15,22 5 16-15,22-1-14 16,13 3-3-16,4-3-7 16,-6 3-18-16,-4-1 7 15,-7 1-13-15,-6 0 11 16,-7 0-10-16,-8-1 1 15,-10-1 2-15,-8 0-4 16,-14 1 1-16,-13-3-1 16,-14 0 0-16,-11 1 2 15,-11-3-3-15,-6 1 0 16,-7-2 0-16,2-3 3 16,-2 3-3-16,5-1 0 15,3 3 1-15,4-1-1 0,3-1 3 16,-1 0-3-16,-2 2 1 15,-1-1 0-15,-2 0 1 16,-1-1-2-16,-1 2-1 16,-2-5 1-16,-2 0-1 15,-3 0 1-15,-3 0 3 16,-6 1-3-16,-1-1 5 16,-2 0-5-16,0 0 4 15,0 0-4-15,0 0-7 16,0 2-17-16,-9 0-61 0,-9 2-122 15,3-4-326-15</inkml:trace>
  <inkml:trace contextRef="#ctx0" brushRef="#br0" timeOffset="204592.94">11786 17545 445 0,'0'0'148'0,"0"0"-111"15,0 0 81-15,0 0 17 16,0 0-35-16,0 0-33 15,97 4-8-15,-43 1-14 16,4-1-12-16,3 0-19 16,-1-2-2-16,-2-1-6 15,2-1-5-15,-5 0-2 16,-3 0-6-16,-10 0-34 16,-8 0-48-16,-12-6-207 15,-14-8-218-15</inkml:trace>
  <inkml:trace contextRef="#ctx0" brushRef="#br0" timeOffset="204879.27">12221 17419 573 0,'0'0'256'0,"0"0"-227"16,0 0 29-16,0 0-17 15,0 0-2-15,0 0-4 16,80-8-22-16,-39 8-7 15,-2 8-3-15,-3 3 4 16,-8-1-7-16,-7 2 1 16,-6 2-1-16,-6 3-1 15,-3 5 1-15,-6 2 8 16,0 3 4-16,-19 4 21 0,-7 1-1 16,-2 0-19-1,-5 1-10-15,2-1-3 0,0-2-14 16,1-7-145-16,9-6-349 15</inkml:trace>
  <inkml:trace contextRef="#ctx0" brushRef="#br0" timeOffset="205463.12">13394 17434 136 0,'0'0'555'15,"0"0"-499"-15,0 0-11 16,0 0 5-16,0 0 11 16,0 0-24-16,85-21-5 15,-30 21-7-15,6 0-3 16,0 10-5-16,1 5-8 16,-7 6 10-16,-9 6-16 15,-7 2-2-15,-12 1 3 0,-11 3-4 16,-10 1-3-1,-6-1 3-15,-4 3 1 0,-22-2 1 16,-7-2 12 0,-5-3-6-16,-5-6-5 0,2-9 0 15,7-3-2-15,10-5-1 16,12-4-28-16,12-2-52 16,3-8-31-16,28-16-295 15</inkml:trace>
  <inkml:trace contextRef="#ctx0" brushRef="#br0" timeOffset="205715.34">14114 17493 403 0,'0'0'482'16,"0"0"-443"-1,-103-10-36-15,69 10 23 0,0 12 38 16,1 12-11-16,2 5-7 15,6 8-15-15,6 2-10 16,9 5-7-16,9 1-9 16,1-1-5-16,10-2 0 15,18-2 0-15,13-6-3 16,14-5-18-16,13-6-74 16,7-9-104-16,-2-8-202 15</inkml:trace>
  <inkml:trace contextRef="#ctx0" brushRef="#br0" timeOffset="206287.69">13467 17168 715 0,'0'0'161'0,"0"0"-142"16,0 0 30-16,0 0 35 15,0 0-9-15,0 0-32 16,51-14-24-16,17 14-1 16,23 0-7-16,11 0-8 15,1 5 6-15,-5 4-8 16,-14-4 4-16,-16 2-5 16,-18-1 0-16,-14-2 9 15,-17-1-7-15,-10-1-2 16,-8-2 0-16,-1 0-2 15,0 0 2-15,0 0-1 16,0 0-4-16,0 0-18 16,0 0-97-16,0 0-346 15</inkml:trace>
  <inkml:trace contextRef="#ctx0" brushRef="#br0" timeOffset="206691.33">14544 17800 541 0,'0'0'263'0,"0"0"-191"15,0 0 70-15,0 0-46 16,0 0-42-16,0 0-15 15,73-19-19-15,-33 14-14 16,12 0 8-16,8 0-12 16,3 0 1-16,4 1-3 15,-3-1-21-15,-4-1-82 16,-12-4-164-16,-16-3-174 16</inkml:trace>
  <inkml:trace contextRef="#ctx0" brushRef="#br0" timeOffset="206931.9">14847 17512 1003 0,'0'0'56'0,"0"0"-48"16,0 0 3-16,0 0 4 15,0 0-4-15,0 0 65 16,-33 100-41-16,33-54-14 15,0 4-14-15,0-1-4 0,11-1 1 16,3-1-2-16,3-2-4 16,4-4-61-16,4-7-77 15,3-11-220-15,2-12-327 16</inkml:trace>
  <inkml:trace contextRef="#ctx0" brushRef="#br0" timeOffset="207298.8">15324 17444 843 0,'0'0'199'0,"0"0"-199"15,0 0 1-15,0 0-1 16,0 0 24-16,94 5-10 16,-55 12 4-16,4 6-4 15,-3 7-14-15,-5-4 0 16,-7 4-5-16,-7 1 5 16,-11-1-2-16,-10 1 2 15,0 0 14-15,-10 0 22 16,-19-1-18-16,-2-3-6 0,-9-3-7 15,1-5-3 1,2-4-2-16,4-4-3 0,9-5-10 16,14-1-62-16,10-5-72 15,6 0-191-15</inkml:trace>
  <inkml:trace contextRef="#ctx0" brushRef="#br0" timeOffset="207571.24">15779 17578 663 0,'0'0'147'0,"0"0"-129"0,0 0 33 16,0 0 22 0,0 0-24-16,0 0-9 0,-85 33 4 15,64 1-14-15,3 5-11 16,2 0 3-16,5 2-8 15,8 0-12-15,3-2-1 16,0-5-1-16,17-4-2 16,14-7-7-16,14-9-13 15,4-7-57-15,5-7-119 16,-4-7-207-16</inkml:trace>
  <inkml:trace contextRef="#ctx0" brushRef="#br0" timeOffset="207921.17">15346 17082 812 0,'0'0'46'16,"0"0"-46"-16,0 0 0 15,0 0 47-15,86-1 72 16,-11 9-51-16,18-1-42 16,7 3-15-16,-1-3-2 15,-6 3-9-15,-15-4 2 16,-11 0-2-16,-15 1 3 0,-17-6 1 16,-18 1-4-16,-11-1 2 15,-6-1 5-15,0 0 18 16,0 0-2-16,0 0-10 15,0 0-2-15,0 0-7 16,0 0-4-16,0 0 0 16,0 6-49-16,0-4-104 15,0 0-262-15</inkml:trace>
  <inkml:trace contextRef="#ctx0" brushRef="#br0" timeOffset="209866.87">16771 17844 845 0,'0'0'117'0,"0"0"-70"16,0 0 3-16,0 0-23 15,0 0-16-15,0 0 17 16,110-28-11-16,-52 28-8 16,13 0-8-16,3 0-2 15,1 0-14-15,2 0-77 16,-8 3-141-16,-11-3-97 15</inkml:trace>
  <inkml:trace contextRef="#ctx0" brushRef="#br0" timeOffset="210153.52">17202 17718 650 0,'0'0'136'15,"0"0"-102"-15,0 0-1 16,0 0 64-16,0 0-28 15,0 0-57-15,-32-13-12 16,48 13 0-16,9 11-1 16,8 6 2-16,4 2 4 15,-1 2-2-15,-8-1 2 16,-8 0 2-16,-13 2-7 0,-7 1-1 16,-1 5 1-1,-25 1-5-15,-6 1 5 0,-7-3 8 16,0-2-6-16,6-2-2 15,9 1-54-15,15-3-190 16,9-8-152-16</inkml:trace>
  <inkml:trace contextRef="#ctx0" brushRef="#br0" timeOffset="210526.92">18022 17617 722 0,'0'0'218'15,"0"0"-218"-15,0 0 12 16,0 0-12-16,0 0 15 15,0 0-4-15,100 23 3 16,-58 2 2-16,-2 4 1 16,-7 1-15-16,-5 7 5 15,-11 2 2-15,-5 2-7 16,-11 1 11-16,-1-3-2 16,-10-2-8-16,-17-5 3 0,-7-3-3 15,-8-7-3 1,-4-3 2-16,-1-7-1 0,4-4-1 15,12-8-25-15,14 0-52 16,17-5-67-16,7-15-78 16</inkml:trace>
  <inkml:trace contextRef="#ctx0" brushRef="#br0" timeOffset="210781.89">18455 17769 709 0,'0'0'186'0,"0"0"-176"16,-84-28 30-16,62 27 27 16,3 1-15-16,-1 9-13 15,2 22-17-15,0 8 6 16,6 7-5-16,4 4-9 16,6-3-2-16,2-3-9 15,5 1-3-15,19-9-3 16,11-3-6-16,10-8-38 15,3-11-70-15,7-11-73 16,-3-3-121-16,-7-22-61 16</inkml:trace>
  <inkml:trace contextRef="#ctx0" brushRef="#br0" timeOffset="211076.23">17960 17377 663 0,'0'0'155'15,"0"0"-108"-15,0 0-1 16,0 0 54-16,0 0 38 16,125 0-56-16,-40 6-37 15,12 2-22-15,1-2-16 16,-4 0-3-16,-13-3 0 0,-14 4-4 15,-16-3 0-15,-19 2 0 16,-16-6 0-16,-13 2-1 16,-3 3-16-16,0 1-20 15,-9 7-21-15,-12-1-60 16,-6-7-377-16</inkml:trace>
  <inkml:trace contextRef="#ctx0" brushRef="#br0" timeOffset="-213908.2">19505 3767 871 0,'0'0'12'0,"0"0"4"16,0 0 13-16,0 0 22 16,0 0 3-16,0 0 10 15,0 0-26-15,0 0-30 16,-60 44-3-16,22-6 7 15,-7 9 18-15,0 5-11 16,11 3 8-16,10 1-4 16,12-5-12-16,12-3 1 0,0-7-12 15,33-7-3-15,20-9 1 16,16-8 1-16,10-10-4 16,-1-7-8-16,-5-2-1 15,-15-20-5-15,-13-9 14 16,-14-8 5-16,-15-11 0 15,-16-10-3-15,-1-5-2 16,-28-2-3-16,-10 7 3 16,-6 9 1-16,-4 14-3 15,0 15 4-15,8 9-16 16,8 10-50-16,13 3-59 16,10 4-205-16,10 12-93 15</inkml:trace>
  <inkml:trace contextRef="#ctx0" brushRef="#br0" timeOffset="-213534.95">20182 3817 631 0,'0'0'71'0,"0"0"32"0,0 0 49 16,0 0-45-16,0 0-27 16,0 0-43-16,-1 5-27 15,-10 26-8-15,-4 16 15 16,-1 12 22-16,2 7-22 15,4 4-2-15,3 3-7 16,2 2 0-16,5-2-8 16,0-5 0-16,0-7-1 15,3-6-23-15,12-9-27 16,0-6-15-16,4-13-63 16,4-13-232-16,-5-14-304 15</inkml:trace>
  <inkml:trace contextRef="#ctx0" brushRef="#br0" timeOffset="-213133.22">20275 3766 824 0,'0'0'104'16,"0"0"-72"-16,0 0-30 15,0 0 39-15,140-49 1 16,-70 49 5-16,5 0-24 16,-1 8-8-16,-10 14-14 0,-19 5-2 15,-18 7 0 1,-22 7 1-16,-9 6 0 0,-36 5 28 16,-18 0 3-16,-8-2 1 15,0-4-24-15,10-4 14 16,11-2-12-16,20-6-7 15,18-4-3-15,7-6 2 16,31-6-2-16,29-3 4 16,24-9 7-16,17-5 6 15,4-1-14-15,-3 0-3 16,-14-5-7-16,-14-3-3 16,-17 3-15-16,-18 1 4 15,-21 4-46-15,-18 0-34 0,-12 0-103 16,-29 4-135-16</inkml:trace>
  <inkml:trace contextRef="#ctx0" brushRef="#br0" timeOffset="-212661.75">18549 5023 407 0,'0'0'365'16,"0"0"-365"-16,0 0 27 15,0 0 9-15,0 0 68 16,124-1-22-16,-8-4-8 16,42-2-37-16,43 2-6 15,32 0-8-15,30 1-7 16,24-6 2-16,8-3-9 16,3-7-9-16,-15 0 0 15,-28 3-6-15,-39 3-7 16,-43 3 13-16,-46 1 1 15,-37 0 0-15,-32 2 11 0,-27 0 0 16,-14 3 4-16,-10 0 14 16,-4 3 2-16,-3 2-12 15,0 0-20-15,0 0-3 16,0 0-7-16,0 0-30 16,0 0-69-16,0-5-444 15</inkml:trace>
  <inkml:trace contextRef="#ctx0" brushRef="#br0" timeOffset="-204150.72">21164 5636 441 0,'0'0'93'0,"0"0"-4"16,0 0 43-16,0 0 12 16,0 0-59-16,0 0-32 15,0 0-16-15,0 0-11 16,-6-16-13-16,3 16-7 15,-3 19-5-15,-3 5 13 16,0 13 23-16,1 8-17 16,4 9-6-16,-1 7 5 15,1 10 4-15,0 7 2 16,-1 12-8-16,-1 7-12 16,-2 4 22-16,0 1-3 15,2-1-12-15,0-3-3 16,1-1 6-16,4-4-13 15,-1-3-1-15,2-7 0 16,0-7 3-16,0-10-3 0,0-10-1 16,0-13 0-16,0-10-4 15,0-6-3-15,-3-11-17 16,2-5-33-16,1-8-45 16,0-3-96-16,0-14-220 15</inkml:trace>
  <inkml:trace contextRef="#ctx0" brushRef="#br0" timeOffset="-203085.64">21131 5660 350 0,'0'0'26'0,"0"0"47"16,0 0 10-16,0 0-14 15,0 0 16-15,0 0 5 16,104-28-22-16,-59 28-22 15,10 0-1-15,6 0-2 16,5 0-17-16,0 4-4 16,-4 9-5-16,-2 6-6 0,-8 1-1 15,-5 7 1-15,-3 3-5 16,-2 2-3-16,2 7 6 16,3 2-8-16,-1 2 7 15,0 3-7-15,-3-2 4 16,-4 2 3-16,-4 2-4 15,-8 3 16-15,-2 5-14 16,-4 2 6-16,-5 0 4 16,0 2-14-16,-2 1 3 15,-1 0 4-15,2-1-4 16,3-2-1-16,0 2 0 16,3-2 2-16,-2-1 9 15,-2-3-8-15,-7-1-3 16,-2 0 5-16,-8-1-1 0,0-4 0 15,-9-2 1 1,-9-5-7-16,-1-2 8 0,-4 0-3 16,1-3-6-16,-2 0 2 15,-1 1-2-15,-2 0 1 16,-2-4 1-16,0-2-1 16,-4-2 2-16,0-2 3 15,-5-5-1-15,1-3 8 16,-3-4-11-16,1-2-2 15,0-2 5-15,-1 1-6 16,3-5 1-16,-3 0-1 16,-1-1 0-16,-3-4 0 0,-1-2-5 15,-1 0 7 1,-3 0-2-16,4-8 2 16,3-1 2-16,2-1-6 0,5 3 4 15,-2-4-2-15,-5 5 1 16,-1-2-1-16,0 2 1 15,0 3 4-15,-1-2-5 16,-2-1-1-16,1 1-1 16,-1-3 2-16,7 0 2 15,6-1 0-15,4-3-1 16,5 3 0-16,2 1 3 16,5 1-6-16,5 2 2 15,3 1 0-15,5 3 0 0,4 0 0 16,0 1-1-1,0 0-9-15,0-2-23 0,0 0-21 16,0-8-40-16,0-7-246 16,0-9-485-16</inkml:trace>
  <inkml:trace contextRef="#ctx0" brushRef="#br0" timeOffset="-199297.62">19538 6409 344 0,'0'0'72'0,"0"0"-4"0,0 0 33 16,0 0 9-16,0 0 7 16,0 0-61-16,0 0-33 15,0 0-13-15,0 0 0 16,3 2-7-16,12 10 13 15,10 2 5-15,5 1 0 16,10-5-1-16,12 0 6 16,11-4 4-16,11 0-12 15,6-4-9-15,-1 3-2 16,-8-1-4-16,-8 1-2 16,-11 0 0-16,-13-1 1 15,-12-1-2-15,-11-2 0 0,-8-1 3 16,-7 2-3-16,-1-2 1 15,0 0 3 1,0 0 1-16,0 0 9 16,0 0 0-16,0 0-2 0,0 0-5 15,0 0-5-15,0 0 0 16,0 0-2-16,0 0 1 16,0 0 3-16,0 0-2 15,0 0-4-15,0 0 4 16,0 0 2-16,0 0-3 15,0 0 1-15,0 0-1 16,0 0-1-16,0 0 1 0,0 0 6 16,0 0-7-1,-1-9 1-15,-2-2 1 0,-2-3-2 16,-2-6 0-16,-1-4-3 16,2-9 2-16,-1-1-1 15,-2-8 1-15,2 2-4 16,0 1-5-16,1 7 6 15,3 8 4-15,0 7 3 16,-1 7-1-16,3 1-2 16,-1 3 0-16,2 1 0 15,-1 0 0-15,-1 1 0 16,2-1-1-16,-1 4 1 16,1-2 3-16,0 3-3 15,0 0 0-15,0-1-5 16,0 1 10-16,0 0-7 0,0 0 2 15,0 0 0-15,0 0-2 16,0 0-4-16,0 0 0 16,0 0-1-1,3 0 2-15,16 1 5 0,8 3 0 16,10 2 1-16,12-1-1 16,8 0 1-16,7 1-1 15,3-1 1-15,0 1 0 16,-1 0 1-16,-6-1-2 15,-8 2-2-15,-9 1 0 16,-7-3 0-16,-9 1 1 16,-3-3 0-16,-2 0 0 0,-1 1 1 15,-2-1 0-15,2-3 2 16,3 0-3-16,-3 0 2 16,3 0-2-16,0 0 1 15,-1 0-1-15,-1 0-1 16,-5 0 2-16,0 0-1 15,-10 0 1-15,-2 0-4 16,-5 0 3-16,0 0 1 16,0 0 0-16,0-2 1 15,0 1-1-15,0-1 0 16,1 2 3-16,1 0-2 16,2 0-1-16,6 0-5 15,2 0 5-15,6 0 4 16,-3 0-4-16,2 0-3 15,-5 0 2-15,-5 0-2 0,-4 0-4 16,-3 0 1 0,0 0-12-16,0 0-17 0,-9 2-10 15,-9 4 10-15,0-2-76 16,2-2-79-16,7-2-48 16</inkml:trace>
  <inkml:trace contextRef="#ctx0" brushRef="#br0" timeOffset="-198099.13">20349 6428 19 0,'0'0'17'16,"0"0"-5"-16,0 0-6 15,0 0-3-15,0 0 30 16,0 0 22-16,-51 0 20 16,48 0-7-16,-1 0-12 0,1 2-3 15,2-2 32 1,-1 0-18-16,1 2-17 0,-1-2-5 16,1 2-2-16,-2 3-17 15,0 3-9-15,0 4 16 16,-2 4 4-16,-1 4-3 15,3 5-12-15,-3 1-5 16,0 3 7-16,-1 5-12 16,-6 3 13-16,-3 4-9 15,2-1 3-15,0 0 9 16,-1-2-17-16,6 1-2 16,2-5 8-16,2-1-10 15,5-3 3-15,0-4-5 16,0-2 2-16,0-7-3 15,0-7-2-15,0-4 0 0,0-5 4 16,0-1-6-16,0 0 1 16,0 0 5-16,0 0 4 15,0 0 11-15,0 0 0 16,0 0-4-16,0 0-5 16,0 0-6-16,6 0 3 15,6 0-9-15,8 0-1 16,5 0-2-16,5 0 6 15,6 0-3-15,4 0 0 16,3 0 0-16,2 0 0 0,3 0 0 16,-5 0 0-1,4 0 0-15,0-1 1 0,2-3 2 16,-2-1-3-16,-6 3 0 16,-8 0 0-16,-9 0-1 15,-9 2 1-15,-6 0-3 16,-2 0 3-16,-6 0-2 15,1 0 1-15,-1 0 1 16,1 0 1-16,3 0-1 16,-1 0 0-16,2 0 3 15,0 0-3-15,0 0 0 16,1 0 0-16,-1 0 0 16,2-1 0-16,-1 1 2 15,1 0-2-15,-1 0 0 16,-1 0 0-16,1-2 0 0,-1-1 0 15,4 0 0 1,3-1 0-16,0 0 3 0,5-1-3 16,0-1-1-16,1 0 0 15,1 1 2-15,1 2 0 16,-5 0-1-16,-4 1 0 16,-3 1 0-16,-6 1-1 15,-3-2-2-15,0 2-9 16,0 0-24-16,-12 0-7 15,-9 0 25-15,-1 2-53 16,-4-2-123-16,1 0-153 16</inkml:trace>
  <inkml:trace contextRef="#ctx0" brushRef="#br0" timeOffset="-197452.07">18950 6195 213 0,'0'0'124'16,"0"0"-96"-16,0 0 83 15,0 0 2-15,0 0-28 0,0 0-36 16,-1 0-15-16,20 0 20 16,8 0 7-16,3 0-24 15,2 9-4-15,1 4-24 16,2 2 9-16,1-1-6 15,-1-1 10-15,1 5-14 16,-9 0-4-16,-8 6-4 16,-8 3-7-16,-11 4 7 15,0 3 4-15,-3 0 5 16,-17 4 0-16,-5-4 7 16,-3 3-10-16,-7-4 1 15,-1-3-3-15,-1-4 1 16,2-4-1-16,5-8-4 15,7-2-2-15,11-8-27 16,8-4-44-16,4 0-58 0,0-18-55 16,16-10-374-16</inkml:trace>
  <inkml:trace contextRef="#ctx0" brushRef="#br0" timeOffset="-197093.77">19508 6232 512 0,'0'0'52'0,"0"0"5"15,0 0 48-15,0 0 19 16,-101-3-54-16,79 11-14 15,2 6-17-15,2 3 6 16,3 7-17-16,3 5 9 16,3 5-12-16,2 3 1 15,1 4-11-15,-2 1 7 16,4 0-1-16,1 2-6 16,1-3-11-16,2 0-3 15,0-5 3-15,15-5-4 16,12-8-2-16,10-6-10 15,18-10-26-15,14-7-10 0,4 0-104 16,-7-22-322-16</inkml:trace>
  <inkml:trace contextRef="#ctx0" brushRef="#br0" timeOffset="-195520.7">20237 9157 468 0,'0'0'43'0,"0"0"-7"0,0 0 26 16,0 0 30-16,0 0 9 15,0 0-55-15,0 0-39 16,-4 12-4-16,4 20 17 15,6 10 11-15,-3 3 0 16,-2 3-10-16,-1 4 12 16,0 0-9-16,0 3-6 15,0-1-10-15,0-1-1 16,0-4-2-16,0-1 0 16,0-7 0-16,0 2-3 15,0-5 8-15,0-1 0 16,-4-5 3-16,-1-5-6 15,-3-3 4-15,2-4-5 0,-1-6-1 16,1-3-1-16,2 0 2 16,-2-2-3-16,2 2 0 15,-1 0 4-15,1 4-2 16,1-2-1-16,1-2 4 16,2-2-6-16,0-1 7 15,0-3-9-15,0-4 1 16,0 1 1-16,0-2-1 15,0 0-1-15,0 0 2 16,0 0 0-16,0 0-2 16,0 0 0-16,0 0 0 0,0 0 4 15,0 0-4 1,0 0 1-16,0 0-1 0,0 0-13 16,0 0-53-16,-1-10-82 15,-7-18-531-15</inkml:trace>
  <inkml:trace contextRef="#ctx0" brushRef="#br0" timeOffset="-194998.13">20355 9171 267 0,'0'0'64'0,"0"0"-43"0,0 0 9 15,0 0 25-15,0 0 26 16,0 0-23-16,109 3-10 16,-70 9-23-16,9 0-1 15,10-3-5-15,10-1 3 16,11-3 8-16,1-2-9 15,5-3-3-15,-5 1-15 16,-4-1 4-16,-6 0-1 16,-12 0-5-16,-14 0 0 15,-13 1 1-15,-10 4 2 16,-9-3-1-16,-8 1-3 16,-2-3 0-16,-2 0-1 15,0 0-17-15,0 3 7 16,-11 3 9-16,-12 1-140 0,-10-4-179 15</inkml:trace>
  <inkml:trace contextRef="#ctx0" brushRef="#br0" timeOffset="-194363.96">20230 10263 307 0,'0'0'33'0,"0"0"-12"15,0 0 76-15,88-17-11 16,-50 12-22-16,9 0-14 16,7 0-14-16,2-4-16 15,4 3-18-15,1 0 16 16,0 2-9-16,-1 0-8 15,-8 1 7-15,2-1 0 16,-3-1-3-16,4 3-2 16,3-4 0-16,1 2 0 15,-3-1-3-15,-4-3 2 0,-12 4 2 16,-11 0-1-16,-10 1-1 16,-13 1 2-16,-6 1 4 15,0-1 38-15,0 2-42 16,0 0-4-16,-8-3-65 15,-8-1-145-15,-2-3-119 16</inkml:trace>
  <inkml:trace contextRef="#ctx0" brushRef="#br0" timeOffset="-193881.49">21365 9056 396 0,'0'0'79'16,"0"0"-78"-16,0 0 1 16,0 0 18-16,0 0 49 0,15 84 12 15,-15-30 7 1,0 9-5-16,0 4-28 0,-11 9 3 16,-1 10-23-16,-4 6 2 15,-2 3-24-15,2 4 9 16,-3 1-9-16,-3 1-5 15,2 2 12-15,-3 6-6 16,0 0 21-16,0-2-26 16,4-5-4-16,3-11 5 15,6-8-10-15,4-9 1 16,3-11 7-16,3-10-7 16,0-14-1-16,0-12-2 15,0-10-26-15,3-12-30 16,6-5-115-16,5-22-171 15</inkml:trace>
  <inkml:trace contextRef="#ctx0" brushRef="#br0" timeOffset="-193094.01">21495 9028 506 0,'0'0'22'0,"0"0"-2"16,0 0 4-16,85-22 42 15,-45 22-2-15,11 0 8 0,8 13-7 16,9 0-42-16,2 4-9 15,4 3-10-15,-4 1 4 16,-4 6-4-16,-5 3-4 16,-9 4 8-16,-4 5-3 15,-8 4-5-15,-5 4 11 16,-5 7-8-16,-5 8 15 16,-4 4-10-16,-3 6-1 15,-2 0-2-15,-2-1-3 16,-3-4 4-16,-3-2-5 15,-7-1 0-15,-1 0 1 16,0-3 8-16,0 3 1 16,-9-4 0-16,-5 4-7 15,-6 2 6-15,-2-2-9 16,-5-2 6-16,-3-6-6 0,-1-12-1 16,-4-1 5-16,0-2 8 15,0-5 1-15,-2 1 3 16,-5-1 5-16,-8-5 1 15,-9 1-14-15,-8-6 3 16,-3-4 3-16,-4-4-9 16,0-4 10-16,2-5-4 15,1-2 8-15,4-7-5 16,6 0-6-16,6-5 5 16,7-11-4-16,9-4-1 15,8 0-4-15,6-1-4 0,4 0-1 16,1-1-2-16,3 0-30 15,1-2-14-15,2 2-52 16,5-5-113-16,3-1-191 16</inkml:trace>
  <inkml:trace contextRef="#ctx0" brushRef="#br0" timeOffset="-191674.73">19498 9696 31 0,'0'0'119'0,"0"0"-114"15,0 0 47-15,0 0 78 16,0 0-22-16,0 0 0 15,-41-16-20-15,41 16 5 16,0 0-26-16,0 0-23 16,9 0-41-16,15 0 26 0,12 0 6 15,13 5-7 1,12-1-6-16,6-2-5 0,8 1-17 16,-5 0 7-16,-4-1-7 15,-8 1 3-15,-15-1 3 16,-11 1-6-16,-15-3 2 15,-9 0-1-15,-7 2 3 16,-1-2-3-16,0 0-1 16,0 0 0-16,0 0-17 15,-3 0-53-15,-9 0-123 16,-4 0-266-16</inkml:trace>
  <inkml:trace contextRef="#ctx0" brushRef="#br0" timeOffset="-191000.45">18819 9319 701 0,'0'0'86'15,"0"0"-58"-15,0 0-6 0,0 0 21 16,0 0-8-16,0 0 7 16,-85 66-8-16,83-33-9 15,2-1-15-15,11-4-9 16,16-3 1-16,7-10-2 15,8-7 7-15,3-6-3 16,-1-2 4-16,-5-3-8 16,-8-13 7-16,-8-1-4 15,-8 0 3-15,-7 6-3 16,-6 3 2-16,-2 4 2 16,0 4 8-16,0 0-9 15,-6 0-6-15,-7 0-3 0,-1 6 0 16,-1 10 3-1,2 5 0-15,4 2 1 16,2 5-1-16,2 4 0 0,5 0 1 16,0-1 1-16,0 5 1 15,0-2 0-15,6-2-2 16,7 1 3-16,-1-1-4 16,0-1 4-16,2 1-5 15,-5 0 6-15,0 1-2 16,-5 0 4-16,-4 2 1 15,0 1 2-15,0-1-6 16,-12-1 3-16,-6-4 3 16,-9-5-5-16,-4-4-2 0,-9-5 7 15,-7-7-7-15,-5-4 1 16,-6-5 0-16,2-3 0 16,-1-19-4-16,11-6-8 15,10-7-52-15,15-15-62 16,16-11-315-16</inkml:trace>
  <inkml:trace contextRef="#ctx0" brushRef="#br0" timeOffset="-189534.6">22579 6720 527 0,'0'0'187'0,"0"0"-158"16,0 0 33-16,0 0 7 15,0 0 1-15,0 0-28 0,34-4-12 16,4 1-20-16,21-3 0 16,17-2-4-16,14 2-1 15,10-1-5-15,13 3 4 16,4-1-2-16,6 1 2 16,-3 1-4-16,-8 0 0 15,-14 1-5-15,-11 0 5 16,-18 2 0-16,-21 0 3 15,-15 0-1-15,-13 0-1 16,-14 0 0-16,-5-1 17 0,-1 1 30 16,0 0-20-1,0 0-19-15,0 0-8 0,0 0-1 16,0 0 0-16,3 11-5 16,2 10 5-16,2 5 0 15,-1 4 2-15,1 6 1 16,-1 6-3-16,-1 8 2 15,-3 8-2-15,-2 6 8 16,0 6-6-16,0 3-2 16,0 8 9-16,0-3-4 15,-2 0-4-15,1-4 0 16,1-7 2-16,0-9 2 16,0-8-5-16,0-8-1 15,0-9 1-15,0-8 3 16,0-8-2-16,1-5-1 0,2-5 1 15,3-3 0-15,-2 1-1 16,5-2 5-16,9-1-2 16,10 2 2-16,13-1 5 15,15 1-6-15,15 1 2 16,15-1-6-16,17 0 10 16,10 0-4-16,10-1-6 15,1 1-6-15,-2 1 6 16,-7 0 0-16,-12 0-1 15,-17 2 1-15,-19-2 0 16,-16 3 1-16,-18-4 1 16,-16-1-1-16,-9-2-2 0,-8 0-4 15,0 4-9 1,0 2-47-16,-25 6-42 0,-16 1-212 16,-18 6-227-16</inkml:trace>
  <inkml:trace contextRef="#ctx0" brushRef="#br0" timeOffset="-188317.02">22484 9687 321 0,'0'0'96'0,"0"0"-39"16,0 0 28-1,0 0-15-15,0 0 27 0,0 0 15 16,34 0-16-16,6 0-34 15,14 0-7-15,12-5-16 16,11-3-1-16,10 2-12 16,9-2-4-16,14 2-3 15,12 3-5-15,5 1 10 16,7-3-14-16,-3 0-9 16,-2-3-2-16,2-2 2 15,1-4-2-15,0 0 2 16,-3-1 4-16,-6 2-4 15,-11-1 3-15,-14 3-1 16,-20-1-3-16,-19-1-3 16,-14 4 3-16,-17-3 4 15,-8-1-3-15,-8 1 1 16,-6 0 0-16,-3-3-2 0,-3-1 0 16,0-2-3-16,0-4 2 15,-5-4 0-15,-8-10 0 16,-4-7-1-16,-2-10-4 15,-3-4 3-15,-1-4-3 16,-1 0 4-16,1 2 1 16,0 2 2-16,5 4 2 15,2 4-3-15,4 9 0 16,0 0 0-16,0 5-1 16,0 2-1-16,-4 6 1 15,-1 0-3-15,-4 2 3 16,-1 3 0-16,0 1-3 0,1 5 3 15,1 2 1-15,7 4 0 16,0 3 1-16,5 0-1 16,0 3 2-16,4 1-2 15,0 0 5-15,2 3-3 16,2 0 7-16,0 0-4 16,0 0-5-16,2 0-1 15,16 0-1-15,16 0 2 16,16 0 2-16,15 4 4 15,8 3-6-15,7 2-1 16,5 0-2-16,5-1 3 16,2-2 2-16,1 1 0 15,-7-3-1-15,-8-1 1 0,-7 0-2 16,-10-3 0 0,-8 3 1-16,-9-3 4 0,-11 0-2 15,-10 0-1-15,-11 0 5 16,-8 0 2-16,-4 0 3 15,0 0 5-15,0 0-4 16,0 0-13-16,0 0-9 16,0-3-35-16,0-3-65 15,0-5-160-15,0-5-289 16</inkml:trace>
  <inkml:trace contextRef="#ctx0" brushRef="#br0" timeOffset="-187650.69">25337 7428 323 0,'0'0'80'0,"0"0"-38"15,0 0 80-15,0 0-19 16,0 73 9-16,0-43-23 16,1 4-36-16,4 7-11 15,1 7-10-15,2 13 9 16,5 3-19-16,0 7 3 16,4 4 7-16,-1 8 2 15,-1 2-23-15,-3 4 6 16,1-2-7-16,-2-4 3 15,2-3-2-15,4-5-2 16,-4-7-5-16,3-8 1 16,0-10-4-16,-5-6 1 15,-2-12-2-15,-3-6 0 0,-4-12-4 16,-1-4-16-16,-1-10-42 16,0 0-66-1,0-6-159-15,-3-24-349 0</inkml:trace>
  <inkml:trace contextRef="#ctx0" brushRef="#br0" timeOffset="-186470.59">22442 6439 308 0,'0'0'152'0,"0"0"-92"15,0 0 0-15,0 0 5 16,0 0 19-16,0 0-1 16,0 0-5-16,-69 20-20 15,44 2-20-15,-2 5-5 16,3 4-15-16,3 3 4 16,2 0-3-16,7 7-2 0,4-1-6 15,4 1 5-15,4 0-3 16,0 1-8-16,10-2 0 15,10 0-1-15,5-5 0 16,5-4-8-16,3-7 3 16,0-9 1-16,4-9 1 15,-3-6 1-15,1 0 3 16,-4-16 4-16,0-7-4 16,-2-5-1-16,-6-5 1 15,-4-1-2-15,-3-3 1 16,-7 2-4-16,-2-2 4 15,0 1-2-15,-4-1-1 16,-1-1-1-16,-2 0 0 16,0 0 0-16,-5 1 3 0,-11 1-2 15,-4 7 13-15,-3 3-11 16,-2 9 0 0,-2 9-5-16,0 5 4 0,-3 3-4 15,0 2 2-15,-3 13-7 16,-1 10-25-16,-2 5-23 15,1 9-42-15,0 4-133 16,6 7-103-16</inkml:trace>
  <inkml:trace contextRef="#ctx0" brushRef="#br0" timeOffset="-185383.51">22587 9467 429 0,'0'0'136'0,"0"0"-128"16,0 0 7-16,-82 0 20 15,64 5 7-15,1 4 21 16,4 2-6-16,0 5-7 15,0 1-26-15,3 5 28 16,-3 2-4-16,1 3-6 16,-2 2-7-16,1 4-7 15,-3-2-3-15,2 2 2 16,3 0-8-16,4-1-10 16,6 0 1-16,1-1-1 0,0-2-2 15,14-3 0-15,5-3-4 16,1-6-2-16,6-4 3 15,2-9-3-15,3-4 5 16,4 0-5-16,1-6-1 16,-1-8 0-16,-2-3-5 15,-4-2 5-15,-7-1-6 16,-6-4 9-16,-5 1-3 16,-5-3 2-16,-5-3 0 15,-1-4-1-15,0 1 0 16,-6-2-1-16,-5 3 0 15,-3 4 0-15,0 5 2 16,-2 5 13-16,1 5-12 16,-1 1 1-16,2 5 8 0,-1 1-6 15,2 3-1-15,-5 1-5 16,0 1 0 0,-3 0-6-16,-1 1-7 0,0 9-17 15,2 4-32-15,1-4-94 16,4-3-352-16</inkml:trace>
  <inkml:trace contextRef="#ctx0" brushRef="#br0" timeOffset="-183944.61">25377 7453 294 0,'0'0'12'0,"0"0"13"16,0 0 41-1,0 0 16-15,0 0 13 0,0 0 2 16,0-25 3-16,0 24-19 15,2-1-18-15,14-1-13 16,11-4-36-16,19 0-12 16,14 2 20-16,15-1-5 15,8 3-4-15,5 2-5 16,-6 1-7-16,-7 0 2 16,-11 1-1-16,-6 11 1 15,-6 2-3-15,-3 1-3 16,-2 3 3-16,-1 4 0 15,0 3 1-15,2 0-1 16,-5 6 0-16,-5-1-1 16,-8 2 0-16,-8 1-4 15,-8-2 2-15,-6-2 2 16,-5 1 1-16,0-2-4 0,0 2 3 16,2 1 0-16,6 2 2 15,6 1-1-15,2 6 2 16,-1 1 1-16,-1 3-2 15,-7-1-1-15,-7-1 0 16,-3-3-1-16,0-3-3 16,0-5-2-16,-10-4 5 15,-6 2 1-15,0-4 0 16,-3 1 2-16,-1 1-2 16,-3-1 1-16,-4 3-1 0,-8 0 0 15,-5 1 0 1,-8-4 2-16,-5 1-1 0,-4-5-1 15,0-2 1-15,-1-5 4 16,1-2-1-16,5-5 2 16,7-2 3-16,1-1 7 15,0 1-5-15,-3-2 11 16,-5 1-11-16,-4-3-6 16,0 0-5-16,-1-2 2 15,6 0 0-15,11 0-1 16,7 0-1-16,9-2-2 15,8-3-3-15,7 2-7 16,5-2-2-16,1 2-2 16,-1 0-15-16,3-2-36 15,1-1-138-15,0-2-85 0</inkml:trace>
  <inkml:trace contextRef="#ctx0" brushRef="#br0" timeOffset="-183417.57">26968 7875 214 0,'0'0'384'15,"0"0"-374"-15,0 0 15 16,0 0 81-16,0 0 9 16,-90-25-28-16,63 28-22 15,-3 12-21-15,3 4-23 16,0 10-5-16,7 5-1 15,6 7-1-15,2 4-10 16,8 1 13-16,4-4-12 16,0-6-1-16,0-8-2 15,7-8-4-15,11-7-5 16,3-8 0-16,2-5 3 0,0 0 4 16,-2-16 0-1,-7-12 1-15,-3-13 1 0,-5-5 4 16,-6-6-4-16,0 4-1 15,0 7-1-15,-6 10 4 16,-4 13-2-16,0 7-2 16,2 6 0-16,-2 5-30 15,1 0-20-15,0 0-98 16,4 14-105-16,5 5-31 16</inkml:trace>
  <inkml:trace contextRef="#ctx0" brushRef="#br0" timeOffset="-183001.02">27144 8095 722 0,'0'0'243'15,"0"0"-212"-15,0 0 29 16,0 0 41-16,0 0-33 0,0 0-13 16,-17-10-18-1,50 10-34-15,25 0-2 0,31 0 5 16,17 0-5-16,12 0-1 16,0-1-12-16,-10-9-4 15,-10-3 4-15,-17 2-3 16,-20 1 15-16,-14 2 5 15,-12 1-2-15,-12 0 0 16,-4 1 8-16,-8 2 4 16,-3-1 2-16,-7 5-1 15,-1-3 1-15,0 3 1 16,0 0-14-16,0 0-4 16,0 0-3-16,0 0-2 15,0 0-9-15,0 0-24 0,0 0-20 16,0 0-147-16,2 0-408 15</inkml:trace>
  <inkml:trace contextRef="#ctx0" brushRef="#br0" timeOffset="-179516.48">23477 5886 80 0,'0'0'626'0,"0"0"-580"16,0 0 19-16,0 0 32 15,10-73-25-15,9 64-22 16,10 1-26-16,11 3-5 16,13 2-3-16,5 3 4 15,0 0-10-15,-4 0-1 16,-9 13-3-16,-8 4-3 0,-9 1 3 16,-8 6-2-16,-7 2 0 15,-7 2-3-15,-6 3 4 16,0 2-5-16,0 1 3 15,-19 4-6-15,-8-1 5 16,-7 1-2-16,-10-4 3 16,-5-2-3-16,-5-7 2 15,0-7 1-15,5-3-3 16,12-7-21-16,12-4-17 16,16-4-51-16,9-2-92 15,16-19-168-15</inkml:trace>
  <inkml:trace contextRef="#ctx0" brushRef="#br0" timeOffset="-179233.75">24065 5932 658 0,'0'0'56'0,"0"0"5"16,0 0 47-16,0 0-9 15,0 0-41-15,0 0-24 16,-68-17-11-16,39 34 4 16,-4 4-5-16,6 4 7 15,3 4-13-15,3 3-4 0,6 2-7 16,7 3 7-16,8 1-5 16,0 0-6-16,8-4 0 15,18-5 0 1,13-6-1-16,5-7-25 0,12-9-37 15,2-7-66-15,-6-6-278 16</inkml:trace>
  <inkml:trace contextRef="#ctx0" brushRef="#br0" timeOffset="-178839.37">23719 5423 681 0,'0'0'151'16,"0"0"-111"-16,0 0 6 15,0 0 44-15,0 0-25 16,0 0-43-16,-6-26-16 15,45 26 6-15,17 0 4 16,9 0-1-16,3 0-12 16,-6 5 5-16,-3 2-6 15,-11 3 5-15,-14-5 4 16,-13-1 6-16,-14-3-4 0,-7 1-8 16,0-2 34-16,0 0 5 15,0 0-8-15,0 0-13 16,0 0-15-16,0 0-5 15,0 0-3-15,2 3-23 16,11 2-51-16,4-2-134 16,0 1-514-16</inkml:trace>
  <inkml:trace contextRef="#ctx0" brushRef="#br0" timeOffset="-175116.43">23214 8716 658 0,'0'0'122'16,"0"0"-58"-16,0 0 47 15,0 0-58-15,0 0-47 16,0 0-4-16,0 0 9 0,0 0 9 15,16 93-2-15,1-62-12 16,3-4 5 0,7-4-7-16,3-7-2 0,7-5-2 15,1-9 2-15,1-2 3 16,-1-5-3-16,-7-16 1 16,-6-6 3-16,-7-3 4 15,-9 1-6-15,-6 0 1 16,-3 7-1-16,0 2 0 15,0 8 9-15,-3 3-10 16,0 6 8-16,3 3-11 16,0 0-2-16,0 3-3 15,0 12 3-15,0 8 2 16,0 1 1-16,0 3 3 16,0 2-4-16,0 5 0 15,0 0-1-15,-1 2 1 0,-5 5 0 16,-1-2 7-16,-1 0-6 15,2 4-1-15,0-2 0 16,-2 0 0-16,-3-4 0 16,-5-6 1-16,-6-5 3 15,-6-7-1-15,-11-2-1 16,-9-6-1-16,-3-7 6 16,-1-4-5-16,5 0-2 15,6-10 0-15,10-13-15 16,12-10-80-16,13-9-135 15,6-11-262-15</inkml:trace>
  <inkml:trace contextRef="#ctx0" brushRef="#br0" timeOffset="-174540.11">23308 8320 368 0,'0'0'93'0,"0"0"10"16,0 0 61-16,0 0-31 0,0 0-41 15,0 0-15-15,7 0-27 16,18 0-30-16,14 0-15 16,16 0-2-16,9 0 9 15,5 8-7-15,-1 0-5 16,-8 0 2-16,-14-3-2 15,-15 1 8-15,-14-5-7 16,-13 1 0-16,-4-2 5 16,0 0 27-16,0 0-15 15,-7 0-14-15,-5 0-4 16,4 0-28-16,2 3-55 16,5-3-162-16,1 0-331 0</inkml:trace>
  <inkml:trace contextRef="#ctx0" brushRef="#br0" timeOffset="-169997.66">26237 9999 641 0,'0'0'172'0,"0"0"-97"16,0 0 0-16,0 0-30 15,0 0 2-15,0 0-30 16,0 0 0-16,0 0-6 16,117-21 0-16,-66 21-6 15,-3 8-2-15,0 6-2 16,-8 0 5-16,-3 5-2 15,-11 1-1-15,-6 3 8 16,-11 4-11-16,-7 5 6 0,-2 4-5 16,-11 3 4-16,-23 2 2 15,-9 2-1-15,-13-1-1 16,0-6-5-16,1-5 1 16,10-7 1-16,9-11-2 15,18-3-9-15,12-7-24 16,6-3-32-16,18-11-25 15,21-20-294-15</inkml:trace>
  <inkml:trace contextRef="#ctx0" brushRef="#br0" timeOffset="-169715.37">26723 10024 573 0,'0'0'376'15,"0"0"-336"-15,-79-7-3 16,55 7 42-16,2 9-33 16,2 12-10-16,2 8-10 15,2 8 5-15,5 6-12 16,4 3 1-16,2 3-6 16,5 7-7-16,0-3-5 15,0 0 1-15,12-7-3 16,11-10 0-16,8-5-9 0,9-8-18 15,8-11-23-15,6-10-75 16,0-2-122-16,-4-15-150 16</inkml:trace>
  <inkml:trace contextRef="#ctx0" brushRef="#br0" timeOffset="-169225.72">26375 9682 681 0,'0'0'96'0,"0"0"18"15,0 0 10-15,0 0-38 16,0 0-25-16,0 0-29 15,21 0-18-15,24 0 4 0,19 0 0 16,12 0-1-16,2 0-11 16,-8 0-3-16,-12 0-2 15,-16 0 8-15,-16 0-9 16,-15 0-2-16,-9 0 1 16,-2 3-5-16,0-3 3 15,0 4 2-15,-7 0 1 16,-2 0 0-16,1 1-27 15,3 3-40-15,2-4-114 16,-1-2-355-16</inkml:trace>
  <inkml:trace contextRef="#ctx0" brushRef="#br0" timeOffset="-168540.8">27142 10328 613 0,'0'0'370'16,"0"0"-330"-16,0 0 27 16,0 0 34-16,0 0-26 0,0 0-33 15,-18-6-25-15,8 20-10 16,-4 8 4-16,-2 6 3 15,2-3-3-15,4-3-6 16,7-6-4-16,0-4 0 16,3-3-1-16,0-5-2 15,0-2-3-15,0-2 3 16,0 0 2-16,0-2 13 16,0-12-4-16,0-2-9 15,0-1 0-15,0 3 4 0,0 4-1 16,0 1 0-1,0 4-1-15,0 0 1 0,0 2 1 16,0 3-3-16,0 0-1 16,0 0-2-16,0 0-9 15,0 0-32-15,0 0-32 16,0 0-71-16,0 0-241 16,0 0-345-16</inkml:trace>
  <inkml:trace contextRef="#ctx0" brushRef="#br0" timeOffset="-167897.92">27525 10057 765 0,'0'0'121'16,"0"0"-82"-16,0 0 63 16,0 0-8-16,0 0-42 15,0 0-33-15,-74 29-7 16,41 3 9-16,5 9-9 16,9 1-11-16,12 1 4 15,7-2-5-15,6-2-1 16,24-8-2-16,10-10-10 0,14-11-2 15,4-10 1 1,-2-3 1-16,-7-23-13 0,-14-6 16 16,-9-6 10-16,-10-5 0 15,-12 4 2-15,-4 0-3 16,0 12 3-16,-3 6 7 16,-8 10 22-16,-1 5-16 15,-1 6-12-15,3 0-3 16,3 0 0-16,4 11-4 15,3 7 0-15,0 3 4 16,6 4 3-16,12 5-3 16,1 3 3-16,4 3 1 15,-1 3 4-15,-1 2-7 0,0 1 3 16,-4-2-4 0,-3-1 3-16,-5 0-4 0,-5-3 3 15,-4 2-1-15,0-1-1 16,-17 1-1-16,-9-1 0 15,-7-6 2-15,-4-3 0 16,-6-10 4-16,1-7 3 16,2-6 0-16,0-5-1 15,5 0-6-15,5-23-1 16,9-13-23-16,11-14-35 16,10-9-55-16,13-16-200 15,17-9-435-15</inkml:trace>
  <inkml:trace contextRef="#ctx0" brushRef="#br0" timeOffset="-167326.72">27446 9677 419 0,'0'0'177'0,"0"0"-86"16,0 0 56-16,0 0-28 15,0 0-24-15,0 0-24 16,-10-4-25-16,10 4-14 15,0 0-10-15,12 0-16 0,18 0-3 16,14 0 33-16,14 1-11 16,5 1-16-16,-2 1-2 15,-11 0-1-15,-10 0-4 16,-16-1 3-16,-11 0-5 16,-10-2 1-16,-3 0 1 15,0 0 15-15,0 0 1 16,0 0-2-16,0 0-9 15,0 0 3-15,0 0-10 16,0 0-5-16,0 0-14 16,0 0-54-16,0 0-57 15,0-7-374-15</inkml:trace>
  <inkml:trace contextRef="#ctx0" brushRef="#br0" timeOffset="-165511.53">26770 8431 6 0,'0'0'321'15,"0"0"-251"-15,0 0 0 0,0 0 23 16,0 0-17-16,0 0-5 16,2 0-29-16,-2 0-23 15,0 1-19-15,0 9-20 16,-8 6 15-16,-12 5 2 16,-9 0-12-16,-5 0-25 15,-2 1-42-15,3-5-69 16,9-6-133-16</inkml:trace>
  <inkml:trace contextRef="#ctx0" brushRef="#br0" timeOffset="-165315.9">26815 8487 472 0,'0'0'62'16,"0"0"-43"-16,0 0 6 15,0 0-11-15,0 0-13 16,0 0 15-16,54 24-9 16,-32-9-7-16,-1-1-72 15,-4-6-94-15</inkml:trace>
  <inkml:trace contextRef="#ctx0" brushRef="#br0" timeOffset="-165091.41">26802 8501 427 0,'0'0'44'15,"0"0"-39"-15,0 0-2 16,0 0 65-16,0 0 5 16,-12 95-6-16,12-52-21 15,0 1-20-15,1 0-3 16,2-3-19-16,-1-8 2 15,-2-6-6-15,0-5-1 16,0-6-31-16,0-8-64 16,-5-8-139-16</inkml:trace>
  <inkml:trace contextRef="#ctx0" brushRef="#br0" timeOffset="-164379.4">26095 9111 350 0,'0'0'131'16,"0"0"-77"-16,0 0 26 0,0 0 3 16,0 0-12-16,0 0-38 15,37-5 30-15,7 9-3 16,21 3-18-16,26 2-5 15,29 0-1-15,24 4-12 16,29 4-6-16,18 3-4 16,16 1 2-16,7-3-16 15,-9-4 4-15,-15-3-4 16,-14-6 1-16,-18 1-1 16,-18-2 5-16,-21 3 0 15,-30-2-4-15,-26-3 0 16,-22-2 6-16,-17 0 0 0,-14 0 21 15,-5 0 2 1,-5 0-6-16,0 1-6 0,0 1-16 16,0 0-4-16,0 0 2 15,0 1-4-15,0-1 3 16,0 1-13-16,0-2-9 16,0 4 8-16,0-1 14 15,0-2-17-15,0 0-38 16,0 1-40-16,-11-3-197 15</inkml:trace>
  <inkml:trace contextRef="#ctx0" brushRef="#br0" timeOffset="-163144.81">27293 11621 870 0,'0'0'77'16,"0"0"-74"-16,0 0-1 15,0 0 8-15,-66 72 12 0,57-28 17 16,3 11-8-16,2 11 1 15,2 4 9-15,-2 2-21 16,-2-4-6-16,-4-7-9 16,0-10 4-16,1-10-9 15,0-10 7-15,2-10 0 16,3-6-7-16,2-10-2 16,-1-2-22-16,0-3-68 15,-5-11-77-15,-8-14-286 16</inkml:trace>
  <inkml:trace contextRef="#ctx0" brushRef="#br0" timeOffset="-162821.81">26793 12123 776 0,'0'0'0'15,"0"0"27"-15,0 0-27 16,-7 78 104-16,24-49-7 15,9 5-34-15,6-2-9 16,9-6-26-16,6-4-10 16,4-10-9-16,6-7-5 15,0-5 5-15,-5 0-7 16,-9-17-1-16,-7-5 9 16,-11-3-4-16,-8-3-4 0,-10-1 13 15,-7 2-9-15,0 4-5 16,0 5-1-16,-4 4-4 15,4 3-31-15,0-1-37 16,7 3-176-16,17-3-484 16</inkml:trace>
  <inkml:trace contextRef="#ctx0" brushRef="#br0" timeOffset="-161665.75">25461 13609 420 0,'0'0'222'0,"0"0"-162"16,0 0 73-16,0 0-10 16,0 0-34-16,0 0-5 15,-9 0-30-15,9 0-31 16,3 0-20-16,13 0-1 15,13 3 6-15,11 11 3 16,8 6-4-16,1 5-1 16,-3 5-6-16,-5 4 9 15,-9 2-7-15,-8 1 1 16,-9 4-2-16,-11 2-1 16,-4 1 1-16,0 2-2 15,-23 2-1-15,-9-5 2 0,-10-1 1 16,-5-7 1-1,-4-6-2-15,2-8 5 0,3-12-3 16,4-4-1-16,4-5 0 16,6 0 3-16,8-13 0 15,12-13-4-15,12-12-15 16,15-6-53-16,25-3-179 16,17 1-174-16</inkml:trace>
  <inkml:trace contextRef="#ctx0" brushRef="#br0" timeOffset="-161374.85">26044 13755 97 0,'0'0'632'16,"0"0"-562"-16,0 0 14 15,0 0 31-15,-97-12-32 16,69 28-16-16,-1 10-29 15,1 8-5-15,3 3-5 16,1 4-7-16,4 3 2 16,4-1-4-16,4 1-10 15,6 1-1-15,6-1-5 16,0-4 0-16,9-4 1 16,16-7-4-16,7-5-8 0,5-5-20 15,5-9-28 1,6-6-64-16,-2-4-204 0,-3-9-295 15</inkml:trace>
  <inkml:trace contextRef="#ctx0" brushRef="#br0" timeOffset="-160698.86">25530 13264 573 0,'0'0'51'16,"0"0"29"-16,0 0 111 15,0 0-66-15,0 0-39 16,0 0-42-16,-4-10-33 15,31 19 2-15,20 5 25 16,20 2-3-16,13-1-18 0,5-1-7 16,0-3-8-1,-10-1-1-15,-9-1 0 0,-14-3 0 16,-19-2-1-16,-14-3 1 16,-15-1 1-16,-4 0-1 15,0 0 3-15,0 0 18 16,0 0-6-16,0 0-7 15,0 0-5-15,0 0-4 16,0 0-8-16,0 0-30 16,3 0-51-16,2 0-199 15,-5-10-565-15</inkml:trace>
  <inkml:trace contextRef="#ctx0" brushRef="#br0" timeOffset="-160164.45">25731 12729 454 0,'0'0'38'0,"0"0"57"15,0 0 43-15,0 0-4 16,0 0-30-16,0 0-46 16,-32-17-46-16,35 17-4 15,13 0 4-15,9 0 14 16,8 3 8-16,10 3-9 0,3-1-8 16,6 4-2-1,2-1-9-15,-2 1-5 0,-3-2 4 16,-5-1-4-1,-11-2 4-15,-10-1-5 0,-11 0 2 16,-7-3 4-16,-5 0 1 16,0 0 4-16,0 0-1 15,0 0-10-15,0 2-7 16,0 7-40-16,-5 2-72 16,1 3-260-16</inkml:trace>
  <inkml:trace contextRef="#ctx0" brushRef="#br0" timeOffset="-159702.37">26135 14284 785 0,'0'0'112'15,"0"0"-51"-15,0 0 73 16,0 0-57-16,0 0-53 16,0 0-15-16,128 0 9 15,-59 0-2-15,4 0-6 16,-1 0-4-16,-5 0-3 15,-7 0 1-15,-8 0-3 16,-9 0-1-16,-10-2-4 16,-9-5-35-16,-7-6-80 0,-9-4-303 15</inkml:trace>
  <inkml:trace contextRef="#ctx0" brushRef="#br0" timeOffset="-159460.36">26632 13987 872 0,'0'0'125'0,"0"0"-74"15,0 0 55-15,0 0-47 16,0 0-21-16,-85 52 5 16,62-12-17-16,3 3-1 0,4 3-15 15,3 1-5-15,7 0-4 16,6-2-1-16,0-2-2 15,2-2-25-15,18-5-34 16,6-5-66-16,0-11-190 16,0-13-351-16</inkml:trace>
  <inkml:trace contextRef="#ctx0" brushRef="#br0" timeOffset="-158864.36">27219 13724 977 0,'0'0'35'15,"0"0"16"-15,0 0 30 16,0 0-48-16,0 0 9 15,-77 88-15-15,65-37-12 16,7 0-5-16,5 3-7 16,5-3-3-16,22-6-4 15,7-5-11-15,13-10-16 16,6-14 0-16,4-9 3 16,-4-7-12-16,-9-11 8 15,-10-15 27-15,-10-7 5 0,-10-3 11 16,-9 4-9-16,-5 8 18 15,0 7 20-15,-10 7 0 16,-2 6-22-16,1 4-10 16,1 0-5-16,6 3-3 15,2 14 0-15,2 3 0 16,0 8 2-16,15 4 2 16,4 4 4-16,2 4-3 15,0 3-3-15,-6 3-1 16,0-3 2-16,-8 3-3 15,-1 0 3-15,-4-2-3 16,-2 2 0-16,0 0 3 0,-11-5 0 16,-11-1-3-16,-6-5 0 15,-10-6 1-15,-3-10 14 16,-1-8-7-16,0-10 16 16,5-1-5-16,6-17-15 15,6-14-4-15,11-14-27 16,11-9-47-16,3-11-102 15,19-15-486-15</inkml:trace>
  <inkml:trace contextRef="#ctx0" brushRef="#br0" timeOffset="-158507.08">27264 13332 784 0,'0'0'71'0,"0"0"13"16,0 0 28-16,0 0-29 15,0 0-19-15,0 0-53 16,20-11-4-16,26 14 19 0,12 6-13 15,6 2-2 1,-4 0-5-16,-9-3-1 0,-16-4 0 16,-11-2 1-1,-13-1-3-15,-8-1 2 0,-3 0 0 16,0 0 0-16,0 0-5 16,0 0-2-16,0 0-5 15,0 0-37-15,0 0-55 16,0-8-228-16</inkml:trace>
  <inkml:trace contextRef="#ctx0" brushRef="#br0" timeOffset="-158159">27394 12997 876 0,'0'0'89'0,"0"0"-53"16,0 0 72-16,0 0-59 16,0 0-14-16,0 0 2 15,143-33-18-15,-64 33-8 16,8 0-3-16,2 7-4 16,-5-2 1-16,-7 2-2 15,-11-6-2-15,-14 2 3 16,-16-3-1-16,-12 0 8 15,-15 0 1-15,-9 0 7 0,0 0 9 16,0 0 8-16,0 0-26 16,0 0-2-16,0 0-7 15,0 0-1-15,0 0-7 16,0 0-31-16,0 0-37 16,0 3-64-16,-8 2-446 15</inkml:trace>
  <inkml:trace contextRef="#ctx0" brushRef="#br0" timeOffset="-157527.75">26211 12533 627 0,'0'0'77'15,"0"0"-52"-15,0 0-16 16,-84 97 73-16,37-30 9 16,-10 8-36-16,-2 14-19 15,-2 4-13-15,-5 6-16 16,-3-4-7-16,6-2-15 16,11-8-88-16,23-11-123 15,21-18-41-15</inkml:trace>
  <inkml:trace contextRef="#ctx0" brushRef="#br0" timeOffset="-157232.52">27713 12803 865 0,'0'0'64'0,"0"0"-64"16,0 0-2-1,-105 114 2-15,80-34 10 0,3 12 8 16,4 12-14-1,5 8-8-15,-2 4-177 0,-6 0-310 16</inkml:trace>
  <inkml:trace contextRef="#ctx0" brushRef="#br0" timeOffset="-156447.72">28466 14384 744 0,'0'0'244'15,"0"0"-215"-15,0 0 10 0,0 0-5 16,0 0 6-16,0 0 4 15,126-12-20-15,-61 12-13 16,13 8-5-16,7 3-6 16,5 1-28-16,-1 1-98 15,-13-7-306-15</inkml:trace>
  <inkml:trace contextRef="#ctx0" brushRef="#br0" timeOffset="-156261.37">28353 14596 932 0,'0'0'128'0,"0"0"-118"16,0 0 23-16,0 0 15 16,82-43-48-16,-4 33-2 15,24 3-10-15,14 0-112 16,0-5-360-16</inkml:trace>
  <inkml:trace contextRef="#ctx0" brushRef="#br0" timeOffset="-155590.72">30022 13955 598 0,'0'0'262'16,"0"0"-224"-16,0 0 67 15,0 0-10-15,0 0-24 0,0 0-10 16,-39-60-17 0,54 60-28-16,18 0-11 15,15 11-3-15,10 10 3 0,5 5-2 16,-1 3 0-16,-2 5-1 15,-12 4-1-15,-8 4-2 16,-13-1 1-16,-14 5-1 16,-10 0-4-16,-3 0 2 15,-23 0 0-15,-16-3 3 16,-15-3 0-16,-10-7-2 16,-8-4 0-16,-8-9-4 15,2-6 6-15,2-8 0 16,12-5-3-16,15-1 2 15,19 0-24-15,22 0-8 16,8-5-22-16,38-11-207 0,22-6-390 16</inkml:trace>
  <inkml:trace contextRef="#ctx0" brushRef="#br0" timeOffset="-155315.22">30596 14192 63 0,'0'0'836'0,"0"0"-796"16,0 0 25-16,0 0 52 15,0 0-49-15,0 0-43 16,0 0-3-16,-83-42-18 16,49 74 6-16,-4 5-4 0,-1 9-4 15,2 0 4-15,6 4-2 16,6 0-4-16,8 2 0 15,8-6-1-15,9 3-2 16,5-3-23-16,29-7-46 16,20-7-71-16,10-8-196 15,3-12-100-15</inkml:trace>
  <inkml:trace contextRef="#ctx0" brushRef="#br0" timeOffset="-155082.48">30786 14384 718 0,'0'0'259'0,"0"0"-234"16,0 0 51-16,0 0 13 15,0 0-43-15,0 0-33 16,118-32-8-16,-60 30-4 15,9 2-2-15,6-3-5 16,-3 0-47-16,0-1-58 16,-13-3-137-16,-18-1-111 15</inkml:trace>
  <inkml:trace contextRef="#ctx0" brushRef="#br0" timeOffset="-154830.89">30980 14118 435 0,'0'0'465'16,"0"0"-389"-16,0 0 37 15,0 0-18-15,0 0-41 16,0 0-32-16,-9 2-22 16,3 32 0-16,0 14 18 15,1 8-13-15,2 4-2 16,2-1-3-16,1 0-1 15,0-5-12-15,0-3-24 16,0-3-60-16,12-11-161 16,9-12-187-16</inkml:trace>
  <inkml:trace contextRef="#ctx0" brushRef="#br0" timeOffset="-154288.02">31614 14045 273 0,'0'0'718'16,"0"0"-700"-16,0 0 3 16,0 0 24-16,0 0 8 0,0 0-25 15,-97-34 4-15,79 70-19 16,6 13-7-16,9 4-5 15,3 0-1-15,13-3-7 16,17-10-21-16,9-7-8 16,6-11 15-16,4-11-2 15,-4-10-12-15,-7-1-4 16,-6-12 39-16,-10-14 9 16,-2-5 1-16,-10-4 10 15,-7 5 9-15,-3 7 6 16,0 6-3-16,-12 11-17 15,3 6-12-15,3 0-2 16,-3 6-2-16,5 18-6 16,2 8 7-16,2 11 8 0,0 1 9 15,2 5 1-15,4 2-11 16,1 1 7-16,-4 4-7 16,-3 1-6-16,0 2 12 15,0 4-9-15,0 0-2 16,-5 0 0-16,-11-3-2 15,-7-6 0-15,-10-9 0 16,-14-11 0-16,-12-11 2 16,-16-12 6-16,-13-11-2 15,-10 0 3-15,-16-28-9 16,-9-15-10-16,-18-18-77 16,1-13-422-16</inkml:trace>
  <inkml:trace contextRef="#ctx0" brushRef="#br0" timeOffset="-149563.02">28313 6938 484 0,'0'0'539'16,"0"0"-534"-16,0 0 7 16,0 0-6-16,0 0 23 15,0 0 17-15,0 0 4 16,122-46-27-16,-64 46-5 15,2 14-16-15,-1 4 0 16,-3 3-2-16,-5 4 4 16,-9 4-1-16,-7 0-2 15,-9 5-2-15,-10 2-1 0,-12 2 0 16,-4 3 2-16,-7 1-7 16,-21 4 7-16,-11 0 7 15,-10-3 0-15,-8-2-3 16,-7-7 1-16,-5-7 3 15,0-8-4-15,1-7-2 16,11-7-2-16,15-2-2 16,22-3-5-16,20-8-46 15,28-15-57-15,32-13-430 16</inkml:trace>
  <inkml:trace contextRef="#ctx0" brushRef="#br0" timeOffset="-149310.72">29180 7050 426 0,'0'0'539'15,"0"0"-518"-15,0 0 19 16,-96-29 39-16,66 29-17 16,-3 21-4-16,0 14-23 15,-2 8-19-15,0 8-6 16,4 7 1-16,3 2-4 15,8 3 3-15,14 0-7 16,6-5-1-16,17-7-2 16,29-8-14-16,20-8-23 15,19-13-71-15,6-15-189 0,0-7-415 16</inkml:trace>
  <inkml:trace contextRef="#ctx0" brushRef="#br0" timeOffset="-149093">29312 7221 802 0,'0'0'262'16,"0"0"-254"-16,0 0 20 15,96-22-17-15,-23 21 36 0,12 1-19 16,3 0-28-1,-5 0-4-15,-8 0-35 0,-9 0-65 16,-10-11-285 0</inkml:trace>
  <inkml:trace contextRef="#ctx0" brushRef="#br0" timeOffset="-148875.6">29715 6978 760 0,'0'0'229'0,"0"0"-210"16,0 0 15-16,0 0 67 15,-55 76-13-15,37-32-22 0,4 7-28 16,2 4-18-16,4 6-13 16,5-1-7-16,3 1-1 15,1-2-35-15,20-7-42 16,6-10-84-16,10-16-337 15</inkml:trace>
  <inkml:trace contextRef="#ctx0" brushRef="#br0" timeOffset="-148365.22">30268 6863 942 0,'0'0'135'0,"0"0"-124"16,0 0 26-16,0 0 13 16,0 0-27-16,-80 29-4 15,74 27 21-15,6 11-21 16,6 2-12-16,24-4-7 16,10-14-6-16,5-10-20 15,2-15-19-15,-2-15 1 16,-5-11 7-16,-4-1 2 15,-8-22 25-15,-5-7 10 16,-5-4 1-16,-6-2 0 16,-5-1 34-16,-7 6 17 0,0 6 2 15,0 9-22 1,0 9-5-16,0 7-3 0,2 0-16 16,7 10-8-16,10 23 0 15,8 12 5-15,7 10 12 16,-4 7-13-16,-6 3-2 15,-8 8 7-15,-10 0-3 16,-6 1 0-16,0-3-4 16,-22-4 3-16,-9-5-3 15,-7-5 2-15,-7-9-3 16,-10-6 7-16,-12-14 0 16,-12-14 1-16,-10-14 5 15,-7 0-10-15,-1-25-4 16,0-10-26-16,6-9-86 15,15-5-98-15,28-4-575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33:29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19896 2404 173 0,'0'0'312'0,"0"0"-270"16,0 0-15-16,0 0-8 16,0 0 35-16,0 0 32 15,0 0-3-15,-5 0-47 16,37 0-4-16,26 5 40 15,31 0-10-15,31-3-10 16,24-1-15-16,24-1-12 16,12 2-21-16,9 2 4 15,7 1-3-15,-1 4-5 16,-1 1 1-16,-9 2 5 0,-9 2-6 16,-13 1 0-1,-8 0-1-15,-3-4 3 0,-9 1-4 16,-7-7 4-16,-7 1 0 15,-11-1-1-15,-15-2 3 16,-15 1-4-16,-21-4 0 16,-19 0 1-16,-17 0 6 15,-11 0-3-15,-7 0-3 16,-4 0 10-16,-1 0 11 16,-4 0-1-16,0 0-5 15,-2 0 2-15,-2 0 5 16,0 0-1-16,0 0-13 15,0 0-2-15,0 0-3 16,0 0-4-16,0 0-5 0,0 0-4 16,-10 0-52-16,-14 5-196 15,-21-5-598-15</inkml:trace>
  <inkml:trace contextRef="#ctx0" brushRef="#br0" timeOffset="6914.13">2141 3882 940 0,'0'0'84'15,"0"0"-71"-15,0 0-13 16,0 0 8-16,0 0 14 0,-40 85 56 15,40-35-26-15,8 8-21 16,10 5-5-16,1 6-2 16,-1 4-9-16,4-3 9 15,-4 0-18-15,-3-4-2 16,1-9-4-16,-2-7-6 16,4-6-33-16,3-15-73 15,4-9-117-15,-1-13-279 16</inkml:trace>
  <inkml:trace contextRef="#ctx0" brushRef="#br0" timeOffset="7303.46">2167 3912 1043 0,'0'0'57'0,"0"0"-45"16,0 0 21-16,0 0 2 16,0 0-8-16,33 88 36 15,19-33-27-15,12 4-16 16,12 2-3-16,9-3-5 16,-4-5-8-16,-1-7-4 15,-8-10 0-15,-12-9-3 0,-13-10 3 16,-17-7 1-16,-13-5 1 15,-10-5-2-15,-6-2 9 16,-1-23 52-16,0-16-23 16,-13-17-30-16,-5-13-5 15,-6-5-1-15,2 3-2 16,3 10 1-16,5 17-1 16,5 15-5-16,2 11-13 15,4 11-34-15,3 3-31 16,0 6-54-16,10 0-341 15</inkml:trace>
  <inkml:trace contextRef="#ctx0" brushRef="#br0" timeOffset="7664.2">3184 4047 1095 0,'0'0'30'0,"0"0"-24"16,0 0 27-16,-110 87 20 15,80-44 7-15,9 4-36 16,15 1-9-16,6 1-11 16,12-7-3-16,24-7-1 15,9-9-5-15,7-13-8 16,3-11-4-16,-3-2 5 0,-7-8 6 15,-8-15 6-15,-14-2 4 16,-13-8 6-16,-10-4-2 16,-1-1-1-1,-22-2-3-15,-8 9-3 0,-5 4-2 16,5 8-2-16,5 10-15 16,7 3-61-16,13 0-81 15,6-1-330-15</inkml:trace>
  <inkml:trace contextRef="#ctx0" brushRef="#br0" timeOffset="7927.01">3748 3924 1146 0,'0'0'27'0,"0"0"-23"16,0 0 63-16,0 0 3 15,0 0-14-15,134-7-10 16,-52-5-26-16,5-4-20 16,-2 2-14-16,-3 2-26 15,-6-1-32-15,-6 2-56 16,-15 2-163-16,-16-4-350 0</inkml:trace>
  <inkml:trace contextRef="#ctx0" brushRef="#br0" timeOffset="8147.05">4180 3745 902 0,'0'0'207'0,"0"0"-167"16,0 0 34-16,0 0 4 15,-80 98 23-15,68-44-16 16,9 8-36-16,3 7-18 16,0-1-22-16,12 2-9 0,0-4-6 15,1-2-64 1,-4 3-55-16,-6 1-100 16,-3-1-504-16</inkml:trace>
  <inkml:trace contextRef="#ctx0" brushRef="#br0" timeOffset="10400.2">2497 6392 419 0,'0'0'88'16,"0"0"-17"-16,0 0 53 16,0 0 17-16,0 0-42 0,0 0-37 15,0 0-32-15,-3 0-13 16,17 0-9-16,12 0 11 16,14 0 0-16,15 3 0 15,11-1-10-15,7-2-1 16,9 0 2-16,3 0-5 15,1 0-4-15,-8 0 0 16,-11 0-1-16,-16 0 0 16,-12 0 0-16,-14-1 0 15,-13 1 1-15,-3 0 0 16,-9 0 0-16,0 0-1 16,0 0 7-16,0 0-3 15,0 0 11-15,0 0-3 16,0 0-7-16,0 0 3 15,0-1-5-15,0 1-1 0,0 0 0 16,0 0 2-16,0-1-3 16,0 1 4-16,0 0 0 15,0-2 7-15,0-1 5 16,0-5-1-16,0-6-2 16,0-7-10-16,-6-6-4 15,-4-5 1-15,-4-9 0 16,-2-9-1-16,-2-4-2 15,0-6 0-15,0 3 2 16,3 10 2-16,3 6-1 16,3 14-1-16,2 8 1 15,2 3-1-15,-1 5 0 0,3 4 1 16,2 2 0-16,-3 2-1 16,4 1 0-16,0 0 0 15,0 2 0-15,0 0 1 16,0 0-3-16,0 0 2 15,0 0-2-15,0 0-3 16,1 0 0-16,21 0-1 16,13 0 5-16,12 0 0 15,13 0 1-15,10-3 0 16,12-1 0-16,6-2 4 16,3-1-4-16,0 4 1 15,-5-3-1-15,-3 3 1 16,-9-1-1-16,-8 0-1 0,-11 1-3 15,-7 0 4 1,-5 3 1-16,-9-3-1 0,-7 3 0 16,-9 0 0-16,-6 0 0 15,-9 0-1-15,-3 0 1 16,0 0-17-16,0 0-42 16,-6 6-146-16,-18 8-221 15</inkml:trace>
  <inkml:trace contextRef="#ctx0" brushRef="#br0" timeOffset="11380.54">3363 6348 131 0,'0'0'85'16,"0"0"-70"-16,0 0 66 15,0 0 40-15,0 0-19 16,0 0 0-16,0 0-6 15,-10 2-20-15,10 1-34 16,0 2-23-16,0 7-8 0,0 4 53 16,0 7-12-1,0 4-20-15,-2 6-11 0,-4 3 7 16,0 5-9-16,-1 3-8 16,2 7-5-16,-2 2 6 15,7-2-2-15,-3-5-7 16,3-8-2-16,0-6 5 15,0-8-2-15,0-6-3 16,0-7 1-16,3-4-1 16,-3-4 6-16,0-2-2 15,3-1 4-15,0 0 10 16,-3 0 4-16,3 0 0 16,6 0-10-16,6-5-10 15,20-6 0-15,12-1-1 16,14 0-4-16,15-3 3 15,12 1-1-15,4-1 3 16,7 1-2-16,-7 0 0 0,-8 3 2 16,-14 0-3-16,-15 6 0 15,-7 1-3-15,-11 2 3 16,-7 2 0-16,-12-1 1 16,-3-1-4-16,-5 2 4 15,1 0-1-15,10-3 3 16,4-1-3-16,3 0 2 15,-4 0-2-15,-4 1-2 16,-4-2 2-16,-7 5 0 16,0-4 1-16,-2 3-1 0,-4-1 2 15,0 1-2-15,-1 0 4 16,2-2 1-16,2 1 0 16,2-1-2-16,5-2 2 15,-4 1-4-15,-3 1-1 16,1 2 0-16,-5 1-1 15,-2 0 0-15,0 0-2 16,0 0 1-16,0 0-8 16,0 0 8-16,0 0-10 15,0 0-59-15,-3-4-78 16,-7-9-287-16</inkml:trace>
  <inkml:trace contextRef="#ctx0" brushRef="#br0" timeOffset="12015.09">3960 5568 139 0,'0'0'342'16,"0"0"-286"-16,0 0-21 15,0 0 44-15,0 0 26 16,0 0-23-16,12 23-46 16,13 1 29-16,9 4-22 15,8 4-6-15,7 2-17 16,5 3 21-16,3 2-17 16,4 6-11-16,-3 5 3 15,-3 2-15-15,-7 2 4 16,-9 2 0-16,-8 1 1 0,-6 3-1 15,-8 6-2-15,-4 4-1 16,-5 2 1-16,-4 0 2 16,1 1 3-16,-1 0-3 15,5 0-2-15,0-1 12 16,0-2 5-16,1-4-3 16,-7-1-12-16,-3 0 5 15,0-4 5-15,-6-3-13 16,-11-8 2-16,-7-12 3 15,-6-6-6-15,0-10 5 16,-4-5-3-16,-8-6-2 16,-6-7-1-16,-1-4 0 0,-2 0-36 15,8-17-39-15,6-19-111 16,9-21-465-16</inkml:trace>
  <inkml:trace contextRef="#ctx0" brushRef="#br0" timeOffset="12664.98">3933 5509 441 0,'0'0'17'0,"0"0"-8"0,0 0 28 15,115-5 33-15,-57 2 15 16,13 3-19-16,6 0-37 15,6 0 0-15,8 8-17 16,0 3-2-16,3 1 1 16,8 7-11-16,5 4 2 15,2 3 1-15,1 6 0 16,-7 7 9-16,-5 6-4 16,-11 11-2-16,-11 10 9 0,-10 7-3 15,-8 2 1 1,-1 4-3-16,-7-1 1 15,-2 4 7-15,-3 2 0 0,-5-2 14 16,-1-7-19-16,-2-10-7 16,-4-12 3-16,-5-9-8 15,-4-14 2-15,-3-9-2 16,-10-7-1-16,-4-11-1 16,-7-3-1-16,0 0-14 15,-10-1-108-15,-16-12-282 16</inkml:trace>
  <inkml:trace contextRef="#ctx0" brushRef="#br0" timeOffset="13579.23">4346 7324 378 0,'0'0'141'0,"0"0"-129"16,0 0 44-16,0 0 55 15,82 0-27-15,-43 0-6 16,7 0-27-16,5-3-30 15,7-5 4-15,5 1-10 16,1-3-5-16,4 0-3 16,-2-1 0-16,-3 1 4 15,-1-3-2-15,-5-1 0 16,3 3 0-16,-2-3 9 16,3 0-2-16,0-2-7 15,-1 1 3-15,-1-1-7 16,-2-2 1-16,-3-1-4 15,1 3 0-15,-4-4 5 16,-8-2-7-16,-1-2 0 0,-8-1 0 16,-6-2 5-16,-5 2-3 15,-4 3-1-15,-4 4-1 16,-6 1 2-16,-3 4 4 16,2 2-2-16,-5 1 8 15,1 0-2-15,0 1-3 16,-2-1-4-16,1 2-3 15,-2 1 3-15,2 0-2 16,-1 0-2-16,1 3 3 16,-3-2-2-16,3 2 1 0,0 1-1 15,-3-1 2 1,0 4 0-16,0 0 7 0,0-2 8 16,0 2-1-16,0 0-3 15,0 0-10-15,0 0-3 16,0 0-5-16,0 0-27 15,-3 0-46-15,0 2-166 16,1-2-335-16</inkml:trace>
  <inkml:trace contextRef="#ctx0" brushRef="#br0" timeOffset="13998.7">6042 6607 827 0,'0'0'65'16,"0"0"-59"-16,0 0 38 16,0 0 32-16,0 0-10 15,-83 60-36-15,63-25-10 16,1 1 3-16,5 0-8 15,7-2 5-15,7-4-5 16,0-3-6-16,7-4-6 16,16-9 2-16,8-7-5 15,11-7-1-15,-2-2-2 0,2-16-12 16,-7-6-10-16,-12-6 9 16,-11-2 16-16,-12-4 3 15,0-2 0-15,-15 3-3 16,-10 6 0-16,-1 10 6 15,-2 9 2-15,-1 6-2 16,3 4-6-16,2 0-5 16,6 6-29-16,12 8-83 15,6-3-264-15,0-1-272 16</inkml:trace>
  <inkml:trace contextRef="#ctx0" brushRef="#br0" timeOffset="14406.02">6248 6708 620 0,'0'0'261'16,"0"0"-260"-16,0 0 25 15,0 0 57-15,0 0-23 16,0 0-40-16,18 0-11 16,34 3 32-16,24-1 1 0,15-2-24 15,12 0-9-15,7 0-9 16,2-5 7-16,0 0-6 16,-5-2-1-16,-8 2 0 15,-16 1-2-15,-14-1 2 16,-8 2 0-16,-16 1 1 15,-14-1-1-15,-13 2 2 16,-12-1 4-16,-6 2 18 16,0-1 16-16,0 1-14 15,0-2-11-15,0 2-15 16,0 0-9-16,-4 0-40 16,-14 0-120-16,1-3-482 15</inkml:trace>
  <inkml:trace contextRef="#ctx0" brushRef="#br0" timeOffset="15600.53">1606 6571 808 0,'0'0'106'0,"0"0"-83"16,0 0 52-16,0 0-46 15,0 0 5-15,0 0-12 16,91-25 15-16,-9 25-9 15,3 0-15-15,0 13-8 16,-12 6-3-16,-13 7 2 16,-12 5-4-16,-11 4 1 0,-10 8 7 15,-14 3 0 1,-13 0-4-16,-7 2 1 0,-22-1 6 16,-17-2-6-1,-9 1 9-15,-3-6-13 0,3-3 1 16,4-10-2-16,15-12-18 15,17-10-37-15,16-5-39 16,6-26-34-16,31-18-571 16</inkml:trace>
  <inkml:trace contextRef="#ctx0" brushRef="#br0" timeOffset="15832.41">2377 6628 816 0,'0'0'151'16,"0"0"-142"-16,-89 21 53 16,53 0 27-16,2 5-32 15,-2 10-15-15,1 6-6 16,7 2-10-16,4 6-5 16,9 2 0-16,5 2-21 15,10 3 8-15,0-2-8 16,25-5-3-16,21-11-13 15,20-12-60-15,18-16-93 16,7-11-407-16</inkml:trace>
  <inkml:trace contextRef="#ctx0" brushRef="#br0" timeOffset="16870.09">7441 5749 617 0,'0'0'147'0,"0"0"-96"16,0 0-20-16,0 0 14 15,0 0 11-15,93-33 1 16,-46 33-16-16,1 0-18 16,0 5-7-16,-5 15-7 15,-4 6 6-15,-5 6-6 16,-7 10 0-16,-9 3-4 0,-5 5 2 16,-11 0 1-1,-2-3 0-15,-15-3 3 0,-15-1-3 16,-13-4-2-16,-11-5 1 15,-1-6-7-15,7-8 0 16,18-9-19-16,17-9-48 16,13-2-43-16,36-27-201 15</inkml:trace>
  <inkml:trace contextRef="#ctx0" brushRef="#br0" timeOffset="17097.84">8038 5746 823 0,'0'0'42'0,"0"0"1"15,0 0 53-15,-94 16-35 16,77 14-17-16,5 16-16 16,2 8 10-16,6 4-20 15,2-1 3-15,2-2-18 16,0-4-1-16,15-7-2 15,12-6-6-15,10-12-33 16,20-10-69-16,13-16-82 16,5 0-206-16</inkml:trace>
  <inkml:trace contextRef="#ctx0" brushRef="#br0" timeOffset="17671.34">7614 5436 371 0,'0'0'163'0,"0"0"-99"16,0 0 45-16,0 0 35 15,0 0-25-15,0 0-41 16,22 0-34-16,25 0 47 16,25 0-5-16,17 0-41 15,9-5-26-15,-4 0-11 16,-13 3-2-16,-16-1-6 16,-21 3-5-16,-22 0-23 15,-19 0-53-15,-3 4-195 16,-28-4-553-16</inkml:trace>
  <inkml:trace contextRef="#ctx0" brushRef="#br0" timeOffset="23093.78">3196 10009 189 0,'0'0'104'0,"0"0"-84"16,0 0 16-16,0 0 21 15,0 0 24-15,0 0 3 16,0 0-18-16,0 0-19 15,0 0 17-15,0 0 16 16,0 0-15-16,0-2-18 16,0 2-14-16,0 0-12 0,0 0-9 15,0 0 2-15,0 0-13 16,0 0 4-16,0 0-5 16,0 0 3-16,0 0-1 15,0 0-1-15,0 0 3 16,0 0 3-16,0 0-7 15,0 0-5-15,0 0-2 16,0 0-57-16,-1-3-179 16,-8-1-252-16</inkml:trace>
  <inkml:trace contextRef="#ctx0" brushRef="#br0" timeOffset="23983.62">3168 10060 437 0,'0'0'116'16,"0"0"-45"-16,0 0-6 15,0 0 9-15,0 0-7 16,0 0-43-16,10 0-17 16,24 0 10-16,16 0 24 0,21 0 9 15,17-4-17 1,12-2-11-16,6-1-12 0,0 1-7 16,-1 2 4-16,-4-1-3 15,2 3 3-15,4-3-5 16,5 4 2-16,3-2 3 15,-6 0-4-15,-12-4-3 16,-15 1-4-16,-11-1 4 16,-2 3 2-16,-8 0-2 15,-6 1 17-15,-7 2-11 16,-11-1-2-16,-5 0 0 16,-10 1-3-16,-10-1 0 15,-6 2-1-15,-3 0 1 16,-3-2 2-16,0 2 6 15,0 0 9-15,0 0-18 0,0 0-2 16,0 0-14-16,-15 0-66 16,-13 0-182-16,-11 0-415 15</inkml:trace>
  <inkml:trace contextRef="#ctx0" brushRef="#br0" timeOffset="24902.97">3388 11219 566 0,'0'0'48'16,"0"0"-20"-16,0 0 92 15,0 0-5-15,0 0-43 0,0 0-31 16,0 0-41-16,-17-9-6 15,45 9 6-15,24 0 30 16,18 0 2-16,23-1-6 16,17-11-1-16,14-3 9 15,10-4-18-15,3 3-13 16,5 3 3-16,-5-3-2 16,-2 2-4-16,0-2 4 15,-5 2-4-15,-3 0 0 16,-9 1 7-16,-14 1-4 15,-20 0-3-15,-20 4 0 16,-18 1 5-16,-19 2-5 0,-15 3 3 16,-11 2-2-1,-1 0-1-15,0 0 0 0,-3 0-7 16,-16 0 5-16,-11 0-50 16,-9 0-108-16,-4 0-273 15</inkml:trace>
  <inkml:trace contextRef="#ctx0" brushRef="#br0" timeOffset="25598.77">2204 9791 643 0,'0'0'139'15,"0"0"-108"-15,0 0 42 16,0 0 3-16,0 0-25 16,0 0-12-16,3-31-24 15,31 28-8-15,10-1 5 0,5 4 10 16,6 0-13-1,-4 0-1-15,-5 14 3 0,-10 4-2 16,-6 3-3-16,-11 5-3 16,-10 3 1-16,-6 7 15 15,-3 6-13-15,-12 1 2 16,-18 3-4-16,-10 0 2 16,-6-2 3-16,-6-1-7 15,-5-3 0-15,9-8 0 16,2-5 5-16,10-9-7 15,14-6-12-15,16-11-19 16,6-1-55-16,19-21-176 16,20-16-446-16</inkml:trace>
  <inkml:trace contextRef="#ctx0" brushRef="#br0" timeOffset="25883.04">2768 9733 835 0,'0'0'46'15,"0"0"-18"-15,0 0 45 16,0 0-12-16,-83-4-18 16,66 27-14-16,1 10-6 15,1 9 8-15,0 3-8 16,4 5 4-16,5 1-14 0,5 2-2 15,1-2-2-15,0-2-5 16,15-10-2-16,7-8-2 16,11-8-9-16,13-9-45 15,5-10-61-15,6-4-203 16,-8-10-343-16</inkml:trace>
  <inkml:trace contextRef="#ctx0" brushRef="#br0" timeOffset="26567.1">2122 10833 1027 0,'0'0'21'16,"0"0"-18"-16,0 0-3 15,-52 87 27-15,52-50 22 0,0 1-34 16,8-1 3-16,17-5-10 16,18-6-7-16,8-6 1 15,10-13-2-15,13-7 0 16,-3-5-15-16,-6-17-2 16,-11-4-2-16,-12-1 10 15,-17-1 9-15,-10 4 2 16,-12 7 2-16,-3 4 7 15,0 8 3-15,-9 2 8 16,-6 3-13-16,-2 0-9 16,1 5 0-16,0 8 0 0,7 6-3 15,6 0 4-15,3 5-1 16,0 0 0 0,0 3-1-16,16 5 1 0,5 0 1 15,8 5 0-15,-1 2 3 16,8 3 2-16,-3 3-6 15,-2 5 1-15,-1 6 3 16,-8 8-4-16,-9 8 0 16,-10 4 0-16,-3 2 4 15,-16-2 8-15,-18-3 1 16,-11-5 17-16,-9-10-17 16,-1-9-6-16,-3-13-4 15,1-15 11-15,9-18-12 0,7-8-2 16,21-41-57-16,16-32-146 15,7-34-791-15</inkml:trace>
  <inkml:trace contextRef="#ctx0" brushRef="#br0" timeOffset="27499.17">4722 9469 592 0,'0'0'56'16,"0"0"22"-16,0 0 50 0,0 0-42 16,0 0-31-1,0 0-25-15,-27-19-30 0,36 36 0 16,10 10 22-16,11 7-5 16,9 6-4-16,3 6 9 15,10 0 24-15,0 4-24 16,1 0-10-16,-1 1-7 15,-3 4 2-15,-4 1 0 16,-4 3-4-16,-8-2-3 16,-2 3 0-16,-4-2-3 15,-4-1 6-15,7 2-2 16,-2 2 4-16,8 3-1 16,2-2 15-16,0-2-11 15,1-3-3-15,-2 1 1 0,0 1-1 16,-7 6-5-1,-9 1 1-15,-6 3-1 16,-12-1 3-16,-3-2-3 0,-5-3 0 16,-14 1-2-16,-3-1 2 15,-1-1 0-15,-2-2-4 16,-2 1 4-16,-6 0 2 16,0 1-2-16,-7-3 3 15,-3-2 8-15,-9-6-8 16,-2-4 3-16,-10-6 3 15,4-5 1-15,3-10 5 16,4-6-10-16,7-8-1 16,10-12-4-16,6 0-12 0,9-22-46 15,6-17-55 1,6-18-318-16</inkml:trace>
  <inkml:trace contextRef="#ctx0" brushRef="#br0" timeOffset="28249.58">4537 9282 283 0,'0'0'55'0,"0"0"-34"15,103-33 65-15,-51 25 17 16,5 4-23-16,10 2 12 16,0 2-21-16,3 0-34 15,-4 9 2-15,2 11-13 16,-1-1 8-16,5 5-22 0,1-2-4 16,3 5-2-1,5 0-4-15,5 6 2 16,8 3 4-16,5 1-7 0,5 6 16 15,2 3-7-15,2 2 4 16,-1 3-2-16,-4 0-3 16,1 3-2-16,-1-1-1 15,3 2 1-15,0 2 17 16,6 0 2-16,-6-1-7 16,-5-1-12-16,-6 1-1 15,-5-1-6-15,-9 4-1 16,-7-5 1-16,-11-4 4 15,-17-6-4-15,-10-10 0 16,-15-9 2-16,-8-10-2 16,-8-7 0-16,-5-4 0 15,0-4-8-15,-5 0-60 0,-23 0-170 16</inkml:trace>
  <inkml:trace contextRef="#ctx0" brushRef="#br0" timeOffset="29316.98">5014 11875 358 0,'0'0'249'15,"0"0"-230"-15,0 0-7 16,0 0 34-16,0 0 35 0,0 0 32 16,79 16-40-1,-22-16-28-15,13 0-16 0,15-8-12 16,12-8 10-16,12-1-16 15,0-2 2 1,7 0-6-16,-4-1 1 0,-4-1 6 16,-3-3 16-16,-5 0-19 15,0-1 0-15,-4-4 9 16,-1 0-16-16,-4-2 1 16,-4-3 4-16,-4-1-7 15,-2-2 3-15,-5-1-4 16,0 0 3-16,-9 0-4 15,-9 1-3-15,-9 3 3 16,-7-4 4-16,-6 1-4 16,-3 0 0-16,-6-1-1 0,-5 5 2 15,-4 2-1-15,-5 3 8 16,-2 3-8-16,-1 3-2 16,-1-2 2-16,0 1 0 15,-1-1 0-15,-1-3-2 16,-3-1 0-16,1-2-2 15,-2 3 1-15,3 0-6 16,-3 4 2-16,0 6 4 16,-1 0 1-16,-2 2 0 15,0 0-3-15,0 1 5 16,0 0 4-16,4-1-2 16,0 0 3-16,1-2-5 15,1 3 1-15,0 3 0 0,1 2 1 16,-4 1 0-1,0 3 5-15,0 2 2 0,-3 2 5 16,2-1-7-16,-1 0 3 16,2 0 0-16,-1-1-7 15,2 0-2-15,1-1-1 16,0-1 1-16,0 2-2 16,-1 3 1-16,-4-2 0 15,0 2-1-15,0 0 1 16,0 0-12-16,0 0-39 15,0 0-125-15,-10-2-301 16</inkml:trace>
  <inkml:trace contextRef="#ctx0" brushRef="#br0" timeOffset="29799.14">7722 10378 698 0,'0'0'97'0,"0"0"-25"16,0 0 7-16,0 0-16 15,0 0 3-15,0 0-39 16,-93-9-12-16,62 33-4 0,-5 6 15 15,2 7-1-15,2 6-9 16,4 5 12-16,7-2-15 16,9 0-2-16,9-4 3 15,3-4-2-15,11-5-5 16,20-7 2-16,12-8-2 16,8-8 5-16,13-8-12 15,3-2 0-15,-6-10-9 16,-7-12-8-16,-9-7 5 15,-17-7 8-15,-13-5 4 16,-10-12 0-16,-5-5 0 16,-6-2 0-16,-17 1 3 0,-5 9-3 15,-4 13-3-15,1 18 0 16,-6 9 0-16,4 10 2 16,-1 5-19-16,-2 17-36 15,3 1-76-15,2-3-316 16</inkml:trace>
  <inkml:trace contextRef="#ctx0" brushRef="#br0" timeOffset="30968.55">7942 10579 302 0,'0'0'263'15,"0"0"-221"-15,0 0 28 16,0 0 56-16,0 0-22 16,0 0-39-16,9 0-24 15,13 0-22-15,19 0 20 16,17 0-5-16,14-4-22 15,8-3-8-15,2-3 3 16,2 0-7-16,-2 1 0 16,-6-2 1-16,-11 2-1 0,-14 2 1 15,-15 3 1-15,-18 1-2 16,-8 2 2-16,-10 0-2 16,0 0 15-16,0-4 24 15,0 1-8-15,-4-2-25 16,-5 0-4-16,4 1-2 15,1-2 3-15,2-2-2 16,1-4 4-16,-2-6-2 16,1-6-3-16,-2-9 0 15,0-7 0-15,-5-9 0 16,-2-6 5-16,-4-10-3 16,-1-11-2-16,-4-3 0 0,1 0 0 15,1 8-2 1,2 11 2-16,2 15 1 0,1 7 1 15,2 12 0-15,4 7-1 16,0 6 3-16,2 3-4 16,4 3 4-16,-1 2 1 15,2 1 3-15,-1 2 1 16,1 3-3-16,-2 0-1 16,2 0-3-16,0 0-2 15,0 0 0-15,0 0-1 16,15 0 0-16,18 0 1 15,21 3 1-15,22-1 0 16,13 3 1-16,10-4 0 16,8 0 0-16,-1-1 0 15,3 0 1-15,-5 0-3 0,-7 0-1 16,-7 0-3-16,-13-4-3 16,-14-1 3-16,-16-1 3 15,-15 2 1-15,-13 1-6 16,-9-1 6-16,-8 4 3 15,-2 0-3-15,0 0-17 16,0 0-57-16,0 9-174 16,-16 8-228-16</inkml:trace>
  <inkml:trace contextRef="#ctx0" brushRef="#br0" timeOffset="31974.92">8798 10427 99 0,'0'0'294'0,"0"0"-259"16,0 0 11-16,0 0 49 0,0 0 24 15,0 0 44 1,-3 46-72-16,0-24-28 0,0 5-15 15,-2 2-13-15,-1 5-2 16,1 9-12-16,-1 6-8 16,0 6-6-16,2 6 0 15,1-3-5-15,3-3 2 16,0-6 0-16,0-7 5 16,0-7 7-16,0-7 1 15,0-7 1-15,0-6-14 16,0-7-3-16,0-5 5 15,-2 0-4-15,2-3 2 16,0 0 1-16,0 0 2 16,0 0-2-16,0 0 15 15,0 0-4-15,0 0 1 16,0 0-4-16,0 0-4 16,9 0-7-16,15 0 5 0,13 0-7 15,10 0 0-15,9 0 0 16,10 0 0-16,7 0 0 15,0 0-1-15,6 0 1 16,3 0 1-16,6 0 0 16,2 0-1-16,-2-7-3 15,-8-3 1-15,-7 2-11 16,-10-1 10-16,-8 3-1 0,-13 1 3 16,-11 4 0-1,-11-2-3-15,-11 2 4 0,-8 1 3 16,1 0 0-16,2-1-2 15,5 1-1-15,6-2 0 16,6 1 0-16,1 1 2 16,5 0 3-16,-6-2-5 15,0 2 4-15,-5-1-2 16,-10-1 1-16,0 1 2 16,-4-1-4-16,-2 2 0 15,0 0 0-15,0 0-2 16,0 0 0-16,0 0-13 15,0 0-11-15,0 0-39 16,0 0-36-16,0-4-51 16,0-5-163-16,1-5-333 0</inkml:trace>
  <inkml:trace contextRef="#ctx0" brushRef="#br0" timeOffset="34233.96">9209 8897 368 0,'0'0'47'0,"0"0"53"16,0 0-9-16,0 0-26 15,0 0 12-15,0 0-45 16,24-3 11-16,4 22 15 16,9 5-11-16,12 11-13 15,6 4-3-15,2 6 4 16,0 6-8-16,-3 6-7 16,-5 4 2-16,-6 7 6 15,-4-1-15-15,-8-1 1 16,-1-1-6-16,-3 1 2 15,1 1 4-15,2-2-1 16,3-2 2-16,2-4-12 0,1-2 5 16,-1-3-3-1,-7-4 4-15,0-2-3 0,-8 1-2 16,-4 0 8 0,-7 1-3-16,0 1-1 0,-6 1 10 15,-3 3-6-15,0 2-9 16,0-3 4-16,0 2-2 15,0-6-3-15,0 0-2 16,0 0 6-16,0-3 0 16,0 1-5-16,0 2 10 15,0-4-5-15,0 2 0 16,0-2 3-16,-9 1-7 16,-3-4 2-16,-4 3-4 15,1-3 0-15,-1-3 3 0,-1-2-3 16,4-1 2-16,-1-2-2 15,-2 1 0-15,-1 1 1 16,-5 0 1 0,-2 1-2-16,-1 4 4 0,-5-3-2 15,-2 1-2-15,0-4 2 16,1-2-2-16,3-2 0 16,2-6 0-16,0-4 0 15,6-5 1-15,3-8-1 16,5-6 1-16,5-3-2 15,1 0-2-15,3 0-11 16,0 0-25-16,-1-1-18 16,4-14-44-16,0-10-217 0</inkml:trace>
  <inkml:trace contextRef="#ctx0" brushRef="#br0" timeOffset="35033.75">9225 8838 401 0,'0'0'141'15,"0"0"-108"-15,0 0 37 16,0 0 39-16,0 0-37 16,0 0-40-16,97-14 10 15,-39 14-23-15,14 0 1 16,10 0 6-16,10 0-6 16,12 7-11-16,3 1-2 15,3 5-3-15,-1 4-2 0,6 5-1 16,1 7 29-16,5 8-15 15,3 6-9 1,-2 6 3-16,-1 3 1 0,-5 12-5 16,-4 6-1-16,-8 2-2 15,-7 4-2-15,-7-1 3 16,-7 2-1-16,-2 0-1 16,-2 2 3-16,3-1-2 15,-4 0-2-15,1-3 4 16,-3-7-4-16,-2-4-3 15,-7-8 3-15,-8-7 0 16,-10-10 2-16,-7-5-2 16,-5-3 0-16,0-4 0 15,-3-6-3-15,-5-4 2 0,-8-5 0 16,-5-5-11-16,-10-4-9 16,-1-1-39-16,-5-2-120 15,-5 0-126-15</inkml:trace>
  <inkml:trace contextRef="#ctx0" brushRef="#br0" timeOffset="35919.18">9714 11478 357 0,'0'0'274'15,"0"0"-248"-15,0 0-13 16,0 0-5-16,0 0 54 16,0 0 52-16,30 12-46 15,-2-12-14-15,8 0-18 16,9 0-12-16,7-7-8 0,8-5-8 16,7-4-3-1,6 3 4-15,5-4 3 0,5 3-1 16,5 0 11-16,3 2 10 15,9-4-13-15,6-2-4 16,2-6 6-16,5-9-17 16,-3-6-4-16,-2-2 0 15,-1-5-2-15,-7 4 2 16,-9 0 1-16,-9 1 1 16,-6 1-2-16,-8 2 5 15,-5-2-5-15,-2-3 1 16,-4-3 2-16,-2-2-2 15,-1 0 2-15,1 4-3 16,-6 5-1-16,-8 5-2 16,-9 5 3-16,-8 0-1 0,-7 3 2 15,-4-3 2 1,-1-1-2-16,1-6 0 0,-1-3-1 16,2-3-2-16,2 1-5 15,-2 9-1-15,-1 7 2 16,-7 6 6-16,-3 6 0 15,-3 2 0-15,0-1-1 16,-4 4 2-16,-9 2-2 16,0 3-2-16,3 0 3 15,1 3 0-15,0 0-5 16,4 0-2-16,1 5-7 16,-1 3-6-16,1 1 0 0,1 1-42 15,0-1-80 1,3-4-184-16</inkml:trace>
  <inkml:trace contextRef="#ctx0" brushRef="#br0" timeOffset="37117.18">12302 10274 181 0,'0'0'259'15,"0"0"-227"-15,0 0 49 16,0 0-4-16,0 0 8 0,0 0-12 16,-30-21-31-1,26 21-22-15,-2 0-12 0,-3 0 2 16,-4 0 12-16,0 7 22 15,-3 5 8-15,1 4-18 16,-1 0-14-16,5 1-5 16,1 2-12-16,4-1 2 15,3 1-1-15,3 0-1 16,0-4 1-16,0-3 2 16,9-2-1-16,4-1 0 15,5-7 1-15,3-2-3 16,3 0-1-16,0 0-2 15,0-4-4-15,-6-8 1 16,-2-3-3-16,-5-4 3 16,-5-3 3-16,-6-3 0 15,0 2-1-15,0 1 0 16,-11 5 0-16,0 4 2 0,-5 6 0 16,0 0-1-16,-2 5-1 15,0 0 0-15,1 2 0 16,1 0 0-16,1 2 1 15,2 7-3-15,2 1 3 16,5 3 0-16,3 0-2 16,3 0-2-16,0 3 4 15,0 0 1-15,6 4-1 16,8-2 2-16,8-1-1 16,5-3 2-16,1-7-1 0,2-6-2 15,0-1 2-15,-2 0-1 16,1-10 0-16,-3-6-1 15,-1-4 0-15,-5-2 4 16,-5-7-4-16,-6-3 0 16,-4-1 1-16,-5-4 2 15,0 6-2-15,0-1 0 16,-5 6 0-16,-2 6 2 16,-4 1 0-16,-1 4-1 15,-2-1-2-15,-3 5 0 16,-4 0 0-16,-4 2-1 15,2 3 1-15,-5 4-1 16,-2 2 0-16,-1 0 0 0,1 0 1 16,2 8 2-1,2 9 5-15,4 4-6 0,8 8 4 16,4 2 0-16,7 3-5 16,3 2 0-16,0 2-1 15,3-1 1-15,12 0 0 16,2-1 2-16,5-3 2 15,3-6-3-15,2-7 1 16,6-11-1-16,-2-8-1 16,-1-1-2-16,3 0-7 15,-6-10-5-15,-5-10 8 16,-8-7 5-16,-7-8 1 16,-4-2-1-16,-3-6 1 15,0-1-7-15,0 5 3 0,-6 3 2 16,-3 13 2-1,3 6 0-15,-4 7-1 0,-2 6-5 16,0 4-21-16,-3 0-45 16,4 0-104-16,4 11-69 15</inkml:trace>
  <inkml:trace contextRef="#ctx0" brushRef="#br0" timeOffset="37552.9">12532 10188 670 0,'0'0'53'16,"0"0"-16"-16,0 0 50 15,0 0 19-15,0 0-38 16,0 0-52-16,0 0-1 16,76-2 33-16,-15 2-21 15,14 0-21-15,2 0 4 16,5 0-6-16,0 0-2 16,-4-7 2-16,-1-4-4 15,-6-1 4-15,-10-1-4 16,-11 0 0-16,-14 5 6 0,-6-1 11 15,-11 3 12-15,-5 2 7 16,-5 2-13-16,-3-1-6 16,-5 1 9-16,1 2-4 15,-2 0-14-15,0 0-6 16,0 0-2-16,0 0-2 16,0 0 0-16,0 0-5 15,0 0-12-15,0 0-25 16,0 0-68-16,0-4-242 15</inkml:trace>
  <inkml:trace contextRef="#ctx0" brushRef="#br0" timeOffset="38366.18">12838 9060 952 0,'0'0'20'0,"0"0"6"0,0 0-3 15,0 0 2-15,98-15 2 16,-47 15-8-16,10 13 7 16,8 9-14-16,-2 8-10 15,-3 5 1-15,-13 9-3 16,-19 2-2-16,-14 4 1 16,-16-2 1-16,-2 0 8 15,-15 2 8-15,-15-5-8 16,-10 1 0-16,-8-4-4 15,0-8-3-15,1-6-1 16,6-5 0-16,11-9-2 16,13-7-29-16,17-7-77 15,11-13-126-15</inkml:trace>
  <inkml:trace contextRef="#ctx0" brushRef="#br0" timeOffset="38612.44">13597 9204 920 0,'0'0'92'0,"0"0"-87"16,-94-5 26-16,70 24 17 0,3 10-4 16,3 10-14-1,2 5 8-15,1 3-14 0,2-1-4 16,5 0-8-16,5-3-8 15,3-2-4-15,0-6 0 16,12-4-1-16,18-10-37 16,14-10-88-16,12-11-162 15,5 0-336 1</inkml:trace>
  <inkml:trace contextRef="#ctx0" brushRef="#br0" timeOffset="38845.01">13854 9380 965 0,'0'0'76'0,"0"0"-69"15,0 0 22-15,0 0 13 16,89-19-5-16,-35 9-29 15,2-2-8-15,1 2-2 16,-5-5-54-16,-7 1-157 16,-12-5-230-16</inkml:trace>
  <inkml:trace contextRef="#ctx0" brushRef="#br0" timeOffset="39076.51">14047 9076 924 0,'0'0'50'0,"0"0"-26"15,0 0 36-15,0 0-14 16,0 0-3-16,-61 98-13 16,61-54-13-16,3 4-1 15,15 2-13-15,4-3-3 16,2-7 0-16,6-1-34 15,3-9-85-15,4-8-221 16,2-13-286-16</inkml:trace>
  <inkml:trace contextRef="#ctx0" brushRef="#br0" timeOffset="39718.11">14498 8942 945 0,'0'0'64'0,"0"0"-55"15,0 0 32-15,-102 27 16 16,83 7-21-16,4 9-9 0,15 5 0 16,0 2-13-1,12-3-10-15,15-8-4 0,10-9-3 16,9-15-10-16,6-14-11 15,1-1-26-15,-7-22-9 16,-10-11 35-16,-11-4 24 16,-7-3 3-16,-9 5 4 15,-9 4-2-15,0 9 4 16,0 8 12-16,-11 6 9 16,0 6-23-16,2 2 2 15,4 0-3-15,2 8-4 16,3 14 1-16,0 5 16 15,0 5-11-15,15 7 0 16,4 4 6-16,0 3-14 16,0-2 1-16,-3-1 3 15,-7-4 0-15,-3-3-4 0,-6 0 2 16,0-2-2-16,0-1-2 16,-7 0 2-16,-11 1 8 15,-2-3-7-15,-4-3 5 16,-2-3 4-16,-1-5 10 15,3-4 7-15,6-6-6 16,3-3 2-16,8-2-12 16,2-2-1-16,2-3 0 15,0 0 0-15,-4 0 4 16,-2-10-14-16,0 1-3 16,-3-2-1-16,2 2-1 0,-4 1-15 15,-1-1-1-15,2 2-7 16,-2-2 1-16,4-1-17 15,5-3-52-15,3-6-197 16,3-3-538-16</inkml:trace>
  <inkml:trace contextRef="#ctx0" brushRef="#br0" timeOffset="45716.66">3212 8156 1103 0,'0'0'28'0,"0"0"-15"16,-83-8-10-16,74 8 0 16,-10 26 12-16,-10 18-15 15,-2 17 18-15,9 12 0 16,11 2 5-16,11-1-1 0,18-7-6 15,24-11-15-15,10-16-2 16,14-18-19-16,5-18-1 16,8-4 8-16,-1-27 3 15,-5-16 1-15,-18-6 4 16,-16-6 5-16,-20-3 0 16,-19-3 3-16,-7 3 1 15,-26 2-4-15,-10 13 0 16,-9 10-3-16,1 12 0 15,6 11-19-15,12 10-44 16,14 0-126-16,16 0-260 16</inkml:trace>
  <inkml:trace contextRef="#ctx0" brushRef="#br0" timeOffset="45960.14">3879 7992 1032 0,'0'0'83'16,"0"0"-83"-16,0 0-3 16,-24 72 3-16,35-21 38 15,14 12-1-15,8 6-12 16,3 2-9-16,2-4-14 15,-6-7-2-15,-11-2-47 16,-2-7-109-16,-8-11-326 0</inkml:trace>
  <inkml:trace contextRef="#ctx0" brushRef="#br0" timeOffset="46380.77">3918 7920 1001 0,'0'0'72'0,"0"0"-51"16,0 0-11-16,0 0-6 0,0 0-4 16,0 0-4-16,16-56 4 15,48 42 15-15,13 0-12 16,6 7 0-16,-8 5 5 15,-5 2-7-15,-21 0 1 16,-19 4 1-16,-11 12-3 16,-19 7 4-16,-1 10 6 15,-31 4 34-15,-15 5-10 16,-4 4-13-16,-3 1-17 16,8-1 2-16,12-6-1 15,14-7-3-15,15-12-2 16,5-8-8-16,20-12 8 15,31-1 7-15,25-19 15 0,24-18-9 16,12-7-13-16,9-1-1 16,-8 1-42-16,-11 3-60 15,-13 2-249-15,-15 1-342 16</inkml:trace>
  <inkml:trace contextRef="#ctx0" brushRef="#br0" timeOffset="47534.13">19183 4546 780 0,'0'0'55'0,"0"0"-22"0,0 0 59 15,0 0 68-15,0 0-30 16,0 0-93-16,0-97-19 16,3 39 5-16,3-11 16 15,9-15-31-15,3-14-7 16,5-12-1-16,9-4 9 16,2-4-9-16,5 8 0 15,0 17-3-15,-4 21 0 16,-5 22 3-16,-4 23-10 15,-11 11 7-15,-4 11-1 16,-2 5-6-16,2 12-7 16,7 29-9-16,5 26 26 0,0 20 0 15,1 13 0-15,-8 11-21 16,-5 2-20-16,-5-2-18 16,-5-7-64-16,1-15-127 15,-2-14-87-15</inkml:trace>
  <inkml:trace contextRef="#ctx0" brushRef="#br0" timeOffset="47727.75">19341 4196 610 0,'0'0'127'0,"0"0"-79"15,0 0 73-15,-11-86-70 16,44 69-23-16,18 2-18 15,18-1-1-15,14-1-9 16,14 0-27-16,5-5-154 16,-2-3-76-16,-11-6-266 15</inkml:trace>
  <inkml:trace contextRef="#ctx0" brushRef="#br0" timeOffset="47934.63">20036 3612 228 0,'0'0'602'0,"0"0"-554"0,0 0-7 16,0 0-36-16,0 0 59 15,31 127 13-15,-1-56-18 16,3 8-13-16,0 3-25 16,-5-1-21-16,1-7-1 15,-6-8-32-15,-2-8-71 16,-3-15-190-16,-6-13-93 15</inkml:trace>
  <inkml:trace contextRef="#ctx0" brushRef="#br0" timeOffset="48252.52">20076 3722 788 0,'0'0'86'0,"0"0"-36"15,0 0-21-15,0 0-12 16,0 0 5-16,73 98 24 16,-16-49-11-16,10 2-14 15,3-7-15-15,3-5-4 16,-10-12 8-16,-15-12-10 16,-11-10 4-16,-13-5 0 15,-11-5 4-15,-8-20 48 16,-5-14 9-16,0-12-33 0,-8-13-25 15,-4-8-4-15,5-2-6 16,2 9 2-16,5 19-21 16,0 18-5-16,0 20-22 15,14 8-134-15,10 0-251 16,6 19-48-16</inkml:trace>
  <inkml:trace contextRef="#ctx0" brushRef="#br0" timeOffset="48514.1">20956 3648 848 0,'0'0'48'0,"0"0"-48"15,0 0 0-15,0 0 49 16,15 115 37-16,-1-53-28 16,3 8-21-16,-3 2-23 15,2 0-14-15,-4-4 0 16,-1-4-37-16,-4-11-70 16,-5-11-268-16</inkml:trace>
  <inkml:trace contextRef="#ctx0" brushRef="#br0" timeOffset="48834.71">21018 3609 879 0,'0'0'42'0,"0"0"-31"16,0 0 1-16,0 0-1 15,99-17 8-15,-42 39 19 16,4 6-21-16,-2 9-6 16,-7 5 1-16,-8 5-8 15,-12 7-3-15,-14 4-1 0,-11-1 4 16,-7-2-2 0,-16-2 6-16,-20-6 2 0,-13-5 1 15,-9-6-11-15,-10-7 1 16,-8-4-1-16,-9-8-53 15,-6-8-89-15,-3-9-169 16</inkml:trace>
  <inkml:trace contextRef="#ctx0" brushRef="#br0" timeOffset="50343.05">19741 6503 655 0,'0'0'66'0,"0"0"-57"16,0 0 37-16,0 0 56 16,0 0-13-16,0 0-49 15,112 0 25-15,-8-14-6 16,30-1-26-16,12 0-16 15,-1 1-9-15,-9 5-7 16,-20 3 3-16,-25 4 1 16,-24-1-5-16,-23 3 0 15,-22 0 2-15,-13 0 0 0,-7 0-2 16,-2 0 8-16,0 0 4 16,0 0-2-16,0 0 6 15,0 0-14-15,-8 0 3 16,-1 0-5-16,4 0-4 15,2 0-35-15,3 0-56 16,0 5-84-16,0-5-141 16,0 0-299-16</inkml:trace>
  <inkml:trace contextRef="#ctx0" brushRef="#br0" timeOffset="51201.43">20821 6546 298 0,'0'0'283'0,"0"0"-245"16,0 0-9-16,0 0 74 0,0 0 25 15,0 0-19-15,0 0-44 16,0-5-7-16,0-14-36 16,0-3-1-16,0-8 10 15,0-7-7-15,-4-9-6 16,0-7-4-16,-5-7-3 16,2-4-10-16,-1 2-1 15,1 9 0-15,-2 4 0 16,1 10 0-16,1 7 1 15,-1 7 4-15,1 7-5 16,3 6-1-16,-1 9 1 16,4 0 2-16,1 3-2 15,0 0 0-15,0 0-6 16,0 0 4-16,0 0 0 16,9 8-1-16,16 4 2 0,11 3 1 15,14-3 0-15,10-5 0 16,15 0 4-16,10-4-4 15,9-3-1-15,7 0 1 16,-1 0 0-16,-5 0 0 16,-10 0-5-16,-16 0 0 15,-14 0 5-15,-17-3-1 16,-13-1 1-16,-13 3 4 16,-5-1-2-16,-7 2 4 15,0 0-1-15,0 0-5 0,0 0-8 16,0 0-47-1,-15 10-96-15,-10 4-225 0</inkml:trace>
  <inkml:trace contextRef="#ctx0" brushRef="#br0" timeOffset="51852.39">20877 6484 609 0,'0'0'70'16,"0"0"-34"-16,0 0 10 15,0 0-16-15,0 0 44 16,0 0 33-16,0 87-52 0,3-51-15 15,2 3-2-15,-4 2-3 16,2 0-14-16,0 1-11 16,0 0 0-16,3-4-7 15,-3-2 0-15,3-8 0 16,2-6-3-16,5-8 2 16,3-5 3-16,11-9 1 15,11 0 1-15,8-2-5 16,8-14-2-16,4 0 0 15,1-2-2-15,3 1 2 16,-3 2 0-16,1-1 1 16,1 2-1-16,2 1 0 15,2-2 3-15,-4 3-1 0,-7 3 11 16,-11 3-3 0,-15 4-5-16,-12 0 0 0,-10 2-2 15,-3 0-1-15,-3 0-2 16,0 0 0-16,0 0-3 15,0 0-13-15,7 0-46 16,2-6-96-16,5-5-192 16,0-8-314-16</inkml:trace>
  <inkml:trace contextRef="#ctx0" brushRef="#br0" timeOffset="52617.8">21478 5482 468 0,'0'0'145'16,"0"0"-102"-16,0 0-22 15,0 0 47-15,86 39 57 16,-45-6-59-16,2 13 5 16,5 8-23-16,-5 13-9 15,2 11-4-15,-5 4-10 16,-4 4-5-16,-4-3-2 15,-12 2-6-15,-8-2-7 16,-7 1-2-16,-5-4-2 16,0-5-1-16,-1 0-1 15,-9-3 1-15,3 1 1 0,-6 0 5 16,-4 1-6 0,-4 1 11-16,-4-4-4 0,0-3 3 15,-1-8-4-15,2-9 4 16,5-10-4-16,2-11-4 15,6-9-2-15,0-8-3 16,3-9 2-16,0-4-21 16,0-8-30-16,-1-22-123 15,0-15-317-15</inkml:trace>
  <inkml:trace contextRef="#ctx0" brushRef="#br0" timeOffset="53185.01">21380 5383 514 0,'0'0'32'0,"0"0"-16"16,0 0-3-16,98-33 36 15,-50 27 14-15,9 1-12 16,8 2 44-16,10 2-47 16,4 1-26-16,8 0 5 15,4 0 6-15,3 11-23 16,0 6 14-16,-3 6-20 16,-2 5 3-16,1 2-2 15,1 4-4-15,1 4 29 16,5 0-6-16,0 8-14 0,-5 0 1 15,-2 4 5 1,-3 6-3-16,-1 3 2 0,-4 1-8 16,-10-2-4-16,-13-6-2 15,-13-4 1-15,-11-7-2 16,-10-5 0-16,-8-9 0 16,-7-3-7-16,-10-7 5 15,0-3-36-15,-12-3-65 16,-16-3-202-16,-13 2-286 15</inkml:trace>
  <inkml:trace contextRef="#ctx0" brushRef="#br0" timeOffset="53884.42">21575 7381 664 0,'0'0'159'15,"0"0"-130"-15,0 0 21 16,90-18 18-16,-48 7-22 15,10-3-6-15,15-3-19 16,15-2-5-16,9-5-3 16,7-2-4-16,7-7-6 0,5-7 0 15,6-3-2 1,1-7 1-16,-2-2-1 16,-5-3-2-16,-4 4 1 15,-8 3 0-15,-7 6 4 0,-9 4-1 16,-8 2-3-16,-10 0 0 15,-8-2 3-15,-5-2-3 16,-5-3 2-16,2 0-1 16,-3 2-1-16,-2 4-3 15,-10 4 3-15,-9 5 1 16,-11 6 1-16,-8 3 12 16,-5 2 16-16,0 0-13 15,-5 3-3-15,-6 4-13 16,3 0 7-16,2 4-3 0,3 0-4 15,1 4 1 1,2 0-2-16,-1 1 0 0,1 1-4 16,-5 0-4-16,-2 0 0 15,-5 0-36-15,-3 0-64 16,-3 1-190-16,4-1-216 16</inkml:trace>
  <inkml:trace contextRef="#ctx0" brushRef="#br0" timeOffset="54530.1">23834 6110 160 0,'0'0'233'0,"0"0"-180"15,0 0 22-15,0 0 16 0,0 0-18 16,0 0 25-16,-12-14-17 16,1 13-14-16,1-1-22 15,-8 1-6-15,-2 1-16 16,-3 0-5-16,-3 0 21 16,0 0-14-16,-1 4-6 15,3 13 6-15,0 8-15 16,3 6-3-16,4 8-6 15,6 7 0-15,3 0 4 16,8 1-4-16,0-2 3 16,14-3-4-16,14-5 6 15,7-5-4-15,7-9-1 16,5-7 1-16,5-9-2 16,0-7 0-16,-1 0 0 0,-9-4-12 15,-10-16 12-15,-8-7 3 16,-12-10-2-16,-6-11 0 15,-4-12 7-15,-2-8-8 16,0-4 0-16,-6 7 1 16,-9 16-3-16,-5 15 5 15,-2 15-6-15,-1 11-16 16,-2 8-49-16,0 0-93 16,3 12-133-16,8 8-56 15</inkml:trace>
  <inkml:trace contextRef="#ctx0" brushRef="#br0" timeOffset="54916.17">23995 6278 163 0,'0'0'574'0,"0"0"-552"16,0 0-10-16,0 0 61 15,0 0 8-15,86 0-26 0,-21 0-18 16,6 0-20-16,1 0-14 16,-2 0 4-16,-2 0-3 15,-2 0-4-15,-5-10 3 16,-4 1-3-16,-9 1 0 15,-7 1 1-15,-10 0 10 16,-5 4 1-16,-11 1 13 16,-8-1 13-16,-4 3 0 15,-3 0-3-15,0-2-20 16,0 2-15-16,0 0-7 16,0 0-19-16,0 0-93 15,-3-2-274-15</inkml:trace>
  <inkml:trace contextRef="#ctx0" brushRef="#br0" timeOffset="56601.25">19782 9811 349 0,'0'0'320'15,"0"0"-268"-15,0 0 6 16,0 0 43-16,0 0-10 0,0 0-35 16,121-3-19-16,-24-6-4 15,21 1-18-15,7 3-10 16,-4 2 3-16,-9 0-7 15,-20 2 2-15,-17-2 2 16,-18 1-5-16,-20 0 0 16,-18 2 3-16,-13 0-3 15,-6 0 1-15,0 0 26 16,0 0-4-16,0 0-17 16,0 0 2-16,0 0-1 0,0 0-6 15,0 0-1 1,0 0 0-16,0 0-2 0,0 0-3 15,0 0-8 1,0 0 3-16,0 0-2 0,0 0 7 16,0 0 5-16,0 0-1 15,0 0 1-15,0 0 7 16,0 0-4-16,0 0 12 16,0 0-1-16,0 0-6 15,0 0-7-15,0 0 2 16,0 0-2-16,0 0 6 15,0-7 1-15,0-6 12 16,0-7-13-16,0-8-5 16,0-8 7-16,0-8-5 15,-1-10-2-15,-2-7-1 16,-3 4-1-16,-1 10 4 16,-2 10-5-16,1 15 2 0,2 6-1 15,3 8 0-15,0 2 1 16,3 4 0-16,0 2-1 15,0 0 2-15,0 0-2 16,0 0-3-16,0 0 2 16,0 0-5-16,0 0 5 15,0 0-2-15,0 0-2 16,20 0-2-16,12 0 7 16,17 5 1-16,17 0 2 15,15-5-3-15,13 0-1 16,4 0-5-16,4 0-16 15,-3-7-11-15,-5-3 19 0,-7-3-7 16,-9 1 11 0,-7 1 6-16,-7-2 4 0,-7 4 1 15,1-2 1-15,-1 3 0 16,1 1 6-16,-1 2-7 16,-7 2-2-16,-8 1 0 15,-9 2 0-15,-8-2 1 16,-7 2 0-16,-7 0 0 15,-5 0 0-15,-5 0-4 16,-1 0-9-16,0 0-65 16,-16 0-228-16,-16 0-277 15</inkml:trace>
  <inkml:trace contextRef="#ctx0" brushRef="#br0" timeOffset="57417.27">20898 9718 236 0,'0'0'74'0,"0"0"-65"0,0 0 49 16,0 0 31-16,0 0-9 15,0 0 23-15,-15 42-1 16,11-25-16-16,-2 0-12 15,-1 4-25-15,-3 3-13 16,1 3-4-16,-5 4-8 16,-2 3-17-16,-1 3 9 15,0-1-13-15,1 0 2 16,2 0 0-16,3-5-3 16,3-6 0-16,0-1 0 15,5-9 0-15,3-5 6 16,0-3-3-16,0-2 0 0,13-2-1 15,13-1 12-15,15-2 7 16,12 0-11-16,13 0-10 16,10 0 7-16,10-5-5 15,7-2-3-15,4 0-1 16,3 2 1-16,7 0 2 16,1 1 4-16,-1 3 21 15,-4-1-28-15,-3 2 7 16,-2 0-3-16,-4 0-4 15,-9 0 0-15,-15 0 0 16,-14 0 0-16,-21 0 0 16,-16 0 0-16,-11 0 1 15,-8-1 7-15,0-1 18 16,0-3-26-16,0 0-4 0,0-1-13 16,2-2-35-1,2-7-78-15,-1-6-344 0</inkml:trace>
  <inkml:trace contextRef="#ctx0" brushRef="#br0" timeOffset="57920.06">21838 8657 484 0,'0'0'110'0,"0"0"-90"16,0 0 51-16,0 0-2 15,0 0-63-15,0 0 11 16,7 17 25-16,23 24 38 15,12 9-22-15,10 11-29 16,6 8 2-16,6 9 5 16,-1 8-9-16,-5 6-3 15,-7 1-22-15,-11 2 5 16,-10-1-4-16,-9-2-1 0,-3 1 5 16,-8 0 22-16,-2-3-18 15,-8 1-11-15,0-3 9 16,-21-4-7-16,-6-4-2 15,-4-3 4-15,-4-4 2 16,-1-3-4-16,-2-7 4 16,2-12-6-16,3-12 3 15,2-13-1-15,1-10-2 16,0-12 0-16,2-4-4 16,0-10-31-16,-1-19-80 15,8-19-196-15,3-20-347 16</inkml:trace>
  <inkml:trace contextRef="#ctx0" brushRef="#br0" timeOffset="58417.94">21939 8564 565 0,'0'0'0'0,"0"0"-1"15,0 0 1-15,0 0 57 16,0 0 26-16,118 1 6 16,-49 8-36-16,16 2-1 15,15 5-11-15,16 3-19 16,9 5-7-16,7 6-6 16,2 3-8-16,2 8-1 15,4 2 11-15,-4 8-4 16,-2 4-7-16,-6 2 1 15,-9 3-2-15,-8-1 3 0,-11-1 0 16,-21-1-2-16,-16-8 3 16,-16-5-3-16,-17-8-2 15,-9-4-1-15,-11-6-2 16,-8-2 1-16,-2-5-19 16,-6-6-124-16,-20-2-54 15,-5-8-106-15</inkml:trace>
  <inkml:trace contextRef="#ctx0" brushRef="#br0" timeOffset="59053.01">21983 10561 324 0,'0'0'58'16,"0"0"12"-16,0 0 66 15,0 0-35-15,113-3-12 16,-61-10-9-16,12-3-43 16,14-3-16-16,11-4 1 15,14-7-4-15,5-9-17 16,8-10 9-16,6-6-10 15,5-1 1-15,7 5 0 16,-4 5-1-16,-9 0-2 16,-9 2-12-16,-15-4 2 15,-13-2 11-15,-9-1 1 16,-9 1 0-16,-6-3-4 0,-7 0 2 16,-8 3-1-1,-6 8 3-15,-15 8 1 0,-9 12 9 16,-14 4 14-16,-1 3 14 15,0 3-17-15,-11 3-15 16,1-1 2-16,0 6-8 16,5 3 0-16,2-1-3 15,0 2-2-15,2 0-13 16,-5 0-17-16,1 0 8 16,1 0-4-16,-1 3-34 15,2 3-27-15,0-1 29 16,0-1-17-16,-2-2-185 15</inkml:trace>
  <inkml:trace contextRef="#ctx0" brushRef="#br0" timeOffset="59485.67">24204 9400 617 0,'0'0'186'0,"0"0"-173"16,0 0-1-16,-91-3 38 0,50 22 29 15,-1 12-18-15,1 6-35 16,8 5-1-16,9 3-11 15,15-4-1-15,9-4-8 16,6-7 0-16,26-10 2 16,14-5-2-16,12-10 1 15,6-5-6-15,-3 0-24 16,-7-18 1-16,-14-10 21 16,-12-9 2-16,-11-6 9 15,-11-6-5-15,-6-3-3 16,-14 4 2-16,-15 7 8 15,-6 10 0-15,-4 12-11 0,2 12-3 16,0 7-37-16,9 0-59 16,14 15-201-16,10 4-204 15</inkml:trace>
  <inkml:trace contextRef="#ctx0" brushRef="#br0" timeOffset="59840.43">24335 9583 592 0,'0'0'307'0,"0"0"-275"15,0 0-4-15,0 0 50 16,129-29-6-16,-60 26-31 15,10 2-21-15,3-2-9 16,5-4-11-16,2-5 3 16,-1-7 0-16,-4-6-3 15,-11-3 1-15,-12 0-1 16,-12 2 4-16,-16 7-3 16,-12 6 3-16,-14 6 18 15,-5 5 17-15,-2 1-1 16,0-1-24-16,0 0-14 0,-5-1-4 15,-4 3-11 1,-5 0-39-16,0 0-86 0,-4 0-324 16</inkml:trace>
  <inkml:trace contextRef="#ctx0" brushRef="#br0" timeOffset="61384.55">24930 6123 520 0,'0'0'33'0,"0"0"-20"16,0 0 11-16,0 0 7 0,0 0 11 15,0 0-16-15,0 0 26 16,15 28 43-16,-5-14-39 16,-1 3-6-16,0 5-13 15,-4 6-13-15,-4 1-2 16,-1 9 8-16,0 1 2 16,0 2-6-16,0-1-11 15,0-2-13-15,0 0 2 16,0-2-4-16,3 0 2 15,0-2 0-15,0-1 0 16,-3-4-2-16,0-5 2 16,0-4-1-16,0-7 0 0,0-4 4 15,0-3-5 1,0-4 6-16,0-1-4 16,0-1 4-16,0 0-6 0,0 0 1 15,16 0 6-15,10 0 2 16,8 0-8-16,11 0 2 15,12 0 2-15,13 0-3 16,16 0-2-16,17-3 2 16,19-5 2-16,17-4 3 15,15-1-4-15,13-2-3 16,6-1-1-16,1 3 1 16,-4 4 0-16,-15 1 1 15,-19 5 1-15,-18 1 0 16,-18 1-2-16,-18-2-3 0,-15 0 3 15,-13 0 1-15,-11-2-1 16,-15 3-2-16,-11 1 1 16,-12 0-4-16,-5 1-32 15,-8 0-54-15,-23 0-223 16,-17 0-345-16</inkml:trace>
  <inkml:trace contextRef="#ctx0" brushRef="#br0" timeOffset="62410.97">25365 9425 629 0,'0'0'75'16,"0"0"-38"-16,0 0 43 16,0 0-34-16,0 0 9 15,0 0 4-15,-17-40-1 16,17 25-45-16,0-8 9 16,3-7-8-16,1-11-2 15,-2-8 17-15,-2-9-22 16,0-12 7-16,-12-18-4 0,-8-17-10 15,-2-16-9-15,-4-5-28 16,-1 3-2-16,1 17 15 16,0 20 24-16,3 21 23 15,3 12 11-15,1 3-28 16,1 3-4-16,4 5 21 16,1 1-13-16,4 4-5 15,6 3 9-15,3 4-7 16,0 7 6-16,3 4-2 15,10 3-3-15,4 6-3 16,1 1-5-16,1 2-2 16,7 4 2-16,8 2 1 0,20 0-1 15,17-5 0 1,21 2-1-16,25-3 0 16,26-5-1-16,24-2-10 0,17-2-3 15,4 1 0-15,-3 2 11 16,-23 5-3-16,-20 4 6 15,-26-1 2-15,-28-1 5 16,-24 0-6-16,-26-2 1 16,-21 1 1-16,-14 0-1 15,-3 0 16-15,0-1-17 16,0 0-2-16,-1 2-11 16,-8-1-28-16,3 2-33 15,0-3-176-15,0-4-182 16</inkml:trace>
  <inkml:trace contextRef="#ctx0" brushRef="#br0" timeOffset="63172.56">26778 6060 531 0,'0'0'48'15,"0"0"-44"-15,0 0-1 16,0 0 53-16,100 77 5 15,-42-35 23-15,6 8-17 16,5 10 0-16,-2 6-25 16,2 9 2-16,2 7-22 15,-1 7-4-15,0 6 1 16,-7 11-11-16,-9 1-3 0,-11 4-4 16,-11-2 0-16,-15 0 23 15,-11-5-7-15,-6 0-10 16,-12 0-3-16,-16 0-3 15,-10-4 1-15,-5-5-2 16,0-7 1-16,-6-5 2 16,2-8-1-16,3-13-2 15,5-12 1-15,9-17-1 16,8-11 0-16,10-10 0 16,6-12-5-16,3 0-22 15,3-28-65-15,0-21-344 0</inkml:trace>
  <inkml:trace contextRef="#ctx0" brushRef="#br0" timeOffset="63763.99">26712 5750 355 0,'0'0'11'0,"0"0"4"0,111-14 71 15,-40 14 25-15,22 16-17 16,20 6-13-16,23 6-8 16,18 3-35-16,22 5 1 15,15 6-21-15,11 8 30 16,4 9 8-16,-2 13-27 16,-2 7-9-16,-12 7-15 15,-12 0 0-15,-17-4-4 16,-22-4 7-16,-21-6-8 15,-22-9 5-15,-22-7-8 16,-25-8 3-16,-17-4-5 16,-16-3 4-16,-16-2-19 0,0 2-52 15,-16-3-125 1,-22-2-32-16,-14-4-311 16</inkml:trace>
  <inkml:trace contextRef="#ctx0" brushRef="#br0" timeOffset="64451.57">27130 8336 487 0,'0'0'93'0,"0"0"-71"16,0 0 33-16,0 0-14 15,0 0 33-15,79-39 0 16,-24 24-21-16,20-2-21 0,16-2-11 16,13-4-6-16,16-6-1 15,6-8-10-15,11-10 2 16,8-13-4-16,6-9-1 15,1-6-1-15,-4 0-14 16,-8 4-8-16,-15 6 10 16,-15 8 8-16,-16 8 4 15,-16 3 9-15,-15 3-2 16,-11-3 16-16,-9 2 3 16,-7-3 5-16,-5-1-10 15,-1 4-10-15,-3 2 1 16,-4 9-5-16,-7 8 3 0,-9 10-7 15,-5 8 11 1,-2 4 6-16,0 3-7 0,0 0-8 16,0 0-5-16,0 0-1 15,1 0-2-15,2 0-3 16,2 0-27-16,8 0 9 16,2 0 14-16,7 0 7 15,-2 0-19-15,-8 3-26 16,-5 1-20-16,-3 0-13 15,-4 0-51-15,0-2-54 16,0-2-222-16</inkml:trace>
  <inkml:trace contextRef="#ctx0" brushRef="#br0" timeOffset="64887.21">29693 6982 768 0,'0'0'181'16,"0"0"-153"-16,0 0-20 15,0 0 10-15,0 0-13 0,-118-5 11 16,76 34 16-1,4 7-10-15,7 4-4 0,12-2-13 16,14-4-5-16,5-6-2 16,14-6 0-16,22-2-2 15,11-9-4-15,10-8 8 16,3-3-13-16,-7 0-2 16,-8-22 13-16,-10-7 2 15,-10-12 14-15,-9-10-1 16,-13-6 7-16,-3 0-4 15,-3 5-10-15,-18 18-5 16,-4 12-1-16,-2 14 0 16,-1 6-5-16,-2 2-47 15,3 7-46-15,11 15-154 16,10 3-88-16</inkml:trace>
  <inkml:trace contextRef="#ctx0" brushRef="#br0" timeOffset="65275.13">29800 7110 678 0,'0'0'111'0,"0"0"-28"0,0 0 1 16,0 0 2-16,0 0-8 15,161-21-28-15,-54 14-14 16,11-1-14-16,12-9-15 16,3-9 0-16,0-9-7 15,1-11 9-15,-10-5-8 16,-10 1-1-16,-15 1 0 15,-19 9-1-15,-20 12 1 16,-20 9 4-16,-17 9 5 16,-16 6 26-16,-4 0-15 0,-3 4-4 15,0 0-16 1,0 0-3-16,0 0-9 0,0 0-30 16,0 0-63-16,-7 0-255 15</inkml:trace>
  <inkml:trace contextRef="#ctx0" brushRef="#br0" timeOffset="66018.5">30291 5389 679 0,'0'0'232'16,"0"0"-201"-16,0 0-5 0,0 0 1 16,113-7 4-16,-64 7 11 15,9 17-15-15,5 8-22 16,6 4 13-16,-2 7-12 16,-9 3-4-16,-15 0 3 15,-16 4-5-15,-16 3-1 16,-11 2 1-16,-8 1 2 15,-22 0 6-15,-6-6 1 16,-8-2-6-16,-1-10-3 16,0-7 3-16,2-7-4 15,12-8 1-15,11-6-33 0,16-3-64 16,4-14-106-16,31-18-307 16</inkml:trace>
  <inkml:trace contextRef="#ctx0" brushRef="#br0" timeOffset="66260.6">31087 5456 932 0,'0'0'46'0,"0"0"-22"16,0 0 33-16,0 0-12 15,-94-14-12-15,63 42-4 0,-2 10-2 16,-1 8-11-16,2 4-2 15,9 2-2-15,8-1-12 16,10-1 2-16,5-1-2 16,17-5 0-16,21-6-8 15,19-11-58-15,13-13-81 16,5-12-305-16</inkml:trace>
  <inkml:trace contextRef="#ctx0" brushRef="#br0" timeOffset="66552.45">31460 5666 1156 0,'0'0'101'0,"0"0"-95"16,0 0 14-16,0 0 32 15,0 0-18-15,0 0-25 16,-36-20 1-16,36 20-10 16,0 0-10-16,0 0-7 15,0 0-13-15,0 0 7 16,0 0 11-16,0 0 11 16,0 0 1-16,0 0 0 15,0-2-1-15,0-3-37 16,0-5-94-16,0-2-244 0</inkml:trace>
  <inkml:trace contextRef="#ctx0" brushRef="#br0" timeOffset="67101.89">31808 5409 912 0,'0'0'186'16,"0"0"-165"-16,0 0 5 15,0 0 8-15,0 0-20 0,0 0 14 16,-66 58 0 0,59-17-24-16,7-4 6 0,0-1-7 15,17-7-3-15,13-7-2 16,9-8 0-16,9-11-5 15,1-3 4-15,-1-3-8 16,-8-16-3-16,-12-5 14 16,-8-3 6-16,-11 1-2 15,-9 4-4-15,0 5-4 16,0 6 3-16,0 7 0 16,0 4-1-16,-6 0-7 15,0 5-2-15,0 14 5 16,0 6 5-16,3 1 2 15,3 6-1-15,0 2 5 0,0-1 1 16,7 4 3-16,10 3-7 16,5 7 2-16,3 6-3 15,1 0 5-15,-5 0-6 16,-5-6-6-16,-8-5 6 16,-8-5 0-16,-7-6 0 15,-25-6 0-15,-20-6 4 16,-19-8-2-16,-12-7-2 15,-10-4-6-15,-7-6-25 16,-1-20-67-16,3-12-246 16,11-16-403-16</inkml:trace>
  <inkml:trace contextRef="#ctx0" brushRef="#br0" timeOffset="68084.75">18003 6169 760 0,'0'0'125'16,"0"0"-117"-16,0 0 8 15,83-62 12-15,-45 54 16 16,5 5-13-16,5 3-9 15,-1 0 13-15,-5 22-15 16,-4 9-9-16,-9 13-9 16,-5 9 2-16,-6 3 11 15,-10 0-11-15,-8-1 3 16,0-1 5-16,0-4-9 16,-17-2 3-16,1-4 6 15,-5-5-11-15,-1-8 1 16,4-6-2-16,1-9-29 15,10-11-95-15,7-5-211 0,4-20-11 16</inkml:trace>
  <inkml:trace contextRef="#ctx0" brushRef="#br0" timeOffset="68320.13">18677 6181 919 0,'0'0'62'0,"0"0"-45"0,-120-7 25 16,79 14 13 0,2 15 2-16,6 10-11 0,8 8-11 15,9 9-13-15,10 6-4 16,6 5-1-16,1-1-14 16,23-3 5-16,7-3-7 15,10-8-1-15,11-3-13 16,9-7-22-16,9-7-71 15,3-14-240-15</inkml:trace>
  <inkml:trace contextRef="#ctx0" brushRef="#br0" timeOffset="69204.5">18006 9336 729 0,'0'0'224'0,"0"0"-200"15,0 0 53-15,0 0 19 16,0 0-51-16,0 0-35 16,-21 13-8-16,21 30 24 15,12 9 9-15,5 3-17 16,9 0-6-16,13-5-4 16,7-10-2-16,11-11-6 15,6-20 0-15,2-9-2 16,1-14-7-16,-5-22-16 15,-7-8-4-15,-17-5 18 16,-13 2 4-16,-9 7 4 16,-11 10 0-16,-4 10 3 0,0 10 9 15,0 6 19 1,-14 4-21-16,-2 4-7 0,-1 15 2 16,5 8 3-16,5 0 2 15,7 4-6-15,0 5 3 16,7 0-3-16,12 6 2 15,8 2-1-15,3 3-1 16,0 1 0-16,-2-1 4 16,-4-1-4-16,-7 1 0 15,-7 0-1-15,-9 0 0 16,-1 1 3-16,-6-3 1 16,-21-3 13-16,-10-4 6 15,-11-6 0-15,-8-5-11 0,-10-9-2 16,-9-11-6-1,-10-7-4-15,0-19-20 0,12-28-74 16,13-26-128-16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12:12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22197 9883 694 0,'0'0'17'15,"0"0"-17"-15,0 0-4 16,0 0 4-16,0 0 11 16,-119 79 30-16,67-52-5 15,-18 4-7-15,-11 3-6 16,-7 4-15-16,2-1 6 15,11-4 27-15,20-5 12 0,16-11-13 16,21-5-9-16,12-7-19 16,6 2-4-16,0 1-2 15,17 4 17-15,12 2 31 16,16 2-6-16,3 0-23 16,6 5-10-16,1 3-10 15,-6 0 1-15,0 1-4 16,-2-1-2-16,-3-2-2 15,-2-4-48-15,1-3-68 16,-5-5-143-16,-7-7-202 16</inkml:trace>
  <inkml:trace contextRef="#ctx0" brushRef="#br0" timeOffset="827.94">21733 10248 630 0,'0'0'101'0,"0"0"-77"16,0 0 83-16,0 0 38 16,0 0-55-16,0 0-50 15,0-11 3-15,88-4 6 16,33-5-13-16,28-4-18 15,14-2-16-15,7 1-1 16,12-1 0-16,12-1 6 0,13 1 42 16,2 1-35-16,-12 3-13 15,-15 3 0-15,-23 2-1 16,-21 3 1-16,-25 4 1 16,-25 1-1-16,-25 4 2 15,-26 2-1-15,-19 1 0 16,-12 2-1-16,-5 0 6 15,1 0 17-15,-2 0-4 16,0 0 0-16,0 0 0 16,0 0-2-16,0 0-6 15,0 0-10-15,0 0 3 16,0 0-2-16,0 0-2 0,0 0-2 16,0 0 1-1,0 0 0-15,0 0-1 0,0 0-4 16,0 0 5-16,0 0-1 15,0 0 0-15,0 0 1 16,0 0 1-16,0 0 0 16,0 0 0-16,0 0-1 15,0 0-1-15,0 0 1 16,0 0 0-16,0 0 1 16,0 0-1-16,0 0 0 15,0 0-1-15,0 0-1 16,0 0 2-16,0 0-1 15,0 0 1-15,0 0-3 0,0 0 1 16,0 0 0 0,0 0 2-16,0 0 0 0,0 0 1 15,0 0 1-15,0 0-1 16,0 0 0-16,0 0-1 16,0 0 0-16,0 0 1 15,0 0-1-15,0 0 0 16,0 0 0-16,0 0 0 15,0 0 0-15,0 0 1 16,0 0 0-16,0 0-1 16,0 0 0-16,0 0 2 15,0 0-4-15,0 0 4 16,0 0-3-16,0 0 1 16,0 0-9-16,0 0-74 0,-2 0-87 15,-21-5-403-15</inkml:trace>
  <inkml:trace contextRef="#ctx0" brushRef="#br0" timeOffset="3120.13">21702 11621 878 0,'0'0'61'15,"0"0"-48"-15,0 0-2 16,0 0 31-16,0 0 31 15,0 0-3-15,0 0-28 16,0-11-37-16,0 11-5 0,-3 12 0 16,-6 10 0-16,-6 10 4 15,-8 2 3-15,-7 2-1 16,-6 1 1-16,0-1-2 16,-1-2-4-16,0-3 1 15,2-4-2-15,5-8 3 16,9-2-1-16,8-8 2 15,7-5 4-15,4-2 1 16,2-2 0-16,0 2 1 16,0-2 5-16,0 2-3 15,0 4-10-15,16 1-1 16,9 4 14-16,6 0-1 0,4 0-12 16,-2 2 1-16,-3-6-3 15,0 2-2-15,-3-4-20 16,3 0-32-16,-1-2-32 15,-1-3-49-15,-6 0-192 16,-4 0-134-16</inkml:trace>
  <inkml:trace contextRef="#ctx0" brushRef="#br0" timeOffset="4918.92">21592 11855 613 0,'0'0'167'0,"0"0"-127"0,0 0 35 15,0 0 14-15,0 0-12 16,0 0-18-16,77-12 15 16,5 0-18-16,27-1-28 15,15-5-21-15,13-2 0 16,2 0-6-16,1-1 3 15,-2-2 2-15,-4 0-6 16,-14 1 3-16,-15-1 5 16,-16 3 6-16,-10-3 3 15,-4 2 5-15,-4-1 4 16,-8 3-11-16,-12 2 1 0,-11 5 4 16,-10-1 6-16,-9 4 2 15,-2 2-12-15,-5 2-1 16,-1 3-5-16,-4 0-3 15,1 1 2-15,-4-1-7 16,-1 2 4-16,-4-1 0 16,-1 1-5-16,0 0 0 15,0 0 4-15,0 0-3 16,0 0-1-16,0 0 1 16,0 0-2-16,0 0 0 15,0 0 0-15,0 0-2 16,0 0 0-16,0 0 2 15,0 0 2-15,0 0-2 16,0 0 1-16,0 0 0 16,0 0 0-16,0 0 0 0,0 0-1 15,0 0 1-15,0 0 0 16,0 0-1-16,0 0 0 16,0 0 0-16,0 0 0 15,0 0-1-15,0 0 2 16,0 0-1-16,0 0 0 15,0 0-1-15,0 0 1 16,0 0 2-16,0 0-2 16,0 0 1-16,0 0-1 15,0 0 1-15,0 0-2 0,0 0 3 16,0 0-4 0,0 0 2-16,0 0 0 0,0 0-1 15,0 0 1 1,0 0 0-16,0 0 0 0,0 0 2 15,0 0-1-15,0 0-1 16,0 0 2-16,0 0-4 16,0 0 2-16,0 0 0 15,0 0 0-15,0 0 1 16,0 0-2-16,0 0 1 16,0 0 0-16,0 0 0 15,0 0 0-15,0 0 0 16,0 0 0-16,0 0 1 15,0 0-1-15,0 0 0 16,0 0 0-16,0 0 2 0,0 0-2 16,0 0 0-16,0 0 0 15,0 0 2-15,0 0-2 16,0 0 0-16,0 0 1 16,0 0-1-16,0 0 1 15,0 0-1-15,0 0 0 16,0 0 1-16,0 0 0 15,0 0-1-15,0 0 0 16,0 0 1-16,0 0-1 16,0 0 0-16,0 0 0 15,0 0 1-15,0 0 0 16,0 0-1-16,0 0 1 0,0 0-1 16,0 0 0-16,0 0 1 15,0 0 0-15,0-1-1 16,0 1 0-16,0 0 0 15,0 0-1-15,0 0 1 16,0 0 0-16,0 0 0 16,0 0-1-16,0 0 1 15,0 0 1-15,0 0-1 16,0 0 2-16,0 0-2 16,0 0 0-16,0 0 0 15,0 0-1-15,0 0 2 16,0 0-2-16,0 0 1 15,0 0 0-15,0 0-1 0,0 0 1 16,0 0 0 0,0 0 1-16,0 0 0 0,0 0-1 15,0 0 0-15,0 0 1 16,0 0-1-16,0 0-1 16,0 0 0-16,0 0 1 15,0 0 1-15,0 0-1 16,0 0 0-16,0 0 0 15,0 0 0-15,0 0 2 16,0 0-1-16,0 0 0 16,0 0 0-16,0 0-1 15,0 0 0-15,0 0 1 0,0 0-1 16,0 0 0 0,0 0 0-16,0 0-1 0,0 0 1 15,0 0 0-15,0 0-2 16,0 0 2-16,0 0 1 15,0 0-1-15,0 0 0 16,0 0 0-16,0 0 0 16,0 0 0-16,0 0 1 15,0 0-1-15,0 0-2 16,0 0 2-16,0 0 0 16,0 0 0-16,0 0 0 15,0 0 0-15,0 0 1 16,0 0-1-16,0 0 0 15,0 0 0-15,0 0-1 16,0 0 1-16,0 0 0 0,0 0 0 16,0 0 0-16,0 0 1 15,0 0-1-15,0 0 0 16,0 0 0-16,0 0 0 16,0 0 0-16,0 0 1 15,0 0-1-15,0 0 1 16,0 0-2-16,0 0 1 15,0 0 0-15,0 0 0 16,0 0-1-16,0 0 0 16,0 0-1-16,0 0-12 15,0 0-48-15,-7 0-68 16,-14-7-66-16,-12-10-612 0</inkml:trace>
  <inkml:trace contextRef="#ctx0" brushRef="#br0" timeOffset="9551.27">28728 13059 630 0,'0'0'55'0,"0"0"-54"15,0 0-1-15,0 0 7 16,0 0 126-16,0 0 9 15,0 0-37-15,-30-20-40 16,30-19-55-16,0-7 15 16,8-10 11-16,-2-9-16 15,1-15-7-15,0-9-8 0,5-7 0 16,3-4 0 0,9 5 0-16,6 7 1 0,4 4-6 15,2 6 11-15,2 10-9 16,-2 6-2-16,-2 8 0 15,-2 11-2-15,-4 8 4 16,-4 8 4-16,-6 9-5 16,-2 6 5-16,-5 5 1 15,-4 7-7-15,2 0-1 16,-1 13-4-16,7 18 3 16,5 17 2-16,3 15 1 15,4 11-1-15,-3 14 4 16,1 7-1-16,-1 1-1 15,-2 4 3-15,-5-5-5 0,-1-7 0 16,-5-8 0-16,-1-12 0 16,-6-12 0-16,-2-7-6 15,-2-9-60-15,0-4-42 16,-3-12-71-16,-18-12-263 16</inkml:trace>
  <inkml:trace contextRef="#ctx0" brushRef="#br0" timeOffset="9790.25">29002 12441 619 0,'0'0'89'0,"0"0"-80"0,0 0 37 16,0 0 87-16,0 0-53 15,0 0-33-15,-17-20-22 16,36 13-22-16,15 2 12 16,12-3-15-16,12-5-9 15,3-4-75-15,-4-6-244 16,-12-6-235-16</inkml:trace>
  <inkml:trace contextRef="#ctx0" brushRef="#br0" timeOffset="10664.52">28756 11431 586 0,'0'0'92'16,"0"0"-82"-16,0 0-5 16,0 0 85-16,0 0 23 15,106-58-43-15,-55 46-24 16,10-2-18-16,10-3-18 16,4 2 1-16,4 0-7 15,1 0 0-15,-4 2-3 16,-5 1-1-16,-10 4 5 15,-18 4-5-15,-18-1 2 0,-16 5-2 16,-9 0-7-16,-16 0-12 16,-27 0 19-16,-25 3 0 15,-17 6 0-15,-9 1 3 16,-6 0-3-16,2-5 1 16,6 0 0-16,14-4 0 15,17-1 1-15,18 0 4 16,16 0 1-16,16 0 3 15,10 0 8-15,1-1 19 16,21-7-36-16,21 0 9 16,17-4-8-16,17 3 4 15,5 0-5-15,1 2 2 16,-6 1-1-16,-9 3-1 0,-15 2-1 16,-13 1 0-16,-18 0-3 15,-14 0 3-15,-7 0-13 16,-22 4-7-16,-21 5 20 15,-20 4 0-15,-13-4 1 16,-6 2-1-16,4-3 4 16,13-5-2-16,18 0 8 15,19-3 4-15,16 0 2 16,10 0-3-16,2 0-3 16,2 0 3-16,24-5-11 15,18-3 12-15,14-1-10 16,8 1-1-16,1 2 0 0,-9 0 2 15,-8 1-5-15,-13 2 2 16,-10 0-1-16,-11 3 0 16,-5 0 0-16,-8 0-1 15,-3 0-8-15,0 0-36 16,0 0-139-16,-2 3-475 16</inkml:trace>
  <inkml:trace contextRef="#ctx0" brushRef="#br0" timeOffset="12085.51">30473 12361 613 0,'0'0'119'0,"0"0"-103"16,0 0-2-16,0 0 48 15,0 0 20-15,0 0-30 16,0 0-41-16,4-8 8 16,5 8-3-16,3 8-2 15,-3 3-3-15,2 0-8 16,0 3 5-16,3-2 3 16,4 0-7-16,5-4 4 15,5-4 6-15,5-3-8 16,5-1 0-16,1 0 1 15,0-12-4-15,-2-2-1 0,-5-3-2 16,-2-2 0-16,-5 1-3 16,-2-3-2-16,0 0 0 15,-3 5 0 1,-2-1 5-16,-1 7 0 0,-5 5-1 16,-2 1-2-16,2 2 1 15,0 1-4-15,3-2 5 16,1 1 0-16,5 1 1 15,0 1-2-15,2 0-4 16,-1 0 6-16,2 0 3 16,-2 9-3-16,-1 4-3 15,-2 7 2-15,1 3-7 0,-7 0 6 16,-1-3-2-16,1-1 2 16,-2-2-4-16,2-3-60 15,-1-1-85-15,-3-5-126 16</inkml:trace>
  <inkml:trace contextRef="#ctx0" brushRef="#br0" timeOffset="12570.54">31758 12447 572 0,'0'0'88'0,"0"0"-86"16,0 0 20-16,0 0 122 15,0 0 9-15,0 0-54 16,0-44-55-16,0 13-34 15,0-4-7-15,0-3 8 16,0-7-10-16,0-8 0 16,5-7 4-16,2-8 0 15,-1-5-5-15,2-1 0 16,-1 3 1-16,3 10 1 0,0 13-2 16,0 12-1-16,2 15-3 15,-5 8 4-15,2 8-7 16,-1 5 7-16,4 0 11 15,3 10-11-15,7 23 2 16,6 17 0-16,4 15 6 16,-2 11-3-16,-2 8-4 15,-7 0 0-15,-8-3-1 16,-5-5-2-16,-7-9-33 16,-1-10-70-16,0-14-196 15,0-11-259-15</inkml:trace>
  <inkml:trace contextRef="#ctx0" brushRef="#br0" timeOffset="12775.22">31866 12082 743 0,'0'0'91'16,"0"0"-89"-16,0 0 74 15,0 0 16-15,0 0-52 16,86-9-6-16,-20 9-34 16,6 0-25-16,-2-2-232 15,-6-4-496-15</inkml:trace>
  <inkml:trace contextRef="#ctx0" brushRef="#br0" timeOffset="13821.61">29900 14880 854 0,'0'0'97'15,"0"0"-87"-15,0 0 19 16,0 0 84-16,19-87-64 15,-4 28-17-15,4-10-4 16,0-13-7-16,-2-14-12 16,-2-9-7-16,3-5 7 15,-6 9-9-15,4 13 0 16,2 20 3-16,-3 20-2 16,3 14-1-16,-6 15 0 15,-4 9 0-15,-2 3 0 16,1 7 0-16,4 0 0 15,9 17 0-15,7 16 0 16,4 18 0-16,1 13 2 16,-4 6 0-16,-2 7-1 0,-1 0-1 15,-4-4 0-15,-4-4-20 16,-6-10-43-16,-6-5-44 16,-5-11-87-16,0-11-209 15</inkml:trace>
  <inkml:trace contextRef="#ctx0" brushRef="#br0" timeOffset="14008.94">30094 14490 687 0,'0'0'189'0,"0"0"-176"15,0 0-2-15,0 0 69 16,0 0-20-16,112-38-32 15,-65 23-26-15,4 0-2 16,1-4-68-16,-4-8-145 16,-9-7-191-16</inkml:trace>
  <inkml:trace contextRef="#ctx0" brushRef="#br0" timeOffset="14250.94">30428 13445 855 0,'0'0'191'0,"0"0"-191"16,0 0-17-16,0 0 17 15,40 109 11-15,-15-37-9 16,4 15-2-16,-2 8-13 16,-14 1-424-16</inkml:trace>
  <inkml:trace contextRef="#ctx0" brushRef="#br0" timeOffset="17196.09">30021 12801 430 0,'0'0'118'0,"0"0"-105"16,0 0 32-16,0 0 97 15,0 0-18-15,0 0-36 16,-5 0-29-16,5 0-24 0,0 0-12 15,0 0 19 1,0 0-6-16,0 0 1 0,0 0-10 16,0 0-1-16,0 0-3 15,0 0-3-15,0 0 0 16,0 0-11-16,0 0-1 16,0 0 0-16,0 0-4 15,0 0-2-15,0 0 0 16,0 0 0-16,0 0 1 15,0 0 3-15,0 0-4 16,0 0 5-16,0 0 1 16,0 0-1-16,0 0 1 0,0 0-1 15,0 0-7 1,0 0 1-16,0 0-1 0,0 0 0 16,0 0 3-16,0 0-2 15,0 0 1-15,0 0-2 16,0 0 1-16,0 0 0 15,0 0-1-15,0 0 0 16,0 0 1-16,0 0-1 16,0 0 0-16,0 0 2 15,0 0-2-15,0 0 0 16,0 0 0-16,0 0 0 16,0 0 0-16,0 0 0 15,0 0 0-15,0 0 0 16,0 0-3-16,0 0 3 0,0 0 0 15,0 0-1-15,0 0 0 16,0 0 1-16,0 0 0 16,0 0 0-16,0 0 0 15,0 0 0-15,0 0 0 16,0 0-2-16,0 0 0 16,0 0-27-16,0 0-52 15,6 0-61-15,5 0-137 16</inkml:trace>
  <inkml:trace contextRef="#ctx0" brushRef="#br0" timeOffset="19476.03">30028 10858 224 0,'0'0'82'0,"0"0"-56"15,0 0-1-15,0 0 44 16,0 0-17-16,0 0-10 15,-30 35 23-15,29-2-8 16,1 8 10-16,0 10-1 16,3 11-21-16,7 6 6 15,-4 13-1-15,0 8-32 16,0 6 11-16,0 3-1 0,3 0-19 16,-2-3 0-16,1-2 2 15,-2 3-2-15,-2 0 0 16,-4 0-2-16,0-1-3 15,0-2 0-15,-8-5 1 16,-5-3-1-16,-1-3-3 16,0-5-1-16,-1-5 0 15,5-8 3-15,2-8-2 16,2-6-1-16,1-1 1 16,3-6 0-16,1-2-1 15,1-2 1-15,0-4-1 16,0-2 2-16,0-2-1 15,0-2-1-15,0-2 1 16,0-2-2-16,0-2 1 0,0-2 0 16,-2-4 3-1,2-4-3-15,-1-3 0 0,-1-5 0 16,2-3 0-16,0-1 0 16,0-1 2-16,-1 0 0 15,1 0 8-15,0 0-9 16,-3 2-1-16,-4 2 0 15,-9 1-2-15,-10 2 2 16,-10 3 1-16,-9 0 0 16,-9 2-1-16,-7 0 0 15,-8 1 3-15,-10 1-3 0,-4 0 0 16,0 0-3-16,2 0 2 16,0 2-2-16,2-2 0 15,-6 1 3-15,-6 2 0 16,-5-1 0-16,-5 1 1 15,-5 0-1-15,1 0 0 16,6-2 0-16,8-2 2 16,13-2-2-16,10-3 1 15,8-1-1-15,12 0 0 16,5-4-1-16,6 2-1 16,3 1 2-16,1 2 0 15,-3 4 0-15,1-1 0 0,1-1-5 16,3-2 5-1,7-3 0-15,6-1 0 0,6-1 0 16,2-3 2-16,4 0 3 16,3-5-1-16,-2-10 0 15,1-4-1-15,1-9-2 16,0-5 1-16,0-8 4 16,0-11 4-16,0-12 2 15,2-22-4-15,1-18-1 16,0-21-7-16,1-15 2 15,17-14-2-15,3-1-3 16,0 7 2-16,0 13 1 16,-8 13-1-16,-4 12 0 15,-6 10 1-15,-3 9-5 16,0 12 2-16,0 8 2 0,-5 5 1 16,-5 6-1-16,4 4 0 15,-6-4 1-15,-4 1-1 16,1 5-1-16,0 9 4 15,7 14-2-15,7 13 4 16,1 11-4-16,0 3-1 16,0-2 1-16,0 4-4 15,0-1 2-15,0 2 2 16,0-2 0-16,1 0 0 16,4-2-1-16,4-1 1 15,6-1 0-15,7 0 4 16,14 0-4-16,13-1-1 0,21-2 1 15,20-3 5 1,17-1-3-16,17-2-2 0,8-4 0 16,3-1-1-16,-1-4 1 15,-3-4-5-15,-4 0-2 16,-9-3-22-16,-12-3-13 16,-11 4-41-16,-16-1-115 15,-11 8-18-15,-12 7 68 16,-11 11 112-16,-11 6-338 15</inkml:trace>
  <inkml:trace contextRef="#ctx0" brushRef="#br0" timeOffset="21253.48">30444 10793 191 0,'0'0'29'0,"0"0"14"16,0 0 1-16,0 0-17 15,0 0 92-15,0 0-44 16,-13 108 16-16,13-61-26 16,0 8 11-16,0 6-37 15,0 2-17-15,-3 7 27 16,-8 5-10-16,2 3-9 16,1 5-3-16,2-2 0 15,4-6-4-15,1-2-7 16,-1-3-6-16,1-2-4 0,-2-2 5 15,0-4-5-15,-2-7-4 16,0-4 5-16,0-3 0 16,-1 0-7-1,1-2 3-15,-1 1-1 0,0-1-1 16,-1-3-1-16,1-2 0 16,5-3 3-16,-3-4-1 15,1 1 1-15,2-1-4 16,-4-3 1-16,1 0 0 15,-3 0 1-15,1-3-1 16,1 2 6-16,1-2-6 16,1-1 0-16,1-1 1 15,2-3 0-15,0-1 0 0,0-7-1 16,0-2 1-16,2-5 0 16,-2-4 1-16,0-1-2 15,0 1 0-15,0 0 3 16,0 4-2-16,0 1-1 15,-5 2 1-15,-1 1-5 16,2-3 6-16,2-2-2 16,2-4 3-16,0-1-3 15,0-1 0-15,0-1 0 16,0 0-3-16,3 0-5 16,15 0 8-16,7 0 8 15,10 0-1-15,4-1-3 0,4 1 1 16,6 0-4-1,9 0 0-15,10 0 1 16,10 0 1-16,6 0-3 16,-2 0-1-16,-1 0 1 0,-7 0-3 15,4 0 2-15,1 0 1 16,3 0-4-16,4 0 4 16,5 0 0-16,0 0 1 15,2-3 1-15,-4-1-4 16,-4-3-11-16,-4 2 1 15,-7-2 4-15,-6 2 3 16,-6 3 1-16,-5 2 4 16,-5 0-2-16,-4 0 1 15,-7 0 2-15,0 0-2 16,-5 0 0-16,-2-6 1 0,-3-1 3 16,-5 0 2-16,-2 1-4 15,-5 1-1-15,-6 2 5 16,-2 1 2-16,-5-1-2 15,-3 3 4-15,-3 0-6 16,0-2-2-16,0 2 11 16,0-1 4-16,0-3 3 15,1-4 8-15,-1-8-11 16,0-6-15-16,0-7-1 16,0-8 1-16,0-15 15 15,0-9 2-15,0-13-3 16,0-10-14-16,0-5 1 15,2-3-2-15,1-2 0 0,0-4-2 16,-3 0 2-16,0 1-2 16,0-2 2-16,-12 0 0 15,-6-1 0-15,4 1-4 16,0-1 1-16,3 7 0 16,2 9-1-16,0 8 2 15,0 13 0-15,-1 12-2 16,-4 10 3-16,2 11 0 15,-2 4-5-15,-2 6 1 16,-3 4 2-16,1 4 2 16,-1 1 0-16,4 2 1 15,2 2 0-15,3 2 0 0,-1 3 0 16,-1-1 0 0,-8 3-4-16,1 0 3 0,-8 0 0 15,-6 3 1-15,-8 4 0 16,-10 0-2-16,-11-4 4 15,-9-3-4-15,-10 0 6 16,-11 0-8-16,-11 0 3 16,-8 0 1-16,-3 0 1 15,2 0-1-15,4-3-1 16,3 3 0-16,2 0 1 16,-6 0 4-16,-3 0-4 15,-5 5 0-15,-5 8-2 16,3 5-5-16,7 4-8 15,12 4-35-15,20 4 6 0,20 4-23 16,18 2-100-16,17 0-147 16</inkml:trace>
  <inkml:trace contextRef="#ctx0" brushRef="#br0" timeOffset="23385.7">29522 13452 531 0,'0'0'111'16,"0"0"-83"-16,0 0-3 15,0 0 1-15,0 0 29 16,0 0-30-16,-11 10-5 16,11 12 38-16,0 8-21 15,0 5-5-15,3 3 3 0,-2 6-10 16,-1 5-6-16,0 4-5 15,0 3 1-15,-1-1 3 16,-7 1-12-16,-1-1-1 16,2 5 8-16,-1 4-8 15,2 2-5-15,2 1 3 16,1-4 10-16,1 4-6 16,-1-1 0-16,-4-4 9 15,-1 2-3-15,-2-3 2 16,-2-1-5-16,2 3 4 15,-1-5-2-15,4-2-12 16,4-5 0-16,1-5 1 16,2-3 5-16,0-7-1 15,0-4-3-15,-1-4 2 16,-1-6 6-16,1-4-2 0,-1-6 0 16,1-3-4-16,1 0-4 15,0-3 2-15,0 1-1 16,0 0 0-16,0 0 1 15,1-2 0-15,4 0-2 16,5-1 0-16,2-3 2 16,10-1-1-16,10 0 1 15,8 0 4-15,8 0-5 16,-2-3-1-16,5 1-2 16,-1 0 2-16,1 2-1 15,6 0 3-15,3 0 3 16,1 0-5-16,1 0 0 0,1 2 6 15,0-2-1 1,2 0-5-16,4 0 3 16,-4 0-2-16,0-5 2 0,-6-4-2 15,-7 1 1-15,-7-4 3 16,-2 0-4-16,-7 0 6 16,0-2 0-16,4-1-6 15,3 2 0-15,1-3-1 16,0 5 0-16,-3 0-5 15,-5 2 7-15,-3 1-2 16,-5-1 1-16,-1 1-1 16,-5-4 0-16,-1 0 0 15,3-2 3-15,1-1-3 0,5-2 0 16,1 0 0 0,1 2 1-16,-2 2-1 15,-2 0 1-15,-3 4-1 16,-4-3 0-16,-3 1-3 0,-3-2 3 15,-5-1-3-15,-4 0 0 16,-1 2 3-16,-2-2 3 16,-2-1-3-16,-1-2 0 15,0-2 1-15,2-5 1 16,0-5-2-16,2-7 2 16,-1-8-1-16,0-11-1 15,-3-16 0-15,0-13 0 16,0-12-5-16,0-3-13 15,-12 2 5-15,3 2 7 0,-3 4 4 16,0 6-12-16,1 10 0 16,1 11 7-16,-2 15 6 15,2 5-3-15,-1 2 4 16,-1 2 0-16,0-6 2 16,-1 3-2-16,4 2 2 15,-2 2-1-15,1 7-1 16,1 6 1-16,0 8 0 15,3 4 2-15,-1 4 0 16,2 0-1-16,1 2-2 16,-1-3 0-16,-1 0 2 15,-1-3-2-15,1 1 0 16,-1-1-1-16,-3 2 2 0,-1-2-2 16,0 3 1-16,-1 6-3 15,-6 2 3-15,-1 3-3 16,-1 0 0-16,-2 0 0 15,3 6 3-15,2-1-5 16,3-1 4-16,2-1 2 16,-3-2-1-16,0-1 1 15,-3 0 1-15,-2 0 1 16,-8 1-3-16,-6 3 0 16,-8 4-3-16,-1 1 3 0,-2 2 0 15,3-2-2 1,5-1 0-16,2-2 0 0,4-2 2 15,3 0 0 1,0-1-4-16,2-1 4 0,-1 2 4 16,-4 1-4-16,-5 0-1 15,-3 2 0-15,-2 1 1 16,0-1 0-16,3 0 0 16,2 1-2-16,6-3 4 15,6-2-1-15,6 1-1 16,6-1-2-16,1 1 2 15,0 1 1-15,0 0-1 16,-5 0 0-16,0 0 0 16,-4 1 0-16,-2 0 0 15,0 1 0-15,1-2 1 0,1 0-1 16,1 0 0 0,4 1-1-16,-6-1 1 0,-1 3 0 15,-2 1-2-15,-6 5 2 16,-7 3 3-16,-6 4-3 15,-13 7-6-15,-17 1-51 16,-12 5-26-16,-10-2-150 16,-4-6-400-16</inkml:trace>
  <inkml:trace contextRef="#ctx0" brushRef="#br0" timeOffset="27803.3">27525 8182 1075 0,'0'0'60'16,"-25"-85"-52"-16,23 33 9 15,1-14 40-15,-1-7-6 16,1-13-10-16,1-13-27 0,0-14-3 15,18-14-5-15,7-11-4 16,2-13-1-16,3-1-1 16,1 4 4-16,-1 19-2 15,0 24 0-15,-2 25-2 16,-1 22 3-16,-5 16 1 16,-5 18-8-16,-8 12 4 15,-2 10-1-15,1 2 0 16,5 35-17-16,10 22 18 15,8 28 15-15,0 16-9 16,2 22-5-16,-5 11-1 16,-4 1 0-16,-6 3 1 15,-8-15-1-15,-2-8-9 16,-3-14-31-16,-2-17-96 0,0-20-63 16,1-24-381-16</inkml:trace>
  <inkml:trace contextRef="#ctx0" brushRef="#br0" timeOffset="28004.17">27514 7139 1038 0,'0'0'37'0,"0"0"-37"0,0 0 3 16,0 0-3-16,84-62 30 15,-12 47-2-15,10 1-22 16,8 3-6-16,-4-1-75 16,-9 2-253-16</inkml:trace>
  <inkml:trace contextRef="#ctx0" brushRef="#br0" timeOffset="28618.79">28524 7238 615 0,'0'0'393'16,"0"0"-375"-16,0 0 0 16,0 0 59-16,0 0-10 15,0 0-28-15,-26 10-27 16,16 7-8-16,-1 6 2 16,3 0 8-16,5-3-9 15,3-6-4-15,0-2-1 16,0-5-5-16,2-4 5 0,8-3-6 15,4 0-8-15,1-17 14 16,-5-5 0-16,-1-1 1 16,-8 3 1-16,-1 2-2 15,0 4 3-15,-3 7 1 16,-5 2 0-16,2 5 4 16,-2 0-3-16,2 2-5 15,0 13 1-15,1 4 1 16,3 0 1-16,2 0-3 15,2-6-8-15,14-2 3 16,4-7-14-16,0-4-5 16,1 0 13-16,-4-12-4 15,-7-8 15-15,-7 0 2 0,-3-3 7 16,-2 3-9 0,-17 1 10-16,-3 5 5 0,0 3-9 15,0 7-2-15,5 4-4 16,4 0-4-16,7 0-30 15,6 0-58-15,0 0-138 16,19 0-219-16</inkml:trace>
  <inkml:trace contextRef="#ctx0" brushRef="#br0" timeOffset="29052.78">28963 6520 711 0,'0'0'134'16,"0"0"-29"-16,0 0-19 0,0 0 0 16,0 0-9-16,0 0-41 15,-9 12-33-15,9 38-2 16,0 25 55-16,5 11-33 15,-2 16-7-15,0 9 2 16,-2-2-9-16,1 0-4 16,-1-8-5-16,-1-7-4 15,5-11-15-15,5-13-43 16,4-15-103-16,6-21-126 16</inkml:trace>
  <inkml:trace contextRef="#ctx0" brushRef="#br0" timeOffset="29421.57">28982 6539 860 0,'0'0'38'0,"0"0"-38"16,0 0 7-16,0 0 2 16,0 0 51-16,85-5-22 15,-37 24-23-15,4 7-3 16,-1 7-12-16,-3 8 1 16,-2 11 1-16,-6 5 9 0,-2 6-16 15,-7 7 8-15,-7 7-6 16,-10 4 6-16,-7-2 6 15,-7-7 17-15,0-2-9 16,-17-6 2-16,-12-7-13 16,-10-3-3-16,-12-8-3 15,-16-5-14-15,-12-5-50 16,-12-12-87-16,0-9-220 16</inkml:trace>
  <inkml:trace contextRef="#ctx0" brushRef="#br0" timeOffset="31019.6">28999 6542 389 0,'0'0'210'0,"0"0"-186"16,0 0 44-16,0 0 51 15,0 0-11-15,0 0-85 16,0 0 5-16,103-3-8 15,-60 3-7-15,0 0-6 16,-4 3-1-16,-6 9 0 16,-5 5-2-16,-4 2-5 15,-6 6 2-15,-3 5-1 16,-8 4 11-16,-1 5-3 16,-6 3 11-16,0 3-9 15,0 2 0-15,-9 3-10 16,-8-3 10-16,-5-1-10 0,-4-6 0 15,-6-8 0-15,-6-9 2 16,1-7 12-16,-2-9 7 16,6-5-1-16,3-2-12 15,6 0 10-15,9-11 1 16,5-3 1-16,8 3-10 16,2 2-10-16,0 0 0 15,17 2-9-15,7-2 9 16,8 4 0-16,6-1 1 15,0 3-3-15,1 3-3 16,-2 0 4-16,-5 0-3 16,-3 4 4-16,-7 8-1 15,-5 2-11-15,-3 2 12 0,-4 2-5 16,1 2 4-16,-2 2 0 16,1 4 1-16,1 1 0 15,-4 1-1-15,1 3-1 16,-4 2 2-16,-4 4 2 15,0 2 0-15,-10 0-1 16,-12-1 0-16,-4-3-1 16,-6-5 4-16,-5-5 6 15,0-4 11-15,-3-7-9 16,-1-2 18-16,0-7-12 16,-1-3 8-16,4-2-9 15,7 0 0-15,6-9 2 0,6-3-9 16,5-4-3-16,5 3-7 15,3 0-4-15,5 1-17 16,1 0-18-16,0 4-49 16,0-2-54-16,0 0-313 15</inkml:trace>
  <inkml:trace contextRef="#ctx0" brushRef="#br0" timeOffset="33154.68">27666 9999 224 0,'0'0'618'15,"0"0"-571"-15,0 0-30 16,0 0 84-16,0 0-23 16,0 0-16-16,-65-102-14 15,55 49-14-15,2-9-6 16,4-16-12-16,4-12-9 15,0-13 0-15,0-6-6 0,0 3 1 16,4 8 0 0,5 11 1-16,2 16 0 0,4 14-5 15,0 13 2-15,2 15-11 16,-4 12 9-16,-5 10 0 16,0 7 1-16,2 11-2 15,10 32-3-15,9 25 6 16,6 21 9-16,2 20-1 15,1 4-3-15,-9 4-4 16,-6-4-2-16,-6-11-6 16,-3-13-55-16,2-14-97 15,-4-24-284-15</inkml:trace>
  <inkml:trace contextRef="#ctx0" brushRef="#br0" timeOffset="33344.37">27627 9515 976 0,'0'0'18'0,"0"0"-10"16,0 0-8-16,108-29 17 15,-36 17 0-15,12-1-5 16,4-1-12-16,3-2-77 15,-9-4-314-15</inkml:trace>
  <inkml:trace contextRef="#ctx0" brushRef="#br0" timeOffset="33559.71">28316 9448 1116 0,'0'0'0'16,"0"0"0"-16,0 0 0 15,0 0 24-15,122-42-6 16,-53 19-12-16,5-2-6 16,-1-2-38-16,-8 3-185 15,-16-5-217-15</inkml:trace>
  <inkml:trace contextRef="#ctx0" brushRef="#br0" timeOffset="33819.54">28377 9118 917 0,'0'0'179'0,"0"0"-162"16,0 0 1-16,0 0 32 15,0 0-8-15,0 0-23 16,-13 50 32-16,29 5-8 16,1 12-23-16,-1 6-18 0,-4 2 0 15,-2-4-2-15,-1 1 0 16,0-5-45-16,3-6-66 16,1-13-146-16,4-16-574 15</inkml:trace>
  <inkml:trace contextRef="#ctx0" brushRef="#br0" timeOffset="34221.04">28987 8903 1074 0,'0'0'47'0,"0"0"-39"0,0 0-1 16,0 0-3-16,0 83 44 15,0-21 6-15,8 13-31 16,5 5-12-16,0 3-6 16,-1-4-5-16,0-8-1 15,-6-9-28-15,-1-9-62 16,-1-11-101-16,3-16-282 15</inkml:trace>
  <inkml:trace contextRef="#ctx0" brushRef="#br0" timeOffset="34620.21">29015 8974 726 0,'0'0'117'0,"0"0"-100"0,0 0 55 16,0 0-72-16,0 0 7 16,0 0-7-16,74-21 2 15,-21 21 17-15,-1 0-19 16,-7 11-21-16,-12-1 0 16,-9 3 8-16,-12 2 8 15,-8 0-5-15,-4 0-3 16,0 2 13-16,-13 2 0 15,-1-2 6-15,1 0-4 16,4 2-1-16,3 0 1 16,4 5 1-16,2 2-3 0,0 4 15 15,0 5-7 1,5 0 22-16,3 1-11 0,3 2 14 16,-3-2 5-16,-4 4 0 15,1-1-9-15,-5 0-21 16,0 0 0-16,-9-1-8 15,-26 1-9-15,-23-5-59 16,-28-5-177-16,-29-10-445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19:5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15 6451,'0'0'8655,"-4"-3"-8076,0 1-426,3 1-81,0 0 0,0 0 0,0 0 0,-1 1 0,1-1 1,-1 0-1,1 0 0,-1 1 0,1-1 0,-1 1 0,1-1 0,-1 1 1,-1 0-1,-9 36-75,4 8 40,3 0 0,2 0 0,4 83 0,0-47 31,-1-79-68,0 15 13,0 0 0,1 0 0,1 1 0,4 16 0,-5-30-11,0 1 0,0 0 0,0-1 0,0 0 0,1 1 0,0-1 0,-1 0 0,1 0 0,0 0 0,1 0 0,-1 0 0,0 0 0,1 0 0,0-1 0,-1 1 0,1-1 0,0 0 0,0 0 0,1 0 0,-1 0 0,0-1 0,0 1 0,1-1 0,4 1 0,5 1 1,0-2 0,-1 0 0,1 0-1,0-1 1,-1-1 0,1 0 0,0-1 0,-1 0 0,1-1 0,-1-1 0,0 0 0,0 0-1,0-1 1,-1 0 0,0-1 0,0-1 0,17-12 0,-17 10-1,0 0-1,-1 0 1,0-1-1,-1 0 1,0 0 0,-1-1-1,0-1 1,-1 1 0,0-1-1,-1 0 1,0-1 0,-1 0-1,0 0 1,-1 0 0,0 0-1,2-18 1,-2-7 3,-2 0 1,-6-77-1,3 108 19,0-1 1,-1 1-1,0-1 1,0 1-1,-4-8 1,5 14 12,-9 319-77,12 190 323,-2-489-265,-1 1 0,-1-1 0,0-1 1,-2 1-1,0 0 0,-2-1 0,0 0 1,0 0-1,-2 0 0,0-1 0,-1 0 0,-1-1 1,-22 29-1,21-32 50,-1 0 0,0-1 0,-1-1 0,0 0 0,-1-1-1,0-1 1,-1 0 0,0 0 0,0-2 0,-1 0 0,0 0 0,0-2 0,0 0 0,-1-1 0,-29 4 0,12-3 120,0-2 0,0-2 0,0-1 1,-43-5-1,69 4-156,1 0 1,-1-1-1,0 1 1,1-2 0,-1 1-1,1-1 1,0 0-1,0-1 1,0 1 0,0-1-1,1-1 1,0 1-1,0-1 1,0 0-1,0-1 1,1 1 0,-1-1-1,2 0 1,-1-1-1,1 1 1,0-1-1,0 0 1,0 0 0,-3-12-1,3 6-43,0 0 0,1 0 0,1 0 0,0 0 0,1-1 1,0 1-1,1-1 0,1 1 0,2-20 0,-1 26-199,0-1 0,0 0 0,0 1 0,1 0 0,0-1 0,1 1 0,0 0 0,0 1 0,0-1 0,1 1 0,0-1 0,0 2-1,0-1 1,1 0 0,0 1 0,0 0 0,8-4 0,22-13-3581,-2 0-3481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19:5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7555,'0'0'9832,"6"0"-9534,174 1 582,213-3-2216,-385 3 521,0-2 0,0 1 0,-1-1 0,1-1 0,8-1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19:5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3105,'0'0'13335,"24"0"-13111,28 0 96,14 0-16,8-5-192,-3 3-112,-8-1 16,-10 3-16,-8 0-304,-6 0-561,1 0-1472,-9-7-3217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19:5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1088 4018,'-1'-1'7329,"1"1"-7242,-1 0-1,1 0 0,0 0 0,0 0 0,0 0 0,0 0 0,0 0 0,0 0 0,0 0 0,-1-1 0,1 1 0,0 0 0,0 0 0,0 0 0,0 0 0,-2 2 1636,2-2-1636,0 0 0,0 0 0,0 0 0,0 0 0,0 0 0,-1 0 0,1 1 0,0-1 0,0 0 0,0 0 0,0 0 0,0 0 0,-3-278 1275,2-180-1420,2 421 58,1 0-1,3-1 1,9-40-1,-12 67-9,1 0 0,1 1 0,-1 0 0,2-1 0,-1 1 0,2 1 0,-1-1 1,1 1-1,0 0 0,1 0 0,0 1 0,1 0 0,0 0 0,0 1 0,10-7 0,-18 13 6,1 0 1,1 0-1,-1 0 1,0 1-1,0-1 1,0 0-1,0 1 1,0-1-1,1 1 1,-1-1-1,0 1 0,0 0 1,1 0-1,-1-1 1,0 1-1,1 0 1,-1 0-1,0 0 1,0 0-1,1 0 1,-1 1-1,0-1 0,1 0 1,-1 1-1,0-1 1,0 0-1,1 1 1,-1 0-1,0-1 1,0 1-1,0 0 1,0-1-1,0 1 0,0 0 1,0 0-1,0 0 1,0 0-1,0 0 1,1 2-1,1 4-3,1 0 0,-1 0-1,0 1 1,-1-1 0,3 13 0,-3-10 15,15 77 189,-4 1 1,3 137-1,-13-158-150,6 110 131,12 185-2294,-21-352 616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19:5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6195,'0'0'6611,"92"-24"-6435,-52 22-160,2-3-16,13 0-1137,0-6-3008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19:5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1969,'0'0'6131,"-2"7"-5334,-4 21 71,1 0 0,1 0-1,1 1 1,2 50-1,-2 22 54,-4-5-512,-3 0-1,-5-2 1,-4 1 0,-50 144-1,65-228-660,-4 10 516,6-13-6687,0-28 1149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19:5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30 5234,'0'0'4538,"28"-4"-4044,222-18 648,-212 21-945,-23-1-102,1 2-1,0 0 1,-1 1 0,30 5 0,-41-6-90,-1 1 0,0 0 0,0 0-1,0 1 1,0-1 0,0 0-1,0 1 1,-1 0 0,1 0 0,0 0-1,-1 0 1,0 0 0,1 0-1,-1 1 1,0-1 0,0 1 0,0-1-1,0 1 1,-1 0 0,1 0 0,-1 0-1,1 0 1,-1 0 0,0 0-1,0 0 1,-1 0 0,1 1 0,0 4-1,0 4 32,0-1 0,0 1-1,-1-1 1,0 1 0,-1-1 0,-1 0-1,0 1 1,0-1 0,-1 0-1,0 0 1,-1 0 0,-6 12-1,-49 72 41,38-64-60,1 1 1,1 1-1,-21 54 1,38-84-16,1 0 1,0 1-1,0-1 1,0 1-1,0-1 1,0 1-1,1-1 1,0 1-1,0 0 1,0-1-1,0 1 0,0-1 1,1 1-1,-1 0 1,1-1-1,2 6 1,0-5 0,-1-1 0,1 1 0,0-1 0,0 0 0,0 0 0,0 0 0,0-1 0,1 1 0,-1-1 0,1 1 0,0-1 0,7 3 0,-5-2-2,0 1 1,0 0-1,0 0 1,-1 0-1,0 1 1,0 0-1,0 0 1,0 0-1,-1 1 1,0-1-1,0 1 1,0 0-1,-1 0 1,0 1-1,0-1 1,0 1-1,-1-1 1,0 1-1,1 8 1,1 8-8,-1 1 1,-1 0 0,-1 0 0,-3 30-1,1-48 9,0 0 0,-1 0 0,0 0 0,-1 0 0,1 0 0,-1-1 0,0 1 0,0-1 0,-1 0 0,1 0 0,-1 0-1,0 0 1,-1-1 0,1 0 0,-1 0 0,0 0 0,0 0 0,0-1 0,-6 4 0,-9 5 82,-1-1-1,0-1 1,-40 13 0,25-13 93,0-3 0,-1 0 0,0-3 0,0-1 0,-46-2 0,81-1-164,0-1-1,0 1 1,0 0 0,0 0 0,0-1 0,0 0 0,0 1 0,0-1 0,0 0 0,0 0 0,0 0 0,1 0 0,-1 0 0,0 0 0,1-1 0,-1 1 0,1 0 0,-1-1 0,1 1 0,-1-1 0,1 0 0,0 1 0,0-1 0,0 0 0,0 0 0,0 0 0,0 0 0,1 0 0,-1 0 0,1 0 0,-1-3 0,-1-8-177,0 0 1,1 1-1,0-1 0,2-14 1,0 8-784,1-9-1948,11 4-1721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19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7283,'0'0'7620,"21"7"-7332,11-7 160,10 0 144,10 0-335,6 0-241,-2 0-16,-1 0-16,3-9-16,-3 2-577,-2-5-735,-8 0-2546,-11-2-1136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19:5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2065,'0'0'10015,"-2"3"-9607,-1 4-300,0 1-1,0-1 1,1 1-1,0 0 1,1-1-1,-1 1 0,1 0 1,1 8-1,1 76 1085,1-39-859,1-9-88,1 1 0,17 68-1,1 12-4203,-19-107-1121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19:5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6 6723,'0'0'4592,"-13"-1"-4051,3 0-495,4 0 33,0 0 1,0 0-1,1 1 1,-1-1 0,0 1-1,0 1 1,0-1-1,0 1 1,1 0 0,-1 0-1,0 1 1,1 0-1,-1 0 1,1 0-1,0 1 1,-1-1 0,-6 6-1,1 4 55,0 1 0,1 0 0,0 0 1,1 1-1,1 0 0,0 0 0,1 1 0,1 0 0,0 1 0,1-1 0,0 1 0,-2 22 0,-1 18 295,3-1-1,3 71 0,2-113-410,1 0-1,1 0 1,0 0-1,1 0 1,0 0-1,1 0 1,1-1-1,0 0 1,0 0-1,1 0 1,1-1-1,0 1 1,0-2-1,1 1 1,1-1-1,-1 0 1,2-1-1,-1 0 1,1 0-1,1-1 1,0-1-1,0 1 1,0-2-1,1 0 1,0 0-1,0-1 1,0 0-1,1-1 1,-1-1-1,1 0 1,13 1-1,31 2-869,-1-2 1,112-7-1,-113-8-1888,-13-12-1860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12:56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21137 7025 686 0,'0'0'0'16,"0"0"-88"-16,0 0 88 0,94-30 52 15,-45 27 9 1,11 0 7-16,14-2 0 0,14 2-54 16,13-3 8-16,12-2-13 15,18-2 21-15,9-5 6 16,19 0-18-16,6-3-16 16,-1 4 0-16,3 4-2 15,-9 0 1-15,-3 5-1 16,-3 3 4-16,-4 0-4 15,-4-1 0-15,-3-1 0 16,-9-2-19-16,-8-2-10 16,-12-1-22-16,-12 1 10 15,-14 2 30-15,-8 1-3 16,-8 2 13-16,-4-1 2 0,-5-1 6 16,-1 0-6-1,-2-2 12-15,0 0-9 0,-3 1 1 16,7 0-5-16,-1-4-4 15,4 3 3-15,-2-1 0 16,-4 2-8-16,-3 3 9 16,-4 0 4-16,-5 3-4 15,-3 0 4-15,0 0 14 16,-2-4-12-16,2 1 3 16,-1 0-8-16,-3-3 5 15,-2 1-3-15,-3-1 2 16,-8 1-3-16,-4-1 16 15,-6 3 3-15,-6 1 10 0,-5 1-3 16,-3-1-4 0,-3 1 15-16,0 1-11 0,0 0-13 15,0 0-15-15,0 0-8 16,0 0-24-16,-15 0-73 16,-15 0-225-16</inkml:trace>
  <inkml:trace contextRef="#ctx0" brushRef="#br0" timeOffset="4930.42">21656 8194 393 0,'0'0'179'0,"0"0"-163"0,0 0-14 16,0 0 2-16,0 0 28 16,100 0 43-16,-51 0-30 15,18 0-4-15,17-3-11 16,20 2 3-16,21-3 5 16,20-5-18-16,15-5 8 15,12-3-11-15,2-1-4 16,-1 0-8-16,-9 1 0 15,-13 2-3-15,-14 0-1 0,-21 1 1 16,-22 1-2 0,-19 3 1-16,-20-1 0 15,-19 5 2-15,-16 3 14 16,-10-3-12-16,-7 5 13 0,-3 1 11 16,0-1 0-16,0-1-19 15,0 1-10-15,0 0-1 16,0-1-22-16,0 2-21 15,-2 0-162-15,-7-6-194 16</inkml:trace>
  <inkml:trace contextRef="#ctx0" brushRef="#br0" timeOffset="10764.4">4892 12472 505 0,'0'0'76'16,"0"0"69"-16,0 0-42 16,0 0-42-16,0 0-21 15,0 0-5-15,0 0-6 0,73-24-2 16,8 15 15-16,23-4-5 15,17-1-16-15,13 3-13 16,11-2-6-16,2 0 3 16,1 2-4-16,-12-2 0 15,-11 1-1-15,-16 3 0 16,-17-2-10-16,-15 0-36 16,-18-1-62-16,-19-6-264 15</inkml:trace>
  <inkml:trace contextRef="#ctx0" brushRef="#br0" timeOffset="11038.16">5748 12179 881 0,'0'0'30'15,"0"0"-30"-15,0 0-12 16,81-48 9-16,-8 34 3 15,15 4 4-15,16 3 6 16,4 3-10-16,-1 4 8 16,-10 0-6-16,-12 0-1 15,-19 9 0-15,-26 16-1 16,-24 20 0-16,-19 26-14 16,-61 29 14-16,-48 41 0 0,-56 26-111 15,-41 20-149-15,-40 9-196 16</inkml:trace>
  <inkml:trace contextRef="#ctx0" brushRef="#br0" timeOffset="24165.88">14966 16179 351 0,'0'0'619'15,"0"0"-563"-15,0 0-56 16,0 0-3-16,0 0 3 15,0 0 15-15,0 0 2 16,112-14 16-16,-43 9 4 16,19-3-10-16,12 1 4 15,10-4-9-15,5 0 1 0,-3-5-16 16,-4-4-4-16,-4-1-3 16,-10 0 0-16,-10 1-1 15,-6 2 1-15,-17 6-2 16,-16 0-10-16,-17 7 5 15,-13 2 4-15,-14 1-4 16,-1 2-11-16,-29 0 1 16,-25 6 11-16,-23 15-4 15,-17 1-9-15,-17 1 9 16,-17 2 10-16,-5 0 0 16,-7-2 0-16,3-1 1 15,8 0 0-15,16-3 3 0,18-1 1 16,17-4 5-1,23-1 4-15,19-6-6 0,15 0-5 16,11-6-2 0,8 1 2-16,2-1-3 0,18-1 3 15,24 0 3-15,32 0 7 16,26-7 8-16,27-14-1 16,22-7-5-16,16-3-3 15,4-2-2-15,-6 1-9 16,-11 1-1-16,-21 1-3 15,-22 5 2-15,-22 5-8 16,-23 3-1-16,-22 7 6 16,-23 5 0-16,-17 5 3 15,-7 0-11-15,-38 12 8 16,-28 12 4-16,-27 9 1 0,-22 5 0 16,-16 0 1-16,-16 1 6 15,1-3-8-15,9-6 9 16,20-7 7-16,34-4-4 15,30-6 3-15,28-8-8 16,20-3-4-16,10-2-3 16,13 0 0-16,36-5 1 15,30-15 5-15,36-5-3 16,31-6 4-16,23-4-6 16,13-3 1-16,-6 1-4 15,-11 2 2-15,-19 4-1 16,-31 5-16-16,-28 5-3 15,-26 8 7-15,-25 4 9 0,-18 5 3 16,-12 2 1-16,-6 2 0 16,0 0 1-16,0 0 20 15,-12 0-5-15,-3 0-3 16,0 2-10-16,1 2 7 16,4 0-4-16,6-3-6 15,2 1 2-15,2-2-2 16,0 0 0-16,0 0 0 15,0 0 0-15,0 0 0 16,0 0-1-16,0 0-4 16,0 0 3-16,0 0 0 15,0 0 2-15,0 0 0 16,0 0 1-16,0 0-1 16,0 0 0-16,0 0 1 0,0 0 0 15,0 0-1-15,0 0 1 16,0 0-2-16,0 0 2 15,0 0 0-15,0 0-1 16,0 0 0-16,0 0 0 16,0 0 0-16,0 0-1 15,0 0 1-15,0 0 0 16,0 0 0-16,0 0 1 16,0 0-1-16,0 0 2 15,0 0-2-15,0 0 0 0,0 0 2 16,0 0 0-1,0 0-2-15,0 0 1 0,0 0-1 16,0 0 1-16,0 0-1 16,0 0 0-16,0 0-1 15,0 0 2-15,0 0-1 16,0 0 0-16,0 0 1 16,0 0-1-16,0 0 1 15,0 0-1-15,0 0 0 16,0 0-2-16,0 0 2 15,0 0 2-15,0 0-2 16,0 0-1-16,0 0 1 16,0 0 1-16,0 0 0 15,0 0-1-15,0 0 0 0,0 0 0 16,0 0-2-16,0 0 2 16,0 0-1-1,0 0 1-15,0 0 0 0,0 0 0 16,0 0 1-16,0 0 0 15,0 0-1-15,0 0 0 16,0 0 0-16,0 0-1 16,0 0 1-16,0 0-3 15,3 0 1-15,3 2 1 16,1-2-1-16,-4 0-8 16,-1 0-5-16,-1 0-7 15,2 0-3-15,4 0-43 16,-1-4-78-16,-6-13-309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 3618,'0'0'8145,"2"0"-7758,125 2 1269,142-4-1384,-265 2-268,-3 0 2,1 0 0,-1 0 0,0 1 0,0-1 0,0 0 0,0 0 0,0 0 0,0 0 0,0-1 0,1 1 0,-1 0 0,0 0 0,0-1 0,0 1 1,0-1-1,0 1 0,0-1 0,0 1 0,0-1 0,0 1 0,0-1 0,-1 0 0,1 0 0,0 1 0,0-1 0,0 0 0,-1 0 0,2-1 0,-7 0-21,1 1-1,0-1 0,0 1 1,-1 0-1,1 0 1,-1 0-1,1 1 0,0 0 1,-1 0-1,-7 0 1,7 0-22,-39-1-42,-9-2-259,0 3-1,0 1 1,-93 17-1,115-9 300,30-9 41,1 0 1,0 1 0,0-1 0,0 0-1,0 0 1,0 1 0,0-1-1,1 0 1,-1 0 0,0 0 0,0 1-1,0-1 1,0 0 0,0 0-1,0 0 1,0 0 0,0 1 0,0-1-1,0 0 1,1 0 0,-1 0-1,0 0 1,0 1 0,0-1 0,0 0-1,0 0 1,1 0 0,-1 0 0,0 0-1,0 0 1,0 0 0,1 1-1,-1-1 1,0 0 0,0 0 0,0 0-1,1 0 1,-1 0 0,0 0-1,0 0 1,0 0 0,1 0 0,-1 0-1,0 0 1,0 0 0,0 0-1,1 0 1,-1 0 0,0-1 0,0 1-1,0 0 1,1 0 0,-1 0-1,0 0 1,0 0 0,0 0 0,1-1-1,63 2 608,-45-2-374,175-12 421,1 0-525,-195 13-148,0-2 46,0 2 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2753,'0'0'3322,"12"5"-2530,11 4-199,0-2 1,0-1-1,1 0 0,46 3 1,129-7 993,31 2-1112,-230-4-494,0 0 0,1 0-1,-1-1 1,0 1 0,0 0 0,1 0 0,-1 0-1,0 0 1,1 0 0,-1 0 0,0 0 0,1 0-1,-1 0 1,0 0 0,0 0 0,1 1 0,-1-1-1,0 0 1,0 0 0,1 0 0,-1 0 0,0 0-1,0 0 1,1 1 0,-1-1 0,0 0-1,0 0 1,1 0 0,-1 1 0,0-1 0,0 0-1,0 0 1,0 1 0,1-1 0,-1 0 0,0 0-1,0 1 1,0-1 0,0 0 0,0 1 0,0-1-1,0 1 1,-11 4-3346,-6-5 46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3410,'0'0'2054,"15"-1"-1587,-12 1-455,31 0 142,42 4 0,-67-4-140,0 1 1,1 1 0,-1 0-1,0 0 1,0 1 0,0 0-1,-1 0 1,1 1 0,-1 0 0,0 1-1,10 6 1,-16-9-11,0 0 0,-1 0 1,1 1-1,-1-1 0,1 0 0,-1 0 0,0 1 1,1-1-1,-1 1 0,-1-1 0,1 1 0,0 0 0,0-1 1,-1 1-1,0 0 0,0-1 0,1 1 0,-1 0 1,-1-1-1,1 1 0,0 0 0,-1-1 0,1 1 1,-2 4-1,-1-1 108,1 1 0,-1-1 0,0 1 0,0-1 0,-1 0 0,1 0 0,-1-1-1,-6 7 1,-113 116 836,38-49-3448,64-62-1198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4114,'0'0'9337,"6"0"-8598,495 0 2164,-165 0-9463,-315 0 2446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6163,'0'0'6531,"-53"126"-5763,45-77-256,3 10-352,0 3-47,2 4-81,-2 3-32,2-3-16,-5-2-625,0-4-1504,3-8-1408,-3-14-2114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5571,'0'0'6947,"98"0"-6547,-48 0-192,8 0 0,-1 0-176,9 0-32,-3 0-288,-2 0-1601,-11 0-2241,-13 0-2929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0 560,'0'0'11555,"0"12"-10816,-1 81-111,4 0-1,4-1 1,23 112-1,-18-164-603,-5-28-95,-5-23-258,-4-81 90,1-77-118,3 148 337,0 0 1,1 0-1,1 0 0,0 1 0,14-34 0,-17 50 20,1 0-1,0 0 1,0 1-1,0-1 1,0 0-1,1 1 1,-1 0-1,1-1 1,0 1-1,0 0 0,0 0 1,1 1-1,-1-1 1,0 1-1,1 0 1,0 0-1,0 0 1,-1 0-1,1 0 1,0 1-1,0 0 1,0 0-1,1 0 1,-1 0-1,0 1 1,0-1-1,0 1 1,1 0-1,-1 1 1,0-1-1,0 1 1,1-1-1,-1 1 0,0 0 1,0 1-1,0-1 1,0 1-1,-1 0 1,1 0-1,0 0 1,-1 0-1,1 1 1,-1-1-1,0 1 1,4 3-1,4 7 2,-1 0-1,0 1 0,0 0 1,-1 1-1,-1 0 0,-1 0 1,0 0-1,7 24 1,-7-12-30,-2-1 1,0 1-1,-1 0 1,-1 49-1,-3-75 69,-13-25 153,10 12-215,0 0 1,1-1-1,1 0 1,0 0-1,0 1 1,1-1-1,1 0 1,0 0-1,1 1 1,0-1 0,7-19-1,-8 26 13,1 1 0,0 0 0,1-1 0,-1 1-1,1 0 1,0 0 0,0 1 0,1-1 0,-1 1 0,1-1-1,0 1 1,0 0 0,1 1 0,-1-1 0,1 1 0,0 0-1,0 0 1,0 0 0,0 1 0,0 0 0,0-1 0,1 2 0,-1-1-1,1 1 1,-1 0 0,1 0 0,0 0 0,6 1 0,-7 1 33,-1 0 0,1 0-1,-1 1 1,0-1 0,0 1 0,1 0 0,-1 1 0,0-1 0,-1 0 0,1 1 0,0 0 0,-1 0 0,1 0 0,-1 1 0,0-1 0,0 1-1,-1-1 1,5 8 0,8 12 105,21 45 0,-31-58-124,61 155 577,-36-82-1456,5-2-4396,-31-75 809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5042,'0'0'2940,"0"24"-1126,0-12-1557,6 277 3488,12 33-2481,-31 434-1,-4-625-1103,1-11-1324,12-43-4393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3410,'0'0'3148,"26"-9"-2385,82-29-54,-101 35-598,-1 1-1,1 0 1,-1 0-1,1 1 0,0-1 1,-1 2-1,1-1 0,0 1 1,0 0-1,0 0 1,-1 1-1,11 1 0,-12-1 11,-2 1-84,0-1 1,0 0 0,-1 1-1,1-1 1,0 1 0,0 0-1,-1 0 1,0 0-1,1 0 1,-1 0 0,0 0-1,0 1 1,0-1 0,0 1-1,0 0 1,-1-1 0,1 1-1,-1 0 1,0 0-1,1 0 1,-1 0 0,-1 0-1,1 0 1,0 0 0,-1 4-1,3 12 77,-1 1 0,0 34 0,-2-46-132,0 51 71,-12 99 1,9-141-45,0 1 1,-1-1-1,-1 0 1,-1-1-1,0 1 0,-1-1 1,-1 0-1,0-1 1,-1 1-1,-14 16 0,21-29-19,0 0-1,0-1 0,-1 1 0,1-1 1,0 0-1,-1 0 0,1 0 0,-1 0 1,0 0-1,0 0 0,0-1 0,0 1 1,0-1-1,0 0 0,0 0 0,0 0 1,0 0-1,-1-1 0,1 1 0,0-1 1,-1 0-1,1 0 0,0 0 0,0 0 1,-1 0-1,1-1 0,0 0 0,0 0 1,-1 0-1,1 0 0,0 0 0,0 0 1,0-1-1,-3-2 0,0 0-89,1 0 0,0 0-1,0 0 1,1-1 0,0 0 0,-1 0-1,1 0 1,1 0 0,-1-1-1,1 1 1,0-1 0,0 0 0,1 0-1,0 0 1,0 0 0,-2-9-1,2-26-2961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1083 864,'0'0'4755,"3"14"-3542,12 45 52,-13-57-1173,-1 0 1,0 0-1,1-1 0,0 1 1,-1 0-1,1-1 0,0 1 1,0-1-1,0 0 0,0 0 0,0 0 1,0 0-1,0 0 0,1 0 1,-1-1-1,0 1 0,0-1 1,1 1-1,-1-1 0,0 0 1,0 0-1,1 0 0,-1 0 1,0 0-1,1 0 0,-1-1 1,0 1-1,3-2 0,8 1 208,11 1-183,1-1 0,0-2 0,-1 0 0,0-1-1,0-2 1,43-15 0,-57 17-138,1 0 1,-1-1-1,-1-1 1,1 0-1,-1 0 1,0 0-1,0-2 1,-1 1-1,0-1 1,0 0-1,-1 0 1,0-1-1,0 0 1,-1 0-1,0-1 1,-1 0-1,7-15 1,-1-12-16,-1 0 0,-1 0 0,4-51 0,0-116 130,-11 158-114,1-415 255,-3 448-147,0 7 66,0 0 1,0-1-1,0 1 1,-1 0-1,0 0 1,0 0-1,-1 0 1,-3-10-1,4 16-157,0 0-1,0-1 1,0 1-1,0 0 1,0 0 0,0 0-1,0 0 1,0 1-1,1-1 1,-1 0-1,0 0 1,0 0 0,0 1-1,0-1 1,0 0-1,1 1 1,-1-1 0,0 1-1,0-1 1,1 1-1,-1 0 1,0-1-1,1 1 1,-2 1 0,-5 7 1,0 0 0,1 0 0,1 1 0,-1-1 0,1 1 0,1 1 0,0-1 0,0 1 0,-3 19 0,-13 106 131,20-132-124,-37 755 91,37-744-89,1-1-1,0 1 0,1-1 0,1 0 0,0 0 1,1 0-1,7 17 0,-8-25-20,-1-1 0,1 0 0,0-1 0,0 1-1,1 0 1,-1-1 0,1 0 0,0 0 0,0 0 0,1 0 0,-1-1-1,1 1 1,-1-1 0,1 0 0,0 0 0,0-1 0,1 0 0,-1 0-1,0 0 1,1 0 0,5 0 0,7 1-242,0-1 0,0-1-1,0 0 1,1-1 0,-1-1 0,0-1-1,0-1 1,-1 0 0,1-1 0,-1-1-1,31-13 1,-38 14 142,0-1-1,-1-1 0,1 0 1,-1 0-1,0-1 0,-1 0 1,0 0-1,0-1 0,0 0 1,-1 0-1,0-1 0,-1 0 1,0-1-1,0 1 0,-1-1 1,0 0-1,-1 0 0,0 0 1,-1-1-1,4-14 0,-2-19 326,-1 0 0,-2-62 0,-2 77-49,0 25-105,1 0 0,-1 1 0,0-1-1,-1 0 1,1 1 0,-1-1-1,1 1 1,-1-1 0,0 1 0,-1-1-1,1 1 1,0-1 0,-1 1-1,0 0 1,0 0 0,0 0 0,0 0-1,0 0 1,-1 0 0,1 1-1,-1-1 1,0 1 0,1 0-1,-1 0 1,0 0 0,0 0 0,-1 0-1,1 0 1,0 1 0,-1 0-1,1-1 1,-1 1 0,1 1 0,-1-1-1,1 0 1,-1 1 0,0 0-1,1 0 1,-1 0 0,1 0 0,-1 1-1,-5 0 1,7 0-34,0 0 0,0 0 1,0 0-1,0 1 0,1-1 0,-1 0 0,1 1 1,-1-1-1,1 1 0,-1-1 0,1 1 1,0 0-1,-1 0 0,1 0 0,0-1 0,0 1 1,1 0-1,-1 0 0,0 0 0,1 1 1,-2 2-1,-11 54 651,12-54-602,-6 56 383,3 0 0,6 97 0,-1-116-431,-1-36-160,0 0-1,1 0 1,0 0-1,0 0 0,1 0 1,-1 0-1,1-1 0,0 1 1,1-1-1,-1 1 0,1-1 1,0 0-1,0 0 0,1 0 1,0 0-1,0-1 1,0 1-1,0-1 0,0 0 1,1-1-1,0 1 0,6 3 1,33 16-3842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15:25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5826 9215 902 0,'0'0'144'0,"0"0"-144"15,0 0 0-15,0 0 0 16,0 0 36-16,0 0 22 16,131-11-10-16,-24-2-15 15,25 3-9-15,15 3-16 0,4 7 1 16,-5 0-8-1,-4 0 8-15,-2 0-3 0,5 8-2 16,-1-4-4-16,-2-2-4 16,3-2 0-16,-4 0 8 15,-8 0-4-15,-12 0 0 16,-14 0-2-16,-18-3-10 16,-23 0-16-16,-24 2 23 15,-19 1-1-15,-19 0 0 16,-4 0-6-16,0-2-8 15,-27-1 12-15,-16-1 5 16,-24 1 3-16,-15 2-3 16,-21 1-3-16,-9 0-7 15,-14 0-1-15,-7 3 11 16,-2 7 3-16,3 3 0 0,0 3 8 16,2 1-8-16,8 0 3 15,7 2 0 1,14-4 0-16,13-3-2 0,6-3 4 15,9-3 0-15,4-1-1 16,11-5 4-16,10 1-3 16,15-1 2-16,13 0-3 15,14 0 1-15,6 0 7 16,0 0-12-16,28 0 2 16,27 0-2-16,36-6 12 15,31-6 2-15,19 0-12 16,14-1 5-16,4 3 1 15,1 1-8-15,-3 1-4 16,-5 2 4-16,-6 3-4 0,-13 3 7 16,-17-2-3-16,-20-1 0 15,-22 1-3-15,-20 2 3 16,-17-1-2-16,-19 0-3 16,-10 1 5-16,-8 0 0 15,0 0-20-15,0 0-30 16,0 0-65-16,-14 0-241 15</inkml:trace>
  <inkml:trace contextRef="#ctx0" brushRef="#br0" timeOffset="1410.82">14414 8754 522 0,'0'0'252'16,"0"0"-252"-16,0 0-23 15,0 0 23-15,0 0 49 16,138 14 40-16,-49-8-22 15,24 5-20-15,22-2-22 16,14 2-12-16,5-1 2 16,-4-1-10-16,-7-2-3 15,-9 1 1-15,-13-3 0 16,-10 1-1-16,-16-1-2 16,-14 0 0-16,-23-1-1 15,-21-1-1-15,-22-1-1 16,-15-2-1-16,-25 0-74 0,-32 3 77 15,-27-1 1-15,-25-1-26 16,-19 2 26-16,-8 0 1 16,-7 2 5-16,7 0-3 15,14 1-3-15,15 0 0 16,24-3 6-16,27 2 14 16,22-3-9-16,23-1 1 15,11-1-2-15,11 0 8 16,35 0-11-16,27 0 16 15,33-8 5-15,21-1-13 0,14 3-5 16,3 1-8 0,-6 0 1-16,-17 2-3 0,-18 2 1 15,-22-1-1-15,-20 2 1 16,-19 0-4-16,-20 0 9 16,-13 0-8-16,-7 0 2 15,-2 0-8-15,0 0-4 16,0 0-2-16,-11 3 12 15,-3 8-18-15,-6-5-109 16,-1-6-334-16</inkml:trace>
  <inkml:trace contextRef="#ctx0" brushRef="#br0" timeOffset="19695.09">25543 4542 493 0,'0'0'41'0,"0"0"-27"16,0 0 59-16,0 0 46 15,0 0-34-15,0 0-46 16,0 0-26-16,0 0-4 16,0 0 21-16,0 0 6 15,0 0-7-15,0-1-4 16,0 1-1-16,0 0 23 0,0 0-2 15,0 0-14 1,0 0-3-16,0 0-11 0,0 0-2 16,0 0-2-16,0 0-11 15,0 0 1-15,0 0-3 16,0 0 3-16,0 0-2 16,0 0 1-16,0 0-2 15,0 0 2-15,0 0-1 16,0 0 0-16,0 0-2 15,0 0 2-15,0 0 5 16,0 0-4-16,0 0-2 16,0 0 0-16,0-2 1 15,0 2-1-15,0 0 0 16,0 0 0-16,0 0-3 0,0 0 6 16,0 0-3-16,0 0 0 15,0 0 0-15,0 0-3 16,0 0 3-16,0 0 4 15,0 0-4-15,0 0 0 16,0 0-1-16,0 0-10 16,0 0-13-16,0 0-20 15,0 0-53-15,0 0-150 16,0 0-229-16</inkml:trace>
  <inkml:trace contextRef="#ctx0" brushRef="#br0" timeOffset="20195.37">25517 4456 547 0,'0'0'154'16,"0"0"-100"-16,0 0 43 15,0 0 11-15,0 0-25 0,0 0-40 16,0-5-26 0,0 21-11-16,-5 6 13 0,-3 10 46 15,2 3-32-15,0 5-10 16,5 7-1-16,1 12 10 15,0 5-3-15,0 4-9 16,0 1-5-16,3-3-4 16,1-1 10-16,-1-4-13 15,-1-2 5-15,-2-2 1 16,0-8-11-16,1-2 16 16,-1-8-18-16,0-5 8 15,0-5 8-15,0-5-8 16,0-7-8-16,0-8 10 15,0-1-10-15,0-5 9 16,0-3-9-16,0 0 8 0,0 0-3 16,0 0 0-16,0 0-6 15,0-6-39-15,-1-10-113 16,-8-6-127-16</inkml:trace>
  <inkml:trace contextRef="#ctx0" brushRef="#br0" timeOffset="21413.38">26147 4795 268 0,'0'0'227'0,"0"0"-185"15,0 0 54-15,0 0 72 16,0 0-52-16,0 0-47 15,0 0-21-15,0-13-16 16,0 13 5-16,0 0-14 16,0 0-14-16,-6 13-8 15,-6 8 21-15,-4 4 21 16,2-3-30-16,3-1 6 16,1-2-5-16,6-3-3 0,2-5-11 15,2-1-1-15,0-5-5 16,0 1 5-16,14-4-5 15,7-2-8-15,3 0 13 16,2-11 1-16,-3-8-6 16,-2 2 6-16,-8-2 0 15,-5 2 3-15,-7 2 1 16,-1 3-4-16,0 5 2 16,0 1 3-16,-8 3-5 15,-6 3 0-15,-3 0 0 16,1 0 1-16,2 11 2 15,3 1-3-15,3 2 2 0,4-1-2 16,4-4-2-16,0-1 2 16,0-4-12-16,3-2 7 15,7-2-27-15,3 0 20 16,2 0 5-16,-1-13 7 16,-2-2 0-16,-6 1 3 15,-5 0 1-15,-1 3 1 16,0 5-1-16,0 0-3 15,-1 2-1-15,-8 4-3 16,1-3-22-16,-2 3-105 16,4-3-297-16</inkml:trace>
  <inkml:trace contextRef="#ctx0" brushRef="#br0" timeOffset="22079.64">26665 4451 506 0,'0'0'109'0,"0"0"-57"15,0 0 98-15,0 0-31 16,0 0-66-16,0 0 14 15,0 83 32-15,4-30-53 16,2 15 9-16,2 11-8 16,1 8-13-16,2 5 2 15,0 3-16-15,-4-2-2 16,5-6 24-16,-3-8-36 16,-1-15 3-16,3-10 4 15,-3-14-8-15,-2-10 0 16,-1-9 1-16,-4-8-5 15,1-7 1-15,-1-3 2 16,-1-3 4-16,0 0 0 16,0 0 6-16,0-14-14 0,-4-5-61 15,-6-2-47-15,0-2-60 16,0-3-278-16</inkml:trace>
  <inkml:trace contextRef="#ctx0" brushRef="#br0" timeOffset="22644.33">27378 4974 598 0,'0'0'301'16,"0"0"-259"-16,0 0 31 15,0 0 33-15,0 0-30 16,0 0-29-16,-79 21-23 16,67-6-13-16,2 1-7 15,3 0-4-15,6-4-1 16,1-3 0-16,0-2-2 0,0-2-19 15,8-5 7 1,12 0 0-16,4-11 7 0,1-5-3 16,-7-4 3-16,-4 1 8 15,-10 3 7-15,-4 6-4 16,0 2 0-16,0 3 9 16,-11 4-3-16,-6 1-2 15,-1 0-5-15,1 0 4 16,7 0-4-16,4 6-2 15,6 0 0-15,0 1-5 16,0-3 1-16,0-1-28 16,10-2 1-16,2-1 6 15,2 0 21-15,-7 0 4 16,-2-1 5-16,-5-6 5 0,0-2 2 16,0 1 5-16,-2-1-12 15,-8 1-5-15,-8 1-3 16,-1 0-24-16,1-1-97 15,0-2-299-15</inkml:trace>
  <inkml:trace contextRef="#ctx0" brushRef="#br0" timeOffset="23169.24">27985 4668 717 0,'0'0'113'0,"0"0"-93"0,0 0 67 16,-91 71-3-16,64-30-11 16,5 3-28-16,6 2-19 15,10 0-7-15,6-3-7 16,0-4-9-16,22-3-1 15,12-9-2-15,9-4 0 16,11-12 0-16,3-8 0 16,-1-3-5-16,-2-10-7 15,-8-12-4-15,-13-10 16 16,-12-2 5-16,-12-7 4 16,-9-5-1-16,-8-2-7 15,-21 7 3-15,-6 5 0 16,-2 11-1-16,-4 8-3 15,1 8 0-15,8 4-19 16,7 5-66-16,12 0-35 0,12 0-271 16</inkml:trace>
  <inkml:trace contextRef="#ctx0" brushRef="#br0" timeOffset="23645.82">28695 4853 905 0,'0'0'62'0,"0"0"-50"16,0 0 39-16,0 0 1 15,0 0 1-15,0 0-31 16,-75 17-14-16,72-7-8 16,3-3-2-16,0-2 1 15,0-2-9-15,0-3-14 16,1 0 24-16,7 0 1 15,1-9 23-15,0-2-9 0,-6 1 1 16,-3 0 5-16,0 3 13 16,0 0-16-16,0 4-3 15,-7 3-11-15,4 0 2 16,3 0-6-16,0 0 1 16,0 0-4-16,0 0 2 15,0 0-2-15,0 0-11 16,0 0-16-16,0 0-39 15,0 0-47-15,8 0-267 16,7-8-226-16</inkml:trace>
  <inkml:trace contextRef="#ctx0" brushRef="#br0" timeOffset="24046.69">29173 4333 715 0,'0'0'174'0,"0"0"-137"15,0 0 76-15,0 0-16 16,0 0-40-16,0 0-37 0,-12 58 29 15,4-13 3 1,5 8-16-16,3 8 8 0,0 13-18 16,4 5-2-16,9 3-13 15,0-2 4-15,0-6-3 16,-3-7-6-16,1-6-4 16,-2-7 3-16,-3-9-4 15,-3-12-1-15,-2-11 0 16,1-10-1-16,-2-4 1 15,0-7 1-15,0-1-1 16,0-1-23-16,1-19-23 16,2-13-140-16,0-6-356 0</inkml:trace>
  <inkml:trace contextRef="#ctx0" brushRef="#br0" timeOffset="24523">29721 4793 507 0,'0'0'355'0,"0"0"-311"15,0 0 40-15,0 0 27 0,0 0-32 16,0 0-30-16,-57 26-16 16,47-12-10-16,4-2-22 15,3 1-1 1,3-4-2-16,0-4-2 0,0-2 3 16,0-1-18-16,0-2 1 15,0 0 18-15,1-2 13 16,1-6-1-16,-2-2-6 15,0 3 3-15,0 2-5 16,-14 3-1-16,2 2 1 16,3 0 1-16,1 0 1 15,5 0-6-15,3 0-1 0,0 0-1 16,0 0-2-16,0 0-5 16,0 0-27-16,0 0 5 15,0 0 30-15,0 0-6 16,0 0 7-16,0 0 0 15,0-9-28-15,0-4-153 16,0-3-555-16</inkml:trace>
  <inkml:trace contextRef="#ctx0" brushRef="#br0" timeOffset="24997.86">30416 4560 492 0,'0'0'323'15,"0"0"-255"-15,0 0 35 16,0 0-11-16,-88-1-31 16,66 12-21-16,4 11-29 0,-2 9-2 15,5 6-4 1,7 8 0-16,6-1-5 0,2-2 2 16,6-9-4-16,15-7 0 15,6-4 0-15,4-10-15 16,5-9 9-16,-2-3-4 15,-2-3 1-15,-9-17 11 16,-5-10 15-16,-7-8-10 16,-7-6-2-16,-4-3-2 15,0 2-1-15,-13 8 4 16,-10 7-4-16,-2 11 0 16,0 10 0-16,2 6-6 15,4 3-21-15,4 0-44 16,3 5-103-16,6 7-319 15</inkml:trace>
  <inkml:trace contextRef="#ctx0" brushRef="#br0" timeOffset="25603.56">30946 4783 886 0,'0'0'127'16,"0"0"-76"-16,0 0 30 0,0 0-23 16,0 0-16-16,0 0-35 15,-26 5-6-15,17 11 5 16,5-1-6-16,1-3 0 16,3 0 0-16,0-5-2 15,0-2 0-15,0-5-18 16,0 0-6-16,3 0 26 15,3-7 15-15,-1-3 6 16,-2-7-17-16,-3 3-4 16,0 3 9-16,0 0 4 15,0 6-8-15,0 2 12 16,-1 3-8-16,1 0-9 0,0 0-6 16,0 0-43-16,0 0-72 15,6 0-260-15</inkml:trace>
  <inkml:trace contextRef="#ctx0" brushRef="#br0" timeOffset="25995.93">31362 4226 688 0,'0'0'208'16,"0"0"-115"-16,0 0 15 0,0 0-17 15,0 0-24-15,0 0-40 16,-27 31-20-16,21 11 47 16,3 9-27-16,3 8 10 15,0 10-22-15,6 6 1 16,9 4-13-16,-2 5 6 15,-1-1-8-15,0-7 5 16,-4-11-4-16,-4-10-2 16,-1-11 0-16,-1-10-2 15,-2-12 2-15,0-8 0 16,0-9 2-16,0-5 0 0,0 0 4 16,0 0-6-16,0-18-6 15,0-11-101-15,4-6-134 16,5-1-418-16</inkml:trace>
  <inkml:trace contextRef="#ctx0" brushRef="#br0" timeOffset="27613.19">27962 6488 251 0,'0'0'443'0,"0"0"-377"16,0 0 39-1,0 0 58-15,0 0-31 0,0 0-38 16,-6 0-36-16,26 0-19 16,12 0 10-16,16 0 15 15,15 0-24-15,10 0-10 16,2-4-15-16,0-1-2 15,-6 0-7-15,-8 1-2 16,-4 1-4-16,-10-2 0 16,-8 0 1-16,-10 1-1 15,-13-2 0-15,-2 1 0 16,-7-1-3-16,-2 0-18 16,-2 1-33-16,-3-1-66 15,0 1-75-15,-21 2-465 16</inkml:trace>
  <inkml:trace contextRef="#ctx0" brushRef="#br0" timeOffset="27951.17">27922 6762 906 0,'0'0'35'16,"0"0"-32"-16,0 0 35 16,0 0 75-16,0 0-24 15,109 1 15-15,-21-1-62 16,15 0-12-16,-2 0 8 0,-2 0-15 16,-11 0 0-16,-14 0 2 15,-14-4 1-15,-14 2-9 16,-16-1 9-16,-14 1-6 15,-10 0 15-15,-4 1-1 16,-2 1 0-16,0-2-11 16,0 2-10-16,0 0-11 15,0 0-2-15,0-4-41 16,6-7-126-16,1-14-174 16</inkml:trace>
  <inkml:trace contextRef="#ctx0" brushRef="#br0" timeOffset="51632.11">25410 3632 447 0,'0'0'161'0,"0"0"-146"16,0 0 18-16,0 0 64 15,0 0 1-15,0 0-28 0,0 0-34 16,-7 0-10-16,7 0-2 15,0 0-3-15,0 0 6 16,0 0 2-16,0 0 1 16,0 0 2-16,0 0-8 15,0 0-3-15,0 0 14 16,0-17 1-16,9-9-17 16,1-3-14-16,0-4-5 15,-2 2 0-15,0 3 0 16,-4 5 4-16,0 5-3 15,-1 5 1-15,0 5-1 16,-3 5 1-16,0 0 4 0,0 2 1 16,2 1-2-1,-2 0-2-15,0 0 0 0,0 0-2 16,0 0-1-16,0 0-1 16,0 7-5-16,0 14 4 15,0 8 2-15,0 6 2 16,-3 11 3-16,3 4-5 15,-2 6 4-15,2 1-1 16,0-3-2-16,-1-6-1 16,-1-2 0-16,-2-7 1 15,-2-3-1-15,0-9 1 16,-2-7-2-16,-2-6 2 16,0-7-2-16,-1-7 2 15,-2 0 0-15,-4 0 2 0,1-15 5 16,2 1-4-16,4 2 1 15,6-1-3 1,4 2-1-16,0 3-1 0,0-1 0 16,11 5 0-1,5-1 0-15,9 2 0 0,5 1 0 16,7-1-1-16,2-2 2 16,-4 1 1-16,1-1-2 15,-4 0-2-15,-1-2-8 16,-3 1-48-16,-4-5-112 15,-10-3-398-15</inkml:trace>
  <inkml:trace contextRef="#ctx0" brushRef="#br0" timeOffset="52817.04">26517 3635 485 0,'0'0'66'0,"0"0"-18"16,0 0 108-16,0 0-48 15,0 0 18-15,0 0-74 16,0 0-37-16,12-26-13 16,10 18 13-16,5 3 1 15,4 4-13-15,2-2 4 0,-3 3 3 16,-6 0-8-16,-6 0-1 15,-3 0-1-15,-9 17 2 16,-3 2-2-16,-3 5 3 16,0 6-3-16,-12 1 8 15,-8 2-4-15,-3-2 14 16,-1-3-10-16,4-5 11 16,7-3 1-16,7-9-5 15,3-3-7-15,3-3 9 16,1-5 2-16,23 0-6 15,12 0 19-15,7-5-18 16,5-6-14-16,-3 3-3 16,-5 1-1-16,-7 1-33 0,-8 3-39 15,-11-1-66-15,-11-2-367 16</inkml:trace>
  <inkml:trace contextRef="#ctx0" brushRef="#br0" timeOffset="54114.78">27849 3645 426 0,'0'0'37'0,"0"0"6"0,0 0 93 16,0 0 34-16,0 0-57 15,0 0-49-15,3-16-28 16,12 8-8-16,10-1 3 15,6-2 10-15,7-1-23 16,2 3 0-16,2 0-7 16,-5 4-3-16,-4 2-5 15,-9 2 0-15,-11 1-2 16,-6 0 0-16,-7 0-2 16,0 0-19-16,0 13 5 15,-10 4 15-15,-5 6 4 16,-4-3-4-16,1 0-4 15,2-4 4-15,3 0 0 16,6-3 0-16,6-3-7 16,1 0-6-16,0-3-1 0,7 0 7 15,7-2 4-15,2-1 3 16,2 2 1-16,3 0 4 16,-5-1-1-16,-1 1-2 15,-6 2-1-15,-1 2 3 16,-4 4 7-16,-4 4-5 15,0 3 0-15,-3 1 2 16,-15-1-7-16,-6-1 4 16,-4-3 1-16,-6-1-5 15,-2-6 4-15,0-3-2 16,-3-4-3-16,4-3-7 16,6-7-6-16,11-13-52 0,15-9-121 15,3-5-333-15</inkml:trace>
  <inkml:trace contextRef="#ctx0" brushRef="#br0" timeOffset="54746.51">29439 3671 528 0,'0'0'161'0,"0"0"-134"16,0 0 96-16,0 0-55 0,0 0 8 16,-90-29-23-1,67 28-12-15,-7-5-23 0,-8 3-4 16,-5-3 3-16,0 1-6 15,7-1-3-15,11 0 1 16,11 2 0-16,12-2 3 16,2-4-2-16,2-4-10 15,16-8-18-15,9-5 9 16,4 1 7-16,2 2-2 16,-1 4-19-16,-7 3 21 15,-6 5 2-15,-5 2 6 16,-7 6 3-16,-4 1-1 15,-3 2 11-15,0 1 2 16,0 0-8-16,0 0-9 16,0 1-4-16,0 19-9 0,0 12 9 15,0 11 5-15,0 11-4 16,0 5-1-16,0 7 0 16,14-4-1-16,6-3-51 15,10-6-71-15,4-9-312 16</inkml:trace>
  <inkml:trace contextRef="#ctx0" brushRef="#br0" timeOffset="55248.7">30392 3624 667 0,'0'0'17'0,"0"0"-3"15,0 0 13-15,0 0 23 16,0 0-43-16,0 0 4 15,-79 35 0-15,60-10 0 16,2 1-11-16,8 1 2 0,3-2-6 16,6-3-4-1,0-1-37-15,8-2 31 0,16-5 4 16,4-3 10-16,5-4 2 16,0 0-1-16,-2-4 24 15,-4 3 0-15,-5 2 3 16,-5 1-8-16,-4 2 3 15,-7 3-7-15,-5 6 1 16,-1 2-17-16,0 6 19 16,-16 1-6-16,-12 0 20 15,-8-3-15-15,-7-3-14 16,-6-7-4-16,2-5 0 0,6-5-21 16,14-4-58-16,15-2-40 15,12-2-47-15,9-17-320 16</inkml:trace>
  <inkml:trace contextRef="#ctx0" brushRef="#br0" timeOffset="55781.07">31260 3454 64 0,'0'0'676'0,"0"0"-616"16,0 0 51 0,0 0-4-16,0 0-31 0,0 0-26 15,-53 2-21-15,29 27-11 16,3 11 2-16,0 12 3 15,3 6-12-15,11 6 0 16,7-6-3-16,0-7-8 16,10-9-7-16,20-9 4 15,7-10-23-15,5-9-26 16,1-9 0-16,-3-5 0 16,-10-5 4-16,-12-16 48 15,-9-6 14-15,-9-3-8 16,-3 2 6-16,-24 5-11 15,-14 3 2-15,-16 12-3 16,-12 5-2-16,-1 3-244 0</inkml:trace>
  <inkml:trace contextRef="#ctx0" brushRef="#br0" timeOffset="83551.69">27985 5448 0 0,'0'0'0'0,"0"0"0"15,0 0 0-15,0 0 0 0,0 0 0 16,0 0 0-16,0 0 4 16,0 0-3-16,0 0-1 15</inkml:trace>
  <inkml:trace contextRef="#ctx0" brushRef="#br0" timeOffset="84399.06">27985 5448 41 0,'-18'-24'37'16,"18"24"22"-16,0 0 39 15,0 0-12-15,0 0-26 16,0 0-8-16,-2 0 10 16,2 0-15-16,0 0 6 15,0 0-6-15,0 0 12 16,2-3-17-16,13-1 0 16,10-4 15-16,9 1-8 15,10-3-24-15,2 4-9 0,-1-2-13 16,-1 3-3-16,-6 2 5 15,-9 1-4-15,-10 0-1 16,-9 2 0-16,-10 0 0 16,0 0-20-16,-18 0 10 15,-24 3 10-15,-19 10 8 16,-18 2-6-16,-7 2-2 16,-2 0 11-16,11-3-9 15,16-3 6-15,24-5 5 16,18-4 13-16,16-2-9 15,3 0 19-15,13 0-32 16,29-11 12-16,17-6 10 0,18-3-8 16,8 1-8-16,2 2-6 15,-3 5 0-15,-14 3-3 16,-12 2-1-16,-20 4 1 16,-16 3 1-16,-15 0-2 15,-7 0-14-15,-15 0-15 16,-29 7 29-16,-25 9 4 15,-16 1 5-15,-1 0-4 16,8-4-4-16,21-4 9 16,24-4 4-16,19-2-4 15,12-3 7-15,2 0-17 16,13 0 4-16,26-10 1 16,24-7 9-16,17 0-8 0,14 0 0 15,0 3-4 1,-9 2-1-16,-13 2-1 0,-14 5-3 15,-17 2-2-15,-16 1 4 16,-14 2 1-16,-11 0 0 16,-7 0-20-16,-25 0 16 15,-20 6 4-15,-17 9 6 16,-4 1-2-16,1-2-2 16,15-4-1-16,20-3 9 15,22-5-9-15,14-2-1 16,1 0-4-16,12 0 0 15,21 0 4-15,16-7 8 0,12-2-4 16,1-2-4-16,0 0-1 16,-6 2-2-16,-9 1 0 15,-7 2 0-15,-12 2 2 16,-11 1 0-16,-10 1 1 16,-5 0 0-16,-2 2 2 15,0 0-2-15,0 0-2 16,0-2-11-16,0-3-42 15,0-5-54-15,0-9-391 16</inkml:trace>
  <inkml:trace contextRef="#ctx0" brushRef="#br0" timeOffset="90283.73">29630 6266 520 0,'0'0'154'16,"0"0"-64"-16,0 0 45 15,0 0-23-15,0 0-8 16,0 0-33-16,0 0-16 16,0-32-32-16,-3 32-10 15,-13 12-13-15,-9 20 0 16,-11 16 6-16,-2 10-1 16,2 10 10-16,9 3-1 0,12 8-1 15,5 3-8-15,10-7-2 16,0-10-3-16,32-16 1 15,21-19-1-15,17-19-5 16,14-11-4-16,4-12 4 16,-3-25-10-16,-12-10 3 15,-13-9 5-15,-19-7 7 16,-17-12 3-16,-14-3-3 16,-10 2 0-16,-19 9-9 15,-24 17-11-15,-20 24 13 16,-16 16-5-16,-12 10 2 15,-13 19-27-15,-5 17-107 0,2 3-310 16</inkml:trace>
  <inkml:trace contextRef="#ctx0" brushRef="#br0" timeOffset="96733.3">25799 7664 267 0,'0'0'332'0,"0"0"-283"0,0 0 51 15,0 0 26-15,0 0-9 16,0 0-36-16,0 0-11 15,-22-19-27-15,21 19-19 16,-1 0 4-16,2 0 5 16,-3 0-8-16,2 0-5 15,-1 1-7-15,-1 19-11 16,-1 16 5-16,-1 14 24 16,1 12-6-16,2 10 7 15,2 7 0-15,0 5-5 16,0 2-11-16,12-3 3 15,-1-5-11-15,-1-13-1 16,-1-6-2-16,-3-9-1 16,-2-9 3-16,-2-7-7 0,-2-4 2 15,0-7-2-15,0-6-3 16,0 0-40-16,0-6-46 16,0-3-45-16,-3-8-96 15,-6 0-468-15</inkml:trace>
  <inkml:trace contextRef="#ctx0" brushRef="#br0" timeOffset="97388.68">26317 8124 812 0,'0'0'201'0,"0"0"-190"0,0 0 15 16,0 0 60-16,0 0 12 16,0 0-42-16,0 62-36 15,0-51-13-15,0-4-2 16,0-3-5-16,0-1 4 15,0-3-5-15,0 0 1 16,0 0-7-16,0 0 7 16,0 0 0-16,0-1 9 15,0-10 0-15,0-3-8 16,0-3 2-16,-9 5-2 16,-3 4 1-16,-1 0-2 15,-3 3-1-15,0 1-2 16,-3-1-19-16,7 3-39 15,9-2-73-15,3-6-180 16</inkml:trace>
  <inkml:trace contextRef="#ctx0" brushRef="#br0" timeOffset="97836.98">26887 7693 851 0,'0'0'63'16,"0"0"-22"-16,0 0 56 15,0 0 8-15,0 0-36 16,0 0-36-16,-9 11-23 16,9 22-6-16,0 13 43 15,0 11-24-15,0 5-1 16,9 1-1-16,-3 4-1 15,0 2-4-15,-2 0-6 0,1-4-5 16,2-6-3-16,-1-9 3 16,3-9-5-16,-1-9 0 15,0-7-12-15,-2-6-31 16,-1-7-44-16,0-8-85 16,-2-4-360-16</inkml:trace>
  <inkml:trace contextRef="#ctx0" brushRef="#br0" timeOffset="98196.76">27510 8098 1085 0,'0'0'151'16,"0"0"-144"-16,0 0-7 16,0 0 23-16,0 0 27 15,0 0-24-15,-70 51-23 16,70-42-3-16,8-4 0 16,2-3 4-16,-4-2-2 15,-3 0 3-15,-1 0 7 16,-2-2 2-16,0-10 0 0,0 0-6 15,0 1-1 1,-11 1-3-16,-5 3-3 0,-2 0-1 16,0 4-15-16,3 2-26 15,6-2-27-15,6-1-42 16,3-4-146-16</inkml:trace>
  <inkml:trace contextRef="#ctx0" brushRef="#br0" timeOffset="98555.69">27970 7657 921 0,'0'0'164'0,"0"0"-152"16,0 0 23-16,0 0 31 15,0 0-20-15,0 0 10 16,-48 104-10-16,48-51-19 16,0 8-3-16,0 6-3 15,3 2-2-15,3 4-1 16,2 0-9-16,-1-2-1 15,-1-6-6-15,0-7-2 16,-2-7-3-16,1-6-34 16,-1-9-65-16,5-11-5 0,0-16-206 15</inkml:trace>
  <inkml:trace contextRef="#ctx0" brushRef="#br0" timeOffset="98894.93">28410 8102 1142 0,'0'0'108'0,"0"0"-108"0,0 0 0 15,0 0 32-15,0 0 20 16,0 0-20-16,-54 12-31 15,54-4-1-15,0-2-3 16,0-2 3-16,0-1 0 16,2-3-4-16,-1 0 4 15,-1 0 3-15,0 0 3 16,0 0 6-16,0-4-8 16,0 1 5-16,0-1 0 15,-6 1-7-15,-3 2-2 16,-4 1-3-16,2 0-11 0,5 0-42 15,6 0-72 1,0 0-242-16</inkml:trace>
  <inkml:trace contextRef="#ctx0" brushRef="#br0" timeOffset="99353.71">28942 7679 971 0,'0'0'156'15,"0"0"-149"-15,0 0 22 16,0 0 27-16,0 0 45 15,-21 111-41-15,21-58-27 16,8 7-1-16,4 6-10 0,1 4 2 16,-4 2-9-16,-1-1-9 15,-1-4-6-15,-1-9 0 16,2-10-13-16,-1-10-50 16,6-12-71-16,1-15-111 15,-1-11-615-15</inkml:trace>
  <inkml:trace contextRef="#ctx0" brushRef="#br0" timeOffset="99743.1">29415 7989 132 0,'0'0'1012'16,"0"0"-1000"-16,0 0-3 15,0 0 31-15,0 0 37 16,0 0-20-16,-43 54-43 16,43-36-5-16,0-8-5 15,0 0-3-15,0-6 3 16,10-4-4-16,4 0 7 15,4-3-3-15,-5-12-3 16,-3-2 1-16,-7-1 1 0,-3 6 0 16,0 1 3-16,-13 5-2 15,-3 1 4-15,-5 2-5 16,4 2-3-16,2 1-1 16,8 0-1-16,4 0-46 15,3 0-63-15,0 0-108 16,10 0-369-16</inkml:trace>
  <inkml:trace contextRef="#ctx0" brushRef="#br0" timeOffset="100150.14">29903 7645 839 0,'0'0'199'0,"0"0"-142"16,0 0 60-16,0 0-19 15,0 0-13-15,0 0-40 0,-25 66 20 16,20-16-5-16,5 9-27 16,0 10 11-16,2 6-12 15,7 8-2-15,-2 1-21 16,-1-2 5-16,-2-9-7 16,-1-6-6-16,-1-10 1 15,-2-10-3-15,0-14 1 16,0-12-7-16,0-9-34 15,0-11-54-15,0-1-72 16,0-20-72-16</inkml:trace>
  <inkml:trace contextRef="#ctx0" brushRef="#br0" timeOffset="102935.36">25892 9351 306 0,'0'0'220'0,"0"0"-83"16,0 0 35-16,0 0-41 0,0 0-40 16,0 0-6-16,0 0-32 15,-11 12-19-15,11 19-20 16,0 13 48-16,0 4-32 15,0 3-20-15,0 0-10 16,9 2-2-16,5 2-15 16,8-6-74-16,5-11-128 15,3-15-769-15</inkml:trace>
  <inkml:trace contextRef="#ctx0" brushRef="#br0" timeOffset="103351.33">26735 9448 1007 0,'0'0'45'0,"0"0"-45"16,0 0 3-16,0 0 47 15,0 0-15-15,0 0-24 0,56-4-1 16,-21 4-4-16,0 0-3 16,-5 6-1-16,-6 5-2 15,-6 3-4 1,-9 7 1-16,-8 6-2 0,-1 6 5 15,-13 4 12-15,-12 6 15 16,-3 3 0-16,2-2-13 16,4-5 5-16,7-4-12 15,10-7-4-15,5-7-3 16,17-6-5-16,29-11-26 16,25-4-46-16,19-19-271 15</inkml:trace>
  <inkml:trace contextRef="#ctx0" brushRef="#br0" timeOffset="103886.3">27976 9268 739 0,'0'0'191'0,"0"0"-183"15,0 0 7-15,0 0 48 16,0 0-23-16,0 0-38 0,12-17-2 16,11 17 11-16,7 0-3 15,-1 10-8-15,-3 3-9 16,-4 1-13-16,-9 0 3 15,-9 3-4-15,-4 3 2 16,0 1 8-16,-9 1 9 16,-10-1 1-16,0-1 3 15,2-1 2-15,2-4-2 16,8 0 3-16,5-3-3 16,2-1 2-16,0 0 1 15,18 1 8-15,3 3-1 16,6-2 26-16,3 0-11 15,3-1-3-15,-2 2-6 0,-4 2-9 16,-5 2-2 0,-8 3-2-16,-3 2 2 0,-11 1-5 15,0 0 1-15,-13 0 7 16,-20-2 6-16,-7-5-6 16,-8-2-4-16,0-5-2 15,5-9-2-15,14-1-21 16,18-11-48-16,11-18-156 15</inkml:trace>
  <inkml:trace contextRef="#ctx0" brushRef="#br0" timeOffset="104317.72">29070 9375 882 0,'0'0'163'0,"0"0"-150"16,0 0 1-16,-80-32 16 16,44 25 24-16,-3 2-30 15,1 0-14-15,5 3-7 16,9-3 0-16,12 3 0 15,7-2 1-15,5-4-4 16,0-11 0-16,19-4-42 0,11-8 27 16,11 0 6-16,2 4-26 15,0 2-2-15,-7 7 16 16,-10 6 21-16,-14 7 6 16,-6 4 2-16,-6 1 16 15,0 0 21-15,0 0-23 16,0 18-17-16,0 15 15 15,-5 11 2-15,4 12-15 16,1 2-2-16,0 1-4 16,20-2-2-16,7-6-16 15,5-5-53-15,0-7-110 0,4-15-547 16</inkml:trace>
  <inkml:trace contextRef="#ctx0" brushRef="#br0" timeOffset="104651.73">29751 9114 961 0,'0'0'165'0,"0"0"-155"16,0 0 1-16,-87-32 4 15,68 32 21-15,-1 0-11 16,4 20-21-16,4 7 1 15,6 8-10-15,6 4-5 0,0 2-15 16,14 1-9-16,14-4-3 16,8-6 4-16,5-8 31 15,3-5-10-15,-3-4-6 16,-5-1 4-16,-8 3-9 16,-12 3 23-16,-13 4 0 15,-3 2 1-15,-20 8-1 16,-22 2-3-16,-14 3-6 15,-22 2-21-15,-26-7-118 16,-18-9-324-16</inkml:trace>
  <inkml:trace contextRef="#ctx0" brushRef="#br0" timeOffset="106284.45">30714 9208 263 0,'0'0'556'0,"0"0"-487"16,0 0-20-16,0 0 50 15,0 0-8-15,0 0-30 0,25 0-24 16,30 0 16 0,17 0-5-16,15 0-27 0,1-4-17 15,-4-2 1 1,-2-3-5-16,-11-1-1 0,-6 0-19 15,-12 1-50-15,-11-2-69 16,-18-3-257-16</inkml:trace>
  <inkml:trace contextRef="#ctx0" brushRef="#br0" timeOffset="106548.21">31260 9043 897 0,'0'0'111'0,"0"0"-105"0,0 0 45 16,0 0 24-16,0 0-36 16,0 0-33-16,72 10 5 15,-23-1-4-15,0 4-7 16,-1 2-1-16,-9 4-8 16,-11 4-1-16,-7 5 2 15,-14 5-2-15,-7 9 0 16,-12 5 3-16,-26 10 7 15,-12 3-1-15,-6-3 1 16,-1-2-42-16,4-9-94 16,8-10-357-16</inkml:trace>
  <inkml:trace contextRef="#ctx0" brushRef="#br0" timeOffset="107796.9">29937 10037 486 0,'0'0'376'15,"0"0"-337"-15,0 0-2 0,0 0 56 16,0 0-3-16,0 0-41 16,-37 30-8-16,16-2-12 15,0 3-19-15,-3 0-7 16,2-3-1-16,3-3-2 15,4-8-6-15,4-7-36 16,7-8-54-16,4-2-59 16,4-15-153-16,16-13-4 15</inkml:trace>
  <inkml:trace contextRef="#ctx0" brushRef="#br0" timeOffset="107951.08">29937 10037 605 0,'-19'30'247'0,"19"-30"-237"0,0 0 11 15,0 0 68-15,0 0-23 16,77 77-35-16,-39-55-17 16,8 0-14-16,4-8-30 15,1-6-193-15,-8-8-239 16</inkml:trace>
  <inkml:trace contextRef="#ctx0" brushRef="#br0" timeOffset="115014.2">24890 10640 789 0,'0'0'50'0,"0"0"-50"16,0 0 8-16,0 0 3 16,0 0 43-16,103-12-7 15,-38 10-21-15,22-1 0 16,17-3-10-16,17 0 2 16,16 1-9-16,14-1 5 15,10 2-9-15,6 0 5 16,3-3-10-16,10 1 0 15,4-1 0-15,8 0 6 16,2 3 6-16,2-2 1 16,4-3-13-16,7-2-1 15,8-2 1-15,16 1 43 0,9-3-13 16,8-2-23-16,4 3-7 16,1-1-2-16,2 2 2 15,-2 2 1-15,0 3-1 16,-6 1-10-16,-8 2-4 15,-7 3-7-15,-9 0 10 16,-7 1 2-16,-2-1 3 16,-10-2 0-16,-9 1 6 15,-8-2-6-15,-8 3 12 16,-8-4 0-16,-6 0-6 16,-3-3 11-16,-7-2-4 15,-4-1-1-15,-8-2-2 16,-7-1 2-16,0-2-4 15,4-3 9-15,3-3 7 0,5 4-18 16,-2-3 9-16,-33 2 7 16,-38 4-7-16,-35 2 5 15,-34 3 1-15,0 4-2 16,-6 2-3-16,0 0-2 16,0 5-3-16,0 0-4 15,0 0 5-15,0 0-4 16,0 0-2-16,0 0-10 15,0 0-39-15,0 0-238 16</inkml:trace>
  <inkml:trace contextRef="#ctx0" brushRef="#br0" timeOffset="117152.62">25865 11586 693 0,'0'0'84'0,"0"0"-49"16,0 0 38-16,0 0 14 15,0 0-32-15,0 0 3 16,0 0-11-16,-80-28-28 15,57 46-5-15,-8 11 0 16,-6 5 18-16,-2 8-6 16,5 7-6-16,4 4-6 15,10 2-2-15,14 0-5 16,6-4-2-16,12-4 2 16,24-9-7-16,15-5 2 15,16-10 4-15,9-11-6 16,6-12-1-16,-3 0-2 15,-4-18-17-15,-13-13 16 16,-13-5-2-16,-14-7 6 0,-16-8 3 16,-16-6 0-16,-3 0-3 15,-22 1-1-15,-18 9-11 16,-5 8 11-16,-4 12-3 16,1 7 4-16,0 11-4 15,6 8-11-15,6 1-26 16,8 1-37-16,13 15-58 15,14 1-199-15,1-2-205 16</inkml:trace>
  <inkml:trace contextRef="#ctx0" brushRef="#br0" timeOffset="117470.06">26633 11872 879 0,'0'0'236'0,"0"0"-219"15,0 0-6-15,0 0 55 0,0 0 5 16,0 0-34 0,46-11-11-16,11-1-12 0,13-3-12 15,9 2-2-15,1 0-36 16,-2-1-18-16,-7 3-39 16,-15-1-86-16,-20-5-230 15</inkml:trace>
  <inkml:trace contextRef="#ctx0" brushRef="#br0" timeOffset="117697.03">26939 11551 948 0,'0'0'56'0,"0"0"15"15,0 0 22-15,0 0-46 16,0 0-23-16,-91 71 3 15,76-26 0-15,5 6-20 16,4 2-2-16,4 5-5 16,2 2-7-16,0-2-13 15,6 0-42-15,11-4-65 16,6-11-251-16</inkml:trace>
  <inkml:trace contextRef="#ctx0" brushRef="#br0" timeOffset="118134.33">27603 11568 1008 0,'0'0'38'0,"0"0"-27"16,0 0 44-16,-114 25 17 15,77 8-23-15,4 9-17 16,11 8-10-16,7 3 0 16,12-2-10-16,3-4-8 15,11-8-8-15,18-10 2 0,11-7 0 16,8-12 0-16,5-10-12 15,-3 0-19-15,-10-10 12 16,-10-14 16-16,-11-8 5 16,-12-11 4-16,-7-9 0 15,0-5-1-15,-20 4-3 16,-8 7 1-16,-8 15 0 16,-6 8-1-16,-4 15-8 15,4 7-5-15,9 1-39 16,14 6-69-16,16 11-261 15,3 0-255-15</inkml:trace>
  <inkml:trace contextRef="#ctx0" brushRef="#br0" timeOffset="118614.77">27977 11373 14 0,'0'0'484'0,"0"0"-463"15,0 0 45-15,0 0 90 16,0 0-11-16,0 0-39 16,-13-6-39-16,13 6-15 15,0 0 5-15,0 0 1 16,0 0-6-16,0-3-4 16,0 3 1-16,0 0-6 15,0 0-10-15,0 0-12 16,0 0-9-16,0 0-10 15,0 0-2-15,0 0 2 16,0 0-2-16,0 0-4 0,0 0 4 16,0 0 0-1,0 0 1-15,0 0 0 0,0 0-1 16,0 0-4-16,0 0-22 16,0 0-60-16,0 0-49 15,0 3-368-15</inkml:trace>
  <inkml:trace contextRef="#ctx0" brushRef="#br0" timeOffset="118920.08">28056 11846 757 0,'0'0'63'16,"0"0"14"-16,0 0 19 16,0 0 10-16,0 0-28 15,0 0-39-15,70 0 9 16,-25-5-24-16,7-2-13 15,3-1-11-15,1-4-1 16,1 0-28-16,-5 1-79 16,-10-3-177-16,-13 0-290 0</inkml:trace>
  <inkml:trace contextRef="#ctx0" brushRef="#br0" timeOffset="119142.45">28313 11576 846 0,'0'0'193'16,"0"0"-173"-16,0 0 33 15,0 0 2-15,0 0 28 16,-33 76-43-16,33-30-19 16,0 7 9-16,3 4-14 0,6 4-13 15,0 0-2-15,-2-5-1 16,-5-1-9-16,-1-4-45 15,-1-6-79-15,2-9-200 16</inkml:trace>
  <inkml:trace contextRef="#ctx0" brushRef="#br0" timeOffset="119439.92">28692 11296 1013 0,'0'0'80'0,"0"0"-59"16,0 0 23-16,0 0 3 15,0 0-13-15,-9 112 43 16,9-40-46-16,10 8-14 15,-1 3-4-15,-5-1-12 16,-2 0 0-16,-2-6-1 16,0-6-41-16,0-8-57 15,0-13-122-15,-5-15-513 16</inkml:trace>
  <inkml:trace contextRef="#ctx0" brushRef="#br0" timeOffset="119742.69">29163 11823 938 0,'0'0'167'16,"0"0"-157"-16,0 0 31 0,0 0 54 15,0 0-23-15,0 0-61 16,89 0 0-16,-35 0-11 16,10 0-4-16,2 0-31 15,1-1-56-15,-9-7-105 16,-14-1-324-16</inkml:trace>
  <inkml:trace contextRef="#ctx0" brushRef="#br0" timeOffset="119970.3">29391 11554 881 0,'0'0'201'0,"0"0"-163"16,0 0 38-16,0 0-22 15,0 0-22-15,0 0-23 16,-18 93 26-16,18-28-20 16,0 8-6-16,8 2-9 15,8 0 0-15,7-7-14 16,3-7-41-16,4-10-68 16,3-11-212-16,3-18-413 15</inkml:trace>
  <inkml:trace contextRef="#ctx0" brushRef="#br0" timeOffset="120320.29">30016 11659 1191 0,'0'0'68'16,"0"0"-66"-16,0 0 18 15,0 0 28-15,0 0 12 16,-50 81-42-16,50-31-7 16,0 0 0-16,13-1-11 15,9-8-8-15,10-7-27 16,5-12-28-16,0-10-21 16,-4-12 8-16,-8 0-18 15,-7-18 45-15,-9-15 49 0,-7-6 9 16,-2-6-7-16,-12-4 6 15,-18 3 3-15,-4 7 3 16,2 11-11-16,10 11 0 16,10 12-3-16,7 5-14 15,5 0-281-15,0 3-316 16</inkml:trace>
  <inkml:trace contextRef="#ctx0" brushRef="#br0" timeOffset="120639.92">30440 11810 484 0,'0'0'219'0,"0"0"-112"16,0 0 73-16,0 0-25 15,0 0-44-15,0 0-45 16,23 1-34-16,9-1-8 16,14 0-14-16,15-6-10 0,7-2-23 15,3 1-25-15,-2 2-31 16,-10-3-59-16,-14-1-176 15,-15-2-200-15</inkml:trace>
  <inkml:trace contextRef="#ctx0" brushRef="#br0" timeOffset="120854.47">30693 11560 920 0,'0'0'161'16,"0"0"-160"-16,0 0 5 0,0 0 56 16,-4 90 12-1,13-41-42-15,6 6-16 0,-2 5-16 16,-1-2-1-16,-3 3-9 16,-6-8-68-16,-1-7-102 15,-1-10-316-15</inkml:trace>
  <inkml:trace contextRef="#ctx0" brushRef="#br0" timeOffset="121348.67">31175 11347 700 0,'0'0'156'16,"0"0"-51"-16,0 0-3 15,0 0-15-15,0 0-48 16,0 0 19-16,-10 116-22 16,10-53 3-16,0 12-16 15,0 0-20-15,0-3-1 0,0-1-2 16,0-4-30 0,0-6-70-16,-3-11-104 0,-6-12-351 15</inkml:trace>
  <inkml:trace contextRef="#ctx0" brushRef="#br0" timeOffset="121750.78">31381 11811 461 0,'0'0'106'0,"0"0"-101"16,0 0 1-16,0 0 103 15,0 0-19-15,0 0-65 16,-10-7 11-16,10 7 28 15,0 0-3-15,0 0 9 16,0 0 18-16,16 0-29 16,11 0-12-16,10 0-14 15,11 0-26-15,1-2-7 16,2 1 0-16,-5 1-18 0,-3 0-19 16,-7 0-35-16,-6-1-52 15,-6-5-194-15,-8-3-364 16</inkml:trace>
  <inkml:trace contextRef="#ctx0" brushRef="#br0" timeOffset="121983.03">31580 11650 851 0,'0'0'91'0,"0"0"-87"16,0 0 44-16,0 0 66 0,-3 98-59 16,10-49-36-16,0 5-7 15,-2 1-10-15,-2-1-3 16,-2-4 1-16,-1-9-56 16,0-7-114-16,3-9-347 15</inkml:trace>
  <inkml:trace contextRef="#ctx0" brushRef="#br0" timeOffset="122337.37">32109 11629 929 0,'0'0'108'16,"0"0"-102"-16,0 0 47 16,0 0 44-16,-43 107-37 15,43-58-49-15,0-3-7 16,8-1-4-16,15-7 0 16,9-10-24-16,7-10-27 15,2-12-20-15,-1-6-37 16,-4-10-15-16,-9-20 51 15,-6-9 72-15,-8-8 2 16,-7-5 0-16,-6 0 2 0,0 2 61 16,-21 11 4-16,-6 10-10 15,-4 16-37-15,-3 13-22 16,-10 1-5-16,-6 23-196 16,-8 8-507-16</inkml:trace>
  <inkml:trace contextRef="#ctx0" brushRef="#br0" timeOffset="124452.11">25826 10660 422 0,'0'0'110'0,"0"0"-68"0,0 0 44 16,0 0 39-16,0 0 10 16,0 0-52-16,-1-37-32 15,1 37-7-15,0 0-10 16,0 0 0-16,0 0-4 15,0 0-7-15,0 0-1 16,0 0-3-16,0 0 5 16,0 0-8-16,0 0 7 15,0 0-17-15,0 0 5 16,0 0-10-16,0 0 0 16,0 0 2-16,0 0-6 15,0 0 6-15,0 0-8 0,0 0 10 16,0 0-5-16,0 0 0 15,0 0 0-15,0 0-2 16,0 0 2-16,0 0 0 16,0 0 0-16,0 0 0 15,0 0 2-15,-2 0-2 16,2 0-2-16,0 0 1 16,0 0 1-16,0 0 0 15,0 0-1-15,0 0 1 16,0 0 0-16,0 0 2 15,0 0-2-15,0 0 0 16,0 0 2-16,0 0 0 16,0 0-4-16,0 0 4 0,0 0-1 15,0 0-1-15,0 0-1 16,0 0 0-16,0 0 2 16,0 0 0-16,0 0 1 15,0 0 4-15,0 0-3 16,0 0-1-16,0 0 3 15,-1 0-5-15,-1 0-2 16,-3 14-1-16,-1 4 3 16,-2 4 7-16,3 2-7 15,-1 1 5-15,2 0-5 16,3 3 2-16,-1-2 0 16,1 3-2-16,1-3 3 0,0-4 1 15,0-3-4-15,0-6 1 16,0-4-1-16,0-4 3 15,0-5 0-15,0 2-2 16,0-2 0-16,0 0 2 16,0 0 1-16,0 0-4 15,0 0-32-15,-2 0-71 16,-8-4-286-16</inkml:trace>
  <inkml:trace contextRef="#ctx0" brushRef="#br0" timeOffset="125254.78">27202 10743 616 0,'0'0'78'0,"0"0"17"16,0 0-43-16,0 0 6 15,94-25-8-15,-53 22-26 16,4 2-7-16,1 1-13 16,-2 0 3-16,-10 0-5 0,-9 9-1 15,-11 6-1-15,-10 7 2 16,-4 4-2-16,-10 4 12 15,-19 3 10-15,-5-2 5 16,-6-2-8-16,2-2 10 16,7-6-2-16,9-3-12 15,13-4-4-15,6-5-9 16,3-4-1-16,9 1 1 16,20-4 8-16,15-2 4 15,13 0-4-15,8 0-10 16,1-8-85-16,-3-3-98 15,-11-6-425-15</inkml:trace>
  <inkml:trace contextRef="#ctx0" brushRef="#br0" timeOffset="126020.85">28657 10592 657 0,'0'0'75'0,"0"0"-44"16,0 0 1-16,93-31 8 15,-54 25-10-15,4 2-7 16,0 2-21-16,-3 1 5 15,-4 1 2-15,-11 0-7 16,-9 0-4-16,-12 7-3 0,-4 3-25 16,-1 4 17-1,-18 0 13-15,-1 2 13 0,-1 1-6 16,3-3-7-16,5 3 3 16,8-5 2-16,5 0-3 15,0-3-2-15,6 2 2 16,15 1 0-16,4 1 1 15,5 1 9-15,0 2-11 16,0-1 15-16,-4 0-12 16,-4 2 0-16,-5-1-2 15,-5 4 3-15,-6 1-3 16,-3-1 3-16,-3 1-5 16,-3-3 0-16,-15-4-2 0,-9-1 3 15,-5-6-1 1,-6-3 5-16,-2-4-3 0,4 0-2 15,11-7-82-15,18-13-171 16</inkml:trace>
  <inkml:trace contextRef="#ctx0" brushRef="#br0" timeOffset="126570.9">30477 10740 445 0,'0'0'186'16,"0"0"-144"-16,0 0 30 16,-105-26 27-16,53 19-13 15,-3 1-40-15,3-2-13 16,9 1 1-16,10 3-13 16,11-1-14-16,10 2 0 15,9 3-5-15,3-6 5 0,0-2-7 16,13-4-18-1,14-4-13-15,7 1-2 0,5-3 2 16,0-2 2-16,-5-1 29 16,-7 2 4-16,-10-1 0 15,-7 6 6-15,-4 6 24 16,-6 4 14-16,0 3-9 16,0 1-6-16,0 0-20 15,0 0-11-15,0 11 0 16,0 18 1-16,-2 12 10 15,1 10 4-15,1 7 2 16,0 4-16-16,0-3-3 16,9 1-3-16,3-9-41 0,4-7-91 15,2-13-380-15</inkml:trace>
  <inkml:trace contextRef="#ctx0" brushRef="#br0" timeOffset="127037.62">31211 10419 506 0,'0'0'249'16,"0"0"-222"-16,0 0-20 16,0 0 4-16,0 0-2 15,0 0 8-15,-82 9-2 16,67 16-6-16,4 2-8 16,7 3-1-16,4-1-10 15,0-5-2-15,13-2-14 16,10-3 22-16,4-4-9 15,0-2 7-15,1-2 6 16,-1-2 0-16,0 3 4 16,-2-2-2-16,0 3 0 0,-3 3 10 15,0 5-10-15,-5 2-2 16,-3 8-14-16,-4 3-10 16,-7 1-18-16,-3-2 8 15,0-2-1-15,0-4-3 16,-11-10-11-16,-15-8 2 15,-7-8 27-15,2-1-38 16,7-1-126-16</inkml:trace>
  <inkml:trace contextRef="#ctx0" brushRef="#br0" timeOffset="127385.84">32179 10473 819 0,'0'0'126'0,"0"0"-115"15,0 0 4-15,0 0 40 16,0 0 20-16,-83 119-19 15,71-64-34-15,8-1-16 16,4-4-6-16,10-8-5 0,15-9-22 16,6-13-18-1,-1-10-24-15,-2-10 12 0,-7 0-3 16,-10-17 60-16,-8-12 10 16,-3-5-7-16,-6 1-3 15,-23 3 3-15,-17 10-3 16,-21 9-2-16,-24 3-55 15,-18 5-505-15</inkml:trace>
  <inkml:trace contextRef="#ctx0" brushRef="#br0" timeOffset="152326.51">28560 12679 228 0,'0'0'72'0,"0"0"-48"16,0 0 29-16,0 0 31 15,0 0 26-15,0 0-11 16,0 0-25-16,0 0-16 15,-1 52-7-15,1-50-2 16,0 0-10-16,0-2-8 16,0 0-11-16,0 0 6 15,4 0-14-15,10-2-5 16,7-13 33-16,3-7-22 16,-1-1-7-16,-3 1-2 0,-7-2-3 15,-2 4 10 1,-4-3-10-16,-1-1-4 0,-3 0 2 15,0 2-3-15,-3-1 2 16,0 4-1-16,1 0 0 16,1 2 1-16,1 2 3 15,0-3-6-15,-1 3 2 16,1 2-2-16,-3 1 0 16,1 3 0-16,-1 2-2 15,0 2 2-15,0 4 0 16,0-1 0-16,0 2 2 15,0 0 0-15,0 0 2 16,0 0-1-16,0 0-3 16,0 0 0-16,0 0 0 0,0 0-3 15,0 0-1-15,0 0 2 16,0 0 2-16,0 0 0 16,0 0-2-16,0 0 2 15,0 0-2-15,0 14 4 16,0 4-2-16,-6 4 0 15,-3 4 1-15,-4 1-1 16,-1 2 0-16,-5 0 0 16,-1-1 0-16,-2 0-1 15,0-5-33-15,1-8-69 16,4-9-111-16,4-6-109 16</inkml:trace>
  <inkml:trace contextRef="#ctx0" brushRef="#br0" timeOffset="152537.23">28617 12319 437 0,'0'0'130'0,"0"0"-118"15,0 0 22-15,89-4 100 16,-47 4-16-16,4 10-64 15,-2 4-23-15,-4 0-24 16,2 1-7-16,-6 0-11 0,-5-5-263 16</inkml:trace>
  <inkml:trace contextRef="#ctx0" brushRef="#br0" timeOffset="153621.18">28722 12260 506 0,'0'0'69'16,"0"0"-69"-16,0 0 1 16,0 0 2-16,0 0 37 0,0 0 25 15,-6 0-26 1,6 2-25-16,-7 14 3 0,-7 11 108 15,-9 7-72-15,-12 10-27 16,-4 1-15-16,-3 4-2 16,-1 0-3-16,1 1 5 15,1 1-8-15,0-4-3 16,5-12 0-16,11-9 0 16,10-13-2-16,8-9 2 15,7-4-69-15,2-6-177 16,13-24-305-16</inkml:trace>
  <inkml:trace contextRef="#ctx0" brushRef="#br0" timeOffset="153878.57">28703 12296 629 0,'0'0'206'16,"0"0"-193"-16,0 0-13 15,0 0 2-15,0 0 9 16,0 0 57-16,80 77-24 16,-41-39-36-16,4-1 2 15,-1 2-9-15,-1 2-1 0,-4 1-10 16,-7-2-198-16,-12-5-220 15</inkml:trace>
  <inkml:trace contextRef="#ctx0" brushRef="#br0" timeOffset="154359.46">28728 12388 648 0,'0'0'31'0,"0"0"-29"15,0 0 12-15,0 0 46 16,-51 107 18-16,51-46-26 15,0 17-3-15,4 14-20 16,8 16-4-16,0 12-8 16,-6 8-11-16,-1 3 2 15,-4-5-2-15,-1-10-4 16,0-13 7-16,0-11-7 16,0-12 2-16,0-7-1 15,-5-10 22-15,1-10-5 16,1-11-5-16,0-11-12 0,0-11 7 15,3-7-10 1,0-8 2-16,0-5-2 0,0 0 0 16,-1 0 0-16,-1-2-14 15,-2-7-41-15,-2 5-8 16,-3 3-39-16,-6 1-82 16,-2 0 61-16,-2 2-11 15,0 5-32-15,1-2-99 16</inkml:trace>
  <inkml:trace contextRef="#ctx0" brushRef="#br0" timeOffset="154600.6">28538 14030 20 0,'0'0'678'16,"0"0"-585"-16,0 0-87 15,0 0 35-15,0 0 9 16,-17 90-18-16,27-71-25 15,8-4-5-15,4-7-1 16,2-7 4-16,-1-1-5 16,-3-3 2-16,-4-15 6 15,-3-1 2-15,-3-1-10 16,-4 1 5-16,1 1-5 16,2-1-38-16,1 2-181 15,-3-5-299-15</inkml:trace>
  <inkml:trace contextRef="#ctx0" brushRef="#br0" timeOffset="155704.57">28716 14858 601 0,'0'0'243'0,"0"0"-220"16,0 0 7-16,0 0 61 16,0 0-8-16,0 0-25 15,-29 58-26-15,29-55-25 16,2-3 11-16,15 0-1 16,6-14 16-16,7-19 1 15,-2-10-14-15,-2-8-7 0,-9-5-12 16,-8-8 9-16,-9-3-10 15,0 2-1 1,0 14 1-16,-3 17 3 0,-3 18-3 16,3 7 0-16,3 6 3 15,-1 3-3-15,1 12-5 16,0 26-7-16,0 19 12 16,1 18 2-16,13 9 0 15,1 10 7-15,-2 3-5 16,-1 4 6-16,-3-4-9 15,-6-6 4-15,-3-9 1 16,0-11-2-16,0-14-7 16,-2-13 7-16,-11-13-4 15,-2-10 0-15,-6-6 3 0,-1-5 0 16,2-5-3-16,3 1 3 16,6-3 3-16,10-3-4 15,1 0-2-15,6 0 0 16,28 0 0-16,21-14 1 15,18-11 3-15,9-4-4 16,0-2-2-16,-8 1 1 16,-12 2-3-16,-10 6-14 15,-14 5-10-15,-15 7-30 16,-13 6-47-16,-10 1-209 16</inkml:trace>
  <inkml:trace contextRef="#ctx0" brushRef="#br0" timeOffset="169368.67">3287 15429 870 0,'0'0'0'16,"0"0"-7"-16,0 0 0 15,0 0 7-15,0 0 16 16,79-12 2-16,-37 12 2 16,10 0-1-16,8 0 3 0,4 0-5 15,6 0-2 1,3 5-8-16,3-3-4 0,5-1-1 15,5-1 1-15,8 0 5 16,12 0-8-16,12 0 5 16,16 0 10-16,8-3-10 15,9-6 1-15,1 0 0 16,7 2 14-16,-5-1-12 16,-4 5 2-16,-3-3 2 15,-1 4-6-15,-3 1-5 16,-3-4 0-16,-1 2-1 15,1-3 0-15,2 0 2 16,1 0 3-16,6-1-2 0,5-1 4 16,4 1 0-1,4-2-3-15,-3 2-2 0,-4-1 3 16,-3 3-5-16,-3 1 1 16,-7 2 2-16,0-1 4 15,1 3 4-15,0-3-9 16,6 3-1-16,-1-3-1 15,5 0 0-15,2 0 0 16,-1-2 0-16,6 0 2 16,-2-1 0-16,2 0-1 15,5 0-1-15,-1-1 0 16,0 3 3-16,2 0-3 0,-5 0 5 16,4-1-5-1,-5 2 1-15,1-2 4 16,3-1-5-16,-4 0-3 15,-2-1 3-15,3 0 0 0,-8 1 2 16,1 1-2-16,-3-4 6 16,1 2-5-16,3 0 0 15,-3 1-1-15,2-2 0 16,-2 3 4-16,-3-1-1 16,0-2 2-16,-1 3-2 15,-5-1-2-15,3-3-1 16,-1 0-8-16,-2-1 8 15,-1 1 4-15,-3-1-4 0,-3 1 0 16,2 1 2 0,-2 2 2-16,1 1 2 0,6-3-6 15,-4-2 1-15,4 2-1 16,3-3-2-16,-4-1 2 16,-2 0 0-16,2-2 1 15,-3-1 7-15,-1-2-8 16,5-3 0-16,1 3 4 15,3 0 10-15,9 0 0 16,-1 1-8-16,7 2-3 16,2 1-1-16,2 1 1 15,2-1-1-15,5-1-4 16,3 0 4-16,2-2-2 16,1 3 3-16,2 2 4 0,-7 0 9 15,5 4 0-15,0 4-12 16,1 0 2-16,2 3-5 15,2 0 0 1,1 0-1-16,-2 0 0 0,4 0 0 16,-1 0 0-16,-1 0-2 15,-1 0 5-15,-4 0 1 16,-2 3 1-16,-7 0 13 16,-1 4-5-16,-3-2-13 15,-1 1 2-15,-2 1 3 16,-3 1-5-16,-1 1 2 15,-4-2-2-15,1 0 0 16,2 0-1-16,3-1 1 0,3 0 0 16,1-1 1-1,0 1-1-15,0 0 2 0,-6-1-1 16,1 1 8-16,-2 0-8 16,0 2 0-16,6 0-1 15,-4 0 1-15,0-2-2 16,5 2 2-16,-8 1 1 15,5-1 0-15,0 2-4 16,-1-4 2-16,4-2 0 16,-3 0 0-16,0 0 1 15,-5-2-1-15,-3 3 7 16,0-1-7-16,-8 1 1 0,-1 4 5 16,-5-1-2-16,-8 1-1 15,-7 2-1-15,-6 1 0 16,-6-2-1-16,-7-2-1 15,-9 0 2-15,-5-1-4 16,-5 3-1-16,-5-3 3 16,-2 3 1-16,-4-1 0 15,-5 1 0-15,-3 0-1 16,-2-1 0-16,-6 1 3 16,-6-1-3-16,-4-3-2 15,-6 1 1-15,-8-1 1 16,-6-1 0-16,-7-3 1 15,-9 2 0-15,-7-4-1 16,-4 3 4-16,-3-2-8 16,-1-1 3-16,0 0 1 0,0 0 1 15,0 0-1-15,0 0-1 16,0 0 1-16,0 0 2 16,0 0-1-16,0 0 5 15,0 0-1-15,2 0-5 16,-1 0 0-16,7 0 0 15,7 1-5-15,7 2 5 16,8 0 0-16,5 0 0 16,4 0-1-16,0 1 1 15,2-2-3-15,-2 0 5 16,-4-2-3-16,-5 1 2 16,-4 1-2-16,-4-1 1 0,-1-1 0 15,-2 0 3-15,-2 0-2 16,2 0-1-16,-3 0 0 15,5 0-1-15,0 0 2 16,0 2-1-16,0-1 0 16,0 0-1-16,-2 2 1 15,1 0 0-15,0 1 1 16,0-1-2-16,2 0 2 16,2 1 0-16,1-1-1 15,2-1 0-15,0 1 0 16,-3-1 2-16,-3-1-1 15,-6-1-1-15,-6 0 1 16,-5 0 2-16,-2 0 3 0,-2 0 1 16,0 0 3-1,0 0-7-15,0 0 0 0,0 0-6 16,0 0 0 0,0 0-8-16,1 1-32 0,5 5-49 15,3 4-32-15,7 1-43 16,0 1-279-16</inkml:trace>
  <inkml:trace contextRef="#ctx0" brushRef="#br0" timeOffset="169489.63">29079 15270 681 0,'0'0'130'15,"0"0"-130"-15,0 0-42 0,0 0-142 16</inkml:trace>
  <inkml:trace contextRef="#ctx0" brushRef="#br0" timeOffset="171907.91">10475 15643 893 0,'0'0'79'16,"0"0"-45"-16,0 0-11 0,0 0 27 16,0 0-3-16,0 0-15 15,0 0-15-15,-9 79 40 16,9-24-19-16,0 8-10 16,0 0-16-16,3 3 3 15,0-8-11-15,3-6-3 16,0-8-1-16,1-12-16 15,1-8-39-15,2-13-47 16,2-11-153-16,0-5-262 16</inkml:trace>
  <inkml:trace contextRef="#ctx0" brushRef="#br0" timeOffset="172087.66">10524 15509 804 0,'0'0'273'16,"0"0"-266"-16,0 0-7 15,0 0 0-15,0 0-5 16,0 0-5-16,-7-18-190 16,35 18-224-16</inkml:trace>
  <inkml:trace contextRef="#ctx0" brushRef="#br0" timeOffset="172389.99">11118 15473 973 0,'0'0'151'15,"0"0"-137"-15,-94-12-13 16,66 12 21-16,-2 19 25 15,0 9-4-15,10 14 1 16,4 11-18-16,4 12-8 16,12 5 3-16,0 12-1 15,0 1-6-15,14 2-7 0,2-3-2 16,-6-4-1 0,-2-6-4-16,-8-6-3 0,0-8-16 15,-14-12-40-15,-8-14-57 16,-8-11-47-16,-3-19-159 15,-1-2-245-15</inkml:trace>
  <inkml:trace contextRef="#ctx0" brushRef="#br0" timeOffset="172552.84">10739 16046 1111 0,'0'0'35'16,"0"0"-35"-16,0 0 12 15,85-31 35-15,-40 25-13 16,16-3-28-16,15 4-6 0,11-2-41 16,4-2-132-16,-3-1-384 15</inkml:trace>
  <inkml:trace contextRef="#ctx0" brushRef="#br0" timeOffset="172857.5">11973 15389 926 0,'0'0'126'16,"0"0"-121"-1,0 0 30-15,0 0 54 0,-103 3-29 16,67 25 4-16,3 15-12 15,5 13-30-15,4 16 0 16,5 10 2-16,8 14 2 16,3 9 3-16,7 0-17 15,1 0-2-15,0-10-10 16,15-8-6-16,21-4-60 16,21-13-92-16,17-20-167 15</inkml:trace>
  <inkml:trace contextRef="#ctx0" brushRef="#br0" timeOffset="173757.21">12663 15831 372 0,'0'0'500'16,"0"0"-470"-16,0 0 30 15,0 0 21-15,0 0-3 16,0 0-26-16,0-15-24 16,27 15-14-16,22 0-2 15,11 0 6-15,5 3-3 16,-2 9-13-16,-9 5 0 15,-11 5 1-15,-9 8-3 16,-8 6 0-16,-10 6 0 16,-12 6-2-16,-4 1-1 0,-19-1 3 15,-18-3 0 1,-8-2 3-16,-3-8-2 0,-1-5 3 16,7-9-4-16,11-8-13 15,12-12-19-15,19-1-46 16,7-23-27-16,32-15-550 15</inkml:trace>
  <inkml:trace contextRef="#ctx0" brushRef="#br0" timeOffset="173969.57">13257 15872 892 0,'0'0'115'0,"-84"36"-105"15,45-6 52-15,1 8 26 16,2 5-16-16,12 2-31 16,9 2-25-16,7 0-8 15,8 1-2-15,0-4-6 16,19-1-23-16,24-9-84 16,18-12-174-16,14-15-417 15</inkml:trace>
  <inkml:trace contextRef="#ctx0" brushRef="#br0" timeOffset="175943.24">13606 16068 640 0,'0'0'199'0,"0"0"-126"15,0 0 12-15,0 0 17 16,0 0-14-16,0 0-30 15,0 0-39-15,55-25-13 0,-18 19-4 16,6 1 2 0,5 2-4-16,9 1-18 0,4 0-59 15,3-1-166-15,-4-2-389 16</inkml:trace>
  <inkml:trace contextRef="#ctx0" brushRef="#br0" timeOffset="176136.46">13722 16286 826 0,'0'0'144'0,"0"0"-144"16,0 0 4-16,0 0-4 0,0 0 78 15,0 0-9-15,124-32-52 16,-42 13-17-16,3 0-69 15,-7 1-263-15</inkml:trace>
  <inkml:trace contextRef="#ctx0" brushRef="#br0" timeOffset="176556.24">14423 15752 594 0,'0'0'313'0,"0"0"-267"15,0 0 42-15,0 0 8 16,0 0-20-16,0 0-37 16,-25 34-26-16,19 7 47 0,-2 13-24 15,2 7-24-15,2 6-5 16,0-1 5-16,1-4-12 15,3-3-1-15,0-6-12 16,1-7-43-16,24-11-53 16,14-13-83-16,10-18-253 15</inkml:trace>
  <inkml:trace contextRef="#ctx0" brushRef="#br0" timeOffset="176895.11">14877 15867 1005 0,'0'0'183'0,"0"0"-170"0,0 0-11 16,0 0 14-16,0 0 34 16,-99 50 1-16,75-12-23 15,9 0-17-15,8-2-7 16,7-6-3-16,9-2-1 15,19-11-6-15,12-8-10 16,7-7-8-16,0-2 4 16,-6-11-1-16,-10-11 5 15,-10-9 16-15,-12-4 0 0,-9-3 1 16,-1 1-1 0,-28 7-2-16,-11 6 1 0,-15 14 1 15,-13 7 0-15,-2 3-27 16,0 5-53-16,18 13-131 15,12 4-326-15</inkml:trace>
  <inkml:trace contextRef="#ctx0" brushRef="#br0" timeOffset="180075.5">16021 15821 726 0,'0'0'68'0,"0"0"5"15,0 0 36-15,0 0-41 16,0 0-15-16,0 0-7 15,-102-1-15-15,78 21-16 16,-4 7 1-16,0 12-10 16,2 2 13-16,7 0-7 15,11-3-11-15,8-6 5 16,0-5-12-16,13-6 13 16,13-7-6-16,11-8 6 0,4-6-7 15,4 0-3 1,-1-13-6-16,-5-9 2 0,-8-7 7 15,-8-4-1-15,-10-8 2 16,-6-5 2-16,-7 0-3 16,0 7-1-16,0 7-1 15,-8 12 4-15,0 9 10 16,5 5 15-16,0 4-6 16,3 2 3-16,0 0-10 15,0 0-3-15,0 8-11 16,0 19 2-16,0 14-2 15,0 8 9-15,5 2-4 16,5 2-5-16,4-3-1 0,-1-2-16 16,5-6-36-16,7-6-47 15,3-11-216-15,5-14-331 16</inkml:trace>
  <inkml:trace contextRef="#ctx0" brushRef="#br0" timeOffset="180472.81">16401 15719 979 0,'0'0'214'0,"0"0"-214"16,0 0-23-16,0 0 23 15,0 0 49-15,-27 106-12 0,27-50-20 16,10 4-4-16,3-1-13 15,-6-10 0-15,0-6-5 16,-5-11-5-16,-2-11-8 16,0-11-7-16,0-7-1 15,-9-3 11-15,-1-15 15 16,-6-16 0-16,0-11 0 16,7-5-1-16,6-3 2 15,3 4-2-15,6 7-10 16,16 14 10-16,8 12 2 15,-1 11 4-15,3 2 9 16,0 17 2-16,-6 14 1 16,-3 9 1-16,0 0-10 0,-6 3-5 15,-2-4 0-15,2-3-6 16,-2-7-27-16,2-7-38 16,2-10-225-16,1-12-171 15</inkml:trace>
  <inkml:trace contextRef="#ctx0" brushRef="#br0" timeOffset="181024.25">16944 15409 1039 0,'0'0'116'0,"0"0"-105"15,0 0 51-15,0 0-2 16,0 0-23-16,0 0-34 15,-18 36 1-15,30 6 9 16,7 4-13-16,4 3 0 16,-1-3-14-16,-1-3-11 15,-6-2-23-15,-6-12-5 16,-9-5-3-16,0-5-1 16,-13-3 31-16,-13-3 18 15,-5 1 8-15,-7 2 1 16,1 2 28-16,0 2 13 15,0 10-5-15,7-3 1 16,9 5-14-16,6 1-4 0,9 0-2 16,6-1-18-1,0-2 0-15,8-4 0 0,14-5-1 16,3-9-5-16,5-7-24 16,1-5-9-16,-1-2 0 15,-3-20-5-15,-6-7 25 16,-3-10 19-16,-6-12 0 15,-5-9 0-15,-4 2 5 16,-3 9-4-16,0 13 33 16,0 19 23-16,0 6 2 15,0 9-6-15,0 0-3 16,0 2-19-16,2 0-9 0,2 16-22 16,7 17 5-1,3 11 16-15,-1 10-21 0,0 4 0 16,-6-2-4-16,1-3-30 15,-2-3-68-15,0-8-125 16</inkml:trace>
  <inkml:trace contextRef="#ctx0" brushRef="#br0" timeOffset="182089.75">18112 15745 698 0,'0'0'282'16,"0"0"-270"-16,0 0-7 0,0 0 16 15,0 0 28-15,109-37-3 16,-60 37-20-16,-1 7-12 16,-4 13 1-16,-5 10-14 15,-6 9 10-15,-6 9-9 16,-5 6 0-16,-11 6-1 15,-10-1-1-15,-1-6 0 16,-15-3-2-16,-18-8-1 16,-8-6 2-16,-7-7 1 15,-1-10-22-15,5-9-22 16,16-10-38-16,18-4-149 16,10-24-257-16</inkml:trace>
  <inkml:trace contextRef="#ctx0" brushRef="#br0" timeOffset="182310.41">18677 15793 1028 0,'0'0'35'16,"0"0"-30"-16,-110 14 67 15,65 15-2-15,2 14-12 16,1 8-18-16,11 5-12 15,10 3-12-15,15-5-10 16,6-3-6-16,18-6-6 16,25-5-21-16,21-11-35 0,17-13-46 15,11-16-209-15</inkml:trace>
  <inkml:trace contextRef="#ctx0" brushRef="#br0" timeOffset="183041.66">19404 15632 218 0,'0'0'483'0,"0"0"-424"15,0 0 100-15,0 0-44 16,0 0-38-16,0 0-26 16,0-7-39-16,0 28-6 15,-11 12 4-15,-13 10 15 16,-7 8-10-16,-8 7-2 16,-7 2 0-16,-2 1-4 0,-1-6-1 15,6-8 5-15,6-10-1 16,12-12 1-16,12-10-9 15,10-5-1-15,3-6 2 16,11-1-1-16,24 0 15 16,15-3 17-16,12 0-14 15,10 0-10-15,-1-8-11 16,1 1 2-16,-2 2-1 16,-10-2 0-16,-14 2-2 15,-8 2 0-15,-15 2-2 16,-7-1-7-16,-6 2-21 15,-3-1-22-15,5-2-37 16,0-4-126-16,3-8-812 16</inkml:trace>
  <inkml:trace contextRef="#ctx0" brushRef="#br0" timeOffset="184691.62">20245 15540 562 0,'0'0'181'0,"0"0"-104"16,0 0 82-16,0 0-65 15,0 0 8-15,0 0-47 16,0 0-34-16,0 0-21 16,-3 34 2-16,0 15 16 15,1 9-3-15,2 6-7 16,0 4 3-16,0 0-6 15,8 1-4-15,2-10-1 16,4-7 1-16,-2-12-1 16,4-10-38-16,5-10-43 15,4-13-87-15,2-7-270 16</inkml:trace>
  <inkml:trace contextRef="#ctx0" brushRef="#br0" timeOffset="184919.61">20730 15504 696 0,'0'0'442'0,"0"0"-434"16,0 0 1-16,0 0 18 15,0 0 23-15,-79 95 12 16,73-40-27-16,6 6-15 15,0 2-13-15,0 6-7 16,10 1-10-16,2 2-53 16,-5-8-123-16,-4-13-472 0</inkml:trace>
  <inkml:trace contextRef="#ctx0" brushRef="#br0" timeOffset="186836.37">22135 15603 191 0,'0'0'677'0,"0"0"-644"16,0 0-15-16,0 0 23 15,0 0 16-15,-97 8 0 16,67 15-9-16,0 6-21 16,5 3-16-16,11 4-3 0,10-2-4 15,4 0-3 1,9-6 2-16,16-5-2 0,12-4 3 15,7-11-4-15,8-6-7 16,0-2-16-16,-7-10-20 16,-7-12 7-16,-10-9 23 15,-12-2 13-15,-12-4 0 16,-4 0 4-16,-3 2-4 16,-12 4 0-16,1 8 5 15,3 8 32-15,6 8 9 16,3 5-16-16,2 2-9 15,0 0-15-15,0 9-6 0,0 18 0 16,5 12 6 0,9 8 11-16,4 5-12 0,1 1-5 15,5 3-1-15,3-2-49 16,4-9-93-16,7-13-279 16</inkml:trace>
  <inkml:trace contextRef="#ctx0" brushRef="#br0" timeOffset="187214.7">22616 15559 942 0,'0'0'174'0,"0"0"-174"0,0 0 0 15,0 0 5-15,-25 97 25 16,25-46 6-16,15-2-21 15,2-1-9-15,0-4-4 16,-3-9-2-16,-1-10-17 16,-7-13-25-16,-1-12-44 15,-5 0 36-15,0-23 42 16,0-13 8-16,0-9-10 16,-5 1 10-16,-1 1 8 15,3 4 10-15,3 9 31 16,0 10-5-16,14 9-10 15,8 10-11-15,8 1-13 16,6 18-3-16,-1 14 11 0,4 5-3 16,0 6-9-16,-2 3-6 15,2-3-2-15,3 1-30 16,1-12-92-16,2-13-276 16,-5-16-254-16</inkml:trace>
  <inkml:trace contextRef="#ctx0" brushRef="#br0" timeOffset="187750.06">23334 15233 978 0,'0'0'102'16,"0"0"-64"-16,0 0 20 0,0 0-27 15,0 0-14-15,0 0 10 16,-7 103 11-16,23-51-30 15,6 1-7-15,3-2-1 16,-2-3-21-16,-2-6-30 16,-6-12-13-16,-6-5-33 15,-9-12 1-15,0-4 7 16,-20-6 36-16,-9 0 53 16,-10 1 19-16,-7 1 70 15,-2 4 1-15,-4 3-19 16,7 5-20-16,6 2-9 15,12 4-10-15,11 0-11 16,11 5-3-16,5 0-14 16,8 1-2-16,22-3-4 0,10-6 2 15,11-8-28-15,2-12-10 16,-3 0-14-16,-9-9-24 16,-11-19 40-16,-13-8 34 15,-7-7 2-15,-9-3 7 16,-1-3 2-16,0 5 23 15,-7 5 16-15,0 12 6 16,2 14-2-16,3 6-3 16,2 7-11-16,0 0-14 15,0 12-24-15,0 17 0 16,10 14 7-16,4 9-7 0,1 3 0 16,2 5-14-1,-4 1-65-15,3-2-105 0,0-11-526 16</inkml:trace>
  <inkml:trace contextRef="#ctx0" brushRef="#br0" timeOffset="188893.39">24663 15491 541 0,'0'0'259'0,"0"0"-214"16,0 0 36-16,0 0 12 16,0 0-11-16,0 0-23 15,48 0-43-15,1 0-2 16,6 0-13-16,0 0 6 15,-3 11-7-15,-10 6 3 16,-5 6-8-16,-8 6 6 16,-8 8-1-16,-8 4 2 15,-7 5 1-15,-6 0 1 16,-5 1-3-16,-18 1-1 16,-9-7 4-16,-2-7-5 0,1-7 1 15,3-9-9-15,5-8-17 16,7-7-41-16,9-3-20 15,9-13-100-15,9-20-252 16</inkml:trace>
  <inkml:trace contextRef="#ctx0" brushRef="#br0" timeOffset="189110.69">25236 15567 1024 0,'0'0'30'15,"0"0"-13"-15,0 0 55 0,-93 10 8 16,62 20-33-16,1 8-23 16,3 7 4-16,8 6-12 15,6 2-12-15,10 5-4 16,3-2 0-16,7-3-3 16,23-9-26-16,11-11-52 15,13-12-115-15,3-12-374 16</inkml:trace>
  <inkml:trace contextRef="#ctx0" brushRef="#br0" timeOffset="190626.46">26238 15430 681 0,'0'0'118'0,"0"0"-67"0,0 0 76 16,0 0-49-16,0 0-25 15,0 0-29-15,0 11-22 16,-10 18 6-16,-4 9 5 16,-8 7-2-16,-7 6-1 15,-8-1 2-15,-7 3-1 16,-5-2-1-16,-1-5-6 16,5-3 9-16,8-7-11 15,10-6 9-15,14-12-4 0,8-7-4 16,5-4-2-1,0-4 2-15,17 3 5 0,16 2 11 16,14-2-4-16,10 0-10 16,2-1 3-16,1-2-2 15,-5-3-4-15,-8 0 1 16,-8 0-3-16,-4 0 2 16,-5 0-5-16,-4 0-4 15,-1 0-43-15,-1 0-46 16,1 0-196-16,-3-3-426 15</inkml:trace>
  <inkml:trace contextRef="#ctx0" brushRef="#br0" timeOffset="191174.58">27313 15495 932 0,'0'0'23'0,"0"0"-20"15,0 0 19-15,0 0-6 16,0 0 8-16,-105-3-10 15,66 19 9-15,-3 2-11 0,3 6-11 16,7-1-1-16,6 2 3 16,10 0-3-16,8-3-4 15,8-2 0-15,0-5 3 16,9-4 1-16,16-2 3 16,5-1-3-16,6-1 12 15,0-4-11-15,-2 3 1 16,-5-3 1-16,-9 1-1 15,-3-1-2-15,-7-1 1 16,-4 3-1-16,-3 0 0 16,-1 3 1-16,-1 3 8 15,-1 4 1-15,0 5 8 16,-1 3-12-16,-13 1 5 16,-5 3 0-16,-5-4-4 0,-3 0 1 15,-2-2-7-15,-4-7 2 16,-3-6 1-16,0-2-4 15,0-6 2-15,3 0 0 16,3-10-2-16,5-11-42 16,6-11-93-16,13-8-310 15</inkml:trace>
  <inkml:trace contextRef="#ctx0" brushRef="#br0" timeOffset="192541.17">26777 15444 423 0,'0'0'416'15,"0"0"-349"-15,0 0 48 16,0 0-16-16,0 0-17 16,0 0-24-16,-5-18-22 15,5 18-21-15,0 15-13 16,0 14-1-16,0 10 31 0,-2 6-7 15,-1 5-7 1,0 2 6-16,0 0 9 0,-1 2-10 16,1 0-6-16,2-3-3 15,1-2-4-15,0-10-2 16,0-8-1-16,0-14-1 16,0-8 0-16,0-4-6 15,0-3 4-15,0-2-3 16,0 0 5-16,0 0-3 15,0 0-3-15,0 0-12 16,0 0-58-16,0-3-99 16,0-6-464-16</inkml:trace>
  <inkml:trace contextRef="#ctx0" brushRef="#br0" timeOffset="193548.94">27713 15192 679 0,'0'0'181'16,"0"0"-145"-16,0 0 62 16,0 0-8-16,0 0-7 15,0 0-30-15,57 38-22 16,-23 20 9-16,10 15 1 16,2 13-12-16,-3 7 1 15,-6 7-18-15,-13 5-2 16,-12 7 0-16,-12 0-2 15,-24 1-8-15,-42-4 0 0,-39-6-21 16,-40-10-74 0,-41-13-136-16,-37-20-711 0</inkml:trace>
  <inkml:trace contextRef="#ctx0" brushRef="#br0" timeOffset="198614.02">2898 16429 279 0,'0'0'233'0,"0"0"-177"15,0 0-15-15,0 0 110 16,0 0 7-16,0 0-64 16,0 0-38-16,0 0-7 15,0 0-18-15,0 0-8 16,0 0-11-16,24-1-11 0,16-8 17 15,17-5 9 1,14 1-13-16,5 6-3 0,-4 4 0 16,-14 3-10-16,-12 0 3 15,-7 18 3-15,-3 8-2 16,-9 9-3-16,-3 4 11 16,-8 6-8-16,-10 5 2 15,-6 4-3-15,0 3 1 16,-2-6 0-16,-17-3-2 15,-8-9-2-15,-4-5 1 16,-3-3-1-16,-4-6-1 16,-4-8 4-16,-4-4-3 15,0-10 5-15,0-3-4 0,7-6-4 16,9-19-18-16,14-13-23 16,16-8-66-16,3-12-142 15,35-3-391-15</inkml:trace>
  <inkml:trace contextRef="#ctx0" brushRef="#br0" timeOffset="198891.34">3799 16336 636 0,'0'0'255'16,"0"0"-239"-16,0 0 11 15,0 0 47-15,-108 33-4 0,77-2-10 16,-2 5-16-16,2 8-20 16,5 4 3-16,4 2 0 15,7 1-6-15,6-3 0 16,9 1-3-16,0-7-10 16,2-5-6-16,14-5-1 15,8-7-2-15,6-4-13 16,16-7-37-16,9-11-62 15,5-3-171-15,-2-9-393 16</inkml:trace>
  <inkml:trace contextRef="#ctx0" brushRef="#br0" timeOffset="199197.06">4152 16554 1089 0,'0'0'65'0,"0"0"-56"16,0 0-8-16,0 0 62 15,0 0-3-15,0 0-34 16,3 0-20-16,21 0 3 0,12 0-6 16,16-6-3-16,12-7-23 15,9-2-71-15,-4 3-135 16,-11-1-337-16</inkml:trace>
  <inkml:trace contextRef="#ctx0" brushRef="#br0" timeOffset="199401.16">4197 16772 1087 0,'0'0'44'0,"0"0"-37"16,0 0-6-16,0 0 70 15,0 0-12-15,0 0-33 16,71-4-10-16,-2-16-16 15,13-5-34-15,5-6-179 16,-10-3-490-16</inkml:trace>
  <inkml:trace contextRef="#ctx0" brushRef="#br0" timeOffset="202197.24">5407 16095 817 0,'0'0'128'0,"0"0"-95"15,0 0 23-15,0 0 36 16,0 0-32-16,0 0-33 16,0 0-25-16,31 60 20 15,-10-16 14-15,1 9-25 16,4 2 11-16,-4 3-10 15,2-2 3-15,-5-3-12 16,-4-4 2-16,-3-7-5 0,-2-7-1 16,-2-6-25-16,1-5-52 15,-2-14-78-15,-1-8-228 16</inkml:trace>
  <inkml:trace contextRef="#ctx0" brushRef="#br0" timeOffset="202440.24">5829 16027 1104 0,'0'0'130'0,"0"0"-128"15,0 0 17-15,0 0 52 16,0 0-20-16,0 0 25 15,22 118-17-15,3-62-37 16,-2 0-6-16,5 2-14 16,-4 4-2-16,-3 3-46 15,-12 1-106-15,-9-3-304 16</inkml:trace>
  <inkml:trace contextRef="#ctx0" brushRef="#br0" timeOffset="-211851.99">14019 16794 601 0,'0'0'62'16,"0"0"-24"-16,0 0 58 15,0 0-13-15,0 0-19 16,0 0-28-16,0 0-10 16,0 0-19-16,0 0-6 15,-15 25 1-15,-1 3 7 16,-8 3 0-16,-3 4-1 16,3 0-4-16,0 4-2 15,-1-6-2-15,2 1 0 0,4-6-7 16,10-7-54-16,6-15-143 15,3-6-97-15,2-11-136 16</inkml:trace>
  <inkml:trace contextRef="#ctx0" brushRef="#br0" timeOffset="-211664.73">13945 16852 545 0,'0'0'187'0,"0"0"-187"15,0 0-15-15,0 0 15 16,0 0 28-16,0 0 13 0,101 55-23 16,-70-35 8-16,0 3-19 15,-2 4-7-15,-3-3-62 16,-3-1-91-16,-7-5-131 16</inkml:trace>
  <inkml:trace contextRef="#ctx0" brushRef="#br0" timeOffset="-211369.75">13974 16869 761 0,'0'0'104'0,"0"0"-102"0,0 0 1 16,0 0-2-16,0 0 36 15,-24 92 43-15,24-38-21 16,11 10-4-16,9 5-24 16,5 2 0-16,3 3-14 15,0-2-9-15,-1-1-5 16,-2-4 0-16,-5-8-3 16,-5-7 0-16,-1-8-3 15,-6-6-29-15,0-5-68 16,-8-8-276-16</inkml:trace>
  <inkml:trace contextRef="#ctx0" brushRef="#br0" timeOffset="-209623.51">18057 17042 339 0,'0'0'32'15,"0"0"-31"-15,0 0 9 16,0 0 38-16,0 0 40 16,0 0-6-16,16 0-20 15,16 1-35-15,20 1 102 16,22-2-28-16,20 0-42 15,21-3-30-15,22-16 1 16,20-3-3-16,19-2 6 16,9-3-2-16,4 4-12 0,-4-1-13 15,-9 7-3-15,-9 0-3 16,-10 2 0-16,-2 2 10 16,-6 4 4-16,-3-5-6 15,-5 2-2-15,-10 0-3 16,-15 0-3-16,-15 1-3 15,-24 2 3-15,-22 5 3 16,-19 3-3-16,-17-1 1 16,-11 2 0-16,-7 0 7 15,-1 0 4-15,0 0 14 16,0 0-1-16,0 0-11 16,0 0-13-16,0 0-1 15,0 0-14-15,-9 0-59 0,-10-3-176 16</inkml:trace>
  <inkml:trace contextRef="#ctx0" brushRef="#br0" timeOffset="-208029.19">25001 16696 656 0,'0'0'233'0,"114"0"-222"16,17-4 10 0,49-9 82-16,34-1-45 0,22 3-11 15,8 5-23-15,-10 2-3 16,-19 1-15-16,-24 3 3 16,-28-3-9-16,-27-3 4 15,-19-2 5-15,-20-1 2 16,-24-2-10-16,-22 2 12 15,-24 4 7-15,-15 2 5 16,-11 2-1-16,-1 1 5 16,0 0-15-16,0 0-5 15,0 0-7-15,-1 0-1 16,-1 0-1-16,1 0 0 16,1 0 0-16,0 0-4 15,0 0 4-15,0 0 4 0,0 0-3 16,0 0 0-16,0 0 1 15,0 0-2-15,0 0-1 16,0 0-1 0,0 0 4-16,0 0-2 0,0 0 0 15,0 0 2-15,0 0 0 16,0 0-1-16,0 0 0 16,0 0-1-16,0 0 0 15,0 0 4-15,0 0-4 16,0 0 1-16,0 0 3 15,0 0-4-15,0 0 1 16,0 0 1-16,0 0-2 0,0 0 1 16,0 0 0-1,0 0-1-15,0 0 0 0,0 0 0 16,0 0 0-16,0 0 2 16,0 0-2-16,0 0 2 15,0 0-2-15,0 0 0 16,0 0 2-16,0 0-2 15,0 0 0-15,0 0 0 16,0 0 3-16,0 0-3 16,0 0 1-16,0 0 0 15,0 0 0-15,0 0-1 16,0 0 0-16,0 0 0 0,0 0 0 16,0 0 0-1,0 0 3-15,0 0-2 16,0 0-1-16,0 0 1 0,0 0 0 15,0 0 1-15,0 0-2 16,0 0 1-16,0 0 1 16,0 0-1-16,0 0 0 15,0 0-1-15,0 0 0 16,0 0 1-16,0 0-1 16,0 0 0-16,0 0 0 15,0 0 0-15,0 0 0 16,0 0 0-16,0 0 0 15,0 0 1-15,0 0-1 16,0 0-2-16,0 0 2 16,0 0 0-16,0 0 1 0,0 0-1 15,0 0 0-15,0 0 0 16,0 0 0-16,0 0 0 16,0 0 0-16,0 0 1 15,0 0-1-15,0 0 1 16,0 0-1-16,0 0 0 15,0 0 0-15,0 0 0 16,0 0 1-16,0 0-1 16,0 0 0-16,0 0 0 15,0 0 0-15,0 0 0 16,0 0-1-16,0 0 1 16,0 0 0-16,0 0 0 15,0 0 1-15,0 0-1 0,0 0 0 16,0 0 1-1,0 0 0-15,0 0-1 0,0 0 0 16,0 0 0-16,0 0-1 16,0 0 1-16,0 0-1 15,0 0-8-15,0 0-18 16,0 0-45-16,0-7-101 16,0-10-527-16</inkml:trace>
  <inkml:trace contextRef="#ctx0" brushRef="#br0" timeOffset="-204487.27">13248 16031 116 0,'0'0'201'0,"0"0"-161"15,0 0 9 1,0 0 59-16,0 0 2 0,0 0-3 15,0 0-10-15,0 0-37 16,0 0-14-16,0 0-7 16,0 0 1-16,0 0-14 15,0 0 2-15,0 0-6 16,0 0-5-16,0 0-9 16,0 0 5-16,10-2-8 15,11-2 14-15,6-4-9 16,3 3-1-16,0 0-8 15,-3 1-1-15,-5 4 1 16,-7 0 2-16,-2 0-3 16,-8 0-2-16,-4 0 2 0,-1 0-2 15,0 0 2-15,0 0 1 16,0 0 7-16,0 0-4 16,0 0-1-16,0 0-3 15,0 0-2-15,0 0-44 16,0 0-86-16,0 9-231 15,-3 4-144-15</inkml:trace>
  <inkml:trace contextRef="#ctx0" brushRef="#br0" timeOffset="-203998.46">13260 16365 459 0,'0'0'56'0,"0"0"-32"0,0 0 79 16,0 0 59-16,0 0-42 15,0 0-56-15,6 0-21 16,0 0 9-16,5 0-22 16,6 0 1-16,5-7-4 15,2 2-14-15,-3 1-6 16,0 0 3-16,-3 0-5 15,-5 2 3-15,-5 2-7 16,-5 0 1-16,1 0-3 16,-4 0 2-16,0 0 2 15,0 0 2-15,0 0 3 16,0 0 1-16,0 0 2 0,0 0-8 16,0 0-3-16,0 0-1 15,0 0-26-15,2 0-77 16,-2-4-410-16</inkml:trace>
  <inkml:trace contextRef="#ctx0" brushRef="#br0" timeOffset="-192133.81">16491 17575 988 0,'0'0'52'0,"0"0"-51"0,0 0 6 16,0 0 4-16,0 0 11 15,-100 19 12-15,74-1 9 16,3 7-22-16,3 6-13 16,4 5 3-16,5 0 1 15,8 4 11-15,3-4-7 16,5-2 6-16,20-6-8 16,8-4-4-16,6-10-7 15,7-9 3-15,2-5 1 16,1-5-4-16,-6-16 0 15,-7-5 5-15,-12-4-8 16,-13-10 4-16,-11 0-2 16,0 1-2-16,-19 3-10 15,-8 6-1-15,-2 7 9 0,-6 9-12 16,-2 9-10-16,-6 5-16 16,4 0-20-16,8 5-45 15,11 6-116-15,14-5-170 16</inkml:trace>
  <inkml:trace contextRef="#ctx0" brushRef="#br0" timeOffset="-191684">16836 17347 1048 0,'0'0'58'0,"0"0"-45"16,0 0-13-16,0 0 30 15,0 0-3-15,0 0-20 16,44 47 60-16,2-5-43 16,2 5-14-16,1 4 4 15,-7 5-12-15,-6-1 0 16,-8-1-3-16,-7-1 1 15,-9-5 0-15,-9-2 4 0,-3-9-4 16,0-9-1 0,-6-10-2-16,-9-8 6 0,-5-10-2 15,-5 0 7 1,-3-13 7-16,-2-18-5 0,6-11 3 16,5-8 0-16,16-6-5 15,3 3-6-15,16-1 1 16,16 8-6-16,4 5 3 15,-1 3-4-15,-4 6 0 16,1 5-9-16,-6 5-21 16,1 1-51-16,-4 4-88 15,-4 4-552-15</inkml:trace>
  <inkml:trace contextRef="#ctx0" brushRef="#br0" timeOffset="-190869.76">23221 16889 569 0,'0'0'79'0,"-90"50"-36"16,57-21 58-16,8 5 7 16,4 3-13-16,5 1-11 15,2 5-29-15,7-1-14 16,7-3-9-16,0-2-13 16,1-12-15-16,20-6-2 15,7-7-2-15,10-7-2 16,8-5-1-16,5-6-1 15,-1-17 0-15,-8-6-7 16,-9-10 11-16,-14-7 4 0,-13-1-4 16,-6 3-10-16,0 8 6 15,-13 13-1-15,-8 11 5 16,-6 5 2-16,-1 7-2 16,-2 0-3-16,7 0-25 15,6 0-39-15,9 10-50 16,8-3-213-16,0 1-220 15</inkml:trace>
  <inkml:trace contextRef="#ctx0" brushRef="#br0" timeOffset="-190433.72">23572 16805 296 0,'0'0'692'16,"0"0"-665"-16,0 0-26 16,0 0 3-16,0 0 18 15,0 0 69-15,12 92-23 16,15-42-28-16,5 9-17 16,-1 8-17-16,-1 2-2 15,-6 1-2-15,-8-5 0 16,-6-12-2-16,-8-9 3 15,-2-10-3-15,0-8 0 16,-12-8 0-16,-6-9 3 0,-6-9 8 16,-4 0 26-16,-5-25-6 15,2-15-4-15,7-15-6 16,13-16-2-16,11-12-19 16,16-1 0-16,21 7-3 15,12 18 3-15,3 19 0 16,-1 8 0-16,-5 9 2 15,-7 8-4-15,-9 3 1 16,-8 5 0-16,-7 5-9 16,-2 1-17-16,-4 1-46 15,-1 0-45-15,-6 0-261 16</inkml:trace>
  <inkml:trace contextRef="#ctx0" brushRef="#br0" timeOffset="-180515.83">25464 17098 826 0,'0'0'245'0,"0"0"-214"15,0 0 6-15,0 0-6 16,0 0 9-16,0 0 15 15,0 0-33-15,0 0-21 0,3 1 3 16,-9 32-4 0,-12 8 6-16,-9 3-2 0,-10 2 3 15,-8-1-7-15,-9-3-11 16,1-1-14-16,4-7-39 16,13-7-51-16,15-10-137 15,15-13-158-15</inkml:trace>
  <inkml:trace contextRef="#ctx0" brushRef="#br0" timeOffset="-180337.75">25360 17258 856 0,'0'0'125'0,"0"0"-117"16,0 0 0-16,0 0 23 0,0 0 14 15,104 85-20-15,-74-58-19 16,-2 2-6-16,2-3 0 15,-6-2-30-15,-3-4-78 16,-5-8-208-16,-10-10-273 16</inkml:trace>
  <inkml:trace contextRef="#ctx0" brushRef="#br0" timeOffset="-180093.88">25354 17270 18 0,'0'0'1040'0,"0"0"-1040"0,0 0 1 15,-39 80-1-15,39-27 37 16,0 10 38 0,0 12-30-16,3 8-16 0,1 6-15 15,-4 5-12-15,0-2-2 16,-1 3-3-16,-13-6-12 15,-4 1-47-15,-5-8-185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3 143 2193,'0'0'7601,"-1"12"-6241,0 8-1001,1 0 0,1 0 0,1-1 0,0 1 0,8 24-1,15 45 36,18 121-1,-45-418-913,0 179 523,-1-1 3,2 0 0,1 0 0,5-31 0,-5 59-21,0-1 1,1 1 0,-1 0-1,1-1 1,0 1-1,0 0 1,0 0-1,0-1 1,0 1-1,0 0 1,0 0-1,1 0 1,-1 0 0,1 1-1,0-1 1,-1 0-1,1 1 1,0-1-1,0 1 1,0-1-1,0 1 1,3-2 0,1 1-3,1 1 1,-1-1 0,0 1 0,0 0 0,1 0 0,-1 1-1,8 0 1,-11 1 18,-1-1 1,1 1-1,-1 0 0,1-1 0,-1 1 0,1 1 0,-1-1 0,1 0 0,-1 0 1,0 1-1,0 0 0,0-1 0,0 1 0,0 0 0,0 0 0,0 0 0,-1 0 0,1 0 1,-1 0-1,2 3 0,27 55 35,-27-53-25,7 15-13,-2 0-1,0 0 1,-2 1 0,0-1 0,-2 2 0,0-1-1,-2 0 1,0 27 0,-10-54 158,3-3-149,1 0-1,0-1 0,0 1 0,1-1 0,0 1 0,1-1 0,-1 0 0,1 0 1,1 0-1,0-1 0,-1-8 0,0-6-68,2-1 1,3-39-1,-3 60 42,1 1-1,-1 0 1,1 0-1,-1 0 1,1 0-1,0 0 1,0 0-1,0 0 1,0 0-1,1 0 1,-1 0-1,0 0 1,1 1-1,-1-1 1,1 0-1,-1 1 1,1-1-1,0 1 1,0 0-1,0 0 1,0 0-1,0 0 1,0 0-1,0 0 1,0 0-1,0 0 1,0 1-1,0-1 1,1 1-1,-1 0 1,0 0-1,3 0 1,-1-1 16,1 1 1,0 0-1,-1 1 0,1-1 1,0 1-1,-1 0 0,1 0 1,-1 0-1,1 1 1,-1 0-1,0 0 0,1 0 1,-1 0-1,6 5 0,13 15 103,-1 1 0,35 48-1,-41-49-85,2 0-1,0-1 0,1-1 1,26 21-1,-39-36-21,1-1 0,0 0 0,0-1 0,1 0 0,-1 0 0,1-1 0,0 1 0,0-2 0,-1 1 0,1-1 0,0 0 0,0-1 0,0 0 0,0 0 0,0-1 0,14-2 0,-16 2-52,0 0 0,0-1 0,0 0 0,0 0 0,-1 0 0,1 0 0,-1-1 0,1 0 0,-1 0 0,0-1 0,0 1 0,0-1 0,-1 0 0,1-1 0,-1 1 0,0-1 0,0 1 0,-1-1 0,0-1 1,1 1-1,-2 0 0,4-8 0,1-10-68,-2-1 0,0 0 0,-2 0 1,1-32-1,-5-100 428,0 130-287,1 22 5,0 0 0,-1 0-1,1 0 1,-1 0 0,0 0-1,0 0 1,0 0 0,-1 1 0,1-1-1,-1 0 1,0 1 0,0-1-1,0 1 1,0 0 0,-1 0 0,0 0-1,1 0 1,-1 0 0,0 0-1,0 1 1,-4-3 0,2 2-3,0 1 1,1 0-1,-1 0 1,0 0 0,0 1-1,0 0 1,0 0-1,0 0 1,-1 0-1,1 1 1,0 0-1,0 0 1,0 0-1,-1 1 1,1 0-1,-5 1 1,6-1 16,1 1 0,0 0 0,0-1 0,0 1 0,0 0 0,0 1 1,0-1-1,0 0 0,1 1 0,-1 0 0,1-1 0,0 1 0,-1 0 0,1 0 0,1 0 1,-1 1-1,0-1 0,1 0 0,0 1 0,0-1 0,-1 6 0,-3 10 301,1 0 1,-3 30-1,7-46-305,-4 42 192,2 1 1,6 70-1,-3-108-253,0 0-1,1 0 0,0 0 1,0-1-1,1 1 0,0 0 1,0-1-1,1 0 0,0 0 0,0 0 1,0 0-1,1-1 0,0 0 1,1 0-1,-1 0 0,1 0 0,13 8 1,-12-9-601,1-1 1,-1 0 0,1 0-1,0-1 1,0 0-1,0 0 1,0-1 0,1 0-1,-1 0 1,13 0-1,19-1-5358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5987,'0'0'6557,"8"17"-5826,56 124 100,-52-110-719,-1 1 1,-1-1-1,7 47 1,-14 5-83,-4-50 3,0-29 8,-1-11 23,-1-18-48,1-1-1,1 0 1,1 1-1,1-1 1,6-32 0,-5 42-28,2 0 0,0 0 0,1 1 1,0-1-1,1 1 0,1 1 0,1-1 1,0 1-1,14-20 0,-19 31 4,-1 0 0,1 0 0,-1 1 0,1-1 0,0 0 0,0 1 0,0-1 0,0 1 0,0 0 0,1 0 0,-1 1 0,1-1 0,-1 0 0,1 1 0,0 0 0,-1 0 0,1 0 0,0 1 0,0-1 0,0 1 0,0 0 0,-1 0 0,6 1 0,-4 0 27,0 0 0,0 1 0,0 0-1,0 0 1,-1 0 0,1 1 0,-1 0 0,1-1 0,-1 2-1,0-1 1,0 0 0,-1 1 0,1 0 0,-1-1-1,1 1 1,3 7 0,37 66 97,-3 1 1,44 120-1,-53-121-294,-20-45-164,8 19-1563,-1-24-2739,-6-19-199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6403,'0'0'5378,"5"30"-3761,20 100-633,37 223 665,-23 235-1593,-33-416-2657,-3-117-1195,2-16-564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10517,'0'0'5426,"137"-10"-5026,-63 10-368,2 0 1,6 0-33,-3 0-1249,-8-5-3745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0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2769,'0'0'6000,"0"14"-5031,0-5-786,-1 41 826,3-1 0,11 69-1,-2-71-599,3 0 0,1-2 0,25 53 0,-30-78-349,0 0 1,1-2-1,1 1 1,1-1-1,0-1 1,2 0 0,0-1-1,0 0 1,23 16-1,-29-26-54,-1-1 0,1 0 0,0-1-1,1 0 1,-1 0 0,1-1 0,0 0-1,-1-1 1,1 0 0,13 1 0,-18-3 9,-1 1 1,1-1 0,-1 0 0,1 0 0,-1-1 0,1 1-1,-1-1 1,1 0 0,-1-1 0,0 1 0,1-1 0,-1 1-1,0-1 1,0 0 0,0-1 0,0 1 0,-1-1-1,1 0 1,-1 0 0,1 0 0,-1 0 0,0 0 0,0-1-1,3-4 1,0-4 14,-1 0 0,0 1-1,-1-2 1,0 1 0,-1 0-1,-1-1 1,2-18 0,0-95 203,-4 70-202,13-215-674,-12 264 593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8388,'0'0'2510,"-9"2"-2448,-4 4-43,0 0 0,0 1 0,1 0 1,0 1-1,0 1 0,0-1 0,1 2 1,1 0-1,-17 19 0,20-21-70,1-1-1,-1 1 1,2 1 0,-1-1-1,1 1 1,1 0 0,-1 1-1,2-1 1,-1 1-1,1-1 1,1 1 0,-1 0-1,2 0 1,-1 0-1,1 16 1,2-25 24,-1 0 0,1 0-1,-1 0 1,1 0 0,-1 0 0,1 0 0,0 0 0,-1 0-1,1-1 1,0 1 0,0 0 0,0 0 0,0-1-1,0 1 1,0 0 0,0-1 0,0 1 0,0-1-1,0 1 1,0-1 0,0 0 0,0 1 0,0-1-1,0 0 1,0 0 0,2 0 0,38 4-197,-30-3 243,56 2 19,55 6-405,-107-7 353,0 1 0,0 0 0,-1 1 0,0 1-1,25 11 1,-37-14 7,1 0 1,-1 0-1,0 0 0,0 0 0,0 1 0,-1-1 0,1 1 0,0-1 0,-1 1 0,0 0 0,1-1 0,-1 1 0,0 0 0,-1 0 0,1 0 0,0 0 0,-1 0 0,0 0 1,1 0-1,-1 0 0,0 0 0,-1 0 0,1 0 0,-1 4 0,0 2 15,-1 0 1,1 0-1,-2 0 0,1 0 1,-1 0-1,-6 13 1,2-10 5,0 0-1,-1-1 1,0 0 0,0-1 0,-1 1 0,-1-2 0,1 1 0,-2-1 0,-18 13-1,20-17 174,-1 0-1,1-1 0,-1 0 1,0 0-1,0-1 0,0 0 1,0-1-1,-1 0 1,1 0-1,-1-1 0,1-1 1,-22-1-1,28 0-160,1 0 1,-1 0-1,1 0 1,-1 0-1,1-1 1,-1 1-1,1-1 1,0 0-1,0 0 1,0 0-1,0-1 1,0 1-1,1-1 1,-1 1-1,1-1 1,-1 0-1,1 0 1,0 0-1,0 0 1,0 0-1,1-1 1,-1 1-1,1 0 1,0-1-1,0 1 1,-1-6-1,-1 0-489,2 1 1,-1-1-1,1 1 0,0-1 0,1 1 0,0-1 1,1 0-1,-1 1 0,2-1 0,3-15 1,21-23-5931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7555,'0'0'5411,"18"145"-4627,-10-83-319,5 4-33,-2 0-208,-1-2-128,1-5-96,-3-4-16,2-10-192,1-12-849,-4-9-1216,4-17-1761,0-7-2385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2961,'0'0'4707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7171,'0'0'1766,"5"27"-1221,29 172 362,-21-106-1291,-1 184-1,-12-282 393,-2-39 96,3 0 1,2 0 0,1 0-1,3 0 1,12-44-1,-18 82-91,1 1 0,0 0 0,0 1 0,1-1 0,-1 0-1,1 1 1,0-1 0,0 1 0,1 0 0,-1 0 0,1 0-1,0 0 1,0 1 0,0-1 0,0 1 0,1 0 0,-1 1-1,7-4 1,-2 3 18,0 1-1,0-1 1,0 1 0,0 1-1,1 0 1,-1 0-1,1 1 1,-1 0-1,16 3 1,-21-2-6,0 0-1,0 0 1,0 1 0,0 0-1,-1 0 1,1 0-1,-1 0 1,1 0 0,-1 1-1,0 0 1,0 0 0,0-1-1,0 2 1,-1-1 0,1 0-1,-1 0 1,1 1 0,-1 0-1,1 3 1,8 13 126,-2 1 1,8 23-1,-17-41-143,23 91 273,-20-76-630,0 1 0,2 0-1,0-1 1,1 0 0,11 23 0,-4-24-2234,0-9-1226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0 5106,'0'0'4613,"-21"3"-3786,-70 10-253,86-11-503,0-1 0,0 2 1,0-1-1,0 0 0,0 1 0,0 0 1,1 0-1,-1 0 0,1 1 1,0-1-1,0 1 0,1 0 0,-1 0 1,1 1-1,0-1 0,0 1 0,0 0 1,0-1-1,1 1 0,0 0 1,-2 8-1,-2-1 84,1 2-60,0 0 0,1 1-1,1-1 1,0 1 0,1 0-1,1 0 1,0 0 0,1 0 0,3 28-1,-2-39-102,-1-1 0,1 0 0,0 0 0,0 0-1,0 0 1,0 1 0,1-1 0,-1-1 0,1 1 0,-1 0-1,1 0 1,0-1 0,0 1 0,1-1 0,-1 1 0,0-1-1,1 0 1,0 0 0,-1 0 0,1 0 0,0-1 0,0 1-1,0-1 1,0 0 0,0 0 0,0 0 0,5 1 0,7 2-278,1-2 1,0 0 0,0-1-1,21-1 1,-25 0-117,-6 0 162,1 0 0,-1 0 0,0 0 1,0-1-1,0 0 0,-1 0 0,1-1 0,0 0 0,0 0 0,-1 0 0,1-1 0,-1 1 0,1-1 0,-1-1 0,7-5 0,-9 5 195,1 0 1,-1 0-1,0-1 0,0 1 0,0-1 1,-1 0-1,1 0 0,-1 0 0,0 0 1,-1 0-1,1-1 0,-1 1 0,0-1 1,0 1-1,-1 0 0,0-1 0,0-6 1,1-4 178,0-25 668,-1 39-632,0 1 1,0-1-1,-1 0 1,1 1-1,0-1 1,0 1-1,-1-1 1,1 0-1,-1 1 1,1-1-1,-1 1 1,0 0-1,0-1 1,0 1-1,0-1 0,0 1 1,0 0-1,-1-2 1,-1 28 2457,15 278-739,0 83-1818,-13-312-92,1-44-44,-1 0 0,-2-1-1,-9 41 1,9-60 54,1 0 1,-1 0-1,0-1 0,-1 1 1,0-1-1,-1 1 0,0-1 1,-1-1-1,1 1 0,-1-1 0,-1 0 1,0 0-1,-10 8 0,12-12 17,0-1 0,-1 0-1,0-1 1,0 1-1,0-1 1,0 0 0,0 0-1,0-1 1,0 0 0,0 0-1,-1 0 1,1-1-1,-1 0 1,-10-1 0,2-1 32,1-1 0,0 0 1,0 0-1,0-1 1,-20-10-1,0-2 42,1-1-1,0-2 1,1-1-1,1-2 0,-30-27 1,45 34-268,1-1 0,1 0 1,0-1-1,-15-23 0,22 28-345,1 0-1,-1-1 1,2 1-1,0-1 1,1 0-1,0 0 1,-4-22-1,5-53-5589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15:07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21261 14222 846 0,'0'0'0'15,"0"0"-509"-15</inkml:trace>
  <inkml:trace contextRef="#ctx0" brushRef="#br0" timeOffset="323.66">21362 15108 180 0,'0'0'742'16,"0"0"-715"-16,0 0 30 15,0 0 42-15,0 0-48 16,0 0-51-16,-40 38-26 16,37-27-90-16,-3-2-419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5138,'0'0'8124,"0"-4"-7014,3 280 2107,12 125-2377,-1-111-786,-14-283-120,0-1-144,0 0 0,0-1 0,1 1 0,-1 0 0,1 0 0,1 0 0,-1-1 1,4 8-1,-5-13 59,0 0 1,1 0 0,-1 0 0,0 1 0,1-1-1,-1 0 1,0 0 0,1 0 0,-1 0 0,0 0-1,1 0 1,-1 0 0,0 0 0,1 0 0,-1 0-1,0 0 1,1 0 0,-1 0 0,1 0 0,-1 0-1,0 0 1,1 0 0,-1 0 0,0 0 0,1 0-1,-1 0 1,0-1 0,1 1 0,-1 0 0,8-8-3884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4738,'0'0'6088,"13"14"-4567,7 7-1135,-2 0 1,0 1-1,-2 1 1,-1 0-1,14 27 0,53 178 908,-66-175-1224,2 0 0,2 0 0,2-2 0,52 85 0,-58-111-78,2-2 1,32 33-1,-42-48-17,0-1-1,1 1 1,0-2-1,0 1 1,0-1-1,1-1 1,0 0-1,0 0 1,21 6-1,-31-11 34,1 1-1,0-1 0,-1 0 0,1 0 0,0 0 1,0 0-1,-1 0 0,1 0 0,0 0 0,0 0 1,-1-1-1,1 1 0,0 0 0,-1 0 0,1 0 1,0-1-1,-1 1 0,1 0 0,0-1 0,-1 1 1,1-1-1,-1 1 0,1-1 0,-1 1 0,1-1 1,-1 1-1,1-1 0,-1 1 0,1-1 0,-1 1 1,0-1-1,1 0 0,-1 1 0,0-1 0,0 0 1,1 0-1,-1 1 0,0-1 0,0 0 0,0 1 1,0-2-1,1-39 226,-2 26-120,-23-265 643,2 59-701,18-78 18,4 209-82,0 89-42,-1 9-2937,-4 11 160,-2 4-1192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1094 4962,'0'0'5261,"6"-20"-4177,61-239 1159,26-407-869,-91 642-1314,-2 12 38,1 1 0,0-1 1,1 1-1,0-1 0,1 1 1,1-1-1,-1 1 0,10-19 1,-13 30-96,0 0 1,1 0 0,-1 0 0,0-1-1,0 1 1,0 0 0,1 0-1,-1 0 1,0-1 0,0 1 0,0 0-1,1 0 1,-1 0 0,0 0 0,0 0-1,1 0 1,-1 0 0,0 0-1,0 0 1,1 0 0,-1-1 0,0 1-1,0 0 1,1 0 0,-1 0 0,0 1-1,0-1 1,1 0 0,-1 0-1,0 0 1,0 0 0,0 0 0,1 0-1,-1 0 1,0 0 0,0 0 0,1 1-1,-1-1 1,0 0 0,0 0 0,0 0-1,1 0 1,-1 1 0,0-1-1,0 0 1,0 0 0,0 0 0,0 1-1,1-1 1,-1 0 0,0 0 0,0 1-1,0-1 1,0 0 0,0 1-1,6 14-129,20 73 145,-4 1 0,-3 1-1,-5 0 1,4 105 0,-18-158-131,3 48-2387,-5-1 0,-15 113 0,12-178-2207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4418,'0'0'6291,"63"-12"-6035,-31 12-256,-3 0-48,8 0-608,2 0-1953,1 0-3378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6755,'0'0'6398,"0"8"-5891,13 252 1903,-9-112-2775,37 232 0,-39-371-506,0 0-1,0 0 1,1 0-1,0 0 1,6 13-1,4-6-3220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3922,'0'0'8281,"2"2"-7526,11 16-231,0 1 0,0 1 0,16 37 0,-7-13-302,22 42-9,-25-45-184,2 0-1,2-1 1,1-2-1,2 0 1,37 41 0,-59-75-26,0 1 0,1-1 0,-1 0 0,1 0 0,-1-1 0,1 1 0,0-1 0,1 0 0,-1-1 0,0 1 0,1-1 0,0 0 0,-1 0 0,1-1 1,0 0-1,0 0 0,0 0 0,0 0 0,6-1 0,-11-1 8,0 1-1,1-1 1,-1 1 0,0-1-1,0 1 1,0-1 0,0 0-1,0 0 1,0 1 0,0-1 0,0 0-1,0 0 1,0 0 0,0 0-1,0 0 1,0 0 0,-1-1-1,1 1 1,-1 0 0,1 0 0,-1 0-1,1-1 1,-1 1 0,1-3-1,5-32 136,-6 35-140,5-245 614,-6 86-443,9-109-299,-8 268-412,8 25-15348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5491,'0'0'4836,"0"13"-3915,2 188 1963,-5 271-2020,2-447-1093,-2 1 1,0-1-1,-9 31 0,-7-4-5774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5539,'0'0'1907,"24"3"-1075,80 13-141,-99-15-623,1 1 0,-1-1 0,0 1 0,1 1 0,-1-1-1,0 1 1,-1 0 0,1 0 0,0 0 0,-1 1 0,0 0-1,0 0 1,0 0 0,0 0 0,-1 0 0,1 1 0,-1 0-1,0-1 1,2 7 0,7 8 157,4 6-149,-2 1-1,0 1 0,-2 0 0,-1 0 1,-1 1-1,-2 1 0,0-1 0,-2 2 1,-2-1-1,0 0 0,-2 1 0,-1 0 1,-1-1-1,-7 50 0,3-58-70,-1 0 0,-1-1 1,0 1-1,-2-1 0,0 0 0,-1-1 0,-1 0 1,-15 21-1,11-19 3,-2 0-1,0-1 1,-1-1 0,0 0 0,-2-1 0,-30 22-1,40-34-319,-1 0 1,0 0-1,0-1 0,0-1 0,0 1 0,-1-2 0,0 1 0,1-1 0,-1-1 0,0 0 0,-1-1 0,-16 1 0,8-6-2550,6-16-1282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5651,'0'0'3548,"-23"6"-2393,-72 21-320,89-25-766,0 1-1,0 0 0,1 1 1,-1-1-1,1 1 1,0 0-1,0 0 0,1 1 1,-1-1-1,1 1 1,0 0-1,0 0 0,0 0 1,1 1-1,0 0 1,0-1-1,-3 10 0,-3 3 166,-12 27 10,2 1 0,3 1 0,1 0 0,2 1 0,2 0 0,3 1 0,2 0-1,-1 98 1,7-142-243,0 0-1,0 1 0,1-1 0,-1 0 0,1 0 0,1 0 0,-1 0 0,0 0 0,1 0 1,0 0-1,0 0 0,1-1 0,0 1 0,-1-1 0,1 0 0,1 1 0,2 2 0,0-2 3,0-1 0,0 1 0,0-2 0,0 1 0,1-1 0,-1 0 0,1 0 0,0-1 0,0 0 0,0 0 0,13 2 0,-1-1-75,0-1 1,0 0-1,0-1 1,0-1 0,25-4-1,-40 4 33,0-1 0,0 1 0,0-1 0,0 0 0,0 0 1,0 0-1,0-1 0,0 0 0,-1 1 0,1-1 0,-1 0 0,1-1 0,-1 1 0,0-1 0,0 1 0,0-1 0,0 0 0,0 0 1,-1 0-1,1-1 0,-1 1 0,0-1 0,0 1 0,0-1 0,0 0 0,-1 1 0,0-1 0,1 0 0,-2 0 0,2-7 0,-1 0 28,0 0 0,-1 0 0,0 0-1,-1 1 1,-1-1 0,1 0 0,-2 0 0,1 1-1,-8-18 1,7 21 16,-1 1 0,1-1 0,-1 1 0,-1 0 0,1 0 0,-1 0 0,0 1 0,0-1 0,-1 1 0,0 1 0,0-1 0,0 1 0,0 0 0,-1 0 0,-7-3 0,13 6-39,17 0-516,271 1 886,-287 23 262,5 90 774,-5-65-1140,2 0 1,2-1-1,2 1 1,18 67-1,-23-110-654,1 0-1,0-1 1,0 0-1,0 1 1,0-1-1,1 0 1,6 7-1,3-2-5001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1039 4466,'0'0'9162,"0"-7"-8645,2-54-49,3 1 0,3 0-1,17-67 1,61-181-601,-72 263 196,10-44-81,-12 41-28,3 0 1,1 0-1,34-67 1,-49 113 34,-1 0 0,1 1 0,0-1 1,1 0-1,-1 1 0,0-1 0,0 1 0,1-1 1,-1 1-1,0 0 0,1 0 0,0 0 1,2-2-1,-4 3 6,1 0 1,0 0 0,-1-1-1,1 1 1,0 0 0,-1 0-1,1 0 1,-1 0 0,1 0-1,0 1 1,-1-1-1,1 0 1,0 0 0,-1 0-1,1 1 1,-1-1 0,1 0-1,0 0 1,-1 1 0,1-1-1,-1 0 1,1 1 0,-1-1-1,1 1 1,-1-1-1,1 2 1,3 3-3,0 2 0,-1-1-1,0 0 1,0 1 0,4 12 0,-5-13 25,26 80 23,-3 1-1,-4 1 0,-5 1 1,-3 0-1,-4 1 1,-3 1-1,-11 130 0,4-202-807,-2 1-1,0-1 1,-1 0-1,-1 0 1,-11 24-1,8-28-2542,0-13-436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03.5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28 241 0,'0'0'8'0,"0"0"3"16,13 0 6-16,1 0 2 0,5 0 1 15,9 0 3-15,11 0 0 16,8 0 3-16,11 0-8 16,11 0-5-16,5 0-3 15,14-2-3-15,5 2-2 0,5 0-1 16,5 0-1-16,-2-4 0 16,5 1 0-16,-8 3-1 15,-8-7 1-15,-9 4-1 16,-14-4-3-16,-14 7-5 0,-19-3-9 15,-7 3-27-15,-10 0-39 16,-17 0-3-16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6419,'0'0'3874,"147"-24"-3682,-89 24-192,3 0-1425,-1-2-1504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5923,'0'0'8756,"168"0"-8404,-110 0-272,0 0-64,0 0-32,3 0-528,-1 0-1457,-5 0-2449,-10-7-2754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1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4626,'0'0'9428,"-29"120"-8579,27-68-161,-1 10-304,0 9-96,1 7-240,-3 5-48,2 0 0,-2-9-16,-1-8-192,1-9-848,0-12-993,5-15-2897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2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5186,'0'0'6353,"0"13"-5153,-2 316 2394,-1 4-3616,3-314-350,1 0 0,4 28 0,12 5-3319,-6-33-690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2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7075,'0'0'6355,"137"0"-6211,-95 0-96,0 0-48,-2 0-96,-6 0-944,-8 0-1185,-10 0-1985</inkml:trace>
  <inkml:trace contextRef="#ctx0" brushRef="#br0" timeOffset="1">1 311 6435,'0'0'7219,"158"29"-6963,-122-25-256,-1-1-16,-6 1-368,-3 3-1521,-5-2-2321,-10 0-2481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2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5346,'0'0'9685,"58"19"-8869,-26-17-384,7 0-207,9 1-193,7-1-64,8 0-97,6 1-1071,2-3-2370,3 0-5778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2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 2913,'0'0'3381,"-5"-1"-2672,-8-2-261,16 2 509,32 1 977,-26 1-1757,243 7 3421,131 10-2727,-118-5-492,1362 8-590,-1551-22 171,15 1 44,132-17 0,-214 13 776,-29 1-987,-32 0-2543,21 3-1441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0:2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2209,'0'0'8593,"9"0"-6872,490 23 483,1149 78-801,-1588-99-1412,-43-1 8,1 0 1,0-1 0,0 0 0,-1-1 0,1-2 0,32-7-1,-32-2 31,-19 0 54,0 10-96,0 1 1,-1 0-1,1-1 1,-1 1-1,1 0 1,-1 0-1,0 0 0,1 0 1,-1 0-1,0 1 1,0-1-1,1 0 1,-1 1-1,0-1 1,0 1-1,-3 0 1,-66-1-2550,45 1-838,1 0-3220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35:03.7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5333 1517 129 0,'0'0'366'0,"0"0"-350"16,0 0-7-16,0 0 20 15,0 0 10-15,0 0 3 16,0 0-19-16,-10 15 4 16,10-9 0-16,0-4-6 15,6 0-2-15,0-2-5 16,0 0 1-16,3 0-5 16,1-4 9-16,-2-6-5 15,-4-1-5-15,-2 0-1 0,-2 2-2 16,0-1-2-16,0 3 1 15,0 3 12-15,-5 1-3 16,-1 3 4-16,-2 0-17 16,-3 0 3-16,5 9 0 15,0 3-3-15,-1 0 1 16,5-4-2-16,1-5 0 16,1-2 2-16,0-1-4 15,0 2 4-15,0-2 4 16,0 0 0-16,0 0 16 15,0-2-9-15,0-4-7 16,-2 3-5-16,-2 3-2 16,-7 0 1-16,1 0-68 15,-4 12-186-15,-2-1-332 0</inkml:trace>
  <inkml:trace contextRef="#ctx0" brushRef="#br0" timeOffset="-196590.83">4908 2448 363 0,'0'0'50'0,"0"0"-10"15,0 0 9-15,0 0 37 16,0 0 11-16,0 0-8 15,0 0-47-15,-16-13-11 16,16 13-26-16,0 0-5 16,8 0 0-16,14 0 0 15,22-1 34-15,19-10 9 16,25-8-2-16,14-5-3 16,9-4-19-16,3 4 0 15,-8 4-13-15,-14 6 1 16,-17 8-5-16,-20 1-2 0,-16 3 3 15,-9 2-3-15,-11 0 0 16,0 0 1-16,-8 0 0 16,-2 0-1-16,1 0 3 15,-4 0 2-15,0 0 0 16,0 0 2-16,0 0-1 16,-2-1 4-16,-1 1-8 15,-3 0-1-15,0 0 5 16,0 0-4-16,0 0 1 15,0 0 1-15,0 0 6 16,0 0-1-16,0 0-1 16,0 0 0-16,0 0-1 0,0 0-5 15,0-2-2-15,5 2-1 16,1-2-87-16,0-11-324 16</inkml:trace>
  <inkml:trace contextRef="#ctx0" brushRef="#br0" timeOffset="-195695.48">6873 2308 446 0,'0'0'100'16,"0"0"-67"-16,0 0-5 16,0 0 65-16,0 0 1 15,0 0-62-15,0 0-16 16,46-8 24-16,-1-1-2 16,4 1-10-16,2 1-13 15,-8-1-13-15,-7 1 7 16,-6 2-5-16,-8 1-3 0,-4 1 1 15,-8 1 10-15,-5 1-8 16,-2 1 2-16,-3 0 3 16,0 0 7-16,0 0 15 15,0 0-11-15,0 0-7 16,0 0-8-16,0 0-3 16,0 0-2-16,0 0-19 15,0 0-140-15,0 0-333 16</inkml:trace>
  <inkml:trace contextRef="#ctx0" brushRef="#br0" timeOffset="-187140.59">7896 2380 122 0,'0'0'13'0,"0"0"-13"15,0 0 0-15,0 0 21 16,0 0 14-16,0 0-4 0,0 0-5 15,0 0-7 1,25-7-1-16,-14 6 1 0,7-4 30 16,5 2-34-16,6-1 4 15,2 2-16-15,2-3 5 16,-3 3-8-16,-5-3 0 16,-7 4 0-16,-9 1 0 15,-5 0 0-15,-4 0-13 16,0 0-32-16,-8 0 42 15,-12 0 3-15,-13 1 8 16,-5 6-3-16,-3 0-4 16,4-3 5-16,4 1-1 15,8-1-4-15,9-1-1 16,8-2 3-16,5-1 0 16,3 0-1-16,0 0-2 0,3 0 6 15,15 0-5-15,3 0 9 16,9 0-9-16,1 0 8 15,2-4-3-15,-6 0 3 16,-5 1-3-16,-8 0-6 16,-6 3-2-16,-5 0 2 15,-3 0 3-15,0 0 4 16,-4 0 14-16,-20 0 17 16,-1 0-29-16,-10 0-5 15,1 0 3-15,9 1 7 16,11-1 28-16,7 0-5 15,7 0 5-15,0 0-28 0,10 0-4 16,13 0 12-16,10-1-15 16,10-6 6-16,-1 0-11 15,-4 3 0-15,-9 0-2 16,-10 1 0-16,-8 3-2 16,-6 0 2-16,-3 0 5 15,-2 0-2-15,0-2 13 16,0 2 12-16,0 0 10 15,0 0-16-15,0 0-22 16,3-2 0-16,4 0-128 16,-1-6-385-16</inkml:trace>
  <inkml:trace contextRef="#ctx0" brushRef="#br0" timeOffset="-185215.6">6115 5685 677 0,'0'0'26'0,"0"0"-11"16,0 0-1-16,0 0 67 16,0 0-23-16,0 0-18 15,90-11-15-15,-43 8 9 0,10-2-9 16,7 2 8-16,3-4-21 15,5 0 3-15,-5-2-2 16,-6 1-9-16,-3 2 6 16,-11 1-10-16,-13 4 2 15,-9 1 2-15,-10 0-4 16,-12 0 2-16,-3-3 0 16,0 3 7-16,0 0 20 15,0-2-2-15,0 2-12 16,0 0 7-16,0 0-8 15,0 0-9-15,0-2 1 16,0 2-1-16,0 0-2 0,0 0-2 16,0 0-1-16,0 0-3 15,0 0 3-15,0 0 3 16,0 0-3-16,0 0-2 16,0 0 2-16,0 0 0 15,0 0 0-15,0 0 0 16,0 0-1-16,0 0 1 15,0 0-1-15,0 0 1 16,0 0 0-16,0 0-1 16,0 0 3-16,0 0-3 15,0 0 1-15,0 0 0 16,0 0-15-16,3 0-48 16,0-4-127-16,-3-5-541 0</inkml:trace>
  <inkml:trace contextRef="#ctx0" brushRef="#br0" timeOffset="-184138.53">6825 5634 323 0,'0'0'22'0,"0"0"-8"16,0 0 42-16,0 0 5 15,0 0-6-15,0 0-1 16,-8 0 2-16,8 0 2 15,0 0 8-15,0 0 20 16,0-2-8-16,0-7-22 16,0-4-40-16,-5-6 1 15,-3-1-10-15,1 0 2 16,-2-6 2-16,0 0-5 16,0 1-6-16,1 1 2 0,2 5 1 15,1 5-1-15,0 1 4 16,4 4-4-16,-1 3 4 15,2 2-4-15,0 2-1 16,0 2 2-16,0 0-3 16,0 0 3-16,0 0-3 15,0 0-1-15,0 0-1 16,0 0 2-16,0 0-4 16,0-1 4-16,0-1-3 15,0-3-13-15,13-1 16 16,4 0 4-16,13-4 4 15,3 6-8-15,4-1 1 0,9 0-1 16,11 1 1 0,5 0 0-16,10 0-1 0,7-3 0 15,3 4 4-15,-6-1-8 16,-10 1 6-16,-11 0-2 16,-9-1 0-16,-7 1 0 15,-8 0 1-15,-7 2-1 16,-7-1-8-16,-8 2 0 15,-7 0-15-15,-2 0-44 16,0 0-92-16,-22 0-68 16</inkml:trace>
  <inkml:trace contextRef="#ctx0" brushRef="#br0" timeOffset="-183289.57">6786 5600 87 0,'0'0'179'16,"0"0"-121"-16,0 0 11 16,0 0 18-16,0 0-22 15,0 0-38-15,0 4-26 16,2 12 12-16,5 5 18 16,1 4 34-16,5 5-9 0,-4 1-16 15,5 5-21-15,-1 2 12 16,-6 2-8-16,1-3-13 15,-2-4-7-15,3-8 2 16,-3-7-2-16,-3-6-1 16,0-7 1-16,-3-1-3 15,0-4 12-15,1 0 24 16,-1 0 13-16,0 0-5 16,0 0 11-16,0 0-20 15,2 0-17-15,-1 0-12 16,4 0-6-16,5 0-15 15,14 0 15-15,12-7 4 16,12 0 2-16,10 0-6 0,6-2 7 16,9-2-7-16,-3-1 2 15,-3 0-2 1,-3 2 0-16,-7 4 2 0,-2 3 0 16,-9-2-4-16,-7 2 1 15,-3 0-4-15,-2-2 5 16,-5 1 4-16,-4-1-4 15,-6 1 0-15,-7 1 3 16,-4 1-3-16,-5 2 0 16,-3 0-2-16,0 0-1 15,0 0-5-15,0 0 7 16,0 0 1-16,0 0 0 0,0 0-4 16,0 0 3-1,0 0-4-15,0 0-11 0,0 0-11 16,0-4-32-16,0-4-100 15,0-7-299-15</inkml:trace>
  <inkml:trace contextRef="#ctx0" brushRef="#br0" timeOffset="-182406.54">7626 4975 249 0,'0'0'121'16,"0"0"-64"-16,0 0-21 15,0 0 27-15,0 0 10 16,0 0 49-16,-6 25-36 16,6-10-26-16,0 4-9 15,0 6-13-15,8 8 1 16,3 3-9-16,0 10 5 0,5 5 0 16,-4 3-17-1,2 3 1-15,-1 2-2 0,1-4-9 16,-1-1 3-16,-3-1-8 15,-2-4-1-15,2-2 2 16,-5-7 0-16,-1 0 7 16,-2-2-7-16,1 2-3 15,0-1 5-15,0-3 0 16,1-2-2-16,2-5-1 16,0-7-3-16,0-6 1 15,-1-5 3-15,-2-5-2 16,-2-4-2-16,1-2-6 15,-2 0-39-15,0-8-33 16,0-19-240-16</inkml:trace>
  <inkml:trace contextRef="#ctx0" brushRef="#br0" timeOffset="-181593.68">7710 4795 229 0,'0'0'59'0,"0"0"30"15,0 0 16-15,97-29-22 16,-63 29 5-16,12 0-15 15,2 0 3-15,4 0-50 0,3 6-3 16,-1 7-21-16,-3 2 8 16,-2 2-1-16,-4 7-5 15,-4-1-3-15,-5 5 3 16,-6-1-2-16,3 3 1 16,-2 0-3-16,2 4 12 15,0 4 2-15,-3 3-9 16,-5 3 0-16,-3-1-5 15,-4 3 5-15,-1-2-5 16,-4 1 3-16,0-3 4 16,-5-1-3-16,-2 0 0 15,-3-3-1-15,-1-1 4 16,-2 1-7-16,0-3 0 0,0 0 11 16,-8-2-9-1,-4 0-4-15,-7-1 4 0,-5 1-1 16,-2-3 9-16,-4 1-7 15,-4-2 9-15,2-4 2 16,-1-4-3-16,-2-2 0 16,1-4 7-16,1-3-6 15,0 0-1-15,0-4-7 16,-1-1 9-16,-1-4-2 16,-7-1-1-16,-2-2-1 15,-3 0-7-15,3 0 5 16,4 0-5-16,6 0 0 15,4 0 3-15,6 0-2 16,6-2 2-16,5 1-2 0,4 1-3 16,4 0-1-16,1 0 0 15,1 0 0-15,-2 0-18 16,1 0-74-16,0-2-245 16,4-12-293-16</inkml:trace>
  <inkml:trace contextRef="#ctx0" brushRef="#br0" timeOffset="-180994.11">8937 5243 494 0,'0'0'33'0,"0"0"-2"16,0 0 68-16,0 0-13 15,-91 24-11-15,64-7-28 16,-3 6 2-16,2 2-18 16,4 2-4-16,5 3-2 15,10 2-4-15,4 3-6 16,5 3-2-16,2-4-3 15,18-3 1-15,8-5-8 16,7-7 1-16,7-6 0 16,5-7-4-16,3-6 0 15,-4 0-10-15,-5-13-19 16,-13-8 21-16,-6-4 6 0,-13-8 2 16,-9-4 4-1,0-4-1-15,-9 0-1 0,-13 4 3 16,-6 6-4-16,-2 7 8 15,-3 12-7-15,3 7 0 16,-1 5-2-16,1 0-2 16,8 5 1-16,5 7-60 15,7 2-261-15</inkml:trace>
  <inkml:trace contextRef="#ctx0" brushRef="#br0" timeOffset="-180520.77">9123 5380 527 0,'0'0'35'0,"0"0"30"16,0 0 64-16,0 0-38 16,0 0-33-16,0 0-37 0,26 6 13 15,28-6 43-15,23 0-35 16,19 0-27-16,10 0-9 15,7 0-6-15,3-6 0 16,5 1 3-16,4-1-3 16,-1 0 1-16,-6-1 3 15,-16 3-4-15,-19 1 0 16,-20 0 1-16,-19 1-1 16,-21 0 3-16,-11 2-3 15,-12-1 0-15,0-1 19 16,0 1 10-16,-15 1-22 15,1 0-7-15,0 0-1 0,1 0-36 16,0 0-134 0,3 0-518-16</inkml:trace>
  <inkml:trace contextRef="#ctx0" brushRef="#br0" timeOffset="-179722.46">10332 4458 192 0,'0'0'428'0,"0"0"-411"16,0 0 11-16,0 0 71 16,0 0-55-16,-88-7 8 15,62 20-2-15,-2 3-12 16,1 5-6-16,2 4-3 16,4 5 1-16,9 3 2 15,9 2-9-15,3 3-2 16,6-1 2-16,16-4-11 15,8-6 5-15,6-6-8 0,4-8-6 16,6-4 1-16,-1-7-4 16,-2-2-13-16,-4 0-11 15,-4-11-97-15,-10-8-158 16,-10-9-281-16</inkml:trace>
  <inkml:trace contextRef="#ctx0" brushRef="#br0" timeOffset="-179393.93">10136 4163 693 0,'0'0'81'0,"0"0"-47"15,0 0 72-15,0 0-14 16,0 0 4-16,88 12-19 16,-38-10-54-16,-1-1-5 15,-6 1-11-15,-7-2-1 16,-15 2-6-16,-3-1 0 15,-12 1-1-15,-5 1-18 16,-1 2-42-16,0-1-62 0,-12-4-283 16</inkml:trace>
  <inkml:trace contextRef="#ctx0" brushRef="#br0" timeOffset="-178240.15">5435 5190 656 0,'0'0'31'0,"0"0"-23"15,0 0-7-15,-102 26 12 16,64 1 15-16,2 7 52 16,2 6-1-16,7 4-29 15,7 4-7-15,4 4-12 16,10 3 0-16,6 3-5 15,0-3 15-15,0-4-13 0,18-5-8 16,9-10-18 0,13-9-2-16,11-8-24 0,17-14-128 15,4-5-394-15</inkml:trace>
  <inkml:trace contextRef="#ctx0" brushRef="#br0" timeOffset="-173007.75">6546 8330 442 0,'0'0'49'0,"0"0"4"0,0 0 51 16,0 0 9-16,0 0-32 15,0 0-38-15,0 0-40 16,51-10 57-16,9 0 7 15,11-4-14-15,10-3-16 16,5 1-22-16,-2 5-2 16,-11 2-13-16,-5 1 0 15,-5 4 1-15,-5 2-1 16,1 1-1-16,-6 1 1 16,-7 0 0-16,-8 0 0 15,-12 0 6-15,-9 0-5 16,-8 0 4-16,-8 0-5 15,-1 0-1-15,0 0-7 0,0 1 8 16,0 1-5-16,0 0-51 16,0 3-75-16,-3 0-223 15</inkml:trace>
  <inkml:trace contextRef="#ctx0" brushRef="#br0" timeOffset="-172539.8">6546 8915 572 0,'0'0'59'0,"0"0"-57"15,0 0 18-15,0 0 36 0,0 0 71 16,125-14-28-16,-47 3-66 15,13-4-16-15,2 0-1 16,-2 1-11-16,-6-1-5 16,-8 3 2-16,-10 2 1 15,-12 5-3-15,-14 0 0 16,-16 3 1-16,-8 2 0 16,-6 0-1-16,-6-3 0 15,-1 3 0-15,2-2-1 16,3-1-4-16,2-1-18 15,2-3-138-15,-1-3-197 16</inkml:trace>
  <inkml:trace contextRef="#ctx0" brushRef="#br0" timeOffset="-172023.07">7440 7810 426 0,'0'0'152'16,"0"0"-59"-16,0 0-13 15,0 0 21-15,0 0-42 16,0 0-32-16,0 39 18 16,0 1 1-16,0 6-1 15,0 5-7-15,9 3-14 16,5 7-7-16,0 6 0 15,2 8 5-15,-2 5 1 16,-1 5-1-16,-2 4 0 16,-2 0-14-16,-2 1-3 0,-1-5 0 15,-2-7-2-15,1-9-1 16,1-8-2-16,1-9 1 16,-1-8 0-16,0-10-1 15,0-5 2-15,-1-10-2 16,-4-9 1-16,2-5-1 15,-3-5-20-15,3 0-33 16,0-18-22-16,-3-15-289 16</inkml:trace>
  <inkml:trace contextRef="#ctx0" brushRef="#br0" timeOffset="-171327.03">7510 7821 334 0,'0'0'74'0,"0"0"-52"15,0 0 20 1,0 0 50-16,0 0-18 0,95-46 12 16,-52 36-23-16,8 0-29 15,3 1-14-15,6 5 6 16,2 3-12-16,5 1 0 15,2 0-7-15,1 11-7 16,-6 5 0-16,-6 6 1 16,-7 4-1-16,-8 4-10 15,-4 3 10-15,-3 4 6 16,-2 3-5-16,-4 3 9 16,0 5 5-16,-8 7-13 15,-5 8 11-15,-6 3-1 16,-5 2 3-16,-3-2 0 0,-1 1-5 15,-2 0-6-15,0-1 9 16,-5-2-2-16,-11-8-10 16,-2-3 1-16,-4-6 5 15,-8-4 0-15,0-2 9 16,-6-7 6-16,-5-4 17 16,-6-4-7-16,-6-4-11 15,-10-5-2-15,-3-4-2 16,-8-5-4-16,4-8-1 15,-2 0 1-15,8 0 3 16,10-8-10-16,11-5 9 16,16 2-10-16,9 2 4 0,8 0-8 15,-2 4-2 1,6 0 1-16,0 3-6 0,0 1-22 16,-3 1-31-16,5-2-58 15,-1-3-250-15</inkml:trace>
  <inkml:trace contextRef="#ctx0" brushRef="#br0" timeOffset="-170786.86">8619 8122 474 0,'0'0'50'15,"0"0"-22"-15,0 0 55 16,0 0-16-16,0 0 5 0,0 0-4 16,-7 56 27-1,0-16-52-15,-2 5 3 0,1 5-16 16,7 1-8-16,1-1-6 16,0-2-2-16,18-6-13 15,9-6-1-15,11-9 0 16,4-10-3-16,7-13 8 15,2-4-10-15,1-6-4 16,-10-19-23-16,-5-4 20 16,-14-9 12-16,-12-5-5 15,-11-9 8-15,0-1-8 16,-19-3 2-16,-8 10 3 16,-4 9-3-16,-2 12 5 0,-3 17-2 15,-3 8 0 1,1 0-8-16,5 9-78 0,12 6-169 15,9 1-203-15</inkml:trace>
  <inkml:trace contextRef="#ctx0" brushRef="#br0" timeOffset="-169819.66">8986 8347 541 0,'0'0'114'0,"0"0"-28"16,0 0 50-16,0 0-45 15,0 0-36-15,0 0-35 16,-4 0-20-16,7 0-5 16,16 0 5-16,9 0 17 15,10 0-5-15,8-2 2 16,8-7-9-16,4-2 1 16,5 1-1-16,1 1-5 15,-6-1 0-15,-9 4-3 16,-15 2 3-16,-10 1-4 15,-15 3 4-15,-6 0 0 0,-3 0-2 16,0 0 2-16,0 0 7 16,0 0 12-16,0 0 7 15,0 0-14-15,0 0 1 16,0 0-9-16,0 0-4 16,0 0 0-16,0 0-1 15,0 0 0-15,0 0 0 16,0 0 1-16,0 0 1 15,0-1-1-15,0 1 2 16,0-2-2-16,0 2 5 16,0 0-5-16,0-1 14 15,2-2 3-15,-2-4 4 0,0-5-2 16,0-7-19-16,0-8 0 16,0-8 14-16,-9-5-13 15,-4-8 6-15,0-3-1 16,1-3-2-16,1-1-4 15,-1 5 0-15,0 3-4 16,0 9 4-16,0 11 1 16,3 7-1-16,3 9 0 15,0 1-1-15,4 6 0 16,1 1 0-16,-1 0-1 16,2 3 2-16,0 0 0 15,0 0-3-15,0 0-7 16,2 0-3-16,12 9 11 0,6 2 1 15,10-2-2-15,6-1 3 16,10-5-3-16,2-1 2 16,9-2 0-16,-1 0-7 15,4 0-5-15,-2-11-4 16,6 0 16-16,2 0 2 16,4 2 2-16,3 1-3 15,-3 3 0-15,-4 3 0 16,-6 2 2-16,-10 0-2 15,-9 0 0-15,-10 0 0 16,-10 3 0-16,-11-2 4 16,-1-1-6-16,-6 0 2 0,-3 0 0 15,0 0 6-15,0 0-1 16,0 0-5-16,0 0-7 16,-12 0-9-16,-9 0-99 15,-6 4-170-15,-6 3-488 16</inkml:trace>
  <inkml:trace contextRef="#ctx0" brushRef="#br0" timeOffset="-169039.32">9616 8214 45 0,'0'0'141'16,"0"0"-54"-16,0 0 44 16,0 0-14-16,0 0-4 15,0 0-10-15,0 0-7 16,-2 0-23-16,2 2-23 15,0 8-30-15,0 7 47 16,0 3-13-16,0 6-26 16,0 5-19-16,3 4 4 15,3 5 8-15,2 1-21 16,-2 0 4-16,1-1-1 16,-1-4-2-16,-1-7 0 15,-1-7 1-15,1-6 0 16,0-10-4-16,-3-2 0 0,1-4 2 15,0 0 2-15,6 0 5 16,12-10 20-16,4-7-17 16,9 2-1-16,4 1-7 15,7 1-2-15,4 0 5 16,6 3-1-16,0 0 0 16,5 2-4-16,-2-1 0 15,-1 1-1-15,4 0 4 16,9-1-1-16,-3 4-1 15,5 1-1-15,-8 2 2 16,-6 2-4-16,-4 0 4 16,-11 0-4-16,-14 0 2 0,-13 0 0 15,-7 0 0-15,-9 0 0 16,0 0 0-16,0 0 5 16,0 0 14-16,-9 0-19 15,1-3-4-15,0 3-6 16,4-2-39-16,0 2-59 15,-2-3-100-15,4-5-281 16</inkml:trace>
  <inkml:trace contextRef="#ctx0" brushRef="#br0" timeOffset="-168489.5">10353 7481 551 0,'0'0'37'15,"0"0"33"-15,0 0 11 0,0 0 24 16,0 0-44-16,0 0-39 16,-2 20-19-16,2 10 50 15,9 9-5-15,3 7 2 16,3 9-5-16,3 6-18 15,0 4-3-15,6 8-6 16,1 4-10-16,0 11 9 16,2-1-6-16,-4 6 8 15,-4-5-8-15,0-2-5 16,-5-5 11-16,-1-1-7 16,-2-3-2-16,-2-6 0 15,1-9-5-15,-3-8-3 16,1-11 1-16,-2-6-1 0,0-9 0 15,1-8 3-15,-4-8-8 16,-1-5 4-16,-1-7-23 16,2 0-24-16,2-7-22 15,-1-17-133-15,-2-16-562 16</inkml:trace>
  <inkml:trace contextRef="#ctx0" brushRef="#br0" timeOffset="-167868.46">10403 7413 495 0,'0'0'92'15,"0"0"-45"-15,0 0-8 16,0 0 51-16,118-24 2 16,-61 24-31-16,10 0-38 15,2 0 7-15,-2 5-17 0,-8 4-6 16,-3 3-3-16,-4 5-1 15,-4 4-3-15,-2 4 0 16,-4 7-4-16,-5 1 4 16,1 6 1-16,-3 6 1 15,-4 2-2-15,-1 3 9 16,-2 4-5-16,-1 1 2 16,-1 4 4-16,-2 6 12 15,-2 4-1-15,-7 5-13 16,0 0-3-16,-9 2 16 15,-6-4-4-15,-2 1-10 16,-20-3-2-16,-6-1 0 0,-5-4-2 16,-3-8-3-1,-3-8 2-15,2-10 9 0,-8-5 9 16,-3-5 3-16,-9-5 2 16,-4-8-10-16,-4-5-2 15,-4-3-1-15,2-5-8 16,9-3-1-16,10 0-3 15,13-2 0-15,13-12-3 16,11-3-14-16,8-4-33 16,3-2-51-16,3-1-111 15,17-5-398-15</inkml:trace>
  <inkml:trace contextRef="#ctx0" brushRef="#br0" timeOffset="-167220.65">11482 7821 220 0,'0'0'176'0,"0"0"-107"16,0 0 30-16,0 0 23 16,0 0-47-16,0 0-37 15,-5 8-26-15,-5 13 46 16,-5 11 4-16,1 6-23 15,3 4-8-15,3 7 7 0,5 1-18 16,3-4 9-16,0-2-9 16,19-10-11-16,8-9-8 15,8-9 0-15,2-10 5 16,5-6-6-16,-4 0 0 16,-3-18-8-16,-10-10-3 15,-5-10 11-15,-10-8 2 16,-9-6-2-16,-1 1-5 15,-10 4 0-15,-15 6 5 16,-5 11 0-16,-1 9-2 0,1 11-1 16,13 10 0-1,3 0-16-15,8 6-71 0,4 6-86 16,2 2-92-16</inkml:trace>
  <inkml:trace contextRef="#ctx0" brushRef="#br0" timeOffset="-166900.72">11716 7981 613 0,'0'0'117'0,"0"0"6"16,0 0-17-16,0 0-50 0,0 0 15 15,128-24-44-15,-62 17-23 16,1 0-3-16,-3 1 0 16,-4 1-1-16,-11 1 0 15,-7-1 0-15,-13 2 5 16,-12-1-3-16,-9 2 3 16,-7-1 11-16,-1 3 26 15,0-3 6-15,0 2-28 16,0 1-6-16,0 0-14 15,0 0 0-15,0 0-17 16,-9 0-72-16,-2 0-196 16</inkml:trace>
  <inkml:trace contextRef="#ctx0" brushRef="#br0" timeOffset="-165706.09">5742 8417 546 0,'0'0'53'0,"0"0"-51"0,0 0 40 16,0 0 139-16,0 0-22 15,0 0-52-15,-3-11-21 16,-1-14-11-16,-2-12-68 16,3-11 2-16,3-12-9 15,0-8 0-15,6-3 2 16,9-1-2-16,-5 0-4 16,-4 6-9-16,0 15 13 15,-3 14-2-15,-1 20 5 16,-1 13-6-16,-1 4 3 15,0 0-6-15,2 21-8 16,5 13 11-16,3 11 2 0,11 10 1 16,5 6 0-16,5 3 0 15,6 7-2-15,-1-4-30 16,3-6-81-16,-6-11-98 16,-11-15-192-16</inkml:trace>
  <inkml:trace contextRef="#ctx0" brushRef="#br0" timeOffset="-165528.25">5748 8203 420 0,'0'0'58'16,"0"0"40"-16,0 0 30 15,0 0-92-15,0 0-7 16,0 0-27-16,57-15 18 0,-11 13-20 15,5-5-57-15,1 2-135 16,-9-1-258-16</inkml:trace>
  <inkml:trace contextRef="#ctx0" brushRef="#br0" timeOffset="-165236.12">5641 8746 730 0,'0'0'35'0,"0"0"35"15,0 0 14-15,0 0-37 16,-15 73 13-16,15-34-31 15,19 6 15-15,2 2-24 16,6 3-10-16,-3-2-9 16,-2-2-1-16,-1-5-19 15,-4-7-90-15,-4-10-155 16,-4-11-257-16</inkml:trace>
  <inkml:trace contextRef="#ctx0" brushRef="#br0" timeOffset="-164770.89">5678 8842 658 0,'0'0'50'0,"0"0"30"16,0 0 15-16,0 0-80 16,0 0-15-16,0 0 0 15,69-31 12-15,-32 31-12 16,-4 0-8-16,-2 14-76 15,-8 1-28-15,-7 5 33 16,-10 1 1-16,-6 1 38 0,0 2 25 16,-6-4 15-1,-6-1 0-15,-3-4 4 0,6-3 17 16,0-2 5-16,6-2-10 16,3 0-12-16,0 2 0 15,0 0 5-15,6-1 1 16,3 1 7-16,5 0-1 15,-3 0-8-15,1 1 16 16,6 1 1-16,-1 1-2 16,2 1-3-16,-4 3-16 15,-3 3-1-15,-9 3 3 16,-3 2-6-16,-2 3 21 16,-20 0 17-16,-5 0 6 0,-1-3-13 15,-3-6 22 1,-1-4-32-16,-5-8-16 15,-4-7-5-15,-6 0-23 16,-2-17-198-16,4-15-323 0</inkml:trace>
  <inkml:trace contextRef="#ctx0" brushRef="#br0" timeOffset="-163554.52">11562 7325 656 0,'0'0'51'0,"0"0"-38"16,0 0 32-16,0 0 75 15,0 0-85-15,0 0-2 16,3-65 8-16,0 32-32 16,0-12 0-16,0-8-1 15,-1-2-5-15,-1-4-3 16,-1 6-5-16,2 12 5 15,2 12 8-15,1 15-8 0,-2 9-12 16,-3 4 4-16,0 1 8 16,1 0 2-16,5 6-2 15,6 18-12-15,6 10 12 16,7 14 6-16,2 10-5 16,-3 6 1-16,-6 3-4 15,0-5-35-15,-9-9-119 16,-2-8-80-16,-2-12-201 15</inkml:trace>
  <inkml:trace contextRef="#ctx0" brushRef="#br0" timeOffset="-163376.85">11592 7154 276 0,'0'0'249'16,"0"0"-222"-16,0 0 78 15,0 0-10-15,0 0-56 16,0 0-5-16,48-54-33 16,-3 44-1-16,5 2-69 15,-2 0-195-15</inkml:trace>
  <inkml:trace contextRef="#ctx0" brushRef="#br0" timeOffset="-163105.56">11981 7199 919 0,'0'0'23'0,"0"0"-21"16,0 0 16-16,0 0-18 0,0 0-10 15,0 0-89-15,5-9-92 16,7 9-129-16</inkml:trace>
  <inkml:trace contextRef="#ctx0" brushRef="#br0" timeOffset="-162846.08">12129 6982 793 0,'0'0'41'0,"0"0"-41"0,0 0 0 16,0 0 22-16,14 104 25 16,-2-58-19-16,4 0-15 15,2-3-11-15,-2 1-2 16,-1-7-113-16,-6-11-156 16</inkml:trace>
  <inkml:trace contextRef="#ctx0" brushRef="#br0" timeOffset="-162422.18">12125 6948 613 0,'0'0'146'0,"0"0"-118"0,0 0 27 15,0 0 4-15,0 0-59 16,0 0 19-16,21-21-19 15,16 21 7-15,7 0-7 16,0 0-5-16,-7 2-15 16,-11 8-17-16,-10 4-11 15,-15 0 16-15,-1 5 16 16,-4 1 16-16,-14-3 3 16,1-2 13-16,4-2 14 15,6-7-14-15,4 1-11 16,3-6-5-16,0 2-2 0,0 3 2 15,1 2 10-15,10 3-10 16,3 2 12-16,0 4 9 16,-1 1 15-16,-1 4-3 15,-3 5-10-15,0-2 20 16,-4 1-24-16,-5 0-6 16,0 1-7-16,-14 1 5 15,-18 0-11-15,-16 3-4 16,-15-1-80-16,-13-5-175 15,-4-7-407-15</inkml:trace>
  <inkml:trace contextRef="#ctx0" brushRef="#br0" timeOffset="-161304.3">10384 5409 350 0,'0'0'45'0,"0"0"-37"15,0 0-1-15,94-31 23 16,-51 25-3-16,18 0 12 16,11-4 24-16,17 0-4 15,19-7 6-15,14-4-1 16,12 1-39-16,2-4-16 16,0 2-8-16,-8 1 3 15,1-1 9-15,0 5-17 0,-4 0 7 16,2-2-3-16,-6 1 0 15,-3-1 1-15,-14 2-8 16,-11 0 10-16,-19 6-3 16,-16 3 2-16,-19 2-2 15,-18 5 4-15,-10 1-4 16,-11 0-10-16,0 0-13 16,0 0 23-16,0 1 0 15,-11 10-16-15,1-2-132 16,-4-4-227-16</inkml:trace>
  <inkml:trace contextRef="#ctx0" brushRef="#br0" timeOffset="-160236.52">12004 7978 210 0,'0'0'71'0,"0"0"-51"16,85-3 53-1,-44-3 20-15,4-2-7 0,7 1 24 16,4-2-67-16,5-1 23 16,4-2-23-16,6-3-28 15,8 1 2-15,7-2 6 16,5-2-4-16,3-1 1 15,-3 2-19-15,-7 0 4 16,-7 0-6-16,-11 5 5 16,-11 0-4-16,-13 3 6 15,-11 1-3-15,-5 0 1 16,-10 2-6-16,-7 3 5 16,-5 0 3-16,-2 3-2 15,-2 0 6-15,0 0 11 16,0 0-21-16,0 0-8 0,0 0 8 15,0 0 0 1,0 0 0-16,0 0-8 0,3 0 6 16,0 0 2-16,3 0-7 15,0 0-53-15,-3-4-194 16</inkml:trace>
  <inkml:trace contextRef="#ctx0" brushRef="#br0" timeOffset="-153534.36">12654 5087 256 0,'0'0'21'0,"0"0"-16"16,0 0 11-16,0 0 25 15,0 0 10-15,0 0-14 16,-21 15-9-16,21-15 14 16,0 0 8-16,0 2 4 15,0-2 15-15,0 0 9 16,0 0 7-16,0 0-1 16,0 0-24-16,0 0 4 0,-3-5-3 15,-3-12-36-15,-1-5-23 16,-2-4 4-16,0-8 1 15,3-4-5-15,0-8 4 16,-1-3-6-16,1 3 0 16,0 3 2-16,-2 7-2 15,-2 9 1-15,5 7 3 16,-1 3 3-16,0 4 4 16,0 2-3-16,2 2-5 15,0 4-1-15,2 0-2 16,1 2 1-16,1-1-1 15,-2 3 0-15,2-1 1 16,0 1 1-16,0 1 0 16,0 0-2-16,0 0-1 15,0 0-2-15,0 0 2 0,0 0-4 16,0 0 0-16,0 0-1 16,5 0 4-16,14 0 0 15,11 0 2-15,12-7 0 16,13-1 5-16,7-2-5 15,10 0 0-15,2 1 5 16,7 2-5-16,1 1 2 16,5 2 2-16,-4 1-4 15,-6 0 0-15,-14 1 0 16,-13-3-2-16,-10 3 5 16,-12-3-3-16,-10 3 0 0,-9 0 3 15,-5-1-6 1,-2 2 3-16,-2 1-16 15,0 0-39-15,-10 0-138 0,-19 0-326 16</inkml:trace>
  <inkml:trace contextRef="#ctx0" brushRef="#br0" timeOffset="-152756.52">12633 5078 180 0,'0'0'42'0,"0"0"-21"16,0 0 43-16,0 0 16 15,0 0-24-15,0 0-32 16,18-11-6-16,-18 11 8 16,0 0 22-16,0 8-6 15,0-1-6-15,-3 6 0 16,-3-1-5-16,3 5 19 16,0 2-18-16,2 3 20 15,1 1-11-15,0 0-18 16,0 1-10-16,1-2 6 15,8 0-11-15,0-2 7 16,-1-3-6-16,1-4-2 16,-1-1-6-16,-2-4 3 15,2-2 3-15,0-5-7 0,2-1 0 16,2 0 6-16,4 0 6 16,4-4-4-16,2-4-2 15,5-2-2-15,1 0-1 16,2 0 2-16,6-1-5 15,7 1 8-15,15-4-6 16,15-1 1-16,2 0 2 16,4 1-2-16,-12 2 0 15,-9 0-5-15,-10 4 2 16,-11 1 0-16,-9 2 0 16,-9 1 0-16,-11 2 0 0,-3 1-3 15,-5-1 6-15,0-1 0 16,0 3 3-1,0 0-2-15,1 0-4 0,-1 0 0 16,2-2-4-16,-1 0-39 16,4-5-132-16,-1-4-219 15</inkml:trace>
  <inkml:trace contextRef="#ctx0" brushRef="#br0" timeOffset="-152254.98">13419 4238 353 0,'0'0'40'16,"0"0"17"-16,0 0 39 16,0 0-8-16,0 0-35 0,0 0-29 15,-13 44 65-15,13-7-31 16,0 8-11-16,13 5 19 15,8 4-17-15,4 6-18 16,1 5 7-16,1 10-10 16,-2 6-2-16,-4 6-9 15,-7 0 2-15,-3-4-8 16,-3-4-5-16,-2-2 2 16,1-9-8-16,-1-7 3 15,3-8-1-15,-3-12-1 16,0-10 0-16,-1-11-1 15,0-6 0-15,-2-9 0 16,0-5-12-16,0 0-29 0,2-7-48 16,3-20-250-1</inkml:trace>
  <inkml:trace contextRef="#ctx0" brushRef="#br0" timeOffset="-151320.65">13430 4157 188 0,'0'0'203'0,"0"0"-152"0,0 0 18 16,0 0 8-16,0 0-24 15,0 0 45-15,126-11 0 16,-61 2-47-16,-3 4-23 15,-8 3-19-15,-11 2 1 16,-13 0-4-16,-9 0-3 16,-11 0 5-16,-7 0-3 15,-3 0-2-15,0 0 11 16,2 0 10-16,1 0-7 16,7 2-9-16,8 4 0 0,9 6-1 15,6 1 3 1,6 2-1-16,2 0-9 0,-2 1-1 15,-4 1 1-15,-6 0 9 16,-3 2-9-16,-6 1-1 16,-1 0 0-16,0 6 1 15,0 2 0-15,2 4 0 16,2 5 1-16,0 2-1 16,1 0 0-16,-1 0 3 15,-2-1-2-15,-2 0-1 16,-4 1 0-16,-6 3 0 15,-3 0 1-15,-6 0 0 16,0 2 6-16,0-4-7 16,-6 1 1-16,-3-4 2 15,-2 4-3-15,-2-4 1 0,-4 3-1 16,-2 1 3-16,-3-4 2 16,-4 1 0-16,-5-4-3 15,-6-2-2-15,-5-3 21 16,-7-4-2-16,-2-4-7 15,-3-2-8-15,4-6 3 16,2-2-4-16,5-6 3 16,5-4 4-16,7-1-10 15,6 0 2-15,7-1-2 16,3-12-7-16,3-1-23 0,3-5-55 16,5-3-147-1,2-7-159-15</inkml:trace>
  <inkml:trace contextRef="#ctx0" brushRef="#br0" timeOffset="-150854.25">14644 4483 664 0,'0'0'16'0,"0"0"-3"16,0 0 49-16,-94 20-1 16,66 3 8-16,2 10-19 15,2 7-28-15,7 6-3 16,7 7-9-16,9 1 12 15,1-1-15-15,9-5-4 16,13-10 4-16,7-7-7 16,5-11 0-16,5-6-2 15,4-11-6-15,5-3-9 16,-2-5 5-16,-6-15-9 16,-10-8-3-16,-12-6 24 0,-15-8 8 15,-3-6 3 1,-9-4-10-16,-18 0 9 0,-7 9-8 15,-3 9 9-15,1 17-4 16,4 6 6-16,4 11-13 16,6 0 0-16,5 0-42 15,9 11-124-15,8 1-59 16,0 1-256-16</inkml:trace>
  <inkml:trace contextRef="#ctx0" brushRef="#br0" timeOffset="-150518.65">14845 4688 482 0,'0'0'148'16,"0"0"-145"-16,0 0 96 15,94 0 48-15,-42-8-58 16,13 2-45-16,6-3-31 16,10 3-12-16,8-2 9 15,16 2-6-15,10 3-2 16,2 3 0-16,-11 0 0 0,-24 0-4 16,-25 0 4-16,-24 0-4 15,-18 0-5-15,-15 0 0 16,0 1-3-16,-21 4 9 15,-12 2 1-15,-15 1-118 16,-10 4-198-16</inkml:trace>
  <inkml:trace contextRef="#ctx0" brushRef="#br0" timeOffset="-148513.34">13331 7790 315 0,'0'0'101'0,"0"0"-83"16,0 0 43-16,0 0 5 16,-22-84 18-16,13 57-8 15,-2-3-33-15,-3-3-14 16,2 3-9-16,1 3-6 16,1 4 27-16,5 6-8 0,1 2 2 15,1 6-23 1,3 0 5-16,-2 4-4 0,2 2 2 15,0-1 0-15,0 4 5 16,0 0-16-16,0 0-4 16,0-1-4-16,14-2 4 15,8-1 2-15,8-1 2 16,10-3-1-16,11-1 2 16,10-2 0-16,3 2-4 15,-2-1 2-15,-7-1-2 16,-10 5 0-16,-10-1-1 15,-8 0-9-15,-6 5 2 16,-9 1-21-16,-8 1-92 16,-4 0-105-16,0 0-95 15</inkml:trace>
  <inkml:trace contextRef="#ctx0" brushRef="#br0" timeOffset="-147953.9">13330 7746 198 0,'0'0'329'0,"0"0"-303"16,0 0 7-16,0 0 14 16,0 0-24-16,0 0 37 15,9 50-5-15,0-30-37 16,0 3 10-16,1 1 2 15,-1-1-8-15,-3 2 6 16,0-3 1-16,-1-3-11 16,-1-6-7-16,3-3-1 0,2-4-2 15,5-5-3 1,10-1 0-16,13 0 13 0,9-4 8 16,6-10-22-16,-1-1 2 15,1-1-3-15,-4-1 4 16,-3 3-6-16,-6 1-1 15,-6 2-1-15,-5 3 1 16,-4 2 3-16,-5 0-1 16,-4 1-2-16,-3 1 1 15,-5 1-1-15,-2 1 3 16,-4 1-3-16,-1-1 0 16,0 0-22-16,0-4-123 0,0-3-239 15</inkml:trace>
  <inkml:trace contextRef="#ctx0" brushRef="#br0" timeOffset="-147554.75">13733 7020 325 0,'0'0'566'15,"0"0"-559"-15,0 0 11 0,0 0-3 16,0 0 37-16,0 0-39 16,-12 34-13-16,25 15 41 15,5 7-20-15,6 9 8 16,-1 7 12-16,-1 7-17 15,1 7-1-15,0-1 1 16,-1-3-7-16,-4-3-7 16,1-4-7-16,-3-7 2 15,-2-2-4-15,-3-8-1 16,-4-6 2-16,-1-10 0 0,-3-8 1 16,2-12-3-1,-2-7-13-15,0-14-60 0,0-1-72 16,3-14-229-16</inkml:trace>
  <inkml:trace contextRef="#ctx0" brushRef="#br0" timeOffset="-147020.02">13768 6875 653 0,'0'0'45'0,"0"0"-45"0,0 0 0 16,0 0 8-16,87-68 29 15,-30 64 0-15,11 4 25 16,8 0-24-16,3 0-7 15,2 11-4-15,1 7-24 16,0 3 1-16,-7 4-4 16,-11 11 0-16,-12 8-15 15,-15 7 6-15,-10 8 9 16,-8 2-2-16,-8 5 5 16,-7 1-3-16,-2 2 2 0,-2 3 0 15,0 0 1-15,0 2 3 16,-6-2-2-16,-8-3-3 15,-3-1 1-15,-6-2 3 16,-1-5-2-16,-8-6 7 16,-1-6-5-16,-5-2 2 15,-4-5-1-15,-2-5 11 16,-4-1 8-16,-4-2-6 16,-2-6 12-16,-2-3-5 15,2-6-2-15,2-6-15 16,6-7-7-16,10-6-4 15,9-2-6-15,10-19-60 16,9-11-108-16,6-10-141 0</inkml:trace>
  <inkml:trace contextRef="#ctx0" brushRef="#br0" timeOffset="-146470.56">14871 7132 74 0,'0'0'591'16,"0"0"-563"-16,0 0 23 15,0 0 21-15,0 0-8 16,0 0-22-16,0 0 2 15,-102 75-13-15,74-32-7 16,2 9-4-16,4 3 2 16,7 3-8-16,8-2 7 0,7-5-6 15,0-10-9-15,13-9-4 16,15-12-1-16,10-11-1 16,5-9 2-16,6 0-2 15,0-20 0-15,-7-8-16 16,-9-6 16-16,-11-7 0 15,-14-4 1-15,-8-3-1 16,0 4 0-16,-16 12-3 16,-5 8 3-16,-2 15 0 15,0 5-7-15,3 4-10 16,1 0-52-16,8 0-166 16,5 0-142-16</inkml:trace>
  <inkml:trace contextRef="#ctx0" brushRef="#br0" timeOffset="-146035.3">15027 7328 288 0,'0'0'348'0,"0"0"-341"15,0 0 19-15,0 0 9 16,0 0 55-16,103-23-13 0,-46 14-23 16,9-1-40-1,5-2 4-15,8-2-6 0,6-3-11 16,5-2 1-16,8-1 4 16,3 1-1-16,1-3 36 15,-3 0-28-15,-10 1-12 16,-9 1 4-16,-14 5 5 15,-15 2-3-15,-18 5 0 16,-15 1 0-16,-11 4 1 16,-7 0 22-16,0 0 14 15,0 0-37-15,-2-2-4 16,-8 5-1-16,1-2-2 0,3 2 2 16,1 0-2-1,0 0 0-15,3 0-6 0,-1 0-16 16,0 0-27-16,0 0-17 15,-4 0-138-15,-2 0-118 16</inkml:trace>
  <inkml:trace contextRef="#ctx0" brushRef="#br0" timeOffset="-144820.93">15900 4616 130 0,'0'0'127'16,"0"0"-84"-16,0 0 18 16,0 0-15-16,0 0 25 0,0 0 16 15,0 0-29-15,9 41-1 16,-3-13-8-16,0 12 4 16,3 10-14-16,0 9 5 15,3 9 1-15,5 3-20 16,3 2-3-16,-2-3-5 15,0-7-8-15,-3-10-7 16,-1-11 6-16,2-9-8 16,1-9 9-16,4-6-4 15,9-12-5-15,9-3 19 16,11-3-12-16,7 0 3 16,10 0-6-16,2-3-3 15,4-6 1-15,6 1-1 16,4-1 2-16,5 2 3 0,9-1-3 15,5 2 4-15,0-2-7 16,2 2-9-16,-9 0 9 16,-11-3 2-16,-14 4-2 15,-21 0-3-15,-22 3 2 16,-17 1-5-16,-10 1-6 16,-1 0-32-16,-21 0 5 15,-10 0-235-15,-1 1-180 16</inkml:trace>
  <inkml:trace contextRef="#ctx0" brushRef="#br0" timeOffset="-143852.62">16386 7062 552 0,'0'0'88'16,"0"0"-22"-16,0 0 67 16,0 0-60-16,0 0 0 15,0 0-21-15,-8-78-21 16,8 55-1-16,-4-7 6 16,-2-6-2-16,-3-7-4 0,-7-10-7 15,-1-11-13-15,-2-6-4 16,2 0-6-16,0 4 3 15,3 9-3-15,1 10 1 16,4 11-2-16,3 11 2 16,1 7 0-16,1 5-1 15,1 4 1-15,3 6 0 16,0 1-1-16,0 2-1 16,0 0 0-16,0 0-8 15,5 5-3-15,18 9 12 16,13 3 0-16,12-2 3 15,10-4-3-15,11-5 0 16,10-2 0-16,9-4-3 16,7 0 3-16,7-4-11 15,-4-4-1-15,-7-1-3 0,-13-3-12 16,-19 2 24-16,-8 0-3 16,-9 2 5-16,-6-1 1 15,-8 2 3-15,-7 2-2 16,-8 0 1-16,-3 3 4 15,-2-1-3-15,0 0-1 16,-1 2-2-16,-1-1-1 16,-3 2 0-16,-2-1-4 15,1 1-14-15,-2-3-64 16,3-6-191-16,-3-5-278 0</inkml:trace>
  <inkml:trace contextRef="#ctx0" brushRef="#br0" timeOffset="-143266.37">17430 4930 305 0,'0'0'393'0,"0"0"-380"15,0 0-10-15,-18 90 83 16,18-28 5-16,8 14-8 16,15 11-20-16,7 10-11 15,2 9-17-15,-4 5-20 16,-4 8 19-16,-6 4-13 16,-6-4-3-16,-5-3-4 15,-7-11-12-15,0-12 3 16,0-14-4-16,-5-18-1 15,1-18-10-15,3-18-23 16,1-15-33-16,0-10-77 16,1-18-186-16</inkml:trace>
  <inkml:trace contextRef="#ctx0" brushRef="#br0" timeOffset="-142694.02">17585 4848 628 0,'0'0'78'0,"0"0"-78"16,0 0 1-16,0 0 13 15,95-59 33-15,-33 59 15 16,14 0-25-16,7 2-12 16,5 13-18-16,3 3-4 15,2 2 1-15,-4 0-4 16,-5 0 2-16,-9 2-7 16,-10 4 5-16,-10 6-11 15,-10 7 10-15,-5 6 0 16,-8 6-4-16,-8 7 2 15,-2 3 3-15,-3 4-8 0,-4 1 16 16,-3 2 0 0,-6 2 0-16,-4 2 2 0,-2 1 4 15,0-1 8-15,-12 3-13 16,-12-2 8 0,-8-5-2-16,-7-2-2 0,-8-10-3 15,-2-5-6-15,-2-4-1 16,-3-6 3-16,1-6-6 15,-4-5 2-15,-4-5 4 16,-3-7 3-16,0-5 12 16,2-5 3-16,6-5-19 15,8-3-3-15,6 0 6 16,5-3-6-16,4-8-2 16,3-1-20-16,2 2-44 0,6 1-128 15,7 2-54 1,6 0-314-16</inkml:trace>
  <inkml:trace contextRef="#ctx0" brushRef="#br0" timeOffset="-142066.52">19051 5327 552 0,'0'0'104'0,"0"0"-37"15,0 0 51-15,0 0-33 16,0 0-27-16,-89-5-11 16,58 27-20-16,-2 9-7 15,4 10-9-15,9 7 8 16,9 5-2-16,10 0 6 16,1-3-10-16,6-7-9 15,16-2-3-15,15-10 2 16,10-11-2-16,8-8 1 15,0-12-4-15,-3 0-19 16,-12-20-33-16,-10-11 46 16,-12-7 7-16,-9-8 1 0,-9-2 0 15,0-4 0-15,-19 4-1 16,-5 8 1-16,-3 10 1 16,5 11-1-16,2 11-16 15,8 8-94-15,5 0-265 16</inkml:trace>
  <inkml:trace contextRef="#ctx0" brushRef="#br0" timeOffset="-141742.18">19372 5484 953 0,'0'0'79'16,"0"0"-73"-16,111 0 8 16,-32 0 22-16,12-2 1 15,10 1-17-15,-1-2-19 16,-1 0-1-16,-1 0 4 16,-1-2-4-16,3 3-2 15,3 1 2-15,-2-1 0 16,-10 2-8-16,-21 0-17 15,-18 0 5-15,-17 0 3 16,-15 0 13-16,-7 0-4 16,-9 0-46-16,-4 0-91 0,0 0-56 15,-4-7-190-15</inkml:trace>
  <inkml:trace contextRef="#ctx0" brushRef="#br0" timeOffset="-134450.05">20895 4824 491 0,'0'0'46'16,"0"0"29"-16,0 0 34 0,0 0-10 15,0 0-10-15,0 0 7 16,0 0-9-16,0 0-13 15,-7 3-2-15,21-45-64 16,8-14 1-16,4-7-10 16,7-7 1-16,3-6-9 15,3-3-4-15,-5-1 6 16,-6 7-6-16,-4 12 8 16,-9 14 5-16,-4 13 0 15,-3 14 9-15,-3 11-10 16,-2 9 1-16,0 0-9 15,3 29 7-15,6 20-10 16,1 20 12-16,4 17 6 16,-4 10-5-16,-2 11-1 0,-3 2 4 15,-5-5-4-15,0-13-1 16,0-18 0-16,4-15-27 16,6-14-76-16,2-17-142 15,1-18-142-15</inkml:trace>
  <inkml:trace contextRef="#ctx0" brushRef="#br0" timeOffset="-134264.62">20998 4596 548 0,'0'0'59'0,"0"0"-29"0,0 0 14 16,0 0-22-16,0 0-14 15,0 0 48-15,103-4-31 16,-37-2-25-16,2-4-33 16,-9-4-194-16</inkml:trace>
  <inkml:trace contextRef="#ctx0" brushRef="#br0" timeOffset="-134009.86">21266 3897 788 0,'0'0'48'0,"0"0"-41"16,0 0 11-16,0 0 19 15,0 0-1-15,0 0-36 16,-7-5-4-16,23 13 2 16,5 4-167-16,0-8-142 15</inkml:trace>
  <inkml:trace contextRef="#ctx0" brushRef="#br0" timeOffset="-133740.53">21680 4205 926 0,'0'0'45'15,"0"0"-44"-15,0 0 3 16,-36 94 2-16,25-41 21 15,3 7 7-15,3 3-20 0,5 4-3 16,0-3-7 0,0-4-4-16,0-5 0 0,5-5-47 15,3-16-132-15,1-15-146 16</inkml:trace>
  <inkml:trace contextRef="#ctx0" brushRef="#br0" timeOffset="-133220.25">21636 4209 494 0,'0'0'245'0,"0"0"-225"16,0 0 4-16,0 0-13 15,91-43 7-15,-43 43 4 0,4 0-6 16,0 2-10-16,-7 10-12 15,-10 4 1-15,-16 1-15 16,-13 2-25-16,-6 2-10 16,-12 3 53-16,-13 1 2 15,-2-2 5-15,0 2-5 16,10-4 2-16,3-4-2 16,6 0 0-16,7-2 0 15,1-3-1-15,0 2 1 16,6 1-1-16,10-1 1 0,-1-2 4 15,0 1 1 1,-3 1 9-16,-1 1 13 0,2 4-3 16,0 3-8-16,2 1 9 15,-1 7-10-15,0 4-10 16,-5 4 12-16,-1 2-12 16,-4 2 2-16,-4-3-6 15,0-5 2-15,-4-7 1 16,-16-5 17-16,-8-5 32 15,-5-5-4-15,-1-7-5 16,1-5-14-16,4 0-8 16,4-8-10-16,11-18-12 0,12-6-18 15,2-4-94 1,24 0-159-16,13-1-321 0</inkml:trace>
  <inkml:trace contextRef="#ctx0" brushRef="#br0" timeOffset="-133033.97">22179 4604 738 0,'0'0'81'16,"0"0"-72"-16,0 0 41 16,0 0 19-16,103-14-26 15,-48 6-12-15,7 0-31 16,-4-1-6-16,-3-3-78 15,-10 0-201-15,-12-5-189 16</inkml:trace>
  <inkml:trace contextRef="#ctx0" brushRef="#br0" timeOffset="-132816.22">22436 4299 808 0,'0'0'97'0,"0"0"-40"16,0 0-30-16,0 0 38 16,-30 84 14-16,27-35-32 15,3 7-23-15,0 6-11 0,5 6-5 16,9 0-7-16,0-2-1 16,1-5-10-16,0-7-37 15,3-7-66-15,3-14-368 16</inkml:trace>
  <inkml:trace contextRef="#ctx0" brushRef="#br0" timeOffset="-132515.92">22993 4330 912 0,'0'0'49'0,"0"0"-18"16,0 0 15-16,-99-5 5 15,66 29 4-15,3 10-14 16,7 11-20-16,6 13-7 16,11 6-8-16,6 9-2 15,0 0-2-15,18-6-1 16,9-6-1-16,6-13-5 15,3-11-46-15,5-12-42 16,-1-14-135-16,-2-11-159 16</inkml:trace>
  <inkml:trace contextRef="#ctx0" brushRef="#br0" timeOffset="-132211.34">22839 4045 688 0,'0'0'174'0,"0"0"-112"16,0 0 17-16,0 0 4 15,0 0-2-15,91-6-8 16,-24 6-36-16,3 0-29 15,0 0-1-15,-6 0-2 0,-12 0-3 16,-17 0-2-16,-15 0 0 16,-12 0-2-16,-8 0-4 15,0 0-2-15,0 6 2 16,0 1-19-16,-9 8-41 16,-12-4-94-16,-7-7-600 15</inkml:trace>
  <inkml:trace contextRef="#ctx0" brushRef="#br0" timeOffset="-114774.14">7037 6274 445 0,'0'0'74'0,"0"0"-44"15,0 0 57-15,0 0 42 16,0 0-6-16,0 0-52 15,0 0-25-15,0 0-15 16,-3-2-4-16,3 2-11 0,0 2-5 16,0 15-3-16,0 8 6 15,7 7 20-15,4 5-14 16,2 3-5-16,-1-1 0 16,1 0 4-16,-2-1-15 15,3-6 1-15,-1-7 5 16,-4-5-10-16,0-7 8 15,-5-6-7-15,2-7 3 16,-3 0-1-16,0 0 12 16,-1 0 19-16,-1 0 3 15,1 0-10-15,1-2 0 16,0-2-14-16,4-4-1 0,0 1-12 16,7-3 1-16,4 2-1 15,4-1-2-15,8-3 2 16,3 2 0-16,-2 2 0 15,5-1 0-15,-5 1 1 16,2 2 1-16,0 1-2 16,-2 1-5-16,2 1 5 15,0 1 3-15,0 1-3 16,1 1 0-16,3 0 0 16,-1 0-5-16,1 0 5 15,2 0 0-15,0 0-2 16,-2 0 0-16,-1 0 1 15,-3 0 0-15,-2 0-1 0,-1 1 0 16,0-1 2 0,0 2 0-16,-2-2-1 0,3 0 0 15,-2 0-1-15,5 0-2 16,2 0 4-16,4-5-3 16,0-2 3-16,1 3-1 15,0 0-2-15,-2-1 0 16,0-2-3-16,1 2 0 15,0 0 6-15,-2-3 3 16,-2 3-2-16,-2-3-2 16,-1 0-4-16,4 3 1 15,-3-2 0-15,1 2 4 0,-1 1-1 16,-1-1 1-16,0 2 0 16,1 1 1-1,6-2-2-15,2-1 2 0,7 0-1 16,5-5 5-16,4 2-4 15,7-2-1-15,6-1 0 16,3 4 4-16,5-1-5 16,-5 0 1-16,-3-1-3 15,-4 1 3-15,-1 2-2 16,-2-4 2-16,5 3 0 16,-1-4 1-16,5 0-4 15,5 0 4-15,1 0-1 16,1 2 3-16,-3-1-1 0,-3 0 0 15,-7 0-2 1,-3 1 2-16,-1-2-2 0,1 3 1 16,1 0 3-16,3-4-8 15,0 2 3-15,6-2 0 16,6 0 0-16,5-1-1 16,6 2 0-16,-2 2 2 15,-2-4 5-15,-9 6-5 16,-7-3 3-16,-10 4-1 15,-8 0-2-15,-4-4 0 16,1 1 5-16,6-3-2 16,12 1-3-16,7 2 0 0,7-3 0 15,0 3-6 1,-4 1 4-16,-4-1 2 16,-4-1 1-16,-1 1 1 0,-3-1-2 15,-5 0-1-15,1-1 1 16,4 0 0-16,1 1 0 15,6-2-1-15,3 3 1 16,6 3 4-16,3 1-4 16,3 2 0-16,0 2 0 15,-4-4 3-15,-8-1-3 16,-6-4-2-16,-6 1 1 16,-3-4 0-16,-1 3 0 15,-1 1 1-15,-3-1 1 16,2 3-1-16,3 0 6 15,6 1-4-15,3 1 1 0,2 1 12 16,-2 0-13-16,-8 0 1 16,-6-4-2-16,-8 1 3 15,-8 1-3-15,-2-2-2 16,-6 2 0-16,-1 0 1 16,-1 1 1-16,3-2 0 15,-3 2-2-15,1-3 2 16,0 3-2-16,-4-3-2 15,0 2 2-15,-4 0 1 16,-4 3 3-16,-7 1-2 16,-2-1-1-16,-7 3-3 15,0-2 3-15,-1 1 2 0,5 1-2 16,6-1 0-16,7-1-2 16,7-1 0-16,3 2-8 15,-2-3 9-15,-1 1-6 16,-3 3-3-16,-8 0 7 15,-1-2 0-15,-5 2 0 16,1 0 3-16,4-3 4 16,0 2-4-16,4-3 1 15,3-3-3-15,4 2 6 16,3-2-2-16,-1 2-2 16,-1-1-2-16,-4 3 1 15,-2 2 2-15,-9-1-1 16,-4 2 0-16,-3 0 0 15,-3 0 1-15,-1 0-1 16,1-2 0-16,-1 2-1 0,2 0 0 16,-1-2 1-16,1 2 3 15,0-1 0-15,-3-1 4 16,0 2-3-16,0 0 11 16,0 0-2-16,0 0-7 15,0 0 7-15,0 0-5 16,0 0 0-16,0 0 3 15,0-2 6-15,0 0 2 16,0-3 6-16,1-5 7 16,-1-2-31-16,2-5 6 0,-2-3-1 15,0-4 0 1,0-2 4-16,0-5-4 0,0-1 5 16,-2 3-10-16,-5 1 4 15,-1 4-2-15,0 6 3 16,0 4 8-16,2 3-7 15,2 3 4-15,-1 2-8 16,5-1 7-16,-2 3-8 16,2 0-1-16,0 2 5 15,-1 2-6-15,1-3 0 16,-2 3-2-16,2 0 0 16,0 0 2-16,0 0-2 15,0 0-4-15,0 0 3 16,0 0-9-16,0 0 1 15,-4 10 1-15,3 6 9 0,-2 3 1 16,1 2 1 0,1 0-1-16,1 1 0 0,0 1 0 15,0-3 1-15,0-3-1 16,0-4 0-16,0-3 0 16,0-1-4-16,0-5 1 15,0-2-3-15,0-1 1 16,0-1 5-16,0 0 2 15,0 0 6-15,0-6-1 16,0-11 5-16,-2-5-12 16,1-6-1-16,-2-5 1 15,0-3-2-15,0 4 2 0,-2 1 0 16,2 7 2-16,-1 4 0 16,3 6-2-16,-1 2-1 15,1 4-1 1,1 3 2-16,0 2 0 0,0 3-2 15,0 0 1-15,0 0-1 16,0 0-2-16,0 0-9 16,0 8 7-16,0 9 0 15,0 8 6-15,0 0 0 16,3 3 0-16,2-2 1 16,0 1-1-16,1-2-4 15,-2-2 4-15,-1-3 1 0,0-4 3 16,0-3-4-16,-1-3-2 15,-2-5 1-15,1-2-1 16,-1-3 2-16,0 0 3 16,0 0-2-16,0 0 0 15,0 0-1-15,0 0 2 16,0 0 9-16,0 0-10 16,0 0 4-16,0 0-2 15,0 0 1-15,0 0-6 16,0 0 2-16,0 0-39 15,0 0-77-15,0 0-78 16,-18 0-407-16</inkml:trace>
  <inkml:trace contextRef="#ctx0" brushRef="#br1" timeOffset="-105215.02">7047 6185 329 0,'0'0'113'0,"0"0"-84"15,0 0 65-15,0 0 13 16,0 0-22-16,0 0 6 16,0 0-11-16,-4-26-12 15,4 26-32-15,0 0-17 16,6 4 2-16,10 12 16 16,-1 7-9-16,1 4-10 0,-2 7-5 15,2 3 3-15,-1 4-5 16,3-1 4-16,-1-2 0 15,-1-1-5-15,1-4-3 16,-4-2 1-16,-4-8-2 16,-3-5 4-16,1-5 0 15,-2-3-8-15,-5-4 2 16,1-4 2-16,-1-2-1 16,0 0 2-16,3 0 9 15,-1 0 1-15,1 0-2 16,4 0-7-16,8-2 2 15,10-9-8-15,8 0 0 16,3-3 1-16,6 3-3 16,1 0 0-16,0-1 0 15,2 4 1-15,-3 1 0 0,-2 2 1 16,-3 1-4-16,-4 4 2 16,0-1 0-16,0-1 0 15,1 0 1-15,2-3-1 16,3 2 6-16,2-2-5 15,1 1-2-15,3 1 2 16,3 1-1-16,2-1 0 16,2-1 0-16,-4 3-4 15,-3 1 4-15,-6 0 0 16,-2-2-4-16,1 2 3 0,5-3 0 16,3-3 0-16,5 1 0 15,2-3 2-15,0 3-2 16,2 1 3-16,3 1-1 15,0 1-1-15,0 2 1 16,0-1-1-16,-1-1 0 16,3-1-1-16,-1-1 3 15,2-3-2-15,5 0 3 16,4 0-2-16,11 0-1 16,2 1 1-16,-2 2-2 15,-4 1 1-15,-5 1-1 16,-3-1-1-16,-2 0-1 15,0-1 2-15,0-1 1 16,3 0 0-16,6-2 1 16,2-2 0-16,2 1-1 0,-2 1 5 15,-5 2-4 1,-4 1 0-16,-1 1 0 0,1 3-2 16,1-3 2-1,-3 3-2-15,-2 0-2 0,-6-4 3 16,-1 0 0-16,0-3-1 15,2-2 1-15,4 0-3 16,0-3 1-16,5 2 2 16,-4 2 0-16,3-1 0 15,-3 2-1-15,-1 0 0 16,-1 2 1-16,-3-3 5 16,-4 2-5-16,-2-2-4 0,3 0 3 15,-2-1-2 1,3-2 2-16,-3 2-4 0,4 1-6 15,-3-1 9 1,-1-1 2-16,2-1 0 0,-1 2-2 16,1-3 2-16,-4 1-2 15,-3 2 4-15,-2 1-4 16,-2 0 0-16,2 2 0 16,0-1 2-16,1 2 0 15,1-2 2-15,4-2-2 16,6 0-2-16,3-1 2 15,2-1 0-15,-4 3 6 16,0 1-4-16,-1 2-2 0,1 1 0 16,-4 3 0-1,1-1-2-15,-3 1 2 0,-4 0 0 16,3-2-1 0,-6-1 0-16,-2 1-3 0,0-3 4 15,-1 1 4-15,1-1-4 16,2 1 0-16,-2-1 0 15,3 3 1-15,0-2-1 16,-1 2 0-16,4 1 1 16,0-1 3-16,-2 2-4 15,-3 0 1-15,-5-1-1 16,0 1 0-16,-3-6-4 16,1 4 4-16,-4-6 2 15,5 1-2-15,-3-1-3 16,-5 2 3-16,-2-1 1 0,-1 2-1 15,1 1 0-15,-1-2-1 16,3 2 1-16,-3-3 0 16,-2 4 4-16,2-1-4 15,1-2-4-15,2 3 2 16,1 0 2-16,-1 2 0 16,-6-1 0-16,-5 3 3 15,-4-2-3-15,-1 0-2 16,3 1 1-16,4-1 2 15,2-1 0-15,4-1 1 16,3-3-2-16,0 2 0 16,-5 1 0-16,-6 0 2 0,-3-1-2 15,-8 1-1-15,-4 0 1 16,0 1 3-16,-5-2-3 16,3 2-2-16,-1 0 0 15,1-2 2-15,-1 1 1 16,3-1 0-16,-1 1 3 15,-1 0-4-15,-2 1 0 16,0 0 5-16,-2 0-2 16,1 1-2-16,1-1 1 15,-1 0-2-15,3-1 1 16,0-1-1-16,1-2 0 16,0 2 2-16,1-2-2 0,3 0 0 15,-2-1-1 1,-2-4 1-16,-3 0 0 0,-3-2 0 15,0-6-3-15,0-4 3 16,-3-2 3-16,-8-5-1 16,1 1 4-16,0-1 4 15,2 3-7-15,1 3 5 16,1 3 0-16,1 2 1 16,2 3-6-16,0 1 0 15,2 5 7-15,1 0-1 16,-2 4-6-16,1 2 1 15,-1 0-1-15,2 3 0 16,0 1-2-16,0 1-1 16,-1 0 0-16,1 0 0 15,0 0-2-15,0 0 1 0,-2 0-17 16,-1 0-49-16,-4 5-103 16,-9 0-303-16</inkml:trace>
  <inkml:trace contextRef="#ctx0" brushRef="#br1" timeOffset="-99131.06">15654 3771 547 0,'0'0'91'0,"0"0"-72"16,0 0 86-16,0 0-12 15,0 0-40-15,0 0-16 16,0 0-2-16,-96 3-19 16,74 7 9-16,-5 4 8 15,2 4 2-15,1 0 18 16,3 3-19-16,2 2-9 15,1 2-3-15,4 0-6 16,2 0 3-16,5 0 1 16,5-2-9-16,2 1-7 15,5-2 4-15,13 1-3 16,4-2 7-16,5-2-3 0,1-2 5 16,5-1-13-1,3-3 3-15,3-2-2 0,3-3 2 16,1-1 0-16,-4-1-2 15,-7-2-2-15,-2-1 0 16,-6-2 0-16,-3 0-3 16,-6-1 3-16,-6 0 5 15,-3 0-4-15,-6 0 3 16,0 0 3-16,0 0 21 16,0 0-3-16,0 0-14 15,0 0-1-15,0 0-2 16,0 0-8-16,0 0-2 0,0 0 2 15,0 0 0 1,0 0-12-16,0 2-11 0,1 3-54 16,-1-5-147-16,0 0-347 15</inkml:trace>
  <inkml:trace contextRef="#ctx0" brushRef="#br1" timeOffset="-89310.95">9567 9144 617 0,'0'0'113'16,"0"0"-102"-16,0 0 16 15,0 0 82-15,0 0-48 16,0 0-22-16,0 0-15 16,0 0-19-16,13 27 44 0,8 5-9 15,3 9 2 1,1 8-16-16,0 5-9 0,1 2 6 15,-4 1-3-15,2-2-12 16,0-2 0-16,1 0-4 16,0-9-1-16,0-2-2 15,-2-11 3-15,0-9-3 16,-7-5-1-16,-4-8 0 16,-6-4 6-16,-3-2-6 15,2-3 0-15,5 0 0 16,8 0 2-16,16-8 8 15,12-6 0-15,11-1-10 16,9 3 5-16,5-1-5 16,5 2 5-16,4 1-5 15,0 0-6-15,3-1 5 0,5 0-4 16,-2-3-2 0,6 2 1-16,15-5 5 0,14-1 1 15,14 0 0-15,9 1 1 16,-1 4 4-16,-4 0-5 15,0 2 0-15,-1-2 0 16,-3 0 0-16,2-1 0 16,-3-6 0-16,-1 1-3 15,4-3-4-15,1 3 5 16,-1-1-3-16,-3 2 4 16,0 2-5-16,-9 0 0 15,-5 1 4-15,-10 0 2 0,-4-1-1 16,0-4-5-1,-2-2 6-15,-4-2 2 0,0-2-2 16,-2 1-9 0,-7 4 8-16,-3 1-13 0,-4 5 13 15,-2 1 2-15,-6 1-3 16,-9-1 3-16,-9 3-2 16,-10-2 1-16,-3 0-2 15,-8 0-1-15,-1 1 2 16,-1-1-3-16,-4 3 3 15,-3 2-2-15,-4 0 1 16,-8 3 2-16,-1 2 1 16,0-1-1-16,2-1-1 0,3 1 0 15,4-1 0 1,2-3 0-16,7 1 2 16,1-3-2-16,0 2 0 15,-6 2-3-15,-10 1-4 0,-4 2 5 16,-8 1 1-16,-5 1 2 15,-1 1 2-15,0-1 1 16,0 0-3-16,0-1 0 16,0 0 8-16,0 0 2 15,2-1 3-15,-1-2-5 16,-1 0-1-16,2 0 10 16,-2-2-4-16,0-1-5 15,0-1 9-15,0 0-4 16,0-3-7-16,-2 0 5 0,-2-3 3 15,2-4 0-15,1-3 15 16,1-7-11-16,0-4 4 16,0-9-13-16,0-5 1 15,0-3-5-15,0 2 3 16,0-2-6-16,0 5 8 16,0 6-4-16,-3 3-2 15,0 7-1-15,1 0 4 16,2 3-1-16,0 2-5 15,0 0 6-15,0 6-3 16,0 1-2-16,0 5-2 16,0 6 9-16,0 3-8 15,0 1 3-15,0 2-4 0,0 0-3 16,0 0-1-16,0 0-2 16,0 0-9-16,-2 0-31 15,-1 8-53-15,-4 3-76 16,0-7-443-16</inkml:trace>
  <inkml:trace contextRef="#ctx0" brushRef="#br1" timeOffset="-74294.61">12695 9207 391 0,'0'0'154'0,"0"0"-123"15,0 0 26-15,0 0 43 16,0 0-21-16,0 0-5 16,0 0-45-16,0 0-24 15,3 86 51-15,-6-35-13 16,-20 4-24-16,-7 1 0 16,-8-2-9-16,-7-2-5 15,-1-8-5-15,4-6-1 16,7-10-56-16,13-12-181 15,13-16-12-15</inkml:trace>
  <inkml:trace contextRef="#ctx0" brushRef="#br1" timeOffset="-74125.01">12532 9356 888 0,'0'0'68'0,"0"0"-57"0,0 0 0 15,92 89 49-15,-45-45-21 16,12 2-23-16,10 2-16 16,7-4-14-16,6 2-140 15,-6-12-478-15</inkml:trace>
  <inkml:trace contextRef="#ctx0" brushRef="#br1" timeOffset="-73450.26">12536 5813 641 0,'0'0'59'0,"0"0"-53"16,0 0 32-16,-42 114 35 15,28-54 9-15,0 3-37 16,2-3-28-16,5-2-9 16,-4-5-8-16,-3-8-16 0,-3-15-135 15,-2-16-111-15</inkml:trace>
  <inkml:trace contextRef="#ctx0" brushRef="#br1" timeOffset="-73261.88">12320 5816 744 0,'0'0'1'16,"0"0"49"-16,55 75-50 15,-1-30 65-15,22 9-3 0,15 2-36 16,21 4-26-16,-2-4-163 16,-2-5-398-16</inkml:trace>
  <inkml:trace contextRef="#ctx0" brushRef="#br1" timeOffset="-72018.33">17502 8935 640 0,'0'0'89'0,"0"0"-38"16,0 0-13-16,0 0 7 16,0 0 57-16,112-18-13 15,-33 16-23-15,15 1-34 16,6-2 0-16,-2 0-25 0,-1 1 0 16,-9 2-4-1,-10 0-1-15,-11 0-2 0,-12 0-2 16,-8 0 2-16,-5 7-20 15,-1 2-35-15,0 4-54 16,-6-1-210-16,-9 0-222 16</inkml:trace>
  <inkml:trace contextRef="#ctx0" brushRef="#br1" timeOffset="-71703.39">17730 9484 863 0,'0'0'36'0,"0"0"-24"16,0 0 1-16,107-17 91 15,-21 0-35-15,24 0-26 16,9-2-25-16,-1 4-9 15,-12-1-4-15,-15 6-4 16,-20 5-1-16,-20 1 4 16,-15 3-4-16,-20-1-4 15,-11 2-6-15,-5 0-45 16,0 0-23-16,-3 6 3 16,-8-1-196-16,-2-5-245 0</inkml:trace>
  <inkml:trace contextRef="#ctx0" brushRef="#br1" timeOffset="-69585.44">21525 8257 308 0,'0'0'86'15,"0"0"-77"-15,0 0 17 16,0 0 44-16,0 0 5 16,0 0 7-16,0 0-44 15,0 0-4-15,0 0-13 16,0 0 8-16,0 0-3 16,0 0-2-16,0 0 8 15,0 0 9-15,0 0 4 16,0 0 1-16,0 0-7 15,0 0-6-15,-2 0-10 16,2 0-9-16,-1 0 5 0,1 0-11 16,0 0 1-16,0 0-2 15,0 0-1-15,0 0-5 16,0 0 2-16,0 0 0 16,0 0 4-16,0 0-2 15,0 0-4-15,0 0 2 16,0 0 5-16,0 0-8 15,0 0 1-15,0 0 2 16,0 0 0-16,0 0 0 16,0 0-2-16,0 0 2 15,0 0-3-15,0 0 4 16,0 0-4-16,0 0 0 0,0 0-2 16,0 0 0-1,0 0 2-15,0 0 4 0,0 0-1 16,0 0-3-16,0 0 4 15,0 0-1-15,0 0 2 16,0 0-5-16,16 0 0 16,18-4 3-16,24 1 16 15,23-1-9-15,23-2 8 16,12 2-12-16,0-1-5 16,-6 0 0-16,-14 2 0 15,-16-2-2-15,-16 0-2 16,-12 2 3-16,-14 0 4 15,-15 0-4-15,-11 2 0 16,-9-3 1-16,-3 4 2 16,0-2 6-16,0 1 14 0,0 1-16 15,0-2-7 1,0 2-1-16,0 0-15 0,0 0-45 16,0 0-55-16,2-3-260 15</inkml:trace>
  <inkml:trace contextRef="#ctx0" brushRef="#br1" timeOffset="-69126.38">22560 7606 302 0,'0'0'187'0,"0"0"-123"16,0 0 11-16,0 0 13 15,0 0-1-15,0 0-12 16,7 5-19-16,7 29 18 15,-2 12-28-15,-2 17-11 16,-6 12 4-16,1 19-13 0,-1 15 6 16,1 12 6-16,-2 9-16 15,-1-1-9-15,-2-3-10 16,0-4 4-16,0-8 17 16,-5-8-4-16,-1-8-7 15,3-8-11-15,0-10-2 16,3-13 0-16,0-14-2 15,0-11-5-15,1-18-20 16,7-9-34-16,1-15-59 16,4-15-144-16,-1-31-572 15</inkml:trace>
  <inkml:trace contextRef="#ctx0" brushRef="#br1" timeOffset="-68363.47">22783 7483 449 0,'0'0'38'16,"111"0"-25"-16,-23 0 69 16,18 4 30-16,7 9-31 0,5 7-26 15,1 5-7 1,-8 6-23-16,-10 6-9 0,-8 7-1 15,-14 3-15-15,-12 9 5 16,-11 5-3-16,-8 13-1 16,-5 14 5-16,-10 10 1 15,-6 8-4-15,-10 7-1 16,-4-2 0-16,-6-1 8 16,-5 1 3-16,-2-8-8 15,0-5 12-15,-18-6-7 16,-9-7 12-16,-11-8-8 15,-7-10-2-15,-11-8-11 16,-6-11 3-16,-9-12 1 16,-7-9-2-16,-10-12 4 0,-8-4 28 15,-11-8-8-15,-8-3-16 16,-2 0 11-16,6-19 1 16,11-4 4-16,15-6-1 15,15-6-23-15,10-2-2 16,12 1-1-16,17 7 0 15,14 8-3-15,9 8-3 16,6 4-36-16,2 3-12 16,0 0-51-16,9-4-180 15,14-5-480-15</inkml:trace>
  <inkml:trace contextRef="#ctx0" brushRef="#br1" timeOffset="-67945.64">24427 8229 663 0,'0'0'286'0,"0"0"-282"16,-118-6 5-16,69 26 7 16,-6 11 24-16,1 17-4 0,5 11-4 15,13 5-3-15,12 5-2 16,17-6-25-16,7-5-2 16,15-12-4-16,26-9-7 15,15-14 10-15,11-8-7 16,0-14-14-16,-4-1-13 15,-8-17 16-15,-10-12 19 16,-12-14 8-16,-10-12-3 16,-9-8 4-16,-13-4-9 15,-1 6 0-15,-9 17 5 16,-10 13-5-16,-4 16 0 16,3 6-20-16,3 9-11 0,7 0-113 15,10 0-176 1</inkml:trace>
  <inkml:trace contextRef="#ctx0" brushRef="#br1" timeOffset="-67614.76">24745 8352 759 0,'0'0'170'0,"0"0"-143"16,0 0-18-16,0 0 59 0,142 16 30 16,-28-1-33-16,28 4-53 15,15 1 4-15,16-1-14 16,12 1 3-16,7 1-3 16,2-2-2-16,-12-2-1 15,-24-2-3-15,-24-3-5 16,-29-1 9-16,-26 0 7 15,-31-4-7-15,-25-4 0 16,-15-1-1-16,-8-2-32 16,-8 0 17-16,-20 0 0 15,-15 0-98-15,-15 0-265 16</inkml:trace>
  <inkml:trace contextRef="#ctx0" brushRef="#br1" timeOffset="-65796.23">20042 9559 649 0,'0'0'67'16,"0"0"-14"-16,0 0 46 15,0 0-42-15,0 0-41 16,0 0 19-16,9 102 35 16,7-44-43-16,4 8-4 0,-2 3 3 15,-2 2-13-15,-5 1 0 16,-4 0-4-16,-7-4-6 16,0-3-2-16,0-4-2 15,-3-3-10-15,-3-7-35 16,3-8-48-16,3-11-204 15,0-15-92-15</inkml:trace>
  <inkml:trace contextRef="#ctx0" brushRef="#br1" timeOffset="-65081.65">20157 9535 94 0,'0'0'486'0,"0"0"-466"15,0 0-20-15,109-34 30 16,-50 27 66-16,11 2-25 16,8 5-22-16,9 0 1 15,2 0-24-15,-1 6-16 16,-4 13 2-16,-11 2-9 16,-9 9 1-16,-6 7-2 15,-9 4 1-15,-5 7 4 16,-9 4 0-16,-9 1 0 0,-7 3-3 15,-11 4 6-15,-8 3 0 16,0 0 10-16,-5 0-4 16,-13 2-9-16,-7 1-3 15,-5-1 3-15,-5-1-7 16,-8-6-8-16,-3-5 8 16,-9-10-1-16,-8-5-1 15,-8-6 2-15,-12-6 10 16,-3-5 7-16,-2-8 17 15,0-4-6-15,5-9 0 0,3 0-1 16,11-6-16 0,15-14-3-16,14-1-3 0,14-4-5 15,16-1-18 1,7 2-65-16,3 2-12 0,1 4-143 16,11 0-434-16</inkml:trace>
  <inkml:trace contextRef="#ctx0" brushRef="#br1" timeOffset="-64596.17">20240 9900 553 0,'0'0'52'0,"0"0"-49"0,0 0 20 16,-102 0 11-16,33 0 4 16,-19 0-12-16,-15 0 13 15,-10 0 10-15,-4 0 3 16,7 0 8-16,10 0-22 15,21 0-7-15,21 0-9 16,22 0-12-16,18 0-2 16,12 0-8-16,6 0-1 15,0 3-31-15,4 4-97 16,14 2 45-16,8-1-110 0,5 1-260 16</inkml:trace>
  <inkml:trace contextRef="#ctx0" brushRef="#br1" timeOffset="-64275.22">20084 10268 159 0,'0'0'392'0,"0"0"-377"16,-120 10 70-16,58-6 69 16,-13 4-54-16,-4-4-37 0,-9 3-23 15,0-3 12-15,0-4 1 16,6 0-16-16,12 0-10 16,12 0-11-16,13 0 7 15,15 0-12-15,15-3-9 16,11 3-1-16,2 0-2 15,2 0-22-15,0 0-57 16,0 0-128-16,2 0-228 16</inkml:trace>
  <inkml:trace contextRef="#ctx0" brushRef="#br1" timeOffset="-63695.42">18115 10074 575 0,'0'0'328'16,"0"0"-309"-16,0 0 54 16,0 0-8-16,0 0-1 15,0-109-31-15,0 63-15 16,10-1-6-16,2-7-7 16,5-4 1-16,-1-9-3 15,0-2-6-15,-1 6-1 0,-6 8-7 16,-1 16 11-16,-1 15 0 15,-4 9 0-15,1 15-4 16,1 8-5-16,3 25 0 16,2 13 9-16,6 15 6 15,4 9-5-15,-4 7-1 16,2 1 0-16,-4-3-1 16,-1-6-27-16,0-10-65 15,0-7-125-15,-2-15-145 16</inkml:trace>
  <inkml:trace contextRef="#ctx0" brushRef="#br1" timeOffset="-63502.05">18063 9878 525 0,'0'0'153'16,"0"0"-109"-16,0 0 20 15,0 0 22-15,0 0-49 16,0 0-12-16,-6-27-21 15,48 28 40-15,16 2-8 16,6-3-36-16,2 0 0 16,-4 0-83-16,-7 0-240 15,-9-8-146-15</inkml:trace>
  <inkml:trace contextRef="#ctx0" brushRef="#br1" timeOffset="-63127.06">18067 10251 474 0,'0'0'126'0,"0"0"-107"0,0 0 65 16,0 0 42-16,0 0-33 16,-39 77-19-16,39-39-17 15,0 6-7-15,5 3-16 16,5 4-15-16,4-1-6 15,-5-2-9-15,0-3-4 16,-4-4-9-16,0-3-50 16,-2-7-66-16,-2-9-192 15,1-12-65-15</inkml:trace>
  <inkml:trace contextRef="#ctx0" brushRef="#br1" timeOffset="-62637.58">18103 10363 487 0,'0'0'411'0,"0"0"-387"16,0 0 28-16,0 0 25 15,0 0-22-15,0 0-24 16,2-66-26-16,38 61 3 16,8 4-8-16,4 1-3 15,-5 0-25-15,-8 11-13 16,-12 9 9-16,-15 5 10 15,-12 6 4-15,0 4 14 16,-15-1-2-16,-9-5 6 16,-1-2 2-16,1-6 1 15,6-3 2-15,5-2-3 16,7-6 3-16,6-2 1 0,0 1-6 16,0-2 1-16,9 1 2 15,11 1 0-15,7 0 4 16,3-1 1-16,6 1-8 15,0 3 6-15,0-2-5 16,-2 4-1-16,-7 4 3 16,-6 3 0-16,-7 6 4 15,-9 4 12-15,-5 3 10 16,-5 0-7-16,-18-1 1 16,-7-1 13-16,-8-5-13 0,-2 0-9 15,-2-10-4 1,-1-4 3-16,6-9-10 0,4-4-3 15,11-12-11-15,17-25-56 16,7-17-138-16,36-18-667 16</inkml:trace>
  <inkml:trace contextRef="#ctx0" brushRef="#br1" timeOffset="-61764.86">21396 9894 792 0,'0'0'75'15,"0"0"-69"-15,0 0 46 0,0 0-3 16,0 0-9 0,0 0-7-16,-89 36 3 0,67-10-5 15,-4 8-9-15,5 7-3 16,3-4-1-16,6 2-10 15,7-2-2-15,5-7-6 16,0-5-1-16,22-6-15 16,12-8 11-16,9-9 3 15,2-2-8-15,1-7-9 16,-7-12-7-16,-9-4 26 16,-9-7 14-16,-9-4-10 15,-11 0 1-15,-1-2 3 16,-1 9 5-16,-16 6-13 15,-5 10 0-15,-5 7-1 16,0 4-33-16,4 0-64 16,7 0-228-16</inkml:trace>
  <inkml:trace contextRef="#ctx0" brushRef="#br1" timeOffset="-60653.16">21614 10040 436 0,'0'0'158'16,"0"0"-137"-16,0 0 95 16,0 0 8-16,0 0-42 15,0 0-29-15,-22-7-49 16,30 7 22-16,17 7 5 16,10 1 14-16,6-2-26 15,5-3-10-15,3-3-4 16,3 0 0-16,1 0 0 15,-3 0-1-15,-5 0-4 16,-11-3-6-16,-10 0 5 16,-9 2 1-16,-9-1 0 0,-3 1 1 15,-3 1 1-15,0 0 4 16,0 0 1-16,0-2 9 16,2 0-3-16,1-1-2 15,-1 0-11-15,1-3 0 16,0-1 6-16,-3-1-6 15,0-2-5-15,0-2 5 16,-1-4 6-16,-12-1 4 16,-3-3-6-16,-1-4 0 15,-3-4-2-15,-1-5 3 16,-2-8-4-16,-3-7 1 16,3-5-2-16,0-4 4 0,2 2-2 15,2 4 1 1,5 8-1-16,0 7 12 0,1 7-9 15,3 5-1-15,0 4 11 16,2-1-8-16,1 3-3 16,-1-1-3-16,1 0 1 15,-2-3-1-15,1-4 8 16,1-4-9-16,0-1 0 16,2-3 3-16,-1 0 3 15,3 2-6-15,0 4 0 16,0 8 1-16,1 6 2 15,1 2-1-15,-1 5 0 0,2-1 0 16,-2 1-1 0,0 0 5-16,1-1-5 15,-1 0 0-15,2 0 0 0,0 0-1 16,0 0 0-16,0 2-1 16,0 3 1-16,0-2 2 15,0 1 0-15,2 1-1 16,12 1-1-16,12-1 0 15,13 3 2-15,16 0-3 16,13 0 2-16,11 0 1 16,1 0-2-16,0 0 0 15,-7 0-7-15,-4 0 3 16,-12 0-8-16,-8 0 12 0,-12-4-2 16,-10 1 1-16,-6 2 2 15,-3 0-1-15,-1-2 1 16,6 2-1-16,4 0 0 15,1 1-2-15,0 0 1 16,-4 0 0-16,-4 0-2 16,-8 0-4-16,-5 0 6 15,-6 0-1-15,-1 0-3 16,0 0 0-16,0 0 2 16,0 0 0-16,0 0 3 15,0 0 0-15,0 0 1 16,0 0-1-16,0 0-1 15,0 0-20-15,0 0-33 16,0 0-106-16,0-3-523 0</inkml:trace>
  <inkml:trace contextRef="#ctx0" brushRef="#br1" timeOffset="-59862.6">20968 7253 531 0,'0'0'96'0,"0"0"30"16,0 0 3-16,0 0-46 15,0 0-21-15,0 0-10 16,-15-21 1-16,-1 25-31 16,-16 16 4-16,-15 9 1 15,-14 10 4-15,-8 4-5 16,2 7 2-16,7 6-10 16,13 2-6-16,12 3 3 15,16 1-5-15,16-1-10 16,3-4 1-16,27-8-1 15,19-6 4-15,13-8-2 16,13-11-2-16,12-4-3 16,5-7-14-16,5-5-64 15,-1-8-103-15,-14 0-396 0</inkml:trace>
  <inkml:trace contextRef="#ctx0" brushRef="#br1" timeOffset="-56498.32">20697 5211 691 0,'0'0'16'16,"0"0"-1"-16,0 0-15 16,0 0 74-16,117 5 31 15,-19-5-3-15,46 0-26 16,49 0-27-16,39 0-14 15,25 0-19-15,2 0-11 16,-7 0 1-16,-14 0-6 16,-21 0-5-16,-15 0 5 15,-13 0 3-15,-17 0 7 16,-16 0-10-16,-20 0 0 16,-26-3 3-16,-25-11 1 15,-26 0-4-15,-24 3 3 0,-18 3-1 16,-12 2 13-16,-5 3 1 15,0 0-16-15,0 2-10 16,-8 1 3-16,-6 0-42 16,-3 0-133-16,-1-8-389 15</inkml:trace>
  <inkml:trace contextRef="#ctx0" brushRef="#br1" timeOffset="-51026.41">22055 10179 443 0,'0'0'9'0,"0"0"24"15,0 0 42-15,0 0 39 16,0 0-2-16,0 0-33 0,0 0-46 16,0 0-19-1,9-13-6-15,-9 13-2 0,0 0 0 16,0 0-3-16,0 0 1 15,0 0 1-15,0 0 0 16,0 0-3-16,2 0 0 16,-2 0 0-16,0 0-1 15,0-1 0-15,0 1 7 16,0 0-8-16,0 0-5 16,0 0 1-16,0 0-2 15,0 0 3-15,0 0-2 16,0 0 1-16,0 0 4 15,0 3 6-15,-2 2-4 16,2-2 0-16,0-1-3 16,0-1 1-16,0-1-17 0,0 2 17 15,0-2-18-15,0 0 17 16,4 0 0-16,-1 0 1 16,-2-5 10-16,1 0-10 15,-2-1-4-15,0 3-7 16,0 3-5-16,0-1 6 15,-5 1 9-15,2 0 2 16,0 0 3-16,0 0-2 16,3 0-2-16,0 0-2 15,0 0 2-15,0 0-14 0,0 3-10 16,11-1 14 0,3 0-6-16,0-2-8 0,-2 0 15 15,-3 0-8-15,-8 0 17 16,-1 0 10-16,0 0-7 15,0 0-1-15,-3-3 2 16,-7 0-1-16,2 3 6 16,4-1-6-16,2 1-1 15,2 0 2-15,0-1-4 16,0 1-8-16,2 0 7 16,4 0 1-16,3 0 4 15,-2 0-4-15,-4 0-2 16,-3 0-7-16,0 0-1 15,0 0-13-15,0 0-39 16,0 0-54-16,0 1-190 0</inkml:trace>
  <inkml:trace contextRef="#ctx0" brushRef="#br1" timeOffset="-49196.95">22275 11126 156 0,'0'0'285'0,"0"0"-205"15,0 0-2-15,0 0 59 16,0 0 5-16,0 0 0 15,0 0-7-15,-2 6-40 16,16-45-78-16,4-4 7 16,0-10-4-16,4-11-4 15,3-9-7-15,4-11-4 16,2-5-4-16,0 3-1 16,-2 9 3-16,-4 14-2 15,-7 16 1-15,-2 17-3 16,-7 13 1-16,-4 10 0 0,-2 7 0 15,0 3-4-15,4 25-8 16,2 17 10-16,5 17 2 16,-1 15 1-16,-2 8 0 15,-8 6-1-15,-3-3-1 16,0-2-10-16,-2-12-32 16,-1-8-38-16,3-12-46 15,0-13-165-15,3-16-345 16</inkml:trace>
  <inkml:trace contextRef="#ctx0" brushRef="#br1" timeOffset="-49009.29">22381 10892 624 0,'0'0'169'0,"0"0"-102"16,0 0-32-16,0 0 37 15,103-7-19-15,-51 7-34 16,6-2-19-16,0-1-36 16,-6 0-206-16,-8-6-251 15</inkml:trace>
  <inkml:trace contextRef="#ctx0" brushRef="#br1" timeOffset="-48304.04">22993 10839 792 0,'0'0'193'16,"0"0"-159"-16,0 0-6 16,0 0 21-16,0 0 47 15,0 0-60-15,-22 52-27 16,22-46-7-16,0-1-2 15,0-2-2-15,0-2 0 16,0-1 2-16,0 0 7 16,0 0 11-16,0-9-2 0,2-6-10 15,-2 0-2-15,0 1-2 16,0 4 1-16,0 3-1 16,0 4-2-16,0 2 0 15,0-1-9-15,0-1-38 16,0-2-87-16,17 0-405 15</inkml:trace>
  <inkml:trace contextRef="#ctx0" brushRef="#br1" timeOffset="-48047.73">23266 10576 825 0,'0'0'116'0,"0"0"-79"16,0 0 4-16,0 0-17 16,0 0 69-16,-5 101-34 15,5-46-33-15,0 2-8 16,0-2-13-16,-5-5 3 16,-2-4-8-16,-2-4 0 15,2-6-41-15,4-7-68 16,3-9-152-16,0-11-224 15</inkml:trace>
  <inkml:trace contextRef="#ctx0" brushRef="#br1" timeOffset="-47580.87">23322 10587 475 0,'0'0'403'16,"0"0"-339"-16,0 0 42 15,0 0-53-15,0 0-28 16,0 0-15-16,58-36 4 16,-20 41-13-16,-1 11-1 15,-8 4-11-15,-7 2-13 16,-8 3-15-16,-11 3-2 0,-3-2 6 16,-3 2 24-1,-14-5-2-15,-3 0 7 0,-1-4 6 16,5-2-1-16,4-4 4 15,6-3-3-15,3-2 0 16,3 0-4-16,0-1-15 16,4 0 19-16,8 2 0 15,5 3 24-15,-1 2-2 16,0 3-9-16,3 1 16 16,0 4-6-16,0 2-7 15,-4 2-9-15,-3 3-5 16,-8 0 0-16,-4-1 3 15,0-2-1-15,-17-1 0 16,-7-7 0-16,-6-3-3 16,-3-7 7-16,-3-5-8 15,-7-3 6-15,-8-7-12 0,-5-21-5 16,-4-9-40-16,5-13-113 16,8-12-158-16</inkml:trace>
  <inkml:trace contextRef="#ctx0" brushRef="#br1" timeOffset="-47110.57">22379 10122 54 0,'0'0'134'16,"0"0"26"-16,0 0-1 15,0 0-24-15,0 0-46 16,0 0 53-16,51 3 1 15,1 2-73-15,18 0-4 16,20 2-20-16,16-3-29 0,10 1-3 16,2 1-3-1,0 3-10-15,-8 1 0 0,-10-1-1 16,-11 1 0-16,-14-2-3 16,-12 1 3-16,-13-2 1 15,-14-2 1-15,-13 0-2 16,-14-3 1-16,-6-1 6 15,-3-1 4-15,0 0 6 16,0 0-7-16,0 1-10 16,0 3-8-16,0 5-74 15,0-4-79-15,0-3-572 16</inkml:trace>
  <inkml:trace contextRef="#ctx0" brushRef="#br1" timeOffset="-42509.49">25334 10181 815 0,'0'0'97'0,"0"0"-70"15,0 0 11-15,0 0 44 16,0 0-8-16,139-3-34 16,-54-1-17-16,12-1-18 15,3 4-2-15,0-1 2 16,-14 1-3-16,-14-2-2 15,-16 1-3-15,-15-4 1 16,-11-1-21-16,-13 0-91 0,-8-6-226 16,-9-4-94-1</inkml:trace>
  <inkml:trace contextRef="#ctx0" brushRef="#br1" timeOffset="-42229.87">25898 9961 783 0,'0'0'29'16,"0"0"-15"-16,0 0 45 16,0 0 18-16,0 0-72 15,0 0 31-15,113 3-13 16,-42 5-11-16,6 1-11 16,-2 4 6-16,-11 0-6 15,-15 4-1-15,-16 6-2 0,-17 1 2 16,-16 3-5-1,-7 5 5-15,-31 4 5 0,-12 4 0 16,-10 5-2-16,-4 1-3 16,1 4-5-16,5 0-46 15,13-3-157-15,14-10-222 16</inkml:trace>
  <inkml:trace contextRef="#ctx0" brushRef="#br1" timeOffset="-41244.61">26946 10484 929 0,'0'0'48'0,"0"0"11"16,0 0 30-16,0 0-29 15,3-107 5-15,10 58-41 16,6-7-8-16,0-9-9 15,7-10-5-15,2-10-2 16,2-6-2-16,3-4-6 0,1 8-2 16,-3 12 4-1,-2 16 4-15,-4 14 2 16,-7 18-2-16,-8 13 4 0,-5 9-2 16,-5 5 1-16,1 12-1 15,2 28-9-15,4 19 9 16,1 17 5-16,3 9-3 15,-3 2-2-15,-3 2 0 16,-5-9 0-16,0-5-28 16,0-8-52-16,0-14-68 15,0-11-210-15,-3-17-256 16</inkml:trace>
  <inkml:trace contextRef="#ctx0" brushRef="#br1" timeOffset="-41056.44">27088 9956 723 0,'0'0'148'0,"0"0"-124"15,0 0 71-15,0 0-43 16,0 0-46-16,0 0-6 16,84-15 0-16,-17 15-11 15,9 0-241-15,-3 0-203 16</inkml:trace>
  <inkml:trace contextRef="#ctx0" brushRef="#br1" timeOffset="-40861.21">27743 9934 1048 0,'0'0'109'0,"0"0"-96"16,0 0-8-16,0 0 28 16,0 0-31-16,0 0-2 15,-48-44-47-15,77 42-100 16,5-3-271-16</inkml:trace>
  <inkml:trace contextRef="#ctx0" brushRef="#br1" timeOffset="-40606.32">28137 9674 1007 0,'0'0'125'0,"0"0"-125"16,0 0-8-16,0 0 8 15,-26 78 37-15,26-24-2 16,0 6-6-16,7 4-17 16,-1 0-6-16,-1-2-2 0,-2-5-4 15,0-8-55-15,0-6-81 16,2-16-270-16</inkml:trace>
  <inkml:trace contextRef="#ctx0" brushRef="#br1" timeOffset="-40114.25">28179 9561 748 0,'0'0'188'0,"0"0"-175"15,0 0-3-15,0 0-8 16,0 0 9-16,0 0 37 0,134-4-22 15,-72 25-26-15,-8 3-1 16,-14 3-14-16,-13-2-12 16,-15 3 7-16,-12-1-13 15,0-1 12-15,-22 2 21 16,-6-2 0-16,-1 0 3 16,1-6 2-16,4-1-4 15,6-2 7-15,8-2-6 16,5-1-1-16,5 0 13 15,0 2-9-15,11-2-1 16,8 2 19-16,2-3 0 0,3 4-9 16,0 4-3-16,-2-1 5 15,-2 6-12 1,-4 3 1-16,-7 0 0 16,-6 3-1-16,-3 0-1 0,-3-1 14 15,-19-2-5-15,-13-3 11 16,-5-3-10-16,-12-6 9 15,-9-8-15-15,-7-7-4 16,-5-2-6-16,2-15-10 16,4-18-34-16,7-9-29 15,13-15-159-15,12-11-282 16</inkml:trace>
  <inkml:trace contextRef="#ctx0" brushRef="#br1" timeOffset="-39661.15">27049 9140 518 0,'0'0'111'0,"0"0"-41"0,0 0 31 16,0 0-43-16,0 0-15 16,93-9 63-16,7 7-32 15,28 1-28-15,19 1-27 16,10 0-10-16,0 0-7 15,-3 0 4-15,-5 0 2 16,-16 1-7-16,-17-1 0 16,-22 0 1-16,-28 0 3 15,-25 0 0-15,-21 0 14 16,-13 0 12-16,-7 0 19 16,0 0-1-16,0 0-18 15,0 0-22-15,0 0-9 16,0 0-3-16,0 0-32 0,0 0-59 15,3 0-76-15,1 0-343 16</inkml:trace>
  <inkml:trace contextRef="#ctx0" brushRef="#br1" timeOffset="-38103.43">29401 10118 562 0,'0'0'344'0,"0"0"-291"15,0 0 36-15,0 0 6 16,0 0-37-16,0 0-13 15,-69-20-13-15,60 20-18 16,3 8-9-16,3 1-3 16,3 2-2-16,0-2-2 15,0-2-2-15,10-3-16 16,14-4 6-16,1 0-5 0,3 0-9 16,-8-6 18-16,-7-7 10 15,-8-2 5-15,-5-1-1 16,0 1 2-16,-5 2-4 15,-9 2 15-15,-3 7 1 16,-2 1-11-16,1 3-1 16,6 0-3-16,1 4-2 15,4 10-1-15,4 4 1 16,3-3-2-16,0-1-2 16,5 0-5-16,15-8-3 0,3-1-7 15,2-5 6-15,-4 0 4 16,-5-1 8-1,-3-13 1-15,-6-4 3 0,-7 0 11 16,0-3-2-16,0 3-5 16,-2-1-1-16,-6 5-7 15,1 3-3-15,4 4-24 16,3 2-83-16,0-2-283 16</inkml:trace>
  <inkml:trace contextRef="#ctx0" brushRef="#br1" timeOffset="-37298.99">30386 9634 285 0,'0'0'155'0,"0"0"-50"16,0 0 58-16,0 0 19 16,0 0-52-16,0 0-34 0,6-22-42 15,-6 20-13-15,-1 2-6 16,-10-3-13-16,-5 3-11 16,-2 0-9-16,-6 0 8 15,-1 8-1-15,-4 9 7 16,1 5-5-16,-2 9-3 15,2 3-1-15,0 7 7 16,1 0-2-16,4 2-5 16,4 3-1-16,5-2-6 15,7-1 0-15,7-3 0 16,10 0 1-16,28-2 3 16,18-7-4-16,15-8 0 0,7-6-1 15,0-7-11-15,-3-5-6 16,-11-5 8-16,-9 0-4 15,-10 0 11-15,-11 0 3 16,-12 0 0-16,-9-2 4 16,-12 2 6-16,-1-1 23 15,0 1-5-15,0 0-12 16,0-2-10-16,0 2-6 16,0 0 0-16,0 0-11 15,0 0-15-15,0-5-25 16,0-1-47-16,0-5-173 15,0-6-458-15</inkml:trace>
  <inkml:trace contextRef="#ctx0" brushRef="#br1" timeOffset="-35045.75">27234 8327 264 0,'0'0'25'15,"0"0"4"-15,0 0 43 16,0 0 23-16,0 0 10 0,0 0-18 16,-37-12-35-1,33 11 13-15,2 0 17 0,1 1-27 16,-1 0-20-16,2 0 0 15,0 0-4-15,0 0 6 16,0 0-13-16,0-2 5 16,0 2-11-16,12 0 6 15,18 0 2-15,19-3 9 16,17 2-16-16,15-3 1 16,12 4-13-16,10-2 5 15,10 2-1-15,7 0-1 16,8 0 4-16,13 2-9 15,6 9 1-15,17 2 4 0,12 2-7 16,7 1 10 0,7 4-8-16,-2 0-5 15,-8 2 5-15,-15-1-4 0,-16 0-2 16,-14-1 0-16,-15-5 1 16,-10-1 2-16,-3-7-2 15,-3 1 2-15,0-3-2 16,0 1 3-16,-4 2-3 15,-3 1 0-15,-12-1 0 16,-9 2 0-16,-13-1-1 16,-11-4 1-16,-12 2 0 15,-4-1-1-15,-4-1 2 16,-3 0-1-16,3-2 0 16,1-2 2-16,5 1-2 0,1-2 1 15,-2 0 0 1,-1 3 0-16,-4-3 2 0,-4 2-3 15,-4-2 0-15,-5 2 0 16,-10-2 0-16,-3 1 0 16,-4-1 1-16,-2 0-1 15,0 0 1-15,0 0 4 16,0 0 2-16,0 0 3 16,0 0-7-16,0 0-3 15,0 0-1-15,-10 0-57 16,-18-20-116-16,-19-15-873 15</inkml:trace>
  <inkml:trace contextRef="#ctx0" brushRef="#br1" timeOffset="-30603.54">28754 11056 808 0,'0'0'35'0,"0"0"-13"15,0 0 2-15,0 0 1 16,0 0-14-16,-55 73 49 15,46-10-12-15,0 14-17 16,0 21 6-16,-3 6 4 16,2 4-15-16,-3-2-14 15,2-6 4-15,-3-13-2 0,-2-6 5 16,-1-15-15-16,1-13-1 16,-1-15-3-16,2-13 2 15,-2-8-5-15,2-9 6 16,-4-8 3-16,-6-3-3 15,-7-23 7-15,-4-7-7 16,4-3-1-16,0 5-2 16,9 8 0-16,7 8 1 15,9 9 0-15,4 6-2 16,3 0 0-16,0 0-9 16,0 14-11-16,0 10 20 15,0 2-5-15,0-4-2 16,13-3 2-16,6-9 5 0,7-5-4 15,13-5 3 1,9 0 4-16,13-20 4 0,12-5-2 16,5-9-4-16,2-5-20 15,-4-3-94-15,-15-5-250 16</inkml:trace>
  <inkml:trace contextRef="#ctx0" brushRef="#br1" timeOffset="-28329.55">25361 14793 707 0,'0'0'111'0,"0"0"-49"16,0 0 87-16,0 0 10 15,-15-73-108-15,15 15-20 16,15-15 8-16,6-10-3 16,4-12-24-16,4-11-1 15,5-12-9-15,3-3 5 16,3-2-7-16,1 10-1 16,-4 20 1-16,-1 21-1 15,-5 25-3-15,-5 21 3 16,-9 12 0-16,-6 12-5 15,-5 2 1-15,3 33-11 16,1 29 16-16,4 24 4 0,-1 13-3 16,-5 15-2-16,-5 0-2 15,-3-3-10-15,0-6-32 16,-13-11-38-16,2-13-75 16,0-17-179-16,7-19-84 15</inkml:trace>
  <inkml:trace contextRef="#ctx0" brushRef="#br1" timeOffset="-28154.16">25559 14279 751 0,'0'0'76'0,"0"0"12"16,0 0 24-16,0 0-33 15,0 0-60-15,0 0-18 16,71-40 4-16,-2 40-5 15,11-1-56-15,2-2-156 16,-8-6-173-16</inkml:trace>
  <inkml:trace contextRef="#ctx0" brushRef="#br1" timeOffset="-27935.59">26131 14165 1122 0,'0'0'38'16,"0"0"-34"-16,0 0 7 16,0 0-11-16,0 0-12 15,0 0-73-15,32-35-122 16,10 28-276-16</inkml:trace>
  <inkml:trace contextRef="#ctx0" brushRef="#br1" timeOffset="-27682.49">26579 13799 1134 0,'0'0'18'0,"0"0"-18"16,0 0 4-16,0 0-4 15,-17 96 47-15,17-33-20 16,0 9-15-16,0 1-9 16,0 1 2-16,0-3-5 15,0-6-21-15,0-7-68 16,0-15-134-16,0-11-307 0</inkml:trace>
  <inkml:trace contextRef="#ctx0" brushRef="#br1" timeOffset="-27179.65">26618 13783 673 0,'0'0'330'0,"0"0"-309"15,0 0 12-15,0 0 46 16,0 0-33-16,0 0-42 16,-25-67 4-16,73 84 1 15,10 11-9-15,0 4-5 16,-3 5-30-16,-13-1-16 0,-18-2 5 16,-18-1 23-16,-6 1 1 15,-36 0 22-15,-12 1 2 16,-8-4-1-16,2-5 4 15,11-4-4-15,13-5 3 16,15-4 9-16,14-2-13 16,1-1 0-16,11 4 0 15,18-1 10-15,5 1 27 16,5 1-18-16,0 2-2 16,1-1-5-16,-4 6 0 15,-7 0-2-15,-9 1-8 16,-11 5-2-16,-9 1 3 15,-2 3 16-15,-23 5 6 0,-11 0 6 16,-10 0-3 0,-9-5-2-16,-5-5-3 0,-4-7-12 15,0-8-7-15,6-9 7 16,8-3-10-16,9-17 5 16,11-20-6-16,13-13-14 15,16-15-65-15,1-15-97 16,21-12-437-16</inkml:trace>
  <inkml:trace contextRef="#ctx0" brushRef="#br1" timeOffset="-26596.11">25702 13140 455 0,'0'0'18'15,"0"0"13"-15,0 0 71 16,0 0 37-16,0 0-3 16,0 0-48-16,-17 2-51 15,21 3-4-15,14 0 23 16,12 2 2-16,13 1-15 15,15-3-7-15,20-1-13 16,20-4-11-16,19 0-9 16,12 0 3-16,8 3-5 0,-5-1-1 15,-11 2 2-15,-14 0-2 16,-17 0-5-16,-14 1 4 16,-18-5-3-16,-19 0 4 15,-17 0 0-15,-16 0 4 16,-6 0 1-16,0 0 12 15,0 0 15-15,-5 0-28 16,-1 0-2-16,3 0-2 16,2-2 0-16,1 2-10 15,0 0-23-15,0 0-30 16,0 0-72-16,-10 0-293 16</inkml:trace>
  <inkml:trace contextRef="#ctx0" brushRef="#br1" timeOffset="-26084.67">25998 12472 547 0,'0'0'148'0,"0"0"-81"15,0 0 40-15,0 0 15 16,0 0-36-16,0 0-16 16,10-12-34-16,28 7-18 15,20-2-2-15,25 0-1 16,17 0-3-16,9 2-2 16,5-1-4-16,-6 4-4 15,-6 0 5-15,-10 2-7 16,-13 0 4-16,-15 0-4 0,-16 0 0 15,-22 0 1-15,-16 0 6 16,-9 0 4-16,-1 0 23 16,0 0-4-16,0-2-20 15,-6 1-10-15,1 1 0 16,3 0-1-16,2 0-49 16,0 5-83-16,6 2-274 15</inkml:trace>
  <inkml:trace contextRef="#ctx0" brushRef="#br1" timeOffset="-25320.57">27591 14347 845 0,'0'0'129'0,"0"0"-75"0,0 0 24 15,0 0 6-15,0 0-29 16,0 0-12-16,124-12-19 16,-39 7-9-16,7 3-9 15,4-4-4-15,-2 0 1 16,-6-5-3-16,-8-2-7 16,-11-2-40-16,-19-4-58 15,-18-1-121-15,-22-2-156 16</inkml:trace>
  <inkml:trace contextRef="#ctx0" brushRef="#br1" timeOffset="-25106.66">28030 14056 827 0,'0'0'114'0,"0"0"-64"16,0 0 86-16,0 0-60 15,0 0-43-15,0 0-23 16,-20 48 39-16,15-7-13 15,0 7-17-15,0 4-6 16,2 3-8-16,2 2-5 16,1 2-1-16,0 1-23 15,0 1-53-15,19-6-107 16,8-11-291-16</inkml:trace>
  <inkml:trace contextRef="#ctx0" brushRef="#br1" timeOffset="-24728.18">29484 13888 84 0,'0'0'909'16,"0"0"-874"-16,0 0 18 16,0 0 22-16,0 0-15 15,0 0-21-15,-96-71-10 0,62 86-13 16,-5 17-3-16,-7 15 0 16,0 10 6-16,1 9-5 15,5 8 4-15,10 2-10 16,11-2-3-16,14-2 6 15,5-8-9-15,25-6-2 16,20-10-1-16,15-8 0 16,13-15-11-16,8-11-31 15,5-11-57-15,0-3-73 16,-8-12-140-16,-16-17-164 16</inkml:trace>
  <inkml:trace contextRef="#ctx0" brushRef="#br1" timeOffset="-24060.36">29111 13344 359 0,'0'0'214'16,"0"0"-120"-16,0 0 71 15,0 0-32-15,0 0-48 16,0 0-10-16,-11-10-32 15,46 14 5-15,14 5 2 16,16 2-29-16,9-3-7 16,4 1-12-16,0 3 4 15,-3 0-5-15,-11-3-1 16,-16-1-5-16,-14-3-3 16,-15-1 0-16,-13-3 7 15,-6-1-5-15,-9 0 2 0,-22 0 4 16,-21 0 0-1,-17 0 2-15,-13 0 2 0,-4-4-1 16,5 0-3-16,10-3 0 16,18 2 0-16,15 1 1 15,17 1 4-15,12 0 4 16,9 1-2-16,12-1 2 16,23 1 0-16,22-1-2 15,15 1-1-15,8 2 2 16,5 0-7-16,-4 0 4 15,-7 0-4-15,-11 0-2 16,-12 5-3-16,-11-5 4 16,-15 3 0-16,-11-1 0 15,-11 0 4-15,-3-2-4 0,0 1 0 16,0 1-1 0,0 1-9-16,0 4-11 0,-8 6-38 15,-1-2-109-15,-5-8-677 16</inkml:trace>
  <inkml:trace contextRef="#ctx0" brushRef="#br1" timeOffset="-22428.33">26679 12154 63 0,'0'0'67'15,"0"0"34"-15,0 0 4 16,0 0-26-16,0 0 28 16,0 0 13-16,0 0-5 15,14-49-25-15,-14 49-26 16,0 0-40-16,0 24-23 15,-21 23 1-15,-18 24 20 0,-15 26 19 16,-11 20-8 0,-5 10-21-16,-2 6-5 15,8-4 4-15,6-11-9 0,9-7 3 16,10-11-3-16,8-13 9 16,4-15-9-16,8-14-2 15,5-12-1-15,-1-9-19 16,2-11-82-16,-7-17-322 15</inkml:trace>
  <inkml:trace contextRef="#ctx0" brushRef="#br1" timeOffset="-21376.86">25136 16562 689 0,'0'0'231'0,"0"0"-194"0,0 0 42 16,0 0 46-1,0 0-29-15,-9-71-64 0,9 13-1 16,10-9-3-16,17-13-14 15,6-10-10-15,9-14-4 16,7-10-1-16,4-1-4 16,1 7-5-16,-3 15 1 15,-5 19 8-15,-8 20 1 16,-9 21 0-16,-9 16-2 16,-10 13-6-16,-4 4 6 15,-3 12-7-15,2 26 8 16,-1 19 1-16,-3 15 0 15,-1 13 0-15,0 11 0 16,-5 4-1-16,-7 3-50 0,0-3-44 16,1-11-111-1,4-18-161-15</inkml:trace>
  <inkml:trace contextRef="#ctx0" brushRef="#br1" timeOffset="-21183.63">25325 16029 859 0,'0'0'90'15,"0"0"-47"-15,0 0 19 16,0 0-52-16,0 0-1 16,96-14 27-16,-16 15-19 0,16 6-17 15,5-1-90 1,-6-4-246-16,-11-2-246 0</inkml:trace>
  <inkml:trace contextRef="#ctx0" brushRef="#br1" timeOffset="-20690.15">26140 16029 998 0,'0'0'139'16,"0"0"-127"-16,0 0 35 15,0 0 35-15,0 0-30 16,0 0-18-16,-45-19-5 16,45 19-9-16,0 0-10 15,0 0-9-15,0 0 0 16,0 0-1-16,0 0 0 16,0 0-11-16,0 0-29 15,0 0-42-15,0 0-95 16,9 0-227-16</inkml:trace>
  <inkml:trace contextRef="#ctx0" brushRef="#br1" timeOffset="-20396.01">26433 15588 710 0,'0'0'283'15,"0"0"-273"-15,0 0-5 16,0 0 69-16,2 105 14 16,-11-54-14-16,-3 9-44 0,5 6 0 15,-1 8-21-15,-1-2-4 16,0-3-5-16,2-9-9 15,1-10-50-15,6-10-55 16,0-16-187-16,4-17-171 16</inkml:trace>
  <inkml:trace contextRef="#ctx0" brushRef="#br1" timeOffset="-19871.61">26371 15591 799 0,'0'0'145'16,"0"0"-105"0,0 0 44-16,0 0-10 15,0 0-56-15,0 0-13 0,48-34 1 16,4 48-1-16,4 6-1 16,-2 4-4-16,-11 1-22 15,-11 1-24-15,-15 1 22 16,-14-1 4-16,-3 0 0 15,-19-1 12-15,-11-1 6 16,-4-2 2-16,1-2 0 16,5-3-1-16,7-3 1 15,11 2 6-15,7-2-6 16,3 2 0-16,0 1 3 0,15 3-3 16,8 0 6-1,6 2 3-15,2 2-6 0,3 0-1 16,-1 0 5-16,-3 2-5 15,-8 0 2-15,-7 1 7 16,-9 1-8-16,-6 2 17 16,0 2 2-16,-19 1 7 15,-9 1-12-15,-10-1 21 16,-4-3-13-16,-7-5-2 16,0-7 4-16,-2-3-3 15,4-8-3-15,5-6-6 16,7-1-5-16,8-10 1 15,8-21-8-15,10-8-3 16,9-10-57-16,0-4-38 0,27-3-192 16,10 2-652-16</inkml:trace>
  <inkml:trace contextRef="#ctx0" brushRef="#br1" timeOffset="-19262.55">27252 16006 209 0,'0'0'708'15,"0"0"-656"-15,0 0 20 16,0 0 36-16,0 0-21 0,0 0-28 16,41 0-20-1,17-3-16-15,19 0-14 0,10 3-7 16,3 0-2-16,-4 0-4 15,-3-5-3-15,-4 0-41 16,-10-4-53-16,-14-9-115 16,-24-4-287-16</inkml:trace>
  <inkml:trace contextRef="#ctx0" brushRef="#br1" timeOffset="-19054.13">27755 15738 962 0,'0'0'122'0,"0"0"-118"0,0 0 57 16,0 0-34-16,0 0 22 15,-64 78 5-15,52-25-29 16,4 9-17-16,7 2-4 16,1 5-4-16,0-7-16 15,13-4-42-15,13-5-59 16,11-10-139-16,11-15-187 15</inkml:trace>
  <inkml:trace contextRef="#ctx0" brushRef="#br1" timeOffset="-18744.65">28507 15773 580 0,'0'0'504'16,"0"0"-486"-16,0 0 14 16,0 0 47-16,0 0-22 15,0 0-31-15,-70-7-12 16,32 35 8-16,-6 14-4 16,2 10-9-16,3 11-2 15,9 3-4-15,9 2 4 16,11-5-7-16,10-10-1 15,9-5 0-15,30-6-3 0,16-9-6 16,13-11-42-16,13-12-32 16,5-10-95-16,-5-1-229 15,-7-27-151-15</inkml:trace>
  <inkml:trace contextRef="#ctx0" brushRef="#br1" timeOffset="-18404.72">28243 15424 946 0,'0'0'110'0,"0"0"-78"0,0 0 30 15,0 0 2-15,0 0-12 16,85-9 16-16,7 18-21 15,20 4-24-15,0 1-23 16,-5 0 9-16,-13-1-7 16,-18-1-2-16,-18-2 0 15,-20-3 1-15,-17-2-1 16,-15-4 0-16,-6 1-7 16,0-1 3-16,0 2-3 15,-15 0-12-15,-3 1-12 16,-3-1-40-16,-1-3-68 15,-1 0-427-15</inkml:trace>
  <inkml:trace contextRef="#ctx0" brushRef="#br1" timeOffset="-16060.37">24022 14867 978 0,'0'0'3'15,"0"0"7"-15,0 0-5 16,0 0-5-16,0 0-5 16,0 0 5-16,-72 72 6 15,33 11 13-15,-4 20-7 16,1 15 1-16,6 8-3 15,2 9-5-15,4-5 5 0,3 8 4 16,3 3-1 0,2-3-2-16,0 2-4 0,1-9-3 15,5-15-2 1,3-17 1-16,7-21-1 0,6-17 0 16,0-16 0-16,12-14 0 15,17-9-1-15,13-10 1 16,19-4 0-16,19 1 1 15,25-1 10-15,20 3-8 16,15 3 2-16,24 2 2 16,11 4-4-16,17 2-3 15,11-1 0-15,8-2-1 16,2-3-1-16,-3 1-4 0,-10-4-11 16,-12-1 2-1,-8 2 2-15,-7-1 11 0,-1 1 17 16,-5-2-2-16,-3 3 1 15,-2-2-7-15,-6-2 7 16,-1-2-11-16,-3-7 4 16,-2-2-7-16,0 0-2 15,-13-8 0-15,-13-10 7 16,-17-11-6-16,-16-2-2 16,-9-5 1-16,-13 0 0 15,-10 1 2-15,-9 2-2 16,-7 5-1-16,-7 2 1 0,-3 2 2 15,-2 4-1 1,-1 4-1-16,1 4 0 0,2 2 0 16,1 3 0-16,3 0 1 15,-1 4-1-15,2-3 0 16,0-2-2-16,4-4 0 16,0-5 4-16,1-8-5 15,2-8 1-15,0-8 2 16,2-6-4-16,4-6 6 15,0 0-2-15,2 1 4 16,3 3 1-16,-1 5 2 16,4 1-5-16,-5 0 3 15,-2-6-2-15,-9-11 2 16,-11-14 3-16,-11-8 1 16,-6-6-2-16,-9-4-7 0,-3-4 2 15,-3-1-2-15,0 0 0 16,1 8 0-16,4 14 0 15,1 20 2-15,-2 18-2 16,-4 13 0-16,0 10 0 16,0 3-4-16,0-1 2 15,-6 3 1-15,0-3 2 16,0 1 3-16,-1 0 8 16,1-2-5-16,-3-4-7 15,3 0 0-15,-3-3 7 16,-6 0-7-16,-3 2-1 15,-13 1-2-15,-18 3-4 16,-20 0 7-16,-22 7 0 0,-24 2-3 16,-19 5 1-16,-18-3 1 15,-15 2 1-15,-1-5 3 16,0 2-1-16,5-2 1 16,10 1-3-16,8-1-2 15,11 1 0-15,12 2 0 16,7 3 2-16,4 0 1 15,7 0 1-15,4 8-2 16,3 3-1-16,3-1 0 16,2 0 0-16,7-4-1 15,8 0-3-15,8-4-2 16,6 1 3-16,2 0 2 0,0-1-12 16,-1 1 7-16,1 1 3 15,-3 0 1-15,-5 2 1 16,1 1 4-16,-4-3-4 15,7 0 2-15,5-1 0 16,6-2 6-16,5-1-6 16,1 2 0-16,-1-1 0 15,-3 2 0-15,-9 4-3 16,-5 4 2-16,-5 1-4 16,-1 1 3-16,-4-2 1 15,1-1 1-15,1-2 4 16,2-6-4-16,6-2 0 15,4 0 1-15,2-8 0 16,-3-13 3-16,-4-7-2 0,-9-4 0 16,-6-8-1-16,-12-2-1 15,-15-6 2-15,-6 5-2 16,1 12-6-16,9 17-9 16,25 14-47-16,22 19-9 15,22 20-170-15,18 3-194 16</inkml:trace>
  <inkml:trace contextRef="#ctx0" brushRef="#br1" timeOffset="-1811.41">580 10338 598 0,'0'0'166'15,"0"0"-166"-15,0 0-84 0,0 0 84 16,130 17 16-16,-32-12-6 16,27-1 14-16,23 4 13 15,13 6-13-15,6 6 1 16,-1 7-8-16,-2 4-12 15,0 3-2-15,-6 0-1 16,3-1 1-16,-3-1-3 16,2-1 2-16,-4-2 6 15,-2-4-6-15,4 0-1 16,0-5 5-16,15-4-6 0,12-5 6 16,9-1 11-1,6 0-17-15,0 1 2 0,-6 1 10 16,-5 1 12-16,-1-1-11 15,0-1 3-15,0-1-3 16,3 0 1-16,0-2-6 16,3-1 4-16,3-2-12 15,7 0 0-15,-1-1-6 16,-6 0 6-16,-8 1 0 16,-8 1 2-16,-17-1 1 15,-9 1 0-15,-8 0-3 16,-6-2 1-16,8 0 2 15,0 0 7-15,6-2-8 16,6 1 4-16,0-1-5 16,4 0-1-16,-2-2 2 0,2 0-4 15,0 0 4 1,-7 0 0-16,-4 0-2 0,-2 0 0 16,-3-5 7-16,3-2-7 15,8-2-5-15,11 0 5 16,11-4 0-16,6-1 4 15,6 0-10-15,-3 3 12 16,-6 1-9-16,-2 3 5 16,-9 1-2-16,-7 2 0 15,-9 2 0-15,-1 0 0 16,-2-1 2-16,2 3-2 16,6 0-1-16,3 0 1 15,5 0 0-15,4 0 0 0,-5 0 0 16,-2 0 1-1,-8 0-1-15,-6 0 2 0,-5 0-2 16,-9 3-2-16,-7 2 0 16,-11 0 0-16,-13-3 2 15,-17-2 5-15,-14 0-5 16,-13 0 0-16,-12 0-1 16,1 0 2-16,-1-2-1 15,-1-3 3-15,2 0-2 16,-2-1-2-16,-1 3-10 15,-5 0-11-15,-4 3 7 16,-8 0 13-16,-7 0 0 0,-7 0 4 16,-4 0 1-16,1 0-1 15,6 0-1-15,15-5-1 16,17 5 7-16,16 0-7 16,13 0-2-16,5 0 2 15,-1 0 0-15,-9 2-8 16,-13 4 8-16,-14 3 2 15,-13-2-2-15,-8-3-2 16,-7-1 2-16,-6-3 3 16,6 0 0-16,6 3-3 15,16 0 1-15,12 4-1 16,9 0-7-16,8 6 5 16,-1 0-11-16,-5 2-8 15,-11-2 12-15,-13-1 1 16,-16-4 7-16,-15-3-2 0,-8-4 2 15,-4 1 1 1,-1-2 0-16,1 0 3 0,2 0 20 16,4 0-8-16,7 0-13 15,2 0-1-15,3 0-1 16,-1 0 0-16,-4 0-1 16,-5 0 1-16,-5 0-1 15,-2 0 1-15,-1 0-2 16,-2 0-2-16,0 0 4 15,0 2 4-15,0 4 0 16,0 1-4-16,0 2 4 16,0 4-1-16,0 4 1 0,0 5-1 15,0 0-1-15,-8 2-2 16,-5 0 5-16,-1-1-10 16,0 2 3-16,-2-1 2 15,3 2 6-15,4-1-2 16,3 3-1-16,5 2 5 15,1 3 1-15,0 7-7 16,3 5 0-16,9 8 1 16,5 3 3-16,4 3 7 15,-3-1 1-15,2-5 1 16,-4 1-8-16,-1-2 0 16,-5 3 7-16,2 2-5 15,-1 0-4-15,1 3 4 0,1 1-5 16,1-1-4-16,0 1 3 15,-2 4-3-15,-2 1 1 16,-3 0-1-16,-4 5 1 16,-3 0-1-16,0 4 0 15,-5 0-1-15,-11 3 1 16,-3-6 7-16,-1 6-7 16,1 1 0-16,1 3 0 15,0 4 0-15,2 1-2 16,7 0 2-16,1 1-1 15,5-3 1-15,1-2 0 16,-2 3 0-16,-3-1 0 16,-5 0 0-16,-3-3 2 0,-3-6-2 15,-3 3-2-15,1-2 2 16,3 1 0-16,1 0 0 16,5-2 0-16,2 1 1 15,3 3 1-15,2-1-3 16,2 1 3-16,1 6-3 15,1 3 1-15,-2 3 0 16,1-1 1-16,-2-3-1 16,-3-6 0-16,0-2 0 15,-3-1 3-15,0-2 2 16,3 2 1-16,0 5-4 0,1 2-2 16,2 0 0-1,1 4 2-15,0 0 3 16,2 1-4-16,0-4-1 15,-1-6-3-15,-2-8 3 16,-2-2 8-16,0-5-5 0,-1-1 9 16,0-4 1-16,-2-2-8 15,0-1-5-15,1-2 2 16,-2 0 7-16,3-1-8 16,1-2 2-16,4-1-2 15,1 3 1-15,0 1-1 16,0 2-1-16,10-3 1 15,1-4 1-15,-2-2 4 16,-3-3-3-16,0-5 6 16,-1-3-4-16,1-3 7 15,2 0 2-15,0 1-13 0,2 0 4 16,2 1 1-16,-3-2-2 16,3 3 9-16,-5-3-6 15,-2-5 9-15,-1-3-9 16,-2-5-4-16,-1-5 5 15,1-3-5-15,-2-1-2 16,2-2-1-16,1 0 0 16,-1 0 3-16,-1-1-3 15,-1 3 5-15,0-4-4 16,0-1 7-16,0-3-7 16,0-2 0-16,0-3-1 15,0 3 1-15,0 2 2 16,0 5 0-16,0 6 6 0,0 1-4 15,0 3-2-15,-6 2-3 16,-2-5 2-16,-1-3-1 16,4-7 0-16,4-4-1 15,1-3-7-15,0 0-2 16,0 0-5-16,0 0-4 16,0-5-17-16,0-4-47 15,-4-4-111-15,-6-2-684 16</inkml:trace>
  <inkml:trace contextRef="#ctx0" brushRef="#br1" timeOffset="-357.84">3490 11442 892 0,'0'0'109'16,"0"0"-96"-16,0 0 27 16,0 0 36-16,0 0-2 15,0 0-21-15,0 0-34 16,100-7 10-16,-9 5-7 16,16-3-4-16,11 2-4 15,3 0-9-15,-9 0-2 16,-5 3-1-16,-10 0 5 15,-12 0-7-15,-12 0-4 16,-13 3 0-16,-14 2-13 16,-7-2-15-16,-5 2-18 15,-4 2-30-15,-3-4-104 0,-8 3-180 16,-10-3-162-16</inkml:trace>
  <inkml:trace contextRef="#ctx0" brushRef="#br1" timeOffset="55.4">3587 12121 802 0,'0'0'273'0,"0"0"-265"15,0 0-1-15,0 0 12 16,80 0 63-16,7 0-19 15,22 0-29-15,15 0-26 0,1 0-1 16,-4 0-6 0,-6 0 1-16,-14 0-2 0,-16 0-8 15,-18 0-6-15,-13-3-11 16,-14 0-31-16,-7 0-2 16,-8-7-42-16,-1-2-205 15,-6-10-273-15</inkml:trace>
  <inkml:trace contextRef="#ctx0" brushRef="#br1" timeOffset="372.33">4897 11223 456 0,'0'0'612'0,"-80"-21"-605"16,55 21-1-16,9 7 25 15,4 22 5-15,6 20 9 16,6 25-11-16,0 21 8 16,1 9-6-16,8 8-16 15,-3 1-12-15,-6-4-3 16,0-3-5-16,-3-6 7 0,-7-11-7 15,-2-6-22 1,3-11-31-16,3-11-30 0,3-16-126 16,3-20-309-16</inkml:trace>
  <inkml:trace contextRef="#ctx0" brushRef="#br1" timeOffset="873.52">4679 11211 861 0,'0'0'136'0,"0"0"-136"0,0 0 0 15,0 0 0-15,110-47 22 16,-22 47 33-16,26 0-9 15,15 9-26-15,7 8-12 16,1 4-4-16,-9 3-3 16,-16 4 4-16,-16 6-5 15,-23 7-2-15,-21 7 1 16,-19 8-7-16,-14 5-5 16,-11 3 13-16,-8 4 0 15,0 2 1-15,-21 5 1 16,-6 3 3-16,-4-1 4 15,-4-1 0-15,-2-2-8 0,3 1-1 16,-9 0 7 0,-2-5-1-16,-4-4 2 15,-1-4-6-15,-2-6 19 0,0-3 11 16,-6-5 3-16,-6-9-1 16,-7-9-2-16,-3-10 4 15,-1-11-9-15,1-7-5 16,2-2-7-16,5-16-7 15,12-16 0-15,10-7-8 16,8-5-30-16,16-3-47 16,9 5-71-16,12 3-329 15</inkml:trace>
  <inkml:trace contextRef="#ctx0" brushRef="#br1" timeOffset="3305.75">4756 14025 385 0,'0'0'94'15,"0"0"-32"-15,0 0 27 16,0 0-31-16,0 0-39 16,0 0-16-16,-3-11-3 15,3 11-4-15,0 0-2 16,0 0-1-16,0 0 7 15,0 0 3-15,0 0 18 0,0 0 69 16,0 0 6-16,0 0-16 16,0 0-16-16,0-2 1 15,0 2-22-15,0-1 1 16,0 1-8-16,0-2-7 16,0 2-10-16,0 0-2 15,0 0-8-15,0 0-7 16,0 0-2-16,0 0 0 15,0 0-2-15,0 0 1 16,0 0-2-16,0 0 2 16,0 0 1-16,0 0 0 15,-4 0 0-15,4 0 1 16,0 0 2-16,0 0-1 16,0 0-2-16,-3 10-1 15,0 17 1-15,-3 14 5 0,1 12 10 16,2 9-8-16,0 8 11 15,2 10-12-15,-1 4 5 16,1 0-2-16,1 0 0 16,0-9-4-16,0-7-3 15,0-7 0-15,-4-11-2 16,1-9 0-16,0-15-4 16,3-12-33-16,0-14-66 15,0-3-80-15,4-31-224 16</inkml:trace>
  <inkml:trace contextRef="#ctx0" brushRef="#br1" timeOffset="3889.13">4749 13822 746 0,'0'0'159'16,"0"0"-135"-16,0 0-14 15,0 0 12-15,0 0 8 0,0 0 34 16,88 46-1 0,-24-10-27-16,9 4-24 0,12 5-2 15,4 0-5-15,1 2-1 16,-2-2 2-16,-3-5-6 15,-6-1 0-15,-1-5 0 16,-5-4-9-16,-9-3 2 16,-9-5-3-16,-10 0 5 15,-12-3-4-15,-11-1 8 16,-4-1-2-16,-9 0-4 16,-6-3-4-16,-3 2 7 15,0-2 3-15,0 1 2 16,-8 2 0-16,-11 2 1 15,-9 1-1-15,-8-1 5 16,-9 3-6-16,-13-2 2 16,-12 2 12-16,-2-1-7 0,-7 1 4 15,-3 2 2 1,-3-1 10-16,-4 1-1 0,-1-1 1 16,4 1 9-16,8-1-8 15,7-4-2-15,11-4 5 16,18-3-6-16,11-7-5 15,10-2-10-15,15-1-4 16,4-1 1-16,2-1-3 16,0 0-27-16,0 0-29 15,8-14-66-15,5-7-302 16</inkml:trace>
  <inkml:trace contextRef="#ctx0" brushRef="#br1" timeOffset="4407.81">4758 14294 851 0,'0'0'71'0,"0"0"-27"16,0 0 44-16,0 0-60 15,-114-17 10-15,71 17-1 16,-8 0-24-16,1 9 0 15,-4 6 0-15,3 5 1 16,2 4 12-16,7 6-15 16,9 0 1-16,13 2-4 15,9 3-6-15,11-5-2 16,0-3 9-16,14-6-9 16,20-9-2-16,15-9-1 0,8-3-7 15,-1-11 2 1,-8-14 2-16,-13-9 2 0,-16-4 3 15,-13-5 0-15,-6 3 0 16,-3 4-4-16,-19 11-7 16,-5 8-8-16,1 10 1 15,-1 7-32-15,5 0-54 16,10 2-166-16,12 9-158 16</inkml:trace>
  <inkml:trace contextRef="#ctx0" brushRef="#br1" timeOffset="6106.62">4530 14416 191 0,'0'0'293'0,"0"0"-240"16,0 0 43-16,0 0 82 16,0 0-52-16,0 0-52 15,0 0-26-15,0 0-22 16,0 0-8-16,-14 0-7 16,-19 1-11-16,-25 4-3 15,-15 3 0-15,-8 1 1 16,-5 0 0-16,1 0-3 15,2-2 5-15,6-2 5 16,13-1 3-16,15-1 4 0,22-1 6 16,17-2 4-16,7 0-16 15,3 0-2-15,10 0-4 16,29 0 0-16,25 0 11 16,20-2-7-16,10-4-4 15,5 2-3-15,-3-3-4 16,-4 3 4-16,-7 0 1 15,-13-1-10-15,-18 0-8 16,-23 1 11-16,-16 3-15 16,-15-1 9-16,-6 1 15 15,-31 1 5-15,-29 0-3 16,-22 0-2-16,-16 0 3 16,-5 4-3-16,0 5 15 0,12 0 9 15,12-1 2 1,22-2-16-16,20-2 8 0,25-1-1 15,17-3-15-15,1 0-2 16,37 0-17-16,24 0 17 16,24 0 0-16,17-3 0 15,8-4-6-15,2 0-6 16,-11 0 12-16,-11 3-2 16,-20-2 0-16,-16 3-3 15,-26 1 3-15,-16 1 0 16,-8-1 4-16,-4 2-1 15,-30 0 16-15,-23 0-13 0,-34 0 3 16,-23 5-1 0,-11 4-9-16,-4 0 3 0,9 0 0 15,17-6 6-15,26 0 5 16,28-3-9-16,27 0 5 16,18 0-4-16,27 0-3 15,34-3-16-15,33-8 16 16,27 0 0-16,18 1-16 15,4 4-26-15,-3 0 4 16,-13 3-40-16,-27-1-242 16</inkml:trace>
  <inkml:trace contextRef="#ctx0" brushRef="#br1" timeOffset="6875.04">6057 14377 422 0,'0'0'395'0,"0"0"-361"16,0 0 71-16,0 0 3 16,0 0-56-16,0 0-20 15,-64-5-1-15,44 21-21 16,-2 6-4-16,4 5 0 16,5 5 2-16,4-1-3 15,7 1 0-15,2-5-3 16,0-2 4-16,20-5-2 15,8-6 0-15,12-6 4 0,5-8-2 16,4 0-2 0,-4-6-4-16,-6-13-1 0,-5-4-4 15,-13-9 5-15,-9-2 7 16,-12-10 1-16,0 1 1 16,-21-2 7-16,-6 9-12 15,-9 8 4-15,-8 11 19 16,-4 8-16-16,-3 9-10 15,3 0 4-15,5 4-5 16,7 13-1-16,8 7-11 16,16 2-73-16,10-3-146 15,2-6-613-15</inkml:trace>
  <inkml:trace contextRef="#ctx0" brushRef="#br1" timeOffset="8090.26">5921 11823 463 0,'0'0'113'0,"0"0"-58"15,0 0 39-15,0 0 45 16,0 0-52-16,82-5-31 0,-22 3-17 16,19 2-7-1,19 0-11-15,16 2-16 0,11 8-3 16,8 2 3-16,0 3-5 15,-8-3-10-15,-7 1-25 16,-14-2-13-16,-20-2-3 16,-19-3 10-16,-17 1 14 15,-18-4 23-15,-17-1 4 16,-13-2 0-16,0 0 1 16,0 0 44-16,-15 0-4 15,-2 1-31-15,0 5 1 16,-1 5-1-16,5 8-8 15,-2 5 1-15,4 5 2 16,2 7 11-16,1 5-4 0,3 4 6 16,4 7-12-1,1 4 8-15,0 2 2 0,0-1 4 16,4-1 0-16,12-5-9 16,5-6 0-16,9-7-3 15,7-8-2-15,10-12 1 16,14-8 1-16,15-10-2 15,12 0 1-15,13-3-3 16,8-9 2-16,9-3 2 16,7-2-1-16,5 3 2 15,7 6-9-15,-4 6 0 16,-8 2 4-16,-20 5-4 16,-16 7 0-16,-22-5 0 0,-25-1 0 15,-18-2 0 1,-17 0-14-16,-7 4-26 0,-9 7-18 15,-25 3-9-15,-18 5-285 16</inkml:trace>
  <inkml:trace contextRef="#ctx0" brushRef="#br1" timeOffset="9123.85">6266 14382 117 0,'0'0'105'0,"0"0"4"0,0 0 5 15,0 0-6 1,0 0 2-16,0 0-19 0,-6 22 18 16,19-21 1-16,10 2-25 15,8-3-18-15,14 0-32 16,14 0-2-16,16-14-16 16,19-1 5-16,15-3-20 15,7-6 1-15,6-8-3 16,-1-8-2-16,-5-11-19 15,-11-7-24-15,1 0 8 16,-12 6-6-16,-6 7 24 16,-15 9 15-16,-9 7 1 15,-15 4 1-15,-16 3 4 16,-6 4 5-16,-15-2 20 16,-6 1 8-16,-6-5-22 0,0-4-5 15,-3-4 6 1,-14-7-12-16,-8-8-4 0,-3-6 4 15,-2-2-4-15,-3-3 0 16,0 1 2-16,3 5 2 16,2 8-1-16,7 6 1 15,3 8 17-15,2 6-7 16,10 5-4-16,0 6 4 16,3 4 2-16,3 6-9 15,0 1 2-15,0 2 0 16,0 0-7-16,9 0 0 15,22 0 1-15,17 0 1 0,22 0 0 16,9 3 1 0,9-1-2-16,8-2 0 0,8 0 4 15,4 0-5-15,5-5-4 16,3-7-8-16,-4 0-5 16,-9 0 13-16,-14 0 0 15,-18 2 4-15,-21 1 0 16,-20 3 0-16,-9 2 1 15,-14 1 0-15,-4 1 3 16,-3 0-4-16,0 2-10 16,-1 0-44-16,-17 0-113 15,-3-3-347-15</inkml:trace>
  <inkml:trace contextRef="#ctx0" brushRef="#br1" timeOffset="9628.44">8645 11975 833 0,'0'0'0'0,"0"0"0"15,76 110 0-15,-24-45 81 16,5 11-2-16,2 10-19 16,1 10-19-16,-9 7-14 15,-8 4-3-15,-9 1-12 16,-14 1 11-16,-14-2-14 16,-6 1-4-16,-12-3-4 15,-15-3 12-15,-7-6-13 0,-2-10 0 16,0-11 1-16,2-14-1 15,4-12-3-15,3-10-20 16,2-12-32-16,5-16-54 16,2-11-223-16,6-17-293 15</inkml:trace>
  <inkml:trace contextRef="#ctx0" brushRef="#br1" timeOffset="10059.01">8745 11947 671 0,'0'0'36'15,"141"5"-23"-15,-39 7 87 16,11 5-17-16,8 2-17 16,3 3-37-16,3 7-15 15,-2 3-8-15,-6 6-5 16,-10 3-1-16,-15 3 0 0,-9 1 1 16,-16 0-1-16,-13-2 4 15,-9 1 13-15,-7 2-4 16,-9 5-1-16,0 5-9 15,1 4 5 1,-1 7 1-16,2 1-1 0,-2 0-5 16,1 0 12-16,-1-1-10 15,-4-6-5-15,-6-10 1 16,-5-8-4-16,-11-9-18 16,-5-9-67-16,-5-8-161 15,-20-11-187-15</inkml:trace>
  <inkml:trace contextRef="#ctx0" brushRef="#br1" timeOffset="10623.24">8837 13684 721 0,'0'0'100'15,"0"0"-21"1,0 0 4-16,0 0-10 0,0 0-30 15,84-8 5-15,-5 7-7 16,22-3-23-16,14-2-10 16,7-1-1-16,7-3-2 15,-1-4-5-15,-1-6-1 16,-6-9-10-16,-5-5-16 16,-6-12-11-16,-10-4 4 15,-10-6 2-15,-17 1 2 16,-12 6 9-16,-15 5 20 15,-10 10 1-15,-11 2 1 0,-11 6 15 16,-7 0 7 0,-7 1-6-16,0 1-1 15,0-1-4-15,0 3-8 0,-6-1 0 16,3 6 2-16,2 4-6 16,1 9 4-16,0 4-4 15,0 0 0-15,0 0-14 16,0 0-16-16,6 0 30 15,3 7 0-15,0 1 0 16,0-3-10-16,-2-1-23 16,-3 1-73-16,-1-2-255 15</inkml:trace>
  <inkml:trace contextRef="#ctx0" brushRef="#br1" timeOffset="11501.31">10584 13057 656 0,'0'0'161'16,"0"0"-142"-16,0 0 42 16,0 0 37-16,0 0-36 15,0 0-62-15,-33 44 6 16,20-16-3-16,2-3-3 15,5-3 0-15,6-5-5 16,0-5 1-16,0-4 4 16,15-4 4-16,7-4 1 15,5 0-5-15,3-13-6 16,-6-7-15-16,-3-2 13 16,-9-3 8-16,-8 1-5 0,-4 6 4 15,0 4 1-15,-11 5 0 16,-6 5 4-16,1 3-4 15,4 1 4-15,0 0 5 16,10 0 2-16,1 0-6 16,1 0-2-16,0 0 5 15,0 0-5-15,0 0-1 16,0 0 6-16,0 0-1 16,0 0 1-16,0 0-3 15,0 0 4-15,0 0-9 16,-2 0 1-16,2 0 8 15,-1 0-6-15,1 0-2 16,0 0 7-16,0 0-7 16,0 0 9-16,0 0 6 0,0 0-16 15,13 0 4-15,10 0 20 16,11 0 11-16,5 0-21 16,10 0-6-16,11 0 8 15,11 0 0-15,8 0-11 16,11-6 0-16,9-9-3 15,9-5 1-15,13-4-1 16,10 0 0-16,9 2-2 16,11 7-1-16,3 8-1 15,2 7 1-15,4 0 1 16,-14 8-5-16,-9 6 5 16,-18-1 1-16,-17-4-1 15,-17-4 0-15,-18-2 4 0,-9-3-2 16,-10 0-1-16,-6 0 2 15,-6-8-3-15,-5-2 0 16,0 1-8-16,-8 3-19 16,-10 1-49-16,-9 1-79 15,-4-1-368-15</inkml:trace>
  <inkml:trace contextRef="#ctx0" brushRef="#br1" timeOffset="13339.78">10854 13135 299 0,'0'0'50'0,"0"0"-47"15,0 0 15-15,0 0 9 16,0 0 38-16,0 0-7 16,-60 0-29-16,60 0-29 0,0 0 4 15,0 0-8-15,0 0 8 16,3 0 7-16,5 0 23 15,-2 0-16-15,-2 0 1 16,-2-2 2-16,-2-1 5 16,0 1-12-16,0-1 1 15,-14-1-4-15,-8 1 0 16,-11 3-8-16,-4 0-3 16,-8 0 0-16,2 0 8 15,1 0-1-15,2 0 17 16,10 0-12-16,10 0 12 15,10 0-8-15,9 0-1 0,1 0-4 16,6 0-4 0,19 0 12-16,6 0 4 0,9-2-20 15,2-1-3-15,2 0-7 16,-1 1 0-16,-6-2-5 16,2 4 1-16,-11-3-19 15,-9 3 7-15,-11 0 17 16,-8 0 4-16,0 0-8 15,-24 0 10-15,-12 0 11 16,-12 0-3-16,-8 0 12 16,1 0 2-16,4 3-18 15,15 2 6-15,14-1-5 0,10-2-5 16,12-1-7-16,0 1-5 16,13 1 12-1,26 1 7-15,13-3 10 0,17-1-17 16,-2 0-13-1,-3 0-20-15,-10 0 9 0,-15 0 8 16,-14 0 8-16,-16 0 8 16,-9 0 0-16,0 0-24 15,-30 0 23-15,-13 0 2 16,-17 0-1-16,-6 0 4 16,-5 2 6-16,2 0-3 15,10 2 0-15,14 0-5 16,15 1-1-16,15 0 1 15,12 1-2-15,3 2-14 16,12-2 14-16,21 0 18 0,12-1-10 16,7 0 3-16,3-2-11 15,-1-2 5-15,-8-1-5 16,-18 1-2-16,-14-1 0 16,-14 0 1-16,0 0-11 15,-25 0 12-15,-13 0 20 16,-14 2-19-16,-6 0 15 15,8-2 3-15,6 0 6 16,14 0-18-16,16 0-1 16,11 0-6-16,3 0 13 15,19 0-6-15,22 0 18 16,14-5-16-16,11 1-4 16,4-1-5-16,-1 0 2 0,-6 2-4 15,-7 0-10-15,-7 0-56 16,-8 2-54-16,-13-4-75 15,-10 0-296-15</inkml:trace>
  <inkml:trace contextRef="#ctx0" brushRef="#br1" timeOffset="13507.77">10688 13148 423 0,'0'0'193'0,"0"0"-187"15,109 0 37-15,-31 0 93 0,19 0-70 16,16 4-40 0,11 6-21-16,8 0-5 0,1 0-120 15,-6-5-185-15</inkml:trace>
  <inkml:trace contextRef="#ctx0" brushRef="#br1" timeOffset="14391.05">2349 11315 358 0,'0'0'140'0,"0"0"-118"15,0 0 33-15,0 0 84 16,0 0 89-16,0 0-65 15,24-26-79-15,-11-6-62 0,8-7 2 16,3-7 12 0,7-8-27-16,8-4-2 0,6-3-7 15,3-2-6-15,-2 2 1 16,-12 3-4-16,-4 8-5 16,-11 13 8-16,-11 14 6 15,-4 17 0-15,-4 6-13 16,0 26-9-16,0 22 7 15,0 16 14-15,8 15 1 16,5 4 1-16,4 6-1 16,-3-3-9-16,-3-7-35 15,-5-4-49-15,1-13-108 16,-7-11-141-16</inkml:trace>
  <inkml:trace contextRef="#ctx0" brushRef="#br1" timeOffset="14583.46">2261 11192 623 0,'0'0'173'0,"0"0"-131"16,0 0 86-16,0 0-58 16,0 0-45-16,88-49 31 15,3 49-15-15,10 0-23 16,2 0-18-16,-7 4-18 0,-14 3-191 15,-21-2-365-15</inkml:trace>
  <inkml:trace contextRef="#ctx0" brushRef="#br1" timeOffset="14986.43">2480 11909 812 0,'0'0'193'0,"0"0"-179"16,0 0-8-16,0 0 0 15,0 0 53-15,9 119 1 16,3-60-37-16,-2 1-15 15,-4-1-6-15,-1-3-2 0,-2-3-19 16,3-9-92 0,-3-15-219-16,7-16-254 0</inkml:trace>
  <inkml:trace contextRef="#ctx0" brushRef="#br1" timeOffset="15407.76">2553 11825 784 0,'0'0'79'0,"0"0"-15"16,0 0 30-16,0 0-42 15,0 0-29-15,0 0-21 16,85-51-2-16,-25 52 0 0,-2 15-2 16,-3 7-43-16,-19 2-37 15,-19 3 21-15,-17 5 20 16,-8 0 19-16,-29 0 22 15,-14-3 1-15,-4-4 9 16,1-2-7-16,8-2 7 16,13-5 11-16,15-4-5 15,12-1 4-15,6-1-19 16,6 2 9-16,23 1 15 16,14 1 4-16,5 2 10 15,4 4-8-15,-3 1 5 16,-9 5-8-16,-10 2-8 0,-8 7-9 15,-16 3-1-15,-6 4-5 16,-14 6 3-16,-30 2-3 16,-20 0-1-16,-13 4-3 15,-9-4-1-15,-10-7-16 16,-1-3-37-16,1-8-55 16,10-11-240-16</inkml:trace>
  <inkml:trace contextRef="#ctx0" brushRef="#br1" timeOffset="16023.75">3087 14118 880 0,'0'0'124'16,"0"0"-107"-16,0 0 62 16,0 0-12-1,-80-6-23-15,59 23 0 0,-2 13-6 16,-5 13-1-16,1 13 4 15,-3 8-17-15,2 10-5 16,6 6 8-16,5 5-18 16,13 1-7-16,4 1-2 15,40-2-10-15,26-10-49 16,34-19-78-16,25-27-168 16</inkml:trace>
  <inkml:trace contextRef="#ctx0" brushRef="#br1" timeOffset="19042.44">9496 16480 718 0,'0'0'161'16,"0"0"-140"-16,0 0-6 16,0 0 43-16,0 0 40 15,0 0-24-15,0 0-4 16,0 0-34-16,-22-108-34 16,-3 47 10-16,-8-9 10 15,-9-13-17-15,-5-11-1 0,-3-9 3 16,1-5-7-16,3 4 0 15,1 9 0-15,6 8 3 16,6 12-1 0,8 16 2-16,9 14-4 0,5 12 1 15,4 11 1-15,1 7 0 16,3 5 4-16,-3 2-6 16,6 6 0-16,0 2 2 15,0 0-2-15,0 0-3 16,0 0 1-16,0 0-10 15,0 0 2-15,-6 10-5 16,-3 16-6-16,-7 11 21 0,-5 8-3 16,-3 6-2-1,-3 2-4-15,-6 4 0 0,3-2-23 16,3-1-38-16,8-6-49 16,13-13-200-16,6-17-267 15</inkml:trace>
  <inkml:trace contextRef="#ctx0" brushRef="#br1" timeOffset="19274.02">9079 15279 307 0,'0'0'514'0,"0"0"-503"15,0 0-7-15,118 23 10 16,-42 15 78-16,25 11-1 16,21 7-54-16,26 6-30 15,19-3-7-15,5-7-124 16,-10-10-562-16</inkml:trace>
  <inkml:trace contextRef="#ctx0" brushRef="#br1" timeOffset="29558.68">17697 6828 883 0,'0'0'56'16,"0"0"-48"-16,0 0 2 15,0 0-7-15,0 0 8 16,0 0 6-16,87-14 2 15,-28 5 8-15,28-5 9 16,34-7 3-16,37-7 0 0,43-7-14 16,33-5-18-1,21 2-7-15,18 6 0 0,6 2 2 16,5 6 5 0,3 6-10-16,-5 4 5 0,0 3-2 15,3-1 0-15,5 0 0 16,8 2 0-16,9-2 3 15,10 3-3-15,3 6-8 16,-5 3-2-16,-7 0 3 16,-16 7 7-16,-13 11 0 15,-8 4-6-15,-4 2 6 16,-2 5 12-16,2-1-11 16,6 0 2-16,2 2-3 15,1-1 0-15,-8 1-2 16,-16-2 0-16,-18-3-16 0,-26 1-6 15,-22 1 22-15,-22 1 2 16,-19 1 0-16,-15 3 3 16,-6 0-3-16,-10-1 0 15,-2-4 0-15,-10-4 4 16,-8-9-4-16,-12-6 0 16,-12-4 0-16,-14-4-3 15,-15 2 6-15,-14-1-3 16,-14-1 1-16,-9 0 2 15,-2 0-3-15,-2 0 0 16,0 0-1-16,0 0 1 16,0 0 0-16,0 0 1 0,0 0 5 15,0 0 5-15,0 0 5 16,4-4-14-16,7-2 4 16,5 5 0-16,2 1-3 15,5 0-6-15,-4 0 5 16,-5 4-4-16,-5 7-1 15,-2 6-5-15,-7 5 4 16,0 6 1-16,0 4 3 16,-18 4 1-16,-9 4 0 15,-3 7 4-15,-4 8-1 16,-3 7-3-16,-1 10 1 16,-6 8 5-16,-1 3-7 15,-7 5 0-15,-5 0 0 0,-1-5 0 16,-2-2 3-1,1-5 1-15,1-7-5 0,5-5 2 16,4-9 1-16,7-11 1 16,8-9 4-16,5-9-6 15,6-5 1-15,6-9-2 16,2-3-1-16,2-1 1 16,1-3 2-16,-4 0-1 15,-1-3 0-15,-2 0 6 16,-1-2-5-16,-2 0-2 15,1 0 0-15,3 0-2 16,-1-2 6-16,3-2-6 0,0 1 2 16,3 1 0-16,1 2 1 15,-1 0 0 1,-4 0-1-16,-3 0-1 0,-5 0 0 16,-3 5 1-16,0 2 0 15,4 0 0-15,8 0 0 16,8-4-3-16,8-1 3 15,0-2-4-15,0 2 3 16,0 3-1-16,0 0 0 16,0 5 2-16,0 5 1 15,5 4 1-15,5 3-2 16,0 2 0-16,3 3 1 16,-2 0 0-16,-2-1-1 15,-4 0 0-15,-5 1-1 16,0 0 1-16,-24 4 1 15,-12 3 0-15,-10 2-1 16,-11 5 2-16,-6-1-1 0,-5 2-1 16,-4 0 1-16,2 1-3 15,1-2 4-15,7-2-4 16,2 0 7-16,3-3-9 16,5 0 5-16,-1-2-1 15,-2 3 0-15,1-1 6 16,-7-1-6-16,-1-1-1 15,3-3 1-15,1-1 5 16,7-4-5-16,6 2-3 16,4-2 1-16,8 1 2 0,1 0 0 15,0-1-2-15,-3 4 2 16,-4 1 1-16,-5 3-1 16,-4-1 0-16,-7-1-1 15,-5-3 1-15,-1-3 2 16,1-2-1-16,5-4-1 15,6-1 1-15,7-2-1 16,6 0 0-16,6 0-1 16,2 5 1-16,3 1 0 15,0 2 6-15,1 4-5 16,1 3-1-16,-1-3-3 16,1 3 3-16,3 0-1 15,7 1 1-15,4 0-1 0,7-4 1 16,2 2 0-1,0 1 1-15,3 4 0 0,3 6-1 16,-1 6 4-16,-5 1-4 16,0 1 1-16,-2-4-1 15,-11-3 0-15,-4-7 0 16,-3-2 0-16,-5-1 0 16,-1-2 0-16,-6 0 0 15,-5 1 0-15,-5 2 3 16,-4-1-3-16,-6 2 2 15,-5 1 0-15,-2 5 9 16,-6-2-11-16,0 2 0 0,-3-2-1 16,5-1 0-1,2-3 1-15,3 0-1 0,6-5-5 16,5-2-2-16,5 0 5 16,5-2 2-16,1 1 1 15,3-1 0-15,-1 3 2 16,0-4-5-16,-2 1 3 15,-3 0-5-15,-4-1-3 16,-4-3 8-16,0 1 0 16,0 0 0-16,4-4-3 15,6 1 2-15,2-4 1 16,3-2 0-16,2 1-5 16,-2-1 5-16,0 4-1 15,-5-1 0-15,-1 2 2 16,-1 1 0-16,2 1 0 15,-1 1-1-15,3 2 0 0,2-2 0 16,4-1-1-16,-1-3 1 16,0-3 0-16,-3 0 4 15,-4 0-4-15,-5 0 0 16,-9 2-1-16,-9-1 2 16,-11-3 0-16,-10-3 5 15,-7-3-6-15,-9-1 5 16,-7-5-6-16,-2-1 2 15,-6 0-1-15,2 0 1 16,-4 0 2-16,0-7 4 16,-4-3 3-16,-1-2-8 0,-2 1 2 15,-5 0 0-15,-7 0-2 16,-5 2-2-16,-8 2 2 16,-6 2-2-16,4 3 0 15,-3 2 0-15,5 0 6 16,9 0-2-16,10 0 11 15,9 0-10-15,14 0 19 16,8 3-9-16,11 6-15 16,6 2-4-16,0 8-1 15,0 1 5-15,-3 3 0 16,6 1 1-16,3-6 0 16,9-7-1-16,1-9 0 15,4-2-4-15,-4-9-5 0,-1-8-3 16,-5 1 8-16,-5 6-1 15,-4 7 5-15,-4 3 9 16,0 0-9-16,4 0 0 16,4 0-2-16,2 0 1 15,2 0 2-15,-1-21-1 16,0-13 0-16,3-15 0 16,-2-18-2-16,7-12-7 15,4-7 6-15,6 0 3 16,5 0 4-16,7-1 2 15,5-1-5-15,0-5 1 16,5-7-2-16,-7-8-1 16,-7-11 1-16,-10-16-2 15,-9-18 1-15,-4-12-7 0,2 3-21 16,11 17 0-16,12 24-1 16,8 24 27-16,10 17 3 15,6 8 4-15,5 2 8 16,2-3-11-16,2-4 2 15,2-3 15-15,2-5-17 16,0-2 3-16,-1-3-4 16,4 2-1-16,3 10-3 15,0 13 2-15,0 13 2 16,0 9 0-16,9 2 0 16,4 1 0-16,4-2-3 15,2-9 3-15,8-8 0 16,7-13 4-16,8-13-2 15,7-12 1-15,8-4-2 0,3 8 15 16,-2 16-16-16,-8 19 0 16,-11 17-4-16,-7 7 3 15,-7 1 1-15,-4-1 0 16,4-6 5-16,2-7-5 16,3-9 1-16,4-15 9 15,8-13-10-15,4-12 6 16,11-1-4-16,4 10-4 15,-1 20 3-15,-7 19-2 0,-11 19-5 16,-10 10 6 0,-9 2 2-16,-3 0 1 0,-2-2-4 15,2-6 3-15,4-8-2 16,5-6 3-16,6-10 2 16,7-8-5-16,6-7 2 15,9 2-2-15,4 3 1 16,7 11-1-16,3 13 0 15,-7 7 1-15,-4 6-1 16,-10 1-1-16,-8 2-2 16,-4 0 3-16,-8 4 1 15,-5 2 0-15,-6 2 0 16,1 1-1-16,2-2-2 16,3 3-19-16,3-2-39 15,2-1-98-15,4-4-322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44:06.37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17117 11503 395 0,'0'0'207'0,"0"0"-147"0,0 0-31 16,0 0-9-16,0 0 55 15,0 0-18-15,0 0-7 16,53 14 26-16,2-5-34 15,19 2-9-15,17-5-11 16,12 1-5-16,10-2 1 16,6 0-3-16,5 3-1 15,0-1-9-15,-3 3-3 16,-6 1 8-16,-9 1-10 16,-8-2 1-16,-7 4-3 0,-7-3 3 15,-4 0-1-15,1 0 1 16,-2 0 1-1,7-2-1-15,5-1 0 0,2 0 4 16,1-4-4-16,3-1 1 16,6-1 2-16,3-2 1 15,-1 2-4-15,-2 1-2 16,-4 0 3-16,1 1-4 16,-2 1 2-16,1 2 0 15,-1-1 0-15,3 2 3 16,-1-1-1-16,2 1-1 15,2-3 5-15,1 1-3 16,-1-2-3-16,-5 3 3 16,-7-2 0-16,-4-1-3 15,-2 3-2-15,-1-1 1 0,-1 1 1 16,3-2 5 0,2 1-5-16,4-1 0 0,-4-2 9 15,-1-2-9-15,-3-1 0 16,-6 0-2-16,-1 0 2 15,-8 0-2-15,-2 0 4 16,2-1-2-16,5 1 0 16,7 0-1-16,5 0 1 15,5 0 0-15,5 0 0 16,5 0 9-16,0 0-9 16,-6 0 1-16,-5 0 0 15,-3 0 3-15,-5-3-4 16,0 2 0-16,0 0-2 15,0 1 2-15,4 0 0 16,5 0 1-16,1 0-6 0,-4 0 7 16,1-3-2-16,-2 0 0 15,-6 2 1-15,-6-1-2 16,-7 1 2-16,-10-1 5 16,-4 0-6-16,2-1 1 15,1 0-3-15,-4-1 2 16,4 0 0-16,-2-2-1 15,-3 2 1-15,7-1 0 16,2 0-1-16,3 5-3 16,2 0 4-16,-6 0 1 15,0 0-1-15,-3 0 0 16,-1 0 1-16,0 0 0 0,1 0-1 16,1-2 0-16,4-1 1 15,3 2 5-15,-4 0-6 16,0-1-2-16,-9 2 2 15,-8 0 0-15,-3 0-1 16,-11 0-1-16,-6-3 2 16,-10 3 2-16,-7-3-2 15,-4 2 4-15,1 0 11 16,-4 1 11-16,-1 0-8 16,2-2-12-16,-1 2-2 15,-1 0-3-15,2 0 0 16,-2 0 2-16,0 0 0 0,0 0-3 15,0 0 4-15,0 0-2 16,1 0 6-16,-1 0 6 16,0-1-2-16,0 1 15 15,0 0-8-15,0 0-7 16,0-2 5-16,0 1-3 16,0-1 1-16,0 2 14 15,0-4-5-15,0-1 9 16,3-5-12-16,2-7-17 15,-1-3-1-15,2-8-3 16,3-8-1-16,0-7 0 16,0-13 1-16,4-13-2 15,-1-9 2-15,3-10-2 16,-3-2-1-16,-1-2-7 0,-4-2 0 16,-6 0 4-16,-1-7-8 15,0-3 10 1,-13-4-4-16,-2-5 3 0,-4 5-5 15,1 2 4-15,-2 5-3 16,3 12 0-16,2 9 3 16,0 7 4-16,3 8 1 15,0 9 0-15,0 3 2 16,3 8-2-16,-3 5 3 16,3 2-4-16,0 4 4 15,0 2-2-15,3 4 0 16,2 0 0-16,-1 2-3 15,2 1 7-15,-1 4-7 16,-1 7 3-16,1 4-1 0,-5 2-1 16,-8-3 0-1,-9 0-7-15,-10 0 8 0,-4 2-3 16,1 4 2-16,-2-1-1 16,-6 2-2-16,-7-1-2 15,-13-2 0-15,-15 0-5 16,-9-1 3-16,-12 3-25 15,-7 0 29-15,-1 1 4 16,-4 1-9-16,-1-4 8 16,0 1 2-16,2-2-1 15,-5-1-1-15,-5-3-4 0,-8-4 4 16,-9-1 1-16,-6 0 1 16,-1 3 0-1,-3 2 2-15,2 0-1 0,2 2-1 16,-3 0 0-16,8-2 0 15,-1-1-3-15,0 4 3 16,-1 3 0-16,-5-2 0 16,-7 0 1-16,-2 0-1 15,-4-3 1-15,-10 1-1 16,2-1 0-16,-6 1-2 16,5 1 0-16,8 1 2 15,11 0 2-15,13 4 3 16,9-1-5-16,5-1-4 15,6 0 3-15,-5 1-2 0,-2-1 2 16,0 2 1-16,2 3 0 16,3-1 2-16,8 2-2 15,1 0 1-15,9 0-1 16,6 0-1-16,12 0-1 16,4 0 2-16,4 3 0 15,10 2 0-15,1 2-1 16,3 0 1-16,2 3-1 15,-6-4 2-15,-3 0-4 16,-4-1-5-16,-4 1-2 16,0 0 8-16,-2 1 1 15,5-1-1-15,4-2 1 0,8 1-1 16,7 0 0 0,6-1 2-16,4-1-1 0,3 5 0 15,-2-1 1-15,2 2-1 16,1-1-6-16,-3 1-5 15,3 0-7-15,-4-1 8 16,3-3 3-16,-3 2 1 16,2-2 4-16,0 0 2 15,0 0 0-15,2-1 1 16,-5 1 2-16,1 3 0 16,-2 1-2-16,-1 2 0 15,-1 0 0-15,0-3 0 0,-2 1 1 16,-2 2-1-16,3-2 0 15,-1 4 0-15,0-1 0 16,2 4 0-16,-8 1-1 16,-4 3 0-16,-8 0 1 15,0-1 0-15,2 1 0 16,9-3 0-16,7 0 0 16,8-1-1-16,7-3 1 15,5 4 0-15,7-2 0 16,4-1-2-16,4 3 2 15,2-2 0-15,2 2 1 16,-1 0-1-16,3 2 0 16,0 0 0-16,1 3 2 15,0 2-2-15,-2 2 8 16,3 2-8-16,0 0 5 0,-1 5-4 16,2 0 3-16,2 1 1 15,0 5 5-15,3 3-9 16,3 5 6-16,0 2 2 15,0 3-9-15,0 4 2 16,6 2 6-16,0 6-8 16,0 3 1-16,-3-2 3 15,0-7-4-15,-1-10 0 16,2-6 1-16,-3-1 2 16,1-2-3-16,0 2 3 15,1-2 2-15,0 2-1 16,1 0 2-16,1 0-4 0,-2-3 0 15,0 0-1-15,-1-1 7 16,-2-3-5-16,0-1-1 16,0-5 2-16,0-5 1 15,0-1 5-15,3-2-6 16,2 0-1-16,-1 1 8 16,4-1-11-16,-2 3 9 15,3 0-6-15,0 1-3 16,-3-2 5-16,0-2 1 15,-1-1-5-15,-3-3 0 16,-1 0 2-16,-1-3-3 16,0-3 6-16,0-3-5 15,0 1 0-15,0-1 0 0,4-2-1 16,-1-1 0-16,3-3 0 16,6 1 3-16,8-2-1 15,10 0 6-15,11 0 1 16,6 0-1-16,7-3 0 15,1-1-6-15,2-1 1 16,3 4-3-16,3-2-1 16,0 2 1-16,3-1 1 15,1-3 0-15,2 2 1 16,4-3 1-16,-5-2-3 16,-7 2-2-16,-7 1 2 15,-11 1 1-15,-8 3-1 0,-7-2-2 16,-3 2-3-1,5-1 5-15,9 1-28 0,15-2-64 16,10-5-108 0,6-8-479-16</inkml:trace>
  <inkml:trace contextRef="#ctx0" brushRef="#br0" timeOffset="3114.34">17167 12444 579 0,'0'0'56'16,"0"0"-15"-16,0 0 4 15,0 0 35-15,0 0-11 16,0 0-10-16,0 0-33 16,0-39-24-16,0 75 1 15,0 20 34-15,0 11-9 0,0 6-6 16,0 2-8-16,0 4-3 15,0 4 9-15,0 1 10 16,0 8-19-16,-5 5 4 16,-4-3-11-16,-2 4-2 15,-5-7 6-15,2-4 6 16,1 0-3-16,3-4-6 16,7-2-3-16,3-5 0 15,0-6 6-15,9-2-3 16,7-3-3-16,4-4-2 15,5-4 2-15,3-10-2 16,8-6 3-16,5-5 2 16,7-9-2-16,11-2 1 0,11-5 12 15,19-5 1 1,23 0-6-16,19-8 3 0,22 3-7 16,16-5 2-16,10 2-5 15,12-2-4-15,9 1 3 16,3-1 0-16,8 0 0 15,2 0-5-15,3 0 5 16,2-2-5-16,6-3 3 16,-2 0-2-16,9 0 2 15,-2 0-1-15,4 0 0 16,2 0-4-16,-3 0 4 16,-10 0-15-16,-8 0 13 0,-20-3-1 15,-14-2-3 1,-4-4 5-16,-4 5-3 0,5-2 4 15,1-1-6-15,11-3 6 16,1-2 3-16,2 0-3 16,5 0 0-16,-5-3-7 15,-2 3 4-15,-13 5-12 16,-17 4 15-16,-17-1 1 16,-18 4-1-16,-13-3 0 15,-13 0 5-15,-10-2 4 16,-7-1 3-16,-6-6-1 15,-3-1-9-15,-3 2 2 16,-1 3-2-16,-1 1-3 16,0 5 1-16,0 2-1 15,3 0 1-15,0 0 1 0,2 0-1 16,5 3 7 0,-7-1-7-16,-2-2 0 0,-6 0 0 15,-7 0 1-15,-8-6 5 16,-12-10-6-16,-8-4-3 15,-9-4 0-15,-8-2 3 16,-4-4 4-16,-2-3-2 16,-2-1 2-16,3-9-4 15,-2-9 1-15,1-16-1 16,1-14 0-16,3-11-1 16,-1-8-1-16,3-2-5 15,-2 4 1-15,0 0 5 0,-3 6-7 16,-2 6 8-1,-2 3 3-15,-2 6-2 16,0-1-2-16,0-2 2 0,0-10-1 16,0-9 0-16,0-3 0 15,0 1 0-15,0 11 1 16,4 10-1-16,7 16 1 16,-4 13-1-16,1 15 1 15,-4 14-1-15,-1 3 1 16,-1 2 0-16,-2-1-1 15,0 2 0-15,0-1 0 16,-8-2-1-16,-2 0 1 16,-5-1-2-16,4 4 2 0,4 4 0 15,0 7 3 1,5 3-2-16,2 3-2 0,0 0-1 16,0 0 1-16,0 0-1 15,0 0 1-15,0 0-2 16,0-2 2-16,-1 2 1 15,-1-1 2-15,-2-2-2 16,-5 0 1-16,-6 1-1 16,-2-1 0-16,-2 3-1 15,-2 0 0-15,0 0 0 16,0 0 0-16,-2 0 1 16,1 0 0-16,-1 0 0 0,-6 0 1 15,-4 0-1 1,-10 0 0-16,-3-6 1 0,-9 2 0 15,-5-3-1-15,-3 1 2 16,-1-2-2-16,0-3 0 16,-7 0-2-16,-4-1 0 15,-8 1 1-15,-4-2 0 16,2 6 0-16,1-3 1 16,10 5-1-16,8 3 3 15,10 0-2-15,6 2 0 16,4-3 5-16,3 3-6 15,-3 0 3-15,-1 0-1 16,-8 0-1-16,-8 3 1 16,-9 1-2-16,-5-1 1 15,0-1-3-15,8-2 2 0,10 0 1 16,7 0 0-16,7 0 0 16,3 0-2-16,-1 0 2 15,-1 0 0-15,-3 0 1 16,-10 0-3-16,-7 0 2 15,-9 0 0-15,-8 5 1 16,-4-2 2-16,6 0-3 16,5 0-3-16,9 3 2 15,13-2 0-15,6 3 1 16,5-2-2-16,1 1 1 16,2 1 1-16,0 2 0 15,-2-1-4-15,1-1 3 0,-1 1 1 16,-6 0-2-1,1-1 2-15,0 0 1 0,6-1-1 16,7 1 0-16,5 0-2 16,8-4 0-16,2 4 1 15,2-4 0-15,2 0-2 16,-4 0 3-16,2 0 0 16,-7 2 2-16,-5-2-2 15,-7 3-2-15,-7 2 1 16,-6 1 2-16,-1-1 2 15,-3 3-3-15,4 0-8 16,5-1-10-16,4 1 4 16,4-3 8-16,3-1-1 15,-1-4 5-15,-6-2 2 16,-4 1 0-16,-9-2 0 0,-8 0-2 16,-5 0-1-16,-5 0 3 15,-3 0 0-15,-2 0-11 16,-1 0-9-16,-2 0 0 15,3 0 5-15,2 1 4 16,1 1 9-16,-2-1-4 16,-1 1 6-16,-4-1 1 15,-2 1 0-15,-4 0-2 16,-4 1-1-16,-3 0 1 16,2-2 0-16,2-1-6 15,3 0 2-15,7 0-17 16,2 0 7-16,2 0 11 0,5-7 0 15,3-3 4-15,1 3 0 16,0 2-3-16,-3 0 3 16,-3 4 2-16,1 1-2 15,1 0-1-15,3 0 1 16,4 0-1-16,2 0 3 16,2 3-4-16,3 1 4 15,2 0-4-15,6 0 2 16,0 2-4-16,1 1 3 15,-4-4 1-15,-2 3 0 16,0 0 0-16,-2-1 0 16,-1 1 0-16,2 1-1 15,-4-1 1-15,3 1 3 0,1-2-3 16,1 2-1-16,-1-2 1 16,1 3 3-16,-1-3-3 15,3 0 0-15,-1 1 0 16,2-3-2-16,1-1 1 15,-4 2 0-15,3-1 2 16,-2 2-1-16,2 2 0 16,-1 0-1-16,1 1 0 15,3 0 2-15,2 1-2 16,0-1 1-16,-2 0 0 16,-1 1 0-16,2-3 0 15,1-1 0-15,3-2 0 16,3-1 1-16,0 1-1 0,1-2-1 15,0 0 1-15,0 1 0 16,0 3 0-16,-2-3 0 16,-1 2 0-16,-5 2 1 15,-3 1 1-15,2 0-2 16,-1 1 0-16,2 2 0 16,4 2 0-16,1-1 2 15,2 2-2-15,1-3-2 16,3 0 2-16,0-1 0 15,0 2 0-15,1 0-8 16,4-6-332-16</inkml:trace>
  <inkml:trace contextRef="#ctx0" brushRef="#br0" timeOffset="4654.39">26518 9894 582 0,'0'0'105'15,"0"0"-74"-15,0 0 51 16,0 0 27-16,0 0-28 16,0 0-5-16,0 0-28 15,-10 0-19-15,10 0-15 16,0 0-4-16,0 0 6 15,0 0-2-15,0 0-3 16,0 0 6-16,0 0-3 16,0 0-1-16,0 0-1 15,0 0-3-15,0 0 3 16,0 0-2-16,0 0-7 16,-1 0 8-16,1 0-4 0,0 0 3 15,-2 0-1-15,2 0-2 16,0 0 5-16,0 0-11 15,0 0-1-15,0 0 3 16,0 0-3-16,0 0 0 16,0 0 0-16,0 0-27 15,0 4-94-15,-4 4-285 16</inkml:trace>
  <inkml:trace contextRef="#ctx0" brushRef="#br0" timeOffset="11194.53">26322 4191 659 0,'0'0'101'0,"0"0"-11"0,0 0-2 16,0 0 1-16,-88-16-27 15,55 33-16-15,-6 15-17 16,-4 18-4-16,-1 14-6 15,4 6 8-15,0 10-4 16,6 6-3-16,2 2-13 16,1-4 2-16,0-3-3 15,-1-13-4-15,4-10-2 16,3-8 0-16,7-11-58 16,4-11-80-16,10-16-190 15,2-12-297-15</inkml:trace>
  <inkml:trace contextRef="#ctx0" brushRef="#br0" timeOffset="11429.56">25832 4175 794 0,'0'0'146'0,"0"0"-91"15,0 0-31-15,0 0 29 16,0 0-39-16,-16 74 16 15,47 2 67-15,11 16-58 16,7 8-24-16,5 7 5 16,-2-1-16-16,-3-5-3 0,-8-7-1 15,-4-10 0 1,-7-6-24-16,-2-11-73 0,-4-17-292 16</inkml:trace>
  <inkml:trace contextRef="#ctx0" brushRef="#br0" timeOffset="11786.37">26784 4389 1114 0,'0'0'23'0,"-82"14"-18"0,52 20 15 15,6 16 14-15,5 13 0 16,11 4-14-16,8 7-11 16,17-6-6-16,18-6-3 15,9-12-3-15,3-17 0 16,0-14-9-16,-3-14 10 16,-5-5-2-16,-10-15 4 15,-9-21 15-15,-11-17-12 16,-9-13 6-16,-3-7-9 15,-26-1 4-15,-10 8-8 16,-9 13 4-16,1 11-7 16,6 16-19-16,14 13-49 15,18 11-29-15,9 2-142 16,23 0-469-16</inkml:trace>
  <inkml:trace contextRef="#ctx0" brushRef="#br0" timeOffset="12145.34">27401 4250 981 0,'0'0'80'0,"0"0"-36"0,0 0 61 16,0 0-44-16,0 0-26 15,0 0-26-15,-37 53 1 16,25 12 38-16,2 10-21 16,0 6-20-16,3 6 8 15,1 2-14-15,0 0 5 16,3-6-6-16,2-10-2 16,1-9 1-16,0-7 2 15,0-11-2-15,0-6 1 16,0-13-1-16,0-7 1 15,0-9 0-15,0-8-1 16,0 0 1-16,0-3-28 16,-2 0-46-16,-5-17-45 15,0-17-491-15</inkml:trace>
  <inkml:trace contextRef="#ctx0" brushRef="#br0" timeOffset="12612.53">27415 4279 714 0,'0'0'246'16,"0"0"-239"-16,0 0-3 0,0 0 19 15,91-70 33 1,-39 70 11-16,2 0-41 0,-5 18-16 15,-4 4 0-15,-14 6-4 16,-13 8 9-16,-11 6-11 16,-7 8 1-16,-17 3 10 15,-21 1-11-15,-12 4 1 16,-4-4-1-16,0 0 10 16,3-8-9-16,11-7 5 15,12-13 1-15,11-10 9 16,14-7-9-16,3-2-5 15,38-7-3-15,28 0 32 16,28 0-4-16,19-7-31 16,3-1 5-16,-9 1-5 15,-16 4 4-15,-21 2-2 16,-23-1-1-16,-22 2 0 0,-16 0-1 16,-9 0-6-16,0 0-3 15,-13 0 5-15,-10 6-19 16,-5 2-56-16,-2-2-116 15,6-6-396-15</inkml:trace>
  <inkml:trace contextRef="#ctx0" brushRef="#br0" timeOffset="12959.84">28706 4799 829 0,'0'0'73'15,"0"0"-26"-15,0 0 69 16,0 0-24-16,0 0-32 15,91-14-10-15,-13 14-13 16,13 0-12-16,6 0-16 16,1 0-5-16,-7 0 3 15,-10 2-3-15,-10 2-4 16,-16-4-1-16,-15 0 1 0,-14 0 0 16,-14 0-14-16,-9-13-7 15,-3-4-67-15,-3-7-87 16,-25-5-385-16</inkml:trace>
  <inkml:trace contextRef="#ctx0" brushRef="#br0" timeOffset="13394.67">29199 4567 514 0,'0'0'162'0,"0"0"-152"16,0 0 130-16,0 0-20 0,0 0-55 15,0 0-25-15,-21-14-24 16,21 14-10-16,0 0-2 16,0 0-3-16,0 0 6 15,2 0 5-15,8 0 17 16,6 0-10-16,10 2-8 16,3 5-2-16,6 3-4 15,1 2-3-15,2 5 1 16,0 2-3-16,-4 3 0 15,-6-1 2-15,-8 2-4 16,-7-1 2-16,-8 2-6 16,-5 1 5-16,0-2 1 15,-3 1 4-15,-8 0 1 0,-5 3 0 16,-1 2-1-16,-5 0-2 16,-3 3-2-16,-5 2 5 15,-3 0-5-15,-4 1 0 16,-6-5-1-16,-2-4 1 15,-6-2 2-15,-7-6-2 16,-2-2-4-16,2-4-28 16,9-4-99-16,20-6-379 15</inkml:trace>
  <inkml:trace contextRef="#ctx0" brushRef="#br0" timeOffset="14579.37">30135 4434 648 0,'0'0'163'0,"0"0"-110"16,0 0 48-16,0 0 3 15,0 0-31-15,96-20-32 16,-26 20 1-16,8 0-20 15,-4 6-10-15,-9 10-1 16,-13 4-8-16,-12 2 3 0,-9 3-6 16,-7 0-1-16,-11 4-1 15,-10 7-2-15,-3 9 4 16,0 10 16-16,-11 7-5 16,-4 4-1-16,-8 5-4 15,-2-1-6-15,-3 2 8 16,-7-7-8-16,-4-4 2 15,-7-10-2-15,-5-13 0 16,-4-13-2-16,-3-8 4 16,-2-14 0-16,4-3 3 15,8-6-5-15,12-21-3 16,24-9-9-16,12-10-36 16,42-7-64-16,25-7-276 15,12-6-307-15</inkml:trace>
  <inkml:trace contextRef="#ctx0" brushRef="#br0" timeOffset="14846.33">31023 4611 696 0,'0'0'215'15,"0"0"-168"-15,0 0 58 16,-83-24-25-16,50 24-29 15,-3 12 6-15,0 17-28 16,-1 14-20-16,1 13 3 16,2 8 7-16,4 6 7 15,9 3-5-15,3 2-2 0,9-3-6 16,7-1-4-16,2-7-9 16,7-9 2-16,19-6-6 15,15-10 3-15,18-9-46 16,16-10-82-16,12-13-189 15</inkml:trace>
  <inkml:trace contextRef="#ctx0" brushRef="#br0" timeOffset="15416.49">31909 4751 541 0,'0'0'263'0,"0"0"-203"16,0 0 53-16,0 0-13 16,-109-43-29-16,64 43 1 0,-5 17-35 15,-4 16-11 1,-1 13-8-16,3 5-13 0,7 7 16 16,9 5-9-16,11 6 5 15,8 2-2-15,14 1-9 16,3-3 0-16,21-6-5 15,23-5 0-15,18-10 3 16,17-9-1-16,9-10-1 16,3-15-4-16,1-13-1 15,-4-1-13-15,-10-18-10 16,-10-20 7-16,-12-11 19 16,-8-20 5-16,-9-16-5 15,-8-13-3-15,-12-6-4 16,-16 1-2-16,-3 13 8 0,-22 13-1 15,-19 16 2-15,-8 19 0 16,-3 15 4-16,1 12-9 16,1 15 0-16,2 0-23 15,-1 26-64-15,4 3-149 16,3 0-470-16</inkml:trace>
  <inkml:trace contextRef="#ctx0" brushRef="#br0" timeOffset="16456.03">31675 5042 416 0,'0'0'70'0,"0"0"-35"16,0 0 51-16,0 0 62 15,0 0-42-15,0 0-71 16,31 14 26-16,8-9 75 15,9 1-46-15,12 0-56 16,1-1-16-16,0-2-12 16,-9 0 2-16,-10 0-8 15,-8 0 0-15,-16-1-2 16,-9-2 4-16,-5 0-4 16,-4 0-13-16,0 0-15 15,-4 0-59-15,-13-7-97 0,-5-7-375 16</inkml:trace>
  <inkml:trace contextRef="#ctx0" brushRef="#br0" timeOffset="16713.36">31960 4898 537 0,'0'0'314'0,"0"0"-295"15,0 0 33-15,0 0 32 16,0 0-16-16,0 0-16 16,-13 63 28-16,9-21-15 0,-2 0-31 15,0 3 4 1,-1 3-11-16,-2-2-26 0,0-3 3 16,0-1-3-16,-1-8-1 15,-1-3-37-15,5-6-91 16,0-11-262-16</inkml:trace>
  <inkml:trace contextRef="#ctx0" brushRef="#br0" timeOffset="17549.59">32677 4625 610 0,'0'0'316'0,"0"0"-300"16,0 0 21-16,0 0 31 15,0 0-2-15,0 0-37 16,-62 75 1-16,39-12 0 16,4 8-2-16,7 3-12 15,9-3-6-15,3-1-5 0,7-8-1 16,22-8-4-16,8-12-5 15,9-12-5-15,5-13-19 16,0-17 0-16,-3 0-6 16,-4-19 33-16,-7-17 2 15,-5-9 5-15,-5-7-1 16,-7 0-4-16,-8 2 0 16,-7 6 3-16,-5 8-2 15,0 14 18-15,0 8 1 16,0 11-12-16,-8 3-8 15,-2 6-2-15,-2 20 2 16,2 11 2-16,2 11 7 16,6 8-1-16,2 9 3 15,0 4-4-15,0 4 7 16,8 0-1-16,0 0-7 0,-2 4-5 16,-2 0 0-16,-1 2 0 15,-3 2 0-15,0 2 2 16,-4-1-1-16,-19-2-1 15,-11-7 3-15,-11-13 0 16,-10-17 17-16,-11-17 2 16,-10-18-10-16,-15-8 8 15,-12-11-18-15,-4-22-3 16,-7-9-52-16,-6-20-120 16,-3-19-832-16</inkml:trace>
  <inkml:trace contextRef="#ctx0" brushRef="#br0" timeOffset="18591.8">25925 6534 861 0,'0'0'59'0,"0"0"-40"16,-102 44 75-16,49-7 6 16,-10 13-48-16,-3 8 1 15,4 5-24-15,6 6-10 16,7 1-9-16,6-1-10 16,3-9 1-16,7-7-1 15,10-8-24-15,13-12-65 16,10-11-149-16,5-16-366 15</inkml:trace>
  <inkml:trace contextRef="#ctx0" brushRef="#br0" timeOffset="18814.14">25473 6578 558 0,'0'0'500'0,"0"0"-500"15,0 0-3-15,0 0 3 16,0 0 23-16,49 75 53 16,-6-18-19-16,13 10-36 15,2 5 0-15,-2 1-20 16,-2 4-1-16,-6-4-3 0,-4-8-40 16,0-15-139-16,-1-17-491 15</inkml:trace>
  <inkml:trace contextRef="#ctx0" brushRef="#br0" timeOffset="19096.47">26572 6512 1093 0,'0'0'72'0,"0"0"-65"0,0 0-6 16,0 0 3 0,0 0 17-16,-54 109 41 0,49-42-22 15,5 9-6-15,0 9-21 16,0 2-6-16,4-2-6 16,0-6-1-16,-1-9 0 15,0-8-24-15,6-12-83 16,6-16-112-16,3-17-475 15</inkml:trace>
  <inkml:trace contextRef="#ctx0" brushRef="#br0" timeOffset="19413.52">26547 6483 1011 0,'0'0'89'0,"0"0"-89"0,0 0-4 16,0 0 4-16,54 87 52 16,-4-25 8-16,10 5-22 15,2 1-18-15,0-3-20 16,-4-7 5-16,-5-10 0 16,-5-12-3-16,-12-18-2 15,-7-14-6-15,-10-4 6 16,-9-24 7-16,-1-15 3 15,-7-12-5-15,-2-11-3 16,0-9 1-16,-17-4-3 0,-1 5-8 16,2 12-32-1,10 18-26-15,6 20-23 0,9 8-294 16</inkml:trace>
  <inkml:trace contextRef="#ctx0" brushRef="#br0" timeOffset="19714.04">27357 6743 1037 0,'0'0'30'16,"0"0"-9"-16,-111 36 59 0,67-12-12 16,8 9-26-16,10 6-23 15,17 3-19-15,9 0 0 16,14-5-2-16,26-8-4 15,16-12-1-15,15-11-10 16,1-6-27-16,-8-13 4 16,-15-20 29-16,-16-12 11 15,-17-10 2-15,-12-6 7 16,-4 2-9-16,-23 5-19 16,-19 12-15-16,-4 10-23 15,1 13-37-15,12 5-278 16</inkml:trace>
  <inkml:trace contextRef="#ctx0" brushRef="#br0" timeOffset="19963">27806 6457 898 0,'0'0'160'0,"0"0"-145"16,0 0 31-16,0 0-30 16,0 0 59-16,-68 133 2 15,64-58-26-15,4 9-20 0,0 9-19 16,0 1-7 0,0-6-3-16,-6-5-2 0,2-13-10 15,4-11-69-15,0-16-58 16,0-17-215-16</inkml:trace>
  <inkml:trace contextRef="#ctx0" brushRef="#br0" timeOffset="20298.02">27780 6386 1002 0,'0'0'24'0,"0"0"7"16,0 0-9-16,0 0-12 0,134-23 30 16,-62 37-16-16,1 11-5 15,-4 7-18-15,-15 4 2 16,-17 3-3-16,-21 5 0 16,-16 2-1-16,-22 3 1 15,-29-3 6-15,-13-3 12 16,-4-6-3-16,6-8-4 15,20-3-1-15,17-6-9 16,19-6-1-16,6-4-5 16,25-5 5-16,26-5-3 15,24 0 3-15,16-3-53 16,1-14-114-16,-7-3-552 0</inkml:trace>
  <inkml:trace contextRef="#ctx0" brushRef="#br0" timeOffset="20613.79">28635 6875 304 0,'0'0'362'16,"0"0"-348"-16,0 0 55 0,0 0 97 15,0 0-44-15,0 0-53 16,51-3-7-16,-4 3-26 16,12 0-24-16,11 0-7 15,4 0-1-15,4 0-2 16,-6-4-2-16,-10-6-36 15,-14 1-70-15,-18-4-114 16,-18-1-146-16</inkml:trace>
  <inkml:trace contextRef="#ctx0" brushRef="#br0" timeOffset="20900.34">28985 6679 628 0,'0'0'282'0,"0"0"-235"16,0 0 36-16,0 0-37 16,0 0-38-16,0 0 16 15,110 7-16-15,-60 9-3 16,-5 2-5-16,-11 0 0 16,-9-2-14-16,-10 1-1 15,-7-2 9-15,-8 2 3 16,0 2-3-16,-14 3 6 15,-15 6 30-15,-9 4-16 16,-6 8-1-16,-4 0-10 16,-1-1-3-16,5-1-42 15,7-4-101-15,13-5-325 0</inkml:trace>
  <inkml:trace contextRef="#ctx0" brushRef="#br0" timeOffset="21945.45">30309 6391 500 0,'0'0'315'15,"0"0"-275"-15,0 0 54 16,0 0 37-16,0 0-36 16,0 0-35-16,30 0-40 15,23 4 2-15,13 12 0 16,8 10-13-16,-4 7 2 0,-8 6-11 16,-12 8-4-1,-12 4 3-15,-13 7 2 0,-13 4-2 16,-12 1-2-1,0 3 3-15,-21 0 2 0,-15-4 0 16,-4-4 0-16,-5-10 3 16,-4-11-5-16,1-8-1 15,8-11-6-15,6-7-13 16,8-9-33-16,17-2 4 16,9-22-28-16,18-20-244 15,34-14-282-15</inkml:trace>
  <inkml:trace contextRef="#ctx0" brushRef="#br0" timeOffset="22166.7">31169 6573 895 0,'0'0'149'16,"-92"-13"-139"-16,37 13 52 15,-7 15 24-15,-6 19-35 16,-2 13-18-16,9 10-13 15,10 10-6-15,12 9-4 16,13 6-9-16,15 3-1 16,11-5-2-16,11-5-12 15,33-10-50-15,22-14-107 16,14-17-336-16</inkml:trace>
  <inkml:trace contextRef="#ctx0" brushRef="#br0" timeOffset="22660.23">31794 6500 833 0,'0'0'215'16,"0"0"-197"-16,0 0 4 15,-98-24 25-15,57 40-7 16,-11 18 2-16,-3 15-6 0,-1 14-22 16,0 10-2-1,-1 7-1-15,5 12 8 0,9 7-8 16,7 3-5-16,20 1 8 16,16-5-7-16,4-5 9 15,37-7-16-15,18-10 6 16,20-10 4-16,18-18-5 15,14-14-1-15,8-15-4 16,5-13-12-16,-5-6-21 16,-13-17-1-16,-13-25 6 15,-15-17-15-15,-13-20 35 16,-10-17 6-16,-15-13 4 0,-16-12-8 16,-15-1 5-1,-9 10 1-15,-17 6 7 0,-21 22 5 16,-7 17 18-16,-6 9-19 15,3 18-1-15,1 12-7 16,3 11-6-16,-2 12-1 16,0 5-6-16,-3 9-24 15,-5 15-69-15,1 3-218 16</inkml:trace>
  <inkml:trace contextRef="#ctx0" brushRef="#br0" timeOffset="23554.44">31790 7072 956 0,'0'0'73'15,"0"0"-54"-15,0 0 44 0,0 0-12 16,0 0-25 0,0 0-13-16,-55 45-8 0,55-28-1 15,0-2-4-15,1-3-6 16,21-2 4-16,14-4 2 15,10-6 2-15,5 0-1 16,-8-9-1-16,-11-13 0 16,-15-4 0-16,-12-9 2 15,-5-2-2-15,-15 2 1 16,-16 6 7-16,-8 7 5 16,-7 10-8-16,0 7 2 15,1 5-7-15,11 0 2 16,8 11 5-16,13 12-7 15,7 9-6-15,6 2 6 16,0 0 0-16,19-4 1 0,15-5-1 16,8-7-2-16,7-9-21 15,-2-7 14-15,-10-2-10 16,-10-4 7-16,-12-16 12 16,-14-4 1-16,-1-3 2 15,-1 0-2-15,-25 6 12 16,-10 6-3-16,-10 7-1 15,0 8-6-15,1 0 4 16,11 11 5-16,13 11-9 16,11 2-1-16,10 5-2 15,0-6 1-15,19-3-1 16,17-1 0-16,12-9-18 0,10-6-15 16,-4-4-15-1,-8 0-12-15,-17-16 24 0,-18-3 36 16,-11-3 1-16,0 3 11 15,-19 1 9-15,-14 5 11 16,-7 8-12-16,-6 3-7 16,4 2 7-16,9 2-1 15,14 13-10-15,11 2-8 16,8 1-1-16,0 1-1 16,19-3 0-16,12-7-1 15,11-4 1-15,0-5-20 16,-3 0 2-16,-12-7 2 15,-14-12 17-15,-11-1 3 16,-2-7 7-16,-6 1 14 16,-18-1 1-16,-6 4-13 15,-3 5-12-15,0 6-2 0,7 9-20 16,9 3-69-16,11 0-187 16,6 0-517-16</inkml:trace>
  <inkml:trace contextRef="#ctx0" brushRef="#br0" timeOffset="24230.26">32771 6825 406 0,'0'0'326'15,"0"0"-261"-15,0 0 49 16,0 0 9-16,0 0-32 0,0 0-47 16,-48 17-34-1,29 21-3-15,0 10 19 0,5 8-21 16,11 0-5-16,3-3 0 16,9-7-2-16,24-11-1 15,7-11-4-15,11-10-38 16,1-14-6-16,0 0-2 15,-8-19 16-15,-7-11 27 16,-10-7 10-16,-12-8 16 16,-5-5-14-16,-8 3 17 15,-2 10 29-15,0 11-3 16,-3 12-5-16,-3 11-31 0,0 3-9 16,0 7 0-1,0 23 0-15,2 13 2 0,4 10 13 16,0 9-7-1,8 5 5-15,7 7-5 0,4 4 4 16,0 4-1-16,-5 4 1 16,-3-2-12-16,-8-5 3 15,-3-6 4-15,-9-5-7 16,-22-11 17-16,-14-12-13 16,-18-12 4-16,-14-13-3 15,-20-15-3-15,-17-5-2 16,-16-15-2-16,-7-23-76 15,-2-16-225-15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03.9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 0 254 0,'0'0'6'0,"0"0"5"16,-14 4 3-16,14-4 4 15,0 0 2-15,0 0 2 0,10 10 1 16,11-6 2-16,12-4-6 16,7 0-4-16,11 0-3 15,11 0-3-15,2 2-2 16,3-4-2-16,4-2-1 0,-4 0-1 16,-4 2 0-16,-9 2-1 15,-11-4-1-15,-5 4-1 16,-16 0-2-16,-4 4-8 15,-18-4-20-15,-6 6-53 0,6-6 0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1:0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1 768,'0'0'689,"-19"0"-1842,14 0 929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1:0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16 5042,'0'0'7142,"2"-6"-6248,8-3-371,-7 21-190,-6 23 369,-4-12-326,-2 1 0,-1-1 0,-1-1 0,-20 31 0,0 3 132,-92 166 787,-35 70-320,156-288-962,0-1-2,0 1-1,1-1 0,-1 1 0,1-1 0,0 1 0,0 0 0,0 0 0,0 4 0,1-8-23,0-8-2679,0-16-1571,0-10-3781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1:0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8628,'0'0'5912,"-1"5"-5611,1 1-144,-1 0-1,1 0 0,1 0 0,-1 0 0,1 0 0,0 0 0,0-1 0,1 1 0,-1 0 0,1 0 1,6 9-1,40 68 1091,-16-29-710,50 121 208,-60-121-591,2-2 0,2-1 0,51 74 0,-59-101-87,-4-5 32,0 0-1,30 29 518,-44-85-2825,-2 11-1707,-9-4-4152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1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52 800,'0'0'10170,"-3"-8"-8916,2 7-1224,1-1 17,-1 0 0,0-1 1,0 1-1,0 0 0,0 0 1,0 0-1,0 0 0,0 0 0,-1 0 1,1 1-1,-1-1 0,1 0 0,-1 1 1,0-1-1,0 1 0,0-1 1,1 1-1,-1 0 0,-1 0 0,1 0 1,0 0-1,0 0 0,0 1 1,0-1-1,-1 0 0,1 1 0,0 0 1,-5-1-1,-14 0 354,-1 1 0,1 0 0,-1 2 0,1 1 0,0 0 1,-29 9-1,38-8-285,0 1 1,0 0-1,1 0 1,-1 2-1,2-1 1,-1 1-1,1 1 1,0 0-1,0 0 0,1 1 1,0 1-1,-8 10 1,0 2-37,1 0 0,1 0 1,1 2-1,1 0 0,1 0 0,1 1 0,1 1 1,1 0-1,2 0 0,0 0 0,2 1 0,1 0 1,1 0-1,1 46 0,4-62-61,0-1-1,0 0 1,1 0 0,1 0-1,-1-1 1,2 1 0,-1-1-1,1 0 1,0 0 0,1-1-1,0 1 1,1-1 0,0 0-1,13 11 1,-5-4 11,2-1 0,0 0 0,1-1 1,0-1-1,1-1 0,20 9 0,-14-12 15,-1-1 0,1-2-1,1 0 1,-1-2 0,1 0 0,-1-2 0,1-1 0,0-1-1,30-5 1,-41 5-26,1-2 1,-1 0-1,0 0 0,-1-1 0,1-1 1,-1-1-1,1 0 0,-2-1 0,1 0 1,-1-1-1,0 0 0,-1-1 1,0-1-1,0 0 0,-1 0 0,0-2 1,-1 1-1,0-1 0,-1 0 0,-1-1 1,1 0-1,7-18 0,-6 10-30,-1 0-1,0 0 0,-2-1 1,0 0-1,-1-1 1,-2 1-1,0-1 1,1-44-1,-5 56 1,0-1-1,0 0 1,-1 0-1,-1 1 1,0-1 0,-1 0-1,-3-11 1,3 19 2,1 0 0,0-1 0,-1 1 0,0 0 0,0 0 0,0 1 0,0-1 0,-1 1 0,1-1 0,-1 1 0,0 0 0,0 0 0,0 1 0,0-1 0,-1 1 0,1 0 0,-1 0 0,1 1 0,-1-1 0,-5 0 0,-26-6 11,0 1 1,-1 2-1,-58 0 1,6 5-4976,50 0-213,25 0-4157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1:0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58 2401,'0'0'5557,"-4"-2"-5277,4 2-256,-1-1-1,1 1 0,-1 0 0,1 0 1,-1-1-1,1 1 0,-1 0 1,1 0-1,-1-1 0,1 1 0,-1 0 1,1 0-1,-1 0 0,1 0 0,-1 0 1,0 0-1,1 0 0,-1 0 0,1 0 1,-1 0-1,1 0 0,-1 0 0,0 0 1,1 1-1,-1-1 0,1 0 1,-1 0-1,1 1 0,-1-1 0,1 0 1,-1 0-1,1 1 0,0-1 0,-1 1 1,1-1-1,-1 0 0,1 1 0,0-1 1,-1 1-1,1-1 0,0 1 0,0-1 1,-1 2-1,-1 31 1742,2-19-1811,0-13 49,0 1 0,0-1 1,0 0-1,0 0 0,0 0 0,0 1 0,1-1 0,-1 0 0,0 0 1,0 0-1,1 1 0,-1-1 0,1 0 0,-1 0 0,1 0 1,0 0-1,-1 0 0,1 0 0,0 0 0,0 0 0,0 0 1,0-1-1,-1 1 0,1 0 0,0 0 0,0-1 0,1 1 1,-1 0-1,1 0 0,38 1 288,-21-3 105,-17 0-385,0 1 1,1 0-1,-1-1 1,0 1-1,1-1 0,-1 0 1,0 0-1,0 0 1,0 0-1,0 0 1,0 0-1,0-1 1,0 1-1,0-1 1,0 1-1,-1-1 0,1 0 1,0 0-1,-1 0 1,0 0-1,1 0 1,-1 0-1,0 0 1,0 0-1,0 0 1,0 0-1,-1-1 1,1 1-1,0-4 0,1-4-51,0 1 1,-1-1-1,0 1 0,-1-1 0,0 1 0,-1-13 0,0 21 45,1 0 1,-1 0 0,0 0-1,1 1 1,-1-1 0,1 0-1,-1 0 1,0 0 0,0 1-1,0-1 1,1 0-1,-1 1 1,0-1 0,0 1-1,0-1 1,0 1 0,0 0-1,0-1 1,0 1 0,0 0-1,0-1 1,0 1 0,0 0-1,0 0 1,0 0 0,0 0-1,-2 0 1,-37 0 251,30 1-221,9-1-36,0 0 0,-1-1 0,1 1 0,0 0 0,-1 0 0,1 1 0,0-1 0,0 0 1,-1 0-1,1 1 0,0-1 0,0 0 0,0 1 0,-1-1 0,1 1 0,0 0 0,0-1 0,0 1 1,0 0-1,0 0 0,0 0 0,0 0 0,0-1 0,-1 3 0,-1 30 2,4-14-4,0-18 1,-1 0 1,1 0-1,-1 0 0,1 0 0,0-1 0,-1 1 0,1 0 0,0 0 0,0-1 1,0 1-1,0 0 0,-1-1 0,1 1 0,0-1 0,0 1 0,0-1 0,0 1 1,0-1-1,0 0 0,1 1 0,-1-1 0,0 0 0,0 0 0,0 0 0,0 0 1,0 0-1,2 0 0,42 0 259,-36 0-188,-8 0-62,0 0-1,0 0 0,0 0 1,0 0-1,0 0 0,0 0 1,-1 0-1,1 0 0,0-1 1,0 1-1,0 0 0,0-1 1,0 1-1,-1-1 0,1 1 1,0-1-1,0 1 0,-1-1 1,1 1-1,0-1 0,-1 1 1,1-1-1,-1 0 0,1 0 1,-1 1-1,1-1 0,-1 0 1,1 0-1,-1-1 0,3-26-199,-4 18 58,-25 12 374,24 0-235,0 0-1,0 1 1,1-1 0,-1 0 0,1 1 0,-1-1 0,1 1-1,0-1 1,0 1 0,0 0 0,0 0 0,1-1 0,-1 1-1,0 5 1,-1 45 88,2-47-93,0-4-1,-1-1 0,1 1 0,0 0 0,0 0 0,0 0-1,0-1 1,1 1 0,-1 0 0,0 0 0,1-1 0,-1 1 0,1 0-1,0 0 1,-1-1 0,1 1 0,0-1 0,0 1 0,0-1 0,0 1-1,0-1 1,3 3 0,-1-3 12,0 0-1,0 0 1,1-1 0,-1 1-1,0-1 1,0 1-1,1-1 1,-1 0 0,0 0-1,4-1 1,10 1 108,-15 0-107,0 0 1,0 0-1,0 0 1,0 0-1,0 0 0,0 0 1,0-1-1,0 1 1,0-1-1,0 1 0,0-1 1,0 0-1,-1 0 1,1 0-1,0 0 1,0 0-1,-1 0 0,1 0 1,-1-1-1,1 1 1,-1-1-1,0 1 0,1-1 1,-1 1-1,0-1 1,0 0-1,0 0 0,1-2 1,0-4-16,0 1 1,-1-1-1,0 0 1,0 1-1,-1-1 0,-1-10 1,1 0-103,0 16 104,0 0-1,0 1 0,-1-1 1,1 0-1,0 0 0,-1 1 0,1-1 1,-1 0-1,0 1 0,1-1 0,-1 1 1,0-1-1,0 1 0,0-1 1,0 1-1,0-1 0,0 1 0,-1 0 1,1 0-1,0 0 0,-1-1 1,1 1-1,0 0 0,-1 1 0,0-1 1,1 0-1,-1 0 0,1 1 0,-1-1 1,0 1-1,1-1 0,-3 1 1,-6-2 13,0 1 1,0 1-1,0 0 1,-15 1-1,21-1-18,1 1 8,1 0-1,0 0 1,-1 1-1,1-1 0,0 0 1,0 1-1,0-1 0,0 1 1,0 0-1,0 0 0,0-1 1,1 1-1,-1 1 0,1-1 1,-1 0-1,1 0 1,0 0-1,0 1 0,0-1 1,0 1-1,0-1 0,1 1 1,-1-1-1,1 1 0,-1-1 1,1 1-1,0 3 0,-1 2 4,0 1 0,0 0 0,1 0 0,0 0 0,0 0 0,4 17-1,-3-24 2,0 0 0,0 0 0,0 0 0,1 0 0,-1-1 0,1 1 0,-1 0 0,1-1 0,-1 0 0,1 1 0,0-1 0,-1 0 0,1 0 0,0 0 0,0 0 0,0 0 0,0 0 0,0 0 0,0-1 0,0 1 0,0-1 0,4 1 0,52 3 200,-51-5-187,-4 2-5,-1-1 1,1 0-1,0 0 0,0 0 0,-1 0 0,1 0 1,0-1-1,-1 1 0,1-1 0,0 0 0,-1 0 0,1 0 1,-1 0-1,1 0 0,-1-1 0,1 1 0,-1-1 0,3-2 1,-3 1-4,0-1 0,-1 0 0,1 1 1,-1-1-1,0 0 0,0 0 1,0 0-1,-1 1 0,1-1 1,-1 0-1,0 0 0,-1-7 0,2-9-30,-1 14-9,1-1 1,-1 0-1,-1 0 0,1 0 1,-3-12-1,2 17 24,0 1 0,1-1 0,-1 1 0,0 0-1,1-1 1,-1 1 0,0-1 0,0 1 0,0 0 0,0 0 0,0 0 0,-1 0 0,1 0 0,0 0 0,0 0 0,-1 0-1,1 0 1,-1 0 0,1 1 0,-1-1 0,1 1 0,-1-1 0,1 1 0,-1-1 0,1 1 0,-1 0 0,0 0 0,1 0 0,-1 0-1,-1 0 1,-1 0-1,1-1 0,-1 1 0,1 1 0,-1-1-1,1 0 1,-1 1 0,1 0 0,0 0 0,-1 0-1,1 0 1,0 0 0,-1 1 0,1-1 0,0 1-1,0 0 1,-4 4 0,4-3 4,1 0 0,0 0 0,0 1 0,1-1 0,-1 1 0,1-1 0,0 1 0,-1 0 0,2-1 0,-1 1 0,0 0 0,1 0 0,0 0 0,-1 0 0,2 5 0,-1-5 0,-1 0 0,1-1 0,0 1-1,1 0 1,-1 0 0,1-1 0,0 1 0,0 0-1,0-1 1,0 1 0,0-1 0,1 1-1,2 4 1,-1-6 3,-1 0 0,1 0 1,0 0-1,-1 0 0,1-1 0,0 1 0,0-1 0,0 0 0,0 0 0,0 0 0,0 0 0,0 0 1,0-1-1,1 1 0,-1-1 0,3 0 0,-3 0 6,6 1 22,-1 0 1,0 0-1,1-1 1,-1 0-1,1-1 1,11-2-1,-18 2-22,0 0 0,0 1 0,0-1 0,-1 0-1,1-1 1,0 1 0,0 0 0,-1 0 0,1-1 0,-1 1-1,1-1 1,-1 1 0,0-1 0,0 1 0,1-1 0,-1 0-1,0 0 1,0 0 0,-1 0 0,1 0 0,0 0 0,-1 1-1,1-2 1,-1 1 0,0 0 0,1 0 0,-1 0 0,0 0 0,0 0-1,-1-3 1,1 0-34,1 1 1,-1-1-1,-1 0 0,1 0 1,-1 0-1,0 1 0,0-1 1,0 0-1,-1 1 0,1-1 1,-1 1-1,-3-5 0,3 6 23,0 1 0,0 0-1,-1 0 1,1 0 0,-1 1 0,0-1-1,1 1 1,-1-1 0,0 1-1,0 0 1,0 0 0,0 0 0,0 0-1,0 1 1,0-1 0,0 1-1,0 0 1,0 0 0,0 0 0,-4 0-1,5 0 9,1 0 0,-1 0 0,0 0 0,0 0-1,0 0 1,1 0 0,-1 1 0,0-1 0,0 0 0,1 1-1,-1-1 1,0 1 0,1 0 0,-4 1 0,4 0-95,0 0 1,0-1 0,1 1-1,-1 0 1,1 0 0,-1 0 0,1-1-1,-1 1 1,1 0 0,0 0-1,0 0 1,0 0 0,0 0-1,1 2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1:0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0 5394,'0'0'5547,"-6"10"-5152,-3 7-115,2 0 1,-1 0-1,2 1 0,1 0 1,0 1-1,1-1 0,-2 32 1,-2 145 692,8-184-940,0-9-29,1 1-1,-1-1 1,0 1-1,1-1 1,-1 1-1,1-1 1,0 1-1,0-1 1,0 0-1,0 1 1,0-1-1,0 0 1,0 0-1,1 0 0,0 0 1,-1 0-1,1 0 1,0 0-1,0-1 1,0 1-1,0 0 1,0-1-1,0 0 1,0 1-1,0-1 1,1 0-1,-1 0 1,0 0-1,1-1 1,-1 1-1,4 0 1,9 2 52,0-2 0,-1 1 0,1-2 0,19-1 0,-12 1 70,-11 0-107,-1 0 0,0-1 0,1 0-1,-1 0 1,0-1 0,0-1 0,0 1 0,0-2 0,-1 1 0,1-2 0,-1 1-1,0-1 1,0 0 0,0-1 0,-1 0 0,0-1 0,0 1 0,0-2 0,-1 1 0,0-1-1,-1 0 1,0 0 0,0-1 0,0 1 0,5-15 0,-6 11 95,0-1 0,-1 0 0,0 0 0,-1 0 0,0 0 1,-1 0-1,-1-1 0,0-24 0,-1 38 118,-5 2-197,-1 5-15,1 0-1,-1 0 1,1 1 0,0-1 0,1 1 0,0 0-1,0 0 1,1 1 0,0-1 0,0 1 0,1-1-1,-1 11 1,-3 13 129,-1 66 0,5 19-30,2-10-68,-22 156 1,18-232-29,-3 0 1,0 0-1,-2 0 1,-1-1-1,-2 0 0,-1-1 1,-1 0-1,-1-1 0,-27 37 1,34-55 53,-1 1 0,-1-1 0,1-1 0,-2 0 0,1 0-1,-1-1 1,0 0 0,-1-1 0,0-1 0,0 0 0,0 0 0,-1-1 0,-25 7 0,27-10-6,-1 0-1,1-1 1,0 0 0,-1-1-1,1 0 1,-1-1 0,1 0-1,0-1 1,0 0 0,-1 0-1,2-2 1,-1 1 0,0-1-1,1-1 1,-1 0 0,-18-12-1,16 8-73,1-1-1,-1 0 1,1 0-1,1-1 1,0-1-1,1 0 1,0 0-1,0-1 1,2-1-1,0 1 0,0-1 1,1-1-1,1 1 1,-9-30-1,12 29-493,0-1 0,1 1 0,1-1 0,0 0-1,2-21 1,7 7-2763,15 5-2713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1:0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7299,'0'0'2882,"32"0"-799,472 0 921,-36 0-2481,-465 0-524,17 0 121,-20 0-123,0 0 0,1 0 0,-1 0 0,0 0 0,1 0 1,-1 0-1,0 0 0,0 0 0,1 0 0,-1 0 0,0 0 0,0-1 0,1 1 0,-1 0 0,0 0 0,1 0 0,-1 0 0,0 0 0,0 0 0,0-1 0,1 1 0,-1 0 0,0 0 0,0 0 0,0 0 0,1-1 0,-1 1 0,0 0 0,0 0 0,0-1 0,0 1 1,0 0-1,1 0 0,-1-1 0,0 1 0,0 0 0,0 0 0,0-1 0,0 1 0,0 0 0,0-1 0,0 1 0,0 0 0,0 0 0,0-1 0,0 1 0,0 0 0,0 0 0,0-1 0,-1 1 0,0-1-136,-1 0-1,0 1 1,0-1 0,1 1-1,-1-1 1,0 1 0,0 0-1,0 0 1,0 0-1,0 0 1,1 0 0,-1 0-1,-3 1 1,-2-1-554,-36 0-3298,-10 0-1035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1:0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4130,'0'0'6502,"-3"0"-5726,13 0-776,398 16 2465,317-16-128,-691 1-2470,142 22 706,296 11-213,-418-30-342,56 12-1,-1 1 7,-39-10-22,260 37 23,-303-40 338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21:0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0 800,'0'0'2572,"-4"10"4143,85 40-5970,-36-20-1982,62 29 0,-88-51-1230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9:44:51.90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11361 7732 527 0,'0'0'126'16,"0"0"-126"-16,0 0-3 15,0 0 3-15,0 0 49 16,0 0 29-16,0 0 4 16,0 0-25-16,13 0-31 0,2 0 15 15,6 3-1-15,3-3-15 16,4 0 9-16,2 0-11 16,3 0-12-16,1 0 4 15,2 0-3-15,2 0-7 16,-3 0 8-16,1 0-13 15,-3 0 0-15,-8 0 4 16,-4 0 0-16,-5 0-4 16,-2 0 3-16,-1 0 2 15,7 0 4-15,8-7-2 16,8-1 8-16,7-4-15 16,-1 3 7-16,7 1-5 15,-4 2 1-15,4 0-3 0,-1 1 0 16,1-3 3-1,0 3 2-15,-4-4-3 0,1 2-2 16,1-2 7-16,3 0-7 16,7-2 3-16,4 3-5 15,8-1 6-15,1 3-4 16,-2 3 1-16,-7 2 2 16,-7 1-2-16,-5 0-1 15,-5 0-2-15,0 0 2 16,4 0 0-16,4 0 5 15,8 0-3-15,7 0-2 16,6-3-1-16,8-4 0 16,8 1 0-16,4 0 1 15,-2 2-3-15,-6 0 3 0,-5 1-1 16,-6 3 1-16,-3-3 2 16,-4 3-2-16,-1-4 3 15,-4 1-2-15,6 0-1 16,6 0 0-16,1 2 3 15,5-2-3-15,-1 3-2 16,0 0 0-16,2-3 2 16,-3 2 0-16,2 0 0 15,-4-1-6-15,3 2 6 16,3 0-1-16,6 0 1 16,3 0 2-16,6 0 2 0,3 0-3 15,4 0-1 1,1 3 1-16,-5 1-2 0,-6-1-2 15,-5 0 3-15,-7 1 0 16,-4-2-2-16,-8 0-2 16,-3 1 4-16,-1-3 2 15,5 0-2-15,2 0 3 16,1 0-3-16,-2 0 0 16,-4 0-1-16,-9 0 0 15,-7 0-4-15,-4 0 5 16,-3 0 0-16,-3 0 1 15,4 0-1-15,2 0-3 16,4 0 3-16,9 0 0 16,11 0 2-16,10-3-2 0,4 2 0 15,1-2-5 1,-5 0 4-16,-6 2 1 0,-7-1 0 16,-7 2 0-16,-10 0 2 15,-4 0 2-15,-6 0-7 16,0 0 5-16,1-1-2 15,5-2 1-15,8 3-1 16,4 0 3-16,4-3-3 16,-3 2-6-16,-4 0 5 15,-3 1 0-15,-2-2 0 16,-4 1 1-16,1 0-3 16,-3-2 1-16,-3 1 2 15,-2 1 1-15,2 0 6 0,0 0-7 16,5-2-3-16,0-1 2 15,4 0 1-15,3-1 0 16,0 1 5-16,2 0-5 16,-2 1-2-16,-4 1-1 15,-6 1 2-15,-4-2 1 16,-5 0 0-16,-2 1 1 16,-2-1-2-16,2-2 1 15,3 1-1-15,6-1-2 16,-1 2-8-16,-4-1 5 15,-3 4-3-15,-8 0 7 16,-4 0 2-16,-9 0-4 0,-5 0 4 16,-4 0 0-16,-4 0 4 15,1 0 3-15,-2 0 3 16,0 0 3-16,0 0-2 16,0 0-4-16,0 0 1 15,0 0-8-15,0 0 0 16,0 0-4-16,0 9-7 15,0 6 10-15,0 5 1 16,0 3 6-16,0 2 1 16,0 2-2-16,0 3 1 15,0 0-2-15,0 5 0 16,0 4 8-16,0 6-9 16,-2 7 1-16,-1 2-2 15,2 4-1-15,1 5 5 16,0 2 5-16,0 0-8 0,0-3 1 15,-5-4-4-15,1-4 1 16,-1-4-1-16,-3 0 0 16,0-3 1-16,0 1-1 15,-2-1 1-15,1-4 1 16,2-2-1-16,-2 1 2 16,0 0 0-16,3 2 0 15,3 5 4-15,3 5 2 16,0 1-7-16,0 6-2 15,1-1 6-15,10 0-3 16,1 1 9-16,-2 2-5 16,-2 2-7-16,-3 0 4 0,-3-1-2 15,-2 0 3-15,0 6-2 16,0 6-1-16,-9 4-1 16,-1 5-1-16,-5-1 0 15,1-1 1-15,2 2 1 16,1 0 2-16,0-1-2 15,0 0-2-15,1 2 6 16,3-2 2-16,2 3-2 16,5-2 5-16,0 4 0 15,0 6-2-15,0 5-1 16,-3 3-7-16,-4 1 1 16,-7-2-1-16,2-10-1 15,1-11 1-15,3-12 1 0,7-13-1 16,1-6 1-1,0-9 2-15,0-7-1 0,0-9-3 16,1-3 1-16,1-6-2 16,-2-4 1-16,0-6 0 15,0-3 0-15,0-1-2 16,0-1 1-16,0 0 1 16,-5 1 5-16,-1 2-5 15,-4-3 0-15,-2 4 0 16,-2-1 3-16,-5-1-3 15,1 2 0-15,0 2 0 16,0 0 0-16,2 3-1 16,-1 2 1-16,2-1 0 0,1 5 0 15,5-5 0-15,1-2 0 16,2-5 0-16,2 0 0 16,-1-4 0-16,-4 0-3 15,-8 0 2-15,-7 0-7 16,-8-2 3-16,0 0 2 15,-4 2-1-15,-6 0 4 16,-4 0-3-16,-5 10-2 16,-4 1 5-16,-1 1 0 15,3-3 0-15,1-2 1 16,1-6 0-16,-4-1-1 16,1 0 0-16,-1 0 0 0,4-4-1 15,2-4-1 1,1 0-7-16,5 4 4 0,-5-1-3 15,-1 1 0-15,-8 4-4 16,-1 0 8-16,-5 0 1 16,-2-1-3-16,-6-3 6 15,-4 1-1-15,-3-1 1 16,0-1 0-16,3 1-1 16,1 2-1-16,3 2 1 15,-4 0 1-15,-3 0 0 16,-2 0-3-16,-5 0-3 15,-4 0 5-15,-5 0-1 0,-5 0 2 16,1 3-3 0,-1 4-4-16,7-1 1 15,7 0 3-15,3-1 3 0,6 0 0 16,6-2-10-16,4 0 2 16,-1 0 2-16,-2 0 5 15,-4 1 1-15,-4 1 0 16,-7 1 1-16,-6 1-1 15,2-3 0-15,10 1 1 16,12-3-1-16,14-1-3 16,11 1 1-16,4 1-9 15,6 0-7-15,-2 1 10 16,0 1 3-16,-4 2 5 16,-3 0-2-16,-2-1-4 15,-4-2-7-15,-1-1-1 0,-3-3-4 16,-6 0-6-16,-5-3 4 15,-4-9 4-15,-4 3 6 16,3 1 10 0,2 4 0-16,3-1-2 0,-1 4 2 15,-4-1-2-15,0 0 2 16,-1-1 0-16,3-1 0 16,0-4-2-16,-3-1-3 15,-3-2 5-15,-11 0-3 16,-3-1-13-16,-7-1-5 15,-1 1 11-15,-1 1 10 16,2 1-2-16,5 0 4 0,-2 0 1 16,3 1 4-1,-4-1-6-15,-2-3 4 0,3 1-3 16,1-1-2-16,8 4 1 16,3 0-1-16,6 3 3 15,4 3 1-15,6 0 3 16,2 0 1-16,5 1-6 15,2-2 1-15,6-4-2 16,2 0 1-16,-5-1-2 16,-1-3 2-16,-2-2 5 15,-1-1-7-15,0 3 0 16,-2 1 1-16,0 5-1 16,-5 1-2-16,-4 1 2 15,2 4 0-15,1-1 0 16,-1-2-1-16,3 0 2 0,1-2 4 15,1-5-4-15,2-5 1 16,5-5 2-16,1-2-2 16,5-1 0-16,3 0 5 15,5-4-3-15,2 2-3 16,5-3 9-16,0-6-8 16,4-3 3-16,3-7 0 15,2-6-4-15,2-9 9 16,1-11-9-16,1-8 0 15,-2-5 0-15,4-3 4 16,-2 1-2-16,-6-7-1 16,0-2 0-16,-1 1 22 0,0 0-21 15,3 7-2-15,0 2 2 16,2-3-3-16,1-2 0 16,3-3 4-16,9 7-4 15,4 7 4-15,0 11-1 16,7 9 8-16,2 8-7 15,-2 6 1-15,-5 2 0 16,1-1-2-16,-3-3 3 16,0-7-6-16,0-6 3 15,0-3-3-15,0 0 1 16,0 4-1-16,0 6 0 16,0 8 1-16,6 8 2 15,4 6 0-15,-1 7-1 16,-1 6-1-16,0 0-1 15,0 1 3-15,1-3-2 0,-3-1-1 16,4-2 0-16,-2-6 1 16,-2-3 2-16,0-7-3 15,-3-3 0-15,-3-6 6 16,0-3-6-16,0-3-1 16,0 4 1-16,0 3 7 15,0 4-7-15,0 4 0 16,0-2-1-16,6 0 3 15,0-8-4-15,1-9 3 16,4-5-3-16,4 0 0 16,-3 1 2-16,-2 3 0 0,-4 0 0 15,-3 4 1-15,0 2-1 16,0 3 0-16,3 10 0 16,4 3-1-16,2 6 2 15,0 2 1-15,5 4-2 16,-1 2-5-16,3-2 4 15,8 3-1-15,6 3 0 16,3 1-9-16,10 0-30 16,15 3-37-16,8-4-64 15,5-9-399-15</inkml:trace>
  <inkml:trace contextRef="#ctx0" brushRef="#br0" timeOffset="3352.52">20391 7599 666 0,'0'0'87'15,"0"0"-19"-15,0 0 10 0,0 0-48 16,0 0-27-16,0 0 2 16,-16 101 29-16,16-33 19 15,0 11-26-15,11 11-7 16,4 13 4-16,0 6-6 15,-4 2-6-15,-2 2-9 16,-3-5-2-16,-1 1 6 16,2 0 1-16,-4-3 3 15,3 3-6-15,1-4 2 16,0 7-2-16,2 4 8 16,-1 0-11-16,0 0 1 0,-3-2-2 15,-2-3 0 1,-3-5 0-16,0-5 0 0,0-6-1 15,0-3 2-15,0-5-2 16,-1-1 1-16,1 1 3 16,0-1-4-16,0-4 0 15,0-2 2-15,0-4-2 16,0-1 1-16,0 0 1 16,0-1-2-16,0-2 0 15,0 0 3-15,-3-1-3 16,-12-2 1-16,0-2-2 15,-3-2 2-15,3-4 2 0,2-2 4 16,2-7-1-16,1 2 0 16,2-1 1-16,1-2-1 15,-2 2-2-15,-3-4-1 16,3-3 6-16,0-6 0 16,-1 0-3-16,5-2 1 15,2 0-3-15,3-1 1 16,0 1-2-16,0-4-2 15,0-1 3-15,3-2-1 16,3-6-3-16,0-3 7 16,3-2-4-16,-3 0-2 15,0-1 0-15,0 0 0 16,1-2-1-16,-1-2 1 0,0 1 3 16,2-3-4-1,2-3-1-15,2-2 0 0,6-4 2 16,3-2 1-16,11-2 3 15,6 0-4-15,7 0 4 16,10 0-5-16,3 0-2 16,2 0 0-16,2 0 0 15,1 0 2-15,6 0-6 16,8-4 3-16,4-2 3 16,9-1 2-16,1 1-2 15,3 0-2-15,7 1 1 16,-1 3 2-16,-2 2-1 15,3 0 5-15,1 0-3 16,-2 0-1-16,-1 0-1 0,0 2-4 16,-2-2-1-16,2 0 5 15,8 0 0-15,2 0 0 16,7 0 2-16,2 0-2 16,5 0 1-16,5 0-1 15,3 0 3-15,0 0-3 16,2 3 0-16,0 2-4 15,1 4 1-15,3-1 1 16,5 1-7-16,3-2 6 16,8-3 3-16,6-4 3 15,7 0-3-15,6 0 0 16,0-3 0-16,2-2-4 16,-7 4 8-16,-1 1-4 0,-5 0 7 15,-3 0-7-15,0 7-1 16,-5-1-1-16,-3-1-4 15,-4 0 1-15,-3-3 5 16,-3 0 0-16,-5-2 1 16,-7 0 3-16,-6 0 9 15,-5 0-10-15,-10 0 3 16,-7 0-5-16,-5-2-1 16,-7-6 1-16,-6 0 0 15,-8-3-1-15,-10 1-2 16,-8-2 2-16,-10 0 1 15,-11 3 1-15,-13-2 0 0,-8 2 13 16,-5-2 2-16,-1-2-7 16,3-4 3-16,6-9-9 15,5-8-3-15,5-10 0 16,4-9-1-16,6-10 0 16,5 0-2-16,1-2 0 15,-4 1 2-15,-2-1-3 16,-7-7 3-16,-6-8 4 15,-3-5-3-15,-3-11-1 16,-2-10 0-16,5-9-2 16,1-18 0-16,7-8 0 15,2 0-2-15,2 3-3 16,-2 9 1-16,-6 17 4 0,-8 10 0 16,-8 13 2-1,-5 7-2-15,-4 2 1 0,0 0-1 16,0-5 1-16,-11-13-2 15,-2-14 1-15,2-16-5 16,0-8 5-16,2 1-13 16,-2 16 15-16,-3 17 0 15,-2 24 0-15,-3 14-2 16,0 13 2-16,1 4 1 16,-3 3-1-16,1 2 0 15,-3-1 0-15,2-3 0 16,0-2 1-16,2 0-1 0,1 4 1 15,0 7-2 1,2 9 2-16,-1 8-3 0,5 8 0 16,1 2-4-16,0 5 5 15,2 0-8-15,0 0 9 16,0 1 2-16,0-4 0 16,0-4 3-16,-2 0-3 15,4-12 3-15,0-7-3 16,-3-6-2-16,2-6 0 15,-4-3 0-15,-6 2-4 16,0 1 4-16,-7 8-12 16,-3 4 12-16,-4 11-3 15,-1 2 0-15,-4 3-14 16,-1 2 17-16,0-1 5 16,1-1-5-16,1 2-1 0,0 0-1 15,4 1 2-15,-3 2 0 16,-2 2 1-16,-4 1-3 15,-3 0 0-15,-1 3 0 16,-3-3 1-16,-4-1 1 16,-2 1 0-16,-2-1 0 15,-1 2-5-15,-1 0 3 16,1 2 2-16,-1 3-1 16,3-1-6-16,2 1 6 15,3 0 1-15,2-4-1 16,6 1-6-16,2-1 7 15,-1-1-6-15,-3 2 1 0,-3 1-1 16,-7 1 1 0,-6 2 4-16,-1 0-5 0,0 0 3 15,1 0-4-15,3 0 2 16,7 3 3-16,5 0 1 16,5-1 1-16,4-2 2 15,2 0 0-15,-2 0-2 16,-4 0 0-16,-4-5-1 15,-6 2-1-15,-8 3 1 16,-5 0 0-16,-6 0-1 16,-1 0 3-16,0 0-2 15,6 0-1-15,6-2 2 16,4-2 0-16,2-4 0 0,0-2 0 16,-2 3 0-1,0-4 0-15,-4 5-7 0,-3 3-6 16,-5 3-2-16,-1 0 5 15,0 0 4-15,3 0-7 16,7 0 7-16,9 0 2 16,5-4 4-16,10-1-2 15,2-2 2-15,3 1 0 16,-1-1 0-16,-5 2 0 16,-6-2-1-16,-12 2-2 15,-13 1-20-15,-9-4-76 16,-5 0 2-16,-8-5 74 0,-1 1 23 15,0-2-1 1,2-1 1-16,2 2 0 0,-2 1-2 16,-4 2 2-16,-2 3 5 15,-5 3-4-15,-9 1-1 16,-6 3 2-16,-2 0-5 16,-6 0 6-16,2 0-6 15,2 0 3-15,1 0-3 16,9 0 3-16,6 0 0 15,8-1 4-15,8-5-4 16,5 3 0-16,2 0 1 16,2 3 9-16,0 0-1 15,1 3-6-15,3 6-3 16,4-1 0-16,3-3 0 16,9-1-2-16,1-3 2 0,5-1 0 15,4 0 1-15,1 0 2 16,0 0-3-16,-3 0 2 15,-4 0-6-15,-7 2 9 16,-5 5-5-16,-5 3 0 16,2 0 0-16,3 1-3 15,7-3 3-15,3-1 0 16,6-4 2-16,5 0 2 16,0-2-4-16,5 1 0 15,-4 0 0-15,-5 5 0 16,-6 8 0-16,-10 5-4 15,-12 9 4-15,-14 9-19 0,-13 5-148 16,-17-3-302-16</inkml:trace>
  <inkml:trace contextRef="#ctx0" brushRef="#br0" timeOffset="58888.36">24602 1697 521 0,'0'0'94'0,"0"-77"2"16,0 58 34-16,0 5-59 16,0 8 30-16,0 2-17 15,0 4-27-15,0 0-38 16,0 30-19-16,0 26 0 15,0 27 13-15,0 21 6 16,0 17-4-16,0 9-11 16,-12 13 3-16,-9 10-3 15,0-2-1-15,-1 3 5 16,-1-12 7-16,4-11-10 16,-1-6 12-16,3-20-16 0,3-16-1 15,1-16 1-15,1-24-2 16,0-18 0-16,-6-19-4 15,-6-12 5-15,-13-10 9 16,-14-30-4-16,-13-14-3 16,-9-15-2-16,-6-1 0 15,7 3 3-15,16 11-3 16,18 16 3-16,19 17 2 16,14 11-2-16,5 9-3 15,0 3-9-15,24 0-13 16,26 15 22-16,32 2 2 15,25-4 0-15,15-6 8 0,8-7-8 16,-8 0 0-16,-15-10-2 16,-17-8-4-16,-15-7-11 15,-13-5-36-15,-8-3-61 16,-15 1-272-16</inkml:trace>
  <inkml:trace contextRef="#ctx0" brushRef="#br0" timeOffset="60220.52">21539 8550 143 0,'0'0'19'0,"0"0"-19"16,0 0-13-16,0 0-10 16,12 72 19-16,-9-62 2 15,1 1 2-15,-1-5 0 16,0 1 0-16,2-2 0 16,-2 0 0-16,2 2 0 15,-1-2-3-15,1 0-9 16,-2 2-7-16,-2-1-13 15,1-1-6-15,-1-3 35 16,-1 0 3-16,0 0 106 0,0-2 37 16,0 3-16-16,0-2-17 15,0 1-7-15,0 3-3 16,0 1-15-16,-1-1-19 16,1 4-19-16,0-3-5 15,0 3 9-15,18-4-16 16,11 0 6-16,12-3-2 15,11 1 6-15,8-3-12 16,7 2-10-16,7-1 15 16,2-1-28-16,0 0-7 15,-4 0-2-15,-3 0 2 16,-1 0-3-16,-2 0 4 16,-9 0-2-16,-10 0 2 0,-12 0 0 15,-16 0 1-15,-10 0-5 16,-7 0-1-16,-2 0-13 15,0 0-16-15,0 0-55 16,6 0-105-16,5-1-469 16</inkml:trace>
  <inkml:trace contextRef="#ctx0" brushRef="#br0" timeOffset="60622.9">22913 8777 692 0,'0'0'208'0,"0"0"-207"15,0 0 1-15,0 0 33 16,0 0 51-16,0 0 27 15,116 39-55-15,-32-33-15 16,22-2-29-16,12 1 5 16,6-3-12-16,1 1 0 15,-4-1-5-15,-10-2 0 16,-13 1-1-16,-19-1 1 16,-22 0 3-16,-23 0-5 0,-18 0 7 15,-11 0 4-15,-5 0 22 16,0 0 4-16,0 0-20 15,0 0-4-15,0 0 2 16,0 0-15-16,0 0-3 16,0 0-31-16,0 0-63 15,-5-4-115-15,5-17-587 16</inkml:trace>
  <inkml:trace contextRef="#ctx0" brushRef="#br0" timeOffset="62109.64">25522 8877 559 0,'0'0'55'0,"0"0"-43"16,0 0 78-16,0 0 53 16,0 0-35-16,149-5-38 15,-52-4-24-15,24 1-10 16,12 0-27-16,8 1-1 15,4 0 2-15,-6 5-5 0,-8-1-3 16,-16 1 3-16,-14 2-5 16,-21 0 0-16,-21 0 3 15,-19 0 1-15,-20 0-1 16,-13 0-3-16,-7-1-1 16,0 0 1-16,0-1 31 15,0 2 0-15,0-1-10 16,0 1-9-16,0 0-5 15,0 0-3-15,0 0-3 16,0 0 1-16,0 0-2 16,0 0-3-16,0 0 3 15,0 0 1-15,0 0-1 16,0 0 4-16,0 0-4 16,0 0 0-16,0 0 0 15,0 0 1-15,0 0-1 0,0 0 0 16,0 0 1-16,0 0-1 15,0 0 0-15,0 0-1 16,0 0-10-16,-3 0-54 16,-16 0-141-16,-16 0-372 15</inkml:trace>
  <inkml:trace contextRef="#ctx0" brushRef="#br0" timeOffset="63390.89">21505 12083 313 0,'0'0'381'0,"0"0"-327"16,-94 22-38-16,78-15 12 0,6-1 27 15,4-2 7-15,4-3-15 16,2-1 2-16,5 3-4 15,23-3 2-15,16 0 24 16,16 0-16-16,9 0-18 16,1 0-12-16,1-6-12 15,-5-2-3-15,-2-2 0 16,-1 2 0-16,-2-1-2 16,-6 3-8-16,-8-1 1 15,-9 3 1-15,-7 2-1 16,-9 1 0-16,-6 1-1 15,-7 0 0-15,-5 0 0 0,-2 0-6 16,-2 0 6 0,0 0-6-16,0 0 4 0,0 0-11 15,7 0-40-15,5-7-27 16,9-5-132-16,15 1-404 16</inkml:trace>
  <inkml:trace contextRef="#ctx0" brushRef="#br0" timeOffset="63775.41">23079 12046 784 0,'0'0'263'16,"0"0"-233"-16,0 0-9 16,0 0 42-16,0 0-7 15,138 2-16-15,-51-2-14 16,7-2-15-16,3 0-5 16,-3 0-4-16,-3 2 0 15,-11-1 5-15,-15-1-7 16,-20 2 6-16,-19 0 3 0,-14-2-5 15,-11 2 0 1,-1 0 22-16,0 0-5 0,0 0-21 16,0 0-1-16,-16 0-4 15,-3-2-25-15,1-2-64 16,3-5-65-16,15-8-401 16</inkml:trace>
  <inkml:trace contextRef="#ctx0" brushRef="#br0" timeOffset="65441.74">25955 12168 1012 0,'0'0'77'15,"0"0"-58"-15,0 0 16 0,0 0 8 16,114-27-13-16,-21 20 8 15,26-1-13-15,20 2-16 16,7-4-2-16,-3-2-4 16,-8-1-3-16,-17-1 3 15,-21 1 2-15,-23 3-5 16,-26 1 0-16,-20 5 4 16,-15 1-3-16,-8 2 4 15,-5 1 15-15,0 0 5 16,0 0-1-16,0 0 3 0,0 0-10 15,0 0-8 1,0 0-2-16,0 0-5 0,0 0 1 16,0 0-2-16,0 0 0 15,0 0-1-15,0 0 0 16,0 0 0-16,0 0 0 16,0 0 0-16,0 0 0 15,0 0 0-15,0 0-2 16,0 0 2-16,0 0 1 15,0 0-1-15,0 0 0 16,0 0 2-16,0 0-2 16,0 0 1-16,0 0 0 15,0 0-1-15,0 0 0 16,0 0 0-16,0 0 0 16,0 0 0-16,0 0 2 15,0 0-2-15,0 0 0 0,0 0 1 16,0 0-1-16,0 0 0 15,0 0 0-15,0 0 0 16,0 0 1-16,0 0 0 16,0 0-1-16,0 0 1 15,0 0-1-15,0 0 0 16,0 0 0-16,0 0 0 16,0 0 0-16,0 0-1 15,0 0 3-15,0 0-3 16,0 0 1-16,0 0 0 15,0 0 0-15,0 0 1 0,0 0 0 16,0 0-1-16,0 0 0 16,0 0 0-16,0 0 0 15,0 0-1-15,0 0 1 16,0 0-1-16,0 0 1 16,0 0 0-16,0 0 0 15,0 0-1-15,0 0 1 16,0 0 2-16,0 0-2 15,0 0 1-15,0 0-1 16,0 0 0-16,0 0 0 16,0 0-1-16,0 0 2 15,0 0-1-15,0 0 0 16,0 0 0-16,0 0-1 0,0 0 1 16,0 0 0-1,0 0-1-15,0 0 1 0,0 0 0 16,0 0 0-16,0 0 0 15,0 0 0-15,0 0 0 16,0 0 1-16,0 0-3 16,0 0 3-16,0 0-1 15,0 0 0-15,0 0-2 16,0 0 2-16,0 0 0 16,0 0 1-16,0 0 0 15,0 0-1-15,0 0 1 16,0 0-1-16,0 0 0 15,0 0 1-15,0 0-1 0,0 0 1 16,0 0-1-16,0 0 0 16,0 0 0-16,0 0-1 15,0 0 1-15,0 0 0 16,0 0 0-16,0 0-1 16,0 0 1-16,0 0-1 15,0 0 1-15,0 0 0 16,0 0 0-16,0 0 0 15,0 0 1-15,0 0-1 16,0 0-1-16,0 0 1 16,0 0 0-16,0 0 0 15,0 0 0-15,0 0 0 16,0 0 1-16,0 0 0 0,0 0-2 16,0 0 0-16,0 0-19 15,0-5-24-15,0-3-33 16,3-10-27-16,0-10-221 15</inkml:trace>
  <inkml:trace contextRef="#ctx0" brushRef="#br0" timeOffset="68507.02">25773 9924 667 0,'0'0'127'0,"0"0"-119"15,0 0 25-15,104 0 49 16,-50 0-14-16,9-5-16 15,11 0-10-15,14-2-23 16,10 0-4-16,7 0-15 16,4 0-9-16,-6 2-38 15,-11-2-125-15,-19-3-266 16</inkml:trace>
  <inkml:trace contextRef="#ctx0" brushRef="#br0" timeOffset="68814.17">25965 10880 957 0,'0'0'183'0,"0"0"-150"16,85 8-26-16,-24-5 0 15,20-2 13-15,19-1-20 16,30 0-8-16,20-28-164 15</inkml:trace>
  <inkml:trace contextRef="#ctx0" brushRef="#br0" timeOffset="74138.17">7656 16990 631 0,'0'0'47'0,"0"0"-37"0,0 0 17 15,0 0 85-15,0 0-14 16,0 0-44-16,0 0-43 16,25 8 6-16,35-4 32 15,19-2-6-15,16-2-10 16,13 0-12-16,11 0-2 16,4 0-4-16,2 0-11 15,7-7-1-15,0-3 27 16,3 0-26-16,-2 0-4 15,-3-4 1-15,4 2 4 0,2 1-2 16,7 1 2-16,6 3 8 16,6 1-12-16,2-1 3 15,1 5-2-15,-1-1 9 16,-3 0-7-16,2-1 0 16,-8-1-2-16,4 0 0 15,-1-2 0-15,-1-2-2 16,4-1 1-16,1-1-1 15,-2 2 4-15,7-3-4 16,-3 0 0-16,1 3 3 16,4 1-3-16,-7 2-2 15,-4 2 2-15,-12 2-1 16,-12 2 2-16,-11-2-1 16,-7 2 1-16,-8-3 2 15,1 3-1-15,-4-3-2 0,1 0-7 16,2 0 7-16,2 0 0 15,0-1 1-15,-4-1 5 16,-5 1-5-16,-6 0-1 16,-8 2-1-16,-4-3-1 15,-6 3 4-15,-1-3 0 16,-1 0 0-16,2 0-2 16,-4 0-4-16,-5 1 4 15,-4-1-2-15,-5 2 2 16,-1-2 0-16,-2 2 0 0,-1-3 1 15,-4 3 2 1,-2-2-3-16,-1 0 0 0,0 1 0 16,0 1-1-16,3-2 2 15,3 1-1-15,6 1 0 16,4-1 1-16,4 3-2 16,2-1 1-16,-1 2 0 15,-4 0 0-15,1-2 0 16,-8 1 3-16,-1-2-2 15,-9-1-1-15,-6 0 0 16,-11-1 0-16,-6 0 0 16,-4 1 3-16,-1-2-2 15,-1 1 1-15,1 0 0 16,1 1-1-16,0-1 0 16,0 2 1-16,-1 1-1 0,-2-1-1 15,-2 1 2-15,-2 1-3 16,2 0 1-16,-1 1 0 15,2-2 2-15,5 2-2 16,3-1 0-16,6-1 4 16,4 0-4-16,3-1-4 15,4 1 4-15,-2-1 5 16,0 2-5-16,-2-1 0 16,-3-2 2-16,-3 1-2 15,-1-2-2-15,-5 1 2 16,-3 0 5-16,-2-2-4 15,-2 1-1-15,1 0 1 0,1 0-1 16,0-2-2-16,4 2 2 16,1 1 0-16,0-4-3 15,4 2 2-15,0 0 2 16,-1 2-2-16,0-2 2 16,-3 2 0-16,-2-1 0 15,-3-2 0-15,-1 3-1 16,-2-4 2-16,1 0-3 15,-1 1 1-15,2-2 0 16,-2 1 1-16,-2-2-1 16,1 1-3-16,-2-1 1 15,-1 3 2-15,-2-3 2 16,0 1-2-16,0-2-3 0,-4-3 1 16,-1-2-4-1,0-7 3-15,0-5 2 0,0-9-3 16,0-9 4-16,0-7 0 15,-4-4-6-15,-2-1 4 16,2 4-2-16,1 2 4 16,1 7 2-16,1 3 0 15,-1 2-4-15,1-2 1 16,-1 1 1-16,2-1 1 16,-2-3 1-16,1-1-2 15,-2 5 2-15,0 2-2 16,1 9 1-16,1 10-2 15,-1 5-1-15,-2 3 1 16,1 4-3-16,-4-3-6 0,-2 1 4 16,-6 0 3-16,0-2 3 15,-7-3 1-15,-4 0-1 16,-4-2 0-16,-1-2 0 16,-3 4 1-16,-1-1-1 15,-1 5 0-15,-5 1-2 16,-5 0-3-16,-4 4 3 15,-3-3-2-15,2-1-3 16,2 6 7-16,1-1 0 16,0 0 0-16,-1 3-4 15,1 2 3-15,-1 0 0 16,-4 0 1-16,-1 7 1 16,-2 5-1-16,3 2-2 0,4-1-3 15,8-1 5-15,10 1-2 16,4-2-1-16,8-4-1 15,1 1 3-15,2-3 0 16,1-1 1-16,-2-2 0 16,-1 1 2-16,-3-3-2 15,-2 0 0-15,-6 4 0 16,-3 0-2-16,-4 0 2 16,-6 1-3-16,-10 3-1 15,-7 0-10-15,4-2-54 16,6 1 68-16,1-2-2 15,5 2 2-15,-8-1 0 16,-2 1-3-16,0 3 5 0,-2 1-5 16,-2 2 6-16,-1 1-1 15,-6 0-2-15,-2-2-3 16,2-1 3-16,1 0 1 16,8-5-1-16,6-3-3 15,6 0 3-15,0-3 0 16,4 0-1-16,-3 0 1 15,-1 0 2-15,1-7-1 16,-4 2-1-16,3-2-1 16,-5 2 1-16,0 0-1 15,-4-2 1-15,-1 0-4 16,-3-1 4-16,1 1 0 16,3 0 1-16,0-2-2 15,5 0-4-15,1-1 4 0,0-1 1 16,-2-1 2-16,-2-1-2 15,0-1 0-15,-2 0-2 16,0 2 2-16,5-1-1 16,-3 7 3-16,-1 1-6 15,-3-1 8-15,-2 1-5 16,-4 1 1-16,0 0-2 16,-1-2 2-16,0 2 0 15,-5 1 1-15,0-1-2 16,-2 3 2-16,3 1 2 0,-3 0-3 15,1 0 0 1,-1 0 0-16,-1 6 1 0,-4 1-3 16,3-1 4-16,3-2-5 15,4-1 3-15,7 0-3 16,5-1 2-16,0 1 2 16,4 2 0-16,-1-1 0 15,0 4-2-15,3 0 0 16,-4 1 0-16,0 4 1 15,1 1 0-15,2 0-1 16,4 0 0-16,5 0-5 16,2-4-7-16,7-3 5 15,1-2 6-15,2 1 0 0,0 1 2 16,-4 1-9 0,-2 2-3-16,0 6-10 0,-10 2-20 15,-8 5 0-15,-4-1-3 16,-3-3 9-16,4-2 27 15,4-3 9-15,8-7 4 16,6-3-4-16,2-4 2 16,4 0 1-16,3 0 0 15,1 0-2-15,-1 0 3 16,0 0-4-16,-1 0 3 16,-4 0-3-16,3 0-1 15,2 0 1-15,1 0 0 16,7-8 4-16,-5 0 0 15,1-4-4-15,0-2 2 0,-1 2 2 16,-3-3 6-16,-4 1-10 16,-5 4 2-16,-7-1-2 15,-3 1 0-15,-1 0-3 16,-4-2 3-16,-5-3 3 16,-2-1-3-16,0-4 0 15,-2-2 0-15,1-2 3 16,1 3 4-16,-2 4-3 15,3 6 0-15,1 9-2 16,9 2-4-16,6 0 5 16,1 8-6-16,2 3 3 15,0 3 0-15,-3-1 0 16,-4 0 2-16,-2 0-1 0,-7 0 0 16,-3-1 0-16,-5-4 0 15,-7-3-1-15,0-1 3 16,-5 3-1-16,1-1 0 15,2 5-1-15,6 2 4 16,2 0-4-16,0 1 4 16,3 2-4-16,-6-1 1 15,-1 2-2-15,6-3 3 16,5-1 2-16,11-3 0 16,4-2 1-16,5 1-2 15,3-1 1-15,-1-1 0 16,1 2-4-16,6 2-1 0,-1 4 1 15,4 4-1 1,-1 7 0-16,3 0 1 0,3 4-1 16,4 1 1-16,4-3-1 15,1 2 1-15,2-1-1 16,-1 2 3-16,4 3-2 16,-3 4-1-16,6 7-1 15,-3 8 1-15,3 7 4 16,0 6 2-16,0 4 9 15,0 1-7-15,12 6 0 16,18-1-7-16,13 3 6 16,9-2-3-16,14 0-3 15,7-1-1-15,12-6-58 16,10-15-263-16</inkml:trace>
  <inkml:trace contextRef="#ctx0" brushRef="#br0" timeOffset="75223.75">1725 7429 930 0,'0'0'110'0,"0"0"-70"16,0 0-24-16,0 0 13 16,-44 91 51-16,42-36-21 15,2 15-26-15,0 10-7 16,15 11 3-16,-1 4-22 16,-4-3 1-16,-7 0-5 15,-3-10-2-15,0-10 0 16,0-14-1-16,0-16-30 15,0-23-73-15,0-19-100 16,0-27-394-16</inkml:trace>
  <inkml:trace contextRef="#ctx0" brushRef="#br0" timeOffset="75396.66">1564 6834 1093 0,'0'0'55'16,"0"0"-26"-16,0 0-5 16,0 0-6-16,0 0-3 15,0 0-15-15,-58-50 0 16,73 52-63-16,15 12-43 16,14 0-261-16</inkml:trace>
  <inkml:trace contextRef="#ctx0" brushRef="#br0" timeOffset="75727.92">2241 6703 1002 0,'0'0'28'0,"0"0"-11"15,0 0-14-15,-89-26 12 16,68 26 28-16,-1 9-7 15,2 18-22-15,1 14-11 16,5 17 0-16,3 5-2 16,9 18 4-16,2 8-5 15,5 9 0-15,20 8 0 16,5 2 0-16,6 2 0 16,-4 2 2-16,-6-2 1 0,-2-3-2 15,-8-3 0-15,-7-4-1 16,-6-5 0-16,-3-3 0 15,0-12-29-15,-12-9-67 16,-12-19-140-16,-9-20-98 16</inkml:trace>
  <inkml:trace contextRef="#ctx0" brushRef="#br0" timeOffset="75907.16">1803 7696 903 0,'0'0'182'16,"0"0"-158"-16,0 0-15 16,0 0 11-16,93-51 22 15,-32 46-5-15,16-3-18 16,13 1-19-16,8-2-3 16,6 0-81-16,-11-3-285 15</inkml:trace>
  <inkml:trace contextRef="#ctx0" brushRef="#br0" timeOffset="76651.03">2999 6774 897 0,'0'0'88'0,"0"0"-76"15,0 0-8-15,-94 72 4 0,70-7 41 16,2 28 38-1,4 20-34-15,8 19-26 0,10 12-6 16,0 2-10-16,16-2-1 16,14-6-8-16,10-12 1 15,17-12-6-15,18-18-9 16,14-21-140-16,12-22-325 16</inkml:trace>
  <inkml:trace contextRef="#ctx0" brushRef="#br0" timeOffset="77006.2">3718 7106 1067 0,'0'0'53'0,"0"0"-53"15,0 0-42-15,0 0 42 16,0 0 27-16,0 0 37 16,131 62-25-16,-62-31-22 15,-2 6-7-15,-9 4-10 16,-7 7 0-16,-9 7 8 16,-5 7-8-16,-7 6 3 15,-9 1 3-15,-12-3-12 16,-9-4 3-16,-14-4 3 15,-25-9 0-15,-13-10-3 0,-1-10-2 16,9-16-4-16,16-13 7 16,22-9-12-16,7-33-59 15,37-19-264-15,17-16-230 16</inkml:trace>
  <inkml:trace contextRef="#ctx0" brushRef="#br0" timeOffset="77225.28">4533 7110 1032 0,'0'0'27'0,"0"0"8"15,0 0 44-15,0 0-35 16,-108 64 7-16,80-6-24 16,1 12-11-16,9 11-2 0,11 6-1 15,7-1-10-15,10-10-3 16,30-9-1-16,14-14-2 15,13-12-7-15,11-18-71 16,8-19-109-16,1-7-425 16</inkml:trace>
  <inkml:trace contextRef="#ctx0" brushRef="#br0" timeOffset="77429.98">5177 7053 29 0,'0'0'1222'0,"0"0"-1213"0,0 0-2 15,0 0-7-15,0 0 64 16,0 0-20-16,143-89-33 16,-52 66-11-16,10 1-6 15,1 0-113-15,-13 0-113 16,-17 5-487-16</inkml:trace>
  <inkml:trace contextRef="#ctx0" brushRef="#br0" timeOffset="77632.39">5211 7654 1184 0,'0'0'18'15,"0"0"-18"-15,0 0 0 16,0 0 11-16,0 0 32 16,133-38-21-16,-39 11-22 15,10-2-15-15,-5 0-120 16,-10-2-283-16</inkml:trace>
  <inkml:trace contextRef="#ctx0" brushRef="#br0" timeOffset="78023.39">5287 7821 342 0,'0'0'0'0,"0"0"-158"16,0 0 158-16,0 0 4 0,0 0 47 15,0 0 20-15,-19 3 8 16,20 0 20-16,2-3 5 15,2 2 26-15,-1-2-17 16,2 0-34-16,2 0-31 16,-1 0-20-16,1 0-13 15,-2 0-12-15,0 0 0 16,2 0-3-16,1 0-49 16,-4-5-228-16</inkml:trace>
  <inkml:trace contextRef="#ctx0" brushRef="#br0" timeOffset="78352.59">5951 6710 1055 0,'0'0'37'0,"0"0"-37"15,0 0 0-15,0 0 34 0,0 0 24 16,124-36-27-16,-39 20-10 15,6 1-21-15,1 1-9 16,1 2-33-16,-10-1-136 16,-14-1-320-16</inkml:trace>
  <inkml:trace contextRef="#ctx0" brushRef="#br0" timeOffset="78561.6">6058 7474 659 0,'0'0'535'0,"0"0"-535"16,0 0-8-16,0 0 8 16,138-21 51-16,-50-12-22 15,19-7-29-15,5-5-1 16,-5-5-138-16,-13-11-380 15</inkml:trace>
  <inkml:trace contextRef="#ctx0" brushRef="#br0" timeOffset="79127.39">7132 6313 969 0,'0'0'115'0,"0"0"-105"16,0 0-7-16,0 0 1 16,-88-14 23-16,73 41 17 15,4 14-36-15,6 9-3 16,5 9-8-16,12 1 3 15,18-6-9-15,13-6 9 0,5-15-12 16,17-16-59-16,4-17-24 16,9-9-58-16,-7-27-80 15,-4-15 86-15,-13-10 147 16,-15-9 10-16,-9 0 53 16,-15 3-2-16,-11 12 20 15,-4 18 94-15,-6 15-37 16,-9 16-22-16,-4 6-79 15,2 16-32-15,1 16 3 16,8 12 33-16,8 7-12 16,5 6-3-16,20 6-5 15,10 4 9-15,5 6-16 16,3 2-5-16,2 6 19 0,4 11-27 16,-10 3 5-16,-3 6-3 15,-15 4-3-15,-17 1-2 16,-4-2 0-16,-15-1-8 15,-13-9-42-15,-12-9 25 16,-8-12 25-16,-18-16-35 16,-10-19-6-16,-15-23-51 15,-1-15-82-15,7-35-328 16</inkml:trace>
  <inkml:trace contextRef="#ctx0" brushRef="#br0" timeOffset="79440.03">7799 5626 854 0,'0'0'118'0,"0"0"-113"15,0 0 6-15,133 49 28 16,-56 9 40-16,13 17-8 15,8 17-40-15,-1 19-16 16,-7 11-8-16,-14 16 1 16,-20 7 0-16,-21 6-5 15,-26 3 2-15,-12 3-5 16,-40-4-1-16,-23-2 1 16,-26-5 0-16,-29 0-2 15,-30 3-45-15,-31-6-76 0,-24 2-156 16,-22-3-384-16</inkml:trace>
  <inkml:trace contextRef="#ctx0" brushRef="#br0" timeOffset="81007.09">5468 8338 665 0,'0'0'60'0,"0"0"33"15,0 0-18-15,0 0-12 16,0 0-7-16,0 0-14 16,0 0-22-16,-54-21-20 15,48 68-5-15,0 22 5 16,-6 18 15-16,3 11-6 0,-1 8-4 15,-1 9 0-15,-2 7 12 16,1 10-7-16,-3 7-3 16,0 1 5-16,0-3 0 15,5-10 2-15,-1-16-6 16,1-14-6-16,1-14 4 16,1-21-6-16,-6-17 1 15,0-17 1-15,-4-15 2 16,-4-13-1-16,-8 0 3 15,-7-27 0-15,-5-14 0 16,-1-5-6-16,4-3 0 16,6 9-2-16,5 9 0 15,14 12 2-15,6 10 6 16,5 7-6-16,3 2-6 16,0 4-3-16,10 17-3 0,11 9 5 15,9 2 7 1,1-2-1-16,2-7-16 0,1-10 16 15,3-13-5-15,5 0 6 16,9-28 5-16,2-14-1 16,3-10 1-16,-1-10-5 15,-3-4-48-15,-13-4-111 16,-12 10-324-16</inkml:trace>
  <inkml:trace contextRef="#ctx0" brushRef="#br0" timeOffset="83942.96">3718 10779 552 0,'0'0'290'15,"0"0"-218"-15,0 0-55 16,0 0 23-16,0 0 23 15,0 0-8-15,-54 74-14 16,13-18-6-16,-4 13-9 16,-6 10-8-16,2 3-7 15,1 1-2-15,6-1 5 0,5-3-10 16,6 2-1 0,13-9-3-16,3-15-3 0,14-15-34 15,1-30-94 1,13-16-188-16,11-41-40 0</inkml:trace>
  <inkml:trace contextRef="#ctx0" brushRef="#br0" timeOffset="84173.8">3181 10863 1025 0,'0'0'41'0,"0"0"-41"15,0 0-10-15,0 0 10 0,81 92 19 16,-20-38 35-16,10 13-12 16,6 4-12-16,-3 8-19 15,-5 3-7-15,-8 2-4 16,-6-3-6-16,-3-4-68 16,2-18-124-16,-5-26-430 15</inkml:trace>
  <inkml:trace contextRef="#ctx0" brushRef="#br0" timeOffset="84426.47">4111 10860 1025 0,'0'0'94'0,"0"0"-88"15,0 0-2-15,0 0-2 16,-29 122 19-16,38-57 24 16,12 2 2-16,6 1-29 15,11 5-7-15,0 2-6 16,2 0-5-16,-2-4 0 16,-7-4-35-16,6-14-90 15,-4-21-196-15,-5-25-390 16</inkml:trace>
  <inkml:trace contextRef="#ctx0" brushRef="#br0" timeOffset="84772.17">3985 10950 123 0,'0'0'848'16,"0"0"-821"-16,0 0-23 15,0 0 1-15,0 0 2 16,0 0 15-16,43 72 61 16,11-20-28-16,13 5-21 15,11-3-25-15,8-1 6 0,1-9-14 16,-7-8 2 0,-10-13-3-16,-16-13 0 0,-12-10-4 15,-15 0 4-15,-12-26 9 16,-11-7 0-16,-4-10 17 15,-13-12-13-15,-20-5 10 16,-9-6-18-16,-4 1-5 16,1 10 0-16,5 17-11 15,13 16-22-15,9 12-24 16,18 5-73-16,0 3-211 16</inkml:trace>
  <inkml:trace contextRef="#ctx0" brushRef="#br0" timeOffset="85079.61">4983 10919 872 0,'0'0'226'0,"-72"75"-205"16,38-22-14-16,4 1 35 15,5 1-5-15,9-4-14 16,16-8-4-16,1-10-16 15,26-13 1-15,16-18-4 16,5-2-4-16,4-29 4 16,0-15 5-16,-10-6-5 15,-12-3 4-15,-21-5-1 0,-9 1-3 16,-12 0 0 0,-21 14-3-16,-3 12-4 0,-7 20-10 15,-3 11 10-15,-2 0-20 16,5 13-43-16,14 1-55 15,19-5-240-15,10-6-178 16</inkml:trace>
  <inkml:trace contextRef="#ctx0" brushRef="#br0" timeOffset="85505.72">5371 10667 475 0,'0'0'268'15,"0"0"-177"-15,0 0-4 0,0 0 13 16,0 0-31 0,0 0-38-16,9 80 35 0,4-24-38 15,4 5-13 1,2 8-5-16,2 3 9 0,0-1-11 15,-5 0-7-15,-2 0 1 16,-10-3 2-16,-4-10-8 16,0-12-43-16,0-18-91 15,7-21-139-15,5-7-212 16</inkml:trace>
  <inkml:trace contextRef="#ctx0" brushRef="#br0" timeOffset="85869.8">5369 10671 598 0,'0'0'433'0,"0"0"-413"16,0 0-13-16,0 0 59 16,0 0-17-16,0 0-27 15,-31-4-22-15,64 4 7 16,22-5 6-16,24-2 5 15,14-1-12-15,-1 0-1 16,-10 7 5-16,-21 1-10 16,-18 2-3-16,-20 20 2 15,-16 9 2-15,-7 11-1 16,-21 13 31-16,-16 8-7 0,-9 4 0 16,-1-2-5-16,3-7-11 15,13-13-1-15,17-10-6 16,14-15-1-16,28-15-1 15,29-5 1-15,30-22 0 16,26-21 0-16,20-13-64 16,16-7-38-16,-10-2-32 15,-26 2-577-15</inkml:trace>
  <inkml:trace contextRef="#ctx0" brushRef="#br0" timeOffset="88880.03">6634 10517 559 0,'0'0'49'15,"0"0"-49"-15,0 0-2 16,0 0 2-16,0 0 24 15,125 0 71-15,-65 0-15 16,10-7-39-16,2 0-9 0,2-4-25 16,-5-1-4-1,4-4-6-15,-1-1-102 0,-10-5-162 16</inkml:trace>
  <inkml:trace contextRef="#ctx0" brushRef="#br0" timeOffset="89176.72">7115 10342 482 0,'0'0'190'15,"0"0"-163"-15,0 0-12 16,0 0 106-16,0 0-71 16,0 0-4-16,-11-62-31 0,48 54-9 15,11 4-6 1,4 4 5-16,-4 0-5 0,-2 2 2 15,-13 13 0-15,-10 4-2 16,-10 5 0-16,-7 3-2 16,-6 2 2-16,0 6-2 15,0 5 5-15,0 3-3 16,-6 3 0-16,-3 6 1 16,-3 0-1-16,1 0-30 15,1-9-198-15,1-12-271 16</inkml:trace>
  <inkml:trace contextRef="#ctx0" brushRef="#br0" timeOffset="89457.32">7744 9856 731 0,'0'0'58'0,"0"0"20"16,0 0-29-16,0 0-10 16,0 0-26-16,0 0 17 15,6 83 54-15,22-15-41 16,-1 14-17-16,0 10-5 16,-2 8-13-16,-8-1-2 15,-4-3-5-15,-5-7 0 16,-4-11-2-16,-1-10-15 0,2-12-107 15,2-18-253-15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6T03:53:04.4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41 233 0,'0'0'6'0,"0"0"5"16,0 0 3-16,17 4 3 0,2-2 3 15,12 2 2-15,12-4 0 16,10 0 2-16,18 0-3 16,10 0-5-16,15 0-3 0,11-4-3 15,8 2-1-15,6-6-3 16,3 6 0-16,-7-2 0 15,0-2-2-15,-10 2-1 16,-16-4 0-16,-12 8-2 0,-22-3-3 16,-9 3-6-16,-29-3-11 15,-2-4-42-15,-17 7-20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5FF25-56CA-4389-8BF6-2A42BEBA87D0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29F06-AA56-4953-A297-65D33715C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6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CD6A87-2A74-4F1B-BB18-ABEAB5F9D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DA0A92-F0F8-4212-8B1F-A72C37D91C1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4795481E-7CB9-4BEF-8AB0-517D7D8B1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61A7A9A8-C337-4FE0-B997-CB72189A0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872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4F23CA-85EC-4765-A7AA-5B042FB1C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1D1DB0-0382-4BE8-99EC-1B8C5074051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8626" name="Rectangle 2">
            <a:extLst>
              <a:ext uri="{FF2B5EF4-FFF2-40B4-BE49-F238E27FC236}">
                <a16:creationId xmlns:a16="http://schemas.microsoft.com/office/drawing/2014/main" id="{BCD5282A-4AA0-493D-8375-013A06E8B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00" y="704850"/>
            <a:ext cx="6259513" cy="3522663"/>
          </a:xfrm>
          <a:ln/>
        </p:spPr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38A28041-94AF-4FA3-9EBB-595DBEF30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</p:spPr>
        <p:txBody>
          <a:bodyPr lIns="91514" tIns="45757" rIns="91514" bIns="4575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90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A55133-8B83-4E42-B31F-22AD55F00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448FA1-B000-4BB5-87A0-8AFE871E5C7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0674" name="Rectangle 2">
            <a:extLst>
              <a:ext uri="{FF2B5EF4-FFF2-40B4-BE49-F238E27FC236}">
                <a16:creationId xmlns:a16="http://schemas.microsoft.com/office/drawing/2014/main" id="{BF75A270-FF49-4A3F-AC8D-9E6C5439F7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00" y="704850"/>
            <a:ext cx="6259513" cy="3522663"/>
          </a:xfrm>
          <a:ln/>
        </p:spPr>
      </p:sp>
      <p:sp>
        <p:nvSpPr>
          <p:cNvPr id="540675" name="Rectangle 3">
            <a:extLst>
              <a:ext uri="{FF2B5EF4-FFF2-40B4-BE49-F238E27FC236}">
                <a16:creationId xmlns:a16="http://schemas.microsoft.com/office/drawing/2014/main" id="{05E29D77-E4A9-4715-8585-0A839D063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</p:spPr>
        <p:txBody>
          <a:bodyPr lIns="91514" tIns="45757" rIns="91514" bIns="4575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39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F9DC7A-5209-44B4-A8AB-6DB760962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55FB63-0DDD-4CDD-B824-5622ADC5341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2722" name="Rectangle 2">
            <a:extLst>
              <a:ext uri="{FF2B5EF4-FFF2-40B4-BE49-F238E27FC236}">
                <a16:creationId xmlns:a16="http://schemas.microsoft.com/office/drawing/2014/main" id="{3F70DCB4-E6E4-42AB-961F-D8117324F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00" y="704850"/>
            <a:ext cx="6259513" cy="3522663"/>
          </a:xfrm>
          <a:ln/>
        </p:spPr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48365FFE-3505-49CD-B27E-CD24EF8B8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</p:spPr>
        <p:txBody>
          <a:bodyPr lIns="91514" tIns="45757" rIns="91514" bIns="45757"/>
          <a:lstStyle/>
          <a:p>
            <a:r>
              <a:rPr lang="en-US" altLang="en-US" dirty="0"/>
              <a:t>Because it is defined as X Y + X’ Y’ that equals 1 if and only if X = Y implying X is equivalent to Y.</a:t>
            </a:r>
          </a:p>
        </p:txBody>
      </p:sp>
    </p:spTree>
    <p:extLst>
      <p:ext uri="{BB962C8B-B14F-4D97-AF65-F5344CB8AC3E}">
        <p14:creationId xmlns:p14="http://schemas.microsoft.com/office/powerpoint/2010/main" val="395432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98B2C0-04CC-41BC-8FDB-764817AE4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2AB83B-A0D4-475A-9F93-1B047BEE036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7BA42A01-DFFD-447B-A4CE-BC8A53FD7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4B4E7415-4330-4DCB-9267-BD597B443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3DD54E-95E4-4B7E-B48C-4303271E4E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3F8462-3C9C-452B-9070-8451202FA45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CE2F9196-0745-41E0-9929-B5114B001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48D9DBC9-1FC0-48E5-B15E-44EA95353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81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83EF79-A510-4717-8E70-5D6821B7DD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1CBDB8-975C-4DDE-9176-8009D7FD8CB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A35E5F3E-C971-4202-A485-D6BBEB8A8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C3C9D40C-7F6E-433A-BCC5-49755A1F4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328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5D14D4-140C-4BAA-8E1D-4D86B5492F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77904D-F0B4-47E5-AF89-73D298149E8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82FDD785-75BA-4C75-AB30-EEDE6B8F4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50FE296F-20DF-44DD-9510-9EE8BF3C2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12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0E4F8D-74BF-4D2D-8B36-A724C356B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095E97-84B4-4D7F-98CF-93C4FB105A1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14678485-8079-45D0-9430-B63D28817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D1E75268-B393-4739-A55D-F313977C9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35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AB19A14-7240-4CDF-A2A1-659E435683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62737E-D4A2-45FE-A64A-850CBFF3DCA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4E637B23-453F-45A3-9FC2-6C52F7D4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CC6930EC-3440-4AB4-8B6C-774BA3FFC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0619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01D866-C3B6-48C5-98D4-B2E2AC58A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2D3833-2E07-4287-9A01-A4B31C1E374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5CD94123-ED9C-4E9E-93BD-6B3F4827B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5B9E4A2E-60F2-4A4C-92C4-67EDA7829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r>
              <a:rPr lang="en-US" altLang="en-US"/>
              <a:t>L (A, B, C, D) = A ((B C') + D) = A B C' + A D</a:t>
            </a:r>
          </a:p>
        </p:txBody>
      </p:sp>
    </p:spTree>
    <p:extLst>
      <p:ext uri="{BB962C8B-B14F-4D97-AF65-F5344CB8AC3E}">
        <p14:creationId xmlns:p14="http://schemas.microsoft.com/office/powerpoint/2010/main" val="300317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E3B746-0A84-4D8D-8111-EE2FAEA03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A3378-785F-4B08-AA78-590B3B55931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AD53ED87-B9F5-448E-877A-AC5BFBC5B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ACBF6D21-38EA-4EF3-A5FC-BA4ED3096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38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5D2F-B4CA-428D-8B08-D20FAF331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E4943-06DC-4D88-BD91-29A7CDECB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4FE4-8C15-4322-8506-A1DB9FC5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0695-28B5-487B-9E8B-816557BD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E932-D1C8-4A15-8DFB-87593504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0144-60A1-4F7B-B17C-7329A7FB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2A3E9-AEF6-4767-8B85-8F77CB1E9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4FD2-48E2-481C-A65F-5B2042D7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A271-F822-4F40-BECD-57C9CEB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9D06-968D-4C0D-BC83-44C4CB09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9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20A6D-1CF8-4E31-8293-F6EE3B9DA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07877-6B1F-40BF-ADA6-54B14697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84C2F-57F3-477D-8D77-A4418910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225F-8C02-4F49-9EB9-6D6DD915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B8D5-2BC4-432E-9355-D09AFE9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27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224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F5E1-ACF7-4C02-85BE-566D932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A54B-FE28-44B0-ADB4-42E64E6C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12836-CC40-4F8C-9048-7A1F38C1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99170D03-A0FD-4149-A32F-9054DD01A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59691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935-69F8-4BFE-A4D2-9AEBC1A1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362F8-85BB-4D51-9F7D-145B4357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53F3-1F10-4929-BBAA-528B1201A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51DE61A2-94E4-4B38-818A-4EA5E47BB7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812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F1D0-2DB2-48A1-8C76-67E799E4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700F-1912-47BD-9728-503F7B278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FAC74-7DCB-4F33-A3E1-7045D1C2A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25003-AFD4-445E-B498-D369A35B6B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5C43844F-B8A3-4B2A-8299-2282380FF2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51590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B5D6-18EA-4927-9473-2F9898B7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C8C53-60EB-4AC1-ABE4-A00F4B08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C7A07-050A-4670-B577-432760F1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1598C-A512-48DD-8C97-1744D46BD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80BE5-6FBD-42FD-9FCF-2CB9F246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CDEA-0C17-44CC-AAC1-D586748D6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BB86BDA7-5A41-4270-B0ED-EAF8F12D5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76925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0271-04E3-4639-9169-7A743F10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63A5-3873-49CF-B81B-23DD597BD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46268055-FD4E-4D14-8016-92E1E9FC5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57775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70D99-1372-4024-8AF7-DAC93D14A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024B51DF-0E82-4ECA-A94E-DEA7034B7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2125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6507-6859-4452-86EF-D04369BF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A6D7-25C5-4A5F-ADFF-DFBA121D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1BF00-22E1-4B3D-B4E9-3D4399F7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07CA8-7F5B-4A75-9E63-84F39DA95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71927005-D9B5-40AC-8F1B-4C1913C38A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70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7B77-25BA-4DED-ACA0-3B8A9F54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66EB-0B6D-4B6E-A26A-571F8640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8ABE-39A0-4A84-A278-DFD89A32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EC81-9342-46C0-B5F7-2A031A18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1125-FD54-41A0-A0E6-101AE64C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596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535-AAEC-4EE7-AF93-0C7D14EE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3FACC-B008-4190-A7AD-053EF93A6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6338-AFB3-42DF-ACE3-BBDC886A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C0E99-3D4B-4706-AA4B-3044CEAE6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D189711A-5EDB-474C-B10C-F6184F7F5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822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8F47-F289-494E-9635-CEEB1921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0B0E7-3D0E-43CB-87D9-BFD9DB97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D766-7E2C-4E10-B6D2-5DAA91E63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7D7EB978-7AC2-434B-AB58-4ABE956E21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87629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A65FC-F680-4328-AA89-AC590A67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1251" y="1"/>
            <a:ext cx="25908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9F4F8-D634-4CCA-BF2B-49C449699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4618" y="1"/>
            <a:ext cx="7573433" cy="6342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216D-378C-4D38-80CD-E92C8DBF2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E3627EEC-BF03-484F-960B-C0D7BF3AF6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90433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B809-4E0F-4D92-A18E-2A01BC59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C4C381F-055A-4930-A385-43BA0CD532E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58851" y="1314451"/>
            <a:ext cx="10363200" cy="502761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4E62A-37A6-4779-ABC5-28D56CE99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35067" y="6515100"/>
            <a:ext cx="2556933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1C789622-428C-4577-8C24-F93681517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57872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2FBC-DB11-4E70-B79E-C88EFC88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79BF8-504D-4793-99D7-C16ADB845A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3A0D-5956-4F17-96FB-BE369C4E8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5B5AE-8372-4288-9B0A-4C70BDF72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35067" y="6515100"/>
            <a:ext cx="2556933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418B9B30-8A91-4DFE-B0BB-9AA5FE948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2621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4A1-FD60-4DFE-BB02-F3053D6D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5F40C-6393-49B6-9B11-ECDB83A8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FBD8-5B3E-42AC-8436-62EEB4F3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8744-B92A-4683-AF78-7595D131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F4AA-7B80-483B-BCEA-06C6FD3C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5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A8BF-7A9D-49A7-991B-C1A8AAE7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5A27-B529-4362-AC33-08FE8EFB5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83AB-E949-4B9C-83CD-127A8466B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4C5BD-845C-4EBE-8D8F-85DFF1BA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58869-0E34-476F-B9E0-19197AF1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E027A-1D9F-4BFD-94C8-08466078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0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FE5A-EB7E-4FCA-972A-3C1CAEF9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A224-AF04-47F7-99A5-5D68324A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BFA2-4C59-4C51-88FA-6C214D02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2BB60-1561-4119-B9C8-6D5D07493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58118-7B8A-4C86-B469-127338361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52884-AA59-4690-9E26-A56C3AFE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AFC18-5E01-4BCB-9BB9-E03AD7B3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A7D1B-C120-4433-8299-87027DF4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1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A2-BE37-46D2-AD19-8269CDCF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07EEC-92B1-4996-A681-FB478D9D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37067-718B-4C55-ADA6-3954C334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DF3FC-A449-469A-8A9F-D7EC511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1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AA781-1EE7-462E-9584-3BC7FE4B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F5C50-ACAC-4AEC-8201-E6BFDB1C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9FF96-092B-4577-8AA4-3E7B014B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22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F950-9FF8-4288-BAB8-68520CE4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6FA6-75FD-49A0-A7A2-50148969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E832-7CBE-4C16-9E9A-CDC8FD9E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BBA8E-70B7-4C6D-91E9-CDF9C429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A5BB5-BC25-4C82-B5E6-DA326A37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EB6C6-E811-4B44-BFA3-B53CEB37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32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1431-3AB9-42F9-BD24-8FC8E4DD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5226-2A5D-422D-AB29-8CD507CEF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CDAA-C914-495B-82BA-F2D8172A3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2DCF-D481-4B3E-B2A2-ED344516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ED26-6BA7-4899-B04B-51E2A849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F75D-0DA3-41A5-A41A-A463003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8D925-66D2-459B-8BD0-2D941E1C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5ECF-8BA8-4A61-A823-3C40C3E7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A99F-CFB5-40F0-99C7-20B1C24D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0B83-968A-4840-A5DE-6524E836519D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2590-39D2-4B24-B676-F59C3533E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3471-DBD8-4F05-A904-0FAE4C57E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E8B5-A997-48DE-9B9F-D2466542D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3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ext Box 28">
            <a:extLst>
              <a:ext uri="{FF2B5EF4-FFF2-40B4-BE49-F238E27FC236}">
                <a16:creationId xmlns:a16="http://schemas.microsoft.com/office/drawing/2014/main" id="{41E3C46C-3B9D-492E-A4D4-9E861A7009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9218" y="6338888"/>
            <a:ext cx="3638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1800" b="1" baseline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429DF2-B4F9-4C9E-AA85-2B90D9AF5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314451"/>
            <a:ext cx="103632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82A1430D-8E17-43EE-BB07-1AE9B6D60C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5067" y="6515100"/>
            <a:ext cx="255693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 baseline="0">
                <a:solidFill>
                  <a:schemeClr val="tx1"/>
                </a:solidFill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Chapter 1            </a:t>
            </a:r>
            <a:fld id="{E6207837-BA92-4EF7-A6F8-5AE3D19647E3}" type="slidenum">
              <a:rPr lang="en-US" altLang="en-US">
                <a:cs typeface="+mn-cs"/>
              </a:rPr>
              <a:pPr/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1038" name="Line 14">
            <a:extLst>
              <a:ext uri="{FF2B5EF4-FFF2-40B4-BE49-F238E27FC236}">
                <a16:creationId xmlns:a16="http://schemas.microsoft.com/office/drawing/2014/main" id="{BD6A4940-CF87-46D3-A077-9E7EAD595D1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4700" y="1173163"/>
            <a:ext cx="10687051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258E3A76-1838-4FCE-B8FA-52A17F75B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4617" y="1"/>
            <a:ext cx="103632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55" name="Picture 31" descr="watermark">
            <a:extLst>
              <a:ext uri="{FF2B5EF4-FFF2-40B4-BE49-F238E27FC236}">
                <a16:creationId xmlns:a16="http://schemas.microsoft.com/office/drawing/2014/main" id="{E836BBFD-200C-4083-B5F5-95FBA9AB0D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500813"/>
            <a:ext cx="2628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9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.xml"/><Relationship Id="rId25" Type="http://schemas.openxmlformats.org/officeDocument/2006/relationships/image" Target="../media/image89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5.xml"/><Relationship Id="rId24" Type="http://schemas.openxmlformats.org/officeDocument/2006/relationships/customXml" Target="../ink/ink26.xml"/><Relationship Id="rId5" Type="http://schemas.openxmlformats.org/officeDocument/2006/relationships/image" Target="../media/image79.emf"/><Relationship Id="rId23" Type="http://schemas.openxmlformats.org/officeDocument/2006/relationships/image" Target="../media/image88.emf"/><Relationship Id="rId27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.xml"/><Relationship Id="rId21" Type="http://schemas.openxmlformats.org/officeDocument/2006/relationships/image" Target="../media/image130.png"/><Relationship Id="rId42" Type="http://schemas.openxmlformats.org/officeDocument/2006/relationships/customXml" Target="../ink/ink50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63.xml"/><Relationship Id="rId84" Type="http://schemas.openxmlformats.org/officeDocument/2006/relationships/customXml" Target="../ink/ink71.xml"/><Relationship Id="rId89" Type="http://schemas.openxmlformats.org/officeDocument/2006/relationships/image" Target="../media/image47.png"/><Relationship Id="rId16" Type="http://schemas.openxmlformats.org/officeDocument/2006/relationships/customXml" Target="../ink/ink37.xml"/><Relationship Id="rId11" Type="http://schemas.openxmlformats.org/officeDocument/2006/relationships/image" Target="../media/image80.png"/><Relationship Id="rId32" Type="http://schemas.openxmlformats.org/officeDocument/2006/relationships/customXml" Target="../ink/ink45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58.xml"/><Relationship Id="rId74" Type="http://schemas.openxmlformats.org/officeDocument/2006/relationships/customXml" Target="../ink/ink66.xml"/><Relationship Id="rId79" Type="http://schemas.openxmlformats.org/officeDocument/2006/relationships/image" Target="../media/image42.png"/><Relationship Id="rId5" Type="http://schemas.openxmlformats.org/officeDocument/2006/relationships/image" Target="../media/image510.png"/><Relationship Id="rId90" Type="http://schemas.openxmlformats.org/officeDocument/2006/relationships/customXml" Target="../ink/ink74.xml"/><Relationship Id="rId95" Type="http://schemas.openxmlformats.org/officeDocument/2006/relationships/image" Target="../media/image50.png"/><Relationship Id="rId22" Type="http://schemas.openxmlformats.org/officeDocument/2006/relationships/customXml" Target="../ink/ink40.xml"/><Relationship Id="rId27" Type="http://schemas.openxmlformats.org/officeDocument/2006/relationships/image" Target="../media/image160.png"/><Relationship Id="rId43" Type="http://schemas.openxmlformats.org/officeDocument/2006/relationships/image" Target="../media/image24.png"/><Relationship Id="rId48" Type="http://schemas.openxmlformats.org/officeDocument/2006/relationships/customXml" Target="../ink/ink53.xml"/><Relationship Id="rId64" Type="http://schemas.openxmlformats.org/officeDocument/2006/relationships/customXml" Target="../ink/ink61.xml"/><Relationship Id="rId69" Type="http://schemas.openxmlformats.org/officeDocument/2006/relationships/image" Target="../media/image37.png"/><Relationship Id="rId80" Type="http://schemas.openxmlformats.org/officeDocument/2006/relationships/customXml" Target="../ink/ink69.xml"/><Relationship Id="rId85" Type="http://schemas.openxmlformats.org/officeDocument/2006/relationships/image" Target="../media/image45.png"/><Relationship Id="rId3" Type="http://schemas.openxmlformats.org/officeDocument/2006/relationships/image" Target="../media/image410.png"/><Relationship Id="rId12" Type="http://schemas.openxmlformats.org/officeDocument/2006/relationships/customXml" Target="../ink/ink35.xml"/><Relationship Id="rId17" Type="http://schemas.openxmlformats.org/officeDocument/2006/relationships/image" Target="../media/image110.png"/><Relationship Id="rId25" Type="http://schemas.openxmlformats.org/officeDocument/2006/relationships/image" Target="../media/image150.png"/><Relationship Id="rId33" Type="http://schemas.openxmlformats.org/officeDocument/2006/relationships/image" Target="../media/image19.png"/><Relationship Id="rId38" Type="http://schemas.openxmlformats.org/officeDocument/2006/relationships/customXml" Target="../ink/ink48.xml"/><Relationship Id="rId46" Type="http://schemas.openxmlformats.org/officeDocument/2006/relationships/customXml" Target="../ink/ink52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39.xml"/><Relationship Id="rId41" Type="http://schemas.openxmlformats.org/officeDocument/2006/relationships/image" Target="../media/image23.png"/><Relationship Id="rId54" Type="http://schemas.openxmlformats.org/officeDocument/2006/relationships/customXml" Target="../ink/ink56.xml"/><Relationship Id="rId62" Type="http://schemas.openxmlformats.org/officeDocument/2006/relationships/customXml" Target="../ink/ink60.xml"/><Relationship Id="rId70" Type="http://schemas.openxmlformats.org/officeDocument/2006/relationships/customXml" Target="../ink/ink64.xml"/><Relationship Id="rId75" Type="http://schemas.openxmlformats.org/officeDocument/2006/relationships/image" Target="../media/image40.png"/><Relationship Id="rId83" Type="http://schemas.openxmlformats.org/officeDocument/2006/relationships/image" Target="../media/image44.png"/><Relationship Id="rId88" Type="http://schemas.openxmlformats.org/officeDocument/2006/relationships/customXml" Target="../ink/ink73.xml"/><Relationship Id="rId91" Type="http://schemas.openxmlformats.org/officeDocument/2006/relationships/image" Target="../media/image48.png"/><Relationship Id="rId96" Type="http://schemas.openxmlformats.org/officeDocument/2006/relationships/customXml" Target="../ink/ink7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2.xml"/><Relationship Id="rId15" Type="http://schemas.openxmlformats.org/officeDocument/2006/relationships/image" Target="../media/image100.png"/><Relationship Id="rId23" Type="http://schemas.openxmlformats.org/officeDocument/2006/relationships/image" Target="../media/image140.png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34.xml"/><Relationship Id="rId31" Type="http://schemas.openxmlformats.org/officeDocument/2006/relationships/image" Target="../media/image180.png"/><Relationship Id="rId44" Type="http://schemas.openxmlformats.org/officeDocument/2006/relationships/customXml" Target="../ink/ink51.xml"/><Relationship Id="rId52" Type="http://schemas.openxmlformats.org/officeDocument/2006/relationships/customXml" Target="../ink/ink55.xml"/><Relationship Id="rId60" Type="http://schemas.openxmlformats.org/officeDocument/2006/relationships/customXml" Target="../ink/ink59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customXml" Target="../ink/ink68.xml"/><Relationship Id="rId81" Type="http://schemas.openxmlformats.org/officeDocument/2006/relationships/image" Target="../media/image43.png"/><Relationship Id="rId86" Type="http://schemas.openxmlformats.org/officeDocument/2006/relationships/customXml" Target="../ink/ink72.xml"/><Relationship Id="rId94" Type="http://schemas.openxmlformats.org/officeDocument/2006/relationships/customXml" Target="../ink/ink76.xml"/><Relationship Id="rId99" Type="http://schemas.openxmlformats.org/officeDocument/2006/relationships/image" Target="../media/image52.png"/><Relationship Id="rId4" Type="http://schemas.openxmlformats.org/officeDocument/2006/relationships/customXml" Target="../ink/ink31.xml"/><Relationship Id="rId9" Type="http://schemas.openxmlformats.org/officeDocument/2006/relationships/image" Target="../media/image7.png"/><Relationship Id="rId13" Type="http://schemas.openxmlformats.org/officeDocument/2006/relationships/image" Target="../media/image90.png"/><Relationship Id="rId18" Type="http://schemas.openxmlformats.org/officeDocument/2006/relationships/customXml" Target="../ink/ink38.xml"/><Relationship Id="rId39" Type="http://schemas.openxmlformats.org/officeDocument/2006/relationships/image" Target="../media/image22.png"/><Relationship Id="rId34" Type="http://schemas.openxmlformats.org/officeDocument/2006/relationships/customXml" Target="../ink/ink46.xml"/><Relationship Id="rId50" Type="http://schemas.openxmlformats.org/officeDocument/2006/relationships/customXml" Target="../ink/ink54.xml"/><Relationship Id="rId55" Type="http://schemas.openxmlformats.org/officeDocument/2006/relationships/image" Target="../media/image30.png"/><Relationship Id="rId76" Type="http://schemas.openxmlformats.org/officeDocument/2006/relationships/customXml" Target="../ink/ink67.xml"/><Relationship Id="rId97" Type="http://schemas.openxmlformats.org/officeDocument/2006/relationships/image" Target="../media/image51.png"/><Relationship Id="rId7" Type="http://schemas.openxmlformats.org/officeDocument/2006/relationships/image" Target="../media/image63.png"/><Relationship Id="rId71" Type="http://schemas.openxmlformats.org/officeDocument/2006/relationships/image" Target="../media/image38.png"/><Relationship Id="rId92" Type="http://schemas.openxmlformats.org/officeDocument/2006/relationships/customXml" Target="../ink/ink75.xml"/><Relationship Id="rId2" Type="http://schemas.openxmlformats.org/officeDocument/2006/relationships/customXml" Target="../ink/ink30.xml"/><Relationship Id="rId29" Type="http://schemas.openxmlformats.org/officeDocument/2006/relationships/image" Target="../media/image170.png"/><Relationship Id="rId24" Type="http://schemas.openxmlformats.org/officeDocument/2006/relationships/customXml" Target="../ink/ink41.xml"/><Relationship Id="rId40" Type="http://schemas.openxmlformats.org/officeDocument/2006/relationships/customXml" Target="../ink/ink49.xml"/><Relationship Id="rId45" Type="http://schemas.openxmlformats.org/officeDocument/2006/relationships/image" Target="../media/image25.png"/><Relationship Id="rId66" Type="http://schemas.openxmlformats.org/officeDocument/2006/relationships/customXml" Target="../ink/ink62.xml"/><Relationship Id="rId87" Type="http://schemas.openxmlformats.org/officeDocument/2006/relationships/image" Target="../media/image46.png"/><Relationship Id="rId61" Type="http://schemas.openxmlformats.org/officeDocument/2006/relationships/image" Target="../media/image33.png"/><Relationship Id="rId82" Type="http://schemas.openxmlformats.org/officeDocument/2006/relationships/customXml" Target="../ink/ink70.xml"/><Relationship Id="rId19" Type="http://schemas.openxmlformats.org/officeDocument/2006/relationships/image" Target="../media/image12.png"/><Relationship Id="rId14" Type="http://schemas.openxmlformats.org/officeDocument/2006/relationships/customXml" Target="../ink/ink36.xml"/><Relationship Id="rId30" Type="http://schemas.openxmlformats.org/officeDocument/2006/relationships/customXml" Target="../ink/ink44.xml"/><Relationship Id="rId35" Type="http://schemas.openxmlformats.org/officeDocument/2006/relationships/image" Target="../media/image20.png"/><Relationship Id="rId56" Type="http://schemas.openxmlformats.org/officeDocument/2006/relationships/customXml" Target="../ink/ink57.xml"/><Relationship Id="rId77" Type="http://schemas.openxmlformats.org/officeDocument/2006/relationships/image" Target="../media/image41.png"/><Relationship Id="rId8" Type="http://schemas.openxmlformats.org/officeDocument/2006/relationships/customXml" Target="../ink/ink33.xml"/><Relationship Id="rId51" Type="http://schemas.openxmlformats.org/officeDocument/2006/relationships/image" Target="../media/image28.png"/><Relationship Id="rId72" Type="http://schemas.openxmlformats.org/officeDocument/2006/relationships/customXml" Target="../ink/ink65.xml"/><Relationship Id="rId93" Type="http://schemas.openxmlformats.org/officeDocument/2006/relationships/image" Target="../media/image49.png"/><Relationship Id="rId98" Type="http://schemas.openxmlformats.org/officeDocument/2006/relationships/customXml" Target="../ink/ink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customXml" Target="../ink/ink79.x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customXml" Target="../ink/ink85.xml"/><Relationship Id="rId18" Type="http://schemas.openxmlformats.org/officeDocument/2006/relationships/image" Target="../media/image60.png"/><Relationship Id="rId3" Type="http://schemas.openxmlformats.org/officeDocument/2006/relationships/customXml" Target="../ink/ink80.xml"/><Relationship Id="rId21" Type="http://schemas.openxmlformats.org/officeDocument/2006/relationships/customXml" Target="../ink/ink89.xml"/><Relationship Id="rId7" Type="http://schemas.openxmlformats.org/officeDocument/2006/relationships/customXml" Target="../ink/ink82.xml"/><Relationship Id="rId12" Type="http://schemas.openxmlformats.org/officeDocument/2006/relationships/image" Target="../media/image57.png"/><Relationship Id="rId17" Type="http://schemas.openxmlformats.org/officeDocument/2006/relationships/customXml" Target="../ink/ink87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0.png"/><Relationship Id="rId11" Type="http://schemas.openxmlformats.org/officeDocument/2006/relationships/customXml" Target="../ink/ink84.xml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10" Type="http://schemas.openxmlformats.org/officeDocument/2006/relationships/image" Target="../media/image56.png"/><Relationship Id="rId19" Type="http://schemas.openxmlformats.org/officeDocument/2006/relationships/customXml" Target="../ink/ink88.xml"/><Relationship Id="rId4" Type="http://schemas.openxmlformats.org/officeDocument/2006/relationships/image" Target="../media/image53.png"/><Relationship Id="rId9" Type="http://schemas.openxmlformats.org/officeDocument/2006/relationships/customXml" Target="../ink/ink83.xm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" Type="http://schemas.openxmlformats.org/officeDocument/2006/relationships/customXml" Target="../ink/ink7.xml"/><Relationship Id="rId21" Type="http://schemas.openxmlformats.org/officeDocument/2006/relationships/customXml" Target="../ink/ink12.xml"/><Relationship Id="rId34" Type="http://schemas.openxmlformats.org/officeDocument/2006/relationships/image" Target="../media/image35.emf"/><Relationship Id="rId12" Type="http://schemas.openxmlformats.org/officeDocument/2006/relationships/image" Target="../media/image24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13.xml"/><Relationship Id="rId24" Type="http://schemas.openxmlformats.org/officeDocument/2006/relationships/image" Target="../media/image30.emf"/><Relationship Id="rId32" Type="http://schemas.openxmlformats.org/officeDocument/2006/relationships/image" Target="../media/image34.emf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32.emf"/><Relationship Id="rId36" Type="http://schemas.openxmlformats.org/officeDocument/2006/relationships/image" Target="../media/image10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14" Type="http://schemas.openxmlformats.org/officeDocument/2006/relationships/image" Target="../media/image25.emf"/><Relationship Id="rId22" Type="http://schemas.openxmlformats.org/officeDocument/2006/relationships/image" Target="../media/image29.emf"/><Relationship Id="rId27" Type="http://schemas.openxmlformats.org/officeDocument/2006/relationships/customXml" Target="../ink/ink15.xml"/><Relationship Id="rId30" Type="http://schemas.openxmlformats.org/officeDocument/2006/relationships/image" Target="../media/image33.emf"/><Relationship Id="rId35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283E-645D-4CF8-BFFB-CEEB4B06A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67" y="719527"/>
            <a:ext cx="9144000" cy="1501281"/>
          </a:xfrm>
        </p:spPr>
        <p:txBody>
          <a:bodyPr/>
          <a:lstStyle/>
          <a:p>
            <a:r>
              <a:rPr lang="en-IN" dirty="0"/>
              <a:t>Basics of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128494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450" name="Picture 2" descr="fig_2-01">
            <a:extLst>
              <a:ext uri="{FF2B5EF4-FFF2-40B4-BE49-F238E27FC236}">
                <a16:creationId xmlns:a16="http://schemas.microsoft.com/office/drawing/2014/main" id="{1917F405-178B-4A58-A8BC-5908AB3E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06" y="1666876"/>
            <a:ext cx="8367713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0451" name="Rectangle 3">
            <a:extLst>
              <a:ext uri="{FF2B5EF4-FFF2-40B4-BE49-F238E27FC236}">
                <a16:creationId xmlns:a16="http://schemas.microsoft.com/office/drawing/2014/main" id="{2EF46FD9-DED4-431E-AA58-49069F5E2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0"/>
              <a:t>Logic Gate Symbols and Behavior</a:t>
            </a:r>
          </a:p>
        </p:txBody>
      </p:sp>
      <p:sp>
        <p:nvSpPr>
          <p:cNvPr id="360452" name="Rectangle 4">
            <a:extLst>
              <a:ext uri="{FF2B5EF4-FFF2-40B4-BE49-F238E27FC236}">
                <a16:creationId xmlns:a16="http://schemas.microsoft.com/office/drawing/2014/main" id="{2B2C8A9E-2364-4475-8E98-CB5E6C9F2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8063" y="1203326"/>
            <a:ext cx="7772400" cy="5027613"/>
          </a:xfrm>
        </p:spPr>
        <p:txBody>
          <a:bodyPr/>
          <a:lstStyle/>
          <a:p>
            <a:r>
              <a:rPr lang="en-US" altLang="en-US" sz="2400" b="1" dirty="0"/>
              <a:t>Logic gates have special symbols:</a:t>
            </a:r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And waveform behavior in time as follows</a:t>
            </a:r>
            <a:r>
              <a:rPr lang="en-US" altLang="en-US" sz="2800" b="1" dirty="0"/>
              <a:t>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AA9112-0234-4CD8-9450-BE9433CDB2D9}"/>
                  </a:ext>
                </a:extLst>
              </p14:cNvPr>
              <p14:cNvContentPartPr/>
              <p14:nvPr/>
            </p14:nvContentPartPr>
            <p14:xfrm>
              <a:off x="2782800" y="1806120"/>
              <a:ext cx="6548760" cy="41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AA9112-0234-4CD8-9450-BE9433CDB2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3440" y="1796760"/>
                <a:ext cx="6567480" cy="4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5348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>
            <a:extLst>
              <a:ext uri="{FF2B5EF4-FFF2-40B4-BE49-F238E27FC236}">
                <a16:creationId xmlns:a16="http://schemas.microsoft.com/office/drawing/2014/main" id="{9F2DB213-1BF2-4FB3-B910-23401DBE4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</a:t>
            </a:r>
          </a:p>
        </p:txBody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7C6049F0-826E-4E61-A99A-87B9F1E44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buffer is a gate with the function F = X:</a:t>
            </a:r>
          </a:p>
          <a:p>
            <a:endParaRPr lang="en-US" altLang="en-US" dirty="0"/>
          </a:p>
          <a:p>
            <a:r>
              <a:rPr lang="en-US" altLang="en-US" dirty="0"/>
              <a:t>In terms of Boolean function, a buffer is the same as a connection!</a:t>
            </a:r>
          </a:p>
          <a:p>
            <a:r>
              <a:rPr lang="en-US" altLang="en-US" dirty="0"/>
              <a:t>So why use it?</a:t>
            </a:r>
          </a:p>
          <a:p>
            <a:pPr lvl="1"/>
            <a:r>
              <a:rPr lang="en-US" altLang="en-US" dirty="0"/>
              <a:t>A buffer is an electronic amplifier used to improve circuit voltage levels and increase the speed of circuit operation.</a:t>
            </a:r>
          </a:p>
        </p:txBody>
      </p:sp>
      <p:grpSp>
        <p:nvGrpSpPr>
          <p:cNvPr id="530436" name="Group 4">
            <a:extLst>
              <a:ext uri="{FF2B5EF4-FFF2-40B4-BE49-F238E27FC236}">
                <a16:creationId xmlns:a16="http://schemas.microsoft.com/office/drawing/2014/main" id="{05F21553-52DA-4A2D-BEA2-78DC2DF216A2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1866900"/>
            <a:ext cx="2711450" cy="762000"/>
            <a:chOff x="1914" y="1288"/>
            <a:chExt cx="1708" cy="480"/>
          </a:xfrm>
        </p:grpSpPr>
        <p:sp>
          <p:nvSpPr>
            <p:cNvPr id="530437" name="AutoShape 5">
              <a:extLst>
                <a:ext uri="{FF2B5EF4-FFF2-40B4-BE49-F238E27FC236}">
                  <a16:creationId xmlns:a16="http://schemas.microsoft.com/office/drawing/2014/main" id="{89DC2D75-1FC0-4D3E-8F58-3AAC0FF659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557" y="1336"/>
              <a:ext cx="480" cy="384"/>
            </a:xfrm>
            <a:prstGeom prst="triangle">
              <a:avLst>
                <a:gd name="adj" fmla="val 4978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0438" name="Line 6">
              <a:extLst>
                <a:ext uri="{FF2B5EF4-FFF2-40B4-BE49-F238E27FC236}">
                  <a16:creationId xmlns:a16="http://schemas.microsoft.com/office/drawing/2014/main" id="{92E3FA5B-DCF0-4A5C-9B40-DDBA1B7AF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1527"/>
              <a:ext cx="3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0439" name="Line 7">
              <a:extLst>
                <a:ext uri="{FF2B5EF4-FFF2-40B4-BE49-F238E27FC236}">
                  <a16:creationId xmlns:a16="http://schemas.microsoft.com/office/drawing/2014/main" id="{E4A70285-4F51-4A8E-8A9C-E4ED90143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3" y="1527"/>
              <a:ext cx="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0440" name="Text Box 8">
              <a:extLst>
                <a:ext uri="{FF2B5EF4-FFF2-40B4-BE49-F238E27FC236}">
                  <a16:creationId xmlns:a16="http://schemas.microsoft.com/office/drawing/2014/main" id="{5FE4D7A7-8760-4C9B-A791-7FCBD42F1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135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530441" name="Text Box 9">
              <a:extLst>
                <a:ext uri="{FF2B5EF4-FFF2-40B4-BE49-F238E27FC236}">
                  <a16:creationId xmlns:a16="http://schemas.microsoft.com/office/drawing/2014/main" id="{83B51499-CB90-4754-9367-FB2994994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35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921873-0CCA-4D60-AE78-4A7889C8B74F}"/>
                  </a:ext>
                </a:extLst>
              </p14:cNvPr>
              <p14:cNvContentPartPr/>
              <p14:nvPr/>
            </p14:nvContentPartPr>
            <p14:xfrm>
              <a:off x="1021320" y="775800"/>
              <a:ext cx="9774000" cy="443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921873-0CCA-4D60-AE78-4A7889C8B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960" y="766440"/>
                <a:ext cx="9792720" cy="44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23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775AECFF-ED54-419A-A203-E4DCD877D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 Gate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6EA66922-8F8F-413C-9E5D-35119A40B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The basic NAND gate has the following symbol, illustrated for three inputs:</a:t>
            </a:r>
          </a:p>
          <a:p>
            <a:pPr lvl="1"/>
            <a:r>
              <a:rPr lang="en-US" altLang="en-US" sz="3200" dirty="0">
                <a:cs typeface="Times New Roman" panose="02020603050405020304" pitchFamily="18" charset="0"/>
              </a:rPr>
              <a:t>AND-Invert (NAND)</a:t>
            </a:r>
          </a:p>
          <a:p>
            <a:pPr lvl="1"/>
            <a:endParaRPr lang="en-US" altLang="en-US" sz="3200" dirty="0">
              <a:cs typeface="Times New Roman" panose="02020603050405020304" pitchFamily="18" charset="0"/>
            </a:endParaRPr>
          </a:p>
          <a:p>
            <a:endParaRPr lang="en-US" altLang="en-US" sz="1400" dirty="0">
              <a:cs typeface="Times New Roman" panose="02020603050405020304" pitchFamily="18" charset="0"/>
            </a:endParaRP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NAND represents </a:t>
            </a:r>
            <a:r>
              <a:rPr lang="en-US" altLang="en-US" sz="2800" u="sng" dirty="0">
                <a:cs typeface="Times New Roman" panose="02020603050405020304" pitchFamily="18" charset="0"/>
              </a:rPr>
              <a:t>NOT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u="sng" dirty="0"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. e., the AND function with a NOT applied.  The symbol shown is an AND-Invert.   The small circle (“bubble”) represents the invert function.  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The NAND gate is a universal gate</a:t>
            </a:r>
          </a:p>
          <a:p>
            <a:endParaRPr lang="en-US" altLang="en-US" sz="2800" dirty="0"/>
          </a:p>
        </p:txBody>
      </p:sp>
      <p:grpSp>
        <p:nvGrpSpPr>
          <p:cNvPr id="531460" name="Group 4">
            <a:extLst>
              <a:ext uri="{FF2B5EF4-FFF2-40B4-BE49-F238E27FC236}">
                <a16:creationId xmlns:a16="http://schemas.microsoft.com/office/drawing/2014/main" id="{458C694F-858D-4383-ADA0-B5A1C9DCADB0}"/>
              </a:ext>
            </a:extLst>
          </p:cNvPr>
          <p:cNvGrpSpPr>
            <a:grpSpLocks/>
          </p:cNvGrpSpPr>
          <p:nvPr/>
        </p:nvGrpSpPr>
        <p:grpSpPr bwMode="auto">
          <a:xfrm>
            <a:off x="3128963" y="3033713"/>
            <a:ext cx="5659438" cy="969962"/>
            <a:chOff x="1200" y="1569"/>
            <a:chExt cx="3565" cy="611"/>
          </a:xfrm>
        </p:grpSpPr>
        <p:grpSp>
          <p:nvGrpSpPr>
            <p:cNvPr id="531461" name="Group 5">
              <a:extLst>
                <a:ext uri="{FF2B5EF4-FFF2-40B4-BE49-F238E27FC236}">
                  <a16:creationId xmlns:a16="http://schemas.microsoft.com/office/drawing/2014/main" id="{2E0C96A6-4935-4380-9991-241759912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569"/>
              <a:ext cx="1824" cy="611"/>
              <a:chOff x="1200" y="1776"/>
              <a:chExt cx="1824" cy="611"/>
            </a:xfrm>
          </p:grpSpPr>
          <p:sp>
            <p:nvSpPr>
              <p:cNvPr id="531462" name="Freeform 6">
                <a:extLst>
                  <a:ext uri="{FF2B5EF4-FFF2-40B4-BE49-F238E27FC236}">
                    <a16:creationId xmlns:a16="http://schemas.microsoft.com/office/drawing/2014/main" id="{BD54D5F9-94FC-4EED-AD89-4AECCCD5E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" y="1776"/>
                <a:ext cx="311" cy="599"/>
              </a:xfrm>
              <a:custGeom>
                <a:avLst/>
                <a:gdLst>
                  <a:gd name="T0" fmla="*/ 4 w 311"/>
                  <a:gd name="T1" fmla="*/ 4 h 599"/>
                  <a:gd name="T2" fmla="*/ 4 w 311"/>
                  <a:gd name="T3" fmla="*/ 19 h 599"/>
                  <a:gd name="T4" fmla="*/ 52 w 311"/>
                  <a:gd name="T5" fmla="*/ 25 h 599"/>
                  <a:gd name="T6" fmla="*/ 92 w 311"/>
                  <a:gd name="T7" fmla="*/ 35 h 599"/>
                  <a:gd name="T8" fmla="*/ 131 w 311"/>
                  <a:gd name="T9" fmla="*/ 48 h 599"/>
                  <a:gd name="T10" fmla="*/ 175 w 311"/>
                  <a:gd name="T11" fmla="*/ 77 h 599"/>
                  <a:gd name="T12" fmla="*/ 208 w 311"/>
                  <a:gd name="T13" fmla="*/ 102 h 599"/>
                  <a:gd name="T14" fmla="*/ 233 w 311"/>
                  <a:gd name="T15" fmla="*/ 134 h 599"/>
                  <a:gd name="T16" fmla="*/ 261 w 311"/>
                  <a:gd name="T17" fmla="*/ 179 h 599"/>
                  <a:gd name="T18" fmla="*/ 275 w 311"/>
                  <a:gd name="T19" fmla="*/ 217 h 599"/>
                  <a:gd name="T20" fmla="*/ 284 w 311"/>
                  <a:gd name="T21" fmla="*/ 257 h 599"/>
                  <a:gd name="T22" fmla="*/ 288 w 311"/>
                  <a:gd name="T23" fmla="*/ 302 h 599"/>
                  <a:gd name="T24" fmla="*/ 286 w 311"/>
                  <a:gd name="T25" fmla="*/ 328 h 599"/>
                  <a:gd name="T26" fmla="*/ 279 w 311"/>
                  <a:gd name="T27" fmla="*/ 369 h 599"/>
                  <a:gd name="T28" fmla="*/ 265 w 311"/>
                  <a:gd name="T29" fmla="*/ 407 h 599"/>
                  <a:gd name="T30" fmla="*/ 248 w 311"/>
                  <a:gd name="T31" fmla="*/ 442 h 599"/>
                  <a:gd name="T32" fmla="*/ 215 w 311"/>
                  <a:gd name="T33" fmla="*/ 484 h 599"/>
                  <a:gd name="T34" fmla="*/ 186 w 311"/>
                  <a:gd name="T35" fmla="*/ 511 h 599"/>
                  <a:gd name="T36" fmla="*/ 142 w 311"/>
                  <a:gd name="T37" fmla="*/ 542 h 599"/>
                  <a:gd name="T38" fmla="*/ 106 w 311"/>
                  <a:gd name="T39" fmla="*/ 557 h 599"/>
                  <a:gd name="T40" fmla="*/ 67 w 311"/>
                  <a:gd name="T41" fmla="*/ 568 h 599"/>
                  <a:gd name="T42" fmla="*/ 25 w 311"/>
                  <a:gd name="T43" fmla="*/ 574 h 599"/>
                  <a:gd name="T44" fmla="*/ 8 w 311"/>
                  <a:gd name="T45" fmla="*/ 576 h 599"/>
                  <a:gd name="T46" fmla="*/ 0 w 311"/>
                  <a:gd name="T47" fmla="*/ 591 h 599"/>
                  <a:gd name="T48" fmla="*/ 12 w 311"/>
                  <a:gd name="T49" fmla="*/ 599 h 599"/>
                  <a:gd name="T50" fmla="*/ 41 w 311"/>
                  <a:gd name="T51" fmla="*/ 597 h 599"/>
                  <a:gd name="T52" fmla="*/ 85 w 311"/>
                  <a:gd name="T53" fmla="*/ 590 h 599"/>
                  <a:gd name="T54" fmla="*/ 127 w 311"/>
                  <a:gd name="T55" fmla="*/ 576 h 599"/>
                  <a:gd name="T56" fmla="*/ 165 w 311"/>
                  <a:gd name="T57" fmla="*/ 555 h 599"/>
                  <a:gd name="T58" fmla="*/ 211 w 311"/>
                  <a:gd name="T59" fmla="*/ 522 h 599"/>
                  <a:gd name="T60" fmla="*/ 242 w 311"/>
                  <a:gd name="T61" fmla="*/ 490 h 599"/>
                  <a:gd name="T62" fmla="*/ 273 w 311"/>
                  <a:gd name="T63" fmla="*/ 442 h 599"/>
                  <a:gd name="T64" fmla="*/ 292 w 311"/>
                  <a:gd name="T65" fmla="*/ 401 h 599"/>
                  <a:gd name="T66" fmla="*/ 304 w 311"/>
                  <a:gd name="T67" fmla="*/ 359 h 599"/>
                  <a:gd name="T68" fmla="*/ 309 w 311"/>
                  <a:gd name="T69" fmla="*/ 313 h 599"/>
                  <a:gd name="T70" fmla="*/ 309 w 311"/>
                  <a:gd name="T71" fmla="*/ 284 h 599"/>
                  <a:gd name="T72" fmla="*/ 304 w 311"/>
                  <a:gd name="T73" fmla="*/ 238 h 599"/>
                  <a:gd name="T74" fmla="*/ 292 w 311"/>
                  <a:gd name="T75" fmla="*/ 196 h 599"/>
                  <a:gd name="T76" fmla="*/ 273 w 311"/>
                  <a:gd name="T77" fmla="*/ 156 h 599"/>
                  <a:gd name="T78" fmla="*/ 242 w 311"/>
                  <a:gd name="T79" fmla="*/ 108 h 599"/>
                  <a:gd name="T80" fmla="*/ 211 w 311"/>
                  <a:gd name="T81" fmla="*/ 75 h 599"/>
                  <a:gd name="T82" fmla="*/ 165 w 311"/>
                  <a:gd name="T83" fmla="*/ 42 h 599"/>
                  <a:gd name="T84" fmla="*/ 127 w 311"/>
                  <a:gd name="T85" fmla="*/ 21 h 599"/>
                  <a:gd name="T86" fmla="*/ 85 w 311"/>
                  <a:gd name="T87" fmla="*/ 8 h 599"/>
                  <a:gd name="T88" fmla="*/ 41 w 311"/>
                  <a:gd name="T89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599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41" y="23"/>
                    </a:lnTo>
                    <a:lnTo>
                      <a:pt x="52" y="25"/>
                    </a:lnTo>
                    <a:lnTo>
                      <a:pt x="67" y="29"/>
                    </a:lnTo>
                    <a:lnTo>
                      <a:pt x="81" y="31"/>
                    </a:lnTo>
                    <a:lnTo>
                      <a:pt x="92" y="35"/>
                    </a:lnTo>
                    <a:lnTo>
                      <a:pt x="106" y="40"/>
                    </a:lnTo>
                    <a:lnTo>
                      <a:pt x="119" y="44"/>
                    </a:lnTo>
                    <a:lnTo>
                      <a:pt x="131" y="48"/>
                    </a:lnTo>
                    <a:lnTo>
                      <a:pt x="142" y="56"/>
                    </a:lnTo>
                    <a:lnTo>
                      <a:pt x="154" y="61"/>
                    </a:lnTo>
                    <a:lnTo>
                      <a:pt x="175" y="77"/>
                    </a:lnTo>
                    <a:lnTo>
                      <a:pt x="186" y="86"/>
                    </a:lnTo>
                    <a:lnTo>
                      <a:pt x="196" y="94"/>
                    </a:lnTo>
                    <a:lnTo>
                      <a:pt x="208" y="102"/>
                    </a:lnTo>
                    <a:lnTo>
                      <a:pt x="215" y="113"/>
                    </a:lnTo>
                    <a:lnTo>
                      <a:pt x="223" y="123"/>
                    </a:lnTo>
                    <a:lnTo>
                      <a:pt x="233" y="134"/>
                    </a:lnTo>
                    <a:lnTo>
                      <a:pt x="248" y="156"/>
                    </a:lnTo>
                    <a:lnTo>
                      <a:pt x="254" y="167"/>
                    </a:lnTo>
                    <a:lnTo>
                      <a:pt x="261" y="179"/>
                    </a:lnTo>
                    <a:lnTo>
                      <a:pt x="265" y="190"/>
                    </a:lnTo>
                    <a:lnTo>
                      <a:pt x="269" y="204"/>
                    </a:lnTo>
                    <a:lnTo>
                      <a:pt x="275" y="217"/>
                    </a:lnTo>
                    <a:lnTo>
                      <a:pt x="279" y="229"/>
                    </a:lnTo>
                    <a:lnTo>
                      <a:pt x="281" y="242"/>
                    </a:lnTo>
                    <a:lnTo>
                      <a:pt x="284" y="257"/>
                    </a:lnTo>
                    <a:lnTo>
                      <a:pt x="286" y="269"/>
                    </a:lnTo>
                    <a:lnTo>
                      <a:pt x="286" y="284"/>
                    </a:lnTo>
                    <a:lnTo>
                      <a:pt x="288" y="302"/>
                    </a:lnTo>
                    <a:lnTo>
                      <a:pt x="288" y="298"/>
                    </a:lnTo>
                    <a:lnTo>
                      <a:pt x="286" y="313"/>
                    </a:lnTo>
                    <a:lnTo>
                      <a:pt x="286" y="328"/>
                    </a:lnTo>
                    <a:lnTo>
                      <a:pt x="284" y="340"/>
                    </a:lnTo>
                    <a:lnTo>
                      <a:pt x="281" y="355"/>
                    </a:lnTo>
                    <a:lnTo>
                      <a:pt x="279" y="369"/>
                    </a:lnTo>
                    <a:lnTo>
                      <a:pt x="275" y="380"/>
                    </a:lnTo>
                    <a:lnTo>
                      <a:pt x="269" y="394"/>
                    </a:lnTo>
                    <a:lnTo>
                      <a:pt x="265" y="407"/>
                    </a:lnTo>
                    <a:lnTo>
                      <a:pt x="261" y="419"/>
                    </a:lnTo>
                    <a:lnTo>
                      <a:pt x="254" y="430"/>
                    </a:lnTo>
                    <a:lnTo>
                      <a:pt x="248" y="442"/>
                    </a:lnTo>
                    <a:lnTo>
                      <a:pt x="233" y="463"/>
                    </a:lnTo>
                    <a:lnTo>
                      <a:pt x="223" y="474"/>
                    </a:lnTo>
                    <a:lnTo>
                      <a:pt x="215" y="484"/>
                    </a:lnTo>
                    <a:lnTo>
                      <a:pt x="208" y="495"/>
                    </a:lnTo>
                    <a:lnTo>
                      <a:pt x="196" y="503"/>
                    </a:lnTo>
                    <a:lnTo>
                      <a:pt x="186" y="511"/>
                    </a:lnTo>
                    <a:lnTo>
                      <a:pt x="175" y="520"/>
                    </a:lnTo>
                    <a:lnTo>
                      <a:pt x="154" y="536"/>
                    </a:lnTo>
                    <a:lnTo>
                      <a:pt x="142" y="542"/>
                    </a:lnTo>
                    <a:lnTo>
                      <a:pt x="131" y="549"/>
                    </a:lnTo>
                    <a:lnTo>
                      <a:pt x="119" y="553"/>
                    </a:lnTo>
                    <a:lnTo>
                      <a:pt x="106" y="557"/>
                    </a:lnTo>
                    <a:lnTo>
                      <a:pt x="92" y="563"/>
                    </a:lnTo>
                    <a:lnTo>
                      <a:pt x="81" y="567"/>
                    </a:lnTo>
                    <a:lnTo>
                      <a:pt x="67" y="568"/>
                    </a:lnTo>
                    <a:lnTo>
                      <a:pt x="52" y="572"/>
                    </a:lnTo>
                    <a:lnTo>
                      <a:pt x="41" y="574"/>
                    </a:lnTo>
                    <a:lnTo>
                      <a:pt x="25" y="574"/>
                    </a:lnTo>
                    <a:lnTo>
                      <a:pt x="10" y="576"/>
                    </a:lnTo>
                    <a:lnTo>
                      <a:pt x="12" y="576"/>
                    </a:lnTo>
                    <a:lnTo>
                      <a:pt x="8" y="576"/>
                    </a:lnTo>
                    <a:lnTo>
                      <a:pt x="4" y="580"/>
                    </a:lnTo>
                    <a:lnTo>
                      <a:pt x="0" y="584"/>
                    </a:lnTo>
                    <a:lnTo>
                      <a:pt x="0" y="591"/>
                    </a:lnTo>
                    <a:lnTo>
                      <a:pt x="4" y="595"/>
                    </a:lnTo>
                    <a:lnTo>
                      <a:pt x="8" y="599"/>
                    </a:lnTo>
                    <a:lnTo>
                      <a:pt x="12" y="599"/>
                    </a:lnTo>
                    <a:lnTo>
                      <a:pt x="14" y="599"/>
                    </a:lnTo>
                    <a:lnTo>
                      <a:pt x="25" y="597"/>
                    </a:lnTo>
                    <a:lnTo>
                      <a:pt x="41" y="597"/>
                    </a:lnTo>
                    <a:lnTo>
                      <a:pt x="56" y="595"/>
                    </a:lnTo>
                    <a:lnTo>
                      <a:pt x="71" y="591"/>
                    </a:lnTo>
                    <a:lnTo>
                      <a:pt x="85" y="590"/>
                    </a:lnTo>
                    <a:lnTo>
                      <a:pt x="100" y="586"/>
                    </a:lnTo>
                    <a:lnTo>
                      <a:pt x="114" y="580"/>
                    </a:lnTo>
                    <a:lnTo>
                      <a:pt x="127" y="576"/>
                    </a:lnTo>
                    <a:lnTo>
                      <a:pt x="142" y="568"/>
                    </a:lnTo>
                    <a:lnTo>
                      <a:pt x="154" y="561"/>
                    </a:lnTo>
                    <a:lnTo>
                      <a:pt x="165" y="555"/>
                    </a:lnTo>
                    <a:lnTo>
                      <a:pt x="190" y="540"/>
                    </a:lnTo>
                    <a:lnTo>
                      <a:pt x="202" y="530"/>
                    </a:lnTo>
                    <a:lnTo>
                      <a:pt x="211" y="522"/>
                    </a:lnTo>
                    <a:lnTo>
                      <a:pt x="223" y="511"/>
                    </a:lnTo>
                    <a:lnTo>
                      <a:pt x="234" y="499"/>
                    </a:lnTo>
                    <a:lnTo>
                      <a:pt x="242" y="490"/>
                    </a:lnTo>
                    <a:lnTo>
                      <a:pt x="252" y="478"/>
                    </a:lnTo>
                    <a:lnTo>
                      <a:pt x="267" y="453"/>
                    </a:lnTo>
                    <a:lnTo>
                      <a:pt x="273" y="442"/>
                    </a:lnTo>
                    <a:lnTo>
                      <a:pt x="281" y="430"/>
                    </a:lnTo>
                    <a:lnTo>
                      <a:pt x="288" y="415"/>
                    </a:lnTo>
                    <a:lnTo>
                      <a:pt x="292" y="401"/>
                    </a:lnTo>
                    <a:lnTo>
                      <a:pt x="298" y="388"/>
                    </a:lnTo>
                    <a:lnTo>
                      <a:pt x="302" y="373"/>
                    </a:lnTo>
                    <a:lnTo>
                      <a:pt x="304" y="359"/>
                    </a:lnTo>
                    <a:lnTo>
                      <a:pt x="307" y="344"/>
                    </a:lnTo>
                    <a:lnTo>
                      <a:pt x="309" y="328"/>
                    </a:lnTo>
                    <a:lnTo>
                      <a:pt x="309" y="313"/>
                    </a:lnTo>
                    <a:lnTo>
                      <a:pt x="311" y="302"/>
                    </a:lnTo>
                    <a:lnTo>
                      <a:pt x="311" y="298"/>
                    </a:lnTo>
                    <a:lnTo>
                      <a:pt x="309" y="284"/>
                    </a:lnTo>
                    <a:lnTo>
                      <a:pt x="309" y="269"/>
                    </a:lnTo>
                    <a:lnTo>
                      <a:pt x="307" y="253"/>
                    </a:lnTo>
                    <a:lnTo>
                      <a:pt x="304" y="238"/>
                    </a:lnTo>
                    <a:lnTo>
                      <a:pt x="302" y="225"/>
                    </a:lnTo>
                    <a:lnTo>
                      <a:pt x="298" y="209"/>
                    </a:lnTo>
                    <a:lnTo>
                      <a:pt x="292" y="196"/>
                    </a:lnTo>
                    <a:lnTo>
                      <a:pt x="288" y="182"/>
                    </a:lnTo>
                    <a:lnTo>
                      <a:pt x="281" y="167"/>
                    </a:lnTo>
                    <a:lnTo>
                      <a:pt x="273" y="156"/>
                    </a:lnTo>
                    <a:lnTo>
                      <a:pt x="267" y="144"/>
                    </a:lnTo>
                    <a:lnTo>
                      <a:pt x="252" y="119"/>
                    </a:lnTo>
                    <a:lnTo>
                      <a:pt x="242" y="108"/>
                    </a:lnTo>
                    <a:lnTo>
                      <a:pt x="234" y="98"/>
                    </a:lnTo>
                    <a:lnTo>
                      <a:pt x="223" y="86"/>
                    </a:lnTo>
                    <a:lnTo>
                      <a:pt x="211" y="75"/>
                    </a:lnTo>
                    <a:lnTo>
                      <a:pt x="202" y="67"/>
                    </a:lnTo>
                    <a:lnTo>
                      <a:pt x="190" y="58"/>
                    </a:lnTo>
                    <a:lnTo>
                      <a:pt x="165" y="42"/>
                    </a:lnTo>
                    <a:lnTo>
                      <a:pt x="154" y="36"/>
                    </a:lnTo>
                    <a:lnTo>
                      <a:pt x="142" y="29"/>
                    </a:lnTo>
                    <a:lnTo>
                      <a:pt x="127" y="21"/>
                    </a:lnTo>
                    <a:lnTo>
                      <a:pt x="114" y="17"/>
                    </a:lnTo>
                    <a:lnTo>
                      <a:pt x="100" y="12"/>
                    </a:lnTo>
                    <a:lnTo>
                      <a:pt x="85" y="8"/>
                    </a:lnTo>
                    <a:lnTo>
                      <a:pt x="71" y="6"/>
                    </a:lnTo>
                    <a:lnTo>
                      <a:pt x="56" y="2"/>
                    </a:lnTo>
                    <a:lnTo>
                      <a:pt x="41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63" name="Freeform 7">
                <a:extLst>
                  <a:ext uri="{FF2B5EF4-FFF2-40B4-BE49-F238E27FC236}">
                    <a16:creationId xmlns:a16="http://schemas.microsoft.com/office/drawing/2014/main" id="{3D51D798-6EEB-42C3-B1F2-0BA23E828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776"/>
                <a:ext cx="455" cy="23"/>
              </a:xfrm>
              <a:custGeom>
                <a:avLst/>
                <a:gdLst>
                  <a:gd name="T0" fmla="*/ 444 w 455"/>
                  <a:gd name="T1" fmla="*/ 23 h 23"/>
                  <a:gd name="T2" fmla="*/ 448 w 455"/>
                  <a:gd name="T3" fmla="*/ 23 h 23"/>
                  <a:gd name="T4" fmla="*/ 451 w 455"/>
                  <a:gd name="T5" fmla="*/ 19 h 23"/>
                  <a:gd name="T6" fmla="*/ 455 w 455"/>
                  <a:gd name="T7" fmla="*/ 15 h 23"/>
                  <a:gd name="T8" fmla="*/ 455 w 455"/>
                  <a:gd name="T9" fmla="*/ 8 h 23"/>
                  <a:gd name="T10" fmla="*/ 451 w 455"/>
                  <a:gd name="T11" fmla="*/ 4 h 23"/>
                  <a:gd name="T12" fmla="*/ 448 w 455"/>
                  <a:gd name="T13" fmla="*/ 0 h 23"/>
                  <a:gd name="T14" fmla="*/ 8 w 455"/>
                  <a:gd name="T15" fmla="*/ 0 h 23"/>
                  <a:gd name="T16" fmla="*/ 4 w 455"/>
                  <a:gd name="T17" fmla="*/ 4 h 23"/>
                  <a:gd name="T18" fmla="*/ 0 w 455"/>
                  <a:gd name="T19" fmla="*/ 8 h 23"/>
                  <a:gd name="T20" fmla="*/ 0 w 455"/>
                  <a:gd name="T21" fmla="*/ 15 h 23"/>
                  <a:gd name="T22" fmla="*/ 4 w 455"/>
                  <a:gd name="T23" fmla="*/ 19 h 23"/>
                  <a:gd name="T24" fmla="*/ 8 w 455"/>
                  <a:gd name="T25" fmla="*/ 23 h 23"/>
                  <a:gd name="T26" fmla="*/ 12 w 455"/>
                  <a:gd name="T27" fmla="*/ 23 h 23"/>
                  <a:gd name="T28" fmla="*/ 444 w 455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5" h="23">
                    <a:moveTo>
                      <a:pt x="444" y="23"/>
                    </a:moveTo>
                    <a:lnTo>
                      <a:pt x="448" y="23"/>
                    </a:lnTo>
                    <a:lnTo>
                      <a:pt x="451" y="19"/>
                    </a:lnTo>
                    <a:lnTo>
                      <a:pt x="455" y="15"/>
                    </a:lnTo>
                    <a:lnTo>
                      <a:pt x="455" y="8"/>
                    </a:lnTo>
                    <a:lnTo>
                      <a:pt x="451" y="4"/>
                    </a:lnTo>
                    <a:lnTo>
                      <a:pt x="448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44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64" name="Freeform 8">
                <a:extLst>
                  <a:ext uri="{FF2B5EF4-FFF2-40B4-BE49-F238E27FC236}">
                    <a16:creationId xmlns:a16="http://schemas.microsoft.com/office/drawing/2014/main" id="{35AA8388-17F8-41BD-8348-C0CF6CBEE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2352"/>
                <a:ext cx="455" cy="23"/>
              </a:xfrm>
              <a:custGeom>
                <a:avLst/>
                <a:gdLst>
                  <a:gd name="T0" fmla="*/ 444 w 455"/>
                  <a:gd name="T1" fmla="*/ 23 h 23"/>
                  <a:gd name="T2" fmla="*/ 448 w 455"/>
                  <a:gd name="T3" fmla="*/ 23 h 23"/>
                  <a:gd name="T4" fmla="*/ 451 w 455"/>
                  <a:gd name="T5" fmla="*/ 19 h 23"/>
                  <a:gd name="T6" fmla="*/ 455 w 455"/>
                  <a:gd name="T7" fmla="*/ 15 h 23"/>
                  <a:gd name="T8" fmla="*/ 455 w 455"/>
                  <a:gd name="T9" fmla="*/ 8 h 23"/>
                  <a:gd name="T10" fmla="*/ 451 w 455"/>
                  <a:gd name="T11" fmla="*/ 4 h 23"/>
                  <a:gd name="T12" fmla="*/ 448 w 455"/>
                  <a:gd name="T13" fmla="*/ 0 h 23"/>
                  <a:gd name="T14" fmla="*/ 8 w 455"/>
                  <a:gd name="T15" fmla="*/ 0 h 23"/>
                  <a:gd name="T16" fmla="*/ 4 w 455"/>
                  <a:gd name="T17" fmla="*/ 4 h 23"/>
                  <a:gd name="T18" fmla="*/ 0 w 455"/>
                  <a:gd name="T19" fmla="*/ 8 h 23"/>
                  <a:gd name="T20" fmla="*/ 0 w 455"/>
                  <a:gd name="T21" fmla="*/ 15 h 23"/>
                  <a:gd name="T22" fmla="*/ 4 w 455"/>
                  <a:gd name="T23" fmla="*/ 19 h 23"/>
                  <a:gd name="T24" fmla="*/ 8 w 455"/>
                  <a:gd name="T25" fmla="*/ 23 h 23"/>
                  <a:gd name="T26" fmla="*/ 12 w 455"/>
                  <a:gd name="T27" fmla="*/ 23 h 23"/>
                  <a:gd name="T28" fmla="*/ 444 w 455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5" h="23">
                    <a:moveTo>
                      <a:pt x="444" y="23"/>
                    </a:moveTo>
                    <a:lnTo>
                      <a:pt x="448" y="23"/>
                    </a:lnTo>
                    <a:lnTo>
                      <a:pt x="451" y="19"/>
                    </a:lnTo>
                    <a:lnTo>
                      <a:pt x="455" y="15"/>
                    </a:lnTo>
                    <a:lnTo>
                      <a:pt x="455" y="8"/>
                    </a:lnTo>
                    <a:lnTo>
                      <a:pt x="451" y="4"/>
                    </a:lnTo>
                    <a:lnTo>
                      <a:pt x="448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44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65" name="Freeform 9">
                <a:extLst>
                  <a:ext uri="{FF2B5EF4-FFF2-40B4-BE49-F238E27FC236}">
                    <a16:creationId xmlns:a16="http://schemas.microsoft.com/office/drawing/2014/main" id="{C6A68923-3D8B-4250-AE33-076853968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776"/>
                <a:ext cx="23" cy="599"/>
              </a:xfrm>
              <a:custGeom>
                <a:avLst/>
                <a:gdLst>
                  <a:gd name="T0" fmla="*/ 23 w 23"/>
                  <a:gd name="T1" fmla="*/ 12 h 599"/>
                  <a:gd name="T2" fmla="*/ 23 w 23"/>
                  <a:gd name="T3" fmla="*/ 8 h 599"/>
                  <a:gd name="T4" fmla="*/ 19 w 23"/>
                  <a:gd name="T5" fmla="*/ 4 h 599"/>
                  <a:gd name="T6" fmla="*/ 15 w 23"/>
                  <a:gd name="T7" fmla="*/ 0 h 599"/>
                  <a:gd name="T8" fmla="*/ 8 w 23"/>
                  <a:gd name="T9" fmla="*/ 0 h 599"/>
                  <a:gd name="T10" fmla="*/ 4 w 23"/>
                  <a:gd name="T11" fmla="*/ 4 h 599"/>
                  <a:gd name="T12" fmla="*/ 0 w 23"/>
                  <a:gd name="T13" fmla="*/ 8 h 599"/>
                  <a:gd name="T14" fmla="*/ 0 w 23"/>
                  <a:gd name="T15" fmla="*/ 591 h 599"/>
                  <a:gd name="T16" fmla="*/ 4 w 23"/>
                  <a:gd name="T17" fmla="*/ 595 h 599"/>
                  <a:gd name="T18" fmla="*/ 8 w 23"/>
                  <a:gd name="T19" fmla="*/ 599 h 599"/>
                  <a:gd name="T20" fmla="*/ 15 w 23"/>
                  <a:gd name="T21" fmla="*/ 599 h 599"/>
                  <a:gd name="T22" fmla="*/ 19 w 23"/>
                  <a:gd name="T23" fmla="*/ 595 h 599"/>
                  <a:gd name="T24" fmla="*/ 23 w 23"/>
                  <a:gd name="T25" fmla="*/ 591 h 599"/>
                  <a:gd name="T26" fmla="*/ 23 w 23"/>
                  <a:gd name="T27" fmla="*/ 588 h 599"/>
                  <a:gd name="T28" fmla="*/ 23 w 23"/>
                  <a:gd name="T29" fmla="*/ 12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599">
                    <a:moveTo>
                      <a:pt x="23" y="12"/>
                    </a:moveTo>
                    <a:lnTo>
                      <a:pt x="23" y="8"/>
                    </a:lnTo>
                    <a:lnTo>
                      <a:pt x="19" y="4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591"/>
                    </a:lnTo>
                    <a:lnTo>
                      <a:pt x="4" y="595"/>
                    </a:lnTo>
                    <a:lnTo>
                      <a:pt x="8" y="599"/>
                    </a:lnTo>
                    <a:lnTo>
                      <a:pt x="15" y="599"/>
                    </a:lnTo>
                    <a:lnTo>
                      <a:pt x="19" y="595"/>
                    </a:lnTo>
                    <a:lnTo>
                      <a:pt x="23" y="591"/>
                    </a:lnTo>
                    <a:lnTo>
                      <a:pt x="23" y="58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66" name="Freeform 10">
                <a:extLst>
                  <a:ext uri="{FF2B5EF4-FFF2-40B4-BE49-F238E27FC236}">
                    <a16:creationId xmlns:a16="http://schemas.microsoft.com/office/drawing/2014/main" id="{5FA196B4-F78C-4EA2-98FA-0BA7C2133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1" y="1993"/>
                <a:ext cx="165" cy="165"/>
              </a:xfrm>
              <a:custGeom>
                <a:avLst/>
                <a:gdLst>
                  <a:gd name="T0" fmla="*/ 2 w 165"/>
                  <a:gd name="T1" fmla="*/ 106 h 165"/>
                  <a:gd name="T2" fmla="*/ 12 w 165"/>
                  <a:gd name="T3" fmla="*/ 127 h 165"/>
                  <a:gd name="T4" fmla="*/ 21 w 165"/>
                  <a:gd name="T5" fmla="*/ 140 h 165"/>
                  <a:gd name="T6" fmla="*/ 33 w 165"/>
                  <a:gd name="T7" fmla="*/ 150 h 165"/>
                  <a:gd name="T8" fmla="*/ 44 w 165"/>
                  <a:gd name="T9" fmla="*/ 157 h 165"/>
                  <a:gd name="T10" fmla="*/ 62 w 165"/>
                  <a:gd name="T11" fmla="*/ 163 h 165"/>
                  <a:gd name="T12" fmla="*/ 89 w 165"/>
                  <a:gd name="T13" fmla="*/ 165 h 165"/>
                  <a:gd name="T14" fmla="*/ 110 w 165"/>
                  <a:gd name="T15" fmla="*/ 161 h 165"/>
                  <a:gd name="T16" fmla="*/ 131 w 165"/>
                  <a:gd name="T17" fmla="*/ 152 h 165"/>
                  <a:gd name="T18" fmla="*/ 140 w 165"/>
                  <a:gd name="T19" fmla="*/ 140 h 165"/>
                  <a:gd name="T20" fmla="*/ 152 w 165"/>
                  <a:gd name="T21" fmla="*/ 131 h 165"/>
                  <a:gd name="T22" fmla="*/ 162 w 165"/>
                  <a:gd name="T23" fmla="*/ 109 h 165"/>
                  <a:gd name="T24" fmla="*/ 165 w 165"/>
                  <a:gd name="T25" fmla="*/ 88 h 165"/>
                  <a:gd name="T26" fmla="*/ 164 w 165"/>
                  <a:gd name="T27" fmla="*/ 61 h 165"/>
                  <a:gd name="T28" fmla="*/ 158 w 165"/>
                  <a:gd name="T29" fmla="*/ 44 h 165"/>
                  <a:gd name="T30" fmla="*/ 150 w 165"/>
                  <a:gd name="T31" fmla="*/ 33 h 165"/>
                  <a:gd name="T32" fmla="*/ 140 w 165"/>
                  <a:gd name="T33" fmla="*/ 21 h 165"/>
                  <a:gd name="T34" fmla="*/ 127 w 165"/>
                  <a:gd name="T35" fmla="*/ 12 h 165"/>
                  <a:gd name="T36" fmla="*/ 106 w 165"/>
                  <a:gd name="T37" fmla="*/ 2 h 165"/>
                  <a:gd name="T38" fmla="*/ 62 w 165"/>
                  <a:gd name="T39" fmla="*/ 2 h 165"/>
                  <a:gd name="T40" fmla="*/ 44 w 165"/>
                  <a:gd name="T41" fmla="*/ 8 h 165"/>
                  <a:gd name="T42" fmla="*/ 33 w 165"/>
                  <a:gd name="T43" fmla="*/ 15 h 165"/>
                  <a:gd name="T44" fmla="*/ 21 w 165"/>
                  <a:gd name="T45" fmla="*/ 25 h 165"/>
                  <a:gd name="T46" fmla="*/ 12 w 165"/>
                  <a:gd name="T47" fmla="*/ 38 h 165"/>
                  <a:gd name="T48" fmla="*/ 4 w 165"/>
                  <a:gd name="T49" fmla="*/ 56 h 165"/>
                  <a:gd name="T50" fmla="*/ 0 w 165"/>
                  <a:gd name="T51" fmla="*/ 83 h 165"/>
                  <a:gd name="T52" fmla="*/ 25 w 165"/>
                  <a:gd name="T53" fmla="*/ 63 h 165"/>
                  <a:gd name="T54" fmla="*/ 29 w 165"/>
                  <a:gd name="T55" fmla="*/ 56 h 165"/>
                  <a:gd name="T56" fmla="*/ 37 w 165"/>
                  <a:gd name="T57" fmla="*/ 44 h 165"/>
                  <a:gd name="T58" fmla="*/ 50 w 165"/>
                  <a:gd name="T59" fmla="*/ 33 h 165"/>
                  <a:gd name="T60" fmla="*/ 58 w 165"/>
                  <a:gd name="T61" fmla="*/ 27 h 165"/>
                  <a:gd name="T62" fmla="*/ 69 w 165"/>
                  <a:gd name="T63" fmla="*/ 23 h 165"/>
                  <a:gd name="T64" fmla="*/ 102 w 165"/>
                  <a:gd name="T65" fmla="*/ 25 h 165"/>
                  <a:gd name="T66" fmla="*/ 112 w 165"/>
                  <a:gd name="T67" fmla="*/ 31 h 165"/>
                  <a:gd name="T68" fmla="*/ 125 w 165"/>
                  <a:gd name="T69" fmla="*/ 40 h 165"/>
                  <a:gd name="T70" fmla="*/ 135 w 165"/>
                  <a:gd name="T71" fmla="*/ 54 h 165"/>
                  <a:gd name="T72" fmla="*/ 139 w 165"/>
                  <a:gd name="T73" fmla="*/ 60 h 165"/>
                  <a:gd name="T74" fmla="*/ 142 w 165"/>
                  <a:gd name="T75" fmla="*/ 81 h 165"/>
                  <a:gd name="T76" fmla="*/ 142 w 165"/>
                  <a:gd name="T77" fmla="*/ 94 h 165"/>
                  <a:gd name="T78" fmla="*/ 139 w 165"/>
                  <a:gd name="T79" fmla="*/ 108 h 165"/>
                  <a:gd name="T80" fmla="*/ 131 w 165"/>
                  <a:gd name="T81" fmla="*/ 117 h 165"/>
                  <a:gd name="T82" fmla="*/ 117 w 165"/>
                  <a:gd name="T83" fmla="*/ 131 h 165"/>
                  <a:gd name="T84" fmla="*/ 108 w 165"/>
                  <a:gd name="T85" fmla="*/ 138 h 165"/>
                  <a:gd name="T86" fmla="*/ 94 w 165"/>
                  <a:gd name="T87" fmla="*/ 142 h 165"/>
                  <a:gd name="T88" fmla="*/ 81 w 165"/>
                  <a:gd name="T89" fmla="*/ 142 h 165"/>
                  <a:gd name="T90" fmla="*/ 60 w 165"/>
                  <a:gd name="T91" fmla="*/ 138 h 165"/>
                  <a:gd name="T92" fmla="*/ 54 w 165"/>
                  <a:gd name="T93" fmla="*/ 134 h 165"/>
                  <a:gd name="T94" fmla="*/ 41 w 165"/>
                  <a:gd name="T95" fmla="*/ 125 h 165"/>
                  <a:gd name="T96" fmla="*/ 31 w 165"/>
                  <a:gd name="T97" fmla="*/ 111 h 165"/>
                  <a:gd name="T98" fmla="*/ 25 w 165"/>
                  <a:gd name="T99" fmla="*/ 102 h 165"/>
                  <a:gd name="T100" fmla="*/ 0 w 165"/>
                  <a:gd name="T101" fmla="*/ 8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5" h="165">
                    <a:moveTo>
                      <a:pt x="0" y="83"/>
                    </a:moveTo>
                    <a:lnTo>
                      <a:pt x="0" y="98"/>
                    </a:lnTo>
                    <a:lnTo>
                      <a:pt x="2" y="102"/>
                    </a:lnTo>
                    <a:lnTo>
                      <a:pt x="2" y="106"/>
                    </a:lnTo>
                    <a:lnTo>
                      <a:pt x="4" y="109"/>
                    </a:lnTo>
                    <a:lnTo>
                      <a:pt x="4" y="111"/>
                    </a:lnTo>
                    <a:lnTo>
                      <a:pt x="10" y="125"/>
                    </a:lnTo>
                    <a:lnTo>
                      <a:pt x="12" y="127"/>
                    </a:lnTo>
                    <a:lnTo>
                      <a:pt x="14" y="131"/>
                    </a:lnTo>
                    <a:lnTo>
                      <a:pt x="16" y="133"/>
                    </a:lnTo>
                    <a:lnTo>
                      <a:pt x="18" y="136"/>
                    </a:lnTo>
                    <a:lnTo>
                      <a:pt x="21" y="140"/>
                    </a:lnTo>
                    <a:lnTo>
                      <a:pt x="25" y="140"/>
                    </a:lnTo>
                    <a:lnTo>
                      <a:pt x="25" y="144"/>
                    </a:lnTo>
                    <a:lnTo>
                      <a:pt x="29" y="148"/>
                    </a:lnTo>
                    <a:lnTo>
                      <a:pt x="33" y="150"/>
                    </a:lnTo>
                    <a:lnTo>
                      <a:pt x="35" y="152"/>
                    </a:lnTo>
                    <a:lnTo>
                      <a:pt x="39" y="154"/>
                    </a:lnTo>
                    <a:lnTo>
                      <a:pt x="41" y="156"/>
                    </a:lnTo>
                    <a:lnTo>
                      <a:pt x="44" y="157"/>
                    </a:lnTo>
                    <a:lnTo>
                      <a:pt x="50" y="161"/>
                    </a:lnTo>
                    <a:lnTo>
                      <a:pt x="56" y="161"/>
                    </a:lnTo>
                    <a:lnTo>
                      <a:pt x="60" y="163"/>
                    </a:lnTo>
                    <a:lnTo>
                      <a:pt x="62" y="163"/>
                    </a:lnTo>
                    <a:lnTo>
                      <a:pt x="66" y="165"/>
                    </a:lnTo>
                    <a:lnTo>
                      <a:pt x="77" y="165"/>
                    </a:lnTo>
                    <a:lnTo>
                      <a:pt x="91" y="163"/>
                    </a:lnTo>
                    <a:lnTo>
                      <a:pt x="89" y="165"/>
                    </a:lnTo>
                    <a:lnTo>
                      <a:pt x="98" y="165"/>
                    </a:lnTo>
                    <a:lnTo>
                      <a:pt x="102" y="163"/>
                    </a:lnTo>
                    <a:lnTo>
                      <a:pt x="106" y="163"/>
                    </a:lnTo>
                    <a:lnTo>
                      <a:pt x="110" y="161"/>
                    </a:lnTo>
                    <a:lnTo>
                      <a:pt x="112" y="161"/>
                    </a:lnTo>
                    <a:lnTo>
                      <a:pt x="125" y="156"/>
                    </a:lnTo>
                    <a:lnTo>
                      <a:pt x="127" y="154"/>
                    </a:lnTo>
                    <a:lnTo>
                      <a:pt x="131" y="152"/>
                    </a:lnTo>
                    <a:lnTo>
                      <a:pt x="133" y="150"/>
                    </a:lnTo>
                    <a:lnTo>
                      <a:pt x="137" y="148"/>
                    </a:lnTo>
                    <a:lnTo>
                      <a:pt x="140" y="144"/>
                    </a:lnTo>
                    <a:lnTo>
                      <a:pt x="140" y="140"/>
                    </a:lnTo>
                    <a:lnTo>
                      <a:pt x="144" y="140"/>
                    </a:lnTo>
                    <a:lnTo>
                      <a:pt x="148" y="136"/>
                    </a:lnTo>
                    <a:lnTo>
                      <a:pt x="150" y="133"/>
                    </a:lnTo>
                    <a:lnTo>
                      <a:pt x="152" y="131"/>
                    </a:lnTo>
                    <a:lnTo>
                      <a:pt x="154" y="127"/>
                    </a:lnTo>
                    <a:lnTo>
                      <a:pt x="156" y="125"/>
                    </a:lnTo>
                    <a:lnTo>
                      <a:pt x="162" y="111"/>
                    </a:lnTo>
                    <a:lnTo>
                      <a:pt x="162" y="109"/>
                    </a:lnTo>
                    <a:lnTo>
                      <a:pt x="164" y="106"/>
                    </a:lnTo>
                    <a:lnTo>
                      <a:pt x="164" y="102"/>
                    </a:lnTo>
                    <a:lnTo>
                      <a:pt x="165" y="98"/>
                    </a:lnTo>
                    <a:lnTo>
                      <a:pt x="165" y="88"/>
                    </a:lnTo>
                    <a:lnTo>
                      <a:pt x="164" y="90"/>
                    </a:lnTo>
                    <a:lnTo>
                      <a:pt x="165" y="77"/>
                    </a:lnTo>
                    <a:lnTo>
                      <a:pt x="165" y="65"/>
                    </a:lnTo>
                    <a:lnTo>
                      <a:pt x="164" y="61"/>
                    </a:lnTo>
                    <a:lnTo>
                      <a:pt x="164" y="60"/>
                    </a:lnTo>
                    <a:lnTo>
                      <a:pt x="162" y="56"/>
                    </a:lnTo>
                    <a:lnTo>
                      <a:pt x="162" y="50"/>
                    </a:lnTo>
                    <a:lnTo>
                      <a:pt x="158" y="44"/>
                    </a:lnTo>
                    <a:lnTo>
                      <a:pt x="156" y="40"/>
                    </a:lnTo>
                    <a:lnTo>
                      <a:pt x="154" y="38"/>
                    </a:lnTo>
                    <a:lnTo>
                      <a:pt x="152" y="35"/>
                    </a:lnTo>
                    <a:lnTo>
                      <a:pt x="150" y="33"/>
                    </a:lnTo>
                    <a:lnTo>
                      <a:pt x="148" y="29"/>
                    </a:lnTo>
                    <a:lnTo>
                      <a:pt x="144" y="25"/>
                    </a:lnTo>
                    <a:lnTo>
                      <a:pt x="140" y="25"/>
                    </a:lnTo>
                    <a:lnTo>
                      <a:pt x="140" y="21"/>
                    </a:lnTo>
                    <a:lnTo>
                      <a:pt x="137" y="17"/>
                    </a:lnTo>
                    <a:lnTo>
                      <a:pt x="133" y="15"/>
                    </a:lnTo>
                    <a:lnTo>
                      <a:pt x="131" y="13"/>
                    </a:lnTo>
                    <a:lnTo>
                      <a:pt x="127" y="12"/>
                    </a:lnTo>
                    <a:lnTo>
                      <a:pt x="125" y="10"/>
                    </a:lnTo>
                    <a:lnTo>
                      <a:pt x="112" y="4"/>
                    </a:lnTo>
                    <a:lnTo>
                      <a:pt x="110" y="4"/>
                    </a:lnTo>
                    <a:lnTo>
                      <a:pt x="106" y="2"/>
                    </a:lnTo>
                    <a:lnTo>
                      <a:pt x="102" y="2"/>
                    </a:lnTo>
                    <a:lnTo>
                      <a:pt x="98" y="0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6" y="4"/>
                    </a:lnTo>
                    <a:lnTo>
                      <a:pt x="50" y="4"/>
                    </a:lnTo>
                    <a:lnTo>
                      <a:pt x="44" y="8"/>
                    </a:lnTo>
                    <a:lnTo>
                      <a:pt x="41" y="10"/>
                    </a:lnTo>
                    <a:lnTo>
                      <a:pt x="39" y="12"/>
                    </a:lnTo>
                    <a:lnTo>
                      <a:pt x="35" y="13"/>
                    </a:lnTo>
                    <a:lnTo>
                      <a:pt x="33" y="15"/>
                    </a:lnTo>
                    <a:lnTo>
                      <a:pt x="29" y="17"/>
                    </a:lnTo>
                    <a:lnTo>
                      <a:pt x="25" y="21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9"/>
                    </a:lnTo>
                    <a:lnTo>
                      <a:pt x="16" y="33"/>
                    </a:lnTo>
                    <a:lnTo>
                      <a:pt x="14" y="35"/>
                    </a:lnTo>
                    <a:lnTo>
                      <a:pt x="12" y="38"/>
                    </a:lnTo>
                    <a:lnTo>
                      <a:pt x="10" y="40"/>
                    </a:lnTo>
                    <a:lnTo>
                      <a:pt x="8" y="44"/>
                    </a:lnTo>
                    <a:lnTo>
                      <a:pt x="4" y="50"/>
                    </a:lnTo>
                    <a:lnTo>
                      <a:pt x="4" y="56"/>
                    </a:lnTo>
                    <a:lnTo>
                      <a:pt x="2" y="60"/>
                    </a:lnTo>
                    <a:lnTo>
                      <a:pt x="2" y="61"/>
                    </a:lnTo>
                    <a:lnTo>
                      <a:pt x="0" y="65"/>
                    </a:lnTo>
                    <a:lnTo>
                      <a:pt x="0" y="83"/>
                    </a:lnTo>
                    <a:lnTo>
                      <a:pt x="23" y="83"/>
                    </a:lnTo>
                    <a:lnTo>
                      <a:pt x="23" y="69"/>
                    </a:lnTo>
                    <a:lnTo>
                      <a:pt x="25" y="65"/>
                    </a:lnTo>
                    <a:lnTo>
                      <a:pt x="25" y="63"/>
                    </a:lnTo>
                    <a:lnTo>
                      <a:pt x="27" y="60"/>
                    </a:lnTo>
                    <a:lnTo>
                      <a:pt x="27" y="58"/>
                    </a:lnTo>
                    <a:lnTo>
                      <a:pt x="27" y="60"/>
                    </a:lnTo>
                    <a:lnTo>
                      <a:pt x="29" y="56"/>
                    </a:lnTo>
                    <a:lnTo>
                      <a:pt x="31" y="54"/>
                    </a:lnTo>
                    <a:lnTo>
                      <a:pt x="33" y="50"/>
                    </a:lnTo>
                    <a:lnTo>
                      <a:pt x="35" y="48"/>
                    </a:lnTo>
                    <a:lnTo>
                      <a:pt x="37" y="44"/>
                    </a:lnTo>
                    <a:lnTo>
                      <a:pt x="41" y="40"/>
                    </a:lnTo>
                    <a:lnTo>
                      <a:pt x="44" y="36"/>
                    </a:lnTo>
                    <a:lnTo>
                      <a:pt x="48" y="35"/>
                    </a:lnTo>
                    <a:lnTo>
                      <a:pt x="50" y="33"/>
                    </a:lnTo>
                    <a:lnTo>
                      <a:pt x="54" y="31"/>
                    </a:lnTo>
                    <a:lnTo>
                      <a:pt x="56" y="29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60" y="27"/>
                    </a:lnTo>
                    <a:lnTo>
                      <a:pt x="64" y="25"/>
                    </a:lnTo>
                    <a:lnTo>
                      <a:pt x="66" y="25"/>
                    </a:lnTo>
                    <a:lnTo>
                      <a:pt x="69" y="23"/>
                    </a:lnTo>
                    <a:lnTo>
                      <a:pt x="83" y="23"/>
                    </a:lnTo>
                    <a:lnTo>
                      <a:pt x="94" y="23"/>
                    </a:lnTo>
                    <a:lnTo>
                      <a:pt x="98" y="25"/>
                    </a:lnTo>
                    <a:lnTo>
                      <a:pt x="102" y="25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10" y="29"/>
                    </a:lnTo>
                    <a:lnTo>
                      <a:pt x="112" y="31"/>
                    </a:lnTo>
                    <a:lnTo>
                      <a:pt x="115" y="33"/>
                    </a:lnTo>
                    <a:lnTo>
                      <a:pt x="117" y="35"/>
                    </a:lnTo>
                    <a:lnTo>
                      <a:pt x="121" y="36"/>
                    </a:lnTo>
                    <a:lnTo>
                      <a:pt x="125" y="40"/>
                    </a:lnTo>
                    <a:lnTo>
                      <a:pt x="129" y="44"/>
                    </a:lnTo>
                    <a:lnTo>
                      <a:pt x="131" y="48"/>
                    </a:lnTo>
                    <a:lnTo>
                      <a:pt x="133" y="50"/>
                    </a:lnTo>
                    <a:lnTo>
                      <a:pt x="135" y="54"/>
                    </a:lnTo>
                    <a:lnTo>
                      <a:pt x="137" y="56"/>
                    </a:lnTo>
                    <a:lnTo>
                      <a:pt x="139" y="60"/>
                    </a:lnTo>
                    <a:lnTo>
                      <a:pt x="139" y="58"/>
                    </a:lnTo>
                    <a:lnTo>
                      <a:pt x="139" y="60"/>
                    </a:lnTo>
                    <a:lnTo>
                      <a:pt x="140" y="63"/>
                    </a:lnTo>
                    <a:lnTo>
                      <a:pt x="140" y="65"/>
                    </a:lnTo>
                    <a:lnTo>
                      <a:pt x="142" y="69"/>
                    </a:lnTo>
                    <a:lnTo>
                      <a:pt x="142" y="81"/>
                    </a:lnTo>
                    <a:lnTo>
                      <a:pt x="146" y="88"/>
                    </a:lnTo>
                    <a:lnTo>
                      <a:pt x="148" y="75"/>
                    </a:lnTo>
                    <a:lnTo>
                      <a:pt x="142" y="81"/>
                    </a:lnTo>
                    <a:lnTo>
                      <a:pt x="142" y="94"/>
                    </a:lnTo>
                    <a:lnTo>
                      <a:pt x="140" y="98"/>
                    </a:lnTo>
                    <a:lnTo>
                      <a:pt x="140" y="102"/>
                    </a:lnTo>
                    <a:lnTo>
                      <a:pt x="139" y="106"/>
                    </a:lnTo>
                    <a:lnTo>
                      <a:pt x="139" y="108"/>
                    </a:lnTo>
                    <a:lnTo>
                      <a:pt x="137" y="109"/>
                    </a:lnTo>
                    <a:lnTo>
                      <a:pt x="135" y="111"/>
                    </a:lnTo>
                    <a:lnTo>
                      <a:pt x="133" y="115"/>
                    </a:lnTo>
                    <a:lnTo>
                      <a:pt x="131" y="117"/>
                    </a:lnTo>
                    <a:lnTo>
                      <a:pt x="129" y="121"/>
                    </a:lnTo>
                    <a:lnTo>
                      <a:pt x="125" y="125"/>
                    </a:lnTo>
                    <a:lnTo>
                      <a:pt x="121" y="129"/>
                    </a:lnTo>
                    <a:lnTo>
                      <a:pt x="117" y="131"/>
                    </a:lnTo>
                    <a:lnTo>
                      <a:pt x="115" y="133"/>
                    </a:lnTo>
                    <a:lnTo>
                      <a:pt x="112" y="134"/>
                    </a:lnTo>
                    <a:lnTo>
                      <a:pt x="110" y="136"/>
                    </a:lnTo>
                    <a:lnTo>
                      <a:pt x="108" y="138"/>
                    </a:lnTo>
                    <a:lnTo>
                      <a:pt x="106" y="138"/>
                    </a:lnTo>
                    <a:lnTo>
                      <a:pt x="102" y="140"/>
                    </a:lnTo>
                    <a:lnTo>
                      <a:pt x="98" y="140"/>
                    </a:lnTo>
                    <a:lnTo>
                      <a:pt x="94" y="142"/>
                    </a:lnTo>
                    <a:lnTo>
                      <a:pt x="81" y="142"/>
                    </a:lnTo>
                    <a:lnTo>
                      <a:pt x="75" y="148"/>
                    </a:lnTo>
                    <a:lnTo>
                      <a:pt x="89" y="146"/>
                    </a:lnTo>
                    <a:lnTo>
                      <a:pt x="81" y="142"/>
                    </a:lnTo>
                    <a:lnTo>
                      <a:pt x="69" y="142"/>
                    </a:lnTo>
                    <a:lnTo>
                      <a:pt x="66" y="140"/>
                    </a:lnTo>
                    <a:lnTo>
                      <a:pt x="64" y="140"/>
                    </a:lnTo>
                    <a:lnTo>
                      <a:pt x="60" y="138"/>
                    </a:lnTo>
                    <a:lnTo>
                      <a:pt x="58" y="138"/>
                    </a:lnTo>
                    <a:lnTo>
                      <a:pt x="60" y="138"/>
                    </a:lnTo>
                    <a:lnTo>
                      <a:pt x="56" y="136"/>
                    </a:lnTo>
                    <a:lnTo>
                      <a:pt x="54" y="134"/>
                    </a:lnTo>
                    <a:lnTo>
                      <a:pt x="50" y="133"/>
                    </a:lnTo>
                    <a:lnTo>
                      <a:pt x="48" y="131"/>
                    </a:lnTo>
                    <a:lnTo>
                      <a:pt x="44" y="129"/>
                    </a:lnTo>
                    <a:lnTo>
                      <a:pt x="41" y="125"/>
                    </a:lnTo>
                    <a:lnTo>
                      <a:pt x="37" y="121"/>
                    </a:lnTo>
                    <a:lnTo>
                      <a:pt x="35" y="117"/>
                    </a:lnTo>
                    <a:lnTo>
                      <a:pt x="33" y="115"/>
                    </a:lnTo>
                    <a:lnTo>
                      <a:pt x="31" y="111"/>
                    </a:lnTo>
                    <a:lnTo>
                      <a:pt x="29" y="109"/>
                    </a:lnTo>
                    <a:lnTo>
                      <a:pt x="27" y="108"/>
                    </a:lnTo>
                    <a:lnTo>
                      <a:pt x="27" y="106"/>
                    </a:lnTo>
                    <a:lnTo>
                      <a:pt x="25" y="102"/>
                    </a:lnTo>
                    <a:lnTo>
                      <a:pt x="25" y="98"/>
                    </a:lnTo>
                    <a:lnTo>
                      <a:pt x="23" y="94"/>
                    </a:lnTo>
                    <a:lnTo>
                      <a:pt x="23" y="83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67" name="Freeform 11">
                <a:extLst>
                  <a:ext uri="{FF2B5EF4-FFF2-40B4-BE49-F238E27FC236}">
                    <a16:creationId xmlns:a16="http://schemas.microsoft.com/office/drawing/2014/main" id="{9F4506B6-C6B1-43D8-92B9-96D24B059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2064"/>
                <a:ext cx="347" cy="23"/>
              </a:xfrm>
              <a:custGeom>
                <a:avLst/>
                <a:gdLst>
                  <a:gd name="T0" fmla="*/ 11 w 347"/>
                  <a:gd name="T1" fmla="*/ 0 h 23"/>
                  <a:gd name="T2" fmla="*/ 7 w 347"/>
                  <a:gd name="T3" fmla="*/ 0 h 23"/>
                  <a:gd name="T4" fmla="*/ 3 w 347"/>
                  <a:gd name="T5" fmla="*/ 4 h 23"/>
                  <a:gd name="T6" fmla="*/ 0 w 347"/>
                  <a:gd name="T7" fmla="*/ 8 h 23"/>
                  <a:gd name="T8" fmla="*/ 0 w 347"/>
                  <a:gd name="T9" fmla="*/ 15 h 23"/>
                  <a:gd name="T10" fmla="*/ 3 w 347"/>
                  <a:gd name="T11" fmla="*/ 19 h 23"/>
                  <a:gd name="T12" fmla="*/ 7 w 347"/>
                  <a:gd name="T13" fmla="*/ 23 h 23"/>
                  <a:gd name="T14" fmla="*/ 339 w 347"/>
                  <a:gd name="T15" fmla="*/ 23 h 23"/>
                  <a:gd name="T16" fmla="*/ 343 w 347"/>
                  <a:gd name="T17" fmla="*/ 19 h 23"/>
                  <a:gd name="T18" fmla="*/ 347 w 347"/>
                  <a:gd name="T19" fmla="*/ 15 h 23"/>
                  <a:gd name="T20" fmla="*/ 347 w 347"/>
                  <a:gd name="T21" fmla="*/ 8 h 23"/>
                  <a:gd name="T22" fmla="*/ 343 w 347"/>
                  <a:gd name="T23" fmla="*/ 4 h 23"/>
                  <a:gd name="T24" fmla="*/ 339 w 347"/>
                  <a:gd name="T25" fmla="*/ 0 h 23"/>
                  <a:gd name="T26" fmla="*/ 336 w 347"/>
                  <a:gd name="T27" fmla="*/ 0 h 23"/>
                  <a:gd name="T28" fmla="*/ 11 w 347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3">
                    <a:moveTo>
                      <a:pt x="11" y="0"/>
                    </a:moveTo>
                    <a:lnTo>
                      <a:pt x="7" y="0"/>
                    </a:lnTo>
                    <a:lnTo>
                      <a:pt x="3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3" y="19"/>
                    </a:lnTo>
                    <a:lnTo>
                      <a:pt x="7" y="23"/>
                    </a:lnTo>
                    <a:lnTo>
                      <a:pt x="339" y="23"/>
                    </a:lnTo>
                    <a:lnTo>
                      <a:pt x="343" y="19"/>
                    </a:lnTo>
                    <a:lnTo>
                      <a:pt x="347" y="15"/>
                    </a:lnTo>
                    <a:lnTo>
                      <a:pt x="347" y="8"/>
                    </a:lnTo>
                    <a:lnTo>
                      <a:pt x="343" y="4"/>
                    </a:lnTo>
                    <a:lnTo>
                      <a:pt x="339" y="0"/>
                    </a:lnTo>
                    <a:lnTo>
                      <a:pt x="33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68" name="Freeform 12">
                <a:extLst>
                  <a:ext uri="{FF2B5EF4-FFF2-40B4-BE49-F238E27FC236}">
                    <a16:creationId xmlns:a16="http://schemas.microsoft.com/office/drawing/2014/main" id="{B094E6FF-F28F-4DAF-809E-0C1DB4B6B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3" y="1897"/>
                <a:ext cx="346" cy="23"/>
              </a:xfrm>
              <a:custGeom>
                <a:avLst/>
                <a:gdLst>
                  <a:gd name="T0" fmla="*/ 12 w 346"/>
                  <a:gd name="T1" fmla="*/ 0 h 23"/>
                  <a:gd name="T2" fmla="*/ 8 w 346"/>
                  <a:gd name="T3" fmla="*/ 0 h 23"/>
                  <a:gd name="T4" fmla="*/ 4 w 346"/>
                  <a:gd name="T5" fmla="*/ 4 h 23"/>
                  <a:gd name="T6" fmla="*/ 0 w 346"/>
                  <a:gd name="T7" fmla="*/ 8 h 23"/>
                  <a:gd name="T8" fmla="*/ 0 w 346"/>
                  <a:gd name="T9" fmla="*/ 15 h 23"/>
                  <a:gd name="T10" fmla="*/ 4 w 346"/>
                  <a:gd name="T11" fmla="*/ 19 h 23"/>
                  <a:gd name="T12" fmla="*/ 8 w 346"/>
                  <a:gd name="T13" fmla="*/ 23 h 23"/>
                  <a:gd name="T14" fmla="*/ 338 w 346"/>
                  <a:gd name="T15" fmla="*/ 23 h 23"/>
                  <a:gd name="T16" fmla="*/ 342 w 346"/>
                  <a:gd name="T17" fmla="*/ 19 h 23"/>
                  <a:gd name="T18" fmla="*/ 346 w 346"/>
                  <a:gd name="T19" fmla="*/ 15 h 23"/>
                  <a:gd name="T20" fmla="*/ 346 w 346"/>
                  <a:gd name="T21" fmla="*/ 8 h 23"/>
                  <a:gd name="T22" fmla="*/ 342 w 346"/>
                  <a:gd name="T23" fmla="*/ 4 h 23"/>
                  <a:gd name="T24" fmla="*/ 338 w 346"/>
                  <a:gd name="T25" fmla="*/ 0 h 23"/>
                  <a:gd name="T26" fmla="*/ 335 w 346"/>
                  <a:gd name="T27" fmla="*/ 0 h 23"/>
                  <a:gd name="T28" fmla="*/ 12 w 346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6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338" y="23"/>
                    </a:lnTo>
                    <a:lnTo>
                      <a:pt x="342" y="19"/>
                    </a:lnTo>
                    <a:lnTo>
                      <a:pt x="346" y="15"/>
                    </a:lnTo>
                    <a:lnTo>
                      <a:pt x="346" y="8"/>
                    </a:lnTo>
                    <a:lnTo>
                      <a:pt x="342" y="4"/>
                    </a:lnTo>
                    <a:lnTo>
                      <a:pt x="338" y="0"/>
                    </a:lnTo>
                    <a:lnTo>
                      <a:pt x="33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69" name="Freeform 13">
                <a:extLst>
                  <a:ext uri="{FF2B5EF4-FFF2-40B4-BE49-F238E27FC236}">
                    <a16:creationId xmlns:a16="http://schemas.microsoft.com/office/drawing/2014/main" id="{7403D529-F7B9-4E1C-AC06-53A8F1A5D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3" y="2256"/>
                <a:ext cx="346" cy="23"/>
              </a:xfrm>
              <a:custGeom>
                <a:avLst/>
                <a:gdLst>
                  <a:gd name="T0" fmla="*/ 12 w 346"/>
                  <a:gd name="T1" fmla="*/ 0 h 23"/>
                  <a:gd name="T2" fmla="*/ 8 w 346"/>
                  <a:gd name="T3" fmla="*/ 0 h 23"/>
                  <a:gd name="T4" fmla="*/ 4 w 346"/>
                  <a:gd name="T5" fmla="*/ 4 h 23"/>
                  <a:gd name="T6" fmla="*/ 0 w 346"/>
                  <a:gd name="T7" fmla="*/ 8 h 23"/>
                  <a:gd name="T8" fmla="*/ 0 w 346"/>
                  <a:gd name="T9" fmla="*/ 15 h 23"/>
                  <a:gd name="T10" fmla="*/ 4 w 346"/>
                  <a:gd name="T11" fmla="*/ 19 h 23"/>
                  <a:gd name="T12" fmla="*/ 8 w 346"/>
                  <a:gd name="T13" fmla="*/ 23 h 23"/>
                  <a:gd name="T14" fmla="*/ 338 w 346"/>
                  <a:gd name="T15" fmla="*/ 23 h 23"/>
                  <a:gd name="T16" fmla="*/ 342 w 346"/>
                  <a:gd name="T17" fmla="*/ 19 h 23"/>
                  <a:gd name="T18" fmla="*/ 346 w 346"/>
                  <a:gd name="T19" fmla="*/ 15 h 23"/>
                  <a:gd name="T20" fmla="*/ 346 w 346"/>
                  <a:gd name="T21" fmla="*/ 8 h 23"/>
                  <a:gd name="T22" fmla="*/ 342 w 346"/>
                  <a:gd name="T23" fmla="*/ 4 h 23"/>
                  <a:gd name="T24" fmla="*/ 338 w 346"/>
                  <a:gd name="T25" fmla="*/ 0 h 23"/>
                  <a:gd name="T26" fmla="*/ 335 w 346"/>
                  <a:gd name="T27" fmla="*/ 0 h 23"/>
                  <a:gd name="T28" fmla="*/ 12 w 346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6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338" y="23"/>
                    </a:lnTo>
                    <a:lnTo>
                      <a:pt x="342" y="19"/>
                    </a:lnTo>
                    <a:lnTo>
                      <a:pt x="346" y="15"/>
                    </a:lnTo>
                    <a:lnTo>
                      <a:pt x="346" y="8"/>
                    </a:lnTo>
                    <a:lnTo>
                      <a:pt x="342" y="4"/>
                    </a:lnTo>
                    <a:lnTo>
                      <a:pt x="338" y="0"/>
                    </a:lnTo>
                    <a:lnTo>
                      <a:pt x="33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70" name="Freeform 14">
                <a:extLst>
                  <a:ext uri="{FF2B5EF4-FFF2-40B4-BE49-F238E27FC236}">
                    <a16:creationId xmlns:a16="http://schemas.microsoft.com/office/drawing/2014/main" id="{59EC0763-229E-404E-9AFE-CA63F8169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7" y="2058"/>
                <a:ext cx="347" cy="23"/>
              </a:xfrm>
              <a:custGeom>
                <a:avLst/>
                <a:gdLst>
                  <a:gd name="T0" fmla="*/ 11 w 347"/>
                  <a:gd name="T1" fmla="*/ 0 h 23"/>
                  <a:gd name="T2" fmla="*/ 8 w 347"/>
                  <a:gd name="T3" fmla="*/ 0 h 23"/>
                  <a:gd name="T4" fmla="*/ 4 w 347"/>
                  <a:gd name="T5" fmla="*/ 4 h 23"/>
                  <a:gd name="T6" fmla="*/ 0 w 347"/>
                  <a:gd name="T7" fmla="*/ 8 h 23"/>
                  <a:gd name="T8" fmla="*/ 0 w 347"/>
                  <a:gd name="T9" fmla="*/ 16 h 23"/>
                  <a:gd name="T10" fmla="*/ 4 w 347"/>
                  <a:gd name="T11" fmla="*/ 20 h 23"/>
                  <a:gd name="T12" fmla="*/ 8 w 347"/>
                  <a:gd name="T13" fmla="*/ 23 h 23"/>
                  <a:gd name="T14" fmla="*/ 340 w 347"/>
                  <a:gd name="T15" fmla="*/ 23 h 23"/>
                  <a:gd name="T16" fmla="*/ 344 w 347"/>
                  <a:gd name="T17" fmla="*/ 20 h 23"/>
                  <a:gd name="T18" fmla="*/ 347 w 347"/>
                  <a:gd name="T19" fmla="*/ 16 h 23"/>
                  <a:gd name="T20" fmla="*/ 347 w 347"/>
                  <a:gd name="T21" fmla="*/ 8 h 23"/>
                  <a:gd name="T22" fmla="*/ 344 w 347"/>
                  <a:gd name="T23" fmla="*/ 4 h 23"/>
                  <a:gd name="T24" fmla="*/ 340 w 347"/>
                  <a:gd name="T25" fmla="*/ 0 h 23"/>
                  <a:gd name="T26" fmla="*/ 336 w 347"/>
                  <a:gd name="T27" fmla="*/ 0 h 23"/>
                  <a:gd name="T28" fmla="*/ 11 w 347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3">
                    <a:moveTo>
                      <a:pt x="11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8" y="23"/>
                    </a:lnTo>
                    <a:lnTo>
                      <a:pt x="340" y="23"/>
                    </a:lnTo>
                    <a:lnTo>
                      <a:pt x="344" y="20"/>
                    </a:lnTo>
                    <a:lnTo>
                      <a:pt x="347" y="16"/>
                    </a:lnTo>
                    <a:lnTo>
                      <a:pt x="347" y="8"/>
                    </a:lnTo>
                    <a:lnTo>
                      <a:pt x="344" y="4"/>
                    </a:lnTo>
                    <a:lnTo>
                      <a:pt x="340" y="0"/>
                    </a:lnTo>
                    <a:lnTo>
                      <a:pt x="33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71" name="Rectangle 15">
                <a:extLst>
                  <a:ext uri="{FF2B5EF4-FFF2-40B4-BE49-F238E27FC236}">
                    <a16:creationId xmlns:a16="http://schemas.microsoft.com/office/drawing/2014/main" id="{7EFE353F-14F8-4334-B5F0-99B0B28EA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818"/>
                <a:ext cx="1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72" name="Rectangle 16">
                <a:extLst>
                  <a:ext uri="{FF2B5EF4-FFF2-40B4-BE49-F238E27FC236}">
                    <a16:creationId xmlns:a16="http://schemas.microsoft.com/office/drawing/2014/main" id="{D7DD6963-8B5A-4CEB-B2C3-62DD094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999"/>
                <a:ext cx="1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Y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73" name="Rectangle 17">
                <a:extLst>
                  <a:ext uri="{FF2B5EF4-FFF2-40B4-BE49-F238E27FC236}">
                    <a16:creationId xmlns:a16="http://schemas.microsoft.com/office/drawing/2014/main" id="{85850CE7-3410-4883-937C-C349E3121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214"/>
                <a:ext cx="9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Z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31474" name="Group 18">
              <a:extLst>
                <a:ext uri="{FF2B5EF4-FFF2-40B4-BE49-F238E27FC236}">
                  <a16:creationId xmlns:a16="http://schemas.microsoft.com/office/drawing/2014/main" id="{F69BC3F8-76A0-40AE-BDDA-8E67ADB2D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3" y="1730"/>
              <a:ext cx="1662" cy="255"/>
              <a:chOff x="3103" y="1937"/>
              <a:chExt cx="1662" cy="255"/>
            </a:xfrm>
          </p:grpSpPr>
          <p:sp>
            <p:nvSpPr>
              <p:cNvPr id="531475" name="Line 19">
                <a:extLst>
                  <a:ext uri="{FF2B5EF4-FFF2-40B4-BE49-F238E27FC236}">
                    <a16:creationId xmlns:a16="http://schemas.microsoft.com/office/drawing/2014/main" id="{1F87C85F-F73B-40CF-AEB3-33ABB6B83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1964"/>
                <a:ext cx="61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76" name="Rectangle 20">
                <a:extLst>
                  <a:ext uri="{FF2B5EF4-FFF2-40B4-BE49-F238E27FC236}">
                    <a16:creationId xmlns:a16="http://schemas.microsoft.com/office/drawing/2014/main" id="{CAB1519A-5685-4438-8096-3A745A44D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1959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Z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77" name="Rectangle 21">
                <a:extLst>
                  <a:ext uri="{FF2B5EF4-FFF2-40B4-BE49-F238E27FC236}">
                    <a16:creationId xmlns:a16="http://schemas.microsoft.com/office/drawing/2014/main" id="{8AF1F85D-5F9F-4CA1-9A2D-22841EB65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1959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Y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78" name="Rectangle 22">
                <a:extLst>
                  <a:ext uri="{FF2B5EF4-FFF2-40B4-BE49-F238E27FC236}">
                    <a16:creationId xmlns:a16="http://schemas.microsoft.com/office/drawing/2014/main" id="{2BE39E78-0014-438D-B2E5-36A1513FE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1959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79" name="Rectangle 23">
                <a:extLst>
                  <a:ext uri="{FF2B5EF4-FFF2-40B4-BE49-F238E27FC236}">
                    <a16:creationId xmlns:a16="http://schemas.microsoft.com/office/drawing/2014/main" id="{E73D42D2-7965-4CB8-9A04-B38627F66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" y="1959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)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80" name="Rectangle 24">
                <a:extLst>
                  <a:ext uri="{FF2B5EF4-FFF2-40B4-BE49-F238E27FC236}">
                    <a16:creationId xmlns:a16="http://schemas.microsoft.com/office/drawing/2014/main" id="{2955E421-3F79-4D67-A2DC-703E0AF21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1959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Z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81" name="Rectangle 25">
                <a:extLst>
                  <a:ext uri="{FF2B5EF4-FFF2-40B4-BE49-F238E27FC236}">
                    <a16:creationId xmlns:a16="http://schemas.microsoft.com/office/drawing/2014/main" id="{677C7C71-756B-4F96-91D8-BFACB15AE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1959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,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82" name="Rectangle 26">
                <a:extLst>
                  <a:ext uri="{FF2B5EF4-FFF2-40B4-BE49-F238E27FC236}">
                    <a16:creationId xmlns:a16="http://schemas.microsoft.com/office/drawing/2014/main" id="{2AEA887A-C12A-41B5-8FBC-73AA2E67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" y="1959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Y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83" name="Rectangle 27">
                <a:extLst>
                  <a:ext uri="{FF2B5EF4-FFF2-40B4-BE49-F238E27FC236}">
                    <a16:creationId xmlns:a16="http://schemas.microsoft.com/office/drawing/2014/main" id="{D5FBB089-FB35-4571-ADCD-CFEB9F6EE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1959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,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84" name="Rectangle 28">
                <a:extLst>
                  <a:ext uri="{FF2B5EF4-FFF2-40B4-BE49-F238E27FC236}">
                    <a16:creationId xmlns:a16="http://schemas.microsoft.com/office/drawing/2014/main" id="{163AE038-D21F-4C59-9F6C-1EF96864D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959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85" name="Rectangle 29">
                <a:extLst>
                  <a:ext uri="{FF2B5EF4-FFF2-40B4-BE49-F238E27FC236}">
                    <a16:creationId xmlns:a16="http://schemas.microsoft.com/office/drawing/2014/main" id="{8B849A36-9AF4-400B-BEA2-DD45CB04F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2" y="1959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(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86" name="Rectangle 30">
                <a:extLst>
                  <a:ext uri="{FF2B5EF4-FFF2-40B4-BE49-F238E27FC236}">
                    <a16:creationId xmlns:a16="http://schemas.microsoft.com/office/drawing/2014/main" id="{B20DFE0D-C83B-4E01-AA84-1E0B8DF0E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1959"/>
                <a:ext cx="1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F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87" name="Rectangle 31">
                <a:extLst>
                  <a:ext uri="{FF2B5EF4-FFF2-40B4-BE49-F238E27FC236}">
                    <a16:creationId xmlns:a16="http://schemas.microsoft.com/office/drawing/2014/main" id="{A23F0DEC-AA40-4B0F-B096-F00769C8E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37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×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88" name="Rectangle 32">
                <a:extLst>
                  <a:ext uri="{FF2B5EF4-FFF2-40B4-BE49-F238E27FC236}">
                    <a16:creationId xmlns:a16="http://schemas.microsoft.com/office/drawing/2014/main" id="{EB66841E-E96F-40C6-9028-EAF76B54F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1937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×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1489" name="Rectangle 33">
                <a:extLst>
                  <a:ext uri="{FF2B5EF4-FFF2-40B4-BE49-F238E27FC236}">
                    <a16:creationId xmlns:a16="http://schemas.microsoft.com/office/drawing/2014/main" id="{8BFD25D4-718E-4366-BDFD-F5C402EBB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37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=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AB4DC8-A50E-4770-8ADF-3BACF7ECABC0}"/>
                  </a:ext>
                </a:extLst>
              </p14:cNvPr>
              <p14:cNvContentPartPr/>
              <p14:nvPr/>
            </p14:nvContentPartPr>
            <p14:xfrm>
              <a:off x="1293480" y="3715920"/>
              <a:ext cx="5273280" cy="258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AB4DC8-A50E-4770-8ADF-3BACF7ECAB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4120" y="3706560"/>
                <a:ext cx="5292000" cy="26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50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>
            <a:extLst>
              <a:ext uri="{FF2B5EF4-FFF2-40B4-BE49-F238E27FC236}">
                <a16:creationId xmlns:a16="http://schemas.microsoft.com/office/drawing/2014/main" id="{4085B4C2-5968-4D29-89E1-4E98B7E9A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 Gate</a:t>
            </a:r>
          </a:p>
        </p:txBody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DA170E4D-5FC7-4B2D-81E5-926E8BBB4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The basic NOR gate has the following symbol, illustrated for three inputs:</a:t>
            </a:r>
          </a:p>
          <a:p>
            <a:pPr lvl="1"/>
            <a:r>
              <a:rPr lang="en-US" altLang="en-US" sz="3200" dirty="0">
                <a:cs typeface="Times New Roman" panose="02020603050405020304" pitchFamily="18" charset="0"/>
              </a:rPr>
              <a:t>OR-Invert (NOR)</a:t>
            </a:r>
          </a:p>
          <a:p>
            <a:pPr lvl="1"/>
            <a:endParaRPr lang="en-US" altLang="en-US" sz="3200" dirty="0">
              <a:cs typeface="Times New Roman" panose="02020603050405020304" pitchFamily="18" charset="0"/>
            </a:endParaRPr>
          </a:p>
          <a:p>
            <a:endParaRPr lang="en-US" altLang="en-US" sz="1400" dirty="0">
              <a:cs typeface="Times New Roman" panose="02020603050405020304" pitchFamily="18" charset="0"/>
            </a:endParaRP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NOR represents </a:t>
            </a:r>
            <a:r>
              <a:rPr lang="en-US" altLang="en-US" sz="2800" u="sng" dirty="0">
                <a:cs typeface="Times New Roman" panose="02020603050405020304" pitchFamily="18" charset="0"/>
              </a:rPr>
              <a:t>NOT - OR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. e., the OR function with a NOT applied.  The symbol shown is an OR-Invert.   The small circle (“bubble”) represents the invert function. 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The NOR gate is a universal gate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</p:txBody>
      </p:sp>
      <p:grpSp>
        <p:nvGrpSpPr>
          <p:cNvPr id="534532" name="Group 4">
            <a:extLst>
              <a:ext uri="{FF2B5EF4-FFF2-40B4-BE49-F238E27FC236}">
                <a16:creationId xmlns:a16="http://schemas.microsoft.com/office/drawing/2014/main" id="{BF3DC45C-2BEC-498E-9045-FC915DF35749}"/>
              </a:ext>
            </a:extLst>
          </p:cNvPr>
          <p:cNvGrpSpPr>
            <a:grpSpLocks/>
          </p:cNvGrpSpPr>
          <p:nvPr/>
        </p:nvGrpSpPr>
        <p:grpSpPr bwMode="auto">
          <a:xfrm>
            <a:off x="3328989" y="2928939"/>
            <a:ext cx="5478463" cy="968375"/>
            <a:chOff x="1137" y="1845"/>
            <a:chExt cx="3451" cy="610"/>
          </a:xfrm>
        </p:grpSpPr>
        <p:grpSp>
          <p:nvGrpSpPr>
            <p:cNvPr id="534533" name="Group 5">
              <a:extLst>
                <a:ext uri="{FF2B5EF4-FFF2-40B4-BE49-F238E27FC236}">
                  <a16:creationId xmlns:a16="http://schemas.microsoft.com/office/drawing/2014/main" id="{A7EFB237-50C6-4FF5-AE52-449C86E80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7" y="1845"/>
              <a:ext cx="1824" cy="610"/>
              <a:chOff x="1137" y="1845"/>
              <a:chExt cx="1824" cy="610"/>
            </a:xfrm>
          </p:grpSpPr>
          <p:sp>
            <p:nvSpPr>
              <p:cNvPr id="534534" name="Freeform 6">
                <a:extLst>
                  <a:ext uri="{FF2B5EF4-FFF2-40B4-BE49-F238E27FC236}">
                    <a16:creationId xmlns:a16="http://schemas.microsoft.com/office/drawing/2014/main" id="{C30091EB-AD09-40C0-AF4E-661AFB95F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" y="2127"/>
                <a:ext cx="347" cy="23"/>
              </a:xfrm>
              <a:custGeom>
                <a:avLst/>
                <a:gdLst>
                  <a:gd name="T0" fmla="*/ 11 w 347"/>
                  <a:gd name="T1" fmla="*/ 0 h 23"/>
                  <a:gd name="T2" fmla="*/ 7 w 347"/>
                  <a:gd name="T3" fmla="*/ 0 h 23"/>
                  <a:gd name="T4" fmla="*/ 4 w 347"/>
                  <a:gd name="T5" fmla="*/ 4 h 23"/>
                  <a:gd name="T6" fmla="*/ 0 w 347"/>
                  <a:gd name="T7" fmla="*/ 8 h 23"/>
                  <a:gd name="T8" fmla="*/ 0 w 347"/>
                  <a:gd name="T9" fmla="*/ 15 h 23"/>
                  <a:gd name="T10" fmla="*/ 4 w 347"/>
                  <a:gd name="T11" fmla="*/ 19 h 23"/>
                  <a:gd name="T12" fmla="*/ 7 w 347"/>
                  <a:gd name="T13" fmla="*/ 23 h 23"/>
                  <a:gd name="T14" fmla="*/ 340 w 347"/>
                  <a:gd name="T15" fmla="*/ 23 h 23"/>
                  <a:gd name="T16" fmla="*/ 344 w 347"/>
                  <a:gd name="T17" fmla="*/ 19 h 23"/>
                  <a:gd name="T18" fmla="*/ 347 w 347"/>
                  <a:gd name="T19" fmla="*/ 15 h 23"/>
                  <a:gd name="T20" fmla="*/ 347 w 347"/>
                  <a:gd name="T21" fmla="*/ 8 h 23"/>
                  <a:gd name="T22" fmla="*/ 344 w 347"/>
                  <a:gd name="T23" fmla="*/ 4 h 23"/>
                  <a:gd name="T24" fmla="*/ 340 w 347"/>
                  <a:gd name="T25" fmla="*/ 0 h 23"/>
                  <a:gd name="T26" fmla="*/ 336 w 347"/>
                  <a:gd name="T27" fmla="*/ 0 h 23"/>
                  <a:gd name="T28" fmla="*/ 11 w 347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3">
                    <a:moveTo>
                      <a:pt x="11" y="0"/>
                    </a:moveTo>
                    <a:lnTo>
                      <a:pt x="7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7" y="23"/>
                    </a:lnTo>
                    <a:lnTo>
                      <a:pt x="340" y="23"/>
                    </a:lnTo>
                    <a:lnTo>
                      <a:pt x="344" y="19"/>
                    </a:lnTo>
                    <a:lnTo>
                      <a:pt x="347" y="15"/>
                    </a:lnTo>
                    <a:lnTo>
                      <a:pt x="347" y="8"/>
                    </a:lnTo>
                    <a:lnTo>
                      <a:pt x="344" y="4"/>
                    </a:lnTo>
                    <a:lnTo>
                      <a:pt x="340" y="0"/>
                    </a:lnTo>
                    <a:lnTo>
                      <a:pt x="33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35" name="Rectangle 7">
                <a:extLst>
                  <a:ext uri="{FF2B5EF4-FFF2-40B4-BE49-F238E27FC236}">
                    <a16:creationId xmlns:a16="http://schemas.microsoft.com/office/drawing/2014/main" id="{544E193D-7347-4231-AD71-8368E2B45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887"/>
                <a:ext cx="1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36" name="Rectangle 8">
                <a:extLst>
                  <a:ext uri="{FF2B5EF4-FFF2-40B4-BE49-F238E27FC236}">
                    <a16:creationId xmlns:a16="http://schemas.microsoft.com/office/drawing/2014/main" id="{9FC15CB8-B096-4ABB-88B1-2F175F783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068"/>
                <a:ext cx="1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Y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37" name="Rectangle 9">
                <a:extLst>
                  <a:ext uri="{FF2B5EF4-FFF2-40B4-BE49-F238E27FC236}">
                    <a16:creationId xmlns:a16="http://schemas.microsoft.com/office/drawing/2014/main" id="{773AF129-2B21-4D10-A393-BFAE53F17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282"/>
                <a:ext cx="9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Z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38" name="Freeform 10">
                <a:extLst>
                  <a:ext uri="{FF2B5EF4-FFF2-40B4-BE49-F238E27FC236}">
                    <a16:creationId xmlns:a16="http://schemas.microsoft.com/office/drawing/2014/main" id="{B6A18633-11DE-4525-B053-76FA0BC85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" y="1918"/>
                <a:ext cx="490" cy="23"/>
              </a:xfrm>
              <a:custGeom>
                <a:avLst/>
                <a:gdLst>
                  <a:gd name="T0" fmla="*/ 12 w 490"/>
                  <a:gd name="T1" fmla="*/ 0 h 23"/>
                  <a:gd name="T2" fmla="*/ 8 w 490"/>
                  <a:gd name="T3" fmla="*/ 0 h 23"/>
                  <a:gd name="T4" fmla="*/ 4 w 490"/>
                  <a:gd name="T5" fmla="*/ 4 h 23"/>
                  <a:gd name="T6" fmla="*/ 0 w 490"/>
                  <a:gd name="T7" fmla="*/ 8 h 23"/>
                  <a:gd name="T8" fmla="*/ 0 w 490"/>
                  <a:gd name="T9" fmla="*/ 15 h 23"/>
                  <a:gd name="T10" fmla="*/ 4 w 490"/>
                  <a:gd name="T11" fmla="*/ 19 h 23"/>
                  <a:gd name="T12" fmla="*/ 8 w 490"/>
                  <a:gd name="T13" fmla="*/ 23 h 23"/>
                  <a:gd name="T14" fmla="*/ 482 w 490"/>
                  <a:gd name="T15" fmla="*/ 23 h 23"/>
                  <a:gd name="T16" fmla="*/ 486 w 490"/>
                  <a:gd name="T17" fmla="*/ 19 h 23"/>
                  <a:gd name="T18" fmla="*/ 490 w 490"/>
                  <a:gd name="T19" fmla="*/ 15 h 23"/>
                  <a:gd name="T20" fmla="*/ 490 w 490"/>
                  <a:gd name="T21" fmla="*/ 8 h 23"/>
                  <a:gd name="T22" fmla="*/ 486 w 490"/>
                  <a:gd name="T23" fmla="*/ 4 h 23"/>
                  <a:gd name="T24" fmla="*/ 482 w 490"/>
                  <a:gd name="T25" fmla="*/ 0 h 23"/>
                  <a:gd name="T26" fmla="*/ 478 w 490"/>
                  <a:gd name="T27" fmla="*/ 0 h 23"/>
                  <a:gd name="T28" fmla="*/ 12 w 490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0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482" y="23"/>
                    </a:lnTo>
                    <a:lnTo>
                      <a:pt x="486" y="19"/>
                    </a:lnTo>
                    <a:lnTo>
                      <a:pt x="490" y="15"/>
                    </a:lnTo>
                    <a:lnTo>
                      <a:pt x="490" y="8"/>
                    </a:lnTo>
                    <a:lnTo>
                      <a:pt x="486" y="4"/>
                    </a:lnTo>
                    <a:lnTo>
                      <a:pt x="482" y="0"/>
                    </a:lnTo>
                    <a:lnTo>
                      <a:pt x="478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39" name="Freeform 11">
                <a:extLst>
                  <a:ext uri="{FF2B5EF4-FFF2-40B4-BE49-F238E27FC236}">
                    <a16:creationId xmlns:a16="http://schemas.microsoft.com/office/drawing/2014/main" id="{D42A6535-5A76-421D-80E9-834E10ABD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" y="2133"/>
                <a:ext cx="526" cy="23"/>
              </a:xfrm>
              <a:custGeom>
                <a:avLst/>
                <a:gdLst>
                  <a:gd name="T0" fmla="*/ 12 w 526"/>
                  <a:gd name="T1" fmla="*/ 0 h 23"/>
                  <a:gd name="T2" fmla="*/ 8 w 526"/>
                  <a:gd name="T3" fmla="*/ 0 h 23"/>
                  <a:gd name="T4" fmla="*/ 4 w 526"/>
                  <a:gd name="T5" fmla="*/ 4 h 23"/>
                  <a:gd name="T6" fmla="*/ 0 w 526"/>
                  <a:gd name="T7" fmla="*/ 7 h 23"/>
                  <a:gd name="T8" fmla="*/ 0 w 526"/>
                  <a:gd name="T9" fmla="*/ 15 h 23"/>
                  <a:gd name="T10" fmla="*/ 4 w 526"/>
                  <a:gd name="T11" fmla="*/ 19 h 23"/>
                  <a:gd name="T12" fmla="*/ 8 w 526"/>
                  <a:gd name="T13" fmla="*/ 23 h 23"/>
                  <a:gd name="T14" fmla="*/ 518 w 526"/>
                  <a:gd name="T15" fmla="*/ 23 h 23"/>
                  <a:gd name="T16" fmla="*/ 522 w 526"/>
                  <a:gd name="T17" fmla="*/ 19 h 23"/>
                  <a:gd name="T18" fmla="*/ 526 w 526"/>
                  <a:gd name="T19" fmla="*/ 15 h 23"/>
                  <a:gd name="T20" fmla="*/ 526 w 526"/>
                  <a:gd name="T21" fmla="*/ 7 h 23"/>
                  <a:gd name="T22" fmla="*/ 522 w 526"/>
                  <a:gd name="T23" fmla="*/ 4 h 23"/>
                  <a:gd name="T24" fmla="*/ 518 w 526"/>
                  <a:gd name="T25" fmla="*/ 0 h 23"/>
                  <a:gd name="T26" fmla="*/ 515 w 526"/>
                  <a:gd name="T27" fmla="*/ 0 h 23"/>
                  <a:gd name="T28" fmla="*/ 12 w 526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6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518" y="23"/>
                    </a:lnTo>
                    <a:lnTo>
                      <a:pt x="522" y="19"/>
                    </a:lnTo>
                    <a:lnTo>
                      <a:pt x="526" y="15"/>
                    </a:lnTo>
                    <a:lnTo>
                      <a:pt x="526" y="7"/>
                    </a:lnTo>
                    <a:lnTo>
                      <a:pt x="522" y="4"/>
                    </a:lnTo>
                    <a:lnTo>
                      <a:pt x="518" y="0"/>
                    </a:lnTo>
                    <a:lnTo>
                      <a:pt x="5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40" name="Freeform 12">
                <a:extLst>
                  <a:ext uri="{FF2B5EF4-FFF2-40B4-BE49-F238E27FC236}">
                    <a16:creationId xmlns:a16="http://schemas.microsoft.com/office/drawing/2014/main" id="{E69FFF06-83A2-47D1-BBB4-F0CDD808A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" y="2350"/>
                <a:ext cx="490" cy="23"/>
              </a:xfrm>
              <a:custGeom>
                <a:avLst/>
                <a:gdLst>
                  <a:gd name="T0" fmla="*/ 12 w 490"/>
                  <a:gd name="T1" fmla="*/ 0 h 23"/>
                  <a:gd name="T2" fmla="*/ 8 w 490"/>
                  <a:gd name="T3" fmla="*/ 0 h 23"/>
                  <a:gd name="T4" fmla="*/ 4 w 490"/>
                  <a:gd name="T5" fmla="*/ 3 h 23"/>
                  <a:gd name="T6" fmla="*/ 0 w 490"/>
                  <a:gd name="T7" fmla="*/ 7 h 23"/>
                  <a:gd name="T8" fmla="*/ 0 w 490"/>
                  <a:gd name="T9" fmla="*/ 15 h 23"/>
                  <a:gd name="T10" fmla="*/ 4 w 490"/>
                  <a:gd name="T11" fmla="*/ 19 h 23"/>
                  <a:gd name="T12" fmla="*/ 8 w 490"/>
                  <a:gd name="T13" fmla="*/ 23 h 23"/>
                  <a:gd name="T14" fmla="*/ 482 w 490"/>
                  <a:gd name="T15" fmla="*/ 23 h 23"/>
                  <a:gd name="T16" fmla="*/ 486 w 490"/>
                  <a:gd name="T17" fmla="*/ 19 h 23"/>
                  <a:gd name="T18" fmla="*/ 490 w 490"/>
                  <a:gd name="T19" fmla="*/ 15 h 23"/>
                  <a:gd name="T20" fmla="*/ 490 w 490"/>
                  <a:gd name="T21" fmla="*/ 7 h 23"/>
                  <a:gd name="T22" fmla="*/ 486 w 490"/>
                  <a:gd name="T23" fmla="*/ 3 h 23"/>
                  <a:gd name="T24" fmla="*/ 482 w 490"/>
                  <a:gd name="T25" fmla="*/ 0 h 23"/>
                  <a:gd name="T26" fmla="*/ 478 w 490"/>
                  <a:gd name="T27" fmla="*/ 0 h 23"/>
                  <a:gd name="T28" fmla="*/ 12 w 490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0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3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482" y="23"/>
                    </a:lnTo>
                    <a:lnTo>
                      <a:pt x="486" y="19"/>
                    </a:lnTo>
                    <a:lnTo>
                      <a:pt x="490" y="15"/>
                    </a:lnTo>
                    <a:lnTo>
                      <a:pt x="490" y="7"/>
                    </a:lnTo>
                    <a:lnTo>
                      <a:pt x="486" y="3"/>
                    </a:lnTo>
                    <a:lnTo>
                      <a:pt x="482" y="0"/>
                    </a:lnTo>
                    <a:lnTo>
                      <a:pt x="478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41" name="Freeform 13">
                <a:extLst>
                  <a:ext uri="{FF2B5EF4-FFF2-40B4-BE49-F238E27FC236}">
                    <a16:creationId xmlns:a16="http://schemas.microsoft.com/office/drawing/2014/main" id="{2CF45232-B6E4-44FC-B930-8FE74869F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2062"/>
                <a:ext cx="165" cy="165"/>
              </a:xfrm>
              <a:custGeom>
                <a:avLst/>
                <a:gdLst>
                  <a:gd name="T0" fmla="*/ 2 w 165"/>
                  <a:gd name="T1" fmla="*/ 105 h 165"/>
                  <a:gd name="T2" fmla="*/ 12 w 165"/>
                  <a:gd name="T3" fmla="*/ 126 h 165"/>
                  <a:gd name="T4" fmla="*/ 21 w 165"/>
                  <a:gd name="T5" fmla="*/ 140 h 165"/>
                  <a:gd name="T6" fmla="*/ 33 w 165"/>
                  <a:gd name="T7" fmla="*/ 149 h 165"/>
                  <a:gd name="T8" fmla="*/ 44 w 165"/>
                  <a:gd name="T9" fmla="*/ 157 h 165"/>
                  <a:gd name="T10" fmla="*/ 62 w 165"/>
                  <a:gd name="T11" fmla="*/ 163 h 165"/>
                  <a:gd name="T12" fmla="*/ 89 w 165"/>
                  <a:gd name="T13" fmla="*/ 165 h 165"/>
                  <a:gd name="T14" fmla="*/ 110 w 165"/>
                  <a:gd name="T15" fmla="*/ 161 h 165"/>
                  <a:gd name="T16" fmla="*/ 131 w 165"/>
                  <a:gd name="T17" fmla="*/ 151 h 165"/>
                  <a:gd name="T18" fmla="*/ 140 w 165"/>
                  <a:gd name="T19" fmla="*/ 140 h 165"/>
                  <a:gd name="T20" fmla="*/ 152 w 165"/>
                  <a:gd name="T21" fmla="*/ 130 h 165"/>
                  <a:gd name="T22" fmla="*/ 162 w 165"/>
                  <a:gd name="T23" fmla="*/ 109 h 165"/>
                  <a:gd name="T24" fmla="*/ 165 w 165"/>
                  <a:gd name="T25" fmla="*/ 88 h 165"/>
                  <a:gd name="T26" fmla="*/ 163 w 165"/>
                  <a:gd name="T27" fmla="*/ 61 h 165"/>
                  <a:gd name="T28" fmla="*/ 158 w 165"/>
                  <a:gd name="T29" fmla="*/ 44 h 165"/>
                  <a:gd name="T30" fmla="*/ 150 w 165"/>
                  <a:gd name="T31" fmla="*/ 32 h 165"/>
                  <a:gd name="T32" fmla="*/ 140 w 165"/>
                  <a:gd name="T33" fmla="*/ 21 h 165"/>
                  <a:gd name="T34" fmla="*/ 127 w 165"/>
                  <a:gd name="T35" fmla="*/ 11 h 165"/>
                  <a:gd name="T36" fmla="*/ 106 w 165"/>
                  <a:gd name="T37" fmla="*/ 2 h 165"/>
                  <a:gd name="T38" fmla="*/ 62 w 165"/>
                  <a:gd name="T39" fmla="*/ 2 h 165"/>
                  <a:gd name="T40" fmla="*/ 44 w 165"/>
                  <a:gd name="T41" fmla="*/ 7 h 165"/>
                  <a:gd name="T42" fmla="*/ 33 w 165"/>
                  <a:gd name="T43" fmla="*/ 15 h 165"/>
                  <a:gd name="T44" fmla="*/ 21 w 165"/>
                  <a:gd name="T45" fmla="*/ 25 h 165"/>
                  <a:gd name="T46" fmla="*/ 12 w 165"/>
                  <a:gd name="T47" fmla="*/ 38 h 165"/>
                  <a:gd name="T48" fmla="*/ 4 w 165"/>
                  <a:gd name="T49" fmla="*/ 55 h 165"/>
                  <a:gd name="T50" fmla="*/ 0 w 165"/>
                  <a:gd name="T51" fmla="*/ 82 h 165"/>
                  <a:gd name="T52" fmla="*/ 25 w 165"/>
                  <a:gd name="T53" fmla="*/ 63 h 165"/>
                  <a:gd name="T54" fmla="*/ 29 w 165"/>
                  <a:gd name="T55" fmla="*/ 55 h 165"/>
                  <a:gd name="T56" fmla="*/ 37 w 165"/>
                  <a:gd name="T57" fmla="*/ 44 h 165"/>
                  <a:gd name="T58" fmla="*/ 50 w 165"/>
                  <a:gd name="T59" fmla="*/ 32 h 165"/>
                  <a:gd name="T60" fmla="*/ 58 w 165"/>
                  <a:gd name="T61" fmla="*/ 27 h 165"/>
                  <a:gd name="T62" fmla="*/ 69 w 165"/>
                  <a:gd name="T63" fmla="*/ 23 h 165"/>
                  <a:gd name="T64" fmla="*/ 102 w 165"/>
                  <a:gd name="T65" fmla="*/ 25 h 165"/>
                  <a:gd name="T66" fmla="*/ 112 w 165"/>
                  <a:gd name="T67" fmla="*/ 31 h 165"/>
                  <a:gd name="T68" fmla="*/ 125 w 165"/>
                  <a:gd name="T69" fmla="*/ 40 h 165"/>
                  <a:gd name="T70" fmla="*/ 135 w 165"/>
                  <a:gd name="T71" fmla="*/ 54 h 165"/>
                  <a:gd name="T72" fmla="*/ 138 w 165"/>
                  <a:gd name="T73" fmla="*/ 59 h 165"/>
                  <a:gd name="T74" fmla="*/ 142 w 165"/>
                  <a:gd name="T75" fmla="*/ 80 h 165"/>
                  <a:gd name="T76" fmla="*/ 142 w 165"/>
                  <a:gd name="T77" fmla="*/ 94 h 165"/>
                  <a:gd name="T78" fmla="*/ 138 w 165"/>
                  <a:gd name="T79" fmla="*/ 107 h 165"/>
                  <a:gd name="T80" fmla="*/ 131 w 165"/>
                  <a:gd name="T81" fmla="*/ 117 h 165"/>
                  <a:gd name="T82" fmla="*/ 117 w 165"/>
                  <a:gd name="T83" fmla="*/ 130 h 165"/>
                  <a:gd name="T84" fmla="*/ 108 w 165"/>
                  <a:gd name="T85" fmla="*/ 138 h 165"/>
                  <a:gd name="T86" fmla="*/ 94 w 165"/>
                  <a:gd name="T87" fmla="*/ 142 h 165"/>
                  <a:gd name="T88" fmla="*/ 81 w 165"/>
                  <a:gd name="T89" fmla="*/ 142 h 165"/>
                  <a:gd name="T90" fmla="*/ 60 w 165"/>
                  <a:gd name="T91" fmla="*/ 138 h 165"/>
                  <a:gd name="T92" fmla="*/ 54 w 165"/>
                  <a:gd name="T93" fmla="*/ 134 h 165"/>
                  <a:gd name="T94" fmla="*/ 41 w 165"/>
                  <a:gd name="T95" fmla="*/ 125 h 165"/>
                  <a:gd name="T96" fmla="*/ 31 w 165"/>
                  <a:gd name="T97" fmla="*/ 111 h 165"/>
                  <a:gd name="T98" fmla="*/ 25 w 165"/>
                  <a:gd name="T99" fmla="*/ 102 h 165"/>
                  <a:gd name="T100" fmla="*/ 0 w 165"/>
                  <a:gd name="T101" fmla="*/ 82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5" h="165">
                    <a:moveTo>
                      <a:pt x="0" y="82"/>
                    </a:moveTo>
                    <a:lnTo>
                      <a:pt x="0" y="98"/>
                    </a:lnTo>
                    <a:lnTo>
                      <a:pt x="2" y="102"/>
                    </a:lnTo>
                    <a:lnTo>
                      <a:pt x="2" y="105"/>
                    </a:lnTo>
                    <a:lnTo>
                      <a:pt x="4" y="109"/>
                    </a:lnTo>
                    <a:lnTo>
                      <a:pt x="4" y="111"/>
                    </a:lnTo>
                    <a:lnTo>
                      <a:pt x="10" y="125"/>
                    </a:lnTo>
                    <a:lnTo>
                      <a:pt x="12" y="126"/>
                    </a:lnTo>
                    <a:lnTo>
                      <a:pt x="14" y="130"/>
                    </a:lnTo>
                    <a:lnTo>
                      <a:pt x="16" y="132"/>
                    </a:lnTo>
                    <a:lnTo>
                      <a:pt x="18" y="136"/>
                    </a:lnTo>
                    <a:lnTo>
                      <a:pt x="21" y="140"/>
                    </a:lnTo>
                    <a:lnTo>
                      <a:pt x="25" y="140"/>
                    </a:lnTo>
                    <a:lnTo>
                      <a:pt x="25" y="144"/>
                    </a:lnTo>
                    <a:lnTo>
                      <a:pt x="29" y="148"/>
                    </a:lnTo>
                    <a:lnTo>
                      <a:pt x="33" y="149"/>
                    </a:lnTo>
                    <a:lnTo>
                      <a:pt x="35" y="151"/>
                    </a:lnTo>
                    <a:lnTo>
                      <a:pt x="39" y="153"/>
                    </a:lnTo>
                    <a:lnTo>
                      <a:pt x="41" y="155"/>
                    </a:lnTo>
                    <a:lnTo>
                      <a:pt x="44" y="157"/>
                    </a:lnTo>
                    <a:lnTo>
                      <a:pt x="50" y="161"/>
                    </a:lnTo>
                    <a:lnTo>
                      <a:pt x="56" y="161"/>
                    </a:lnTo>
                    <a:lnTo>
                      <a:pt x="60" y="163"/>
                    </a:lnTo>
                    <a:lnTo>
                      <a:pt x="62" y="163"/>
                    </a:lnTo>
                    <a:lnTo>
                      <a:pt x="66" y="165"/>
                    </a:lnTo>
                    <a:lnTo>
                      <a:pt x="77" y="165"/>
                    </a:lnTo>
                    <a:lnTo>
                      <a:pt x="90" y="163"/>
                    </a:lnTo>
                    <a:lnTo>
                      <a:pt x="89" y="165"/>
                    </a:lnTo>
                    <a:lnTo>
                      <a:pt x="98" y="165"/>
                    </a:lnTo>
                    <a:lnTo>
                      <a:pt x="102" y="163"/>
                    </a:lnTo>
                    <a:lnTo>
                      <a:pt x="106" y="163"/>
                    </a:lnTo>
                    <a:lnTo>
                      <a:pt x="110" y="161"/>
                    </a:lnTo>
                    <a:lnTo>
                      <a:pt x="112" y="161"/>
                    </a:lnTo>
                    <a:lnTo>
                      <a:pt x="125" y="155"/>
                    </a:lnTo>
                    <a:lnTo>
                      <a:pt x="127" y="153"/>
                    </a:lnTo>
                    <a:lnTo>
                      <a:pt x="131" y="151"/>
                    </a:lnTo>
                    <a:lnTo>
                      <a:pt x="133" y="149"/>
                    </a:lnTo>
                    <a:lnTo>
                      <a:pt x="137" y="148"/>
                    </a:lnTo>
                    <a:lnTo>
                      <a:pt x="140" y="144"/>
                    </a:lnTo>
                    <a:lnTo>
                      <a:pt x="140" y="140"/>
                    </a:lnTo>
                    <a:lnTo>
                      <a:pt x="144" y="140"/>
                    </a:lnTo>
                    <a:lnTo>
                      <a:pt x="148" y="136"/>
                    </a:lnTo>
                    <a:lnTo>
                      <a:pt x="150" y="132"/>
                    </a:lnTo>
                    <a:lnTo>
                      <a:pt x="152" y="130"/>
                    </a:lnTo>
                    <a:lnTo>
                      <a:pt x="154" y="126"/>
                    </a:lnTo>
                    <a:lnTo>
                      <a:pt x="156" y="125"/>
                    </a:lnTo>
                    <a:lnTo>
                      <a:pt x="162" y="111"/>
                    </a:lnTo>
                    <a:lnTo>
                      <a:pt x="162" y="109"/>
                    </a:lnTo>
                    <a:lnTo>
                      <a:pt x="163" y="105"/>
                    </a:lnTo>
                    <a:lnTo>
                      <a:pt x="163" y="102"/>
                    </a:lnTo>
                    <a:lnTo>
                      <a:pt x="165" y="98"/>
                    </a:lnTo>
                    <a:lnTo>
                      <a:pt x="165" y="88"/>
                    </a:lnTo>
                    <a:lnTo>
                      <a:pt x="163" y="90"/>
                    </a:lnTo>
                    <a:lnTo>
                      <a:pt x="165" y="77"/>
                    </a:lnTo>
                    <a:lnTo>
                      <a:pt x="165" y="65"/>
                    </a:lnTo>
                    <a:lnTo>
                      <a:pt x="163" y="61"/>
                    </a:lnTo>
                    <a:lnTo>
                      <a:pt x="163" y="59"/>
                    </a:lnTo>
                    <a:lnTo>
                      <a:pt x="162" y="55"/>
                    </a:lnTo>
                    <a:lnTo>
                      <a:pt x="162" y="50"/>
                    </a:lnTo>
                    <a:lnTo>
                      <a:pt x="158" y="44"/>
                    </a:lnTo>
                    <a:lnTo>
                      <a:pt x="156" y="40"/>
                    </a:lnTo>
                    <a:lnTo>
                      <a:pt x="154" y="38"/>
                    </a:lnTo>
                    <a:lnTo>
                      <a:pt x="152" y="34"/>
                    </a:lnTo>
                    <a:lnTo>
                      <a:pt x="150" y="32"/>
                    </a:lnTo>
                    <a:lnTo>
                      <a:pt x="148" y="29"/>
                    </a:lnTo>
                    <a:lnTo>
                      <a:pt x="144" y="25"/>
                    </a:lnTo>
                    <a:lnTo>
                      <a:pt x="140" y="25"/>
                    </a:lnTo>
                    <a:lnTo>
                      <a:pt x="140" y="21"/>
                    </a:lnTo>
                    <a:lnTo>
                      <a:pt x="137" y="17"/>
                    </a:lnTo>
                    <a:lnTo>
                      <a:pt x="133" y="15"/>
                    </a:lnTo>
                    <a:lnTo>
                      <a:pt x="131" y="13"/>
                    </a:lnTo>
                    <a:lnTo>
                      <a:pt x="127" y="11"/>
                    </a:lnTo>
                    <a:lnTo>
                      <a:pt x="125" y="9"/>
                    </a:lnTo>
                    <a:lnTo>
                      <a:pt x="112" y="4"/>
                    </a:lnTo>
                    <a:lnTo>
                      <a:pt x="110" y="4"/>
                    </a:lnTo>
                    <a:lnTo>
                      <a:pt x="106" y="2"/>
                    </a:lnTo>
                    <a:lnTo>
                      <a:pt x="102" y="2"/>
                    </a:lnTo>
                    <a:lnTo>
                      <a:pt x="98" y="0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6" y="4"/>
                    </a:lnTo>
                    <a:lnTo>
                      <a:pt x="50" y="4"/>
                    </a:lnTo>
                    <a:lnTo>
                      <a:pt x="44" y="7"/>
                    </a:lnTo>
                    <a:lnTo>
                      <a:pt x="41" y="9"/>
                    </a:lnTo>
                    <a:lnTo>
                      <a:pt x="39" y="11"/>
                    </a:lnTo>
                    <a:lnTo>
                      <a:pt x="35" y="13"/>
                    </a:lnTo>
                    <a:lnTo>
                      <a:pt x="33" y="15"/>
                    </a:lnTo>
                    <a:lnTo>
                      <a:pt x="29" y="17"/>
                    </a:lnTo>
                    <a:lnTo>
                      <a:pt x="25" y="21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9"/>
                    </a:lnTo>
                    <a:lnTo>
                      <a:pt x="16" y="32"/>
                    </a:lnTo>
                    <a:lnTo>
                      <a:pt x="14" y="34"/>
                    </a:lnTo>
                    <a:lnTo>
                      <a:pt x="12" y="38"/>
                    </a:lnTo>
                    <a:lnTo>
                      <a:pt x="10" y="40"/>
                    </a:lnTo>
                    <a:lnTo>
                      <a:pt x="8" y="44"/>
                    </a:lnTo>
                    <a:lnTo>
                      <a:pt x="4" y="50"/>
                    </a:lnTo>
                    <a:lnTo>
                      <a:pt x="4" y="55"/>
                    </a:lnTo>
                    <a:lnTo>
                      <a:pt x="2" y="59"/>
                    </a:lnTo>
                    <a:lnTo>
                      <a:pt x="2" y="61"/>
                    </a:lnTo>
                    <a:lnTo>
                      <a:pt x="0" y="65"/>
                    </a:lnTo>
                    <a:lnTo>
                      <a:pt x="0" y="82"/>
                    </a:lnTo>
                    <a:lnTo>
                      <a:pt x="23" y="82"/>
                    </a:lnTo>
                    <a:lnTo>
                      <a:pt x="23" y="69"/>
                    </a:lnTo>
                    <a:lnTo>
                      <a:pt x="25" y="65"/>
                    </a:lnTo>
                    <a:lnTo>
                      <a:pt x="25" y="63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7" y="59"/>
                    </a:lnTo>
                    <a:lnTo>
                      <a:pt x="29" y="55"/>
                    </a:lnTo>
                    <a:lnTo>
                      <a:pt x="31" y="54"/>
                    </a:lnTo>
                    <a:lnTo>
                      <a:pt x="33" y="50"/>
                    </a:lnTo>
                    <a:lnTo>
                      <a:pt x="35" y="48"/>
                    </a:lnTo>
                    <a:lnTo>
                      <a:pt x="37" y="44"/>
                    </a:lnTo>
                    <a:lnTo>
                      <a:pt x="41" y="40"/>
                    </a:lnTo>
                    <a:lnTo>
                      <a:pt x="44" y="36"/>
                    </a:lnTo>
                    <a:lnTo>
                      <a:pt x="48" y="34"/>
                    </a:lnTo>
                    <a:lnTo>
                      <a:pt x="50" y="32"/>
                    </a:lnTo>
                    <a:lnTo>
                      <a:pt x="54" y="31"/>
                    </a:lnTo>
                    <a:lnTo>
                      <a:pt x="56" y="29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60" y="27"/>
                    </a:lnTo>
                    <a:lnTo>
                      <a:pt x="64" y="25"/>
                    </a:lnTo>
                    <a:lnTo>
                      <a:pt x="66" y="25"/>
                    </a:lnTo>
                    <a:lnTo>
                      <a:pt x="69" y="23"/>
                    </a:lnTo>
                    <a:lnTo>
                      <a:pt x="83" y="23"/>
                    </a:lnTo>
                    <a:lnTo>
                      <a:pt x="94" y="23"/>
                    </a:lnTo>
                    <a:lnTo>
                      <a:pt x="98" y="25"/>
                    </a:lnTo>
                    <a:lnTo>
                      <a:pt x="102" y="25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10" y="29"/>
                    </a:lnTo>
                    <a:lnTo>
                      <a:pt x="112" y="31"/>
                    </a:lnTo>
                    <a:lnTo>
                      <a:pt x="115" y="32"/>
                    </a:lnTo>
                    <a:lnTo>
                      <a:pt x="117" y="34"/>
                    </a:lnTo>
                    <a:lnTo>
                      <a:pt x="121" y="36"/>
                    </a:lnTo>
                    <a:lnTo>
                      <a:pt x="125" y="40"/>
                    </a:lnTo>
                    <a:lnTo>
                      <a:pt x="129" y="44"/>
                    </a:lnTo>
                    <a:lnTo>
                      <a:pt x="131" y="48"/>
                    </a:lnTo>
                    <a:lnTo>
                      <a:pt x="133" y="50"/>
                    </a:lnTo>
                    <a:lnTo>
                      <a:pt x="135" y="54"/>
                    </a:lnTo>
                    <a:lnTo>
                      <a:pt x="137" y="55"/>
                    </a:lnTo>
                    <a:lnTo>
                      <a:pt x="138" y="59"/>
                    </a:lnTo>
                    <a:lnTo>
                      <a:pt x="138" y="57"/>
                    </a:lnTo>
                    <a:lnTo>
                      <a:pt x="138" y="59"/>
                    </a:lnTo>
                    <a:lnTo>
                      <a:pt x="140" y="63"/>
                    </a:lnTo>
                    <a:lnTo>
                      <a:pt x="140" y="65"/>
                    </a:lnTo>
                    <a:lnTo>
                      <a:pt x="142" y="69"/>
                    </a:lnTo>
                    <a:lnTo>
                      <a:pt x="142" y="80"/>
                    </a:lnTo>
                    <a:lnTo>
                      <a:pt x="146" y="88"/>
                    </a:lnTo>
                    <a:lnTo>
                      <a:pt x="148" y="75"/>
                    </a:lnTo>
                    <a:lnTo>
                      <a:pt x="142" y="80"/>
                    </a:lnTo>
                    <a:lnTo>
                      <a:pt x="142" y="94"/>
                    </a:lnTo>
                    <a:lnTo>
                      <a:pt x="140" y="98"/>
                    </a:lnTo>
                    <a:lnTo>
                      <a:pt x="140" y="102"/>
                    </a:lnTo>
                    <a:lnTo>
                      <a:pt x="138" y="105"/>
                    </a:lnTo>
                    <a:lnTo>
                      <a:pt x="138" y="107"/>
                    </a:lnTo>
                    <a:lnTo>
                      <a:pt x="137" y="109"/>
                    </a:lnTo>
                    <a:lnTo>
                      <a:pt x="135" y="111"/>
                    </a:lnTo>
                    <a:lnTo>
                      <a:pt x="133" y="115"/>
                    </a:lnTo>
                    <a:lnTo>
                      <a:pt x="131" y="117"/>
                    </a:lnTo>
                    <a:lnTo>
                      <a:pt x="129" y="121"/>
                    </a:lnTo>
                    <a:lnTo>
                      <a:pt x="125" y="125"/>
                    </a:lnTo>
                    <a:lnTo>
                      <a:pt x="121" y="128"/>
                    </a:lnTo>
                    <a:lnTo>
                      <a:pt x="117" y="130"/>
                    </a:lnTo>
                    <a:lnTo>
                      <a:pt x="115" y="132"/>
                    </a:lnTo>
                    <a:lnTo>
                      <a:pt x="112" y="134"/>
                    </a:lnTo>
                    <a:lnTo>
                      <a:pt x="110" y="136"/>
                    </a:lnTo>
                    <a:lnTo>
                      <a:pt x="108" y="138"/>
                    </a:lnTo>
                    <a:lnTo>
                      <a:pt x="106" y="138"/>
                    </a:lnTo>
                    <a:lnTo>
                      <a:pt x="102" y="140"/>
                    </a:lnTo>
                    <a:lnTo>
                      <a:pt x="98" y="140"/>
                    </a:lnTo>
                    <a:lnTo>
                      <a:pt x="94" y="142"/>
                    </a:lnTo>
                    <a:lnTo>
                      <a:pt x="81" y="142"/>
                    </a:lnTo>
                    <a:lnTo>
                      <a:pt x="75" y="148"/>
                    </a:lnTo>
                    <a:lnTo>
                      <a:pt x="89" y="146"/>
                    </a:lnTo>
                    <a:lnTo>
                      <a:pt x="81" y="142"/>
                    </a:lnTo>
                    <a:lnTo>
                      <a:pt x="69" y="142"/>
                    </a:lnTo>
                    <a:lnTo>
                      <a:pt x="66" y="140"/>
                    </a:lnTo>
                    <a:lnTo>
                      <a:pt x="64" y="140"/>
                    </a:lnTo>
                    <a:lnTo>
                      <a:pt x="60" y="138"/>
                    </a:lnTo>
                    <a:lnTo>
                      <a:pt x="58" y="138"/>
                    </a:lnTo>
                    <a:lnTo>
                      <a:pt x="60" y="138"/>
                    </a:lnTo>
                    <a:lnTo>
                      <a:pt x="56" y="136"/>
                    </a:lnTo>
                    <a:lnTo>
                      <a:pt x="54" y="134"/>
                    </a:lnTo>
                    <a:lnTo>
                      <a:pt x="50" y="132"/>
                    </a:lnTo>
                    <a:lnTo>
                      <a:pt x="48" y="130"/>
                    </a:lnTo>
                    <a:lnTo>
                      <a:pt x="44" y="128"/>
                    </a:lnTo>
                    <a:lnTo>
                      <a:pt x="41" y="125"/>
                    </a:lnTo>
                    <a:lnTo>
                      <a:pt x="37" y="121"/>
                    </a:lnTo>
                    <a:lnTo>
                      <a:pt x="35" y="117"/>
                    </a:lnTo>
                    <a:lnTo>
                      <a:pt x="33" y="115"/>
                    </a:lnTo>
                    <a:lnTo>
                      <a:pt x="31" y="111"/>
                    </a:lnTo>
                    <a:lnTo>
                      <a:pt x="29" y="109"/>
                    </a:lnTo>
                    <a:lnTo>
                      <a:pt x="27" y="107"/>
                    </a:lnTo>
                    <a:lnTo>
                      <a:pt x="27" y="105"/>
                    </a:lnTo>
                    <a:lnTo>
                      <a:pt x="25" y="102"/>
                    </a:lnTo>
                    <a:lnTo>
                      <a:pt x="25" y="98"/>
                    </a:lnTo>
                    <a:lnTo>
                      <a:pt x="23" y="94"/>
                    </a:lnTo>
                    <a:lnTo>
                      <a:pt x="23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42" name="Freeform 14">
                <a:extLst>
                  <a:ext uri="{FF2B5EF4-FFF2-40B4-BE49-F238E27FC236}">
                    <a16:creationId xmlns:a16="http://schemas.microsoft.com/office/drawing/2014/main" id="{B683BC9A-B48A-4943-BD5C-2A611BBB0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6" y="1845"/>
                <a:ext cx="103" cy="305"/>
              </a:xfrm>
              <a:custGeom>
                <a:avLst/>
                <a:gdLst>
                  <a:gd name="T0" fmla="*/ 92 w 103"/>
                  <a:gd name="T1" fmla="*/ 303 h 305"/>
                  <a:gd name="T2" fmla="*/ 96 w 103"/>
                  <a:gd name="T3" fmla="*/ 305 h 305"/>
                  <a:gd name="T4" fmla="*/ 102 w 103"/>
                  <a:gd name="T5" fmla="*/ 303 h 305"/>
                  <a:gd name="T6" fmla="*/ 103 w 103"/>
                  <a:gd name="T7" fmla="*/ 299 h 305"/>
                  <a:gd name="T8" fmla="*/ 102 w 103"/>
                  <a:gd name="T9" fmla="*/ 278 h 305"/>
                  <a:gd name="T10" fmla="*/ 100 w 103"/>
                  <a:gd name="T11" fmla="*/ 259 h 305"/>
                  <a:gd name="T12" fmla="*/ 96 w 103"/>
                  <a:gd name="T13" fmla="*/ 238 h 305"/>
                  <a:gd name="T14" fmla="*/ 88 w 103"/>
                  <a:gd name="T15" fmla="*/ 188 h 305"/>
                  <a:gd name="T16" fmla="*/ 80 w 103"/>
                  <a:gd name="T17" fmla="*/ 159 h 305"/>
                  <a:gd name="T18" fmla="*/ 75 w 103"/>
                  <a:gd name="T19" fmla="*/ 142 h 305"/>
                  <a:gd name="T20" fmla="*/ 69 w 103"/>
                  <a:gd name="T21" fmla="*/ 123 h 305"/>
                  <a:gd name="T22" fmla="*/ 57 w 103"/>
                  <a:gd name="T23" fmla="*/ 96 h 305"/>
                  <a:gd name="T24" fmla="*/ 50 w 103"/>
                  <a:gd name="T25" fmla="*/ 79 h 305"/>
                  <a:gd name="T26" fmla="*/ 42 w 103"/>
                  <a:gd name="T27" fmla="*/ 61 h 305"/>
                  <a:gd name="T28" fmla="*/ 34 w 103"/>
                  <a:gd name="T29" fmla="*/ 44 h 305"/>
                  <a:gd name="T30" fmla="*/ 21 w 103"/>
                  <a:gd name="T31" fmla="*/ 17 h 305"/>
                  <a:gd name="T32" fmla="*/ 11 w 103"/>
                  <a:gd name="T33" fmla="*/ 4 h 305"/>
                  <a:gd name="T34" fmla="*/ 9 w 103"/>
                  <a:gd name="T35" fmla="*/ 2 h 305"/>
                  <a:gd name="T36" fmla="*/ 2 w 103"/>
                  <a:gd name="T37" fmla="*/ 0 h 305"/>
                  <a:gd name="T38" fmla="*/ 0 w 103"/>
                  <a:gd name="T39" fmla="*/ 4 h 305"/>
                  <a:gd name="T40" fmla="*/ 0 w 103"/>
                  <a:gd name="T41" fmla="*/ 8 h 305"/>
                  <a:gd name="T42" fmla="*/ 9 w 103"/>
                  <a:gd name="T43" fmla="*/ 25 h 305"/>
                  <a:gd name="T44" fmla="*/ 23 w 103"/>
                  <a:gd name="T45" fmla="*/ 48 h 305"/>
                  <a:gd name="T46" fmla="*/ 30 w 103"/>
                  <a:gd name="T47" fmla="*/ 65 h 305"/>
                  <a:gd name="T48" fmla="*/ 38 w 103"/>
                  <a:gd name="T49" fmla="*/ 83 h 305"/>
                  <a:gd name="T50" fmla="*/ 46 w 103"/>
                  <a:gd name="T51" fmla="*/ 100 h 305"/>
                  <a:gd name="T52" fmla="*/ 57 w 103"/>
                  <a:gd name="T53" fmla="*/ 127 h 305"/>
                  <a:gd name="T54" fmla="*/ 63 w 103"/>
                  <a:gd name="T55" fmla="*/ 146 h 305"/>
                  <a:gd name="T56" fmla="*/ 69 w 103"/>
                  <a:gd name="T57" fmla="*/ 163 h 305"/>
                  <a:gd name="T58" fmla="*/ 77 w 103"/>
                  <a:gd name="T59" fmla="*/ 192 h 305"/>
                  <a:gd name="T60" fmla="*/ 84 w 103"/>
                  <a:gd name="T61" fmla="*/ 238 h 305"/>
                  <a:gd name="T62" fmla="*/ 88 w 103"/>
                  <a:gd name="T63" fmla="*/ 259 h 305"/>
                  <a:gd name="T64" fmla="*/ 90 w 103"/>
                  <a:gd name="T65" fmla="*/ 278 h 305"/>
                  <a:gd name="T66" fmla="*/ 92 w 103"/>
                  <a:gd name="T67" fmla="*/ 29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305">
                    <a:moveTo>
                      <a:pt x="92" y="299"/>
                    </a:moveTo>
                    <a:lnTo>
                      <a:pt x="92" y="303"/>
                    </a:lnTo>
                    <a:lnTo>
                      <a:pt x="94" y="303"/>
                    </a:lnTo>
                    <a:lnTo>
                      <a:pt x="96" y="305"/>
                    </a:lnTo>
                    <a:lnTo>
                      <a:pt x="102" y="305"/>
                    </a:lnTo>
                    <a:lnTo>
                      <a:pt x="102" y="303"/>
                    </a:lnTo>
                    <a:lnTo>
                      <a:pt x="103" y="301"/>
                    </a:lnTo>
                    <a:lnTo>
                      <a:pt x="103" y="299"/>
                    </a:lnTo>
                    <a:lnTo>
                      <a:pt x="102" y="288"/>
                    </a:lnTo>
                    <a:lnTo>
                      <a:pt x="102" y="278"/>
                    </a:lnTo>
                    <a:lnTo>
                      <a:pt x="100" y="269"/>
                    </a:lnTo>
                    <a:lnTo>
                      <a:pt x="100" y="259"/>
                    </a:lnTo>
                    <a:lnTo>
                      <a:pt x="98" y="246"/>
                    </a:lnTo>
                    <a:lnTo>
                      <a:pt x="96" y="238"/>
                    </a:lnTo>
                    <a:lnTo>
                      <a:pt x="96" y="228"/>
                    </a:lnTo>
                    <a:lnTo>
                      <a:pt x="88" y="188"/>
                    </a:lnTo>
                    <a:lnTo>
                      <a:pt x="84" y="178"/>
                    </a:lnTo>
                    <a:lnTo>
                      <a:pt x="80" y="159"/>
                    </a:lnTo>
                    <a:lnTo>
                      <a:pt x="77" y="150"/>
                    </a:lnTo>
                    <a:lnTo>
                      <a:pt x="75" y="142"/>
                    </a:lnTo>
                    <a:lnTo>
                      <a:pt x="71" y="132"/>
                    </a:lnTo>
                    <a:lnTo>
                      <a:pt x="69" y="123"/>
                    </a:lnTo>
                    <a:lnTo>
                      <a:pt x="61" y="104"/>
                    </a:lnTo>
                    <a:lnTo>
                      <a:pt x="57" y="96"/>
                    </a:lnTo>
                    <a:lnTo>
                      <a:pt x="54" y="86"/>
                    </a:lnTo>
                    <a:lnTo>
                      <a:pt x="50" y="79"/>
                    </a:lnTo>
                    <a:lnTo>
                      <a:pt x="46" y="69"/>
                    </a:lnTo>
                    <a:lnTo>
                      <a:pt x="42" y="61"/>
                    </a:lnTo>
                    <a:lnTo>
                      <a:pt x="38" y="52"/>
                    </a:lnTo>
                    <a:lnTo>
                      <a:pt x="34" y="44"/>
                    </a:lnTo>
                    <a:lnTo>
                      <a:pt x="29" y="35"/>
                    </a:lnTo>
                    <a:lnTo>
                      <a:pt x="21" y="17"/>
                    </a:lnTo>
                    <a:lnTo>
                      <a:pt x="15" y="10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4" y="17"/>
                    </a:lnTo>
                    <a:lnTo>
                      <a:pt x="9" y="25"/>
                    </a:lnTo>
                    <a:lnTo>
                      <a:pt x="17" y="38"/>
                    </a:lnTo>
                    <a:lnTo>
                      <a:pt x="23" y="48"/>
                    </a:lnTo>
                    <a:lnTo>
                      <a:pt x="27" y="56"/>
                    </a:lnTo>
                    <a:lnTo>
                      <a:pt x="30" y="65"/>
                    </a:lnTo>
                    <a:lnTo>
                      <a:pt x="34" y="73"/>
                    </a:lnTo>
                    <a:lnTo>
                      <a:pt x="38" y="83"/>
                    </a:lnTo>
                    <a:lnTo>
                      <a:pt x="42" y="90"/>
                    </a:lnTo>
                    <a:lnTo>
                      <a:pt x="46" y="100"/>
                    </a:lnTo>
                    <a:lnTo>
                      <a:pt x="50" y="107"/>
                    </a:lnTo>
                    <a:lnTo>
                      <a:pt x="57" y="127"/>
                    </a:lnTo>
                    <a:lnTo>
                      <a:pt x="59" y="136"/>
                    </a:lnTo>
                    <a:lnTo>
                      <a:pt x="63" y="146"/>
                    </a:lnTo>
                    <a:lnTo>
                      <a:pt x="65" y="154"/>
                    </a:lnTo>
                    <a:lnTo>
                      <a:pt x="69" y="163"/>
                    </a:lnTo>
                    <a:lnTo>
                      <a:pt x="73" y="182"/>
                    </a:lnTo>
                    <a:lnTo>
                      <a:pt x="77" y="192"/>
                    </a:lnTo>
                    <a:lnTo>
                      <a:pt x="84" y="228"/>
                    </a:lnTo>
                    <a:lnTo>
                      <a:pt x="84" y="238"/>
                    </a:lnTo>
                    <a:lnTo>
                      <a:pt x="86" y="249"/>
                    </a:lnTo>
                    <a:lnTo>
                      <a:pt x="88" y="259"/>
                    </a:lnTo>
                    <a:lnTo>
                      <a:pt x="88" y="269"/>
                    </a:lnTo>
                    <a:lnTo>
                      <a:pt x="90" y="278"/>
                    </a:lnTo>
                    <a:lnTo>
                      <a:pt x="90" y="288"/>
                    </a:lnTo>
                    <a:lnTo>
                      <a:pt x="92" y="2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43" name="Freeform 15">
                <a:extLst>
                  <a:ext uri="{FF2B5EF4-FFF2-40B4-BE49-F238E27FC236}">
                    <a16:creationId xmlns:a16="http://schemas.microsoft.com/office/drawing/2014/main" id="{D6CDC0A9-A2FB-4285-ACD1-B352E0978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" y="1845"/>
                <a:ext cx="714" cy="297"/>
              </a:xfrm>
              <a:custGeom>
                <a:avLst/>
                <a:gdLst>
                  <a:gd name="T0" fmla="*/ 699 w 714"/>
                  <a:gd name="T1" fmla="*/ 297 h 297"/>
                  <a:gd name="T2" fmla="*/ 708 w 714"/>
                  <a:gd name="T3" fmla="*/ 295 h 297"/>
                  <a:gd name="T4" fmla="*/ 714 w 714"/>
                  <a:gd name="T5" fmla="*/ 290 h 297"/>
                  <a:gd name="T6" fmla="*/ 712 w 714"/>
                  <a:gd name="T7" fmla="*/ 280 h 297"/>
                  <a:gd name="T8" fmla="*/ 695 w 714"/>
                  <a:gd name="T9" fmla="*/ 261 h 297"/>
                  <a:gd name="T10" fmla="*/ 662 w 714"/>
                  <a:gd name="T11" fmla="*/ 230 h 297"/>
                  <a:gd name="T12" fmla="*/ 629 w 714"/>
                  <a:gd name="T13" fmla="*/ 201 h 297"/>
                  <a:gd name="T14" fmla="*/ 591 w 714"/>
                  <a:gd name="T15" fmla="*/ 175 h 297"/>
                  <a:gd name="T16" fmla="*/ 555 w 714"/>
                  <a:gd name="T17" fmla="*/ 152 h 297"/>
                  <a:gd name="T18" fmla="*/ 514 w 714"/>
                  <a:gd name="T19" fmla="*/ 127 h 297"/>
                  <a:gd name="T20" fmla="*/ 472 w 714"/>
                  <a:gd name="T21" fmla="*/ 106 h 297"/>
                  <a:gd name="T22" fmla="*/ 407 w 714"/>
                  <a:gd name="T23" fmla="*/ 77 h 297"/>
                  <a:gd name="T24" fmla="*/ 315 w 714"/>
                  <a:gd name="T25" fmla="*/ 44 h 297"/>
                  <a:gd name="T26" fmla="*/ 265 w 714"/>
                  <a:gd name="T27" fmla="*/ 31 h 297"/>
                  <a:gd name="T28" fmla="*/ 217 w 714"/>
                  <a:gd name="T29" fmla="*/ 21 h 297"/>
                  <a:gd name="T30" fmla="*/ 167 w 714"/>
                  <a:gd name="T31" fmla="*/ 12 h 297"/>
                  <a:gd name="T32" fmla="*/ 115 w 714"/>
                  <a:gd name="T33" fmla="*/ 6 h 297"/>
                  <a:gd name="T34" fmla="*/ 36 w 714"/>
                  <a:gd name="T35" fmla="*/ 0 h 297"/>
                  <a:gd name="T36" fmla="*/ 5 w 714"/>
                  <a:gd name="T37" fmla="*/ 2 h 297"/>
                  <a:gd name="T38" fmla="*/ 0 w 714"/>
                  <a:gd name="T39" fmla="*/ 8 h 297"/>
                  <a:gd name="T40" fmla="*/ 2 w 714"/>
                  <a:gd name="T41" fmla="*/ 17 h 297"/>
                  <a:gd name="T42" fmla="*/ 7 w 714"/>
                  <a:gd name="T43" fmla="*/ 23 h 297"/>
                  <a:gd name="T44" fmla="*/ 36 w 714"/>
                  <a:gd name="T45" fmla="*/ 23 h 297"/>
                  <a:gd name="T46" fmla="*/ 111 w 714"/>
                  <a:gd name="T47" fmla="*/ 29 h 297"/>
                  <a:gd name="T48" fmla="*/ 163 w 714"/>
                  <a:gd name="T49" fmla="*/ 35 h 297"/>
                  <a:gd name="T50" fmla="*/ 213 w 714"/>
                  <a:gd name="T51" fmla="*/ 44 h 297"/>
                  <a:gd name="T52" fmla="*/ 261 w 714"/>
                  <a:gd name="T53" fmla="*/ 54 h 297"/>
                  <a:gd name="T54" fmla="*/ 307 w 714"/>
                  <a:gd name="T55" fmla="*/ 67 h 297"/>
                  <a:gd name="T56" fmla="*/ 399 w 714"/>
                  <a:gd name="T57" fmla="*/ 100 h 297"/>
                  <a:gd name="T58" fmla="*/ 460 w 714"/>
                  <a:gd name="T59" fmla="*/ 125 h 297"/>
                  <a:gd name="T60" fmla="*/ 503 w 714"/>
                  <a:gd name="T61" fmla="*/ 146 h 297"/>
                  <a:gd name="T62" fmla="*/ 543 w 714"/>
                  <a:gd name="T63" fmla="*/ 171 h 297"/>
                  <a:gd name="T64" fmla="*/ 580 w 714"/>
                  <a:gd name="T65" fmla="*/ 194 h 297"/>
                  <a:gd name="T66" fmla="*/ 614 w 714"/>
                  <a:gd name="T67" fmla="*/ 221 h 297"/>
                  <a:gd name="T68" fmla="*/ 647 w 714"/>
                  <a:gd name="T69" fmla="*/ 249 h 297"/>
                  <a:gd name="T70" fmla="*/ 679 w 714"/>
                  <a:gd name="T71" fmla="*/ 27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14" h="297">
                    <a:moveTo>
                      <a:pt x="695" y="294"/>
                    </a:moveTo>
                    <a:lnTo>
                      <a:pt x="699" y="297"/>
                    </a:lnTo>
                    <a:lnTo>
                      <a:pt x="704" y="297"/>
                    </a:lnTo>
                    <a:lnTo>
                      <a:pt x="708" y="295"/>
                    </a:lnTo>
                    <a:lnTo>
                      <a:pt x="712" y="292"/>
                    </a:lnTo>
                    <a:lnTo>
                      <a:pt x="714" y="290"/>
                    </a:lnTo>
                    <a:lnTo>
                      <a:pt x="714" y="284"/>
                    </a:lnTo>
                    <a:lnTo>
                      <a:pt x="712" y="280"/>
                    </a:lnTo>
                    <a:lnTo>
                      <a:pt x="710" y="278"/>
                    </a:lnTo>
                    <a:lnTo>
                      <a:pt x="695" y="261"/>
                    </a:lnTo>
                    <a:lnTo>
                      <a:pt x="679" y="246"/>
                    </a:lnTo>
                    <a:lnTo>
                      <a:pt x="662" y="230"/>
                    </a:lnTo>
                    <a:lnTo>
                      <a:pt x="647" y="217"/>
                    </a:lnTo>
                    <a:lnTo>
                      <a:pt x="629" y="201"/>
                    </a:lnTo>
                    <a:lnTo>
                      <a:pt x="612" y="188"/>
                    </a:lnTo>
                    <a:lnTo>
                      <a:pt x="591" y="175"/>
                    </a:lnTo>
                    <a:lnTo>
                      <a:pt x="572" y="163"/>
                    </a:lnTo>
                    <a:lnTo>
                      <a:pt x="555" y="152"/>
                    </a:lnTo>
                    <a:lnTo>
                      <a:pt x="533" y="138"/>
                    </a:lnTo>
                    <a:lnTo>
                      <a:pt x="514" y="127"/>
                    </a:lnTo>
                    <a:lnTo>
                      <a:pt x="493" y="117"/>
                    </a:lnTo>
                    <a:lnTo>
                      <a:pt x="472" y="106"/>
                    </a:lnTo>
                    <a:lnTo>
                      <a:pt x="428" y="84"/>
                    </a:lnTo>
                    <a:lnTo>
                      <a:pt x="407" y="77"/>
                    </a:lnTo>
                    <a:lnTo>
                      <a:pt x="384" y="67"/>
                    </a:lnTo>
                    <a:lnTo>
                      <a:pt x="315" y="44"/>
                    </a:lnTo>
                    <a:lnTo>
                      <a:pt x="290" y="38"/>
                    </a:lnTo>
                    <a:lnTo>
                      <a:pt x="265" y="31"/>
                    </a:lnTo>
                    <a:lnTo>
                      <a:pt x="240" y="27"/>
                    </a:lnTo>
                    <a:lnTo>
                      <a:pt x="217" y="21"/>
                    </a:lnTo>
                    <a:lnTo>
                      <a:pt x="192" y="15"/>
                    </a:lnTo>
                    <a:lnTo>
                      <a:pt x="167" y="12"/>
                    </a:lnTo>
                    <a:lnTo>
                      <a:pt x="142" y="10"/>
                    </a:lnTo>
                    <a:lnTo>
                      <a:pt x="115" y="6"/>
                    </a:lnTo>
                    <a:lnTo>
                      <a:pt x="63" y="2"/>
                    </a:lnTo>
                    <a:lnTo>
                      <a:pt x="36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36" y="23"/>
                    </a:lnTo>
                    <a:lnTo>
                      <a:pt x="63" y="25"/>
                    </a:lnTo>
                    <a:lnTo>
                      <a:pt x="111" y="29"/>
                    </a:lnTo>
                    <a:lnTo>
                      <a:pt x="138" y="33"/>
                    </a:lnTo>
                    <a:lnTo>
                      <a:pt x="163" y="35"/>
                    </a:lnTo>
                    <a:lnTo>
                      <a:pt x="188" y="38"/>
                    </a:lnTo>
                    <a:lnTo>
                      <a:pt x="213" y="44"/>
                    </a:lnTo>
                    <a:lnTo>
                      <a:pt x="236" y="50"/>
                    </a:lnTo>
                    <a:lnTo>
                      <a:pt x="261" y="54"/>
                    </a:lnTo>
                    <a:lnTo>
                      <a:pt x="282" y="61"/>
                    </a:lnTo>
                    <a:lnTo>
                      <a:pt x="307" y="67"/>
                    </a:lnTo>
                    <a:lnTo>
                      <a:pt x="376" y="90"/>
                    </a:lnTo>
                    <a:lnTo>
                      <a:pt x="399" y="100"/>
                    </a:lnTo>
                    <a:lnTo>
                      <a:pt x="420" y="107"/>
                    </a:lnTo>
                    <a:lnTo>
                      <a:pt x="460" y="125"/>
                    </a:lnTo>
                    <a:lnTo>
                      <a:pt x="482" y="136"/>
                    </a:lnTo>
                    <a:lnTo>
                      <a:pt x="503" y="146"/>
                    </a:lnTo>
                    <a:lnTo>
                      <a:pt x="522" y="157"/>
                    </a:lnTo>
                    <a:lnTo>
                      <a:pt x="543" y="171"/>
                    </a:lnTo>
                    <a:lnTo>
                      <a:pt x="560" y="182"/>
                    </a:lnTo>
                    <a:lnTo>
                      <a:pt x="580" y="194"/>
                    </a:lnTo>
                    <a:lnTo>
                      <a:pt x="597" y="207"/>
                    </a:lnTo>
                    <a:lnTo>
                      <a:pt x="614" y="221"/>
                    </a:lnTo>
                    <a:lnTo>
                      <a:pt x="631" y="236"/>
                    </a:lnTo>
                    <a:lnTo>
                      <a:pt x="647" y="249"/>
                    </a:lnTo>
                    <a:lnTo>
                      <a:pt x="664" y="265"/>
                    </a:lnTo>
                    <a:lnTo>
                      <a:pt x="679" y="276"/>
                    </a:lnTo>
                    <a:lnTo>
                      <a:pt x="695" y="2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44" name="Freeform 16">
                <a:extLst>
                  <a:ext uri="{FF2B5EF4-FFF2-40B4-BE49-F238E27FC236}">
                    <a16:creationId xmlns:a16="http://schemas.microsoft.com/office/drawing/2014/main" id="{48DF1477-26DA-45AA-A2A1-950B0611A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2150"/>
                <a:ext cx="104" cy="305"/>
              </a:xfrm>
              <a:custGeom>
                <a:avLst/>
                <a:gdLst>
                  <a:gd name="T0" fmla="*/ 104 w 104"/>
                  <a:gd name="T1" fmla="*/ 4 h 305"/>
                  <a:gd name="T2" fmla="*/ 102 w 104"/>
                  <a:gd name="T3" fmla="*/ 0 h 305"/>
                  <a:gd name="T4" fmla="*/ 94 w 104"/>
                  <a:gd name="T5" fmla="*/ 2 h 305"/>
                  <a:gd name="T6" fmla="*/ 92 w 104"/>
                  <a:gd name="T7" fmla="*/ 6 h 305"/>
                  <a:gd name="T8" fmla="*/ 91 w 104"/>
                  <a:gd name="T9" fmla="*/ 15 h 305"/>
                  <a:gd name="T10" fmla="*/ 89 w 104"/>
                  <a:gd name="T11" fmla="*/ 37 h 305"/>
                  <a:gd name="T12" fmla="*/ 87 w 104"/>
                  <a:gd name="T13" fmla="*/ 58 h 305"/>
                  <a:gd name="T14" fmla="*/ 73 w 104"/>
                  <a:gd name="T15" fmla="*/ 132 h 305"/>
                  <a:gd name="T16" fmla="*/ 66 w 104"/>
                  <a:gd name="T17" fmla="*/ 159 h 305"/>
                  <a:gd name="T18" fmla="*/ 60 w 104"/>
                  <a:gd name="T19" fmla="*/ 177 h 305"/>
                  <a:gd name="T20" fmla="*/ 52 w 104"/>
                  <a:gd name="T21" fmla="*/ 194 h 305"/>
                  <a:gd name="T22" fmla="*/ 44 w 104"/>
                  <a:gd name="T23" fmla="*/ 211 h 305"/>
                  <a:gd name="T24" fmla="*/ 37 w 104"/>
                  <a:gd name="T25" fmla="*/ 228 h 305"/>
                  <a:gd name="T26" fmla="*/ 29 w 104"/>
                  <a:gd name="T27" fmla="*/ 244 h 305"/>
                  <a:gd name="T28" fmla="*/ 19 w 104"/>
                  <a:gd name="T29" fmla="*/ 263 h 305"/>
                  <a:gd name="T30" fmla="*/ 4 w 104"/>
                  <a:gd name="T31" fmla="*/ 288 h 305"/>
                  <a:gd name="T32" fmla="*/ 0 w 104"/>
                  <a:gd name="T33" fmla="*/ 296 h 305"/>
                  <a:gd name="T34" fmla="*/ 2 w 104"/>
                  <a:gd name="T35" fmla="*/ 303 h 305"/>
                  <a:gd name="T36" fmla="*/ 8 w 104"/>
                  <a:gd name="T37" fmla="*/ 305 h 305"/>
                  <a:gd name="T38" fmla="*/ 12 w 104"/>
                  <a:gd name="T39" fmla="*/ 303 h 305"/>
                  <a:gd name="T40" fmla="*/ 16 w 104"/>
                  <a:gd name="T41" fmla="*/ 292 h 305"/>
                  <a:gd name="T42" fmla="*/ 27 w 104"/>
                  <a:gd name="T43" fmla="*/ 274 h 305"/>
                  <a:gd name="T44" fmla="*/ 35 w 104"/>
                  <a:gd name="T45" fmla="*/ 257 h 305"/>
                  <a:gd name="T46" fmla="*/ 44 w 104"/>
                  <a:gd name="T47" fmla="*/ 242 h 305"/>
                  <a:gd name="T48" fmla="*/ 52 w 104"/>
                  <a:gd name="T49" fmla="*/ 225 h 305"/>
                  <a:gd name="T50" fmla="*/ 60 w 104"/>
                  <a:gd name="T51" fmla="*/ 207 h 305"/>
                  <a:gd name="T52" fmla="*/ 67 w 104"/>
                  <a:gd name="T53" fmla="*/ 190 h 305"/>
                  <a:gd name="T54" fmla="*/ 73 w 104"/>
                  <a:gd name="T55" fmla="*/ 173 h 305"/>
                  <a:gd name="T56" fmla="*/ 81 w 104"/>
                  <a:gd name="T57" fmla="*/ 144 h 305"/>
                  <a:gd name="T58" fmla="*/ 98 w 104"/>
                  <a:gd name="T59" fmla="*/ 67 h 305"/>
                  <a:gd name="T60" fmla="*/ 100 w 104"/>
                  <a:gd name="T61" fmla="*/ 46 h 305"/>
                  <a:gd name="T62" fmla="*/ 102 w 104"/>
                  <a:gd name="T63" fmla="*/ 27 h 305"/>
                  <a:gd name="T64" fmla="*/ 104 w 104"/>
                  <a:gd name="T65" fmla="*/ 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4" h="305">
                    <a:moveTo>
                      <a:pt x="104" y="6"/>
                    </a:moveTo>
                    <a:lnTo>
                      <a:pt x="104" y="4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96" y="0"/>
                    </a:lnTo>
                    <a:lnTo>
                      <a:pt x="94" y="2"/>
                    </a:lnTo>
                    <a:lnTo>
                      <a:pt x="92" y="2"/>
                    </a:lnTo>
                    <a:lnTo>
                      <a:pt x="92" y="6"/>
                    </a:lnTo>
                    <a:lnTo>
                      <a:pt x="92" y="4"/>
                    </a:lnTo>
                    <a:lnTo>
                      <a:pt x="91" y="15"/>
                    </a:lnTo>
                    <a:lnTo>
                      <a:pt x="91" y="27"/>
                    </a:lnTo>
                    <a:lnTo>
                      <a:pt x="89" y="37"/>
                    </a:lnTo>
                    <a:lnTo>
                      <a:pt x="89" y="46"/>
                    </a:lnTo>
                    <a:lnTo>
                      <a:pt x="87" y="58"/>
                    </a:lnTo>
                    <a:lnTo>
                      <a:pt x="87" y="67"/>
                    </a:lnTo>
                    <a:lnTo>
                      <a:pt x="73" y="132"/>
                    </a:lnTo>
                    <a:lnTo>
                      <a:pt x="69" y="140"/>
                    </a:lnTo>
                    <a:lnTo>
                      <a:pt x="66" y="159"/>
                    </a:lnTo>
                    <a:lnTo>
                      <a:pt x="62" y="169"/>
                    </a:lnTo>
                    <a:lnTo>
                      <a:pt x="60" y="177"/>
                    </a:lnTo>
                    <a:lnTo>
                      <a:pt x="56" y="186"/>
                    </a:lnTo>
                    <a:lnTo>
                      <a:pt x="52" y="194"/>
                    </a:lnTo>
                    <a:lnTo>
                      <a:pt x="48" y="203"/>
                    </a:lnTo>
                    <a:lnTo>
                      <a:pt x="44" y="211"/>
                    </a:lnTo>
                    <a:lnTo>
                      <a:pt x="41" y="221"/>
                    </a:lnTo>
                    <a:lnTo>
                      <a:pt x="37" y="228"/>
                    </a:lnTo>
                    <a:lnTo>
                      <a:pt x="33" y="238"/>
                    </a:lnTo>
                    <a:lnTo>
                      <a:pt x="29" y="244"/>
                    </a:lnTo>
                    <a:lnTo>
                      <a:pt x="23" y="253"/>
                    </a:lnTo>
                    <a:lnTo>
                      <a:pt x="19" y="263"/>
                    </a:lnTo>
                    <a:lnTo>
                      <a:pt x="12" y="278"/>
                    </a:lnTo>
                    <a:lnTo>
                      <a:pt x="4" y="288"/>
                    </a:lnTo>
                    <a:lnTo>
                      <a:pt x="0" y="297"/>
                    </a:lnTo>
                    <a:lnTo>
                      <a:pt x="0" y="296"/>
                    </a:lnTo>
                    <a:lnTo>
                      <a:pt x="0" y="301"/>
                    </a:lnTo>
                    <a:lnTo>
                      <a:pt x="2" y="303"/>
                    </a:lnTo>
                    <a:lnTo>
                      <a:pt x="2" y="305"/>
                    </a:lnTo>
                    <a:lnTo>
                      <a:pt x="8" y="305"/>
                    </a:lnTo>
                    <a:lnTo>
                      <a:pt x="10" y="303"/>
                    </a:lnTo>
                    <a:lnTo>
                      <a:pt x="12" y="303"/>
                    </a:lnTo>
                    <a:lnTo>
                      <a:pt x="12" y="301"/>
                    </a:lnTo>
                    <a:lnTo>
                      <a:pt x="16" y="292"/>
                    </a:lnTo>
                    <a:lnTo>
                      <a:pt x="19" y="286"/>
                    </a:lnTo>
                    <a:lnTo>
                      <a:pt x="27" y="274"/>
                    </a:lnTo>
                    <a:lnTo>
                      <a:pt x="31" y="267"/>
                    </a:lnTo>
                    <a:lnTo>
                      <a:pt x="35" y="257"/>
                    </a:lnTo>
                    <a:lnTo>
                      <a:pt x="41" y="251"/>
                    </a:lnTo>
                    <a:lnTo>
                      <a:pt x="44" y="242"/>
                    </a:lnTo>
                    <a:lnTo>
                      <a:pt x="48" y="232"/>
                    </a:lnTo>
                    <a:lnTo>
                      <a:pt x="52" y="225"/>
                    </a:lnTo>
                    <a:lnTo>
                      <a:pt x="56" y="215"/>
                    </a:lnTo>
                    <a:lnTo>
                      <a:pt x="60" y="207"/>
                    </a:lnTo>
                    <a:lnTo>
                      <a:pt x="64" y="198"/>
                    </a:lnTo>
                    <a:lnTo>
                      <a:pt x="67" y="190"/>
                    </a:lnTo>
                    <a:lnTo>
                      <a:pt x="71" y="180"/>
                    </a:lnTo>
                    <a:lnTo>
                      <a:pt x="73" y="173"/>
                    </a:lnTo>
                    <a:lnTo>
                      <a:pt x="77" y="163"/>
                    </a:lnTo>
                    <a:lnTo>
                      <a:pt x="81" y="144"/>
                    </a:lnTo>
                    <a:lnTo>
                      <a:pt x="85" y="136"/>
                    </a:lnTo>
                    <a:lnTo>
                      <a:pt x="98" y="67"/>
                    </a:lnTo>
                    <a:lnTo>
                      <a:pt x="98" y="58"/>
                    </a:lnTo>
                    <a:lnTo>
                      <a:pt x="100" y="46"/>
                    </a:lnTo>
                    <a:lnTo>
                      <a:pt x="100" y="37"/>
                    </a:lnTo>
                    <a:lnTo>
                      <a:pt x="102" y="27"/>
                    </a:lnTo>
                    <a:lnTo>
                      <a:pt x="102" y="15"/>
                    </a:lnTo>
                    <a:lnTo>
                      <a:pt x="104" y="8"/>
                    </a:lnTo>
                    <a:lnTo>
                      <a:pt x="10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45" name="Freeform 17">
                <a:extLst>
                  <a:ext uri="{FF2B5EF4-FFF2-40B4-BE49-F238E27FC236}">
                    <a16:creationId xmlns:a16="http://schemas.microsoft.com/office/drawing/2014/main" id="{528E5745-5783-4791-B632-C859A61FE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7" y="2158"/>
                <a:ext cx="714" cy="297"/>
              </a:xfrm>
              <a:custGeom>
                <a:avLst/>
                <a:gdLst>
                  <a:gd name="T0" fmla="*/ 712 w 714"/>
                  <a:gd name="T1" fmla="*/ 17 h 297"/>
                  <a:gd name="T2" fmla="*/ 714 w 714"/>
                  <a:gd name="T3" fmla="*/ 7 h 297"/>
                  <a:gd name="T4" fmla="*/ 709 w 714"/>
                  <a:gd name="T5" fmla="*/ 2 h 297"/>
                  <a:gd name="T6" fmla="*/ 699 w 714"/>
                  <a:gd name="T7" fmla="*/ 0 h 297"/>
                  <a:gd name="T8" fmla="*/ 680 w 714"/>
                  <a:gd name="T9" fmla="*/ 19 h 297"/>
                  <a:gd name="T10" fmla="*/ 647 w 714"/>
                  <a:gd name="T11" fmla="*/ 48 h 297"/>
                  <a:gd name="T12" fmla="*/ 597 w 714"/>
                  <a:gd name="T13" fmla="*/ 88 h 297"/>
                  <a:gd name="T14" fmla="*/ 561 w 714"/>
                  <a:gd name="T15" fmla="*/ 113 h 297"/>
                  <a:gd name="T16" fmla="*/ 522 w 714"/>
                  <a:gd name="T17" fmla="*/ 138 h 297"/>
                  <a:gd name="T18" fmla="*/ 482 w 714"/>
                  <a:gd name="T19" fmla="*/ 159 h 297"/>
                  <a:gd name="T20" fmla="*/ 399 w 714"/>
                  <a:gd name="T21" fmla="*/ 197 h 297"/>
                  <a:gd name="T22" fmla="*/ 282 w 714"/>
                  <a:gd name="T23" fmla="*/ 234 h 297"/>
                  <a:gd name="T24" fmla="*/ 236 w 714"/>
                  <a:gd name="T25" fmla="*/ 245 h 297"/>
                  <a:gd name="T26" fmla="*/ 188 w 714"/>
                  <a:gd name="T27" fmla="*/ 257 h 297"/>
                  <a:gd name="T28" fmla="*/ 138 w 714"/>
                  <a:gd name="T29" fmla="*/ 263 h 297"/>
                  <a:gd name="T30" fmla="*/ 63 w 714"/>
                  <a:gd name="T31" fmla="*/ 270 h 297"/>
                  <a:gd name="T32" fmla="*/ 11 w 714"/>
                  <a:gd name="T33" fmla="*/ 274 h 297"/>
                  <a:gd name="T34" fmla="*/ 4 w 714"/>
                  <a:gd name="T35" fmla="*/ 278 h 297"/>
                  <a:gd name="T36" fmla="*/ 0 w 714"/>
                  <a:gd name="T37" fmla="*/ 284 h 297"/>
                  <a:gd name="T38" fmla="*/ 4 w 714"/>
                  <a:gd name="T39" fmla="*/ 293 h 297"/>
                  <a:gd name="T40" fmla="*/ 9 w 714"/>
                  <a:gd name="T41" fmla="*/ 297 h 297"/>
                  <a:gd name="T42" fmla="*/ 36 w 714"/>
                  <a:gd name="T43" fmla="*/ 295 h 297"/>
                  <a:gd name="T44" fmla="*/ 115 w 714"/>
                  <a:gd name="T45" fmla="*/ 289 h 297"/>
                  <a:gd name="T46" fmla="*/ 167 w 714"/>
                  <a:gd name="T47" fmla="*/ 284 h 297"/>
                  <a:gd name="T48" fmla="*/ 217 w 714"/>
                  <a:gd name="T49" fmla="*/ 274 h 297"/>
                  <a:gd name="T50" fmla="*/ 265 w 714"/>
                  <a:gd name="T51" fmla="*/ 265 h 297"/>
                  <a:gd name="T52" fmla="*/ 315 w 714"/>
                  <a:gd name="T53" fmla="*/ 251 h 297"/>
                  <a:gd name="T54" fmla="*/ 472 w 714"/>
                  <a:gd name="T55" fmla="*/ 190 h 297"/>
                  <a:gd name="T56" fmla="*/ 515 w 714"/>
                  <a:gd name="T57" fmla="*/ 169 h 297"/>
                  <a:gd name="T58" fmla="*/ 555 w 714"/>
                  <a:gd name="T59" fmla="*/ 144 h 297"/>
                  <a:gd name="T60" fmla="*/ 591 w 714"/>
                  <a:gd name="T61" fmla="*/ 121 h 297"/>
                  <a:gd name="T62" fmla="*/ 647 w 714"/>
                  <a:gd name="T63" fmla="*/ 80 h 297"/>
                  <a:gd name="T64" fmla="*/ 680 w 714"/>
                  <a:gd name="T65" fmla="*/ 50 h 297"/>
                  <a:gd name="T66" fmla="*/ 710 w 714"/>
                  <a:gd name="T67" fmla="*/ 19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4" h="297">
                    <a:moveTo>
                      <a:pt x="710" y="19"/>
                    </a:moveTo>
                    <a:lnTo>
                      <a:pt x="712" y="17"/>
                    </a:lnTo>
                    <a:lnTo>
                      <a:pt x="714" y="13"/>
                    </a:lnTo>
                    <a:lnTo>
                      <a:pt x="714" y="7"/>
                    </a:lnTo>
                    <a:lnTo>
                      <a:pt x="710" y="4"/>
                    </a:lnTo>
                    <a:lnTo>
                      <a:pt x="709" y="2"/>
                    </a:lnTo>
                    <a:lnTo>
                      <a:pt x="705" y="0"/>
                    </a:lnTo>
                    <a:lnTo>
                      <a:pt x="699" y="0"/>
                    </a:lnTo>
                    <a:lnTo>
                      <a:pt x="695" y="4"/>
                    </a:lnTo>
                    <a:lnTo>
                      <a:pt x="680" y="19"/>
                    </a:lnTo>
                    <a:lnTo>
                      <a:pt x="664" y="30"/>
                    </a:lnTo>
                    <a:lnTo>
                      <a:pt x="647" y="48"/>
                    </a:lnTo>
                    <a:lnTo>
                      <a:pt x="632" y="61"/>
                    </a:lnTo>
                    <a:lnTo>
                      <a:pt x="597" y="88"/>
                    </a:lnTo>
                    <a:lnTo>
                      <a:pt x="580" y="101"/>
                    </a:lnTo>
                    <a:lnTo>
                      <a:pt x="561" y="113"/>
                    </a:lnTo>
                    <a:lnTo>
                      <a:pt x="543" y="124"/>
                    </a:lnTo>
                    <a:lnTo>
                      <a:pt x="522" y="138"/>
                    </a:lnTo>
                    <a:lnTo>
                      <a:pt x="503" y="149"/>
                    </a:lnTo>
                    <a:lnTo>
                      <a:pt x="482" y="159"/>
                    </a:lnTo>
                    <a:lnTo>
                      <a:pt x="461" y="171"/>
                    </a:lnTo>
                    <a:lnTo>
                      <a:pt x="399" y="197"/>
                    </a:lnTo>
                    <a:lnTo>
                      <a:pt x="307" y="228"/>
                    </a:lnTo>
                    <a:lnTo>
                      <a:pt x="282" y="234"/>
                    </a:lnTo>
                    <a:lnTo>
                      <a:pt x="261" y="242"/>
                    </a:lnTo>
                    <a:lnTo>
                      <a:pt x="236" y="245"/>
                    </a:lnTo>
                    <a:lnTo>
                      <a:pt x="213" y="251"/>
                    </a:lnTo>
                    <a:lnTo>
                      <a:pt x="188" y="257"/>
                    </a:lnTo>
                    <a:lnTo>
                      <a:pt x="163" y="261"/>
                    </a:lnTo>
                    <a:lnTo>
                      <a:pt x="138" y="263"/>
                    </a:lnTo>
                    <a:lnTo>
                      <a:pt x="111" y="266"/>
                    </a:lnTo>
                    <a:lnTo>
                      <a:pt x="63" y="270"/>
                    </a:lnTo>
                    <a:lnTo>
                      <a:pt x="36" y="272"/>
                    </a:lnTo>
                    <a:lnTo>
                      <a:pt x="11" y="274"/>
                    </a:lnTo>
                    <a:lnTo>
                      <a:pt x="8" y="274"/>
                    </a:lnTo>
                    <a:lnTo>
                      <a:pt x="4" y="278"/>
                    </a:lnTo>
                    <a:lnTo>
                      <a:pt x="2" y="280"/>
                    </a:lnTo>
                    <a:lnTo>
                      <a:pt x="0" y="284"/>
                    </a:lnTo>
                    <a:lnTo>
                      <a:pt x="0" y="289"/>
                    </a:lnTo>
                    <a:lnTo>
                      <a:pt x="4" y="293"/>
                    </a:lnTo>
                    <a:lnTo>
                      <a:pt x="6" y="295"/>
                    </a:lnTo>
                    <a:lnTo>
                      <a:pt x="9" y="297"/>
                    </a:lnTo>
                    <a:lnTo>
                      <a:pt x="11" y="297"/>
                    </a:lnTo>
                    <a:lnTo>
                      <a:pt x="36" y="295"/>
                    </a:lnTo>
                    <a:lnTo>
                      <a:pt x="63" y="293"/>
                    </a:lnTo>
                    <a:lnTo>
                      <a:pt x="115" y="289"/>
                    </a:lnTo>
                    <a:lnTo>
                      <a:pt x="142" y="286"/>
                    </a:lnTo>
                    <a:lnTo>
                      <a:pt x="167" y="284"/>
                    </a:lnTo>
                    <a:lnTo>
                      <a:pt x="192" y="280"/>
                    </a:lnTo>
                    <a:lnTo>
                      <a:pt x="217" y="274"/>
                    </a:lnTo>
                    <a:lnTo>
                      <a:pt x="240" y="268"/>
                    </a:lnTo>
                    <a:lnTo>
                      <a:pt x="265" y="265"/>
                    </a:lnTo>
                    <a:lnTo>
                      <a:pt x="290" y="257"/>
                    </a:lnTo>
                    <a:lnTo>
                      <a:pt x="315" y="251"/>
                    </a:lnTo>
                    <a:lnTo>
                      <a:pt x="407" y="220"/>
                    </a:lnTo>
                    <a:lnTo>
                      <a:pt x="472" y="190"/>
                    </a:lnTo>
                    <a:lnTo>
                      <a:pt x="493" y="178"/>
                    </a:lnTo>
                    <a:lnTo>
                      <a:pt x="515" y="169"/>
                    </a:lnTo>
                    <a:lnTo>
                      <a:pt x="534" y="157"/>
                    </a:lnTo>
                    <a:lnTo>
                      <a:pt x="555" y="144"/>
                    </a:lnTo>
                    <a:lnTo>
                      <a:pt x="572" y="132"/>
                    </a:lnTo>
                    <a:lnTo>
                      <a:pt x="591" y="121"/>
                    </a:lnTo>
                    <a:lnTo>
                      <a:pt x="612" y="107"/>
                    </a:lnTo>
                    <a:lnTo>
                      <a:pt x="647" y="80"/>
                    </a:lnTo>
                    <a:lnTo>
                      <a:pt x="662" y="63"/>
                    </a:lnTo>
                    <a:lnTo>
                      <a:pt x="680" y="50"/>
                    </a:lnTo>
                    <a:lnTo>
                      <a:pt x="695" y="34"/>
                    </a:lnTo>
                    <a:lnTo>
                      <a:pt x="71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34546" name="Group 18">
              <a:extLst>
                <a:ext uri="{FF2B5EF4-FFF2-40B4-BE49-F238E27FC236}">
                  <a16:creationId xmlns:a16="http://schemas.microsoft.com/office/drawing/2014/main" id="{CB3F8897-8CEA-4BEA-879A-8075E03ED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984"/>
              <a:ext cx="1598" cy="255"/>
              <a:chOff x="2990" y="1984"/>
              <a:chExt cx="1598" cy="255"/>
            </a:xfrm>
          </p:grpSpPr>
          <p:sp>
            <p:nvSpPr>
              <p:cNvPr id="534547" name="Rectangle 19">
                <a:extLst>
                  <a:ext uri="{FF2B5EF4-FFF2-40B4-BE49-F238E27FC236}">
                    <a16:creationId xmlns:a16="http://schemas.microsoft.com/office/drawing/2014/main" id="{B2B64AC2-9F37-4A5D-9028-06C39F5ED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2006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Z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48" name="Rectangle 20">
                <a:extLst>
                  <a:ext uri="{FF2B5EF4-FFF2-40B4-BE49-F238E27FC236}">
                    <a16:creationId xmlns:a16="http://schemas.microsoft.com/office/drawing/2014/main" id="{0F421FDD-3568-4B12-BBAF-D2E78A86C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2006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Y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49" name="Rectangle 21">
                <a:extLst>
                  <a:ext uri="{FF2B5EF4-FFF2-40B4-BE49-F238E27FC236}">
                    <a16:creationId xmlns:a16="http://schemas.microsoft.com/office/drawing/2014/main" id="{68E6873D-E7ED-4169-839B-766A13977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2006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50" name="Rectangle 22">
                <a:extLst>
                  <a:ext uri="{FF2B5EF4-FFF2-40B4-BE49-F238E27FC236}">
                    <a16:creationId xmlns:a16="http://schemas.microsoft.com/office/drawing/2014/main" id="{39E62D0D-D2FC-4418-B203-1ED937EBD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006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)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51" name="Rectangle 23">
                <a:extLst>
                  <a:ext uri="{FF2B5EF4-FFF2-40B4-BE49-F238E27FC236}">
                    <a16:creationId xmlns:a16="http://schemas.microsoft.com/office/drawing/2014/main" id="{215A34A0-C9CB-4AA2-862B-716F695B9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2006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Z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52" name="Rectangle 24">
                <a:extLst>
                  <a:ext uri="{FF2B5EF4-FFF2-40B4-BE49-F238E27FC236}">
                    <a16:creationId xmlns:a16="http://schemas.microsoft.com/office/drawing/2014/main" id="{0982F50D-3457-47F7-B6CA-996E7AA0E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0" y="2006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,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53" name="Rectangle 25">
                <a:extLst>
                  <a:ext uri="{FF2B5EF4-FFF2-40B4-BE49-F238E27FC236}">
                    <a16:creationId xmlns:a16="http://schemas.microsoft.com/office/drawing/2014/main" id="{7D1317D6-AE90-45B9-83AD-495AFA5BA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2006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Y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54" name="Rectangle 26">
                <a:extLst>
                  <a:ext uri="{FF2B5EF4-FFF2-40B4-BE49-F238E27FC236}">
                    <a16:creationId xmlns:a16="http://schemas.microsoft.com/office/drawing/2014/main" id="{F443B55F-46A9-473F-8D40-2FC0E3DF2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006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,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55" name="Rectangle 27">
                <a:extLst>
                  <a:ext uri="{FF2B5EF4-FFF2-40B4-BE49-F238E27FC236}">
                    <a16:creationId xmlns:a16="http://schemas.microsoft.com/office/drawing/2014/main" id="{F7E16356-9B98-41F1-A661-8605E3CEC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2006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56" name="Rectangle 28">
                <a:extLst>
                  <a:ext uri="{FF2B5EF4-FFF2-40B4-BE49-F238E27FC236}">
                    <a16:creationId xmlns:a16="http://schemas.microsoft.com/office/drawing/2014/main" id="{BA3C4AB2-1A86-4FF7-89FB-84FC05B79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8" y="2006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(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57" name="Rectangle 29">
                <a:extLst>
                  <a:ext uri="{FF2B5EF4-FFF2-40B4-BE49-F238E27FC236}">
                    <a16:creationId xmlns:a16="http://schemas.microsoft.com/office/drawing/2014/main" id="{9FD51BE0-0427-4311-BDE7-86902F256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2006"/>
                <a:ext cx="1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F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58" name="Rectangle 30">
                <a:extLst>
                  <a:ext uri="{FF2B5EF4-FFF2-40B4-BE49-F238E27FC236}">
                    <a16:creationId xmlns:a16="http://schemas.microsoft.com/office/drawing/2014/main" id="{C5887AF7-A815-4C26-9993-D5A40B359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1984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+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59" name="Rectangle 31">
                <a:extLst>
                  <a:ext uri="{FF2B5EF4-FFF2-40B4-BE49-F238E27FC236}">
                    <a16:creationId xmlns:a16="http://schemas.microsoft.com/office/drawing/2014/main" id="{97A14645-66AE-4094-9B86-3A7A444E2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2003"/>
                <a:ext cx="11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+</a:t>
                </a:r>
              </a:p>
            </p:txBody>
          </p:sp>
          <p:sp>
            <p:nvSpPr>
              <p:cNvPr id="534560" name="Rectangle 32">
                <a:extLst>
                  <a:ext uri="{FF2B5EF4-FFF2-40B4-BE49-F238E27FC236}">
                    <a16:creationId xmlns:a16="http://schemas.microsoft.com/office/drawing/2014/main" id="{029AC387-4116-493B-AC5F-809E2587F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1984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=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34561" name="Line 33">
                <a:extLst>
                  <a:ext uri="{FF2B5EF4-FFF2-40B4-BE49-F238E27FC236}">
                    <a16:creationId xmlns:a16="http://schemas.microsoft.com/office/drawing/2014/main" id="{5E871A1D-A9CB-4917-BAA7-E690C597B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4" y="2021"/>
                <a:ext cx="6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834929" y="3009249"/>
              <a:ext cx="9000" cy="59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7289" y="2991609"/>
                <a:ext cx="442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4581169" y="3396609"/>
              <a:ext cx="241560" cy="251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62449" y="3384729"/>
                <a:ext cx="2800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/>
              <p14:cNvContentPartPr/>
              <p14:nvPr/>
            </p14:nvContentPartPr>
            <p14:xfrm>
              <a:off x="4742809" y="3156849"/>
              <a:ext cx="294120" cy="3034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5169" y="3137049"/>
                <a:ext cx="3326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A51693-CB68-4805-BE80-B98C9C4614F0}"/>
                  </a:ext>
                </a:extLst>
              </p14:cNvPr>
              <p14:cNvContentPartPr/>
              <p14:nvPr/>
            </p14:nvContentPartPr>
            <p14:xfrm>
              <a:off x="1169280" y="132120"/>
              <a:ext cx="9117000" cy="611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A51693-CB68-4805-BE80-B98C9C4614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9920" y="122760"/>
                <a:ext cx="9135720" cy="61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07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9B71-72F5-4DFB-83CF-C24E7994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 AND, OR, NOT using NAND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9118B-ADB3-4606-B371-32AB63ACC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9F5AFE-F17A-46E7-9A52-4B13B28CE0D9}"/>
                  </a:ext>
                </a:extLst>
              </p14:cNvPr>
              <p14:cNvContentPartPr/>
              <p14:nvPr/>
            </p14:nvContentPartPr>
            <p14:xfrm>
              <a:off x="13320" y="1212120"/>
              <a:ext cx="11445840" cy="532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9F5AFE-F17A-46E7-9A52-4B13B28CE0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" y="1202760"/>
                <a:ext cx="11464560" cy="53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04788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C2D6-DE41-466A-A628-A4588E8E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Implement AND, OR, NOT using NOR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33CC1-AFA4-4366-AA83-05193BF76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EEE9B1-4690-4051-81F6-0840DE0059E2}"/>
                  </a:ext>
                </a:extLst>
              </p14:cNvPr>
              <p14:cNvContentPartPr/>
              <p14:nvPr/>
            </p14:nvContentPartPr>
            <p14:xfrm>
              <a:off x="578160" y="865440"/>
              <a:ext cx="11006280" cy="348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EEE9B1-4690-4051-81F6-0840DE0059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00" y="856080"/>
                <a:ext cx="11025000" cy="35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3076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8EB601-A4B0-4D78-BF1B-B74031B8DFA0}"/>
              </a:ext>
            </a:extLst>
          </p:cNvPr>
          <p:cNvGrpSpPr/>
          <p:nvPr/>
        </p:nvGrpSpPr>
        <p:grpSpPr>
          <a:xfrm>
            <a:off x="847723" y="348828"/>
            <a:ext cx="622080" cy="462960"/>
            <a:chOff x="847723" y="348828"/>
            <a:chExt cx="62208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A58E89-73E5-43FF-8719-BDB098D7AC35}"/>
                    </a:ext>
                  </a:extLst>
                </p14:cNvPr>
                <p14:cNvContentPartPr/>
                <p14:nvPr/>
              </p14:nvContentPartPr>
              <p14:xfrm>
                <a:off x="847723" y="348828"/>
                <a:ext cx="277560" cy="462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A58E89-73E5-43FF-8719-BDB098D7AC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8723" y="340188"/>
                  <a:ext cx="29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066AFBB-0A4D-45E3-84BB-C3E365A7A299}"/>
                    </a:ext>
                  </a:extLst>
                </p14:cNvPr>
                <p14:cNvContentPartPr/>
                <p14:nvPr/>
              </p14:nvContentPartPr>
              <p14:xfrm>
                <a:off x="1241203" y="568788"/>
                <a:ext cx="228600" cy="3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066AFBB-0A4D-45E3-84BB-C3E365A7A2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2563" y="560148"/>
                  <a:ext cx="246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B0BD3F-9CF4-451E-AB76-2ADD3A879B28}"/>
                    </a:ext>
                  </a:extLst>
                </p14:cNvPr>
                <p14:cNvContentPartPr/>
                <p14:nvPr/>
              </p14:nvContentPartPr>
              <p14:xfrm>
                <a:off x="1230043" y="667068"/>
                <a:ext cx="201240" cy="6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B0BD3F-9CF4-451E-AB76-2ADD3A879B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1043" y="658068"/>
                  <a:ext cx="2188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AA5FEE-40F1-463C-9A13-CFFB767C3C7F}"/>
              </a:ext>
            </a:extLst>
          </p:cNvPr>
          <p:cNvGrpSpPr/>
          <p:nvPr/>
        </p:nvGrpSpPr>
        <p:grpSpPr>
          <a:xfrm>
            <a:off x="1708483" y="299508"/>
            <a:ext cx="1256400" cy="410400"/>
            <a:chOff x="1708483" y="299508"/>
            <a:chExt cx="125640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D75FA8-E391-41D2-BA4C-CF81DD904937}"/>
                    </a:ext>
                  </a:extLst>
                </p14:cNvPr>
                <p14:cNvContentPartPr/>
                <p14:nvPr/>
              </p14:nvContentPartPr>
              <p14:xfrm>
                <a:off x="1721083" y="307788"/>
                <a:ext cx="97560" cy="395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D75FA8-E391-41D2-BA4C-CF81DD9049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2443" y="298788"/>
                  <a:ext cx="1152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1A5FD3-E87B-408A-AEF9-B0B732F45C74}"/>
                    </a:ext>
                  </a:extLst>
                </p14:cNvPr>
                <p14:cNvContentPartPr/>
                <p14:nvPr/>
              </p14:nvContentPartPr>
              <p14:xfrm>
                <a:off x="1708483" y="517668"/>
                <a:ext cx="102600" cy="17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1A5FD3-E87B-408A-AEF9-B0B732F45C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9843" y="509028"/>
                  <a:ext cx="120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C7614E-3315-4CA8-9828-939546C4AC9A}"/>
                    </a:ext>
                  </a:extLst>
                </p14:cNvPr>
                <p14:cNvContentPartPr/>
                <p14:nvPr/>
              </p14:nvContentPartPr>
              <p14:xfrm>
                <a:off x="2003323" y="317148"/>
                <a:ext cx="58320" cy="34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C7614E-3315-4CA8-9828-939546C4AC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4683" y="308508"/>
                  <a:ext cx="759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E28C4D-EF26-4772-B5F1-C67556CB98E0}"/>
                    </a:ext>
                  </a:extLst>
                </p14:cNvPr>
                <p14:cNvContentPartPr/>
                <p14:nvPr/>
              </p14:nvContentPartPr>
              <p14:xfrm>
                <a:off x="2016283" y="309228"/>
                <a:ext cx="203760" cy="387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E28C4D-EF26-4772-B5F1-C67556CB98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7283" y="300588"/>
                  <a:ext cx="2214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909AC1-D9EC-416D-B350-EF8516DCDABC}"/>
                    </a:ext>
                  </a:extLst>
                </p14:cNvPr>
                <p14:cNvContentPartPr/>
                <p14:nvPr/>
              </p14:nvContentPartPr>
              <p14:xfrm>
                <a:off x="2385283" y="532068"/>
                <a:ext cx="202320" cy="1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909AC1-D9EC-416D-B350-EF8516DCDA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76643" y="523428"/>
                  <a:ext cx="219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212AF8-02DB-48F7-A39F-BF13DAAED83A}"/>
                    </a:ext>
                  </a:extLst>
                </p14:cNvPr>
                <p14:cNvContentPartPr/>
                <p14:nvPr/>
              </p14:nvContentPartPr>
              <p14:xfrm>
                <a:off x="2484643" y="446028"/>
                <a:ext cx="20520" cy="205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212AF8-02DB-48F7-A39F-BF13DAAED8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6003" y="437388"/>
                  <a:ext cx="38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0A3449-AC93-4610-83E8-81A337B5DC63}"/>
                    </a:ext>
                  </a:extLst>
                </p14:cNvPr>
                <p14:cNvContentPartPr/>
                <p14:nvPr/>
              </p14:nvContentPartPr>
              <p14:xfrm>
                <a:off x="2732323" y="430548"/>
                <a:ext cx="232560" cy="27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0A3449-AC93-4610-83E8-81A337B5DC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3683" y="421548"/>
                  <a:ext cx="250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113AD2-B555-4144-B584-DB5FDFC05518}"/>
                    </a:ext>
                  </a:extLst>
                </p14:cNvPr>
                <p14:cNvContentPartPr/>
                <p14:nvPr/>
              </p14:nvContentPartPr>
              <p14:xfrm>
                <a:off x="2729083" y="299508"/>
                <a:ext cx="173520" cy="12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113AD2-B555-4144-B584-DB5FDFC055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20083" y="290868"/>
                  <a:ext cx="1911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1D260-2C64-4EBF-A88F-3D8D080A0068}"/>
              </a:ext>
            </a:extLst>
          </p:cNvPr>
          <p:cNvGrpSpPr/>
          <p:nvPr/>
        </p:nvGrpSpPr>
        <p:grpSpPr>
          <a:xfrm>
            <a:off x="3384643" y="427668"/>
            <a:ext cx="271800" cy="143280"/>
            <a:chOff x="3384643" y="427668"/>
            <a:chExt cx="2718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58200A-34F4-494B-ADFB-E73CBC920439}"/>
                    </a:ext>
                  </a:extLst>
                </p14:cNvPr>
                <p14:cNvContentPartPr/>
                <p14:nvPr/>
              </p14:nvContentPartPr>
              <p14:xfrm>
                <a:off x="3384643" y="472668"/>
                <a:ext cx="22104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58200A-34F4-494B-ADFB-E73CBC9204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75643" y="463668"/>
                  <a:ext cx="238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0B1763-AF46-4710-9405-32508FCB17F0}"/>
                    </a:ext>
                  </a:extLst>
                </p14:cNvPr>
                <p14:cNvContentPartPr/>
                <p14:nvPr/>
              </p14:nvContentPartPr>
              <p14:xfrm>
                <a:off x="3559963" y="427668"/>
                <a:ext cx="96480" cy="143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0B1763-AF46-4710-9405-32508FCB17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50963" y="419028"/>
                  <a:ext cx="1141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5009F4-6BAA-40D1-866C-61A8544D8CD5}"/>
              </a:ext>
            </a:extLst>
          </p:cNvPr>
          <p:cNvGrpSpPr/>
          <p:nvPr/>
        </p:nvGrpSpPr>
        <p:grpSpPr>
          <a:xfrm>
            <a:off x="3899443" y="249828"/>
            <a:ext cx="3180600" cy="719640"/>
            <a:chOff x="3899443" y="249828"/>
            <a:chExt cx="3180600" cy="71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3DADDE-95AE-4FA7-91F7-CC98ACA06CA5}"/>
                    </a:ext>
                  </a:extLst>
                </p14:cNvPr>
                <p14:cNvContentPartPr/>
                <p14:nvPr/>
              </p14:nvContentPartPr>
              <p14:xfrm>
                <a:off x="3899443" y="383028"/>
                <a:ext cx="3114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3DADDE-95AE-4FA7-91F7-CC98ACA06C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90443" y="374028"/>
                  <a:ext cx="32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D510D5-E8CE-4F94-B11C-A15CE8C04848}"/>
                    </a:ext>
                  </a:extLst>
                </p14:cNvPr>
                <p14:cNvContentPartPr/>
                <p14:nvPr/>
              </p14:nvContentPartPr>
              <p14:xfrm>
                <a:off x="4059643" y="381948"/>
                <a:ext cx="40320" cy="25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D510D5-E8CE-4F94-B11C-A15CE8C048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0643" y="373308"/>
                  <a:ext cx="57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EE4DCB-AF2C-46E1-B135-478F7CABCF09}"/>
                    </a:ext>
                  </a:extLst>
                </p14:cNvPr>
                <p14:cNvContentPartPr/>
                <p14:nvPr/>
              </p14:nvContentPartPr>
              <p14:xfrm>
                <a:off x="3984763" y="646548"/>
                <a:ext cx="1947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EE4DCB-AF2C-46E1-B135-478F7CABCF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75763" y="637548"/>
                  <a:ext cx="21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B7A601-4224-4929-B318-4DDA4B034A2D}"/>
                    </a:ext>
                  </a:extLst>
                </p14:cNvPr>
                <p14:cNvContentPartPr/>
                <p14:nvPr/>
              </p14:nvContentPartPr>
              <p14:xfrm>
                <a:off x="4248643" y="549348"/>
                <a:ext cx="270000" cy="22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B7A601-4224-4929-B318-4DDA4B034A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40003" y="540348"/>
                  <a:ext cx="287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79AE2BD-A69F-41FB-B4CF-F6DFDA0EFABE}"/>
                    </a:ext>
                  </a:extLst>
                </p14:cNvPr>
                <p14:cNvContentPartPr/>
                <p14:nvPr/>
              </p14:nvContentPartPr>
              <p14:xfrm>
                <a:off x="4582003" y="325068"/>
                <a:ext cx="18360" cy="62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79AE2BD-A69F-41FB-B4CF-F6DFDA0EFA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73003" y="316068"/>
                  <a:ext cx="3600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267D60-7659-4A78-8814-1D93865B2561}"/>
                    </a:ext>
                  </a:extLst>
                </p14:cNvPr>
                <p14:cNvContentPartPr/>
                <p14:nvPr/>
              </p14:nvContentPartPr>
              <p14:xfrm>
                <a:off x="4629163" y="564108"/>
                <a:ext cx="105480" cy="22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267D60-7659-4A78-8814-1D93865B25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20523" y="555468"/>
                  <a:ext cx="123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E4C6F9-5BC6-4D83-8413-3B0118B82630}"/>
                    </a:ext>
                  </a:extLst>
                </p14:cNvPr>
                <p14:cNvContentPartPr/>
                <p14:nvPr/>
              </p14:nvContentPartPr>
              <p14:xfrm>
                <a:off x="4768483" y="320028"/>
                <a:ext cx="325800" cy="45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E4C6F9-5BC6-4D83-8413-3B0118B826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59843" y="311028"/>
                  <a:ext cx="3434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3E8FD8-ECA8-43B2-B25B-D78AA7CDD587}"/>
                    </a:ext>
                  </a:extLst>
                </p14:cNvPr>
                <p14:cNvContentPartPr/>
                <p14:nvPr/>
              </p14:nvContentPartPr>
              <p14:xfrm>
                <a:off x="5140363" y="546468"/>
                <a:ext cx="322200" cy="21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3E8FD8-ECA8-43B2-B25B-D78AA7CDD5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31723" y="537828"/>
                  <a:ext cx="339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60F6FF-EE04-4078-82F4-C2B7B1175AAD}"/>
                    </a:ext>
                  </a:extLst>
                </p14:cNvPr>
                <p14:cNvContentPartPr/>
                <p14:nvPr/>
              </p14:nvContentPartPr>
              <p14:xfrm>
                <a:off x="5521243" y="566268"/>
                <a:ext cx="223920" cy="234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60F6FF-EE04-4078-82F4-C2B7B1175A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12603" y="557628"/>
                  <a:ext cx="241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4161E6-AD11-4C36-A7E7-7EE9F16EEFA9}"/>
                    </a:ext>
                  </a:extLst>
                </p14:cNvPr>
                <p14:cNvContentPartPr/>
                <p14:nvPr/>
              </p14:nvContentPartPr>
              <p14:xfrm>
                <a:off x="5752723" y="249828"/>
                <a:ext cx="52560" cy="492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4161E6-AD11-4C36-A7E7-7EE9F16EE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43723" y="241188"/>
                  <a:ext cx="702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9C5856-268C-4133-AF96-BB1F97F3E7CF}"/>
                    </a:ext>
                  </a:extLst>
                </p14:cNvPr>
                <p14:cNvContentPartPr/>
                <p14:nvPr/>
              </p14:nvContentPartPr>
              <p14:xfrm>
                <a:off x="5682523" y="545028"/>
                <a:ext cx="187200" cy="5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9C5856-268C-4133-AF96-BB1F97F3E7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73523" y="536028"/>
                  <a:ext cx="204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4D8A0D-B45C-422B-A47B-7C15B57DFD26}"/>
                    </a:ext>
                  </a:extLst>
                </p14:cNvPr>
                <p14:cNvContentPartPr/>
                <p14:nvPr/>
              </p14:nvContentPartPr>
              <p14:xfrm>
                <a:off x="6076723" y="514428"/>
                <a:ext cx="186120" cy="256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4D8A0D-B45C-422B-A47B-7C15B57DFD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67723" y="505428"/>
                  <a:ext cx="203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F730AF-9BEB-4559-A923-EBB957436440}"/>
                    </a:ext>
                  </a:extLst>
                </p14:cNvPr>
                <p14:cNvContentPartPr/>
                <p14:nvPr/>
              </p14:nvContentPartPr>
              <p14:xfrm>
                <a:off x="6345283" y="527028"/>
                <a:ext cx="145800" cy="227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F730AF-9BEB-4559-A923-EBB9574364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36283" y="518388"/>
                  <a:ext cx="163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27A090-ACA9-431B-8707-C51AEF789CED}"/>
                    </a:ext>
                  </a:extLst>
                </p14:cNvPr>
                <p14:cNvContentPartPr/>
                <p14:nvPr/>
              </p14:nvContentPartPr>
              <p14:xfrm>
                <a:off x="6606643" y="521988"/>
                <a:ext cx="46800" cy="22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27A090-ACA9-431B-8707-C51AEF789C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8003" y="512988"/>
                  <a:ext cx="64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F8D2920-73B4-4F7C-8763-1222BFA14D8F}"/>
                    </a:ext>
                  </a:extLst>
                </p14:cNvPr>
                <p14:cNvContentPartPr/>
                <p14:nvPr/>
              </p14:nvContentPartPr>
              <p14:xfrm>
                <a:off x="6657043" y="395628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F8D2920-73B4-4F7C-8763-1222BFA14D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48043" y="386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543B4E-7AD2-45F1-B159-AAD59589CA6F}"/>
                    </a:ext>
                  </a:extLst>
                </p14:cNvPr>
                <p14:cNvContentPartPr/>
                <p14:nvPr/>
              </p14:nvContentPartPr>
              <p14:xfrm>
                <a:off x="6741283" y="485988"/>
                <a:ext cx="166320" cy="214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543B4E-7AD2-45F1-B159-AAD59589CA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32283" y="477348"/>
                  <a:ext cx="183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2A0145-4C8E-470A-9E6D-A22072FBB838}"/>
                    </a:ext>
                  </a:extLst>
                </p14:cNvPr>
                <p14:cNvContentPartPr/>
                <p14:nvPr/>
              </p14:nvContentPartPr>
              <p14:xfrm>
                <a:off x="6841723" y="516948"/>
                <a:ext cx="238320" cy="452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2A0145-4C8E-470A-9E6D-A22072FBB8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33083" y="507948"/>
                  <a:ext cx="255960" cy="47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9393CF5-3CF8-4AAA-9FF1-05E643697E92}"/>
              </a:ext>
            </a:extLst>
          </p:cNvPr>
          <p:cNvGrpSpPr/>
          <p:nvPr/>
        </p:nvGrpSpPr>
        <p:grpSpPr>
          <a:xfrm>
            <a:off x="7433203" y="257028"/>
            <a:ext cx="910440" cy="435960"/>
            <a:chOff x="7433203" y="257028"/>
            <a:chExt cx="91044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B213AE2-832B-436E-B6C5-AF70CD7B816C}"/>
                    </a:ext>
                  </a:extLst>
                </p14:cNvPr>
                <p14:cNvContentPartPr/>
                <p14:nvPr/>
              </p14:nvContentPartPr>
              <p14:xfrm>
                <a:off x="7433203" y="320028"/>
                <a:ext cx="22320" cy="372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B213AE2-832B-436E-B6C5-AF70CD7B81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24563" y="311388"/>
                  <a:ext cx="399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E39C69-C731-4C3C-92B7-B731C2E2BF87}"/>
                    </a:ext>
                  </a:extLst>
                </p14:cNvPr>
                <p14:cNvContentPartPr/>
                <p14:nvPr/>
              </p14:nvContentPartPr>
              <p14:xfrm>
                <a:off x="7455883" y="285828"/>
                <a:ext cx="209160" cy="34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E39C69-C731-4C3C-92B7-B731C2E2BF8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7243" y="276828"/>
                  <a:ext cx="2268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D58AC3-F76C-4E88-AA2D-242C29CB3823}"/>
                    </a:ext>
                  </a:extLst>
                </p14:cNvPr>
                <p14:cNvContentPartPr/>
                <p14:nvPr/>
              </p14:nvContentPartPr>
              <p14:xfrm>
                <a:off x="7743163" y="257028"/>
                <a:ext cx="114120" cy="394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D58AC3-F76C-4E88-AA2D-242C29CB38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34523" y="248028"/>
                  <a:ext cx="1317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31FFC9-42A8-4858-BDB3-B24F3D792D98}"/>
                    </a:ext>
                  </a:extLst>
                </p14:cNvPr>
                <p14:cNvContentPartPr/>
                <p14:nvPr/>
              </p14:nvContentPartPr>
              <p14:xfrm>
                <a:off x="7783123" y="471588"/>
                <a:ext cx="86760" cy="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31FFC9-42A8-4858-BDB3-B24F3D792D9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74123" y="462948"/>
                  <a:ext cx="104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5E4DAD-EDF5-4271-8CD0-6945F319115F}"/>
                    </a:ext>
                  </a:extLst>
                </p14:cNvPr>
                <p14:cNvContentPartPr/>
                <p14:nvPr/>
              </p14:nvContentPartPr>
              <p14:xfrm>
                <a:off x="7951603" y="343788"/>
                <a:ext cx="33480" cy="316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5E4DAD-EDF5-4271-8CD0-6945F31911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42963" y="334788"/>
                  <a:ext cx="511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92B45C-631D-4AD7-B988-795382E25AB6}"/>
                    </a:ext>
                  </a:extLst>
                </p14:cNvPr>
                <p14:cNvContentPartPr/>
                <p14:nvPr/>
              </p14:nvContentPartPr>
              <p14:xfrm>
                <a:off x="7957363" y="287628"/>
                <a:ext cx="169920" cy="266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92B45C-631D-4AD7-B988-795382E25A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48723" y="278628"/>
                  <a:ext cx="187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668DD2-FBA1-441E-9F6C-706CA988D1F0}"/>
                    </a:ext>
                  </a:extLst>
                </p14:cNvPr>
                <p14:cNvContentPartPr/>
                <p14:nvPr/>
              </p14:nvContentPartPr>
              <p14:xfrm>
                <a:off x="8209003" y="315708"/>
                <a:ext cx="14760" cy="313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668DD2-FBA1-441E-9F6C-706CA988D1F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00003" y="306708"/>
                  <a:ext cx="324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6650C7-89E2-4300-BF27-CB4AA1CD979A}"/>
                    </a:ext>
                  </a:extLst>
                </p14:cNvPr>
                <p14:cNvContentPartPr/>
                <p14:nvPr/>
              </p14:nvContentPartPr>
              <p14:xfrm>
                <a:off x="8190643" y="297708"/>
                <a:ext cx="153000" cy="356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6650C7-89E2-4300-BF27-CB4AA1CD97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82003" y="288708"/>
                  <a:ext cx="17064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4BE1C3-005A-47D1-AD09-32CB5733974C}"/>
              </a:ext>
            </a:extLst>
          </p:cNvPr>
          <p:cNvGrpSpPr/>
          <p:nvPr/>
        </p:nvGrpSpPr>
        <p:grpSpPr>
          <a:xfrm>
            <a:off x="8605003" y="228228"/>
            <a:ext cx="1038240" cy="456840"/>
            <a:chOff x="8605003" y="228228"/>
            <a:chExt cx="103824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2AD721-FD94-4138-8D8E-C75395DD4A53}"/>
                    </a:ext>
                  </a:extLst>
                </p14:cNvPr>
                <p14:cNvContentPartPr/>
                <p14:nvPr/>
              </p14:nvContentPartPr>
              <p14:xfrm>
                <a:off x="8605003" y="313908"/>
                <a:ext cx="225000" cy="357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2AD721-FD94-4138-8D8E-C75395DD4A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96003" y="304908"/>
                  <a:ext cx="2426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EDE027-4F9C-4C6E-8E0C-6A5E0BFDFFE8}"/>
                    </a:ext>
                  </a:extLst>
                </p14:cNvPr>
                <p14:cNvContentPartPr/>
                <p14:nvPr/>
              </p14:nvContentPartPr>
              <p14:xfrm>
                <a:off x="8924323" y="228228"/>
                <a:ext cx="157680" cy="381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EDE027-4F9C-4C6E-8E0C-6A5E0BFDFF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15683" y="219228"/>
                  <a:ext cx="1753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4BD1B1-FA3A-4BA8-A0B3-83A1FE5FE231}"/>
                    </a:ext>
                  </a:extLst>
                </p14:cNvPr>
                <p14:cNvContentPartPr/>
                <p14:nvPr/>
              </p14:nvContentPartPr>
              <p14:xfrm>
                <a:off x="8942323" y="440268"/>
                <a:ext cx="118080" cy="9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4BD1B1-FA3A-4BA8-A0B3-83A1FE5FE2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33683" y="431268"/>
                  <a:ext cx="135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6C7A91-A473-45A8-91CD-071567A7F37E}"/>
                    </a:ext>
                  </a:extLst>
                </p14:cNvPr>
                <p14:cNvContentPartPr/>
                <p14:nvPr/>
              </p14:nvContentPartPr>
              <p14:xfrm>
                <a:off x="9195403" y="360708"/>
                <a:ext cx="203400" cy="2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6C7A91-A473-45A8-91CD-071567A7F3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86763" y="352068"/>
                  <a:ext cx="221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07972E-76A7-4767-840A-5FBD1119DE69}"/>
                    </a:ext>
                  </a:extLst>
                </p14:cNvPr>
                <p14:cNvContentPartPr/>
                <p14:nvPr/>
              </p14:nvContentPartPr>
              <p14:xfrm>
                <a:off x="9313843" y="339468"/>
                <a:ext cx="24840" cy="296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07972E-76A7-4767-840A-5FBD1119DE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05203" y="330828"/>
                  <a:ext cx="42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C98CADD-F52D-49E7-8B5B-9E4E288AC3A8}"/>
                    </a:ext>
                  </a:extLst>
                </p14:cNvPr>
                <p14:cNvContentPartPr/>
                <p14:nvPr/>
              </p14:nvContentPartPr>
              <p14:xfrm>
                <a:off x="9489163" y="363228"/>
                <a:ext cx="12600" cy="299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C98CADD-F52D-49E7-8B5B-9E4E288AC3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80523" y="354588"/>
                  <a:ext cx="30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598FB0-53CD-42BC-8FFD-8884A4C05989}"/>
                    </a:ext>
                  </a:extLst>
                </p14:cNvPr>
                <p14:cNvContentPartPr/>
                <p14:nvPr/>
              </p14:nvContentPartPr>
              <p14:xfrm>
                <a:off x="9511123" y="386268"/>
                <a:ext cx="131040" cy="13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598FB0-53CD-42BC-8FFD-8884A4C059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02483" y="377628"/>
                  <a:ext cx="148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2F28ED-2734-44BC-B7A7-A48D1A812C65}"/>
                    </a:ext>
                  </a:extLst>
                </p14:cNvPr>
                <p14:cNvContentPartPr/>
                <p14:nvPr/>
              </p14:nvContentPartPr>
              <p14:xfrm>
                <a:off x="9460003" y="672828"/>
                <a:ext cx="183240" cy="1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2F28ED-2734-44BC-B7A7-A48D1A812C6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51003" y="664188"/>
                  <a:ext cx="2008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FA1F94-4662-4797-8D04-5A856ED2763D}"/>
              </a:ext>
            </a:extLst>
          </p:cNvPr>
          <p:cNvGrpSpPr/>
          <p:nvPr/>
        </p:nvGrpSpPr>
        <p:grpSpPr>
          <a:xfrm>
            <a:off x="7431403" y="845268"/>
            <a:ext cx="2164320" cy="83880"/>
            <a:chOff x="7431403" y="845268"/>
            <a:chExt cx="216432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38368B9-01D0-42F1-B83E-FF8C25B65FAF}"/>
                    </a:ext>
                  </a:extLst>
                </p14:cNvPr>
                <p14:cNvContentPartPr/>
                <p14:nvPr/>
              </p14:nvContentPartPr>
              <p14:xfrm>
                <a:off x="7431403" y="845268"/>
                <a:ext cx="1070640" cy="22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38368B9-01D0-42F1-B83E-FF8C25B65F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22763" y="836268"/>
                  <a:ext cx="1088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5EA7BFA-B83C-4A88-A691-7842D1FA89F3}"/>
                    </a:ext>
                  </a:extLst>
                </p14:cNvPr>
                <p14:cNvContentPartPr/>
                <p14:nvPr/>
              </p14:nvContentPartPr>
              <p14:xfrm>
                <a:off x="8734963" y="882708"/>
                <a:ext cx="860760" cy="46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5EA7BFA-B83C-4A88-A691-7842D1FA89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25963" y="873708"/>
                  <a:ext cx="8784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E698CE-832D-4F25-B974-F366D1DFE6CA}"/>
                  </a:ext>
                </a:extLst>
              </p14:cNvPr>
              <p14:cNvContentPartPr/>
              <p14:nvPr/>
            </p14:nvContentPartPr>
            <p14:xfrm>
              <a:off x="208800" y="530280"/>
              <a:ext cx="11093760" cy="5960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E698CE-832D-4F25-B974-F366D1DFE6C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99440" y="520920"/>
                <a:ext cx="11112480" cy="59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05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extLst>
              <a:ext uri="{FF2B5EF4-FFF2-40B4-BE49-F238E27FC236}">
                <a16:creationId xmlns:a16="http://schemas.microsoft.com/office/drawing/2014/main" id="{E77A4B51-89C0-4FD6-B4C6-D3EB3343F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Exclusive OR/ Exclusive NOR</a:t>
            </a:r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56CBB191-49DE-4289-9992-75FEABC7E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2775" y="1314451"/>
            <a:ext cx="8396288" cy="5027613"/>
          </a:xfrm>
        </p:spPr>
        <p:txBody>
          <a:bodyPr/>
          <a:lstStyle/>
          <a:p>
            <a:r>
              <a:rPr lang="en-US" altLang="en-US" sz="2800" dirty="0"/>
              <a:t>The </a:t>
            </a:r>
            <a:r>
              <a:rPr lang="en-US" altLang="en-US" sz="2800" i="1" dirty="0" err="1"/>
              <a:t>eXclusive</a:t>
            </a:r>
            <a:r>
              <a:rPr lang="en-US" altLang="en-US" sz="2800" i="1" dirty="0"/>
              <a:t> OR</a:t>
            </a:r>
            <a:r>
              <a:rPr lang="en-US" altLang="en-US" sz="2800" dirty="0"/>
              <a:t> (</a:t>
            </a:r>
            <a:r>
              <a:rPr lang="en-US" altLang="en-US" sz="2800" i="1" dirty="0"/>
              <a:t>XOR</a:t>
            </a:r>
            <a:r>
              <a:rPr lang="en-US" altLang="en-US" sz="2800" dirty="0"/>
              <a:t>) function is an important Boolean function used extensively in logic circuits.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</a:t>
            </a:r>
            <a:r>
              <a:rPr lang="en-US" altLang="en-US" sz="2800" i="1" dirty="0" err="1"/>
              <a:t>eXclusive</a:t>
            </a:r>
            <a:r>
              <a:rPr lang="en-US" altLang="en-US" sz="2800" i="1" dirty="0"/>
              <a:t> NOR</a:t>
            </a:r>
            <a:r>
              <a:rPr lang="en-US" altLang="en-US" sz="2800" dirty="0"/>
              <a:t> function is the complement of the XOR function</a:t>
            </a:r>
          </a:p>
          <a:p>
            <a:endParaRPr lang="en-US" altLang="en-US" sz="2800" dirty="0"/>
          </a:p>
        </p:txBody>
      </p:sp>
      <p:graphicFrame>
        <p:nvGraphicFramePr>
          <p:cNvPr id="537604" name="Object 4">
            <a:extLst>
              <a:ext uri="{FF2B5EF4-FFF2-40B4-BE49-F238E27FC236}">
                <a16:creationId xmlns:a16="http://schemas.microsoft.com/office/drawing/2014/main" id="{3AED431F-C8D3-4FEE-8ACE-2B15EFE86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537604" name="Object 4">
                        <a:extLst>
                          <a:ext uri="{FF2B5EF4-FFF2-40B4-BE49-F238E27FC236}">
                            <a16:creationId xmlns:a16="http://schemas.microsoft.com/office/drawing/2014/main" id="{3AED431F-C8D3-4FEE-8ACE-2B15EFE86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44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E6C38D0B-4A43-4A7C-8CF3-619651D2F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Exclusive OR/ Exclusive NOR</a:t>
            </a:r>
          </a:p>
        </p:txBody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92DF1319-B9B0-4FF1-A089-DDA3FDCAD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   Uses for the XOR and XNORs gate include:</a:t>
            </a:r>
          </a:p>
          <a:p>
            <a:pPr lvl="1"/>
            <a:r>
              <a:rPr lang="en-US" altLang="en-US" sz="2400" dirty="0"/>
              <a:t>Adders/subtractors/multipliers</a:t>
            </a:r>
          </a:p>
          <a:p>
            <a:pPr lvl="1"/>
            <a:r>
              <a:rPr lang="en-US" altLang="en-US" sz="2400" dirty="0"/>
              <a:t>Counters/</a:t>
            </a:r>
            <a:r>
              <a:rPr lang="en-US" altLang="en-US" sz="2400" dirty="0" err="1"/>
              <a:t>incrementers</a:t>
            </a:r>
            <a:r>
              <a:rPr lang="en-US" altLang="en-US" sz="2400" dirty="0"/>
              <a:t>/</a:t>
            </a:r>
            <a:r>
              <a:rPr lang="en-US" altLang="en-US" sz="2400" dirty="0" err="1"/>
              <a:t>decrementers</a:t>
            </a:r>
            <a:endParaRPr lang="en-US" altLang="en-US" sz="2400" dirty="0"/>
          </a:p>
          <a:p>
            <a:pPr lvl="1"/>
            <a:r>
              <a:rPr lang="en-US" altLang="en-US" sz="2400" dirty="0"/>
              <a:t>Parity generators/checkers</a:t>
            </a:r>
          </a:p>
          <a:p>
            <a:r>
              <a:rPr lang="en-US" altLang="en-US" sz="2800" dirty="0"/>
              <a:t>Definitions</a:t>
            </a:r>
          </a:p>
          <a:p>
            <a:pPr lvl="1"/>
            <a:r>
              <a:rPr lang="en-US" altLang="en-US" sz="2400" dirty="0"/>
              <a:t>The XOR function is:   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dirty="0" err="1"/>
              <a:t>eXclusive</a:t>
            </a:r>
            <a:r>
              <a:rPr lang="en-US" altLang="en-US" sz="2400" dirty="0"/>
              <a:t> NOR (XNOR) function, otherwise </a:t>
            </a:r>
            <a:br>
              <a:rPr lang="en-US" altLang="en-US" sz="2400" dirty="0"/>
            </a:br>
            <a:r>
              <a:rPr lang="en-US" altLang="en-US" sz="2400" dirty="0"/>
              <a:t>known as </a:t>
            </a:r>
            <a:r>
              <a:rPr lang="en-US" altLang="en-US" sz="2400" i="1" dirty="0"/>
              <a:t>equivalence</a:t>
            </a:r>
            <a:r>
              <a:rPr lang="en-US" altLang="en-US" sz="2400" dirty="0"/>
              <a:t> is:</a:t>
            </a:r>
          </a:p>
        </p:txBody>
      </p:sp>
      <p:grpSp>
        <p:nvGrpSpPr>
          <p:cNvPr id="539652" name="Group 4">
            <a:extLst>
              <a:ext uri="{FF2B5EF4-FFF2-40B4-BE49-F238E27FC236}">
                <a16:creationId xmlns:a16="http://schemas.microsoft.com/office/drawing/2014/main" id="{95029967-2DD1-4F69-B771-5052F51FE239}"/>
              </a:ext>
            </a:extLst>
          </p:cNvPr>
          <p:cNvGrpSpPr>
            <a:grpSpLocks/>
          </p:cNvGrpSpPr>
          <p:nvPr/>
        </p:nvGrpSpPr>
        <p:grpSpPr bwMode="auto">
          <a:xfrm>
            <a:off x="6145213" y="3603626"/>
            <a:ext cx="2787650" cy="466725"/>
            <a:chOff x="2911" y="2270"/>
            <a:chExt cx="1756" cy="294"/>
          </a:xfrm>
        </p:grpSpPr>
        <p:sp>
          <p:nvSpPr>
            <p:cNvPr id="539653" name="Line 5">
              <a:extLst>
                <a:ext uri="{FF2B5EF4-FFF2-40B4-BE49-F238E27FC236}">
                  <a16:creationId xmlns:a16="http://schemas.microsoft.com/office/drawing/2014/main" id="{D762F19B-4853-4581-B81B-44177B9B1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4" y="2304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9654" name="Line 6">
              <a:extLst>
                <a:ext uri="{FF2B5EF4-FFF2-40B4-BE49-F238E27FC236}">
                  <a16:creationId xmlns:a16="http://schemas.microsoft.com/office/drawing/2014/main" id="{2402D47D-A3CA-4F87-A0EE-AAC01E0D8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2304"/>
              <a:ext cx="1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9655" name="Rectangle 7">
              <a:extLst>
                <a:ext uri="{FF2B5EF4-FFF2-40B4-BE49-F238E27FC236}">
                  <a16:creationId xmlns:a16="http://schemas.microsoft.com/office/drawing/2014/main" id="{F92A5D56-5C1E-481B-83E0-E21CCEF73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2295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9656" name="Rectangle 8">
              <a:extLst>
                <a:ext uri="{FF2B5EF4-FFF2-40B4-BE49-F238E27FC236}">
                  <a16:creationId xmlns:a16="http://schemas.microsoft.com/office/drawing/2014/main" id="{F59290C2-6D33-49E7-8A75-89C911012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295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9657" name="Rectangle 9">
              <a:extLst>
                <a:ext uri="{FF2B5EF4-FFF2-40B4-BE49-F238E27FC236}">
                  <a16:creationId xmlns:a16="http://schemas.microsoft.com/office/drawing/2014/main" id="{CAD7B48A-67D9-4BFE-BABB-955B64148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2295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9658" name="Rectangle 10">
              <a:extLst>
                <a:ext uri="{FF2B5EF4-FFF2-40B4-BE49-F238E27FC236}">
                  <a16:creationId xmlns:a16="http://schemas.microsoft.com/office/drawing/2014/main" id="{0E6951B2-9E99-4C2A-8BBC-4E0817F42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295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9659" name="Rectangle 11">
              <a:extLst>
                <a:ext uri="{FF2B5EF4-FFF2-40B4-BE49-F238E27FC236}">
                  <a16:creationId xmlns:a16="http://schemas.microsoft.com/office/drawing/2014/main" id="{A383CDC5-5E9E-4AC4-8CF9-44B7CC258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295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9660" name="Rectangle 12">
              <a:extLst>
                <a:ext uri="{FF2B5EF4-FFF2-40B4-BE49-F238E27FC236}">
                  <a16:creationId xmlns:a16="http://schemas.microsoft.com/office/drawing/2014/main" id="{7C06E07F-A79F-4B1C-B398-B45BA5361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2295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9661" name="Rectangle 13">
              <a:extLst>
                <a:ext uri="{FF2B5EF4-FFF2-40B4-BE49-F238E27FC236}">
                  <a16:creationId xmlns:a16="http://schemas.microsoft.com/office/drawing/2014/main" id="{F1573E49-DCD9-4A53-A52A-58C34550C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227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9662" name="Rectangle 14">
              <a:extLst>
                <a:ext uri="{FF2B5EF4-FFF2-40B4-BE49-F238E27FC236}">
                  <a16:creationId xmlns:a16="http://schemas.microsoft.com/office/drawing/2014/main" id="{4C36BE3F-0F02-41D0-8EF2-B21181332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27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9663" name="Rectangle 15">
              <a:extLst>
                <a:ext uri="{FF2B5EF4-FFF2-40B4-BE49-F238E27FC236}">
                  <a16:creationId xmlns:a16="http://schemas.microsoft.com/office/drawing/2014/main" id="{7B1B86CE-0626-40B5-BE89-9053A235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2270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Å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aphicFrame>
        <p:nvGraphicFramePr>
          <p:cNvPr id="539664" name="Object 16">
            <a:extLst>
              <a:ext uri="{FF2B5EF4-FFF2-40B4-BE49-F238E27FC236}">
                <a16:creationId xmlns:a16="http://schemas.microsoft.com/office/drawing/2014/main" id="{0AF3B87B-6C80-4B4E-BE91-DE03E75F3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539664" name="Object 16">
                        <a:extLst>
                          <a:ext uri="{FF2B5EF4-FFF2-40B4-BE49-F238E27FC236}">
                            <a16:creationId xmlns:a16="http://schemas.microsoft.com/office/drawing/2014/main" id="{0AF3B87B-6C80-4B4E-BE91-DE03E75F3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5" name="Rectangle 17">
            <a:extLst>
              <a:ext uri="{FF2B5EF4-FFF2-40B4-BE49-F238E27FC236}">
                <a16:creationId xmlns:a16="http://schemas.microsoft.com/office/drawing/2014/main" id="{7E63482A-9819-49A2-B6DC-3A74F132A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151" y="447675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9666" name="Rectangle 18">
            <a:extLst>
              <a:ext uri="{FF2B5EF4-FFF2-40B4-BE49-F238E27FC236}">
                <a16:creationId xmlns:a16="http://schemas.microsoft.com/office/drawing/2014/main" id="{EA1B1F8B-A7EC-49FE-A117-2CC215A7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239" y="447675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9667" name="Rectangle 19">
            <a:extLst>
              <a:ext uri="{FF2B5EF4-FFF2-40B4-BE49-F238E27FC236}">
                <a16:creationId xmlns:a16="http://schemas.microsoft.com/office/drawing/2014/main" id="{16753619-2B5E-4209-BB92-A66F33921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4" y="447675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9668" name="Rectangle 20">
            <a:extLst>
              <a:ext uri="{FF2B5EF4-FFF2-40B4-BE49-F238E27FC236}">
                <a16:creationId xmlns:a16="http://schemas.microsoft.com/office/drawing/2014/main" id="{F0F0086C-F78A-4CE4-A916-E6196C65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4" y="447675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9669" name="Rectangle 21">
            <a:extLst>
              <a:ext uri="{FF2B5EF4-FFF2-40B4-BE49-F238E27FC236}">
                <a16:creationId xmlns:a16="http://schemas.microsoft.com/office/drawing/2014/main" id="{CD829009-E9C4-45DD-8C28-C5D8430C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6" y="447675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9670" name="Rectangle 22">
            <a:extLst>
              <a:ext uri="{FF2B5EF4-FFF2-40B4-BE49-F238E27FC236}">
                <a16:creationId xmlns:a16="http://schemas.microsoft.com/office/drawing/2014/main" id="{35B934BD-4EE7-49A6-B0A3-69A1EAF9F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6" y="447675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9671" name="Rectangle 23">
            <a:extLst>
              <a:ext uri="{FF2B5EF4-FFF2-40B4-BE49-F238E27FC236}">
                <a16:creationId xmlns:a16="http://schemas.microsoft.com/office/drawing/2014/main" id="{4D386EDE-5FAF-40C5-B883-FFDE641BC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363" y="443706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9672" name="Rectangle 24">
            <a:extLst>
              <a:ext uri="{FF2B5EF4-FFF2-40B4-BE49-F238E27FC236}">
                <a16:creationId xmlns:a16="http://schemas.microsoft.com/office/drawing/2014/main" id="{558F1D07-A0F9-445F-998B-2A6186422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443706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9673" name="Rectangle 25">
            <a:extLst>
              <a:ext uri="{FF2B5EF4-FFF2-40B4-BE49-F238E27FC236}">
                <a16:creationId xmlns:a16="http://schemas.microsoft.com/office/drawing/2014/main" id="{20A6A91F-63E8-4AFB-BE72-7F74CC493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4437064"/>
            <a:ext cx="2730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Å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9674" name="Line 26">
            <a:extLst>
              <a:ext uri="{FF2B5EF4-FFF2-40B4-BE49-F238E27FC236}">
                <a16:creationId xmlns:a16="http://schemas.microsoft.com/office/drawing/2014/main" id="{C8721D07-11A4-4F94-B7E4-BD7D36C78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495800"/>
            <a:ext cx="901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9675" name="Line 27">
            <a:extLst>
              <a:ext uri="{FF2B5EF4-FFF2-40B4-BE49-F238E27FC236}">
                <a16:creationId xmlns:a16="http://schemas.microsoft.com/office/drawing/2014/main" id="{9C668017-3722-4594-93E0-A57403D9C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3201" y="4495800"/>
            <a:ext cx="24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9676" name="Line 28">
            <a:extLst>
              <a:ext uri="{FF2B5EF4-FFF2-40B4-BE49-F238E27FC236}">
                <a16:creationId xmlns:a16="http://schemas.microsoft.com/office/drawing/2014/main" id="{36F167C9-E0F0-4F0B-9A33-3BE7DF3E8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1" y="4495800"/>
            <a:ext cx="24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-2500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5C8CC3-9D7C-40EB-B1D5-D2CA1BB5FC1D}"/>
                  </a:ext>
                </a:extLst>
              </p14:cNvPr>
              <p14:cNvContentPartPr/>
              <p14:nvPr/>
            </p14:nvContentPartPr>
            <p14:xfrm>
              <a:off x="5754960" y="1503000"/>
              <a:ext cx="6160680" cy="370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5C8CC3-9D7C-40EB-B1D5-D2CA1BB5FC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5600" y="1493640"/>
                <a:ext cx="6179400" cy="37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05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>
            <a:extLst>
              <a:ext uri="{FF2B5EF4-FFF2-40B4-BE49-F238E27FC236}">
                <a16:creationId xmlns:a16="http://schemas.microsoft.com/office/drawing/2014/main" id="{0394629F-5E8A-4D15-B8AB-469DB7133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Tables for XOR/XNOR</a:t>
            </a:r>
          </a:p>
        </p:txBody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FDBB9EC0-266D-4B57-A3EF-A2E7B8983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9363" y="136525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Operator Rules:   XOR                       XNOR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The XOR function means: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X OR Y, but NOT BOTH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Why is the XNOR function also known as the </a:t>
            </a:r>
            <a:r>
              <a:rPr lang="en-US" altLang="en-US" sz="2800" i="1" dirty="0">
                <a:cs typeface="Times New Roman" panose="02020603050405020304" pitchFamily="18" charset="0"/>
              </a:rPr>
              <a:t>equivalence</a:t>
            </a:r>
            <a:r>
              <a:rPr lang="en-US" altLang="en-US" sz="2800" dirty="0">
                <a:cs typeface="Times New Roman" panose="02020603050405020304" pitchFamily="18" charset="0"/>
              </a:rPr>
              <a:t> function, denoted by the operator 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grpSp>
        <p:nvGrpSpPr>
          <p:cNvPr id="541700" name="Group 4">
            <a:extLst>
              <a:ext uri="{FF2B5EF4-FFF2-40B4-BE49-F238E27FC236}">
                <a16:creationId xmlns:a16="http://schemas.microsoft.com/office/drawing/2014/main" id="{82C6C532-D3D1-44C9-B062-EBA5B58B4ED3}"/>
              </a:ext>
            </a:extLst>
          </p:cNvPr>
          <p:cNvGrpSpPr>
            <a:grpSpLocks/>
          </p:cNvGrpSpPr>
          <p:nvPr/>
        </p:nvGrpSpPr>
        <p:grpSpPr bwMode="auto">
          <a:xfrm>
            <a:off x="4933951" y="1962150"/>
            <a:ext cx="2047875" cy="2300288"/>
            <a:chOff x="2148" y="1236"/>
            <a:chExt cx="1290" cy="1449"/>
          </a:xfrm>
        </p:grpSpPr>
        <p:sp>
          <p:nvSpPr>
            <p:cNvPr id="541701" name="Rectangle 5">
              <a:extLst>
                <a:ext uri="{FF2B5EF4-FFF2-40B4-BE49-F238E27FC236}">
                  <a16:creationId xmlns:a16="http://schemas.microsoft.com/office/drawing/2014/main" id="{7B00BA83-4CC5-4113-B9F5-62E4EDEB6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25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02" name="Rectangle 6">
              <a:extLst>
                <a:ext uri="{FF2B5EF4-FFF2-40B4-BE49-F238E27FC236}">
                  <a16:creationId xmlns:a16="http://schemas.microsoft.com/office/drawing/2014/main" id="{636DEFD3-1C96-4C4B-B5A6-66BF1CC48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25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03" name="Rectangle 7">
              <a:extLst>
                <a:ext uri="{FF2B5EF4-FFF2-40B4-BE49-F238E27FC236}">
                  <a16:creationId xmlns:a16="http://schemas.microsoft.com/office/drawing/2014/main" id="{D17D1FD0-05DF-4264-AFEE-F098BF89F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25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04" name="Rectangle 8">
              <a:extLst>
                <a:ext uri="{FF2B5EF4-FFF2-40B4-BE49-F238E27FC236}">
                  <a16:creationId xmlns:a16="http://schemas.microsoft.com/office/drawing/2014/main" id="{C80DF5E2-A7F9-4458-82EA-FB4DFF7CE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125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05" name="Rectangle 9">
              <a:extLst>
                <a:ext uri="{FF2B5EF4-FFF2-40B4-BE49-F238E27FC236}">
                  <a16:creationId xmlns:a16="http://schemas.microsoft.com/office/drawing/2014/main" id="{17752A73-8065-44C5-8E65-B1A24E96E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1266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06" name="Rectangle 10">
              <a:extLst>
                <a:ext uri="{FF2B5EF4-FFF2-40B4-BE49-F238E27FC236}">
                  <a16:creationId xmlns:a16="http://schemas.microsoft.com/office/drawing/2014/main" id="{E306EF9F-B331-41E8-BA32-F4D21E6E2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1250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Å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07" name="Rectangle 11">
              <a:extLst>
                <a:ext uri="{FF2B5EF4-FFF2-40B4-BE49-F238E27FC236}">
                  <a16:creationId xmlns:a16="http://schemas.microsoft.com/office/drawing/2014/main" id="{AB0B62BE-C7F6-482F-BBF6-D4DDE264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1266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08" name="Rectangle 12">
              <a:extLst>
                <a:ext uri="{FF2B5EF4-FFF2-40B4-BE49-F238E27FC236}">
                  <a16:creationId xmlns:a16="http://schemas.microsoft.com/office/drawing/2014/main" id="{7C4D06FF-76D1-42B0-857C-A01070006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26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09" name="Rectangle 13">
              <a:extLst>
                <a:ext uri="{FF2B5EF4-FFF2-40B4-BE49-F238E27FC236}">
                  <a16:creationId xmlns:a16="http://schemas.microsoft.com/office/drawing/2014/main" id="{034710C3-E826-4B66-BA36-99C8B8B59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125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10" name="Rectangle 14">
              <a:extLst>
                <a:ext uri="{FF2B5EF4-FFF2-40B4-BE49-F238E27FC236}">
                  <a16:creationId xmlns:a16="http://schemas.microsoft.com/office/drawing/2014/main" id="{44188B00-5353-4826-B50B-681151A66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77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11" name="Rectangle 15">
              <a:extLst>
                <a:ext uri="{FF2B5EF4-FFF2-40B4-BE49-F238E27FC236}">
                  <a16:creationId xmlns:a16="http://schemas.microsoft.com/office/drawing/2014/main" id="{747C6C00-DA5B-4381-ACEA-46696B2C2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77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12" name="Rectangle 16">
              <a:extLst>
                <a:ext uri="{FF2B5EF4-FFF2-40B4-BE49-F238E27FC236}">
                  <a16:creationId xmlns:a16="http://schemas.microsoft.com/office/drawing/2014/main" id="{AAC039BE-83FC-4709-8DD1-B7005FB8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77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13" name="Rectangle 17">
              <a:extLst>
                <a:ext uri="{FF2B5EF4-FFF2-40B4-BE49-F238E27FC236}">
                  <a16:creationId xmlns:a16="http://schemas.microsoft.com/office/drawing/2014/main" id="{92D0EA26-CAC9-450E-9D11-83F2526DB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177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14" name="Rectangle 18">
              <a:extLst>
                <a:ext uri="{FF2B5EF4-FFF2-40B4-BE49-F238E27FC236}">
                  <a16:creationId xmlns:a16="http://schemas.microsoft.com/office/drawing/2014/main" id="{EE8E9E16-352B-46C3-B779-34BC22F8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177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15" name="Rectangle 19">
              <a:extLst>
                <a:ext uri="{FF2B5EF4-FFF2-40B4-BE49-F238E27FC236}">
                  <a16:creationId xmlns:a16="http://schemas.microsoft.com/office/drawing/2014/main" id="{3FD16758-FC73-4764-A1D9-C77D33A28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77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16" name="Rectangle 20">
              <a:extLst>
                <a:ext uri="{FF2B5EF4-FFF2-40B4-BE49-F238E27FC236}">
                  <a16:creationId xmlns:a16="http://schemas.microsoft.com/office/drawing/2014/main" id="{577BF445-13B7-473F-8890-A3BD13BEC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200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17" name="Rectangle 21">
              <a:extLst>
                <a:ext uri="{FF2B5EF4-FFF2-40B4-BE49-F238E27FC236}">
                  <a16:creationId xmlns:a16="http://schemas.microsoft.com/office/drawing/2014/main" id="{92C12945-FB4B-4802-898E-3C174847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200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18" name="Rectangle 22">
              <a:extLst>
                <a:ext uri="{FF2B5EF4-FFF2-40B4-BE49-F238E27FC236}">
                  <a16:creationId xmlns:a16="http://schemas.microsoft.com/office/drawing/2014/main" id="{900B75C8-5A0A-4472-B701-64CD2311C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00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19" name="Rectangle 23">
              <a:extLst>
                <a:ext uri="{FF2B5EF4-FFF2-40B4-BE49-F238E27FC236}">
                  <a16:creationId xmlns:a16="http://schemas.microsoft.com/office/drawing/2014/main" id="{21A0446D-8E26-4903-9D07-47428D9FC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200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20" name="Rectangle 24">
              <a:extLst>
                <a:ext uri="{FF2B5EF4-FFF2-40B4-BE49-F238E27FC236}">
                  <a16:creationId xmlns:a16="http://schemas.microsoft.com/office/drawing/2014/main" id="{54B44CDC-14F7-4949-88A8-7A7EC0C36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200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21" name="Rectangle 25">
              <a:extLst>
                <a:ext uri="{FF2B5EF4-FFF2-40B4-BE49-F238E27FC236}">
                  <a16:creationId xmlns:a16="http://schemas.microsoft.com/office/drawing/2014/main" id="{A7C0201E-4F2A-4373-810D-89E238D78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00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22" name="Rectangle 26">
              <a:extLst>
                <a:ext uri="{FF2B5EF4-FFF2-40B4-BE49-F238E27FC236}">
                  <a16:creationId xmlns:a16="http://schemas.microsoft.com/office/drawing/2014/main" id="{F3AC391B-7C36-4A8E-8896-F4C595093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222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23" name="Rectangle 27">
              <a:extLst>
                <a:ext uri="{FF2B5EF4-FFF2-40B4-BE49-F238E27FC236}">
                  <a16:creationId xmlns:a16="http://schemas.microsoft.com/office/drawing/2014/main" id="{DE1BAB19-C166-4607-BA41-61F00F5B2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" y="222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24" name="Rectangle 28">
              <a:extLst>
                <a:ext uri="{FF2B5EF4-FFF2-40B4-BE49-F238E27FC236}">
                  <a16:creationId xmlns:a16="http://schemas.microsoft.com/office/drawing/2014/main" id="{2F8D07F6-E4EF-4F69-99F8-DF54AFB87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22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25" name="Rectangle 29">
              <a:extLst>
                <a:ext uri="{FF2B5EF4-FFF2-40B4-BE49-F238E27FC236}">
                  <a16:creationId xmlns:a16="http://schemas.microsoft.com/office/drawing/2014/main" id="{12259E33-D1F6-426A-9533-42D534CF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2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26" name="Rectangle 30">
              <a:extLst>
                <a:ext uri="{FF2B5EF4-FFF2-40B4-BE49-F238E27FC236}">
                  <a16:creationId xmlns:a16="http://schemas.microsoft.com/office/drawing/2014/main" id="{F934C722-EC06-4FF9-ACC6-85014378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222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27" name="Rectangle 31">
              <a:extLst>
                <a:ext uri="{FF2B5EF4-FFF2-40B4-BE49-F238E27FC236}">
                  <a16:creationId xmlns:a16="http://schemas.microsoft.com/office/drawing/2014/main" id="{6ABB6BFE-C427-43C8-8AB4-D289349F2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22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28" name="Rectangle 32">
              <a:extLst>
                <a:ext uri="{FF2B5EF4-FFF2-40B4-BE49-F238E27FC236}">
                  <a16:creationId xmlns:a16="http://schemas.microsoft.com/office/drawing/2014/main" id="{D6F66058-DB50-4B7C-A8FA-F43F0C967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245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29" name="Rectangle 33">
              <a:extLst>
                <a:ext uri="{FF2B5EF4-FFF2-40B4-BE49-F238E27FC236}">
                  <a16:creationId xmlns:a16="http://schemas.microsoft.com/office/drawing/2014/main" id="{556EE563-8985-4844-8DDB-D4A272C5D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" y="245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30" name="Rectangle 34">
              <a:extLst>
                <a:ext uri="{FF2B5EF4-FFF2-40B4-BE49-F238E27FC236}">
                  <a16:creationId xmlns:a16="http://schemas.microsoft.com/office/drawing/2014/main" id="{CC36E5BC-3DBF-4A20-BB37-403FBAA54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45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31" name="Rectangle 35">
              <a:extLst>
                <a:ext uri="{FF2B5EF4-FFF2-40B4-BE49-F238E27FC236}">
                  <a16:creationId xmlns:a16="http://schemas.microsoft.com/office/drawing/2014/main" id="{7BDFCF44-0C22-480E-A626-45B505E3E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5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32" name="Rectangle 36">
              <a:extLst>
                <a:ext uri="{FF2B5EF4-FFF2-40B4-BE49-F238E27FC236}">
                  <a16:creationId xmlns:a16="http://schemas.microsoft.com/office/drawing/2014/main" id="{7F44831E-2AAA-4CD6-9646-B0923B292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245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33" name="Rectangle 37">
              <a:extLst>
                <a:ext uri="{FF2B5EF4-FFF2-40B4-BE49-F238E27FC236}">
                  <a16:creationId xmlns:a16="http://schemas.microsoft.com/office/drawing/2014/main" id="{CEAEB07F-1C72-4579-A7D1-0BB8F80E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45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34" name="Rectangle 38">
              <a:extLst>
                <a:ext uri="{FF2B5EF4-FFF2-40B4-BE49-F238E27FC236}">
                  <a16:creationId xmlns:a16="http://schemas.microsoft.com/office/drawing/2014/main" id="{01D972BC-83F2-48C9-B2AE-C1312D1B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2452"/>
              <a:ext cx="54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35" name="Rectangle 39">
              <a:extLst>
                <a:ext uri="{FF2B5EF4-FFF2-40B4-BE49-F238E27FC236}">
                  <a16:creationId xmlns:a16="http://schemas.microsoft.com/office/drawing/2014/main" id="{F1C86923-CF42-4B1D-9359-48AAC82FC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2452"/>
              <a:ext cx="27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36" name="Rectangle 40">
              <a:extLst>
                <a:ext uri="{FF2B5EF4-FFF2-40B4-BE49-F238E27FC236}">
                  <a16:creationId xmlns:a16="http://schemas.microsoft.com/office/drawing/2014/main" id="{35BA807C-6D8C-41A3-B4F0-9067DFD40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2452"/>
              <a:ext cx="407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37" name="Rectangle 41">
              <a:extLst>
                <a:ext uri="{FF2B5EF4-FFF2-40B4-BE49-F238E27FC236}">
                  <a16:creationId xmlns:a16="http://schemas.microsoft.com/office/drawing/2014/main" id="{2A363AF0-9B83-4561-9303-DECE0D02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2280"/>
              <a:ext cx="54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38" name="Rectangle 42">
              <a:extLst>
                <a:ext uri="{FF2B5EF4-FFF2-40B4-BE49-F238E27FC236}">
                  <a16:creationId xmlns:a16="http://schemas.microsoft.com/office/drawing/2014/main" id="{D871A792-7727-493A-91A9-A270EE1F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2280"/>
              <a:ext cx="27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39" name="Rectangle 43">
              <a:extLst>
                <a:ext uri="{FF2B5EF4-FFF2-40B4-BE49-F238E27FC236}">
                  <a16:creationId xmlns:a16="http://schemas.microsoft.com/office/drawing/2014/main" id="{5B52F08F-2513-4CBE-A90D-E36BC41E8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2280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40" name="Rectangle 44">
              <a:extLst>
                <a:ext uri="{FF2B5EF4-FFF2-40B4-BE49-F238E27FC236}">
                  <a16:creationId xmlns:a16="http://schemas.microsoft.com/office/drawing/2014/main" id="{E0B52AC6-9E36-486F-B88D-5AB883C05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2021"/>
              <a:ext cx="54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41" name="Rectangle 45">
              <a:extLst>
                <a:ext uri="{FF2B5EF4-FFF2-40B4-BE49-F238E27FC236}">
                  <a16:creationId xmlns:a16="http://schemas.microsoft.com/office/drawing/2014/main" id="{463C7A9E-4C59-4F61-950A-5734D626B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2021"/>
              <a:ext cx="27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42" name="Rectangle 46">
              <a:extLst>
                <a:ext uri="{FF2B5EF4-FFF2-40B4-BE49-F238E27FC236}">
                  <a16:creationId xmlns:a16="http://schemas.microsoft.com/office/drawing/2014/main" id="{3567E455-CAC0-4F31-A553-EF82B67F2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2021"/>
              <a:ext cx="40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43" name="Rectangle 47">
              <a:extLst>
                <a:ext uri="{FF2B5EF4-FFF2-40B4-BE49-F238E27FC236}">
                  <a16:creationId xmlns:a16="http://schemas.microsoft.com/office/drawing/2014/main" id="{7DD07CD0-BA4B-4B04-9A45-15F482065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1747"/>
              <a:ext cx="540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44" name="Rectangle 48">
              <a:extLst>
                <a:ext uri="{FF2B5EF4-FFF2-40B4-BE49-F238E27FC236}">
                  <a16:creationId xmlns:a16="http://schemas.microsoft.com/office/drawing/2014/main" id="{08A8010B-DF60-4B0F-908F-06FDBA6AB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1747"/>
              <a:ext cx="270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45" name="Rectangle 49">
              <a:extLst>
                <a:ext uri="{FF2B5EF4-FFF2-40B4-BE49-F238E27FC236}">
                  <a16:creationId xmlns:a16="http://schemas.microsoft.com/office/drawing/2014/main" id="{5495C252-A5A5-46DB-89A3-51759E2E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1747"/>
              <a:ext cx="407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46" name="Rectangle 50">
              <a:extLst>
                <a:ext uri="{FF2B5EF4-FFF2-40B4-BE49-F238E27FC236}">
                  <a16:creationId xmlns:a16="http://schemas.microsoft.com/office/drawing/2014/main" id="{F2663F3A-85C8-4947-9986-89741E64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1236"/>
              <a:ext cx="270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47" name="Rectangle 51">
              <a:extLst>
                <a:ext uri="{FF2B5EF4-FFF2-40B4-BE49-F238E27FC236}">
                  <a16:creationId xmlns:a16="http://schemas.microsoft.com/office/drawing/2014/main" id="{1AB09D0F-8FC8-46A3-AD17-2442BFDFA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1236"/>
              <a:ext cx="407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48" name="Line 52">
              <a:extLst>
                <a:ext uri="{FF2B5EF4-FFF2-40B4-BE49-F238E27FC236}">
                  <a16:creationId xmlns:a16="http://schemas.microsoft.com/office/drawing/2014/main" id="{6444E602-3626-4810-8EF6-E47AD0F5C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2661"/>
              <a:ext cx="12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49" name="Line 53">
              <a:extLst>
                <a:ext uri="{FF2B5EF4-FFF2-40B4-BE49-F238E27FC236}">
                  <a16:creationId xmlns:a16="http://schemas.microsoft.com/office/drawing/2014/main" id="{159FC605-107B-499B-B47A-D37901CA6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236"/>
              <a:ext cx="12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50" name="Line 54">
              <a:extLst>
                <a:ext uri="{FF2B5EF4-FFF2-40B4-BE49-F238E27FC236}">
                  <a16:creationId xmlns:a16="http://schemas.microsoft.com/office/drawing/2014/main" id="{A9F62F58-E7C9-4D0E-A43E-34FDBDDB4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1236"/>
              <a:ext cx="0" cy="1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51" name="Line 55">
              <a:extLst>
                <a:ext uri="{FF2B5EF4-FFF2-40B4-BE49-F238E27FC236}">
                  <a16:creationId xmlns:a16="http://schemas.microsoft.com/office/drawing/2014/main" id="{E9E68F79-A5A2-40AB-B4E8-758D7F1E1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747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52" name="Line 56">
              <a:extLst>
                <a:ext uri="{FF2B5EF4-FFF2-40B4-BE49-F238E27FC236}">
                  <a16:creationId xmlns:a16="http://schemas.microsoft.com/office/drawing/2014/main" id="{C66C7F03-62B6-4794-BD16-0A7FC1574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2021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53" name="Line 57">
              <a:extLst>
                <a:ext uri="{FF2B5EF4-FFF2-40B4-BE49-F238E27FC236}">
                  <a16:creationId xmlns:a16="http://schemas.microsoft.com/office/drawing/2014/main" id="{708C7450-1357-4493-840F-15460466A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2244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54" name="Line 58">
              <a:extLst>
                <a:ext uri="{FF2B5EF4-FFF2-40B4-BE49-F238E27FC236}">
                  <a16:creationId xmlns:a16="http://schemas.microsoft.com/office/drawing/2014/main" id="{B6E86387-AF7B-499F-ACDF-E6EFC7F2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2452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55" name="Line 59">
              <a:extLst>
                <a:ext uri="{FF2B5EF4-FFF2-40B4-BE49-F238E27FC236}">
                  <a16:creationId xmlns:a16="http://schemas.microsoft.com/office/drawing/2014/main" id="{E88AF2E0-EFEE-47F7-9016-9EB64FA2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236"/>
              <a:ext cx="0" cy="14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56" name="Line 60">
              <a:extLst>
                <a:ext uri="{FF2B5EF4-FFF2-40B4-BE49-F238E27FC236}">
                  <a16:creationId xmlns:a16="http://schemas.microsoft.com/office/drawing/2014/main" id="{A01E2DA2-A485-45B7-9D07-A1B23E58F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1236"/>
              <a:ext cx="0" cy="1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57" name="Line 61">
              <a:extLst>
                <a:ext uri="{FF2B5EF4-FFF2-40B4-BE49-F238E27FC236}">
                  <a16:creationId xmlns:a16="http://schemas.microsoft.com/office/drawing/2014/main" id="{5DEEEF96-41EA-4B76-A734-5D3603523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5" y="1236"/>
              <a:ext cx="0" cy="14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541758" name="Group 62">
            <a:extLst>
              <a:ext uri="{FF2B5EF4-FFF2-40B4-BE49-F238E27FC236}">
                <a16:creationId xmlns:a16="http://schemas.microsoft.com/office/drawing/2014/main" id="{44CAF79F-56F4-4F62-945F-91FD3BE1314D}"/>
              </a:ext>
            </a:extLst>
          </p:cNvPr>
          <p:cNvGrpSpPr>
            <a:grpSpLocks/>
          </p:cNvGrpSpPr>
          <p:nvPr/>
        </p:nvGrpSpPr>
        <p:grpSpPr bwMode="auto">
          <a:xfrm>
            <a:off x="7597775" y="1936750"/>
            <a:ext cx="2222500" cy="2325688"/>
            <a:chOff x="3826" y="1220"/>
            <a:chExt cx="1400" cy="1465"/>
          </a:xfrm>
        </p:grpSpPr>
        <p:sp>
          <p:nvSpPr>
            <p:cNvPr id="541759" name="Rectangle 63">
              <a:extLst>
                <a:ext uri="{FF2B5EF4-FFF2-40B4-BE49-F238E27FC236}">
                  <a16:creationId xmlns:a16="http://schemas.microsoft.com/office/drawing/2014/main" id="{13ACA767-3C3F-4C7A-9460-288A4C315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495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60" name="Rectangle 64">
              <a:extLst>
                <a:ext uri="{FF2B5EF4-FFF2-40B4-BE49-F238E27FC236}">
                  <a16:creationId xmlns:a16="http://schemas.microsoft.com/office/drawing/2014/main" id="{532A7B5D-7A7C-4B69-AC64-EEC46180D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" y="2495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61" name="Rectangle 65">
              <a:extLst>
                <a:ext uri="{FF2B5EF4-FFF2-40B4-BE49-F238E27FC236}">
                  <a16:creationId xmlns:a16="http://schemas.microsoft.com/office/drawing/2014/main" id="{71C6E69D-9B67-44AB-8C36-33AF72D12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25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62" name="Rectangle 66">
              <a:extLst>
                <a:ext uri="{FF2B5EF4-FFF2-40B4-BE49-F238E27FC236}">
                  <a16:creationId xmlns:a16="http://schemas.microsoft.com/office/drawing/2014/main" id="{A4470D33-C573-4233-9A31-0844FF7A3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25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63" name="Rectangle 67">
              <a:extLst>
                <a:ext uri="{FF2B5EF4-FFF2-40B4-BE49-F238E27FC236}">
                  <a16:creationId xmlns:a16="http://schemas.microsoft.com/office/drawing/2014/main" id="{9F982B9F-A930-44BD-9A2B-E585D669E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125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64" name="Rectangle 68">
              <a:extLst>
                <a:ext uri="{FF2B5EF4-FFF2-40B4-BE49-F238E27FC236}">
                  <a16:creationId xmlns:a16="http://schemas.microsoft.com/office/drawing/2014/main" id="{3517ADE3-6EBA-41F1-933B-4BDCD05B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25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65" name="Rectangle 69">
              <a:extLst>
                <a:ext uri="{FF2B5EF4-FFF2-40B4-BE49-F238E27FC236}">
                  <a16:creationId xmlns:a16="http://schemas.microsoft.com/office/drawing/2014/main" id="{1F95114E-F6BC-4CF8-8E87-140E6ACD2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77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66" name="Rectangle 70">
              <a:extLst>
                <a:ext uri="{FF2B5EF4-FFF2-40B4-BE49-F238E27FC236}">
                  <a16:creationId xmlns:a16="http://schemas.microsoft.com/office/drawing/2014/main" id="{650D2EF3-8FBD-4BB2-8BDB-FF7715A62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77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67" name="Rectangle 71">
              <a:extLst>
                <a:ext uri="{FF2B5EF4-FFF2-40B4-BE49-F238E27FC236}">
                  <a16:creationId xmlns:a16="http://schemas.microsoft.com/office/drawing/2014/main" id="{34789B15-4130-4C14-ACBF-99A13DA39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177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68" name="Rectangle 72">
              <a:extLst>
                <a:ext uri="{FF2B5EF4-FFF2-40B4-BE49-F238E27FC236}">
                  <a16:creationId xmlns:a16="http://schemas.microsoft.com/office/drawing/2014/main" id="{4987813A-9B44-4FC1-B777-80803FAC4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77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69" name="Rectangle 73">
              <a:extLst>
                <a:ext uri="{FF2B5EF4-FFF2-40B4-BE49-F238E27FC236}">
                  <a16:creationId xmlns:a16="http://schemas.microsoft.com/office/drawing/2014/main" id="{7DBC584F-04AC-4AAA-9591-64482B635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177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70" name="Rectangle 74">
              <a:extLst>
                <a:ext uri="{FF2B5EF4-FFF2-40B4-BE49-F238E27FC236}">
                  <a16:creationId xmlns:a16="http://schemas.microsoft.com/office/drawing/2014/main" id="{AE2D8EB5-09C6-4782-AC74-901D15623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177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71" name="Rectangle 75">
              <a:extLst>
                <a:ext uri="{FF2B5EF4-FFF2-40B4-BE49-F238E27FC236}">
                  <a16:creationId xmlns:a16="http://schemas.microsoft.com/office/drawing/2014/main" id="{88CDA8B7-23B0-4181-849A-C68BF21AC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00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72" name="Rectangle 76">
              <a:extLst>
                <a:ext uri="{FF2B5EF4-FFF2-40B4-BE49-F238E27FC236}">
                  <a16:creationId xmlns:a16="http://schemas.microsoft.com/office/drawing/2014/main" id="{57CF815A-863F-49C7-9EA4-3C1ACEE15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200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73" name="Rectangle 77">
              <a:extLst>
                <a:ext uri="{FF2B5EF4-FFF2-40B4-BE49-F238E27FC236}">
                  <a16:creationId xmlns:a16="http://schemas.microsoft.com/office/drawing/2014/main" id="{70BC72E8-F025-46AA-9C1C-3987C942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00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74" name="Rectangle 78">
              <a:extLst>
                <a:ext uri="{FF2B5EF4-FFF2-40B4-BE49-F238E27FC236}">
                  <a16:creationId xmlns:a16="http://schemas.microsoft.com/office/drawing/2014/main" id="{DBB0CF8D-5E82-42D8-993E-F661C9D6E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200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75" name="Rectangle 79">
              <a:extLst>
                <a:ext uri="{FF2B5EF4-FFF2-40B4-BE49-F238E27FC236}">
                  <a16:creationId xmlns:a16="http://schemas.microsoft.com/office/drawing/2014/main" id="{717E627B-035D-4FA5-AC7D-ABCCE761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200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76" name="Rectangle 80">
              <a:extLst>
                <a:ext uri="{FF2B5EF4-FFF2-40B4-BE49-F238E27FC236}">
                  <a16:creationId xmlns:a16="http://schemas.microsoft.com/office/drawing/2014/main" id="{F190AFE7-2960-445F-BB29-39258D52C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200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77" name="Rectangle 81">
              <a:extLst>
                <a:ext uri="{FF2B5EF4-FFF2-40B4-BE49-F238E27FC236}">
                  <a16:creationId xmlns:a16="http://schemas.microsoft.com/office/drawing/2014/main" id="{D9405896-AB55-4D20-8CC2-73EBDDEC8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22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78" name="Rectangle 82">
              <a:extLst>
                <a:ext uri="{FF2B5EF4-FFF2-40B4-BE49-F238E27FC236}">
                  <a16:creationId xmlns:a16="http://schemas.microsoft.com/office/drawing/2014/main" id="{DCED93A4-8DB5-43F9-9175-39C99B7C2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222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79" name="Rectangle 83">
              <a:extLst>
                <a:ext uri="{FF2B5EF4-FFF2-40B4-BE49-F238E27FC236}">
                  <a16:creationId xmlns:a16="http://schemas.microsoft.com/office/drawing/2014/main" id="{C01196B1-9F05-451E-A1E3-0C8A13B7B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22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80" name="Rectangle 84">
              <a:extLst>
                <a:ext uri="{FF2B5EF4-FFF2-40B4-BE49-F238E27FC236}">
                  <a16:creationId xmlns:a16="http://schemas.microsoft.com/office/drawing/2014/main" id="{B0E127DD-9A82-4593-A51D-2EE6522C9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22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81" name="Rectangle 85">
              <a:extLst>
                <a:ext uri="{FF2B5EF4-FFF2-40B4-BE49-F238E27FC236}">
                  <a16:creationId xmlns:a16="http://schemas.microsoft.com/office/drawing/2014/main" id="{F77A521C-A027-4434-80FB-630B2296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22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82" name="Rectangle 86">
              <a:extLst>
                <a:ext uri="{FF2B5EF4-FFF2-40B4-BE49-F238E27FC236}">
                  <a16:creationId xmlns:a16="http://schemas.microsoft.com/office/drawing/2014/main" id="{22C90E11-6A85-46A3-8F24-6EE4DA1C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22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83" name="Rectangle 87">
              <a:extLst>
                <a:ext uri="{FF2B5EF4-FFF2-40B4-BE49-F238E27FC236}">
                  <a16:creationId xmlns:a16="http://schemas.microsoft.com/office/drawing/2014/main" id="{FB75474A-E2C6-48EF-973C-164B88FBA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45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84" name="Rectangle 88">
              <a:extLst>
                <a:ext uri="{FF2B5EF4-FFF2-40B4-BE49-F238E27FC236}">
                  <a16:creationId xmlns:a16="http://schemas.microsoft.com/office/drawing/2014/main" id="{37DDEAC4-A474-4CCB-A1EA-805F8B62C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245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85" name="Rectangle 89">
              <a:extLst>
                <a:ext uri="{FF2B5EF4-FFF2-40B4-BE49-F238E27FC236}">
                  <a16:creationId xmlns:a16="http://schemas.microsoft.com/office/drawing/2014/main" id="{0A71EDD4-9C58-4338-9943-8F164295B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45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86" name="Rectangle 90">
              <a:extLst>
                <a:ext uri="{FF2B5EF4-FFF2-40B4-BE49-F238E27FC236}">
                  <a16:creationId xmlns:a16="http://schemas.microsoft.com/office/drawing/2014/main" id="{13DEA6D5-334D-480E-B5C3-3C215D9DA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45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87" name="Rectangle 91">
              <a:extLst>
                <a:ext uri="{FF2B5EF4-FFF2-40B4-BE49-F238E27FC236}">
                  <a16:creationId xmlns:a16="http://schemas.microsoft.com/office/drawing/2014/main" id="{A20F46B6-A42A-4F68-806D-28E8F994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45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88" name="Rectangle 92">
              <a:extLst>
                <a:ext uri="{FF2B5EF4-FFF2-40B4-BE49-F238E27FC236}">
                  <a16:creationId xmlns:a16="http://schemas.microsoft.com/office/drawing/2014/main" id="{B954972B-BF0C-4C99-939F-83B867CCC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45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89" name="Rectangle 93">
              <a:extLst>
                <a:ext uri="{FF2B5EF4-FFF2-40B4-BE49-F238E27FC236}">
                  <a16:creationId xmlns:a16="http://schemas.microsoft.com/office/drawing/2014/main" id="{F425B44A-A300-454A-82D7-BEE8FAD28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1500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or  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90" name="Rectangle 94">
              <a:extLst>
                <a:ext uri="{FF2B5EF4-FFF2-40B4-BE49-F238E27FC236}">
                  <a16:creationId xmlns:a16="http://schemas.microsoft.com/office/drawing/2014/main" id="{1BBD0FF0-A5E2-482A-B9B2-C61242251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1484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º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91" name="Rectangle 95">
              <a:extLst>
                <a:ext uri="{FF2B5EF4-FFF2-40B4-BE49-F238E27FC236}">
                  <a16:creationId xmlns:a16="http://schemas.microsoft.com/office/drawing/2014/main" id="{C5F7976E-BA8D-458A-A585-990EFBD80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500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541792" name="Group 96">
              <a:extLst>
                <a:ext uri="{FF2B5EF4-FFF2-40B4-BE49-F238E27FC236}">
                  <a16:creationId xmlns:a16="http://schemas.microsoft.com/office/drawing/2014/main" id="{4CA81A7B-A966-4AFB-877D-8C440A0B6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6" y="1250"/>
              <a:ext cx="562" cy="249"/>
              <a:chOff x="4636" y="1250"/>
              <a:chExt cx="562" cy="249"/>
            </a:xfrm>
          </p:grpSpPr>
          <p:sp>
            <p:nvSpPr>
              <p:cNvPr id="541793" name="Rectangle 97">
                <a:extLst>
                  <a:ext uri="{FF2B5EF4-FFF2-40B4-BE49-F238E27FC236}">
                    <a16:creationId xmlns:a16="http://schemas.microsoft.com/office/drawing/2014/main" id="{D00A38AC-05E0-4F95-9B87-CFF0B5112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1266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(X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1794" name="Rectangle 98">
                <a:extLst>
                  <a:ext uri="{FF2B5EF4-FFF2-40B4-BE49-F238E27FC236}">
                    <a16:creationId xmlns:a16="http://schemas.microsoft.com/office/drawing/2014/main" id="{89B78AE7-FCCE-4181-9FCD-1EF8BA1CA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" y="1250"/>
                <a:ext cx="14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Å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1795" name="Rectangle 99">
                <a:extLst>
                  <a:ext uri="{FF2B5EF4-FFF2-40B4-BE49-F238E27FC236}">
                    <a16:creationId xmlns:a16="http://schemas.microsoft.com/office/drawing/2014/main" id="{A26F2978-1FE7-46A2-AA47-3E494A635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" y="1266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Y)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1796" name="Rectangle 100">
                <a:extLst>
                  <a:ext uri="{FF2B5EF4-FFF2-40B4-BE49-F238E27FC236}">
                    <a16:creationId xmlns:a16="http://schemas.microsoft.com/office/drawing/2014/main" id="{F90A470C-5558-458C-B25B-88CC3ABFD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1" y="126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 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1797" name="Line 101">
                <a:extLst>
                  <a:ext uri="{FF2B5EF4-FFF2-40B4-BE49-F238E27FC236}">
                    <a16:creationId xmlns:a16="http://schemas.microsoft.com/office/drawing/2014/main" id="{37AE9002-BA32-4677-8AC5-B015A7F51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7" y="1273"/>
                <a:ext cx="4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41798" name="Line 102">
              <a:extLst>
                <a:ext uri="{FF2B5EF4-FFF2-40B4-BE49-F238E27FC236}">
                  <a16:creationId xmlns:a16="http://schemas.microsoft.com/office/drawing/2014/main" id="{79A3B93B-5A36-4DD5-8715-608631D0B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2673"/>
              <a:ext cx="1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799" name="Line 103">
              <a:extLst>
                <a:ext uri="{FF2B5EF4-FFF2-40B4-BE49-F238E27FC236}">
                  <a16:creationId xmlns:a16="http://schemas.microsoft.com/office/drawing/2014/main" id="{1B0965ED-B9C1-46BB-9FFB-8A35EE742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220"/>
              <a:ext cx="1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800" name="Line 104">
              <a:extLst>
                <a:ext uri="{FF2B5EF4-FFF2-40B4-BE49-F238E27FC236}">
                  <a16:creationId xmlns:a16="http://schemas.microsoft.com/office/drawing/2014/main" id="{F6B33129-9823-4AFE-8037-E0FBBDE85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1220"/>
              <a:ext cx="0" cy="1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801" name="Line 105">
              <a:extLst>
                <a:ext uri="{FF2B5EF4-FFF2-40B4-BE49-F238E27FC236}">
                  <a16:creationId xmlns:a16="http://schemas.microsoft.com/office/drawing/2014/main" id="{2CF05FB8-240A-4B0C-B6D4-BF6F47DC8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759"/>
              <a:ext cx="1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802" name="Line 106">
              <a:extLst>
                <a:ext uri="{FF2B5EF4-FFF2-40B4-BE49-F238E27FC236}">
                  <a16:creationId xmlns:a16="http://schemas.microsoft.com/office/drawing/2014/main" id="{C87065AC-1400-443C-9F95-3E959144C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2020"/>
              <a:ext cx="1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803" name="Line 107">
              <a:extLst>
                <a:ext uri="{FF2B5EF4-FFF2-40B4-BE49-F238E27FC236}">
                  <a16:creationId xmlns:a16="http://schemas.microsoft.com/office/drawing/2014/main" id="{A5CC0708-2EE4-44A7-9039-A3F773947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2240"/>
              <a:ext cx="1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804" name="Line 108">
              <a:extLst>
                <a:ext uri="{FF2B5EF4-FFF2-40B4-BE49-F238E27FC236}">
                  <a16:creationId xmlns:a16="http://schemas.microsoft.com/office/drawing/2014/main" id="{68D8067E-56FC-4352-A7B7-14B6634C0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2460"/>
              <a:ext cx="1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805" name="Line 109">
              <a:extLst>
                <a:ext uri="{FF2B5EF4-FFF2-40B4-BE49-F238E27FC236}">
                  <a16:creationId xmlns:a16="http://schemas.microsoft.com/office/drawing/2014/main" id="{634FD26B-ECD6-49BE-9CCE-7B012980C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220"/>
              <a:ext cx="0" cy="14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806" name="Line 110">
              <a:extLst>
                <a:ext uri="{FF2B5EF4-FFF2-40B4-BE49-F238E27FC236}">
                  <a16:creationId xmlns:a16="http://schemas.microsoft.com/office/drawing/2014/main" id="{2579AE43-189B-416F-98C2-0FE0A9A9A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220"/>
              <a:ext cx="0" cy="1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1807" name="Line 111">
              <a:extLst>
                <a:ext uri="{FF2B5EF4-FFF2-40B4-BE49-F238E27FC236}">
                  <a16:creationId xmlns:a16="http://schemas.microsoft.com/office/drawing/2014/main" id="{92A8D62D-5C9E-4165-97B8-6E3B0635E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" y="1220"/>
              <a:ext cx="0" cy="145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3415-3B38-46A5-AFC2-5D3304B20EFC}"/>
              </a:ext>
            </a:extLst>
          </p:cNvPr>
          <p:cNvGrpSpPr/>
          <p:nvPr/>
        </p:nvGrpSpPr>
        <p:grpSpPr>
          <a:xfrm>
            <a:off x="10037083" y="1961398"/>
            <a:ext cx="989280" cy="632520"/>
            <a:chOff x="10037083" y="1961398"/>
            <a:chExt cx="98928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EC8BC5C-3665-4521-92EE-7D663E9D997C}"/>
                    </a:ext>
                  </a:extLst>
                </p14:cNvPr>
                <p14:cNvContentPartPr/>
                <p14:nvPr/>
              </p14:nvContentPartPr>
              <p14:xfrm>
                <a:off x="10122403" y="2022238"/>
                <a:ext cx="900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EC8BC5C-3665-4521-92EE-7D663E9D99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13763" y="2013598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097575-1163-45B2-A666-D60B1C0499DF}"/>
                    </a:ext>
                  </a:extLst>
                </p14:cNvPr>
                <p14:cNvContentPartPr/>
                <p14:nvPr/>
              </p14:nvContentPartPr>
              <p14:xfrm>
                <a:off x="10153723" y="1961398"/>
                <a:ext cx="143280" cy="289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097575-1163-45B2-A666-D60B1C0499D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45083" y="1952758"/>
                  <a:ext cx="1609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8FFD0A9-F76C-4FA9-B403-93E11F8804C8}"/>
                    </a:ext>
                  </a:extLst>
                </p14:cNvPr>
                <p14:cNvContentPartPr/>
                <p14:nvPr/>
              </p14:nvContentPartPr>
              <p14:xfrm>
                <a:off x="10155163" y="1986598"/>
                <a:ext cx="150840" cy="28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8FFD0A9-F76C-4FA9-B403-93E11F8804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46163" y="1977598"/>
                  <a:ext cx="168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BDD45-BA3C-49FB-8726-C2AA0F64319F}"/>
                    </a:ext>
                  </a:extLst>
                </p14:cNvPr>
                <p14:cNvContentPartPr/>
                <p14:nvPr/>
              </p14:nvContentPartPr>
              <p14:xfrm>
                <a:off x="10435603" y="1992718"/>
                <a:ext cx="310320" cy="29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BDD45-BA3C-49FB-8726-C2AA0F6431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26603" y="1984078"/>
                  <a:ext cx="327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0246B6-FC53-4CCF-BEFC-853BCAB307D0}"/>
                    </a:ext>
                  </a:extLst>
                </p14:cNvPr>
                <p14:cNvContentPartPr/>
                <p14:nvPr/>
              </p14:nvContentPartPr>
              <p14:xfrm>
                <a:off x="10555843" y="2113318"/>
                <a:ext cx="102240" cy="6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0246B6-FC53-4CCF-BEFC-853BCAB307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46843" y="2104318"/>
                  <a:ext cx="119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987867-8B49-4656-85AB-DE5C9C23037C}"/>
                    </a:ext>
                  </a:extLst>
                </p14:cNvPr>
                <p14:cNvContentPartPr/>
                <p14:nvPr/>
              </p14:nvContentPartPr>
              <p14:xfrm>
                <a:off x="10737643" y="2029078"/>
                <a:ext cx="280080" cy="489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987867-8B49-4656-85AB-DE5C9C2303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29003" y="2020078"/>
                  <a:ext cx="2977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6A517D-6716-45D4-AAF3-7D16D9E41484}"/>
                    </a:ext>
                  </a:extLst>
                </p14:cNvPr>
                <p14:cNvContentPartPr/>
                <p14:nvPr/>
              </p14:nvContentPartPr>
              <p14:xfrm>
                <a:off x="10037083" y="2516158"/>
                <a:ext cx="372960" cy="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6A517D-6716-45D4-AAF3-7D16D9E414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28443" y="2507518"/>
                  <a:ext cx="390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63DDB3-EDE9-4963-8685-7CD5C7732546}"/>
                    </a:ext>
                  </a:extLst>
                </p14:cNvPr>
                <p14:cNvContentPartPr/>
                <p14:nvPr/>
              </p14:nvContentPartPr>
              <p14:xfrm>
                <a:off x="10117003" y="2533798"/>
                <a:ext cx="909360" cy="60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63DDB3-EDE9-4963-8685-7CD5C773254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08003" y="2525158"/>
                  <a:ext cx="927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A6D1A2-C522-4F5B-8DA5-2804F0D02733}"/>
                    </a:ext>
                  </a:extLst>
                </p14:cNvPr>
                <p14:cNvContentPartPr/>
                <p14:nvPr/>
              </p14:nvContentPartPr>
              <p14:xfrm>
                <a:off x="10593283" y="1994158"/>
                <a:ext cx="90720" cy="56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A6D1A2-C522-4F5B-8DA5-2804F0D0273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84283" y="1985158"/>
                  <a:ext cx="10836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EEB067-5446-4CD8-A2C4-27542F089DD4}"/>
                  </a:ext>
                </a:extLst>
              </p14:cNvPr>
              <p14:cNvContentPartPr/>
              <p14:nvPr/>
            </p14:nvContentPartPr>
            <p14:xfrm>
              <a:off x="542160" y="567720"/>
              <a:ext cx="9769320" cy="555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EEB067-5446-4CD8-A2C4-27542F089DD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2800" y="558360"/>
                <a:ext cx="9788040" cy="55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4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AD42D9B3-F2A1-4204-891D-9FABC54ED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b="0"/>
              <a:t>Binary Logic and Gates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68202032-FB50-41FF-8CDA-24BE2EF75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04939"/>
            <a:ext cx="7772400" cy="4899025"/>
          </a:xfrm>
        </p:spPr>
        <p:txBody>
          <a:bodyPr/>
          <a:lstStyle/>
          <a:p>
            <a:pPr marL="228600" indent="-228600"/>
            <a:r>
              <a:rPr lang="en-US" altLang="en-US" sz="2800" b="1" u="sng">
                <a:cs typeface="Times New Roman" panose="02020603050405020304" pitchFamily="18" charset="0"/>
              </a:rPr>
              <a:t>Binary variables</a:t>
            </a:r>
            <a:r>
              <a:rPr lang="en-US" altLang="en-US" sz="2800" b="1">
                <a:cs typeface="Times New Roman" panose="02020603050405020304" pitchFamily="18" charset="0"/>
              </a:rPr>
              <a:t> take on one of two values.</a:t>
            </a:r>
            <a:endParaRPr lang="en-US" altLang="en-US" sz="2800">
              <a:cs typeface="Times New Roman" panose="02020603050405020304" pitchFamily="18" charset="0"/>
            </a:endParaRPr>
          </a:p>
          <a:p>
            <a:pPr marL="228600" indent="-228600"/>
            <a:r>
              <a:rPr lang="en-US" altLang="en-US" sz="2800" b="1" u="sng">
                <a:cs typeface="Times New Roman" panose="02020603050405020304" pitchFamily="18" charset="0"/>
              </a:rPr>
              <a:t>Logical operators</a:t>
            </a:r>
            <a:r>
              <a:rPr lang="en-US" altLang="en-US" sz="2800" b="1">
                <a:cs typeface="Times New Roman" panose="02020603050405020304" pitchFamily="18" charset="0"/>
              </a:rPr>
              <a:t> operate on binary values and binary variables.</a:t>
            </a:r>
          </a:p>
          <a:p>
            <a:pPr marL="228600" indent="-228600"/>
            <a:r>
              <a:rPr lang="en-US" altLang="en-US" sz="2800" b="1">
                <a:cs typeface="Times New Roman" panose="02020603050405020304" pitchFamily="18" charset="0"/>
              </a:rPr>
              <a:t>Basic logical operators are the </a:t>
            </a:r>
            <a:r>
              <a:rPr lang="en-US" altLang="en-US" sz="2800" b="1" u="sng">
                <a:cs typeface="Times New Roman" panose="02020603050405020304" pitchFamily="18" charset="0"/>
              </a:rPr>
              <a:t>logic functions</a:t>
            </a:r>
            <a:r>
              <a:rPr lang="en-US" altLang="en-US" sz="2800" b="1">
                <a:cs typeface="Times New Roman" panose="02020603050405020304" pitchFamily="18" charset="0"/>
              </a:rPr>
              <a:t> AND, OR and NOT.</a:t>
            </a:r>
          </a:p>
          <a:p>
            <a:pPr marL="228600" indent="-228600"/>
            <a:r>
              <a:rPr lang="en-US" altLang="en-US" sz="2800" b="1" u="sng">
                <a:cs typeface="Times New Roman" panose="02020603050405020304" pitchFamily="18" charset="0"/>
              </a:rPr>
              <a:t>Logic gates</a:t>
            </a:r>
            <a:r>
              <a:rPr lang="en-US" altLang="en-US" sz="2800" b="1">
                <a:cs typeface="Times New Roman" panose="02020603050405020304" pitchFamily="18" charset="0"/>
              </a:rPr>
              <a:t> implement logic functions.</a:t>
            </a:r>
            <a:endParaRPr lang="en-US" altLang="en-US" sz="2800">
              <a:cs typeface="Times New Roman" panose="02020603050405020304" pitchFamily="18" charset="0"/>
            </a:endParaRPr>
          </a:p>
          <a:p>
            <a:pPr marL="228600" indent="-228600"/>
            <a:r>
              <a:rPr lang="en-US" altLang="en-US" sz="2800" b="1" u="sng">
                <a:cs typeface="Times New Roman" panose="02020603050405020304" pitchFamily="18" charset="0"/>
              </a:rPr>
              <a:t>Boolean Algebra</a:t>
            </a:r>
            <a:r>
              <a:rPr lang="en-US" altLang="en-US" sz="2800" b="1">
                <a:cs typeface="Times New Roman" panose="02020603050405020304" pitchFamily="18" charset="0"/>
              </a:rPr>
              <a:t>: a useful mathematical system for specifying and transforming logic functions.</a:t>
            </a:r>
            <a:endParaRPr lang="en-US" altLang="en-US" sz="2800">
              <a:cs typeface="Times New Roman" panose="02020603050405020304" pitchFamily="18" charset="0"/>
            </a:endParaRPr>
          </a:p>
          <a:p>
            <a:pPr marL="228600" indent="-228600"/>
            <a:r>
              <a:rPr lang="en-US" altLang="en-US" sz="2800" b="1">
                <a:cs typeface="Times New Roman" panose="02020603050405020304" pitchFamily="18" charset="0"/>
              </a:rPr>
              <a:t>We study Boolean algebra as a foundation for designing and analyzing digital systems!</a:t>
            </a:r>
            <a:endParaRPr lang="en-US" altLang="en-US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20C41A-0DE6-4192-A28A-FB46E916C714}"/>
                  </a:ext>
                </a:extLst>
              </p14:cNvPr>
              <p14:cNvContentPartPr/>
              <p14:nvPr/>
            </p14:nvContentPartPr>
            <p14:xfrm>
              <a:off x="2475720" y="1301400"/>
              <a:ext cx="8228520" cy="251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20C41A-0DE6-4192-A28A-FB46E916C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6360" y="1292040"/>
                <a:ext cx="8247240" cy="252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4340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:a16="http://schemas.microsoft.com/office/drawing/2014/main" id="{B3680751-C282-402C-AC1A-FDC92D9F1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Symbols For XOR and XNOR</a:t>
            </a:r>
          </a:p>
        </p:txBody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id="{3129223C-22B6-4B10-8032-2062CA8AF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617" y="1300956"/>
            <a:ext cx="10363200" cy="5027613"/>
          </a:xfrm>
        </p:spPr>
        <p:txBody>
          <a:bodyPr/>
          <a:lstStyle/>
          <a:p>
            <a:r>
              <a:rPr lang="en-US" altLang="en-US" dirty="0"/>
              <a:t>XOR symbol: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XNOR symbol: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544772" name="Group 4">
            <a:extLst>
              <a:ext uri="{FF2B5EF4-FFF2-40B4-BE49-F238E27FC236}">
                <a16:creationId xmlns:a16="http://schemas.microsoft.com/office/drawing/2014/main" id="{BE92BEE4-A8FD-4261-BEF7-857EFB0BBA8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036763"/>
            <a:ext cx="2184400" cy="914400"/>
            <a:chOff x="960" y="1283"/>
            <a:chExt cx="1376" cy="576"/>
          </a:xfrm>
        </p:grpSpPr>
        <p:grpSp>
          <p:nvGrpSpPr>
            <p:cNvPr id="544773" name="Group 5">
              <a:extLst>
                <a:ext uri="{FF2B5EF4-FFF2-40B4-BE49-F238E27FC236}">
                  <a16:creationId xmlns:a16="http://schemas.microsoft.com/office/drawing/2014/main" id="{62EAE79D-A67D-45C0-AEED-3359521AF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6" y="1283"/>
              <a:ext cx="774" cy="576"/>
              <a:chOff x="3310" y="2739"/>
              <a:chExt cx="774" cy="576"/>
            </a:xfrm>
          </p:grpSpPr>
          <p:sp>
            <p:nvSpPr>
              <p:cNvPr id="544774" name="Freeform 6">
                <a:extLst>
                  <a:ext uri="{FF2B5EF4-FFF2-40B4-BE49-F238E27FC236}">
                    <a16:creationId xmlns:a16="http://schemas.microsoft.com/office/drawing/2014/main" id="{EA60DDF2-58D8-4FD2-A7C2-A04283A27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4775" name="Freeform 7">
                <a:extLst>
                  <a:ext uri="{FF2B5EF4-FFF2-40B4-BE49-F238E27FC236}">
                    <a16:creationId xmlns:a16="http://schemas.microsoft.com/office/drawing/2014/main" id="{47C867A9-959F-46B5-83C6-A428CF85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44776" name="Line 8">
              <a:extLst>
                <a:ext uri="{FF2B5EF4-FFF2-40B4-BE49-F238E27FC236}">
                  <a16:creationId xmlns:a16="http://schemas.microsoft.com/office/drawing/2014/main" id="{55877C6D-1987-4D3D-8F41-D5E257EC5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41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4777" name="Line 9">
              <a:extLst>
                <a:ext uri="{FF2B5EF4-FFF2-40B4-BE49-F238E27FC236}">
                  <a16:creationId xmlns:a16="http://schemas.microsoft.com/office/drawing/2014/main" id="{3896AC47-53B6-4F43-BAC0-68A570F05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736"/>
              <a:ext cx="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4778" name="Line 10">
              <a:extLst>
                <a:ext uri="{FF2B5EF4-FFF2-40B4-BE49-F238E27FC236}">
                  <a16:creationId xmlns:a16="http://schemas.microsoft.com/office/drawing/2014/main" id="{CE35E191-50D3-4AA3-B468-B863C35B7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57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544779" name="Group 11">
            <a:extLst>
              <a:ext uri="{FF2B5EF4-FFF2-40B4-BE49-F238E27FC236}">
                <a16:creationId xmlns:a16="http://schemas.microsoft.com/office/drawing/2014/main" id="{83A52D43-49AD-49AB-BCD8-46DD9BAECEF7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3814763"/>
            <a:ext cx="2374900" cy="914400"/>
            <a:chOff x="976" y="2403"/>
            <a:chExt cx="1496" cy="576"/>
          </a:xfrm>
        </p:grpSpPr>
        <p:grpSp>
          <p:nvGrpSpPr>
            <p:cNvPr id="544780" name="Group 12">
              <a:extLst>
                <a:ext uri="{FF2B5EF4-FFF2-40B4-BE49-F238E27FC236}">
                  <a16:creationId xmlns:a16="http://schemas.microsoft.com/office/drawing/2014/main" id="{89349E17-6F96-4F5F-B746-336A759A1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2403"/>
              <a:ext cx="774" cy="576"/>
              <a:chOff x="3310" y="2739"/>
              <a:chExt cx="774" cy="576"/>
            </a:xfrm>
          </p:grpSpPr>
          <p:sp>
            <p:nvSpPr>
              <p:cNvPr id="544781" name="Freeform 13">
                <a:extLst>
                  <a:ext uri="{FF2B5EF4-FFF2-40B4-BE49-F238E27FC236}">
                    <a16:creationId xmlns:a16="http://schemas.microsoft.com/office/drawing/2014/main" id="{B3320D69-A561-4430-ACCE-88FBAEB23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>
                  <a:gd name="T0" fmla="*/ 0 w 708"/>
                  <a:gd name="T1" fmla="*/ 0 h 572"/>
                  <a:gd name="T2" fmla="*/ 17 w 708"/>
                  <a:gd name="T3" fmla="*/ 40 h 572"/>
                  <a:gd name="T4" fmla="*/ 39 w 708"/>
                  <a:gd name="T5" fmla="*/ 95 h 572"/>
                  <a:gd name="T6" fmla="*/ 54 w 708"/>
                  <a:gd name="T7" fmla="*/ 157 h 572"/>
                  <a:gd name="T8" fmla="*/ 66 w 708"/>
                  <a:gd name="T9" fmla="*/ 227 h 572"/>
                  <a:gd name="T10" fmla="*/ 74 w 708"/>
                  <a:gd name="T11" fmla="*/ 284 h 572"/>
                  <a:gd name="T12" fmla="*/ 69 w 708"/>
                  <a:gd name="T13" fmla="*/ 338 h 572"/>
                  <a:gd name="T14" fmla="*/ 58 w 708"/>
                  <a:gd name="T15" fmla="*/ 399 h 572"/>
                  <a:gd name="T16" fmla="*/ 45 w 708"/>
                  <a:gd name="T17" fmla="*/ 458 h 572"/>
                  <a:gd name="T18" fmla="*/ 28 w 708"/>
                  <a:gd name="T19" fmla="*/ 512 h 572"/>
                  <a:gd name="T20" fmla="*/ 0 w 708"/>
                  <a:gd name="T21" fmla="*/ 572 h 572"/>
                  <a:gd name="T22" fmla="*/ 208 w 708"/>
                  <a:gd name="T23" fmla="*/ 572 h 572"/>
                  <a:gd name="T24" fmla="*/ 297 w 708"/>
                  <a:gd name="T25" fmla="*/ 570 h 572"/>
                  <a:gd name="T26" fmla="*/ 342 w 708"/>
                  <a:gd name="T27" fmla="*/ 567 h 572"/>
                  <a:gd name="T28" fmla="*/ 375 w 708"/>
                  <a:gd name="T29" fmla="*/ 559 h 572"/>
                  <a:gd name="T30" fmla="*/ 409 w 708"/>
                  <a:gd name="T31" fmla="*/ 549 h 572"/>
                  <a:gd name="T32" fmla="*/ 445 w 708"/>
                  <a:gd name="T33" fmla="*/ 533 h 572"/>
                  <a:gd name="T34" fmla="*/ 486 w 708"/>
                  <a:gd name="T35" fmla="*/ 515 h 572"/>
                  <a:gd name="T36" fmla="*/ 526 w 708"/>
                  <a:gd name="T37" fmla="*/ 490 h 572"/>
                  <a:gd name="T38" fmla="*/ 552 w 708"/>
                  <a:gd name="T39" fmla="*/ 470 h 572"/>
                  <a:gd name="T40" fmla="*/ 577 w 708"/>
                  <a:gd name="T41" fmla="*/ 447 h 572"/>
                  <a:gd name="T42" fmla="*/ 604 w 708"/>
                  <a:gd name="T43" fmla="*/ 420 h 572"/>
                  <a:gd name="T44" fmla="*/ 628 w 708"/>
                  <a:gd name="T45" fmla="*/ 398 h 572"/>
                  <a:gd name="T46" fmla="*/ 651 w 708"/>
                  <a:gd name="T47" fmla="*/ 370 h 572"/>
                  <a:gd name="T48" fmla="*/ 680 w 708"/>
                  <a:gd name="T49" fmla="*/ 333 h 572"/>
                  <a:gd name="T50" fmla="*/ 708 w 708"/>
                  <a:gd name="T51" fmla="*/ 286 h 572"/>
                  <a:gd name="T52" fmla="*/ 682 w 708"/>
                  <a:gd name="T53" fmla="*/ 245 h 572"/>
                  <a:gd name="T54" fmla="*/ 658 w 708"/>
                  <a:gd name="T55" fmla="*/ 210 h 572"/>
                  <a:gd name="T56" fmla="*/ 638 w 708"/>
                  <a:gd name="T57" fmla="*/ 185 h 572"/>
                  <a:gd name="T58" fmla="*/ 616 w 708"/>
                  <a:gd name="T59" fmla="*/ 161 h 572"/>
                  <a:gd name="T60" fmla="*/ 592 w 708"/>
                  <a:gd name="T61" fmla="*/ 138 h 572"/>
                  <a:gd name="T62" fmla="*/ 572 w 708"/>
                  <a:gd name="T63" fmla="*/ 120 h 572"/>
                  <a:gd name="T64" fmla="*/ 552 w 708"/>
                  <a:gd name="T65" fmla="*/ 103 h 572"/>
                  <a:gd name="T66" fmla="*/ 528 w 708"/>
                  <a:gd name="T67" fmla="*/ 85 h 572"/>
                  <a:gd name="T68" fmla="*/ 506 w 708"/>
                  <a:gd name="T69" fmla="*/ 72 h 572"/>
                  <a:gd name="T70" fmla="*/ 480 w 708"/>
                  <a:gd name="T71" fmla="*/ 58 h 572"/>
                  <a:gd name="T72" fmla="*/ 451 w 708"/>
                  <a:gd name="T73" fmla="*/ 43 h 572"/>
                  <a:gd name="T74" fmla="*/ 415 w 708"/>
                  <a:gd name="T75" fmla="*/ 29 h 572"/>
                  <a:gd name="T76" fmla="*/ 385 w 708"/>
                  <a:gd name="T77" fmla="*/ 20 h 572"/>
                  <a:gd name="T78" fmla="*/ 350 w 708"/>
                  <a:gd name="T79" fmla="*/ 11 h 572"/>
                  <a:gd name="T80" fmla="*/ 313 w 708"/>
                  <a:gd name="T81" fmla="*/ 5 h 572"/>
                  <a:gd name="T82" fmla="*/ 278 w 708"/>
                  <a:gd name="T83" fmla="*/ 1 h 572"/>
                  <a:gd name="T84" fmla="*/ 253 w 708"/>
                  <a:gd name="T85" fmla="*/ 1 h 572"/>
                  <a:gd name="T86" fmla="*/ 227 w 708"/>
                  <a:gd name="T87" fmla="*/ 0 h 572"/>
                  <a:gd name="T88" fmla="*/ 0 w 708"/>
                  <a:gd name="T89" fmla="*/ 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44782" name="Freeform 14">
                <a:extLst>
                  <a:ext uri="{FF2B5EF4-FFF2-40B4-BE49-F238E27FC236}">
                    <a16:creationId xmlns:a16="http://schemas.microsoft.com/office/drawing/2014/main" id="{DB802B2C-5D08-44E7-B535-88248CEEF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44783" name="Line 15">
              <a:extLst>
                <a:ext uri="{FF2B5EF4-FFF2-40B4-BE49-F238E27FC236}">
                  <a16:creationId xmlns:a16="http://schemas.microsoft.com/office/drawing/2014/main" id="{4A8F1A57-C526-4712-AF44-232FB9F07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6" y="253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4784" name="Line 16">
              <a:extLst>
                <a:ext uri="{FF2B5EF4-FFF2-40B4-BE49-F238E27FC236}">
                  <a16:creationId xmlns:a16="http://schemas.microsoft.com/office/drawing/2014/main" id="{8178315F-8D16-472C-AEEA-04C3467CB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6" y="2856"/>
              <a:ext cx="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4785" name="Line 17">
              <a:extLst>
                <a:ext uri="{FF2B5EF4-FFF2-40B4-BE49-F238E27FC236}">
                  <a16:creationId xmlns:a16="http://schemas.microsoft.com/office/drawing/2014/main" id="{FD0F7AFC-3879-4F28-9F03-5447725A8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269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4786" name="Oval 18">
              <a:extLst>
                <a:ext uri="{FF2B5EF4-FFF2-40B4-BE49-F238E27FC236}">
                  <a16:creationId xmlns:a16="http://schemas.microsoft.com/office/drawing/2014/main" id="{949BDB48-E94E-457D-B781-70C9A87D8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2624"/>
              <a:ext cx="128" cy="1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39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041B8270-0C7C-48EE-948E-B24BEB373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1020763"/>
          </a:xfrm>
        </p:spPr>
        <p:txBody>
          <a:bodyPr/>
          <a:lstStyle/>
          <a:p>
            <a:r>
              <a:rPr lang="en-US" altLang="en-US" b="0"/>
              <a:t>Binary Variables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0084E7F3-3BCF-448F-B7C5-CA82CE4CB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Recall that the two binary values have different names: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True/False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On/Off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Yes/No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1/0</a:t>
            </a: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We use 1 and 0 to denote the two values.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D20802-57BD-416E-B989-EE70D9874FBE}"/>
                  </a:ext>
                </a:extLst>
              </p14:cNvPr>
              <p14:cNvContentPartPr/>
              <p14:nvPr/>
            </p14:nvContentPartPr>
            <p14:xfrm>
              <a:off x="3970800" y="2219400"/>
              <a:ext cx="1456560" cy="253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D20802-57BD-416E-B989-EE70D9874F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1440" y="2210040"/>
                <a:ext cx="1475280" cy="25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5522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97AEB272-0B43-4F9D-8E33-641D77F72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1020763"/>
          </a:xfrm>
        </p:spPr>
        <p:txBody>
          <a:bodyPr/>
          <a:lstStyle/>
          <a:p>
            <a:r>
              <a:rPr lang="en-US" altLang="en-US" b="0"/>
              <a:t>Logical Operations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328DE229-BB51-4B9A-9DFC-B3BC18E09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1"/>
            <a:ext cx="7772400" cy="5027613"/>
          </a:xfrm>
        </p:spPr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The three basic logical operations are:</a:t>
            </a:r>
            <a:endParaRPr lang="en-US" altLang="en-US">
              <a:cs typeface="Times New Roman" panose="02020603050405020304" pitchFamily="18" charset="0"/>
            </a:endParaRPr>
          </a:p>
          <a:p>
            <a:pPr lvl="1"/>
            <a:r>
              <a:rPr lang="en-US" altLang="en-US" b="1">
                <a:cs typeface="Times New Roman" panose="02020603050405020304" pitchFamily="18" charset="0"/>
              </a:rPr>
              <a:t>AND </a:t>
            </a:r>
            <a:endParaRPr lang="en-US" altLang="en-US">
              <a:cs typeface="Times New Roman" panose="02020603050405020304" pitchFamily="18" charset="0"/>
            </a:endParaRPr>
          </a:p>
          <a:p>
            <a:pPr lvl="1"/>
            <a:r>
              <a:rPr lang="en-US" altLang="en-US" b="1">
                <a:cs typeface="Times New Roman" panose="02020603050405020304" pitchFamily="18" charset="0"/>
              </a:rPr>
              <a:t>OR</a:t>
            </a:r>
            <a:endParaRPr lang="en-US" altLang="en-US">
              <a:cs typeface="Times New Roman" panose="02020603050405020304" pitchFamily="18" charset="0"/>
            </a:endParaRPr>
          </a:p>
          <a:p>
            <a:pPr lvl="1"/>
            <a:r>
              <a:rPr lang="en-US" altLang="en-US" b="1">
                <a:cs typeface="Times New Roman" panose="02020603050405020304" pitchFamily="18" charset="0"/>
              </a:rPr>
              <a:t>NOT</a:t>
            </a:r>
          </a:p>
          <a:p>
            <a:r>
              <a:rPr lang="en-US" altLang="en-US" b="1">
                <a:cs typeface="Times New Roman" panose="02020603050405020304" pitchFamily="18" charset="0"/>
              </a:rPr>
              <a:t>AND is denoted by a dot (·). </a:t>
            </a:r>
            <a:endParaRPr lang="en-US" altLang="en-US">
              <a:cs typeface="Times New Roman" panose="02020603050405020304" pitchFamily="18" charset="0"/>
            </a:endParaRPr>
          </a:p>
          <a:p>
            <a:r>
              <a:rPr lang="en-US" altLang="en-US" b="1">
                <a:cs typeface="Times New Roman" panose="02020603050405020304" pitchFamily="18" charset="0"/>
              </a:rPr>
              <a:t>OR is denoted by a plus (+).</a:t>
            </a:r>
          </a:p>
          <a:p>
            <a:r>
              <a:rPr lang="en-US" altLang="en-US" b="1">
                <a:cs typeface="Times New Roman" panose="02020603050405020304" pitchFamily="18" charset="0"/>
              </a:rPr>
              <a:t>NOT is denoted by an overbar ( ¯ ), a single quote mark (') after, or (~) before the variable.</a:t>
            </a:r>
            <a:endParaRPr lang="en-US" altLang="en-US">
              <a:cs typeface="Times New Roman" panose="02020603050405020304" pitchFamily="18" charset="0"/>
            </a:endParaRPr>
          </a:p>
          <a:p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8A8238-81AA-410C-8FE1-39D81ABC8FDC}"/>
                  </a:ext>
                </a:extLst>
              </p14:cNvPr>
              <p14:cNvContentPartPr/>
              <p14:nvPr/>
            </p14:nvContentPartPr>
            <p14:xfrm>
              <a:off x="7692840" y="2318400"/>
              <a:ext cx="4014000" cy="314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8A8238-81AA-410C-8FE1-39D81ABC8F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3480" y="2309040"/>
                <a:ext cx="4032720" cy="31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0414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EEED0F0F-3FD7-46D0-9904-835C1D89E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1388" y="1336676"/>
            <a:ext cx="7772400" cy="2208213"/>
          </a:xfrm>
        </p:spPr>
        <p:txBody>
          <a:bodyPr/>
          <a:lstStyle/>
          <a:p>
            <a:pPr marL="0" indent="0"/>
            <a:r>
              <a:rPr lang="en-US" altLang="en-US" b="1" dirty="0">
                <a:cs typeface="Times New Roman" panose="02020603050405020304" pitchFamily="18" charset="0"/>
              </a:rPr>
              <a:t> Examples: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454025" lvl="1" indent="0"/>
            <a:r>
              <a:rPr lang="en-US" altLang="en-US" b="1" dirty="0">
                <a:cs typeface="Times New Roman" panose="02020603050405020304" pitchFamily="18" charset="0"/>
              </a:rPr>
              <a:t>                 is read “Y is equal to A AND B.”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454025" lvl="1" indent="0"/>
            <a:r>
              <a:rPr lang="en-US" altLang="en-US" b="1" dirty="0">
                <a:cs typeface="Times New Roman" panose="02020603050405020304" pitchFamily="18" charset="0"/>
              </a:rPr>
              <a:t>                 is read “z is equal to x OR y.”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454025" lvl="1" indent="0"/>
            <a:r>
              <a:rPr lang="en-US" altLang="en-US" b="1" dirty="0">
                <a:cs typeface="Times New Roman" panose="02020603050405020304" pitchFamily="18" charset="0"/>
              </a:rPr>
              <a:t>              is read “X is equal to NOT A.” 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A9881D9C-3E09-4B83-B13A-A35B11B3D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Notation Examples</a:t>
            </a:r>
          </a:p>
        </p:txBody>
      </p:sp>
      <p:sp>
        <p:nvSpPr>
          <p:cNvPr id="348164" name="Rectangle 4">
            <a:extLst>
              <a:ext uri="{FF2B5EF4-FFF2-40B4-BE49-F238E27FC236}">
                <a16:creationId xmlns:a16="http://schemas.microsoft.com/office/drawing/2014/main" id="{F502C928-82F3-447B-AFF3-9D074B6B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3521076"/>
            <a:ext cx="8120062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40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80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3375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Note: The statement: </a:t>
            </a:r>
          </a:p>
          <a:p>
            <a:pPr marL="454025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+ 1 = 2 (read “one </a:t>
            </a: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plus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one equals two”)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is not the same as</a:t>
            </a:r>
          </a:p>
          <a:p>
            <a:pPr marL="454025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+ 1 = 1 (read “1 </a:t>
            </a: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 equals 1”).</a:t>
            </a:r>
          </a:p>
        </p:txBody>
      </p:sp>
      <p:sp>
        <p:nvSpPr>
          <p:cNvPr id="348165" name="Rectangle 5">
            <a:extLst>
              <a:ext uri="{FF2B5EF4-FFF2-40B4-BE49-F238E27FC236}">
                <a16:creationId xmlns:a16="http://schemas.microsoft.com/office/drawing/2014/main" id="{C0D4DB91-3C64-48EE-94C8-BEFF1ECA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1" y="1922464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166" name="Rectangle 6">
            <a:extLst>
              <a:ext uri="{FF2B5EF4-FFF2-40B4-BE49-F238E27FC236}">
                <a16:creationId xmlns:a16="http://schemas.microsoft.com/office/drawing/2014/main" id="{0954E636-A25C-4A27-9DF9-9877287C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1962151"/>
            <a:ext cx="238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167" name="Rectangle 7">
            <a:extLst>
              <a:ext uri="{FF2B5EF4-FFF2-40B4-BE49-F238E27FC236}">
                <a16:creationId xmlns:a16="http://schemas.microsoft.com/office/drawing/2014/main" id="{23DA3889-5C41-4ECD-BE2B-3BE2DBD7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4" y="196215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168" name="Rectangle 8">
            <a:extLst>
              <a:ext uri="{FF2B5EF4-FFF2-40B4-BE49-F238E27FC236}">
                <a16:creationId xmlns:a16="http://schemas.microsoft.com/office/drawing/2014/main" id="{EF53E312-4B53-47FD-A2FA-D14CDB8CC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9" y="196215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169" name="Rectangle 9">
            <a:extLst>
              <a:ext uri="{FF2B5EF4-FFF2-40B4-BE49-F238E27FC236}">
                <a16:creationId xmlns:a16="http://schemas.microsoft.com/office/drawing/2014/main" id="{0618CA00-66A8-4CC5-9D06-1B9D9FDA2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19462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×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48170" name="Group 10">
            <a:extLst>
              <a:ext uri="{FF2B5EF4-FFF2-40B4-BE49-F238E27FC236}">
                <a16:creationId xmlns:a16="http://schemas.microsoft.com/office/drawing/2014/main" id="{12C214DA-DA41-4675-B8C2-C8B5922674D4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2419350"/>
            <a:ext cx="1236662" cy="984250"/>
            <a:chOff x="957" y="1524"/>
            <a:chExt cx="779" cy="620"/>
          </a:xfrm>
        </p:grpSpPr>
        <p:sp>
          <p:nvSpPr>
            <p:cNvPr id="348171" name="Rectangle 11">
              <a:extLst>
                <a:ext uri="{FF2B5EF4-FFF2-40B4-BE49-F238E27FC236}">
                  <a16:creationId xmlns:a16="http://schemas.microsoft.com/office/drawing/2014/main" id="{7B248621-B849-4DE8-A9B4-C1F61BD8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54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8172" name="Rectangle 12">
              <a:extLst>
                <a:ext uri="{FF2B5EF4-FFF2-40B4-BE49-F238E27FC236}">
                  <a16:creationId xmlns:a16="http://schemas.microsoft.com/office/drawing/2014/main" id="{A2EE8130-8AF9-484B-B543-9A9E6A4CC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54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8173" name="Rectangle 13">
              <a:extLst>
                <a:ext uri="{FF2B5EF4-FFF2-40B4-BE49-F238E27FC236}">
                  <a16:creationId xmlns:a16="http://schemas.microsoft.com/office/drawing/2014/main" id="{EC455D86-A652-4E1C-A1AA-1A3DA65E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1549"/>
              <a:ext cx="1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8174" name="Rectangle 14">
              <a:extLst>
                <a:ext uri="{FF2B5EF4-FFF2-40B4-BE49-F238E27FC236}">
                  <a16:creationId xmlns:a16="http://schemas.microsoft.com/office/drawing/2014/main" id="{16311E1B-1262-4209-A951-943214C8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1553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+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8175" name="Rectangle 15">
              <a:extLst>
                <a:ext uri="{FF2B5EF4-FFF2-40B4-BE49-F238E27FC236}">
                  <a16:creationId xmlns:a16="http://schemas.microsoft.com/office/drawing/2014/main" id="{2FAE4818-D50E-40B0-96F0-BAF050155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1524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48176" name="Group 16">
              <a:extLst>
                <a:ext uri="{FF2B5EF4-FFF2-40B4-BE49-F238E27FC236}">
                  <a16:creationId xmlns:a16="http://schemas.microsoft.com/office/drawing/2014/main" id="{E6953A15-295B-46FE-AC67-E454E1280B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5" y="1875"/>
              <a:ext cx="162" cy="269"/>
              <a:chOff x="1375" y="1875"/>
              <a:chExt cx="162" cy="269"/>
            </a:xfrm>
          </p:grpSpPr>
          <p:sp>
            <p:nvSpPr>
              <p:cNvPr id="348177" name="Line 17">
                <a:extLst>
                  <a:ext uri="{FF2B5EF4-FFF2-40B4-BE49-F238E27FC236}">
                    <a16:creationId xmlns:a16="http://schemas.microsoft.com/office/drawing/2014/main" id="{2A4ED12F-0B83-44C0-8A82-5D36E5CDB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884"/>
                <a:ext cx="1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48178" name="Rectangle 18">
                <a:extLst>
                  <a:ext uri="{FF2B5EF4-FFF2-40B4-BE49-F238E27FC236}">
                    <a16:creationId xmlns:a16="http://schemas.microsoft.com/office/drawing/2014/main" id="{6CA5699E-9543-43AC-AE7E-4A419D95E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875"/>
                <a:ext cx="1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A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48179" name="Rectangle 19">
              <a:extLst>
                <a:ext uri="{FF2B5EF4-FFF2-40B4-BE49-F238E27FC236}">
                  <a16:creationId xmlns:a16="http://schemas.microsoft.com/office/drawing/2014/main" id="{9C55F944-2A35-4856-B99B-7737DDE1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1875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48180" name="Rectangle 20">
              <a:extLst>
                <a:ext uri="{FF2B5EF4-FFF2-40B4-BE49-F238E27FC236}">
                  <a16:creationId xmlns:a16="http://schemas.microsoft.com/office/drawing/2014/main" id="{B3F6C255-27AD-4B31-88D3-186F99C1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1850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8E5CF3-4CB1-494F-BB70-1458C3EEF4EC}"/>
                  </a:ext>
                </a:extLst>
              </p14:cNvPr>
              <p14:cNvContentPartPr/>
              <p14:nvPr/>
            </p14:nvContentPartPr>
            <p14:xfrm>
              <a:off x="1761120" y="2408400"/>
              <a:ext cx="7412760" cy="344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8E5CF3-4CB1-494F-BB70-1458C3EEF4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760" y="2399040"/>
                <a:ext cx="7431480" cy="34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6560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8385EAB1-F56C-4A7B-B589-84FA47BB5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838200"/>
          </a:xfrm>
        </p:spPr>
        <p:txBody>
          <a:bodyPr/>
          <a:lstStyle/>
          <a:p>
            <a:r>
              <a:rPr lang="en-US" altLang="en-US" b="0"/>
              <a:t>Operator Definitions</a:t>
            </a:r>
          </a:p>
        </p:txBody>
      </p:sp>
      <p:graphicFrame>
        <p:nvGraphicFramePr>
          <p:cNvPr id="350211" name="Object 3">
            <a:extLst>
              <a:ext uri="{FF2B5EF4-FFF2-40B4-BE49-F238E27FC236}">
                <a16:creationId xmlns:a16="http://schemas.microsoft.com/office/drawing/2014/main" id="{75102CF8-E576-4FA1-A264-BA5F83E8B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6" y="2889251"/>
          <a:ext cx="175577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307240" imgH="3048120" progId="Word.Document.8">
                  <p:embed/>
                </p:oleObj>
              </mc:Choice>
              <mc:Fallback>
                <p:oleObj name="Document" r:id="rId3" imgW="2307240" imgH="3048120" progId="Word.Document.8">
                  <p:embed/>
                  <p:pic>
                    <p:nvPicPr>
                      <p:cNvPr id="350211" name="Object 3">
                        <a:extLst>
                          <a:ext uri="{FF2B5EF4-FFF2-40B4-BE49-F238E27FC236}">
                            <a16:creationId xmlns:a16="http://schemas.microsoft.com/office/drawing/2014/main" id="{75102CF8-E576-4FA1-A264-BA5F83E8B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6" y="2889251"/>
                        <a:ext cx="1755775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2" name="Rectangle 4">
            <a:extLst>
              <a:ext uri="{FF2B5EF4-FFF2-40B4-BE49-F238E27FC236}">
                <a16:creationId xmlns:a16="http://schemas.microsoft.com/office/drawing/2014/main" id="{7F4F62F5-47D9-4E29-8638-A9E3B778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1447800"/>
            <a:ext cx="6400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Operations are defined on the values "0" and "1" for each operator:</a:t>
            </a:r>
          </a:p>
        </p:txBody>
      </p:sp>
      <p:grpSp>
        <p:nvGrpSpPr>
          <p:cNvPr id="350213" name="Group 5">
            <a:extLst>
              <a:ext uri="{FF2B5EF4-FFF2-40B4-BE49-F238E27FC236}">
                <a16:creationId xmlns:a16="http://schemas.microsoft.com/office/drawing/2014/main" id="{DDF67060-F0D8-4626-9F4C-13D6AF47D60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743200"/>
            <a:ext cx="2971800" cy="2743200"/>
            <a:chOff x="0" y="0"/>
            <a:chExt cx="1288" cy="2941"/>
          </a:xfrm>
        </p:grpSpPr>
        <p:sp>
          <p:nvSpPr>
            <p:cNvPr id="350214" name="Rectangle 6">
              <a:extLst>
                <a:ext uri="{FF2B5EF4-FFF2-40B4-BE49-F238E27FC236}">
                  <a16:creationId xmlns:a16="http://schemas.microsoft.com/office/drawing/2014/main" id="{268336D4-63F1-4EBF-BA07-3958FD296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756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AND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215" name="Rectangle 7">
              <a:extLst>
                <a:ext uri="{FF2B5EF4-FFF2-40B4-BE49-F238E27FC236}">
                  <a16:creationId xmlns:a16="http://schemas.microsoft.com/office/drawing/2014/main" id="{366C3EDB-722F-46B7-9FAF-F6F18413D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0"/>
              <a:ext cx="36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216" name="Rectangle 8">
              <a:extLst>
                <a:ext uri="{FF2B5EF4-FFF2-40B4-BE49-F238E27FC236}">
                  <a16:creationId xmlns:a16="http://schemas.microsoft.com/office/drawing/2014/main" id="{451DED3D-3E73-4B49-87AE-89D600F1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557"/>
              <a:ext cx="120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 </a:t>
              </a: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0 = 0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50217" name="Rectangle 9">
              <a:extLst>
                <a:ext uri="{FF2B5EF4-FFF2-40B4-BE49-F238E27FC236}">
                  <a16:creationId xmlns:a16="http://schemas.microsoft.com/office/drawing/2014/main" id="{4C2BCEF6-8CE7-4092-88F7-5E783FF42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153"/>
              <a:ext cx="120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 </a:t>
              </a: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1 = 0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50218" name="Rectangle 10">
              <a:extLst>
                <a:ext uri="{FF2B5EF4-FFF2-40B4-BE49-F238E27FC236}">
                  <a16:creationId xmlns:a16="http://schemas.microsoft.com/office/drawing/2014/main" id="{41B750CF-4F72-4D15-B728-450E9085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749"/>
              <a:ext cx="120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 </a:t>
              </a: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0 = 0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350219" name="Group 11">
              <a:extLst>
                <a:ext uri="{FF2B5EF4-FFF2-40B4-BE49-F238E27FC236}">
                  <a16:creationId xmlns:a16="http://schemas.microsoft.com/office/drawing/2014/main" id="{44DFB1AB-2E39-40B7-8FF2-4C2F56FFD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45"/>
              <a:ext cx="1288" cy="596"/>
              <a:chOff x="0" y="2345"/>
              <a:chExt cx="1288" cy="596"/>
            </a:xfrm>
          </p:grpSpPr>
          <p:sp>
            <p:nvSpPr>
              <p:cNvPr id="350220" name="Rectangle 12">
                <a:extLst>
                  <a:ext uri="{FF2B5EF4-FFF2-40B4-BE49-F238E27FC236}">
                    <a16:creationId xmlns:a16="http://schemas.microsoft.com/office/drawing/2014/main" id="{81225C4F-8E80-41F4-BBAD-059565331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345"/>
                <a:ext cx="120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 </a:t>
                </a:r>
                <a:r>
                  <a:rPr kumimoji="0" lang="en-US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·</a:t>
                </a:r>
                <a:r>
                  <a:rPr kumimoji="0" lang="en-US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1 = 1</a:t>
                </a:r>
                <a:endPara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50221" name="Rectangle 13">
                <a:extLst>
                  <a:ext uri="{FF2B5EF4-FFF2-40B4-BE49-F238E27FC236}">
                    <a16:creationId xmlns:a16="http://schemas.microsoft.com/office/drawing/2014/main" id="{B731C590-6CA7-4943-AF78-001C804B3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1288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50222" name="Group 14">
            <a:extLst>
              <a:ext uri="{FF2B5EF4-FFF2-40B4-BE49-F238E27FC236}">
                <a16:creationId xmlns:a16="http://schemas.microsoft.com/office/drawing/2014/main" id="{FB31996B-09AE-4A51-8CB5-791E47F7D9E7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2713038"/>
            <a:ext cx="1949450" cy="2743200"/>
            <a:chOff x="2304" y="1728"/>
            <a:chExt cx="1228" cy="1728"/>
          </a:xfrm>
        </p:grpSpPr>
        <p:sp>
          <p:nvSpPr>
            <p:cNvPr id="350223" name="Rectangle 15">
              <a:extLst>
                <a:ext uri="{FF2B5EF4-FFF2-40B4-BE49-F238E27FC236}">
                  <a16:creationId xmlns:a16="http://schemas.microsoft.com/office/drawing/2014/main" id="{976FF655-C48F-4BCB-BE39-5FE9304FB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728"/>
              <a:ext cx="5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</a:t>
              </a:r>
              <a:endPara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50224" name="Group 16">
              <a:extLst>
                <a:ext uri="{FF2B5EF4-FFF2-40B4-BE49-F238E27FC236}">
                  <a16:creationId xmlns:a16="http://schemas.microsoft.com/office/drawing/2014/main" id="{CA92B173-967F-4627-85EE-5E476B995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074"/>
              <a:ext cx="1228" cy="1382"/>
              <a:chOff x="2304" y="2074"/>
              <a:chExt cx="1228" cy="1382"/>
            </a:xfrm>
          </p:grpSpPr>
          <p:sp>
            <p:nvSpPr>
              <p:cNvPr id="350225" name="Rectangle 17">
                <a:extLst>
                  <a:ext uri="{FF2B5EF4-FFF2-40B4-BE49-F238E27FC236}">
                    <a16:creationId xmlns:a16="http://schemas.microsoft.com/office/drawing/2014/main" id="{715E9482-08F9-4FAD-9C16-DFB50640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074"/>
                <a:ext cx="114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0 + 0 = 0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0226" name="Rectangle 18">
                <a:extLst>
                  <a:ext uri="{FF2B5EF4-FFF2-40B4-BE49-F238E27FC236}">
                    <a16:creationId xmlns:a16="http://schemas.microsoft.com/office/drawing/2014/main" id="{9E8F7FE0-B191-4963-A09E-5C6CC36FB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419"/>
                <a:ext cx="1142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0 + 1 = 1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0227" name="Rectangle 19">
                <a:extLst>
                  <a:ext uri="{FF2B5EF4-FFF2-40B4-BE49-F238E27FC236}">
                    <a16:creationId xmlns:a16="http://schemas.microsoft.com/office/drawing/2014/main" id="{B782599E-BAD6-4033-964C-49D5ABF78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765"/>
                <a:ext cx="114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 + 0 = 1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grpSp>
            <p:nvGrpSpPr>
              <p:cNvPr id="350228" name="Group 20">
                <a:extLst>
                  <a:ext uri="{FF2B5EF4-FFF2-40B4-BE49-F238E27FC236}">
                    <a16:creationId xmlns:a16="http://schemas.microsoft.com/office/drawing/2014/main" id="{264285CA-9C7E-4692-9AF8-793CF4B616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110"/>
                <a:ext cx="1228" cy="346"/>
                <a:chOff x="0" y="2072"/>
                <a:chExt cx="1228" cy="518"/>
              </a:xfrm>
            </p:grpSpPr>
            <p:sp>
              <p:nvSpPr>
                <p:cNvPr id="350229" name="Rectangle 21">
                  <a:extLst>
                    <a:ext uri="{FF2B5EF4-FFF2-40B4-BE49-F238E27FC236}">
                      <a16:creationId xmlns:a16="http://schemas.microsoft.com/office/drawing/2014/main" id="{83671275-BFE4-4188-ADF8-41589B7E1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072"/>
                  <a:ext cx="1142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3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1 + 1 = 1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0230" name="Rectangle 22">
                  <a:extLst>
                    <a:ext uri="{FF2B5EF4-FFF2-40B4-BE49-F238E27FC236}">
                      <a16:creationId xmlns:a16="http://schemas.microsoft.com/office/drawing/2014/main" id="{844B3C24-2057-4CCA-AE56-0AD598357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12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A0A0A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anose="05000000000000000000" pitchFamily="2" charset="2"/>
                    <a:buChar char="§"/>
                    <a:tabLst/>
                    <a:defRPr/>
                  </a:pPr>
                  <a:endParaRPr kumimoji="0" lang="en-I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50231" name="Group 23">
            <a:extLst>
              <a:ext uri="{FF2B5EF4-FFF2-40B4-BE49-F238E27FC236}">
                <a16:creationId xmlns:a16="http://schemas.microsoft.com/office/drawing/2014/main" id="{5C138D13-159E-455E-8579-DC1F7861F4BD}"/>
              </a:ext>
            </a:extLst>
          </p:cNvPr>
          <p:cNvGrpSpPr>
            <a:grpSpLocks/>
          </p:cNvGrpSpPr>
          <p:nvPr/>
        </p:nvGrpSpPr>
        <p:grpSpPr bwMode="auto">
          <a:xfrm>
            <a:off x="7454901" y="2713039"/>
            <a:ext cx="1019175" cy="1690688"/>
            <a:chOff x="3736" y="1709"/>
            <a:chExt cx="642" cy="1065"/>
          </a:xfrm>
        </p:grpSpPr>
        <p:sp>
          <p:nvSpPr>
            <p:cNvPr id="350232" name="Text Box 24">
              <a:extLst>
                <a:ext uri="{FF2B5EF4-FFF2-40B4-BE49-F238E27FC236}">
                  <a16:creationId xmlns:a16="http://schemas.microsoft.com/office/drawing/2014/main" id="{137679AC-6754-4D47-8410-FFB94F74D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1709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NOT</a:t>
              </a:r>
            </a:p>
          </p:txBody>
        </p:sp>
        <p:sp>
          <p:nvSpPr>
            <p:cNvPr id="350233" name="Rectangle 25">
              <a:extLst>
                <a:ext uri="{FF2B5EF4-FFF2-40B4-BE49-F238E27FC236}">
                  <a16:creationId xmlns:a16="http://schemas.microsoft.com/office/drawing/2014/main" id="{6D7430F2-98E7-40A6-B4DB-7B12A33F3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2108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50234" name="Group 26">
              <a:extLst>
                <a:ext uri="{FF2B5EF4-FFF2-40B4-BE49-F238E27FC236}">
                  <a16:creationId xmlns:a16="http://schemas.microsoft.com/office/drawing/2014/main" id="{1A87DE8E-4233-4784-9FE5-DC31F585A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4" y="2108"/>
              <a:ext cx="129" cy="310"/>
              <a:chOff x="3754" y="2108"/>
              <a:chExt cx="129" cy="310"/>
            </a:xfrm>
          </p:grpSpPr>
          <p:sp>
            <p:nvSpPr>
              <p:cNvPr id="350235" name="Line 27">
                <a:extLst>
                  <a:ext uri="{FF2B5EF4-FFF2-40B4-BE49-F238E27FC236}">
                    <a16:creationId xmlns:a16="http://schemas.microsoft.com/office/drawing/2014/main" id="{7CE617F9-D56F-46C6-A38B-3F4869159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3" y="2120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0236" name="Rectangle 28">
                <a:extLst>
                  <a:ext uri="{FF2B5EF4-FFF2-40B4-BE49-F238E27FC236}">
                    <a16:creationId xmlns:a16="http://schemas.microsoft.com/office/drawing/2014/main" id="{D8FE14C2-4D85-45B2-99BD-1B00784D3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2108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50237" name="Rectangle 29">
              <a:extLst>
                <a:ext uri="{FF2B5EF4-FFF2-40B4-BE49-F238E27FC236}">
                  <a16:creationId xmlns:a16="http://schemas.microsoft.com/office/drawing/2014/main" id="{CC94FF78-EA8E-4AF0-B943-8370B7F4F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2079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0238" name="Rectangle 30">
              <a:extLst>
                <a:ext uri="{FF2B5EF4-FFF2-40B4-BE49-F238E27FC236}">
                  <a16:creationId xmlns:a16="http://schemas.microsoft.com/office/drawing/2014/main" id="{5B59DD66-6BE3-46D6-A83F-0A1A45F4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2464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50239" name="Group 31">
              <a:extLst>
                <a:ext uri="{FF2B5EF4-FFF2-40B4-BE49-F238E27FC236}">
                  <a16:creationId xmlns:a16="http://schemas.microsoft.com/office/drawing/2014/main" id="{630DC83A-EEB2-454A-B833-06328997D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4" y="2464"/>
              <a:ext cx="129" cy="310"/>
              <a:chOff x="3764" y="2464"/>
              <a:chExt cx="129" cy="310"/>
            </a:xfrm>
          </p:grpSpPr>
          <p:sp>
            <p:nvSpPr>
              <p:cNvPr id="350240" name="Line 32">
                <a:extLst>
                  <a:ext uri="{FF2B5EF4-FFF2-40B4-BE49-F238E27FC236}">
                    <a16:creationId xmlns:a16="http://schemas.microsoft.com/office/drawing/2014/main" id="{9870857E-09F8-48DE-8CCA-A8802C46D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3" y="2476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0241" name="Rectangle 33">
                <a:extLst>
                  <a:ext uri="{FF2B5EF4-FFF2-40B4-BE49-F238E27FC236}">
                    <a16:creationId xmlns:a16="http://schemas.microsoft.com/office/drawing/2014/main" id="{74F2AD87-DBE8-4AB5-8477-54FCABF56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2464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50242" name="Rectangle 34">
              <a:extLst>
                <a:ext uri="{FF2B5EF4-FFF2-40B4-BE49-F238E27FC236}">
                  <a16:creationId xmlns:a16="http://schemas.microsoft.com/office/drawing/2014/main" id="{AB3C31AB-B8BE-4E64-9264-489F448EE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2435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514CB7-DA37-4562-A4F7-897358B52B22}"/>
                  </a:ext>
                </a:extLst>
              </p14:cNvPr>
              <p14:cNvContentPartPr/>
              <p14:nvPr/>
            </p14:nvContentPartPr>
            <p14:xfrm>
              <a:off x="1043280" y="1223640"/>
              <a:ext cx="11154240" cy="534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514CB7-DA37-4562-A4F7-897358B52B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3920" y="1214280"/>
                <a:ext cx="11172960" cy="53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59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258" name="Group 2">
            <a:extLst>
              <a:ext uri="{FF2B5EF4-FFF2-40B4-BE49-F238E27FC236}">
                <a16:creationId xmlns:a16="http://schemas.microsoft.com/office/drawing/2014/main" id="{5861F621-4FE5-45C6-B3B1-5C03B856915B}"/>
              </a:ext>
            </a:extLst>
          </p:cNvPr>
          <p:cNvGrpSpPr>
            <a:grpSpLocks/>
          </p:cNvGrpSpPr>
          <p:nvPr/>
        </p:nvGrpSpPr>
        <p:grpSpPr bwMode="auto">
          <a:xfrm>
            <a:off x="7972425" y="3089275"/>
            <a:ext cx="2185988" cy="2070100"/>
            <a:chOff x="4062" y="1946"/>
            <a:chExt cx="1377" cy="1304"/>
          </a:xfrm>
        </p:grpSpPr>
        <p:sp>
          <p:nvSpPr>
            <p:cNvPr id="352259" name="Rectangle 3">
              <a:extLst>
                <a:ext uri="{FF2B5EF4-FFF2-40B4-BE49-F238E27FC236}">
                  <a16:creationId xmlns:a16="http://schemas.microsoft.com/office/drawing/2014/main" id="{B85A0E89-A430-425C-9CD5-2DD87682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2924"/>
              <a:ext cx="6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2260" name="Rectangle 4">
              <a:extLst>
                <a:ext uri="{FF2B5EF4-FFF2-40B4-BE49-F238E27FC236}">
                  <a16:creationId xmlns:a16="http://schemas.microsoft.com/office/drawing/2014/main" id="{B0A816B9-7552-4883-A028-5A239D4CF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924"/>
              <a:ext cx="6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2261" name="Rectangle 5">
              <a:extLst>
                <a:ext uri="{FF2B5EF4-FFF2-40B4-BE49-F238E27FC236}">
                  <a16:creationId xmlns:a16="http://schemas.microsoft.com/office/drawing/2014/main" id="{88C5D3F1-7557-4EF8-B037-044F679A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2598"/>
              <a:ext cx="6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2262" name="Rectangle 6">
              <a:extLst>
                <a:ext uri="{FF2B5EF4-FFF2-40B4-BE49-F238E27FC236}">
                  <a16:creationId xmlns:a16="http://schemas.microsoft.com/office/drawing/2014/main" id="{E6A32DE2-DD7D-4D94-9789-A561F80F9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598"/>
              <a:ext cx="6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2263" name="Rectangle 7">
              <a:extLst>
                <a:ext uri="{FF2B5EF4-FFF2-40B4-BE49-F238E27FC236}">
                  <a16:creationId xmlns:a16="http://schemas.microsoft.com/office/drawing/2014/main" id="{1DD7ADEA-D6C7-41FD-9D98-F73AAD8C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272"/>
              <a:ext cx="6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352264" name="Rectangle 8">
              <a:extLst>
                <a:ext uri="{FF2B5EF4-FFF2-40B4-BE49-F238E27FC236}">
                  <a16:creationId xmlns:a16="http://schemas.microsoft.com/office/drawing/2014/main" id="{D63DDBA0-B35E-4EC8-A61F-5EED3683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1946"/>
              <a:ext cx="13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NOT</a:t>
              </a:r>
            </a:p>
          </p:txBody>
        </p:sp>
        <p:sp>
          <p:nvSpPr>
            <p:cNvPr id="352265" name="Line 9">
              <a:extLst>
                <a:ext uri="{FF2B5EF4-FFF2-40B4-BE49-F238E27FC236}">
                  <a16:creationId xmlns:a16="http://schemas.microsoft.com/office/drawing/2014/main" id="{EE7472B6-4D0F-4068-96A9-0102C28C5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1946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66" name="Line 10">
              <a:extLst>
                <a:ext uri="{FF2B5EF4-FFF2-40B4-BE49-F238E27FC236}">
                  <a16:creationId xmlns:a16="http://schemas.microsoft.com/office/drawing/2014/main" id="{8070E010-743A-4774-8A75-15E38F9EC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2272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67" name="Line 11">
              <a:extLst>
                <a:ext uri="{FF2B5EF4-FFF2-40B4-BE49-F238E27FC236}">
                  <a16:creationId xmlns:a16="http://schemas.microsoft.com/office/drawing/2014/main" id="{E5ECC0BC-605A-4A57-A22A-5A2D95DD6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2598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68" name="Line 12">
              <a:extLst>
                <a:ext uri="{FF2B5EF4-FFF2-40B4-BE49-F238E27FC236}">
                  <a16:creationId xmlns:a16="http://schemas.microsoft.com/office/drawing/2014/main" id="{F9FF31CB-50A5-49CE-9E6F-3FEDA2E65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2924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69" name="Line 13">
              <a:extLst>
                <a:ext uri="{FF2B5EF4-FFF2-40B4-BE49-F238E27FC236}">
                  <a16:creationId xmlns:a16="http://schemas.microsoft.com/office/drawing/2014/main" id="{0416457C-DBEB-47E4-9EFE-390C5BAA5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250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70" name="Line 14">
              <a:extLst>
                <a:ext uri="{FF2B5EF4-FFF2-40B4-BE49-F238E27FC236}">
                  <a16:creationId xmlns:a16="http://schemas.microsoft.com/office/drawing/2014/main" id="{078511DB-6D0A-45C4-AA53-5E118A2DE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71" name="Line 15">
              <a:extLst>
                <a:ext uri="{FF2B5EF4-FFF2-40B4-BE49-F238E27FC236}">
                  <a16:creationId xmlns:a16="http://schemas.microsoft.com/office/drawing/2014/main" id="{430162F0-CBFC-407F-995F-4A8FC2212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9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72" name="Line 16">
              <a:extLst>
                <a:ext uri="{FF2B5EF4-FFF2-40B4-BE49-F238E27FC236}">
                  <a16:creationId xmlns:a16="http://schemas.microsoft.com/office/drawing/2014/main" id="{1350DB3C-5D8F-40E8-94D0-325661A5C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1" y="2272"/>
              <a:ext cx="0" cy="9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73" name="Rectangle 17">
              <a:extLst>
                <a:ext uri="{FF2B5EF4-FFF2-40B4-BE49-F238E27FC236}">
                  <a16:creationId xmlns:a16="http://schemas.microsoft.com/office/drawing/2014/main" id="{9E0B985F-643B-4A96-9AC8-7BF5F42E9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2272"/>
              <a:ext cx="6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352274" name="Group 18">
              <a:extLst>
                <a:ext uri="{FF2B5EF4-FFF2-40B4-BE49-F238E27FC236}">
                  <a16:creationId xmlns:a16="http://schemas.microsoft.com/office/drawing/2014/main" id="{0F8BB104-6792-4247-B074-283CF122E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2" y="2310"/>
              <a:ext cx="192" cy="310"/>
              <a:chOff x="5222" y="2310"/>
              <a:chExt cx="192" cy="310"/>
            </a:xfrm>
          </p:grpSpPr>
          <p:sp>
            <p:nvSpPr>
              <p:cNvPr id="352275" name="Line 19">
                <a:extLst>
                  <a:ext uri="{FF2B5EF4-FFF2-40B4-BE49-F238E27FC236}">
                    <a16:creationId xmlns:a16="http://schemas.microsoft.com/office/drawing/2014/main" id="{A8ABB66D-5134-4722-BA2B-2AFA28FE2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2" y="2322"/>
                <a:ext cx="18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276" name="Rectangle 20">
                <a:extLst>
                  <a:ext uri="{FF2B5EF4-FFF2-40B4-BE49-F238E27FC236}">
                    <a16:creationId xmlns:a16="http://schemas.microsoft.com/office/drawing/2014/main" id="{FB5AA3A9-DE18-426B-A205-B973F5D4D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2310"/>
                <a:ext cx="18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X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52277" name="Rectangle 21">
              <a:extLst>
                <a:ext uri="{FF2B5EF4-FFF2-40B4-BE49-F238E27FC236}">
                  <a16:creationId xmlns:a16="http://schemas.microsoft.com/office/drawing/2014/main" id="{D33679E3-E62F-4BED-A950-17DBD4CE9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2310"/>
              <a:ext cx="1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78" name="Rectangle 22">
              <a:extLst>
                <a:ext uri="{FF2B5EF4-FFF2-40B4-BE49-F238E27FC236}">
                  <a16:creationId xmlns:a16="http://schemas.microsoft.com/office/drawing/2014/main" id="{91D5EA8B-7A74-4266-9025-367EF2BCC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2281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=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52279" name="Rectangle 23">
            <a:extLst>
              <a:ext uri="{FF2B5EF4-FFF2-40B4-BE49-F238E27FC236}">
                <a16:creationId xmlns:a16="http://schemas.microsoft.com/office/drawing/2014/main" id="{20215767-8DC3-4870-B89E-0CDC007C0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Truth Tables</a:t>
            </a:r>
          </a:p>
        </p:txBody>
      </p:sp>
      <p:sp>
        <p:nvSpPr>
          <p:cNvPr id="352280" name="Rectangle 24">
            <a:extLst>
              <a:ext uri="{FF2B5EF4-FFF2-40B4-BE49-F238E27FC236}">
                <a16:creationId xmlns:a16="http://schemas.microsoft.com/office/drawing/2014/main" id="{9627740A-B2A5-4F77-BE65-EE76E9B6B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2289" y="1252538"/>
            <a:ext cx="8720137" cy="50276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b="1" i="1">
                <a:cs typeface="Times New Roman" panose="02020603050405020304" pitchFamily="18" charset="0"/>
              </a:rPr>
              <a:t>Truth table</a:t>
            </a:r>
            <a:r>
              <a:rPr lang="en-US" altLang="en-US" sz="2800" b="1"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en-US" sz="2800" b="1">
                <a:cs typeface="Times New Roman" panose="02020603050405020304" pitchFamily="18" charset="0"/>
              </a:rPr>
              <a:t> a tabular listing of the values of a function for all possible combinations of values on its arguments</a:t>
            </a:r>
          </a:p>
          <a:p>
            <a:pPr>
              <a:spcBef>
                <a:spcPct val="0"/>
              </a:spcBef>
            </a:pPr>
            <a:r>
              <a:rPr lang="en-US" altLang="en-US" sz="2800" b="1">
                <a:cs typeface="Times New Roman" panose="02020603050405020304" pitchFamily="18" charset="0"/>
              </a:rPr>
              <a:t>Example: Truth tables for the basic logic operations:</a:t>
            </a:r>
            <a:endParaRPr lang="en-US" altLang="en-US"/>
          </a:p>
        </p:txBody>
      </p:sp>
      <p:grpSp>
        <p:nvGrpSpPr>
          <p:cNvPr id="352281" name="Group 25">
            <a:extLst>
              <a:ext uri="{FF2B5EF4-FFF2-40B4-BE49-F238E27FC236}">
                <a16:creationId xmlns:a16="http://schemas.microsoft.com/office/drawing/2014/main" id="{5BC7FB46-B644-477F-965D-C9E8B45AFE57}"/>
              </a:ext>
            </a:extLst>
          </p:cNvPr>
          <p:cNvGrpSpPr>
            <a:grpSpLocks/>
          </p:cNvGrpSpPr>
          <p:nvPr/>
        </p:nvGrpSpPr>
        <p:grpSpPr bwMode="auto">
          <a:xfrm>
            <a:off x="2617788" y="3100388"/>
            <a:ext cx="2349500" cy="3105150"/>
            <a:chOff x="689" y="1813"/>
            <a:chExt cx="1480" cy="1956"/>
          </a:xfrm>
        </p:grpSpPr>
        <p:sp>
          <p:nvSpPr>
            <p:cNvPr id="352282" name="Rectangle 26">
              <a:extLst>
                <a:ext uri="{FF2B5EF4-FFF2-40B4-BE49-F238E27FC236}">
                  <a16:creationId xmlns:a16="http://schemas.microsoft.com/office/drawing/2014/main" id="{C4E92841-F33A-4210-A73B-C59CC8C74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2283" name="Rectangle 27">
              <a:extLst>
                <a:ext uri="{FF2B5EF4-FFF2-40B4-BE49-F238E27FC236}">
                  <a16:creationId xmlns:a16="http://schemas.microsoft.com/office/drawing/2014/main" id="{6CAF554A-FB80-427A-918A-F5DF71B2A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2284" name="Rectangle 28">
              <a:extLst>
                <a:ext uri="{FF2B5EF4-FFF2-40B4-BE49-F238E27FC236}">
                  <a16:creationId xmlns:a16="http://schemas.microsoft.com/office/drawing/2014/main" id="{DEEF5087-DAED-45AC-9888-0B7F8CF9A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2285" name="Rectangle 29">
              <a:extLst>
                <a:ext uri="{FF2B5EF4-FFF2-40B4-BE49-F238E27FC236}">
                  <a16:creationId xmlns:a16="http://schemas.microsoft.com/office/drawing/2014/main" id="{5B18F8A9-2A09-43F3-BEAB-C4D78AD10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2286" name="Rectangle 30">
              <a:extLst>
                <a:ext uri="{FF2B5EF4-FFF2-40B4-BE49-F238E27FC236}">
                  <a16:creationId xmlns:a16="http://schemas.microsoft.com/office/drawing/2014/main" id="{7E0FEE05-78A5-4DE7-AEA1-4C086B5C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2287" name="Rectangle 31">
              <a:extLst>
                <a:ext uri="{FF2B5EF4-FFF2-40B4-BE49-F238E27FC236}">
                  <a16:creationId xmlns:a16="http://schemas.microsoft.com/office/drawing/2014/main" id="{B50386B5-C6F8-4CE5-8F58-60C2CF411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2288" name="Rectangle 32">
              <a:extLst>
                <a:ext uri="{FF2B5EF4-FFF2-40B4-BE49-F238E27FC236}">
                  <a16:creationId xmlns:a16="http://schemas.microsoft.com/office/drawing/2014/main" id="{0DACE5FF-CBD5-4A27-95D1-BA35DF064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2289" name="Rectangle 33">
              <a:extLst>
                <a:ext uri="{FF2B5EF4-FFF2-40B4-BE49-F238E27FC236}">
                  <a16:creationId xmlns:a16="http://schemas.microsoft.com/office/drawing/2014/main" id="{2A58FE68-9BA2-4D3B-B457-EAA51CA13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2290" name="Rectangle 34">
              <a:extLst>
                <a:ext uri="{FF2B5EF4-FFF2-40B4-BE49-F238E27FC236}">
                  <a16:creationId xmlns:a16="http://schemas.microsoft.com/office/drawing/2014/main" id="{CD224F40-5C4E-4FAF-A53B-6835EB286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2291" name="Rectangle 35">
              <a:extLst>
                <a:ext uri="{FF2B5EF4-FFF2-40B4-BE49-F238E27FC236}">
                  <a16:creationId xmlns:a16="http://schemas.microsoft.com/office/drawing/2014/main" id="{DFD17DDE-4CC2-41D8-AEDE-F463B777D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2292" name="Rectangle 36">
              <a:extLst>
                <a:ext uri="{FF2B5EF4-FFF2-40B4-BE49-F238E27FC236}">
                  <a16:creationId xmlns:a16="http://schemas.microsoft.com/office/drawing/2014/main" id="{D2144F73-4973-4C8F-90D4-A6D6473C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2293" name="Rectangle 37">
              <a:extLst>
                <a:ext uri="{FF2B5EF4-FFF2-40B4-BE49-F238E27FC236}">
                  <a16:creationId xmlns:a16="http://schemas.microsoft.com/office/drawing/2014/main" id="{2701D0DC-B8B5-4C09-878E-9E99A5723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2294" name="Rectangle 38">
              <a:extLst>
                <a:ext uri="{FF2B5EF4-FFF2-40B4-BE49-F238E27FC236}">
                  <a16:creationId xmlns:a16="http://schemas.microsoft.com/office/drawing/2014/main" id="{1D53FCCA-39E8-461C-AEF5-90FB0AF5C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Z = X</a:t>
              </a: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·Y</a:t>
              </a:r>
              <a:endPara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95" name="Rectangle 39">
              <a:extLst>
                <a:ext uri="{FF2B5EF4-FFF2-40B4-BE49-F238E27FC236}">
                  <a16:creationId xmlns:a16="http://schemas.microsoft.com/office/drawing/2014/main" id="{01797A48-61D2-4894-910C-E2C0AA701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352296" name="Rectangle 40">
              <a:extLst>
                <a:ext uri="{FF2B5EF4-FFF2-40B4-BE49-F238E27FC236}">
                  <a16:creationId xmlns:a16="http://schemas.microsoft.com/office/drawing/2014/main" id="{D46491CE-2248-4BEF-8C79-3E01FA32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352297" name="Rectangle 41">
              <a:extLst>
                <a:ext uri="{FF2B5EF4-FFF2-40B4-BE49-F238E27FC236}">
                  <a16:creationId xmlns:a16="http://schemas.microsoft.com/office/drawing/2014/main" id="{BAA8FDAD-8348-4DC3-B5AD-AAADC123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3333FF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buClr>
                  <a:srgbClr val="3333FF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buClr>
                  <a:srgbClr val="3333FF"/>
                </a:buCl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buClr>
                  <a:srgbClr val="3333FF"/>
                </a:buClr>
                <a:buSzPct val="15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buClr>
                  <a:srgbClr val="3333FF"/>
                </a:buCl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AND</a:t>
              </a:r>
            </a:p>
          </p:txBody>
        </p:sp>
        <p:sp>
          <p:nvSpPr>
            <p:cNvPr id="352298" name="Line 42">
              <a:extLst>
                <a:ext uri="{FF2B5EF4-FFF2-40B4-BE49-F238E27FC236}">
                  <a16:creationId xmlns:a16="http://schemas.microsoft.com/office/drawing/2014/main" id="{A25FFC79-597B-4A00-BA3B-A5E9B2CD9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99" name="Line 43">
              <a:extLst>
                <a:ext uri="{FF2B5EF4-FFF2-40B4-BE49-F238E27FC236}">
                  <a16:creationId xmlns:a16="http://schemas.microsoft.com/office/drawing/2014/main" id="{06CF0C24-9E8D-49C6-AD6E-A436A4CE5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0" name="Line 44">
              <a:extLst>
                <a:ext uri="{FF2B5EF4-FFF2-40B4-BE49-F238E27FC236}">
                  <a16:creationId xmlns:a16="http://schemas.microsoft.com/office/drawing/2014/main" id="{63EBC3FE-58BA-4BAB-9DAE-F0DA5914F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1" name="Line 45">
              <a:extLst>
                <a:ext uri="{FF2B5EF4-FFF2-40B4-BE49-F238E27FC236}">
                  <a16:creationId xmlns:a16="http://schemas.microsoft.com/office/drawing/2014/main" id="{324300B9-EA78-45E8-BF62-AB9D5D3E3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2" name="Line 46">
              <a:extLst>
                <a:ext uri="{FF2B5EF4-FFF2-40B4-BE49-F238E27FC236}">
                  <a16:creationId xmlns:a16="http://schemas.microsoft.com/office/drawing/2014/main" id="{0115A1D9-661D-4376-AD2F-1B76A118D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3" name="Line 47">
              <a:extLst>
                <a:ext uri="{FF2B5EF4-FFF2-40B4-BE49-F238E27FC236}">
                  <a16:creationId xmlns:a16="http://schemas.microsoft.com/office/drawing/2014/main" id="{AA212009-DFB4-4F11-99BD-30FFDFED3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4" name="Line 48">
              <a:extLst>
                <a:ext uri="{FF2B5EF4-FFF2-40B4-BE49-F238E27FC236}">
                  <a16:creationId xmlns:a16="http://schemas.microsoft.com/office/drawing/2014/main" id="{5F24F156-A386-4C3A-9D03-4B5CC4283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5" name="Line 49">
              <a:extLst>
                <a:ext uri="{FF2B5EF4-FFF2-40B4-BE49-F238E27FC236}">
                  <a16:creationId xmlns:a16="http://schemas.microsoft.com/office/drawing/2014/main" id="{52E21F50-5403-40AF-BF9E-0DD73CD23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6" name="Line 50">
              <a:extLst>
                <a:ext uri="{FF2B5EF4-FFF2-40B4-BE49-F238E27FC236}">
                  <a16:creationId xmlns:a16="http://schemas.microsoft.com/office/drawing/2014/main" id="{BF7B6A35-9DDD-4E60-82D2-9A0CA443C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7" name="Line 51">
              <a:extLst>
                <a:ext uri="{FF2B5EF4-FFF2-40B4-BE49-F238E27FC236}">
                  <a16:creationId xmlns:a16="http://schemas.microsoft.com/office/drawing/2014/main" id="{05887D3C-673C-4D8A-AB6C-E139E2396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8" name="Line 52">
              <a:extLst>
                <a:ext uri="{FF2B5EF4-FFF2-40B4-BE49-F238E27FC236}">
                  <a16:creationId xmlns:a16="http://schemas.microsoft.com/office/drawing/2014/main" id="{6194A52C-A129-4D16-B5C8-E71E8CCA5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aphicFrame>
        <p:nvGraphicFramePr>
          <p:cNvPr id="352309" name="Group 53">
            <a:extLst>
              <a:ext uri="{FF2B5EF4-FFF2-40B4-BE49-F238E27FC236}">
                <a16:creationId xmlns:a16="http://schemas.microsoft.com/office/drawing/2014/main" id="{8824CCBD-650B-4D70-BD2D-44A40DF99D3D}"/>
              </a:ext>
            </a:extLst>
          </p:cNvPr>
          <p:cNvGraphicFramePr>
            <a:graphicFrameLocks noGrp="1"/>
          </p:cNvGraphicFramePr>
          <p:nvPr/>
        </p:nvGraphicFramePr>
        <p:xfrm>
          <a:off x="5186364" y="3098800"/>
          <a:ext cx="2503487" cy="3108960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139266401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1941980091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3001617606"/>
                    </a:ext>
                  </a:extLst>
                </a:gridCol>
              </a:tblGrid>
              <a:tr h="431800">
                <a:tc gridSpan="3"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2953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 = X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+Y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54338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18650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521118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3319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5999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430DE1-A110-44D9-A4D0-EC73CA1BBA43}"/>
                  </a:ext>
                </a:extLst>
              </p14:cNvPr>
              <p14:cNvContentPartPr/>
              <p14:nvPr/>
            </p14:nvContentPartPr>
            <p14:xfrm>
              <a:off x="7653960" y="5119920"/>
              <a:ext cx="36720" cy="34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430DE1-A110-44D9-A4D0-EC73CA1BBA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4600" y="5110560"/>
                <a:ext cx="55440" cy="3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495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1EE25850-230B-4866-BD18-3E52435B2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1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Using Switches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For inputs: 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logic 1 is </a:t>
            </a:r>
            <a:r>
              <a:rPr lang="en-US" altLang="en-US" b="1" u="sng">
                <a:cs typeface="Times New Roman" panose="02020603050405020304" pitchFamily="18" charset="0"/>
              </a:rPr>
              <a:t>switch closed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logic 0 is </a:t>
            </a:r>
            <a:r>
              <a:rPr lang="en-US" altLang="en-US" b="1" u="sng">
                <a:cs typeface="Times New Roman" panose="02020603050405020304" pitchFamily="18" charset="0"/>
              </a:rPr>
              <a:t>switch open</a:t>
            </a:r>
            <a:endParaRPr lang="en-US" altLang="en-US" b="1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For outputs: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logic 1 is </a:t>
            </a:r>
            <a:r>
              <a:rPr lang="en-US" altLang="en-US" b="1" u="sng">
                <a:cs typeface="Times New Roman" panose="02020603050405020304" pitchFamily="18" charset="0"/>
              </a:rPr>
              <a:t>light on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logic 0 is </a:t>
            </a:r>
            <a:r>
              <a:rPr lang="en-US" altLang="en-US" b="1" u="sng">
                <a:cs typeface="Times New Roman" panose="02020603050405020304" pitchFamily="18" charset="0"/>
              </a:rPr>
              <a:t>light off</a:t>
            </a:r>
            <a:r>
              <a:rPr lang="en-US" altLang="en-US" b="1"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NOT uses a switch such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cs typeface="Times New Roman" panose="02020603050405020304" pitchFamily="18" charset="0"/>
              </a:rPr>
              <a:t>   that: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logic 1 is </a:t>
            </a:r>
            <a:r>
              <a:rPr lang="en-US" altLang="en-US" b="1" u="sng">
                <a:cs typeface="Times New Roman" panose="02020603050405020304" pitchFamily="18" charset="0"/>
              </a:rPr>
              <a:t>switch open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logic 0 is </a:t>
            </a:r>
            <a:r>
              <a:rPr lang="en-US" altLang="en-US" b="1" u="sng">
                <a:cs typeface="Times New Roman" panose="02020603050405020304" pitchFamily="18" charset="0"/>
              </a:rPr>
              <a:t>switch closed</a:t>
            </a:r>
            <a:endParaRPr lang="en-US" altLang="en-US" b="1">
              <a:cs typeface="Times New Roman" panose="02020603050405020304" pitchFamily="18" charset="0"/>
            </a:endParaRP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9BE5631E-C00E-4EBE-B2FF-C3F9E259A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Logic Function Implementation</a:t>
            </a:r>
          </a:p>
        </p:txBody>
      </p:sp>
      <p:grpSp>
        <p:nvGrpSpPr>
          <p:cNvPr id="354308" name="Group 4">
            <a:extLst>
              <a:ext uri="{FF2B5EF4-FFF2-40B4-BE49-F238E27FC236}">
                <a16:creationId xmlns:a16="http://schemas.microsoft.com/office/drawing/2014/main" id="{727615A7-42D5-4A3C-BD03-6C4F3E856F9F}"/>
              </a:ext>
            </a:extLst>
          </p:cNvPr>
          <p:cNvGrpSpPr>
            <a:grpSpLocks/>
          </p:cNvGrpSpPr>
          <p:nvPr/>
        </p:nvGrpSpPr>
        <p:grpSpPr bwMode="auto">
          <a:xfrm>
            <a:off x="6861176" y="3246439"/>
            <a:ext cx="3444875" cy="1362075"/>
            <a:chOff x="3362" y="2045"/>
            <a:chExt cx="2170" cy="858"/>
          </a:xfrm>
        </p:grpSpPr>
        <p:sp>
          <p:nvSpPr>
            <p:cNvPr id="354309" name="Freeform 5">
              <a:extLst>
                <a:ext uri="{FF2B5EF4-FFF2-40B4-BE49-F238E27FC236}">
                  <a16:creationId xmlns:a16="http://schemas.microsoft.com/office/drawing/2014/main" id="{94D8501A-BFEB-4474-8F38-42E1B9A11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8" y="2319"/>
              <a:ext cx="320" cy="274"/>
            </a:xfrm>
            <a:custGeom>
              <a:avLst/>
              <a:gdLst>
                <a:gd name="T0" fmla="*/ 320 w 320"/>
                <a:gd name="T1" fmla="*/ 137 h 274"/>
                <a:gd name="T2" fmla="*/ 319 w 320"/>
                <a:gd name="T3" fmla="*/ 154 h 274"/>
                <a:gd name="T4" fmla="*/ 315 w 320"/>
                <a:gd name="T5" fmla="*/ 171 h 274"/>
                <a:gd name="T6" fmla="*/ 308 w 320"/>
                <a:gd name="T7" fmla="*/ 188 h 274"/>
                <a:gd name="T8" fmla="*/ 300 w 320"/>
                <a:gd name="T9" fmla="*/ 204 h 274"/>
                <a:gd name="T10" fmla="*/ 288 w 320"/>
                <a:gd name="T11" fmla="*/ 219 h 274"/>
                <a:gd name="T12" fmla="*/ 275 w 320"/>
                <a:gd name="T13" fmla="*/ 232 h 274"/>
                <a:gd name="T14" fmla="*/ 260 w 320"/>
                <a:gd name="T15" fmla="*/ 244 h 274"/>
                <a:gd name="T16" fmla="*/ 243 w 320"/>
                <a:gd name="T17" fmla="*/ 255 h 274"/>
                <a:gd name="T18" fmla="*/ 225 w 320"/>
                <a:gd name="T19" fmla="*/ 263 h 274"/>
                <a:gd name="T20" fmla="*/ 205 w 320"/>
                <a:gd name="T21" fmla="*/ 269 h 274"/>
                <a:gd name="T22" fmla="*/ 185 w 320"/>
                <a:gd name="T23" fmla="*/ 272 h 274"/>
                <a:gd name="T24" fmla="*/ 165 w 320"/>
                <a:gd name="T25" fmla="*/ 274 h 274"/>
                <a:gd name="T26" fmla="*/ 144 w 320"/>
                <a:gd name="T27" fmla="*/ 273 h 274"/>
                <a:gd name="T28" fmla="*/ 124 w 320"/>
                <a:gd name="T29" fmla="*/ 271 h 274"/>
                <a:gd name="T30" fmla="*/ 105 w 320"/>
                <a:gd name="T31" fmla="*/ 266 h 274"/>
                <a:gd name="T32" fmla="*/ 85 w 320"/>
                <a:gd name="T33" fmla="*/ 258 h 274"/>
                <a:gd name="T34" fmla="*/ 68 w 320"/>
                <a:gd name="T35" fmla="*/ 249 h 274"/>
                <a:gd name="T36" fmla="*/ 52 w 320"/>
                <a:gd name="T37" fmla="*/ 239 h 274"/>
                <a:gd name="T38" fmla="*/ 39 w 320"/>
                <a:gd name="T39" fmla="*/ 226 h 274"/>
                <a:gd name="T40" fmla="*/ 25 w 320"/>
                <a:gd name="T41" fmla="*/ 211 h 274"/>
                <a:gd name="T42" fmla="*/ 16 w 320"/>
                <a:gd name="T43" fmla="*/ 196 h 274"/>
                <a:gd name="T44" fmla="*/ 8 w 320"/>
                <a:gd name="T45" fmla="*/ 180 h 274"/>
                <a:gd name="T46" fmla="*/ 3 w 320"/>
                <a:gd name="T47" fmla="*/ 163 h 274"/>
                <a:gd name="T48" fmla="*/ 0 w 320"/>
                <a:gd name="T49" fmla="*/ 146 h 274"/>
                <a:gd name="T50" fmla="*/ 0 w 320"/>
                <a:gd name="T51" fmla="*/ 128 h 274"/>
                <a:gd name="T52" fmla="*/ 3 w 320"/>
                <a:gd name="T53" fmla="*/ 111 h 274"/>
                <a:gd name="T54" fmla="*/ 8 w 320"/>
                <a:gd name="T55" fmla="*/ 93 h 274"/>
                <a:gd name="T56" fmla="*/ 16 w 320"/>
                <a:gd name="T57" fmla="*/ 77 h 274"/>
                <a:gd name="T58" fmla="*/ 25 w 320"/>
                <a:gd name="T59" fmla="*/ 63 h 274"/>
                <a:gd name="T60" fmla="*/ 39 w 320"/>
                <a:gd name="T61" fmla="*/ 48 h 274"/>
                <a:gd name="T62" fmla="*/ 52 w 320"/>
                <a:gd name="T63" fmla="*/ 35 h 274"/>
                <a:gd name="T64" fmla="*/ 68 w 320"/>
                <a:gd name="T65" fmla="*/ 25 h 274"/>
                <a:gd name="T66" fmla="*/ 85 w 320"/>
                <a:gd name="T67" fmla="*/ 16 h 274"/>
                <a:gd name="T68" fmla="*/ 105 w 320"/>
                <a:gd name="T69" fmla="*/ 8 h 274"/>
                <a:gd name="T70" fmla="*/ 124 w 320"/>
                <a:gd name="T71" fmla="*/ 3 h 274"/>
                <a:gd name="T72" fmla="*/ 144 w 320"/>
                <a:gd name="T73" fmla="*/ 1 h 274"/>
                <a:gd name="T74" fmla="*/ 165 w 320"/>
                <a:gd name="T75" fmla="*/ 0 h 274"/>
                <a:gd name="T76" fmla="*/ 185 w 320"/>
                <a:gd name="T77" fmla="*/ 2 h 274"/>
                <a:gd name="T78" fmla="*/ 205 w 320"/>
                <a:gd name="T79" fmla="*/ 5 h 274"/>
                <a:gd name="T80" fmla="*/ 225 w 320"/>
                <a:gd name="T81" fmla="*/ 11 h 274"/>
                <a:gd name="T82" fmla="*/ 243 w 320"/>
                <a:gd name="T83" fmla="*/ 19 h 274"/>
                <a:gd name="T84" fmla="*/ 260 w 320"/>
                <a:gd name="T85" fmla="*/ 29 h 274"/>
                <a:gd name="T86" fmla="*/ 275 w 320"/>
                <a:gd name="T87" fmla="*/ 42 h 274"/>
                <a:gd name="T88" fmla="*/ 288 w 320"/>
                <a:gd name="T89" fmla="*/ 55 h 274"/>
                <a:gd name="T90" fmla="*/ 300 w 320"/>
                <a:gd name="T91" fmla="*/ 69 h 274"/>
                <a:gd name="T92" fmla="*/ 308 w 320"/>
                <a:gd name="T93" fmla="*/ 85 h 274"/>
                <a:gd name="T94" fmla="*/ 315 w 320"/>
                <a:gd name="T95" fmla="*/ 103 h 274"/>
                <a:gd name="T96" fmla="*/ 319 w 320"/>
                <a:gd name="T97" fmla="*/ 120 h 274"/>
                <a:gd name="T98" fmla="*/ 320 w 320"/>
                <a:gd name="T99" fmla="*/ 137 h 274"/>
                <a:gd name="T100" fmla="*/ 320 w 320"/>
                <a:gd name="T101" fmla="*/ 1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274">
                  <a:moveTo>
                    <a:pt x="320" y="137"/>
                  </a:moveTo>
                  <a:lnTo>
                    <a:pt x="319" y="154"/>
                  </a:lnTo>
                  <a:lnTo>
                    <a:pt x="315" y="171"/>
                  </a:lnTo>
                  <a:lnTo>
                    <a:pt x="308" y="188"/>
                  </a:lnTo>
                  <a:lnTo>
                    <a:pt x="300" y="204"/>
                  </a:lnTo>
                  <a:lnTo>
                    <a:pt x="288" y="219"/>
                  </a:lnTo>
                  <a:lnTo>
                    <a:pt x="275" y="232"/>
                  </a:lnTo>
                  <a:lnTo>
                    <a:pt x="260" y="244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4"/>
                  </a:lnTo>
                  <a:lnTo>
                    <a:pt x="144" y="273"/>
                  </a:lnTo>
                  <a:lnTo>
                    <a:pt x="124" y="271"/>
                  </a:lnTo>
                  <a:lnTo>
                    <a:pt x="105" y="266"/>
                  </a:lnTo>
                  <a:lnTo>
                    <a:pt x="85" y="258"/>
                  </a:lnTo>
                  <a:lnTo>
                    <a:pt x="68" y="249"/>
                  </a:lnTo>
                  <a:lnTo>
                    <a:pt x="52" y="239"/>
                  </a:lnTo>
                  <a:lnTo>
                    <a:pt x="39" y="226"/>
                  </a:lnTo>
                  <a:lnTo>
                    <a:pt x="25" y="211"/>
                  </a:lnTo>
                  <a:lnTo>
                    <a:pt x="16" y="196"/>
                  </a:lnTo>
                  <a:lnTo>
                    <a:pt x="8" y="180"/>
                  </a:lnTo>
                  <a:lnTo>
                    <a:pt x="3" y="163"/>
                  </a:lnTo>
                  <a:lnTo>
                    <a:pt x="0" y="146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3"/>
                  </a:lnTo>
                  <a:lnTo>
                    <a:pt x="16" y="77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5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5"/>
                  </a:lnTo>
                  <a:lnTo>
                    <a:pt x="225" y="11"/>
                  </a:lnTo>
                  <a:lnTo>
                    <a:pt x="243" y="19"/>
                  </a:lnTo>
                  <a:lnTo>
                    <a:pt x="260" y="29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69"/>
                  </a:lnTo>
                  <a:lnTo>
                    <a:pt x="308" y="85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10" name="Line 6">
              <a:extLst>
                <a:ext uri="{FF2B5EF4-FFF2-40B4-BE49-F238E27FC236}">
                  <a16:creationId xmlns:a16="http://schemas.microsoft.com/office/drawing/2014/main" id="{3CFE3582-BFA0-450B-9BC6-99CFE048D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11" name="Line 7">
              <a:extLst>
                <a:ext uri="{FF2B5EF4-FFF2-40B4-BE49-F238E27FC236}">
                  <a16:creationId xmlns:a16="http://schemas.microsoft.com/office/drawing/2014/main" id="{6FD07901-9AB9-4A27-A63D-A41FC8F30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8" y="2387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12" name="Line 8">
              <a:extLst>
                <a:ext uri="{FF2B5EF4-FFF2-40B4-BE49-F238E27FC236}">
                  <a16:creationId xmlns:a16="http://schemas.microsoft.com/office/drawing/2014/main" id="{AAB22676-5937-44F0-BC44-1D8C9444B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13" name="Line 9">
              <a:extLst>
                <a:ext uri="{FF2B5EF4-FFF2-40B4-BE49-F238E27FC236}">
                  <a16:creationId xmlns:a16="http://schemas.microsoft.com/office/drawing/2014/main" id="{EE79E6A4-03BC-4939-9789-1643D5D45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8" y="2387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14" name="Line 10">
              <a:extLst>
                <a:ext uri="{FF2B5EF4-FFF2-40B4-BE49-F238E27FC236}">
                  <a16:creationId xmlns:a16="http://schemas.microsoft.com/office/drawing/2014/main" id="{507E7855-5E0D-49AF-A3F1-582D76A1D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15" name="Line 11">
              <a:extLst>
                <a:ext uri="{FF2B5EF4-FFF2-40B4-BE49-F238E27FC236}">
                  <a16:creationId xmlns:a16="http://schemas.microsoft.com/office/drawing/2014/main" id="{81D49D5F-69F3-4AF4-9FF9-645C38525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16" name="Line 12">
              <a:extLst>
                <a:ext uri="{FF2B5EF4-FFF2-40B4-BE49-F238E27FC236}">
                  <a16:creationId xmlns:a16="http://schemas.microsoft.com/office/drawing/2014/main" id="{8C67D077-F833-41B7-B00A-1F707301F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17" name="Line 13">
              <a:extLst>
                <a:ext uri="{FF2B5EF4-FFF2-40B4-BE49-F238E27FC236}">
                  <a16:creationId xmlns:a16="http://schemas.microsoft.com/office/drawing/2014/main" id="{4CE2BD5D-867A-4473-ACD0-FCBB5EC9C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8" y="2456"/>
              <a:ext cx="1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18" name="Line 14">
              <a:extLst>
                <a:ext uri="{FF2B5EF4-FFF2-40B4-BE49-F238E27FC236}">
                  <a16:creationId xmlns:a16="http://schemas.microsoft.com/office/drawing/2014/main" id="{B815D865-9058-4FF5-AECD-62739F242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8" y="2456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19" name="Freeform 15">
              <a:extLst>
                <a:ext uri="{FF2B5EF4-FFF2-40B4-BE49-F238E27FC236}">
                  <a16:creationId xmlns:a16="http://schemas.microsoft.com/office/drawing/2014/main" id="{6CE11C6A-6DA5-4130-8D4D-0EC9A32F7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20" name="Freeform 16">
              <a:extLst>
                <a:ext uri="{FF2B5EF4-FFF2-40B4-BE49-F238E27FC236}">
                  <a16:creationId xmlns:a16="http://schemas.microsoft.com/office/drawing/2014/main" id="{1A58A663-9522-48EB-A75A-E1F4B5595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8 w 80"/>
                <a:gd name="T3" fmla="*/ 44 h 69"/>
                <a:gd name="T4" fmla="*/ 74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0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0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4 w 80"/>
                <a:gd name="T45" fmla="*/ 17 h 69"/>
                <a:gd name="T46" fmla="*/ 78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8" y="44"/>
                  </a:lnTo>
                  <a:lnTo>
                    <a:pt x="74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0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0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4" y="17"/>
                  </a:lnTo>
                  <a:lnTo>
                    <a:pt x="78" y="25"/>
                  </a:lnTo>
                  <a:lnTo>
                    <a:pt x="80" y="34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21" name="Line 17">
              <a:extLst>
                <a:ext uri="{FF2B5EF4-FFF2-40B4-BE49-F238E27FC236}">
                  <a16:creationId xmlns:a16="http://schemas.microsoft.com/office/drawing/2014/main" id="{A56609B0-E95C-4783-B6EE-068861181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22" name="Freeform 18">
              <a:extLst>
                <a:ext uri="{FF2B5EF4-FFF2-40B4-BE49-F238E27FC236}">
                  <a16:creationId xmlns:a16="http://schemas.microsoft.com/office/drawing/2014/main" id="{F534B9DE-9772-4EA1-B8B4-E94BA672F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5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23" name="Freeform 19">
              <a:extLst>
                <a:ext uri="{FF2B5EF4-FFF2-40B4-BE49-F238E27FC236}">
                  <a16:creationId xmlns:a16="http://schemas.microsoft.com/office/drawing/2014/main" id="{7AC8FBC1-8317-4E43-88E9-38E4E44C6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24" name="Line 20">
              <a:extLst>
                <a:ext uri="{FF2B5EF4-FFF2-40B4-BE49-F238E27FC236}">
                  <a16:creationId xmlns:a16="http://schemas.microsoft.com/office/drawing/2014/main" id="{98D2F428-3AD2-435F-983D-07CEAF827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25" name="Line 21">
              <a:extLst>
                <a:ext uri="{FF2B5EF4-FFF2-40B4-BE49-F238E27FC236}">
                  <a16:creationId xmlns:a16="http://schemas.microsoft.com/office/drawing/2014/main" id="{31A7155D-1BED-412D-802C-23BC71E5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33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26" name="Line 22">
              <a:extLst>
                <a:ext uri="{FF2B5EF4-FFF2-40B4-BE49-F238E27FC236}">
                  <a16:creationId xmlns:a16="http://schemas.microsoft.com/office/drawing/2014/main" id="{CC927538-7949-4809-89D7-17126DC8C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702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27" name="Line 23">
              <a:extLst>
                <a:ext uri="{FF2B5EF4-FFF2-40B4-BE49-F238E27FC236}">
                  <a16:creationId xmlns:a16="http://schemas.microsoft.com/office/drawing/2014/main" id="{FD901142-9A72-4201-9B1F-DF365B578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771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28" name="Line 24">
              <a:extLst>
                <a:ext uri="{FF2B5EF4-FFF2-40B4-BE49-F238E27FC236}">
                  <a16:creationId xmlns:a16="http://schemas.microsoft.com/office/drawing/2014/main" id="{0C299EE5-1E16-4C83-B2C1-D119E406E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839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29" name="Line 25">
              <a:extLst>
                <a:ext uri="{FF2B5EF4-FFF2-40B4-BE49-F238E27FC236}">
                  <a16:creationId xmlns:a16="http://schemas.microsoft.com/office/drawing/2014/main" id="{463A5EDB-022C-4703-8479-5ADD604E9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456"/>
              <a:ext cx="1" cy="1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30" name="Line 26">
              <a:extLst>
                <a:ext uri="{FF2B5EF4-FFF2-40B4-BE49-F238E27FC236}">
                  <a16:creationId xmlns:a16="http://schemas.microsoft.com/office/drawing/2014/main" id="{30FDA31B-16ED-4896-A573-A5962BF70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45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31" name="Line 27">
              <a:extLst>
                <a:ext uri="{FF2B5EF4-FFF2-40B4-BE49-F238E27FC236}">
                  <a16:creationId xmlns:a16="http://schemas.microsoft.com/office/drawing/2014/main" id="{5BF305FD-F5A0-48AD-AB81-CF2FBA0E3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2456"/>
              <a:ext cx="2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32" name="Line 28">
              <a:extLst>
                <a:ext uri="{FF2B5EF4-FFF2-40B4-BE49-F238E27FC236}">
                  <a16:creationId xmlns:a16="http://schemas.microsoft.com/office/drawing/2014/main" id="{D5E9CE74-C56E-4AD5-93A5-23514AB16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834"/>
              <a:ext cx="1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33" name="Line 29">
              <a:extLst>
                <a:ext uri="{FF2B5EF4-FFF2-40B4-BE49-F238E27FC236}">
                  <a16:creationId xmlns:a16="http://schemas.microsoft.com/office/drawing/2014/main" id="{24A4E691-7C18-4508-A34A-4B5EEB968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902"/>
              <a:ext cx="192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34" name="Line 30">
              <a:extLst>
                <a:ext uri="{FF2B5EF4-FFF2-40B4-BE49-F238E27FC236}">
                  <a16:creationId xmlns:a16="http://schemas.microsoft.com/office/drawing/2014/main" id="{2D654B47-678F-4AA5-B61C-7652AC697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8" y="2456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35" name="Line 31">
              <a:extLst>
                <a:ext uri="{FF2B5EF4-FFF2-40B4-BE49-F238E27FC236}">
                  <a16:creationId xmlns:a16="http://schemas.microsoft.com/office/drawing/2014/main" id="{9FB718F2-C31F-418B-B528-289891BDA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36" name="Rectangle 32">
              <a:extLst>
                <a:ext uri="{FF2B5EF4-FFF2-40B4-BE49-F238E27FC236}">
                  <a16:creationId xmlns:a16="http://schemas.microsoft.com/office/drawing/2014/main" id="{FD88F457-E795-411F-874E-C94E24516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2045"/>
              <a:ext cx="21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Switches in series =&gt; AND</a:t>
              </a:r>
              <a:endPara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54337" name="Group 33">
            <a:extLst>
              <a:ext uri="{FF2B5EF4-FFF2-40B4-BE49-F238E27FC236}">
                <a16:creationId xmlns:a16="http://schemas.microsoft.com/office/drawing/2014/main" id="{A4501F69-515A-458F-9270-502EA9507BBC}"/>
              </a:ext>
            </a:extLst>
          </p:cNvPr>
          <p:cNvGrpSpPr>
            <a:grpSpLocks/>
          </p:cNvGrpSpPr>
          <p:nvPr/>
        </p:nvGrpSpPr>
        <p:grpSpPr bwMode="auto">
          <a:xfrm>
            <a:off x="6878637" y="1322388"/>
            <a:ext cx="3527424" cy="1543050"/>
            <a:chOff x="3373" y="833"/>
            <a:chExt cx="2222" cy="972"/>
          </a:xfrm>
        </p:grpSpPr>
        <p:sp>
          <p:nvSpPr>
            <p:cNvPr id="354338" name="Freeform 34">
              <a:extLst>
                <a:ext uri="{FF2B5EF4-FFF2-40B4-BE49-F238E27FC236}">
                  <a16:creationId xmlns:a16="http://schemas.microsoft.com/office/drawing/2014/main" id="{4C995B82-A723-41E3-A186-75703C185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1632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4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39" name="Freeform 35">
              <a:extLst>
                <a:ext uri="{FF2B5EF4-FFF2-40B4-BE49-F238E27FC236}">
                  <a16:creationId xmlns:a16="http://schemas.microsoft.com/office/drawing/2014/main" id="{5644923D-4689-4B33-A7C5-56BE723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1638"/>
              <a:ext cx="80" cy="68"/>
            </a:xfrm>
            <a:custGeom>
              <a:avLst/>
              <a:gdLst>
                <a:gd name="T0" fmla="*/ 80 w 80"/>
                <a:gd name="T1" fmla="*/ 34 h 68"/>
                <a:gd name="T2" fmla="*/ 79 w 80"/>
                <a:gd name="T3" fmla="*/ 43 h 68"/>
                <a:gd name="T4" fmla="*/ 75 w 80"/>
                <a:gd name="T5" fmla="*/ 51 h 68"/>
                <a:gd name="T6" fmla="*/ 68 w 80"/>
                <a:gd name="T7" fmla="*/ 58 h 68"/>
                <a:gd name="T8" fmla="*/ 60 w 80"/>
                <a:gd name="T9" fmla="*/ 64 h 68"/>
                <a:gd name="T10" fmla="*/ 51 w 80"/>
                <a:gd name="T11" fmla="*/ 67 h 68"/>
                <a:gd name="T12" fmla="*/ 40 w 80"/>
                <a:gd name="T13" fmla="*/ 68 h 68"/>
                <a:gd name="T14" fmla="*/ 30 w 80"/>
                <a:gd name="T15" fmla="*/ 67 h 68"/>
                <a:gd name="T16" fmla="*/ 20 w 80"/>
                <a:gd name="T17" fmla="*/ 64 h 68"/>
                <a:gd name="T18" fmla="*/ 12 w 80"/>
                <a:gd name="T19" fmla="*/ 58 h 68"/>
                <a:gd name="T20" fmla="*/ 6 w 80"/>
                <a:gd name="T21" fmla="*/ 51 h 68"/>
                <a:gd name="T22" fmla="*/ 2 w 80"/>
                <a:gd name="T23" fmla="*/ 43 h 68"/>
                <a:gd name="T24" fmla="*/ 0 w 80"/>
                <a:gd name="T25" fmla="*/ 34 h 68"/>
                <a:gd name="T26" fmla="*/ 2 w 80"/>
                <a:gd name="T27" fmla="*/ 25 h 68"/>
                <a:gd name="T28" fmla="*/ 6 w 80"/>
                <a:gd name="T29" fmla="*/ 17 h 68"/>
                <a:gd name="T30" fmla="*/ 12 w 80"/>
                <a:gd name="T31" fmla="*/ 10 h 68"/>
                <a:gd name="T32" fmla="*/ 20 w 80"/>
                <a:gd name="T33" fmla="*/ 4 h 68"/>
                <a:gd name="T34" fmla="*/ 30 w 80"/>
                <a:gd name="T35" fmla="*/ 1 h 68"/>
                <a:gd name="T36" fmla="*/ 40 w 80"/>
                <a:gd name="T37" fmla="*/ 0 h 68"/>
                <a:gd name="T38" fmla="*/ 51 w 80"/>
                <a:gd name="T39" fmla="*/ 1 h 68"/>
                <a:gd name="T40" fmla="*/ 60 w 80"/>
                <a:gd name="T41" fmla="*/ 4 h 68"/>
                <a:gd name="T42" fmla="*/ 68 w 80"/>
                <a:gd name="T43" fmla="*/ 10 h 68"/>
                <a:gd name="T44" fmla="*/ 75 w 80"/>
                <a:gd name="T45" fmla="*/ 17 h 68"/>
                <a:gd name="T46" fmla="*/ 79 w 80"/>
                <a:gd name="T47" fmla="*/ 25 h 68"/>
                <a:gd name="T48" fmla="*/ 80 w 80"/>
                <a:gd name="T49" fmla="*/ 34 h 68"/>
                <a:gd name="T50" fmla="*/ 80 w 80"/>
                <a:gd name="T5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8">
                  <a:moveTo>
                    <a:pt x="80" y="34"/>
                  </a:moveTo>
                  <a:lnTo>
                    <a:pt x="79" y="43"/>
                  </a:lnTo>
                  <a:lnTo>
                    <a:pt x="75" y="51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7"/>
                  </a:lnTo>
                  <a:lnTo>
                    <a:pt x="40" y="68"/>
                  </a:lnTo>
                  <a:lnTo>
                    <a:pt x="30" y="67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1"/>
                  </a:lnTo>
                  <a:lnTo>
                    <a:pt x="2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4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4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40" name="Line 36">
              <a:extLst>
                <a:ext uri="{FF2B5EF4-FFF2-40B4-BE49-F238E27FC236}">
                  <a16:creationId xmlns:a16="http://schemas.microsoft.com/office/drawing/2014/main" id="{E04ECF48-C657-4775-82FB-545EA0248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529"/>
              <a:ext cx="24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41" name="Line 37">
              <a:extLst>
                <a:ext uri="{FF2B5EF4-FFF2-40B4-BE49-F238E27FC236}">
                  <a16:creationId xmlns:a16="http://schemas.microsoft.com/office/drawing/2014/main" id="{4EEF59AE-7B31-49F7-95E7-668BB0C1B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495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42" name="Line 38">
              <a:extLst>
                <a:ext uri="{FF2B5EF4-FFF2-40B4-BE49-F238E27FC236}">
                  <a16:creationId xmlns:a16="http://schemas.microsoft.com/office/drawing/2014/main" id="{96351B7B-ED35-4F79-A20A-89E00A468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563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43" name="Line 39">
              <a:extLst>
                <a:ext uri="{FF2B5EF4-FFF2-40B4-BE49-F238E27FC236}">
                  <a16:creationId xmlns:a16="http://schemas.microsoft.com/office/drawing/2014/main" id="{662B701B-02C9-4E24-A10C-10E12CFD5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632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44" name="Line 40">
              <a:extLst>
                <a:ext uri="{FF2B5EF4-FFF2-40B4-BE49-F238E27FC236}">
                  <a16:creationId xmlns:a16="http://schemas.microsoft.com/office/drawing/2014/main" id="{82C777AD-BE27-4DFF-B08A-1FACAB29F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701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45" name="Freeform 41">
              <a:extLst>
                <a:ext uri="{FF2B5EF4-FFF2-40B4-BE49-F238E27FC236}">
                  <a16:creationId xmlns:a16="http://schemas.microsoft.com/office/drawing/2014/main" id="{3B4A1E65-B6E4-47BF-ACBE-6B84166C7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1323"/>
              <a:ext cx="320" cy="275"/>
            </a:xfrm>
            <a:custGeom>
              <a:avLst/>
              <a:gdLst>
                <a:gd name="T0" fmla="*/ 320 w 320"/>
                <a:gd name="T1" fmla="*/ 137 h 275"/>
                <a:gd name="T2" fmla="*/ 319 w 320"/>
                <a:gd name="T3" fmla="*/ 155 h 275"/>
                <a:gd name="T4" fmla="*/ 315 w 320"/>
                <a:gd name="T5" fmla="*/ 172 h 275"/>
                <a:gd name="T6" fmla="*/ 308 w 320"/>
                <a:gd name="T7" fmla="*/ 189 h 275"/>
                <a:gd name="T8" fmla="*/ 300 w 320"/>
                <a:gd name="T9" fmla="*/ 205 h 275"/>
                <a:gd name="T10" fmla="*/ 288 w 320"/>
                <a:gd name="T11" fmla="*/ 220 h 275"/>
                <a:gd name="T12" fmla="*/ 275 w 320"/>
                <a:gd name="T13" fmla="*/ 232 h 275"/>
                <a:gd name="T14" fmla="*/ 260 w 320"/>
                <a:gd name="T15" fmla="*/ 245 h 275"/>
                <a:gd name="T16" fmla="*/ 243 w 320"/>
                <a:gd name="T17" fmla="*/ 255 h 275"/>
                <a:gd name="T18" fmla="*/ 225 w 320"/>
                <a:gd name="T19" fmla="*/ 263 h 275"/>
                <a:gd name="T20" fmla="*/ 205 w 320"/>
                <a:gd name="T21" fmla="*/ 269 h 275"/>
                <a:gd name="T22" fmla="*/ 185 w 320"/>
                <a:gd name="T23" fmla="*/ 272 h 275"/>
                <a:gd name="T24" fmla="*/ 165 w 320"/>
                <a:gd name="T25" fmla="*/ 275 h 275"/>
                <a:gd name="T26" fmla="*/ 144 w 320"/>
                <a:gd name="T27" fmla="*/ 274 h 275"/>
                <a:gd name="T28" fmla="*/ 124 w 320"/>
                <a:gd name="T29" fmla="*/ 271 h 275"/>
                <a:gd name="T30" fmla="*/ 105 w 320"/>
                <a:gd name="T31" fmla="*/ 267 h 275"/>
                <a:gd name="T32" fmla="*/ 85 w 320"/>
                <a:gd name="T33" fmla="*/ 259 h 275"/>
                <a:gd name="T34" fmla="*/ 68 w 320"/>
                <a:gd name="T35" fmla="*/ 250 h 275"/>
                <a:gd name="T36" fmla="*/ 52 w 320"/>
                <a:gd name="T37" fmla="*/ 239 h 275"/>
                <a:gd name="T38" fmla="*/ 39 w 320"/>
                <a:gd name="T39" fmla="*/ 227 h 275"/>
                <a:gd name="T40" fmla="*/ 25 w 320"/>
                <a:gd name="T41" fmla="*/ 212 h 275"/>
                <a:gd name="T42" fmla="*/ 16 w 320"/>
                <a:gd name="T43" fmla="*/ 197 h 275"/>
                <a:gd name="T44" fmla="*/ 8 w 320"/>
                <a:gd name="T45" fmla="*/ 181 h 275"/>
                <a:gd name="T46" fmla="*/ 3 w 320"/>
                <a:gd name="T47" fmla="*/ 164 h 275"/>
                <a:gd name="T48" fmla="*/ 0 w 320"/>
                <a:gd name="T49" fmla="*/ 147 h 275"/>
                <a:gd name="T50" fmla="*/ 0 w 320"/>
                <a:gd name="T51" fmla="*/ 128 h 275"/>
                <a:gd name="T52" fmla="*/ 3 w 320"/>
                <a:gd name="T53" fmla="*/ 111 h 275"/>
                <a:gd name="T54" fmla="*/ 8 w 320"/>
                <a:gd name="T55" fmla="*/ 94 h 275"/>
                <a:gd name="T56" fmla="*/ 16 w 320"/>
                <a:gd name="T57" fmla="*/ 78 h 275"/>
                <a:gd name="T58" fmla="*/ 25 w 320"/>
                <a:gd name="T59" fmla="*/ 63 h 275"/>
                <a:gd name="T60" fmla="*/ 39 w 320"/>
                <a:gd name="T61" fmla="*/ 48 h 275"/>
                <a:gd name="T62" fmla="*/ 52 w 320"/>
                <a:gd name="T63" fmla="*/ 36 h 275"/>
                <a:gd name="T64" fmla="*/ 68 w 320"/>
                <a:gd name="T65" fmla="*/ 25 h 275"/>
                <a:gd name="T66" fmla="*/ 85 w 320"/>
                <a:gd name="T67" fmla="*/ 16 h 275"/>
                <a:gd name="T68" fmla="*/ 105 w 320"/>
                <a:gd name="T69" fmla="*/ 8 h 275"/>
                <a:gd name="T70" fmla="*/ 124 w 320"/>
                <a:gd name="T71" fmla="*/ 3 h 275"/>
                <a:gd name="T72" fmla="*/ 144 w 320"/>
                <a:gd name="T73" fmla="*/ 1 h 275"/>
                <a:gd name="T74" fmla="*/ 165 w 320"/>
                <a:gd name="T75" fmla="*/ 0 h 275"/>
                <a:gd name="T76" fmla="*/ 185 w 320"/>
                <a:gd name="T77" fmla="*/ 2 h 275"/>
                <a:gd name="T78" fmla="*/ 205 w 320"/>
                <a:gd name="T79" fmla="*/ 6 h 275"/>
                <a:gd name="T80" fmla="*/ 225 w 320"/>
                <a:gd name="T81" fmla="*/ 11 h 275"/>
                <a:gd name="T82" fmla="*/ 243 w 320"/>
                <a:gd name="T83" fmla="*/ 20 h 275"/>
                <a:gd name="T84" fmla="*/ 260 w 320"/>
                <a:gd name="T85" fmla="*/ 30 h 275"/>
                <a:gd name="T86" fmla="*/ 275 w 320"/>
                <a:gd name="T87" fmla="*/ 42 h 275"/>
                <a:gd name="T88" fmla="*/ 288 w 320"/>
                <a:gd name="T89" fmla="*/ 55 h 275"/>
                <a:gd name="T90" fmla="*/ 300 w 320"/>
                <a:gd name="T91" fmla="*/ 70 h 275"/>
                <a:gd name="T92" fmla="*/ 308 w 320"/>
                <a:gd name="T93" fmla="*/ 86 h 275"/>
                <a:gd name="T94" fmla="*/ 315 w 320"/>
                <a:gd name="T95" fmla="*/ 103 h 275"/>
                <a:gd name="T96" fmla="*/ 319 w 320"/>
                <a:gd name="T97" fmla="*/ 120 h 275"/>
                <a:gd name="T98" fmla="*/ 320 w 320"/>
                <a:gd name="T99" fmla="*/ 137 h 275"/>
                <a:gd name="T100" fmla="*/ 320 w 320"/>
                <a:gd name="T101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275">
                  <a:moveTo>
                    <a:pt x="320" y="137"/>
                  </a:moveTo>
                  <a:lnTo>
                    <a:pt x="319" y="155"/>
                  </a:lnTo>
                  <a:lnTo>
                    <a:pt x="315" y="172"/>
                  </a:lnTo>
                  <a:lnTo>
                    <a:pt x="308" y="189"/>
                  </a:lnTo>
                  <a:lnTo>
                    <a:pt x="300" y="205"/>
                  </a:lnTo>
                  <a:lnTo>
                    <a:pt x="288" y="220"/>
                  </a:lnTo>
                  <a:lnTo>
                    <a:pt x="275" y="232"/>
                  </a:lnTo>
                  <a:lnTo>
                    <a:pt x="260" y="245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5"/>
                  </a:lnTo>
                  <a:lnTo>
                    <a:pt x="144" y="274"/>
                  </a:lnTo>
                  <a:lnTo>
                    <a:pt x="124" y="271"/>
                  </a:lnTo>
                  <a:lnTo>
                    <a:pt x="105" y="267"/>
                  </a:lnTo>
                  <a:lnTo>
                    <a:pt x="85" y="259"/>
                  </a:lnTo>
                  <a:lnTo>
                    <a:pt x="68" y="250"/>
                  </a:lnTo>
                  <a:lnTo>
                    <a:pt x="52" y="239"/>
                  </a:lnTo>
                  <a:lnTo>
                    <a:pt x="39" y="227"/>
                  </a:lnTo>
                  <a:lnTo>
                    <a:pt x="25" y="212"/>
                  </a:lnTo>
                  <a:lnTo>
                    <a:pt x="16" y="197"/>
                  </a:lnTo>
                  <a:lnTo>
                    <a:pt x="8" y="181"/>
                  </a:lnTo>
                  <a:lnTo>
                    <a:pt x="3" y="164"/>
                  </a:lnTo>
                  <a:lnTo>
                    <a:pt x="0" y="147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4"/>
                  </a:lnTo>
                  <a:lnTo>
                    <a:pt x="16" y="78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6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6"/>
                  </a:lnTo>
                  <a:lnTo>
                    <a:pt x="225" y="11"/>
                  </a:lnTo>
                  <a:lnTo>
                    <a:pt x="243" y="20"/>
                  </a:lnTo>
                  <a:lnTo>
                    <a:pt x="260" y="30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70"/>
                  </a:lnTo>
                  <a:lnTo>
                    <a:pt x="308" y="86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46" name="Line 42">
              <a:extLst>
                <a:ext uri="{FF2B5EF4-FFF2-40B4-BE49-F238E27FC236}">
                  <a16:creationId xmlns:a16="http://schemas.microsoft.com/office/drawing/2014/main" id="{A2A6BC3F-2187-44D2-AE54-9F2362780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46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47" name="Line 43">
              <a:extLst>
                <a:ext uri="{FF2B5EF4-FFF2-40B4-BE49-F238E27FC236}">
                  <a16:creationId xmlns:a16="http://schemas.microsoft.com/office/drawing/2014/main" id="{46AE2FA8-D3AF-4E55-9047-C8D90AB06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8" y="139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48" name="Line 44">
              <a:extLst>
                <a:ext uri="{FF2B5EF4-FFF2-40B4-BE49-F238E27FC236}">
                  <a16:creationId xmlns:a16="http://schemas.microsoft.com/office/drawing/2014/main" id="{5BFC2688-6144-4799-B9E5-779974322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49" name="Line 45">
              <a:extLst>
                <a:ext uri="{FF2B5EF4-FFF2-40B4-BE49-F238E27FC236}">
                  <a16:creationId xmlns:a16="http://schemas.microsoft.com/office/drawing/2014/main" id="{90191062-66D4-45A4-A060-61CD2F820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8" y="1392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50" name="Line 46">
              <a:extLst>
                <a:ext uri="{FF2B5EF4-FFF2-40B4-BE49-F238E27FC236}">
                  <a16:creationId xmlns:a16="http://schemas.microsoft.com/office/drawing/2014/main" id="{04D267B2-AA04-417B-8B02-375BFB2AE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51" name="Line 47">
              <a:extLst>
                <a:ext uri="{FF2B5EF4-FFF2-40B4-BE49-F238E27FC236}">
                  <a16:creationId xmlns:a16="http://schemas.microsoft.com/office/drawing/2014/main" id="{0DA050BD-AB46-44C1-9392-1EA10B7A9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52" name="Line 48">
              <a:extLst>
                <a:ext uri="{FF2B5EF4-FFF2-40B4-BE49-F238E27FC236}">
                  <a16:creationId xmlns:a16="http://schemas.microsoft.com/office/drawing/2014/main" id="{37CA6F49-C8F5-494D-863E-E15E6DDFC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53" name="Line 49">
              <a:extLst>
                <a:ext uri="{FF2B5EF4-FFF2-40B4-BE49-F238E27FC236}">
                  <a16:creationId xmlns:a16="http://schemas.microsoft.com/office/drawing/2014/main" id="{D94A5455-7236-4E6D-8640-7F86243F0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8" y="1460"/>
              <a:ext cx="1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54" name="Line 50">
              <a:extLst>
                <a:ext uri="{FF2B5EF4-FFF2-40B4-BE49-F238E27FC236}">
                  <a16:creationId xmlns:a16="http://schemas.microsoft.com/office/drawing/2014/main" id="{67913833-A9BC-408E-BDB3-599AE6D0C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1460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55" name="Freeform 51">
              <a:extLst>
                <a:ext uri="{FF2B5EF4-FFF2-40B4-BE49-F238E27FC236}">
                  <a16:creationId xmlns:a16="http://schemas.microsoft.com/office/drawing/2014/main" id="{F84708FB-4E1A-4DAC-A72E-A074071F3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191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5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5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6 h 69"/>
                <a:gd name="T28" fmla="*/ 5 w 80"/>
                <a:gd name="T29" fmla="*/ 18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2 h 69"/>
                <a:gd name="T36" fmla="*/ 40 w 80"/>
                <a:gd name="T37" fmla="*/ 0 h 69"/>
                <a:gd name="T38" fmla="*/ 51 w 80"/>
                <a:gd name="T39" fmla="*/ 2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8 h 69"/>
                <a:gd name="T46" fmla="*/ 79 w 80"/>
                <a:gd name="T47" fmla="*/ 26 h 69"/>
                <a:gd name="T48" fmla="*/ 80 w 80"/>
                <a:gd name="T49" fmla="*/ 35 h 69"/>
                <a:gd name="T50" fmla="*/ 80 w 80"/>
                <a:gd name="T51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5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5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1" y="2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8"/>
                  </a:lnTo>
                  <a:lnTo>
                    <a:pt x="79" y="26"/>
                  </a:lnTo>
                  <a:lnTo>
                    <a:pt x="80" y="3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56" name="Freeform 52">
              <a:extLst>
                <a:ext uri="{FF2B5EF4-FFF2-40B4-BE49-F238E27FC236}">
                  <a16:creationId xmlns:a16="http://schemas.microsoft.com/office/drawing/2014/main" id="{D202A773-3AE6-4F68-9685-01B062204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19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57" name="Line 53">
              <a:extLst>
                <a:ext uri="{FF2B5EF4-FFF2-40B4-BE49-F238E27FC236}">
                  <a16:creationId xmlns:a16="http://schemas.microsoft.com/office/drawing/2014/main" id="{599A734C-3E88-4D4D-807C-6C2B6B8AC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4" y="1088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58" name="Line 54">
              <a:extLst>
                <a:ext uri="{FF2B5EF4-FFF2-40B4-BE49-F238E27FC236}">
                  <a16:creationId xmlns:a16="http://schemas.microsoft.com/office/drawing/2014/main" id="{B1937367-5E62-4E8D-9E54-BB2042E92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1220"/>
              <a:ext cx="3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59" name="Line 55">
              <a:extLst>
                <a:ext uri="{FF2B5EF4-FFF2-40B4-BE49-F238E27FC236}">
                  <a16:creationId xmlns:a16="http://schemas.microsoft.com/office/drawing/2014/main" id="{E4D4FC47-99CF-40AD-841A-CDBCF465A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60" name="Line 56">
              <a:extLst>
                <a:ext uri="{FF2B5EF4-FFF2-40B4-BE49-F238E27FC236}">
                  <a16:creationId xmlns:a16="http://schemas.microsoft.com/office/drawing/2014/main" id="{F79B839F-65B7-474C-8117-40A786449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8" y="166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61" name="Line 57">
              <a:extLst>
                <a:ext uri="{FF2B5EF4-FFF2-40B4-BE49-F238E27FC236}">
                  <a16:creationId xmlns:a16="http://schemas.microsoft.com/office/drawing/2014/main" id="{B9B78DD7-2CFE-4F7B-B7FA-0216D7DEF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7" y="1666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62" name="Line 58">
              <a:extLst>
                <a:ext uri="{FF2B5EF4-FFF2-40B4-BE49-F238E27FC236}">
                  <a16:creationId xmlns:a16="http://schemas.microsoft.com/office/drawing/2014/main" id="{EAD8ACC9-EA5F-41D8-BCA2-6BB5F307C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7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63" name="Line 59">
              <a:extLst>
                <a:ext uri="{FF2B5EF4-FFF2-40B4-BE49-F238E27FC236}">
                  <a16:creationId xmlns:a16="http://schemas.microsoft.com/office/drawing/2014/main" id="{9D196765-A30B-46D5-82DC-7ACA0F2B9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122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64" name="Line 60">
              <a:extLst>
                <a:ext uri="{FF2B5EF4-FFF2-40B4-BE49-F238E27FC236}">
                  <a16:creationId xmlns:a16="http://schemas.microsoft.com/office/drawing/2014/main" id="{7EFC56C3-AFD8-4FC7-B84C-0A90A56A9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7" y="1426"/>
              <a:ext cx="4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65" name="Line 61">
              <a:extLst>
                <a:ext uri="{FF2B5EF4-FFF2-40B4-BE49-F238E27FC236}">
                  <a16:creationId xmlns:a16="http://schemas.microsoft.com/office/drawing/2014/main" id="{759B0212-E2EE-46B0-BDA9-E2CA2EBB8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426"/>
              <a:ext cx="1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66" name="Line 62">
              <a:extLst>
                <a:ext uri="{FF2B5EF4-FFF2-40B4-BE49-F238E27FC236}">
                  <a16:creationId xmlns:a16="http://schemas.microsoft.com/office/drawing/2014/main" id="{CC695B0E-0B86-4704-9D7B-D1EDE5162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701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67" name="Line 63">
              <a:extLst>
                <a:ext uri="{FF2B5EF4-FFF2-40B4-BE49-F238E27FC236}">
                  <a16:creationId xmlns:a16="http://schemas.microsoft.com/office/drawing/2014/main" id="{9ADBE48D-2BB7-454B-A731-6546467F3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804"/>
              <a:ext cx="20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68" name="Line 64">
              <a:extLst>
                <a:ext uri="{FF2B5EF4-FFF2-40B4-BE49-F238E27FC236}">
                  <a16:creationId xmlns:a16="http://schemas.microsoft.com/office/drawing/2014/main" id="{9F853AB5-2176-4EAE-A30F-DC18C9BC3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8" y="1460"/>
              <a:ext cx="1" cy="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69" name="Line 65">
              <a:extLst>
                <a:ext uri="{FF2B5EF4-FFF2-40B4-BE49-F238E27FC236}">
                  <a16:creationId xmlns:a16="http://schemas.microsoft.com/office/drawing/2014/main" id="{612D2AA6-BC11-4C8A-A9A9-AAA4A5FAE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8" y="1460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4370" name="Rectangle 66">
              <a:extLst>
                <a:ext uri="{FF2B5EF4-FFF2-40B4-BE49-F238E27FC236}">
                  <a16:creationId xmlns:a16="http://schemas.microsoft.com/office/drawing/2014/main" id="{10F27E04-C780-4982-9BFF-0657015C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833"/>
              <a:ext cx="2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Switches in parallel =&gt; OR</a:t>
              </a:r>
              <a:endPara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54371" name="Rectangle 67">
            <a:extLst>
              <a:ext uri="{FF2B5EF4-FFF2-40B4-BE49-F238E27FC236}">
                <a16:creationId xmlns:a16="http://schemas.microsoft.com/office/drawing/2014/main" id="{77CD0455-E65F-463B-ACF1-674C585B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550" y="436721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226204" y="5417375"/>
              <a:ext cx="510480" cy="10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13964" y="5399015"/>
                <a:ext cx="536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7316204" y="5599535"/>
              <a:ext cx="254880" cy="7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01084" y="5581175"/>
                <a:ext cx="2890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/>
              <p14:cNvContentPartPr/>
              <p14:nvPr/>
            </p14:nvContentPartPr>
            <p14:xfrm>
              <a:off x="7139444" y="5842175"/>
              <a:ext cx="551160" cy="17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27204" y="5825975"/>
                <a:ext cx="5796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7294964" y="5993735"/>
              <a:ext cx="210240" cy="34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82004" y="5980775"/>
                <a:ext cx="2433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/>
              <p14:cNvContentPartPr/>
              <p14:nvPr/>
            </p14:nvContentPartPr>
            <p14:xfrm>
              <a:off x="7396124" y="5099855"/>
              <a:ext cx="3174120" cy="959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75964" y="5079335"/>
                <a:ext cx="321516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Ink 10"/>
              <p14:cNvContentPartPr/>
              <p14:nvPr/>
            </p14:nvContentPartPr>
            <p14:xfrm>
              <a:off x="10118804" y="5468135"/>
              <a:ext cx="731520" cy="815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99004" y="5451215"/>
                <a:ext cx="77220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Ink 11"/>
              <p14:cNvContentPartPr/>
              <p14:nvPr/>
            </p14:nvContentPartPr>
            <p14:xfrm>
              <a:off x="7343204" y="6066455"/>
              <a:ext cx="3181320" cy="6908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2324" y="6045575"/>
                <a:ext cx="322272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Ink 12"/>
              <p14:cNvContentPartPr/>
              <p14:nvPr/>
            </p14:nvContentPartPr>
            <p14:xfrm>
              <a:off x="8830364" y="5121815"/>
              <a:ext cx="362520" cy="7848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10204" y="5102735"/>
                <a:ext cx="40392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Ink 13"/>
              <p14:cNvContentPartPr/>
              <p14:nvPr/>
            </p14:nvContentPartPr>
            <p14:xfrm>
              <a:off x="8797964" y="5895095"/>
              <a:ext cx="33480" cy="7581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777084" y="5878895"/>
                <a:ext cx="7416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Ink 14"/>
              <p14:cNvContentPartPr/>
              <p14:nvPr/>
            </p14:nvContentPartPr>
            <p14:xfrm>
              <a:off x="8775284" y="5909855"/>
              <a:ext cx="134640" cy="109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56924" y="5894375"/>
                <a:ext cx="1717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Ink 15"/>
              <p14:cNvContentPartPr/>
              <p14:nvPr/>
            </p14:nvContentPartPr>
            <p14:xfrm>
              <a:off x="7915964" y="5410535"/>
              <a:ext cx="578520" cy="881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00484" y="5393255"/>
                <a:ext cx="61200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" name="Ink 16"/>
              <p14:cNvContentPartPr/>
              <p14:nvPr/>
            </p14:nvContentPartPr>
            <p14:xfrm>
              <a:off x="8131244" y="6085175"/>
              <a:ext cx="228960" cy="3283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115404" y="6076175"/>
                <a:ext cx="2595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3BC069-E809-4D36-B949-A51B5DBE5861}"/>
                  </a:ext>
                </a:extLst>
              </p14:cNvPr>
              <p14:cNvContentPartPr/>
              <p14:nvPr/>
            </p14:nvContentPartPr>
            <p14:xfrm>
              <a:off x="9919800" y="1287000"/>
              <a:ext cx="1732680" cy="388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3BC069-E809-4D36-B949-A51B5DBE58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10440" y="1277640"/>
                <a:ext cx="1751400" cy="39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52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6E6F6D88-133D-4BE1-86D1-21A225031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2175" y="1241426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Example: Logic Using Switches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Light is on (L = 1) for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	L(A, B, C, D) =</a:t>
            </a:r>
            <a:r>
              <a:rPr lang="en-US" altLang="en-US" sz="2400" dirty="0"/>
              <a:t>  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/>
              <a:t>and off (L = 0), otherwise.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3D6C8A8C-F63C-4DD8-8FB4-1FAA33C17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1663" y="100013"/>
            <a:ext cx="8413750" cy="1020762"/>
          </a:xfrm>
        </p:spPr>
        <p:txBody>
          <a:bodyPr/>
          <a:lstStyle/>
          <a:p>
            <a:r>
              <a:rPr lang="en-US" altLang="en-US" sz="2000" b="0"/>
              <a:t>Logic Function Implementation </a:t>
            </a:r>
            <a:r>
              <a:rPr lang="en-US" altLang="en-US" sz="2000"/>
              <a:t>(Continued)</a:t>
            </a:r>
          </a:p>
        </p:txBody>
      </p:sp>
      <p:sp>
        <p:nvSpPr>
          <p:cNvPr id="356356" name="Text Box 4">
            <a:extLst>
              <a:ext uri="{FF2B5EF4-FFF2-40B4-BE49-F238E27FC236}">
                <a16:creationId xmlns:a16="http://schemas.microsoft.com/office/drawing/2014/main" id="{2842FE0F-B56B-4F8E-AFC2-0DB4BFA4D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1554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</a:p>
        </p:txBody>
      </p:sp>
      <p:grpSp>
        <p:nvGrpSpPr>
          <p:cNvPr id="356357" name="Group 5">
            <a:extLst>
              <a:ext uri="{FF2B5EF4-FFF2-40B4-BE49-F238E27FC236}">
                <a16:creationId xmlns:a16="http://schemas.microsoft.com/office/drawing/2014/main" id="{FFD55125-58B7-46BB-AE41-8428A0631030}"/>
              </a:ext>
            </a:extLst>
          </p:cNvPr>
          <p:cNvGrpSpPr>
            <a:grpSpLocks/>
          </p:cNvGrpSpPr>
          <p:nvPr/>
        </p:nvGrpSpPr>
        <p:grpSpPr bwMode="auto">
          <a:xfrm>
            <a:off x="3278189" y="1890714"/>
            <a:ext cx="5500687" cy="1830387"/>
            <a:chOff x="1105" y="1191"/>
            <a:chExt cx="3465" cy="1153"/>
          </a:xfrm>
        </p:grpSpPr>
        <p:grpSp>
          <p:nvGrpSpPr>
            <p:cNvPr id="356358" name="Group 6">
              <a:extLst>
                <a:ext uri="{FF2B5EF4-FFF2-40B4-BE49-F238E27FC236}">
                  <a16:creationId xmlns:a16="http://schemas.microsoft.com/office/drawing/2014/main" id="{AC2F1D72-EF85-4383-A6DD-C5B52CCE6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5" y="1524"/>
              <a:ext cx="360" cy="274"/>
              <a:chOff x="3131" y="1339"/>
              <a:chExt cx="360" cy="274"/>
            </a:xfrm>
          </p:grpSpPr>
          <p:sp>
            <p:nvSpPr>
              <p:cNvPr id="356359" name="Freeform 7">
                <a:extLst>
                  <a:ext uri="{FF2B5EF4-FFF2-40B4-BE49-F238E27FC236}">
                    <a16:creationId xmlns:a16="http://schemas.microsoft.com/office/drawing/2014/main" id="{05DB8B69-1437-42B5-BFAE-E5B535B6A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1" y="1339"/>
                <a:ext cx="320" cy="274"/>
              </a:xfrm>
              <a:custGeom>
                <a:avLst/>
                <a:gdLst>
                  <a:gd name="T0" fmla="*/ 320 w 320"/>
                  <a:gd name="T1" fmla="*/ 137 h 274"/>
                  <a:gd name="T2" fmla="*/ 319 w 320"/>
                  <a:gd name="T3" fmla="*/ 154 h 274"/>
                  <a:gd name="T4" fmla="*/ 315 w 320"/>
                  <a:gd name="T5" fmla="*/ 171 h 274"/>
                  <a:gd name="T6" fmla="*/ 308 w 320"/>
                  <a:gd name="T7" fmla="*/ 188 h 274"/>
                  <a:gd name="T8" fmla="*/ 300 w 320"/>
                  <a:gd name="T9" fmla="*/ 204 h 274"/>
                  <a:gd name="T10" fmla="*/ 288 w 320"/>
                  <a:gd name="T11" fmla="*/ 219 h 274"/>
                  <a:gd name="T12" fmla="*/ 275 w 320"/>
                  <a:gd name="T13" fmla="*/ 232 h 274"/>
                  <a:gd name="T14" fmla="*/ 260 w 320"/>
                  <a:gd name="T15" fmla="*/ 244 h 274"/>
                  <a:gd name="T16" fmla="*/ 243 w 320"/>
                  <a:gd name="T17" fmla="*/ 255 h 274"/>
                  <a:gd name="T18" fmla="*/ 225 w 320"/>
                  <a:gd name="T19" fmla="*/ 263 h 274"/>
                  <a:gd name="T20" fmla="*/ 205 w 320"/>
                  <a:gd name="T21" fmla="*/ 269 h 274"/>
                  <a:gd name="T22" fmla="*/ 185 w 320"/>
                  <a:gd name="T23" fmla="*/ 272 h 274"/>
                  <a:gd name="T24" fmla="*/ 165 w 320"/>
                  <a:gd name="T25" fmla="*/ 274 h 274"/>
                  <a:gd name="T26" fmla="*/ 144 w 320"/>
                  <a:gd name="T27" fmla="*/ 273 h 274"/>
                  <a:gd name="T28" fmla="*/ 124 w 320"/>
                  <a:gd name="T29" fmla="*/ 271 h 274"/>
                  <a:gd name="T30" fmla="*/ 105 w 320"/>
                  <a:gd name="T31" fmla="*/ 266 h 274"/>
                  <a:gd name="T32" fmla="*/ 85 w 320"/>
                  <a:gd name="T33" fmla="*/ 258 h 274"/>
                  <a:gd name="T34" fmla="*/ 68 w 320"/>
                  <a:gd name="T35" fmla="*/ 249 h 274"/>
                  <a:gd name="T36" fmla="*/ 52 w 320"/>
                  <a:gd name="T37" fmla="*/ 239 h 274"/>
                  <a:gd name="T38" fmla="*/ 39 w 320"/>
                  <a:gd name="T39" fmla="*/ 226 h 274"/>
                  <a:gd name="T40" fmla="*/ 25 w 320"/>
                  <a:gd name="T41" fmla="*/ 211 h 274"/>
                  <a:gd name="T42" fmla="*/ 16 w 320"/>
                  <a:gd name="T43" fmla="*/ 196 h 274"/>
                  <a:gd name="T44" fmla="*/ 8 w 320"/>
                  <a:gd name="T45" fmla="*/ 180 h 274"/>
                  <a:gd name="T46" fmla="*/ 3 w 320"/>
                  <a:gd name="T47" fmla="*/ 163 h 274"/>
                  <a:gd name="T48" fmla="*/ 0 w 320"/>
                  <a:gd name="T49" fmla="*/ 146 h 274"/>
                  <a:gd name="T50" fmla="*/ 0 w 320"/>
                  <a:gd name="T51" fmla="*/ 128 h 274"/>
                  <a:gd name="T52" fmla="*/ 3 w 320"/>
                  <a:gd name="T53" fmla="*/ 111 h 274"/>
                  <a:gd name="T54" fmla="*/ 8 w 320"/>
                  <a:gd name="T55" fmla="*/ 93 h 274"/>
                  <a:gd name="T56" fmla="*/ 16 w 320"/>
                  <a:gd name="T57" fmla="*/ 77 h 274"/>
                  <a:gd name="T58" fmla="*/ 25 w 320"/>
                  <a:gd name="T59" fmla="*/ 63 h 274"/>
                  <a:gd name="T60" fmla="*/ 39 w 320"/>
                  <a:gd name="T61" fmla="*/ 48 h 274"/>
                  <a:gd name="T62" fmla="*/ 52 w 320"/>
                  <a:gd name="T63" fmla="*/ 35 h 274"/>
                  <a:gd name="T64" fmla="*/ 68 w 320"/>
                  <a:gd name="T65" fmla="*/ 25 h 274"/>
                  <a:gd name="T66" fmla="*/ 85 w 320"/>
                  <a:gd name="T67" fmla="*/ 16 h 274"/>
                  <a:gd name="T68" fmla="*/ 105 w 320"/>
                  <a:gd name="T69" fmla="*/ 8 h 274"/>
                  <a:gd name="T70" fmla="*/ 124 w 320"/>
                  <a:gd name="T71" fmla="*/ 3 h 274"/>
                  <a:gd name="T72" fmla="*/ 144 w 320"/>
                  <a:gd name="T73" fmla="*/ 1 h 274"/>
                  <a:gd name="T74" fmla="*/ 165 w 320"/>
                  <a:gd name="T75" fmla="*/ 0 h 274"/>
                  <a:gd name="T76" fmla="*/ 185 w 320"/>
                  <a:gd name="T77" fmla="*/ 2 h 274"/>
                  <a:gd name="T78" fmla="*/ 205 w 320"/>
                  <a:gd name="T79" fmla="*/ 5 h 274"/>
                  <a:gd name="T80" fmla="*/ 225 w 320"/>
                  <a:gd name="T81" fmla="*/ 11 h 274"/>
                  <a:gd name="T82" fmla="*/ 243 w 320"/>
                  <a:gd name="T83" fmla="*/ 19 h 274"/>
                  <a:gd name="T84" fmla="*/ 260 w 320"/>
                  <a:gd name="T85" fmla="*/ 29 h 274"/>
                  <a:gd name="T86" fmla="*/ 275 w 320"/>
                  <a:gd name="T87" fmla="*/ 42 h 274"/>
                  <a:gd name="T88" fmla="*/ 288 w 320"/>
                  <a:gd name="T89" fmla="*/ 55 h 274"/>
                  <a:gd name="T90" fmla="*/ 300 w 320"/>
                  <a:gd name="T91" fmla="*/ 69 h 274"/>
                  <a:gd name="T92" fmla="*/ 308 w 320"/>
                  <a:gd name="T93" fmla="*/ 85 h 274"/>
                  <a:gd name="T94" fmla="*/ 315 w 320"/>
                  <a:gd name="T95" fmla="*/ 103 h 274"/>
                  <a:gd name="T96" fmla="*/ 319 w 320"/>
                  <a:gd name="T97" fmla="*/ 120 h 274"/>
                  <a:gd name="T98" fmla="*/ 320 w 320"/>
                  <a:gd name="T99" fmla="*/ 137 h 274"/>
                  <a:gd name="T100" fmla="*/ 320 w 320"/>
                  <a:gd name="T101" fmla="*/ 13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0" h="274">
                    <a:moveTo>
                      <a:pt x="320" y="137"/>
                    </a:moveTo>
                    <a:lnTo>
                      <a:pt x="319" y="154"/>
                    </a:lnTo>
                    <a:lnTo>
                      <a:pt x="315" y="171"/>
                    </a:lnTo>
                    <a:lnTo>
                      <a:pt x="308" y="188"/>
                    </a:lnTo>
                    <a:lnTo>
                      <a:pt x="300" y="204"/>
                    </a:lnTo>
                    <a:lnTo>
                      <a:pt x="288" y="219"/>
                    </a:lnTo>
                    <a:lnTo>
                      <a:pt x="275" y="232"/>
                    </a:lnTo>
                    <a:lnTo>
                      <a:pt x="260" y="244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4"/>
                    </a:lnTo>
                    <a:lnTo>
                      <a:pt x="144" y="273"/>
                    </a:lnTo>
                    <a:lnTo>
                      <a:pt x="124" y="271"/>
                    </a:lnTo>
                    <a:lnTo>
                      <a:pt x="105" y="266"/>
                    </a:lnTo>
                    <a:lnTo>
                      <a:pt x="85" y="258"/>
                    </a:lnTo>
                    <a:lnTo>
                      <a:pt x="68" y="249"/>
                    </a:lnTo>
                    <a:lnTo>
                      <a:pt x="52" y="239"/>
                    </a:lnTo>
                    <a:lnTo>
                      <a:pt x="39" y="226"/>
                    </a:lnTo>
                    <a:lnTo>
                      <a:pt x="25" y="211"/>
                    </a:lnTo>
                    <a:lnTo>
                      <a:pt x="16" y="196"/>
                    </a:lnTo>
                    <a:lnTo>
                      <a:pt x="8" y="180"/>
                    </a:lnTo>
                    <a:lnTo>
                      <a:pt x="3" y="163"/>
                    </a:lnTo>
                    <a:lnTo>
                      <a:pt x="0" y="146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3"/>
                    </a:lnTo>
                    <a:lnTo>
                      <a:pt x="16" y="77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5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5"/>
                    </a:lnTo>
                    <a:lnTo>
                      <a:pt x="225" y="11"/>
                    </a:lnTo>
                    <a:lnTo>
                      <a:pt x="243" y="19"/>
                    </a:lnTo>
                    <a:lnTo>
                      <a:pt x="260" y="29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69"/>
                    </a:lnTo>
                    <a:lnTo>
                      <a:pt x="308" y="85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60" name="Line 8">
                <a:extLst>
                  <a:ext uri="{FF2B5EF4-FFF2-40B4-BE49-F238E27FC236}">
                    <a16:creationId xmlns:a16="http://schemas.microsoft.com/office/drawing/2014/main" id="{289F18D9-E8B0-4677-81AD-75094FB4A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1407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61" name="Line 9">
                <a:extLst>
                  <a:ext uri="{FF2B5EF4-FFF2-40B4-BE49-F238E27FC236}">
                    <a16:creationId xmlns:a16="http://schemas.microsoft.com/office/drawing/2014/main" id="{DF4180CA-4FC4-4A82-8F43-58BFF4944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1" y="140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62" name="Line 10">
                <a:extLst>
                  <a:ext uri="{FF2B5EF4-FFF2-40B4-BE49-F238E27FC236}">
                    <a16:creationId xmlns:a16="http://schemas.microsoft.com/office/drawing/2014/main" id="{56302DED-1D46-4C2C-B1B6-FCD107452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1" y="1407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63" name="Line 11">
                <a:extLst>
                  <a:ext uri="{FF2B5EF4-FFF2-40B4-BE49-F238E27FC236}">
                    <a16:creationId xmlns:a16="http://schemas.microsoft.com/office/drawing/2014/main" id="{6C5084C9-DD8B-47B2-9264-28BE2C678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1" y="140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64" name="Line 12">
                <a:extLst>
                  <a:ext uri="{FF2B5EF4-FFF2-40B4-BE49-F238E27FC236}">
                    <a16:creationId xmlns:a16="http://schemas.microsoft.com/office/drawing/2014/main" id="{E0CDA66C-FD74-41E9-BFA7-338033456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1" y="144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65" name="Line 13">
                <a:extLst>
                  <a:ext uri="{FF2B5EF4-FFF2-40B4-BE49-F238E27FC236}">
                    <a16:creationId xmlns:a16="http://schemas.microsoft.com/office/drawing/2014/main" id="{513A90EC-BEB1-4A7E-BE03-87A5CDFBA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144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66" name="Line 14">
                <a:extLst>
                  <a:ext uri="{FF2B5EF4-FFF2-40B4-BE49-F238E27FC236}">
                    <a16:creationId xmlns:a16="http://schemas.microsoft.com/office/drawing/2014/main" id="{E2157299-3E6C-492E-9C66-DBE56D2CF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1" y="1476"/>
                <a:ext cx="1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67" name="Line 15">
                <a:extLst>
                  <a:ext uri="{FF2B5EF4-FFF2-40B4-BE49-F238E27FC236}">
                    <a16:creationId xmlns:a16="http://schemas.microsoft.com/office/drawing/2014/main" id="{DA430317-EDFE-4727-B79A-DA1243BAB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1" y="1476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56368" name="Group 16">
              <a:extLst>
                <a:ext uri="{FF2B5EF4-FFF2-40B4-BE49-F238E27FC236}">
                  <a16:creationId xmlns:a16="http://schemas.microsoft.com/office/drawing/2014/main" id="{B78FC0EC-5E3F-4430-A734-4F7022605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1493"/>
              <a:ext cx="407" cy="178"/>
              <a:chOff x="2017" y="1344"/>
              <a:chExt cx="407" cy="178"/>
            </a:xfrm>
          </p:grpSpPr>
          <p:sp>
            <p:nvSpPr>
              <p:cNvPr id="356369" name="Freeform 17">
                <a:extLst>
                  <a:ext uri="{FF2B5EF4-FFF2-40B4-BE49-F238E27FC236}">
                    <a16:creationId xmlns:a16="http://schemas.microsoft.com/office/drawing/2014/main" id="{2F804AD2-F378-4B33-A471-DFCF147F1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>
                  <a:gd name="T0" fmla="*/ 80 w 80"/>
                  <a:gd name="T1" fmla="*/ 35 h 69"/>
                  <a:gd name="T2" fmla="*/ 79 w 80"/>
                  <a:gd name="T3" fmla="*/ 44 h 69"/>
                  <a:gd name="T4" fmla="*/ 75 w 80"/>
                  <a:gd name="T5" fmla="*/ 52 h 69"/>
                  <a:gd name="T6" fmla="*/ 68 w 80"/>
                  <a:gd name="T7" fmla="*/ 59 h 69"/>
                  <a:gd name="T8" fmla="*/ 60 w 80"/>
                  <a:gd name="T9" fmla="*/ 64 h 69"/>
                  <a:gd name="T10" fmla="*/ 51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9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5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1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1 w 80"/>
                  <a:gd name="T39" fmla="*/ 1 h 69"/>
                  <a:gd name="T40" fmla="*/ 60 w 80"/>
                  <a:gd name="T41" fmla="*/ 5 h 69"/>
                  <a:gd name="T42" fmla="*/ 68 w 80"/>
                  <a:gd name="T43" fmla="*/ 11 h 69"/>
                  <a:gd name="T44" fmla="*/ 75 w 80"/>
                  <a:gd name="T45" fmla="*/ 17 h 69"/>
                  <a:gd name="T46" fmla="*/ 79 w 80"/>
                  <a:gd name="T47" fmla="*/ 25 h 69"/>
                  <a:gd name="T48" fmla="*/ 80 w 80"/>
                  <a:gd name="T49" fmla="*/ 35 h 69"/>
                  <a:gd name="T50" fmla="*/ 80 w 80"/>
                  <a:gd name="T51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70" name="Freeform 18">
                <a:extLst>
                  <a:ext uri="{FF2B5EF4-FFF2-40B4-BE49-F238E27FC236}">
                    <a16:creationId xmlns:a16="http://schemas.microsoft.com/office/drawing/2014/main" id="{BB9650E2-6D5E-4DC4-93E5-5647C4DFB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>
                  <a:gd name="T0" fmla="*/ 80 w 80"/>
                  <a:gd name="T1" fmla="*/ 34 h 69"/>
                  <a:gd name="T2" fmla="*/ 78 w 80"/>
                  <a:gd name="T3" fmla="*/ 44 h 69"/>
                  <a:gd name="T4" fmla="*/ 74 w 80"/>
                  <a:gd name="T5" fmla="*/ 52 h 69"/>
                  <a:gd name="T6" fmla="*/ 68 w 80"/>
                  <a:gd name="T7" fmla="*/ 58 h 69"/>
                  <a:gd name="T8" fmla="*/ 60 w 80"/>
                  <a:gd name="T9" fmla="*/ 64 h 69"/>
                  <a:gd name="T10" fmla="*/ 50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8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4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0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0 w 80"/>
                  <a:gd name="T39" fmla="*/ 1 h 69"/>
                  <a:gd name="T40" fmla="*/ 60 w 80"/>
                  <a:gd name="T41" fmla="*/ 5 h 69"/>
                  <a:gd name="T42" fmla="*/ 68 w 80"/>
                  <a:gd name="T43" fmla="*/ 10 h 69"/>
                  <a:gd name="T44" fmla="*/ 74 w 80"/>
                  <a:gd name="T45" fmla="*/ 17 h 69"/>
                  <a:gd name="T46" fmla="*/ 78 w 80"/>
                  <a:gd name="T47" fmla="*/ 25 h 69"/>
                  <a:gd name="T48" fmla="*/ 80 w 80"/>
                  <a:gd name="T49" fmla="*/ 34 h 69"/>
                  <a:gd name="T50" fmla="*/ 80 w 80"/>
                  <a:gd name="T51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71" name="Line 19">
                <a:extLst>
                  <a:ext uri="{FF2B5EF4-FFF2-40B4-BE49-F238E27FC236}">
                    <a16:creationId xmlns:a16="http://schemas.microsoft.com/office/drawing/2014/main" id="{1CF70949-265F-4704-A2C2-490BD5986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56372" name="Group 20">
              <a:extLst>
                <a:ext uri="{FF2B5EF4-FFF2-40B4-BE49-F238E27FC236}">
                  <a16:creationId xmlns:a16="http://schemas.microsoft.com/office/drawing/2014/main" id="{54E2AAEE-9FA0-49CE-BEF2-A9B5AE68F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7" y="1276"/>
              <a:ext cx="407" cy="92"/>
              <a:chOff x="2617" y="1430"/>
              <a:chExt cx="407" cy="92"/>
            </a:xfrm>
          </p:grpSpPr>
          <p:sp>
            <p:nvSpPr>
              <p:cNvPr id="356373" name="Freeform 21">
                <a:extLst>
                  <a:ext uri="{FF2B5EF4-FFF2-40B4-BE49-F238E27FC236}">
                    <a16:creationId xmlns:a16="http://schemas.microsoft.com/office/drawing/2014/main" id="{DFE7A9EA-2604-4D84-86C5-92282B96E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7" y="1447"/>
                <a:ext cx="80" cy="69"/>
              </a:xfrm>
              <a:custGeom>
                <a:avLst/>
                <a:gdLst>
                  <a:gd name="T0" fmla="*/ 80 w 80"/>
                  <a:gd name="T1" fmla="*/ 35 h 69"/>
                  <a:gd name="T2" fmla="*/ 79 w 80"/>
                  <a:gd name="T3" fmla="*/ 44 h 69"/>
                  <a:gd name="T4" fmla="*/ 75 w 80"/>
                  <a:gd name="T5" fmla="*/ 52 h 69"/>
                  <a:gd name="T6" fmla="*/ 68 w 80"/>
                  <a:gd name="T7" fmla="*/ 59 h 69"/>
                  <a:gd name="T8" fmla="*/ 60 w 80"/>
                  <a:gd name="T9" fmla="*/ 64 h 69"/>
                  <a:gd name="T10" fmla="*/ 51 w 80"/>
                  <a:gd name="T11" fmla="*/ 68 h 69"/>
                  <a:gd name="T12" fmla="*/ 40 w 80"/>
                  <a:gd name="T13" fmla="*/ 69 h 69"/>
                  <a:gd name="T14" fmla="*/ 30 w 80"/>
                  <a:gd name="T15" fmla="*/ 68 h 69"/>
                  <a:gd name="T16" fmla="*/ 20 w 80"/>
                  <a:gd name="T17" fmla="*/ 64 h 69"/>
                  <a:gd name="T18" fmla="*/ 12 w 80"/>
                  <a:gd name="T19" fmla="*/ 59 h 69"/>
                  <a:gd name="T20" fmla="*/ 6 w 80"/>
                  <a:gd name="T21" fmla="*/ 52 h 69"/>
                  <a:gd name="T22" fmla="*/ 2 w 80"/>
                  <a:gd name="T23" fmla="*/ 44 h 69"/>
                  <a:gd name="T24" fmla="*/ 0 w 80"/>
                  <a:gd name="T25" fmla="*/ 35 h 69"/>
                  <a:gd name="T26" fmla="*/ 2 w 80"/>
                  <a:gd name="T27" fmla="*/ 25 h 69"/>
                  <a:gd name="T28" fmla="*/ 6 w 80"/>
                  <a:gd name="T29" fmla="*/ 17 h 69"/>
                  <a:gd name="T30" fmla="*/ 12 w 80"/>
                  <a:gd name="T31" fmla="*/ 11 h 69"/>
                  <a:gd name="T32" fmla="*/ 20 w 80"/>
                  <a:gd name="T33" fmla="*/ 5 h 69"/>
                  <a:gd name="T34" fmla="*/ 30 w 80"/>
                  <a:gd name="T35" fmla="*/ 1 h 69"/>
                  <a:gd name="T36" fmla="*/ 40 w 80"/>
                  <a:gd name="T37" fmla="*/ 0 h 69"/>
                  <a:gd name="T38" fmla="*/ 51 w 80"/>
                  <a:gd name="T39" fmla="*/ 1 h 69"/>
                  <a:gd name="T40" fmla="*/ 60 w 80"/>
                  <a:gd name="T41" fmla="*/ 5 h 69"/>
                  <a:gd name="T42" fmla="*/ 68 w 80"/>
                  <a:gd name="T43" fmla="*/ 11 h 69"/>
                  <a:gd name="T44" fmla="*/ 75 w 80"/>
                  <a:gd name="T45" fmla="*/ 17 h 69"/>
                  <a:gd name="T46" fmla="*/ 79 w 80"/>
                  <a:gd name="T47" fmla="*/ 25 h 69"/>
                  <a:gd name="T48" fmla="*/ 80 w 80"/>
                  <a:gd name="T49" fmla="*/ 35 h 69"/>
                  <a:gd name="T50" fmla="*/ 80 w 80"/>
                  <a:gd name="T51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74" name="Freeform 22">
                <a:extLst>
                  <a:ext uri="{FF2B5EF4-FFF2-40B4-BE49-F238E27FC236}">
                    <a16:creationId xmlns:a16="http://schemas.microsoft.com/office/drawing/2014/main" id="{25D2E5F1-E978-45ED-9E00-4FD9CDE58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" y="1453"/>
                <a:ext cx="80" cy="69"/>
              </a:xfrm>
              <a:custGeom>
                <a:avLst/>
                <a:gdLst>
                  <a:gd name="T0" fmla="*/ 80 w 80"/>
                  <a:gd name="T1" fmla="*/ 34 h 69"/>
                  <a:gd name="T2" fmla="*/ 79 w 80"/>
                  <a:gd name="T3" fmla="*/ 44 h 69"/>
                  <a:gd name="T4" fmla="*/ 75 w 80"/>
                  <a:gd name="T5" fmla="*/ 52 h 69"/>
                  <a:gd name="T6" fmla="*/ 68 w 80"/>
                  <a:gd name="T7" fmla="*/ 58 h 69"/>
                  <a:gd name="T8" fmla="*/ 60 w 80"/>
                  <a:gd name="T9" fmla="*/ 64 h 69"/>
                  <a:gd name="T10" fmla="*/ 51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8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4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0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1 w 80"/>
                  <a:gd name="T39" fmla="*/ 1 h 69"/>
                  <a:gd name="T40" fmla="*/ 60 w 80"/>
                  <a:gd name="T41" fmla="*/ 5 h 69"/>
                  <a:gd name="T42" fmla="*/ 68 w 80"/>
                  <a:gd name="T43" fmla="*/ 10 h 69"/>
                  <a:gd name="T44" fmla="*/ 75 w 80"/>
                  <a:gd name="T45" fmla="*/ 17 h 69"/>
                  <a:gd name="T46" fmla="*/ 79 w 80"/>
                  <a:gd name="T47" fmla="*/ 25 h 69"/>
                  <a:gd name="T48" fmla="*/ 80 w 80"/>
                  <a:gd name="T49" fmla="*/ 34 h 69"/>
                  <a:gd name="T50" fmla="*/ 80 w 80"/>
                  <a:gd name="T51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75" name="Line 23">
                <a:extLst>
                  <a:ext uri="{FF2B5EF4-FFF2-40B4-BE49-F238E27FC236}">
                    <a16:creationId xmlns:a16="http://schemas.microsoft.com/office/drawing/2014/main" id="{14248EA0-5A30-4A94-A0CB-BC03C1D05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7" y="1430"/>
                <a:ext cx="266" cy="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56376" name="Group 24">
              <a:extLst>
                <a:ext uri="{FF2B5EF4-FFF2-40B4-BE49-F238E27FC236}">
                  <a16:creationId xmlns:a16="http://schemas.microsoft.com/office/drawing/2014/main" id="{043A92AE-8041-434C-A1FF-10002D21C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5" y="1896"/>
              <a:ext cx="240" cy="207"/>
              <a:chOff x="1617" y="1653"/>
              <a:chExt cx="240" cy="207"/>
            </a:xfrm>
          </p:grpSpPr>
          <p:sp>
            <p:nvSpPr>
              <p:cNvPr id="356377" name="Line 25">
                <a:extLst>
                  <a:ext uri="{FF2B5EF4-FFF2-40B4-BE49-F238E27FC236}">
                    <a16:creationId xmlns:a16="http://schemas.microsoft.com/office/drawing/2014/main" id="{EDB75F07-E2BF-4E98-AB64-C266C6CCC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7" y="1653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78" name="Line 26">
                <a:extLst>
                  <a:ext uri="{FF2B5EF4-FFF2-40B4-BE49-F238E27FC236}">
                    <a16:creationId xmlns:a16="http://schemas.microsoft.com/office/drawing/2014/main" id="{5616EA46-9E5B-46F5-9EC7-EB2A6A749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7" y="1722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79" name="Line 27">
                <a:extLst>
                  <a:ext uri="{FF2B5EF4-FFF2-40B4-BE49-F238E27FC236}">
                    <a16:creationId xmlns:a16="http://schemas.microsoft.com/office/drawing/2014/main" id="{090233FB-93E3-469F-AEE4-9CA316158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7" y="1791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80" name="Line 28">
                <a:extLst>
                  <a:ext uri="{FF2B5EF4-FFF2-40B4-BE49-F238E27FC236}">
                    <a16:creationId xmlns:a16="http://schemas.microsoft.com/office/drawing/2014/main" id="{C072CD39-E992-4A1B-A23E-9404313E5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7" y="1859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56381" name="Group 29">
              <a:extLst>
                <a:ext uri="{FF2B5EF4-FFF2-40B4-BE49-F238E27FC236}">
                  <a16:creationId xmlns:a16="http://schemas.microsoft.com/office/drawing/2014/main" id="{F345BC34-B340-4E7B-9163-D00E0B455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1191"/>
              <a:ext cx="407" cy="178"/>
              <a:chOff x="2017" y="1344"/>
              <a:chExt cx="407" cy="178"/>
            </a:xfrm>
          </p:grpSpPr>
          <p:sp>
            <p:nvSpPr>
              <p:cNvPr id="356382" name="Freeform 30">
                <a:extLst>
                  <a:ext uri="{FF2B5EF4-FFF2-40B4-BE49-F238E27FC236}">
                    <a16:creationId xmlns:a16="http://schemas.microsoft.com/office/drawing/2014/main" id="{6C42CFC0-250B-46BD-A45E-3B77B1B3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>
                  <a:gd name="T0" fmla="*/ 80 w 80"/>
                  <a:gd name="T1" fmla="*/ 35 h 69"/>
                  <a:gd name="T2" fmla="*/ 79 w 80"/>
                  <a:gd name="T3" fmla="*/ 44 h 69"/>
                  <a:gd name="T4" fmla="*/ 75 w 80"/>
                  <a:gd name="T5" fmla="*/ 52 h 69"/>
                  <a:gd name="T6" fmla="*/ 68 w 80"/>
                  <a:gd name="T7" fmla="*/ 59 h 69"/>
                  <a:gd name="T8" fmla="*/ 60 w 80"/>
                  <a:gd name="T9" fmla="*/ 64 h 69"/>
                  <a:gd name="T10" fmla="*/ 51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9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5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1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1 w 80"/>
                  <a:gd name="T39" fmla="*/ 1 h 69"/>
                  <a:gd name="T40" fmla="*/ 60 w 80"/>
                  <a:gd name="T41" fmla="*/ 5 h 69"/>
                  <a:gd name="T42" fmla="*/ 68 w 80"/>
                  <a:gd name="T43" fmla="*/ 11 h 69"/>
                  <a:gd name="T44" fmla="*/ 75 w 80"/>
                  <a:gd name="T45" fmla="*/ 17 h 69"/>
                  <a:gd name="T46" fmla="*/ 79 w 80"/>
                  <a:gd name="T47" fmla="*/ 25 h 69"/>
                  <a:gd name="T48" fmla="*/ 80 w 80"/>
                  <a:gd name="T49" fmla="*/ 35 h 69"/>
                  <a:gd name="T50" fmla="*/ 80 w 80"/>
                  <a:gd name="T51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83" name="Freeform 31">
                <a:extLst>
                  <a:ext uri="{FF2B5EF4-FFF2-40B4-BE49-F238E27FC236}">
                    <a16:creationId xmlns:a16="http://schemas.microsoft.com/office/drawing/2014/main" id="{FF2DB29C-1A10-4A29-A7B3-83B069836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>
                  <a:gd name="T0" fmla="*/ 80 w 80"/>
                  <a:gd name="T1" fmla="*/ 34 h 69"/>
                  <a:gd name="T2" fmla="*/ 78 w 80"/>
                  <a:gd name="T3" fmla="*/ 44 h 69"/>
                  <a:gd name="T4" fmla="*/ 74 w 80"/>
                  <a:gd name="T5" fmla="*/ 52 h 69"/>
                  <a:gd name="T6" fmla="*/ 68 w 80"/>
                  <a:gd name="T7" fmla="*/ 58 h 69"/>
                  <a:gd name="T8" fmla="*/ 60 w 80"/>
                  <a:gd name="T9" fmla="*/ 64 h 69"/>
                  <a:gd name="T10" fmla="*/ 50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8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4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0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0 w 80"/>
                  <a:gd name="T39" fmla="*/ 1 h 69"/>
                  <a:gd name="T40" fmla="*/ 60 w 80"/>
                  <a:gd name="T41" fmla="*/ 5 h 69"/>
                  <a:gd name="T42" fmla="*/ 68 w 80"/>
                  <a:gd name="T43" fmla="*/ 10 h 69"/>
                  <a:gd name="T44" fmla="*/ 74 w 80"/>
                  <a:gd name="T45" fmla="*/ 17 h 69"/>
                  <a:gd name="T46" fmla="*/ 78 w 80"/>
                  <a:gd name="T47" fmla="*/ 25 h 69"/>
                  <a:gd name="T48" fmla="*/ 80 w 80"/>
                  <a:gd name="T49" fmla="*/ 34 h 69"/>
                  <a:gd name="T50" fmla="*/ 80 w 80"/>
                  <a:gd name="T51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84" name="Line 32">
                <a:extLst>
                  <a:ext uri="{FF2B5EF4-FFF2-40B4-BE49-F238E27FC236}">
                    <a16:creationId xmlns:a16="http://schemas.microsoft.com/office/drawing/2014/main" id="{2D66456B-5E1B-4986-96E8-90DF65D60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56385" name="Group 33">
              <a:extLst>
                <a:ext uri="{FF2B5EF4-FFF2-40B4-BE49-F238E27FC236}">
                  <a16:creationId xmlns:a16="http://schemas.microsoft.com/office/drawing/2014/main" id="{90E89FDC-BDB0-4F5E-A9A4-E471C5CD3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7" y="1799"/>
              <a:ext cx="407" cy="178"/>
              <a:chOff x="2017" y="1344"/>
              <a:chExt cx="407" cy="178"/>
            </a:xfrm>
          </p:grpSpPr>
          <p:sp>
            <p:nvSpPr>
              <p:cNvPr id="356386" name="Freeform 34">
                <a:extLst>
                  <a:ext uri="{FF2B5EF4-FFF2-40B4-BE49-F238E27FC236}">
                    <a16:creationId xmlns:a16="http://schemas.microsoft.com/office/drawing/2014/main" id="{D9F416DF-71D4-4449-B2AF-AFEF89707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>
                  <a:gd name="T0" fmla="*/ 80 w 80"/>
                  <a:gd name="T1" fmla="*/ 35 h 69"/>
                  <a:gd name="T2" fmla="*/ 79 w 80"/>
                  <a:gd name="T3" fmla="*/ 44 h 69"/>
                  <a:gd name="T4" fmla="*/ 75 w 80"/>
                  <a:gd name="T5" fmla="*/ 52 h 69"/>
                  <a:gd name="T6" fmla="*/ 68 w 80"/>
                  <a:gd name="T7" fmla="*/ 59 h 69"/>
                  <a:gd name="T8" fmla="*/ 60 w 80"/>
                  <a:gd name="T9" fmla="*/ 64 h 69"/>
                  <a:gd name="T10" fmla="*/ 51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9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5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1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1 w 80"/>
                  <a:gd name="T39" fmla="*/ 1 h 69"/>
                  <a:gd name="T40" fmla="*/ 60 w 80"/>
                  <a:gd name="T41" fmla="*/ 5 h 69"/>
                  <a:gd name="T42" fmla="*/ 68 w 80"/>
                  <a:gd name="T43" fmla="*/ 11 h 69"/>
                  <a:gd name="T44" fmla="*/ 75 w 80"/>
                  <a:gd name="T45" fmla="*/ 17 h 69"/>
                  <a:gd name="T46" fmla="*/ 79 w 80"/>
                  <a:gd name="T47" fmla="*/ 25 h 69"/>
                  <a:gd name="T48" fmla="*/ 80 w 80"/>
                  <a:gd name="T49" fmla="*/ 35 h 69"/>
                  <a:gd name="T50" fmla="*/ 80 w 80"/>
                  <a:gd name="T51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87" name="Freeform 35">
                <a:extLst>
                  <a:ext uri="{FF2B5EF4-FFF2-40B4-BE49-F238E27FC236}">
                    <a16:creationId xmlns:a16="http://schemas.microsoft.com/office/drawing/2014/main" id="{FAEE3006-217E-4824-AEF8-449F813DE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>
                  <a:gd name="T0" fmla="*/ 80 w 80"/>
                  <a:gd name="T1" fmla="*/ 34 h 69"/>
                  <a:gd name="T2" fmla="*/ 78 w 80"/>
                  <a:gd name="T3" fmla="*/ 44 h 69"/>
                  <a:gd name="T4" fmla="*/ 74 w 80"/>
                  <a:gd name="T5" fmla="*/ 52 h 69"/>
                  <a:gd name="T6" fmla="*/ 68 w 80"/>
                  <a:gd name="T7" fmla="*/ 58 h 69"/>
                  <a:gd name="T8" fmla="*/ 60 w 80"/>
                  <a:gd name="T9" fmla="*/ 64 h 69"/>
                  <a:gd name="T10" fmla="*/ 50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8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4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0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0 w 80"/>
                  <a:gd name="T39" fmla="*/ 1 h 69"/>
                  <a:gd name="T40" fmla="*/ 60 w 80"/>
                  <a:gd name="T41" fmla="*/ 5 h 69"/>
                  <a:gd name="T42" fmla="*/ 68 w 80"/>
                  <a:gd name="T43" fmla="*/ 10 h 69"/>
                  <a:gd name="T44" fmla="*/ 74 w 80"/>
                  <a:gd name="T45" fmla="*/ 17 h 69"/>
                  <a:gd name="T46" fmla="*/ 78 w 80"/>
                  <a:gd name="T47" fmla="*/ 25 h 69"/>
                  <a:gd name="T48" fmla="*/ 80 w 80"/>
                  <a:gd name="T49" fmla="*/ 34 h 69"/>
                  <a:gd name="T50" fmla="*/ 80 w 80"/>
                  <a:gd name="T51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6388" name="Line 36">
                <a:extLst>
                  <a:ext uri="{FF2B5EF4-FFF2-40B4-BE49-F238E27FC236}">
                    <a16:creationId xmlns:a16="http://schemas.microsoft.com/office/drawing/2014/main" id="{27CE902D-786E-48AE-B04A-9EBC067E8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56389" name="Line 37">
              <a:extLst>
                <a:ext uri="{FF2B5EF4-FFF2-40B4-BE49-F238E27FC236}">
                  <a16:creationId xmlns:a16="http://schemas.microsoft.com/office/drawing/2014/main" id="{2505CB79-56F8-43A8-93CC-092AA322E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1330"/>
              <a:ext cx="0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390" name="Line 38">
              <a:extLst>
                <a:ext uri="{FF2B5EF4-FFF2-40B4-BE49-F238E27FC236}">
                  <a16:creationId xmlns:a16="http://schemas.microsoft.com/office/drawing/2014/main" id="{23ECF184-9790-4B5B-B545-350C07B14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1637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391" name="Line 39">
              <a:extLst>
                <a:ext uri="{FF2B5EF4-FFF2-40B4-BE49-F238E27FC236}">
                  <a16:creationId xmlns:a16="http://schemas.microsoft.com/office/drawing/2014/main" id="{9F114B86-3D92-4349-8B93-32FB45079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630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392" name="Line 40">
              <a:extLst>
                <a:ext uri="{FF2B5EF4-FFF2-40B4-BE49-F238E27FC236}">
                  <a16:creationId xmlns:a16="http://schemas.microsoft.com/office/drawing/2014/main" id="{A916CFA2-B35D-498A-8E67-2B858EB1B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2" y="1338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393" name="Line 41">
              <a:extLst>
                <a:ext uri="{FF2B5EF4-FFF2-40B4-BE49-F238E27FC236}">
                  <a16:creationId xmlns:a16="http://schemas.microsoft.com/office/drawing/2014/main" id="{44C2C4F8-20D3-4DB8-9ABB-8CBFE682B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0" y="1339"/>
              <a:ext cx="3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394" name="Line 42">
              <a:extLst>
                <a:ext uri="{FF2B5EF4-FFF2-40B4-BE49-F238E27FC236}">
                  <a16:creationId xmlns:a16="http://schemas.microsoft.com/office/drawing/2014/main" id="{D109A731-C525-46B1-AF72-2F8BA12CD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1330"/>
              <a:ext cx="2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395" name="Line 43">
              <a:extLst>
                <a:ext uri="{FF2B5EF4-FFF2-40B4-BE49-F238E27FC236}">
                  <a16:creationId xmlns:a16="http://schemas.microsoft.com/office/drawing/2014/main" id="{1DAB754B-6C48-4848-A6C7-A314CA46E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1321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396" name="Line 44">
              <a:extLst>
                <a:ext uri="{FF2B5EF4-FFF2-40B4-BE49-F238E27FC236}">
                  <a16:creationId xmlns:a16="http://schemas.microsoft.com/office/drawing/2014/main" id="{5B62E6A9-5BC3-446E-A6CE-EEFD09C98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5" y="1940"/>
              <a:ext cx="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397" name="Line 45">
              <a:extLst>
                <a:ext uri="{FF2B5EF4-FFF2-40B4-BE49-F238E27FC236}">
                  <a16:creationId xmlns:a16="http://schemas.microsoft.com/office/drawing/2014/main" id="{5D9B74D4-A396-417C-902A-16DBF4F8D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940"/>
              <a:ext cx="7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398" name="Line 46">
              <a:extLst>
                <a:ext uri="{FF2B5EF4-FFF2-40B4-BE49-F238E27FC236}">
                  <a16:creationId xmlns:a16="http://schemas.microsoft.com/office/drawing/2014/main" id="{6EAFAE0C-BE12-4927-AE3C-B9A30AB88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1" y="1656"/>
              <a:ext cx="3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399" name="Line 47">
              <a:extLst>
                <a:ext uri="{FF2B5EF4-FFF2-40B4-BE49-F238E27FC236}">
                  <a16:creationId xmlns:a16="http://schemas.microsoft.com/office/drawing/2014/main" id="{F3171112-F350-4849-A315-B99E07376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1665"/>
              <a:ext cx="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400" name="Line 48">
              <a:extLst>
                <a:ext uri="{FF2B5EF4-FFF2-40B4-BE49-F238E27FC236}">
                  <a16:creationId xmlns:a16="http://schemas.microsoft.com/office/drawing/2014/main" id="{D76C564D-F9C9-4586-A9E6-9EAA4883F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1665"/>
              <a:ext cx="0" cy="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401" name="Line 49">
              <a:extLst>
                <a:ext uri="{FF2B5EF4-FFF2-40B4-BE49-F238E27FC236}">
                  <a16:creationId xmlns:a16="http://schemas.microsoft.com/office/drawing/2014/main" id="{E229190E-3539-4574-AD86-0F32EA77F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7" y="2344"/>
              <a:ext cx="33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402" name="Line 50">
              <a:extLst>
                <a:ext uri="{FF2B5EF4-FFF2-40B4-BE49-F238E27FC236}">
                  <a16:creationId xmlns:a16="http://schemas.microsoft.com/office/drawing/2014/main" id="{6D97B46B-AFCE-4E27-91E3-1F5039A35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6" y="1631"/>
              <a:ext cx="0" cy="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403" name="Line 51">
              <a:extLst>
                <a:ext uri="{FF2B5EF4-FFF2-40B4-BE49-F238E27FC236}">
                  <a16:creationId xmlns:a16="http://schemas.microsoft.com/office/drawing/2014/main" id="{8F20C21B-0504-4B89-BEF4-FADC2E0D8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2112"/>
              <a:ext cx="0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6404" name="Text Box 52">
              <a:extLst>
                <a:ext uri="{FF2B5EF4-FFF2-40B4-BE49-F238E27FC236}">
                  <a16:creationId xmlns:a16="http://schemas.microsoft.com/office/drawing/2014/main" id="{7A95DF19-E226-4085-9666-4261A3944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1" y="126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56405" name="Text Box 53">
              <a:extLst>
                <a:ext uri="{FF2B5EF4-FFF2-40B4-BE49-F238E27FC236}">
                  <a16:creationId xmlns:a16="http://schemas.microsoft.com/office/drawing/2014/main" id="{6D3DC54F-49D6-4E0B-BF57-A35D658AA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195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356406" name="Group 54">
            <a:extLst>
              <a:ext uri="{FF2B5EF4-FFF2-40B4-BE49-F238E27FC236}">
                <a16:creationId xmlns:a16="http://schemas.microsoft.com/office/drawing/2014/main" id="{DF09C762-48EC-4408-9802-BE1C105BF89C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1658938"/>
            <a:ext cx="387350" cy="457200"/>
            <a:chOff x="1114" y="1439"/>
            <a:chExt cx="244" cy="288"/>
          </a:xfrm>
        </p:grpSpPr>
        <p:sp>
          <p:nvSpPr>
            <p:cNvPr id="356407" name="Text Box 55">
              <a:extLst>
                <a:ext uri="{FF2B5EF4-FFF2-40B4-BE49-F238E27FC236}">
                  <a16:creationId xmlns:a16="http://schemas.microsoft.com/office/drawing/2014/main" id="{2B0E308C-E81A-4FB3-9BE6-CE1FB2CAD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439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56408" name="Line 56">
              <a:extLst>
                <a:ext uri="{FF2B5EF4-FFF2-40B4-BE49-F238E27FC236}">
                  <a16:creationId xmlns:a16="http://schemas.microsoft.com/office/drawing/2014/main" id="{405BEB70-69A2-402F-970A-E078A68EC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0" y="1488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IN" sz="2800" b="0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0CD657-A59D-411F-810D-804046FEFD0B}"/>
                  </a:ext>
                </a:extLst>
              </p14:cNvPr>
              <p14:cNvContentPartPr/>
              <p14:nvPr/>
            </p14:nvContentPartPr>
            <p14:xfrm>
              <a:off x="5005440" y="1037160"/>
              <a:ext cx="7093800" cy="161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0CD657-A59D-411F-810D-804046FEFD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080" y="1027800"/>
                <a:ext cx="7112520" cy="16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1219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0">
      <a:dk1>
        <a:srgbClr val="000000"/>
      </a:dk1>
      <a:lt1>
        <a:srgbClr val="FFFFFF"/>
      </a:lt1>
      <a:dk2>
        <a:srgbClr val="008000"/>
      </a:dk2>
      <a:lt2>
        <a:srgbClr val="808080"/>
      </a:lt2>
      <a:accent1>
        <a:srgbClr val="00CC99"/>
      </a:accent1>
      <a:accent2>
        <a:srgbClr val="008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7300"/>
      </a:accent6>
      <a:hlink>
        <a:srgbClr val="0066FF"/>
      </a:hlink>
      <a:folHlink>
        <a:srgbClr val="006666"/>
      </a:folHlink>
    </a:clrScheme>
    <a:fontScheme name="Default Design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70000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66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1060</Words>
  <Application>Microsoft Office PowerPoint</Application>
  <PresentationFormat>Widescreen</PresentationFormat>
  <Paragraphs>334</Paragraphs>
  <Slides>20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Symbol</vt:lpstr>
      <vt:lpstr>Times New Roman</vt:lpstr>
      <vt:lpstr>Wingdings</vt:lpstr>
      <vt:lpstr>1_Office Theme</vt:lpstr>
      <vt:lpstr>Default Design</vt:lpstr>
      <vt:lpstr>Document</vt:lpstr>
      <vt:lpstr>Equation</vt:lpstr>
      <vt:lpstr>Basics of Boolean Algebra</vt:lpstr>
      <vt:lpstr>Binary Logic and Gates</vt:lpstr>
      <vt:lpstr>Binary Variables</vt:lpstr>
      <vt:lpstr>Logical Operations</vt:lpstr>
      <vt:lpstr>Notation Examples</vt:lpstr>
      <vt:lpstr>Operator Definitions</vt:lpstr>
      <vt:lpstr>Truth Tables</vt:lpstr>
      <vt:lpstr>Logic Function Implementation</vt:lpstr>
      <vt:lpstr>Logic Function Implementation (Continued)</vt:lpstr>
      <vt:lpstr>Logic Gate Symbols and Behavior</vt:lpstr>
      <vt:lpstr>Buffer</vt:lpstr>
      <vt:lpstr>NAND Gate</vt:lpstr>
      <vt:lpstr>NOR Gate</vt:lpstr>
      <vt:lpstr>Implement AND, OR, NOT using NAND</vt:lpstr>
      <vt:lpstr>Implement AND, OR, NOT using NOR</vt:lpstr>
      <vt:lpstr>PowerPoint Presentation</vt:lpstr>
      <vt:lpstr>Exclusive OR/ Exclusive NOR</vt:lpstr>
      <vt:lpstr>Exclusive OR/ Exclusive NOR</vt:lpstr>
      <vt:lpstr>Truth Tables for XOR/XNOR</vt:lpstr>
      <vt:lpstr>Symbols For XOR and XNOR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Boolean Algebra</dc:title>
  <dc:creator>Vipul Kumar Mishra</dc:creator>
  <cp:lastModifiedBy>Vipul Kumar Mishra</cp:lastModifiedBy>
  <cp:revision>1</cp:revision>
  <dcterms:created xsi:type="dcterms:W3CDTF">2021-04-04T12:57:26Z</dcterms:created>
  <dcterms:modified xsi:type="dcterms:W3CDTF">2021-04-04T12:58:48Z</dcterms:modified>
</cp:coreProperties>
</file>