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5.xml" ContentType="application/inkml+xml"/>
  <Override PartName="/ppt/notesSlides/notesSlide14.xml" ContentType="application/vnd.openxmlformats-officedocument.presentationml.notesSlide+xml"/>
  <Override PartName="/ppt/ink/ink16.xml" ContentType="application/inkml+xml"/>
  <Override PartName="/ppt/notesSlides/notesSlide15.xml" ContentType="application/vnd.openxmlformats-officedocument.presentationml.notesSlide+xml"/>
  <Override PartName="/ppt/ink/ink17.xml" ContentType="application/inkml+xml"/>
  <Override PartName="/ppt/notesSlides/notesSlide16.xml" ContentType="application/vnd.openxmlformats-officedocument.presentationml.notesSlide+xml"/>
  <Override PartName="/ppt/ink/ink18.xml" ContentType="application/inkml+xml"/>
  <Override PartName="/ppt/notesSlides/notesSlide17.xml" ContentType="application/vnd.openxmlformats-officedocument.presentationml.notesSlide+xml"/>
  <Override PartName="/ppt/ink/ink19.xml" ContentType="application/inkml+xml"/>
  <Override PartName="/ppt/notesSlides/notesSlide18.xml" ContentType="application/vnd.openxmlformats-officedocument.presentationml.notesSlide+xml"/>
  <Override PartName="/ppt/ink/ink20.xml" ContentType="application/inkml+xml"/>
  <Override PartName="/ppt/notesSlides/notesSlide19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20.xml" ContentType="application/vnd.openxmlformats-officedocument.presentationml.notesSlide+xml"/>
  <Override PartName="/ppt/ink/ink23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412" r:id="rId4"/>
    <p:sldId id="413" r:id="rId5"/>
    <p:sldId id="414" r:id="rId6"/>
    <p:sldId id="418" r:id="rId7"/>
    <p:sldId id="419" r:id="rId8"/>
    <p:sldId id="422" r:id="rId9"/>
    <p:sldId id="455" r:id="rId10"/>
    <p:sldId id="426" r:id="rId11"/>
    <p:sldId id="427" r:id="rId12"/>
    <p:sldId id="429" r:id="rId13"/>
    <p:sldId id="430" r:id="rId14"/>
    <p:sldId id="431" r:id="rId15"/>
    <p:sldId id="432" r:id="rId16"/>
    <p:sldId id="434" r:id="rId17"/>
    <p:sldId id="435" r:id="rId18"/>
    <p:sldId id="436" r:id="rId19"/>
    <p:sldId id="437" r:id="rId20"/>
    <p:sldId id="444" r:id="rId21"/>
    <p:sldId id="447" r:id="rId22"/>
    <p:sldId id="446" r:id="rId23"/>
    <p:sldId id="448" r:id="rId24"/>
    <p:sldId id="451" r:id="rId25"/>
    <p:sldId id="453" r:id="rId26"/>
    <p:sldId id="45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8T04:33:46.6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0 103 415 0,'0'0'6'0,"0"0"1"16,0 0 1-16,0 0 2 0,0 0 1 16,19-5 1-16,13 0 0 15,14-6 0-15,14-1-6 16,18-2-5-16,9-11-27 15,16 10-54-15,7-1-5 0</inkml:trace>
  <inkml:trace contextRef="#ctx0" brushRef="#br0" timeOffset="-187.51">457-499 289 0,'0'0'6'0,"0"0"1"16,-20 16 3-16,4 0 4 15,4 7 0-15,-11 0 3 16,-6 12 1-16,-6 6 2 0,6 12-4 16,0-2-3-16,-7 13-2 15,4 7-1-15,-3 9-1 16,3 8-3-16,9 0 0 15,1 8-1-15,5-6-1 0,11-6 0 16,6-6 0-16,16-9-2 16,20-15-1-16,15-7-6 15,11-29-9-15,14-11-44 16,6-7-24-16,-2-10-4 0</inkml:trace>
  <inkml:trace contextRef="#ctx0" brushRef="#br0" timeOffset="874.99">1054 70 292 0,'0'0'6'15,"0"0"3"-15,-13 2 2 16,13-2 2-16,-17 23 2 15,4-3 2-15,-3 2 3 16,-3 10-1-16,6 6-5 0,-6 9-2 16,-1 0-2-16,4 7-3 15,4 1-1-15,5 0-3 16,7 0 1-16,0-4-2 16,13-7 0-16,16-4 0 0,10-12 0 15,13-5 0-15,8-14 0 16,8-5 0-16,-1-8 0 15,2-9-1-15,-9-6 1 16,-8-3-1-16,-13-2 0 0,-20 2 0 16,-10-3-1-16,-11 6 1 15,-12-4-1-15,-14 1 1 16,1 6-1-16,-1 4 1 0,8-5-1 16,8 3 0-16,12 2 0 15,7 2 0-15,12 1 1 16,13 5-1-16,13-5 0 15,4 2 0-15,1 4 1 16,-1 0 0-16,-6 3 0 0,-11 0 1 16,-4 10 0-16,-8 2-1 15,-11 1 2-15,-2 7-1 16,-7 5-1-16,0 5 1 16,0 1-1-16,3 8 0 0,-1-4 0 15,9 10-4-15,5-9-6 16,7 5-17-16,3-8-56 15,12-8-4-15</inkml:trace>
  <inkml:trace contextRef="#ctx0" brushRef="#br0" timeOffset="1093.75">2468-125 413 0,'0'0'6'0,"0"0"1"0,0 0 1 16,0 0 1-16,0 0 1 15,13 0-1-15,13 0 1 16,9 0 1-16,24 0-9 16,1-4-12-16,24 4-68 15,6-3-5-15</inkml:trace>
  <inkml:trace contextRef="#ctx0" brushRef="#br0" timeOffset="1265.6">2665 358 449 0,'0'0'4'15,"0"0"1"-15,0 0 0 16,21-6-1-16,9-4-2 0,16-8-7 15,25-8-40-15,9 4-33 16,19-10-4-16</inkml:trace>
  <inkml:trace contextRef="#ctx0" brushRef="#br0" timeOffset="1625.01">4575-460 440 0,'0'0'4'0,"-28"2"1"16,-4 8 1-16,-4 11 0 15,-13 1 2-15,-2 10 0 0,-13 12 0 16,-7 9 0-16,7 9-3 16,9 7-1-16,9 1 0 15,14 1-2-15,16-1 1 16,16-1-3-16,16-19 0 15,26-7 0-15,26-15 0 16,12-14 0-16,19-14 0 0,5-16-2 16,8-14 1-16,2-15 0 15,-8-5-1-15,-12-9 2 16,-20-11 0-16,-17-1-1 0,-21-7 2 16,-19 11-1-16,-21-1 0 15,-29 19 1-15,-31 16-2 16,-32 16-3-16,-30 20-13 15,-6 29-65-15,-51 26-4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26:29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7346 17417 415 0,'0'0'73'16,"0"0"-57"-16,0 0 20 0,0 0 66 16,0 0 35-16,0 0-63 15,0 0-9-15,28 0 23 16,-7 3-17-16,3 0-16 16,7-1 8-16,14 3-15 15,7-2-11-15,6-3-14 16,1 1-1-16,0-1-13 15,-2 0-2-15,-7 2-7 16,-8 0 8-16,-10 2-8 16,-12 1-1-16,-9 2-16 0,-5 5-40 15,-6 3-51 1,0 2-86-16,-17-6-349 0</inkml:trace>
  <inkml:trace contextRef="#ctx0" brushRef="#br0" timeOffset="584.44">9007 17469 587 0,'0'0'215'15,"0"0"-201"-15,0 0 46 16,0 0 78-16,0 0-36 15,0 0-34-15,-36-17-44 16,41 17-8-16,23 0-8 16,19 0 29-16,18 0 12 15,17 0-18-15,9-3-14 16,2-4-5-16,-2 1-2 16,-11-2-7-16,-8 3-3 15,-14 1-1-15,-16 1 1 16,-12 1-1-16,-14 1 1 0,-10 1-4 15,-6 0-3-15,0 0-41 16,0 0-42-16,3 0-75 16,0 1-197-16</inkml:trace>
  <inkml:trace contextRef="#ctx0" brushRef="#br0" timeOffset="1052.28">10787 17358 842 0,'0'0'72'0,"0"0"-66"16,0 0 51-16,0 0 46 15,0 0-22-15,0 0-50 0,94 0 5 16,-18 0-5-1,10 0-20-15,5 3-3 16,2-1-8-16,-5 0 0 0,-9-2 4 16,-8 0-2-16,-17 0-1 15,-17 0 1-15,-17 0 0 16,-10 0 2-16,-8 0-4 16,-2 0-1-16,0 0 0 15,0 0-5-15,0 0-33 16,0 0-63-16,3 0-143 15,7 0-472-15</inkml:trace>
  <inkml:trace contextRef="#ctx0" brushRef="#br0" timeOffset="1564.66">12568 17314 456 0,'0'0'301'0,"0"0"-261"15,0 0 74-15,0 0 25 16,0 0-28-16,0 0-45 16,50-7-46-16,4 7-7 15,18 0 5-15,8 0-11 16,5 1-3-16,3 4-3 15,-1-4 2-15,-2-1-3 16,0 0 0-16,-5 0-1 16,-2 0 3-16,-9 0-2 0,-11-3 0 15,-11-1 0 1,-12-1 2-16,-14 2-1 0,-8 3 3 16,-7 0 0-16,-6-2-3 15,0 2-1-15,0 0-1 16,0 0-3-16,3 0-36 15,5 0-65-15,6 0-241 16,7 0-369-16</inkml:trace>
  <inkml:trace contextRef="#ctx0" brushRef="#br0" timeOffset="1918">14329 17273 631 0,'0'0'117'16,"0"0"-89"-16,0 0-7 16,0 0 74-16,0 0 10 15,82 14-7-15,-25-8-38 16,-2-2-43-16,-1-4 0 15,-4 2 2-15,-3-2-2 16,0 0-6-16,-5 0-5 0,-5 0-2 16,-7 0 6-1,-10 0 1-15,-7 0 6 0,-7-2 10 16,-3 2 1-16,-3 0 0 16,0-3-17-16,0 3-11 15,0 0-2-15,2 0-41 16,2 0-97-16,1-6-475 15</inkml:trace>
  <inkml:trace contextRef="#ctx0" brushRef="#br0" timeOffset="9950.06">30009 8071 393 0,'0'0'174'15,"0"0"-158"-15,0 0 10 16,0 0 112-16,0 0-31 16,0 0-36-16,0 0-30 15,-20-14-15-15,20 14-5 16,0 0-7-16,0 0 5 16,0 0-8-16,0 0 11 15,0 0-2-15,0 0 5 16,0 0-2-16,0 0-6 0,0 8-4 15,0 8 31-15,0 1-19 16,0 3-11-16,-1 2 0 16,-1 3 1-16,1 6 2 15,1 1-7-15,-2 2-4 16,2 3-3-16,0 3 7 16,0 3-2-16,3 3-3 15,8 3 4-15,1 0-4 16,-2 0 1-16,1-1-1 15,-3 0-1-15,-2-3 2 16,-3-3 2-16,0 1 0 16,-3-2-4-16,0 1-1 15,0 1-1-15,0-1-2 16,0 0 0-16,0 0 1 16,0-1 2-16,-1 5-2 0,1 2 2 15,-2 2 0-15,2 2 4 16,0 1 1-16,0-2 0 15,0-5 4-15,0 0-5 16,0 0-7-16,-1-2 3 16,-1-1 1-16,2-2-1 15,0-2 0-15,0-5 0 16,0-2-3-16,0-3 3 16,0-4-1-16,5-2-4 15,0-4 0-15,-1 1 1 0,2-8-14 16,-2 0-9-16,-1-7-37 15,3-5-40-15,5 0-37 16,4-18-91-16,0-20-447 16</inkml:trace>
  <inkml:trace contextRef="#ctx0" brushRef="#br0" timeOffset="12182.89">29994 7965 435 0,'0'0'38'0,"0"0"47"0,0 0 60 16,0 0-25-16,0 0-37 15,0 0-42-15,42-12-15 16,-21 12-3-16,5 0 5 15,6 0 1-15,8-1-5 16,14-1-9-16,11-3 1 16,16 0-2-16,11 2-7 15,10-1 4-15,5 3-11 16,1 1 3-16,-6 0-2 16,-9 0-1-16,-11 0-6 15,-12 0 6-15,-9 0 2 0,-4 0 0 16,-12 0-1-1,-2 0 1-15,-9 0-2 0,-4 0-1 16,-6 0 1-16,-8-1 4 16,-5 1-4-16,-2 0 2 15,-8 0-2-15,1 0-2 16,-2 0-2-16,0 0-1 16,0 0 4-16,0 0-4 15,0 0 5-15,0 0 0 16,0 0 7-16,0 0-7 15,0 0-1-15,0 2-6 16,0 15 7-16,3 7 11 16,3 8-7-16,0 7-2 15,-2 4 6-15,0 5 3 16,-2 1-7-16,-1-1 3 0,-1 1-5 16,0 1 2-16,2 3 3 15,-1 1-3-15,1 2-2 16,-1-1 2-16,1-2 4 15,-1-4-6-15,-1 0 6 16,0-1-7-16,0-3 4 16,0-1 2-16,0-4-6 15,0 1 0-15,-1-1 2 16,-2-1-2-16,1 2 0 16,2-4 0-16,0 1 3 15,0-1 5-15,0 3-8 16,0 4 1-16,0 2-2 15,0-3 4-15,0 0-4 16,0-1 0-16,0 1 3 0,0-1-1 16,0-1-1-16,0 2 2 15,3-3-2-15,7 2 1 16,1-3-2-16,1 0 1 16,-3-5 3-16,1 0 1 15,-2-4-4-15,-2-2 0 16,0-2 3-16,-3-2-4 15,3 1-3-15,-2 0 3 16,1-2 1-16,-1-1 0 16,-1-5-1-16,1-3 0 15,-3-4 2-15,-1-3-4 0,2 3 5 16,-2-5-7 0,0 4 4-16,0-1 0 0,0 1 0 15,0 2-1-15,0-2 1 16,0 3 0-16,0-5 4 15,0-1-3-15,0-2-2 16,0-2 2-16,0 0-4 16,0-2 3-16,0 1 0 15,0-1 1-15,0 0 0 16,0 0-2-16,0 0-11 16,-2 2 5-16,-9-2 7 15,-6 2 1-15,-3-2 0 16,-4 0 5-16,-4 0-4 15,-2 0-2-15,-6 0 0 0,-1 0-1 16,-5-5 1-16,-1 0 0 16,-2-1 6-16,0-2-6 15,2 3 1-15,3-2 0 16,4 2-1-16,6 2 0 16,4 0 0-16,2 0-1 15,3 3 1-15,-3 0-1 16,0 0 1-16,-1 0 0 15,-1 0 0-15,-2 0 1 16,-2 0 0-16,2-3 1 16,2 1-3-16,1 2 2 0,1-2-1 15,0 1 0 1,-2 1-1-16,-6 0 0 16,-4 0-5-16,2 0 6 15,0 0 0-15,4 0 0 0,2 0 0 16,4 0 0-16,6 0 0 15,5 0 1-15,5 0 0 16,3 0-1-16,2 0 0 16,2 0 0-16,-3 0 0 15,-4 0 0-15,-2 0-1 16,-7 0 1-16,1 0 0 16,0 0-3-16,3 0 3 15,0 0 0-15,4 0 0 16,3 0 0-16,3 0 0 0,0 0 0 15,-2 0 0-15,-3 0 3 16,-3 0-6-16,-3 0 2 16,0 0 1-16,3 0 0 15,1 0 2-15,3 0-2 16,2-2 1-16,2 1 0 16,0-2 0-16,2 1 4 15,-1-1-5-15,-2 2 2 16,-1-3-4-16,-2 1 3 15,-4 0-2-15,-3 2-3 16,-3-2 3-16,4 2 1 16,2-1-2-16,5 2 2 15,2-1 0-15,1-2 5 16,1 0-4-16,2-2 2 16,0 1 0-16,0-4 1 0,0 1 1 15,0 0 5-15,0-5 4 16,0 0 3-16,2-3 0 15,4 0 1-15,0-6-13 16,-2-7-2-16,2 0 0 16,-3-1-2-16,-1-3 0 15,-1 6 1-15,-1-1-4 16,0 6 4-16,0 1-4 16,0 1 1-16,0 5 0 15,0 1 0-15,0 3-1 16,0 0-7-16,0-1-49 0,0 3-63 15,0-1-151-15</inkml:trace>
  <inkml:trace contextRef="#ctx0" brushRef="#br0" timeOffset="15264.95">5427 10288 567 0,'0'0'143'0,"0"0"-143"15,0 0-9-15,0 0 9 16,0 0 48-16,0 0 73 15,102 9-26-15,-36-9-47 0,8 0-18 16,11-3-10 0,3-9 0-16,6 0-3 0,-7-2-11 15,-8 2-6-15,-14 4-18 16,-14 1-65-16,-12 2-221 16,-20-1-185-16</inkml:trace>
  <inkml:trace contextRef="#ctx0" brushRef="#br0" timeOffset="15567.84">6008 10160 532 0,'0'0'145'16,"0"0"-133"-1,0 0 64-15,0 0 32 0,0 0-46 16,0 0-52-16,43-20-2 15,8 12 5-15,5-1-9 16,2 4-4-16,-4 2 3 16,-9 3-2-16,-14 0 2 15,-10 0-3-15,-13 10-5 16,-8 9-5-16,-8 13 10 16,-23 7 21-16,-18 11-1 15,-17 7 5-15,-4 10-1 16,-5 3-10-16,7 0-12 0,8-2-2 15,18-8-29-15,18-11-219 16,18-14-527-16</inkml:trace>
  <inkml:trace contextRef="#ctx0" brushRef="#br0" timeOffset="24867.2">26550 10000 590 0,'0'0'274'15,"0"0"-245"-15,0 0-1 16,0 0 48-16,0 0 6 16,0 0-33-16,0 0-25 15,0 0-23-15,24 67 19 16,-8-31 12-16,-1 1-18 15,1-3-5-15,-2-3-6 0,1-4 7 16,0-5-7 0,3-4 5-16,1-5-1 0,5-7 10 15,7-6 1-15,8 0 0 16,6-11-7-16,4-12 2 16,3-8-1-16,0-5-3 15,-1-5-5-15,-1 1-4 16,-3-1 2-16,-4 4-1 15,-3 5 1-15,-2 3-2 16,-4 6-4-16,-4 1-11 16,-3 4-14-16,-5 3-27 15,-5 1-49-15,-4 4-51 16,-13 0-276-16</inkml:trace>
  <inkml:trace contextRef="#ctx0" brushRef="#br0" timeOffset="25238.49">26926 9780 560 0,'0'0'214'0,"0"0"-202"15,0 0 30-15,0 0 66 16,0 0-46-16,0 0-36 15,-17 35-17-15,13-3 66 16,-2-1-48-16,3 1-13 16,1-3 4-16,2-7-14 15,0-6 1-15,0-4 11 0,20-4 7 16,8-8 12-16,12 0 13 16,15 0-18-16,3-19-18 15,1-6-9-15,-4-6 6 16,0-1-8-16,-1-3-1 15,-1 1 2-15,-5 7-2 16,-5 5-9-16,-8 12-7 16,-8 3-20-16,-9 5-27 15,-4 2-76-15,-7 0-258 16</inkml:trace>
  <inkml:trace contextRef="#ctx0" brushRef="#br0" timeOffset="28304.74">8020 10796 872 0,'0'0'133'0,"0"0"-118"16,0 0-9-16,0 0 8 15,0 0 68-15,0 0 2 16,0 0-26-16,0 11-21 16,0-8-12-16,0-3-11 15,0 2-8-15,0-1-4 16,0 0-2-16,0 1-1 16,0-2-4-16,0 0-7 15,0 1-22-15,0-1-21 0,0 2-21 16,0 3-36-16,0 0-58 15,0-5-198-15</inkml:trace>
  <inkml:trace contextRef="#ctx0" brushRef="#br0" timeOffset="39835.39">30079 8238 313 0,'0'0'17'0,"0"0"16"15,0 0 11-15,0 0-6 16,0 0 14-16,0 0-43 0,0 0-3 16,15-10 2-1,-14 10-3-15,-1 0 5 0,0 0 4 16,0 0 15-16,0 0 7 15,0 0-16-15,0 0 10 16,0 0 5-16,0 0-4 16,0 0 8-16,0 0-3 15,0 0 2-15,0-2-17 16,-1 2 5-16,-13 0-11 16,-9 0-8-16,-12 0 1 15,-8 0 7-15,-9 0 2 16,-6 0-4-16,-2 0-4 15,0-3 3-15,2-1 8 0,0 4-11 16,4-1 3 0,6-1 1-16,5 1-7 15,11 0-5-15,9 0 0 0,8-1-1 16,11 2 0-16,2-1 0 16,2-1 2-16,0 1 1 15,0-2 15-15,0 3 5 16,0-1-8-16,0-1-6 15,0 0-9-15,2 2-9 16,7-2-52-16,-1-2-185 16,-5-4-534-16</inkml:trace>
  <inkml:trace contextRef="#ctx0" brushRef="#br0" timeOffset="41083.37">27925 8243 75 0,'0'0'574'0,"0"0"-547"16,0 0-8 0,0 0 61-16,0 0 16 0,0 0-17 15,14-92-17-15,-4 61-40 16,-1-8-4-16,0-3-7 16,3-8 4-16,1 0-10 15,3-3-1-15,3 3-3 16,3 7 5-16,0 5-6 15,-4 10-1-15,0 5 0 16,-4 9 1-16,-3 5 1 16,-2 2 0-16,-6 7-2 15,-1 0-5-15,-2 0 1 16,4 0 3-16,3 19-6 0,1 12 6 16,0 14 2-1,-2 13 0-15,1 10 1 0,-4 2 1 16,-3 1-2-16,0-3-2 15,0-9 0-15,0-9-52 16,-3-10-96-16,-4-10-167 16,-4-12-138-16</inkml:trace>
  <inkml:trace contextRef="#ctx0" brushRef="#br0" timeOffset="41286.87">27971 7999 374 0,'0'0'306'15,"0"0"-293"-15,0 0-7 16,0 0 54-16,115-13 27 16,-52 13-35-16,13 0-52 15,2 0-6-15,0 9-137 16,-9-1-209-16</inkml:trace>
  <inkml:trace contextRef="#ctx0" brushRef="#br0" timeOffset="42048.45">29199 8649 777 0,'0'0'81'0,"0"0"-76"15,0 0 5-15,103-10 29 16,-39 7-11-16,16 3-9 0,11 0-11 15,2 1-4 1,-4 5 2-16,-5-5-5 0,-9 1-2 16,-8-2-3-16,-9 0-3 15,-12 0 7-15,-13-4 1 16,-12-2 13-16,-11 0-14 16,-5 2 1-16,-5 0-2 15,0 0-9-15,-2 1-19 16,-20-2-124-16,-8-1-233 15</inkml:trace>
  <inkml:trace contextRef="#ctx0" brushRef="#br0" timeOffset="42490.63">28472 8406 553 0,'0'0'317'0,"0"0"-292"16,0 0-1-16,0 0 48 15,0 0-20-15,0 0-50 16,0 69 14-16,0-20 24 15,2 4-14-15,1 2-24 16,-2-6 4-16,-1-3-5 16,0-8-1-16,0-4-22 15,-3-11-81-15,-7-6-125 16,-2-10-167-16</inkml:trace>
  <inkml:trace contextRef="#ctx0" brushRef="#br0" timeOffset="42934.89">28471 8397 634 0,'0'0'123'16,"0"0"-109"-16,0 0 93 16,0 0-56-16,0 0-2 15,0 0-35-15,85-24-10 16,-48 40-2-16,2 3-4 15,-4 4-6-15,-10 4-22 16,-8 0-20-16,-12-1 3 0,-5-1 7 16,-2-4 23-16,-20-1 17 15,-5-3 0-15,-4-1 3 16,0-3 3-16,2-1 10 16,6 0-6-16,8 0-5 15,8-2 3-15,6 3-7 16,1 3 4-16,0 1 5 15,15 3 0-15,3 3 10 16,0 1-11-16,-2 2 6 16,-5-1-7-16,-4 0-2 15,-7 0-5-15,0-2 4 16,-3-2-3-16,-12-4-1 16,-7-4 4-16,-8-1-3 0,-6-7 5 15,-4-1-7-15,-8-4 2 16,2 0-4-16,3-17-8 15,8-2-77-15,20-6-226 16</inkml:trace>
  <inkml:trace contextRef="#ctx0" brushRef="#br0" timeOffset="43411.78">29177 9101 512 0,'0'0'201'0,"0"0"-194"16,0 0 119-16,0 0-15 15,0 0-56-15,0 0-8 0,87-12-3 16,-18 17-17-16,9 0-15 15,1 2-11-15,1-4 9 16,-8-3-7-16,-5 0 4 16,-8 0-6-16,-3-5-1 15,-4 0 0-15,-10 2 0 16,-15-1 4-16,-12 2-4 16,-14-1-5-16,-1 3-36 15,-19 0-80-15,-25 0-195 16</inkml:trace>
  <inkml:trace contextRef="#ctx0" brushRef="#br0" timeOffset="43869.38">28402 9336 348 0,'0'0'133'0,"0"0"-121"15,0 0 116 1,0 0 31-16,0 0-7 0,0 0-65 15,31-20-50-15,-15-6-21 16,0-6 8-16,-1-6-15 16,0-1-2-16,-2-5-3 15,2-1-3-15,-3-1-1 16,2 8-6-16,-3 11 0 16,-2 10 2-16,-2 10 4 15,-4 6 0-15,-3 1-2 16,0 8-11-16,0 17-4 15,0 10 17-15,0 6 3 0,2 8-2 16,-2 3-1 0,0 3 0-16,0-1-2 0,-9-5-46 15,-1-8-136-15,1-12-111 16,0-7-131-16</inkml:trace>
  <inkml:trace contextRef="#ctx0" brushRef="#br0" timeOffset="44044.47">28472 9213 232 0,'0'0'289'15,"0"0"-251"-15,0 0 136 16,0 0-52-16,0 0-67 0,0 0-31 16,52-7-16-16,-19 9-8 15,5 1-4-15,-1 1-79 16,-2-4-213-16,-10 0-168 15</inkml:trace>
  <inkml:trace contextRef="#ctx0" brushRef="#br0" timeOffset="44254.24">28450 8900 463 0,'0'0'315'16,"0"0"-315"-16,0 0 11 0,0 0 79 16,0 0-12-1,106-5-41-15,-55 8-34 0,7 7-6 16,2 1-1-16,-1 1-98 16,-2-3-221-16</inkml:trace>
  <inkml:trace contextRef="#ctx0" brushRef="#br0" timeOffset="44839.24">29133 9549 600 0,'0'0'221'15,"0"0"-204"-15,0 0 96 16,0 0-49-16,0 0-6 16,96-18-34-16,-28 18-3 15,16 0-18-15,7 0-2 16,-5 0 6-16,-6 1-7 16,-12-1-2-16,-14 0-7 15,-8-1-1-15,-10-8-1 0,-9 1 3 16,-10 2 6-16,-8 4 2 15,-7-1-3-15,-2 3-13 16,0-2-33-16,0 2-20 16,0-2-210-16</inkml:trace>
  <inkml:trace contextRef="#ctx0" brushRef="#br0" timeOffset="46464.87">28695 9561 17 0,'0'0'2'0,"0"0"-1"16,0 0 8-1,0 0 24-15,0 0 34 0,0 0-7 16,0 0 25-16,-2-15 10 15,2 15 31-15,0-2 6 16,0 2-2-16,0 0-37 16,0 0-31-16,0 0-8 15,0 0-22-15,-3 2-2 16,-6 19-19-16,-2 9 30 16,0 8-1-16,0 3-22 15,3 1-4-15,3 0-4 16,2-2-10-16,2-4 3 0,1-1 1 15,0-8-4 1,0-3-32-16,0-7-92 0,0-8-252 16,0-9-194-16</inkml:trace>
  <inkml:trace contextRef="#ctx0" brushRef="#br0" timeOffset="46818.48">28659 9549 725 0,'0'0'60'15,"0"0"-56"-15,0 0 18 16,0 0 35-16,0 0-1 16,0 0-22-16,64-27-19 15,-43 31-5-15,-2 14-9 0,-4 2-1 16,1 4 4-16,-3 6-4 15,-6 1 0-15,-4 5 1 16,-3 0 0-16,-1 3 0 16,-19-3 9-16,-5 0-10 15,-7-4 4-15,-4-6-1 16,-2-2 1-16,-2-6-2 16,2-3 0-16,2-6-1 15,8-5 1-15,4-4-1 16,5 0-1-16,8-12-8 15,10-9-54-15,1-3-197 0,14-1-395 16</inkml:trace>
  <inkml:trace contextRef="#ctx0" brushRef="#br0" timeOffset="47360.41">29158 9961 614 0,'0'0'107'15,"0"0"-97"-15,0 0 95 16,0 0-23-16,0 0-64 15,94-22-7-15,-22 19-5 0,13 3 8 16,9 0-12-16,2-5-2 16,-4-2 0-16,-5-5 1 15,-9 0 3-15,-7-2 1 16,-12-1-4-16,-12 2 7 16,-10-1-8-16,-7 5 5 15,-14 1 5-15,-3 2 7 16,-8 3 18-16,-5 2-13 15,0 1-6-15,0 0-16 16,0 0-6-16,0 0-30 16,-5 0-41-16,-14 0-143 15,-5 0-458-15</inkml:trace>
  <inkml:trace contextRef="#ctx0" brushRef="#br0" timeOffset="53001.5">28483 9685 0 0,'0'0'396'0,"0"0"-389"16,0 0-1-16,0 0 70 16,0 0 41-16,0 0-8 0,0 0-33 15,-3-11-71-15,16 5 2 16,1 1-5-16,0 1 4 15,3-2-4-15,-1 1 15 16,2-2 5-16,2 1-8 16,-4 2-6-16,4-1 2 15,-4 3-4-15,-1 2-1 16,4 0-1-16,-4 0-1 16,3-2-2-16,0 1 1 15,0-1 0-15,1 2 1 16,-2 0-2-16,-1-1 4 15,-1 1-3-15,1 0 3 16,-2 0-5-16,-1 0 2 16,-2 0-3-16,-4 0 2 0,-2 0-1 15,-2 3 1-15,-1 0-2 16,0 2-2-16,-1 2 3 16,1 1 6-16,-2 2-5 15,0 4 3-15,0-2-1 16,0 2 1-16,0 3 2 15,0 1-2-15,0 2-2 16,0 3-2-16,0-1 5 16,-3 2-5-16,-10 0 0 15,-5 0 0-15,-8 0-3 16,-7-3-30-16,-3-5-124 16,-5-7-127-16</inkml:trace>
  <inkml:trace contextRef="#ctx0" brushRef="#br0" timeOffset="53771.68">28716 9634 180 0,'0'0'254'16,"0"0"-238"-16,0 0 25 15,0 0 73-15,0 0-6 16,0 0-38-16,-10-8-30 15,10 8-22-15,0 0-11 0,0 0-5 16,0 9 3-16,0 5 30 16,0 2-6-16,-1 1-3 15,-2 0 3-15,-3 3-7 16,0 4 3-16,2-1-6 16,-2 2-2-16,4-1-5 15,1 0-8-15,1 1 2 16,0-3-4-16,0-3 0 15,0-5 1-15,0-1-1 16,0-6-1-16,0-2 2 16,0-2-3-16,0-3 1 15,0 0 1-15,0 0 0 16,0 0 1-16,0 0-3 16,0 0-25-16,0 0-38 15,0-3-136-15,0-9-187 0</inkml:trace>
  <inkml:trace contextRef="#ctx0" brushRef="#br0" timeOffset="54302.78">28615 9671 160 0,'0'0'63'0,"0"0"44"16,0 0 2-16,0 0-10 15,0 0 4-15,0 0-55 16,11-15-20-16,8 12-20 16,4-1 4-16,4 3 3 15,1-1-15-15,3 2 13 16,-2 0 2-16,-1 0-12 15,-6 0 7-15,-7 0-9 16,-1 0 10-16,-8 0-9 16,-2 0 4-16,-1 5-6 15,-1 5-6-15,-1 3 6 16,1 4 8-16,-1 2-2 16,-1 2 6-16,0 1-4 15,0 1 10-15,0 1-6 16,0-2 3-16,0 0 1 0,-1 2 0 15,-10-4-4 1,-4-2-4-16,-1-2 2 0,-5-2-2 16,1-3-8-16,0-7 7 15,-3 1 6-15,0-3 1 16,0-2-2-16,-1 0-8 16,2 0-3-16,4 0 1 15,0-2-2-15,4-9-2 16,4-3-25-16,6 0-88 15,2-1-197-15</inkml:trace>
  <inkml:trace contextRef="#ctx0" brushRef="#br0" timeOffset="94865.5">30132 10380 0 0,'0'0'7'0,"0"0"-4"0,0 0 81 16,0 0 21-16,0 0-22 15,0 0-40-15,0 0-2 16,0 0 13-16,0 0-12 15,0 0-38-15,0 0-4 16,0 0-40-16,0 0-6 16,0 0 5-16,0 0 32 15,0 0 3-15,0 0-6 16,0 0 7-16,0 0 5 16,0 0 20-16,0 0 6 15,0 0 11-15,0 0 9 16,0 0 0-16,0 0-7 15,0 0-18-15,0 0 6 0,0 0 11 16,0 0-21-16,0 0-11 16,0 0-6-16,0 0-15 15,0 0-32-15,0 9-108 16,0 0-145-16</inkml:trace>
  <inkml:trace contextRef="#ctx0" brushRef="#br0" timeOffset="95304.1">29952 10403 72 0,'0'0'126'16,"0"0"-110"-16,0 0 65 16,0 0 33-16,0 0-35 15,0 0 8-15,0 0-11 16,0 0-9-16,0 0 22 16,0 0-11-16,0 0-15 15,0 0-26-15,0 0-4 16,-2 2-10-16,1 18-8 15,-3 15 1-15,-1 15 47 16,1 15-35-16,-1 8-10 0,-1 7 12 16,2 5-1-16,-5-4-9 15,3-3-14-15,1-7-3 16,1-9-1-16,4-10-2 16,0-9-5-16,0-11-19 15,0-11-26-15,0-8-43 16,0-13-58-16,0 0-144 15,0-26 66-15</inkml:trace>
  <inkml:trace contextRef="#ctx0" brushRef="#br0" timeOffset="95975.54">29878 10549 122 0,'0'0'420'0,"0"0"-367"16,0 0 9-16,0 0 70 16,0 0-68-16,0 0 8 15,32-60-45-15,-15 60-13 16,-4 0 0-16,0 0 2 16,0 0 1-16,1 8-13 15,0 10-4-15,1 6 1 16,-5 7 0-16,-4 6-1 15,-6 4 1-15,0 0 2 0,-21 0-3 16,-6-3 3 0,-5-7 2-16,-3-6 2 0,1-6-5 15,4-7 6-15,7-3 1 16,7-6 3-16,7-2 11 16,8-1 11-16,1 0-3 15,0-4-30-15,0-5 5 16,9 4-12-16,4 4-1 15,4 1 7-15,5 0 0 16,4 18 2-16,2 7 0 16,3 5 3-16,3 3 0 15,-1 1-5-15,-3-1-2 16,1-2 2-16,-2-6 5 16,0-5-5-16,0-8-8 15,-1-5-6-15,-2-7 6 0,-3 0 7 16,1-5-4-16,-2-14 1 15,-5-7 3-15,-2-5-1 16,-6-4-20-16,-5-2-1 16,-4 1 7-16,0 2 0 15,0 8 14-15,0 5 2 16,-6 7 6-16,-1 5-3 16,0 4 6-16,1 5-5 15,-5 0-4-15,-7 5 0 16,2 14-2-16,-4 9 1 0,5 4 1 15,4 7-8 1,6 0 6-16,5-2 0 0,0 1-12 16,11-6-29-16,16-3-103 15,8-11-196-15</inkml:trace>
  <inkml:trace contextRef="#ctx0" brushRef="#br0" timeOffset="96905.57">30519 10785 552 0,'0'0'235'0,"0"0"-221"0,0 0 5 15,0 0 61 1,0 0-3-16,-56 88-38 0,49-44 1 15,1-1-6-15,2-2-4 16,2 0-14-16,2-7-2 16,0 0-11-16,2-7-3 15,11-2 0-15,7-7-1 16,3-4 0-16,4-7-3 16,3-6 2-16,1-1-9 15,-1-8-2-15,-3-14 4 16,-6-8-1-16,-5-5 1 15,-5-4-14-15,-6 3-4 0,-5 3 20 16,0 11 7 0,0 5 3-16,-2 5 23 0,-6 6 1 15,2 0 2-15,2 5-16 16,1-1 5-16,3 2-7 16,0 0-11-16,0 0-3 15,0 5-5-15,0 5 5 16,0 2 6-16,0-3-2 15,0 1 4-15,0-3-3 16,0-1 6-16,0-1-2 16,0-4-1-16,0 0 4 15,1-1-3-15,1 0 2 0,-2 0 2 16,0 0 4-16,1 0-4 16,-1 0-2-1,0 0 3-15,2 0-5 0,-2 0-3 16,3 0 4-1,0 0 1-15,1-7-7 0,-1-3-1 16,1-3 0-16,-1-1 1 16,1-2-1-16,-3-4 0 15,-1-5 0-15,0 0 0 16,0-1 0-16,0-3 0 16,0 3 0-16,-1 0 0 15,-6 1 3-15,0 2-3 16,-2-1 0-16,2 1 0 15,-5-6 1-15,2-3 3 16,-2-6-3-16,0-2 1 0,0-1-2 16,0 3 0-16,3 7 1 15,3 9 3-15,3 7-4 16,1 10 2-16,2 1 0 16,0 4-2-16,0 0 2 15,0 0-2-15,0 0 0 16,0 0-1-16,-1 0-4 15,-1 24-6-15,0 12 4 16,0 18 7-16,2 11 6 16,0 5-2-16,0 7 9 15,15 1-6-15,6-1-6 16,4-2 1-16,7-9-1 16,6-7-1-16,4-5-20 15,3-7-37-15,1-7-63 16,-5-11-217-16</inkml:trace>
  <inkml:trace contextRef="#ctx0" brushRef="#br0" timeOffset="97488.72">30920 10780 427 0,'0'0'407'15,"0"0"-363"-15,0 0 10 16,0 0 15-16,0 0-50 16,0 0-16-16,-18 69 44 15,15-27-22-15,2 0-6 16,1 2 0-16,0-3-7 0,0-3-7 16,0-6-2-1,7-5-3-15,9-6-2 0,3-6-2 16,1-10 3-16,1-5-12 15,0 0-4-15,0-8 9 16,-3-9 4-16,-3-10-1 16,-6-4-4-16,1-5-8 15,-7 4 0-15,-1 5 0 16,-2 10 17-16,0 9 4 16,0 5 11-16,0 3 9 15,0 0-14-15,-5 5-10 16,-2 17 7-16,1 7 11 0,4 4-5 15,2 4 2 1,0-1-7-16,15-1-8 0,6 0-1 16,6-6-1-16,4-4-15 15,4-8-49-15,0-7-91 16,0-10-278-16</inkml:trace>
  <inkml:trace contextRef="#ctx0" brushRef="#br0" timeOffset="97959.26">31411 10824 583 0,'0'0'314'0,"0"0"-304"0,0 0-6 16,-84 36 74-16,64-5-15 15,1 6-25-15,3 2-24 16,6 2-2-16,1-1-4 16,4-1-7-16,5-4-1 15,0-4 2-15,2-5-2 16,16-7-8-16,7-6 1 16,5-9-16-16,3-4-2 15,3 0 9-15,-1-14-12 16,1-8 15-16,-2-11 7 15,-1-6 3-15,-5-9-17 0,-3 0-7 16,-6 4-5 0,-9 12 30-16,-7 14 2 0,-3 7 34 15,0 7 20-15,-15 4-34 16,-4 0 3-16,-1 6 7 16,0 17 1-16,0 11-14 15,5 9-9-15,5 3 2 16,4 4-3-16,6-3-7 15,0-5-8-15,19-3-31 16,7-6-58-16,2-9-148 16,0-9-278-16</inkml:trace>
  <inkml:trace contextRef="#ctx0" brushRef="#br0" timeOffset="98391.81">32005 10572 521 0,'0'0'168'15,"0"0"-168"-15,0 0 5 16,0 0 44-16,0 0 85 15,-30 88-46-15,25-34-46 16,1 10 3-16,2 4-16 16,-1-4-8-16,2-2-12 15,1-7-3-15,-2-6-5 16,2-7-1-16,0-7-53 0,0-9-72 16,0-11-201-16,0-9-183 15</inkml:trace>
  <inkml:trace contextRef="#ctx0" brushRef="#br0" timeOffset="98769.71">32009 10626 595 0,'0'0'41'15,"0"0"-29"-15,0 0-7 0,0 0 19 16,0 0 24 0,0 0 5-16,100 63-30 0,-73-37-14 15,-5 6-2-15,-2 1-6 16,-7 4-1-16,-3 1 0 16,-5 1 2-16,-5 5 22 15,0-1-16-15,0-1 9 16,-16-1 14-16,-3 0-19 15,-4-4-8-15,-4-3 0 16,-6-4-4-16,-3-6-1 16,-1-6 0-16,0-6-2 15,7-10 3-15,9-2-1 0,8-2-5 16,13-22-70-16,3-6-169 16,27-8-250-16</inkml:trace>
  <inkml:trace contextRef="#ctx0" brushRef="#br0" timeOffset="99072.32">32294 10975 811 0,'0'0'70'16,"0"0"-69"-16,0 0 29 15,0 0 43-15,-82 75-38 16,71-47-18-16,8-1-12 15,2-3-5-15,1-2 4 16,0-8-10-16,13-3 6 0,10-7-6 16,2-4 3-16,-1 0-17 15,-2-18 20-15,-2-10 5 16,-7-6-5-16,-4-6-9 16,-6 1 8-16,-3 2 0 15,0 10 0-15,0 10 1 16,-9 10-2-16,-1 7-2 15,1 0-36-15,3 0-97 16,3 9-149-16,3 2-183 16</inkml:trace>
  <inkml:trace contextRef="#ctx0" brushRef="#br0" timeOffset="99557.13">32507 10958 853 0,'0'0'74'0,"0"0"-72"16,0 0 48-16,0 0 10 15,-88 43-28-15,78-15-23 16,5-3 0-16,5 1-9 16,0-6 6-16,11-6-13 15,8-5-9-15,8-5-8 16,4-4-7-16,-1 0-56 15,-1-9 22-15,-6-12 42 16,-5-3 20-16,-6-2 2 0,-6-3-2 16,-6 9 3-16,0 6 11 15,0 7 33-15,-6 7-16 16,-4 0-18-16,-4 5-2 16,4 14 12-16,4 7 2 15,3 1-4-15,3 0-16 16,0 2-2-16,4-7-2 15,11-3-14-15,5-8-25 16,0-8 20-16,2-3 15 16,0 0 6-16,-1-14 18 15,0-6-6-15,-4-7 6 0,0-1 19 16,-8-4-9-16,-5 3-11 16,-2 3-7-1,-2 6-10-15,0 6-2 0,0 9-3 16,-3 3-28-16,-2 2-91 15,2 0-164-15,3 0-181 16</inkml:trace>
  <inkml:trace contextRef="#ctx0" brushRef="#br0" timeOffset="100325.19">32902 10817 442 0,'0'0'243'0,"0"0"-203"15,0 0 120-15,0 0-49 16,0 0-35-16,0 0-44 16,-6-7-2-16,6 7-3 15,0 0-7-15,0 0-3 16,0 0-2-16,0 0-1 0,0 0-1 16,0 0-8-16,0 0-3 15,0 0-2-15,0 9-5 16,0 8 5-16,0 7 1 15,0 2 0-15,0 5-1 16,0-1 7-16,0 0-4 16,0 2-2-16,0 1 2 15,0-1-2-15,-3-1-1 16,-1-2 0-16,1-4-2 16,0-4 2-16,0-4-1 15,3-4 1-15,0-5 1 16,0-4 0-16,0-3 0 15,0-1 1-15,0 0 4 16,0 0 4-16,0-4-1 16,0-14 8-16,6-9-9 0,4-5-8 15,-4-3 0-15,2-4-3 16,1 0-2-16,1 5-6 16,1 7-16-16,-1 9 18 15,1 7 8-15,-5 5 1 16,-2 4-3-16,1 1-3 15,-2 1-3-15,4 0-2 16,0 0 5-16,4 0 6 16,2 13 0-16,-2 6-8 15,1 5 7-15,-1 5-1 16,0 0 2-16,-2 3 1 16,-3-1 4-16,-3-2 10 0,0-2-13 15,-3-5-2-15,1-1 1 16,-1-5 1-16,2-2-4 15,1-1-3-15,0-7-63 16,5-1-118-16,-3-5-373 16</inkml:trace>
  <inkml:trace contextRef="#ctx0" brushRef="#br0" timeOffset="100496.4">33217 11105 830 0,'0'0'371'0,"0"0"-353"16,0 0 8-16,0 0 29 15,0 0-52-15,0 0-3 16,0-4-87-16,0 4-172 16</inkml:trace>
  <inkml:trace contextRef="#ctx0" brushRef="#br0" timeOffset="111844.19">23820 8874 600 0,'0'0'72'0,"0"0"-57"15,0 0 46-15,0 0 49 16,0 0-39-16,0 0-35 16,0 0-27-16,0-10-5 15,0 10 3-15,0 0 13 16,-2 0-6-16,-9 0 12 15,-9 0 6-15,-13 0-8 16,-13-1-9-16,-4 1 6 16,-8-2-8-16,-2 2 0 15,3-1-3-15,2 1-6 16,9 0 7-16,10 0-4 16,12 0-4-16,12 0-2 15,4 0 6-15,8 0-1 0,0 0-6 16,0 0 0-16,0 0 1 15,0 0 6-15,0 0-7 16,0 0 3-16,0 0 1 16,0 0 0-16,0 0 3 15,0 0-6-15,0 0 2 16,0 0-1-16,0 0 3 16,0 0-3-16,0 0-1 15,0 0-1-15,0 0 4 16,0 0-6-16,0 0 2 15,0 0-2-15,0 0 2 16,0 0 0-16,0 0-2 0,0 0 1 16,0 0-2-16,0 0 1 15,0 0 2-15,0 0 0 16,0 0 2-16,0 0 1 16,0 0-3-16,0 0 1 15,0 0-1-15,0 0 1 16,0 0-2-16,0 0 1 15,0 0 0-15,0 0-1 16,0 0-1-16,0 0-1 16,0 0 1-16,0 0 2 15,0 0 2-15,0 0-2 16,0 0 0-16,0 0 1 16,-1 0-1-16,1 0 0 0,0 0 2 15,-2 0-2 1,2 0 2-16,0 0-2 0,0 0 0 15,0 0 1-15,0 0-1 16,0 0 0-16,0 0-1 16,0 0 1-16,0 0 0 15,0 0 0-15,0 0 0 16,0 0 0-16,0 0 0 16,0 0 2-16,0 0-2 15,0 0 1-15,0 0-1 16,0 0 2-16,0 0-3 15,0 0 1-15,0 0 0 16,0 0-1-16,0 0 1 16,0 0 0-16,0 0 1 0,0 0-2 15,0 0 1-15,0 0 0 16,0 0 1-16,0 0 0 16,0 0 0-16,0 0 1 15,0 0-2-15,0 0 0 16,0 0 2-16,0 0-2 15,0 0 0-15,0 0 1 16,0 0-1-16,0 0 0 16,0 0 0-16,0 0-1 15,0 0 1-15,0 0 0 16,0 0 0-16,0 0 0 16,0 0 1-16,-2 0-1 15,2 0 1-15,0-2 1 0,0 2-2 16,0 0 1-16,0 0 0 15,0-1-1-15,0-3-4 16,0-1-30-16,0 1-66 16,5-1-88-16,1-6-301 15</inkml:trace>
  <inkml:trace contextRef="#ctx0" brushRef="#br0" timeOffset="115739.67">23735 8903 53 0,'0'0'37'0,"0"0"11"16,0 0 77-16,0 0-25 15,0 0-20-15,0 0-31 16,0 0 3-16,-13-17-11 0,13 17-3 15,0 0-12 1,0 0-26-16,0 0-13 0,0 0 0 16,0 0-18-16,2 0-50 15,6 0 18-15,4 0-122 16,1 0-78-16</inkml:trace>
  <inkml:trace contextRef="#ctx0" brushRef="#br0" timeOffset="116757.93">23893 8891 163 0,'0'0'84'0,"0"0"-51"16,0 0 63-16,0 0-9 15,0 0-28-15,0 0-32 16,-1-5-21-16,1 5-3 15,0 0-5-15,0 0 5 16,0 0 4-16,0 0 0 16,-2 0 14-16,2 0 23 15,0 0-3-15,-1 0-2 16,-1 0 7-16,-2 0 6 16,-6 0-9-16,-6 0-22 15,-7 0-15-15,-7 0 3 16,-8 0-4-16,-6 0 3 15,-4 0-6-15,-3 0 3 0,3 0-4 16,1 3-1 0,8-1 1-16,5 2-2 0,5-1 6 15,7 2-1-15,4-2 2 16,6-1 7-16,0 0-2 16,0-1 4-16,2 1-6 15,1-2 8-15,2 0 5 16,1 0-10-16,1 0 10 15,0 0-3-15,1 0-7 16,-1 0-3-16,0 0-7 16,0 0 1-16,1 0 5 15,-1 0-4-15,-1 0-4 16,-1 0-5-16,-1 0 5 16,2 0 0-16,-1 0 0 15,2 0 0-15,-2 0 0 0,-2 0 1 16,0 0-1-16,-1 0 3 15,1 0-2-15,3 0-1 16,1 0 2-16,4 0-2 16,-1 0 0-16,2 0 0 15,0 0 0-15,0 0 0 16,0 0-2-16,0 0 2 16,0 0 0-16,-1 0 0 15,-2 0 0-15,-1 0 0 16,-3 0 2-16,4 0-2 15,0 0 0-15,2 0 3 0,1 0-2 16,0 0 2-16,0 0-2 16,0 0-1-16,-2 0 0 15,-2 0-1-15,-6 0 1 16,-1 0 0-16,-3 1 0 16,3-1 2-16,0 0-2 15,4 0 0-15,-2 0 2 16,4 0 0-16,2 0-2 15,0 1 0-15,3-1 3 16,0 0-2-16,0 0 6 16,0 0 0-16,0 0-1 15,0 0 7-15,0 0-6 16,0 0-4-16,0 0 5 0,0 0-7 16,0 0-1-16,0 0 2 15,0 0-1-15,0 0-1 16,0 0-1-16,0 0 1 15,0 0 1-15,0 0-1 16,0 0 0-16,0 0 3 16,0 0-3-16,0 0 0 15,0 0-1-15,0 0-1 16,0 0 2-16,2 3-68 16,13-1-273-16,3 1-196 15</inkml:trace>
  <inkml:trace contextRef="#ctx0" brushRef="#br0" timeOffset="120014.27">22155 10877 99 0,'0'0'728'0,"0"0"-685"16,0 0-35-16,0 0 61 15,0 0 38-15,0 0-44 16,0 0-45-16,-4 16-10 16,4 5-1-16,0 3 23 15,1 3-18-15,4 3 3 16,3-2-1-16,-2-1-4 16,1-4 1-16,-3-8-6 15,1-5-3-15,-4-4-2 16,2-6 2-16,-1 0 1 15,2 0 4-15,5 0-2 0,8-14 2 16,6 0 1 0,9-1-7-16,5 2 0 0,8 5-1 15,4 1 0-15,8 4-1 16,6 3 2-16,2 0 0 16,6 0 0-16,3 0-1 15,3 0 0-15,-1 0-4 16,0 6 4-16,-1 0 1 15,-3-1-1-15,2-4-5 16,-1 1 0-16,-4-2 4 16,-2 0-4-16,-1 0 0 15,-1 0 4-15,3 0-7 0,0 0 1 16,-7 0 4 0,-7 0-1-16,-3 0-2 0,-9 0 5 15,-1 0-3-15,1 0 4 16,2 0 0-16,9 0 0 15,8 0 0-15,6 0 0 16,5 0 2-16,1 0 1 16,1 0-6-16,-2 1 1 15,-5 2-8-15,-7 2 6 16,-13-3 3-16,-5 2 0 16,0-1 1-16,0 2-3 15,8-2 2-15,7 2 2 16,7-1-4-16,2 1 3 15,-2 1-3-15,-1-1-1 16,-7 1-6-16,-4-1 2 16,-7 0 0-16,0-3 3 15,-5 1 3-15,-1-3 2 0,3 0 0 16,-3 0 0-16,1 0-2 16,2 1 0-16,-1 2-3 15,0 0 5-15,-4 2-2 16,0 0-1-16,-5-2 2 15,-1 1 0-15,-1-3 1 16,0 0 4-16,1 2-3 16,3-3-1-16,4 0 0 15,1 0-3-15,-1 0 0 16,-2 0-2-16,-5 0 2 0,-7 0 3 16,-9 0 7-1,-3 0-6-15,-5 0 4 0,-2 0-2 16,-2 0 5-16,-2 0-1 15,1 0-3-15,-2 0 3 16,0 0-3-16,0 0-1 16,0 0 0-16,0 0 1 15,0 0 1-15,0 0 1 16,0 0 8-16,0 0-5 16,0 0 1-16,0 0-1 15,0 0 9-15,0-8-17 16,0-4 4-16,0-4 0 15,0-1-3-15,0-5 0 0,-5-6 1 16,-1-2-3-16,-4-10 2 16,1-7 9-16,2-4-8 15,0-3-3-15,3 3 2 16,1 4 4-16,3 5-1 16,0 4 2-16,0 2 2 15,0 6 3-15,0 4 1 16,0 6 2-16,0 6-2 15,0 4 8-15,0 5-7 16,0 3-3-16,0 1-7 16,0 1-4-16,0 0 0 15,0 0-9-15,0 0 9 16,0 0-7-16,0 0-6 16,6 0-48-16,3 8-71 0,2-1-169 15</inkml:trace>
  <inkml:trace contextRef="#ctx0" brushRef="#br0" timeOffset="121355.56">23893 8964 185 0,'0'0'329'0,"0"0"-326"16,0 0 2-16,0 0 40 16,0 0 54-16,0 0-8 15,-59-27-29-15,36 21-33 16,-8 2-5-16,-14-3 1 0,-12 6-13 15,-10 0-3 1,-6 1 0-16,2 0 12 0,3 0 0 16,6 0 3-16,5 0 4 15,8 0-3-15,10 0 3 16,8 0-9-16,9 0 3 16,8-3-5-16,6 2-11 15,3 1 2-15,5 0-4 16,0-1-4-16,0-1-3 15,0-3-9-15,8 2 7 16,8-5 2-16,7-1 4 16,0-3-1-16,3-2 1 15,-1-6 2-15,-2-2-1 16,4-7-4-16,-2-3 1 0,-1-6 1 16,-1-5-1-1,-2-7-15-15,-4-6 15 0,-3 0 1 16,-5 6 1-16,1 11 6 15,-5 14-3-15,-2 13 1 16,0 5 7-16,-3 4 0 16,0 3-1-16,0 0-11 15,0 0 0-15,0 4-2 16,0 17-9-16,0 12 11 16,0 8 12-16,-2 10-7 15,1 3 14-15,-1 10 10 16,1 1-1-16,1 2-15 15,0-2-1-15,0-2-1 0,0-3-10 16,0-7-1 0,7-4-10-16,7-4-59 0,-2-7-113 15,0-10-503-15</inkml:trace>
  <inkml:trace contextRef="#ctx0" brushRef="#br0" timeOffset="121995.45">24221 8604 734 0,'0'0'168'16,"0"0"-156"-16,0 0 14 15,0 0 16-15,0 0-19 16,0 0 59-16,-16 111-45 15,15-61-12-15,-2 6-7 16,3-3-5-16,0 0-7 16,0-7-5-16,0-7-1 15,0-5-20-15,0-8-84 16,0-13-196-16,0-9-282 16</inkml:trace>
  <inkml:trace contextRef="#ctx0" brushRef="#br0" timeOffset="122182.76">24204 8442 797 0,'0'0'64'15,"0"0"-64"-15,0 0-13 16,0 0 6-16,0 0-82 15,0 0-183-15,-9 19-132 16</inkml:trace>
  <inkml:trace contextRef="#ctx0" brushRef="#br0" timeOffset="122606.8">24286 8669 116 0,'0'0'816'16,"0"0"-816"-16,0 0 0 15,-3 85 14-15,6-45 24 16,9 4 6-16,4 1-33 16,-2-5-11-16,-3-2-1 15,-6-12-7-15,-4-6-6 16,-1-10 3-16,0-6-5 15,0-4 12-15,0-2 4 16,-9-22 11-16,-3-4-11 0,5-7 1 16,1-2 5-1,6-1-6-15,0-1-6 0,0 3 6 16,13 10 0-16,8 6-30 16,1 10 30-16,1 8 1 15,1 2 12-15,-2 3-2 16,0 19 14-16,-2 4-13 15,2 8 1-15,-4 4-10 16,-3 4-6-16,0-1 1 16,-6-4-59-16,2-4-181 0,-1-7-332 15</inkml:trace>
  <inkml:trace contextRef="#ctx0" brushRef="#br0" timeOffset="124067.17">24806 8489 397 0,'0'0'42'0,"0"0"5"0,0 0 69 15,0 0-44 1,0 0-39-16,0 0 55 0,-37 87-36 16,22-36-8-16,-2 5 4 15,-2 10-2-15,-6 0-8 16,1 5-3-16,-3 0-10 16,-3 0-10-16,2 0-8 15,1-5-7-15,5-7 0 16,8-5 0-16,8-13-12 15,6-9-52-15,0-11-114 16,17-12-199-16</inkml:trace>
  <inkml:trace contextRef="#ctx0" brushRef="#br0" timeOffset="124375.6">24879 8733 772 0,'0'0'52'16,"0"0"-52"-16,0 0 1 15,0 0 7-15,-27 95 71 0,20-37-32 16,3 3-14-16,-3 2-13 16,3-4-14-1,-4-2-5-15,1-6-1 0,1-4-41 16,2-10-217-16,2-16-330 16</inkml:trace>
  <inkml:trace contextRef="#ctx0" brushRef="#br0" timeOffset="124700.7">24882 8744 682 0,'0'0'33'0,"0"0"-7"16,0 0-10-16,0 0 63 15,89-17-33-15,-50 17-30 16,0 5-5-16,-6 9-11 16,-8 5 3-16,-7 1-3 15,-10 6-14-15,-8 5 8 16,0 2-4-16,-18 2 10 16,-13-1 6-16,-5 0 1 15,-5-6-4-15,0-5-2 16,4-3 7-16,2-6-8 15,8-4-57-15,12-5-116 16,12-5-22-16,3-2-193 0</inkml:trace>
  <inkml:trace contextRef="#ctx0" brushRef="#br0" timeOffset="125110.75">25334 9319 868 0,'0'0'63'15,"0"0"-42"-15,0 0 17 16,7-95 52-16,-3 52-15 15,-1-4-37-15,-3-5 0 16,0-8-29-16,0-8 1 16,6-5-5-16,4-6-3 15,3 1-2-15,7 6-1 16,-1 10 1-16,1 17 0 16,-4 11-5-16,0 15-3 15,-5 10 7-15,-1 9 1 16,1 3-7-16,2 32 3 15,7 19 4-15,0 18 0 16,-3 11 1-16,-7 6-3 16,-8 0 0-16,-2-2-32 0,0-4-32 15,-12-9-91-15,0-11-245 16</inkml:trace>
  <inkml:trace contextRef="#ctx0" brushRef="#br0" timeOffset="125303.77">25319 9003 6 0,'0'0'486'15,"0"0"-358"-15,0 0 37 0,0 0 10 16,0 0-98-16,0 0-42 16,64-66-14-16,-18 66-8 15,4 0-13-15,5 0-20 16,2 0-74-16,-4-1-197 15,-2-8-177-15</inkml:trace>
  <inkml:trace contextRef="#ctx0" brushRef="#br0" timeOffset="125518.1">25846 8649 485 0,'0'0'282'16,"0"0"-266"-16,0 0 92 0,0 0 4 15,0 0-65 1,0 0-14-16,-14 91 57 0,14-34-40 16,0 4-26-16,2 4-18 15,4-1 4-15,-2-3-9 16,-2-3-2-16,-2-7-27 16,0-4-58-16,0-10-107 15,0-14-236-15</inkml:trace>
  <inkml:trace contextRef="#ctx0" brushRef="#br0" timeOffset="125890.25">25847 8635 789 0,'0'0'74'15,"0"0"-30"-15,0 0 72 16,0 0-39-16,0 0-47 16,0 0-27-16,60 7 10 15,-20 16 1-15,-1 5-8 16,-3 3-6-16,-8 1 4 16,-6 0-4-16,-5 2 0 15,-4 4 0-15,-8 2 0 16,-5 2 0-16,0 3 1 15,-8-1 0-15,-11-3 1 0,-5 0-2 16,-3 0 1 0,-4-4 0-16,-5 0-1 0,-9-5-1 15,-14-10-6-15,-20-10-32 16,-17-7-40-16,-19-5-42 16,-16-6-256-16</inkml:trace>
  <inkml:trace contextRef="#ctx0" brushRef="#br0" timeOffset="127607.25">18403 10618 342 0,'0'0'325'16,"0"0"-322"-16,0 0 3 15,0 0 47-15,0 0 46 16,0 0-34-16,-50-1-26 16,50 18-32-16,0 9 87 15,0 8-38-15,0 7-15 0,0 3 1 16,0 6-6 0,2 1-5-16,1 0-17 0,1 3 0 15,2-4-7-15,1-7-5 16,0-4 1-16,0-12-2 15,-1-8-2-15,0-8 2 16,-1-6-1-16,3-5 4 16,6 0 0-16,7-8-1 15,12-15 1-15,9 0 1 16,7 1-5-16,3 0-3 16,0 5 3-16,3 4 2 15,4 1-2-15,2 3-2 16,6 1-4-16,6 1 3 15,5 1 1-15,2-2-1 16,2 4-10-16,0-4 2 0,5 3-5 16,-4-2-1-16,-4 2-12 15,-4-2 13-15,-10 0-8 16,-2 1 6-16,-3-2 5 16,-4 2 5-16,1-1 4 15,-2 1-12-15,-1 0 1 16,1 1-23-16,-4 2 0 15,-2 2 12-15,-3 0 21 16,0 1-16-16,-2 0 18 16,2 0 3-16,-3 0 6 15,-2 0-2-15,-4 2 5 16,2 1-1-16,1 1 3 16,6-2-11-16,2 0 2 0,-1-1-1 15,-3 1 1-15,-4-2-2 16,-7 0 9-16,-2 0-2 15,-7 0-6-15,0 0 6 16,-5 0 2-16,-4 0-1 16,2-2-3-16,-1-1-2 15,2 1 5-15,1 2 0 16,1-1-3-16,-2 1-5 16,-2 0 6-16,-3 0-4 15,-5 0 4-15,-3 0-1 16,-2 0 4-16,0 0 0 15,2-3 8-15,1-1 0 0,3 2-2 16,5-3-15 0,-4 1-3-16,1 2 3 0,-1-1 5 15,-3 1-5-15,-4 1 0 16,-1-1 2-16,0 2 1 16,-2 0 3-16,0-1 6 15,0 1 0-15,0-2 1 16,4 1-4-16,1-1-5 15,2-1-3-15,-3 1 0 16,2-1 3-16,-1-1 0 16,-2-2 5-16,0-1 3 15,0-1 5-15,-2-3-1 0,-1 1 4 16,0-5 3 0,0 0-3-16,0-1 4 0,0 0-7 15,-1-2-1-15,-4 4-4 16,4-3-4-16,-1 0-7 15,1-2 1-15,1 4-2 16,-2-1-2-16,1 3-14 16,-4 1-27-16,-6 0-74 15,-8-2-152-15</inkml:trace>
  <inkml:trace contextRef="#ctx0" brushRef="#br0" timeOffset="133357.76">18725 7947 556 0,'0'0'185'0,"0"0"-169"15,0 0-12 1,0 0 69-16,0 0-12 0,0 0-18 16,0 0-11-16,109-22-31 15,-79 22 4-15,-3 0-3 16,-10 0-1-16,-5 10 3 16,-4 0-8-16,-7 2-12 15,-1 3 6-15,0 2 7 16,-9 0 0-16,-7 2 1 15,-5-1 2-15,2 2 0 16,2-2-11-16,1-4-6 16,4 1 8-16,3-4-6 15,2-1 8-15,4-2 1 16,3-1 2-16,0-2-4 0,4 2-36 16,14 0 39-1,6 1 5-15,4-2 4 0,3 2 1 16,1-2-4-16,-4 0 0 15,-3 1 4-15,-7-2-3 16,-6 2-2-16,-4-1 17 16,-5 1-15-16,-3 0 13 15,0 5-8-15,0 3 5 16,-6 3 14-16,-12 2-7 16,-3 0-1-16,-3 2 5 15,-4-3-13-15,-2-2 8 16,-2-6 8-16,1-1-5 15,1-6 5-15,2-4-10 16,3 0-4-16,4-13 0 16,9-9-12-16,10-8-4 0,2-5-51 15,19-4-110-15,16-2-227 16</inkml:trace>
  <inkml:trace contextRef="#ctx0" brushRef="#br0" timeOffset="144166.41">19262 8095 106 0,'0'0'369'0,"0"0"-357"0,0 0-10 16,0 0 16 0,0 0 50-16,0 0 10 0,0 0-49 15,-18-13-20-15,18 13-5 16,0 0 1-16,0 0 9 15,0 0 3-15,0 0-2 16,0 0 4-16,0 0 9 16,0 0 2-16,0 0-7 15,0 0-10-15,0 0-3 16,0 0-10-16,0 0 4 16,0 0-4-16,0 0-5 15,0 0-25-15,0 2-141 0,0 4-53 16</inkml:trace>
  <inkml:trace contextRef="#ctx0" brushRef="#br0" timeOffset="144457.13">19514 8032 809 0,'0'0'126'16,"0"0"-121"-16,0 0 12 15,0 0 71-15,0 0-27 16,0 0-13-16,-73 90 8 0,56-44-33 16,3 2-14-16,6-1-4 15,2-3 3-15,3-2-6 16,0-5-2-1,0-3-5-15,3-7-48 0,0-7-87 16,0-14-219-16,11-6-337 16</inkml:trace>
  <inkml:trace contextRef="#ctx0" brushRef="#br0" timeOffset="144644.31">19465 7858 950 0,'0'0'40'15,"0"0"-39"-15,0 0 23 16,0 0 31-16,0 0-46 16,0 0-9-16,10-2-209 15,10 13-140-15</inkml:trace>
  <inkml:trace contextRef="#ctx0" brushRef="#br0" timeOffset="145041.18">19602 8032 243 0,'0'0'776'0,"0"0"-776"16,0 0 12-16,0 0-7 15,-2 101 27-15,5-60 1 16,6 6-23-16,-1-3-5 16,1-2-3-16,-5-4-2 15,-1-7-7-15,-3-7-7 16,0-9-9-16,0-6 9 16,0-8 5-16,0-1 8 15,0-14-2-15,0-12-1 16,0-7-3-16,0-4 4 15,0-4 3-15,3-2-4 0,8 3 4 16,0 7-2-16,2 13-17 16,-3 8-9-16,-1 10 7 15,0 2 21-15,2 7 6 16,2 16 21-16,-1 13-8 16,1 5-11-16,-1 2-1 15,-1 0-7-15,2 1-6 16,0-3-51-16,5-7-263 15</inkml:trace>
  <inkml:trace contextRef="#ctx0" brushRef="#br0" timeOffset="145309.87">19942 7853 78 0,'0'0'813'0,"0"0"-801"16,0 0-9-16,0 0 21 15,-27 87 78-15,27-24-29 16,0 12-21-16,9 3-33 16,-2-1-10-16,-2-3-7 15,-5-3-2-15,0-5-2 16,0-7-37-16,0-6-49 15,-6-16-133-15,-1-10-238 0</inkml:trace>
  <inkml:trace contextRef="#ctx0" brushRef="#br0" timeOffset="145707.41">19939 8197 56 0,'0'0'607'15,"0"0"-592"-15,0 0 46 0,0 0 68 16,0 0-39-16,0 0-17 16,-15-71-58-16,25 71-8 15,7 0-10-15,5 0 6 16,1 2 1-16,-5 8-2 15,-1 0 4-15,-4 3-5 16,-3 2-2-16,-4 2 1 16,-2 3-4-16,-4 0 2 15,0 4 0-15,0 2-1 16,-10 2 3-16,-9 0 2 16,-5-1-2-16,-3-4 3 15,-3-4-1-15,0-5 5 0,0-5-3 16,6-4-4-1,5-5 0-15,11 0-1 0,8-17-29 16,19-10-63-16,27-12-362 16</inkml:trace>
  <inkml:trace contextRef="#ctx0" brushRef="#br0" timeOffset="145970.37">20418 7962 879 0,'0'0'33'15,"0"0"-29"-15,0 0 27 16,-73 96 62-16,55-32-22 0,0 8-14 16,6 3-29-16,2 1-1 15,-1 1-5-15,1-2-2 16,-4-2-5-16,2-11-15 15,-4-6-1-15,4-9 0 16,0-8-42-16,8-8-61 16,4-10-153-16,0-12-385 15</inkml:trace>
  <inkml:trace contextRef="#ctx0" brushRef="#br0" timeOffset="146594.18">20479 8536 270 0,'0'0'54'0,"0"0"39"15,0 0 45-15,0 0 44 16,0 0-48-16,0 0-38 16,-2 4-9-16,2-16-26 15,0-12-39-15,0-3 18 0,5-9-22 16,2-5-1-16,3-6-14 15,4-5 1-15,0-9-4 16,5-5 0-16,-1-1-4 16,1 3-9-16,1 15 1 15,-5 12 10-15,-4 15-1 16,-3 10 3-16,-5 6-24 16,-1 6 17-16,1 8 5 15,4 27-1-15,2 18 3 16,-2 16 5-16,-4 9-3 15,-3 2-1-15,0-6-1 16,-10-2 0-16,-3-7-26 16,4-8-90-16,2-9-144 15,4-15-131-15</inkml:trace>
  <inkml:trace contextRef="#ctx0" brushRef="#br0" timeOffset="146780.97">20494 8314 410 0,'0'0'232'0,"0"0"-148"15,0 0 81-15,0 0-38 16,0 0-88-16,0 0-12 16,74-17-19-16,-35 17-8 15,0 0-47-15,4 0-117 16,-2 0-197-16</inkml:trace>
  <inkml:trace contextRef="#ctx0" brushRef="#br0" timeOffset="147127.37">20861 8197 859 0,'0'0'39'0,"0"0"-3"0,0 0 8 15,0 0-28-15,0 0 63 16,-3 120-35-16,3-65-35 16,0 1-5-16,0-1-1 15,-2-1-3-15,-1-7-66 16,-1-11-162-16,-1-12-278 16</inkml:trace>
  <inkml:trace contextRef="#ctx0" brushRef="#br0" timeOffset="147426.87">20836 8177 519 0,'0'0'327'0,"0"0"-312"16,0 0 7-16,0 0 22 15,0 0 74-15,16 92-37 16,8-48-73-16,1-6-3 15,-1-8-5-15,0-8-15 16,-2-8-14-16,0-11-21 16,-2-3 3-16,-1-13 47 0,-2-12 22 15,-4-12-8 1,-4-5 20-16,-1-11-5 0,-4-6-13 16,-3 1-12-16,-1 10 5 15,0 13-9-15,0 17-1 16,0 15-29-16,-11 3-99 15,-11 13-391-15</inkml:trace>
  <inkml:trace contextRef="#ctx0" brushRef="#br0" timeOffset="148520.81">18941 8761 273 0,'0'0'299'0,"0"0"-251"0,0 0 89 16,0 0 40-16,0 0-51 15,0 0-52-15,0 0-29 16,0 0-10-16,0 0-7 16,0 0 0-16,0 0-15 15,0 0 9-15,0 0-11 16,0 0 8-16,0 0-11 16,0 0 7-16,0 0-6 15,0 0-4-15,0 0-3 16,0 0-2-16,0 0 1 0,0 0 1 15,0 0-2 1,0 0 2-16,0 0-2 0,0 0 2 16,0 0-2-16,0 0 0 15,0 0 0-15,0 0-1 16,0-1 1-16,0 1 1 16,0 0-1-16,0 0 0 15,0 0 1-15,0 0-1 16,0 0-2-16,0 0 2 15,0 0 0-15,0 0-3 16,0 0 3-16,0 0-2 16,0 0-1-16,0 0 1 15,0 0 2-15,0 0-4 0,0 0-9 16,0 0-26-16,0 0-16 16,0 0-46-16,0 0-149 15,0 0-408-15</inkml:trace>
  <inkml:trace contextRef="#ctx0" brushRef="#br0" timeOffset="149050.38">18656 8855 561 0,'0'0'76'0,"0"0"18"15,0 0 60-15,0 0-50 16,0 0-5-16,0 0-55 16,81-30-24-16,-44 27 0 15,3 0-6-15,1 2-4 16,-2 1-3-16,-4 0-5 15,-9 0 0-15,-5 8-2 16,-8 9-8-16,-10 6-1 16,-3 5 8-16,-2 1 1 15,-22 2 1-15,-7-1 1 16,-9-3 1-16,-8-2 0 0,-7-3-2 16,-2-4 4-16,5-7-4 15,10-4 0-15,13-7 1 16,12 0 2-16,13 0 5 15,4-14-1-15,5-1-8 16,25 1 7-16,11 3-7 16,8 7 1-16,0 4 4 15,0 0 5-15,-4 3-7 16,-5 14-3-16,-5 2 1 16,-4 5-2-16,-4 3-13 0,-3-1-39 15,4-2-75 1,-2-7-339-16</inkml:trace>
  <inkml:trace contextRef="#ctx0" brushRef="#br0" timeOffset="149294.06">19341 8782 511 0,'0'0'583'16,"0"0"-569"-16,0 0-7 16,0 0 24-16,0 0 5 15,-6 87 31-15,6-33-30 0,6 6-34 16,3 2 5 0,1-3-4-16,-2-3-4 0,-2-5-25 15,-2-8-60-15,3-11-70 16,0-16-258-16</inkml:trace>
  <inkml:trace contextRef="#ctx0" brushRef="#br0" timeOffset="149608.84">19287 8843 834 0,'0'0'139'0,"0"0"-135"15,0 0 4-15,0 0 75 16,0 0 18-16,0 0-64 16,117 96-30-16,-77-71 1 15,-8-3-6-15,-7-10-1 16,-8-3-1-16,-6-8 3 16,-4-1 3-16,-1-4 14 15,0-17 21-15,-1-9-6 16,-4-5-5-16,-1-5-18 15,0-2-3-15,0-2-9 16,0 6 0-16,0 8-10 16,-1 13-11-16,1 11-23 15,0 4-34-15,0 2-66 16,4 2-420-16</inkml:trace>
  <inkml:trace contextRef="#ctx0" brushRef="#br0" timeOffset="150075.28">19779 8886 780 0,'0'0'123'0,"0"0"-92"16,0 0 82-16,0 0-31 15,0 0-50-15,-80 75-18 16,72-43-8-16,7 1-4 15,1-1 1-15,0-8-3 16,15-4-7-16,7-7 0 16,3-9 1-16,5-4 1 0,-1-5-4 15,-4-16 0-15,-4-7 9 16,-6-3 3 0,-6-6-1-16,-6-1 10 0,-3-2-3 15,0 5-8-15,-12 8-2 16,-6 9 1-16,-3 10-6 15,0 8-46-15,2 0-48 16,7 0-239-16,6 11-253 16</inkml:trace>
  <inkml:trace contextRef="#ctx0" brushRef="#br0" timeOffset="150329.34">20048 8724 811 0,'0'0'72'15,"0"0"-41"-15,0 0 71 16,0 0-31-16,0 0-15 16,-15 83-2-16,15-32-6 15,0 6-24-15,8 2-1 16,-4-2-15-16,2-3-8 15,-3-1-1-15,-2-5-31 16,2-6-69-16,0-12-207 0,0-13-395 16</inkml:trace>
  <inkml:trace contextRef="#ctx0" brushRef="#br0" timeOffset="150511.75">20002 8906 564 0,'0'0'542'16,"0"0"-534"-16,0 0 13 15,107 0 72-15,-43 0-57 16,3 0-36-16,0 0-19 16,-7 0-80-16,-12 0-259 15</inkml:trace>
  <inkml:trace contextRef="#ctx0" brushRef="#br0" timeOffset="153493.44">14221 10865 295 0,'0'0'203'15,"0"0"-186"-15,0 0 20 16,0 0 84-16,0 0-54 16,0 0 8-16,0 0-13 15,-28-7-58-15,28 26 32 16,11 6 36-16,3 4-28 0,2 4-19 15,-1 1-9-15,1 1-3 16,-1-1-5-16,3-4-6 16,0-5-2-16,-2-7 7 15,8-7-5-15,9-5-2 16,7-6 7-16,11 0-3 16,2-3-4-16,1-7 0 15,0 0 0-15,0-2 3 16,1 0-3-16,-2 0-1 15,0-1-1-15,-4 2 1 16,0 1-3-16,-4 2-2 16,1 0-2-16,-1 3 3 15,1 1-5-15,2 4 7 16,6 0-9-16,4 0 12 0,4 0-1 16,1-3-2-16,-3 0-16 15,-1 2 12-15,1-1-13 16,3 2-1-16,-4 0 16 15,-1 0 4-15,-2 0-2 16,-5 5 0-16,4-1-1 16,1-1 4-16,2-1 1 15,1-2-1-15,-3 0-5 16,-5 0-5-16,-2 0 6 16,-5 0 4-16,-3 0 0 15,-5 0 3-15,-3 0-2 0,0 0 4 16,1 0-5-16,2 0 1 15,1 0-1-15,0 0 0 16,-2 0 8-16,-4 0-8 16,-1 0-1-16,-3 0-5 15,-2 0 12-15,2 3-5 16,0-3-1-16,0 0 2 16,4 0-2-16,3 0-2 15,-4 0 2-15,-4 0 5 16,-6-3 1-16,-7 1-5 15,-3-1 1-15,-4 0 7 16,-5 2 3-16,-1-2 9 0,2 1-2 16,1 1 6-1,-2 0-9-15,2 0-5 0,-3-1-3 16,0-1 2-16,0-1 7 16,2 0 7-16,-2-5-6 15,2-2-2-15,0-4 2 16,-1-3 1-16,1-7-2 15,-1-6-16-15,1-6-1 16,-1-5 0-16,-1-4 0 16,0 7-26-16,0 5-21 15,0 11-32-15,-11 7-70 16,-7 3-311-16</inkml:trace>
  <inkml:trace contextRef="#ctx0" brushRef="#br0" timeOffset="155226.97">14596 7970 361 0,'0'0'167'15,"0"0"-80"-15,0 0 54 16,0 0 9-16,0 0-25 16,0 0-44-16,0-13-47 15,0 30-26-15,0 15 9 16,0 13 23-16,-1 8-20 15,-2 3-13-15,0 3-6 16,3 1 2-16,0-4-3 16,0-1-8-16,0-3-42 0,13-7-96 15,8-11-270-15</inkml:trace>
  <inkml:trace contextRef="#ctx0" brushRef="#br0" timeOffset="155819.17">15162 8000 776 0,'0'0'264'15,"0"0"-249"-15,0 0-10 16,0 0 18-16,0 0 36 16,-32 124 7-16,31-61-32 0,1 2-18 15,0-6-4 1,0-1-10-16,0-5-2 0,0-3-26 15,0-8-80-15,0-11-155 16,8-14-446-16</inkml:trace>
  <inkml:trace contextRef="#ctx0" brushRef="#br0" timeOffset="156128.18">15073 8097 938 0,'0'0'76'16,"0"0"-71"-16,0 0-5 0,0 0 83 15,97 80-23-15,-43-49-33 16,-2-1-23-16,-4-8-4 16,-11-6-3-16,-8-6-3 15,-9-7-7-15,-7-3 12 16,-6-9 1-16,-5-17 6 15,-2-9-6-15,0-8 5 16,-2-7 1-16,-12-2 5 16,-2 3-11-16,3 6-1 15,4 13-7-15,1 11-34 16,8 14-38-16,0 5-85 16,14 0-489-16</inkml:trace>
  <inkml:trace contextRef="#ctx0" brushRef="#br0" timeOffset="156442.44">15697 8173 508 0,'0'0'450'16,"0"0"-423"-16,0 0 34 15,0 0-2-15,-88 48-2 16,68-17-28-16,9 0-26 15,9-3 2-15,2-3-5 16,9-3-2-16,20-11-32 16,12-7-47-16,3-4 12 15,0-5-83-15,-7-16-1 0,-8-12 136 16,-11-7 17-16,-6-8 39 16,-9-5-15-16,-3 4-9 15,-8 12 4-15,-19 15 3 16,-9 15 0-16,-10 7-22 15,-7 10-67-15,-2 15-171 16,7 8-271-16</inkml:trace>
  <inkml:trace contextRef="#ctx0" brushRef="#br0" timeOffset="158645.01">14526 8797 612 0,'0'0'208'16,"0"0"-198"-16,0 0 74 15,0 0 29-15,0 0-55 16,88-15-38-16,-61 15-7 15,-5 0-13-15,-4 0 3 16,-6 7-7-16,-6 5 2 16,-3 2-7-16,-3 2 7 15,0 1-4-15,-7 4-3 16,-13 0 0-16,-2 0 3 16,-4 0-5-16,1 0 5 15,3-1 6-15,5-1 1 16,4-7 5-16,9-2-7 15,4-3 1-15,0-2 0 16,9 0-2-16,11 0 1 0,9-2 1 16,-3 1 0-16,4 1 1 15,-1 0 1-15,-7 2-2 16,-4 3 0-16,-5 2 0 16,-7 5-4-16,-6 5-2 15,0 4 6-15,-7 1 2 16,-11 5 0-16,-4-1 2 15,-5-2-1-15,-1-2 1 16,-4-9 1-16,-1-3-1 16,-1-5 12-16,0-7 4 15,2-3 0-15,4-5-5 0,6-19-1 16,10-7-14-16,10-10-2 16,2-3-83-16,27-2-151 15,16 0-491-15</inkml:trace>
  <inkml:trace contextRef="#ctx0" brushRef="#br0" timeOffset="158900.28">15021 8911 608 0,'0'0'406'0,"0"0"-406"0,0 0 1 16,0 0 30-16,0 0 57 16,-13 108-48-16,28-69-23 15,0 2-5-15,-2 0-8 16,-2-2-4-16,-4-3-1 16,2-7-19-16,-3-9-57 15,3-8-125-15,1-12-343 16</inkml:trace>
  <inkml:trace contextRef="#ctx0" brushRef="#br0" timeOffset="159073.47">15015 8716 1023 0,'0'0'27'0,"0"0"-21"15,0 0-12-15,0 0-1 16,0 0-100-16,0 0-454 16</inkml:trace>
  <inkml:trace contextRef="#ctx0" brushRef="#br0" timeOffset="159464.26">15178 8959 515 0,'0'0'514'16,"0"0"-503"-16,0 0-11 15,-2 77 28-15,13-48 9 16,5 2-16-16,1 1-11 16,-2-9-10-16,-6-2-1 15,-5-8-10-15,-2-7-12 16,-2-4-3-16,0-2-7 15,-5-4 32-15,-9-16 2 16,0-6-1-16,3-7 4 16,7-7 0-16,4-4 4 15,0 5-8-15,13 8-2 0,10 10-10 16,2 11-12-16,-1 7 22 16,-3 3 2-16,0 6 28 15,-2 18-4-15,-4 8 4 16,1 5-10-16,-5 4-9 15,-5-1-8-15,0 3-1 16,-1-3-15-16,0-5-56 16,1-6-121-16,2-12-326 15</inkml:trace>
  <inkml:trace contextRef="#ctx0" brushRef="#br0" timeOffset="160078.75">15595 8635 620 0,'0'0'208'16,"0"0"-185"-16,0 0 33 16,0 0-18-16,0 0 23 15,-8 87 37-15,8-27-59 16,0 8-9-16,0 7 13 16,2 4-10-16,-2-1-2 15,0 2-17-15,0-4-3 16,-4-4-8-16,-2-9-3 15,2-11-4-15,4-12-28 16,0-11-60-16,0-12-87 0,12-14-375 16</inkml:trace>
  <inkml:trace contextRef="#ctx0" brushRef="#br0" timeOffset="160473.17">15594 8953 613 0,'0'0'11'16,"0"0"7"-16,0 0 86 16,0 0 0-16,0 0-34 15,0 0-59-15,17-43 3 0,-3 43 3 16,4 0 22-16,5 0-6 15,0 9-12 1,0 2-15-16,-4 3-3 0,1 1-3 16,-5 4-3-16,-4 5 0 15,-5 2 3-15,-6 4-2 16,0-1 4-16,-4 3 3 16,-18-2-4-16,-7-3 0 15,-7-4 4-15,-2-4 14 16,-1-9 5-16,5-6-9 15,7-4-15-15,9-4 3 16,10-17-3-16,8-7-43 16,5-4-92-16,23-5-273 0</inkml:trace>
  <inkml:trace contextRef="#ctx0" brushRef="#br0" timeOffset="160843.44">15842 8998 612 0,'0'0'307'16,"0"0"-295"-16,0 0 59 16,0 0 48-16,-48 72-43 15,48-46-40-15,0 1-16 16,2-2-12-16,17-4-8 16,3-4 0-16,5-9-2 15,3-8-22-15,-1 0-17 0,1-1-8 16,-5-16 13-1,-8-5 2-15,-5-6 20 0,-7-5 13 16,-5-4-1-16,0-5 0 16,0 6 2-16,-11 8 0 15,4 11 1-15,2 11 13 16,4 6 10-16,1 0-7 16,0 6-7-16,0 17-1 15,1 10 29-15,14 3-15 16,6 2-18-16,4 1 2 15,2 2-7-15,3-5-1 16,1-7-33-16,-1-9-66 16,-4-11-207-16,-2-9-68 0</inkml:trace>
  <inkml:trace contextRef="#ctx0" brushRef="#br0" timeOffset="161038.97">16224 8678 433 0,'0'0'266'16,"0"0"-153"-16,0 0 1 16,0 0-34-16,0 0-18 15,0 0-2-15,-23 116-7 16,34-52-27-16,5 6-10 16,0 0-14-16,4 1-2 15,-2-5-19-15,3-5-55 16,-1-13-126-16,-5-9-387 0</inkml:trace>
  <inkml:trace contextRef="#ctx0" brushRef="#br0" timeOffset="161236.57">16004 8922 970 0,'0'0'113'15,"0"0"-111"-15,0 0 8 16,0 0 16-16,131-16-8 16,-67 16-18-16,-1 0-51 0,-3 0-191 15,-9 0-255-15</inkml:trace>
  <inkml:trace contextRef="#ctx0" brushRef="#br0" timeOffset="161780.2">16673 8911 917 0,'0'0'48'0,"0"0"-41"15,0 0 45-15,-81-1 16 16,54 27-20-16,3 11-13 15,3 7-18-15,9 1-5 16,6-5 5-16,6-4-12 16,0-8-5-16,11-8 0 15,14-12-10-15,6-8-19 0,2 0-8 16,0-17-26 0,-6-9 14-16,-9-7 37 0,-3-3 9 15,-11 0 3-15,-4 1 5 16,0 5 15-16,0 3 25 15,-6 13 37-15,2 7-22 16,2 7-19-16,2 0-24 16,0 6-12-16,0 19-1 15,6 9 22-15,11 7-13 16,7 5-9-16,6 0-4 16,-1 2-4-16,6-3-35 15,-1-8-73-15,-4-13-172 16,0-16-477-16</inkml:trace>
  <inkml:trace contextRef="#ctx0" brushRef="#br0" timeOffset="162139.88">16898 8877 982 0,'0'0'48'0,"0"0"-32"16,0 0 34-16,-4 75 84 15,18-29-76-15,4 2-32 16,-3-4-18-16,-3-5-8 16,-3-6 0-16,-6-9-6 0,-3-9-24 15,0-10-26 1,0-5-8-16,0-7 16 0,0-20 11 16,0-5-2-16,0-7 39 15,0-4 0-15,0-3 4 16,0-2 18-16,0 6 23 15,7 13-18-15,2 10-13 16,2 14 18-16,2 5-6 16,3 25-14-16,4 16 5 15,1 11-7-15,-4 4-9 16,-1 2-1-16,-2-2-5 16,0-3-67-16,-2-14-153 15,3-12-597-15</inkml:trace>
  <inkml:trace contextRef="#ctx0" brushRef="#br0" timeOffset="162660.49">17193 8615 1063 0,'0'0'107'0,"0"0"-105"16,0 0 19-16,0 0 26 15,-4 80 56-15,24-29-76 16,7 2-23-16,2 3 5 0,-4-1-9 16,-6-4-3-16,-4-5-24 15,-12-8-33-15,-3-14-9 16,0-8-28-16,-6-11-14 16,-9-5 13-16,-1 0 52 15,-6-8 42-15,-4-6 4 16,1-3 35-16,1 0 48 15,0 5-6-15,0 7-4 16,0 5-5-16,4 0-18 16,5 5-20-16,1 13-4 15,10 4-19-15,4 1-2 16,0 1-5-16,13-7-1 16,8-6-11-16,8-8-27 15,2-3-33-15,2-5 10 16,-5-13-29-16,-3-6 79 0,-4-6 12 15,-6-5 12-15,-2-9 10 16,-5 0 10-16,-4 7-16 16,-4 12 13-16,0 16 14 15,-3 9-4-15,-22 20-37 16,-11 19-2-16,-10 17 2 16,-12 13-2-16,-18 16-36 15,-17 9-41-15,-21 1-109 16,-21-4-559-16</inkml:trace>
  <inkml:trace contextRef="#ctx0" brushRef="#br0" timeOffset="169512.14">7231 17564 317 0,'0'0'218'0,"0"0"-205"15,0 0 5-15,0 0 36 16,0 0 18-16,0 0 19 0,0-66-7 15,0 43-42 1,0-5-2-16,0-3 2 0,-5-5-6 16,-4-4 5-16,-4-9-10 15,-2-4-18-15,-4-6-13 16,-5 3 0-16,3 3 0 16,-3 3 2-16,0 7-1 15,2-1 4-15,7 5-3 16,0 6-2-16,0-3 5 15,4 2-5-15,-2-2-1 16,1-3 0-16,-1-1 1 16,5 0 4-16,1 2-4 0,4 4-1 15,3 7-2 1,0 8 3-16,-2 5 3 0,1 3-3 16,-2 0 0-16,0 1 0 15,0-6 2-15,0-2-2 16,2-4 2-16,-1-3-2 15,-1-5 0-15,3 1 0 16,-3-3-1-16,0 6 1 16,3 6 1-16,-3 6 0 15,3 7 0-15,0 4 1 16,0 2 0-16,0-1 6 16,0 1-7-16,0 1 4 15,0-1 0-15,0-4 6 16,0 0-5-16,0-5-1 15,0 0-3-15,0-3 1 0,9 2-3 16,7 0-3-16,-1-1 2 16,6 4 1-16,3-1 3 15,6-1-3-15,4 0 0 16,8-3 2-16,7 0-2 16,4 3 3-16,2-1-2 15,1 3 0-15,1 1-1 16,-2 4 1-16,0 1-1 15,-2 1 0-15,2 1 1 16,0 0 0-16,0-5-1 16,2-1 1-16,0-1 0 15,1-6 0-15,3 1-1 0,7-2 1 16,1 0 3-16,4 0-3 16,-3 3-1-16,0-2-1 15,-4 4-3-15,-3-2 3 16,-1 1-3-16,-2 2 4 15,0 3 0-15,-2-3-3 16,-2 2 1-16,4-1 2 16,3 2-2-16,-1-2-1 15,3-1-4-15,-4 3 4 16,-2 0-4-16,-2 1 0 16,-3-1 2-16,1-1 3 15,6 2 0-15,5-4 1 16,8-1 0-16,7-2 1 0,4 0 1 15,4-1-1-15,11 0-1 16,5 3 0-16,2 4 1 16,2 2 0-16,-3 0 0 15,-8 3 0-15,-5 0 1 16,-5 0 0-16,-2-3-1 16,2 0-3-16,0 0 3 15,2-1 0-15,2 0-1 16,5-1 1-16,3 4 1 15,3 1 0-15,-3 0 0 16,0 0-1-16,-6 3-3 16,-3 1 3-16,-3-1 5 0,-3 1-5 15,1-4 4-15,-2 0-4 16,-2 0-1-16,2 0-3 16,-3 0 3-16,3 0 1 15,0 0-1-15,-2 0 1 16,-5 0 0-16,-1 0 4 15,-1 0-4-15,-5 0 0 16,0 2 0-16,0 1 0 16,2-2 0-16,1 0-2 15,4-1 3-15,0 0-1 16,-5 0 1-16,-1 0-1 16,-6 0-1-16,1 0 0 15,4 0 1-15,0 0 1 16,0 0-1-16,2 0 0 15,-2 2 0-15,0-2 0 0,1 0 2 16,-3 0 0-16,-6 0-1 16,-7 0-2-16,-7 0 2 15,-5-2-2-15,-7 0 2 16,-3-1-2-16,-6-1 2 16,-2-1-4-16,-2-1 3 15,4 2 0-15,0-3 0 16,1 3 0-16,-1 1-1 15,1 0-2-15,0 3 1 16,-1-2-5-16,1 2 7 16,2 0-1-16,-3 0-3 15,3 0 4-15,-1 0 1 0,0 0-1 16,5 0 0-16,2 0 0 16,5 0 0-16,5 0-2 15,3 0 2-15,5 0-3 16,2 0-2-16,-1 2 1 15,-3 1 4-15,-5-1 0 16,-5-1 1-16,-8-1-1 16,-7 0 3-16,-8 0-3 15,-7 0 1-15,-3 0 1 16,-4 0-2-16,-2 0 7 16,-3 0-3-16,0 0-4 15,0 0 0-15,0 0-2 16,0 0-1-16,0 0-6 0,0 0 1 15,0 0-4 1,-3 0 2-16,-5 0 10 0,-1 3 0 16,0 8 0-16,3 3 1 15,0 5 0-15,2 1 1 16,3 2-1-16,-1 1-1 16,2 5 3-16,0 1-1 15,0 4 3-15,0 4-2 16,0 6-1-16,0 1 2 15,0 4-1-15,3 1 1 16,1-3-2-16,-1-1 3 16,-1-3-3-16,-2 3 1 0,0 3-3 15,0-1 2-15,-12 1-2 16,-3-6 1-16,-1-1-1 16,5-4 2-16,4-2-1 15,2-3 1-15,1-2-2 16,1 0 3-16,-2-3 3 15,-1 1-2-15,0-3 6 16,-4 1 2-16,0 0-4 16,-3 2 1-16,-1-2-2 15,-1 3-4-15,-2-2-2 16,4 0 1-16,-2-1-2 16,5-6 3-16,0 2-3 15,2-1 1-15,0-1-1 0,1 0 2 16,1 2 1-16,-3-2-5 15,1 0 4-15,2 2-2 16,2-1 4-16,1-1-1 16,1-3-2-16,0-1-2 15,2-6 2-15,0 1-1 16,0-3 2-16,0 0-2 16,0-2 1-16,0 2-2 15,2 3 3-15,3-2-2 16,-1 2 3-16,1-1-2 15,-2-2-1-15,-2-3 1 16,3 0 3-16,-3-3-4 0,1-1 0 16,-1-1 3-1,-1 0 0-15,0 0-2 16,0 0 10-16,0 0-6 0,0 0 4 16,0 0-4-16,0 0-5 15,-3-6-4-15,-9-1 0 16,-4 0 1-16,-6-1 3 15,-4 2-5-15,-4 0 4 16,-1 1-2-16,-4 0-2 16,0-1 4-16,2 3 1 15,0-2-2-15,2-1-1 16,-2 5 3-16,2-1 0 16,-1 2 0-16,4 0 6 15,0 0-6-15,-1 0 0 16,5 0-1-16,0 0 0 0,2 0 0 15,1 2 1-15,2 1 0 16,-2 1 0-16,-1-4-3 16,-4 0 3-16,1 2 0 15,-7 1 0-15,1-3 0 16,-3 3 1-16,1 0-1 16,3 0-4-16,6 0 4 15,0-1 0-15,5 1 0 16,4-3 0-16,0 4 1 15,3-3 0-15,-4 0-2 16,4-1 1-16,-4 0-1 16,-1 0 1-16,-1 0 0 0,-2 2 2 15,-3-2-2-15,-1 0-1 16,-3 0 0-16,-1 0 1 16,-3 0 0-16,-2 0 0 15,0 0 3-15,0-2-5 16,-1 1 4-16,-1 1-1 15,-3 0 3-15,-1 0-3 16,2 0-1-16,-5 0-1 16,2 0 0-16,2 0 1 15,1 0 0-15,0 0 1 16,4 0-1-16,-3 0-2 16,2 0 2-16,-4 0 2 15,0 0-2-15,-2 1 1 0,-1 1 1 16,2-1-2-1,-1 1-1-15,0-1 0 0,1-1 1 16,1 2-2-16,2-2 4 16,1 0-4-16,1 3-3 15,0-3 5-15,-2 4 1 16,-3 0-1-16,0 1 0 16,-1 1-1-16,-3 2 3 15,-1-4-2-15,4 3 0 16,-1-4-2-16,3 0 2 15,1 0 6-15,4-2-6 16,0 1 1-16,-4 1-2 16,-5 2 2-16,-4-5-2 15,-5 0-1-15,-4 2 0 0,-2 1 2 16,-1 1 6-16,0-1-4 16,2-1-2-16,3 3-2 15,2-2 2-15,5 1-2 16,3-1 2-16,1 7-5 15,-1-6 5-15,-2 3 0 16,-7 0 1-16,3 0-1 16,-4 1-2-16,-3 2 1 15,-1 0 1-15,-4 2 0 16,0-4 0-16,0 1 0 16,-2-4 5-16,2 1-5 0,3-3-10 15,1-1-4-15,2 3-3 16,2 0 13-16,-5 2-4 15,0-2 4-15,-3 0 2 16,3 2 2-16,4-2-9 16,2 3 9-16,3-2 0 15,1-3-4-15,6 2-3 16,2-2 5-16,3 0-3 16,-2 1-10-16,3 0 5 15,-4 2 7-15,1-1 3 16,0 1-1-16,2 0-2 15,-3-1 3-15,1-2 1 16,-1 1 1-16,-3 0-2 16,-1-4-3-16,-2 0-3 0,0 0 5 15,-2 0 1 1,0 0-2-16,-4 3-1 0,-3-1 2 16,1 2 1-16,-5-1 0 15,-1 0 6-15,-1 2-6 16,5-2-5-16,0 0 5 15,-2 0 0-15,-2-3-2 16,3 0 3-16,1 0-2 16,2 0 0-16,3 0 1 15,1 0 2-15,-1 0 0 16,0 3 2-16,2-1 2 16,1 3-2-16,0-5-1 15,2 1 5-15,3-1-8 16,1 0 9-16,-1 0 5 15,-2-1-3-15,-1-9 0 0,-2 1-8 16,-4-2 5-16,0-3-3 16,-2 3-1-16,5 1 6 15,3 2-5-15,4 3-1 16,3 3 4-16,2-1-3 16,3-2 2-16,1 4-7 15,1-4 3-15,4 2-1 16,-2 0 2-16,2-2-3 15,3 1 2-15,-4-1-1 16,2 0-2-16,-3 1 2 0,-1 2-2 16,-3 1 0-1,3 1 0-15,-1 0 3 0,3 0-3 16,3 0 0-16,2 0 0 16,0 0 0-16,5 0 2 15,4 0-2-15,2 0 1 16,5 0 0-16,2-2-1 15,2 0 0-15,-1 1 0 16,-5 1 0-16,4 0 0 16,0 0-3-16,-2 0 2 15,1 0 2-15,4 0-1 16,0 0 1-16,3 0 1 16,0 0-1-16,0 0 4 15,0 0-3-15,0 0 0 16,0 0 7-16,-3 0 2 0,3 0-8 15,0 0 1-15,-3 0 1 16,0 0-4-16,3 0 0 16,0 0 0-16,0 0-1 15,0 0 4-15,0 0 0 16,0 0 3-16,0 0 14 16,0 0 8-16,0 0 5 15,0 0-5-15,0 0-8 16,0 0-7-16,0 0-6 15,0 0-7-15,0 0 1 0,0 0 1 16,0-2-1 0,0 2-1-16,0 0-1 0,0 0 0 15,0 0-6-15,0 0-4 16,0 0-36-16,0 0-49 16,0 2-62-16,0 1-274 15</inkml:trace>
  <inkml:trace contextRef="#ctx0" brushRef="#br0" timeOffset="179278.61">5131 10318 422 0,'0'0'136'15,"0"0"-63"1,0 0-2-16,0 0 54 0,0 0-10 16,0 0-39-16,0 0-28 15,-24-11-29-15,45 9-1 16,13 2-8-16,15 0 21 16,9 0-15-16,14 0-1 15,17 0-7-15,13 0 4 16,13-1 0-16,4-12-11 15,-3-1-1-15,-8-2-3 16,-7 3 3-16,-20 1 0 16,-14 2-2-16,-22 6-4 15,-17 0 5-15,-14 2 1 0,-9 2-1 16,-5 0 1 0,0 0-9-16,0 0-17 0,0-1-42 15,0 1-79-15,-10-5-234 16</inkml:trace>
  <inkml:trace contextRef="#ctx0" brushRef="#br0" timeOffset="179677.31">5777 9875 848 0,'0'0'47'0,"0"0"-1"16,0 0 30-16,0 0-11 16,0 0-23-16,0 0-26 15,10-11-16-15,27 13 2 16,23 8 11-16,7-1-11 16,13-1 3-16,0 1 5 15,-4 0-10-15,-8-1 7 16,-8 4-7-16,-11-1 2 15,-13 3-10-15,-12 0 7 16,-12 5 1-16,-9 3 2 16,-3 5 7-16,-5 9 16 0,-23 8 5 15,-11 6 8 1,-16 9-12-16,-12 5-6 16,-14 6 8-16,-7 6-18 0,-3-1-10 15,5-2 0-15,13-4-15 16,16-5-51-16,17-8-89 15,19-13-401-15</inkml:trace>
  <inkml:trace contextRef="#ctx0" brushRef="#br0" timeOffset="180760.71">4579 16783 582 0,'0'0'376'0,"0"0"-376"15,0 0 0-15,0 0 0 16,0 0 60-16,0 0 19 16,31-6-43-16,24-5 1 15,18 3-10-15,11-1-7 16,5 3-4-16,-1-1-6 15,0 1-7-15,-4 0 7 16,-5 1-8-16,-9 2-2 16,-10 3-2-16,-14 0-1 15,-13 0-17-15,-5 0-30 0,-8 0-31 16,-7 0-69-16,-7 0-291 16</inkml:trace>
  <inkml:trace contextRef="#ctx0" brushRef="#br0" timeOffset="181113.14">5156 16520 185 0,'0'0'724'16,"0"0"-687"-16,0 0-32 16,0 0 17-16,0 0 31 15,0 0-34-15,-54-9-19 16,80 9 0-16,11 0 6 0,18 0-3 15,8-3 10-15,4-7 3 16,4 1-12-16,1-1 2 16,-2 0 0-16,-7 3-4 15,-8 6-1-15,-19 1-1 16,-17 0-1-16,-13 19-8 16,-6 12 9-16,-6 9 17 15,-22 10 21-15,-14 10-14 16,-9 3 3-16,-4 7-8 15,0 0-10-15,4-1 0 16,2 4-9-16,3 0-2 16,3 0-19-16,4-1-27 15,0-14-119-15,-1-16-465 16</inkml:trace>
  <inkml:trace contextRef="#ctx0" brushRef="#br0" timeOffset="210992.01">6956 6445 748 0,'0'0'38'16,"0"0"-27"-16,0 0 1 15,0 0 53-15,0 0 20 16,0 0-20-16,0 0-31 15,-34-5-25-15,34 5-7 0,0 7-2 16,0 15 0 0,0 9 26-16,0 11 13 0,0 3-23 15,0 6 18 1,6 7-11-16,3 9 3 16,-2 5-14-16,-1 5 5 0,-1 7-1 15,-2-1-6-15,0-2 10 16,0-11-2-16,1-12-2 15,2-10-7-15,-3-9-3 16,5-6-3-16,-4-8-1 16,1-5-2-16,0-3-2 15,-3-4-29-15,-1-6-55 16,-1-2-76-16,0-5-220 0</inkml:trace>
  <inkml:trace contextRef="#ctx0" brushRef="#br0" timeOffset="213588.3">6607 6442 688 0,'0'0'67'16,"0"0"-67"-16,0 0 0 15,0 0 60-15,0 0 45 16,0 0-52-16,99-75-25 16,-43 65-6-16,10 0 5 15,10 1-4-15,8 2-11 16,4 0 2-16,4-1-5 16,5-1-4-16,6 1-5 0,-3 0 4 15,3-1-4-15,0 4 1 16,-8-1 1-16,1 1-1 15,1 0 5-15,2 2-4 16,0 0-3-16,1 2 3 16,-1-2-4-16,-5-2 5 15,-1 1-7-15,0-4 7 16,-2-1-3-16,0 0 0 16,-2-2 2-16,-2 2-1 15,-2-1-1-15,0 0-1 16,0 0 1-16,3 1 0 15,-2 0 0-15,-5-1 0 16,-7 1 0-16,-11 1-5 16,-3 0-5-16,-9 2 8 0,-1 0 2 15,-1 0 1 1,-4 0 1-16,3 1-2 0,-3 0-1 16,1 1 1-16,-1 1 2 15,-1 1-2-15,-3 2-1 16,-4-3 1-16,-4 3 0 15,0 0 0-15,0 0-2 16,-5 0 2-16,6 0 0 16,0 0 0-16,1 0 0 15,0-2 0-15,1 2 0 16,-3 0 8-16,-9 0-8 0,-6 0-4 16,-9 0 1-1,-6 0-6-15,-2 0 1 0,-1 0-7 16,0 0 14-16,0 0 1 15,0 0 8-15,2 0-6 16,1 0 0-16,4 0 4 16,-1 0 0-16,3 2 0 15,-3 4-3-15,0 0-1 16,3 7-1-16,-3-1 7 16,-2 4-4-16,-1 1 10 15,-1 3-2-15,1 1 4 16,2 1-6-16,-1 3-3 0,2 2 1 15,3 1 2 1,0 2 2-16,4 1 3 0,1 0 14 16,2 1-23-16,-4 3 1 15,6 0 20-15,-5 0-20 16,2 1 2-16,-3-3 1 16,-1-2-9-16,-1 0 3 15,0 2-3-15,1-1 2 16,1-2 2-16,-2-1-2 15,1 0-1-15,-1-2-2 16,2 2 6-16,-3-6-6 16,0 5 4-16,-5-1 3 15,1-1-6-15,-2 5 7 16,0-1-7-16,2 1 0 16,0 2-1-16,0-2 1 0,2 0 1 15,-1-3-2-15,2 2 1 16,-3 0-1-16,0 0 0 15,0 4 1-15,-2 2 1 16,-2 2 1-16,1-1-3 16,-1 2 2-16,2-3 1 15,-1 2-2-15,1-5-1 16,1 3 1-16,-3-5-1 16,2 2 1-16,-1-3-1 15,-1-5 0-15,-1-1 0 16,2-3 0-16,-1-2 0 15,-1-4 0-15,0-2 0 0,2-2 0 16,-2-5 0-16,0 1 0 16,0-3 0-16,0-1 0 15,0-1-1-15,0-1-2 16,0-1 3-16,0 0 0 16,0 0-1-16,0 0-2 15,0 0 3-15,0 0-10 16,-12 0 7-16,-6 0 3 15,-7 3 0-15,-5 0 4 16,-1 2-4-16,-5 1-1 16,-3 0 1-16,0 4 0 15,2-3 1-15,3 2 0 16,-4-1-1-16,1 2 0 16,-2-2-1-16,2-2 1 15,-2 0-3-15,-4 0 3 0,-2-1 2 16,-2 2 0-1,-6-2-1-15,1 0-1 0,0 0-8 16,4 2 8-16,2 0 0 16,2 1 3-16,1-1-3 15,3 0 2-15,-3 3-2 16,0 0-3-16,-2 2 3 16,-1-1 1-16,-2-1 1 15,2 0 1-15,1-3-3 16,2 1 2-16,1-2-7 0,-1-3 5 15,1-1 0 1,-4 1-2-16,-2 0-4 0,-4-3 6 16,-3 4-6-16,-2 1 1 15,4 2 5-15,3 0-1 16,2 0-1-16,6 0 2 16,5-1 1-16,6-1-1 15,2-2 0-15,1-3-1 16,1 0 1-16,-1 0-7 15,-5 0 3-15,-3 0-2 16,-7 0 0-16,-5 0 4 16,-2 0 1-16,-2 0-3 15,-1 0 3-15,-2-3-3 16,1-4 1-16,2 0 3 16,3-4-4-16,0 2-1 0,-1-4 5 15,-2 2 0-15,-3-2 0 16,-2 1 4-16,-2 1-4 15,-1 2-4-15,2 3 0 16,1 1 4-16,3 3 1 16,4 1 2-16,2-2-2 15,6 3-2-15,2-1 3 16,0-1-2-16,1 2 0 16,5-3 0-16,-2 3 0 15,0-3 0-15,-1 3 0 16,-2 0-1-16,0 0 1 15,-4 0-2-15,1 0 2 16,2 0 2-16,1 0-2 16,5 3 0-16,7-3 2 0,1 0-1 15,1 0 0-15,0 0 3 16,-2 0-4-16,-1 0 0 16,-1 0-1-16,-5 0 0 15,1 0 1-15,-1 0 1 16,1 0 3-16,6 3-4 15,5-1 4-15,8 1-3 16,6-3-1-16,5 1 1 16,1-1 3-16,2 0-1 15,0 1 0-15,0-1-2 16,0 2 4-16,0-2 4 16,0 0 0-16,0 0 0 15,0 0 1-15,0 0 6 0,0 0-3 16,0 0 8-16,0 0 2 15,0 0 0-15,0 0 2 16,0-9-6-16,0-3-18 16,0-4 3-16,0-4 2 15,0-2-2-15,0-7-2 16,0-4-2-16,0-5 0 16,0-1 5-16,-1 2-5 15,-10 2 0-15,5 3 1 16,-3 5-1-16,3 4 1 0,0 3 1 15,0 3 1 1,0 1-3-16,-1 1 4 0,-2-1-4 16,3-1 2-16,-6-3-1 15,0-2 2-15,-3 3-3 16,2-1-1-16,2 8 0 16,7 7 2-16,1 3-1 15,3 2 0-15,0 0 0 16,0 0-6-16,0 0 1 15,0 0-44-15,0 0-59 16,0 10-75-16,0-1-139 16</inkml:trace>
  <inkml:trace contextRef="#ctx0" brushRef="#br0" timeOffset="-214493.29">7195 11171 417 0,'0'0'121'16,"0"0"-51"-16,0 0 78 0,0 0-19 15,0 0-24-15,0 0-28 16,0 0-41-16,25-9-18 16,16 0-12-16,15 0 12 15,13 2 0-15,7 1-8 16,-1-2-8-16,-4 4-2 16,-4 0 0-16,-7 1 6 15,-12 1 0-15,-10-1-6 16,-15 3-10-16,-10 0 9 15,-8 0-6-15,-5 0-2 16,0 0 0-16,0 0 2 16,-18-3 7-16,-15 0-2 15,-13 3 2-15,-17 0-5 0,-7 2 5 16,3 7 2-16,4 0 7 16,15-4-9-16,13-2 17 15,18-1-2-15,13-2 7 16,4 0-7-16,0 0-1 15,25-4-14-15,15-6 6 16,20-6 2-16,15 0-4 16,10-1-4-16,1 0 0 15,-2 2 7-15,-8 1-7 16,-3 1-2-16,-11 2-8 16,-9 2 6-16,-10-1 1 15,-12 6 0-15,-17 1 3 0,-7 0 5 16,-4 3-2-16,-3 0 4 15,0 0 3-15,0 0 12 16,0 0-9-16,0 0 6 16,0 0-11-16,0 0-8 15,0 0 0-15,0 0-6 16,0 0-42-16,0-1-71 16,-10-5-330-16</inkml:trace>
  <inkml:trace contextRef="#ctx0" brushRef="#br0" timeOffset="-213431.65">10409 10880 787 0,'0'0'80'16,"0"0"-65"-16,0 0 51 16,0 0 34-16,0 0-31 15,0 0-40-15,93 0-6 16,-35-13-10-16,8-1-4 16,1 4-8-16,-3 0 1 15,-4-1-2-15,-10 1 0 16,-6 1-1-16,-13 2 1 15,-12 1 0-15,-10 4-3 0,-9 2 2 16,0 0-9 0,-21 0 6-16,-26 11 4 0,-28 12 2 15,-26 5 5-15,-10 2-7 16,7-1 3-16,23-7 3 16,29-6 6-16,25-8 7 15,20-5-8-15,7-3-10 16,0 0 1-16,13 0-2 15,26 0 1-15,25 0 36 16,17-10-26-16,11-3-7 16,2-4-1-16,-6 0-3 15,-12-1-4-15,-9 2 3 16,-15 0 1-16,-16 4 1 0,-15 6-1 16,-15 0 4-1,-6 3 0-15,0 1 8 0,0 2 6 16,0-3-16-1,0 3-2-15,0 0-34 0,0-6-71 16,0-5-209-16</inkml:trace>
  <inkml:trace contextRef="#ctx0" brushRef="#br0" timeOffset="-206366.06">27029 14463 619 0,'0'0'130'0,"0"0"-103"16,0 0 94-16,0 0-23 15,25-80-16-15,-10 30-5 16,1-11-27-16,7-14-23 15,0-17-18-15,4-16-3 16,3-21-5-16,1-6 1 16,4-5-1-16,1 11-2 15,-2 25 1-15,-3 21 0 16,-7 27 1-16,-9 22-1 16,-3 14 7-16,-8 12-4 15,2 8 2-15,9 3-5 0,5 34 1 16,11 22 3-16,9 26 12 15,-2 15-9-15,-4 18-6 16,-7 8 2-16,-8 0-3 16,-10 0-2-16,-8-12-14 15,-1-11-56-15,0-11-48 16,-3-22-168-16,-10-19-250 16</inkml:trace>
  <inkml:trace contextRef="#ctx0" brushRef="#br0" timeOffset="-206190.44">27228 14039 682 0,'0'0'152'16,"0"0"-95"-16,0 0 18 16,0 0-45-16,0 0 8 15,115-39-11-15,-16 36-20 16,22 1-7-16,7 1-84 15,-9-4-197-15,-16-2-335 16</inkml:trace>
  <inkml:trace contextRef="#ctx0" brushRef="#br0" timeOffset="-205866.18">28620 14347 843 0,'0'0'94'15,"0"0"-94"-15,0 0 0 16,0 90 34-16,0-44 16 15,0 8-27-15,0 4 10 16,0 2-21-16,-8 4-12 0,-23 0-1 16,-15-8-2-16,-14-5-16 15,-8-13 3-15,-13-14-16 16,-1-14-51-16,9-10-49 16,15-21-147-16</inkml:trace>
  <inkml:trace contextRef="#ctx0" brushRef="#br0" timeOffset="-205297.56">29375 14198 848 0,'0'0'35'0,"0"0"-32"16,0 0 68-16,0 0 104 16,0 0-116-16,-21-93-24 15,19 35-7-15,2-14-17 16,0-23-7-16,21-17-4 0,9-21 0 15,7-12-9 1,7 8 0-16,-3 23-1 0,-6 27-8 16,-10 36 18-16,-11 22 5 15,-7 15-5-15,-2 10-4 16,2 4 0-16,2 18 1 16,5 18 3-16,6 8 8 15,3 9-6-15,-1-3 2 16,-4 4-3-16,-3 3-1 15,-3 2 5-15,-3 0-2 16,-1-1 10-16,2-4 0 16,-3-4-2-16,5 0 1 15,-2-3-2-15,2 1 3 16,3 0-7-16,-3 2 6 16,-4 0-11-16,-3-2 4 0,-5-2-5 15,0-3 0 1,0-7 0-16,0-5-2 0,-1-6-16 15,-3-6-31-15,2-6-41 16,1-9-102-16,-2-4-341 16</inkml:trace>
  <inkml:trace contextRef="#ctx0" brushRef="#br0" timeOffset="-205078.81">29443 13727 856 0,'0'0'7'16,"0"0"-3"-16,96-11 64 16,-50 4-20-16,-1-1-26 15,-1-2-22-15,0-2-17 16,-7-7-185-16,-10-6-349 15</inkml:trace>
  <inkml:trace contextRef="#ctx0" brushRef="#br0" timeOffset="-204691.5">29287 12828 450 0,'0'0'102'0,"0"0"-95"15,0 0 37-15,0 0 121 16,0 0-6-16,81 0-79 0,-15-6-39 16,15-2-15-16,9-1-11 15,4 3 8-15,-2-2-20 16,-5 3-2-16,-10 1 2 16,-17 2-2-16,-20 1 3 15,-18-1-1-15,-13 2-3 16,-7 0-3-16,-2 0-31 15,-5 7-98-15,-15 5-176 16</inkml:trace>
  <inkml:trace contextRef="#ctx0" brushRef="#br0" timeOffset="-203425.51">26608 14942 199 0,'0'0'504'15,"0"0"-503"-15,0 0-1 0,45 103 59 16,-29-55 13-16,1 10-4 16,-1 7-13-16,0 7-27 15,2 3-13-15,-1 0-9 16,-1-2 0-16,1-8-4 15,-1-11 0-15,-1-6 1 16,1-14 1-16,5-11-1 16,7-10 8-16,17-10 19 15,16-3 16-15,18-10-27 16,18-12-12-16,19-4-7 16,16 1 2-16,19 2-5 15,7 4-4-15,4 5-10 16,2 6-19-16,-2 0-9 15,3 3 18-15,14 1 2 0,10 1 25 16,14-2-3 0,3 2 1-16,-3 1 1 15,-15 2-12-15,-14 0-8 0,-12 0 3 16,-19 0-20-16,-13 0 21 16,-16-1 2-16,-18-10 4 15,-16-3 11-15,-14-1-5 16,-17-2 5-16,-13 5 0 15,-15 3 6-15,-9 1 0 16,-9 4 7-16,-3-4 24 16,0 3-35-16,-3-1 8 15,-5 0-1-15,0 2 2 16,3 1 1-16,5 2 12 0,0 1 10 16,0 0-3-1,0-3 16-15,0-3 0 0,0-2-20 16,0-5-16-16,0-5 4 15,0-7 15-15,0-10-6 16,-6-7-17-16,-3-7 5 16,-4-9-3-16,-2-9 7 15,-3-10-11-15,0-10-4 16,-5 0-1-16,3 9-1 16,-4 14 1-16,6 19 0 15,2 12-1-15,5 14 1 16,3 8-4-16,3 4-11 0,-3 7-11 15,-7 3-55-15,-12 21-55 16,-10 6-282 0</inkml:trace>
  <inkml:trace contextRef="#ctx0" brushRef="#br0" timeOffset="-202769.65">28196 16160 747 0,'0'0'103'0,"0"0"-92"16,0 0 34-16,0 0 22 15,118-48-12-15,-65 48-5 16,6 0-29-16,3 11-3 16,-10 14-3-16,-11 6 0 15,-14 8-11-15,-17 3-4 16,-10 6-4-16,-6 5 4 15,-29 0 4-15,-10-2-4 16,-16-1-26-16,-6-11-12 16,-9-7 8-16,1-11 30 15,11-13 1-15,13-8 4 16,18 0-2-16,19-9-1 0,14-9 23 16,0 4-4-16,30 4-2 15,19 7-6-15,16 3-2 16,10 4-1-16,1 18-4 15,-4 6-6-15,-4 3-5 16,-5 5-5-16,-4 1-39 16,-4-5-102-16,-11-9-308 15</inkml:trace>
  <inkml:trace contextRef="#ctx0" brushRef="#br0" timeOffset="-202299.84">29084 15951 101 0,'0'0'410'0,"0"0"-350"0,0 0 62 15,0 0 22-15,0 0-51 16,0 0-33-16,-12-6-22 15,9 22-11-15,-3 9 50 16,2 5-35-16,-2 10-4 16,1 10-11-16,2 4-3 15,2 6 0-15,1-3-7 16,0 2 4-16,0 0-15 16,1-4-3-16,11-2-3 15,4-8 0-15,4-7 0 16,10-7-4-16,8-8-49 0,12-10-51 15,10-12-54-15,2-1-263 16</inkml:trace>
  <inkml:trace contextRef="#ctx0" brushRef="#br0" timeOffset="-202099.52">29530 16297 944 0,'0'0'19'0,"0"0"-5"16,0 0-9-16,0 0 64 16,-22 100-14-16,22-55-17 15,14 0-10-15,3 2-23 16,1-7 1-16,-2 1-6 0,0-7-9 16,-2-4-43-16,-1-10-112 15,-5-7-257-15</inkml:trace>
  <inkml:trace contextRef="#ctx0" brushRef="#br0" timeOffset="-201913.28">29605 16162 1028 0,'0'0'16'15,"0"0"-12"-15,0 0 3 0,0 0-7 16,0 0-26-16,0 0-236 16,36-8-137-16</inkml:trace>
  <inkml:trace contextRef="#ctx0" brushRef="#br0" timeOffset="-201625.14">29862 15791 896 0,'0'0'66'0,"0"0"-62"0,0 0 21 15,0 0 10-15,-10 74 59 16,10-11-33-16,0 14-37 15,4 8-4-15,4 4-14 16,1 1-6-16,0-6-1 16,3-4-14-16,-2-9-43 15,1-9-79-15,1-16-254 16</inkml:trace>
  <inkml:trace contextRef="#ctx0" brushRef="#br0" timeOffset="-201447.92">29873 16244 643 0,'0'0'259'16,"0"0"-259"-16,0 0-4 15,91-28 4-15,-46 28 2 16,1 0-2-16,0 0-198 15,-9 11-168-15</inkml:trace>
  <inkml:trace contextRef="#ctx0" brushRef="#br0" timeOffset="-200650.2">29894 16595 830 0,'0'0'85'0,"0"0"-80"16,0 0 68-16,0 0 0 16,0 0-30-16,0 0-33 15,115 56-10-15,-64-56-2 16,-1-7-46-16,-5-13-14 16,-6-9 16-16,-10-10 24 15,-6-9 1-15,-8-12 13 16,-6-5-30-16,-8 2-21 15,-1 13 23-15,0 10 36 16,-7 14 57-16,-2 9 6 0,-1 7-5 16,5 5-24-16,4 5 13 15,-1 0-29-15,-1 15-14 16,1 13-2-16,-1 11 33 16,3 1-25-16,0 2 0 15,0 0 3-15,3-1-8 16,8-2 5-16,2-4-9 15,4-8-1-15,2-3-6 16,5-7 6-16,3-8-3 16,4-8-4-16,2-1-1 15,0 0-14-15,0-15-4 16,-4-7 12-16,-2-9-8 0,-4-10 20 16,-4-5-6-16,-6-5-7 15,-7-1-2-15,-4 9 5 16,-2 5 12-16,-3 10 0 15,-16 5 9-15,-5 9-7 16,0 4 6-16,0 5-4 16,2 4 8-16,4 1 0 15,7 0-5-15,8 0-2 16,3 0-5-16,0 3-8 16,5 8 6-16,17-1 1 15,11-3 2-15,6-1-1 0,5-4 0 16,-2-2-1-16,-3 0 1 15,-7 0-5-15,-6 0 8 16,-8 0-3 0,-10 0 1-16,-5-2 13 0,-3 2 9 15,0 0 6-15,0 0-6 16,0 0-16-16,0 6-7 16,0 11 0-16,0 9 7 15,0 3 3-15,0 3-4 16,0 2 7-16,0 1-12 15,0 0 2-15,0 1-2 16,0-5-1-16,0-2-13 16,0-3-57-16,0-8-75 0,0-6-252 15</inkml:trace>
  <inkml:trace contextRef="#ctx0" brushRef="#br0" timeOffset="-199833.01">31156 16196 585 0,'0'0'50'0,"0"0"-43"0,0 0 75 16,0 0 17-16,-82 9-12 16,53 15-34-16,1 8-14 15,1 7-12-15,3 2 3 16,4 4 15-16,5-2-30 16,2 1 3-16,8-5-16 15,5-4-1-15,0-9-2 16,3-6-1-16,18-6-1 15,5-6-11-15,9-8 7 16,2 0-14-16,3-14 2 16,-4-11 9-16,-3-11 7 15,-3-11-15-15,-4-10 4 16,-3-4-9-16,-8 1-10 16,-6 6 9-16,-9 13 24 0,0 15 9 15,0 9 20 1,0 8 5-16,0 6-14 0,-5 3-10 15,-1 0-6-15,0 12-4 16,2 16 1-16,2 10 17 16,2 5-7-16,0 0-1 15,9 0-3-15,6-1-4 16,6-4 2-16,1-8-5 16,2-4-1-16,0-10-2 15,3-8 2-15,0-6-16 16,1-2 5-16,1-6-6 15,-1-14-2-15,-1-9 20 16,-2-9 0-16,-2-11 5 0,2-16-5 16,0-15-5-16,-1-19-16 15,-3-6-17-15,-8 2-15 16,-10 13-7-16,-3 22 55 16,0 18 5-16,-13 19 50 15,-3 13 9-15,4 8-27 16,-3 8-21-16,0 2-9 15,-3 13 0-15,0 21 1 16,0 14 15-16,6 11 13 16,3 7-7-16,8 12 3 15,1 2 0-15,1 4-10 0,17-1-1 16,7-8-3 0,7-8-13-16,2-9-4 0,3-9-29 15,5-6-86-15,-2-19-231 16</inkml:trace>
  <inkml:trace contextRef="#ctx0" brushRef="#br0" timeOffset="-199435.14">31947 16058 809 0,'0'0'98'15,"0"0"-93"1,0 0 13-16,0 0 23 0,0 0-19 16,-83 12-12-16,56 19-6 15,2 4-4-15,4 4 0 16,5 2-2-16,6-1 0 16,7-5-25-16,3-4-56 15,8-6-2-15,19-5 70 16,12-2 8-16,6-3-27 15,1-1 5-15,-3 1-66 16,-10 1 95-16,-9 4 9 16,-9 1-3-16,-12 1 2 15,-3 2 5-15,0 1 16 0,-14 2 19 16,-11-1 6 0,-8 0-4-16,-6-6 5 0,-3-3 0 15,-4-8-7-15,1-9-15 16,-5 0-25-16,1-23-8 15,5-13-36-15,13-9-316 16</inkml:trace>
  <inkml:trace contextRef="#ctx0" brushRef="#br0" timeOffset="-199288.16">32080 16019 64 0,'0'0'978'15,"0"0"-953"-15,0 0 17 0,0 0 26 16,0 0-68-16,0 0-40 16,-61-68-268-16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30:30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14337 8151 571 0,'0'0'89'0,"0"0"-78"16,0 0 4-16,0 0 73 15,0 0 1-15,0 0-21 16,0 0-30-16,92 5 20 16,-10-5-8-16,25-5-3 15,22-10-21-15,20-3 5 16,14 1-13-16,2-2-4 16,1 1-8-16,2 3-1 15,-7-2-5-15,2 5 2 16,-5 0-1-16,-9 3-1 0,-9 2 0 15,-17 1 2 1,-22 3 1-16,-19-1-2 0,-21 2 0 16,-20-1 4-16,-19 1-4 15,-11 0 0-15,-10 1-1 16,-1 1 0-16,0-2 0 16,0 0 6-16,0 2-1 15,0-1-4-15,0-1-1 16,4 0-3-16,11-4-66 15,12-1-110-15,11-5-360 16</inkml:trace>
  <inkml:trace contextRef="#ctx0" brushRef="#br0" timeOffset="687.88">19280 8003 478 0,'0'0'235'0,"0"0"-157"16,0 0-15-16,0 0 18 15,0 0 7-15,113-17-37 16,-46 12-28-16,20-1-6 15,17 3-15-15,16 1 0 16,5 2-2-16,6 0-2 16,-4-1 2-16,-9-4 5 15,-8-2-2-15,-3-1-1 16,1-4-2-16,-4 0 4 16,-7-2-4-16,-13 0 1 15,-19 0-1-15,-16 3 7 16,-13 3-2-16,-7 1-2 0,-13 3 2 15,-6 4 9 1,-7-3-8-16,-3 3 0 0,0 0-6 16,0 0 2-16,0 0-4 15,0 0 0-15,0 0-13 16,-13 0-57-16,-5 0-145 16</inkml:trace>
  <inkml:trace contextRef="#ctx0" brushRef="#br0" timeOffset="26659.6">22105 15944 751 0,'0'0'54'16,"0"0"-47"-16,0 0-4 16,0 0 18-16,0 0 24 15,0 0-15-15,0 0-30 16,0 0 15-16,13 85 20 15,-5-50-16-15,1-3-4 16,-2-2-2-16,3-5 2 16,0-6-12-16,-1-7 4 15,5-3 1-15,5-9 8 0,7 0 6 16,11 0 3-16,7-12 13 16,8-5-30-16,0 0 3 15,5 0-8-15,3 2-3 16,2 3-2-16,6 5 2 15,1 0 0-15,0 7 1 16,0 0-2-16,-5 0 1 16,-3 0 0-16,1 3-11 15,-5 3 3-15,3 0-10 16,-2-1 6-16,-1 0-9 16,-2-2 9-16,3 0-9 15,11-1 14-15,10 1 1 16,10 0 5-16,5 0 2 15,-3-1-1-15,-3-2 2 0,-2 0 0 16,-5 0 2-16,-2 0-4 16,-7 0 1-16,-6 0-1 15,-7 0 5-15,1 0-4 16,0 0-1-16,2 0 0 16,2 0 2-16,6 0-4 15,2 0-1-15,4 0 3 16,0 0-1-16,0 0 2 15,-6-2-1-15,-3 1 0 16,-2-1 3-16,-4 0 1 16,0 1-4-16,-1 1 4 0,2-2-4 15,1 2 4 1,0 0-2-16,5-1 3 0,2 0-5 16,2-2 3-1,-1 0-7-15,-2 1 8 0,-3-2-6 16,-1 3 2-16,1 1-3 15,2 0 3-15,-2 0 4 16,-2 0-3-16,-3 0 1 16,1 0-1-16,-1 0-1 15,0-2 0-15,-1 2 2 16,-1 0-5-16,-1-2 6 16,-3 1-2-16,-1-1 2 15,0-1-3-15,1 1 0 16,0-1 0-16,-3-1 0 0,-1 1 0 15,-3 0 0-15,-3 1 1 16,-2 2-1-16,0 0-4 16,0 0 4-16,2 0 1 15,1 0-1-15,-1 0 2 16,3 0-1-16,-3 0 0 16,1 0-1-16,0 0 2 15,3-1-2-15,1-2-1 16,2-2 1-16,1 3 2 15,0-2-2-15,-2 2 0 16,-1 1 4-16,1 1-3 16,-6 0-1-16,2-2 0 15,0-1-1-15,2 3 1 0,3-3 0 16,-3-1 2 0,2 1-2-16,-3 1 0 0,-2-1-2 15,-4 2 2-15,-2-1 3 16,-7 0-1-16,-4 0 4 15,-6 0 1-15,-4-1 1 16,2 3-4-16,-3-2-1 16,6 1-1-16,4-2 0 15,2 2-2-15,0 1 2 16,0 0-2-16,-3 0-1 16,-7 0 1-16,-4 0 3 15,-6 0-1-15,-3 0 0 0,-4 0 6 16,-1 0 2-1,-2 0 5-15,0 0-4 0,0 0-5 16,0 0 2-16,0 0-3 16,0 0-2-16,0 0 8 15,0 0-5-15,0 0 8 16,0 0-2-16,0-2-1 16,0 2 6-16,0 0 0 15,0 0-3-15,0 0 5 16,0 0 4-16,0 0-10 15,0-1 4-15,0 1-5 16,0-2-1-16,0 2 6 16,0-1-1-16,0 1-1 15,0-1 2-15,0-2 4 16,0-4 4-16,6-6 8 0,1-6-23 16,5-5-8-16,-4-6 5 15,-1-5-4-15,2-1 2 16,0-2 1-16,-2-2-6 15,0 2 1-15,-1 4-1 16,-3 6 3-16,1 4-3 16,-3 7 1-16,-1 3 2 15,0 4-3-15,0 1 1 16,0 1-1-16,0 3 0 16,0 1 0-16,0 2 0 15,0 2 1-15,0 0 1 16,0 0-2-16,0 0-3 0,0 0 1 15,0 0-5 1,0 0-7-16,0 2-51 0,0 12-105 16,0 0-38-16,-7-6-525 15</inkml:trace>
  <inkml:trace contextRef="#ctx0" brushRef="#br0" timeOffset="43340.99">10952 17004 628 0,'0'0'150'0,"0"0"-146"15,0 0 7 1,0 0 49-16,0 0 7 0,-101-24-15 16,65 24-27-16,-3 10-8 15,-7 14 8-15,0 4 7 16,0 4 6-16,5 6-9 15,10 4-11-15,9 3 0 16,11 0-8-16,8 1 8 16,3-6-1-16,6-5-10 15,21-6 2-15,15-10-6 16,13-9 3-16,15-10 0 16,6 0 8-16,-1-17-12 15,-4-10-2-15,-10-4-4 16,-13-4 1-16,-11-1 3 15,-14-7 3-15,-13-7-3 0,-10-2-5 16,0 1 3-16,-16 6 1 16,-5 10 1-16,3 11 7 15,-1 8 12-15,4 2-2 16,0 6 4-16,9 2 7 16,4 4 3-16,2 2 1 15,0 0-16-15,0 0-16 16,2 22-10-16,13 15 10 15,3 13 25-15,1 8-7 16,5 3 7-16,-3-3-7 16,1-2-9-16,0-4-7 15,4-3-4-15,1-3-4 0,3-5-54 16,1-7-67 0,-4-10-82-16,-8-12-373 0</inkml:trace>
  <inkml:trace contextRef="#ctx0" brushRef="#br0" timeOffset="44697.21">11740 17199 967 0,'0'0'46'0,"0"0"-38"15,0 0 77-15,0 0 11 16,0 0-46-16,0 0-38 15,0 0-11-15,-10-4 3 16,10 4 4-16,0 0-4 16,0 0-2-16,0 0 2 15,0 0 1-15,0 0-1 16,0 6-2-16,0 5 15 16,4 1 1-16,-1-2-13 15,0-3-4-15,1 0 0 16,-2-6-1-16,1-1 0 0,-2 0 0 15,-1 0 3-15,0 0 7 16,0 0 6 0,0-10-1-16,0-8-11 0,0-2-4 15,-4 3 3-15,-2 4-1 16,4 7 4-16,1 1-1 16,1 5 9-16,0 0-6 15,0 0-8-15,0 0-1 16,-2 5-10-16,2 14-1 15,0 5 12-15,0 6 2 16,0-5-1-16,2-1-1 16,4-7 0-16,1-2-1 15,-1-6 1-15,-1-4-2 16,-1-5 2-16,-4 0 0 0,0 0 8 16,3 0 8-16,-3-17-10 15,3-2-2-15,-3-1-8 16,0 1 4-1,0 9-3-15,0 3 1 0,0 5 2 16,0 2-4-16,0 0-2 16,0 0-3-16,-3 12-7 15,-3 5 15-15,5 2 1 16,-1-4 0-16,2-3-1 16,0-3-5-16,0-5-1 15,0-4-8-15,0 0 13 16,0 0 2-16,0-8 4 15,9-12 5-15,-1-2-7 0,-2 3-2 16,-3 0 0-16,-3 4 0 16,0 3-1-16,0 5 1 15,0 3-9-15,0 2-11 16,0 2-36-16,-3 0-63 16,-3 0-250-16</inkml:trace>
  <inkml:trace contextRef="#ctx0" brushRef="#br0" timeOffset="45730.71">12571 16844 642 0,'0'0'46'0,"0"0"7"15,0 0 73-15,0 0-32 16,0 0-21-16,0 0-26 16,-12-20-23-16,12 20-7 15,-2 0 1-15,2 0-2 0,-3 0-5 16,3 0-3-16,-6 1 2 16,-3 12 3-16,-4 7 25 15,-5 8-7-15,0 8-3 16,0 10-3-16,-1 10 6 15,1 7-12-15,2 4 10 16,3-2-3-16,6-4-10 16,7-1-5-16,0-6-11 15,15-6 3-15,15-7-3 16,12-5-2-16,11-6-3 16,13-9-37-16,10-7-61 15,3-14-60-15,-3 0-355 0</inkml:trace>
  <inkml:trace contextRef="#ctx0" brushRef="#br0" timeOffset="46319.46">13139 16815 921 0,'0'0'40'0,"0"0"-32"16,0 0 82-16,0 0-17 15,0 0-56-15,0 0 38 16,-21 126-3-16,21-56-28 0,0 3 9 16,3 3 7-16,0-2-21 15,-1-6-19-15,-2-3 5 16,0-9 1-16,0-10-5 15,0-13-1-15,0-13 0 16,0-13-2-16,0-5-5 16,0-2 3-16,0-9 4 15,0-18 0-15,0-12-21 16,5-4 7-16,6-4-2 16,3 6-15-16,3 7 4 15,2 11 15-15,1 4 11 16,-2 8-9-16,-3 5-1 0,3 6 9 15,-2 0 2-15,4 0 2 16,0 12 0-16,0 7 3 16,2 5-4-16,-1 3 5 15,-3 6-5-15,-2 0 2 16,-7 3 6-16,-4 0-5 16,-5-2 3-16,0 0 12 15,-6-1-10-15,-11-4 2 16,-8-2 13-16,-3-5-7 15,-5-8-1-15,-10-5 10 16,-7-9-13-16,-6 0-2 16,1-9-5-16,7-15-6 15,9-5-9-15,18-7-26 0,11-8-50 16,10 1-95 0,13 1-346-16</inkml:trace>
  <inkml:trace contextRef="#ctx0" brushRef="#br0" timeOffset="46954.04">13073 16740 385 0,'0'0'462'0,"0"0"-416"15,0 0 13 1,0 0 84-16,0 0-40 0,0 0-36 15,-13 0-36-15,31 0-16 16,19 0 13-16,17 0 13 16,7-4-27-16,0 1-12 15,2-1-2-15,-5-1-21 16,-3 5-50-16,-6 0-79 16,-13 0-237-16</inkml:trace>
  <inkml:trace contextRef="#ctx0" brushRef="#br0" timeOffset="47314.54">13767 17261 1072 0,'0'0'100'0,"0"0"-80"0,0 0-16 15,0 0 91-15,87-40-51 16,-44 29-34-16,5 0-10 16,5 2-3-16,2 2 2 15,-3 0-45-15,-5 0-65 16,-10-2-164-16,-10 1-270 16</inkml:trace>
  <inkml:trace contextRef="#ctx0" brushRef="#br0" timeOffset="47563.04">13983 16958 552 0,'0'0'498'0,"0"0"-498"16,0 0 4-16,0 0 35 15,-37 76 63-15,37-34-33 16,0 5-21-16,6 1-15 15,6 3-7-15,1-1-3 16,1-1-17-16,-5-1-5 16,-2-1-1-16,-1-5-24 15,-3-5-45-15,3-3-68 16,3-19-178-16</inkml:trace>
  <inkml:trace contextRef="#ctx0" brushRef="#br0" timeOffset="47937.4">14732 16984 838 0,'0'0'190'15,"0"0"-180"-15,0 0 21 0,-79-6 52 16,46 22-16 0,2 8-35-16,2 6-4 0,4 8-4 15,3 4-1-15,5-1 12 16,5 7-4-16,6-4-18 15,6 2 2-15,0-5 2 16,0-5-6-16,18-3-11 16,6-5-2-16,9-4-8 15,10-12-48-15,7-5-51 16,3-7-83-16,-1-7-409 16</inkml:trace>
  <inkml:trace contextRef="#ctx0" brushRef="#br0" timeOffset="48447.74">14441 16801 789 0,'0'0'72'0,"0"0"11"15,0 0 24-15,0 0 14 16,0 0-39-16,0 0-55 16,102-10-15-16,-56 10-8 15,3 0-1-15,3 0-3 16,5 0-28-16,1 0-76 16,-3 0-226-16</inkml:trace>
  <inkml:trace contextRef="#ctx0" brushRef="#br0" timeOffset="48789.03">15004 16532 953 0,'0'0'86'0,"0"0"-74"16,0 0-12-16,0 0 42 15,56 97 38-15,-21-53-28 16,4 10-37-16,2 4-8 16,-5 6 2-16,-5 0 3 15,-7 6 1-15,-9 0-11 0,-11 0-2 16,-4-6 0-1,-16-3-11-15,-20-7-23 16,-15-3-31-16,-11-1-31 0,-13-15-79 16,-5-9-326-16</inkml:trace>
  <inkml:trace contextRef="#ctx0" brushRef="#br0" timeOffset="50923.21">15663 17095 254 0,'0'0'75'0,"0"0"-14"15,0 0 75-15,0 0 42 16,0 0-36-16,0 0-42 15,0 0-14-15,0 0-17 16,0 0-13-16,0 0-16 16,1-2-10-16,23-5-11 15,13-3 7-15,18-1-24 0,11-2 9 16,6 3-9 0,1 1-1-16,-5-1 0 0,-3 3 4 15,-10 2-3-15,-12-2-1 16,-6 2 2-16,-16 3-3 15,-8-3 3-15,-8 5-2 16,-5-2-2-16,0 2-7 16,0 0-13-16,0 0-49 15,-11 0-76-15,-9 0-234 16</inkml:trace>
  <inkml:trace contextRef="#ctx0" brushRef="#br0" timeOffset="51176.28">16061 16861 657 0,'0'0'328'16,"0"0"-306"-16,0 0 30 16,0 0 29-16,0 0-40 15,0 0-20-15,-27 54 53 16,27-11-42-16,0 5-8 15,10 5 6-15,1-3-15 16,3 1-7-16,-1-4-4 16,0-3-4-16,2-5-29 0,0-2-46 15,6-6-76 1,0-10-227-16</inkml:trace>
  <inkml:trace contextRef="#ctx0" brushRef="#br0" timeOffset="51937.41">16949 16623 899 0,'0'0'185'0,"0"0"-185"0,0 0 6 16,0 0 7-16,0 0 23 15,0 0 5-15,-16 76 18 16,22-30-49-16,11 5 0 15,-1 0 8-15,2-3-12 16,-3-2-1-16,0 0-3 16,-5-9-2-16,-2 1-10 15,1-10-13-15,-6-10-10 0,-2-6-5 16,-1-7 7 0,0-5-7-16,0 0 8 0,-16 0 30 15,-12 0 1-15,-7 0 0 16,-2 1 3-16,-2 6 3 15,1 9 22 1,2 4-2-16,3 9 6 0,5 0-3 16,5 5-9-16,10-4-1 15,7 2-10-15,6-3 1 16,0-4-11-16,12-6 1 16,11-7 1-16,7-6-3 15,8-6 1-15,5 0-14 0,2-11-4 16,-2-12-19-1,-6-4 19-15,-7-3 8 0,-7-8 8 16,-7-8 1-16,-4 0 0 16,-4 1 0-16,-3 10 1 15,-3 12 15-15,-2 7 20 16,0 7 1-16,0 6-2 16,0 3 23-16,0 0-5 15,0 0-28-15,0 0-16 16,0 20-8-16,0 11 0 15,-2 10 36-15,1 0-16 16,1 2-1-16,0-3-19 16,0 5-1-16,0-3-2 0,7-1-44 15,7 2-68 1,3-11-70-16,4-10-405 16</inkml:trace>
  <inkml:trace contextRef="#ctx0" brushRef="#br0" timeOffset="53823.98">17308 16620 540 0,'0'0'253'0,"0"0"-223"16,0 0 26-16,0 0 22 16,0 0 21-16,0 0-34 15,28 4-49-15,14 33 29 16,16 18 8-16,8 10-21 15,-1 12-8-15,-2 12-10 16,-5 3 6-16,-10 4-4 0,-14 1-9 16,-19-4 2-1,-15-1-8-15,-37 0-1 16,-36-3-12-16,-35-3-43 16,-35-6-54-16,-40-9-151 0</inkml:trace>
  <inkml:trace contextRef="#ctx0" brushRef="#br0" timeOffset="54590.77">10129 16874 446 0,'0'0'35'0,"0"0"6"15,-106-3 26-15,78 13 80 16,7 14-22-16,3 15-47 15,12 16-25-15,6 18 9 16,10 11-1-16,25 12-6 16,11 9-14-16,10 7-14 15,9 1 1-15,9 3-24 16,14-4-1-16,21-10-3 0,29 0-8 16,33-6-56-16,32-16-166 15,19-23-655-15</inkml:trace>
  <inkml:trace contextRef="#ctx0" brushRef="#br0" timeOffset="55459.8">18234 17048 466 0,'0'0'314'0,"0"0"-293"16,0 0 75-16,0 0 51 15,0 0-21-15,0 0-64 16,-83 64-34-16,72-53-1 16,1 6 4-16,4-5-17 15,1-2-7-15,4-3-4 0,1-3 0 16,0-1-3 0,0-3-12-16,0 0-10 0,3 0 8 15,6-13 14-15,1-5-6 16,-5-1-8-16,-5-1 3 15,0 4 11-15,0 2 2 16,-2 3 9-16,-5 5 6 16,1 0 4-16,1 3-9 15,4 1-10-15,1 2 3 16,0 0-5-16,0 0-2 16,-2 0-24-16,-1 2-91 15,3 2-160-15</inkml:trace>
  <inkml:trace contextRef="#ctx0" brushRef="#br0" timeOffset="55955.58">18641 16978 935 0,'0'0'44'15,"0"0"-37"-15,0 0 22 16,0 0 89-16,-9 84-40 0,26-64-34 16,16-3-15-16,11-7-2 15,10-6-11-15,9-4-1 16,-2-4-14-16,-2-15 1 15,-6-9-2-15,-10-5-10 16,-10-9 7-16,-9-4-6 16,-15-4-4-16,-9 0 9 15,0 7 6-15,-18 10-2 16,-9 11 4-16,-12 10-4 16,-9 8 4-16,-5 4-3 15,-4 6 1-15,2 21 13 16,8 9-2-16,6 9 10 0,8 9 3 15,8 9-4-15,13 7-9 16,10 0 4-16,2-2-4 16,24-12-9-16,18-10-4 15,18-10-2-15,17-12-12 16,11-8-37-16,6-11-50 16,-3-5-81-16,-10-11-289 15</inkml:trace>
  <inkml:trace contextRef="#ctx0" brushRef="#br0" timeOffset="56308.24">18712 16363 912 0,'0'0'32'0,"0"0"-23"16,0 0 84-16,0 0 22 15,0 0-43-15,0 0-23 16,61-5 33-16,7 5-24 16,11 0-19-16,6 0-25 15,0 0-5-15,-7 0-7 0,-10-2 4 16,-15 2-5-1,-15 0-2-15,-16 0 3 0,-12 0-4 16,-9 0 1-16,-1 0-10 16,0 0-2-16,-7 0-4 15,-10 10-11-15,-5 1-73 16,-3-8-128-16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31:55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6464 2696 257 0,'0'0'49'0,"0"0"22"0,0 0 14 15,0 0 19-15,0 0 8 16,0 0-12-16,0 0-34 15,-3-11-27-15,21 8-19 16,9 1 13-16,13 2 16 16,5 0-17-16,15 0-10 15,10 0 7-15,10-3-18 16,8-1 7-16,6-6-4 16,6-2-1-16,4-2-2 15,4-6-6-15,4 2-1 16,-2-2-2-16,4 2 3 0,-1 2-4 15,3 5-1 1,2 2 2-16,4 2 1 0,4 4-2 16,-1 3-1-16,2-1 0 15,-6 1-1-15,-2-1 1 16,-7 0 1-16,-8-1 1 16,-3 0-1-16,-5-1-1 15,6-1 0-15,0-2 3 16,1-1-3-16,2 0-4 15,1 2 4-15,-3 0-3 16,1 1 3-16,-7-1 0 16,-6 1 0-16,-5 1 1 15,-5-1-1-15,-5-2 0 16,0-1 4-16,-1 0-4 16,2-1 0-16,5 2 0 15,3 0 1-15,2-1-1 0,1 3-1 16,1 0 0-16,1 0 0 15,-5 4 1-15,1 0 2 16,-4 0-2-16,-5 0 1 16,0 0-1-16,-5 0 1 15,-1 0 0-15,-2 0-2 16,1 0 2-16,6 0-2 16,3 0 2-16,3 0 0 15,0 0-1-15,-4 0 0 16,1 0-3-16,0 4 3 15,0-1 0-15,1 0 1 0,-2-2-1 16,-2 0 1 0,-3-1-1-16,-3 0 1 15,-4 0 1-15,-4 0-1 0,-2 2-2 16,1 1 1-16,0-1 0 16,4 3 0-16,-1-1 4 15,3-3-4-15,-1 1-2 16,-1 1 1-16,2-3-1 15,2 0 2-15,3 0 0 16,3 0-1-16,2 0 1 16,-1 0 0-16,0 0 2 15,1 0 1-15,2 0-3 0,-1 0 1 16,1-3-1 0,3 1 1-16,2 1-1 0,2-3 1 15,-3 1 1-15,-3-4-2 16,-1 4 0-16,-2-3 0 15,-1 1-3-15,-2 2 6 16,-3-2-3-16,-4 3 0 16,-6-3 1-16,-4 1-1 15,-7 1 7-15,-11 2-6 16,-7-1 9-16,-12 1 1 16,-6-1 14-16,-8 2 1 15,-3-1-2-15,-3 1 6 16,0 0-1-16,0 0-1 15,0 0-10-15,0 0 6 0,0 0 4 16,0 0-15-16,0 0-10 16,0 0-3-1,0 0-2-15,-1 0-50 0,-16-3-122 16,-13-30-567-16</inkml:trace>
  <inkml:trace contextRef="#ctx0" brushRef="#br0" timeOffset="6751.52">7753 11504 382 0,'0'0'37'0,"0"0"13"16,0 0 0-16,0 0 32 16,0 0 35-16,0 0-41 15,0 0-35-15,0 0 0 0,0-36 9 16,0 36 3-16,0 0-2 15,0 0 3-15,-3-3-4 16,-9-1-23-16,-9-2-22 16,0 1 5-16,-3-2 9 15,-1-3-4-15,-2 2-2 16,-1-3 7-16,-2 2-14 16,-3 2 2-16,-1 3 1 15,-1 3 4-15,4 0-4 16,1 1-3-16,3 0-2 15,4-2 11-15,2 1-8 16,6-2 6-16,4 0 1 16,4 1 2-16,1 1 3 15,3 1-8-15,3-1 0 16,-3 1 1-16,3 0-7 0,0 0 1 16,0 0-6-16,0 0 2 15,0 0 1-15,0 0-3 16,0 0 3-16,0 0-3 15,0 0-2-15,0 1 2 16,-3 15 0-16,3 3 8 16,-2 5 1-16,1 6-7 15,1 1 4-15,0 0-1 16,0 3 9-16,0 2-7 16,0 0-3-16,1 3 9 15,7 0-2-15,0 1-4 16,2-1 2-16,-3 1 3 0,2-2-5 15,-1 3 0 1,-1-4-3-16,1-1-2 0,-2 0 3 16,0-3 1-16,1 0-3 15,-1 0 1-15,0 1-2 16,0 0 2-16,2-2-3 16,0 4 6-16,-2-4-6 15,-1 1 4-15,-1-1-3 16,-2-1 0-16,1 0-1 15,-2-1 0-15,1-1-1 16,-2 1 0-16,0 1-1 16,0 1 1-16,0 3 3 15,0-1-1-15,0 2-2 0,0-2 4 16,0-3-4-16,0-3 0 16,0 0 1-16,0 0 1 15,0 0-1-15,0 1 2 16,0 0-3-16,0 2 1 15,0-1-1-15,0 5 0 16,0 1 2-16,0-3-2 16,0 2 2-16,-3-1 0 15,-2 0-2-15,-1-2 0 16,-1-3 1-16,2 2 0 16,-2-6-1-16,1-1 0 15,3 0 4-15,0-2 0 16,0-1-4-16,0 3 2 15,0 1-1-15,1 1 1 0,-2 4 0 16,0-4-1-16,1 4 1 16,0-2 2-16,0 0 0 15,0-3-4-15,1 0 3 16,-1-3-3-16,3-1 4 16,0-1-4-16,0-1 4 15,-3 0-2-15,3 3 1 16,0-3 3-16,0 5-3 15,0-2-2-15,0 0 2 16,0 0 1-16,0-5-3 16,0-3 1-16,0 1-1 0,0-3-1 15,0-2 1 1,0 0 0-16,0 0-1 16,0 0 0-16,0 1 1 15,0 1 1-15,0 3-2 0,0-1 2 16,0 3-2-16,0-3 0 15,0 5 2-15,0-2-1 16,0 1-1-16,0 1 1 16,0-6-1-16,0 2 0 15,0-1 2-15,0-3-2 16,0 1 0-16,0-2 0 16,0-1 0-16,0-1 0 0,0 1 0 15,0 1 0 1,0 0 1-16,0 1-1 15,0 0 1-15,0-2-1 0,0-2 0 16,0-2 0-16,0-2 1 16,0 1-1-16,0-1 0 15,0 0-1-15,0 3 1 16,0-2 2-16,0 0-2 16,0 1-1-16,0-3 1 15,0 0 0-15,0-1 2 16,0-1 0-16,0 0-2 15,0 0 4-15,0 0-1 16,0 0 2-16,-3 0-1 16,3 0-1-16,0 0-3 15,0 0 3-15,0 0 0 0,0 0 0 16,0 0 1-16,0 0-3 16,0 0-2-16,0 0 2 15,0 0-1-15,0 0 4 16,0 0-4-16,0 0 1 15,0 0 3-15,0 0-1 16,0 0-1-16,0 0 2 16,0 0-2-16,0 0-1 15,0 0-1-15,0 0 0 16,0 0 0-16,0 0 0 16,0 0 0-16,0 0 0 15,3 0 0-15,9 0 2 0,3 0 0 16,-3-1-2-1,3-1 1-15,1 0-1 0,-2-1 0 16,7 3 0-16,-1-3 1 16,0 1-1-16,-1-1 0 15,-1 2 0-15,-3-2 1 16,1 1-1-16,-2-1 2 16,2-2-2-16,-1 2 0 15,0 0 0-15,3 1 0 16,-2 1 0-16,-2 1 0 15,2-2 0-15,-1 2 0 16,0-1-2-16,-3-1 4 16,3 0-2-16,-3 2 0 0,0-1-1 15,3 0 1 1,-2 0 0-16,5-2 1 0,4 0-1 16,-5 0 0-1,5-2-1-15,-7 2 1 0,0 1 0 16,-4 1 0-16,-3 0 0 15,-2-1-1-15,0 2 1 16,0-1 0-16,2-1 1 16,1 1-1-16,-2-1 0 15,1 0 0-15,3 2-1 16,-3-3 2-16,1 1-1 16,-3 2 0-16,1 0-1 15,-5 0 1-15,-1 0-1 16,1 0 0-16,-2 0 0 0,0 0 1 15,1 0 1-15,-1 0-1 16,0 0 2-16,0 0-2 16,0 0 2-16,0 0-2 15,0 0 1-15,0 0-1 16,0 0 1-16,0 0 2 16,0 0-1-16,0 0-2 15,0 0 1-15,0 0-2 16,0 0 2-16,0 0-1 15,0 0 1-15,0 0-1 16,0 0 0-16,0 0 0 16,0 0-1-16,0 0-10 15,0 0-75-15,0 0-134 0,-11 0-110 16,-15 0-779 0</inkml:trace>
  <inkml:trace contextRef="#ctx0" brushRef="#br0" timeOffset="15187.13">19658 12238 435 0,'0'0'73'0,"0"0"-41"16,0 0 88-16,0 0 38 16,0 0-67-16,0 0-31 15,0 0-20-15,-7-15-20 16,7 15-8-16,0 0-2 16,0 0-8-16,0 5 0 15,12 10 0-15,3 3 13 16,3 6-7-16,0 1 5 15,0 4-8-15,-1 1 11 0,0 1-11 16,2-6 1 0,1-6 0-16,5-5-6 0,8-10 6 15,15-4 14-15,16-11 16 16,24-23-2-16,19-12-28 16,10-8 3-16,5-2-5 15,-1-1-3-15,-11 4-1 16,-10 2 0-16,-13 2 2 15,-19 8-5-15,-13 4 6 16,-9 4-3-16,-10 9 0 16,-7 2 0-16,-7 5-5 15,-5 4 6-15,0 0-1 16,-3 3 2-16,-1 2-2 16,-4 4-1-16,-4 1-3 15,-2 3-21-15,-3 0-46 0,0 0-56 16,0 0-144-16,-15 0-238 15</inkml:trace>
  <inkml:trace contextRef="#ctx0" brushRef="#br0" timeOffset="16140.82">19853 11947 398 0,'0'0'52'0,"0"0"-21"15,0 0 47-15,0 0 55 16,0 0-16-16,0 0-59 16,-21-24-42-16,21 24-14 15,0 3 5-15,7 13 22 16,4 6 16-16,-1 5-18 15,2 4-1-15,-3 2-2 16,0 2-12-16,1-3-2 16,-1 0-8-16,-1-4 4 15,-1-6-6-15,2-5 8 16,0-8-3-16,2-2 5 16,8-7-3-16,9 0 18 15,17-19 1-15,19-17-13 16,21-11 3-16,15-10-8 15,7-4-3-15,4 0-5 0,-7 2 0 16,-8 6 0-16,-10 6 2 16,-15 4-2-16,-8 3-2 15,-9 5 2-15,-3-1 0 16,-5 2 1-16,-3 3 1 16,-5 1 0-16,-4 5-2 15,-3 2 2-15,-5 8-2 16,-9 3 0-16,-6 7 1 15,-6 2-1-15,-2 2 0 16,-3 0-3-16,0-1 3 0,0 2 0 16,0 0 0-1,1-1-2-15,-1 1 2 0,4 0 0 16,-2 0-7 0,-1 0-71-16,-1 8-215 0</inkml:trace>
  <inkml:trace contextRef="#ctx0" brushRef="#br0" timeOffset="18840.46">21476 13769 509 0,'0'0'22'0,"0"0"-1"16,0 0 28-16,0 0 43 15,0 0 8-15,0 0-50 16,0 0-33-16,10-25-15 16,-6 45 0-16,5 7 11 15,3 7 40-15,2 2-22 16,0 0 2-16,1 1-16 16,2-3-1-16,-1-1 0 15,4-2-8-15,-4-6 0 16,2-3-6-16,1-10 2 15,5-7 5-15,9-5 10 16,15-12 10-16,14-19-5 16,19-13-10-16,8-10-9 15,5-9 3-15,2-9-8 0,-5-1 0 16,-3 3 0-16,-7 8-2 16,-13 13 8-16,-12 8-6 15,-11 9 3-15,-13 8-3 16,-10 8 1-16,-11 10 1 15,-8 2-2-15,-3 4-29 16,0 0-58-16,-11 0-122 16,-13 0-180-16</inkml:trace>
  <inkml:trace contextRef="#ctx0" brushRef="#br0" timeOffset="19514.2">21486 13433 346 0,'0'0'42'16,"0"0"39"-16,0 0-6 15,0 0 1-15,0 0-45 16,0 0-15-16,16 20 61 0,8 0 3 16,1 4-39-16,1-1-11 15,0-1 4-15,-1 0-14 16,0-6-3-16,0 0 0 15,4-3-5-15,2-8 7 16,9-5 0-16,15 0 19 16,17-22 11-16,12-12-20 15,10-10-22-15,5-11-2 16,-3-3-4-16,-4-2-1 16,-7-4 2-16,-13 2 0 15,-11-1-2-15,-10 3 0 16,-12 5-1-16,-8 8 1 15,-4 11 1-15,-8 10 4 16,-4 9-5-16,-6 11-3 16,-3 1 2-16,-3 5 1 15,0 0 0-15,3 0-2 0,5 5-15 16,2 12-58-16,-9 0-178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33:20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18149 10628 437 0,'0'0'71'0,"0"0"0"0,0 0 54 16,0 0 15-16,0 0-38 15,0 0-31-15,0 0-27 16,-4 7-10-16,7-3 4 15,22 0 17-15,18 2 10 16,18-4-15-16,20-2-18 16,16 0-8-16,6-11-17 15,1 0-2-15,-7 3-5 16,-15-1 1-16,-15 6-1 16,-13-2 0-16,-17 2 0 15,-14 3 0-15,-13 0-2 16,-7 0 2-16,-3 0-9 15,0 0 2-15,-24 0 2 0,-16 1 5 16,-21 9 2-16,-15 2 1 16,-11 1 0-16,-9 2 2 15,-2 1-5-15,7 0 2 16,11-2-2-16,13-4 3 16,20 0-3-16,19-7 4 15,15-3 2-15,13 0 6 16,0 0 6-16,12-3 17 15,22-11-11-15,16-1-20 16,16-2-2-16,15 2-2 16,7 1-3-16,3-1 1 15,-3 4 2-15,-9 3 0 0,-15-1-3 16,-9 5 0-16,-13-2-2 16,-15 3 4-16,-11 1-1 15,-10 2 2-15,-6 0 3 16,0 0 0-16,0 0-2 15,0 0-1-15,0 0-2 16,-9 0 2-16,-4 0 0 16,-2 0-2-16,0 0 2 15,3 0-1-15,3 2-12 16,3 3-58-16,-1-1-80 16,1-4-147-16</inkml:trace>
  <inkml:trace contextRef="#ctx0" brushRef="#br0" timeOffset="997.33">20531 10637 574 0,'0'0'243'15,"0"0"-224"-15,0 0-13 16,0 0 61-16,0 0 35 16,0 0-35-16,12 3-46 15,48 2 19-15,21-1-15 0,8 1-13 16,-3-4-12-16,-10 1 0 16,-10-2 3-16,-9 0-3 15,-9 0-2-15,-8 0 2 16,-15 0-8-16,-9 0 8 15,-9 0 0-15,-7 0 0 16,0 0-1-16,-17 0-1 16,-22 0 2-16,-16 3 3 15,-16 8 2-15,-4 0-3 16,-1 3 4-16,7 0 3 16,14 0 3-16,15-3-5 15,16-3-1-15,18-4-6 16,6 0-2-16,24-4 2 15,25 0 33-15,22 0 3 16,12 0-22-16,5-13-14 0,-3-1 1 16,-5-2 1-16,-8 1-2 15,-13-1-3-15,-9 4 3 16,-13 1 1-16,-10 2 0 16,-12 3 1-16,-8 4-2 15,-4 0 8-15,-3 2 2 16,0 0-6-16,0 0 0 15,0 0 0-15,0 0-3 16,0 0-1-16,0 0-1 16,0 0-1-16,0 0 2 15,0 0-1-15,0 0-15 16,0 0-55-16,0-7-125 0,-9-11-675 16</inkml:trace>
  <inkml:trace contextRef="#ctx0" brushRef="#br0" timeOffset="4849.01">5173 12243 744 0,'0'0'153'16,"0"0"-125"-16,0 0 27 16,0 0 49-16,0 0-2 15,0 0-30-15,0 0-33 16,0 0-22-16,-17-6-6 16,17 23 5-16,3 9 34 15,6 7-3-15,0 5-17 0,-3 3-15 16,0 6-7-1,0 5-5-15,0 7-3 0,1 8-1 16,-1 4-42-16,-3 4-50 16,-3-1-49-16,0-6-132 15,-13-9-524-15</inkml:trace>
  <inkml:trace contextRef="#ctx0" brushRef="#br0" timeOffset="5201.26">5231 13352 922 0,'0'0'137'0,"0"0"-111"16,0 0 75-16,0 0 27 16,0 0-52-16,0 0-53 15,-2 1-16-15,2 10-5 16,0 8 1-16,0 11 14 16,-3 4-4-16,0 9-6 15,0 4-3-15,-3 4-2 16,0 7-2-16,-3 3-4 15,-1 4-23-15,-2 2-56 16,-3-4-43-16,4-7-65 0,1-16-298 16</inkml:trace>
  <inkml:trace contextRef="#ctx0" brushRef="#br0" timeOffset="5522.19">5174 14279 458 0,'0'0'224'15,"0"0"-224"-15,0 0 0 16,0 0 32-16,0 0-32 16,0 0-131-16,-9 18 1 15,14-10-16-15,-2 3-83 0</inkml:trace>
  <inkml:trace contextRef="#ctx0" brushRef="#br0" timeOffset="5834.15">5174 14279 19 0,'0'62'98'16,"0"-62"52"-16,0 0-19 16,0 0 23-16,0 0 11 15,0 0-38-15,0 3-21 16,0-3-25-16,0 0-13 16,0 0-15-16,0 0-10 15,0 0-3-15,0 0-13 16,0 1-5-16,0-1-3 15,0 2-10-15,0 6-1 16,0 4-6-16,3 9 16 16,-3 4 8-16,0 6-17 15,0 5 6-15,0 7-5 0,0 4 1 16,0 6-8-16,0 3 12 16,0-3-5-16,0 1-3 15,0-4-5-15,0 1-1 16,-4-2-1-16,-4-6-3 15,2-2-30-15,-2-7-87 16,-3-10-101-16,-1-7-467 16</inkml:trace>
  <inkml:trace contextRef="#ctx0" brushRef="#br0" timeOffset="6215.17">5071 15526 1044 0,'0'0'53'0,"0"0"-26"16,0 0 75-16,0 0-56 16,0 0-14-16,-3 78 4 15,6-34-10-15,-3 6 4 16,0 8-11-16,0 2-8 15,0 8-7-15,-11 6-4 16,-3 4-25-16,0 1-78 16,-2-7-161-16</inkml:trace>
  <inkml:trace contextRef="#ctx0" brushRef="#br0" timeOffset="30881.59">24767 11635 660 0,'0'0'128'15,"0"0"-105"-15,0 0 16 16,0 0 61-16,0 0-36 15,0 0-9-15,0 0-18 16,0 0-16-16,-53-37-17 16,51 37 2-16,-5 0-3 15,-8 7 5-15,-6 11-3 16,-8 6 13-16,-2 8 4 16,1 4-3-16,3 4-5 15,10 9-6-15,3 0 5 16,11 3 1-16,3-1-9 0,2-6 8 15,20-4-2 1,11-7 0-16,6-9 1 0,6-5-8 16,4-9 6-16,3-8-5 15,2-3-2-15,-2-3-3 16,-3-17 0-16,-9-7 3 16,-7-10 5-16,-9-8 2 15,-9-14-3-15,-8-5-5 16,-7-5-2-16,0 2 0 15,-7 7 0-15,-13 9 0 0,-6 10-1 16,-7 9-5 0,-3 12 3-16,-7 10 1 0,-2 10-9 15,-1 1-9-15,1 25-53 16,6 9-77-16,14 5-113 16,12-3-307-16</inkml:trace>
  <inkml:trace contextRef="#ctx0" brushRef="#br0" timeOffset="31485">25641 11601 830 0,'0'0'32'16,"0"0"-4"-16,0 0 71 16,0 0-18-16,0 0-43 15,-82 29-21-15,54 10 7 16,3 11 13-16,1 6-8 15,9 5-3-15,4-1-1 16,7-6-7-16,4-3-10 16,0-10-2-16,19-5-5 15,10-13-2-15,8-7 0 16,8-10 1-16,6-6 0 16,1 0-3-16,-3-21-5 15,-4-9-12-15,-9-10 19 16,-5-11 0-16,-10-11-2 15,-11-6-16-15,-10 2 1 16,0 6 0-16,-22 11 16 0,-21 16-6 16,-19 12-2-16,-17 14-13 15,-13 7-74-15,-11 14-214 16</inkml:trace>
  <inkml:trace contextRef="#ctx0" brushRef="#br0" timeOffset="33835.05">27997 10668 824 0,'0'0'98'0,"0"0"-98"16,0 0 28-16,0 0 117 16,0 0-59-16,0 0-69 0,27-109-4 15,-14 54 9 1,-1-14-5-16,7-13-4 0,2-6-8 15,5-11 8-15,3-5-13 16,1 4 8-16,0 9 7 16,-5 16-15-16,-4 24 0 15,-7 20 5-15,-5 14-1 16,-2 10-2-16,-3 7-2 16,1 11-2-16,2 28-20 15,10 27 22-15,-1 21 3 16,-1 17-3-16,-4 9-1 15,-5 6-4-15,-3-6-29 16,2-8-34-16,4-17-77 16,-3-17-116-16,1-20-188 0</inkml:trace>
  <inkml:trace contextRef="#ctx0" brushRef="#br0" timeOffset="34031.15">28024 10176 488 0,'0'0'150'0,"0"0"-123"15,0 0 41-15,0 0-15 16,0 0 17-16,149-29-54 16,-63 22-15-16,10-1-1 15,1-1-111-15,0-8-146 0,-8-13-248 16</inkml:trace>
  <inkml:trace contextRef="#ctx0" brushRef="#br0" timeOffset="34335.75">29528 9509 826 0,'0'0'94'0,"0"0"-82"15,0 0 0-15,0 0 24 0,0 0 50 16,-13 131-3-16,16-56-50 16,6 7-6-16,-3 9 4 15,-2 2-17-15,-2 0-4 16,-2-2-10-16,0-3 0 15,0-6-5-15,0-12-38 16,5-8-68-16,5-17-105 16,-1-15-291-16</inkml:trace>
  <inkml:trace contextRef="#ctx0" brushRef="#br0" timeOffset="34823.33">29478 9399 644 0,'0'0'56'16,"0"0"-27"-16,0 0 46 15,0 0-21-15,0 0 5 16,138 15-5-16,-64 13-32 15,-4-1-13-15,-11 3-6 16,-11-3-3-16,-15 1 2 16,-11 1-5-16,-13 2 2 0,-9 4-8 15,-6 3 4-15,-27 3 5 16,-14 0 8-16,-7 3-7 16,2-5 2-16,6-1 0 15,11-4 6-15,13-2-9 16,14-3 0-16,8-3-1 15,2 0-3-15,25-3-7 16,7 1 11-16,7-5 15 16,0-2-10-16,-4-2 2 15,-5 1-2-15,-5 1 10 16,-10 0 6-16,-6 4 6 16,-8 5-6-16,-3 5-6 15,0 5-9-15,-14 5 3 0,-18 5-7 16,-10-4 2-1,-15-1-3-15,-18-3-2 0,-19-6-42 16,-17-9-153-16,-10-10-473 16</inkml:trace>
  <inkml:trace contextRef="#ctx0" brushRef="#br0" timeOffset="36152.04">28129 12397 514 0,'0'0'151'0,"0"0"-14"16,0 0 12-16,0 0-79 16,0 0 42-16,-10-106-50 15,6 62-13-15,2-7-10 16,2-8-10-16,0-12-14 16,5-9-8-16,11-3-6 0,3 3-1 15,5 14 0-15,-5 19 0 16,-3 16-1-16,-5 16-1 15,-6 11 2-15,-2 4-3 16,0 2-1-16,3 25-8 16,6 21 4-16,6 19 6 15,5 10 2-15,6 6 0 16,-2 4 0-16,-2-6-11 16,0-4-49-16,-2-10-76 15,-2-11-180-15,-9-17-436 16</inkml:trace>
  <inkml:trace contextRef="#ctx0" brushRef="#br0" timeOffset="36342.6">28171 12155 679 0,'0'0'169'16,"0"0"-127"-16,0 0-42 15,103-12 95-15,-36 9-55 16,2-2-40-16,-2 1-13 16,-6-6-152-16,-13-2-220 15</inkml:trace>
  <inkml:trace contextRef="#ctx0" brushRef="#br0" timeOffset="36568.07">28059 11531 581 0,'0'0'355'15,"0"0"-344"-15,0 0 8 16,0 0 43-16,134-28-22 15,-57 26-37-15,8 2-3 16,3 0-82-16,-5 0-313 0</inkml:trace>
  <inkml:trace contextRef="#ctx0" brushRef="#br0" timeOffset="36897.68">29312 11646 959 0,'0'0'29'15,"0"0"-29"-15,0 0 7 16,0 0 68-16,-7 108-17 16,7-50-34-16,0 6-13 15,9 0-9-15,0 1-2 16,-2-2-5-16,-1-5-75 16,-2-11-115-16,-2-10-359 15</inkml:trace>
  <inkml:trace contextRef="#ctx0" brushRef="#br0" timeOffset="37368.65">29236 11558 912 0,'0'0'0'15,"0"0"-2"-15,0 0 2 16,102-3 56-16,-39 19-28 16,5 5-27-16,-6 2 6 15,-12 1-14-15,-15 1-29 16,-17 1-20-16,-14 6-32 16,-4 1-7-16,-35 6 62 15,-13 3 17-15,-10-3-10 0,1-6-5 16,11-4 23-16,15-4 7 15,16-6 1-15,13 0 0 16,2-4-11-16,22-1-21 16,14 1 29-16,9-3 6 15,5 0 20-15,-5 3 12 16,-6-1-14-16,-13 1 38 16,-10 2-4-16,-10 2-36 15,-6 5-8-15,0 2-10 16,-9 6 6-16,-17-1 1 0,-10-1 0 15,-13-5-8 1,-8-5-4-16,-7-9-2 0,-5-8-14 16,-1-3-5-1,2-14 17-15,8-22 5 0,13-14-80 16,19-13-171 0</inkml:trace>
  <inkml:trace contextRef="#ctx0" brushRef="#br0" timeOffset="37541.96">29093 11364 1024 0,'0'0'108'0,"0"0"-89"0,156-3 12 15,-45 3 17-15,16 0-48 16,16 10-41-16,0 2-217 15</inkml:trace>
  <inkml:trace contextRef="#ctx0" brushRef="#br0" timeOffset="38817.65">24676 13202 14 0,'0'0'910'16,"0"0"-855"-16,0 0-55 15,0 0 0-15,0 0 77 16,33 124 9-16,-18-56-32 16,3 13-16-16,-2 6-12 15,-1 4-17-15,-3 0-1 16,0-3-7-16,-4-6-1 15,-2-7-49-15,-3-10-123 0,-3-14-295 16</inkml:trace>
  <inkml:trace contextRef="#ctx0" brushRef="#br0" timeOffset="39203.61">25747 13433 1100 0,'0'0'35'0,"0"0"-35"15,0 0 0-15,-94 53 27 16,58-2 38-16,5 9-28 15,10 6-18-15,9 4-8 16,11-5-11-16,1-12-1 16,15-12-4-16,22-12-24 15,17-19-46-15,7-10-20 16,-1-10-20-16,-8-28 34 16,-15-18 81-16,-13-14 6 15,-13-10-5-15,-11-1 13 16,-2 5-14-16,-29 15 2 0,-17 21 9 15,-18 18-1-15,-7 21-10 16,1 1-34-16,11 20-313 16</inkml:trace>
  <inkml:trace contextRef="#ctx0" brushRef="#br0" timeOffset="40373.5">28068 14074 622 0,'0'0'106'0,"0"0"-46"16,0 0 103-16,0 0-18 15,0 0-29-15,0 0-28 16,0 0-11-16,20-73-69 16,-12 22 10-16,0-16-10 15,-2-16-8-15,2-13 0 0,2-12-9 16,3-2-11-16,2 7-10 16,-1 13 15-16,2 18 8 15,0 16 6-15,2 23-2 16,-3 10-3-16,-2 13 6 15,-3 10-1-15,5 7-13 16,8 32 4-16,6 20 7 16,7 17 3-16,-6 16 1 15,-5 5-1-15,-8 2-29 16,-7 4-40-16,-7-13-76 16,-3-12-199-16</inkml:trace>
  <inkml:trace contextRef="#ctx0" brushRef="#br0" timeOffset="40563.4">28137 13626 883 0,'0'0'114'0,"0"0"-114"15,0 0 0-15,0 0 50 16,104-12-19-16,-26 12-22 15,13 0-9-15,7 0-119 16,-1-5-321-16</inkml:trace>
  <inkml:trace contextRef="#ctx0" brushRef="#br0" timeOffset="40853.71">29321 13174 993 0,'0'0'137'16,"0"0"-128"-16,0 0 21 15,0 0-8-15,0 0-14 0,-3 100 56 16,3-35-42-16,0 7-10 15,0 1-10-15,0 1-1 16,0-1-2-16,0-3-9 16,0-9-59-16,0-7-87 15,0-20-184-15,0-15-321 16</inkml:trace>
  <inkml:trace contextRef="#ctx0" brushRef="#br0" timeOffset="41335.93">29209 13232 891 0,'0'0'0'0,"0"0"25"16,0 0-25-16,0 0 62 15,82 2-22-15,-22 13-14 16,6 4-16-16,-4 0-10 15,-13 2-8-15,-11 1 0 16,-16 3-21-16,-13 0-10 16,-9 3 14-16,-1 0-11 15,-25 2 36-15,-7-2 0 16,-2 0 9-16,-1-5-3 16,7 0-4-16,7-6 3 15,11 1-2-15,8-1 2 16,3-3 4-16,2 3 0 0,21-1-7 15,10 1 21-15,10 3-17 16,-1-1 7-16,-1 2-12 16,-11 0 9-16,-11 2 2 15,-7 4 12-15,-7 0 0 16,-5 5-4-16,0-1-11 16,-9-2-4-16,-11 1-5 15,-5-5-2-15,-9-2 2 16,-11-5 0-16,-3-11-2 15,-7-7-5-15,-3-7-5 16,0-29-7-16,1-17-17 16,12-22-114-16,11-15-157 0</inkml:trace>
  <inkml:trace contextRef="#ctx0" brushRef="#br0" timeOffset="41521.8">29175 12930 1097 0,'0'0'46'15,"0"0"-35"-15,93-10 70 16,-19 6-18-16,20 2-42 16,12 2-21-16,7 0-34 15,-5 0-166-15,-15 0-684 0</inkml:trace>
  <inkml:trace contextRef="#ctx0" brushRef="#br0" timeOffset="42658.81">24742 14852 596 0,'0'0'322'0,"0"0"-282"16,0 0-9-16,0 0 5 16,0 0 29-16,-6 86-1 15,9-37-17-15,8 9-25 16,2 9 1-16,2 3-7 0,0 3-9 16,-3 2-7-16,-5-3-3 15,0-4-44-15,-5-9-100 16,-2-11-353-16</inkml:trace>
  <inkml:trace contextRef="#ctx0" brushRef="#br0" timeOffset="42951.85">25434 14805 969 0,'0'0'144'16,"0"0"-118"-16,0 0 7 16,0 0 6-16,-6 72 28 15,23-6 14-15,8 11-55 16,3 9-18-16,2 1-8 15,-5 2-1-15,-10-2-38 16,-10-8-81-16,-5-9-258 16</inkml:trace>
  <inkml:trace contextRef="#ctx0" brushRef="#br0" timeOffset="43938.46">28453 15455 119 0,'0'0'705'0,"0"0"-628"0,0 0-5 16,0 0 82-16,0 0-37 15,0 0-38-15,7-83-69 16,2 34 28-16,0-9-20 16,3-10-1-16,-3-6-14 15,0-12-3-15,-1-6-3 16,0-3 2-16,-3 3-5 15,-2 10-4-15,-3 7 9 16,0 17-4-16,0 15 5 16,2 18 2-16,1 18-2 15,0 7-6-15,10 5-16 16,8 34-5-16,13 21 27 0,14 26 6 16,2 22-5-1,-3 1-1-15,-8 2 0 0,-9-9-39 16,-11-13-40-16,-6-9-56 15,-10-18-194-15,-3-19-157 16</inkml:trace>
  <inkml:trace contextRef="#ctx0" brushRef="#br0" timeOffset="44106.77">28645 15075 731 0,'0'0'167'0,"0"0"-120"15,0 0 78-15,0 0-62 0,0 0-56 16,0 0-7 0,130-26 6-16,-37 26-6 0,13 0-142 15,6 0-108-15,-10 0-162 16</inkml:trace>
  <inkml:trace contextRef="#ctx0" brushRef="#br0" timeOffset="44340.65">29494 14608 744 0,'0'0'186'16,"0"0"-177"-16,0 0 2 16,0 0 13-16,-30 93 106 0,30-24-64 15,0 5-32-15,11 5-18 16,6-2-4-16,-3-7-12 15,-2-3 0-15,-2-10-29 16,-2-4-49-16,0-14-96 16,-2-12-217-16</inkml:trace>
  <inkml:trace contextRef="#ctx0" brushRef="#br0" timeOffset="44802.54">29445 14625 716 0,'0'0'137'0,"0"0"-128"16,0 0 74-16,0 0 15 16,0 0-82-16,0 0-8 15,72-12-8-15,-10 22 4 16,4 3 4-16,-9-1-8 15,-11 2-12-15,-15-2 12 16,-12 2-27-16,-11 0 1 16,-8 4 1-16,-2 5 6 15,-23 0 19-15,-9 6 1 16,-2 1 2-16,3-2-3 16,8 1 0-16,7-4-2 15,9 1-2-15,9-3-5 0,0-2-12 16,9-1-5-16,13-3 13 15,5-2-4-15,4 0 17 16,2-5 36-16,2 4-6 16,-3 0-1-16,-3 2-13 15,-4 10-11-15,-11 7 4 16,-7 9-8-16,-7 7 6 16,-27 5 15-16,-25-1-2 15,-21-1-9-15,-30-5-4 16,-19-3 2-16,-19-6-9 0,-15-9-148 15,7-10-442 1</inkml:trace>
  <inkml:trace contextRef="#ctx0" brushRef="#br0" timeOffset="45738.1">25024 16056 728 0,'0'0'92'0,"0"0"29"16,0 0-18-16,0 0-53 0,0 0-41 15,0 0 0 1,-100 75 5-16,86-39 3 0,7-1-4 16,7-5-8-16,10-5-5 15,19-6-6-15,8-9 0 16,7-10-4-16,3 0-1 16,-2-12 8-16,-5-15 2 15,-12-7 1-15,-14-4 5 16,-10-1-1-16,-4-2-4 15,-13 4-4-15,-14 6 4 16,-7 11 0-16,-5 13-17 16,0 7-12-16,6 7-56 15,11 13-173-15,18 2-219 16</inkml:trace>
  <inkml:trace contextRef="#ctx0" brushRef="#br0" timeOffset="45978.74">25598 15858 903 0,'0'0'113'15,"0"0"-76"-15,0 0 85 16,0 0-53-16,0 0-45 15,0 0-22-15,18 89 43 0,12-17-12 16,3 11-21-16,-5 3-8 16,-6 3-4-16,-5-1-30 15,-10-10-109-15,-1-13-347 16</inkml:trace>
  <inkml:trace contextRef="#ctx0" brushRef="#br0" timeOffset="47404.75">28395 16707 669 0,'0'0'90'0,"0"0"-21"16,0 0 129-16,0 0-20 16,0 0-63-16,0 0-91 15,-1-97-11-15,1 51 5 0,0-7-10 16,7-8-5-16,-4-6 4 16,0-3-7-16,-2-2-4 15,2 6-3-15,3 11-11 16,0 10 8-16,3 14 3 15,-1 13 0-15,1 9-17 16,2 9 9-16,3 0 9 16,8 26 4-16,8 15 2 15,4 16 0-15,5 13 0 16,-1 7 1-16,-5 4-1 0,-5-1 0 16,-7-6-15-16,-4-7-70 15,-5-11-93-15,-6-12-257 16</inkml:trace>
  <inkml:trace contextRef="#ctx0" brushRef="#br0" timeOffset="47582.54">28547 16514 689 0,'0'0'258'0,"0"0"-252"16,0 0 32-16,0 0 16 15,0 0-31-15,0 0-19 16,101-19-4-16,-37 19-26 16,1-2-153-16,-12-7-230 0</inkml:trace>
  <inkml:trace contextRef="#ctx0" brushRef="#br0" timeOffset="47803.28">28290 15869 942 0,'0'0'0'16,"0"0"25"-16,0 0-21 0,87-4 52 15,-12 4-3-15,17 0-41 16,12 0-12-16,4 0-96 15,-4 0-340-15</inkml:trace>
  <inkml:trace contextRef="#ctx0" brushRef="#br0" timeOffset="48055.21">29500 15988 958 0,'0'0'174'0,"0"0"-171"15,0 0 5-15,0 0-1 16,0 0-5-16,0 0 33 16,-5 123-9-16,5-64-16 15,7 1-9-15,-1 1-1 16,0-2-12-16,0-4-88 15,2-15-136-15,0-9-446 16</inkml:trace>
  <inkml:trace contextRef="#ctx0" brushRef="#br0" timeOffset="48476.92">29330 15908 916 0,'0'0'1'0,"0"0"18"16,0 0-19-16,81-17 54 15,-20 22-27-15,9 16-10 16,1 6-17-16,-8 2-1 16,-18 1-34-16,-14-1-4 15,-15 0-12-15,-14-3-21 16,-2 3 29-16,-16-2-5 15,-16 0 47-15,-3-3 1 16,-3-2 11-16,4-1 5 0,7-4-2 16,9 0 25-16,9-2-11 15,9-1-9-15,0 2-10 16,25 3-3-16,7 1 20 16,5 2-1-16,1 1-11 15,-6 3-2-15,-5 3-7 16,-8 2 15-16,-9 1 5 15,-9 2-14-15,-1 2-8 16,-22 2 0-16,-19-2-5 16,-15-2 2-16,-18-11-16 15,-18-6-61-15,-18-9-213 16</inkml:trace>
  <inkml:trace contextRef="#ctx0" brushRef="#br0" timeOffset="109632.19">13467 4861 454 0,'0'0'276'0,"0"0"-276"16,0 0 33-16,0 0-18 16,0 0 44-16,121-18 0 15,-63 18-27-15,9 0-16 16,9 12-5-16,5 0 1 15,8-1-3-15,8 0 3 16,6-1 2-16,9-1-9 16,0-1-3-16,-3-2-2 15,-8-3 2-15,-10 0-2 0,-12-3-10 16,-9 0 4-16,-10 0 0 16,-15 0 6-16,-14 0 0 15,-10 0 0-15,-12 0-1 16,-9 0 1-16,0 0-14 15,-3 0-11-15,-24 0 25 16,-19-5 7-16,-21 1-7 16,-12-1 0-16,-14 4 1 15,-11-1 7-15,-2 0-8 16,-4 2 2-16,2 0-2 16,5 0 0-16,9 0 1 15,12 0-1-15,14 0 6 0,17 4 9 16,11-4-3-1,11 0 0-15,11 0 8 0,5 0-3 16,7 0 3-16,6 0 2 16,0 0-8-16,0 0-14 15,18 0-2-15,27 9 2 16,26-1 10-16,29 1 13 16,12-3-17-16,16 0-5 15,5-1-1-15,-2-4 0 16,6-1-1-16,-8 0 0 15,-11 0-3-15,-12 0-18 16,-10-6 11-16,-12 0-2 16,-9 3 9-16,-17 0 3 0,-19 1 0 15,-20 2-1 1,-13 0 2-16,-6 0 2 0,0 0 1 16,0 0-3-16,0 0-7 15,0 0 3-15,0 0 4 16,0 0 1-16,-2 0-1 15,1 0 1-15,-2 0-1 16,3 0 1-16,0 0 1 16,0 0-1-16,0 0-1 15,0 0 2-15,0 0 1 16,0 0 1-16,0 0 2 16,0 0-1-16,0 0-1 0,0 0 0 15,0 0-2 1,0 0 0-16,0 0 0 0,0 0-1 15,0 0 1-15,0 0-2 16,0 0 4-16,0 0-2 16,0 0-2-16,0 0 1 15,0 0 1-15,0 0-1 16,0 0-1-16,0 0 0 16,0 0-1-16,0 0-1 15,0 0 2-15,0 0-2 16,0 0 2-16,0 0 2 15,0 0-1-15,0 0-1 16,0 0 1-16,0 0-1 16,0 0 1-16,0 0 0 15,0 0-1-15,0 0 0 16,0 0 1-16,0 0 0 16,0 0 2-16,0 0-3 0,0 0 0 15,0 0-1-15,0 0 2 16,0 0-1-16,0 0 0 15,0 0 1-15,0 0 0 16,0 0 5-16,0 0-5 16,0 0 1-16,0 0-2 15,0 0 1-15,0 0 1 16,0 0-2-16,0 0 0 16,0 0 2-16,0 0-1 15,0 0 2-15,0 0-3 16,0 0 1-16,0 0-1 0,0 0 3 15,0 0-2-15,0 0 1 16,0 0-1-16,0 0 1 16,0 0-2-16,0 0 2 15,0 0-2-15,0 0-1 16,0 0-2-16,-2 0-1 16,2 0-80-16,-1 0-279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34:22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5137 12573 433 0,'0'0'85'16,"0"0"3"-16,0 0 94 16,0 0-39-16,0 0-69 15,0 0-14-15,0 0-16 16,0 0-9-16,-33-17 2 16,19 17-11-16,-11 3-18 15,-6 14 1-15,-5 7-1 16,-3 2 4-16,5 4-6 15,1 2 6-15,5 1-4 16,4 1 5-16,7 1-7 16,7 0-3-16,6 2 5 15,4-2 1-15,1-2 5 16,26-4-5-16,10-4-4 0,11-6 3 16,13-8-6-16,5-9 3 15,2-2-1-15,1-7-4 16,-10-16 1-16,-9-2 0 15,-10-5 3-15,-12-5-4 16,-11-6 0-16,-11-9 4 16,-6-7-4-16,0-4-4 15,-21 1 3-15,-12 7 0 16,-7 12 0-16,-2 9 1 16,-7 15-2-16,-1 8-5 15,0 9 6-15,1 0-6 16,7 2-6-16,6 16-28 0,8 8-49 15,7 4-56-15,9 5-157 16,7-1-301-16</inkml:trace>
  <inkml:trace contextRef="#ctx0" brushRef="#br0" timeOffset="448.48">5997 12518 376 0,'0'0'458'0,"0"0"-424"16,0 0 36-16,0 0 39 15,0 0-36-15,0 0-32 16,-109 46-13-16,81-3 0 16,1 7-1-16,9 5 2 15,5 2-9-15,10-5-2 16,3-4 1-16,3-9 1 16,22-6-10-16,11-9-2 15,12-11-2-15,8-11-5 16,5-2-1-16,2-16-18 15,-9-11-19-15,-8-7 10 0,-10-5 10 16,-11-3 5 0,-11-8 9-16,-14-10-1 0,0-6 1 15,-21 0 0-15,-22 7 3 16,-15 16 0-16,-14 20-2 16,-18 23-14-16,-13 0-60 15,-10 27-157-15</inkml:trace>
  <inkml:trace contextRef="#ctx0" brushRef="#br0" timeOffset="8662.06">5059 13886 491 0,'0'0'29'15,"0"0"74"-15,0 0 65 16,0 0-70-16,0 0-29 15,0 0-22-15,0 0-14 16,-19-17 0-16,19 17-12 16,-3 0 0-16,-5 3-15 15,-5 19-1-15,2 9 10 0,-2 12 4 16,1 10 7-16,6 5-1 16,3 2-3-16,3-2-3 15,0-6-5-15,9-7 2 16,16-9-9-16,8-7-1 15,11-11 1-15,11-9-7 16,9-9 0-16,4-2 1 16,-5-18-1-16,-9-11-6 15,-13-6 5-15,-11-10 0 16,-12-7 2-16,-9-7-3 16,-9 0 2-16,-7-1-2 15,-14 9 0-15,-11 9 4 16,-6 10-5-16,-1 13 4 0,-6 14-2 15,-4 7-1 1,0 6-2-16,4 21-12 0,9 7-26 16,12 5-79-1,15 0-156-15,9-6-450 0</inkml:trace>
  <inkml:trace contextRef="#ctx0" brushRef="#br0" timeOffset="9167.74">6030 13646 553 0,'0'0'125'16,"0"0"-15"-16,0 0 49 15,0 0-18-15,0 0-49 16,0 0-62-16,-28-43-17 15,28 49-12-15,0 26 7 0,0 16 20 16,0 11 0-16,0 12-2 16,6 2 16-16,1 2-13 15,-4 0-12-15,2-2 1 16,0-3-3-16,0-6-8 16,4-11 1-16,6-8-3 15,-5-12 5-15,1-8-1 16,-1-10-1-16,-4-4-2 15,-1-5 1-15,-4-6-2 16,1 0 2-16,-2 0 4 16,0 0-2-16,0 0-9 15,-2-10-32-15,-20-9-193 16,-11-5-680-16</inkml:trace>
  <inkml:trace contextRef="#ctx0" brushRef="#br0" timeOffset="28081.02">5181 15305 833 0,'0'0'86'0,"0"0"-76"16,0 0 2-16,0 0 30 15,0 0 36-15,0 0-34 16,0 0-28-16,-19 83 31 15,28-26-1-15,4 6-8 16,1 2-8-16,2 2 0 16,-2-2-3-16,-1 0-20 15,-4-4 2-15,0-6-7 16,-6-1-4-16,0-4-15 16,0-6-52-16,1-10-61 15,4-21-197-15</inkml:trace>
  <inkml:trace contextRef="#ctx0" brushRef="#br0" timeOffset="28482.97">5972 15387 919 0,'0'0'113'0,"0"0"-113"16,0 0 2-1,0 0 16-15,-79 103 62 0,77-51-36 16,2 1-26-16,0 1-6 16,21-5-4-16,7-9 2 15,8-6-10-15,5-13 4 16,5-10-11-16,-3-11-7 15,0 0-1-15,-10-17-9 16,-6-14 13-16,-15-10 11 16,-9-8-1-16,-3-8 1 15,-21-2-10-15,-13 3 10 16,-10 9 0-16,-5 16 1 16,-6 19-2-16,0 12 1 0,-5 12-17 15,2 26-71 1,10 9-146-16,8 6-370 0</inkml:trace>
  <inkml:trace contextRef="#ctx0" brushRef="#br0" timeOffset="28965.29">5355 16397 984 0,'0'0'94'0,"0"0"-78"16,0 0 47-16,0 0-1 15,0 0-32-15,0 0-27 16,1 68 23-16,14-18 9 16,-3 5-20-16,1 2-8 15,-1 6 0-15,1-1-4 16,-2 6-3-16,-2 0-8 16,4 2-38-16,1-6-39 15,2-7-123-15,2-16-236 16</inkml:trace>
  <inkml:trace contextRef="#ctx0" brushRef="#br0" timeOffset="29219.87">6151 16433 544 0,'0'0'680'0,"0"0"-677"15,0 0 2-15,-70 84 33 16,58-40 44-16,7 5-38 16,5 6-28-16,0 4-11 0,8 6-5 15,4 7-9 1,0-3-97-16,-2-1-170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36:33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3997 8639 296 0,'0'0'82'16,"0"0"-76"-16,0 0 32 15,0 0 92-15,0 0 19 16,0 0-57-16,0 0-33 15,0 0-19-15,-19 7-13 16,19-6-9-16,0 1-9 16,0 1-5-16,0 2 5 15,3 1 15-15,13-3 26 0,5 2-8 16,6-2-9 0,4-1-9-16,4-2-12 0,3 2 4 15,4-1-13-15,0 3 4 16,7 1 2-16,0-3-9 15,-1 1 3-15,1-3-3 16,2 0 4-16,-2 0-2 16,8 0 1-16,7-11 3 15,6-2-5-15,6 3 6 16,3-2-6-16,-7 2-1 16,-5 5 1-16,-9 2-3 15,0 1 5-15,-6 2-2 16,-1-1-1-16,0-2 0 15,-1 0 0-15,1-2 1 16,0 2-1-16,4 0 1 0,-1 1 0 16,-2 1 0-16,2-1-1 15,-2 2 0-15,-4 0-2 16,-1 0 2-16,-2 0 0 16,1-1 1-16,2 1 6 15,3-2 1-15,1-1-5 16,0-1-1-16,-2 2 0 15,0-1 3-15,-1 0-4 16,-1-1 2-16,0 3 5 16,-2-3-1-16,-3 4-3 0,-1 0-2 15,-3 0 1 1,1 0-2-16,0 2 2 16,-1 3 2-16,1 0-5 0,1-1 0 15,-1 1 0-15,5 0 5 16,0-4-4-16,4 2 2 15,-1 0-3-15,-4 2 1 16,-2 0-2-16,-2-2-2 16,-4 3 2-16,-2 0 1 15,-1-2 0-15,0 0 1 16,-2-1-1-16,4 0 0 16,-1 0 1-16,3-3 0 0,2 2 0 15,0-2 0 1,0 0 0-16,2 0-1 15,-2 0 0-15,0 0 0 0,-2 0 1 16,-4 3 0-16,0 1-2 16,-2 1 2-16,2 3-4 15,0-3 4-15,-2 2-1 16,-3 0 1-16,-2-1-1 16,-1 2 0-16,-2-2-1 15,0 3 1-15,3 1 0 16,-3-2 0-16,2 2-1 15,-3 1 1-15,2-2-1 16,-2-1 4-16,3-1-3 16,1-4 1-16,7 0 1 15,-3-2-1-15,2-1-1 0,2 0-3 16,-4 0 3-16,0 0 2 16,-2 0-2-16,-2-3 0 15,-2-1-2-15,1-4 4 16,-1 2-2-16,1 0 1 15,-1-1 0-15,2 3 0 16,-1 1-1-16,-1 1 1 16,1 2-1-16,0 0-1 15,1 0 1-15,-1 0 1 16,2 0-1-16,0 7-1 16,1 2 1-16,-1 0 0 15,6-1 1-15,0 1 0 16,1-1 1-16,-1-3-2 0,1 2-1 15,1-4 0 1,-1-2 2-16,0 0-2 0,-1-1 5 16,0 0-4-16,-5 0 1 15,3 0 1-15,-2-5-1 16,-3 2-1-16,-3 0 4 16,1 0-3-16,0 2 2 15,1 1-3-15,2 0 2 16,-3 0-5-16,8 0 6 15,-2 3-3-15,-1 2 0 16,8 0-2-16,-4-1-1 16,3-3 3-16,-2-1 0 0,2 0 1 15,-5 0-1-15,-4 0 1 16,-5 0 0-16,-7-3 3 16,-3-2-1-16,-6 2 7 15,-1-1 11-15,-2 2 6 16,0 1-10-16,4-1-16 15,2 2-1-15,6 0-1 16,4 0-4-16,2 0 4 16,2 0-3-16,-1 0 4 15,-1 3 0-15,-9 0-1 16,-1-1 1-16,-6-1 1 16,-2-1 0-16,-1 0 3 15,-2 0-1-15,0 0 4 16,0 0 3-16,0 0 2 15,0 0 6-15,0 0-4 0,0 0-10 16,0 0 1 0,0 0-5-16,0 0 0 0,0 0 0 15,0 0 1-15,0 0 1 16,0 0-1-16,0 1 2 16,0-1 1-16,0 0 1 15,0 0 1-15,0 0 4 16,0 0-2-16,0 0 4 15,0 0-5-15,0 0 1 16,0 0-1-16,0 0 0 16,0 2-2-16,0-2-1 15,0 0 0-15,0 0 2 0,0 0 0 16,0 0 2 0,0 0 0-16,0 0-2 0,0 0-4 15,0 0-2-15,0 0 0 16,0 0-11-16,0 0-61 15,0 0-78-15,-10-2-131 16</inkml:trace>
  <inkml:trace contextRef="#ctx0" brushRef="#br0" timeOffset="1698.73">5313 10074 320 0,'0'0'246'16,"0"0"-219"-16,0 0 20 15,0 0 72-15,0 0-7 16,0 0-47-16,0 0-32 15,26 0-7-15,0 0 19 16,8 0 1-16,14 0-19 0,9 0 6 16,5 0-16-16,5 0-4 15,-3-2-4-15,-4-2-8 16,-9 0-1-16,-2 0 3 16,-13 1-2-16,-6-1-1 15,-14 1 0-15,-10 0 0 16,-6 1 0-16,0 0 0 15,-3-1 0-15,-22 1 4 16,-23 1-4-16,-19 1 0 16,-8 0 3-16,-7 1-2 15,5 8 4-15,14 0-1 16,15-5-4-16,15 1-1 0,13-2 0 16,9-2 1-16,8 1 6 15,3-2-6 1,0 0-6-16,0 0 6 0,0 0 0 15,14 0 2-15,14 0 2 16,15 0 4-16,11-4-2 16,9-6-3-16,-1 3-2 15,-2 0-2-15,-8 1 0 16,-16 2 1-16,-9 2 0 16,-14-1-1-16,-7 1 1 15,-6 2-2-15,0 0-1 16,-6 0-6-16,-15 0 9 15,-13 0 1-15,-14 8-1 0,-2-2 10 16,-1 2-9 0,5-2 1-16,10-3-1 0,9 2 2 15,12-3 2-15,5 1 2 16,7-3 2-16,3 0-8 16,0 1 5-16,0-1-6 15,17 1 0-15,15-1 6 16,10 0 9-16,10 0-8 15,4 0-3-15,-2-9-1 16,-6 0 2-16,-9 1-3 16,-9 2 1-16,-8 0-2 15,-9 3 1-15,-5 1 10 0,-7 0-1 16,-1 1 9 0,2-1-2-16,-2 1-7 15,0 0 7-15,0 1-10 0,0-2 4 16,0 2-4-16,0-1-3 15,0 1-1-15,0 0-2 16,0 0-1-16,0 0 0 16,0-2-1-16,0 2 2 15,0 0-4-15,0 0-10 16,0 0-38-16,0-3-57 16,0-9-117-16</inkml:trace>
  <inkml:trace contextRef="#ctx0" brushRef="#br0" timeOffset="5248.42">14484 10077 404 0,'0'0'127'15,"0"0"-103"-15,0 0 8 16,0 0 73-16,0 0-2 16,0 0-34-16,0 0-41 0,-10 0-9 15,28 0-3-15,17 0 7 16,7 0 9-16,10 0 0 16,8 0-13-16,4 0 3 15,3 0-9-15,2 0-4 16,1-2-2-16,-1-2 1 15,-4 0-5-15,0-1-3 16,-3 3 2-16,1-1 3 16,0 3-2-16,1 0 1 15,1-1-2-15,-1 1 0 0,0 0-2 16,1 0-2 0,-4 0 0-16,-5 0 1 0,-6 0-1 15,-4 0 1-15,-6 0 2 16,3 0-2-16,-2 0 4 15,4 0-2-15,7 0-1 16,4 0 2-16,4 0-2 16,0 0 2-16,1 0-2 15,-3 0 1-15,2 0-1 16,-4-2 0-16,1-1 0 16,-6 3 0-16,-1-1 0 15,-5-1 0-15,-3 1 1 16,0 1-1-16,-3 0-1 15,2 0 1-15,1 0 2 16,3 0-2-16,0 0 0 16,2 0 0-16,0 0-5 15,2 0 5-15,0 0 3 0,2 0-3 16,-1 0 0-16,-2 0 0 16,-3-2 0-16,-3 2 0 15,-5 0 2-15,0 0 0 16,-1 0-2-16,0 0 0 15,1 0-1-15,6 0 2 16,2 0-1-16,1 0 1 16,2 2-1-16,0 4 0 15,-5-2-1-15,2 1 1 16,-3 1 0-16,2-2 0 0,3 1 0 16,2 0 2-16,0-1-1 15,3 2-1-15,2-2-1 16,-2 1 1-16,-3 0-2 15,1-2 2-15,-2 1 0 16,2 1 1-16,1-1-1 16,-2-1 0-16,0-3 3 15,-1 0-1-15,-3 0 2 16,1 0 1-16,-3 0-2 16,-1 0-3-16,1 0 1 15,1 0 5-15,0 0-5 16,1 0 5-16,-2 0-5 15,-1 0 0-15,-3 0 8 16,-2 0-8-16,3 0 4 16,-1 0-2-16,6 0 9 0,0 0-12 15,7 0 2-15,-3 0 4 16,3 0-5-16,-4 0-1 16,-6 0-3-16,-3 0 3 15,-1 0 4-15,-5 1-3 16,3 2 4-16,1 0 0 15,4 0-2-15,3-1 2 16,1-2-3-16,1 2-2 16,-4-2 0-16,0 0 0 15,-5 0 0-15,-1 0 3 0,0 0 0 16,1 0-3 0,0-2 1-16,-3-3-1 0,-2 3 1 15,-2-1-1-15,-2 2-1 16,-4-2 1-16,-3 0 0 15,-2 1 1-15,-1-1-1 16,3-2 0-16,6 4 0 16,3 1-2-16,2 0 2 15,4 0 0-15,3 0-2 16,-6 0 2-16,-1 1 0 16,-3 2 0-16,-3-1 0 15,0-2 0-15,4 3 6 16,5-1-6-16,3 3-4 15,4 0 4-15,-3 0 0 16,-1 2 1-16,-8-3-1 0,-6-1 0 16,-3-3 1-16,-5 0-1 15,-2 0 5-15,-3 0 9 16,0 0-3-16,-2 0-4 16,0 0-2-16,-2 0-1 15,-1 2-2-15,-3-2-1 16,-1 0 0-16,-2 0 5 15,0 0-1-15,0 0-2 16,0 1 2-16,0 1-4 16,0-2 0-16,0 2 1 15,0-1 0-15,0-1 0 16,0 0 0-16,0 0 0 16,2 0 4-16,-2 0-3 15,0 0 0-15,0 0 1 0,0 0-1 16,0 0 3-16,0 0-4 15,0 0-1-15,0 0 0 16,0 0-1-16,0 0 0 16,0 0 0-16,0 0 0 15,0 0 0-15,0 0 0 16,0 0 0-16,0 0-1 16,0 0 2-16,0 0-3 15,0 0 2-15,0 0 0 16,0 0 3-16,0 0 0 15,0 0 0-15,0 0 7 16,0 2-6-16,0-2 0 16,0 1-1-16,0-1-2 0,0 1-1 15,0 0 4-15,0-1-2 16,0 0-1-16,0 0 0 16,0 0 3-16,0 0-1 15,0 0 0-15,0 0 1 16,0 0-2-16,0 0-2 15,0 0 0-15,0 0 0 16,0 0 1-16,0 0 0 16,0 0-1-16,0 0 3 15,0 0-2-15,0 0 1 16,0 0-1-16,0 2 0 16,0-2 0-16,0 0-1 0,0 0 2 15,0 0 0-15,0 0-2 16,0 0 1-16,0 0 0 15,0 0-1-15,0 0-1 16,0 0 1-16,0 0 0 16,0 0 0-16,0 0 0 15,0 0-1-15,0 0 1 16,0 0 0-16,0 0 0 16,0 0 0-16,0 0 1 15,0 0-1-15,0 0 0 16,0 0 0-16,0 0 1 15,0 0-1-15,0 0 0 16,0 0-2-16,0 0 2 16,0 0 0-16,0 0 1 0,0 0-1 15,0 0 0-15,0 0 0 16,0 0 1-16,0 0-1 16,0 0 0-16,0 0 2 15,0 0-2-15,0 0 0 16,0 0 0-16,0 0 1 15,0 0 0-15,0 0-1 16,0 0 2-16,0 0-2 16,0 0 1-16,0 0 0 15,0 0-1-15,0 0 1 16,0 0-2-16,0 0 2 0,0 0-1 16,0 0 1-1,0 0-1-15,0 0 0 0,0 0 0 16,0 0 0-16,0 0 1 15,0 0 0-15,0 0 0 16,0 0-1-16,0 0 0 16,0 0 1-16,0 0-1 15,0 0 1-15,0 0-1 16,0 0 0-16,0 0 0 16,0 0-1-16,0 0 2 15,0 0 0-15,0 0 0 16,0 0 0-16,0 0-1 15,0 0 1-15,0 0 0 16,0 0-1-16,0 0 2 16,0 0 0-16,0 0 3 0,0 0 0 15,0 0 0-15,0 0 1 16,0 0-3-16,0 0 3 16,0 0-3-16,4 0 1 15,4 0 0-15,2 0-3 16,-1 0-1-16,-2 0 0 15,1 0 2-15,-1 0-2 16,-1 0 1-16,2 0 0 16,-1 0-1-16,-3-2 2 15,-1 1-2-15,0 0 1 0,-3 1-1 16,2 0 1 0,-1-1 0-16,-1 1-1 15,0 0 1-15,0 0-1 0,0 0 2 16,0 0 0-16,0 0 2 15,0 0 0-15,0 0 1 16,0 0-3-16,0 0 3 16,0 0-4-16,0-2 1 15,0 2-1-15,0 0 0 16,0 0-1-16,0 0 0 16,0 0-1-16,0 0-1 15,0 0-3-15,0 0-36 16,0 0-63-16,-1 0-82 15,-14-6-437-15</inkml:trace>
  <inkml:trace contextRef="#ctx0" brushRef="#br0" timeOffset="7444.22">5336 11358 468 0,'0'0'119'0,"0"0"-108"16,0 0-10-16,0 0 36 15,0 0 61-15,0 0 0 16,0 0-28-16,47-6 10 16,-4 6-3-16,18-1 0 15,18-11-23-15,15-5-5 0,15-4-20 16,6-5-14 0,3 0-6-16,-5 0-1 0,-10 7-4 15,-15 4 0 1,-21 5-4-16,-19 3 4 0,-23 3-3 15,-13 4 1-15,-7 0-1 16,-5 0 3-16,0 0 15 16,0 0-5-16,0 0-14 15,0 0-1-15,0 0-11 16,0 0-49-16,7 0-81 16,8-4-338-16</inkml:trace>
  <inkml:trace contextRef="#ctx0" brushRef="#br0" timeOffset="9198.56">15079 11253 333 0,'0'0'130'0,"0"0"-120"0,0 0-9 16,0 0 26-16,0 0 95 16,0 0 1-16,88 27-31 15,-20-20-32-15,19 2-13 16,24-4-3-16,23-1-7 16,14 1-17-16,16-2-1 15,9-1-15-15,-4 1-1 16,2-3-3-16,-14 0 0 15,-1 0 6-15,0 0-6 16,-2 0 3-16,9 0-3 16,6-3 0-16,5 3 3 15,5 0-2-15,-1 0-1 16,-5 10 1-16,-9 3-1 0,0 1 3 16,6 5-3-16,4-1 0 15,7 1-4-15,-1 3 4 16,-1 1 4-16,-13-3-1 15,-11 4-1-15,-12-4-2 16,-14 0-6-16,-13-3 6 16,-15-3 0-16,-13-4 1 15,-15-3-1-15,-16-3 3 16,-6-4-3-16,-8 0 3 16,-9 0 0-16,-4 0 2 15,-7 0 1-15,-4 0 15 16,-3-5 4-16,-2 0 0 15,-4 1-14-15,0 0 1 0,-3-2-3 16,-1 1-1 0,-2 2-2-16,1 0 1 0,-1 2-1 15,-3 1-2-15,1 0-1 16,-2-2 6-16,0 2-8 16,0 0 6-16,0 0-1 15,0 0-2-15,0 0 0 16,0 0-2-16,0 0 7 15,0 0-7-15,0 0 5 16,0-1 0-16,0 1 0 16,0 0 2-16,0 0-3 15,0 0-1-15,0 0-2 0,0 0-1 16,0 0 1-16,0 0-2 16,0 0 1-16,0 0-1 15,0 0-2-15,0 0 2 16,0 0-2-16,0 0 4 15,0 0-2-15,0 0-1 16,0 0 0-16,0 0-5 16,0 0 5-16,0 0 2 15,0 0-2-15,0 0 4 16,0 0-2-16,0 0-1 16,0 0 3-16,0 0-2 15,0 0 4-15,0 0-3 16,0 0 1-16,0 0 1 15,0 0 3-15,0-2-2 16,0 2 0-16,0 0 3 0,0 0-3 16,0 0 0-16,0 0 2 15,0 0-2-15,0 0 2 16,0 0-1-16,0 0 1 16,0 0 4-16,0 0-4 15,0 0 0-15,0-1-4 16,0 1 0-16,0 0-1 15,0 0 0-15,0 0-1 16,0 0 0-16,0 0-1 16,0 0 2-16,0 0-2 15,0 0 2-15,0 0-3 16,0 0 1-16,0 0 3 0,0 0-4 16,0 0 0-16,0 0 4 15,0 0-2-15,0 0-1 16,0 0 0-16,0 0-1 15,0 0 6-15,0 0-6 16,0 0 1-16,0 0 0 16,0 0-1-16,0 0-1 15,0 0-2-15,0 0-27 16,-2 6-85-16,-17-2-80 16,-14-4-503-16</inkml:trace>
  <inkml:trace contextRef="#ctx0" brushRef="#br0" timeOffset="11567.82">5405 13825 5 0,'0'0'54'15,"0"0"12"-15,0 0-4 0,0 0-8 16,0 0-20 0,0 0-16-16,0 0-1 0,-19-6 23 15,19 6 24-15,0 0-5 16,0 0-3-16,0 0 1 16,0 0 5-16,0 0 15 15,0 0 0-15,0 0-20 16,0 0-2-16,0 0-8 15,0 0 0-15,0 0-4 16,0 0-6-16,0 0-1 16,0 0-15-16,0 0 8 15,7 0-2-15,4 0 7 16,1 0-3-16,1 0-8 16,-4 0-9-16,3 0 0 15,-2 0-2-15,5 0-1 0,9 0 4 16,9 0-3-1,10 0 1-15,8 0 1 0,6 0-6 16,1 0-5-16,0 0 3 16,-6 0-6-16,3-2 1 15,-10 0-1-15,-3-1 1 16,-7-1 2-16,-13 4-5 16,-6-3 3-16,-9 1-1 15,-5-1 2-15,-1 2-1 16,1 0 5-16,-2-1-4 15,0 2-2-15,3-3 0 16,-3 1 1-16,0 2-1 16,0 0 0-16,0 0-2 15,0 0 2-15,0 0 0 0,0 0 0 16,0 0 1-16,0 0 0 16,0 0-1-16,0 0 4 15,0 0-3-15,0 0 1 16,0 0-2-16,0 0 3 15,0-2-3-15,0 2 2 16,0 0-2-16,0 0 0 16,0 0 0-16,0 0-1 15,0 0-1-15,0 0 1 16,0 0 1-16,0 0 1 16,0 0-1-16,0 0 1 15,0 0-1-15,0 0 1 16,0 0 2-16,0 0-3 0,0 0 0 15,0 0 4-15,0 0-3 16,0 0-1-16,0 0 0 16,0 0 0-16,0 0 1 15,0 0-1-15,0 0-1 16,0 0 1-16,0 0-2 16,0 0-1-16,0 0 2 15,0 0 2-15,0 0-1 16,0 0 0-16,0 0 0 15,0 0 3-15,0 0-3 16,0 0 2-16,0 0-2 16,0 0 0-16,0 0 0 0,0 0 0 15,0 0 2 1,0 0-2-16,0 0 0 0,0 0-1 16,0 0-1-16,0 0 2 15,0 0 0-15,0 0 1 16,0 0 0-16,0 0-1 15,0 0 0-15,0 0 0 16,0 0-1-16,0 0 1 16,0 0-1-16,0 0-4 15,0 0-57-15,13 10-92 16,-2 1-76-16,-2-8-603 16</inkml:trace>
  <inkml:trace contextRef="#ctx0" brushRef="#br0" timeOffset="13699.42">15012 14000 522 0,'0'0'99'0,"0"0"-77"16,0 0 23-16,0 0 53 16,122-16-5-16,-59 12-47 15,15-1-22-15,16 0 9 16,19-1-4-16,16 0-15 15,14-4-3-15,15 3-5 16,9-5-6-16,5 2 0 16,-1 0 4-16,-7 3-3 15,-2-1 0-15,-3 0 6 16,-1 2-6-16,6-2 10 16,-2 2-8-16,1-1-2 15,-1 3-1-15,-5 3 1 16,-6 1 0-16,-9 0 7 0,-8 0-8 15,-6 0-1-15,-6-2-1 16,-5 0 2-16,-4-2 0 16,-8 0-3-16,-7 3 3 15,-7 1 9-15,-7 0-9 16,-7 0 2-16,-7 0-2 16,2 0 0-16,1 0 0 15,0 0 3-15,1 0-4 16,-3 0 1-16,-1 0-1 15,1 0-3-15,-1 0 4 0,-1 0 0 16,-3 0 3 0,-7 0-3-16,-2 0 1 0,-6 0-1 15,-3 0 1 1,2 1-2-16,4-1 1 0,2 0 0 16,4 2 0-16,-2-2 0 15,-1 2-1-15,-3-2 1 16,-5 0 4-16,-9 0-1 15,-5 0-3-15,-10 0 1 16,-4 0 0-16,-5 0-2 16,-1 0 0-16,-1 0 1 15,0 0 0-15,1 0 0 16,2 0 0-16,-4 0-1 16,3 0 1-16,1 0 2 15,2 0 0-15,1 0-2 16,1 0 1-16,1 0-1 0,2 0 0 15,-2 0 0-15,-2 0 2 16,-3 0-2-16,0 0 1 16,-1 0 0-16,1 0 1 15,2 0-1-15,5 0-1 16,3 0 1-16,1 0 0 16,2 0 1-16,1 0-2 15,-2 0 0-15,-4 0 0 16,2 0 1-16,-3 0 1 15,0 0-2-15,-2 0 0 16,1 0 0-16,-1 0 0 16,3 0 1-16,2 0 2 0,0-2 4 15,1 0-7-15,-2 1 10 16,-1-1-10 0,-3 2 4-16,-4 0 5 0,-3-2-3 15,-4 1-3-15,-1 1-1 16,-3 0 4-16,0 0-5 15,1-2 1-15,0 2 0 16,-1 0-2-16,1 0 0 16,0 0 0-16,0 0 0 15,-2 0 2-15,0 0 2 16,0 0-4-16,3 0 1 16,-2 0-1-16,1 0 3 15,4 0 0-15,-2 0-3 16,-1 0 1-16,1-1-1 0,-4 1 0 15,-1-1 1 1,-2 1-1-16,2 0 0 0,-1 0 0 16,1 0 3-16,5 0-3 15,-1 0 5-15,4-2-1 16,-4 2 0-16,2-1 0 16,-4 1 2-16,-3 0-4 15,-1 0 1-15,-3 0 5 16,0 0 0-16,0 0-6 15,0 0 2-15,0 0 0 16,0 0 0-16,0-2-4 16,0 2 1-16,0 0-3 0,0 0 2 15,-17 0-17-15,-21 0-69 16,-20 0-141-16,-25-2-624 16</inkml:trace>
  <inkml:trace contextRef="#ctx0" brushRef="#br0" timeOffset="15715.98">15063 15366 542 0,'0'0'191'16,"0"0"-92"-16,0 0-26 16,0 0-6-16,0 0 17 15,118-29 9-15,3 15-17 16,49-1-11-16,36 3-6 16,34 4-23-16,25-1-18 15,7 4-9-15,5 0-9 0,1 2 6 16,-1 0-2-1,6-1-4-15,-2 0-1 0,-7 0 1 16,-7 0 8-16,-8 0-8 16,-12 1 1-16,-19 1-2 15,-24 2 2-15,-33 0 1 16,-30 0-2-16,-28 0 0 16,-29 0-1-16,-23 0 1 15,-19 0 3-15,-17 0-3 16,-10 0 0-16,-7 0 1 15,-5 0 0-15,-3 0 0 16,0 0-1-16,0 0-1 16,0 0 1-16,0 0 0 15,0 0 0-15,0 0 0 0,0 0 1 16,0 0-1 0,0 0 1-16,0 0-1 0,0 0 1 15,0 0 0-15,0 0 0 16,0 0 0-16,0 0-1 15,0 0-2-15,0 0 2 16,0 0-3-16,0 0-2 16,0 0 5-16,0 0 1 15,0 0-1-15,0 0 1 16,0 0-1-16,-3 0-3 16,-12 0-29-16,-12 0-78 15,-15-18-186-15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36:58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24315 8884 698 0,'0'0'125'0,"0"0"-100"15,0 0 49-15,0 0 35 16,0 0-26-16,0 0-23 16,0 0-29-16,0 0-19 15,-20-9-3-15,20 9-5 16,0 9-1-16,4 10 15 16,9 11 32-16,-2 7-28 15,-1 8 8-15,-1 5-8 16,0 6 5-16,3 2-13 0,0 7 0 15,2 1-7-15,3-3 2 16,0-3-5-16,-2-15-4 16,-5-11-1-16,-1-11 0 15,-5-9 2-15,-2-7 0 16,-1-6 0-16,-1-1 4 16,0-7 14-16,-4-18-5 15,-17-14-14-15,-3-11 0 16,-1-13-2-16,5-7-2 15,6 2-5-15,8 7-1 16,6 10 4-16,0 8 1 16,0 6 6-16,9 5-2 15,6 7 2-15,0 3-3 16,2 5 0-16,3 3 2 16,-5 8-1-16,-1 4-7 15,3 2 1-15,4 6 0 0,4 19 2 16,3 11 5-16,-2 6 0 15,-1 2 1-15,-4 2-2 16,-3-2 2-16,-3-4-1 16,-6-1 2-16,0-5-2 15,-6-8 0-15,-3-7 4 16,0-9-4-16,0-7 3 16,0-3-2-16,0 0 7 15,-9-20 12-15,-3-9-14 0,0-10-2 16,2-5-4-1,8 1 0-15,2 3-1 0,0 6-8 16,13 9 8-16,1 8 1 16,2 5-4-16,-2 7-1 15,1 3 2-15,0 2-1 16,5 7-1-16,4 13 5 16,3 4 2-16,9 6 2 15,0 3-1-15,3 1 2 16,0 7-4-16,-4-1-1 15,-5-1-2-15,-9 0 1 16,-8-5-26-16,-5-5-42 16,-7-8-54-16,1-8-76 15,-2-11-302-15</inkml:trace>
  <inkml:trace contextRef="#ctx0" brushRef="#br0" timeOffset="232.42">25055 8928 902 0,'0'0'88'15,"0"0"-28"-15,0 0 22 16,0 0-45-16,0 0-19 16,7 83 58-16,9-35-47 15,1 4 6-15,0-1-4 16,-1 2-24-16,-1-4-3 0,0-2-4 15,-4-7-2 1,-4-6-39-16,0-10-61 0,-5-11-120 16,-2-12-434-16</inkml:trace>
  <inkml:trace contextRef="#ctx0" brushRef="#br0" timeOffset="433.24">25072 8751 938 0,'0'0'114'0,"0"0"-108"16,0 0-4-16,0 0 3 0,0 0-5 15,0 0-45-15,-8-1-28 16,22 16-233-16</inkml:trace>
  <inkml:trace contextRef="#ctx0" brushRef="#br0" timeOffset="897.69">25231 8981 957 0,'0'0'97'0,"0"0"-91"16,0 0-6 0,-19 72 45-16,23-36 2 0,17 4-27 15,5 5-2-15,-1 4-15 16,0-3 6-16,-4-5-8 16,-6-10-1-16,-6-9 1 15,-3-12-1-15,-5-6 0 16,-1-4 0-16,0-4 5 15,0-20 13-15,-11-15-14 16,-3-8-4-16,1-9-1 16,4-3 0-16,6 3-9 15,3 4-17-15,0 12 24 16,16 9 2-16,7 9-12 0,2 7 2 16,2 6 11-16,-2 8 2 15,0 1 2-15,-2 6 1 16,4 18 6-16,-2 10-5 15,0 5 1-15,-1 6-1 16,-6 6-6-16,-2 2-1 16,-3 3-2-16,-3-1-45 15,0-7-40-15,-1-11-166 16,2-10-290-16</inkml:trace>
  <inkml:trace contextRef="#ctx0" brushRef="#br0" timeOffset="1179.24">25873 8210 365 0,'0'0'666'0,"0"0"-660"16,0 0-6-16,0 0 0 15,-26 80 58-15,40 2 39 16,9 14-46-16,3 11-25 16,-4 8-17-16,-2-1-5 15,-10-3-1-15,-5-2 1 16,-5-5-4-16,0-12-24 16,0-10-48-16,-8-16-34 0,1-20-146 15,-4-16-212 1</inkml:trace>
  <inkml:trace contextRef="#ctx0" brushRef="#br0" timeOffset="1373.8">25786 8791 988 0,'0'0'57'0,"0"0"-54"15,0 0 30-15,0 0-5 0,114-58-12 16,-55 51-16-16,5 7-11 16,-2 0-67-16,-9 4-236 15,-15 12-170-15</inkml:trace>
  <inkml:trace contextRef="#ctx0" brushRef="#br0" timeOffset="2166.73">25931 9319 830 0,'0'0'80'16,"0"0"-72"-16,0 0 10 0,0 0 76 15,0 0-26-15,0 0-36 16,60 44-17-16,-25-44-11 15,4-7 13-15,-3-10-17 16,-2-6-14-16,-7-7-7 16,-6-5 18-16,-8-9 2 15,-5-6-13-15,-4-6 10 16,-2 0-6-16,-2 4 9 16,0 8-1-16,0 9 2 15,-3 11 12-15,-5 8 18 16,2 6-2-16,2 4 9 0,2 6 2 15,2 0-15 1,-1 0-21-16,-2 20-3 0,-1 10 0 16,2 9 9-16,2 6-2 15,0-1 4-15,7 2-8 16,7 1-3-16,2 0 1 16,1-5-1-16,5-6 0 15,3-9 0-15,2-9-5 16,0-12 2-16,6-6-26 15,-1 0 4-15,-2-24 0 16,-4-8-1-16,-4-9 23 16,-6-7-4-16,-6-2 2 15,-7-2-10-15,-3 5 0 16,0 10 13-16,-8 10 2 16,-11 8 0-16,-5 6 11 0,1 6-4 15,1 2 7-15,7 3-2 16,8 2-6-16,5 0-2 15,2 0-3-15,0 0-1 16,3 0-7-16,20 0 7 16,8 0 1-16,8 0 0 15,-1 0 1-15,-5 0-2 16,-5 0 4-16,-6 0-3 16,-6-1 3-16,-7 1-4 15,-5 0 0-15,-1 0 5 0,3 0-2 16,-1 10 1-1,-1 3 12-15,1 8 1 0,-2 2-4 16,0 7 11 0,1 4-4-16,2 3 2 0,3 2-17 15,5 3-4-15,0 3 1 16,3-1-2-16,1-3-28 16,4-6-71-16,2-10-114 15,4-13-441-15</inkml:trace>
  <inkml:trace contextRef="#ctx0" brushRef="#br0" timeOffset="2762.6">26905 8890 971 0,'0'0'92'0,"0"0"-84"0,0 0 39 16,0 0 16-16,-39 76-1 15,39-30-23-15,9 4-19 16,10 3-5-16,-1 0-11 16,-4-6 1-16,-5-7-5 15,-5-9-8-15,-4-12-7 16,0-11-19-16,0-8-2 16,0-3 30-16,-1-25-5 15,-7-11 9-15,2-8 2 16,0 0-1-16,2-1 2 0,-2 3-2 15,6-1 1 1,0 6-1-16,0 12 1 0,12 9 0 16,0 13-13-16,4 6 13 15,4 0 2-15,5 18 7 16,3 11 6-16,2 7-6 16,-3 6 6-16,-5-2-6 15,-5 4-6-15,-6-8 0 16,-3-7 0-16,-7-10 0 15,-1-8-2-15,0-9 0 16,0-2 3-16,0-16 5 16,0-15 7-16,0-10-16 15,0 0 0-15,0 0-1 0,5-2 0 16,11 3 0 0,1 6-6-16,2 11-1 0,-1 13 5 15,-3 10-6-15,0 0 5 16,0 14 4-16,-2 13 3 15,-1 7 9-15,-1 3 7 16,-1 6-10-16,2 0-7 16,0 3-2-16,4 1-26 15,4-3-103-15,7-7-372 16</inkml:trace>
  <inkml:trace contextRef="#ctx0" brushRef="#br0" timeOffset="4934.06">25436 10442 394 0,'0'0'131'0,"0"0"-88"16,0 0 125-16,0 0-9 16,0 0-57-16,0 0-33 15,0 0-20 1,0 0-7-16,0 0 6 0,0 0-2 16,0 0-8-16,0-2-1 15,0 2-1-15,0 0-4 16,0 0-19-16,0 0 1 15,0 7-9-15,0 5 18 16,4 5 1-16,-1 2-8 16,2 3-6-16,2 3 4 15,0 3-12-15,2 3 10 16,6 2-8-16,-3 0 4 16,0 1-1-16,0 0-6 15,-3-1 6-15,0-2-5 0,-3-3 5 16,-2-6 1-16,-1-6-5 15,-1-4 2-15,-1-7-4 16,-1-4 0-16,0-1 3 16,0 0 3-16,0 0 12 15,0-14 11-15,0-6-22 16,-6-10-8-16,-5 0 0 16,2-1 2-16,-1 1-4 15,3 3 3-15,3 3-1 16,1 1 0-16,3-2-4 0,0 2 3 15,0-1 0-15,6 0-1 16,5 1 2-16,2 2-3 16,-2 7 0-16,0 3 1 15,-4 5 2-15,-2 1-2 16,-4 3 3-16,1 0-1 16,1 1 0-16,-2-2-1 15,7 0 1-15,1 0-1 16,5 3-2-16,5 0 2 15,1 0-4-15,0 0 4 16,1 9-1-16,-1 4 0 16,0 3 2-16,-4-1-1 15,-1 0 0-15,-4 2-2 16,-1 2 3-16,0 2-2 16,-2 0 2-16,-2 1 2 15,2 1-2-15,-4-1 3 0,2 0-3 16,-3-3 0-16,-2-2 2 15,1-1-1-15,-1-3 0 16,-1-2-1-16,0-3 2 16,0-2-2-16,0-2 0 15,0-4 0-15,0 0 0 16,0 0 3-16,0 0 5 16,0 0 3-16,0-8 3 15,0-10-11-15,-1-3 1 16,-4-2-7-16,1 1 3 15,1 3 0-15,2-1 0 0,-1 1-2 16,-1 0 1 0,2 1 0-16,-1-3 2 0,1 1-2 15,1 3 1-15,0-2-2 16,0 2 1-16,4 5-4 16,5 2 0-16,-3 1 1 15,-2 4-2-15,-1 3 5 16,0 2-2-16,-3 0 3 15,2 0-2-15,-2 0-4 16,1 0 1-16,7 0 3 16,4 0 0-16,1 6 2 15,5 3 1-15,-3-3 0 16,3 1-1-16,-3-2 1 0,0 0-1 16,-3 2 0-1,-2-1 0-15,-3 1-1 0,-1 0 1 16,-1 3-2-16,0 0 1 15,2 3 2-15,-1 0 0 16,0 1 0-16,-2-1 0 16,2 1-1-16,3-1 0 15,-3 3 0-15,3-2 3 16,-1 1-3-16,-3-1 0 16,1-4 2-16,-1 0-1 15,-2-2 1-15,0-2-1 16,-1-1 0-16,1 1-1 15,-2-2 1-15,-1-2-1 0,2 1 0 16,-1-1 0-16,-1 1 0 16,0-2 0-16,3 2 0 15,-3 0 0-15,0 0 0 16,1 1 0-16,1-2 0 16,-1 0 0-16,1 1 1 15,-1-2-1-15,1 2 0 16,-2-2 1-16,1 1-1 15,1-1-1-15,-2 1 1 16,1-1 1-16,1-1 0 16,-2 0-1-16,0 0 1 15,0 0 2-15,0 0-1 16,0 0 3-16,1 0-3 16,-1 0 1-16,0 0-3 0,0 0 0 15,0 0-22 1,0 0-103-16,0 0-161 0</inkml:trace>
  <inkml:trace contextRef="#ctx0" brushRef="#br0" timeOffset="7113.63">24642 12621 631 0,'0'0'130'0,"0"0"-97"0,0 0 49 15,0 0 7-15,0 0-28 16,0 0-33-16,-15 30-22 15,15 16 48-15,3 8-17 16,4 2-3-16,-4 4-9 16,-1 7 4-16,-2 2 3 15,1 1-11-15,1-1 0 16,1-6-19-16,2-8 5 16,-1-7-2-16,2-12 3 15,1-8-7-15,-2-9 2 16,-1-10-2-16,-2-7 6 0,-2-2-7 15,1 0 14-15,1-22 61 16,1-15-35-16,-2-12-40 16,-1-11 0-16,0-12 1 15,0-11 2 1,0-4-6-16,0 0 2 0,0 4-3 16,2 12 3-16,2 5 1 15,5 8-1-15,-3 7 3 16,2 8-1-16,-1 10-1 15,5 5-2-15,-3 9-1 16,3 7 0-16,-6 5 0 16,0 6-2-16,4 1-7 15,7 6 0-15,9 20 8 16,6 14 4-16,1 11 6 0,-1 11-6 16,0 5 0-1,-5 3 1-15,-2 0-2 16,-5-6 2-16,-6-6 1 15,-5-8-2-15,-6-10 1 0,-3-12-2 16,0-11 0-16,0-10 0 16,0-7 1-16,0 0 4 15,0-17 12-15,-10-14-6 16,-3-13-7-16,2-9-6 16,3-7 1-16,7-5-9 15,1 4-5-15,0 1-2 16,1 13 13-16,13 16-1 15,1 7 2-15,1 9 3 16,5 4-7-16,1 5 5 0,5 2-1 16,3 4 2-16,1 0 1 15,4 16-1-15,2 16-2 16,-1 9 3-16,-2 7 1 16,-4 7-3-16,-6 0 3 15,-6 0 0-15,-6 1-1 16,-6-3 2-16,-3-4-2 15,-3-4-4-15,0-6-58 16,0-3-31-16,4-12-107 16,2-9-435-16</inkml:trace>
  <inkml:trace contextRef="#ctx0" brushRef="#br0" timeOffset="7566.57">25667 12701 850 0,'0'0'110'16,"0"0"-94"-16,0 0 83 16,0 0-34-16,-91-8-22 15,65 36-10-15,1 9-10 16,1 9-5-16,3 8-6 15,8 2-5-15,5 1 1 0,8-4-5 16,0-9-2-16,5-8-1 16,13-12 2-16,9-12-2 15,7-10-4-15,5-2-5 16,0-14-6-16,-4-15-6 16,-5-7 4-16,-8-5 17 15,-8-6-1-15,-7-3-2 16,-5-1-8-16,-2 7 10 15,0 13-2-15,0 11 6 16,0 12 2-16,0 5 19 16,0 3 2-16,0 0-6 15,0 3-20-15,6 17 7 16,10 11-6-16,5 8 9 16,0 5-8-16,-1 2-2 15,-1 3-1-15,0-3 0 0,4-2-37 16,1-4-95-16,-1-13-326 15</inkml:trace>
  <inkml:trace contextRef="#ctx0" brushRef="#br0" timeOffset="7838.52">26210 12627 779 0,'0'0'230'0,"0"0"-213"16,0 0 88-16,0 0-17 15,0 0-53-15,0 0 7 16,-63 112-15-16,54-54-3 16,-2 6-12-16,1 0-8 15,0-5 2-15,1 0-6 16,-1-9-5-16,2-6-28 15,3-9-48-15,4-11-57 16,1-13-237-16</inkml:trace>
  <inkml:trace contextRef="#ctx0" brushRef="#br0" timeOffset="8369.11">25898 12680 641 0,'0'0'139'0,"0"0"-125"16,0 0 30-16,0 0 33 15,0 0 60-15,54 75-83 16,-25-36-17-16,3 5-19 15,-1 1-7-15,-1 3-8 16,1-3 1-16,-1-1-4 16,-2-6-45-16,-2-7-108 15,-5-10-404-15</inkml:trace>
  <inkml:trace contextRef="#ctx0" brushRef="#br0" timeOffset="8822.4">26371 11989 836 0,'0'0'3'16,"0"0"58"-16,0 0 33 15,0 0-58-15,0 0 22 16,0 0-34-16,-10 14-24 16,39 65 36-16,7 18-7 15,-2 10-11-15,-4 8 2 16,-7 2-7-16,-7-3-5 16,-6-13-8-16,1-10-4 15,-4-19-47-15,4-14-90 16,-5-12-246-16</inkml:trace>
  <inkml:trace contextRef="#ctx0" brushRef="#br0" timeOffset="9006.53">26387 12617 615 0,'0'0'361'15,"0"0"-361"-15,0 0 5 16,0 0-1-16,134-46 36 16,-68 42-39-16,-2 1-1 15,-7 3-46-15,-12 0-267 16,-15 3-235-16</inkml:trace>
  <inkml:trace contextRef="#ctx0" brushRef="#br0" timeOffset="9880.99">26557 12951 767 0,'0'0'75'16,"0"0"-43"-16,0 0 50 16,0 0 16-16,84 63-51 15,-36-61-29-15,1-2-6 16,-3 0-12-16,-3-13-7 0,-6-10-27 15,-4-6-11-15,-7-8 5 16,-7-6 26-16,-4-12-22 16,-7-10 10-1,-7-7-6-15,-1 2-4 16,0 14 22-16,-14 15 14 0,-2 18 34 16,1 9 30-16,0 7-30 15,3 6-5 1,0 1 5-16,1 5-13 0,0 20-9 15,3 11 3-15,4 10 8 16,4 4-1-16,0 4 4 16,6-4-7-16,11-3-9 15,2-5 5-15,5-6-14 16,4-5 4-16,-1-7-5 0,1-6-3 16,1-5 2-16,-7-6 1 15,-3-4-9-15,-2-3 7 16,-2 0-9-16,-3 0 6 15,2 0 0-15,-3-6 3 16,1-6-8-16,3-4 5 16,-3-3 1-16,1-4-8 15,-2-5 5-15,-2-6-9 16,-1-7 6-16,-6 2 2 16,-2 0 4-16,0 2 2 15,-3 4 1-15,-12 6 2 0,0 6 5 16,-4 6-2-1,-2 4-4-15,1 5 3 0,-2 6-3 16,4 0 0 0,3 0-2-16,8 0 1 0,1 0 1 15,5 0-3-15,1 0 2 16,0 1-8-16,3 4-4 16,16-2 13-16,8-2 9 15,2-1 2-15,4 0-6 16,0 0 0-16,-3 0 3 15,0-4-3-15,-5 1-5 16,-7 0 0-16,-3 3 2 16,-9 0-2-16,-1 0 3 15,-5 0-3-15,1 0 2 16,2 3 1-16,1 13 18 0,1 6-8 16,-2 7 1-1,0 5 5-15,0 2-3 0,1 1-6 16,2 1 3-1,3 0-8-15,2-1-3 0,-1 1-2 16,2-3-2-16,-3-1-11 16,-2-5-56-16,2-7-89 15,-3-10-306-15</inkml:trace>
  <inkml:trace contextRef="#ctx0" brushRef="#br0" timeOffset="10497.41">27498 12458 826 0,'0'0'16'0,"0"0"-13"16,0 0 45-16,0 0 93 15,-10 123-71-15,25-64-30 16,4 2-27-16,-2-2-1 15,-3-6-5-15,-3-8-7 16,-3-7 0-16,-4-12-8 16,-1-7-8-16,-3-10-12 15,0-9-12-15,0-3 40 16,0-19-4-16,1-10-3 0,2-7-9 16,3-4 11-1,0-5-24-15,2-6-8 0,1-6 14 16,-3-1 6-16,0 6-12 15,0 13 12-15,1 13 15 16,-1 15 2-16,-3 12 20 16,3 2-20-16,5 16 2 15,5 20 13-15,2 14 21 16,0 9-17-16,-1 2-16 16,-1-3 6-16,-3-9-7 15,-1-10 3-15,-2-11-1 16,-3-11-4-16,-3-9 1 15,-3-8-1-15,1 0 4 0,1-17 19 16,-2-11-18 0,4-7-3-16,1-6 0 0,0-4-1 15,4-5 9-15,2-5-7 16,9 2 0-16,6 8-3 16,2 12-3-16,1 18 3 15,0 12 4-15,-2 3 5 16,-2 17 7-16,-2 20 3 15,-2 13-4-15,-8 11-15 16,-4 7 4-16,-4-2-4 16,-5-3-4-16,-1-3-109 15,0-7-286-15</inkml:trace>
  <inkml:trace contextRef="#ctx0" brushRef="#br0" timeOffset="11932.14">26162 14740 603 0,'0'0'103'0,"0"0"-22"16,0 0 94-16,0 0-19 15,0 0-88-15,0 0-29 0,24-78-4 16,-15 46 7 0,-3-9-10-16,0-8-1 0,-2-11-10 15,2-10-12-15,-1-12-6 16,2-8-1-16,1-5 0 16,2 3-2-16,-1 8 0 15,2 11 3-15,-1 9-3 16,-3 10 1-16,-1 11 2 15,-1 9-1-15,-1 8 21 16,-1 11 3-16,0 5-7 16,-2 5 8-16,1 5-17 15,-1 0-3-15,1 0-7 0,4 0-14 16,6 14 4-16,7 13 10 16,7 10 4-16,0 7 0 15,4 3 0-15,3-1 0 16,0 2 4-16,1 1-2 15,1-3-1-15,-2 0-4 16,-2-2 1-16,-3-5-2 16,-1-6 0-16,-8-8 0 15,-4-8 0-15,-7-7 0 16,-2-6 0-16,-3-4 2 16,-2 0 2-16,4-7 17 15,2-15-7-15,2-12-14 16,1-9 1-16,-2-8-3 0,0-10 0 15,0-11-5 1,-2-7-11-16,3 1 2 0,0 10 2 16,2 14 11-1,-4 16 0-15,-1 13 6 0,-3 6-3 16,0 9 8-16,-1 3-6 16,-1 4 2-16,3 0-1 15,1 3-1-15,2 0-4 16,10 0-5-16,4 6 7 15,7 18 2-15,5 10 0 16,1 8 6-16,2 11-1 16,-3 7-2-16,-2 1 7 15,-1 5 2-15,-2-6-7 16,-4 0 0-16,-3-1 0 16,0-3-3-16,-4 0 1 0,-4-6-4 15,-1-7 3-15,-5-4 0 16,2-8-4-16,-3-4 6 15,-1-6 11-15,-1-6-3 16,1-3 6-16,-1-5-10 16,2-1-6-16,-2-2 6 15,1 1-2-15,-1 0-2 16,-1-1-1-16,-1-3 2 16,0 1-7-16,-2-1 0 15,0-1 4-15,1 0-3 16,-1 0 3-16,0 0-3 15,0 2-1-15,2-1 2 0,-1 2-2 16,3 2 1 0,1-2 6-16,-2 1-3 0,-2-1-2 15,2 0-2-15,-1-3 2 16,-1 0-2-16,1 0 0 16,1 0-2-16,7 0-11 15,1-7-38-15,-2-14-118 16,-9-12-174-16</inkml:trace>
  <inkml:trace contextRef="#ctx0" brushRef="#br0" timeOffset="15680.06">9446 15497 298 0,'0'0'188'16,"0"0"-157"-16,0 0 55 16,0 0 72-16,0 0 0 0,0 0-43 15,0 0-52-15,-11-30-27 16,11 30-14-16,0 8-9 15,0 15-1-15,0 12 46 16,5 8-30-16,2 6-9 16,-2 5 10-16,5 1-21 15,-5 1 7-15,1 1-11 16,-2-5-2-16,-1-11-2 16,0-12 5-16,-1-12-10 15,0-13 5-15,-2-4-2 16,2-7 2-16,-2-25 15 15,0-15-15-15,0-9-7 16,0-5 5-16,0-4 0 0,0-1-2 16,0 0 4-1,0 5 0-15,4 15-3 0,4 13-1 16,-2 17-1-16,2 11-2 16,2 5 2-16,5 7-6 15,9 21 6-15,7 12 5 16,3 13 4-16,-1 2 4 15,-3-1-8-15,-5-5-1 16,-4-8 0-16,-7-10 1 16,-6-10-6-16,-5-13 1 15,-3-8-7-15,0 0 9 16,-1-16 3-16,-14-16 9 0,0-7-9 16,2-3 2-1,7-2-2-15,6 0 12 0,0 4-12 16,0 4 0-16,10 11-3 15,5 11 3-15,2 10-5 16,3 4-2-16,6 4 7 16,-1 20 0-16,6 10 4 15,-2 7 2-15,-5 6 3 16,-2 3-3-16,-3 1-4 16,-5 0-2-16,-2 3-5 15,-2-4-46-15,1-8-98 16,2-14-367-16</inkml:trace>
  <inkml:trace contextRef="#ctx0" brushRef="#br0" timeOffset="16033.26">10223 15708 783 0,'0'0'107'16,"0"0"-90"-16,0 0 106 16,0 0-4-16,0 0-65 15,-91 67-28-15,73-34-5 16,3 9 1-16,5 2-3 16,5-1-5-16,5-5-1 0,0-7-10 15,3-11 1-15,15-10-8 16,10-10 2-16,5-4-1 15,6-19-4-15,-3-10-19 16,-5-6 2-16,-8-7 18 16,-14 0-1-16,-9 5 5 15,0 5-21-15,-30 16 9 16,-12 17-2-16,-13 3-36 16,-8 17-47-16,0 8-267 15</inkml:trace>
  <inkml:trace contextRef="#ctx0" brushRef="#br0" timeOffset="17182.86">10809 15660 641 0,'0'0'152'0,"0"0"-142"15,0 0 40-15,0 0 59 0,0 0 0 16,0 0-51-1,3 2-33-15,30 4-8 0,24-1 47 16,17 1-25-16,10-5-30 16,4 2-2-16,0-3-2 15,-6 0 0-15,-8 0-5 16,-8 0 0-16,-5 0-8 16,-9 0-3-16,-10 0-33 15,-9 0-42-15,-14 0-95 16,-10 0-220-16</inkml:trace>
  <inkml:trace contextRef="#ctx0" brushRef="#br0" timeOffset="17468.29">11358 15467 207 0,'0'0'433'0,"0"0"-399"16,0 0 64-16,0 0 42 15,0 0-62-15,0 0-64 16,21-2-3-16,24 17 19 16,13 0 10-16,3 1-36 15,-1-1-3-15,-8 2 5 16,-10-1-5-16,-9 1 5 16,-11 2-6-16,-9 2-9 0,-10 5 1 15,-3 6 8-15,-12 6 12 16,-19 5 2-16,-12 9-13 15,-19 3-2-15,-13 2-52 16,-6-7-146-16</inkml:trace>
  <inkml:trace contextRef="#ctx0" brushRef="#br0" timeOffset="20939.25">12199 10174 317 0,'0'0'58'0,"0"0"-45"16,0 0 46-16,0 0 61 15,0 0 11-15,0 0-65 16,51-13-18-16,-15 8 1 16,6-2-10-16,7 4-11 15,2-1-15-15,2 4 4 0,2 0-13 16,-1 0 1-16,-3 0-2 16,-5 0-2-16,-7 4-1 15,-9 2-1-15,-10-1-4 16,-9-1 5-16,-8-3-9 15,-3 1-25-15,0-1-2 16,-14-1 36-16,-17 1 23 16,-19 1-20-16,-13-2 0 15,-10 1-1-15,-8 1 5 16,-1 0-6-16,4-2 1 0,10 1 5 16,16-1-3-16,16 2 10 15,15-2 6-15,13 0-15 16,7 0 2-16,1 0 0 15,9 0-6-15,22 0-1 16,21 0 26-16,14 0-14 16,7 0 0-16,3-2-10 15,-4-3 6-15,-3 2-4 16,-8 1-2-16,-7 0 4 16,-13 0-4-16,-11 2-1 15,-15 0 2-15,-6 0 1 16,-9 0 3-16,0 0 4 15,0 0 28-15,0 0-15 16,0 0-13-16,0 0 0 16,0 0-1-16,0 0-9 0,0 0 1 15,0 0-1-15,0 0 3 16,0 0-4-16,0 0 0 16,0 0-4-16,0 0 6 15,0 0-4-15,0 0 1 16,0 0-3-16,0 0 4 15,0 0 2-15,-6 0-2 16,1 0 0-16,2 0 3 16,0 0-1-16,2 0-1 15,1 0 1-15,-2 0-2 16,2 0 1-16,0 0 3 16,0 0-6-16,0 0 4 0,0 0 1 15,0 0-3-15,0 0 0 16,0 0 0-16,0 0-5 15,-1 0 10-15,1 0-8 16,0 0 4-16,0 0-1 16,0 0 1-16,0 0-1 15,-2 0 0-15,2 0 1 16,0 0 0-16,0 0-1 16,0 0 0-16,0 0 0 15,0 0 0-15,0 0 4 16,0 0-3-16,0 0-1 15,0 0-3-15,0 0 2 16,0 0 2-16,0 0-1 0,0 0 2 16,0 0-1-16,0 0-1 15,0 0 0-15,0 0 0 16,0 0 3-16,0 0-2 16,0 0-1-16,0 0 0 15,0 0-1-15,0 0 1 16,0 0 0-16,0 0 1 15,0 0-2-15,0 0 1 16,0 0 0-16,0 0 0 16,0 0 0-16,0 0 1 15,0 0-1-15,0 0-2 16,0 0-1-16,0 0 6 0,0 0-5 16,0 0 2-1,0 0 0-15,0 0-1 16,0 0 1-16,0 0 0 0,0 0 5 15,0 0-5-15,0 0 0 16,0 0-3-16,0 0 3 16,0 0 1-16,0 0-1 15,0 0-5-15,0 0 4 16,0 0 1-16,0 0-1 16,0 0 0-16,0 0 1 15,0 0 0-15,0 0 0 16,0 0 1-16,0 0 0 15,0 0 3-15,0 0-6 16,0 0 4-16,0 0-2 16,0 0 0-16,0 0 0 0,0 0 0 15,0 0 5-15,0 0-4 16,0 0-1-16,0 0 0 16,0 0 0-16,0 0 0 15,0 0 0-15,0 0 0 16,0 0 1-16,0 0 2 15,0 0-3-15,0 0 0 16,0 0-1-16,0 0 3 16,0 0-2-16,0 0 0 15,0 0 2-15,0 0 2 16,0 0-4-16,0 0 0 16,0 0-6-16,0 0 6 0,0 0 0 15,0 0 0-15,0 0 4 16,0 0-4-16,0 0-4 15,0 0 4-15,0 0 4 16,0 0-3-16,0 0-1 16,0 0 1-16,0 0-1 15,0 0 0-15,0 0-4 16,0 0 4-16,0 0 0 16,0 0 3-16,0 0-3 15,0 0 0-15,0 0-3 16,0 0 3-16,0 0 3 15,0 0-3-15,0 0 1 16,0 0-2-16,0 0 2 0,0 0-1 16,0 0 0-16,0 0-1 15,0 0 1-15,0 0-3 16,0 0 3-16,0 0-2 16,0 0 2-16,0 0 0 15,0 0 6-15,0 0-6 16,0 0 0-16,0 0-2 15,0 0 2-15,0 0 2 16,0 0-2-16,0 0 2 16,0 0-4-16,0 0 4 15,0 0 0-15,0 0-2 16,0 0-4-16,0 0 4 0,0 0 0 16,0 0 0-16,0 0-1 15,0 0 1-15,0 0 0 16,0 0 0-16,0 0 0 15,0 0 0-15,0 0 1 16,0 0-1-16,0 0 1 16,0 0 3-16,0 0-4 15,0 0 0-15,0 0-4 16,0 0 4-16,0 0 0 16,0 0 0-16,0 0 0 15,0 5-48-15,0 1-169 16,-7-3-413-16</inkml:trace>
  <inkml:trace contextRef="#ctx0" brushRef="#br0" timeOffset="23963.55">3421 14880 677 0,'0'0'88'0,"0"0"-30"16,0 0 19-16,0 0 19 15,0 0-23-15,0 0-20 16,0 0-25-16,-82 6-24 0,72 19 12 16,-2 9 17-16,3 0-6 15,0 5-5-15,-1 4 3 16,4 4-7-16,-2 7-1 16,2 8 23-16,3 5-25 15,-1 1 6-15,4 3 11 16,0 1-1-16,10 5-13 15,2 2-3-15,4 4 8 16,-2 9-4-16,-2 6-11 16,-6 0 4-16,-5-3-1 15,-1-4-4-15,-3-11-1 16,-13-9-4-16,-5-9 1 16,-3-13-3-16,-3-11-5 15,-1-11-8-15,-5-8-21 0,2-16-27 16,-5-3-25-16,-1-15-33 15,1-23-106-15,6-18-405 16</inkml:trace>
  <inkml:trace contextRef="#ctx0" brushRef="#br0" timeOffset="24167.47">2947 15673 660 0,'0'0'233'0,"0"0"-215"0,0 0 7 16,0 0 59-16,91-53 14 16,-34 42-39-16,11 3-31 15,11 0 1-15,2-1-21 16,-2 2-6-16,-3 1-4 16,-6 2-26-16,-4-1-111 15,-13-4-398-15</inkml:trace>
  <inkml:trace contextRef="#ctx0" brushRef="#br0" timeOffset="24564.06">4116 15080 897 0,'0'0'35'0,"0"0"14"16,0 0 62-16,-104-12-19 15,64 20-26-15,-3 14-16 16,4 12-17-16,4 13-11 0,4 12 4 15,10 14 2 1,6 7-2-16,2 9-1 0,10 7 13 16,3 6-21-16,0 8-4 15,0 10-2-15,15-6-7 16,13-7-4-16,12-11-2 16,14-19-31-16,16-14-36 15,14-17-56-15,5-21-65 16,2-20-318-16</inkml:trace>
  <inkml:trace contextRef="#ctx0" brushRef="#br0" timeOffset="24998.41">4334 15349 783 0,'0'0'112'16,"0"0"-93"-16,0 0 81 15,0 0 3-15,0 0-48 16,0 0-55-16,18-7 10 15,19 7 0-15,11 3 19 0,6 9-13 16,-2 5-1 0,-7 6-14-16,-1 4-1 0,-3 7-2 15,-4 2 2-15,-4 7 1 16,-2 7 1-16,-13 5-2 16,-7 1 0-16,-11 2-1 15,0 2 2-15,-17-1-2 16,-8-3 1-16,-10-8-4 15,-5-8-7-15,0-14 4 16,-2-10 4-16,2-12-8 16,4-4-21-16,8-12-28 15,19-24-88-15,9-12-329 16</inkml:trace>
  <inkml:trace contextRef="#ctx0" brushRef="#br0" timeOffset="25280.43">5026 15420 615 0,'0'0'284'0,"0"0"-259"16,0 0 63-16,0 0-3 15,-82-13-42-15,49 33-11 16,-1 14-11-16,1 6 2 15,5 9 11-15,4 6 0 16,8 5-2-16,8-1-17 0,5 0-12 16,3-1 3-16,3 0-3 15,18-5-3-15,10-10-21 16,8-7-55-16,7-14-107 16,2-19-408-16</inkml:trace>
  <inkml:trace contextRef="#ctx0" brushRef="#br0" timeOffset="25615.58">5427 15762 850 0,'0'0'58'0,"0"0"-56"16,0 0 76-16,0 0 17 15,38 96-30-15,-26-53-38 16,6 8-4-16,-9 4-7 16,-5 2-5-16,-4-5-8 15,0 0-3-15,-12-5 1 16,-12-3-1-16,-7-8 0 15,-3-7-3-15,-5-9-2 0,-3-11-18 16,2-9-21 0,7-3-53-16,22-28-177 0,11-14-314 15</inkml:trace>
  <inkml:trace contextRef="#ctx0" brushRef="#br0" timeOffset="26185.09">5777 15395 670 0,'0'0'290'0,"0"0"-271"15,0 0-10-15,0 0 39 16,0 0 48-16,-71 75-45 15,70-29-24-15,1 5-2 16,3-2-4-16,21-3-4 16,4-10-11-16,5-10-6 15,1-12-2-15,2-8-5 16,3-6-10-16,1-9-27 16,-3-18-15-16,-4-7 25 15,-9-8 10-15,-3-2-2 16,-12 1 2-16,-8 9 19 15,-1 7 5-15,0 11 26 16,-1 9 20-16,-4 7-6 0,4 0-6 16,-1 0-26-16,-2 2-5 15,3 13 10-15,1 8 17 16,0 5-4-16,1 5-1 16,15 4-12-16,5 4 3 15,3 5-8-15,2 2 1 16,-4 4 2-16,-3 6-11 15,-2 6 2-15,-3 0-2 16,-6 1 2-16,-8-4-1 16,0-4-1-16,0-4 0 15,-19-4 0-15,-8-6 1 16,-3-7-1-16,-10-9 1 16,-8-8 1-16,-7-13-2 15,-2-6-25-15,3-3-26 0,11-24-66 16,22-15-413-16</inkml:trace>
  <inkml:trace contextRef="#ctx0" brushRef="#br0" timeOffset="26514.03">6558 15988 856 0,'0'0'0'0,"0"0"54"0,0 0-54 16,0 0 124-16,30 102-15 15,-15-61-45-15,-5 7-34 16,-5 2 12-16,-5 4-10 15,0-2-17-15,-6-4-12 16,-18-6-3-16,-6-6 0 16,-7-10-9-16,-8-10-40 15,-6-16-10-15,-1-3-55 16,5-32-204-16</inkml:trace>
  <inkml:trace contextRef="#ctx0" brushRef="#br0" timeOffset="27070.67">6610 15511 865 0,'0'0'91'0,"0"0"-80"16,0 0 99-16,0 0-2 15,0 0-50-15,0 0-43 16,109-9-5-16,-39 8-8 16,3 1 2-16,-2 0-2 15,-10 0-2-15,-11 0-5 16,-15 3-9-16,-13 9 11 16,-11 5-7-16,-11 4-15 0,0 7 18 15,-27 3 6-15,-9 8 1 16,-6-1 1-16,-4 3 0 15,4 0 1-15,5 0-2 16,10-2 8-16,9-5 13 16,9-7-12-16,9-7 9 15,6-6 5-15,24-10 12 16,19-4 5-16,12 0-13 16,8-15-23-16,1-5-4 15,1-2-12-15,-5-2-28 0,-8 2-40 16,-8-5-48-1,-10-3-283-15</inkml:trace>
  <inkml:trace contextRef="#ctx0" brushRef="#br0" timeOffset="27385.12">7275 15135 720 0,'0'0'183'16,"0"0"-107"-16,0 0 34 15,0 0-39-15,0 0-20 16,0 0-38-16,60 65 40 0,-6-10-9 16,4 6-24-16,-4 3 7 15,-5 7-3-15,-7 1 1 16,-9 4-7-16,-10 1-15 15,-7 2 5-15,-12 4-7 16,-4-1 0-16,-18 1-1 16,-21-1-26-16,-19-5-15 15,-18-7-29-15,-21-11-68 16,-5-17-226-16</inkml:trace>
  <inkml:trace contextRef="#ctx0" brushRef="#br0" timeOffset="28088.69">8384 15752 642 0,'0'0'135'15,"0"0"-59"-15,0 0 52 16,0 0-7-16,0 0-19 16,0 0-35-16,22 6-21 0,6-6 17 15,11 0-27-15,12 0-33 16,7 0-3-16,8-3-12 15,4-1-84 1,-3-1-127-16,-13 3-496 0</inkml:trace>
  <inkml:trace contextRef="#ctx0" brushRef="#br0" timeOffset="28264.37">8436 16009 1011 0,'0'0'206'0,"0"0"-206"0,0 0 2 16,0 0 48-16,0 0-27 15,116-9-23-15,-25-8-96 16,3-3-531-16</inkml:trace>
  <inkml:trace contextRef="#ctx0" brushRef="#br0" timeOffset="32964.58">9123 15461 192 0,'0'0'156'0,"0"0"-121"16,0 0 62-16,0 0-33 15,0 0 49-15,0 0-11 16,0 0-34-16,8-13-30 16,-5 12 5-16,8-1-15 15,0 1-14-15,3-2 2 16,-2 3-11-16,6 0 2 15,-1 0-3-15,0 0 2 16,2 0-2-16,-2 0-1 16,2 0 7-16,-3 0-1 15,-2 0-9-15,-3 6-1 16,-3 1 1-16,-2 0 2 0,-3-3 0 16,0 4 4-16,0-1 4 15,2 0-1-15,1 1-7 16,3 1 4-1,0-1-2-15,3 2 0 0,-1 1-3 16,3-2 1-16,-2 2 5 16,-3 1-6-16,0-1-1 15,-3 1 0-15,-2-1-1 16,2 1 1-16,-4 0 3 16,1-1-2-16,-2 1 2 15,1 0 5-15,1-2-7 16,0 0 5-16,0-1-6 15,2 2 3-15,-2 0 7 16,2 2-10-16,-1 1 6 0,-2-2-2 16,4-2 7-16,-6 0-7 15,3-5-1-15,-1-1 0 16,-1-3-1-16,-1 1-2 16,0-2 1-16,0 0-1 15,0 0 8-15,0 0 8 16,0 0 8-16,0 0 12 15,0 0-1-15,0-7-20 16,0-4-10-16,-1-5-5 16,-7-3 0-16,-1-3 0 15,-1-2 0-15,2-3 0 16,2 2-2-16,3-1-4 16,2 2 3-16,1 4 3 0,0 3 0 15,0 3-3-15,0 2 3 16,0 3 0-16,0 2 2 15,0-1-1-15,1 0-2 16,2 2-6-16,2 1 4 16,-1-1-1-16,3 2-5 15,1 2 3-15,-4-1-5 16,1 3 10-16,-2 0-5 16,5 0 6-16,-1 0-9 15,0 5 9-15,2 2 2 16,3 4-1-16,0-2-2 15,0-2 1-15,1-2 0 0,3 1 2 16,-2-3-2-16,1-2 1 16,3 2-1-16,-6-2 0 15,1 5-1-15,-2-2 1 16,-5 3-1-16,0 2 0 16,0-1-3-16,-2 4 1 15,1-3 1-15,-1 2 2 16,-1-3 2-16,2 0-2 15,0 1 1-15,0 0 1 16,1 1-1-16,0 1-1 16,0 2 1-16,3 0-1 15,-3 0 1-15,-2-2 0 0,1 0 0 16,-2-1-1-16,-3 0 0 16,3-3 2-1,0-1-1-15,-1-1-1 0,-1-3 1 16,2 1 0-16,-2 0-1 15,1-3 0-15,-2 0 0 16,0 0 3-16,0 0 3 16,0 0-3-16,0 0 2 15,0 0-5-15,0 0 13 16,0 0-2-16,0-15 6 16,0-7-17-16,-6-4 5 15,0-1-11-15,0-1 6 16,4 1-1-16,-1 2-3 0,0 3 3 15,2 3 1 1,1 4-1-16,0 4 1 0,-2 4-1 16,2 1 2-1,0-1-1-15,0 4 1 0,0-1-1 16,0-1-5-16,0 0-1 16,5 0-3-16,7 1 4 15,3 1-7-15,-2-1 11 16,2 3 1-16,-1-1 0 15,-5 2 2-15,2 0-6 16,-2 0 1-16,2 0 0 16,1 10 2-16,-2-1 1 15,2 5-1-15,0 3 1 0,0 1-3 16,-2 0 2 0,1 2 1-16,-2 2 1 0,3-3-1 15,-2 3 1-15,5 1-1 16,-3 3 0-16,0 3-5 15,-5-5-113-15,-7-1-448 16</inkml:trace>
  <inkml:trace contextRef="#ctx0" brushRef="#br0" timeOffset="37935.61">13370 15363 186 0,'0'0'199'16,"0"0"-183"-16,0 0 100 15,0 0 32-15,0 0 4 0,0 0-57 16,-7-8-51-16,7 8-18 16,0 0-12-16,0 0 4 15,0 0-5-15,0 0-1 16,0 0-1-16,0 0-2 15,-2 0 7-15,2 0-2 16,0 0 8-16,-1 0-3 16,1 0 0-16,-2 0-15 15,2 0 7-15,0 0-10 16,0 0 2-16,0 0-1 16,0 0-1-16,0 0-1 15,0 0-23-15,0 0-89 16,11 0-302-16,-1 0-101 0</inkml:trace>
  <inkml:trace contextRef="#ctx0" brushRef="#br0" timeOffset="38490.9">13236 15377 628 0,'0'0'177'0,"0"0"-158"15,0 0 38 1,0 0 17-16,0 0 14 0,0 0-25 16,27-11-47-16,10 11 6 15,9 0 5-15,-2 6-5 16,-4 2-10-16,4 1-6 15,-5 2 3-15,-1 0-5 16,-4-2 1-16,-7 4-3 16,-5-1 0-16,-6 4-2 15,-8 1 0-15,-5 3 4 16,-3 1 8-16,0 2 1 16,0-3-4-16,-6-3 5 15,-2 0-7-15,1-1-2 16,0 0-1-16,2 1-1 15,1 3-1-15,-1 1-2 0,-2 1 2 16,-1 2 1-16,-2 2-2 16,-8 0-1-16,-2 3 1 15,-8-1 0-15,-5 0-2 16,-5-3 2-16,-3-3 0 16,-2-5 6-16,0-5-6 15,1-6-1-15,-1-6 3 16,10 0-3-16,3-1-3 15,11-15-14-15,4-5-12 16,9-1-39-16,6-4-80 16,21 2-284-16</inkml:trace>
  <inkml:trace contextRef="#ctx0" brushRef="#br0" timeOffset="38815.42">13806 15461 574 0,'0'0'220'0,"0"0"-182"16,0 0 85-16,0 0-6 15,0 0-25-15,0 0-55 16,-42 0-31-16,16 23 12 0,-8 8 18 15,3 6-8 1,1 4-2-16,8-1-4 0,4 3 4 16,6-4-17-16,7 1-7 15,5-1 3-15,0-2-5 16,17-5-3-16,16-4 0 16,13-8-16-16,15-6-33 15,9-12-44-15,6-2-150 16,-7-8-325-16</inkml:trace>
  <inkml:trace contextRef="#ctx0" brushRef="#br0" timeOffset="39131.6">14095 15318 537 0,'0'0'246'16,"0"0"-219"-16,0 0 90 16,0 0 1-16,0 0-31 15,0 0-64-15,-12 41 20 16,12 0 14-16,6 4-8 16,6 7-20-16,1 3 12 15,0 0-24-15,-2-2-10 16,-3-1 6-16,-4-2-11 15,-1-5-2-15,-1-2 0 16,-2-7 0-16,0-6-16 16,0-9-24-16,0-7-17 0,0-6-39 15,0-8-97 1,0-3-314-16</inkml:trace>
  <inkml:trace contextRef="#ctx0" brushRef="#br0" timeOffset="39893.51">13251 15150 678 0,'0'0'121'0,"0"0"-97"16,0 0 46-1,0 0 56-15,0 0-37 0,0 0-50 16,95 0 13-16,-45 0-27 16,5 0-18-16,0 0-2 15,0 0-5-15,0 0-43 16,-12-5-162-16,-10-2-577 16</inkml:trace>
  <inkml:trace contextRef="#ctx0" brushRef="#br0" timeOffset="40859.64">14061 15366 552 0,'0'0'88'0,"0"0"-88"16,0 0 0-16,0 0 82 15,0 0 23-15,7 92-60 16,8-63 0-16,-1 6-2 0,3 2-1 16,-1 3-14-16,0 3 8 15,0 1-20-15,1-1 10 16,2 3-9-16,-3-1-5 15,2 0 5-15,-1-2-4 16,-1-7-4-16,-4-8 2 16,0-8-8-16,-5-10-1 15,1-5 3-15,7-5-5 16,1 0 9-16,10-12-2 16,0-14-1-16,0-13-6 15,-3-10 1-15,-3-7-5 16,1-3 1-16,-6 1 1 0,0 8-13 15,-6 10 15-15,-6 13 3 16,-2 13-1-16,-1 7 8 16,0 4 2-16,0 3 12 15,0 0-12-15,0 0-12 16,0 0-4-16,0 12-1 16,0 8 5-16,0 10 1 15,0 6 10-15,0-1-7 16,0 3-3-16,10 4 9 15,1 3-6-15,0 7-1 16,-1-1 6-16,-3 4-5 16,-1-2 0-16,0-4-3 15,-3-1 6-15,0-2-5 0,-3 1-1 16,0-2-1-16,-12 0 1 16,-10-5-1-16,-5-8 0 15,-9-4 7-15,-5-13-6 16,0-7 5-16,-3-8-5 15,5-1 5-15,3-28-6 16,3-13-4-16,11-15-47 16,13-16-47-16,9-21-230 15</inkml:trace>
  <inkml:trace contextRef="#ctx0" brushRef="#br0" timeOffset="41228.82">14231 15090 266 0,'0'0'382'15,"0"0"-342"-15,0 0 97 16,0 0 11-16,0 0-33 15,0 0-52-15,45-4-37 16,20 4 16-16,17 0-7 16,5 0-18-16,-2 0-6 15,-11-2-8-15,-9 1-1 16,-13 0-2-16,-16 1 2 0,-16 0 1 16,-12 0-2-16,-8-2 12 15,0 2 6-15,0 0 2 16,0 0-16-16,0 0-5 15,0 0-1-15,0 0-37 16,-2 0-75-16,-7 6-102 16,2 3-580-16</inkml:trace>
  <inkml:trace contextRef="#ctx0" brushRef="#br0" timeOffset="41866.04">15189 15445 372 0,'0'0'247'15,"0"0"-224"-15,0 0 146 16,0 0-34-16,0 0-31 15,0 0-41-15,26-9-50 16,25 9 7-16,7 0 9 16,3 1-7-16,-6 9-22 15,-10 4 1-15,-9 0 4 16,-12 1-5-16,-8 6-6 16,-11 5 0-16,-5 7 6 15,-12 5 3-15,-16 4 4 16,-10 6-3-16,-8-2 3 15,-5 0 6-15,2 0-6 16,6-7 8-16,11-6 2 0,15-10 7 16,11-7-7-16,6-8-3 15,13-5-1-15,29-3 31 16,19 0-1-16,14-6-15 16,4-6-20-16,-1-1-2 15,-4 0 0-15,-12 2-4 16,-7 2-4-16,-16 1 2 15,-12 2-17-15,-9 3-18 16,-9-5-29-16,-4-2-16 16,-5-6-52-16,0-8-341 15</inkml:trace>
  <inkml:trace contextRef="#ctx0" brushRef="#br0" timeOffset="42136.36">15287 15082 649 0,'0'0'197'16,"0"0"-152"-16,0 0 45 15,0 0 12-15,0 0 25 16,140-7-47-16,-53 7-31 15,7 0-27-15,-3 0-18 0,-8 0 3 16,-13 0-2-16,-15 0-5 16,-14 0-6-16,-14 5 5 15,-16 12-52-15,-11 6-95 16,-13 1-245-16</inkml:trace>
  <inkml:trace contextRef="#ctx0" brushRef="#br0" timeOffset="45556.97">9479 18004 538 0,'0'0'168'16,"0"0"-163"-16,0 0 7 0,0 0 126 15,0 0-17 1,0 0-35-16,-5 0-18 0,5-6-12 16,0-11 1-16,5-5-40 15,-2-8 22-15,0-2-2 16,-3-9-3-16,0-8-8 15,0-9-4-15,0-12-17 16,0-8-2-16,0-11-2 16,0-6-1-16,0 2 0 15,0 4-2-15,0 8 2 16,4 13 0-16,5 10 2 16,-3 17-1-16,-3 12-1 15,2 12 2-15,-5 7 6 0,1 6 2 16,-1 4 2-1,2 0-12-15,2 0-1 0,5 23-12 16,6 14 3-16,9 16 10 16,4 5 3-16,5 6 0 15,1-2 0-15,-1 2-2 16,-2 3 6-16,1-2-2 16,-7-4 1-16,0-2-4 15,-7-9 0-15,0-9 1 16,-2-7 0-16,-5-11-1 15,4-7-2-15,-8-9 3 16,-1-5 1-16,-4-2-2 16,2-2 13-16,3-21 26 15,1-10-24-15,-2-10-16 0,-3-11 2 16,-3-11-3-16,0-8 0 16,0-4 0-16,0-3-8 15,0 3 6-15,2 0-7 16,2 5 7-16,1 12-1 15,2 10 3-15,-1 14 0 16,-2 11 2-16,-1 4-2 16,2 9 0-16,-5 3 2 15,3 5 0-15,-3 3-3 16,0 1 1-16,0 0-3 16,0 0-5-16,7 0-2 15,2 17-15-15,6 11 25 16,8 11 2-16,0 11 0 0,3 9 4 15,-1 8 2-15,-2 6 6 16,-1-3-1-16,-1 5-1 16,-3-2-1-16,-2-1 1 15,2-4 0-15,0-5-4 16,0-8-7-16,-2-6-1 16,2-3-1-16,-4-6-7 15,-3-4-76-15,-5-6-98 16,-6-13-200-16</inkml:trace>
  <inkml:trace contextRef="#ctx0" brushRef="#br0" timeOffset="46749.28">10584 17573 209 0,'0'0'394'15,"0"0"-347"-15,0 0 68 16,0 0 80-16,0 0-97 16,0 0-44-16,-40-11-19 15,29 11-20-15,-1 13-3 16,-6 6 12-16,2 6-7 16,1 6 8-16,6 4-5 15,2 3-6-15,7-1-6 16,0 0 3-16,8-4-4 15,15-5-1-15,7-6 1 0,13-7-2 16,0-5-4 0,8-10 6-16,1 0-6 0,-2-11-1 15,-9-13 3-15,-7-6-5 16,-11-8 2-16,-11-7-3 16,-12-8-19-16,0-6 12 15,-16-2-7-15,-13 6-9 16,-7 9 7-16,-6 17 18 15,-5 15 1-15,-4 10-1 16,-1 4-1-16,0 6-15 0,7 18-18 16,10 3-87-1,12 0-240-15</inkml:trace>
  <inkml:trace contextRef="#ctx0" brushRef="#br0" timeOffset="47349.86">11303 17355 460 0,'0'0'185'0,"0"0"-145"16,0 0 85-16,0 0 18 16,0 0-36-16,0 0-24 15,131 0-10-15,-42 0-20 16,13 0-33-16,8 0-11 16,-1-3-3-16,-5 1-2 15,-8 0-4-15,-17 1 0 16,-13-2-3-16,-17-1-2 15,-15 0-7-15,-13 1-25 0,-10 0-40 16,-11-4-89-16,0-5-357 16</inkml:trace>
  <inkml:trace contextRef="#ctx0" brushRef="#br0" timeOffset="47633.04">11984 17109 245 0,'0'0'641'16,"0"0"-617"-16,0 0 4 15,0 0 70-15,0 0-20 0,0 0-61 16,41-6 2-16,23 15 5 16,12-1-13-16,-3 0-10 15,-7 1 2-15,-11 0 0 16,-15 5-1-16,-13 2-4 15,-15 6 1-15,-12 4-9 16,-6 8 10-16,-34 7 0 16,-17 5 4-16,-13 6-4 15,-12 5-11-15,-9-2-66 16,-6-5-267-16</inkml:trace>
  <inkml:trace contextRef="#ctx0" brushRef="#br0" timeOffset="49938.25">13656 17169 594 0,'0'0'138'15,"0"0"-61"-15,0 0 72 16,0 0-22-16,0 0-49 16,0 0-16-16,0 0-31 15,20-32-18-15,8 20 6 16,14 0 6-16,7 3-5 15,11 0-8-15,4 5 1 16,0 4-9-16,-3 0 0 16,-8 0 1-16,-6 8-4 15,-9 9-1-15,-6 4 0 0,-3 2-5 16,-4 7 5-16,-3 2 0 16,-2 7 0-16,-4 2 0 15,-5 4-1-15,-3 2 1 16,-6-3-1-16,-2-1 1 15,0 0-1-15,-19-6-3 16,-8-3 4-16,-6-8 2 16,-4-6-2-16,-11-6 2 15,-7-4-1-15,-5-10-1 16,-1 0-1-16,6-10-6 16,9-11-9-16,16-6-17 15,15-7-30-15,15-5-52 16,4-7-168-16,31-2-371 15</inkml:trace>
  <inkml:trace contextRef="#ctx0" brushRef="#br0" timeOffset="50232.5">14607 17112 637 0,'0'0'80'0,"0"0"15"15,0 0 58-15,0 0-62 16,0 0-35-16,0 0-32 16,-99-9-7-16,62 34 12 15,-6 7 9-15,1 6-6 16,1 5-4-16,10-1-7 0,6 3 10 16,9 1-8-16,10-1-17 15,6-2 8-15,0-2-9 16,19-3-4-16,14-6-1 15,16-7-1-15,15-7-19 16,12-5-51-16,6-8-92 16,-6-5-315-16</inkml:trace>
  <inkml:trace contextRef="#ctx0" brushRef="#br0" timeOffset="50498.68">14845 17383 892 0,'0'0'124'16,"0"0"-121"-16,0 0 56 16,0 0 42-16,0 0-41 15,0 0-46-15,48-9 6 16,4 9 6-16,8-5-13 15,4-1-13-15,-3-2 0 16,-2 0-6-16,-4-3-18 16,-5 2-54-16,-8-2-59 15,-11-3-146-15,-14-1-121 0</inkml:trace>
  <inkml:trace contextRef="#ctx0" brushRef="#br0" timeOffset="50776.97">15147 17037 945 0,'0'0'38'15,"0"0"-33"-15,0 0 30 16,0 0 36-16,-5 72 47 15,5-29-69-15,0 4-24 16,0 5 5-16,0-1 1 0,0 5-9 16,0-1-13-16,-5-2-9 15,-5 0-1-15,4-8-21 16,5-3-59-16,1-11-72 16,4-13-319-16</inkml:trace>
  <inkml:trace contextRef="#ctx0" brushRef="#br0" timeOffset="51449.34">15782 17073 515 0,'0'0'335'0,"0"0"-320"15,0 0-12-15,0 0 94 16,0 0 5-16,0 0-65 16,-72 30-7-16,59 4 5 0,5 7-7 15,5 0 5-15,3 3-9 16,0-5-17-1,20-3-4-15,11-8 0 0,11-7-6 16,9-8 0-16,4-13-9 16,3 0-18-16,-4-11-22 15,-9-15 10-15,-7-6 0 16,-11-6 3-16,-12-6 22 16,-6-1-4-16,-9 3-2 15,0 8 23-15,0 10 18 16,0 13 28-16,-1 7 2 15,-2 4-14-15,3 0-9 16,0 0-10-16,0 9-10 16,0 13 3-16,0 7 26 15,16 3-9-15,4 4-11 0,3 1 14 16,3-1-19-16,-1 1-4 16,-3 1 2-16,-4 0-6 15,-2 1 4-15,-3-3 0 16,-6 5-5-16,-3-4-3 15,-2 2 3-15,-2 0 0 16,0-5 4-16,-6-3-7 16,-7-4 6-16,-4-6-5 15,-1-5 5-15,-3-5-4 16,-4-5 3-16,-6-6 6 16,-2 0-8-16,-4-16-1 15,-1-7-16-15,8-3-30 16,11-5-47-16,13-5-199 15,6-3-471-15</inkml:trace>
  <inkml:trace contextRef="#ctx0" brushRef="#br0" timeOffset="51712.33">16549 17302 979 0,'0'0'47'0,"0"0"-42"15,0 0 58 1,85-25 37-16,-42 18-34 0,9 5-54 16,3-5 1-16,3 7-10 15,1-3-3-15,-3 3 0 16,-5 0-3-16,-6 0-45 15,-14 0-53-15,-7 0-105 16,-12-6-183-16</inkml:trace>
  <inkml:trace contextRef="#ctx0" brushRef="#br0" timeOffset="51966.17">16855 16967 767 0,'0'0'88'0,"0"0"-74"16,0 0 49-16,0 0 28 16,-10 81 50-16,10-30-64 15,0 7-33-15,2 0-7 16,7 0 1-16,4 0-13 16,-1-3-8-16,1 1-11 15,0-6-6-15,-3-3 0 16,2-7-27-16,0-4-39 15,6-6-42-15,1-10-83 16,7-15-364-16</inkml:trace>
  <inkml:trace contextRef="#ctx0" brushRef="#br0" timeOffset="52401.28">17283 17048 864 0,'0'0'54'0,"0"0"-34"16,0 0 44-16,0 0 50 15,0 0-31-15,105-5-40 0,-43 10-27 16,-1 6-9-16,-5 2-4 15,-9-1-3-15,-11 7-1 16,-10 1 0-16,-12 0-7 16,-11 6 0-16,-3 4-3 15,-18 5 11-15,-15-1 2 16,-7 0-1-16,-6 4 1 16,-1-4 4-16,4 3-1 15,9-6 4-15,10-7 1 16,13-7 0-16,11-5 2 15,0-1-4-15,27-7-6 16,21-2 12-16,13-2 4 16,14 0-18-16,4-3-3 0,1-8-3 15,-1-4-21 1,-5 1-42-16,-6-6-78 0,-13-4-280 16</inkml:trace>
  <inkml:trace contextRef="#ctx0" brushRef="#br0" timeOffset="52867.68">18201 16612 432 0,'0'0'169'15,"0"0"-67"-15,0 0-40 16,0 0 24-16,0 0 1 16,100 61-12-16,-52-3-22 15,6 19-8-15,-1 18-6 0,-1 9-19 16,-5 4 4-16,-7-2 8 16,-14-11-11-16,-12-7-3 15,-14-9-2-15,-7-6-12 16,-35-13-2-16,-16-5-2 15,-21-8-3-15,-25-9-25 16,-22-11-24-16,-24-11-83 16,-25-16-187-16,-11 0-294 15</inkml:trace>
  <inkml:trace contextRef="#ctx0" brushRef="#br0" timeOffset="53466.46">13382 16762 633 0,'0'0'136'16,"0"0"-136"-16,0 0 5 16,-19 80 51-16,4-24 52 15,3 16-31-15,7 14-28 16,5 10-8-16,0 6 2 16,18-3-8-16,7-1-3 15,13-5-13-15,17-8-13 16,24-9-6-16,30-7 3 15,24-10-6-15,22-7-77 16,9-15-220-16</inkml:trace>
  <inkml:trace contextRef="#ctx0" brushRef="#br0" timeOffset="67183.06">14186 12080 546 0,'0'0'90'16,"0"0"18"-16,0 0 43 15,0 0-39-15,0 0-40 16,0 0-46-16,0 0-18 16,0 0-2-16,3 41 5 15,12-12 17-15,0 5-11 16,0 5-3-16,-2 3-1 15,-3 3-2-15,1-5-8 16,-5-2 0-16,0-5-3 16,-2-8 4-16,-2-7-4 15,-1-10 0-15,1-3 0 16,-2-5 2-16,0-2 6 0,0-18 10 16,0-9-17-1,-6-8-1-15,-3-5 0 0,3-6-2 16,0-4-2-16,6 2-4 15,0 7-5-15,0 9 5 16,8 12 1-16,5 7 3 16,2 7-1-16,1 5 3 15,4 3 0-15,4 0 2 16,2 10 0-16,3 12 0 16,-1 8-1-16,-3 4 1 15,-5 4-3-15,-4-1 2 16,-8-1 1-16,-4-5 0 0,-1-4 0 15,-3-9 0 1,0-7-2-16,0-6 0 0,0-5 2 16,-3 0 2-16,-6-12 10 15,-4-10-8-15,4-7-4 16,0-1 2-16,3-1 0 16,2 2-2-16,2 4-4 15,2 4 1-15,0 6-3 16,4 5-1-16,8 6-7 15,2 4 9-15,5 0 4 16,-1 3 1-16,2 11 0 16,-3 10-1-16,1 1-1 15,-1 4 2-15,-4 0 4 16,0 3-4-16,0-1-1 0,1-3 1 16,1 0-1-16,3-3-103 15,-3-8-253-15,3-6-290 16</inkml:trace>
  <inkml:trace contextRef="#ctx0" brushRef="#br0" timeOffset="67717.09">14921 12262 289 0,'0'0'160'15,"0"0"-115"-15,0 0 75 16,0 0 30-16,0 0-66 15,0 0-39-15,-2-1-20 16,-6 1 2-16,-3 4 4 16,-5 10 2-16,-2 6-12 15,-1 3 5-15,0 3-5 16,2 2-10-16,2 2 4 0,3 3-10 16,5 0 9-16,2 1-7 15,2-2-3-15,3 0 5 16,0-6-8-16,15-4-1 15,6-6 2-15,0-8-4 16,4-4 3-16,2-4-1 16,-3 0 3-16,0-9 4 15,-8-11-5-15,-4-1 2 16,-7-2-2-16,-5 3-2 16,0 4 0-16,0 4 3 15,-5 5 0-15,-8 4 1 16,-4 3-3-16,-2 0-1 15,-5 1-6-15,-1 15-59 16,1-1-195-16</inkml:trace>
  <inkml:trace contextRef="#ctx0" brushRef="#br0" timeOffset="71167.98">14211 13673 60 0,'0'0'72'15,"0"0"28"-15,0 0 50 16,0 0-35-16,0 0 51 16,0 0 15-16,12 6-56 15,-12-6-34-15,0 0-9 16,2 0-17-16,1-7 0 16,0-10-16-16,1-9-40 15,2-6 9-15,-3-7 6 16,6-10-16-16,0-10-4 15,3-10 0-15,4-5-4 0,1 1 0 16,1 3 0-16,-5 10 0 16,0 10-2-16,-3 8 2 15,-3 10 5-15,-1 11-5 16,-3 9 1-16,-2 6 6 16,-1 4 3-16,0 2-1 15,0 0-9-15,3 11-7 16,6 19-6-16,8 16 13 15,4 9 2-15,6 7 1 16,-1 2-2-16,-2-3-1 16,-6 0 3-16,-3-4-2 15,-1-7 5-15,-4-7-3 16,-1-11-3-16,-3-9 2 0,-2-9-2 16,-1-8 2-16,0-4-2 15,-1-2 4-15,1-5 17 16,4-20 27-16,1-12-31 15,-1-14-17-15,2-8 0 16,-6-8-1-16,0-6-6 16,-2-1-2-16,3 8-5 15,-1 10 2-15,1 15 12 16,1 14 1-16,-1 10-1 16,-3 7 1-16,1 7-4 15,-1 3 1-15,4 0-4 0,5 9-4 16,10 17 5-1,8 14 1-15,3 8 1 0,2 5 3 16,0 5 4 0,-3-3-3-16,-2-2 4 0,-3-2 2 15,-5-3-6-15,-2-1 0 16,-5-3 2-16,-4 1-3 16,-6-2-25-16,-3-3-125 15,0-4-142-15</inkml:trace>
  <inkml:trace contextRef="#ctx0" brushRef="#br0" timeOffset="71717.28">15238 13455 710 0,'0'0'131'16,"0"0"-64"-16,0 0 64 15,0 0-54-15,0 0-58 16,0 0-15-16,-33 67 14 16,17-27 17-16,2 3 0 15,-1 6-9-15,3 1-3 16,1-4-9-16,4 0-10 15,3-12 2-15,4-8 2 16,0-7-8-16,1-9-2 16,16-7-6-16,6-3 2 0,2-8 1 15,1-14-4 1,-3-6-3-16,-9-4 10 0,-8 0-4 16,-6 6-8-16,0 7 11 15,0 7 3-15,-19 9 0 16,-9 3-7-16,-13 1-17 15,-8 13-67-15,4-5-321 16</inkml:trace>
  <inkml:trace contextRef="#ctx0" brushRef="#br0" timeOffset="72507.14">15877 12240 324 0,'0'0'389'0,"0"0"-322"16,0 0 21-16,0 0 32 15,0 0-28-15,0 0-22 16,46-10-17-16,-5 10-16 0,5 0-14 16,3 5-10-16,-1-2-1 15,-5 0-5-15,-4 0-1 16,-4-1-4-16,-8-2-1 15,-7 0 4-15,-8 0-5 16,-5 0 2-16,-5 0-4 16,-2 0-4-16,0 0-40 15,0 0-71-15,0 0-186 16,-10-2-462-16</inkml:trace>
  <inkml:trace contextRef="#ctx0" brushRef="#br0" timeOffset="73139.53">15848 13620 678 0,'0'0'186'0,"0"0"-97"16,0 0 45-16,0 0-39 15,0 0-32-15,0 0-30 16,40-11-16-16,8 11 6 16,11 0-2-16,8-5-17 15,-1-2-2-15,-3-2 1 16,-8 1-3-16,-9 1 0 15,-13 2 1-15,-13 3 0 16,-10 1 1-16,-10 1 3 16,0 0-5-16,0 0-3 0,0 0 1 15,0 0-65 1,0-6-81-16,0-7-555 0</inkml:trace>
  <inkml:trace contextRef="#ctx0" brushRef="#br0" timeOffset="75201.13">17090 12090 207 0,'0'0'133'0,"0"0"-75"15,0 0 70-15,0 0 35 0,0 0-19 16,0 0-46-16,0 0-24 15,0 0-54-15,22-29-14 16,11 26 6-16,11 3 4 16,6 0-5-16,4 0 1 15,-3 1 1-15,-4 8-11 16,-8 2 0-16,-7 3 2 16,-6 3-4-16,-5 4 0 15,-6 3-2-15,-3 6 2 16,-4 3 3-16,-5 7-1 15,-3 2 6-15,0 2-8 16,-11 3 3-16,-14-4 0 16,-7 1-1-16,-5-4 0 15,-3-8-2-15,1-6 1 0,0-6 1 16,5-8-2-16,2-10 4 16,7-2-1-1,4-1 7-15,9-20-9 0,7-7-1 16,5-7-31-16,11-3-147 15,21-3-393-15</inkml:trace>
  <inkml:trace contextRef="#ctx0" brushRef="#br0" timeOffset="75745.86">17735 12158 294 0,'0'0'103'15,"0"0"-14"-15,0 0 89 16,0 0-25-16,0 0-72 16,0 0-37-16,-80-6-18 15,63 27 0-15,-4 10 7 16,1 6 15-16,2 2-8 16,5 6-1-16,3-1-11 15,5 3 4-15,5-1-6 0,0 1-12 16,2-2-8-1,15-6-2-15,10-6-4 0,9-8-3 16,11-8 2-16,11-8-35 16,4-9-90-16,-2 0-286 15</inkml:trace>
  <inkml:trace contextRef="#ctx0" brushRef="#br0" timeOffset="76023.09">18080 12383 998 0,'0'0'96'0,"0"0"-87"15,0 0 82-15,0 0 8 16,0 0-34-16,0 0-40 16,-22-7-25-16,22 7-4 15,0 0-13-15,2 0-45 16,5 0-58-16,2 0-93 16,-3 0-350-16</inkml:trace>
  <inkml:trace contextRef="#ctx0" brushRef="#br0" timeOffset="76651.22">18466 12096 643 0,'0'0'74'0,"0"0"-44"16,0 0 61-16,0 0 12 15,0 0-59-15,0 0-23 0,-56 66 17 16,49-27-7-16,5 4 6 16,2-2-4-16,0-4-22 15,8-6 2-15,13-8-13 16,5-7 0-16,10-6-2 15,7-10 1-15,7 0-10 16,-1-16-15-16,-6-11-17 16,-7-3 16-16,-9-3 9 15,-8-5 4-15,-8 1 8 16,-8 5 1-16,-3 10 2 16,0 7 3-16,0 9 17 15,-6 6 0-15,-2 0-5 0,-2 4-5 16,-1 13 5-1,7 7 4-15,4 6 9 0,0 4 1 16,4 7-13-16,14 0 10 16,3 2-11-16,0 3-10 15,1 3 1-15,1 1-3 16,-7 1 0-16,-1 2 1 16,-6-3 1-16,-6-7-2 15,-3-2-2-15,0-3-1 16,-11-2 2-16,-11-4 1 15,-5-4-2-15,-7-7 2 16,-5-8 4-16,-4-11 5 16,1-2 10-16,3-11-13 15,9-18-1-15,13-6-5 16,17-14-57-16,6-9-136 0,28-14-520 16</inkml:trace>
  <inkml:trace contextRef="#ctx0" brushRef="#br0" timeOffset="77486.73">19161 12140 478 0,'0'0'86'15,"0"0"34"-15,0 0 49 16,0 0-39-16,0 0-26 16,0 0-61-16,31-5-19 15,3 5-5-15,8 0-8 0,1 0-9 16,0 0 3-16,-2 0-1 15,-4 11-4 1,-9 1-2-16,-9 3-3 0,-11 6-1 16,-8 3-4-16,-8 8 10 15,-20 1 4 1,-8 4-3-16,-8 4-1 0,-1 0 4 16,-1 0-4-16,7-2 4 15,8-3 4-15,7-7 4 16,12-6 2-16,6-9-6 15,6-7-2-15,3-2-6 16,28-5 19-16,19 0 12 16,14-3-19-16,12-14-3 15,1-2-8-15,-5-2-1 16,-7 0-1-16,-13 4-1 0,-10 4 4 16,-9 3-4-16,-11 5 3 15,-9 3-1-15,-7 2 6 16,-2 0-6-16,-4 0 0 15,0 0-5-15,0 0 1 16,3 0-43-16,1 0-56 16,2-3-174-16,2-4-279 15</inkml:trace>
  <inkml:trace contextRef="#ctx0" brushRef="#br0" timeOffset="78177.57">19031 11876 613 0,'0'0'214'0,"0"0"-185"16,0 0 16-16,0 0 39 16,0 0 31-16,100-4-51 15,-50 4-32-15,11-3 1 16,10 3-16-16,3 0-4 15,-4 0-8-15,-9-2-3 16,-12 2 3-16,-13 0-5 16,-13 0 0-16,-14 0 0 0,-5 0 0 15,-4 0 6 1,0 0-5-16,0 0 5 0,0 0-5 16,0 0-1-16,0 0-2 15,0 0-61-15,0 2-208 16</inkml:trace>
  <inkml:trace contextRef="#ctx0" brushRef="#br0" timeOffset="79247.37">19004 12564 400 0,'0'0'58'0,"0"0"51"16,0 0 39-16,0 0-17 16,0 0-36-16,0 0-65 15,0 0-30-15,12-13 6 0,0 26-6 16,3 2 4-16,1-1-3 15,-1-6 0-15,-2-1 2 16,-1-6-3-16,-4-1-8 16,1 0-2-16,-6-6 8 15,-2-14-1-15,-1-4-8 16,0-3 8-16,-1 1 3 16,-10 5 4-16,-1 4-4 15,-1 4 0-15,-2 6 12 16,0 6-6-16,-1 1-5 15,5 0 0-15,2 0-2 16,5 0 7-16,4 3-8 16,0 5 2-16,0 4-3 15,3-2-122-15,6-1-287 0</inkml:trace>
  <inkml:trace contextRef="#ctx0" brushRef="#br0" timeOffset="81986.27">17494 13483 51 0,'0'0'74'16,"0"0"-24"-16,0 0-3 15,0 0 1-15,0 0 1 0,0 0 7 16,-4-14-9-16,4 12 23 15,0 2-6-15,0 0 8 16,0-1 16-16,0 1 8 16,0 0-18-16,0 0-20 15,0-2-9-15,0 0-18 16,15-1-15-16,13-3 14 16,9 3-14-16,7-4-5 15,2 4-3-15,-1 3-3 16,-1 0-3-16,-2 0-2 15,-4 2 0-15,-4 9 0 16,-7 6-4-16,-6 6-2 16,-8 6 3-16,-4 10-3 15,-9 7 6-15,0 10 7 16,-6 4-3-16,-17 0-4 0,-6-4 5 16,-6-9-3-16,-5-7-2 15,0-8 1-15,1-10 0 16,3-7-1-1,2-9 0-15,4-6 0 0,9 0-1 16,10-17 1-16,11-9-64 16,13-13-142-16,27-9-322 15</inkml:trace>
  <inkml:trace contextRef="#ctx0" brushRef="#br0" timeOffset="82252.9">18109 13498 741 0,'0'0'58'0,"0"0"5"15,0 0 44-15,-94 7-29 16,68 16-23-16,1 11-14 16,3 11-17-16,4 7-6 15,8 7 0-15,2 2 3 16,8-6-3-16,0-4-10 15,6-9-5-15,16-4-2 16,8-8-1-16,9-7-8 16,9-11-57-16,4-9-68 15,2-3-243-15</inkml:trace>
  <inkml:trace contextRef="#ctx0" brushRef="#br0" timeOffset="82517.2">17606 13187 688 0,'0'0'42'0,"0"0"-23"15,0 0 4-15,0 0 119 16,127 0-37-16,-37 0-60 16,8 0-31-16,5-5-11 15,-5 4-3-15,-2-1-4 16,-11-1-113-16,-13-2-482 16</inkml:trace>
  <inkml:trace contextRef="#ctx0" brushRef="#br0" timeOffset="82809.87">18486 13776 623 0,'0'0'221'16,"0"0"-221"-16,0 0 10 15,0 0 78-15,0 0 24 16,139-15-49-16,-69 11-43 16,3-3-12-16,-1 1-6 15,-8-1-2-15,-6-1-77 16,-13-5-301-16</inkml:trace>
  <inkml:trace contextRef="#ctx0" brushRef="#br0" timeOffset="83049.6">18764 13433 184 0,'0'0'741'0,"0"0"-710"15,0 0-24-15,0 0 62 16,0 0 39-16,-24 104-29 16,24-56-55-16,9 13 6 15,1 3-20-15,4 2-7 0,4-5-2 16,4-3-1-16,3-3-13 16,2-5-103-16,3-11-194 15</inkml:trace>
  <inkml:trace contextRef="#ctx0" brushRef="#br0" timeOffset="83602.98">19299 13491 928 0,'0'0'22'15,"0"0"-14"-15,0 0 51 0,0 0 10 16,0 0-33-16,-63 91-2 16,55-35-22-16,8 3 1 15,0-1-4-15,7-8-6 16,14-14-3-16,7-11 0 16,7-11-7-16,5-14-4 15,0 0-22-15,-1-14-27 16,-5-15 16-16,-8-5 21 15,-7-8 6-15,-10-3 15 16,-6-1-2-16,-3 5 3 16,0 12 2-16,-5 11 14 0,-4 9 33 15,0 7-18 1,-1 2 0-16,3 4-18 0,1 16 0 16,2 8 13-16,4 8-5 15,0 6 6-15,16 7 1 16,4 0-14-16,4-1-3 15,-3 2-9-15,0 1 2 16,1 2-3-16,-5-3-1 16,-1 0-1-16,-5-4 0 15,-7-3-18-15,-4-4 7 16,0-6 0-16,-13-5 11 16,-14-5 2-16,-6-8-2 15,-7-5 2-15,-9-10 4 16,-5 0-2-16,4-17 9 0,3-17-11 15,16-12-12-15,14-10-31 16,17-16-117-16,4-11-415 16</inkml:trace>
  <inkml:trace contextRef="#ctx0" brushRef="#br0" timeOffset="83870.7">19198 13271 710 0,'0'0'101'0,"0"0"-59"16,0 0 36-16,0 0 16 15,0 0 10-15,109-14-53 16,-36 11-26-16,4 3-20 15,-3 0-5-15,-6-3-5 16,-9 3-39-16,-12 0-181 16,-14-4-502-16</inkml:trace>
  <inkml:trace contextRef="#ctx0" brushRef="#br0" timeOffset="84227.51">19996 13967 748 0,'0'0'167'0,"0"0"-145"16,0 0 46-16,0 0 44 16,0 0-9-16,0 0-54 15,71-20-31-15,-25 14-8 16,7 6 1-16,11-5-10 15,9 2-1-15,-1 0-15 16,-4-2-86-16,-9-6-160 16,-16-7-589-16</inkml:trace>
  <inkml:trace contextRef="#ctx0" brushRef="#br0" timeOffset="84469.6">20312 13526 900 0,'0'0'101'16,"0"0"-100"-16,0 0 10 15,-24 81 80-15,24-26 9 16,0 10-34-16,7 4-37 16,7 4-6-16,1-1-2 15,0-1-16-15,2 0-3 16,3-7-2-16,4-2-40 15,1-13-87-15,4-15-163 16,-1-13-519-16</inkml:trace>
  <inkml:trace contextRef="#ctx0" brushRef="#br0" timeOffset="84851.32">20704 13561 932 0,'0'0'40'15,"0"0"-24"-15,0 0 73 16,0 0 1-16,0 0-36 16,107-7-39-16,-38 19-10 15,3 4-2-15,-5 0-3 0,-7 3 0 16,-10 1-4-1,-17 5-6-15,-12 2 0 0,-17 0-7 16,-4 7-1-16,-13-2 17 16,-21 5 1-16,-11 0 3 15,-6 1 0-15,3-2 1 16,7-4 3-16,11-2 3 16,13-6-4-16,14-6-2 15,3-2-4-15,32-10 4 16,30-3 11-16,25-3-12 15,18 0-3-15,5-16-28 16,-3-9-63-16,-7-9-142 16,-15-7-261-16</inkml:trace>
  <inkml:trace contextRef="#ctx0" brushRef="#br0" timeOffset="85168.35">21596 13078 945 0,'0'0'95'0,"0"0"-67"15,0 0 4-15,127 55 57 16,-63 8-21-16,14 21-35 15,10 20-17-15,1 20-11 16,-8 6-5-16,-11-2 0 16,-20 0 0-1,-17-14 1-15,-21-13-1 0,-12-10-8 16,-42-16-70-16,-36-13-51 16,-35-17-47-16,-28-13-305 15</inkml:trace>
  <inkml:trace contextRef="#ctx0" brushRef="#br0" timeOffset="85735.98">17120 13329 499 0,'0'0'180'0,"0"0"-92"16,0 0 1-16,0 0 8 15,0 0-35-15,0 0-33 16,-46 50-8-16,10 4 13 0,2 16 17 16,7 15-15-16,13 11 10 15,14 8-19-15,8 0 0 16,36-4-13-16,22-8-9 15,23-10-4-15,19-13-1 16,18-18-43-16,3-21-141 16,-7-24-482-16</inkml:trace>
  <inkml:trace contextRef="#ctx0" brushRef="#br0" timeOffset="107431.68">30024 10810 462 0,'0'0'269'16,"0"0"-260"-16,0 0-8 16,0 0 76-16,-127 3 31 0,63-9-39 15,-11-5-24 1,-7-2-12-16,-6-1-8 16,2 1 12-16,11-2-3 0,18 2 3 15,22-1-23-15,18 4 11 16,11-4 7-16,6-2-14 15,2-7-16-15,26-9 0 16,17-5-2-16,17-3-3 16,6-2 1-1,0-1-1-15,-12 4-3 0,-15 2 6 16,-11 8 3-16,-13 7-3 16,-7 8 14-16,-6 8 17 15,-4 1 7-15,0 2-8 16,0 2 2-16,0 1-13 15,0 0-7-15,0 7-12 16,0 23-11-16,-3 16 11 16,-8 20 0-16,1 10 1 0,3 12 3 15,-5 8-3-15,0 4 1 16,-2-5-1-16,1-3-1 16,3-8-38-16,8-8-51 15,2-11-92-15,6-18-296 16</inkml:trace>
  <inkml:trace contextRef="#ctx0" brushRef="#br0" timeOffset="107881.39">30285 10486 734 0,'0'0'121'0,"0"0"-111"15,79-56 5-15,-36 51 60 16,-1 5-22-16,-2 3-35 16,0 16-14-16,-7 7-2 15,-6 5-2-15,-6 7 2 16,-9 5-4-16,-11 6 4 15,-1 4-4-15,-11 0 6 16,-19-4-8-16,-11-4 8 0,-7-8 1 16,-10-9-3-16,2-9 2 15,10-9 5-15,16-7 7 16,18-3 51-16,12-3 25 16,0-14-37-16,18-5-51 15,23 1 1-15,9 8-3 16,6 11-1-16,-1 2 2 15,-4 24-3-15,-3 9-6 16,-5 7 0-16,-3 4-21 16,-4-3-37-16,-3-3-57 15,-4-7-118-15,-6-13-402 16</inkml:trace>
  <inkml:trace contextRef="#ctx0" brushRef="#br0" timeOffset="108106.35">31379 10120 970 0,'0'0'50'0,"0"0"-42"15,-17 98 88-15,17-9 41 16,7 18-30-16,14 15-58 15,1 6-27-15,-4-2-19 0,-7 6-3 16,-11-1-15 0,-11-5-92-16,-26-12-232 0</inkml:trace>
  <inkml:trace contextRef="#ctx0" brushRef="#br0" timeOffset="110086.3">29627 11768 821 0,'0'0'119'16,"0"0"-89"-16,0 0 59 16,0 0 13-16,0 0-12 15,0 0-36-15,0-5-27 16,0 6-10-16,0 10-2 0,4 11-5 15,6 10 21 1,1 15 21-16,0 7-27 0,-2 3-2 16,1 7 12-16,-1 0-15 15,-1 0-10-15,0 1 7 16,0-4-5-16,-2-5-10 16,-2-8-2-16,0-6 0 15,-1-11-2-15,1-7-25 16,-3-7-47-16,4-7-63 15,2-7-76-15,4-3-370 16</inkml:trace>
  <inkml:trace contextRef="#ctx0" brushRef="#br0" timeOffset="110364.65">30379 11812 436 0,'0'0'744'16,"0"0"-744"-16,0 0 5 16,0 0 7-16,-21 94 81 15,21-36-30-15,0 4-22 16,0 6-22-16,0 0 9 15,0-3-14-15,0-3-8 0,0-3-6 16,0-5-25 0,0-5-65-16,4-9-73 0,8-15-186 15</inkml:trace>
  <inkml:trace contextRef="#ctx0" brushRef="#br0" timeOffset="110756.4">31093 11990 740 0,'0'0'417'0,"0"0"-417"15,0 0 6-15,0 0 42 16,-98 95 43-16,75-43-31 15,5 7-41-15,5 0-3 16,6 2 6-16,7-9-10 16,0-8-12-16,7-8 0 15,23-9-13-15,11-13-12 16,9-11-25-16,4-3-34 16,-4-14 35-16,-6-18 13 15,-9-12 27-15,-3-16 5 16,-5-11 4-16,-8-11-7 15,-12 5 5-15,-7 11-13 16,-20 20 10-16,-31 21 1 16,-22 14-3-16,-7 11-45 0,2 12-75 15,7 20-177-15,15 11-281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39:16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13439 9329 161 0,'0'0'106'15,"0"0"-60"-15,0 0 48 16,0 0 41-16,0 0-3 16,0 0-43-16,0 0-6 15,0 0-31-15,-9-41 2 0,3 38-4 16,-2 0-16-16,-4 0-5 15,-7 3-13-15,-2 0-9 16,-7 0 6-16,-6 4-2 16,-4 12 1-16,-1 4 6 15,2 2-2-15,3 4 0 16,7 1-13-16,6 4 6 16,9-1-9-16,11-4 2 15,1-1-2-15,4 0 0 16,20-7 0-16,12-3 1 15,10-8 0-15,5-7 8 16,3 0 1-16,-4-7-8 16,-4-13-1-16,-5-6 3 15,-10-3 7-15,-9-4-1 0,-8-5-9 16,-8-3 0-16,-5-2 0 16,-1 2-1-16,0 5 0 15,-1 4 0-15,-7 8 0 16,1 8 11-16,1 5 8 15,-1 3 5-15,2 4-2 16,2 2 0-16,2-1-1 16,1 3-7-16,0 0-3 15,0 0-7-15,0 0-4 16,-2 11-5-16,-1 17 0 16,-2 11 5-16,1 11 19 15,1 1-10-15,0-1 5 0,3 0 3 16,0-4-7-16,0 0-9 15,15-3-1-15,6 0-11 16,3-3-59-16,6-9-95 16,-2-9-173-16</inkml:trace>
  <inkml:trace contextRef="#ctx0" brushRef="#br0" timeOffset="385.47">13055 9015 634 0,'0'0'133'0,"0"0"-105"15,0 0-10 1,0 0 70-16,0 0 3 0,0 0-15 15,54-23-50-15,-9 23-5 16,9 0-17-16,4 0 9 16,0 3-13-16,0-1-21 15,5-2-112-15,-10 0-438 16</inkml:trace>
  <inkml:trace contextRef="#ctx0" brushRef="#br0" timeOffset="1062.66">13831 9065 874 0,'0'0'34'0,"0"0"-31"16,0 0 4-16,0 0 13 15,0 0 53-15,-19 87-27 0,16-31-20 16,0 10-5-1,0 1-1-15,-1-2-1 0,0-4-1 16,4-6-17-16,0-7 4 16,0-8-3-16,0-14-1 15,0-9-1-15,0-10 0 16,0-6-7-16,0-1-2 16,0-12-2-16,6-13 3 15,3-9-13-15,-1 1 6 16,2 1-18-16,-3 3-5 15,-1 7 16-15,2 3 18 16,-2 4-5-16,3 3 4 16,0 4-12-16,0 4 15 15,1 2 2-15,-1 2 9 0,0 0-2 16,3 0 10-16,0 14-4 16,0 3-10-16,1 7 7 15,-4 2-5-15,-3 4 6 16,0 1-11-16,-5 1 0 15,-1 1 2-15,0-3-2 16,0-2 2-16,-5-5 0 16,-13-2-2-16,-6-8 1 15,-6-4 6-15,-9-7 1 16,-7-2 1-16,0-9-9 16,4-18-5-16,14-11-28 15,19-13-69-15,9-10-293 16</inkml:trace>
  <inkml:trace contextRef="#ctx0" brushRef="#br0" timeOffset="1276.66">13731 8900 776 0,'0'0'60'0,"0"0"-60"16,0 0 0-16,0 0 33 16,0 0 75-16,93-7-40 15,-32 0-50-15,9-1-18 0,0-1-2 16,-1-2-93-16,-7-1-290 16</inkml:trace>
  <inkml:trace contextRef="#ctx0" brushRef="#br0" timeOffset="1797.93">14708 9135 34 0,'0'0'750'0,"0"0"-732"16,0 0-2-16,0 0 95 15,0 0-14-15,0 0-45 16,-64 17-17-16,46 13-9 15,-1 11-5-15,2 9-1 16,4 4 3-16,4 1 1 16,6-1-4-16,3-1-5 15,0-7-5-15,13 0-9 16,17-12-1-16,16-9-3 16,17-9-40-16,13-15-101 0,9-1-243 15</inkml:trace>
  <inkml:trace contextRef="#ctx0" brushRef="#br0" timeOffset="2237.64">15257 9006 223 0,'0'0'336'0,"0"0"-265"15,0 0 54-15,0 0 13 16,0 0-48-16,0 0-34 16,-26 76 23-16,25-18-30 15,1 6-12-15,0 5 3 16,1-3-28-16,4-3-4 15,-2-7-3-15,-1-3-5 0,-2-7-10 16,3-6-65-16,6-13-102 16,4-14-318-16</inkml:trace>
  <inkml:trace contextRef="#ctx0" brushRef="#br0" timeOffset="2516.42">15330 9019 962 0,'0'0'0'0,"0"0"-41"16,0 0 41-16,0 0 86 15,118 74-21-15,-70-39-24 16,2 11-30-16,-4 8-10 15,-10 6 4-15,-10 2-4 16,-20-1-1-16,-6 0 4 16,-43 0-3-16,-25 1-2 15,-26-1-32-15,-17-10-138 16,-12-15-420-16</inkml:trace>
  <inkml:trace contextRef="#ctx0" brushRef="#br0" timeOffset="7639.16">23611 7674 513 0,'0'0'254'0,"0"0"-153"16,0 0-31-16,0 0 6 15,0 0 12-15,0 0-18 16,0 0-44-16,0 0-26 0,42-28-6 15,-43 47-11 1,-20 6 17-16,-13 6 12 0,-8 2-8 16,-7-4-3-16,4-1 3 15,6-6-3-15,9-2 0 16,11-8-1-16,10-3 0 16,6-4 0-16,3-2-2 15,0 1 2-15,0 4 2 16,15 1 30-16,10 2-6 15,8 0-16-15,0-1-4 16,3-2-1-16,-2-1-5 16,1-1-6-16,-3-2-56 15,-7-2-70-15,-4-2-249 16</inkml:trace>
  <inkml:trace contextRef="#ctx0" brushRef="#br0" timeOffset="7824.83">23513 7945 282 0,'0'0'504'16,"0"0"-448"-16,0 0 85 15,0 0-11-15,0 0-37 16,0 0-58-16,82-17-17 16,-14 17-16-16,10 0 4 15,6 0-4-15,0 0-2 0,0 0-52 16,0-6-83-1,-2-9-258-15</inkml:trace>
  <inkml:trace contextRef="#ctx0" brushRef="#br0" timeOffset="9347.9">17893 7965 634 0,'0'0'175'0,"0"0"-166"16,-108-1-8-16,68 7 23 15,-9 15 25-15,-3 8 12 16,-3 16-31-16,3 10-10 15,8 2-4-15,13-1 5 16,12-4-7-16,18-9 1 16,1-6-4-16,24-7-11 15,18-10 0-15,13-11-6 16,10-9 5-16,4-4-3 0,-2-21-10 16,-8-9-1-1,-16-7 15-15,-16-9 0 0,-13-7 1 16,-12-7-1-16,-2 2 2 15,-3 6 0-15,-13 14-1 16,2 13 13-16,5 14 8 16,3 9 10-16,3 4-7 15,3 2-11-15,0 0-14 16,0 17 0-16,8 18 0 16,10 13 11-16,4 10-3 15,5 4-3-15,1 2 0 16,-1-6-3-16,0-4-2 15,3-4-15-15,1-9-104 0,-1-9-229 16</inkml:trace>
  <inkml:trace contextRef="#ctx0" brushRef="#br0" timeOffset="9574.18">18197 8214 1015 0,'0'0'114'15,"0"0"-110"-15,0 0 3 0,0 0 49 16,0 0-18-16,0 0-7 16,143-41-27-16,-61 26-4 15,1 1-17-15,1-2-64 16,-8-2-114-16,-15-2-328 15</inkml:trace>
  <inkml:trace contextRef="#ctx0" brushRef="#br0" timeOffset="9821.54">18428 7853 1026 0,'0'0'33'0,"0"0"-29"0,0 0 16 16,0 0 65-16,-39 100-18 15,36-47-31-15,3 5-9 16,0 6-12-16,0 2-13 16,6-3-1-16,6-6-1 15,6-5-21-15,3-4-66 16,5-9-117-16,6-13-327 15</inkml:trace>
  <inkml:trace contextRef="#ctx0" brushRef="#br0" timeOffset="10470.44">18837 7721 776 0,'0'0'213'0,"0"0"-213"16,0 0-7-16,0 0 7 0,-6 74 72 15,6-16-12-15,1 14-21 16,8 9-13-16,-3 1-11 16,-1 3-6-16,-4-6-5 15,-1-10 1-15,0-12-4 16,0-11-1-16,0-13-4 15,-1-12 4-15,-2-10-6 16,1-11-1-16,-1-2-3 16,-1-21 9-16,2-13-22 15,1-4 6-15,1-6 6 0,0 0-42 16,9 2-15 0,9 7 20-16,3 9 4 0,-2 11 12 15,-1 4 13-15,0 7 14 16,-5 6 5-16,0 0 12 15,0 6-4-15,-2 13 23 16,0 6-8-16,-2 3-2 16,-2 5-3-16,-1 2-6 15,-6 3-4-15,0 2-1 16,0 0-7-16,-10 2 2 16,-13-2 3-16,-12-3-4 15,-9-4 0-15,-5-10 1 16,-3-7 0-16,0-9-2 0,6-7-2 15,13-7-49 1,21-23-227-16</inkml:trace>
  <inkml:trace contextRef="#ctx0" brushRef="#br0" timeOffset="10757.59">19390 8254 1009 0,'0'0'75'0,"0"0"-70"16,0 0 33-16,0 0 50 15,0 0-34-15,0 0-40 16,116-43-14-16,-65 28-3 16,0-3-10-16,-2 0-77 15,-6-2-95-15,-8 0-366 16</inkml:trace>
  <inkml:trace contextRef="#ctx0" brushRef="#br0" timeOffset="10985.25">19572 7952 788 0,'0'0'217'15,"0"0"-208"-15,0 0-5 16,0 0 81-16,-13 88-2 16,13-38-37-16,1 6-8 15,11 6-28-15,5 2-1 16,2-6-6-16,2-3-3 15,1-7-8-15,1-4-50 16,2-10-73-16,3-12-202 16,7-15-345-16</inkml:trace>
  <inkml:trace contextRef="#ctx0" brushRef="#br0" timeOffset="11246.61">20085 7908 945 0,'0'0'47'0,"0"0"-43"16,0 0 52-16,0 0 13 16,0 0-13-16,-104 70-14 15,80-20-8-15,3 12-17 16,5 4 2-16,7 2-12 0,4-3-5 15,5-7 0-15,5-7-2 16,23-8-6-16,14-11-71 16,7-11-90-16,5-18-259 15</inkml:trace>
  <inkml:trace contextRef="#ctx0" brushRef="#br0" timeOffset="11456.03">20312 8199 228 0,'0'0'915'0,"0"0"-900"16,0 0-6-16,0 0 62 0,0 0-5 16,0 0-22-16,60-34-36 15,-1 18-8-15,9 0-35 16,0 3-75-16,-6-3-80 15,-10-3-312-15</inkml:trace>
  <inkml:trace contextRef="#ctx0" brushRef="#br0" timeOffset="11665.75">20509 7920 891 0,'0'0'72'0,"0"0"-39"15,0 0 53-15,0 0-33 0,0 0 40 16,-12 100-40-16,12-50-22 16,12 6-10-16,3 4-19 15,2-1 0-15,3-4-2 16,-1-6-23-16,2-8-85 16,-1-9-122-16,2-15-448 15</inkml:trace>
  <inkml:trace contextRef="#ctx0" brushRef="#br0" timeOffset="12264.68">21119 7864 95 0,'0'0'1099'0,"0"0"-1086"16,0 0-12-16,0 0 43 15,0 0-5-15,0 0-27 16,-18 26-11-16,31 12 13 16,5 1-12-16,5 0 1 15,0 1-3-15,-3-4-7 16,-1-4-21-16,-5-8-15 16,-7-6-12-16,-4-6 18 15,-3-3 13-15,-6-1 16 16,-21-2 8-16,-7 2 1 0,-9 1 8 15,-1 2 18-15,1 5 8 16,6 3 1-16,6 3-11 16,8 3 0-16,10 2-3 15,7 3-12-15,6 1 0 16,3 2-3-16,22-7-6 16,11-4-1-16,9-9 2 15,7-10-2-15,2-3-6 16,-6-11-16-16,-5-11 0 15,-9-9 11-15,-10-3 8 16,-11-9 3-16,-4-6-3 16,-7-7 7-16,-2 1-2 15,0 8 16-15,0 13 2 16,0 20 3-16,0 8 11 0,0 6-14 16,0 9-20-16,10 20-10 15,11 14 10-15,8 8 13 16,0 0-5-16,3-1-8 15,-2-6 0-15,-1-2-4 16,1-6 3-16,-3-7-55 16,-5-7-46-16,-3-9-83 15,-5-13-210-15,-5 0-241 16</inkml:trace>
  <inkml:trace contextRef="#ctx0" brushRef="#br0" timeOffset="12465.35">21007 7560 1240 0,'0'0'15'16,"0"0"16"-16,88 26 9 15,-2-16 61-15,22 0-60 16,14-6-41-16,6-3-1 15,-14-1-113-15,-20-1-236 16</inkml:trace>
  <inkml:trace contextRef="#ctx0" brushRef="#br0" timeOffset="37087.51">13060 6766 178 0,'0'0'115'0,"0"0"-95"15,0 0 38-15,0 0 51 16,0 0-9-16,0 0-11 16,0 0-27-16,0 0-5 15,0 0-10-15,0 0-13 16,0 0 4-16,0 0-5 16,0 0 8-16,-2 0-1 15,-16 0-23-15,-10 0-17 16,-6 0 0-16,-5 0 12 15,2 0-7-15,1 0 8 16,3 1 1-16,3 3-10 0,5 2 3 16,7-6-1-1,6 3 4-15,8-3-3 0,-1 0 4 16,5 0-9 0,0 0 5-16,0 0-5 0,0 0-2 15,0 0 0-15,0 0-20 16,0 2-32-16,6 2-66 15,2 3-153-15,-1 2-139 16</inkml:trace>
  <inkml:trace contextRef="#ctx0" brushRef="#br0" timeOffset="37514.22">13010 6944 132 0,'0'0'188'0,"0"0"-178"15,0 0 51-15,0 0 45 16,0 0-11-16,0 0-39 16,-41 13 11-16,24-9-2 0,-8 2-10 15,-6 2 0 1,-5-1-16-16,-4-2 4 0,4 2-3 16,5-4-10-16,5-1-2 15,11 1-1-15,4-3-10 16,6 1 0-16,4-1 2 15,1 0-14-15,0 1 2 16,0-1-4-16,0 0-3 16,0 0-5-16,0 0-7 15,11 2-44-15,4-2-39 16,0 0-266-16</inkml:trace>
  <inkml:trace contextRef="#ctx0" brushRef="#br0" timeOffset="47034.77">28325 4166 359 0,'0'0'380'15,"0"0"-333"1,0 0 3-16,0 0 44 0,0 0-17 16,0 0-11-1,0 0-34-15,-54 2-15 0,17 23-1 16,-11 11 14-16,-10 6-2 15,1 5-9-15,5 5 2 16,9-1-13-16,13-2 4 16,12-5-10-16,18-5-1 15,0-10 3-15,33-7-4 16,19-10 0-16,20-12 1 16,14 0-1-16,7-26-7 15,-5-7-4-15,-17-9 2 16,-14-6 3-16,-16-5 4 0,-18-6 2 15,-14-3 0-15,-9 7 0 16,-10 2 8-16,-16 9 5 16,-1 9 7-16,3 11-1 15,8 10 14-15,9 5 10 16,5 9 7-16,2 0-16 16,0 0-18-16,0 0-16 15,0 11-2-15,12 17 2 16,7 14 13-16,4 10 12 15,-1 6-13-15,1 5 9 16,-1-1-8-16,3-3-13 16,-1-1 1-16,2-7-3 15,-1-2-45-15,0-4-57 0,-1-7-42 16,-2-13-97-16,-8-15-340 16</inkml:trace>
  <inkml:trace contextRef="#ctx0" brushRef="#br0" timeOffset="47314.17">28085 3816 562 0,'0'0'132'0,"0"0"-65"16,0 0 31-16,0 0 27 16,0 0-28-16,0 0-67 15,-41-16-22-15,76 29 22 16,17-1 17-16,18 0-14 16,15-6-27-16,7 0-6 15,8-3-21-15,8-2-85 16,-4-1-235-16</inkml:trace>
  <inkml:trace contextRef="#ctx0" brushRef="#br0" timeOffset="47885.16">29495 3805 905 0,'0'0'64'16,"0"0"-61"-16,0 0 28 16,0 0 25-16,-59 78 25 15,59-24-33-15,0 9-9 16,12 11-24-16,6 5-2 0,0-2-11 15,0-2 0-15,-6-7-2 16,-6-10-10-16,-1-11-6 16,-3-16-13-16,-2-12 7 15,0-11 3-15,0-8 4 16,0 0 15-16,-2-19-3 16,-5-14 3-16,4-6-11 15,3-6 1-15,0-3-6 16,5 2-27-16,14 7-3 15,3 7 9-15,3 13 37 16,4 8-1-16,1 5 4 16,2 6 3-16,3 0 0 15,1 5 3-15,-2 15 14 0,-3 5-8 16,-2 8-2-16,-7 7 10 16,-7 5-23-16,-8 2 1 15,-7 3 0-15,0-2 6 16,-7-3-7-16,-16-3-1 15,-6-4-18-15,-10-9-24 16,-6-4-3-16,-7-11 6 16,-11-14-58-16,-1-3-103 15,0-31 14-15,9-11-217 16</inkml:trace>
  <inkml:trace contextRef="#ctx0" brushRef="#br0" timeOffset="48153.85">29303 3575 710 0,'0'0'175'0,"0"0"-140"16,0 0 14-16,0 0 5 15,0 0 61-15,0 0-45 16,111 60-34-16,-35-47-12 16,10-6-20-16,4-7-4 0,-2 0-8 15,-6 0-37 1,-9 0-78-16,-13 0-228 0,-23 0-369 16</inkml:trace>
  <inkml:trace contextRef="#ctx0" brushRef="#br0" timeOffset="48536.21">30502 4102 267 0,'0'0'604'0,"0"0"-570"16,0 0-21-16,0 0 73 16,0 0 2-16,0 0-28 15,-71 56-27-15,37-29-3 16,-2 5-9-16,0 8-4 15,5 4-2-15,7 5-2 16,9 6-4-16,8-4-2 16,7 2-4-16,8-9-3 15,25-4-2-15,15-8-18 0,15-8-30 16,10-11-46-16,0-10-77 16,0-3-249-16</inkml:trace>
  <inkml:trace contextRef="#ctx0" brushRef="#br0" timeOffset="48785.11">30289 3853 673 0,'0'0'249'0,"0"0"-222"15,0 0 26-15,0 0 54 16,0 0-31-16,0 0-21 16,130-7-16-16,-60 3-30 15,8 0-9-15,0-2-10 16,3 2-77-16,1-2-152 16,-13-2-455-16</inkml:trace>
  <inkml:trace contextRef="#ctx0" brushRef="#br0" timeOffset="49658.71">31390 3943 843 0,'0'0'72'0,"0"0"-53"16,0 0 44-16,0 0 11 0,0 0-45 15,-3 74 37-15,3-32-20 16,0 8-11-16,0 4-19 15,0 7-3-15,0 1-5 16,3 1-6-16,2-5 4 16,-4-7 1-16,1-8-6 15,-1-10 0-15,1-10-1 16,-1-10 8-16,2-6-8 16,-3-5-1-16,0-2 1 15,1 0 1-15,2-12 9 16,-1-9-10-16,-2-7-6 15,0-2-8-15,-9 0-2 16,-9 1 3-16,-4 7 0 0,-1 3 9 16,5 6 2-1,4 4 1-15,3 2 1 0,2 3 0 16,0 1 1-16,-3 1-1 16,-7 2 1-16,-4 0 0 15,-7 0 2-15,-1 5 1 16,-3 6-1-16,4 4 3 15,5 4-6-15,4 5 1 16,5 1 2-16,8 4 3 16,5 2-5-16,3 1 1 15,0 3 2-15,18 0-4 16,9-1 1-16,8-3-4 16,9-7 2-16,6-4-10 15,4-8 6-15,-3-10-12 0,-2-2 5 16,-5-4-11-1,-8-16 11-15,-10-5 12 0,-8-9 0 16,-10-6 9-16,-7-4 3 16,-1-3-3-16,0 2-1 15,-11 9 11-15,1 8 10 16,1 9 4-16,5 10-6 16,2 3 4-16,2 4 28 15,0 2-5-15,0 0-38 16,0 4-16-16,6 22-10 15,10 6 10-15,3 9 5 16,3 2-4-16,0-2-1 16,-1-3-6-16,-3-3-49 0,1-4-43 15,-2-4-46 1,-4-10-98-16,-2-11-330 0</inkml:trace>
  <inkml:trace contextRef="#ctx0" brushRef="#br0" timeOffset="49877.68">31360 3875 934 0,'0'0'108'0,"0"0"-52"15,0 0 60 1,0 0-15-16,0 0-17 0,0 0-47 15,100-8 9-15,-13 16-34 16,7 2-12-16,0 0-50 16,-6-2-84-16,-14-2-121 15,-10-6-749-15</inkml:trace>
  <inkml:trace contextRef="#ctx0" brushRef="#br0" timeOffset="52000.47">28113 2162 468 0,'0'0'111'0,"0"0"27"16,0 0 21-16,0 0-65 16,0 0-3-16,0 0-10 15,-47-27-34-15,28 44-32 16,-4 16-8-16,-6 12 3 15,2 8 10-15,5 3-6 16,4 1-6-16,12-3-4 16,6-6-4-16,6-9 0 0,24-12-14 15,9-18-7-15,10-9 3 16,4-14 10-16,-2-20-2 16,-2-13 4-16,-14-5 6 15,-13 2 3-15,-14 0-3 16,-8 1-1-16,-14 4-3 15,-16 7-12-15,-4 13-8 16,0 11 1-16,8 11-61 16,11 3-128-16,15 0-226 15</inkml:trace>
  <inkml:trace contextRef="#ctx0" brushRef="#br0" timeOffset="52400.82">29224 2145 161 0,'0'0'669'0,"0"0"-590"16,0 0-12-16,0 0 44 15,0 0-11-15,0 0-48 16,-19 17-33-16,-11 10-10 16,-9 14 25-16,2 2-30 15,7 1 0-15,11 2-4 0,14-6 0 16,5-4-6-16,22-6-18 16,25-11 1-16,17-14 0 15,7-5-21-15,-2-12-29 16,-6-17 9-16,-13-6 45 15,-9-5 19-15,-18-5 0 16,-16-2 0-16,-7 1 0 16,-20 6-5-16,-14 11 4 15,-8 11-2-15,-2 15-10 16,2 3-96-16,12 0-292 16</inkml:trace>
  <inkml:trace contextRef="#ctx0" brushRef="#br0" timeOffset="52849.74">30248 2155 903 0,'0'0'47'0,"0"0"-3"15,0 0 17-15,0 0-19 16,0 0-12-16,0 0 22 16,-48 113-27-16,39-62-5 15,4 5-13-15,5-3-4 16,12-3-3-16,19-8-19 15,14-8-13-15,7-17-24 16,4-7-5-16,-7-10-2 16,-6-12-3-16,-10-20 66 15,-9-7 2-15,-11-6 11 16,-7-4 27-16,-6 0 15 16,0-4-8-16,-10 6-30 0,-11 9 5 15,-5 10-20 1,-1 13-2-16,-1 12-2 0,4 3-35 15,10 10-100-15,12 5-253 16</inkml:trace>
  <inkml:trace contextRef="#ctx0" brushRef="#br0" timeOffset="53202.21">31062 2062 893 0,'0'0'108'0,"0"0"-83"16,0 0 24-16,-96 16 8 16,53 17 2-16,1 8 2 15,16 11-41-15,11 0-19 16,13-1 2-16,2-3-6 15,25-11-15-15,19-9-11 16,15-14-20-16,7-14-15 16,-2-6-5-16,-10-22 4 15,-14-9 65-15,-11-7 4 16,-13-4 49-16,-12-4-20 16,-4 2 6-16,-22 7-10 15,-20 12-3-15,-16 14-15 0,-6 16-11 16,-8 1-39-1,-2 15-204-15</inkml:trace>
  <inkml:trace contextRef="#ctx0" brushRef="#br0" timeOffset="53996.7">29781 5363 984 0,'0'0'99'0,"0"0"-97"16,0 0 28-16,0 0 3 16,0 0 20-16,0 76-2 15,6-36-22-15,5 6-9 0,0 3 2 16,3-3-15-16,-1 0-1 15,-1-8-6-15,-1-4-24 16,-1-7-26-16,3-10-52 16,6-13-137-16,7-4-367 15</inkml:trace>
  <inkml:trace contextRef="#ctx0" brushRef="#br0" timeOffset="54214">30210 5307 327 0,'0'0'739'0,"0"0"-702"16,0 0-21-16,0 0 13 0,0 0 94 16,-55 104-41-16,54-51-37 15,1 6 14-15,0 3-52 16,3-1-7-16,10-3-5 15,-3 0-92-15,-7-7-135 16</inkml:trace>
  <inkml:trace contextRef="#ctx0" brushRef="#br0" timeOffset="62389.42">29030 4325 18 0,'0'0'232'0,"0"0"-99"16,0 0-10-16,0 0 59 0,0 0-28 16,0 0-56-16,0 0-6 15,0 0-4-15,3-70-22 16,-3 67-16-16,0 3-16 15,0 0-22-15,0 0-12 16,3 0 0-16,2 5-8 16,2 6 8-16,2 1 0 15,-1-1 0-15,0-3-2 16,-3-4-3-16,-4-2-3 16,-1-1 3-16,0-1 5 15,0 0 6-15,0 0 11 0,0-5 4 16,0-8-16-1,-1 0-4-15,-4 4 6 0,1 1-7 16,-2 5 0-16,5 3 0 16,1 0-11-16,0 0-56 15,0 8-113-15,11 3-144 16</inkml:trace>
  <inkml:trace contextRef="#ctx0" brushRef="#br0" timeOffset="63015.51">30151 4424 124 0,'0'0'332'15,"0"0"-221"-15,0 0 15 16,0 0 8-16,0 0-40 16,0 0-57-16,0 7-17 15,-6-2 8-15,-2 4-9 16,5 0-18-16,1 0 4 16,2 1-4-16,0-2-1 0,0-3-5 15,5-3-15 1,-1-1-2-16,0-1 16 0,-4 0 6 15,0-3 14-15,0-10 5 16,0 3 5-16,-2 0-16 16,-6 3-6-16,-3 3-2 15,2 1-52-15,3 1-186 16,6-1-469-16</inkml:trace>
  <inkml:trace contextRef="#ctx0" brushRef="#br0" timeOffset="63586.45">31057 4478 226 0,'0'0'328'15,"0"0"-211"-15,0 0-14 16,0 0-10-16,0 0-34 15,-89 0-44-15,80 10-11 16,0 0-2-16,2 1 3 16,4-3-5-16,1-2-4 15,2-3-5-15,0-3-10 16,0 0 14-16,0 0-18 16,0 0 23-16,2-5 20 15,-2-9-7-15,0-1-7 16,0 1 1-16,-2 0 2 0,-9 6 13 15,2 2-7 1,-1 2-1-16,0 4 1 0,2 0-2 16,-1 0-5-16,3 0 0 15,2 4-7-15,2 0 0 16,-1-2-1-16,3 0 0 16,-1-1 0-16,1-1 1 15,0 2-1-15,0-2-2 16,-2 0-25-16,-1 0-48 15,-1 0-202-15,-5 0-387 16</inkml:trace>
  <inkml:trace contextRef="#ctx0" brushRef="#br0" timeOffset="66266.5">30060 5320 460 0,'0'0'113'16,"0"0"-17"-16,0 0 12 15,0 0-12-15,0 0-20 16,0 0-31-16,0 0-8 0,-8-27-12 15,8 27-8-15,0 0-7 16,0 3-8-16,0 15-1 16,0 14 5-16,0 8 30 15,0 10-11-15,0 5 1 16,0 5-10-16,-5 4 6 16,1 4-12-16,-1 6-1 15,3 2-6-15,2 1 0 16,0-3 7-16,0-8-1 15,0-3-6-15,7-7 3 16,0-8-5-16,1-4-1 16,0-9 1-16,0-5-1 15,-3-6 1-15,-1-4 0 0,-2-6-1 16,-1-2-1 0,-1-2 1-16,0-2 1 0,0-2 1 15,0-3-2-15,0-3 0 16,0 0 0-16,0 0 6 15,0 0 11-15,0-7 29 16,0-13-29-16,-1-9-16 16,-8-7-1-16,-3-6 0 15,-2-5 0-15,0 4-2 16,-1 6 1-16,4 10 0 16,1 12-2-16,5 8 2 15,2 5 1-15,2 2-2 0,1 0-1 16,0 0-8-1,0 16-1-15,0 11 6 0,0 10 6 16,4 4 0-16,11 4 2 16,0-1-2-16,3-4 0 15,0-5 2 1,4-6-2-16,-1-7 0 0,0-10 1 16,2-4 0-16,-1-8 10 15,2 0 0-15,2-10 1 16,2-13 5-16,0-7 2 15,-3-7-4-15,-3-4-5 16,-2-5-10-16,-7 4 0 16,-2 7-5-16,-6 10-31 15,-3 9-27-15,-2 8-43 0,-2 5-195 16</inkml:trace>
  <inkml:trace contextRef="#ctx0" brushRef="#br0" timeOffset="67170.66">29849 6916 1005 0,'0'0'50'0,"0"0"-21"16,0 0 33-16,0 0 1 15,0 0-30-15,0 0-16 16,-6 109 28-16,6-49-10 16,8 4 6-16,0 0-9 15,-3 2-4-15,-2 2-1 0,-3-1-7 16,0-3-2-16,0-6-7 16,0-5 3-16,0-8-4 15,-3-10-5-15,0-8 2 16,1-10 4-16,-1-10-2 15,1-3 7-15,2-4-3 16,0 0 7-16,0 0 6 16,0 0 2-16,0 0-8 15,0 0-8-15,0 0-10 16,0 0-2-16,0 0-25 16,0 0-96-16,-3 0-117 15,-2-3-430-15</inkml:trace>
  <inkml:trace contextRef="#ctx0" brushRef="#br0" timeOffset="69438.93">11713 13473 757 0,'0'0'155'0,"0"0"-155"15,0 0 0-15,0 0 68 16,0 0 4-16,0 0-25 15,116 0 3-15,-46 0-15 0,-1 0-7 16,-2 0-17-16,-3 0-4 16,-4 0-3-16,-5-4 0 15,-4-1-4-15,-9 0 0 16,-11 2 0-16,-7-1-10 16,-8-1-29-16,-4-3-50 15,-3-3-146-15,-3-4-411 16</inkml:trace>
  <inkml:trace contextRef="#ctx0" brushRef="#br0" timeOffset="69722.53">12195 13352 934 0,'0'0'60'0,"0"0"-59"16,0 0 18-16,0 0 39 15,0 0-32-15,0 0-7 16,70 18 6-16,-21-16-18 16,2-2-2-16,-2 0-5 15,-7 3-9-15,-8-1-18 16,-10 4 14-16,-11 2 5 16,-8 5 0-16,-5 5 8 15,-6 10 26-15,-24 8 14 16,-15 6-6-16,-14 8-10 15,-13 7-24-15,-5 7-9 0,-6-4-134 16,1-6-814-16</inkml:trace>
  <inkml:trace contextRef="#ctx0" brushRef="#br0" timeOffset="71794.25">28586 9264 281 0,'0'0'503'16,"0"0"-469"-16,0 0-19 15,0 0 114-15,0 0-43 16,0 0-13-16,0 0-40 15,-73-34-10-15,46 39 1 0,-6 15-8 16,-7 7 10-16,-4 8 1 16,0 8-5-16,2 6 0 15,6 3-4-15,9 5 5 16,13 1-10-16,12-7-4 16,2-2-6-16,22-13-3 15,17-12 0-15,16-15-5 16,14-9 2-16,10-16-1 15,0-20-12-15,-6-9-10 16,-15-8 13-16,-16-5-1 0,-17-7 10 16,-14-4 2-1,-11-5-4-15,0 3 5 0,-9 14 1 16,-7 13 0-16,2 15 1 16,3 12 18-16,4 7 4 15,3 6 9-15,4 3-2 16,0 1-21-16,0 8-9 15,0 25 0-15,8 19 17 16,6 11 17-16,4 9-8 16,-3 3-4-16,1-2-9 15,-2-3-7-15,2-5-6 16,2-2-14-16,7-9-59 16,7-12-82-16,2-17-148 15</inkml:trace>
  <inkml:trace contextRef="#ctx0" brushRef="#br0" timeOffset="72351.13">29409 8821 883 0,'0'0'244'0,"0"0"-244"16,0 0 0-16,-37 98 6 0,35-34 47 15,2 13 6-15,0 11-20 16,0 2-24-16,0 3-3 16,0-6-1-16,-4-13-5 15,0-13-6-15,0-14 0 16,3-16-1-16,-1-14-1 15,2-14 0-15,0-3 2 16,0-16 3-16,0-17-3 16,11-8 0-16,2-6-1 15,-2-6-9-15,3 3-9 16,0 3-3-16,5 12 9 16,1 11 10-16,2 9-6 15,1 7 2-15,0 8 5 0,0 0-3 16,1 8 4-1,-2 15 1-15,-1 3 7 0,-6 8-2 16,0 2-1-16,-6 3 4 16,-3 2-5-16,-5 1-1 15,-1 1-2-15,0 0 0 16,-7-4 0-16,-13-5 0 16,-6-9-4-16,-10-9 4 15,-8-12 0-15,-8-4-3 16,-3-23 2-16,6-21-30 15,12-17-53-15,22-15-79 16,15-24-259-16</inkml:trace>
  <inkml:trace contextRef="#ctx0" brushRef="#br0" timeOffset="72565.5">29360 8603 1095 0,'0'0'41'0,"0"0"-29"15,0 0 22-15,0 0 27 16,106-17-11-16,-25 8-29 16,10 3-21-16,0 0-11 0,-8 5-54 15,-9-1-80 1,-15 1-417-16</inkml:trace>
  <inkml:trace contextRef="#ctx0" brushRef="#br0" timeOffset="72985.7">30538 8959 677 0,'0'0'308'16,"0"0"-296"-16,0 0 37 16,0 0 70-16,-80-6-39 15,50 27-27-15,2 8-14 16,-2 10-15-16,3 8 11 16,3 9 9-16,3 7-8 15,11 3-10-15,8-4-2 16,2-4-16-16,12-10-8 0,24-11-5 15,21-8-50-15,15-12-60 16,12-16-97-16,4-1-580 16</inkml:trace>
  <inkml:trace contextRef="#ctx0" brushRef="#br0" timeOffset="73946.75">31177 8718 752 0,'0'0'129'0,"0"0"-89"16,0 0 59-16,0 0 37 15,0 0-53-15,0 0-55 16,13 12-23-16,-9 23 44 16,-2 9-16-16,-1 4-6 15,1 6-16-15,1 1 8 16,2-2-5-16,4-3-6 15,2-5-6-15,0-5-2 16,1-8-1-16,0-7-14 16,-3-6-15-16,-3-11-11 0,-3-5 8 15,-3-3 12 1,0 0 21-16,0-9-4 0,-3-5 3 16,-11-3-11-16,-4 4 12 15,0 1-4-15,-1 5 11 16,-3 3-6-16,1 3-1 15,-6 1 12-15,-2 0-4 16,-3 0 8-16,0 8 1 16,1 4-5-16,4 2 1 15,6 3-8-15,2 5 2 16,4 2-6-16,4 3 0 16,6 2 5-16,5 1-5 15,0 0 4-15,13-4-4 0,12-3-1 16,11-6 0-16,8-7-9 15,3-8-6-15,0-2 2 16,-3 0-22-16,-6-12 9 16,-9-8 8-16,-6-4 4 15,-8-10 12-15,-5-9 0 16,-10-5 1-16,0-3 1 16,-2 5 1-16,-11 12-1 15,3 10 10-15,4 9 24 16,0 8 16-16,4 3-15 15,2 3 4-15,0 1 8 16,0 0-17-16,0 5-20 0,0 17-7 16,8 14 22-16,2 8 0 15,4 6-5 1,0 3-12-16,0-2-7 0,2-2-1 16,-2-6-13-16,2-2-68 15,2-12-46-15,3-5-65 16,1-14-362-16</inkml:trace>
  <inkml:trace contextRef="#ctx0" brushRef="#br0" timeOffset="74179.06">31059 8482 1027 0,'0'0'100'16,"0"0"-98"-16,0 0 37 15,0 0 85-15,88 18-11 16,-22-2-54-16,5-1-47 16,-1-6-12-16,-3-1-15 15,-9-5-97-15,-17-3-219 16</inkml:trace>
  <inkml:trace contextRef="#ctx0" brushRef="#br0" timeOffset="79770.67">28747 10606 404 0,'0'0'140'0,"0"0"-116"16,0 0 74-16,0 0 45 15,0 0-27-15,0 0-45 16,0 0-22-16,0 0-21 15,3-10-2-15,-3 10-5 16,0 0-7-16,0 16-13 16,0 17 10-16,4 11 28 15,-1 7-22-15,5 8-4 16,-2 5 11-16,-3 4-1 16,0 2-5-16,-2 3-7 15,-1-5 2-15,0-9-4 16,0-8-5-16,0-7 2 15,-6-10-6-15,3-6 3 16,0-8-3-16,2-8 0 0,1-5 0 16,-2-3-5-16,2-4-30 15,0 0-45-15,0-4-75 16,0-21-330-16</inkml:trace>
  <inkml:trace contextRef="#ctx0" brushRef="#br0" timeOffset="80220.8">29366 10834 376 0,'0'0'375'0,"0"0"-341"16,0 0-10-16,0 0 32 15,0 0 25-15,-54 74-6 16,44-34-38-16,4 7-14 16,3 1-4-16,3-4-8 15,0-4-4-15,12-4-4 16,16-9-3-16,7-7-4 15,11-9-16-15,3-10-31 16,-6-1-3-16,-5-10 19 16,-12-15 35-16,-10-8 0 0,-6-4 2 15,-10-7 4-15,0-4 7 16,-10-2-8-16,-16 1 9 16,-6 6 4-16,-6 11-8 15,1 10 3-15,1 12-13 16,3 7-7-16,7 3-23 15,11 6-56-15,12 11-185 16,3-1-103-16</inkml:trace>
  <inkml:trace contextRef="#ctx0" brushRef="#br0" timeOffset="81556.07">30344 10459 511 0,'0'0'102'15,"0"0"2"-15,0 0 12 16,0 0-33-16,0 0-48 15,0 0-27-15,11 75 59 16,-4-24-22-16,1 12-17 16,2 4-8-16,2 7 0 15,3-2-5-15,-1-5-4 16,0-3-10-16,-2-9-1 16,-3-6-27-16,3-10-94 15,-1-14-204-15,1-11-362 16</inkml:trace>
  <inkml:trace contextRef="#ctx0" brushRef="#br0" timeOffset="81936.92">31178 10512 848 0,'0'0'207'0,"0"0"-207"16,0 0 10-16,0 0 18 15,-55 114 49-15,44-51-46 16,10 0-17-16,1-1-10 0,6-9-4 16,22-11-5-16,11-11-17 15,10-13-35-15,3-14-35 16,-2-4 17-16,-7-12 4 15,-10-18 71-15,-12-8 0 16,-6-8 40-16,-9-10-20 16,-6-3 14-16,-3 3-24 15,-24 8 40-15,-11 13-3 16,-4 14-23-16,-5 13-18 16,-4 8-6-16,3 12-24 15,1 19-71-15,5 4-236 16</inkml:trace>
  <inkml:trace contextRef="#ctx0" brushRef="#br0" timeOffset="82988.84">29983 12121 262 0,'0'0'710'16,"0"0"-697"-16,0 0-13 15,0 0 0-15,0 0 4 16,0 0 4-16,-3 56 45 15,3-7-26-15,5 7-12 0,1 3 9 16,-2 3-4-16,-1-1 0 16,-1 0-18-16,-2-2 3 15,0-9-4-15,0-8 0 16,0-14 0-16,0-14-1 16,0-6-1-16,0-5-6 15,0-3 1-15,-5-8 6 16,-13-15 10-16,-9-4-10 15,-4 1 0-15,1 6 0 16,2 8 1-16,3 11 2 16,2 1-2-16,5 3-1 15,4 11 0-15,6 2 0 16,8-2 0-16,0-2-1 16,8-3 2-16,17-5 2 0,8-4-2 15,7 0 0-15,3-16-1 16,-1-9-6-16,-5-3 2 15,-5 1-4-15,-7 3-34 16,-6 0-50-16,-8 5-157 16,-10 4-406-16</inkml:trace>
  <inkml:trace contextRef="#ctx0" brushRef="#br0" timeOffset="84319.95">29804 13188 689 0,'0'0'90'0,"0"0"-84"0,0 0 48 16,0 0 54-16,0 0-57 15,0 0-37-15,0 3-7 16,0 7 48-16,0 2-16 16,0 4-3-16,3 6 5 15,-3 5-6-15,0 7 0 16,0 9-5-16,0 6-10 16,0 6 1-16,-4 3-6 15,-6 0-7-15,2-4 5 16,1-4 5-16,0-3-5 15,3-7 2-15,0-8-7 0,1-8-5 16,3-12 10-16,0-7-12 16,0-2 8-16,0-3-9 15,-2 0 7-15,2 0-1 16,0 0 0 0,0 0 0-16,0-1-6 0,0-7-24 15,0-8-53-15,0-2-106 16,-6-7-694-16</inkml:trace>
  <inkml:trace contextRef="#ctx0" brushRef="#br0" timeOffset="87334.8">14517 17956 845 0,'0'0'45'16,"0"0"-35"-16,0 0 11 0,0 0 59 16,0 0 5-16,21-78-33 15,-15 58-18-15,-3 1 2 16,0-5 3-16,-3-5 6 15,0-5-32-15,-3-5 19 16,-8-4-11-16,1-7-6 16,-2-5-14-16,2 0 2 15,-2-1-3-15,3 1-3 16,3 4 2-16,3 0 1 16,3 5 0-16,0 2 2 15,0 5 0-15,0 4-2 16,0 8 0-16,0 2 0 15,0 6 0-15,0 5-1 16,0 2 1-16,0 4 2 0,0 2-1 16,0 0-1-16,0 1 3 15,0 0-2-15,0-3 0 16,-3-3 8-16,-4 4-6 16,2-3-1-16,-1 3-1 15,3 2 11-15,-2 0-8 16,4 0-3-16,-2 3 4 15,0 0-3-15,1 2 0 16,1 0-2-16,-2 0 0 16,2 0-1-16,-1 0-3 15,-4 0 1-15,-6 7-3 0,-10 15-9 16,-8 11 13-16,-3 4 1 16,0 1-8-16,-1 4-24 15,1 4-31-15,2 0-41 16,4-3-82-16,8-18-219 15</inkml:trace>
  <inkml:trace contextRef="#ctx0" brushRef="#br0" timeOffset="87526.33">14353 17048 921 0,'0'0'87'0,"0"0"-84"16,89 14 37-16,-41 11 102 0,3 11-54 16,7 1-46-16,2 5-10 15,4 4-24-15,5-3-8 16,-5 2-75-16,-9-4-180 16</inkml:trace>
  <inkml:trace contextRef="#ctx0" brushRef="#br0" timeOffset="104171.9">12095 8148 163 0,'0'0'574'16,"0"0"-506"-16,0 0-2 15,0 0 20-15,0 0-2 16,0 0-12-16,0 0-41 15,0 0-17-15,107 3 26 16,-23 6-3-16,5-1-22 16,2-3-7-16,-7-1-6 15,-5 1 4-15,-9-2-3 16,-6-3-3-16,-12 0-27 16,-7 0-30-16,-14-8-107 15,-14-12-311-15</inkml:trace>
  <inkml:trace contextRef="#ctx0" brushRef="#br0" timeOffset="104453.98">12591 7977 700 0,'0'0'188'15,"0"0"-171"-15,0 0-11 16,0 0 40-16,0 0-1 15,0 0-13-15,78 0 8 16,-18 0-14-16,7 0-17 0,-6 0-9 16,-12 6 4-16,-10 6-8 15,-15 6 6-15,-12 9-4 16,-12 14-6-16,-30 13 7 16,-40 15 1-16,-36 12 9 15,-33 12-9-15,-19 4-45 16,3-1-139-16,27-11-509 15</inkml:trace>
  <inkml:trace contextRef="#ctx0" brushRef="#br0" timeOffset="113379.02">15215 17820 606 0,'0'0'329'0,"0"0"-273"16,0 0 12-16,0 0 42 16,0 0-22-16,0 0-47 0,0 0-18 15,0 0-13 1,-3 0 8-16,3 0-3 0,0 0-4 15,-1 0-1-15,-1 0 3 16,2 0 0-16,-1 0-1 16,1 0-10-16,0 0-1 15,0 0 5-15,0 0-5 16,0 0 3-16,0 0-4 16,0 0 2-16,0 0-1 15,0 0-1-15,0 0 0 16,-2 10 0-16,-1 9 0 15,-3 1 20-15,1 6-10 16,-2 4 2-16,3 3 4 16,-1 4 5-16,2 2 1 0,3-2 5 15,0 2-17-15,0-4 3 16,0 5 4-16,0 4 4 16,0 4-2-16,0-1-5 15,0 1-3-15,0 0 3 16,0-8-5-16,0-6-8 15,0-8 5-15,0-10-6 16,0-7 1-16,0-6-2 16,0-3 2-16,0 0 1 15,0 0 8-15,0-9-2 16,0-21 5-16,0-18-13 16,-9-15-2-16,-2-10-10 15,0 3-7-15,5 7-2 0,0 8 3 16,5 8 6-16,1 5-2 15,0 0 2 1,0 6 7-16,0 2 2 0,0 3 1 16,1-1 2-16,3 8-2 15,1 2-6-15,-2 8 8 16,0 11-3-16,-3 0 2 16,0 3-1-16,0 0 2 15,0 0-6-15,0 0-6 16,3 13-3-16,2 13 15 15,-1 10 1-15,3 4 6 16,-2 3-3-16,-1 7 8 16,1 0 7-16,-4 2-6 0,1 4-6 15,-2 0 8-15,0 4 4 16,0 3-10-16,0-12-7 16,0-4 4-16,0-10-4 15,0-17-2-15,0-7 0 16,0-7-5-16,0-6 6 15,0 0-1-15,0 0 1 16,0-12 4-16,0-19 1 16,-3-21-6-16,-5-7-4 15,0-12-3-15,0 1-5 16,2 5-12-16,2 6 3 16,2 6 11-16,2 5 1 0,0 7 0 15,0 7 6 1,0 9 3-16,0 6-1 0,0 5 2 15,0 2-1-15,0 7 0 16,0 2 4-16,0 3-4 16,0 0 0-16,0 0-1 15,0 0 0-15,0 8-7 16,0 16 1-16,0 10 7 16,2 7 8-16,2 5-1 15,1 2 5-15,1 4-1 16,-1 4 8-16,1 4-10 15,-1 3 7-15,-2 0-3 16,-2-1-6-16,2-5 0 16,-1-12-1-16,-1-6 4 0,1-10-3 15,0-7 0-15,-2-8-5 16,1-4 2-16,-1-4-3 16,2-5-1-16,-2-1 0 15,0 0 2-15,0 0 1 16,0 0 0-16,2 0-3 15,-2 0-1-15,0 0-2 16,0 0-15-16,0 0-39 16,0 2-55-16,0 3-91 15,-10-5-158-15</inkml:trace>
  <inkml:trace contextRef="#ctx0" brushRef="#br0" timeOffset="117676.67">22836 6445 592 0,'0'0'267'0,"0"0"-223"16,0 0 11-16,0 0 14 15,0 0 10-15,0 0-19 16,0 0-35-16,10 7-23 15,-2 5-2-15,2 8-1 16,0 8 1-16,-4 7 13 0,-6 3-4 16,-13 1 5-1,-23 0-1-15,-10-3-5 0,-3-7 5 16,1-10 3 0,14-6 0-16,14-9-13 0,10-4 22 15,7 0-1-15,3 0 8 16,0 0-15-16,0 0 0 15,6 0-17-15,16 0 0 16,14 0-1-16,12 5 2 16,5 3-1-16,1 1 2 15,-5 2-2-15,-1-5-4 16,-6 3-17-16,-2-6-36 16,0-1-50-16,-4-2-82 15,-11 0-326-15</inkml:trace>
  <inkml:trace contextRef="#ctx0" brushRef="#br0" timeOffset="118073.86">22783 6682 928 0,'0'0'76'16,"0"0"-46"-16,0 0 11 15,0 0 35-15,0 0-3 16,0 0-24-16,148-15 1 16,-42 1-15-16,15-3-27 0,9 0 1 15,4 2-7 1,-7-2-1-16,-10 3-2 0,-14 2-2 16,-18 2 3-1,-17 5 0-15,-16 0 2 0,-15 0-3 16,-12 1 2-16,-6 0 5 15,-9 2 8-15,-4 1 9 16,-5 1 2-16,-1 0-8 16,0 0-2-16,0 0-2 15,0 0-7-15,0 0 0 16,0 0-6-16,0 0 0 16,0 0-3-16,0 0 6 15,0 0-7-15,0 0 0 16,0 0-39-16,0 0-86 0,0-2-200 15</inkml:trace>
  <inkml:trace contextRef="#ctx0" brushRef="#br0" timeOffset="122942.38">25461 6227 511 0,'0'0'138'16,"0"0"-28"-16,0 0 0 16,0 0-23-16,0 0-1 15,-93-27-25-15,70 27-15 16,-3 8-9-16,-2 18-16 0,-3 6-5 15,-2 9 7 1,1 5-1-16,7 4 1 0,7 1-17 16,9 1 8-16,8-2-4 15,1-4-3-15,16-7 1 16,17-7-5-16,12-10 0 16,11-9-3-16,12-11 11 15,6-2-11-15,4-22 0 16,-2-10-3-16,-6-10-12 15,-13-8 13-15,-16-6 1 16,-17-10 1-16,-18-4 0 16,-6-5 1-16,-16 7-1 15,-23 10 1-15,-12 18-1 16,-12 16 0-16,-8 18-1 16,-10 6 1-16,-4 20-1 0,0 22-49 15,11 13-41-15,9 10-131 16,15 5-672-16</inkml:trace>
  <inkml:trace contextRef="#ctx0" brushRef="#br0" timeOffset="124125.24">23156 8961 247 0,'0'0'422'0,"0"0"-327"15,0 0-46-15,0 0 31 16,0 0-11-16,0 0-25 16,2 29-11-16,-17 3 13 15,-3 6-25-15,-6 1-2 16,-4 2-8-16,-6-5 5 15,-4-1-10-15,-3-2 3 16,-1-1 3-16,4-8-7 16,9-7-3-16,9-8 4 15,13-6 3-15,7-3 4 16,0 0-7-16,3 2-6 16,22 3 0-16,14 5 13 0,15 0 14 15,8 1-15-15,4 3-5 16,1-1-4-16,-3 2-1 15,-6-2-2-15,-4-4-6 16,-3-2-16-16,-3-6-49 16,-1-1-81-16,-6 0-164 15,-10-13-298-15</inkml:trace>
  <inkml:trace contextRef="#ctx0" brushRef="#br0" timeOffset="124659.69">23034 9294 665 0,'0'0'100'0,"0"0"-64"16,0 0 44-16,0 0 16 15,0 0-28-15,0 0-25 16,146-31 4-16,-49 9-22 16,14-1-1-16,7 1-14 15,-1 2-6-15,-5 1 6 16,-13 2-8-16,-13 1 1 16,-13 1-2-16,-7-2 5 15,-11 0-6-15,-7 0 3 16,-6 2 2-16,-9 3-4 15,-7 2 2-15,-6 3 9 0,-11 3 6 16,-6 2-4-16,-3 2-4 16,0 0-2-16,0 0-2 15,0 0-6-15,0 0 0 16,0 0-31-16,0 4-100 16,-6-2-320-16</inkml:trace>
  <inkml:trace contextRef="#ctx0" brushRef="#br0" timeOffset="128973.04">25357 8746 481 0,'0'0'149'16,"0"0"-99"-16,0 0 77 0,0 0-31 15,0 0 8 1,0 0-42-16,0 0-6 0,-35-17-21 16,29 17-16-16,-4 17-13 15,-8 14-4-15,-4 11 4 16,-1 8 9-16,2 3 9 16,11 1-14-16,6-4 7 15,4-7-10-15,11-11 3 16,20-10-9-16,18-16-1 15,16-6 0-15,11-20-1 16,12-20-4-16,-5-8-11 16,-11-4 7-16,-20-4 9 15,-23-2 1-15,-25 0-1 0,-4 4 0 16,-28 7 12 0,-17 11-5-16,-9 13 8 0,-7 13-2 15,-6 10-13-15,5 10-5 16,2 19 5-16,6 10-37 15,9 5-68-15,11-2-219 16</inkml:trace>
  <inkml:trace contextRef="#ctx0" brushRef="#br0" timeOffset="129901.78">22720 10420 579 0,'0'0'71'0,"0"0"38"15,0 0-12-15,0 0-1 16,0 0-28-16,0 0-68 0,-53-39-2 16,70 44-1-16,5 20 3 15,2 11 0-15,-5 9-59 16,-5 9-183-16,-14 9-81 16</inkml:trace>
  <inkml:trace contextRef="#ctx0" brushRef="#br0" timeOffset="130067.9">22573 11376 537 0,'0'0'39'16,"0"0"-23"-16,0 0-13 0,5 99 7 16,-2-65-1-16,0 10-4 15,-3 7-5-15,0 7-75 16,-5 2-203-16</inkml:trace>
  <inkml:trace contextRef="#ctx0" brushRef="#br0" timeOffset="130244.64">22566 12458 445 0,'0'0'106'16,"0"0"-45"-16,0 0-6 0,-34 98-7 15,34-61-37-15,0 13-6 16,0 5-5-16,13 6-100 16,5-2-107-16,1-2-217 15</inkml:trace>
  <inkml:trace contextRef="#ctx0" brushRef="#br0" timeOffset="130410.5">22684 13336 299 0,'0'0'140'15,"0"80"-54"-15,-5-44 6 16,-1-7 62-16,3-2-47 16,3-6-60-16,0-1-12 15,0-1-28-15,15 6-7 0,3 5-37 16,-1 5-117 0,-1 8-32-16,-6 8-215 0</inkml:trace>
  <inkml:trace contextRef="#ctx0" brushRef="#br0" timeOffset="130614.84">22734 14375 355 0,'0'0'169'0,"0"0"-142"16,0 0-25-16,0 91 17 16,0-70 30-16,0 1 38 15,0-2-11-15,0-1-6 0,0-4-4 16,3-2-31-1,0-2-10-15,3-3-13 0,-1-2-12 16,-1 4-42-16,-3-3-176 16,-1 4-220-16</inkml:trace>
  <inkml:trace contextRef="#ctx0" brushRef="#br0" timeOffset="131257.68">23737 14886 1033 0,'0'0'96'0,"0"0"-79"16,0 0-5-16,0 0 5 15,0 0 12-15,0 0 19 16,-30 105-16-16,14-45-28 15,-9 1-2-15,-8-1 0 16,-9 0 1-16,-5-7-3 16,1-5 3-16,4-9 1 15,9-11-1-15,11-13-2 16,9-8 3-16,8-5 14 16,5-2 4-16,0 0-12 0,13 1-4 15,19 1-1-15,11 5 2 16,11 3-6-16,-2 1-2 15,-7 2-1-15,-8 3-14 16,-4-2-23-16,-6-1-31 16,-6-2-41-16,-7-5-83 15,-9-6-243-15</inkml:trace>
  <inkml:trace contextRef="#ctx0" brushRef="#br0" timeOffset="131560.62">23559 15434 833 0,'0'0'143'16,"0"0"-118"-16,0 0 76 0,0 0-28 15,0 0-47-15,0 0-4 16,46-2-3-16,27 2 11 16,23-2-12-16,17-9-13 15,13-4 14-15,2-1-12 16,6 5-3-16,3 3-2 15,6 1 2-15,4 3 80 16,-7 0-38-16,-11-1-41 16,-18 0-2-16,-18 1 0 15,-22 0 0-15,-23 0-3 16,-20 2-4-16,-15 1-17 0,-11 1-32 16,-2-2-8-1,0 0-35-15,-6-1-76 0,-3-8-389 16</inkml:trace>
  <inkml:trace contextRef="#ctx0" brushRef="#br0" timeOffset="131939.14">25964 14945 1053 0,'0'0'52'0,"0"0"-43"16,0 0 65-16,-105 21-6 16,62 14-12-16,1 12-19 15,5 6-12-15,7 9 5 16,11 2 1-16,14 0-3 16,5-10-6-16,19-8-16 15,22-18 0-15,12-15-6 16,10-13-6-16,6-13-7 15,-2-26-26-15,-6-14-17 16,-13-12 28-16,-17-15 19 16,-16-5-2-16,-15 3-6 15,0 17-4-15,-33 24 21 16,-13 23 23-16,-15 18-13 16,-5 8-4-16,-2 23-6 0,4 14-1 15,7 5-63-15,4-4-261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42:07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7628 6788 474 0,'0'0'50'0,"0"0"8"15,0 0 17-15,0 0 73 16,0 0-34-16,0 0-30 16,0 0-35-16,-23-22-37 15,74 18 12-15,35-1 27 0,31 2-5 16,26-1-5-16,13 3-26 15,9-2 0 1,-6-1-14-16,-11 2-1 0,-14-1 0 16,-16 3 4-16,-23 0-1 15,-21 0-3-15,-22 0-2 16,-24 1 0-16,-13 1-3 16,-12-2-1-16,-3 5-10 15,-3 4 2-15,-20 4-16 16,-12 3-61-16,7-6-180 15,11-10-512-15</inkml:trace>
  <inkml:trace contextRef="#ctx0" brushRef="#br0" timeOffset="441.15">10096 6512 391 0,'0'0'207'16,"0"0"-116"-16,0 0 12 15,0 0 2-15,0 0 1 16,0 0-30-16,26-4-35 16,45-6 19-16,31-4-19 15,26 0-7-15,24-3-29 16,3 1 2-16,6 2-3 16,-6-1-4-16,-9 2 0 15,-7-1-1-15,-12 3 3 16,-17 1 4-16,-17-2-6 15,-23 5 1-15,-21-3 0 16,-19 3 4-16,-12 4-2 16,-14 1-3-16,-4 2 13 15,0 0-2-15,0 0-11 16,0 0-2-16,-14 0-36 0,-5 0-116 16,5-2-377-16</inkml:trace>
  <inkml:trace contextRef="#ctx0" brushRef="#br0" timeOffset="1341.77">14498 6453 156 0,'0'0'104'0,"0"0"-20"16,-88 0 20-16,67 0 27 15,10 0 30-15,7 0-10 16,4 0-49-16,1 0-40 16,38 0-49-16,33 0 8 15,43 0 62-15,40 0-18 16,36-1-36-16,21-6-7 15,11-1-13-15,-11-1-3 16,-21 3-3-16,-23 1-3 16,-36 1 5-16,-32 2-8 0,-33 2 3 15,-27 0-4-15,-22 0-8 16,-11 0 0-16,-7 0-19 16,0 0-24-16,-5 6-15 15,-12 2-42-15,-1-3-265 16</inkml:trace>
  <inkml:trace contextRef="#ctx0" brushRef="#br0" timeOffset="1661.07">16899 6409 1050 0,'0'0'70'0,"0"0"-70"16,0 0-2-16,0 0 2 15,154 2 89-15,-45-2-6 16,20 0-38-16,13 0-28 16,9-3-10-16,-5-5-1 15,-10 2-3-15,-21-1 2 16,-24 2 1-16,-23 1-6 15,-26 1 1-15,-20 2-1 16,-16-1 0-16,-6 0 0 0,0 2-14 16,0 0-55-1,0-9-116-15,0-14-759 0</inkml:trace>
  <inkml:trace contextRef="#ctx0" brushRef="#br0" timeOffset="17659.09">19524 3442 753 0,'0'0'72'16,"0"0"-72"-16,0 0-22 16,0 0 22-16,-1 81 36 15,13-45 21-15,1 4-3 16,5 10-19-16,-3 5 5 15,0 3-5-15,-8 1-5 16,-1 0-8-16,-3 2 2 16,0-1-7-16,2 3-7 15,2-3 4-15,-2 1-2 16,-2 0-5-16,-2 1-1 0,-1 1 1 16,0 0 8-1,0 3-7-15,-6-1-1 0,-4-2 3 16,1 4 1-16,-2 1-6 15,1 2-1-15,1-1 16 16,3-2-14-16,1-2-2 16,4 3-2-16,1 1 1 15,0 1 1-15,0-1-1 16,0-1-3-16,0 0 0 16,0 0 2-16,0 3 4 15,3 3-5-15,0-3 8 16,-3 4-7-16,2 4 0 15,-1 1 15-15,-1 2-16 0,2 0 3 16,-1-2 3 0,2 0-5-16,-1-1 1 0,1 4-2 15,4-1 1-15,-3-2 1 16,2 1 2-16,-1 0-1 16,1 3 5-16,0 5-1 15,-2 4 0-15,-2 1-3 16,-2 2 5-16,0 2-6 15,0 1 2-15,-2 2 2 16,-6 0 1-16,0-1-3 16,0-2-1-16,2-3 1 15,-1-2-3-15,3 6-1 16,-2 0 1-16,3 1 1 16,-2 1-2-16,0-1 1 0,-2 1 0 15,3 3-2-15,1 1 2 16,-3-1 2-16,3 0-2 15,0 1 0-15,-6 5 5 16,3-1-3-16,-2 0-4 16,-2 2 7-16,0-5-5 15,-2-2-2-15,2 2-1 16,-1-4 0-16,3-3 0 16,2 1 3-16,2 1-1 15,2 5 0-15,2 1 1 16,0 0-3-16,0 0 9 15,0 2 1-15,0-3-8 16,0 1 6-16,-1-2 1 0,-3-1-3 16,2-2 5-16,1 4-6 15,-1 2-2-15,2 0-1 16,0 6-2-16,0-3 6 16,0 0-2-16,9 0-2 15,1 3-2-15,1-1 2 16,3-3 5-16,-3 4-1 15,1 4-1-15,0-3 0 16,-2 3 5-16,-2-2-5 16,1-2-3-16,-5-1 6 15,-1-2-6-15,-1-4 0 16,-2-5-2-16,0 3 2 0,0 2-1 16,1 1-1-1,4 2 2-15,1-1-2 0,-1 0 0 16,2-1 3-16,-4-2 0 15,-2-1-2-15,-1-1 0 16,0-3-1-16,0 1 2 16,0-2 7-16,0 4-9 15,0 0 6-15,-3 1-1 16,-2-2 4-16,1 2-6 16,1-1 3-16,2-1 0 15,1-2-3-15,0-1 6 16,0 1-4-16,0 2-5 15,0 1 2-15,0-1 0 16,0-3 2-16,0-9 1 16,0-8-3-16,1-5 1 0,6-8-1 15,1-8-1-15,1-7 0 16,1-8 3-16,-1-8-4 16,-1-10 3-16,-3-8-1 15,-2-11-2-15,-2-3 1 16,-1-4 3-16,0-3-4 15,0 0 1-15,0 0 4 16,0 0-5-16,0 0-2 16,0-5-53-16,-3-20-145 15,-14-27-258-15</inkml:trace>
  <inkml:trace contextRef="#ctx0" brushRef="#br0" timeOffset="21386.37">21061 3666 492 0,'0'0'69'16,"0"0"-59"-16,0 0 38 15,0-78 94-15,0 68-5 16,0 5-19-16,-2 2-61 16,-1 1 4-16,0 2-26 0,1 0-9 15,-5 0-19 1,-8 13-5-16,-8 18-1 0,-10 16 3 16,-3 10 4-16,3 4 4 15,8 5 1-15,4 5 11 16,10 7-10-16,7 4-4 15,4 4 14-15,0 6 1 16,13 1 0-16,7 4 1 16,-4 3 4-16,-4 10-14 15,-8 1 4-15,-4 0-16 16,0-6 5-16,-17-9-6 16,-13-9 0-16,-7-12-3 15,-12-12 0-15,-10-13-6 0,-2-15-31 16,-1-17-33-1,2-18-32-15,9-11-25 0,6-32-130 16,14-26-470-16</inkml:trace>
  <inkml:trace contextRef="#ctx0" brushRef="#br0" timeOffset="21556.23">20533 4492 880 0,'0'0'238'0,"0"0"-206"16,0 0 23-16,112-44 43 16,-31 25-32-16,23-2-46 0,18-1-20 15,12-4-22-15,-3 1-150 16,-19-1-535 0</inkml:trace>
  <inkml:trace contextRef="#ctx0" brushRef="#br0" timeOffset="22824.52">21869 4311 709 0,'0'0'137'0,"0"0"-125"15,0 0-6-15,0 0 61 16,0 0 36-16,0 0-13 0,0 0-39 16,88-2-23-16,-37-5-19 15,7-2-9-15,2 1-5 16,5 0-37-16,0-1-96 16,-9 1-241-16,-14 1-269 15</inkml:trace>
  <inkml:trace contextRef="#ctx0" brushRef="#br0" timeOffset="23014.89">21956 4635 821 0,'0'0'171'0,"0"0"-167"15,0 0 2-15,0 0 16 16,0 0 47-16,80-11-11 15,7-4-41-15,20-4-17 16,5-4-171-16,-18-6-495 16</inkml:trace>
  <inkml:trace contextRef="#ctx0" brushRef="#br0" timeOffset="25258.68">21935 4260 48 0,'0'0'25'15,"0"0"-24"-15,0 0 3 16,0 0 6-16,0 0 51 16,0 0 12-16,0 0-23 15,-12 0-2-15,12 0 2 16,0 0 32-16,0 0-8 0,0 0 0 16,0 0-12-1,0 0-7-15,0 0-9 0,0 0-14 16,0 0 7-16,0 0-4 15,0 0-7-15,0 0-13 16,0 0-5-16,6 0 6 16,6 0 9-16,3 0-2 15,4 0 5-15,2 0-13 16,1 0 4-16,4 0-9 16,1 0-1-16,-1 0 1 15,1 0 1-15,-3 0-3 16,-3 0-2-16,-2 4-3 15,-3 4 3-15,0 2-6 0,-3 1 1 16,2 4 4 0,2 0 5-16,2 4 2 0,5 0-4 15,1 3-4-15,-2 0 3 16,0 5 0-16,-5 2 1 16,-4 2-4-16,-8 2-1 15,-6 2-1-15,0 1 4 16,-18 3 2-16,-11 1 4 15,-8-2 5-15,-8-5-3 16,-1-1 9-16,-5-10 1 16,1-5-4-16,2-6 2 15,0-8-1-15,6-3-2 16,8 0-2-16,7-18-4 16,5-2-2-16,8-5-4 0,4-5-7 15,7 2-5-15,3-2-13 16,3 7-45-16,25-1-28 15,14 4-44-15,12 0-84 16,9-3-294-16</inkml:trace>
  <inkml:trace contextRef="#ctx0" brushRef="#br0" timeOffset="25563.88">22685 4285 721 0,'0'0'46'16,"0"0"49"-16,0 0 41 15,0 0-50-15,0 0-35 16,-92 16-18-16,70 8-5 16,-3 11-3-16,0 5 16 15,1 5-10-15,3 2 2 16,6 2-9-16,9-1-6 15,6 1-3-15,0 1-5 16,17-4-5-16,11-6 0 16,12-8-2-16,5-8-2 15,9-10-1-15,8-8-19 16,6-6-67-16,-1-3-62 0,-6-20-210 16</inkml:trace>
  <inkml:trace contextRef="#ctx0" brushRef="#br0" timeOffset="25915.46">23173 4563 484 0,'0'0'489'0,"0"0"-480"16,0 0-7-16,0 0 48 0,0 0 52 15,-18 89-52-15,18-50-17 16,4 5-8-16,5 4-1 16,-1 3-13-16,-5-1-10 15,-3-2 8-15,-11-2-5 16,-15-4-4-16,-10-4 0 15,-5-8-1-15,-5-7 0 16,-2-9-1-16,2-11-15 16,7-3-25-16,16-24-24 15,21-16-82-15,2-14-371 16</inkml:trace>
  <inkml:trace contextRef="#ctx0" brushRef="#br0" timeOffset="26547.55">23555 4238 730 0,'0'0'121'0,"0"0"-87"0,0 0 92 16,0 0-20-16,0 0-53 15,0 0-39-15,-87 73 7 16,66-24 17-16,6 0-14 16,12 0-5-16,3-7-18 15,8-7 1-15,20-10-2 16,16-12 0-16,11-10-1 15,7-3-20-15,1-13-15 16,-9-14-20-16,-14-5 35 16,-10-5 14-16,-9-2 6 15,-11-1-1-15,-6 7-4 16,-4 8 6-16,0 11 2 0,0 6 15 16,0 6 3-1,-7 2-6-15,0 0-14 0,-1 15 2 16,2 6 2-16,1 8 11 15,5 5 5-15,0 3-9 16,8 2-5-16,10 4 10 16,1 3-11-16,1 4-1 15,-4 4-2-15,1-1-1 16,-4 0 2-16,-1-2-3 16,-3-5 0-16,-3-6 0 15,-5 0 0-15,-1 1 0 16,0 0-1-16,-12-1 0 15,-13-1 1-15,-9-7 0 16,-9-7 3-16,-7-7-2 16,0-8-1-16,6-10-1 0,11 0-28 15,22-26-69-15,11-17-261 16</inkml:trace>
  <inkml:trace contextRef="#ctx0" brushRef="#br0" timeOffset="26877.14">24299 4978 888 0,'0'0'21'0,"0"0"-20"15,0 0 77-15,0 0 30 16,-20 93-31-16,20-55-40 16,2 3-10-16,3 3-8 15,-5 0-11-15,0-2 0 16,-7-2-4-16,-16-2 0 16,-9-7-4-16,-5-9-1 15,-7-9-1-15,-3-13-29 16,4 0-18-16,9-29-28 15,17-20-106-15,17-21-396 0</inkml:trace>
  <inkml:trace contextRef="#ctx0" brushRef="#br0" timeOffset="27296.5">24490 4342 927 0,'0'0'129'16,"0"0"-125"-16,0 0 29 15,0 0 30-15,0 0-30 16,0 0-21-16,-9 0 2 0,63 7 13 16,13 1-14-1,0 1-13-15,-12 0-1 0,-9 4-2 16,-16 2 2-16,-9 2-2 15,-12-1 2-15,-9 4 1 16,0 2-6-16,-16 4 6 16,-14 3 3-16,-9 1 4 15,-6 3-4-15,-2 2 4 16,0 0-6-16,6 4 2 16,9-7-3-16,16-6 1 15,13-7-2-15,3-8 2 16,21-8 1-16,25-3 21 0,15 0 10 15,11-16-14 1,4-7-16-16,-3-2 3 0,-7-4-12 16,-10 2-5-16,-4 2-46 15,-7-1-60-15,-6 0-189 16</inkml:trace>
  <inkml:trace contextRef="#ctx0" brushRef="#br0" timeOffset="27610.29">25257 4023 858 0,'0'0'147'0,"0"0"-105"0,0 0 5 15,0 0-6-15,0 0 19 16,31 84 38-16,12-25-56 15,11 9-8-15,7 11 2 16,-3 8-5-16,-7 2-21 16,-14 9-9-16,-13 1 2 15,-19 3 1-15,-5-3-3 16,-29 0-2-16,-23-7-3 16,-23-8 2-16,-22-9-23 15,-24-19-35-15,-25-14-67 16,-19-16-135-16,-17-21-483 15</inkml:trace>
  <inkml:trace contextRef="#ctx0" brushRef="#br0" timeOffset="28116.12">22064 3716 205 0,'0'0'270'16,"0"0"-246"-16,-80-3 50 15,53 20 70-15,-2 9-7 16,-1 11-50-16,-3 11-15 0,1 13-16 15,0 9-9 1,-1 12-6-16,1 5-3 0,1 4 3 16,4 2-15-1,5 7-4-15,5 8 4 0,11 7-11 16,6 5 11-16,12 1-6 16,30-1 1-16,25-11-21 15,27-9-3-15,28-15-15 16,25-19-75-16,12-21-98 15,-2-21-494-15</inkml:trace>
  <inkml:trace contextRef="#ctx0" brushRef="#br0" timeOffset="31470.84">21680 6476 800 0,'0'0'115'16,"0"0"-101"-16,0 0 55 0,0 0 39 15,0 0-6-15,0 0-49 16,0 0 8-16,76 24-17 15,-31-15-3-15,8-1-15 16,2 0-10-16,2-1-5 16,1 0-2-16,-4-1-9 15,-2-2 0-15,-3 0-1 16,-8-1 1-16,-5-1-14 16,-11-1-28-16,-7 0-41 15,-8 4-39-15,-7 1-95 16,-3 1-213-16</inkml:trace>
  <inkml:trace contextRef="#ctx0" brushRef="#br0" timeOffset="31722.91">21630 6964 402 0,'0'0'426'15,"0"0"-394"-15,0 0 5 16,0 0 98-16,0 0 3 16,0 0-50-16,126-11-30 0,-40 6-18 15,7-2-32 1,1 2 3-16,-5 0-8 0,-13-2-3 16,-7 2-8-16,-12-5-25 15,-10 3-64-15,-15-3-104 16,-17-4-462-16</inkml:trace>
  <inkml:trace contextRef="#ctx0" brushRef="#br0" timeOffset="35731.68">23713 6104 589 0,'0'0'52'15,"0"0"-37"-15,0 0 54 0,0 0 43 16,0 0-32-16,0 0-50 16,0-5-12-16,0 5-15 15,0 0 8-15,-5 0 5 16,-15 0 6-16,-16 0-1 15,-19 8 9-15,-11 1 1 16,-6 4 1-16,-7 1-7 16,-2 0-12-16,1 3 3 15,3-3 2-15,12 1-9 16,16-2 6-16,12-2-1 16,11-1 0-16,10-1-7 15,5-4 3-15,3 1-4 16,5-2-5-16,1-2 1 0,2 1-2 15,0 0-1-15,0 5 0 16,0 0-7-16,16 3 8 16,8 2 9-16,12-1 0 15,11 3 0-15,14-1 7 16,9 2-16-16,1-1 3 16,-2 0-2-16,-9 0-1 15,-10 2-4-15,-12-3-5 16,-12 0 4-16,-9-3 2 15,-8-2-5-15,-9 3-1 16,0 0-2-16,-26 3 11 16,-11 2 2-16,-15 0-1 15,-11 2 0-15,-12 1 0 16,-5 1 2-16,1 4 0 0,8-2-3 16,8 2-3-16,11 0 3 15,13 0 4-15,11-3 2 16,10 1-4-16,10-6 4 15,8 2-5-15,0 0 3 16,9-1-3-16,20 1 9 16,12-3 2-16,15-4 2 15,15-6 2-15,14-5-6 16,10-1-1-16,4 0-9 16,0 0 0-16,-11-4 0 15,-11-1-4-15,-14 2 4 16,-14-3 1-16,-10 2 1 15,-15 0 0-15,-8 1-1 0,-8 3-1 16,-7-2 2 0,-1 2 4-16,0 0 5 0,0 0 1 15,0 0-8-15,0 0-4 16,0 0-1-16,0 0-2 16,0 0 2-16,0 0-2 15,0 0-17-15,0 0-56 16,0 0-61-16,0-7-398 15</inkml:trace>
  <inkml:trace contextRef="#ctx0" brushRef="#br0" timeOffset="40102.72">24981 6135 128 0,'0'0'95'0,"0"0"-62"16,0 0 57-16,0 0 26 15,0 0-20-15,0 0 16 16,0 0-15-16,0-15-36 16,0 15-15-16,0 0 5 15,0 0-14-15,-2 0-6 16,2 0 2-16,0 0-6 15,-1 0-6-15,1 0 2 0,0 0-15 16,0 0 4-16,0 0 1 16,0 0-10-16,0 0-1 15,0 0 5-15,0 0-6 16,0 0 0-16,0 0 6 16,0 0-4-16,0 0-1 15,0 0 12-15,0 0-2 16,-2 0-2-16,2 0-1 15,0 0-3-15,0 0-1 16,0 0-3-16,0 0-1 16,-1 0 0-16,1 0-1 15,-5 0 1-15,-4 0-1 0,0 0 3 16,-1 5 2 0,0 1 1-16,2-2 0 0,0 3-1 15,1 2-4-15,-5 5 6 16,0 6-4-16,-3 2 0 15,3 5 5-15,2 0 1 16,1 3-3-16,4-2 4 16,4 1-2-16,1 1-3 15,0 0 7-15,9 1 3 16,12-3-5-16,3-3 5 16,2-2-13-16,4-4 4 15,-3-4-5-15,-1-3 3 16,-1-3 0-16,-4-5-4 15,-5-3 0-15,1-1 3 0,-5 0-3 16,2 0 6-16,3 0 3 16,1-8-8-16,1 0-1 15,-1 0 1-15,1 0 0 16,1 2-1-16,-5 0 0 16,-3 1 0-16,-4 1 5 15,-3 2-5-15,-3 2 0 16,-2 0 1-16,0 0-1 15,0 0 4-15,0 0-2 16,0 0-1-16,0 0 1 16,0 0-2-16,0 0 1 0,0 0 3 15,0 0-1 1,0 0-3-16,0 0 0 0,0 0 0 16,0 0-1-16,0 0 0 15,0 0-1-15,0 0 2 16,0 0-3-16,0 0 3 15,0 0 0-15,0 0-1 16,0 0-1-16,0 0 2 16,0 0 2-16,0 0-2 15,0 0-1-15,0 0 0 16,0 0 0-16,0 0-1 16,0 0-8-16,0 0-6 15,0 0-43-15,0 0-69 16,0 0-162-16,0 0-431 15</inkml:trace>
  <inkml:trace contextRef="#ctx0" brushRef="#br0" timeOffset="40280.65">24930 6208 49 0,'0'0'0'0</inkml:trace>
  <inkml:trace contextRef="#ctx0" brushRef="#br0" timeOffset="41047.72">25042 6132 289 0,'0'0'171'0,"0"0"-156"16,0 0 47-16,0 0 45 0,0 0-12 15,0 0-4-15,-49-21-43 16,35 21-28-16,-4 0 2 16,0 10 11-16,0 6 5 15,2 4-3-15,0 5-2 16,3 3 2-16,0 2-4 15,4 2-6-15,3 3-4 16,-1-1 9-16,4 3-11 16,3-2-10-16,0 1 19 15,3-2-15-15,16-4 0 16,7 0-3-16,5-6 0 16,6-4-2-16,2-5 1 15,4-3-8-15,1-7-1 16,-3-3 1-16,-2-2-1 15,-3 0 5-15,-6-10-3 0,-5-9 5 16,-7-5 4 0,-6-8-6-16,-5-9-3 0,-5-7-1 15,-2-8 1-15,0-2-1 16,-6 2 0-16,-6 4 0 16,-3 13-1-16,0 10 2 15,0 7-2-15,-1 8 9 16,-2 3 0-16,-4 4-9 15,-1 3 0-15,-4 4-1 16,2 0-2-16,1 8-20 16,2 10-25-16,8 5-25 15,7 7-40-15,7 4-95 0,0 0-241 16</inkml:trace>
  <inkml:trace contextRef="#ctx0" brushRef="#br0" timeOffset="41395.89">25701 6445 732 0,'0'0'228'0,"0"0"-226"0,0 0-2 16,0 0 83-16,0 77-10 16,0-43-31-16,0 5-17 15,0 4-19-15,9 6-3 16,-4 2 2-16,-5 1-3 16,0-3 1-16,-20-2-3 15,-14-8 2-15,-10-7 1 16,-3-7-3-16,-4-11-8 15,-1-10-12-15,1-4-48 16,11-18-79-16,10-19-334 16</inkml:trace>
  <inkml:trace contextRef="#ctx0" brushRef="#br0" timeOffset="41926.44">26405 5877 339 0,'0'0'404'15,"0"0"-355"-15,0 0 67 0,0 0 18 16,0 0-37-16,0 0-39 16,0 9-42-16,0 33-1 15,0 14 29-15,0 10-15 16,0 9 15-16,0 3-20 15,0 2-16-15,0 0 4 16,2-7-12-16,2-6 0 16,-1-7-25-16,0-9-68 15,2-11-97-15,0-15-441 16</inkml:trace>
  <inkml:trace contextRef="#ctx0" brushRef="#br0" timeOffset="42208.42">26938 6377 1106 0,'0'0'0'0,"0"0"-16"16,0 0 16-16,11 82 63 15,5-35-5-15,0 8-38 16,-1 5-17-16,-3-2 1 16,-12 0-4-16,0-9 1 0,-18-7-1 15,-18-9-10-15,-9-6-6 16,-4-13-12-16,-5-12-6 16,5-2-33-16,10-22-26 15,17-15-222-15</inkml:trace>
  <inkml:trace contextRef="#ctx0" brushRef="#br0" timeOffset="42773.18">27475 5881 978 0,'0'0'20'15,"0"0"-13"-15,0 0 36 16,0 0 23-16,0 0-41 16,100-15-14-16,-41 15-7 15,2 12-4-15,-4 2-2 16,-8 2-7-16,-14 0 8 15,-13-3-9-15,-13 3 7 16,-9 1-13-16,-2 0-10 16,-21 2 25-16,-6-1 0 15,-4-1 1-15,2 1 1 16,6 0 0-16,7 1-2 16,7 1-4-16,10 2-5 0,1-1 2 15,5-1-4-15,14 0 9 16,8-2 3-16,1-3 0 15,3-1-2-15,-1-1 1 16,-2 0 1-16,-4 0 0 16,-6 1 5-16,-2 1-5 15,-6 4 1-15,-6 5-1 16,-4 4-4-16,-3 4 3 16,-22 5 2-16,-8 1 11 15,-8-1-6-15,-1-3 22 16,-3-2-21-16,-3-10 17 0,3-7-23 15,5-9 4-15,3-6-2 16,15 0-3-16,19-21-88 16,8-11-341-1</inkml:trace>
  <inkml:trace contextRef="#ctx0" brushRef="#br0" timeOffset="43039.7">28468 6330 955 0,'0'0'56'0,"0"0"-48"0,-10 109 12 16,7-62 45-16,-2 4-8 15,-1 2-23-15,-5 3-24 16,-6-3-1-16,-8-7-7 15,-10-7 1-15,-11-9-1 16,-11-12-2-16,-4-9-15 16,1-9-37-16,10-3-44 15,14-23-38-15,18-17-409 16</inkml:trace>
  <inkml:trace contextRef="#ctx0" brushRef="#br0" timeOffset="43415.85">29209 5637 1054 0,'0'0'13'0,"0"0"1"16,0 0 7-16,-119 117 50 15,74-43 1-15,6 12-22 16,5 6-18-16,10 1-16 16,6-1-8-16,9-9-6 15,9-11 1-15,0-14-3 0,12-13-1 16,14-16-17-16,5-14-19 16,3-15 0-16,2 0-2 15,1-22 16-15,-7-13 16 16,-9-9-4-16,-11-7 2 15,-10-2-5-15,-2 5 11 16,-25 8-9-16,-13 14 1 16,-1 11-3-16,-1 10-53 15,8 5-66-15,15 0-300 16</inkml:trace>
  <inkml:trace contextRef="#ctx0" brushRef="#br0" timeOffset="43688.4">29579 6274 859 0,'0'0'178'0,"0"0"-168"16,0 0-10-16,-29 86 80 15,26-37-3-15,0 9-38 16,3 3-25-16,-4 1-8 16,-6 1-1-16,-11-6-5 0,-10-7-19 15,-14-10-43 1,-10-12-36-16,-8-14-55 0,-8-14-356 16</inkml:trace>
  <inkml:trace contextRef="#ctx0" brushRef="#br0" timeOffset="44700.59">29897 5792 796 0,'0'0'104'0,"0"0"-94"16,0 0 29-16,0 0 56 16,0 0-20-16,0 0-42 15,104-17-13-15,-39 17-10 16,3 0-4-16,-1 9-6 16,-9 3 5-16,-10 5-2 15,-12 3-3-15,-14 6-3 0,-13 3-3 16,-9 10 6-16,-2 4 2 15,-23 5 21-15,-6 9 14 16,-6 1-17-16,-2 5 10 16,0 0-16-16,6-3-7 15,5-5-7-15,7-6 0 16,14-5-18-16,7-6-63 16,4-11-86-16,25-10-370 15</inkml:trace>
  <inkml:trace contextRef="#ctx0" brushRef="#br0" timeOffset="45079.75">30943 5450 952 0,'0'0'50'16,"29"78"-36"-1,16-11 9-15,10 17 39 16,6 19 10-16,2 6-21 0,-3 7-35 16,-19 4-14-16,-21-9-2 15,-20-5-1-15,-57-11-15 16,-37-12-27-16,-41-10-80 16,-30-10-331-16</inkml:trace>
  <inkml:trace contextRef="#ctx0" brushRef="#br0" timeOffset="45747.43">24599 5875 850 0,'0'0'87'16,"-108"98"-86"-16,43-28 16 15,2 10 70-15,8 10-5 16,13 10-21-16,23 12-37 16,14 6 6-16,5 6-11 15,37-3-14-15,32 0-2 0,31-6-3 16,31-13-40-16,17-13-86 15,-5-22-425-15</inkml:trace>
  <inkml:trace contextRef="#ctx0" brushRef="#br0" timeOffset="55397.39">20768 7704 755 0,'0'0'114'0,"0"0"-75"16,0 0 26-16,0 0 21 16,0 0-9-16,0 0-18 15,118 0 14-15,-22 0-24 16,19 0-18-16,11 0-22 15,1-4-8-15,-1 2-1 16,-10 0-28-16,-7 1-63 0,-14-3-140 16,-18 1-309-16</inkml:trace>
  <inkml:trace contextRef="#ctx0" brushRef="#br0" timeOffset="55618.05">21389 7660 738 0,'0'0'219'16,"0"0"-200"-16,0 0 8 15,0 0 51-15,-79 89 9 16,79-45-21-16,0 10-26 0,0 5-5 16,9 7-16-16,4 2-9 15,-1 3-10-15,3-3-17 16,0-1-58-16,6-10-89 15,-2-8-338-15</inkml:trace>
  <inkml:trace contextRef="#ctx0" brushRef="#br0" timeOffset="56562.68">21380 8314 801 0,'0'0'72'0,"0"0"-43"16,0 0-24-16,0 0 84 16,0 0-6-16,80 25-11 15,-32-25-29-15,8 0-26 16,2-11-11-16,-2-6-2 15,-4-4-4-15,-7-4-4 16,-6-4 0-16,-15-4 3 16,-11-5-10-16,-13-3-4 15,0-2 3-15,-24 2 2 16,-11 7-9-16,-8 7 19 16,-5 8 2-16,-1 6-2 15,4 8 0-15,9 0 1 0,13 4 4 16,14 1-3-16,8-1 0 15,1 1-2-15,4-2-9 16,21 0 9-16,15-1 7 16,8 0-5-16,5 1 1 15,-2 2 3-15,-9 0-4 16,-10 0-3-16,-11 0 1 16,-10 5 0-16,-3 12-4 15,-6 7-4-15,-2 5 8 16,0 10 6-16,-2 6 0 15,-11 6 3-15,3 1 5 16,5-4-3-16,5-4-7 0,0-6-2 16,17-6 1-1,13-8-1-15,11-7 0 0,9-12-2 16,9-5-8-16,1 0-17 16,-3-18-21-16,-7-8 4 15,-13-3 21-15,-11-8 5 16,-13-3 15-16,-11-7 0 15,-2-1 1-15,-8 4 0 16,-12 13 5-16,3 9 9 16,1 16 13-16,2 6-6 15,-1 0-13-15,3 9 5 16,1 15 0-16,5 9 7 0,6 4-7 16,0 2 5-1,19-3-11-15,11-5 7 0,4-6-14 16,6-8 1-16,0-7-1 15,-2-10-2-15,-5 0-9 16,-7-10 1-16,-3-12 10 16,-10-7 3-16,-5-5 1 15,-7-6-3-15,-1-5 11 16,0 0-4-16,0-1-1 16,0 11 8-16,-1 14-2 15,-1 14 10-15,2 7 6 16,0 0-24-16,0 9-5 15,8 21-8-15,11 12 8 16,3 9 11-16,2 3-6 16,-1-1-4-16,-1-4-1 15,-3-3 0-15,-3-8-24 0,1-6-44 16,-2-8-89-16,2-12-247 16</inkml:trace>
  <inkml:trace contextRef="#ctx0" brushRef="#br0" timeOffset="56992">22894 7603 588 0,'0'0'119'15,"0"0"7"-15,0 0-14 16,0 0-60-16,0 0-23 0,0 0-16 16,-3 115 74-16,12-38-38 15,1 11-8-15,-2 12-15 16,-2 2 0-16,-3 0-18 16,-3-9-4-16,0-12-4 15,0-12-19-15,0-12-57 16,0-13-125-16,0-18-445 15</inkml:trace>
  <inkml:trace contextRef="#ctx0" brushRef="#br0" timeOffset="57528.02">22842 8043 737 0,'0'0'179'16,"0"0"-169"-16,0 0-10 16,0 0 0-16,0 0 0 15,0 0 15-15,74-21-3 16,-16 5-12-16,-4-7-43 16,-9 0-26-16,-11-9 21 15,-13 1 48-15,-10-2 22 16,-11-2-12-16,0 2 6 15,-11 5 28-15,-5 9-8 0,4 5 16 16,4 14 16 0,0 0-68-16,1 26 9 0,3 20-9 15,4 15 27-15,0 13 9 16,18 10-11-16,4 2-3 16,1-4-10-16,-7-10-9 15,-7-18-3-15,-5-16 4 16,-2-11-4-16,-2-14-12 15,0-8-10-15,0-5-18 16,0-17 38-16,0-14 1 16,-2-10-12-16,2-7 11 15,0-7 0-15,14-5-8 0,10 7 8 16,7 9-12 0,5 18-3-16,-2 18 17 0,-3 8 1 15,1 22 15-15,-3 20-4 16,3 12 5-16,1 7-12 15,-1 0 2-15,4 0-7 16,3-4-5-16,4-5-60 16,-4-14-262-16</inkml:trace>
  <inkml:trace contextRef="#ctx0" brushRef="#br0" timeOffset="57781.57">23938 7621 1002 0,'0'0'29'16,"0"0"-27"-16,0 0 23 16,0 0-1-16,-34 94 75 15,34-19-33-15,13 14-1 16,14 11-42-16,1 3-13 15,0-3-10-15,-5-8 0 16,-1-14-13-16,-1-11-51 16,-3-16-90-16,-4-15-250 15</inkml:trace>
  <inkml:trace contextRef="#ctx0" brushRef="#br0" timeOffset="57964.24">23746 7931 970 0,'0'0'0'0,"0"0"-2"16,0 0 2-16,140-6 60 16,-54 6-60-16,11 0 0 15,-6 0-163-15,-10 0-320 16</inkml:trace>
  <inkml:trace contextRef="#ctx0" brushRef="#br0" timeOffset="58345.84">24242 8151 880 0,'0'0'102'0,"0"0"-45"16,-85 96 37-16,60-60-16 15,6-1-32-15,11-1-20 16,8-1-17-16,3-7-9 16,18-5-2-16,9-9-1 15,3-11-13-15,2-1-17 16,0-15-2-16,-4-13 13 16,-9-8 22-16,-5-9 5 0,-10-9 0 15,-7-3-2 1,0 0 0-16,-6 8 15 0,-6 18 10 15,5 12 2-15,4 12 0 16,3 7-7-16,0 3-23 16,0 25-12-16,0 15 12 15,13 10 1-15,10 2 1 16,4 2-2-16,2-5-8 16,1-2-38-16,3-8-65 15,-2-13-232-15,1-13-357 16</inkml:trace>
  <inkml:trace contextRef="#ctx0" brushRef="#br0" timeOffset="59412.34">24697 7606 910 0,'0'0'151'0,"0"0"-145"15,0 0 15-15,0 0 44 16,-68 129 9-16,68-48-32 16,0 14 12-16,14 14-28 15,3-3-21-15,-2-4-1 16,-6-12-4-16,-5-18-13 0,-4-17-11 16,0-18-6-16,0-18-7 15,0-13 18-15,0-6 5 16,0-22 6-16,0-18 3 15,0-8-17-15,0-2 21 16,11-6-12-16,2 3 3 16,3 1-10-16,0 7 15 15,-2 14-8-15,-2 11 7 16,2 15-8-16,2 5 5 16,3 8 9-16,3 19 13 15,0 10-7-15,-3 10-6 16,-4 3 8-16,-6 4-8 15,-2-1 2-15,-5 0 0 16,-2-8-2-16,0-5-6 16,-2-11-11-16,-15-10 13 0,-7-9-8 15,-9-10 8-15,-3 0 3 16,2-14 2-16,4-12 3 16,9-6 6-16,11 0-2 15,10 1 12-15,0 4-1 16,9 7-7-16,16 6-12 15,9 8-7-15,8 3 4 16,3 3 3-16,4 0 0 16,-6 0 1-16,-4 0-1 15,-3 3 0-15,-5-2 0 16,-5-1-1-16,-4 0-9 16,-1 0 7-16,-3-1 0 0,0-10-8 15,1-1-7-15,-3-5-4 16,1 3-9-16,-4-1 16 15,-1 1 5-15,-3 2 7 16,0-5 2-16,0 2 1 16,0-5 0-16,-2-6 4 15,1-7-3-15,-2-12 4 16,1-8-3-16,-1-16 9 16,0-11-2-16,-3-11-7 15,-3 0 0-15,0 6 1 16,0 15 6-16,-6 17 10 15,-3 19 16-15,-1 13-3 16,2 14-8-16,1 7-19 0,-6 3-5 16,-4 31-3-1,-4 21 3-15,5 19 2 0,1 20 19 16,9 13 9-16,4 11-7 16,2 0-14-16,0-8-7 15,14-13-1-15,8-21-1 16,5-17-6-16,9-15-8 15,11-18-25-15,9-14 12 16,1-12 12-16,-2-9-40 16,-8-26 12-16,-9-10 35 15,-4-15 4-15,-6-11-1 16,-5-9-12-16,-11 5 9 0,-9 13 8 16,-3 21 29-16,0 23 24 15,0 16 7-15,0 9-32 16,-9 39-19-16,-3 22 29 15,-2 19-1-15,2 12-19 16,5 7-18-16,7 6-5 16,0 6-71-16,16 3-36 15,8-1-369-15</inkml:trace>
  <inkml:trace contextRef="#ctx0" brushRef="#br0" timeOffset="67113.9">21509 9561 267 0,'0'0'714'0,"0"0"-675"15,0 0-32-15,0 0 70 16,0 0 6-16,0 0-41 16,-89 68-13-16,61-24 1 15,-1 7-5-15,7 5 13 16,4 0-9-16,12-2-16 16,6-5-1-16,12-6-7 15,25-11-1-15,14-9 0 0,12-15-4 16,7-8-1-16,0-8-15 15,-4-18 6-15,-11-12-1 16,-14-5 4-16,-13-9 6 16,-11-7 2-16,-14-3-4 15,-3-4 6-15,-10 6-6 16,-12 10 5-16,-4 13-3 16,0 11 1-16,-1 14-8 15,2 7-16-15,6 5-46 16,10 0-49-16,9 14-160 15,2 6-292-15</inkml:trace>
  <inkml:trace contextRef="#ctx0" brushRef="#br0" timeOffset="67478.85">22345 9522 1106 0,'0'0'46'16,"0"0"-45"-16,0 0 32 15,0 0 42-15,-96 85-8 16,80-38-30-16,9 6-4 16,7-3-21-16,0-3-12 15,17-7 0-15,16-8-1 0,11-11-5 16,8-12-26-16,1-9-16 15,-2-6 1-15,-6-19 10 16,-14-8 36-16,-16-3 1 16,-15-7 13-16,0-2-12 15,-21-2 5-15,-15 7-3 16,-7 6-3-16,-3 13-6 16,-5 10-3-16,2 11-30 15,13 0-82-15,18 13-115 16,18 2-341-16</inkml:trace>
  <inkml:trace contextRef="#ctx0" brushRef="#br0" timeOffset="67832.05">23122 9509 1082 0,'0'0'27'16,"0"0"-16"-16,-106 28 67 15,67 8-8-15,3 9-18 16,5 7-14-16,10 4-6 16,14-5-17-16,7-1-14 15,13-11 1-15,29-11-2 0,18-12-8 16,13-15-22-1,4-1-23-15,-7-25-12 0,-13-7 21 16,-21-7 44 0,-19-7 2-16,-17-2 5 0,-3-3-1 15,-30 3 1-15,-14 9-2 16,-12 12-5-16,-7 15 0 16,-2 12-11-16,-1 0-124 15,8 12-344-15</inkml:trace>
  <inkml:trace contextRef="#ctx0" brushRef="#br0" timeOffset="68762.28">21749 10789 868 0,'0'0'44'16,"0"0"-18"-16,0 0 88 16,-81 35-19-16,52 2-49 15,1 10-6-15,3 3-11 16,11 3-2-16,9-3-1 15,5-7-23-15,23-8 0 16,25-12 1-16,16-12-4 0,11-11-9 16,5-5-16-16,-9-21-12 15,-15-6 26-15,-18-4 11 16,-22-6 6-16,-16-4 0 16,0-2-3-16,-30 2-3 15,-9 7-2-15,-7 8 0 16,-1 12-17-16,6 12-13 15,7 7-54-15,17 0-116 16,17 0-446-16</inkml:trace>
  <inkml:trace contextRef="#ctx0" brushRef="#br0" timeOffset="69096.6">22499 10839 1171 0,'0'0'25'15,"-90"10"-20"-15,51 14 27 16,6 11 27-16,13 3-31 16,15 1-19-16,5-1-8 15,32-2-2-15,23-12 0 16,15-10-29-16,9-11-39 15,-6-3-10-15,-13-13-6 0,-21-13 52 16,-20-3 33 0,-19-6 15-16,0-5 13 15,-33 2-15-15,-11 4 5 16,-11 9-2-16,-4 11-2 0,1 10-14 16,7 4-8-16,18 1-61 15,24 11-149-15,9 1-461 16</inkml:trace>
  <inkml:trace contextRef="#ctx0" brushRef="#br0" timeOffset="69358.57">23338 10515 1111 0,'0'0'24'0,"0"0"9"16,0 0 53-16,0 0-8 15,-67 79-15-15,43-16 0 16,4 15 8-16,1 6-30 16,-1 3-31-16,0-1-10 15,2-2-33-15,2-1-65 16,2-9-85-16,0-7-329 15</inkml:trace>
  <inkml:trace contextRef="#ctx0" brushRef="#br0" timeOffset="70028.84">21838 11919 915 0,'0'0'62'0,"0"0"-54"15,0 0 63-15,0 0 42 16,-91 99-43-16,68-59-26 15,7 2-15-15,15 1-9 16,1-2-15-16,14-4-5 16,22-7 3-16,19-9-7 15,12-11 2-15,8-10-16 16,-2-4-14-16,-17-17-2 16,-16-8 20-16,-19-5 14 0,-17-5 4 15,-4-4-4-15,-22-1-7 16,-16 5-18-16,-8 13 2 15,-6 10 14-15,0 13 2 16,0 3-70-16,8 5-150 16,19 7-281-16</inkml:trace>
  <inkml:trace contextRef="#ctx0" brushRef="#br0" timeOffset="70361.42">22615 11742 535 0,'0'0'567'0,"0"0"-551"16,0 0-10-16,0 0 19 16,0 0-10-16,-34 94 76 15,24-29-54-15,3 7-21 16,4 6 3-16,2-3-9 16,1 0-10-16,0-3-8 0,0-6-30 15,9-10-82-15,9-12-161 16,4-15-567-16</inkml:trace>
  <inkml:trace contextRef="#ctx0" brushRef="#br0" timeOffset="70696.75">23145 11955 985 0,'0'0'175'0,"0"0"-171"16,0 0 9-16,0 0 23 0,0 0 9 15,-91 93-2 1,79-40-22-16,12 4-9 0,0-1-9 16,19-5-3-16,18-8-8 15,12-14-27-15,8-15-23 16,3-14 2-16,-6-4-34 15,-14-21-3-15,-13-12 93 16,-16-5 1-16,-11-7 16 16,0-2-2-16,-26-2 5 15,-17 7 12-15,-13 9-10 16,-14 14-22-16,-6 15-7 0,-6 8-142 16,6 0-520-1</inkml:trace>
  <inkml:trace contextRef="#ctx0" brushRef="#br0" timeOffset="71379.58">22006 13109 702 0,'0'0'250'0,"0"0"-244"16,0 0 4-16,0 0 99 15,-59 106-19-15,45-63-37 16,5 4-22-16,6-2-14 15,3-4 1-15,5-4-15 0,17-9-2 16,10-8 4-16,6-12-5 16,5-8-5-16,-1 0-11 15,-6-18 2-15,-7-12 11 16,-10-6 1-16,-10-9 1 16,-9-3 1-16,0-5 0 15,-17 3-8-15,-13 8-4 16,-4 13 3-16,-7 14-12 15,-3 13-14-15,1 2-77 16,4 5-216-16</inkml:trace>
  <inkml:trace contextRef="#ctx0" brushRef="#br0" timeOffset="71970.1">22639 13046 949 0,'0'0'70'15,"0"0"1"-15,0 0 31 16,0 0-13-16,0 0-52 16,0 0-37-16,0 86 31 15,4-34-1-15,4 5-17 16,1 6-6-16,0 0-6 16,-2 0-1-16,-1-2-8 15,4-4-55-15,-1-10-103 16,4-11-250-16</inkml:trace>
  <inkml:trace contextRef="#ctx0" brushRef="#br0" timeOffset="72229.42">23315 12884 979 0,'0'0'182'16,"0"0"-176"-16,0 0 25 15,0 0 14-15,-7 94 68 16,1-26-54-16,-1 7-36 16,4 3-6-16,0 3-15 15,-1 2-4-15,-1-3-59 0,-8-3-92 16,-1-7-269-1</inkml:trace>
  <inkml:trace contextRef="#ctx0" brushRef="#br0" timeOffset="72855.34">22030 14239 951 0,'0'0'121'0,"0"0"-89"16,0 0 27-16,0 0-1 0,0 0-3 15,30 118 26-15,-16-57-53 16,-1 8 6-16,-4 1-26 16,-3-1-6-16,3 0-2 15,7-1-30-15,6 1-75 16,10-11-69-16,7-15-399 15</inkml:trace>
  <inkml:trace contextRef="#ctx0" brushRef="#br0" timeOffset="73263.58">22927 14374 700 0,'0'0'466'0,"0"0"-457"16,0 0-2-16,0 0 28 15,0 0 27-15,-93 60-24 16,68-16-10-16,4 4 1 0,5 1-21 15,10-1 0 1,6-7-8-16,0-7-1 0,12-12-8 16,13-8-12-16,8-9-12 15,5-5 0-15,0-12-8 16,-7-17 23-16,-7-10 13 16,-11-8 3-16,-8-10 1 15,-5-3-10-15,0 2 4 16,-11 12-6-16,-8 14 2 15,1 15-7-15,-1 13-44 16,1 4-128-16,9 0-428 16</inkml:trace>
  <inkml:trace contextRef="#ctx0" brushRef="#br0" timeOffset="73612.33">23490 14318 1043 0,'0'0'101'0,"0"0"-101"16,0 0 30-16,-102 40 64 16,60-2-30-16,4 5-26 15,10 7-32-15,15 0-1 16,13-6-5-16,3-6-3 15,31-11-12-15,15-13-21 0,13-12-20 16,4-2-33 0,-3-17-42-16,-12-15 94 0,-11-8 37 15,-16-9 7-15,-12-5 22 16,-12-1-11-16,-8 9 7 16,-26 12 28-16,-12 13-32 15,-12 13-21-15,-12 8-4 16,-11 3-114-16,-4 14-408 15</inkml:trace>
  <inkml:trace contextRef="#ctx0" brushRef="#br0" timeOffset="74169.27">22290 15291 1039 0,'0'0'72'16,"0"0"-71"-16,0 0 35 0,0 0-3 15,0 0-18-15,-11 95 46 16,8-40-36-16,2 6-5 15,1 4-5-15,0-2-13 16,0 0-2-16,0-5-23 16,0-5-43-16,3-10-87 15,9-13-316-15</inkml:trace>
  <inkml:trace contextRef="#ctx0" brushRef="#br0" timeOffset="74565.19">23015 15445 700 0,'0'0'416'0,"0"0"-416"16,0 0 3-16,0 0 64 16,-88 98 11-16,74-55-36 15,5 0-18-15,9 1-9 16,0-5-10-16,11-5-5 0,15-10-2 16,13-10-17-1,9-11-30-15,6-3-27 0,0-12-16 16,-11-15-17-1,-18-12 88-15,-13-7 17 0,-12-5 4 16,-13 1-2-16,-20 4 2 16,-7 10 12-16,-6 11-10 15,-1 14-2-15,1 8-1 16,10 3-102-16,12 0-405 16</inkml:trace>
  <inkml:trace contextRef="#ctx0" brushRef="#br0" timeOffset="75074.7">23558 15254 1025 0,'0'0'55'0,"0"0"27"15,0 0 17-15,0 0-12 0,0 0-35 16,0 0-43-16,0 34-3 16,0 14-6-16,0 11 33 15,0 9-18-15,0 6-15 16,1 5-9-16,12 3-82 16,1-7-123-16,-2-7-535 15</inkml:trace>
  <inkml:trace contextRef="#ctx0" brushRef="#br0" timeOffset="75754.45">22505 16273 1083 0,'0'0'92'0,"0"0"-86"0,0 0 27 15,0 0 0-15,0 0-20 16,0 0-1-16,-2 117 34 16,4-57-34-16,5 2 1 15,0 0-10-15,3-2-3 16,-1-2 0-16,2-3-36 15,1-6-75-15,3-9-96 16,0-10-390-16</inkml:trace>
  <inkml:trace contextRef="#ctx0" brushRef="#br0" timeOffset="76067.48">23179 16349 1067 0,'0'0'164'0,"0"0"-164"0,0 0-27 15,0 0 27-15,-30 72 77 16,20-24-42-16,4 3-21 16,3 5-8-16,3 2-2 15,0 1-4-15,0 0-17 16,15-3-57-16,8-10-132 16,7-14-338-16</inkml:trace>
  <inkml:trace contextRef="#ctx0" brushRef="#br0" timeOffset="76414.64">23714 16392 1085 0,'0'0'131'0,"0"0"-131"0,0 0 0 15,0 0 23-15,-107 73 51 16,77-21-19-16,8 1-20 16,16-3-18-16,6-2-12 15,16-7-5-15,26-9-8 16,16-10-16-16,9-13-38 16,5-9-15-16,-8-1-20 0,-15-26 12 15,-18-7 79 1,-18-6 0-16,-13-6-1 0,-16 5-7 15,-27 7 14-15,-16 12 9 16,-15 9-6-16,-10 10-3 16,6 3-36-16,11 4-389 15</inkml:trace>
  <inkml:trace contextRef="#ctx0" brushRef="#br0" timeOffset="76898.89">22749 17191 1104 0,'0'0'48'16,"0"0"-33"-16,0 0 38 16,0 0-20-16,0 0-30 15,0 0 6-15,23 103 25 16,-9-52-20-16,0 4-11 15,5 1 1-15,4 0-4 16,7-4-41-16,5-9-67 0,4-10-116 16,1-15-387-16</inkml:trace>
  <inkml:trace contextRef="#ctx0" brushRef="#br0" timeOffset="77123.47">23349 17162 1229 0,'0'0'0'0,"0"0"-14"16,0 0 14-16,0 0 30 16,-34 86 21-16,30-37-25 15,4 4-13-15,0 1-6 16,5 1-7-16,10-2-6 0,1-3-49 15,7-8-74-15,3-15-213 16</inkml:trace>
  <inkml:trace contextRef="#ctx0" brushRef="#br0" timeOffset="77340.62">23935 17053 1272 0,'0'0'61'0,"0"0"-61"0,0 0-11 15,0 0 11-15,-40 110 67 16,23-42-37-16,2 3-16 16,3 6-14-16,1 2-20 15,-1-1-99-15,-5-7-178 16</inkml:trace>
  <inkml:trace contextRef="#ctx0" brushRef="#br0" timeOffset="78829.97">20230 9420 366 0,'0'0'313'0,"0"0"-246"0,0 0 47 16,0 0-2-16,0 0-43 15,0 0-18-15,-63 41-10 16,31-13 3-16,0 5-18 16,5 6 1-16,9 0-8 15,8-3-3-15,10-1-13 16,0-5-3-16,21-3-3 16,18-6 2-16,17-7 0 15,13-8-27-15,-1-6-35 16,-6 0 2-16,-17-17 2 15,-20-9 59-15,-16-4 9 16,-9-6 9-16,-5-2-10 16,-23 1 19-16,-8 5-20 0,-4 5 24 15,-5 9-27-15,3 11-4 16,3 7 0-16,7 5-57 16,9 15-102-16,13 7-341 15</inkml:trace>
  <inkml:trace contextRef="#ctx0" brushRef="#br0" timeOffset="79282">20310 10617 891 0,'0'0'191'15,"0"0"-190"-15,0 0 15 16,0 0 28-16,0 93 50 15,0-35-47-15,0 7-28 16,0 4-12-16,0 1-7 16,0 1-34-16,0-7-147 15,0-8-510-15</inkml:trace>
  <inkml:trace contextRef="#ctx0" brushRef="#br0" timeOffset="79929.5">20482 12154 851 0,'0'0'52'15,"0"0"18"-15,0 0 18 16,0 0-11-16,0 0-39 15,0 0-24-15,70 0-6 16,-22 1 3-16,0 4-8 16,-2 0-2-16,-14 3-1 15,-12 6 0-15,-11 5-2 16,-9 8-6-16,-5 5 4 16,-25 6 4-16,-9 3 6 15,-5-2-6-15,0 3 0 16,5-6 6-16,13-5 0 15,13-8 9-15,13-6-11 16,0-7 0-16,36-5 11 0,26-5-8 16,25 0-7-16,16-15-69 15,-1-6-174-15,-15-3-392 16</inkml:trace>
  <inkml:trace contextRef="#ctx0" brushRef="#br0" timeOffset="80679.52">20715 13251 856 0,'0'0'69'0,"0"0"-16"15,0 0 20-15,0 0-28 16,0 0-25-16,80-17-16 16,-35 17 3-16,-2 0 1 15,-5 5-8-15,-10 7 0 16,-9 1-1-16,-11 3-13 16,-8 4 2-16,0 2-9 0,-16 5 13 15,-12-1 7-15,-7 0-2 16,-1-1 2-16,3-1 1 15,6-2-7-15,11-4 6 16,11-3-2-16,5-2 1 16,3 0-22-16,17-2 14 15,5 1 7-15,2-1 3 16,0 2 1-16,-2-1 0 16,-5 2 3-16,-4 5-2 15,-6 4-1-15,-3 4 3 16,-7 6 2-16,0 4-6 15,-16 0 0-15,-12 2 0 16,-12-3 0-16,-9 1-22 0,-10-3-10 16,-6-2-17-1,-4-3-56-15,-1-7-102 0,8-5-24 16</inkml:trace>
  <inkml:trace contextRef="#ctx0" brushRef="#br0" timeOffset="81301.3">21296 14866 598 0,'0'0'139'0,"0"0"-129"0,-110-2 77 16,47 2-7-16,-7 0 1 16,-4 0-11-16,3-1-10 15,10-4-25-15,14 1-6 16,15-3-16-16,19-1-4 15,11-6 0-15,2-6-9 16,20-7-3-16,18-5-28 16,10-1 5-16,8 2-10 15,-1 3 18-15,-9 4 11 16,-13 6 7-16,-12 2 6 0,-14 7 17 16,-7 5 10-1,0 3-5-15,0 1-4 0,0 0-21 16,-9 10-2-16,-12 16 6 15,-1 14 11-15,-1 13-11 16,3 13-2-16,5 9 0 16,0 9-6-16,1 0 1 15,1 3-52-15,1-7-95 16,4-8-390-16</inkml:trace>
  <inkml:trace contextRef="#ctx0" brushRef="#br0" timeOffset="81865.03">21288 15670 657 0,'0'0'156'0,"0"0"-154"0,0 0-2 15,0 0 26-15,0 0-2 16,0 0 17-16,-96 17 15 16,66 4-23-16,3 3-25 15,4 5-4-15,3-2-3 16,4 5 2-16,8-2-3 16,8-3-6-16,0-3-14 15,18-5 3-15,13-6 8 16,10-6 6-16,4-2 3 15,2 0-20-15,-5-1 15 16,-5 1-7-16,-10 2 12 16,-11 2 2-16,-9 4 1 0,-7 2-3 15,0 8-4-15,-13 2 4 16,-16 2 4-16,-14 2-4 16,-13 2 0-16,-11-1-3 15,-6-2 3-15,0-1-71 16,-2-6-120-16,5-5-66 15</inkml:trace>
  <inkml:trace contextRef="#ctx0" brushRef="#br0" timeOffset="82413.25">21486 16610 178 0,'0'0'763'0,"0"0"-734"15,0 0-3-15,0 0 33 16,0 0-30-16,0 0 19 15,-82 66 3-15,54-21-9 16,2 8-17-16,7 5 5 16,4-7-16-16,12-1-10 15,3-6-3-15,0-10-1 16,18-9-7-16,4-9 5 0,8-9-11 16,0-7-2-16,-5-3 0 15,-7-19 6-15,-14-3 5 16,-4-3-1-16,-13 3-19 15,-23 3-10-15,-9 10-25 16,-8 9 31-16,-1 3 9 16,3 5-64-16,5 12-211 15,10 3-114-15</inkml:trace>
  <inkml:trace contextRef="#ctx0" brushRef="#br0" timeOffset="82867.2">21365 17540 935 0,'0'0'238'0,"0"0"-238"15,0 0 0-15,0 0 17 0,0 0-12 16,106-25 5-16,-27 13-10 15,6 4-23-15,-9 2 5 16,-13 5 18-16,-19 1 3 16,-18 0 1-16,-19 1-2 15,-7 19 1-15,-11 10 13 16,-25 10 39-16,-11 12-20 16,-8 8 0-16,-3 8 4 15,0 9-18-15,1 12-17 16,2 6-4-16,6 12-38 15,13-5-101-15,13-15-422 16</inkml:trace>
  <inkml:trace contextRef="#ctx0" brushRef="#br0" timeOffset="84736.08">21347 8973 463 0,'0'0'322'16,"0"0"-259"-16,0 0 51 16,0 0-56-16,0 0 19 0,0 0-27 15,73-79-31-15,-40 71-1 16,4 5-11-16,1 0 0 16,-1 1-1-16,-2 2 2 15,-10 0 6-15,-6 0-11 16,-8 5-3-16,-8 9 5 15,-1 6-5-15,-2 5 5 16,0 7-1-16,-12 1-4 16,-4 0 2-16,-6 0 0 15,-2-4 0-15,-3 0-4 0,-3-5-2 16,-1-5 2-16,-4-3-3 16,3-5-8-16,0-9-8 15,9-2-14-15,13-9-34 16,10-17-31-16,16-11-283 15</inkml:trace>
  <inkml:trace contextRef="#ctx0" brushRef="#br0" timeOffset="84979.68">21795 8835 317 0,'0'0'551'15,"0"0"-536"-15,0 0 50 16,0 0 46-16,0 0-21 0,-101 60-35 16,82-24-10-16,6 3-7 15,3 1-21-15,8 1-1 16,2-3-11-16,12-4-4 16,19-3-1-16,9-6-25 15,17-8-52-15,7-12-75 16,5-5-311-16</inkml:trace>
  <inkml:trace contextRef="#ctx0" brushRef="#br0" timeOffset="85628.42">22239 8669 587 0,'0'0'124'0,"0"0"-106"16,0 0 103-16,0 0-18 15,0 0-31-15,-87 12-24 16,77 6-15-16,6 5-10 15,1 5-1-15,3 4-5 16,0 0 3-16,6 0-3 16,10-4-14-16,3-7-3 0,2-3-2 15,5-11-6-15,2-5-4 16,3-2-9-16,4-3-20 16,-4-13-16-16,-4-6 8 15,-6-2 16-15,-6 2-1 16,-7-2 2-16,-6 4 8 15,-2 3 15-15,0 3 9 16,0 5 17-16,-2 7 29 16,0-1-9-16,0 3-16 15,-1 0-7-15,0 4-11 16,0 11 11-16,0 2 7 16,3 3-8-16,0 2 13 0,0 0-8 15,6 4-5-15,6 2-6 16,2 2-6-16,2 1 0 15,-1-2-1-15,-1 0 0 16,-1 1 1-16,-4-1-1 16,-3 0 0-16,-4-1-2 15,-2-1-1-15,-5 0-3 16,-18-5-5-16,-10-1-1 16,-7-4 11-16,0-9-2 15,-1-8 3-15,4 0 0 16,13-19-2-16,14-11-36 15,10-9-116-15,31-7-355 16</inkml:trace>
  <inkml:trace contextRef="#ctx0" brushRef="#br0" timeOffset="85980.4">22808 8701 552 0,'0'0'424'0,"0"0"-420"16,0 0 0-16,0 0 21 15,84-36 3-15,-45 36-19 16,0 0-8-16,-12 11-2 16,-9 6-2-16,-9 6 2 15,-9 2 1-15,0 5 3 0,-5 3 8 16,-16 3 21-16,-9 4 19 15,-3 0-10-15,0-1-16 16,3-3-13-16,5-5-3 16,9-4-7-16,9-5-2 15,7-8 0-15,0-6-4 16,23-8 4-16,15 0 5 16,12-4-5-16,8-14-9 15,0-6-44-15,-3-5-63 16,-5-3-130-16,-5-6-314 15</inkml:trace>
  <inkml:trace contextRef="#ctx0" brushRef="#br0" timeOffset="86934.92">24997 8626 787 0,'0'0'204'15,"0"0"-190"-15,0 0 54 0,0 0 19 16,0 0-34 0,0 0-24-16,-30-16-22 0,27 38-5 15,-1 14-2-15,-5 12 32 16,3 4-12-16,3 6 4 16,3 6-5-16,0 0-2 15,21 4 0-15,9 3-1 16,7 2-1-16,2 1-4 15,-4-4 0-15,-6-10-7 16,-10-7-3-16,-13-9-1 16,-6-8-15-16,-19-7-50 15,-22-8-16-15,-14-10-34 16,-6-11-106-16,0-3-225 16</inkml:trace>
  <inkml:trace contextRef="#ctx0" brushRef="#br0" timeOffset="87110.73">24831 8993 959 0,'0'0'233'16,"0"0"-232"-16,0 0 12 16,0 0 48-16,90-29-14 15,-2 15-13-15,25 0-34 16,14 1-9-16,-6-2-116 15,-20-9-357-15</inkml:trace>
  <inkml:trace contextRef="#ctx0" brushRef="#br0" timeOffset="93480.12">24975 9736 634 0,'0'0'150'16,"0"0"-134"-16,0 0 126 16,0 0-13-16,0 0-40 15,0 0-29-15,0 0-19 16,0 0-6-16,0-12-11 15,0 12-6-15,0 0-7 16,0 11-11-16,0 14 2 16,0 6 16-16,1 6 5 15,5 1-12-15,3 2-5 0,4-1 0 16,-1 1-1 0,5-4-3-16,-2-3-1 0,-1-5 1 15,-1-7 0-15,-6-6-2 16,-1-6 0-16,-3-6 0 15,-3-3 0-15,0 0 9 16,0-4 8-16,0-16 3 16,-3-14-20-16,-6-7 0 15,0-8 1-15,-3-6-1 16,3-1-2-16,0 4-1 16,3 9 2-16,-1 10 1 15,4 14 2-15,0 7 0 16,0 9-1-16,3 1 5 0,0 2-5 15,0 0-2-15,0 0-1 16,0 4-6-16,0 18-7 16,0 14 10-16,8 14 5 15,2 5 0-15,0 2 6 16,-4 1 0-16,0-4 1 16,0-5-4-16,-1-9-2 15,-2-8-1-15,0-13 0 16,-2-9-1-16,-1-7 3 15,0-3-2-15,0 0 8 16,0-10 10-16,0-15 15 16,-3-10-31-16,-8-9-2 0,0-7-2 15,2-2 2 1,3 3-3-16,1 12 3 0,4 12 0 16,1 14 0-16,0 7 2 15,0 5-3-15,0 0 1 16,0 0-3-16,0 11-12 15,0 16 2-15,9 12 13 16,1 6 3-16,3 5-2 16,-2-1 5-16,1 1-2 15,1-2 0-15,-2-2-4 16,1-5 0-16,-2-7 2 16,-2-10-2-16,-2-7 2 15,-5-7-2-15,1-8 0 0,-2-2 8 16,0 0 9-16,0 0 4 15,0 0 11-15,0 0-7 16,0 0-6-16,0 0-12 16,1 0-3-16,-1 0-4 15,3 0 0-15,-3 0-1 16,0 0-1-16,0 0-5 16,3 0-20-16,2-5-25 15,7-5-32-15,4-4-60 16,-3-3-120-16</inkml:trace>
  <inkml:trace contextRef="#ctx0" brushRef="#br0" timeOffset="95347.12">25206 10699 699 0,'0'0'100'0,"0"0"-27"16,0 0 58-16,0 0-18 16,0 0-55-16,0 0-15 15,-15-13-36-15,15 13-7 16,0 22-1-16,0 14 1 15,4 13 20-15,7 5 5 16,1 1-20-16,0 0 11 16,1-4-8-16,-1-3 1 15,-1-7-4-15,-1-11-3 16,-4-6-2-16,-3-11 0 16,-2-6 3-16,-1-6-2 0,0-1 1 15,0-4 16 1,0-16 28-16,-6-9-36 0,-8-9-10 15,-3-6 2-15,-2-4 0 16,1-8-2-16,1 1 0 16,7 10-1-16,3 9 1 15,4 17-1-15,3 10 2 16,0 7 3-16,0 2-2 16,0 0-2-16,0 0-3 15,0 16-10-15,0 17 7 16,10 11 6-16,2 6 2 15,0 4 1-15,1 3 4 16,-2-5 4-16,-1-4-7 16,-1-7-2-16,-1-10-1 15,-2-9-1-15,-3-8 0 0,1-11-1 16,-4-2 2-16,0-1 2 16,1-1 9-16,-1-19 5 15,0-10-1-15,0-8-16 16,0-1 1-16,-5-5-2 15,-7 1 2-15,-1 3-2 16,2 10 0-16,5 12 1 16,1 8 2-16,4 9-2 15,1 1-2-15,0 0 0 16,0 0-6-16,0 17-13 16,0 8 21-16,9 6 0 15,0 6 4-15,1 2-1 0,-2 3 0 16,-1-1 6-16,-1 1 4 15,3-3-11-15,-3-2 3 16,0-6-2-16,0-9-3 16,0-6 3-16,-3-10-3 15,-2-3 0-15,1-3 0 16,-2 0 3-16,0 0 5 16,0 0 2-16,0-6-10 15,0-8-30-15,0-2-94 16,1 3-143-16</inkml:trace>
  <inkml:trace contextRef="#ctx0" brushRef="#br0" timeOffset="96215.55">25437 11901 791 0,'0'0'46'16,"0"0"9"-16,0 0 81 16,0 0-46-16,-103 3-22 15,73 4-26-15,0 3-16 16,-1 5-6-16,-3 2 1 16,4 6-4-16,0 2 6 15,5 3 2-15,1 2-1 0,5 1 4 16,7 0-11-16,5-1 4 15,7 1-8-15,0-2-11 16,22 1 9-16,9-2-5 16,14-4 0-16,10-5 0 15,6-9-2-15,6-6-3 16,-1-4 3-16,-2-9-4 16,-7-12 0-16,-10-6-7 15,-13-2 7-15,-12-7 2 16,-12-3-1-16,-10-5-1 15,-3-1 1-15,-21 1-3 16,-4 3 0-16,-4 9 0 16,2 8 1-16,4 11-3 0,0 5 4 15,4 5-7-15,-1 3 0 16,-6 2-26-16,-4 15-37 16,-4 6-38-1,-1-1-114-15,3-1-558 0</inkml:trace>
  <inkml:trace contextRef="#ctx0" brushRef="#br0" timeOffset="98214.22">25431 13000 245 0,'0'0'608'0,"0"0"-579"15,0 0 19-15,0 0 65 16,0 0-32-16,0 0-50 16,-15 29-31-16,15-3 19 15,0 9 17-15,5 5-2 16,2 2-13-16,-1 4 1 16,2-3-9-16,-1 0-3 0,3-6-1 15,-1-3-3-15,0-9-4 16,0-7-1-16,-3-8 0 15,-3-5 0-15,-1-5-1 16,-2 0 6-16,0 0 9 16,0-22 29-16,0-9-36 15,0-10-8-15,-3-3 2 16,-5-5-4-16,-1-4 0 16,2 3-4-16,1 8 6 15,1 11 0-15,4 7 0 16,-1 12 3-16,1 4-2 15,1 6 6-15,-3 2 0 16,3 0-7-16,0 0-4 16,0 15-5-16,0 13 2 15,0 14 7-15,0 6 2 16,9 5 2-16,0 3 0 0,0-6 5 16,1 0 2-16,-4-7-5 15,0-5 0-15,-1-9 1 16,-4-9 0-16,2-8-3 15,-1-8-3-15,-2-4 5 16,0 0 3-16,0 0 4 16,1 0 14-16,-1 0-2 15,0 0-6-15,0 0-10 16,0 0-9-16,0 0-1 0,0 0-24 16,0 0-78-1,0 0-97-15,-13 0-496 16</inkml:trace>
  <inkml:trace contextRef="#ctx0" brushRef="#br0" timeOffset="99588.6">25608 14316 493 0,'0'0'136'16,"0"0"-18"-16,0 0 66 15,0 0-85-15,0 0-18 16,0 0-40-16,0 0-16 16,-69 0-7-16,55 11 0 15,-4 7-6-15,0 9 2 16,-1 9-2-16,0 3 7 15,5 3-1-15,5 2 6 16,7-2-10-16,2-4-6 16,8-6 0-16,17-5-7 0,13-10 2 15,7-8-3-15,7-9 6 16,7 0-6-16,-1-10-12 16,-8-13 9-16,-10-6 3 15,-13-9 4-15,-14-5-3 16,-8-3 4-16,-5-6-5 15,-11-2 3-15,-17 1-2 16,-8 11-1-16,-4 9 1 16,-8 13-4-16,-4 14 4 15,-2 6-2-15,-6 0-2 16,4 17-4-16,2 9-3 16,8 12-59-16,9 1-97 15,8 2-332-15</inkml:trace>
  <inkml:trace contextRef="#ctx0" brushRef="#br0" timeOffset="100345.29">25864 15299 640 0,'0'0'194'0,"0"0"-183"15,0 0 68-15,0 0 17 16,0 0-14-16,0 0-39 15,-60-41-11-15,41 45-17 16,-5 14-4-16,-5 13 16 16,1 3 9-16,3 4-13 0,2 4-2 15,10 0-1 1,7-1-13-16,6-4-3 0,3-3-4 16,28-6 0-16,16-12-1 15,11-10-18-15,7-6-14 16,-2-3-1-16,-8-19-7 15,-13-6 19-15,-17-8 22 16,-10-2 2-16,-15-3 3 16,0-3 0-16,-18 7-3 15,-13 8-3-15,-8 12 2 16,-10 13-1-16,-9 4 0 16,-8 10-8-16,1 16-64 15,8 2-109-15,9 2-387 16</inkml:trace>
  <inkml:trace contextRef="#ctx0" brushRef="#br0" timeOffset="100967.7">25978 16152 819 0,'0'0'86'16,"0"0"-25"-16,0 0 30 15,0 0-45-15,0 0-19 16,0 0 12-16,-13 70 27 16,13-28-11-16,2 6-17 0,5 3 5 15,-1 2-13 1,-2 1-7-16,-1 0-17 0,2-2-6 16,0 1-5-16,3 0-79 15,0-4-123-15,-5-9-466 16</inkml:trace>
  <inkml:trace contextRef="#ctx0" brushRef="#br0" timeOffset="101281.04">26104 17054 795 0,'0'0'407'16,"0"0"-381"-16,0 0-9 15,0 0 57-15,0 0-33 16,4 79 20-16,2-28-11 15,3 9-37-15,-1 3-8 16,-1 7-5-16,1 7-28 16,0 8-96-16,-2-8-138 15</inkml:trace>
  <inkml:trace contextRef="#ctx0" brushRef="#br0" timeOffset="118068.93">4006 13864 1014 0,'0'0'33'0,"-88"-22"-24"16,43 22 21-16,-7 0 22 15,3 13 4-15,4 12-1 16,9 7-32-16,11 17-14 16,7 16 0-16,9 14-1 15,9 13 21-15,0 5-11 16,22 7 13-16,4 5-3 15,4 7-5-15,1 8 12 16,-4 1-9-16,-3-2-14 0,-14-6-4 16,-10-13-5-1,-3-9-3-15,-25-18-14 0,-9-15-51 16,-8-15-46-16,-9-22-64 16,-4-23-197-16</inkml:trace>
  <inkml:trace contextRef="#ctx0" brushRef="#br0" timeOffset="118255.67">3212 14687 319 0,'0'0'852'0,"0"0"-841"15,96-15-10-15,-26 7 7 16,17-2 21-16,13 1-13 15,16-2-16-15,6 2-42 16,-7-4-164-16,-12-4-700 0</inkml:trace>
  <inkml:trace contextRef="#ctx0" brushRef="#br0" timeOffset="119351.25">4740 14073 872 0,'0'0'112'0,"0"0"-89"15,-88-7-6-15,60 27 55 16,-5 14 22-16,-6 21-32 16,3 11-33-16,5 17-4 15,10 4-6-15,16 8 4 16,5 3-5-16,14 6-13 16,16 4-1-16,10-5-4 15,6-10-28-15,11-17-49 16,15-20-105-16,5-27-344 15</inkml:trace>
  <inkml:trace contextRef="#ctx0" brushRef="#br0" timeOffset="119682.28">5289 14270 151 0,'0'0'841'0,"0"0"-841"16,0 0 6-1,0 0-6-15,0 0 58 0,0 0 3 16,115 63-33-16,-72-29-13 16,-3 3-8-16,-1 7 1 15,-8 3 9-15,-7 6-15 16,-12 3 3-16,-10 2-3 15,-2 2 1-15,-20-4-3 16,-14-1-1-16,-8-8-5 16,0-11-16-16,2-16-22 15,13-20-16-15,18-7-9 16,9-32-141-16,18-18-575 16</inkml:trace>
  <inkml:trace contextRef="#ctx0" brushRef="#br0" timeOffset="119876.47">5733 14347 863 0,'0'0'120'16,"0"0"-98"-16,-98 75 70 16,68-29 16-16,3 8-42 15,8 5-33-15,10 2-22 16,9-1-11-16,0 2 0 15,25-1-45-15,17-11-80 16,10-17-355-16</inkml:trace>
  <inkml:trace contextRef="#ctx0" brushRef="#br0" timeOffset="120163.47">6003 14679 888 0,'0'0'3'15,"0"0"9"-15,0 0 25 16,48 107 24-16,-18-63-35 16,1 5-12-16,-4-2-11 0,-9-1 1 15,-9-4-4-15,-9-2-2 16,-9-4 0-16,-23-3 4 15,-12-10 2-15,-4-7 5 16,0-12-9-16,5-4-4 16,15-18-60-16,20-23-236 15</inkml:trace>
  <inkml:trace contextRef="#ctx0" brushRef="#br0" timeOffset="120632.35">6367 14218 990 0,'0'0'96'16,"0"0"-88"0,0 0 30-16,0 0 53 0,-80 112-33 15,75-60-31-15,5-1-25 16,0-4 6-16,15-4-6 15,9-11-2-15,7-12-20 16,4-14 0-16,5-6-6 16,-3-16-17-16,-1-15-4 15,-8-8 12-15,-7-1 33 16,-10-1-1-16,-5 6 6 16,-6 10 2-16,0 9-4 15,0 11 40-15,0 2 6 0,0 3-36 16,0 8-11-16,0 15 0 15,0 7 5-15,16 4 4 16,6 4 3-16,2 1-8 16,3 4-2-16,-3 5 1 15,1 4 1-15,-4 4-4 16,-9 4 0-16,-6 5-2 16,-6 0 2-16,-1-4 0 15,-23-5 4-15,-9-10-1 16,-9-9-1-16,-1-8-2 15,0-11-26-15,4-13-39 16,10-5-83-16,15-31-402 16</inkml:trace>
  <inkml:trace contextRef="#ctx0" brushRef="#br0" timeOffset="120923.76">7068 14648 981 0,'0'0'55'16,"0"0"-53"-16,0 0 33 16,27 79 65-16,-15-38-43 0,-4 10-41 15,-4 5 7-15,-4 2-10 16,0 0-4-1,-18-4-1-15,-4-4-5 0,-11-2-3 16,-9-8 0-16,-6-4-7 16,-7-12-26-16,3-12-21 15,4-12-56-15,14-19-135 16</inkml:trace>
  <inkml:trace contextRef="#ctx0" brushRef="#br0" timeOffset="121667.36">7137 14265 248 0,'0'0'726'0,"0"0"-708"0,0 0 8 16,0 0 76-16,0 0-10 16,0 0-57-16,49 0-21 15,18 0-5-15,15 0 8 16,2 0-16-16,-4 0 2 15,-11 0-2-15,-9 4 1 16,-16 6 0-16,-14 2-2 16,-13 5-6-16,-14 5-5 15,-3 5 9-15,-20 7 2 16,-18 5 3-16,-9 3 1 16,-5 5-2-16,4-1 6 0,5 1 0 15,15-4-6 1,11-7 9-16,11-4-8 0,6-6-2 15,12-9-1-15,24-5 0 16,25-12 0-16,18 0-14 16,9-18-78-16,0-12-250 15,-15-4-456-15</inkml:trace>
  <inkml:trace contextRef="#ctx0" brushRef="#br0" timeOffset="121971.54">7844 13900 1068 0,'0'0'27'16,"0"0"-21"-16,0 0 30 16,0 0 17-16,0 0 60 15,65 119-71-15,-15-57-16 16,6 7-2-16,-2 3-6 15,-2 5-13-15,-10-1-3 16,-6 6-2-16,-14 1-2 16,-11 2 2-16,-11 3 1 15,-6-1-1-15,-33-4-8 16,-19-10-17-16,-20-12 2 0,-11-15-25 16,-10-12-11-1,2-19-64-15,8-15-296 0</inkml:trace>
  <inkml:trace contextRef="#ctx0" brushRef="#br0" timeOffset="122398.4">8710 14483 820 0,'0'0'286'0,"0"0"-277"15,0 0-6-15,0 0 66 0,0 0 35 16,0 0-54-16,91 0-15 15,-9-7-29-15,11 0-6 16,4-1-53-16,-3-2-87 16,-11-2-415-16</inkml:trace>
  <inkml:trace contextRef="#ctx0" brushRef="#br0" timeOffset="122584.63">8764 14788 1292 0,'0'0'0'0,"0"0"18"0,0 0 0 16,97-24 55-16,-12 1-61 16,21-5-12-16,10 2-101 15,-4-6-186-15</inkml:trace>
  <inkml:trace contextRef="#ctx0" brushRef="#br0" timeOffset="123134.57">9611 13917 655 0,'0'0'241'0,"0"0"-207"16,0 0 33-16,0 0 52 16,0 0-10-16,0 0-63 15,-19-11-21-15,52 11-9 16,23 8 40-16,26 0-10 15,24-3-9-15,20-5-18 16,12 0 9-16,5 0-27 16,-2-6 6-16,-3-3-6 15,-9 1 4-15,-10 0-5 16,-13 3-2-16,-15-1-15 16,-18 1 8-16,-16 1 2 15,-25 0-12-15,-16 3 9 0,-13-1-2 16,-3 2-31-16,-11 0-69 15,-22 0-70-15,-13 0-379 16</inkml:trace>
  <inkml:trace contextRef="#ctx0" brushRef="#br0" timeOffset="123432.57">10298 13921 976 0,'0'0'64'0,"0"0"-54"0,0 0 59 16,-75 88 44 0,57-38-35-16,1 9-38 0,-2 7-6 15,-3 5 7-15,-3 4 4 16,-8 3-17-16,-3-1-9 15,-3-4-6-15,5-6-2 16,4-7-1-16,6-8-10 16,8-9 0-16,7-9-17 15,9-12-60-15,0-12-65 16,24-10-98-16,13-20-474 16</inkml:trace>
  <inkml:trace contextRef="#ctx0" brushRef="#br0" timeOffset="123787.46">10848 13868 1058 0,'0'0'39'0,"0"0"-34"15,-48 85 80-15,23-20 26 16,-2 13-38-16,2 10-18 16,-1 3-27-16,1 1 6 15,-4 2-3-15,4-5-2 0,1-3-16 16,5-4 2-16,2-5 6 16,3-8-6-16,5-11 2 15,0-15-3-15,4-17-6 16,1-12-3-16,2-8-4 15,2-6 7-15,0 0 1 16,0 0-6-16,0-11-3 16,0-10-86-16,0-2-75 15,-13-3-122-15</inkml:trace>
  <inkml:trace contextRef="#ctx0" brushRef="#br0" timeOffset="128750.08">11577 13825 850 0,'0'0'47'0,"0"0"-10"15,0 0 52-15,0 0 5 16,0 0-30-16,0 0-32 15,-91 8-21-15,60 18 3 16,-3 10 9-16,-5 13 2 16,0 15-5-16,-3 12 9 15,2 10 4-15,7 2 6 16,3 6 17-16,10 1-28 16,9 1 11-16,11 6-7 0,5 3-22 15,26-2-10-15,18-3-3 16,23-8-20-16,19-13-88 15,13-16-99-15,0-21-548 16</inkml:trace>
  <inkml:trace contextRef="#ctx0" brushRef="#br0" timeOffset="130868.25">26783 11814 701 0,'0'0'15'16,"0"0"-10"-16,0 0 4 16,0 0 9-16,0 0 2 15,0 0 41-15,-27 87-35 16,3-60-2-16,-6 0-1 0,-2-6 9 15,4 0-6-15,6-8-14 16,13-5-2-16,7-1-4 16,2-6-5-16,15 2-1 15,23 2 15-15,12 0 2 16,10-2-8-16,3 3-2 16,-4 1 0-16,-1-1-7 15,-10-1-3-15,-9 1 2 16,-9 0-23-16,-9-4-94 15,-3 0-225-15,-2-2-176 16</inkml:trace>
  <inkml:trace contextRef="#ctx0" brushRef="#br0" timeOffset="131086.87">26993 11887 566 0,'0'0'49'16,"0"0"61"-16,0 0-17 16,0 0-66-16,0 0 66 15,125-4-23-15,-46 7-44 16,8-2-17-16,4 1-4 16,1-2-5-16,1 2-24 15,-7-2-144-15,-11 0-298 16</inkml:trace>
  <inkml:trace contextRef="#ctx0" brushRef="#br0" timeOffset="131804">26885 14187 832 0,'0'0'95'15,"0"0"-94"-15,0 0 7 16,0 0-2-16,0 0 24 16,-79 83-9-16,56-53-3 0,-6 0-6 15,-2 2-11-15,-5-3 7 16,-1-6-4-16,5-1-2 16,7-8 2-16,11-6-2 15,9-3-2-15,5-2-1 16,0-3 1-16,22 3 1 15,15 3 20-15,14 2-6 16,6-4-7-16,-2 2-2 16,-4 1-6-16,-10-2-10 15,-5-1-117-15,-11-1-261 16</inkml:trace>
  <inkml:trace contextRef="#ctx0" brushRef="#br0" timeOffset="132001.51">26826 14454 615 0,'0'0'218'15,"0"0"-215"-15,0 0 49 16,139-44 37-16,-47 32-27 16,21 3-34-16,8-1-28 15,0 0 0-15,-5-1 0 16,-10-3-40-16,-12 0-39 15,-16 4-162-15,-25 1 115 16,-29 3-450-16</inkml:trace>
  <inkml:trace contextRef="#ctx0" brushRef="#br0" timeOffset="132527.03">27137 15357 595 0,'0'0'286'0,"0"0"-270"15,0 0-16 1,0 0 1-16,0 0 33 0,0 0 19 16,-38 76-19-16,12-44-9 15,-7 1-6-15,-8-3-14 16,-3-2 9-16,6-5-14 15,2-6-3-15,9-2-2 16,9-6-42-16,9-4-41 16,9-5-196-16,0 0-50 15</inkml:trace>
  <inkml:trace contextRef="#ctx0" brushRef="#br0" timeOffset="132826.71">27051 15540 788 0,'0'0'81'0,"0"0"-26"16,0 0 36-16,0 0-11 16,0 0-39-16,0 0-22 15,0 0 3-15,106 5 0 16,-42 0-15-16,9-3-7 0,11-2-13 16,8 0-113-16,-4-4-434 15</inkml:trace>
  <inkml:trace contextRef="#ctx0" brushRef="#br0" timeOffset="133503.22">26855 15588 627 0,'0'0'144'0,"0"0"-132"0,0 0 77 16,80 19 11-16,-42-6-36 15,9 1-32-15,5 4-22 16,3 1-10-16,3-3-27 15,-1-5-239-15</inkml:trace>
  <inkml:trace contextRef="#ctx0" brushRef="#br0" timeOffset="137149.13">24276 6065 590 0,'0'0'230'16,"0"0"-179"-16,0 0 72 16,0 0-16-16,0 0-35 15,0 0-24-15,0 0-34 16,-6-8-12-16,11 30 2 16,4 12 11-16,2 7 10 15,-3 8-23-15,-2 0 5 16,-1 3 9-16,-4-6-12 15,2-5-2-15,-1-7-1 0,-1-9 1 16,2-8-2-16,-3-9-10 16,2-5-6-16,-2-3 10 15,0-4 6-15,0-17 10 16,0-9-10-16,-6-7 0 16,1-2 0-16,2-1 4 15,3 2-4-15,0 7 0 16,0 10 4-16,2 7-4 15,5 9-1-15,4 5-5 16,1 0 4-16,3 6-7 16,4 17 6-16,5 7 2 0,-3 2 1 15,-3 0 0 1,-4-3 0-16,-6-4 0 0,-3-8-3 16,-5-7-3-16,0-8 4 15,0-2 2-15,0 0 3 16,0-7 3-16,-7-12 0 15,-4-6-4-15,5-2-1 16,4 0 0-16,2 0 1 16,0 6-2-16,13 4 0 15,1 5 0-15,1 8 0 16,-5 4-3-16,1 0-3 16,1 6 4-16,-2 12-7 15,4 6 8-15,0 5 1 16,0 2-2-16,-1-2 2 15,-1-2 0-15,5-1-8 0,1-6-83 16,6-3-109-16,5-10-434 16</inkml:trace>
  <inkml:trace contextRef="#ctx0" brushRef="#br0" timeOffset="138092.76">25820 5920 540 0,'0'0'239'16,"0"0"-176"-16,0 0 29 0,0 0 13 15,0 0-31 1,0 0-51-16,9 55 31 0,-3-14-15 16,-1 5-21-16,1 2-11 15,3-1 1-15,0-1-8 16,0-7 1-16,-1-7-3 15,-2-10 0-15,-3-7-20 16,-1-5-4-16,-2-10-9 16,0 0 33-16,0-12 2 15,0-12 0-15,-11-7 0 16,-2-3 0-16,3-4 0 16,2 1 3-16,2 8 3 15,6 6 4-15,0 12 6 16,0 5 11-16,0 6-13 15,3 0-14-15,11 13-4 0,5 14-3 16,2 8 3-16,-3 2 3 16,-8-4-1-16,-2-5 2 15,-4-8 0-15,-3-9-7 16,-1-4-11-16,0-6 5 16,0-1 13-16,0-1 1 15,0-18 10-15,0-5-11 16,0-4 5-16,0 0-3 15,0-1 1-15,13 3-2 16,0 6 7-16,5 6-8 0,0 8-11 16,-3 6 11-1,-1 0-1-15,-3 6-9 16,1 15 8-16,0 8 2 0,-3 5 5 16,0 0-5-16,3 0-1 15,1-3-44-15,10-9-235 16</inkml:trace>
  <inkml:trace contextRef="#ctx0" brushRef="#br0" timeOffset="138981.26">27131 5995 471 0,'0'0'380'15,"0"0"-350"-15,0 0 26 16,0 0-9-16,0 0-7 16,0 0 33-16,-6 104-45 15,6-60-16-15,12 1 1 16,2-6-10-16,-1-5-1 0,-4-8 3 15,-1-9-5-15,-4-8-10 16,-4-5-9-16,0-4 12 16,0-3 7-16,0-16 8 15,-3-8-8-15,-7-3 0 16,-2-1 7-16,0 0 0 16,3 0 3-16,4 7 10 15,5 7 6-15,0 9-18 16,0 5 13-16,0 3-21 15,0 2-8-15,11 19 1 16,7 12 7-16,-2 4 3 16,-1-2-3-16,-6-5-2 15,-3-9 0-15,-4-8 1 0,-2-9-5 16,0-4-10-16,0 0 16 16,0-2 1-16,0-17 12 15,0-7-10-15,-2 1 0 16,2 1 11-16,0 2-12 15,0-1 3-15,16 4-5 16,1 6-2-16,2 6-4 16,4 7 5-16,-1 0-6 15,-1 12 6-15,0 13 1 16,-2 10 0-16,-2 2 0 16,-3 3-1-16,0-1-2 15,-2 0-7-15,3-5-72 0,4-7-322 16</inkml:trace>
  <inkml:trace contextRef="#ctx0" brushRef="#br0" timeOffset="139883.07">28560 5745 324 0,'0'0'400'0,"0"0"-297"16,0 0-10-16,0 0-27 15,0 0-20-15,0 0-27 16,12 100 24-16,-3-57-22 15,2 1-14-15,-1-5-5 16,2-3-1-16,0-4 2 16,-3-8-3-16,-4-8-17 15,-1-8-16-15,-3-8-8 0,-1 0 2 16,0-12 39-16,0-13-5 16,0-8 4-16,-8-3 1 15,-1-1 3-15,-1-4 25 16,4 4 21-16,1 4-36 15,3 13 32-15,2 8-20 16,0 10 6-16,0 2-29 16,2 17-2-16,11 17-7 15,2 10 7-15,1 3 0 16,-4-7 2-16,-1-5-8 16,-5-9 0-16,-2-12-17 15,-2-5-23-15,-2-9-3 16,0 0 43-16,0-12 6 0,0-13 5 15,0-6-2 1,0 0 1-16,0 1 14 0,0-1 1 16,0 0 21-16,4 2-11 15,8 5-15-15,0 9-12 16,-1 11-1-16,2 4-1 16,0 7-1-16,7 20-9 15,-2 8 10-15,0 8 3 16,-5 2-3-16,-3-3-5 15,-1-1 0-15,0-6-104 16,5-3-331-16</inkml:trace>
  <inkml:trace contextRef="#ctx0" brushRef="#br0" timeOffset="140684.07">29757 5849 437 0,'0'0'198'16,"0"0"-123"-16,0 0 25 15,0 0-13-15,0 0-42 0,0 0 40 16,-5 92-40-16,5-55-27 16,0-3 4-16,0 0-8 15,2-5-12-15,1-8-1 16,0-4-2-16,0-7-8 15,-3-8-23-15,0-2-15 16,0-1 47-16,0-16 7 16,0-8-7-16,0-2 5 15,-9-2 20-15,1 1 11 16,2 3-1-16,2 6 1 16,1 7-9-16,3 7 12 15,0 5-23-15,0 0-16 16,0 21-19-16,12 9 18 0,1 7 2 15,2-3-1-15,-1-7 0 16,-3-7-20-16,-6-10-10 16,-2-5-6-16,-3-5 13 15,0 0 23-15,0-14 14 16,0-9-14-16,0-2 0 16,0 2 12-16,0-2 8 15,0 4 6-15,0 6-8 16,0 1 1-16,10 7-14 15,4 7-5-15,2 0 1 16,5 14-1-16,3 15-1 16,-5 7-4-16,1 6 2 0,-5 4-1 15,-4 4-49 1,-6-5-89-16,-3-3-428 0</inkml:trace>
  <inkml:trace contextRef="#ctx0" brushRef="#br0" timeOffset="141823.18">23091 7160 828 0,'0'0'119'0,"0"0"-111"15,0 0 26-15,0 0 36 16,0 0-20-16,0 0-34 15,4 17-4-15,44-13 23 16,20-2 1-16,16-2-13 16,9 0-12-16,0 0-6 15,-9 0-3-15,-14-1-2 0,-22-2 0 16,-23 1 0-16,-19 0 0 16,-6 2-16-16,-19 0 14 15,-32 3 2-15,-19 9 4 16,-20 1-2-16,-9 3 1 15,-3-2 15-15,5 3 0 16,9-2 4-16,19-3-6 16,23-4 2-16,21-2 2 15,16-3-7-15,9-3-6 16,9 0-7-16,33 0 0 16,28 0 6-16,27-16-2 15,19 0-3-15,7-5-1 16,-7 4-4-16,-24 0-6 0,-28 6-1 15,-29 5-11-15,-29 4 20 16,-6 2 4-16,-37 0 1 16,-26 0 0-1,-19 7-2-15,-17 8 6 0,-7 3 20 16,5 0-7-16,15-2 0 16,26-6-8-16,31 0 0 15,22-7-12-15,10-2 0 16,46-1-1-16,33 0 1 15,26-7 10-15,20-9-10 16,0-2 2-16,-16-3-4 16,-19 1 4-16,-25 3-2 15,-26 3 3-15,-17 0-3 0,-16 1-28 16,-9 1-50-16,0-2-197 16</inkml:trace>
  <inkml:trace contextRef="#ctx0" brushRef="#br0" timeOffset="144071.51">11998 15028 908 0,'0'0'86'15,"0"0"-23"-15,0 0 26 16,0-81 2-16,0 50-7 16,5-6-52-16,2-9-3 15,0-7-7-15,1-7-2 0,-1-9 1 16,-1-12-9-16,-3-6-4 16,-2-8-8-16,1-2-1 15,-2 7 1-15,0 9 2 16,0 12 2-16,0 18-3 15,0 12 5-15,0 14 2 16,0 10 0-16,0 6 9 16,0 8-8-16,0 1-9 15,0 0-1-15,8 25-10 16,2 17 4-16,8 17 6 16,3 12 1-16,1 6-1 0,-1 4 2 15,0-2 0-15,-6-4 0 16,1 0 2-16,-4-12-1 15,0-6-2-15,-5-13 2 16,1-12-2-16,-3-15-1 16,-2-7 1-16,0-10 1 15,2 0 3-15,3-17 14 16,1-17-4-16,4-15-12 16,-2-11-2-16,-4-11-2 15,-2-13-3-15,-1-11-4 16,-4-4 6-16,0 2-9 15,0 15 7-15,0 17 5 16,0 22 0-16,0 17 2 16,0 13 0-16,0 6 4 15,0 6 3-15,4 1-9 0,10 5-3 16,10 19-6-16,12 13 9 16,7 13 9-16,2 9-3 15,-5 0-6-15,-4 5 10 16,-6-2-6-16,-5 0 12 15,-9-1-3-15,-8-2-6 16,-7-1 20-16,-1-1-6 16,0-2 1-16,0 3-7 15,0-2-1-15,0 1-7 16,0 0 2-16,0-6-9 16,0-6 1-16,6-11 3 15,-1-4-4-15,-1-11 2 0,1-5-2 16,-4-7 2-16,1-4 1 15,-2-3-3-15,0 0 3 16,1 0 5-16,-1 0 2 16,2 0 1-16,-2 0-5 15,0 0-4-15,0 0-2 16,0 0-18-16,0 0-55 16,0-3-101-16,0-14-131 15</inkml:trace>
  <inkml:trace contextRef="#ctx0" brushRef="#br0" timeOffset="145237.57">13012 14916 794 0,'0'0'125'15,"0"0"-103"-15,0 0 71 16,0 0-24-16,0 0 10 16,0 0-64-16,82-33-14 15,-28 27 0-15,1 4-1 16,-4 2 0-16,-14 0 6 16,-9 0-6-16,-11 9-3 15,-10 7-2-15,-7 3 1 16,0 7 4-16,-9 6 6 0,-13 2 6 15,-11 0 6-15,-1 1-4 16,4 0 1-16,2-6 13 16,11-5-16-16,8-8-9 15,9-4 5-15,2-4-7 16,26-5 12-16,14-3-5 16,16 0-6-16,14 0 4 15,5-14-12-15,-4-2-24 16,-10 0-59-16,-14-1-81 15,-22-4-386-15</inkml:trace>
  <inkml:trace contextRef="#ctx0" brushRef="#br0" timeOffset="145542.75">14162 14879 1156 0,'0'0'4'0,"0"0"-2"0,17 88 39 16,-11-46 42-16,1 3-23 15,-4 5-37-15,-3 3-15 16,-22 0-7-16,-26-1-1 16,-19-6-74-16,-14-10-29 15,-1-14-102-15,2-13-440 16</inkml:trace>
  <inkml:trace contextRef="#ctx0" brushRef="#br0" timeOffset="146445.84">14426 14817 970 0,'0'0'48'15,"0"0"24"-15,0-80 39 16,0 38-12-16,5-5-53 0,0-6-27 16,1-13-3-1,1-9-8-15,2-13-8 0,2-9 0 16,-2-7-1-16,-1 1-8 16,-4-1 2-16,2 12 6 15,-1 14-2-15,-2 20 3 16,-2 25 10-16,1 23 0 15,-1 10-7-15,5 26-3 16,10 26-7-16,11 24 7 16,9 19 11-16,3 11-2 15,0 3-5-15,-8 2-3 16,-7-9 5-16,-9-14-5 16,-9-14 2-16,-5-18-2 15,-1-17 0-15,0-15 2 0,0-14-1 16,0-10-1-16,0-3 2 15,12-26 20-15,5-16-23 16,2-17-3-16,7-12 1 16,-1-10-23-16,-1-8 9 15,-4 2-9-15,-5 10 12 16,-5 24 13-16,-5 22 2 16,-2 20-1-16,0 11 7 15,-1 3-2-15,4 3-6 16,6 23 2-16,7 13 5 15,8 13 14-15,1 7-11 16,2 7 9-16,-2 0-10 16,-4 1-6-16,-4-1-2 0,-6-4-2 15,-3-3-24 1,-5-4-74-16,-3-9-78 0,-3-10-394 16</inkml:trace>
  <inkml:trace contextRef="#ctx0" brushRef="#br0" timeOffset="147270.54">15686 14640 804 0,'0'0'59'0,"0"0"5"16,0 0 29-16,0 0 11 16,0 0-51-16,0 0-19 15,-89 0-13-15,37 0 18 0,-5 0-9 16,-2-2-8-1,-1 1-15-15,7 0 0 0,9-2 4 16,14 3-1-16,15-3 0 16,9 2-4-16,6 0 11 15,0-7-6-15,10-4 2 16,20-7-13-16,14-7 0 16,8-3-2-16,1-3-19 15,-3-2 6-15,-7 0 8 16,-9 4 0-16,-10 8 7 15,-13 7 0-15,-5 9 1 16,-6 4 9-16,0 2 0 16,0 0-1-16,0 0-9 0,0 12 0 15,-3 10-2-15,0 7 4 16,3 7 3-16,0 6-1 16,0 3 9-16,3 5-2 15,0 0 4-15,1 1 0 16,-1 2-11-16,-3-2-3 15,2 1-1-15,-2-3-31 16,0-5-77-16,0-10-136 16,0-15-468-16</inkml:trace>
  <inkml:trace contextRef="#ctx0" brushRef="#br0" timeOffset="147599.81">16147 14884 951 0,'0'0'45'0,"-23"74"-37"16,4-37 7-16,-6 2 95 15,-5-3-62-15,1-3-38 0,-1-4-3 16,-3-6-7-16,-4-3-26 16,-2-8-53-16,-6-12-171 15,4-4-316-15</inkml:trace>
  <inkml:trace contextRef="#ctx0" brushRef="#br0" timeOffset="148550.81">16508 14514 506 0,'0'0'361'0,"0"0"-279"16,0 0 54-16,0 0-27 15,0 0-41-15,0-75-30 16,0 39-16-16,0-6-6 16,0-9-2-16,6-10-3 15,7-12-7-15,4-10-3 16,2-1-1-16,-2 1-2 16,-2 8-5-16,-3 9 5 15,-2 16 2-15,-1 16-5 16,-4 17 5-16,-4 17 3 15,2 9-3-15,5 31-17 16,6 18 12-16,5 20 5 0,3 8 7 16,2 5-2-1,-4-3-4-15,-4-10 0 0,-6-11-1 16,-3-18 4-16,-7-13-2 16,0-17-2-16,0-11-2 15,0-8 2-15,0 0 6 16,0-17 8-16,0-17-7 15,0-12-5-15,6-9-1 16,6-9-1-16,6-8-2 16,-1-3-2-16,-3-2 4 15,0 9 0-15,-1 17-3 16,-5 15 2-16,-2 16 1 16,-3 16 0-16,0 4-1 15,6 19-6-15,4 26 7 0,8 13 2 16,0 12 10-16,1 6-8 15,-1 4 1-15,-4 2 3 16,-3-4-6-16,-4-8-2 16,-3-9-19-16,-1-6-45 15,-2-9-84-15,1-10-313 16</inkml:trace>
  <inkml:trace contextRef="#ctx0" brushRef="#br0" timeOffset="149017.91">17393 14350 453 0,'0'0'575'0,"0"0"-548"16,0 0 43-16,0 0-24 15,0 0 11-15,-102-17-41 16,74 25-14-16,3 9 5 16,1 2-5-16,3 2 0 15,8 1-2-15,2 2-1 16,4-4-6-16,7-4-6 16,0-1-14-16,0-5 3 15,18-3 14-15,5 0 10 0,4 0-2 16,1 0 2-16,0 3-8 15,-1 0 8 1,-4-1 0-16,-2 2 0 0,-4 0 0 16,-3 6-3-16,-5 0 3 15,-6 5-4-15,-3 2 1 16,0 3 2-16,-4 1 1 16,-14-1 1-16,-1 0 2 15,-5-3-3-15,-6 0 8 16,-6-8-6-16,-4-7-2 15,-5-9 0-15,5-3-52 16,14-19-107-16,22-9-452 16</inkml:trace>
  <inkml:trace contextRef="#ctx0" brushRef="#br0" timeOffset="149573.94">17468 13522 588 0,'0'0'165'0,"0"0"-20"15,0 0-13 1,0 0 4-16,111 32-36 0,-62 9-41 16,4 18-8-16,2 16-6 15,2 13-6-15,-2 16-7 16,-6 5-18-16,-10 8-6 15,-11 4-4-15,-14-1 4 16,-14-3 0-16,-9-4 1 16,-42 6-9-16,-24-4 0 15,-30 4-26-15,-30 0-20 16,-32-2-47-16,-39-8-66 16,-35-17-613-16</inkml:trace>
  <inkml:trace contextRef="#ctx0" brushRef="#br0" timeOffset="154183.49">1588 12775 506 0,'0'0'288'15,"0"0"-271"-15,-89 44-12 16,75 11 8-16,2 18 19 16,8 21 28-16,4 19-16 0,12 13 6 15,19 10-21 1,5 7-17-16,4 8-7 16,0 2 3-16,-7 0-3 0,-3-1-2 15,-3-2-3-15,-9 1 0 16,-2-2 3-16,-5 6-3 15,-2-2 4-15,1 1 5 16,5-1 11-16,10-8 5 16,2-5 12-16,0-8-30 15,0-12-1-15,-6-7-2 16,4-6 7-16,-1-10-10 16,4-7 3-16,2-10 0 15,0-10 0-15,-2-5 0 16,-1-7 2-16,-4-7-5 0,-4-5-1 15,-4-7 1-15,-6-5-1 16,-3 0 0-16,-3-6-2 16,-2-3 1-16,4-3-1 15,2-6-1-15,2-3 2 16,3-5-4-16,1 0-3 16,4-3 4-16,4-2-3 15,4-2 3-15,5 1 2 16,6-2 2-16,7 0-1 15,15 0 1-15,17-6 0 16,17-8 0-16,21-3 0 16,20-2 5-16,18-3-2 15,13 2 3-15,15 3-6 0,8-2 0 16,9 2 2 0,6 3 2-16,10 2 3 0,1 2-7 15,6-1 0-15,11 0-3 16,4-1-3-16,9-3-2 15,3 1 8-15,5-3-6 16,13 0-5-16,-3 0 9 16,3 2 4-16,-3 1-1 15,-6 4 15-15,1 1-7 16,-6 2-2-16,-1 3-1 16,-8 1 4-16,-5 3-9 15,4 0-2-15,-3-1-1 0,3 1 2 16,-1 0 0-16,1-2-9 15,-1-1 9-15,3-1 0 16,-2 0 0-16,3 1 6 16,-3 3 3-16,0 0-8 15,5 0 5-15,-2 0-6 16,1 0 0-16,-5 0 2 16,-3 0-2-16,-5 0-17 15,-1 0 10-15,-3 0-10 16,-3-3 16-16,-1-4 1 15,2-1 0-15,3-4 3 16,3 3 0-16,1-1 18 16,-1 0-10-16,-3 0-6 15,2-1-5-15,-5-3-3 16,5 0 3-16,-5-3 5 0,0-3-5 16,-1 0-1-16,-5-2 1 15,-2 0-6-15,-1 1 6 16,-12 1 10-16,-6 3-10 15,-2-1 3-15,-9 0-5 16,0-2 2-16,-5-3 0 16,-7 2-3-16,-10 0 0 15,-10 2 0-15,-4 0 3 16,-12 1-5-16,-4-2 5 16,-9 2 0-16,-10-1 6 15,-16-1-1-15,-12 2-2 0,-12 2 0 16,-16-3 0-16,-9 1 2 15,-11-2-4-15,-15 0-1 16,-8 2 0-16,-8-3-1 16,-3 2-2-16,2-1 3 15,-2 5 0-15,0 3 4 16,1 3 0-16,-4 2-3 16,-2 0 5-16,2-1 0 15,-3 0 2-15,0-3-2 16,0-2-2-16,0-6 13 15,0-8-9-15,-4-9 3 16,-3-12-8-16,3-12-2 16,4-8 2-16,0 0-2 15,0 2-1-15,1 7-5 0,2 3 5 16,-1-1 3-16,-2-9-3 16,0-5 0-16,-9-6 0 15,-7 0-3-15,-1-1 5 16,-1-1-2-16,3-2 0 15,-1-1-7-15,4-1-2 16,-1 1 3-16,1-1-4 16,3 2 9-16,0 1 1 15,3 3 6-15,0 1-6 16,-2-1 0-16,-3 0-3 16,-3 6 0-16,-2 4 3 15,-1 0 0-15,-4 3 0 0,5-1-4 16,-2-1 3-16,0 3 0 15,2 1-4-15,-2 5 5 16,1 1 5-16,-2 4-4 16,-2 4-1-16,0 6 0 15,-3 2 0-15,-1 4-2 16,0-1 0-16,-4 2 0 16,1 0-2-16,2 0-2 15,-2 2-4-15,1 1 1 16,-3 2 2-16,-1 2-1 15,1 8 7-15,-1 4 1 16,1 7 1-16,2 9-1 16,3 0 0-16,1 9-3 0,-1 10-2 15,0 5 5-15,-3 1 1 16,1-3 0-16,-3-1-2 16,1-1 0-16,-1-1 1 15,-5 0 1-15,-3 3 0 16,-7-2-2-16,-7-1 2 15,-9 1-1-15,-8-2 0 16,-3-1 2-16,-4-1-2 16,-4 0-6-16,-2-4 3 15,-8 0-2-15,-2 1 5 16,-2-2-5-16,-4 4 4 16,0-1 1-16,1 0-1 0,-1 1-4 15,-3-2 5 1,-2 0 6-16,-4-2-6 0,-4-2-3 15,-5-1 3-15,-8-1 0 16,-8-2 1-16,-8 0-1 16,-3-2-4-16,1-2 3 15,-4-1 2-15,-3 2 4 16,-5-2-5-16,-5 0 0 16,-1 0-5-16,-1 0 5 15,1 0 1-15,4 0-1 16,-4 0 2-16,-1 0 5 15,-9 0-7-15,-5 0-9 16,-5 0 7-16,-3 0 3 16,-1 0-2-16,-1 0 2 15,3 0 6-15,-4 0-7 0,1 0-3 16,2 0 2-16,1 0 1 16,4 0-2-16,2 0 2 15,1-3 4-15,-2-5-4 16,0-1-5-16,1-2 5 15,1 7 4-15,3-2-4 16,4 4 0-16,2 2 2 16,-2 0-2-16,1 0 0 15,-3 0-6-15,-5 0 3 16,-1 0 1-16,-9 2-8 16,0 5 0-16,-6 1 9 15,-6 1 0-15,-4 2-9 0,1 1 10 16,-1 4 4-1,0 0-3-15,2 1 2 0,-5 0-3 16,-5-1-1-16,-3 1 1 16,-6 2 0-16,-1-2 0 15,-6 0-1-15,-2 0 1 16,-7-3-1-16,4 0-1 16,-1-1 4-16,0-3-1 15,7-2-1-15,-4-2-16 16,1-3 1-16,3 1 9 0,2-3 3 15,6-1 3 1,1 0 0-16,5 0 0 16,4 0 0-16,6-8 3 15,5 4-1-15,13-2 1 16,7-1-3-16,7 2-3 0,8 1 0 16,6-3 6-16,8 3-6 15,10-1 6-15,7 4-2 16,8 1-1-16,10 0-3 15,3 0 3-15,6 0 0 16,5 9-3-16,-1 2 2 16,7 2 1-16,-3 0 0 15,0 3 0-15,0 2 0 16,0 1 0-16,-8 0 2 16,-11 1 0-16,-3-1-2 0,1 0 0 15,6 1-4 1,11 0 2-16,11-1 1 0,16-3 1 15,21-4-1-15,22-3 3 16,16-1-1-16,12-1-1 16,0-4-1-16,0-2-9 15,0-1-143-15,0-1-581 16</inkml:trace>
  <inkml:trace contextRef="#ctx0" brushRef="#br0" timeOffset="157418.37">20122 3139 57 0,'0'0'6'0,"-20"-113"16"16,9 70 59-16,-2 8 19 15,-2 12 22-15,-4 7 14 16,-1 9-36-16,-1 5 51 16,0 2-81-16,3 12-4 15,1 18-16-15,3 12-13 16,4 13 4-16,7 13-11 16,3 10 1-16,0 9-1 15,0 18 1-15,13 13-16 0,-1 16 11 16,-1 17-17-16,-1 7 1 15,-6 4-2-15,-2 6-6 16,-1-2-1-16,1 4 2 16,1-3-2-16,1-2 0 15,4-6-1-15,-1-8 0 16,4-5 0-16,-2-4 0 16,4-1 2-16,-1-3-2 15,4-6-4-15,-2-2 4 16,1-9 5-16,-5-8-5 15,-2-5-4-15,-1-10 4 16,-4-2 0-16,3-8 0 16,5-7 0-16,5-2 0 0,3-4 3 15,4-6-2 1,0-10-1-16,0-8 0 16,-4-11-1-16,-2-11 1 0,-5-4 0 15,-2-12 0-15,-6-3-1 16,1-4-1-16,-2-2-3 15,1-1 5-15,1 2 0 16,4-1 3-16,0 1-3 16,3 3 0-16,6-2 1 15,0 5-1-15,4-2-2 16,3 5-4-16,2 3 0 16,1 1-3-16,5 3 7 15,3-1-1-15,10-1 3 16,10-2 0-16,13-3-1 15,9-8 1-15,9-4 0 0,7-2-3 16,3 0-1-16,5 0-2 16,0-4 5-16,-2 4 1 15,-5 0 0-15,-8 0 0 16,-8 6 1-16,-6 0-1 16,-1 1-12-16,1 0 10 15,9-7-3-15,3 0 3 16,7 0 2-16,2 0-5 15,2 0 3-15,-1 0-2 16,-4 0 4-16,-4 0 4 16,-6 0-4-16,0 0 0 15,4 0 1-15,2 0-3 0,4 0 4 16,4 0-2-16,4-5 0 16,0-5-1-16,0-1-3 15,0 1-4-15,-2-1-7 16,-3 3 4-16,-2-1 8 15,-5 1-4-15,-6-1 7 16,-2-1-3-16,-2 0 7 16,-5 2-8-16,0-2 4 15,-3 1 0-15,-2 1 2 16,0 4 0-16,0-2-2 16,0 2 0-16,1 1 2 15,4 3 0-15,6-2-2 16,10 1 0-16,11-2 2 15,9-4 3-15,12 0 4 0,8 1-9 16,12-2 0-16,12 4 4 16,8 4-4-16,11 0 0 15,4 0-2-15,6 0 2 16,5 0 16-16,2 0-6 16,1 2 0-16,-4 1-10 15,-1-3 1-15,-1 0-2 16,-4 0 6-16,2 0-5 15,-4 0 1-15,-4 0 11 16,-4 0-5-16,-3 0-1 16,-4 0 10-16,-4 0-16 15,-1 0-2-15,-5 0-9 16,-6 0-5-16,-3 0 4 0,-5-1-12 16,-6-3 13-1,-4-1 8-15,-1-3 2 0,-3 1-2 16,0 0 1-16,-3 2 2 15,-10-1 5-15,-7 1-3 16,-10-2 15-16,-10-1-17 16,0-2 1-16,-5-4 2 15,-4-3-2-15,-4-1-1 16,1-3 0-16,-4 1-2 16,4-2-13-16,-2 4 5 15,-6 0 9-15,-7 2-5 16,-11 1 6-16,-8 0 2 15,-9 1 12-15,-2-2 2 0,-5 0 16 16,1 2-6-16,-4 0-4 16,-2 1-3-16,-5 1-3 15,-5 2-8 1,-3 0-4-16,-4-1 8 0,0-6-5 16,-4 0-2-16,-9-9-4 15,-1-4 5-15,2-1-4 16,5-8 9-16,7-6 1 15,0-7 19-15,3-13-25 16,18-12-5-16,1-13-1 16,7-14-2-16,-1-20-2 15,0-13-3-15,-3-9 6 0,-4-2 2 16,-6 6 0-16,-5 7-1 16,-3 14-1-16,-7 10-4 15,0 9-1-15,-4 8 3 16,-12 1-3-16,-6 2 1 15,-5 1 2-15,-6 4 0 16,2 5 3-16,-2 1 0 16,3 1 3-16,5 0-3 15,-1 4 6-15,3 1-5 16,-1 9-2-16,-1 4-1 16,-4 8 0-16,-1 10 2 15,-1 3-1-15,-5 7-8 16,-6-3 1-16,-8 0-13 15,-10-3 6-15,-9-3-5 16,-6 0 3-16,-11 1-7 0,-9 1 5 16,-4 3 19-16,-2 7-2 15,-5 0-1-15,-3 3 3 16,-9 1 1-16,-13 1-1 16,-14 4-4-16,-11-3 4 15,-17 6 2-15,-17-3 2 16,-17 2-4-16,-17-2-8 15,-12 0-12-15,-4 0 10 16,-4-1 1-16,-2 0 6 16,-5 0 0-16,-2 1 2 0,5 1 1 15,-1 1 0 1,-2 2 5-16,-2 3-3 0,-4 4 4 16,2 2-3-16,3 1 0 15,0 0-3-15,-2-2-5 16,2-4 1-16,6 1-5 15,1-3 4-15,4-2 1 16,-2-4 4-16,-2 1-1 16,8 3-3-16,3 3 8 15,7 1-3-15,8 2 0 16,-2 2-2-16,5-2 0 16,4 2 1-16,-1-2 5 15,-1-3-5-15,-5-3-3 16,-20-4-1-16,-10 1-13 0,-25 3-40 15,-21 8 13-15,-22 9 0 16,-17 9 2-16,-6 28 29 16,10 18 3-16,22 11-65 15,39 10-147-15,38 6-132 16</inkml:trace>
  <inkml:trace contextRef="#ctx0" brushRef="#br0" timeOffset="158435.26">28869 9697 684 0,'0'0'46'0,"0"0"28"0,0 0 11 16,0 0-3 0,0 0 8-16,0 0-26 0,0 0-42 15,-21-65-22-15,21 84-1 16,0 19 1-16,0 16 2 15,0 9 4-15,-12 12 2 16,-14 11-1-16,-13 7-1 16,-15 7 2-16,-9 3 3 15,-5-6-7-15,-1-10 1 16,10-20 1-16,11-13 2 16,12-20 3-16,15-10 5 15,15-10-5-15,6-2-5 16,9-2-3-16,29 2 22 15,17 3 3-15,16-1-7 0,8-2-16 16,3-1 1 0,-6-2-8-16,-6-3 2 0,-10 0-31 15,-12-1-74-15,-12-5-83 16,-14 0-389-16</inkml:trace>
  <inkml:trace contextRef="#ctx0" brushRef="#br0" timeOffset="158878.21">28599 10430 791 0,'0'0'158'0,"0"0"-116"16,0 0 34-16,0 0 1 15,97-77-45-15,26 46 16 16,37-4-9-16,25-1-19 15,16 0-6-15,-2-3-1 16,-2-5-9-16,3-9-2 16,1-7-4-16,7-3-2 15,9 5 4-15,-3 14 5 16,-17 12-5-16,-24 14-4 16,-43 8 1-16,-44 2 3 15,-34 7 1-15,-25-2 4 16,-15 0 3-16,-4 1 9 0,-1-1-4 15,2 1-4 1,0 2 1-16,-2-3-1 0,2 1 2 16,-1 1-11-16,-2 0 0 15,0 1 1-15,-5 0-2 16,1 0 1-16,-2 0 0 16,0 0-3-16,0 0-1 15,1 0-12-15,5 7-36 16,-2 7-1-16,-2 8-35 15,-2-8-139-15,0-9-344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45:28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15248 5112 856 0,'0'0'33'16,"0"0"-14"-16,0 0 24 0,0 0 40 16,0 0 4-1,0 0-29-15,0 0-34 0,0-8-22 16,-7 28-2-16,-10 5 11 16,-7 5 9-16,-9 1-15 15,-10-1 4-15,-2 1-7 16,-2-3-2-16,2-2 2 15,6-2-1-15,10-4-1 16,10-4 3-16,8-6-5 16,9-2 2-16,2-2 0 15,7 2 2-15,20 0 10 16,11 1 14-16,11-2-1 16,8-2-11-16,1 2-6 15,0-1-8-15,-3 2-1 0,-4 1-5 16,-3-1-46-16,-2 2-56 15,-4-5-78-15,-8-5-290 16</inkml:trace>
  <inkml:trace contextRef="#ctx0" brushRef="#br0" timeOffset="202.55">15181 5420 69 0,'0'0'822'0,"0"0"-720"15,0 0 2-15,0 0-10 16,0 0-16-16,149-57-11 16,-9 40-9-16,32-2-37 0,25 0-18 15,14 2-3 1,3 2-44-16,-1 5-66 0,-10-2-65 16,-18-7-405-16</inkml:trace>
  <inkml:trace contextRef="#ctx0" brushRef="#br0" timeOffset="9733.07">28222 3883 829 0,'0'0'31'0,"0"0"-10"16,0 0 55-16,0 0 15 15,0 0-27-15,0 0-31 16,-81 6-17-16,50 14-7 16,-6 9 3-16,-3 11 17 15,4 3-3-15,3 6-7 16,8 1 1-16,8-2-2 16,9-1-12-16,8-5 11 15,0-6-3-15,17-6-9 0,8-6-2 16,4-8-1-16,0-6 5 15,3-8-6-15,-1-2 0 16,0-4 5-16,-2-15-1 16,-4-8 8-16,-5-7-12 15,-9-4 3-15,-3-5 7 16,-5 1-10-16,-3 6 0 16,0 3 6-16,0 5-5 15,-3 7 4-15,-5 3 6 16,5 6 9-16,0 5-2 15,3 4 2-15,0 3-3 16,0 0-9-16,0 0-9 16,0 6-5-16,0 17-12 0,0 14 17 15,9 8 4 1,7 4-1-16,1-2-1 0,6 0 3 16,3-5-5-16,2-3 0 15,4-7 0-15,-1-6-1 16,1-9 1-16,-3-9 2 15,-1-8-2-15,0 0 0 16,0-6 6-16,-2-16-3 16,-3-8 3-16,-3-10-3 15,-8-15 2-15,-3-13-2 16,-2-16-3-16,-7-7-8 16,0-3 3-16,0 6 2 0,0 12-2 15,-3 7 5 1,-6 14 0-16,-3 9 1 0,-1 8-1 15,2 11 3 1,2 8 6-16,2 9 1 0,3 6-2 16,2 4 0-16,-1 3-8 15,3 31-9-15,0 19 8 16,0 22 1-16,0 6 0 16,15 4 6-16,3 2-5 15,0-2 3-15,-2-6-1 16,2-9-2-16,3-12-1 15,5-11-2-15,2-9-2 16,2-14 1-16,1-4-8 16,0-13 1-16,3-7 1 0,-2-5-2 15,-1-19 6-15,-3-14 5 16,-5-17 0-16,-2-15 0 16,-11-15-10-16,-5-3-5 15,-5 4 7-15,-3 12 5 16,-18 15 0-16,-3 10-1 15,-3 11 8-15,5 13 5 16,8 10 6-16,5 10 3 16,7 3-3-16,0 0-12 15,-3 32-3-15,2 19 0 16,3 16 13-16,0 11-7 16,6 4-6-16,14 1 0 15,2-5-2-15,3-4-26 0,1-7-73 16,4-10-92-1,0-12-434-15</inkml:trace>
  <inkml:trace contextRef="#ctx0" brushRef="#br0" timeOffset="10236.92">29688 3930 653 0,'0'0'125'15,"0"0"-23"-15,0 0 34 16,0 0-19-16,0 0-41 16,0 0-43-16,-3 31-24 15,3 6 31-15,0 12 10 16,0 7-23-16,0 4-5 16,0 1-4-16,0-5-9 15,0-3-8-15,0-7-1 16,6-3-33-16,5-6-58 15,6-13-100-15,6-12-320 0</inkml:trace>
  <inkml:trace contextRef="#ctx0" brushRef="#br0" timeOffset="10440.98">29770 3676 951 0,'0'0'144'16,"0"0"-135"-16,0 0 11 15,0 0 26-15,0 0-46 16,0 0-16-16,-5 15-66 0,40 16-114 16,2-1-462-1</inkml:trace>
  <inkml:trace contextRef="#ctx0" brushRef="#br0" timeOffset="10830.12">29953 4052 88 0,'0'0'990'0,"0"0"-979"15,0 0-3-15,-1 104 53 16,12-58-7-16,8 5-12 15,-1 2-37-15,0-3-3 16,-6-3-2-16,-8-9-10 16,-4-9-21-16,0-10 14 0,0-8-9 15,-4-11 17 1,-4 0 9-16,1-22 23 0,-2-11-20 16,7-12 6-16,2-5-6 15,6-7-1-15,12 2-2 16,6 4 0-16,0 14-1 15,-3 14-9-15,-5 13 10 16,-4 10 2-16,1 7 8 16,1 23 2-16,2 12 8 15,-2 9-11-15,1 3 0 16,-3 4-9-16,1 0 0 16,0-5-16-16,4-6-50 0,1-8-91 15,3-9-283 1</inkml:trace>
  <inkml:trace contextRef="#ctx0" brushRef="#br0" timeOffset="11132.45">30434 3632 895 0,'0'0'101'0,"0"0"-14"0,0 0 27 16,0 0-50-1,0 0-63-15,-13 102 38 0,13-15 32 16,1 10-47-16,11 6 5 16,-3 6-5-16,-5-1-18 15,-4-4 0-15,0-7-6 16,-4-5 0-16,-12-6-13 15,-3-12-37-15,-1-7-61 16,4-16-43-16,5-19-239 16</inkml:trace>
  <inkml:trace contextRef="#ctx0" brushRef="#br0" timeOffset="11483.21">30511 4067 765 0,'0'0'173'0,"0"0"-153"16,0 0 72-16,0 0-37 16,0 0-8-16,0 0-42 15,73-42 0-15,-35 59-5 16,1 3 1-16,-2 9 4 15,-3 3-3-15,-4 5-2 16,-8 2 1-16,-11 4-2 16,-5-1 1-16,-6 2 0 0,-15-4-2 15,-16-1 5 1,-13-7-3-16,-6-7 0 0,-4-8 1 16,3-9 0-16,10-5 3 15,12-3-4-15,19-12 0 16,10-15-3-16,23-9-106 15,24-11-364-15</inkml:trace>
  <inkml:trace contextRef="#ctx0" brushRef="#br0" timeOffset="11886.56">30871 4160 622 0,'0'0'260'0,"0"0"-246"15,0 0 108-15,-36 90-2 16,31-58-24-16,5-1-56 16,0 2-29-16,5-2-3 15,15-3-8-15,5-5 0 16,3-8-12-16,5-5-33 16,2-9-5-16,1-1-14 15,-3-8 22-15,-4-16 29 16,-8-9 13-16,-7-4 11 15,-7-9-7-15,-7-2 10 16,0 3 5-16,-4 9 9 16,-6 12 14-16,1 11-2 0,6 7-5 15,3 6-10-15,0 0-7 16,0 12-18-16,2 17-2 16,12 13 2-16,2 8 13 15,0 2-10-15,-1-1-3 16,0-4-3-1,-2-3-37-15,2-8-36 0,5-9-56 16,5-13-370-16</inkml:trace>
  <inkml:trace contextRef="#ctx0" brushRef="#br0" timeOffset="12082.92">31434 3846 371 0,'0'0'666'16,"0"0"-582"-16,0 0-10 16,0 0-44-16,0 0-24 15,-23 109 51-15,36-29-22 16,5 9-29-16,-3-1-6 16,0-1-6-16,-3-9-50 15,-3-9-76-15,-5-12-231 16</inkml:trace>
  <inkml:trace contextRef="#ctx0" brushRef="#br0" timeOffset="12280.11">31308 4117 823 0,'0'0'302'16,"0"0"-284"-16,0 0 6 15,0 0-1-15,121-10 4 16,-33 10-27-16,4 5-55 16,-7-5-295-16,-9 0-462 15</inkml:trace>
  <inkml:trace contextRef="#ctx0" brushRef="#br0" timeOffset="13482.6">28686 5148 785 0,'0'0'80'15,"0"0"-60"-15,0 0 46 16,0 0-20-16,0 0-11 16,-99-32-12-16,68 40-10 15,-4 17-6-15,4 10 0 16,4 8-6-16,8 4 4 15,8 1-5-15,8 3-2 0,3-1 2 16,0-6 0 0,22-3-9-16,8-9-13 15,11-7-1-15,7-6 18 0,4-7 2 16,2-4-4-16,-6-2 7 16,-5 1 3-16,-8-3 1 15,-6 4-3-15,-7 4 2 16,-8 3-3-16,-5 6 1 15,-6 2-1-15,-3 7 2 16,0 5 8-16,-17-1-4 16,-13 5-5-16,-11-6 2 15,-12-4 19-15,-5-7 5 16,-3-10 8-16,7-9-3 16,12-3-3-16,13-5-15 15,12-24-14-15,17-13-15 0,4-10-91 16,34-5-125-16,13-3-265 15</inkml:trace>
  <inkml:trace contextRef="#ctx0" brushRef="#br0" timeOffset="14017.4">28794 5606 558 0,'0'0'268'0,"0"0"-251"15,0 0 19-15,0 0 23 16,0 0-26-16,0 0 28 0,83 31-16 16,-27-55-36-16,-2-8-9 15,-8-11 1-15,-7-6-1 16,-9-14 0-16,-8-7-17 16,-7-3-7-16,-13 0 3 15,-2 9 12-15,0 17 9 16,-9 15 15-16,0 15 19 15,4 10 26-15,4 7-42 16,-2 8-9-16,1 28-6 16,2 20 4-16,0 17 19 15,8 10 10-15,11 4-24 16,2-1 4-16,-3-4-14 16,0-7-2-16,-8-11-2 15,-2-11-6-15,-7-17-11 16,-1-12 0-16,0-12 2 0,-3-12 10 15,-9 0 7 1,0-30 3-16,1-12 6 0,7-13-8 16,4-7 7-16,8 0-4 15,20-1-4-15,7 12-2 16,8 17 2-16,3 17 3 16,3 15 1-16,0 4 4 15,-4 29 2-15,-3 11 5 16,-5 11-3-16,-11 3-5 15,-7 1 6-15,-11 1-12 16,-5-2-1-16,-3 0-38 0,0-6-62 16,2-11-301-16</inkml:trace>
  <inkml:trace contextRef="#ctx0" brushRef="#br0" timeOffset="17933.52">29910 5474 338 0,'0'0'146'0,"0"0"-88"0,0 0 101 16,0 0-23-16,0 0-31 16,0 0-31-16,-4-9-19 15,2 9-23-15,2 0-2 16,-1 0 0-16,1 0-21 15,0 0 5-15,0 0-7 16,0 0-4-16,0 0 2 16,0 0-5-16,0 0 1 15,0 0 2-15,0 0-1 16,0 0-2-16,-2 0 1 16,-2 0 0-16,-4 0-1 0,-5 0 0 15,-1 0 0 1,1 0-1-16,1 0 1 0,2 0 1 15,-1 2 0-15,2-2-1 16,3 3 0-16,2 1 0 16,-3 1 0-16,-1 2-2 15,-1 2-1-15,-3 5 3 16,2 2 0-16,-2 7-1 16,0 3 1-16,3 6 1 15,3-1 1-15,3 3-4 16,3-3 5-16,0 0-2 15,1-2 0-15,16-5 0 16,7-2-1-16,9-2 0 16,4-7 3-16,6-7 0 0,0-3-3 15,3-3-1-15,-4-3-4 16,-3-12-7-16,-5-6 5 16,-11-6 3-16,-10-5 4 15,-10-7 0-15,-3-6 0 16,-3-3-1-16,-13 2 4 15,-1 2-4-15,0 8 6 16,4 7-1-16,0 8 2 16,4 6-2-16,3 6-1 15,-1 3 3-15,5 3 6 16,1 3-6-16,1 0-6 16,0 0-1-16,-2 12-5 15,2 18-6-15,0 11 12 0,0 7 12 16,3 1-9-1,12 0 4-15,2-2-3 0,5-5-4 16,6-5 0-16,8-4 0 16,9-9-1-16,3-6-11 15,2-14-4-15,-1-4-7 16,-5 0 10-16,-5-20 2 16,-9-6 3-16,-7-7 7 15,-7-9 2-15,-9-4 4 16,-6-6 0-16,-1-3-5 15,0 1 3-15,-4 11-3 16,-5 10 2-16,1 15 20 0,4 9-14 16,2 4 9-1,2 5-2-15,0 0-9 0,0 0-2 16,0 0 0-16,0 0-4 16,0 0 1-16,0 2-1 15,0 12 1-15,3 2 6 16,3 2-3-16,1 1-1 15,1-2-1-15,-2 1 8 16,2-1-3-16,2 1-4 16,-1 1 4-16,2 0-2 15,-1-2-3-15,-1 0 7 16,-2-5-5-16,1-1-4 16,-3-3 1-16,2 0 0 0,-3-4 2 15,1 3-2 1,-2-3-1-16,1 1 0 0,-1-1-1 15,1 1 3-15,-1-1-2 16,-1-3 4-16,-2-1-3 16,1 2-1-16,-1-2 1 15,0 0 1-15,0 0 0 16,2 0 1-16,-2 0-6 16,0 0 8-16,0 0-9 15,0 0 8-15,0 0-8 16,0 0 8-16,0 0-4 15,0 1 0-15,0-1-1 0,1 1-2 16,1-1 2 0,-2 2 1-16,0-2 1 0,0 0 3 15,0 0-8-15,0 0 5 16,0 0-2-16,0 1 2 16,0-1-2-16,0 0 1 15,0 2 0-15,3 0 0 16,-2 1 0-16,1-3 2 15,-2 2-2-15,1-1 1 16,-1 2-1-16,2 1 4 16,1 0-4-16,0 1 1 15,3 1-1-15,-2 0 1 16,1 3 1-16,1-1 3 16,1 3-8-16,2-3 4 15,0 0-1-15,-1-2 1 0,-1 0 0 16,2-1 0-1,-2-2 0-15,2-1 2 0,2-1-5 16,2-1 4-16,5 0 4 16,-1 0-6-16,2 0 1 15,-2 0 1-15,-3 0-1 16,0-6-1-16,-3-1 1 16,-1-1 4-16,0-4-3 15,0 3 0-15,-1-1-1 16,-1-2-1-16,0 4-3 15,0-1 3-15,-2-2 4 16,0 2-4-16,0-2-2 16,-1 1 2-16,0 4 1 0,-2-1 4 15,-1 3-7-15,-1-1 4 16,1 1 2-16,0 0-2 16,-1 0-1-16,1 1-1 15,-1 3 0-15,-1-2 0 16,0 2 0-16,0 0 0 15,0 0 0-15,0 0 0 16,0 0 0-16,0 0-1 16,0 0-1-16,0 0 1 15,0 0 1-15,0 0 0 16,0 0 0-16,0 0 1 16,0 0-2-16,0 0 1 15,0 0 0-15,0 0 0 16,0 0-1-16,0 0 1 0,0 0 0 15,0 0 0-15,0 0 0 16,0 0-1-16,0 0 1 16,0 0 0-16,0 0 0 15,0 0 0-15,2 0 0 16,-2 0-1-16,0 0 1 16,0-1 0-16,0 1 1 15,0 0-1-15,0 0 0 16,0 0 0-16,0 0 0 15,0 0 0-15,0 0 0 0,0 0-1 16,0 0 1 0,0 0 0-16,0 0 0 0,0 0-1 15,0 0 1-15,0 0 0 16,0 0 1-16,0 0-1 16,0 0 1-16,1 0-1 15,-1 0 0-15,0 0 0 16,0 0 0-16,0 0-1 15,0 0 0-15,0 0 1 16,0 0 1-16,0 0-1 16,0 0 1-16,0 0-1 15,0 0 0-15,0 0 0 16,0 0 0-16,0 0 1 16,0 0-1-16,0 0-1 15,0 0 0-15,0 0 1 0,0 0-1 16,0 0 1-16,0 0 1 15,0 0-1-15,0 0 1 16,0 0-1-16,0 0 1 16,0 0 0-16,0 0-1 15,0 0 0-15,0 0-1 16,0 0 1-16,0 0 0 16,0 0 0-16,0 0-1 15,0 0 1-15,0 0 3 16,0-2-3-16,2 0 0 15,1-3 2-15,-2-2-2 16,5 0 0-16,-3-7 3 16,-2-1-3-16,1-6 0 0,-1-4 0 15,-1-6-3-15,0 1 2 16,0 1-4-16,0 7 5 16,0 3 0-16,0 7 0 15,0 2 0-15,-1 1-1 16,-1 4 1-16,1 2-2 15,1 3 2-15,0 0-2 16,0 0 2-16,0 0-2 16,0 0-1-16,0 0-3 15,-3 0 0-15,-1 17-2 16,1 2 8-16,3 6 1 16,0 1 0-16,0 6-1 0,0 2 0 15,4 0 1-15,6 0-1 16,2-3 2-16,5-4-2 15,-2-4-2-15,4-5 2 16,3-6-2-16,-1-3 2 16,2-6 0-16,2-3-1 15,0 0 2-15,2-3-2 16,-3-11-3-16,-1-8 2 16,-3-9 2-16,-2-11-4 15,-1-13 4-15,-2-11-9 16,1-11 8-16,-2-10-8 15,-1-5 4-15,-6 0-7 0,-5 4 6 16,-2 5 6 0,0 3 0-16,-8 10 0 0,-5 14 5 15,1 13-3-15,4 23 3 16,4 10 14-16,1 10-19 16,0 0-2-16,-3 19-8 15,0 23-2-15,2 23 12 16,1 16 2-16,3 13 0 15,0 9-1-15,0 4 0 16,4-1 0-16,2-8-1 16,6-14 0-16,0-10-1 15,7-15-33-15,5-13-66 16,5-13-134-16,2-16-447 16</inkml:trace>
  <inkml:trace contextRef="#ctx0" brushRef="#br0" timeOffset="18186.16">31717 4967 312 0,'0'0'548'0,"0"0"-488"16,0 0 5-16,0 0-13 15,0 0-19-15,-12 89 54 16,12-14-11-16,0 15-56 0,-2 6 3 16,-2-1-9-16,-2-3-14 15,-2-5-1-15,4-12-24 16,-3-12-151-16,-4-13-675 16</inkml:trace>
  <inkml:trace contextRef="#ctx0" brushRef="#br0" timeOffset="23916.89">31609 5528 441 0,'0'0'152'0,"0"0"-47"16,0 0-72-16,0 0-1 16,0 0 50-16,0 0-42 15,0 0-19-15,27-37 0 16,-27 37-1-16,0-5 7 15,-3 1 8-15,-16 0-30 16,-7-2-1-16,-5 4-4 16,-3 2 1-16,3 0 5 15,-2 17-5-15,3 12-1 0,3 5 12 16,6 4 1-16,8 3 14 16,10-2-19-16,3-3-5 15,1-2 0-15,25-4-2 16,9-7-2-16,11-8-9 15,8-10-9-15,-1-5-2 16,-3-12 2-16,-6-15 8 16,-8-7 11-16,-4-5 11 15,-9-3-2-15,-7-3 13 16,-9 1 9-16,-7 4 5 16,0 6-2-16,-7 10 6 15,-4 7 6-15,3 9-19 16,3 7-4-16,-1 1-8 15,-3 21-15-15,-6 20 0 0,3 20 47 16,0 15-20 0,9 17-25-16,2 7-2 0,-8 8-14 15,-13-6-88-15,-17-15-140 16</inkml:trace>
  <inkml:trace contextRef="#ctx0" brushRef="#br0" timeOffset="24617.4">28838 6729 934 0,'0'0'16'0,"0"0"6"15,0 0 45-15,0 0-38 16,-113-2-3-16,60 22 5 15,1 10-10-15,4 7-9 16,13 2-10-16,12 0-1 16,16 0-1-16,7-9 0 0,16-7-6 15,24-13-6 1,19-10-13-16,8-2-4 0,-3-23-37 16,-9-8 26-16,-16-11 40 15,-17-4 9-15,-17-1 4 16,-5 2 3-16,-9 5 23 15,-14 9 2-15,5 12 2 16,8 11 7-16,6 8 10 16,4 2-10-16,0 3-38 15,3 21-10-15,16 10-2 16,9 14 49-16,3 10-22 16,4 12-16-16,-1 2-3 15,1 1-4-15,-6-3-4 16,0-8-17-16,-7-7-85 15,-2-12-83-15,-3-16-330 0</inkml:trace>
  <inkml:trace contextRef="#ctx0" brushRef="#br0" timeOffset="24933.24">29196 6699 620 0,'0'0'441'16,"0"0"-441"-16,0 0 10 16,0 0 49-16,33 121-2 15,-2-63-1-15,5 0-33 0,1 0-19 16,0-14-4-16,-1-11 0 16,-6-12 0-16,-2-14-3 15,-4-7 4-15,-4-9-1 16,-1-22 14-16,-6-15-9 15,-3-18 4-15,-5-12 0 16,-5-6-9-16,0 4-1 16,0 17-19-16,-5 16-8 15,-1 19-2-15,6 15-29 16,0 11-90-16,19 0-340 16</inkml:trace>
  <inkml:trace contextRef="#ctx0" brushRef="#br0" timeOffset="25505.24">29921 6690 927 0,'0'0'56'15,"0"0"-13"-15,0 0 11 16,-103 13-37-16,69 21 17 15,5 9 10-15,11 12-33 16,10 7-7-16,8 2 2 16,0-5-6-16,16-11-5 15,9-12-4-15,6-13-34 0,5-14-4 16,2-9-27-16,1-12 25 16,-4-19 7-16,-7-11 42 15,-7-10 17-15,-7-9-12 16,-7-2 26-16,-7 1-17 15,0 9 20-15,0 20-9 16,-6 14 18-16,2 14 8 16,-1 5-21-16,1 10-30 15,2 19-5-15,2 15 5 16,0 12 0-16,17 4 12 16,12-1-11-16,7-7-1 15,2-14 0-15,1-11-25 16,-2-15-13-16,-6-12 2 15,-3-4 13-15,-2-25 13 0,-7-8 5 16,-4-11 10-16,-6-7 15 16,-3-4 15-16,-3 0-12 15,0 5 3-15,-3 13-2 16,0 16-7-16,0 13 27 16,0 12 6-16,0 6-50 15,0 25-14-15,0 14 10 16,9 18 4-16,1 8 0 15,5 4-9-15,3-2-37 16,1-6-69-16,-5-19-245 16</inkml:trace>
  <inkml:trace contextRef="#ctx0" brushRef="#br0" timeOffset="25674.19">30407 6486 759 0,'0'0'165'15,"0"0"-165"-15,0 0-70 16,0 0-111-16,0 0 14 16</inkml:trace>
  <inkml:trace contextRef="#ctx0" brushRef="#br0" timeOffset="26218.49">30511 7260 449 0,'0'0'217'15,"0"0"-195"-15,0 0-8 16,0 0 39-16,87-27 22 16,-50 6-17-16,5-10-34 15,-2-13-5-15,1-16 3 16,2-22-22-16,-1-16-3 16,-7-13 3-16,-5 1-20 15,-12 4-13-15,-15 5 31 0,-3 10 2 16,-5 17 14-1,-12 19 2-15,0 23 10 0,2 18 1 16,5 14-13-16,-2 5-14 16,3 36-8-16,2 20 8 15,2 24 7-15,5 16 9 16,0 14-2-16,0 6-9 16,0 0-5-16,0-7-6 15,0-10-75-15,5-22-258 16</inkml:trace>
  <inkml:trace contextRef="#ctx0" brushRef="#br0" timeOffset="26706.04">31150 6385 848 0,'0'0'51'15,"0"0"-41"-15,0 0 30 16,-54 82 81-16,53-17-29 16,1 18-30-16,1 9-34 15,9 4-22-15,-4 3-4 16,-2-9-2-16,-4-15-13 16,0-16-18-16,0-24-31 15,0-15 5-15,0-18-3 16,0-2 19-16,0-24 38 0,0-15 3 15,6-13-3-15,4-7 3 16,0-1 2-16,-1 3 0 16,3 14-2-16,-3 12 0 15,3 15 43-15,3 10-26 16,2 6-17-16,6 3 0 16,7 19 1-16,2 13 5 15,-4 8 10-15,-4 7-14 16,-11 7 0-16,-3 1-1 15,-8-2 9-15,-2-6-9 16,0-4-1-16,-16-8 0 16,-10-7 4-16,-3-12-1 15,-4-12-1-15,-3-7 0 16,0 0-2-16,3-16-3 0,11-9-9 16,20-5-43-16,5-3-91 15,33-3-368-15</inkml:trace>
  <inkml:trace contextRef="#ctx0" brushRef="#br0" timeOffset="27220.28">31368 7179 476 0,'0'0'152'0,"0"0"20"15,0 0-57-15,0 0-18 0,0 0-22 16,107 42-20-1,-61-47-29-15,3-18-20 0,-4-7 1 16,0-11-2-16,-5-22-4 16,-1-17-2-16,-6-17-10 15,-8-8 6-15,-8-2-7 16,-14 12 4-16,-3 15 5 16,-9 21 2-16,-9 22 2 15,4 19 15-15,-2 16-6 16,-2 5-10-16,-4 32-6 15,-1 22 6-15,7 18 19 16,7 16 21-16,9 11-12 0,0 5-5 16,3 0-17-1,12-9 0-15,0-15-6 0,4-21 0 16,3-18-7-16,1-16-26 16,-5-14-18-16,1-14 16 15,-4-6 18-15,3-20 3 16,-4-11-9-16,-1-4 11 15,-6-2 12-15,-5 0 9 16,-2 8 21-16,0 12-1 16,0 9 22-16,0 11 1 15,0 3-35-15,0 0-17 16,0 14-9-16,0 9 5 16,6 4 2-16,0-1 1 15,4-1-34-15,-2-1-84 16,-5-6-197-16</inkml:trace>
  <inkml:trace contextRef="#ctx0" brushRef="#br0" timeOffset="27363.39">31969 7233 1027 0,'0'0'152'16,"0"0"-137"-16,0 0-15 15,0 0-25-15,0 0-206 16</inkml:trace>
  <inkml:trace contextRef="#ctx0" brushRef="#br0" timeOffset="31253.3">18014 12455 521 0,'0'0'84'0,"0"0"-47"0,0 0 65 16,0 0 19-16,0 0-16 16,0 0-16-16,0 0-44 15,19-12-23-15,28 10-5 16,18-1 28-16,11-1-14 16,10 1-6-16,8 0-7 15,2-4-3-15,5-2-13 16,7 0 2-16,3 1-1 15,4-1 0-15,0 3 0 16,2-3-2-16,0 1 7 16,3-1-7-16,0 1-1 15,-2 1 0-15,-6 3-1 0,-6-1 1 16,-7 4 0-16,-7-1 0 16,-4 1-1-16,-4 1 2 15,-3 0 0-15,-6-1-1 16,-4-2 0-16,-5 3 1 15,-5-3-1-15,-1 3 1 16,-3-2-5-16,-5 2 6 16,2 0-2-16,-5-1 0 15,-3-2-2-15,0 0 2 16,-5-2 1-16,3-1-1 16,3 0 0-16,0 2 0 15,6-3 0-15,-1 1 1 16,-3 1 0-16,-6 0-1 0,-7 3 0 15,-10 0 0-15,-9 0 1 16,-6 0 0-16,-5 2-1 16,-2 0 0-16,0 0 0 15,-2 0-1-15,-2 0 1 16,0 0-2-16,0 0 2 16,0 0-4-16,0 0 2 15,0 0 1-15,0 0 1 16,0 0 2-16,0 0 4 15,0 0 2-15,0 0 1 16,0 0 4-16,0 0 1 16,0 0-4-16,0 0-3 0,0 0 1 15,0 0-7 1,0 0 2-16,0 0 0 0,0 0-2 16,0 0 0-16,0 0 4 15,0 0-2-15,0 0 3 16,0 0-5-16,0 0 3 15,0 0 2-15,0 0-4 16,0 0 3-16,0 0-2 16,0 0-1-16,0 0 2 15,0 0-2-15,0 0 1 16,0 0-1-16,0 0-1 16,0 0 1-16,0 0 2 15,0 0 0-15,0 0 6 0,0 0-4 16,0 0 2-1,0 0-3-15,0 0-1 0,0 0-1 16,0 0-3-16,0 0 1 16,0 0-2-16,0 0 1 15,0 0 0-15,0 0-1 16,0 0 0-16,0 0 1 16,0 0 1-16,0 0 0 15,0 0-1-15,0 0 3 16,0 0-3-16,0 0 1 15,0 0 0-15,0 0-2 16,0 0 1-16,0 0 0 16,0 0 0-16,0 0 0 15,0 0 0-15,0 0 0 16,0 0-1-16,0 0 1 16,0 0 1-16,0 0 1 0,0 0-2 15,0 0 0-15,0 0 0 16,0 0 0-16,0 0-1 15,0 0 1-15,0 0 0 16,0 0 1-16,0 0-1 16,0 0 1-16,0 0-1 15,0 0 0-15,0 0 2 16,0 0-2-16,0 0 0 16,0 0-1-16,0 0 1 15,0 0 0-15,0 0 0 0,0 0 0 16,0 0 0-16,0 0 0 15,0 0 2 1,0 0-2-16,0 0 0 0,0 0 0 16,0 0 0-16,0 0-1 15,0 0-2-15,0 0 3 16,0 0 0-16,0 0 0 16,0 0-1-16,0 0 1 15,0 0 0-15,0 0 1 16,0 0-1-16,0 0 0 15,0 0 0-15,0 0-1 16,0 0 0-16,0 0 1 16,0 0 2-16,0 0-2 0,0 0 1 15,0 0 0-15,0 0-1 16,0 0 0-16,0 0-1 16,0 0 2-16,0 0-1 15,0 0 0-15,0 0-2 16,0 0 2-16,0 0 0 15,0 0-1-15,0 0 0 16,0 0 2-16,0 0-1 16,0 0 1-16,0 0 0 15,0 0 0-15,0 0-1 16,0 0 0-16,0 0 0 16,0 0 0-16,0 0 0 15,0 0 0-15,0 0 0 0,0 0 0 16,0 0 0-1,0 0 0-15,0 0 1 0,0 0-1 16,0 0-1-16,0 0 1 16,0 0 0-16,0 0 1 15,0 0-1-15,0 0 0 16,0 0 0-16,0 0 0 16,0 0 0-16,0 0 0 15,0 0 1-15,0 0-1 16,0 0 0-16,0 0-1 15,0 0 1-15,0 0 0 16,0 0 1-16,0 0-1 16,0 0 1-16,0 0-1 15,0 0 1-15,0 0-1 0,0 0 1 16,0 0 1-16,0 0-2 16,0 0 0-16,0 0 0 15,0 0 0-15,0 0 0 16,0 0 0-16,0 0 0 15,0 0 0-15,0 0 1 16,0 0-1-16,0 0 0 16,0 0 0-16,0 0 0 15,0 0 1-15,0 0-2 16,0 0 1-16,0 0 0 16,0 0-1-16,0 0 2 15,0 0-1-15,0 0 0 0,0 0-1 16,0 0 1-16,0 0 0 15,0 0 2-15,0 0-2 16,0 0-1-16,0 0 0 16,0 0 1-16,0 0 1 15,0 0-1-15,0 0-1 16,0 0 1-16,0 0 0 16,0 0-1-16,0 0 1 15,0 0 0-15,0 0 0 16,0 0-1-16,0 0 2 15,0 0-2-15,0 0 1 16,0 0 0-16,0 0 2 16,0 0-2-16,0 0 0 15,0 0 0-15,0 0 1 16,0 0-1-16,0 0 0 0,0 0-1 16,0 0 0-1,0 0 2-15,0 0-1 0,0 0 0 16,0 0-5-16,0 0-54 15,0 0-60-15,-18 0-133 16,-13-1-654-16</inkml:trace>
  <inkml:trace contextRef="#ctx0" brushRef="#br0" timeOffset="41717.67">18417 12083 95 0,'0'0'75'0,"0"0"8"15,0 0 27-15,0 0-14 16,0 0-7-16,0 0 14 16,0 0-23-16,0 2-22 15,0-2-10-15,0 0-17 16,0 0-31-16,0 0-1 15,5 2-30-15,9-1 31 16,9 1 36-16,7-2-30 16,0 0 1-16,-2 0-7 15,-5 0 5-15,-7 0-4 16,-6 0 0-16,-5 0 3 16,-4 0-4-16,-1 0 0 15,0 0 0-15,0 0 0 0,-17-3 10 16,-11 1-5-16,-11 2-5 15,-5 0 1-15,1 0 2 16,6 0-2-16,10 2-1 16,6 3 0-16,9-3 1 15,5 1 0-15,2 0-1 16,2-2 2-16,3-1 2 16,0 0 2-16,9 0-6 15,12 0 1-15,13 0 7 16,2-4 6-16,3 1-7 15,-5-1-6-15,-2 1 0 16,-6 1-1-16,-5-1 0 16,-6 0 4-16,-6 2-1 15,-8-1-1-15,-1-1-4 0,0 2 0 16,-4 0 2-16,-14-2 12 16,-12 3-8-16,-6 0 3 15,-5 0-7-15,1 0 0 16,5 3 2-16,4 1-1 15,9 1 0-15,10-2-1 16,7-1 1-16,5 0-1 16,0-2-1-16,6 0-2 15,22 0 3-15,14 0 10 16,15 0 12-16,3-7-15 16,-1-1-5-16,-4 0 3 15,-8 2-1-15,-7-1 0 0,-9 4-3 16,-8 0 1-16,-10 0-2 15,-9 2 2-15,-4-1-2 16,0 2 0-16,-4 0 5 16,-23 0 15-16,-13 0-14 15,-12 0-4-15,-3 2 2 16,6 3 11-16,13 0-5 16,12-5 2-16,13 3-9 15,8-3 3-15,3 0-6 16,0 0-4-16,5 0 4 15,19 0 13-15,10 0 8 16,8 0-13-16,2-3-2 16,-3-2-3-16,-5 0 0 15,-8 1-2-15,-4 1 0 16,-7 1 1-16,-7 2-1 0,-6 0 2 16,-4 0-3-16,0 0 0 15,0 0 2-15,-9 0 4 16,-15 0 1-16,-13 0-4 15,-11 5 4-15,-3-1-7 16,5 1 4-16,10 0 0 16,13-2-4-16,12-2 1 15,8 0-1-15,3-1-2 16,0 0-4-16,0 2 3 16,11-1 3-16,11 1 0 15,8-2 10-15,1 0-8 0,-1 0 0 16,-6 0-2-16,-8 0 1 15,-7 0 0-15,-3 0 3 16,-5 0-3-16,-1 0 3 16,0 0 1-16,0 0 3 15,0 0-6-15,0 0 2 16,0 0 2-16,0 0 3 16,0 0-3-16,0 0-5 15,0 0 2-15,0 0-3 16,0 0 0-16,0 0-2 15,0 0 0-15,0 0 2 16,0 0-6-16,0 0 4 16,0 0 1-16,0 0 1 15,0 0 0-15,0 0 2 0,0 0-2 16,0 0 0-16,0 0 1 16,0 0 2-16,0 0-3 15,0 0 2-15,0 0-2 16,0 0 1-16,0 0 2 15,0 0-3-15,0 0-3 16,0 0 3-16,0 0-1 16,0 0 3-16,0 0-2 15,0 0 0-15,0 0-3 16,-4 0 3-16,-2 0 1 16,0 0 1-16,2-3 0 15,2 3-2-15,2 0 1 0,0 0 3 16,0 0-4-1,0 0 0-15,0 0-3 0,0 0 2 16,0 0 1-16,0 0-1 16,0 0-2-16,0 0 1 15,0 0 2-15,0 0-10 16,0 0 10-16,0 0-2 16,0 0-3-16,0 0 4 15,0 0 1-15,0 0 4 16,0 0-3-16,0 0-1 15,0 0-2-15,0 0 2 16,0 0 0-16,0 0 0 16,0 0 0-16,0 0 5 15,0 0-4-15,0 0-1 0,0 0 0 16,0 0-2-16,0 0 2 16,0 0 3-16,0 0 1 15,0 0-6-15,0 0 3 16,0 0-2-16,0 0 1 15,0 0 0-15,0 0 2 16,0 0-2-16,0 0-6 16,0 0 3-16,0 0 2 15,5 0 2-15,2 0 0 16,-1-2-1-16,-2 2 0 16,-1 0 2-16,-3 0 2 0,0 0-4 15,0 0-5 1,0 0 2-16,0 0 2 0,0 0-2 15,0 0-3-15,-7 0 5 16,-3 0 1-16,-5 5-5 16,-5-1 5-16,7-1 5 15,0 0-4-15,7-2-1 16,4-1 0-16,2 1-1 16,0-1-2-16,0 0-2 15,0 0 2-15,12 0-6 16,10 0 9-16,5 0 0 15,1 0 0-15,-2 0-1 16,-8-2 1-16,-5-1 0 0,-5 3 2 16,-4 0-1-1,-4 0 1-15,0 0 3 0,0 0-3 16,0 0 8-16,0 0 2 16,0 0-6-16,0-2 2 15,-6 0-7-15,0 0-1 16,2 2 1-16,1 0-1 15,3 0 3-15,0 0-7 16,0 0 3-16,0 0 1 16,0 0 1-16,0 0-1 15,0 0 0-15,0 0 3 16,0 0-2-16,0 0 6 0,0 0-7 16,0-1 6-1,0 1-4-15,0 0 2 0,0 0-2 16,0 0-2-16,0 0 4 15,0 0-5-15,0 0 1 16,0 0-5-16,0 0 3 16,0 0-1-16,0 0 3 15,0 0-1-15,0 0 1 16,0 0 0-16,0 0 5 16,0 0-5-16,0 0 0 15,0 0 1-15,0 0-1 16,0 0 1-16,0 0-2 15,0 0 2-15,0 0-1 16,0 0 0-16,0 0 0 16,0 0 0-16,0 0 0 0,0 0 0 15,0 0 0 1,0 0 1-16,0 0-1 0,0 0 0 16,0 0 5-16,0 0-4 15,0 0-1-15,0 0 0 16,0 0 0-16,0 0 1 15,0 0-2-15,0 0 2 16,0 0 0-16,0 0-1 16,0 0-4-16,0 0 3 15,0 0-1-15,0 0 2 16,0 0 6-16,0 0-6 16,0 0-3-16,0 0 2 0,0 0 2 15,0 0 2 1,0 0-2-16,0 0-1 0,0 0-1 15,0 0-1-15,0 0 2 16,0 0 0-16,0 0 0 16,0 0-5-16,0 0 5 15,0 0 1-15,0 0-1 16,0 0 0-16,0 0 0 16,0 0 2-16,0 0-1 15,0 0-1-15,0 0 1 16,0 0-1-16,0 0 0 15,0 0 0-15,0 0 4 16,0 0-4-16,0 0 1 16,0 0-1-16,0 0 0 15,0 0-2-15,0 0 2 0,0 0 1 16,0 0-1-16,0 0 0 16,0 0 0-16,0 0 0 15,0 0 0-15,0 0-1 16,0 0 0-16,0 0 1 15,0 0 0-15,0 0-1 16,0 0-1-16,0 0 2 16,0 0-1-16,0 0-1 15,0 0 2-15,0 0 0 16,0 0-1-16,0 0 1 16,0 0-1-16,0 0-1 15,0 0-2-15,0 0 2 0,0 0 2 16,0 0 0-16,0 0-1 15,0 0 1-15,0 0 0 16,0 0 0-16,0 0 0 16,0 0 1-16,0 0 0 15,0 0-1-15,0 0-5 16,0 0 5-16,0 0 0 16,0 0-1-16,0 0 1 15,0 0-1-15,0 0 0 16,0 0 1-16,0 0-3 15,0 0 3-15,0 0-1 16,0 0 1-16,0 0-1 16,0 0-2-16,0 0 1 15,0 0-3-15,0 0 5 16,0 0-8-16,0 0-8 0,0 0-18 16,0 0-5-16,0 0-39 15,0 0-38-15,0 0-252 16,-6 0-115-16</inkml:trace>
  <inkml:trace contextRef="#ctx0" brushRef="#br0" timeOffset="45738.5">18395 14483 244 0,'0'0'94'16,"0"0"-54"-16,0 0 37 0,0 0 17 15,0 0 17-15,0 0-22 16,0 0-6-16,-6-8-29 16,6 8-12-16,0 0-14 15,0 0-14-15,2 0-7 16,10 0 8-16,7 0 37 16,6 0-12-16,4 0-16 15,-1 0-6-15,2 0-5 16,-3 0 0-16,0 0-2 15,-2 0-7-15,-1-2 4 16,-3 1-4-16,-2-1 1 16,1 1 0-16,-1 0-1 15,-1-1 0-15,-2 2 1 0,2 0-2 16,3 0-2-16,3 0 1 16,3 0 0-16,-2 0 2 15,2 0 1-15,-2 0 1 16,-2 0-5-16,-4-2-1 15,-5 2 3-15,-2 0-2 16,-4 0 2-16,1 0-3 16,-3 0 0-16,2 0 2 15,2 0-2-15,2 0 2 16,3 0-2-16,2 0 1 16,2 0-1-16,-3 0 2 0,4 0 0 15,-3-1 1-15,-1 1-3 16,-3-2 2-16,-3 2-2 15,-1 0 0-15,3 0-2 16,-1-2 2-16,1 1 4 16,-1 0 3-16,3-1-6 15,4 1 1-15,0 1-1 16,1 0 0-16,2 0 0 16,-3 0-1-16,0 0 0 15,0 0-5-15,-2 0 5 16,3 0 5-16,-2 0-4 15,1 0-2-15,-2 0 0 16,4 0 1-16,0 0 2 16,0 0-2-16,4 0 2 0,-2 0 0 15,-2 0 0 1,-3 0-1-16,0 0 0 0,-4 0 0 16,1 0-1-16,1 0 7 15,1 0-7-15,0 0 0 16,5-2 2-16,0 1-2 15,3-2 2-15,3 1-1 16,-3-2-1-16,-2 3 0 16,-4-1 0-16,-2 0 0 15,-4 2 1-15,2-1 2 16,-5-1-3-16,1 2 1 16,2-1 1-16,3 1-1 15,3-2-1-15,0 2 0 16,3-1 1-16,-1 1 0 0,0-2-1 15,-1 2 0-15,-2 0-1 16,-1-1 3-16,-5 1-2 16,-1-2 0-16,-3 2 1 15,3 0 0-15,1-3 0 16,3 3-1-16,2-2 1 16,-2 2-1-16,-1 0 0 15,0 0-1-15,0 0 1 16,-2 0 0-16,-2 0 0 15,0 0 1-15,0 0-1 16,-1 0 0-16,-1 0 3 16,1 0-3-16,2 0 0 15,0-2 0-15,3 2 0 0,0 0 0 16,-3-1-1-16,-1 1 1 16,0 0 0-16,-3-1 2 15,-1 1-1-15,-2 0-2 16,0 0 2-16,1-2-3 15,3 2 2-15,-1 0 0 16,4-1 0-16,1 1 0 16,0-2 0-16,-2 1-1 15,-3-1 1-15,3 2 0 16,-6 0 0-16,0 0 1 0,-2 0 2 16,2 0-3-1,2 0-1-15,1 0-2 0,2-3 3 16,3 3 1-1,1-1-1-15,3 0 1 0,-3 1-1 16,-1-2 2-16,-3 1-4 16,-3-1 1-16,-2 2 1 15,-2 0-1-15,1 0 2 16,-1-1-1-16,2 1 0 16,1-1 0-16,2 1 1 15,2-2-1-15,0 1-1 16,2-1 1-16,-1 2 0 15,0-2 0-15,-2 2 0 16,-1-1 0-16,-3 1 0 16,0-2 0-16,0 2 0 15,3-2 0-15,2 2 0 0,2-1 1 16,-1 0-1-16,2-2 0 16,-1 1 0-16,-1 0 1 15,-2 1 3-15,-4-1-3 16,3 2 0-16,-3-1 0 15,-2 1-1-15,2 0 1 16,-3-2-1-16,4 2 0 16,-3-2 5-16,2 1-2 15,2-1 4-15,-4 2 1 16,1-2-2-16,1 2 6 16,-2 0-1-16,-1-1-4 15,4 1 1-15,-4-2-1 16,0 1-1-16,0 1-6 0,0 0 6 15,0 0 1-15,0 0-3 16,0 0 1-16,0 0 3 16,0 0 8-16,0 0 4 15,0-1-7-15,0 1-2 16,0 0-1-16,0 0-8 16,0 0 0-16,0 0 0 15,0 0-2-15,0 0-2 16,0 0-7-16,0 0-51 15,-11 0-79-15,-21 0-155 16</inkml:trace>
  <inkml:trace contextRef="#ctx0" brushRef="#br0" timeOffset="51846.15">24241 14241 544 0,'0'0'101'0,"0"0"-58"0,0 0 40 16,0 0 45-16,0 0-29 16,0 0-11-16,0 0-35 15,-14-9-31-15,32 3 1 16,7 1-12-16,7-1 5 15,-1 3-3-15,-1-2-3 16,-6 2-1-16,-3 0 2 16,-11 2-3-16,-1 1 0 15,-7 0 0-15,-2 0-7 16,0 0 1-16,0 5-2 16,1 16 0-16,1 8 6 15,-2 5-2-15,0 2 5 16,0 3 3-16,0 1-2 0,0 3 0 15,3 0-3-15,1 4 2 16,-1-1-8-16,0 0 5 16,-1-1-2-16,-1-2-3 15,1-3 0-15,3 0 1 16,0-1-1-16,-1 0 4 16,3-5-4-16,-1 0 0 15,2-4 3-15,-2-2-2 16,2-2-2-16,-1-2 1 15,1-4 1-15,-4 0-2 16,1-2 2-16,-2-4-2 0,0-4 0 16,-2-3-1-1,2-3 1-15,-1-3 0 0,1 0-2 16,-2 1 2-16,-1-2 0 16,2 2 0-16,-2-2 4 15,0 0-4-15,0 0 0 16,0 0 0-16,0 0 0 15,0 0 1-15,0 0 1 16,0 0-3-16,0 0 4 16,0 0-2-16,0 0 0 15,0 0 3-15,0 0 1 16,0 0-2-16,0 0-1 16,0 0 1-16,0 0 0 15,0 0 1-15,-8 0-2 16,-10 0-1-16,-10 1 4 0,-5 1-5 15,2 0 2-15,1 1-2 16,1 0 1-16,0 1 0 16,0-1-2-16,4 1 2 15,9-3 0-15,10 1 2 16,4-1-1-16,2-1 0 16,-1 0 0-16,1 0-1 15,0 0 0-15,0 0 0 16,0 0 0-16,0 0-1 15,0 1 0-15,0-1 2 16,0 0 4-16,0 0-5 16,0 0 1-16,0 0 1 0,0 0-2 15,0 0 2 1,0 0-3-16,0 0 1 0,0 0-2 16,0 0-1-16,0 2-1 15,-5 9-40-15,-9-5-127 16,-12-5-404-16</inkml:trace>
  <inkml:trace contextRef="#ctx0" brushRef="#br0" timeOffset="54810.18">19134 15519 526 0,'0'0'159'16,"0"0"-118"-16,0 0 58 0,0 0 55 15,0 0-20-15,0 0-42 16,0 0-23-16,0 0-24 16,0 1-3-16,0-1 1 15,0 0-5-15,0 0-10 16,0 0-10-16,0 2 4 15,0-2-6-15,0 1 1 16,0-1-4-16,0 0-3 16,0 0-5-16,0 0-1 15,0 0-1-15,0 0 0 16,0 0 0-16,0 0 1 0,0 0-1 16,0 0 1-16,0 0 0 15,0 0 3-15,0 0-1 16,0 0-1-16,0 0 0 15,0 0-3-15,0 0-1 16,0 0-1-16,0 0-1 16,0 0 1-16,0 0 2 15,0 0-2-15,0 0 0 16,0 0 0-16,0 0 0 16,0 0 0-16,0 0 0 15,0 0 0-15,0 0 0 16,0 0 0-16,0 0-1 0,0 0 1 15,0 0-1-15,0 0 1 16,0 0 0-16,0 0-2 16,0 0 0-16,0 0-9 15,0 0-39-15,0 7-55 16,0 3-85-16,0-2-183 16</inkml:trace>
  <inkml:trace contextRef="#ctx0" brushRef="#br0" timeOffset="55440.25">20002 15190 125 0,'0'0'0'0,"0"0"-5"15</inkml:trace>
  <inkml:trace contextRef="#ctx0" brushRef="#br0" timeOffset="56026.62">22233 16631 325 0,'0'0'0'0,"0"0"-40"16,0 0 40-16,0 0 9 16,0 0-3-16,0 0-6 15,-55-58-58-15</inkml:trace>
  <inkml:trace contextRef="#ctx0" brushRef="#br0" timeOffset="56299.54">21032 15454 886 0,'0'0'13'16,"0"0"-13"-16,0 0-14 0,0 0 2 15,0 0 8-15,0 0 3 16,-39-4-17-16,45 22 15 16,13 4-42-16,7 0-101 15,4-5-32-15,5-7-196 16</inkml:trace>
  <inkml:trace contextRef="#ctx0" brushRef="#br0" timeOffset="56776.37">23935 16549 907 0,'0'0'207'15,"0"0"-207"-15,0 0-27 16,0 0 27-16,0 0 21 15,0 0 32-15,-6-12-35 16,6 6-18-16,0-1-8 16,0-5-37-16,0-2-66 15,-4-8-295-15</inkml:trace>
  <inkml:trace contextRef="#ctx0" brushRef="#br0" timeOffset="83671.14">27079 9643 439 0,'0'0'11'16,"0"0"10"-16,0 0-18 15,0 0 5-15,0 0 14 16,0 0 84-16,0 0-23 0,-16 100 0 16,7-60 5-1,1 7-36-15,1 4-1 0,-3 7-20 16,2 6 7-16,2 8-6 16,0 7-11-16,3 10-14 15,3 8 8-15,0 5-6 16,0 2 6-16,6-2-7 15,6-3 5-15,-2-2-4 16,-2-2-3-16,-5-4 10 16,-3 1-6-16,0-3 0 15,0 3-1-15,0 8 3 16,0 0-10-16,0 5 3 16,0-3-5-16,4-4 1 15,6-3 1-15,3-4-1 16,-1-3 0-16,-1-5 1 0,-4-1 1 15,-4-2-2-15,-3 1 4 16,0-4 1-16,0 2-4 16,0 0 3-16,0 0-5 15,0 0 0-15,0-2 2 16,0-1-3-16,0 3 3 16,0 0-2-16,0 2 17 15,0-1 18-15,-6 0-16 16,-3-3-12-16,3 2-3 15,-2 2-3-15,1 2 0 16,-2 8 13-16,0 1-5 16,1 2-8-16,2 2 5 0,-2-2-3 15,-1 2-1-15,-2 1 1 16,-1 3 7-16,2-4 8 16,-2 4-5-16,-1 0-5 15,-1 5-1-15,-1 4-1 16,2 2-3-16,-2-2 2 15,1 0 1-15,4-1 0 16,-2 2 0-16,3 3 3 16,1 5 0-16,0 5-4 15,2 8 1-15,0 6 1 16,-2 0-1-16,-1-4 3 16,3-7 6-16,-1-10 1 15,2-4-5-15,2-1 2 0,3-7-2 16,0 2-8-1,2 2 8-15,13-5-3 0,4-8 0 16,2-9-8 0,-3-9 0-16,-3-13 0 0,-12-13-12 15,-3-18-62-15,-16-26-94 16,-16-27-118-16</inkml:trace>
  <inkml:trace contextRef="#ctx0" brushRef="#br0" timeOffset="84721.11">28383 9418 361 0,'0'0'93'0,"0"0"-36"15,0 0 53-15,-9-84 71 16,2 66-55-16,-1 5-52 0,7 4 7 16,-1 8-18-1,1 1-25-15,-1 0-28 0,1 0-2 16,-4 12-8-16,-1 19 0 16,-7 18 7-16,-4 10 19 15,-1 12-2-15,2 7-5 16,3 8 14-16,8 2-3 15,5 3-12-15,0 7 12 16,3 0-19-16,12 5-2 16,0 3-1-16,-6-6 1 15,-2-6-3-15,-7-9-6 16,0-15 1-16,-24-8-3 16,-13-13-12-16,-14-8-35 15,-5-12-32-15,-2-17-26 16,1-12-72-16,2-25-235 0</inkml:trace>
  <inkml:trace contextRef="#ctx0" brushRef="#br0" timeOffset="84908.23">27958 10014 699 0,'0'0'342'16,"0"0"-340"-16,0 0 0 15,101-27 19-15,-42 18 18 16,16-1-15-16,12 0-11 16,5-3-13-16,2 0-12 0,-9-4-101 15,-16-1-385 1</inkml:trace>
  <inkml:trace contextRef="#ctx0" brushRef="#br0" timeOffset="85543.58">28960 10003 955 0,'0'0'128'0,"0"0"-106"16,0 0 38-16,0 0 43 15,0 0-5-15,0 0-39 16,-3-6-34-16,30 3-10 15,13 1 9-15,15-1-9 16,7 0-10-16,2-1 2 16,-1 2-7-16,-4 2-29 15,-2 0-74-15,-14 0-80 16,-11 0-264-16</inkml:trace>
  <inkml:trace contextRef="#ctx0" brushRef="#br0" timeOffset="85761.76">29012 10325 672 0,'0'0'627'0,"0"0"-627"15,0 0 22-15,0 0-22 16,0 0 72-16,138-40-43 15,-56 23-24-15,7 0-5 16,1 1-44-16,-6-4-112 16,-12-5-337-16</inkml:trace>
  <inkml:trace contextRef="#ctx0" brushRef="#br0" timeOffset="87720.13">30421 9618 137 0,'0'0'300'16,"0"0"-258"-16,0 0-30 15,0 0 42-15,0 0 24 16,0 0-6-16,-7 0-23 15,7 0-18-15,0 0-12 16,-1 0 7-16,1 0 6 16,0 0-6-16,0 0-6 15,0 0-7-15,0 0-5 16,0 1-2-16,0-1-6 16,0 0 1-16,0 0 3 15,0 0-3-15,0 0-1 0,0 0 0 16,0 0 4-16,0 0-3 15,0 0-1-15,0 0 5 16,0 0-2-16,0 0-2 16,0 0 6-16,0 0-4 15,0 0 3-15,0 0-6 16,0 0 8-16,0 0-7 16,0 0 9-16,0 0-1 15,-2 0-3-15,2 0 3 16,0 0-5-16,0 0 0 15,0 0 8-15,0 0-3 16,-1 0-3-16,1 0 13 16,0 0-4-16,0 0-6 15,0 0 10-15,0 0-5 16,0 0-9-16,0 0 5 0,0 0 4 16,0 0-5-16,0 0-2 15,0 0-5-15,0 0 3 16,0 0 10-16,0 0-11 15,-2 0 4-15,2 0 3 16,0 0-8-16,0 2-3 16,0 8 0-16,-3 10 0 15,0 9 0-15,-2 12 6 16,0 0 7-16,5 1 9 16,0-4-14-16,0-2 0 0,13-8-8 15,10-6 2-15,14-9 3 16,13-10-1-16,14-3 1 15,7-13-2-15,1-12 1 16,-8-9-4 0,-15-6-2-16,-13-7 2 0,-15 0 1 15,-9 3-1-15,-8 10 5 16,-4 11-5-16,0 10 1 16,0 7 0-16,-6 3 9 15,-4 3 0-15,-2 0-10 16,1 4-9-16,2 17 8 15,4 7 0-15,5 3 1 16,0 5-1-16,8 3 1 16,14 4 9-16,1 1-7 15,1 2 4-15,0 0 3 0,-6 5 5 16,0 2-14 0,-5 0 10-16,-3 2-4 0,-7 1-4 15,-3-2 7-15,0 2 0 16,-4 2-6-16,-12-3 8 15,-6-4-7-15,-4-7 3 16,-8-7-1-16,-7-6 0 16,-5-10 13-16,-5-10 3 15,-2-7-5-15,-2-4 0 16,4-12-12-16,6-19-5 16,17-18-14-16,22-13-45 15,13-14-57-15,44-7-100 16,25 4-466-16</inkml:trace>
  <inkml:trace contextRef="#ctx0" brushRef="#br0" timeOffset="87997.42">31348 10067 942 0,'0'0'156'0,"0"0"-148"0,0 0 18 16,0 0 80-16,0 0-11 16,103 0-38-16,-40-7-36 15,3-3-18-15,-4-3-3 16,-1 0-13-16,-6-2-53 15,-5 0-59-15,-13-4-150 16,-16-5-432-16</inkml:trace>
  <inkml:trace contextRef="#ctx0" brushRef="#br0" timeOffset="88220.22">31629 9743 835 0,'0'0'269'0,"0"0"-252"16,0 0 5-16,0 0 30 16,0 0 3-16,-8 78 48 15,8-31-63-15,0 2-13 16,0 4-20-16,0 3-3 16,-2 0-8-16,-2 2-9 15,4-3-73-15,0-6-94 16,18-11-455-16</inkml:trace>
  <inkml:trace contextRef="#ctx0" brushRef="#br0" timeOffset="89424.32">32234 9597 518 0,'0'0'167'16,"0"0"-111"-16,0 0 28 0,0 0 35 15,0 0-25-15,0 0-33 16,119-12-25-16,-74 17-11 16,1 10-11-16,-7 4 5 15,-6 6-14-15,-4 5-5 16,-9 6 3-16,-6 6-3 16,-4 4 0-16,-9 5 1 15,-1 3 2-15,-5 0 0 16,-15 0 3-16,-4-6-6 15,-5-5 6-15,-3-6-6 16,-4-10 0-16,1-8-3 16,-1-8-4-16,5-11-15 0,8 0-21 15,13-16-25-15,10-17-73 16,34-9-258-16</inkml:trace>
  <inkml:trace contextRef="#ctx0" brushRef="#br0" timeOffset="89687.43">32964 9622 720 0,'0'0'269'0,"0"0"-257"16,0 0 68-16,0 0 22 0,-108-1-29 15,76 26-8-15,-3 9-14 16,-2 10-4-1,1 6-16-15,1 6 7 0,3 3 3 16,2-1-13-16,5-2-10 16,8-5-13-16,13-4-5 15,4-2-14-15,33-9-60 16,29-8-97-16,16-20-357 16</inkml:trace>
  <inkml:trace contextRef="#ctx0" brushRef="#br0" timeOffset="93721.21">30288 11112 551 0,'0'0'80'15,"0"0"29"-15,0 0-2 16,0 0 2-16,0 0-27 15,0 0-41-15,0 0-31 0,0 0-5 16,-14-5-2 0,14 37 21-16,0 11 9 0,0 8-8 15,0 13-13-15,0 11 11 16,0 8-9-16,0 8 4 16,0 2-10-16,-7-2-6 15,-2-3 2-15,-4-6 1 16,0-12-4-16,1-9-1 15,2-14 0-15,4-13-1 16,5-14 1-16,-1-9-1 16,2-8 1-16,-1-3 0 15,-4-3 12-15,-4-20 6 16,-3-12-18-16,-7-5 0 16,-1 0-3-16,-3 5 0 0,3 7 2 15,5 11-6-15,6 8 6 16,4 6-2-16,3 3-4 15,2 0 0-15,0 10-4 16,10 7 7-16,20-1 4 16,12-2 0-16,7-5 4 15,1-8 3-15,0-1-7 16,-5 0 6-16,-2-13-5 16,-4-7 1-16,-6-5-2 15,-5-3-6-15,-7 0-45 16,-7 2-130-16,-8 2-349 0</inkml:trace>
  <inkml:trace contextRef="#ctx0" brushRef="#br0" timeOffset="98221.04">27553 12782 704 0,'0'0'163'0,"0"0"-112"16,0 0 20-16,0 0 61 16,0 0-33-16,0 0-47 15,0 0-24-15,23 2-10 16,7-2 0-16,13 0 0 16,5 0-17-16,1 0-1 15,-1 0-34-15,-6 0-95 16,-13 0-185-16,-15 0-383 0</inkml:trace>
  <inkml:trace contextRef="#ctx0" brushRef="#br0" timeOffset="98418.25">27521 13055 1011 0,'0'0'91'15,"0"0"-90"-15,0 0 38 16,0 0 49-16,0 0-41 16,80 6-33-16,-15-6-14 15,7 0-28-15,-1 0-143 16,-6-4-323-16</inkml:trace>
  <inkml:trace contextRef="#ctx0" brushRef="#br0" timeOffset="99158.43">28353 12601 863 0,'0'0'68'16,"0"0"17"-16,0 0 24 15,0 0-39-15,0 0-18 16,0 0-42-16,-80 53-8 16,54 2 12-16,2 5 8 15,5 5-13-15,7-1 0 16,10-1-3-16,2-5-5 0,5-10-1 16,22-11-10-16,7-13-13 15,6-14-14-15,3-10-2 16,-2-1 3-16,-5-21 25 15,-3-11 3-15,-7-3 6 16,-5-4 2-16,-9 0 0 16,-7 7 3-16,-5 8-3 15,0 10-2-15,0 10 2 16,0 5 7-16,-6 0-7 16,0 12 1-16,0 13 1 15,4 6 4-15,2 8 10 16,0 2 5-16,3 2 8 0,6 3-14 15,0 1 5-15,1 2-2 16,-2-2-7-16,-2 4-4 16,0-1-2-16,-6 0-4 15,0 1 1-15,0-1 0 16,-15 1 0-16,-10 1 0 16,-8-3-2-16,-8-3 0 15,-8-10 6-15,-3-11-1 16,0-13-2-16,3-12 2 15,7 0 7-15,9-19-6 16,15-18-6-16,18-14-19 16,12-12-67-16,40-14-128 15,17-8-809-15</inkml:trace>
  <inkml:trace contextRef="#ctx0" brushRef="#br0" timeOffset="99422.7">29136 12637 474 0,'0'0'528'0,"0"0"-514"16,-107 12 16-16,66 24 64 15,1 18-4-15,0 16-24 16,6 17-22-16,5 7-2 0,8 6-13 15,4-3 9-15,2-6-9 16,9-6-17 0,6-10-7-16,0-8-5 0,22-11-20 15,20-14-90-15,16-14-133 16,8-19-831-16</inkml:trace>
  <inkml:trace contextRef="#ctx0" brushRef="#br0" timeOffset="100109.08">29285 12878 628 0,'0'0'177'0,"0"0"-117"16,0 0 76-16,0 0-39 15,0 0-43-15,0 0-46 0,20 0-2 16,11 8 5 0,11 4 15-16,0 6-2 0,1 3-22 15,-3 6 12-15,-3 4-4 16,-2 5-9-16,-7 8 1 15,-6 2-2-15,-9 2-1 16,-9 4-1-16,-4-2 2 16,-3-5 4-16,-17-1 0 15,-10-7-3-15,-5-6-1 16,-7-9-3-16,2-10-5 16,2-7 2-16,3-5 4 15,8-3 1-15,4-18-6 0,16-9-22 16,7-8-30-1,21-4-111-15,31-4-374 0</inkml:trace>
  <inkml:trace contextRef="#ctx0" brushRef="#br0" timeOffset="100359.2">29930 12990 845 0,'0'0'96'0,"0"0"-40"16,-87-6 56-16,53 24-16 16,-4 9-34-16,4 12-29 15,3 5-6-15,7 6 0 16,6 1 5-16,9 2-12 0,9-5-8 16,0 0-6-16,15-8-6 15,21-4-2-15,15-10-36 16,11-9-65-16,13-12-142 15,0-5-653-15</inkml:trace>
  <inkml:trace contextRef="#ctx0" brushRef="#br0" timeOffset="101423.01">30127 13187 515 0,'0'0'348'0,"0"0"-271"16,0 0 20-16,0 0 40 15,0 0-41-15,0 0-52 16,0 0-24-16,98 0-9 16,-42-2-8-16,9-1-3 15,-1 2-9-15,0-1-53 0,-3-5-109 16,-12-3-326-16</inkml:trace>
  <inkml:trace contextRef="#ctx0" brushRef="#br0" timeOffset="101663.04">30431 12948 957 0,'0'0'75'16,"0"0"-62"-16,0 0 32 15,0 0 44-15,-20 83-7 0,20-36-55 16,0 7-4-1,0 2-15-15,0 0-5 0,0 0-3 16,0-4-2-16,0-4-56 16,0-6-79-16,6-11-286 15</inkml:trace>
  <inkml:trace contextRef="#ctx0" brushRef="#br0" timeOffset="101988.57">30707 12936 637 0,'0'0'377'16,"0"0"-377"-16,0 0 0 15,0 0 54-15,0 0 57 16,100 30-59-16,-58-6-40 15,-2 5-6-15,-9 2-3 16,-7 3-2-16,-3 3-1 16,-10 6-10-16,-10 1 5 15,-1 2 5-15,-6-5 2 16,-18-4-2-16,-5-6-2 16,-4-7 2-16,-2-5 0 15,1-4-11-15,7-8-27 16,9-7-80-16,18 0-150 0,4-15-431 15</inkml:trace>
  <inkml:trace contextRef="#ctx0" brushRef="#br0" timeOffset="102226.72">31037 13053 754 0,'0'0'161'0,"0"0"-139"15,0 0 75-15,0 0-6 16,0 0-39-16,0 0-28 16,-54 65 13-16,52-21-12 15,2-1-10-15,0 3-12 0,2-2-1 16,11-3-1 0,6-5-1-16,8-6-1 0,6-7-42 15,8-9-49-15,5-11-86 16,0-3-274-1</inkml:trace>
  <inkml:trace contextRef="#ctx0" brushRef="#br0" timeOffset="103419.29">30759 12722 358 0,'0'0'371'0,"0"0"-293"16,0 0 8-16,0 0 39 15,0 0-27-15,0 0-50 16,110-7-19-16,-66 7-18 16,2 0-11-16,3 3 0 15,5 3-32-15,-4-4-121 16,-5-2-491-16</inkml:trace>
  <inkml:trace contextRef="#ctx0" brushRef="#br0" timeOffset="103772.95">31336 12430 908 0,'0'0'0'0,"0"0"38"16,0 0-23-16,15 79 75 15,10-24 1-15,4 11-53 16,0 6-20-16,-3 5-8 16,-5 2-6-16,-6 5 8 0,-8 5-2 15,-5-2-4 1,-2-4-4-16,-3-4 2 0,-16-7-3 15,-7-8-1-15,-7-5-17 16,-6-9-48-16,-10-9-60 16,-2-10-140-16,-7-11-363 15</inkml:trace>
  <inkml:trace contextRef="#ctx0" brushRef="#br0" timeOffset="104363.11">31892 13110 854 0,'0'0'95'15,"0"0"-65"-15,0 0 61 16,0 0 29-16,0 0-49 16,113 8-34-16,-66-5-10 15,5 1-20-15,2-3 1 16,3-1-8-16,3 2-25 15,-1-2-83-15,-10 0-202 16</inkml:trace>
  <inkml:trace contextRef="#ctx0" brushRef="#br0" timeOffset="104564.15">32216 12835 996 0,'0'0'92'0,"0"0"-85"16,0 0 33-16,-1 90 84 16,1-31-51-16,0 15-38 15,0 2-17-15,0 3-18 16,0 1-3-16,0-3-78 16,0-2-143-16,-5-5-840 15</inkml:trace>
  <inkml:trace contextRef="#ctx0" brushRef="#br0" timeOffset="105407.1">30297 14684 815 0,'0'0'0'0,"0"0"19"16,0 0-19-16,0 0 64 15,100 4-24-15,-54 10-4 16,4 6-21-16,-3 5-2 16,0 6-4-16,-6 5 0 15,-5 2-4-15,-8 1-1 16,-7 0 1-16,-12 0-1 16,-9-3-4-16,0-1 13 15,-22-4 0-15,-13-2 11 16,-10-5 5-16,-7-4-16 0,-3-5 0 15,0-4-10 1,5-6-1-16,9-5 3 16,14 0-5-16,23-10-34 0,5-12-89 15,42-9-376-15</inkml:trace>
  <inkml:trace contextRef="#ctx0" brushRef="#br0" timeOffset="105638.49">30969 14771 257 0,'0'0'700'0,"0"0"-678"16,-107 19 1-16,59 10 72 0,-1 13-7 16,3 1-29-16,7 6-30 15,9 2-9-15,9-1-18 16,12 0 5-16,9 0-6 15,6-7-1-15,30-3-13 16,22-8-35-16,20-10-69 16,4-13-228-16</inkml:trace>
  <inkml:trace contextRef="#ctx0" brushRef="#br0" timeOffset="105924.54">31365 14502 79 0,'0'0'928'0,"0"0"-911"16,-100-10-10-16,67 37 52 15,0 13 33-15,3 16-28 16,5 11-21-16,7 9-10 15,8 7 2-15,3 6 0 16,6-4-24-16,1-3-6 16,3-4-4-16,21-9-1 15,15-5-36-15,17-11-92 16,15-14-115-16,7-17-407 0</inkml:trace>
  <inkml:trace contextRef="#ctx0" brushRef="#br0" timeOffset="106956.59">31570 14691 148 0,'0'0'403'0,"0"0"-361"16,0 0 15-16,0 0 130 15,0 0-54-15,-49 109-51 16,46-63-29-16,3 2-7 15,5-3-18-15,19-8-17 16,7-5-5-16,9-11-6 16,3-9 0-16,2-9 0 0,-2-3-2 15,-8-10-25-15,-7-16 20 16,-7-11 0-16,-8-6-1 16,-6-6-4-16,-4 2 12 15,-3 9-5-15,0 10 3 16,0 16 0-16,-2 5 2 15,1 7 0-15,-1 0 0 16,-4 7-6-16,0 13 6 16,1 13 15-16,2 3 1 15,3 7 4-15,0 4-2 16,2-1 2-16,7 3 0 16,3-1-10-16,4 2 0 15,5 4-1-15,2-1-6 16,0 2-3-16,0-1 0 15,-8-5 4-15,-8-4-4 0,-7-6-6 16,-9-7-4-16,-21-6 6 16,-10-9 0-16,-9-8 3 15,-5-9-1-15,-1 0 1 16,7-19 0-16,15-12-8 16,21-8-31-16,12-12-127 15,33-11-531-15</inkml:trace>
  <inkml:trace contextRef="#ctx0" brushRef="#br0" timeOffset="107146.04">32245 15008 1059 0,'0'0'57'0,"0"0"-12"16,0 0 47-16,0 0-35 15,0 0-39-15,104-20-18 16,-43 16-15-16,3-1-91 16,-7-3-175-16,-12-8-331 15</inkml:trace>
  <inkml:trace contextRef="#ctx0" brushRef="#br0" timeOffset="107361.53">32434 14760 871 0,'0'0'145'0,"0"0"-138"16,0 0 73-16,0 0 18 15,-33 107-33-15,33-53-20 16,0 4-30-16,14 0-6 16,4 0 1-16,7-3-10 15,5-5-5-15,1-5-48 16,-1-8-62-16,0-14-218 15,-3-12-461-15</inkml:trace>
  <inkml:trace contextRef="#ctx0" brushRef="#br0" timeOffset="107840.43">32797 14732 1102 0,'0'0'27'0,"0"0"-10"16,0 0 24-16,0 0 21 16,-66 85-30-16,61-35-22 15,5-1-6-15,4 1-4 16,13-11-2-16,7-10-6 16,7-9-16-16,-1-11-10 15,4-9-17-15,-2 0 5 0,-5-21 13 16,-8-7 30-1,-6-4-1-15,-8-3 8 0,-5 1-2 16,0 7 10-16,-9 5 13 16,-4 10 2-16,1 7-10 15,2 5-5-15,3 0-6 16,1 7 8-16,5 14-2 16,1 6-2-16,0 7 5 15,0 3 6-15,6 1-5 16,2 2 0-16,0 0-4 15,0 3-2-15,-1 0-8 16,-1 4 1-16,-3-1-3 16,-3 0-7-16,0-5-13 0,-4-3-17 15,-16-6-4-15,-11-6-18 16,-11-9-31-16,-6-9 19 16,-4-8-68-16,6-3-109 15,9-27-7-15</inkml:trace>
  <inkml:trace contextRef="#ctx0" brushRef="#br0" timeOffset="108107.22">33074 14400 767 0,'0'0'313'0,"0"0"-312"15,0 0 13-15,0 0 68 16,61 85 37 0,-13-25-66-16,5 11-22 0,3 11-17 15,-4 11-1-15,-7 6-13 16,-16-2 0-16,-18-4 0 16,-11-12-5-16,-36-9-7 15,-28-9-23-15,-19-9-44 16,-17-6-20-16,-20-13-19 15,-14-10-254-15</inkml:trace>
  <inkml:trace contextRef="#ctx0" brushRef="#br0" timeOffset="108974.78">27752 16637 899 0,'0'0'183'0,"0"0"-170"16,0 0-12-16,0 0 15 16,0 0-11-16,0 0 5 15,91 0-10-15,-4 0-6 16,11 0-185-16,-2 0-396 15</inkml:trace>
  <inkml:trace contextRef="#ctx0" brushRef="#br0" timeOffset="109153.55">27757 16944 937 0,'0'0'162'0,"0"0"-153"15,-84 3 9-15,87-3 26 0,42 0-39 16,32-6 19-16,29-6-17 16,18 3-7-16,7 0-142 15,-12-8-349-15</inkml:trace>
  <inkml:trace contextRef="#ctx0" brushRef="#br0" timeOffset="109641.61">28769 16571 86 0,'0'0'600'0,"0"0"-522"16,0 0 46-16,0 0-16 15,0 0-24-15,0 0-36 16,9-6-46-16,30 6 28 0,15 9-7 15,4 8-9-15,-2 7-2 16,-2 4-7-16,-10 4-2 16,-12 5 0-16,-9 2 0 15,-16 1-1-15,-7 4-2 16,-10-5 8-16,-25-2-4 16,-9-4 1-16,-6-4 2 15,-5-4-4-15,0-5-2 16,3-7-1-16,10-11-14 15,11-2-23-15,19-5-44 16,12-19-35-16,30-10-422 16</inkml:trace>
  <inkml:trace contextRef="#ctx0" brushRef="#br0" timeOffset="109862.14">29335 16661 572 0,'0'0'389'16,"0"0"-383"-16,-97 0 39 16,62 19 41-16,-2 7 4 15,1 4-33-15,6 6-11 16,5 3-16-16,9 4-2 16,8 1-16-16,8-3-11 15,2 1-1-15,28 0-1 16,17-3-22-16,17-5-61 15,13-10-107-15,3-18-319 16</inkml:trace>
  <inkml:trace contextRef="#ctx0" brushRef="#br0" timeOffset="110383.36">29557 16603 988 0,'0'0'43'0,"0"0"-43"0,0 0 46 16,0 0 35-1,-87 72-35-15,80-38-12 0,7 1-20 16,1-5-12-16,22-2-2 16,12-8 0-16,6-7-7 15,5-10 6-15,0-3-35 16,-4-1-10-16,-6-16 13 15,-11-5 26-15,-7-4 1 16,-10 1 6-16,-8-1 2 16,0 7-2-16,-6 4 0 15,-7 10 12-15,0 3-2 16,3 2-5-16,-2 5 0 16,6 12-4-16,3 8 6 15,3 6 19-15,0 5-4 16,4 5 0-16,8 1-3 15,0 1-2-15,-1 4-3 0,2 0-12 16,-1 1 0-16,0 3-1 16,-2-1 2-1,-4-3 0-15,-4-6-1 0,-2-5-2 16,-5-7 0-16,-17-7 0 16,-9-5 1-16,-5-7 4 15,-8-8-5-15,-2-2 0 16,3-6-8-16,7-17-11 15,15-7-45-15,21-6-80 16,9-12-365-16</inkml:trace>
  <inkml:trace contextRef="#ctx0" brushRef="#br0" timeOffset="110601.63">30138 16937 981 0,'0'0'195'15,"0"0"-187"-15,0 0 40 16,0 0 42-16,0 0-37 16,0 0-32-16,107-15-17 15,-43 15-4-15,1-2-18 0,-4-1-63 16,-7 1-92-1,-11-8-299-15</inkml:trace>
  <inkml:trace contextRef="#ctx0" brushRef="#br0" timeOffset="110820.04">30430 16683 1032 0,'0'0'28'15,"0"0"-18"-15,0 0-1 16,0 0 110-16,-30 88-41 16,24-44-42-16,0 3-13 15,0 3-6-15,1 1-12 0,0 0-5 16,3 0-14-16,2 2-45 16,4-9-60-16,17-15-282 15</inkml:trace>
  <inkml:trace contextRef="#ctx0" brushRef="#br0" timeOffset="111640.34">30777 16692 666 0,'0'0'66'16,"0"0"71"-16,0 0 23 15,0 0-60-15,0 0-15 16,0 0-57-16,-13-5-28 16,13 24-4-16,0 5 4 15,0 3 5-15,10-2-2 0,14 1 0 16,8-7-3-1,10-4 0-15,4-5-5 0,1-10-16 16,-5 0-5-16,-5 0-6 16,-7-20 5-16,-9-4 14 15,-8-1-4-15,-5-1 12 16,-8-2 3-16,0 3 4 16,0 4-1-16,-7 8 13 15,3 6-1-15,4 7 4 16,-2 0-17-16,2 5-5 15,-1 14 5-15,1 10 9 16,0 2 7-16,0 7 11 16,1 2-7-16,8 4-7 15,-1-1 0-15,-2 1-5 16,1 2 0-16,-2 2-1 16,-2 0-7-16,-3-4 1 0,0-7 1 15,0-8-2-15,-5-8-4 16,-14-9-7-16,-6-5-7 15,-2-7-5-15,-1 0-23 16,8-24-33-16,10-12-75 16,10-10-311-16</inkml:trace>
  <inkml:trace contextRef="#ctx0" brushRef="#br0" timeOffset="111957.14">31347 16656 945 0,'0'0'0'0,"0"0"29"16,0 0-21-16,0 0 55 16,80 20-14-16,-45 3-13 15,-1 4-20-15,-6 5-11 16,-1 4 4-16,-8 3-9 15,-8 3 0-15,-11 0-2 16,0 2-3-16,-15-1 5 16,-16-2-1-16,-8 0 1 0,-4-11 9 15,-1-9-9 1,4-9 6-16,4-9-5 0,11-3-1 16,11 0-41-16,14-20-68 15,13-8-287-15</inkml:trace>
  <inkml:trace contextRef="#ctx0" brushRef="#br0" timeOffset="112193.45">31694 16788 509 0,'0'0'431'15,"0"0"-418"-15,0 0 65 0,-88-14 17 16,57 28-26-1,-2 9-26-15,6 10-12 0,5 6-4 16,10 5-13-16,10-1-1 16,2 7-8-16,20 0-3 15,20-7-4-15,17-4 1 16,7-15-21-16,3-9-54 16,-3-11-98-16,-9-4-248 15</inkml:trace>
  <inkml:trace contextRef="#ctx0" brushRef="#br0" timeOffset="112458.22">31315 16455 793 0,'0'0'305'16,"0"0"-299"-16,0 0 14 15,90 0 57-15,-36 0-27 16,10 0-36-16,6 0-9 16,-3 6-5-16,-6-2-64 0,-9-4-330 15</inkml:trace>
  <inkml:trace contextRef="#ctx0" brushRef="#br0" timeOffset="113066.17">32134 17006 976 0,'0'0'61'0,"0"0"-32"16,0 0 69-16,0 0-6 16,0 0-56-16,87-26-30 15,-27 19-5-15,9 4-1 0,3-4-40 16,-2-2-113-16,-7-4-275 16</inkml:trace>
  <inkml:trace contextRef="#ctx0" brushRef="#br0" timeOffset="113250.25">32486 16656 1005 0,'0'0'85'0,"0"0"-74"16,0 0 5-16,0 0 55 15,-68 115-4-15,57-61-19 16,2 9-32-16,2 3-8 0,2 8-8 15,-2 1-53-15,0-2-113 16,1-5-486-16</inkml:trace>
  <inkml:trace contextRef="#ctx0" brushRef="#br0" timeOffset="114111.31">30291 18147 588 0,'0'0'283'16,"0"0"-225"-16,0 0 18 16,0 0 9-16,0 0-18 15,0 0-52-15,39-20 6 16,5 20-13-16,4 0 0 0,0 7 2 15,-3 8-2-15,-6 6-6 16,-7 5 2-16,-8 1-4 16,-8 7-1-16,-8 3-4 15,-8 2 3-15,0 0 2 16,-15-3 1-16,-15 0 0 16,-7-3 0-16,-2-6-1 15,2-5-4-15,4-6-5 16,11-5-12-16,15-7-46 15,7-4-65-15,26-4-302 16</inkml:trace>
  <inkml:trace contextRef="#ctx0" brushRef="#br0" timeOffset="114357.95">30852 18140 921 0,'0'0'25'15,"0"0"-20"-15,-121 2 50 16,80 18 37-16,6 10-29 16,5 13-22-16,11 7-18 15,9 6-9-15,9 4-1 16,1-1-1-16,9-5-8 16,19-6-4-16,11-8-2 15,13-9-30-15,11-12-77 0,6-14-114 16,-1-5-249-1</inkml:trace>
  <inkml:trace contextRef="#ctx0" brushRef="#br0" timeOffset="114855.4">31139 18052 826 0,'0'0'186'0,"0"0"-186"15,0 0 0-15,0 0 31 16,-65 93 10-16,65-39 9 0,0 4-16 16,6-7-21-1,13-4-13-15,5-11 2 16,0-17-2-16,3-13-39 0,-2-6 21 16,3-15-10-16,-2-17-1 15,-5-12-6-15,-4-4 12 16,-7-3 23-16,-4 1 0 15,-6 6 0-15,0 12 4 16,-3 13 9-16,-11 5 3 16,2 11 10-16,3 3-11 15,3 0 1-15,2 2-16 16,2 13 0-16,2 5 12 16,0 6 18-16,2 7 3 15,10 6-16-15,2 2 2 16,2 5-8-16,0 1 1 0,-1 1-4 15,0-5 3-15,-6 3-10 16,-2-2 7-16,-2-2-8 16,-5-1 3-16,0-5 1 15,0-2-4-15,-17-7 3 16,-2-6-2-16,-3-5-1 16,2-9 0-16,1-7-1 15,7 0-19-15,7-23-19 16,5-9-73-16,17-9-239 15</inkml:trace>
  <inkml:trace contextRef="#ctx0" brushRef="#br0" timeOffset="115050.25">31690 18245 199 0,'0'0'948'0,"0"0"-937"15,0 0 11-15,0 0 61 16,0 0-29-16,0 0-51 16,55-36 0-16,1 33-3 15,4 3-49-15,4-4-96 16,-7-1-163-16,-15-7-332 16</inkml:trace>
  <inkml:trace contextRef="#ctx0" brushRef="#br0" timeOffset="115268.15">31817 17991 859 0,'0'0'147'0,"0"0"-139"16,0 0 45-16,0 0 11 16,0 0-29-16,0 0 59 15,1 100-56-15,8-54-19 16,4 9 2-16,1 5-16 15,7 3-2-15,1-6-3 16,6-5-32-16,10-6-69 16,4-12-110-16,7-12-251 15</inkml:trace>
  <inkml:trace contextRef="#ctx0" brushRef="#br0" timeOffset="118543.39">32720 14626 122 0,'0'0'220'16,"0"0"-206"-16,0 0 46 16,0 0 52-16,0 0-24 15,0 0-11-15,0-5-26 16,13 5-6-16,7 0 3 15,4 0-25-15,3 0-5 16,3 0-6-16,-1 0-4 0,1 0 2 16,-5-1-9-1,-6-1 6-15,-10 2-4 0,-6 0-3 16,-2 0 10-16,-1 0 33 16,0-3-10-16,-1-1 0 15,-17 1-25-15,-9-1-6 16,-4 1 1-16,-1 0-3 15,5 3 6-15,8 0-6 16,9 0 2-16,4 0 3 16,3 0-3-16,3 0-1 15,0 0 1-15,0 0 2 16,0 0 1-16,9 0-5 16,11 0 18-16,7 0-5 15,-1 0-6-15,1 0-4 16,-7 0 3-16,-6 0-5 15,-2 0 3-15,-3 0 0 16,-3 0-2-16,1 0 0 0,-4 0-2 16,3 0 0-16,3 0-1 15,4 0-25-15,4 0-91 16,-8 0-508-16</inkml:trace>
  <inkml:trace contextRef="#ctx0" brushRef="#br0" timeOffset="120376.9">32694 18070 131 0,'0'0'156'0,"0"0"-54"16,0 0 38-16,0 0-21 0,0 0 29 15,0 0-30 1,0 0-52-16,3-13-14 0,-2 13-16 16,2 0-15-16,12 0-12 15,9 0-6-15,12 4 5 16,8 6 0-16,1 5-7 15,-5 0 2-15,-5 4-2 16,-8 2 1-16,-7 4-2 16,-8 8 0-16,-9 8 0 15,-3 5 8-15,-9 9 7 16,-19 1 6-16,-9-6-6 16,-2-10-3-16,2-8-12 15,2-6 0-15,10-6-1 0,10-6-4 16,10-6-57-1,5-6-71-15,20-2-146 0,23-7 37 16</inkml:trace>
  <inkml:trace contextRef="#ctx0" brushRef="#br0" timeOffset="120579.93">33147 18255 788 0,'0'0'36'0,"0"0"0"15,0 0 62-15,-83-10-5 16,63 16-15-16,1 22-43 16,4 12-19-16,3 13 2 15,7-5-5-15,5 5-7 0,0-4-2 16,23-4-4-16,14-6-8 16,11-10-57-16,10-8-107 15,6-15-219-15</inkml:trace>
  <inkml:trace contextRef="#ctx0" brushRef="#br0" timeOffset="121089.64">33423 18140 658 0,'0'0'250'16,"0"0"-246"-16,0 0-4 0,0 0 24 15,-57 96 25-15,57-60-15 16,0-3-22-16,11-14-12 16,5-5 0-16,5-8-2 15,10-6 4-15,5 0-1 16,0-19-1-16,-3-5-3 16,-9-8 3-16,-8 3 2 15,-7 2 3-15,-8 6-2 16,-1 5-1-16,-3 5 25 15,-13 2-1-15,0 6-5 16,-1 1-7-16,7 2 7 16,1 0-2-16,0 9-7 0,8 10-3 15,1 8 3-15,0 5-5 16,4 9 1-16,11 5-1 16,-2 6 2-16,2 1-7 15,-4-3 4-15,-4-1-2 16,-1-1-3-16,-5-2 5 15,-1-7 0-15,0-3 0 16,-8-3 2-16,-6-11-4 16,-4-3 3-16,0-4-6 15,-9-11 0-15,-2-4-1 16,-7 0-2-16,-6-17-17 16,8-16-19-16,7-10-21 15,16-13-56-15,11-14-239 16</inkml:trace>
  <inkml:trace contextRef="#ctx0" brushRef="#br0" timeOffset="121250.77">33357 18004 980 0,'0'0'35'15,"0"0"75"-15,0 0-19 16,0 0-60-16,108-13-11 15,-23 13-17-15,10 13-3 16,-4 0-144-16,-22-5-442 16</inkml:trace>
  <inkml:trace contextRef="#ctx0" brushRef="#br0" timeOffset="123512.22">29033 16854 181 0,'0'0'55'16,"0"0"-55"-16,0 0-116 16,0 0 50-16</inkml:trace>
  <inkml:trace contextRef="#ctx0" brushRef="#br0" timeOffset="123963.14">31047 18361 599 0,'0'0'66'16,"0"0"-22"-16,0 0 58 0,0 0-27 15,0 0-30 1,0 0-20-16,-19-26 1 0,19 26-18 16,0 0-8-16,0 0-35 15,0 0-149-15,-6-10-101 16</inkml:trace>
  <inkml:trace contextRef="#ctx0" brushRef="#br0" timeOffset="125059.89">31636 18212 317 0,'0'0'128'16,"0"0"-51"-16,0 0 49 15,0 0 17-15,0 0-60 16,0 0-1-16,-15-30-27 16,15 30-10-16,0 0-22 15,0 0 0-15,0 0 3 16,0 0-6-16,0 0-3 16,0 0 7-16,-2 0-3 15,2 0 9-15,0 0 4 16,0 0-3-16,0 0-2 0,-1-2-5 15,-11 2-5-15,-14 0-2 16,-27 0-9-16,-30 13-4 16,-34 10 4-16,-27 16 4 15,-31 5 11-15,-25 9 11 16,-15 2-6-16,-4-1-2 16,16-3-5-16,30-1 18 15,40-10-10-15,43-7 0 16,36-6-15-16,26-16-6 15,19-3-8-15,9-8-8 16,0 0 7-16,0 0 0 16,0 0 0-16,0 0 1 15,0 0 0-15,0 0-4 0,0 0-20 16,0 0-60-16,0 6-80 16,-14-6-169-16</inkml:trace>
  <inkml:trace contextRef="#ctx0" brushRef="#br0" timeOffset="126815.55">18060 18159 572 0,'0'0'381'0,"0"0"-309"16,0 0 27-16,0 0 14 15,0 0-19-15,0 0-29 16,0 0-37-16,-15-22-5 16,62 19-10-16,16 1 3 15,9 2-15-15,8 0-1 0,7 4-18 16,7 9-91 0,13-3-91-16,-2-6-321 15</inkml:trace>
  <inkml:trace contextRef="#ctx0" brushRef="#br0" timeOffset="127006.24">18434 18497 1033 0,'0'0'25'0,"0"0"-25"15,0 0 0-15,0 0 8 16,0 0 37-16,0 0 18 15,155 9-54-15,-40-16-9 16,7 0-146-16,-10-7-345 16</inkml:trace>
  <inkml:trace contextRef="#ctx0" brushRef="#br0" timeOffset="127856.31">19891 17906 757 0,'0'0'234'16,"0"0"-168"-16,0 0 2 15,0 0-10-15,0 0-12 16,0 0-14-16,-9 0-23 16,47 0 2-16,14 0 3 15,9 3-1-15,2 13-4 0,-7 1-6 16,-9 6 3-16,-12 6-4 15,-12 0-2-15,-8 4 0 16,-12 5 1-16,-3 2 3 16,-14 3 8-16,-17 2-9 15,-9-2-2-15,-7 0 3 16,-6-3-3-16,-1-5 0 16,8-8-1-16,12-10-9 15,15-10-24-15,18-7-22 16,1-1-38-16,33-25-116 15,15-16-441-15</inkml:trace>
  <inkml:trace contextRef="#ctx0" brushRef="#br0" timeOffset="128105.22">20470 17948 919 0,'0'0'110'0,"0"0"-98"0,-79-10 99 15,46 10-16-15,-4 7-36 16,0 15-19-16,4 11-12 16,6 7-8-16,6 3-5 15,6 5 1-15,12 3 1 16,3 2-13-16,12 1-4 16,27-2-4-16,15-8-4 0,14-9-33 15,8-14-70 1,9-15-55-16,-3-6-286 0</inkml:trace>
  <inkml:trace contextRef="#ctx0" brushRef="#br0" timeOffset="128629.89">20764 17931 949 0,'0'0'134'15,"0"0"-129"-15,0 0 47 16,-85 14 22-16,67 10-16 16,8 2-15-16,10 2-28 15,0-4-8-15,19-5-3 0,17-4-3 16,14-6-1-16,7-9-2 16,1 0-3-16,-7-7-37 15,-9-14 8-15,-13-4 15 16,-10-6 8-16,-12-1 11 15,-7 3-10-15,0 3 10 16,-12 9 2-16,-6 3 18 16,3 11 0-16,5 3-5 15,1 0-2-15,4 3-5 16,5 17-2-16,0 8 3 16,2 1 12-16,16 6 4 15,5 2-8-15,2 7 1 0,1 4 7 16,1 5-12-16,-3 8-8 15,-2 4-4-15,-4 4 2 16,-1 4-3-16,-7-6 0 16,-5 2-1-16,-5-9 7 15,-3-5-6-15,-23-5 0 16,-8-11-3-16,-8-7 2 16,-8-11 1-16,0-11 5 15,0-10 5-15,5-10-3 16,12-25-6-16,21-12-1 15,12-10-43-15,39-14-99 16,25-9-174-16,15-9-609 16</inkml:trace>
  <inkml:trace contextRef="#ctx0" brushRef="#br0" timeOffset="128836.83">21496 18140 659 0,'0'0'420'16,"0"0"-361"-16,0 0 68 16,0 0-12-16,0 0-25 15,0 0-64-15,0 0-23 16,79-28 2-16,-12 26-5 16,5 2-30-16,-5 0-70 15,-8-6-40-15,-12-4-96 16,-16-6-310-16</inkml:trace>
  <inkml:trace contextRef="#ctx0" brushRef="#br0" timeOffset="129054.19">21710 17824 1074 0,'0'0'45'15,"0"0"15"-15,0 0-2 16,0 0-7-16,0 0-34 15,0 0 40-15,-3 118-18 16,12-63-23-16,1 4-13 16,-3 5 3-16,-1 1-5 15,4 5-2-15,3 2-2 0,9-4-71 16,8-12-92-16,9-20-344 16</inkml:trace>
  <inkml:trace contextRef="#ctx0" brushRef="#br0" timeOffset="129874.12">22342 17813 396 0,'0'0'0'0,"0"0"-236"16,0 0 236-16,0 0 12 16,0 0 236-16,0 0-72 15,-12-3-38-15,12 3-19 16,0 0 8-16,0 0-8 15,0-3-37-15,-2 3-4 16,2-2-19-16,0 2-8 16,0 0-12-16,0 0-20 0,0 0-7 15,0 0-9-15,0 0 2 16,0 0-5-16,0 0-2 16,0 0 1-16,0 0-4 15,-2 5-2-15,0 9 5 16,1 12 2-16,1 2 2 15,0 3 0-15,0 5-2 16,14-1 2-16,10 0-2 16,8-2 0-16,5-5-1 15,6-6-2-15,5-10-5 16,-2-2-27-16,2-10-7 16,-8 0-10-16,-3-17 24 15,-9-10 14-15,-5-4 6 16,-6-6-3-16,-10-2 5 0,-5 1-5 15,-2 6 7-15,0 6 4 16,-3 9 7-16,-2 7 14 16,2 5-6-16,3 5-2 15,0 0-5-15,0 0-6 16,0 15 0-16,0 7 1 16,5 9 21-16,7 5-4 15,4 0 0-15,1 3 5 16,2 2-20-16,1-2 7 15,2 5-5-15,-3 2-5 16,-1 9-1-16,-5 5 0 16,-7-4-1-16,-4-1-1 15,-2-7 1-15,-3-8 2 0,-15-8-2 16,-9-9-4 0,-8-6 4-16,-4-16 4 0,-5-1 1 15,3-18-1-15,8-19-4 16,18-8-22-16,15-8-49 15,35 1-68-15,27-12-361 16</inkml:trace>
  <inkml:trace contextRef="#ctx0" brushRef="#br0" timeOffset="130215.08">23292 17694 940 0,'0'0'62'15,"0"0"4"-15,0 0-23 16,0 0 26-16,0 0 3 16,82-17-48-16,-50 34-8 15,0 4-3-15,0 7-10 16,-4 6-1-16,-6 5 3 15,-5 6-4-15,-8 6-1 16,-9 2 0-16,0 2 9 16,-9-2-6-16,-12-5 4 15,-11-4-5-15,-3-10 0 16,-2-6-1-16,-2-12 4 0,4-12-5 16,8-4-14-16,15-11-23 15,12-12-41-15,32-5-66 16,23-1-329-16</inkml:trace>
  <inkml:trace contextRef="#ctx0" brushRef="#br0" timeOffset="130456.88">23743 17835 882 0,'0'0'54'0,"0"0"7"15,0 0 64-15,-90-16-24 16,72 26-33-16,2 17-42 15,4 14 7-15,3 7-4 16,9 11-9-16,0-2-4 16,12 2-10-16,18-3-6 15,12-3 0-15,11-8-6 16,7-8-47-16,2-20-44 16,0-17-70-16,-7-6-139 15,-12-35-156-15</inkml:trace>
  <inkml:trace contextRef="#ctx0" brushRef="#br0" timeOffset="130719.49">23315 17408 710 0,'0'0'196'16,"0"0"-182"-16,0 0 24 15,0 0 22-15,0 0 66 16,103 3-37-16,-15 6-55 16,10 1-21-16,3-3-13 15,-5-2 1-15,-11-3 3 16,-17-2-2-16,-15 0 0 16,-22 0-2-16,-17 0-11 15,-13 0-8-15,-1 0-31 0,-9 5-77 16,-12 1-210-16</inkml:trace>
  <inkml:trace contextRef="#ctx0" brushRef="#br0" timeOffset="130995.4">24245 18037 1058 0,'0'0'57'15,"0"0"-50"-15,0 0 36 16,0 0 59-16,0 0-47 16,97-14-39-16,-30 14-15 15,5 0 2-15,4 0-3 16,-3 0-5-16,-4-5-41 15,-8-5-62-15,-7-7-85 16,-11-9-239-16</inkml:trace>
  <inkml:trace contextRef="#ctx0" brushRef="#br0" timeOffset="131206.46">24594 17677 736 0,'0'0'199'0,"0"0"-162"0,0 0 19 16,0 0 91-16,-10 75-36 16,10-33-50-16,1 8-26 15,8 0-22-15,5 6-8 16,1 0-4-16,4 4-2 16,1 0-30-16,2-4-98 15,3-7-140-15,0-9-702 16</inkml:trace>
  <inkml:trace contextRef="#ctx0" brushRef="#br0" timeOffset="131763.18">25325 17688 506 0,'0'0'312'15,"0"0"-221"-15,0 0 17 16,0 0-26-16,0 0-14 15,0 0-38-15,75-11-14 16,-26 22-9-16,2 5-3 16,-2 3-1-16,-7-2 2 0,-8 4-5 15,-6 4-1-15,-7 1 1 16,-10 2 1-16,-10 5-1 16,-1 2 0-16,-13 2 15 15,-13 2-5-15,-7 0-7 16,-5-5-2-16,-4-7-1 15,0-5 0-15,2-8-30 16,13-5-51-16,15-6-90 16,12-3-239-16</inkml:trace>
  <inkml:trace contextRef="#ctx0" brushRef="#br0" timeOffset="132010.73">25819 17819 670 0,'0'0'199'16,"0"0"-156"-16,0 0 64 15,0 0 1-15,-84-24-21 16,67 45-57-16,-2 15 0 16,5 7 10-16,5 7-2 15,4 5-20-15,5-1-15 16,0-2 3-16,21-2-6 15,15-7-11-15,4-4-66 16,11-11-74-16,0-13-152 16,-1-15-232-16</inkml:trace>
  <inkml:trace contextRef="#ctx0" brushRef="#br0" timeOffset="132509.1">26163 17684 364 0,'0'0'539'16,"0"0"-511"-16,0 0-20 15,0 0 35-15,0 0 89 16,-50 77-74-16,50-36-39 0,14-3-11 16,15-3 0-1,5-8-8-15,7-10 0 16,3-10-1-16,1-7-3 0,-3 0-22 15,-4-21 6-15,-5-6 15 16,-4-7 5-16,-10 0 7 16,-6-5-5-16,-8 4 1 15,-5 8 24-15,0 8-1 16,0 8 18-16,-3 9-8 16,1 2-26-16,-2 2-10 15,-2 20 0-15,3 10 9 16,3 4 10-16,0 7-7 15,0 3 10-15,0 5-6 16,0 5-1-16,2-1 0 16,-2 1-10-16,0 4-2 0,0-3-3 15,-14-2-3-15,-10-5 3 16,-4-13 0-16,-6-8 2 16,-4-15 0-16,1-11 2 15,-3-3 7-15,0-27-11 16,1-16-3-16,6-8-49 15,17 1-66-15,16 2-64 16,23 6-169-16,29-2-290 16</inkml:trace>
  <inkml:trace contextRef="#ctx0" brushRef="#br0" timeOffset="132889.29">26247 17476 695 0,'0'0'134'0,"0"0"-18"15,0 0-3-15,0 0-1 16,0 0-47-16,0 0-45 16,101-46-4-16,-33 46 4 15,3 0 0-15,4 0-6 0,-7 0-9 16,-8 0-2-16,-11-2 1 16,-15-3 0-16,-13 5-2 15,-12-4 1-15,-7 4 21 16,-2 0 13-16,0 0-35 15,0 0-2-15,0 0-18 16,-6 4-86-16,-6 6-174 16</inkml:trace>
  <inkml:trace contextRef="#ctx0" brushRef="#br0" timeOffset="142139.26">20017 17148 313 0,'0'0'253'0,"0"0"-220"15,0 0 21-15,0 0 120 16,0 0-64-16,0 0-73 15,-8 0-22-15,8 0 3 16,0 0 1-16,0 0 20 16,-1 0 7-16,-2-8 10 15,-5-9-16-15,-2-8-27 16,-1 0 4-16,1-3 1 16,0-3-10-16,2 4 0 0,5-2-7 15,3 2 4-15,0 8-5 16,0 4-1-16,6 4-5 15,4 0 1-15,2 5 0 16,2-1 5-16,1 2 1 16,-2 0-1-16,0 5 0 15,-5 0 0-15,-2 0 0 16,3 0 0-16,1 9-6 16,5 11 6-16,5 7 1 15,2 6 0-15,-4 3-1 16,1 3 1-16,-7 2-2 15,-1 1 4-15,-5-4 2 16,-3-4-3-16,-3-4 0 16,0-9 1-16,0-8 2 0,0-4 1 15,0-9-6-15,0 0 3 16,0 0 0-16,0 0 13 16,0-20 28-16,0-9-32 15,0-7-11-15,0-3-1 16,0-2-1-16,4 4-9 15,2 1 2-15,3 3-4 16,-2 10 7-16,1 4-5 16,4 7 0-16,-5 4 2 15,2 4 4-15,-1 0-4 16,1 3 8-16,0 1-6 16,1 0 6-16,5 6 0 15,5 10-2-15,0 7 1 0,3 3 0 16,-5 0 1-1,-1 4-2-15,-4 0 0 0,-3 0 2 16,-4-4-2-16,-3-1 2 16,-2-3 0-16,1-4 4 15,-2-5-4-15,0-4 4 16,0-3-3-16,0-2 0 16,0-4 2-16,0 0-3 15,1 0 2-15,-1 0-2 16,2 0 2-16,-2 0-1 0,0 0-1 15,0 0-7 1,0 0-17-16,0 5-52 0,0-1-111 16,0-3-306-1</inkml:trace>
  <inkml:trace contextRef="#ctx0" brushRef="#br0" timeOffset="142724.5">20600 17198 443 0,'0'0'374'16,"0"0"-346"-16,0 0 39 0,0 0 67 15,0 0-49-15,0 0-70 16,15-7-6-16,2 6-7 16,3 1 1-16,4 0 0 15,0 0 6-15,-9 0-8 16,-2 0-1-16,-7 0-1 16,-3 8-5-16,-3 2-4 15,0 4 5-15,-3 5 5 16,-15-2-1-16,-3 3 1 15,-1-1 0-15,1-3-8 0,5-1 4 16,4-2 3 0,6-2-4-16,6 0 4 0,0-4-3 15,4 3 4-15,17-1-2 16,3-1 2-16,1 1 3 16,2-2-3-16,-4 3 0 15,-1-5 1-15,-4 4 6 16,-8 3 5-16,-1 0-2 15,-3 6 2-15,-6 3-8 16,0 2 15-16,-3 2-4 16,-18 0 6-16,-7 0-5 15,-11-2-3-15,-3 1-2 16,-3-8 4-16,-4-3-15 16,3-6 6-16,6-7-2 15,4 0-4-15,12-10-41 0,14-16-88 16,10-8-374-16</inkml:trace>
  <inkml:trace contextRef="#ctx0" brushRef="#br0" timeOffset="153494.34">22253 17302 153 0,'0'0'40'0,"0"0"96"16,0 0 0-16,0 0-22 16,0 0 38-16,0 0-11 15,0 0-25-15,6 6-15 16,-6-10-5-16,3-13-18 15,0-15-57-15,1-8-13 16,-1-6 3-16,1-3-6 16,-1-4-2-16,2 1 2 15,-1-2-5-15,1 4 0 0,1 5-4 16,0 6-10 0,-2 11 13-16,1 12-3 0,-2 7 2 15,-3 9 0 1,0 0 0-16,0 0-6 0,0 15-16 15,4 18 2-15,1 11 22 16,2 7 1-16,0 5 1 16,1-5-2-16,0-2-2 15,-1-7 2-15,-3-12 0 16,1-12-9-16,-2-8-9 16,-2-7 15-16,1-3 3 15,-1-19 5-15,4-13-4 16,1-9-1-16,-3-1-1 15,1 2-1-15,-1-1 2 16,2 7-2-16,1 9-2 0,0 9-4 16,1 11 3-16,-1 5-14 15,3 0 3-15,4 10 12 16,4 14 4-16,5 7 0 16,2 7-1-16,-3 4 1 15,1 6-1-15,1 1 1 16,-5-1 0-16,1-2-18 15,-3-8-145-15,-5-11-230 16</inkml:trace>
  <inkml:trace contextRef="#ctx0" brushRef="#br0" timeOffset="153812.34">22740 17062 665 0,'0'0'35'0,"0"0"1"16,0 0 114-16,0 0-42 16,0 0-44-16,0 0-30 15,-6-3-12-15,6 3 6 16,0 0-2-16,0 0-11 15,0 0 6-15,0-2-1 16,0 2-3-16,0 0 7 16,0 0-9-16,0-1-9 0,0 1-6 15,0 0-3-15,0 0-20 16,0 0-45-16,0 0-128 16,0 0-286-16</inkml:trace>
  <inkml:trace contextRef="#ctx0" brushRef="#br0" timeOffset="154743.31">22159 16828 578 0,'0'0'86'16,"0"0"-25"-16,0 0 46 15,0 0-39-15,0 0-48 16,0 0-14 0,9 51 29-16,7-18 11 0,-3 2-6 15,2 5-1-15,-1 4-7 16,-1 1-5-16,-3 2-11 15,-2-1-1-15,0-3-4 16,-1-6-10-16,-3-9 1 16,-1-12-1-16,0-7 5 15,-1-7-6-15,-2-2 0 16,1 0 8-16,1-10 12 0,2-15 13 16,2-13-30-1,-1-7-3-15,-2-4-1 0,-2-2 1 16,1 2-11-16,-1 9-9 15,4 7 10-15,-1 13 3 16,2 5 1-16,3 8-9 16,-3 2-5-16,-1 5 16 15,1 0-6-15,2 0 10 16,3 0 0-16,2 13 0 16,7 8-1-16,-1 11 1 15,1 4 4-15,2 5-1 16,-3 2 0-16,-4-3-2 15,-2-5 1-15,-4-6-2 0,-4-9-2 16,-2-9 2 0,-3-5 2-16,0-6-1 15,0 0 1-15,0 0 9 0,0-20 15 16,0-9-12-16,-8-7-13 16,1 0 0-16,0-1-2 15,2 4 0-15,2 3-5 16,3 8 3-16,0 5 1 15,2 6-8-15,12 5-4 16,3 3 3-16,5 3 9 16,4 0 1-16,2 0 2 15,0 16 0-15,2 5-1 0,-4 7 0 16,-1 5 1-16,-3 4 4 16,-3 1-4-16,-3-1 0 15,0 1 1-15,-4-9-2 16,3-1-2-16,-2-4-55 15,1-7-117-15,2-8-313 16</inkml:trace>
  <inkml:trace contextRef="#ctx0" brushRef="#br0" timeOffset="154995.9">22961 16944 573 0,'0'0'348'0,"0"0"-329"0,0 0 17 16,0 0 56-16,0 0-38 16,0 0 4-16,4 106 1 15,7-44-30-15,1 5-15 16,3 2-7-16,1-3-7 15,4 3-1-15,-1-3-61 16,-3-6-222-16</inkml:trace>
  <inkml:trace contextRef="#ctx0" brushRef="#br0" timeOffset="159976.15">25446 16595 762 0,'0'0'56'15,"0"0"-53"-15,0 0 18 16,0 0-10-16,0 0-8 0,-3 75 63 16,3-36-41-1,0-1-14-15,0-2 1 0,0-4 6 16,2-10-14-16,-1-7 6 15,1-6-10-15,-1-6 3 16,-1-3-1-16,0-3 14 16,0-21 46-16,-3-10-48 15,-3-6-8-15,2-2-2 16,-1 0-4-16,5 1 0 16,0 9 0-16,0 9 4 15,0 10-3-15,0 9-2 16,1 4-9-16,6 0 5 15,3 17 5-15,9 12 3 16,1 10 10-16,1 2-12 16,0-2 1-16,-4-4 0 0,-5-7-4 15,-6-7 3-15,-3-9-2 16,-1-7-3-16,-2-5-4 16,0 0 8-16,0-21 21 15,0-8-20-15,-6-5-1 16,3-1 3-16,3-1 0 15,0 5-2-15,0 8-1 16,0 7 0-16,6 9-4 16,0 7-6-16,4 0 6 15,4 10 4-15,3 16 1 16,3 8-1-16,1 8 3 16,-2-1 2-16,1 2-5 0,-1-3-4 15,2-4-53-15,-3-10-216 16,0-8-258-16</inkml:trace>
  <inkml:trace contextRef="#ctx0" brushRef="#br0" timeOffset="160329.34">25874 16723 506 0,'0'0'400'0,"0"0"-385"0,0 0-10 16,0 0 53-16,0 0-48 15,0 0-3-15,60-30-6 16,-29 30 6-16,-4 0-4 16,-3 0 0-16,-8 6-2 15,-8 2 4-15,-5 1 0 16,-3 6 3-16,0 2 2 15,-8 7 33-15,-11 3 6 16,-6 1-1-16,-4 2-11 16,4-6 8-16,5-3-25 15,9-8-9-15,6-6-3 16,5-2-5-16,12-5 0 16,34 0-1-16,33 0-2 0,27-12-41 15,12-17-206-15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8T04:34:45.1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7072 232 202 0,'0'0'8'0,"0"0"4"0,0 0 5 16,0 0 3-16,0 0 3 16,0 0 0-16,-13 10 1 15,13-10-2-15,-16 0-4 0,0 0-6 16,-7 0-4-16,-9 0-4 16,-7 0-2-16,-12 0-1 15,-4 3 1-15,-16-3-2 0,-10 3 2 16,-6-3-2-16,-2-3 1 15,-5 3 1-15,-9-3-1 16,-3 0 0-16,-11-4 1 16,4-2-1-16,-3-4 0 15,-6 3 1-15,-4-2-1 0,-6 6 1 16,-7-8 0-16,-2 1 0 16,-5 1-1-16,-1-5 1 15,-5 4 0-15,1 0 0 16,-10-5-1-16,3-1 1 0,-3 3-2 15,10 2 2-15,-12 5-1 16,7-5 0-16,-9 8 1 16,4 2 0-16,3 4 0 15,0 4 1-15,-3 6 0 0,3-4-2 16,-3 5 2-16,7 5-1 16,-5 2-1-16,1 8 1 15,0 0 0-15,0 9-2 0,4 5 1 16,2 3 0-16,4 12 0 15,-3 9-1-15,9 3 1 16,3 5-1-16,10 8-1 16,10 0 2-16,6 6-1 15,3 8 0-15,18 5 0 0,8-5 0 16,17 8 0-16,8-2 0 16,21 2 0-16,5 1-1 15,23 3 1-15,10-1-1 16,20 2 0-16,12 2 2 0,13-2-1 15,19 2 0-15,14-7 1 16,12 4 0-16,19-6 0 16,15-3 2-16,20-11-1 15,15 4 0-15,18-20 1 0,16 1-1 16,22-7 0-16,21-6 0 16,6-4 1-16,15-7-2 15,14-4 1-15,3-4 0 16,7-4-1-16,1-2 1 0,-1-5 1 15,3-9-1-15,3-5 1 16,-5-12-1-16,9 2 1 16,-4-17 0-16,7-9 0 15,2-10-1-15,0-7-1 0,-6-6 1 16,-4-9-2-16,-8-7 0 16,-14-7 0-16,-9-3 0 15,-24-11 0-15,-22-6 0 16,-28-6 0-16,-16-4 0 0,-29-11 0 15,-24-10 0-15,-29-6 0 16,-25-10 0-16,-22-7 0 16,-22-2 0-16,-14-10 0 15,-34-1 0-15,-17 1 0 0,-13 9 0 16,-33 4 0-16,-6 12 0 16,-30 4 0-16,-18 20 0 15,-19 15 0-15,-27 12-2 16,-22 15 0-16,-23 18-4 0,-18 22-6 15,-25 13-29-15,-24 26-42 16,-20 33-2-16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48:35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9856 4395 845 0,'0'0'153'16,"0"0"-144"-16,0 0-5 15,0 0 33-15,0 0 33 16,0 0 3-16,152-31-25 16,-41 16-27-16,14 1-13 15,3 2-4-15,-3 5 3 16,-14 2-7-16,-13 3-3 16,-14 2-3-16,-19 0-20 0,-18 0-1 15,-16 0-8-15,-10 0-53 16,-15-1-255-16,-6-11-355 15</inkml:trace>
  <inkml:trace contextRef="#ctx0" brushRef="#br0" timeOffset="303.88">10682 4156 979 0,'0'0'80'0,"0"0"-80"0,0 0 5 16,0 0-5 0,0 0 26-16,0 0 0 0,96 0-20 15,-32 0 0-15,3 0-4 16,-3 7 0-16,-10 8-2 16,-8 3 0-16,-19 3-4 15,-17 8 2-15,-10 7-4 16,-20 4 6-16,-25 6 1 15,-15 0 10-15,-9 1-9 16,1-5 2-16,12-6-4 16,15-3-5-16,29-9-113 15,12-13-298-15</inkml:trace>
  <inkml:trace contextRef="#ctx0" brushRef="#br0" timeOffset="923.59">11852 3945 1046 0,'0'0'89'16,"0"0"-85"-16,0 0-4 15,0 0 18-15,0 0-3 16,-30 80 37-16,36-21 0 0,12 6-36 16,6 3-9-16,1 0-3 15,-4-3 2-15,-3-4-5 16,-5-9 0-16,-4-12-2 16,-4-14-10-16,-4-12-5 15,-1-14-8-15,0 0 12 16,0-22 8-16,0-16 0 15,-4-13-12-15,-4-8 13 16,-1-5-4-16,5 4 4 16,4 7 3-16,0 15 6 15,0 14 8-15,1 11 5 16,5 12-19-16,6 1-2 0,6 17-3 16,6 13 5-16,7 7 10 15,-1 2-8-15,-5-2 0 16,-5-6-2-16,-8-9 0 15,-5-6-1-15,-4-9 0 16,-3-4-9-16,0-3 0 16,0-10 10-16,0-14 7 15,0-5-7-15,0-7 0 16,6-3 1-16,6 1-1 16,6 5 2-16,3 9-4 15,9 12 0-15,4 12-8 16,2 6 8-16,1 24 2 15,-3 11 4-15,-2 3-1 16,-6 6-3-16,-3-2 1 16,-4 0-1-16,1-7-5 0,2-9-94 15,1-11-264-15</inkml:trace>
  <inkml:trace contextRef="#ctx0" brushRef="#br0" timeOffset="1161.64">12666 4013 548 0,'0'0'497'0,"0"0"-485"16,0 0 2-16,-39 75 66 0,39-26 3 16,6 5-32-16,17 2-9 15,3 3-35-15,0-1-4 16,-5-2-4-16,-2-8 1 15,-4-4-32-15,-2-6-70 16,-5-15-116-16,0-12-400 16</inkml:trace>
  <inkml:trace contextRef="#ctx0" brushRef="#br0" timeOffset="1354.84">12599 3721 217 0,'0'0'835'0,"0"0"-833"15,0 0 3-15,0 0-5 16,0 0 0-16,0 0-52 16,-3-5-338-16,27 14-159 15</inkml:trace>
  <inkml:trace contextRef="#ctx0" brushRef="#br0" timeOffset="1741.99">12845 4028 932 0,'0'0'119'0,"0"0"-107"16,0 81-9-16,8-39 71 15,11 7-15-15,3 3-25 16,2-3-23-16,-3-3-10 16,-3-4-1-16,-6-7 2 15,-6-13-4-15,-2-7 1 16,-4-13-15-16,0-2-10 16,0-13 25-16,0-15-4 15,-4-6 1-15,-2-8 4 16,3-5-1-16,3-5 1 15,0 0 0-15,0 3 0 16,16 9 0-16,4 13 1 0,4 15-1 16,1 12 11-16,-1 1-8 15,1 23 5-15,1 11-1 16,-4 8 2-16,2 3-5 16,-4 4-4-16,-6-3 2 15,1-1-2-15,-3-2-22 16,0-5-111-16,6-10-214 15</inkml:trace>
  <inkml:trace contextRef="#ctx0" brushRef="#br0" timeOffset="2003.46">13491 3520 900 0,'0'0'215'0,"0"0"-215"16,0 0 3-16,-37 101-1 15,37-26 59-15,3 17 16 16,21 12-16-16,2 5-30 16,3-1-22-16,-6-5-8 15,-4-9-1-15,-3-12 0 16,-3-12-38-16,-1-17-85 15,-4-14-95-15,-7-19-231 16</inkml:trace>
  <inkml:trace contextRef="#ctx0" brushRef="#br0" timeOffset="2200.25">13334 3938 1079 0,'0'0'51'0,"0"0"-48"16,0 0 53-16,0 0 13 16,118-4-14-16,-36 4-46 15,5 0-9-15,-10 4-42 16,-7 13-66-16,-17 6-102 0,-16-2-400 16</inkml:trace>
  <inkml:trace contextRef="#ctx0" brushRef="#br0" timeOffset="2854.23">13565 4386 845 0,'0'0'184'16,"0"0"-158"-16,0 0 75 16,0 0-8-16,11 81-28 15,26-68-24-15,11-5-17 16,6-8-20-16,-5 0-4 15,-1-5-4-15,-8-15-27 0,-9-9-13 16,-8-5 7-16,-9-13 2 16,-9-10-1-16,-5-5 5 15,-9-1 18 1,-10 6 13-16,-5 14 2 0,3 17 11 16,6 12 27-16,7 8-8 15,4 6-2-15,3 0-8 16,1 20-20-16,0 10-2 15,4 12 21-15,14-2-5 16,13 2-5-16,4-3-11 16,6-9 4-16,0-6-4 15,1-8-26-15,-3-11-12 16,-4-5 0-16,-5-4-7 16,-11-17 10-16,-7-9 18 0,-10-4 10 15,-2-7 7-15,-7-2 1 16,-15 3-1-16,-3 8 3 15,1 9-3-15,6 9 19 16,12 11 3-16,3 3-11 16,3 0-11-16,3 0-3 15,18 2 3-15,12 7 4 16,8 2 6-16,3-6-9 16,-5 2 7-16,-8-4-4 15,-10 2 4-15,-6 3-7 16,-9 1 13-16,-3 4-1 15,-3 7 11-15,0 6-4 16,0 8 1-16,-5 7 0 16,-1 6-9-16,6 4-6 15,0 3-4-15,21 0-2 0,19-1 0 16,8-7-33-16,1-7-65 16,-7-12-84-16,-7-12-459 15</inkml:trace>
  <inkml:trace contextRef="#ctx0" brushRef="#br0" timeOffset="3687.64">14599 4079 633 0,'0'0'135'0,"0"0"-94"16,0 0 69-16,0 0-32 15,0 0 19-15,0 91-21 0,3-40-49 16,12 2-3 0,0-2-13-16,3-1-6 0,-3-8-5 15,-6-10-1-15,1-11-2 16,-5-10-27-16,-4-11-35 15,-1 0-4-15,0-22 68 16,0-12-34-16,0-3 11 16,-6-4 24-16,-6 0 5 15,2 2 2-15,1 1 26 16,2 6 6-16,5 12 2 16,2 10 4-16,0 9-30 15,6 1-15-15,12 12 2 16,9 14-2-16,1 4 6 15,-1-1-6-15,-5-6 0 16,-7-6 0-16,-3-7-7 0,-3-7-16 16,-2-3-12-16,1-8 23 15,2-15 12-15,-1-4-1 16,-1-4 2-16,-1 0 1 16,4-2 15-16,1 4 11 15,5 7-7-15,3 6 3 16,4 13 8-16,1 3-20 15,3 20-9-15,1 17 7 16,-2 8-3-16,-4 10-1 16,-3 3-6-16,-2 5-3 15,-3 0-30-15,-2-8-165 16,4-3-744-16</inkml:trace>
  <inkml:trace contextRef="#ctx0" brushRef="#br0" timeOffset="6766.1">5714 5188 273 0,'0'0'412'0,"0"0"-397"16,0 0-14-16,0 0 18 15,0 0 57-15,0 0 27 16,0 0-54-16,-20 79-21 0,1-53 8 16,-8 3 11-16,-4-1-11 15,-5 2-15-15,6-1-13 16,5-7-2-16,7-3-6 15,12-4-10-15,6-10-94 16,12-5-310-16</inkml:trace>
  <inkml:trace contextRef="#ctx0" brushRef="#br0" timeOffset="6961.3">5863 5216 276 0,'0'0'642'0,"0"0"-642"16,0 0 6-16,0 0 5 0,0 102 31 15,16-67-11-15,1-1-18 16,5 2-13-16,2-4-12 16,-6-3-147-16,-5-7-342 15</inkml:trace>
  <inkml:trace contextRef="#ctx0" brushRef="#br0" timeOffset="7248.5">5755 5284 919 0,'0'0'47'0,"0"0"-46"16,0 0 35-16,0 0 25 16,0 0 23-16,-5 86-27 15,10-47-37-15,3 5-2 16,6 2 4-16,-3 3-13 16,0-1-5-16,1 0-2 15,1-2-2-15,-4-4-13 16,3-3-55-16,-3-9-114 15,0-9-445-15</inkml:trace>
  <inkml:trace contextRef="#ctx0" brushRef="#br0" timeOffset="7763.38">7278 5042 803 0,'0'0'31'15,"0"0"-27"-15,0 0 46 16,0 0 18-16,0 0-31 16,0 0-14-16,-26 65 9 15,11-31-12-15,0 2 4 16,-4 0-20-16,3-4-4 15,0-1-12-15,1-7-81 16,2-6-254-16</inkml:trace>
  <inkml:trace contextRef="#ctx0" brushRef="#br0" timeOffset="7973.88">7314 5124 538 0,'0'0'266'16,"0"0"-255"-16,0 0 0 15,0 0 43-15,8 94 15 16,8-65-35-16,5 0-27 16,3-1-7-16,0-3-56 15,-2-5-265-15,-1-6-254 16</inkml:trace>
  <inkml:trace contextRef="#ctx0" brushRef="#br0" timeOffset="8237.58">7338 5124 630 0,'0'0'230'16,"0"0"-213"-16,0 0 42 15,0 0 9-15,0 0-33 16,0 0 56-16,-6 81-41 16,18-36-27-16,0 5 6 15,1-1-9-15,1 4-17 16,1-5 1-16,-3 0-4 16,1-4-3-16,1-2-32 0,-2-5-49 15,-1-9-128-15,-3-7-320 16</inkml:trace>
  <inkml:trace contextRef="#ctx0" brushRef="#br0" timeOffset="17856.04">17368 3722 905 0,'0'0'68'0,"-85"-20"-59"16,47 18-2-16,8 2 72 16,5 0-17-16,5 4-21 15,3 22-21-15,3 18-12 16,3 19 8-16,7 13 10 15,4 12 6-15,0 11 8 16,10 5-6-16,6 3 0 16,-3-1-8-16,2 2-7 15,-9-1-8-15,-6-7-3 0,0-7-3 16,-6-9-5-16,-19-15-29 16,-11-10-50-16,-9-14-51 15,-3-20-92-15,-1-25-428 16</inkml:trace>
  <inkml:trace contextRef="#ctx0" brushRef="#br0" timeOffset="18037.41">16856 4355 982 0,'0'0'185'0,"0"0"-185"16,0 0-13-1,93-25 13-15,-16 17 21 0,23-1-16 16,24-5-5-16,13-3-87 16,-4-5-282-16</inkml:trace>
  <inkml:trace contextRef="#ctx0" brushRef="#br0" timeOffset="18355.23">18085 3777 942 0,'0'0'144'16,"-112"-6"-134"-16,66 6-7 15,3 25 67-15,4 14-7 16,1 22-18-16,7 15-26 16,12 16 34-16,10 4-18 15,9 6-16-15,1-5-9 16,22-7-10-16,14-8-3 16,11-10-42-16,16-16-75 15,12-24-124-15,0-21-639 16</inkml:trace>
  <inkml:trace contextRef="#ctx0" brushRef="#br0" timeOffset="18768.56">18386 3921 885 0,'0'0'83'16,"0"0"-74"-16,0 0 97 16,0 0-24-16,0 0-45 15,0 0-31-15,106-7 13 16,-30 18-2-16,2 14-7 15,-7 6-7-15,-14 9-1 16,-15 4-3-16,-14 4 2 16,-13 2 1-16,-13 2-1 15,-2 1-1-15,-20 0 0 16,-17-4 1-16,-8-5-1 16,-5-7 0-16,-1-7-2 15,0-8-14-15,8-11-16 0,4-10-11 16,15-1-29-1,20-19-70-15,4-18-309 0</inkml:trace>
  <inkml:trace contextRef="#ctx0" brushRef="#br0" timeOffset="18991.8">19070 3913 609 0,'0'0'358'0,"0"0"-340"16,0 0 43-16,-93 20 25 16,62 14-34-16,-2 15 0 15,6 6-17-15,5 6 4 16,8 2-15-16,10 2-12 0,4-2-7 16,3-2-5-16,23-9-4 15,15-8-49-15,12-15-71 16,4-13-151-16,-2-15-576 15</inkml:trace>
  <inkml:trace contextRef="#ctx0" brushRef="#br0" timeOffset="19310.87">19465 4370 1119 0,'0'0'0'0,"0"0"-5"15,0 0 5-15,0 0 67 16,19 91-18-16,8-51-23 16,-2 5-19-16,-5 5-2 15,-7 2-5-15,-13 0 1 16,0-3 0-16,-31-5-1 15,-17-9-5-15,-10-13-8 16,-2-9-7-16,5-13-7 16,15-10-33-16,21-32-76 15,19-17-387-15</inkml:trace>
  <inkml:trace contextRef="#ctx0" brushRef="#br0" timeOffset="19826.53">19762 3946 1059 0,'0'0'35'16,"0"0"-25"-16,-87 24 56 16,72 5-13-16,3 10-5 15,12 4-19-15,2 0-14 0,25 0-13 16,14-10-1-1,10-6-1-15,9-11-23 0,5-12-6 16,-2-4-11-16,-9-12-22 16,-13-16 15-16,-15-5 12 15,-11-7 28-15,-12-3-2 16,-3 3 9-16,-8 7 9 16,-13 11 19-16,-1 10 7 15,2 9-4-15,4 3-15 16,6 3-8-16,4 14 4 15,4 7 9-15,2 5 3 16,0 4-1-16,15 3-10 16,6 1 4-16,3 5-5 15,0 0-8-15,1 2-3 16,-3 0 4-16,-2-1-4 16,-5 2 3-16,-5-4-4 15,-1-1 1-15,-6 0 2 0,-3-1-2 16,0-1-2-16,-9 3-2 15,-12-2 0-15,-9-2-2 16,-5-6-1-16,-10-9 3 16,-3-14 1-16,-3-8-5 15,5-11 4-15,9-28-16 16,22-19-35-16,15-13-60 16,33-21-281-16</inkml:trace>
  <inkml:trace contextRef="#ctx0" brushRef="#br0" timeOffset="20124.93">20392 3567 897 0,'0'0'73'0,"0"0"-48"16,0 0 37-16,0 0-35 15,39 85 60-15,-3-16-3 16,10 12-34-16,4 13-18 15,0 6-9-15,-4 2-6 16,-10-4-4-16,-12-2-12 16,-20-9 1-16,-4-5-2 15,-23-5 0-15,-18-4 0 16,-11-5-2-16,-6-6-17 0,-8-15-1 16,-8-19 4-16,-7-20-27 15,-4-8-1-15,11-36-44 16,21-27-133-16,33-17-569 15</inkml:trace>
  <inkml:trace contextRef="#ctx0" brushRef="#br0" timeOffset="20538.59">21170 4042 596 0,'0'0'104'16,"0"0"0"-16,0 0 55 16,0 0-45-16,0 0-31 15,0 0-35-15,-14 13-5 16,14-9 0-16,24-1-17 0,16 0 10 16,17 0 14-16,10-3-44 15,3 0-6-15,-1 0-3 16,-11 0-16-16,-10 0-15 15,-12 0-14-15,-14 0-17 16,-7 0-28-16,-11 0-48 16,-4 0-253-16</inkml:trace>
  <inkml:trace contextRef="#ctx0" brushRef="#br0" timeOffset="20734.93">21147 4445 586 0,'0'0'311'16,"0"0"-289"-16,0 0 83 15,0 0 54-15,0 0-64 16,0 0-60-16,135-4-21 16,-73-6-14-16,-2-1-10 15,-4-2-50-15,-7-6-84 16,-13-5-319-16</inkml:trace>
  <inkml:trace contextRef="#ctx0" brushRef="#br0" timeOffset="22272.12">22344 3924 471 0,'0'0'88'0,"0"0"57"15,0 0 24-15,0 0-54 16,0 0-21-16,0 0-44 16,-5 0-20-16,5 0-12 15,0 0-4-15,-2 0-5 16,2 1-2-16,-1 12-3 15,-2 4 17-15,0 9-7 16,1 5-1-16,2 2 2 16,0 3 3-16,14-3-1 15,14-4-16-15,14-2 1 16,12-10-1-16,9-8-1 0,2-8-11 16,-2-1 5-1,-11-5-15-15,-15-16 10 0,-13-7 11 16,-11-5-1-16,-7-6 0 15,-6 3 2-15,0 0 1 16,-3 4 1-16,-10 10 10 16,6 7 8-16,2 8-4 15,2 5-6-15,3 2-7 16,0 0-4-16,0 18-11 16,9 14 11-16,9 10 13 15,5 7 0-15,3 3-1 16,3 5 3-16,-4 1-6 0,-3 1 2 15,-2 2-5-15,-1-3-6 16,-3-2 1-16,-2-1 0 16,-5-1 0-16,-4-2-2 15,-5-2 1-15,0-7-6 16,-16-6 1-16,-18-9 0 16,-17-8 5-16,-11-11 5 15,-8-9-1-15,0 0-3 16,13-23-1-16,15-16-6 15,30-8-38-15,12-10-77 16,47-4-100-16,25-8-475 16</inkml:trace>
  <inkml:trace contextRef="#ctx0" brushRef="#br0" timeOffset="22465.04">23230 4204 910 0,'0'0'171'16,"0"0"-132"-16,0 0 49 16,0 0 9-16,85 0-18 15,-20-2-51-15,11-3-28 16,-1-1-13-16,-2-5-58 16,-8-1-25-16,-14-6-144 15,-15-6-432-15</inkml:trace>
  <inkml:trace contextRef="#ctx0" brushRef="#br0" timeOffset="22683.74">23449 3943 995 0,'0'0'107'0,"0"0"-77"15,0 0 55-15,-9 87 26 16,9-39-55-16,3 6-8 15,12 6-14-15,-2 5-30 16,2 1-1-16,-4 0-3 16,-4-2-11-16,-2-6-60 15,3-6-56-15,6-12-117 16,7-13-663-16</inkml:trace>
  <inkml:trace contextRef="#ctx0" brushRef="#br0" timeOffset="23021.47">24014 3895 1012 0,'0'0'77'16,"0"0"-24"-16,0 0 37 0,0 0-24 15,0 0-41 1,0 0 2-16,137 55 2 0,-77-16-26 16,-8 6-2-16,-9 6-1 15,-11 2 1-15,-16 1-1 16,-11-2-3-16,-5-4 2 16,-14-5-11-16,-14-5-3 15,-8-6-2-15,-3-5-15 16,-2-9-2-16,2-7-25 15,10-11-70-15,19 0-106 16,10-25-193-16</inkml:trace>
  <inkml:trace contextRef="#ctx0" brushRef="#br0" timeOffset="23239.44">24572 4028 891 0,'0'0'107'0,"0"0"-13"15,0 0 20-15,0 0-46 16,0 0-13-16,-106-8-25 16,76 40-18-16,-3 14 10 15,2 7 4-15,6 6-11 16,7 3-2-16,12 1-9 16,6-6-4-16,13-6-2 15,23-11-43-15,16-12-60 0,9-16-66 16,6-12-333-1</inkml:trace>
  <inkml:trace contextRef="#ctx0" brushRef="#br0" timeOffset="23544.96">24184 3631 366 0,'0'0'640'0,"0"0"-605"15,0 0 5 1,0 0 85-16,94 24 24 0,-5-17-69 16,15-6-52-16,-3 2-20 15,-7-3-3-15,-21 0-9 16,-15 1 4-16,-17 0-6 15,-19 2-9-15,-15-2-3 16,-7 3-17-16,0 0-14 16,-15 1-26-16,-12 2-56 15,-2-3-399-15</inkml:trace>
  <inkml:trace contextRef="#ctx0" brushRef="#br0" timeOffset="26508.02">17010 6249 917 0,'0'0'131'16,"0"0"-121"-16,0 0 16 15,0 0 78-15,0 0 1 16,0 0-31-16,0 0-37 0,0 0-18 16,1 31 0-16,32-20 17 15,16-2-24-15,14 0-12 16,14-1-42-16,10-1-85 15,-2 0-117-15,-11-2-628 16</inkml:trace>
  <inkml:trace contextRef="#ctx0" brushRef="#br0" timeOffset="26703.34">16947 6828 1147 0,'0'0'79'0,"0"0"-74"0,0 0 4 16,0 0 60-16,110-32-27 15,-16 16-41-15,20 0-1 16,6 2-83-16,-6-4-149 16,-17-3-745-16</inkml:trace>
  <inkml:trace contextRef="#ctx0" brushRef="#br0" timeOffset="27955.62">18505 6261 613 0,'0'0'243'0,"0"0"-206"16,0 0 53-16,0 0 35 15,0 0-47-15,0 0-33 0,-19-3-31 16,15 32-14 0,-1 10 33-16,4 9 4 0,1-3-11 15,0 0-11-15,24-4-3 16,14-7-8-16,19-6-4 15,10-8 0-15,8-10-4 16,1-10-16-16,-7 0-26 16,-14-12 20-16,-13-10 7 15,-16-5 8-15,-9-1 2 16,-13-1 1-16,-4 3 7 16,0 1 2-16,-12 8 11 15,2 3-2-15,4 9 4 0,4 5 4 16,2 0-8-1,0 0-5-15,0 4-5 0,0 17 0 16,9 12 18 0,6 5-4-16,2 6 6 0,0 6-12 15,0 6-3-15,-1 2 4 16,1 3-6-16,-2 0 0 16,-3 4-2-16,-6 2-2 15,-5 0 0-15,-1-3-1 16,-6-11-3-16,-19-5 4 15,-11-6-1-15,-10-12 2 16,-13-9 2-16,-5-10 4 16,-7-11 3-16,2 0 4 15,11-16-11-15,19-16-2 16,30-13-30-16,21-12-66 0,49-17-149 16,30-11-557-1</inkml:trace>
  <inkml:trace contextRef="#ctx0" brushRef="#br0" timeOffset="28226.92">19769 6145 1036 0,'0'0'41'0,"0"0"-23"16,0 0 63-16,-108 62-12 0,67-1-1 15,-1 12-9-15,0 11-18 16,4 8-3-16,3 8-7 16,7-2-8-16,8 1-3 15,10-6-20-15,10-9-1 16,40-10-14-16,29-16-88 16,22-18-86-16,17-20-447 15</inkml:trace>
  <inkml:trace contextRef="#ctx0" brushRef="#br0" timeOffset="29084.98">20269 6414 844 0,'0'0'62'0,"0"0"-41"16,0 0 58-16,0 0 0 16,0 0-19-16,0 0-23 15,122 22-7-15,-58-6-8 16,0 2-22-16,-6 5 7 16,-7 4-7-16,-9 2-3 15,-11 6 1-15,-9 2 1 16,-11 5-3-16,-11 2 3 15,0-1-2-15,-22-2 3 16,-14-3 1-16,-4-6 0 16,-6-7 1-16,5-7-2 15,7-8 0-15,10-10-23 16,16 0-38-16,8-19-52 16,38-15-335-16</inkml:trace>
  <inkml:trace contextRef="#ctx0" brushRef="#br0" timeOffset="29290.42">21032 6425 607 0,'0'0'338'16,"0"0"-314"-16,-110 0 60 16,70 24 25-16,-2 11-55 15,-1 10 2-15,7 8-22 0,6 5-2 16,6 1-9-16,14 2-22 15,10-3-1-15,6-3 0 16,33-4-31-16,17-8-80 16,19-16-107-16,7-21-600 15</inkml:trace>
  <inkml:trace contextRef="#ctx0" brushRef="#br0" timeOffset="29501.78">21344 6640 1147 0,'0'0'37'16,"0"0"-6"-16,0 0 50 16,0 0-30-16,104-41-38 15,-23 26-13-15,7-1-10 16,-3-1-64-16,-13-2-99 15,-17-2-301-15</inkml:trace>
  <inkml:trace contextRef="#ctx0" brushRef="#br0" timeOffset="29719.26">21457 6357 931 0,'0'0'70'0,"0"0"-4"15,0 0 28-15,-23 71 3 16,23-28-24-16,9 6-16 16,11 9-29-16,4 2-7 15,0 4-10-15,-1-6-11 16,-3-1-3-16,1-5-57 16,0-2-54-16,5-12-85 15,0-13-414-15</inkml:trace>
  <inkml:trace contextRef="#ctx0" brushRef="#br0" timeOffset="30073.38">21974 6321 835 0,'0'0'219'16,"0"0"-205"-16,0 0 69 16,0 0-3-16,0 0-29 15,0 0-28-15,70 15 3 16,-26 12-7-16,0 9-17 16,-4 7-2-16,-8 8 0 15,-7 5 2-15,-9-1 0 0,-12 3-2 16,-4-7-1-16,-1-2 0 15,-23-8 0-15,-4-3-1 16,-6-11 1-16,4-6-4 16,7-10-19-16,13-7-46 15,10-4-49-15,19-1-121 16,22-20-307-16</inkml:trace>
  <inkml:trace contextRef="#ctx0" brushRef="#br0" timeOffset="30305.95">22493 6474 836 0,'0'0'100'0,"0"0"-30"15,0 0 50-15,-87-29-42 16,59 29-15-16,-3 14-26 16,-2 18-13-16,-2 9-4 15,4 9 13-15,6 6 7 16,8 2-20-16,8 3-6 15,9-5-8-15,0-6-6 16,21-4-1-16,14-8-14 16,17-13-42-16,10-13-37 15,7-12-74-15,-2-19-396 16</inkml:trace>
  <inkml:trace contextRef="#ctx0" brushRef="#br0" timeOffset="30544.18">22099 6070 962 0,'0'0'17'15,"0"0"-8"-15,0 0 19 16,0 0 126-16,113 22-69 15,-41-15-58-15,5-3-18 16,-2-4-9-16,-8 0-3 16,-3 0-53-16,-8-13-135 0,-12-7-469 15</inkml:trace>
  <inkml:trace contextRef="#ctx0" brushRef="#br0" timeOffset="30844.88">22971 5912 1083 0,'0'0'22'0,"0"0"-2"0,0 0 11 16,27 80 55-1,-1-19-34-15,4 9-26 0,-2 14-15 16,-4 9-1 0,-10 6-10-16,-11 2 0 0,-3-6 0 15,-11-4-4-15,-22-10-18 16,-10-6-17-16,-16-6-18 16,-9-10-8-16,-13-14-61 15,-5-18-259-15</inkml:trace>
  <inkml:trace contextRef="#ctx0" brushRef="#br0" timeOffset="31486.41">23714 6402 845 0,'0'0'114'16,"0"0"-106"-16,0 0 52 16,0 0 43-16,0 0-16 15,0 0-26-15,68 15-9 16,0-13 6-16,10-2-39 16,8 0-19-16,-2-2-17 15,-8-11-30-15,-3-4-47 0,-9-3-101 16,-9-11-383-1</inkml:trace>
  <inkml:trace contextRef="#ctx0" brushRef="#br0" timeOffset="31691.3">24066 6060 1038 0,'0'0'59'15,"0"0"-53"-15,0 0 22 16,-22 114 43-16,17-59-21 16,4 11-10-16,1-1-17 15,0 0-23-15,1-1-4 16,15-2-71-16,6-6-204 0</inkml:trace>
  <inkml:trace contextRef="#ctx0" brushRef="#br0" timeOffset="32295.14">24990 6075 365 0,'0'0'638'15,"0"0"-600"-15,0 0-36 16,0 0 3-16,0 0 18 15,0 0 1-15,94 41 32 16,-39-19-30-16,4 3-21 16,0 5-1-16,-6 4-2 15,-9 0-2-15,-10 7-4 16,-10 1 0-16,-15-1-8 16,-9 2 11-16,-3-1-3 15,-24 0-2-15,-9-5 3 0,-6-1-6 16,-5-9 2-1,3-5 6-15,1-10 1 0,12-6-17 16,11-6-32-16,19 0-61 16,7-20-186-16</inkml:trace>
  <inkml:trace contextRef="#ctx0" brushRef="#br0" timeOffset="32507.91">25525 6157 867 0,'0'0'61'16,"0"0"-23"-16,-86-8 54 15,56 30-13-15,0 17-21 16,8 12 2-16,11 9 7 0,10 6-30 16,1 3-35-16,10-5 3 15,21-3-4-15,12-7-2 16,16-10-38-16,5-10-51 15,6-17-89-15,-1-14-266 16</inkml:trace>
  <inkml:trace contextRef="#ctx0" brushRef="#br0" timeOffset="32758.55">25122 5771 111 0,'0'0'869'15,"0"0"-851"-15,0 0-11 16,0 0 26-16,0 0 65 16,148-14-19-16,-44 14-39 15,11 0-28-15,0 0-12 16,-6 0-8-16,-13 0-31 15,-21-2-110-15,-18-8-296 16</inkml:trace>
  <inkml:trace contextRef="#ctx0" brushRef="#br0" timeOffset="33038.92">26444 5750 940 0,'0'0'196'16,"0"0"-189"-16,-96 10-5 15,59 32 10-15,-3 17 42 0,3 19 7 16,7 12-8-1,6 8-38-15,10 7-10 0,10-3-5 16,4-3-14 0,34-12-78-16,26-15-196 0</inkml:trace>
  <inkml:trace contextRef="#ctx0" brushRef="#br0" timeOffset="33789.01">26939 5730 751 0,'0'0'173'0,"0"0"-140"0,0 0 54 15,0 0 0-15,0 0-29 16,0 0-52-16,-10 72 9 16,10-17 25-16,3 3-19 15,22-5-19-15,9-5 5 16,12-11-7-16,7-11-8 15,5-6 3-15,2-13 1 16,-5-7-35-16,-9 0 5 16,-13-19 5-16,-12-5 26 0,-9-5-1 15,-11-1 4-15,-1 1 0 16,-3 3 0-16,-15 9 13 16,6 5-9-16,2 9-3 15,6 3 1-15,2 0-2 16,0 20-8-16,2 11 8 15,0 8 13-15,0 7 11 16,12 2 2-16,3 8-8 16,1 5 4-16,4 4-12 15,2 2-7-15,1-3-3 16,-4-4 0-16,-1-3-1 16,-7-10-14-16,-11-4-13 15,0-10-3-15,-19-5 6 0,-20-11 12 16,-9-11 4-1,-9-6 0-15,0-10-2 16,8-20-2-16,16-11-44 0,24-8-142 16,11-11-252-16</inkml:trace>
  <inkml:trace contextRef="#ctx0" brushRef="#br0" timeOffset="33976.86">27828 6072 1069 0,'0'0'67'15,"0"0"-30"-15,0 0 52 0,0 0-20 16,0 0-44-16,137-12-25 16,-59 5-7-16,0-1-82 15,-6-3-83-15,-13-6-293 16</inkml:trace>
  <inkml:trace contextRef="#ctx0" brushRef="#br0" timeOffset="34189.15">27976 5726 602 0,'0'0'376'15,"0"0"-338"-15,0 0 16 16,-39 92 66-16,39-30-23 0,0 9-27 15,15 6-42-15,7 1-9 16,-1-1-18-16,3-2-1 16,-2-6-11-16,-4-7-47 15,0-12-73-15,-3-15-201 16</inkml:trace>
  <inkml:trace contextRef="#ctx0" brushRef="#br0" timeOffset="34673.21">28554 5699 951 0,'0'0'154'0,"0"0"-146"15,0 0 26-15,0 0-6 16,-83 47 10-16,77 9 29 15,6 8-39-15,6 2-6 16,24-6-21-16,10-10-2 16,11-10 0-16,5-15-20 15,1-11-10-15,-5-12-11 16,-6-2-12-16,-13-20 27 16,-9-13 20-16,-10-4 7 15,-10-4-1-15,-4 2 1 16,0 8 16-16,-4 9 2 15,-7 13 6-15,4 9-7 0,1 0-17 16,4 21 5 0,2 17 3-16,0 12 32 0,15 6-11 15,7 6 2-15,1 6-14 16,-2 1-10-16,-3 3-2 16,-9-3 0-16,-9-6-4 15,0-7-1-15,0-4-2 16,-15-12-9-16,-2-9-15 15,-8-12-10-15,-8-11-12 16,-7-8-4-16,-9-7-37 16,-2-23-80-16,8-16-161 15,10-11-183-15</inkml:trace>
  <inkml:trace contextRef="#ctx0" brushRef="#br0" timeOffset="34862.17">28499 5554 449 0,'0'0'497'15,"0"0"-467"-15,0 0-5 16,0 0 54-16,0 0 70 16,135 20-83-16,-49-10-55 15,8-3-11-15,0-5-10 16,-1-2-115-16,-10 0-198 15</inkml:trace>
  <inkml:trace contextRef="#ctx0" brushRef="#br0" timeOffset="35090.28">29290 5442 1127 0,'0'0'127'0,"0"0"-92"16,50 89-35-16,-14-16 51 16,0 27-12-16,-5 24-25 0,-10 16-11 15,-21 12-3 1,-25-3-19-16,-42-5-50 0,-34-10-101 16,-28-13-547-16</inkml:trace>
  <inkml:trace contextRef="#ctx0" brushRef="#br0" timeOffset="36273.06">17030 8378 899 0,'0'0'168'15,"0"0"-157"-15,0 0 6 0,0 0 8 16,0 0 54-16,114 19-35 15,-35-19-31-15,21 0-13 16,10-14-58-16,-4-3-223 16</inkml:trace>
  <inkml:trace contextRef="#ctx0" brushRef="#br0" timeOffset="36453.05">17335 8750 1283 0,'0'0'0'0,"0"0"-21"0,0 0 21 15,0 0 6-15,91-28-6 16,4 7-2-16,19-7-142 16,2-6-575-16</inkml:trace>
  <inkml:trace contextRef="#ctx0" brushRef="#br0" timeOffset="37761.37">18740 8293 708 0,'0'0'201'16,"0"0"-166"-16,0 0 41 16,0 0 13-16,0 0-6 15,89-27-30-15,-20 15-21 16,10 5-16-16,9 6-10 15,-3 1-5-15,-12 14 7 16,-12 12-8-16,-18 8-3 16,-14 10-6-16,-19 6 9 15,-10 6 4-15,-1 5 4 16,-23 0-5-16,-7-6 1 0,-2-6-2 16,-2-7-2-16,4-10-4 15,4-10-4-15,5-9-33 16,8-9-39-16,7-4-36 15,7-10-82-15,6-24-431 16</inkml:trace>
  <inkml:trace contextRef="#ctx0" brushRef="#br0" timeOffset="38006.5">19645 8290 959 0,'0'0'34'0,"-82"0"25"16,40 13 70-16,-1 11-44 16,-2 10-37-16,10 10-14 15,5 7-10-15,11 7-5 16,9 0-9-16,10 0 5 16,0 0-15-16,21-6 0 15,18-7-7-15,15-6-14 16,14-10-61-16,10-13-76 15,0-11-310-15</inkml:trace>
  <inkml:trace contextRef="#ctx0" brushRef="#br0" timeOffset="38599.71">20063 8257 1023 0,'0'0'41'0,"0"0"-1"15,0 0 48-15,-84 43-28 16,68-2-13-16,6 7-21 15,8 2-9-15,2-2-6 16,15-7-9-16,16-5-2 0,11-12-2 16,12-9-5-16,4-12-26 15,0-3-6-15,-9-5-22 16,-9-17 17-16,-13-4 19 16,-12-4 9-16,-6-4-3 15,-7 3 19-15,-2 5 2 16,0 9 3-16,0 9 29 15,0 7-5-15,0 1-14 16,0 0-15-16,0 16 0 16,0 11 1-16,13 10 20 15,-1 5 1-15,3 5 4 16,-3 2 3-16,1 3-4 0,-2 2-10 16,2 3-7-16,-1 2-7 15,2 1 2-15,-1-5-3 16,-6-4 3-16,-4-1-3 15,-3-8-5-15,-6-1 5 16,-19-5 0-16,-9-6 0 16,-9-9 2-16,-5-9 2 15,-7-12 6-15,1 0-6 16,6-23-4-16,11-10 0 16,20-10-25-16,17-8-69 15,32-9-179-15</inkml:trace>
  <inkml:trace contextRef="#ctx0" brushRef="#br0" timeOffset="38966.71">20964 8701 601 0,'0'0'113'0,"0"0"46"16,0 0 10-16,0 0-32 15,0 0-40-15,0 0-53 16,70 4 2-16,-4-13-21 16,9-1-25-16,6 0 0 15,0-3-9-15,-7-1-20 16,-4-3-21-16,-13 0-39 16,-14 0-45-16,-21-4-178 15,-20 1-289-15</inkml:trace>
  <inkml:trace contextRef="#ctx0" brushRef="#br0" timeOffset="39182.89">21271 8405 1069 0,'0'0'42'0,"0"0"-13"16,0 0 5-16,0 0 59 15,-52 99-27-15,46-46-35 16,3 5-10-16,3 1-20 16,0 0-1-16,7 0-33 15,8-3-80-15,5-6-125 16,2-11-658-16</inkml:trace>
  <inkml:trace contextRef="#ctx0" brushRef="#br0" timeOffset="39810.28">22080 8231 882 0,'0'0'100'0,"0"0"-39"16,0 0 53-16,0 0-29 15,0 0-30-15,0 0-33 16,89 0-5-16,-38 1-13 16,2 12 4-16,-3 8-7 15,-3 7-1-15,-5 8 0 16,-9 3 0-16,-8 7-1 16,-13 6-4-16,-12-1-6 15,-7 2 1-15,-26-2 3 16,-12-5 7-16,-10-3 0 15,-5-8 0-15,4-6-1 16,11-10 0-16,15-5-7 16,18-13-11-16,12-1-38 0,39-21-33 15,25-14-315-15</inkml:trace>
  <inkml:trace contextRef="#ctx0" brushRef="#br0" timeOffset="40022.28">22664 8291 637 0,'0'0'343'16,"0"0"-328"-16,0 0 73 15,0 0 23-15,-100 0-58 16,78 32-26-16,-4 14 20 0,3 7 1 16,2 6-9-16,10 0-20 15,11 4-15-15,3-7-3 16,32-5-1-16,15-11-28 15,14-10-40-15,8-11-47 16,3-19-64 0,-10 0-342-16</inkml:trace>
  <inkml:trace contextRef="#ctx0" brushRef="#br0" timeOffset="40265.18">22233 7967 940 0,'0'0'105'0,"0"0"-96"16,0 0 79-16,0 0 11 16,0 0-21-16,0 0-54 15,117-27-12-15,-20 22-11 16,10 2-1-16,-1-1-7 15,-8 1-57-15,-16 1-63 16,-15-4-264-16</inkml:trace>
  <inkml:trace contextRef="#ctx0" brushRef="#br0" timeOffset="40826.78">23295 8093 838 0,'0'0'319'0,"0"0"-313"16,0 0 2-16,0 0 33 15,-94 58 24-15,72-19-23 16,7 3-12-16,10 2-14 0,5-2-16 15,21-4 2 1,16-6-4-16,16-9-18 0,6-10-11 16,2-12-20-16,-5-1-17 15,-9-15-1-15,-9-10 46 16,-11-7 17-16,-10 0 6 16,-11-3 0-16,-6 1 6 15,0 5 22-15,-7 7 9 16,-5 9-9-16,6 10 0 15,2 3-9-15,1 0-19 16,1 16 0-16,2 12 3 16,0 9 13-16,5 5 5 15,11 6 10-15,2 7-22 16,0 4 1-16,-5 5-8 0,-2 1 3 16,-2 0-5-16,-5-3 0 15,-4-1-1-15,0-5 0 16,-6-4-2-16,-18-3 1 15,-6-7 2-15,-5-11 1 16,-5-12 0-16,-2-12 0 16,0-7-1-16,2-12 0 15,8-21-9-15,19-12-55 16,13-10-95-16,27-10-379 16</inkml:trace>
  <inkml:trace contextRef="#ctx0" brushRef="#br0" timeOffset="41083.98">24153 8327 953 0,'0'0'228'16,"0"0"-204"-16,0 0 61 15,0 0 6-15,0 0-15 16,104-16-45-16,-14 13-23 16,8 1-8-16,2-1-19 15,-13-3-51-15,-14-5-22 0,-14-5-42 16,-12-7-155-16,-16-3-603 16</inkml:trace>
  <inkml:trace contextRef="#ctx0" brushRef="#br0" timeOffset="41268.15">24497 8036 1086 0,'0'0'71'16,"0"0"-44"-16,0 0-14 15,-31 74 85-15,19-24-44 16,2 11-31-16,5 3-20 15,1 6-3-15,4 3-25 16,0-1-83-16,0-4-199 0</inkml:trace>
  <inkml:trace contextRef="#ctx0" brushRef="#br0" timeOffset="41857.89">25492 8008 982 0,'0'0'55'15,"0"0"-25"-15,0 0 46 16,0 0-8-16,0 0-39 16,85 0-11-16,-25 0-4 15,7 10-13-15,-3 8 0 16,-9 9-1-16,-13 7-1 15,-10 2-7-15,-13 2 8 16,-10 2 0-16,-9 1-2 16,0-2-1-16,-12 2-3 15,-18-4 3-15,-6-1 2 16,-1-8 1-16,0-3-5 16,7-8-25-16,9-9-27 0,17-8-47 15,4-5-116-15,35-24-444 16</inkml:trace>
  <inkml:trace contextRef="#ctx0" brushRef="#br0" timeOffset="42086.66">26095 7961 871 0,'0'0'115'0,"0"0"-87"16,-98-3 67-16,72 31-28 15,2 12-14-15,5 15-10 16,8 8-9-16,8 8-9 0,3 0-2 16,0 1-15-16,12-2-8 15,12-9-1-15,7-10-7 16,10-12-56-16,6-15-38 16,3-17-90-16,-3-7-354 15</inkml:trace>
  <inkml:trace contextRef="#ctx0" brushRef="#br0" timeOffset="42347.09">25795 7715 606 0,'0'0'299'15,"0"0"-285"-15,0 0 50 16,0 0 46-16,0 0-45 16,79-9-6-16,2 9-6 15,11 0-27-15,-1 0-20 16,-6 0-6-16,-13 0-3 16,-14 0-29-16,-12 0-69 15,-16 0-244-15</inkml:trace>
  <inkml:trace contextRef="#ctx0" brushRef="#br0" timeOffset="42909.05">26695 7849 921 0,'0'0'175'16,"0"0"-173"-16,0 0 14 15,-84-10 26-15,66 32-5 0,10 12 3 16,8 4-19 0,5 3-14-16,25 0-4 0,15-2-1 15,11-12-2-15,10-11-8 16,5-13-8-16,-8-3-15 15,-9-16-4-15,-17-11 17 16,-13-5 13-16,-12-2 4 16,-12 1 0-16,0 3 1 15,-8 8 7-15,-9 5 4 16,2 7 5-16,3 8-6 16,6 2-10-16,0 5-6 15,4 19 6-15,2 10 1 16,0 12 14-16,15 10 5 15,6 6-12-15,0 7 4 16,-3 1-5-16,-2 2-3 16,-4 3 4-16,-2-1-8 0,-5-2 0 15,-5-5 0-15,0-11 1 16,-9-8 1-16,-12-7-2 16,-12-12-4-16,-13-7 2 15,-7-13 2-15,-3-9 4 16,3-3-1-16,5-24-1 15,12-11-2-15,17-6-20 16,19-6-78-16,27-7-228 16</inkml:trace>
  <inkml:trace contextRef="#ctx0" brushRef="#br0" timeOffset="43109.7">27433 8186 963 0,'0'0'173'16,"0"0"-98"-16,0 0 27 15,0 0-8-15,0 0-36 16,103-13-58-16,-31 8-4 16,9 0-6-16,0-4-68 15,-8-1-36-15,-16-6-126 16,-17-5-421-16</inkml:trace>
  <inkml:trace contextRef="#ctx0" brushRef="#br0" timeOffset="43320.81">27718 7795 1025 0,'0'0'109'0,"0"0"-99"16,0 0 30-16,-3 108 76 15,3-39-50-15,0 10-33 16,0 6-21-16,0 0-9 16,0-6-3-16,0-8-16 15,0-6-65-15,0-15-75 16,3-13-384-16</inkml:trace>
  <inkml:trace contextRef="#ctx0" brushRef="#br0" timeOffset="43656.86">28231 7788 821 0,'0'0'219'16,"0"0"-193"-16,0 0-11 0,0 0 46 15,0 0 5 1,103 32-1-16,-50-2-43 16,-2 7-19-16,-11 4-2 0,-10 3-2 15,-9 9-4-15,-12 3-3 16,-9 3 7-16,0 0 0 16,-22-9-16-16,-12-5-3 15,-8-11 10-15,-7-9 0 16,-1-9-6-16,2-9 5 15,10-7-26-15,15 0-73 16,23-15-157-16,21-8-337 16</inkml:trace>
  <inkml:trace contextRef="#ctx0" brushRef="#br0" timeOffset="43874.6">28741 7940 919 0,'0'0'62'16,"0"0"40"-16,0 0-2 16,0 0-43-16,-96 18-29 15,69 20 2-15,-1 16 13 16,6 10-11-16,7 4-17 16,8 0-15-16,7-4 0 15,7-9-9-15,24-12-40 16,16-13-47-16,9-14-83 15,4-16-325-15</inkml:trace>
  <inkml:trace contextRef="#ctx0" brushRef="#br0" timeOffset="44102.39">28377 7533 715 0,'0'0'302'16,"0"0"-273"-16,0 0-2 15,0 0 37-15,0 0 84 16,143 25-91-16,-52-13-39 16,4-3-18-16,6-2-20 0,-7-3-55 15,-8-4-108-15,-13 0-428 16</inkml:trace>
  <inkml:trace contextRef="#ctx0" brushRef="#br0" timeOffset="44707.24">29333 7632 882 0,'0'0'116'16,"0"0"-113"-16,0 0 38 15,-33 78 34-15,32-36-21 16,1 2-35-16,6 0-15 16,18-6-4-16,7-8-1 15,5-7-6-15,8-11-19 16,3-8-33-16,-1-4-25 0,-6-2 12 16,-5-15 36-16,-9-8 36 15,-6-4 2-15,-8-2-2 16,-9-1 0-16,-3 6 54 15,0 2 0-15,-5 9-10 16,-1 6-17-16,0 7-4 16,3 2-9-16,0 6-14 15,-1 19 1-15,4 12 25 16,0 9 21-16,0 2-28 16,4 7 2-16,4 4-10 15,-1 8 4-15,-1 6-4 16,-6 2-10-16,0-1 1 15,0-9-1-15,-10-6-2 0,-9-5 1 16,-8-11-10-16,-6-7-9 16,-8-14-1-16,-6-12 1 15,0-10 2-15,-3-17-11 16,8-21-45-16,5-17-82 16,8-13-250-16</inkml:trace>
  <inkml:trace contextRef="#ctx0" brushRef="#br0" timeOffset="44908.59">29357 7321 1026 0,'0'0'130'0,"0"0"-41"16,0 0-9-16,137 4 22 15,-40 18-55-15,12 5-47 16,3-1-14-16,-2-1-92 16,-10-9-185-16</inkml:trace>
  <inkml:trace contextRef="#ctx0" brushRef="#br0" timeOffset="45958.99">17074 10374 1008 0,'0'0'36'0,"0"0"-30"15,0 0-6-15,121-14 61 16,-44-3-44-16,20-2-17 0,16-4-59 16,-1-3-429-16</inkml:trace>
  <inkml:trace contextRef="#ctx0" brushRef="#br0" timeOffset="46129.77">17349 10789 772 0,'0'0'378'0,"0"0"-378"16,0 0-108-16,153-40 107 15,-34 12-126-15,23-6-326 0</inkml:trace>
  <inkml:trace contextRef="#ctx0" brushRef="#br0" timeOffset="48471.75">22096 9271 323 0,'0'0'113'0,"0"0"-99"16,-35 111-6-16,28-67 9 16,7 2 35-16,0-3 13 15,0-1-7-15,10-4-24 16,13-7-5-16,8-6-16 15,13-11 7-15,15-9 20 16,22-5 24-16,19 0-42 16,14-11 4-16,13-7-15 15,3 3-5-15,-1 1 7 16,-2 0-13-16,0 6 1 16,0 1 9-16,8 2-8 0,2 5-4 15,3 0-3-15,0 0 2 16,0 0-17-16,-10 0-52 15,-6 0-47-15,-6 0 14 16,-10 0 52-16,-4 5 46 16,-6 5 7-16,-2 1 4 15,3 3-4-15,6 0-1 16,10 0 1-16,5-1 6 16,4-4-6-16,-3-6-37 15,-5-1-89-15,-7-2-42 16,-7 0 29-16,-10 0 83 15,-14 0 56-15,-7 0 21 16,-4 0 23-16,-1-2 15 0,0-4 4 16,-2-3 7-16,0-1-47 15,0 0-7-15,-1-2-1 16,-1 6-5-16,-1 2-5 16,-5 4 0-16,-5 0-5 15,-7 0 5-15,-7 0 2 16,-2 0 33-16,-4 0-9 15,-3 1 5-15,-1-1-7 16,-1 0-6-16,-4 0-11 16,-2-1-5-16,0-6 7 15,-3 1-11-15,2 2 19 16,5 0 0-16,-3-2-18 0,4 2-2 16,-2-3 0-1,-3 1 0-15,-1 0-2 0,-5-1 1 16,-2 0 11-16,-3 1 43 15,2 1 15-15,-4-2 1 16,2 1-4-16,3-2-24 16,1 2-18-16,2-3 17 15,-1 1-14-15,0-1-14 16,-1-1 15-16,-1 3-12 16,-2-6 15-16,-1-3-2 15,-1-5-1-15,0-8-9 16,-2-8 2-16,-1-6 4 15,-2-9-2-15,-2-2-10 0,1 1-10 16,-2 3 6 0,0 7-9-16,0 7 2 0,0 11-2 15,0 9 0-15,0 11-1 16,-2 5-18-16,-11 0-74 16,-10 0-170-16,-8 0-546 15</inkml:trace>
  <inkml:trace contextRef="#ctx0" brushRef="#br0" timeOffset="49359.01">18992 10704 255 0,'0'0'637'16,"0"0"-585"-16,0 0 9 16,0 0 2-16,0 0-15 15,0 0 12-15,131 2-8 16,-47 10-27-16,-1 5-12 16,-1 5-10-16,-4 1-3 15,-11 4 0-15,-12 5 0 16,-18 2-3-16,-13 10-2 15,-16 0 3-15,-8 7-1 16,-15 1 3-16,-21-2 1 16,-13-4 2-16,-13-6 0 15,-6-7-2-15,0-6 1 16,5-8 1-16,18-6-1 16,18-8-2-16,17-5-7 0,10 0-32 15,25-20-50-15,29-14-453 16</inkml:trace>
  <inkml:trace contextRef="#ctx0" brushRef="#br0" timeOffset="49608.32">19775 10762 882 0,'0'0'64'16,"0"0"8"-16,0 0 54 15,-87-16-33-15,70 22-49 16,-3 22-23-16,-1 11 4 0,0 11 10 16,4 6 2-16,6 0-24 15,7 2-3-15,4-1-7 16,7-5-3-16,26-3 0 16,19-10-34-16,20-9-49 15,17-11-45-15,7-15-285 16</inkml:trace>
  <inkml:trace contextRef="#ctx0" brushRef="#br0" timeOffset="50190.71">20419 10690 471 0,'0'0'446'16,"0"0"-408"-16,-83 14 49 15,59 17 17-15,2 7-38 16,8 6-16-16,10 4-31 16,4 1-9-16,15-3-9 15,22-5 1-15,12-6-4 16,9-10 2-16,3-8-29 15,-1-11-6-15,-5-6-32 0,-7-4 5 16,-9-19 31 0,-11-5 15-16,-13-6 2 0,-10-3 7 15,-5 1 7-15,-6 0 3 16,-14 10 6-16,4 9 28 16,4 7 2-16,3 9-3 15,4 1-14-15,4 4-13 16,1 16 10-16,0 12 19 15,6 3-7-15,16 6 0 16,7 6-11-16,0 3 3 16,4 6-16-16,-1 0-1 15,-4 4-6-15,-4 4 0 16,-6 3-2-16,-10 3 0 16,-8-4-9-16,0-6 5 15,-23-7-1-15,-15-6 5 0,-14-9 1 16,-12-6 2-16,-12-8 2 15,3-15-2-15,6-9 0 16,15-2-1-16,17-23 2 16,28-12-2-16,11-7-45 15,47-13-83-15,28-11-238 16</inkml:trace>
  <inkml:trace contextRef="#ctx0" brushRef="#br0" timeOffset="50410.07">21353 11097 1113 0,'0'0'51'15,"0"0"-26"-15,0 0 60 16,91 0-8-16,-30 0-50 15,11 0-17-15,3-4-10 16,3-1-30-16,-4-2-58 16,-6-4-116-16,-16-5-349 15</inkml:trace>
  <inkml:trace contextRef="#ctx0" brushRef="#br0" timeOffset="50621.13">21622 10783 908 0,'0'0'135'0,"0"0"-118"15,0 0 71-15,-27 86 18 16,22-33-30-16,5 6-36 16,0 3-26-16,0 2-12 15,3-3-2-15,6-3-28 16,2-2-60-16,4-8-125 15,7-6-444-15</inkml:trace>
  <inkml:trace contextRef="#ctx0" brushRef="#br0" timeOffset="50990.31">22208 10728 905 0,'0'0'111'16,"0"0"-103"0,0 0 41-16,0 0 11 0,0 0-18 15,0 0 23-15,116 108-46 16,-68-56-19-16,-8 2 3 15,-5 2-1-15,-10 5-4 16,-9-1 2-16,-10 3 0 16,-6-2-1-16,-4-7 1 15,-20-4 0-15,-7-7 0 16,-2-8-3-16,-5-9-15 16,5-9 8-16,7-10-13 15,9-7-33-15,17-8-65 16,15-20-258-16</inkml:trace>
  <inkml:trace contextRef="#ctx0" brushRef="#br0" timeOffset="51217.91">22665 10922 877 0,'0'0'84'16,"0"0"-6"-16,0 0 45 15,-94-11-43-15,69 40-38 16,3 13-1-16,4 12-1 16,9 8-17-16,6 8-14 15,3-5-6-15,9-1-3 16,23-7-6-16,11-11-47 16,6-12-58-16,5-15-51 15,1-17-275-15</inkml:trace>
  <inkml:trace contextRef="#ctx0" brushRef="#br0" timeOffset="51491.14">22218 10528 929 0,'0'0'126'0,"0"0"-44"15,0 0 12-15,88-9-39 16,-15 5-13-16,14 1-31 16,1 2-9-16,-2 0-2 15,-2 1-19-15,-11 0-66 16,-12 0-137-16,-20 0-380 15</inkml:trace>
  <inkml:trace contextRef="#ctx0" brushRef="#br0" timeOffset="52077.92">23211 10596 734 0,'0'0'259'16,"0"0"-240"-16,0 0-7 15,-71 81 102-15,64-31-48 16,7 3-36-16,1 1-21 0,24-3-6 15,11-8-3 1,10-11-1-16,7-11-49 0,2-10-12 16,-6-11-51-1,-7 0-12-15,-11-15 45 0,-7-12 80 16,-9-5 3-16,-8-3-3 16,-7 1 25-16,0 2 37 15,-3 4-11-15,-8 7 16 16,3 11-43-16,3 8-16 15,2 2-7-15,2 12 0 16,1 16 1-16,0 12 23 16,0 7 9-16,14 8-7 15,3 1-18-15,1 3 23 16,2 2-14-16,-1 2-14 16,-4 0 4-16,-3 1-8 0,-2 1 4 15,-2 2-4-15,-5 3 6 16,-3 0-11-16,0-4 9 15,-15-6-8-15,-15-8 6 16,-10-12-2-16,-7-15 2 16,-8-16 1-16,-9-9-2 15,-5-20-1-15,1-15-3 16,10-11-62-16,21-12-146 16,26-15-615-16</inkml:trace>
  <inkml:trace contextRef="#ctx0" brushRef="#br0" timeOffset="52574.94">24124 11012 755 0,'0'0'239'16,"0"0"-200"-16,0 0-7 0,0 0 72 15,0 0-12 1,108 0-27-16,-44 0-18 0,17 0-28 16,11-3-12-16,10-7-7 15,2 0-40-15,-3-1-61 16,-11-3-107-16,-20-7-382 16</inkml:trace>
  <inkml:trace contextRef="#ctx0" brushRef="#br0" timeOffset="52790.84">24594 10762 873 0,'0'0'78'16,"0"0"-55"-16,0 0 37 0,0 0 82 16,-10 103-66-16,10-50-12 15,9 7-20-15,4 4-28 16,-1 4-8-16,0 4-8 15,0-5-3-15,2 2-27 16,2-6-54-16,5-5-84 16,7-14-358-16</inkml:trace>
  <inkml:trace contextRef="#ctx0" brushRef="#br0" timeOffset="53140.88">25374 10657 1011 0,'0'0'133'15,"0"0"-131"-15,0 0 5 16,0 0 34-16,81 12 2 15,-33 13-21-15,2 9-5 16,-3 7-13-16,-6 4 0 16,-11 5-1-16,-12 3-3 15,-9-1 1-15,-9 2 4 16,-7-1-5-16,-25 0 4 0,-6-3-3 16,-7-8-1-16,-3-6-2 15,0-10 2-15,7-9-13 16,8-10-20-16,13-7-25 15,16-2-37-15,5-21-99 16,35-13-509-16</inkml:trace>
  <inkml:trace contextRef="#ctx0" brushRef="#br0" timeOffset="53374.1">25837 10832 692 0,'0'0'242'16,"0"0"-196"-16,0 0 72 0,0 0-36 16,-94 21-43-16,64 17 14 15,3 9-7-15,2 7-15 16,4 5-10-16,8 5-19 16,10-3 2-16,3-5-4 15,16-5-9-15,20-10-39 16,10-11-45-16,11-13-59 15,-1-15-286-15</inkml:trace>
  <inkml:trace contextRef="#ctx0" brushRef="#br0" timeOffset="53621.89">25455 10436 869 0,'0'0'135'0,"0"0"-126"16,0 0 113-16,139 11-4 16,-48-3-77-16,7-3-25 15,0-1-9-15,-7-1-7 16,-10-1-30-16,-14-1-76 15,-15-1-295-15</inkml:trace>
  <inkml:trace contextRef="#ctx0" brushRef="#br0" timeOffset="54178.53">26521 10682 917 0,'0'0'79'0,"0"0"-64"0,-85 31 2 15,63 7 64-15,11 7-17 16,11 3-38-16,0 0-11 15,24-7-12-15,14-7-1 16,11-9-2-16,8-12-17 16,-1-12-20-16,-2-1-27 15,-12-9 14-15,-11-16 50 16,-8-5 1-16,-10-2 6 16,-10 2-2-16,-3 1 5 15,0 7 24-15,-3 6-6 16,-4 8-1-16,2 8-22 15,2 0-5-15,1 12-3 16,2 15 3-16,0 9 20 0,11 7-4 16,5 9 6-1,-2 1-14-15,1 4 1 0,-6 9 7 16,-2-2-14-16,-5 3 1 16,-2-2-3-16,0 1 0 15,-11-8-2-15,-10-8-8 16,-7-11-11-16,-5-10 6 15,-7-14-1-15,-9-14 13 16,-4-1-1-16,1-30 1 16,5-19-9-16,9-10-33 15,15-11-70-15,18-5-249 16</inkml:trace>
  <inkml:trace contextRef="#ctx0" brushRef="#br0" timeOffset="54372.04">26572 10422 881 0,'0'0'252'16,"0"0"-179"-16,0 0-8 16,98-2 59-16,-20 19-48 15,16 2-57-15,9 1-19 16,-2-3-9-16,-7 0-101 15,-18-8-126-15</inkml:trace>
  <inkml:trace contextRef="#ctx0" brushRef="#br0" timeOffset="61991.65">19632 12673 924 0,'0'0'126'15,"0"0"-119"-15,0 0 19 0,0 0 35 16,0 0-15-16,0 0 32 16,22 75-26-16,-7-31-17 15,-6 11 1-15,-3 14 14 16,-3 7-8-16,-3 7-7 15,0 1-12-15,-6-4-1 16,-3-5-12-16,0-5-7 16,0-9 0-16,5-10 0 15,1-13-3-15,3-11 0 16,0-15 3-16,0-5-3 16,0-5-4-16,0-2-28 15,0 0-28-15,0-7-53 16,0-17-137-16</inkml:trace>
  <inkml:trace contextRef="#ctx0" brushRef="#br0" timeOffset="62430.62">20342 12554 830 0,'0'0'156'0,"0"0"-129"16,0 0 58-16,0 0-7 15,0 0-26-15,-33 73 17 16,28-21-33-16,4 2 7 15,-1 5 5-15,2 7-5 16,0 3-6-16,0 1-5 16,0 3-2-16,0-3-2 15,0-3-10-15,0-8-4 16,0-8 0-16,-1-4-9 16,-2-10 0-16,-3-10 2 15,6-8 1-15,-1-11-4 16,1-4-2-16,0-4 1 15,0 0 0-15,0 3 3 0,0-3 1 16,0 0-5 0,0 0-2-16,0 0-2 0,-2 2-56 15,-5-2-103-15,-5 0-145 16</inkml:trace>
  <inkml:trace contextRef="#ctx0" brushRef="#br0" timeOffset="66046.35">17631 13246 870 0,'0'0'56'16,"0"0"-56"-16,0 0 6 15,0 0-3-15,88-14 10 16,-31 7-4-16,3 1-9 16,-2 4-5-16,-4-3-233 15,-17 1-253-15</inkml:trace>
  <inkml:trace contextRef="#ctx0" brushRef="#br0" timeOffset="66260.25">17651 13477 932 0,'0'0'19'0,"0"0"-19"16,0 0 0-16,0 0 0 15,113-5 29-15,-32-5-27 16,8 0-2-16,2-4-306 15</inkml:trace>
  <inkml:trace contextRef="#ctx0" brushRef="#br0" timeOffset="76912.7">19336 12148 413 0,'0'0'67'0,"0"0"-19"16,0 0 10-16,0 0 36 0,0 0 2 16,0 0-24-1,0 0-8-15,-7 0-27 0,7 0-2 16,0 0-13-16,0 0-14 16,0 0 5-16,0 0 1 15,17-1-3-15,9 0 0 16,9-2-7-16,8 1 4 15,0 1 1-15,3 1-8 16,-2 0 4-16,-4 0-1 16,3 0-3-16,-3 0 2 15,5 0-3-15,3 0 2 16,3 0-1-16,4 0 2 16,4 0-2-16,4 1 2 15,3 1 0-15,1 3-1 0,3-2-1 16,-2 3 2-1,-3-3-3-15,-4 4 1 0,-6-2 0 16,-6-1-1-16,-1 0 0 16,-5-2 3-16,3-2-3 15,-1 2 2-15,0-2-2 16,1 0 0-16,-3 0-2 16,-2 0 4-16,-2 0-4 15,-5 0 0-15,1 1 2 16,-3 1 1-16,-2 1 2 15,-2 1-6-15,-5-1 2 16,-3-2 1-16,-2 2 1 16,-6-3-1-16,-1 0 1 0,-4 0 1 15,-6 0-1 1,1 0-1-16,-2 0 0 0,0 0 0 16,0 0 8-16,0 0-4 15,0 0 4-15,0 0-4 16,0 0 2-16,0 0 1 15,0 0-7-15,0 0 0 16,0 0-2-16,0 0-33 16,0 0-116-16,-7-17-389 15</inkml:trace>
  <inkml:trace contextRef="#ctx0" brushRef="#br0" timeOffset="84742.45">17675 1109 846 0,'0'0'46'15,"0"0"-46"-15,0 0 10 16,0 0-10-16,125-16 40 16,-70 21-10-16,5 14-6 15,4 12 3-15,2 10-18 16,1 10-4-16,-8 14-3 15,-11 6-1-15,-15 8-2 16,-14-3-1-16,-17-3 2 16,-2-4 4-16,-30-11 2 15,-17-4 4-15,-15-11-1 0,-5-10-6 16,-3-13-1-16,4-7 0 16,4-13-2-16,9 0-26 15,19-16-101-15,27-14-162 16,10-12-263-16</inkml:trace>
  <inkml:trace contextRef="#ctx0" brushRef="#br0" timeOffset="84959.49">18359 1221 842 0,'0'0'88'16,"-110"-8"-62"-16,52 13 49 15,1 17-2-15,6 17-23 16,10 12 4-16,14 10-24 16,15 10-21-16,12 2-4 15,0 2-1-15,25-6-4 16,16-4-9-16,18-8-35 16,20-14-67-16,11-13-257 15</inkml:trace>
  <inkml:trace contextRef="#ctx0" brushRef="#br0" timeOffset="85628.75">19011 1135 623 0,'0'0'166'15,"0"0"-131"-15,0 0-7 16,-88 89 61-16,82-27 33 16,6 7-49-16,0-2-42 15,18-5-12-15,12-11-15 16,10-12-4-16,11-12 0 16,7-15-19-16,6-12-12 15,2 0-30-15,-8-27-2 16,-7-12 45-16,-12-13 18 15,-10-9 6-15,-9-2-2 16,-8 5 4-16,-11 12-3 16,-1 19 3-16,0 14 19 15,0 13 4-15,-4 0-30 0,-1 25 5 16,4 12-6-16,1 13 24 16,3 13-12-16,19 2 6 15,8 2-3-15,2-3 5 16,-1 3-8-16,-1-3-4 15,-2-1-1-15,-4 0-6 16,-5-5 0-16,-10-3 2 16,-9-4-3-16,-3-3-2 15,-31-3 0-15,-21-5-2 16,-27-5 8-16,-15-9-4 16,-15-12 2-16,-2-14 0 15,6 0 0-15,10-29-3 0,21-9 1 16,35-11-10-1,42-14-99-15,28-14-235 0</inkml:trace>
  <inkml:trace contextRef="#ctx0" brushRef="#br0" timeOffset="85977.24">20752 1613 1036 0,'0'0'19'15,"0"0"-10"-15,0 0 10 16,117-23 44-16,-58 23-7 15,19 0-12-15,14 14-19 16,11 5-10-16,1-1-12 16,-7 0-3-16,-7 0-2 15,-11-3 0-15,-11-5-5 16,-9-5-28-16,-10-3-10 16,-9-2-37-16,-10-2-83 15,-17-12-173-15,-13-3-247 0</inkml:trace>
  <inkml:trace contextRef="#ctx0" brushRef="#br0" timeOffset="86226.04">20662 2017 601 0,'0'0'344'0,"0"0"-301"16,0 0 8-16,0 0 80 15,133-5-29-15,-59 0-48 16,13 1-37-16,12 2-14 0,4-1-3 16,1-2-47-16,-4-4-89 15,-11-12-407-15</inkml:trace>
  <inkml:trace contextRef="#ctx0" brushRef="#br0" timeOffset="87550.38">22836 1230 874 0,'0'0'220'0,"0"0"-220"15,0 0-14-15,0 0 14 0,0 0 19 16,22 93 77-16,-1-40-57 15,-1 2-22-15,5-2-11 16,-3-5-3-16,-1-6-1 16,-6-9 1-16,-4-10 0 15,-4-8-3-15,-6-9-5 16,-1-6-5-16,0 0 10 16,0-24 14-16,0-10-12 15,-8-9-2-15,1-10 0 16,3-6 5-16,2-3-5 15,2 8 0-15,0 8 0 16,3 16 0-16,7 13-6 0,1 9-6 16,-3 8 3-16,4 0 9 15,9 8 5-15,4 18-3 16,3 13 5-16,-1 9-5 16,-5-2-1-16,-4 0-1 15,-4-10 0-15,-10-12 0 16,-1-12-8-16,-3-7 2 15,0-5-7-15,0 0 13 16,0-17 18-16,-7-14-8 16,-4-10-6-16,7-5-1 15,4 0-1-15,0 1 3 16,11 6-1-16,12 7-4 16,10 10-5-16,2 10-4 0,0 12 8 15,2 0 1-15,-2 22 1 16,-1 11 2-16,-1 13-3 15,-3 5 0-15,-5 4-1 16,-1 2-15-16,-3-9-67 16,4-8-204-16,4-10-580 15</inkml:trace>
  <inkml:trace contextRef="#ctx0" brushRef="#br0" timeOffset="87980.61">23702 1361 725 0,'0'0'291'16,"0"0"-291"-16,0 0 3 16,0 0 63-16,0 0-25 15,124-17-37-15,-77 17-1 16,-6 0 0-16,-11 5-2 15,-13 2-2-15,-9 4-4 16,-8 0-30-16,0 3 3 16,-10 3 18-16,-14 2 3 15,0-3 3-15,-1-1 8 16,4-1-15-16,7-2-4 16,7-2 5-16,7 1 7 15,0-2-7-15,0 2 7 0,13-2-22 16,4 3 28-1,-1-2 1-15,-2 4 14 0,-2-1 8 16,-2 1 14-16,-2 1-1 16,-1 4 0-16,0 5-17 15,-4 0-4-15,-3 8-14 16,0 2-2-16,-26 3 2 16,-21 1-5-16,-18-2-16 15,-20-7-68-15,-18-6-205 16</inkml:trace>
  <inkml:trace contextRef="#ctx0" brushRef="#br0" timeOffset="90839.47">18141 375 792 0,'0'0'76'15,"0"0"-55"-15,0 0-21 16,0 0 0-16,0 0 2 16,-5 86 47-16,24-33-12 15,5 9-17-15,-2 2-16 16,-2-2-1-16,-4 2-3 16,-2-3-38-16,-7-8-174 0,0-10-210 15</inkml:trace>
  <inkml:trace contextRef="#ctx0" brushRef="#br0" timeOffset="91115.95">18883 352 946 0,'0'0'38'0,"0"0"-31"0,3 113-7 16,21-36 6-16,10 16 3 15,11 16 6-15,4 14-15 16,0 2-48-16,-14 0-464 15</inkml:trace>
  <inkml:trace contextRef="#ctx0" brushRef="#br0" timeOffset="94544.67">22091 12112 4 0,'0'0'779'0,"0"0"-710"0,0 0-50 16,0 0 32-16,0 0 36 15,0 0-3-15,0 0-14 16,-13 9-43-16,35-4-21 16,24-1 36-16,32-2-1 15,34-2-8-15,30 0-22 16,23 0-1-16,7 0-5 16,1 0 2-16,-8 0-4 15,-14 0-2-15,-9 0-1 16,-20 0-6-16,-15 0-4 15,-13 0 3-15,-20 0 2 0,-13 0 4 16,-11-2 1-16,-9-2-1 16,-4-2 2-16,-6 3 1 15,-6-2-1-15,-3 5 1 16,-3-2 0-16,-7 1-2 16,-2 1 5-16,-7 0-6 15,-1 0 1-15,-2 0-2 16,0 0 2-16,0 0 0 15,0 0-1-15,0 0 0 16,0 0 1-16,0 0 0 16,0-2-28-16,-2-5-109 15,-25-8-637-15</inkml:trace>
  <inkml:trace contextRef="#ctx0" brushRef="#br0" timeOffset="97477.8">22463 12833 395 0,'0'0'130'0,"0"0"-113"16,0 0-10-16,0 0 27 15,0 0 38-15,0 0-24 0,0 0-19 16,-6 2-8 0,3 8 33-16,-4 6 24 0,-1 3-15 15,-3 6-9-15,-2 6-8 16,0 2 0-16,2 5-19 16,2 3 0-16,3 4-10 15,6 0 7-15,0 1-9 16,5-3 0-16,14-4-8 15,5-5 1-15,4-6-3 16,4-7-2-16,0-6 0 16,1-4 2-16,-1-9-1 15,-4-2-4-15,2-5 9 16,-2-20 1-16,-5-8-3 16,-4-8 1-16,-6-9-8 15,-5-9 1-15,-7-6 3 0,-1-3-3 16,0 5-2-16,-3 9-2 15,-10 11 3-15,-2 10 0 16,-3 11-1-16,-6 7-1 16,-3 8 0-16,-10 7-4 15,-2 0-6-15,2 10-14 16,6 8-18-16,10 4-39 16,10 0-23-16,11 3-120 15,0-5-96-15</inkml:trace>
  <inkml:trace contextRef="#ctx0" brushRef="#br0" timeOffset="97926.59">23149 12536 633 0,'0'0'74'0,"0"0"56"0,0 0 24 15,0 0-28-15,0 0-45 16,0 0-33-16,-12-18-35 15,12 50-5 1,0 14 34-16,10 15 12 0,4 8-21 16,5 1-6-16,-1 5 8 15,3-1-5-15,3-3-22 16,-6-6 3-16,1-9-3 16,-4-9-3-16,-2-12 0 15,-3-10-1-15,-4-9 1 16,-3-8-3-16,-3-5 2 15,2-3-2-15,-2 0 6 0,2 0-3 16,1 0-5 0,3-3-3-16,1-14-70 0,2-4-167 15,-4-1-612-15</inkml:trace>
  <inkml:trace contextRef="#ctx0" brushRef="#br0" timeOffset="99079.55">25404 12126 730 0,'0'0'63'0,"0"0"-40"0,0 0 24 16,0 0 6-16,105-3 55 16,19 3-18-16,45 0-50 15,37 0-25-15,20 0-7 16,-1 0-2-16,-18 0-6 16,-18-13 0-16,-27-5 0 15,-21-2-2-15,-20 2-5 16,-24-1 7-16,-21 2 6 15,-25 4-3-15,-20-1 1 16,-16 7 7-16,-12 2 12 0,-3 2 2 16,0 3-4-16,0 0-21 15,0 0-9-15,-2 0-4 16,-12 15-55-16,-5 1-121 16,-6-6-384-16</inkml:trace>
  <inkml:trace contextRef="#ctx0" brushRef="#br0" timeOffset="99911.22">25823 12621 698 0,'0'0'184'16,"0"0"-181"-16,0 0 0 16,0 0 1-16,0 0 38 15,0 0 39-15,-74 105-42 16,49-59-13-16,5 1 0 16,5 1 5-16,9-1-3 15,6-3-12-15,5-5-10 16,20-10 4-16,11-4-6 15,10-9-3-15,5-10 8 16,6-6-3-16,-1 0-6 0,-4-20 8 16,-10-13-3-16,-9-7-1 15,-14-9-3-15,-11-7 7 16,-8-6-6-16,0 4 2 16,-11 3 1-16,-11 11-3 15,-3 10 5-15,-2 12-1 16,1 9-6-16,-1 9 0 15,7 4-10-15,0 0-7 16,11 13-58-16,6 9-52 16,3 2-212-16,6-2-264 15</inkml:trace>
  <inkml:trace contextRef="#ctx0" brushRef="#br0" timeOffset="100293.38">26794 12596 886 0,'0'0'146'16,"0"0"-145"-16,-80-9 20 15,50 34 49-15,0 12-1 16,2 8-13-16,10 7-31 15,12-6-10-15,6 1-15 0,24-5-1 16,20-5 1 0,12-8 0-16,11-11-18 0,3-12-1 15,-3-6-26-15,-9-7 20 16,-10-21 25-16,-15-10 10 16,-14-8-5-16,-8-10 0 15,-11-7-2-15,0-2-3 16,-23 9-5-16,-20 15 4 15,-21 17 1-15,-11 17-1 16,-14 7 1-16,-1 13-49 16,7 17-204-16,10 8-533 15</inkml:trace>
  <inkml:trace contextRef="#ctx0" brushRef="#br0" timeOffset="102010.99">26302 14252 395 0,'0'0'181'16,"0"0"-122"-16,0 0 92 15,0 0-27-15,0 0-42 16,0 0-22-16,0-7-27 0,0 14-23 15,0 16-2-15,0 12 31 16,0 5-9-16,0 7-10 16,0 3-8-16,0-2-1 15,0 0-1-15,0-4-9 16,6-10-1 0,-1-7 5-16,-1-10-5 0,-1-8-2 15,0-4 2-15,-1-5 0 16,-1 0 17-16,1-22 9 15,-2-10-19-15,0-14-7 0,0-7 0 16,0-5 1 0,0-2 2-16,0 2-3 0,8 10 1 15,1 14-1 1,3 9-2-16,0 11-2 0,-4 9 3 16,-2 3-5-16,0 2-3 15,5 2 6-15,5 17 2 16,6 10 1-16,-1 12 0 15,-2 3 0-15,-1 0 2 16,-4 1-4-16,-3-6 2 16,-5-8 0-16,-1-7 0 15,-4-10-2-15,-1-7 2 16,0-6 0-16,0-1 0 16,0-3 13-16,0-16 5 15,0-9-9-15,0-6-9 0,0-2 5 16,0-2-4-16,5 1-1 15,4 5 2-15,-2 5-2 16,2 11-2-16,-3 8-3 16,-1 7-2-16,-1 1 6 15,0 0-2-15,7 1-3 16,4 17 6-16,4 8 1 16,2 8 3-16,1 4-4 15,-2 4 1-15,1 1-1 16,0-2-3-16,-6 1-37 0,-1-6-104 15,-3-7-336 1</inkml:trace>
  <inkml:trace contextRef="#ctx0" brushRef="#br0" timeOffset="102513.43">27008 14451 491 0,'0'0'353'0,"0"0"-317"16,0 0 45-16,0 0 27 15,0 0-32-15,0 0-45 16,-59 34 1-16,39-7-8 16,0 2-10-16,4 3-1 15,1 2-7-15,5-4-6 16,3-2 0-16,7-4 0 15,0-5 0-15,5-5-6 0,17-7-6 16,10-7-11-16,0 0 14 16,3-7 9-16,-7-16 0 15,-4-6 4-15,-7-8-7 16,-6-3 7-16,-6 1-1 16,-5 7-3-16,0 7 0 15,-12 11 0-15,-12 9-2 16,-12 5 0-16,-5 0 2 15,-9 1-51-15,4 10-157 16,7 2-579-16</inkml:trace>
  <inkml:trace contextRef="#ctx0" brushRef="#br0" timeOffset="104061.16">22678 14361 740 0,'0'0'220'0,"0"0"-206"16,0 0-4-16,0 0 18 15,0 0-11-15,0 0 57 16,-13 83-32-16,13-44-32 15,0 3 4-15,0-2-9 16,0-1 1-16,0-6-4 16,0-6-2-16,0-9 7 15,0-5-7-15,0-9-6 16,0-4 6-16,0 0 8 16,0-11 14-16,0-15-14 0,0-15-4 15,0-5-1-15,2-4-2 16,3-3-1-16,1 6 0 15,3 11 1-15,1 11 2 16,0 11-6-16,-2 6-1 16,-1 8-9-16,2 0 8 15,2 12 5-15,5 16 1 16,1 10 2-16,-3 1 2 16,-5 2-3-16,-4-8-1 15,-2-7-2-15,-3-9-4 16,0-6-6-16,0-11-5 15,0 0 9-15,0-14 7 0,0-14 8 16,0-8 1 0,0-3-9-16,0-1 2 0,0 1 3 15,0 3-2-15,5 9-2 16,8 10 2-16,0 13-3 16,7 4-6-16,0 0 6 15,2 17 2-15,0 9 7 16,-5 8 2-16,0 2-4 15,-5 5 1-15,-5-2 3 16,1-5-9-16,-4 0-2 16,0-4 0-16,-1-7-18 15,1-4-66-15,0-9-272 16</inkml:trace>
  <inkml:trace contextRef="#ctx0" brushRef="#br0" timeOffset="105045.78">23288 14570 805 0,'0'0'106'0,"0"0"-92"16,0 0 40-16,0 0 21 15,0 0-12-15,0 0-48 16,0 17-3-16,0 7 31 16,-2-1-11-16,-4 7 2 15,0 4-5-15,-2 2-11 16,3 6 11-16,3 1-22 15,2 1-4-15,0-2-3 16,0-2-1-16,11-6-24 0,1-5-97 16,-5-12-325-16</inkml:trace>
  <inkml:trace contextRef="#ctx0" brushRef="#br0" timeOffset="107095.23">19330 14495 497 0,'0'0'364'16,"0"0"-346"-16,0 0 41 15,0 0 23-15,0 0-6 16,0 0-28-16,2 44-44 16,4-7 50-16,2 8-19 15,0 2-19-15,0-4-2 16,1-4-3-16,0-6-11 0,1-5 1 16,-1-10 3-1,-3-6-8-15,-3-9-1 0,0-3 5 16,-3-11 16-16,4-15-4 15,-4-13-11-15,0-4 1 16,0-7-1-16,0-2-1 16,0-3 0-16,0 6 2 15,5 10-6-15,7 13 1 16,3 9 2-16,-2 13-6 16,-1 4-6-16,6 1 10 15,3 23 3-15,3 13 1 16,0 11 7-16,-2 2-6 15,-3 0-3-15,-5-6 2 16,-6-8 2-16,-3-10-3 16,-3-9-12-16,-2-10 9 0,0-6-7 15,0-1 10-15,0-10 3 16,0-15 16-16,-3-9-18 16,3-4 4-16,0-3-4 15,3-1 2-15,10 8-2 16,5 6-1-16,-1 8-4 15,-1 10 0-15,-4 7 1 16,0 3 3-16,-2 6 0 16,2 21 0-16,3 6 11 15,0 8-9-15,1 1-1 0,1-1-1 16,7 0-25 0,3-4-82-16,5-6-229 15,4-8-403-15</inkml:trace>
  <inkml:trace contextRef="#ctx0" brushRef="#br0" timeOffset="107861">19948 14589 110 0,'0'0'164'0,"0"0"-113"16,0 0 65-16,0 0 37 0,0 0 21 15,0 0-46 1,-3 0-62-16,3 0-9 0,0 0-9 15,0 0-20-15,11 0-3 16,3 0 5-16,7 0-17 16,2 0-4-16,2 2-8 15,3 2 5-15,-1 2-4 16,-2 2-4-16,-6 1 5 16,-5 3-6-16,-6 1-1 15,-5 1-3-15,-3 3 2 16,0 2 0-16,-5 1 3 15,-14 1-2-15,-2 2 2 16,-3-4-4-16,2-2-7 16,4-2 13-16,3-4-4 0,6-3 4 15,4-2 2-15,5-2-2 16,0 0-4-16,0 1 4 16,2 1-4-16,10 0 1 15,4 2-2-15,-1 1 5 16,0 0 4-16,-1 3-2 15,-1 1 6-15,-3 3-1 16,0 2 1-16,-3 1 8 16,0 5-1-16,-5-1-11 15,-2 2 10-15,0 2-3 16,-3-2-2-16,-18 1-5 0,-10-1-4 16,-21-1-2-16,-23-3-25 15,-28-10-119-15,-24-11-556 16</inkml:trace>
  <inkml:trace contextRef="#ctx0" brushRef="#br0" timeOffset="120045.43">18224 5249 794 0,'0'0'96'0,"0"0"-77"0,0 0-9 15,0 0 13-15,0 0 29 16,0 0 2-16,0 0-1 16,-9 27-11-16,58-12 27 15,29-1-1-15,38-2-25 16,41 0-4-16,38-3-19 15,23 2 5-15,7-2-17 16,-7 1 0-16,-18 0-8 16,-20-1-1-16,-25 1-2 15,-19-3 3-15,-26 0-2 16,-20-1-7-16,-24-3 2 0,-20-2 5 16,-21-1-2-16,-13 0 4 15,-7 0 6-15,-5 0-5 16,0 0 10-16,0 0 3 15,0 0 3-15,0 0-7 16,0 0-10-16,0 0-8 16,-5 0-44-16,-17-7-132 15,-19-21-739-15</inkml:trace>
  <inkml:trace contextRef="#ctx0" brushRef="#br0" timeOffset="129345.88">28270 11005 909 0,'0'0'116'15,"0"0"-98"-15,0 0 20 16,0 0 28-16,0 0-4 16,0 0 11-16,162 22 0 15,-54-19-23-15,12 0-37 16,4-1-9-16,-6-2 3 15,-9 0-5-15,-15 0-1 16,-18-2-1-16,-15-3-11 16,-16 0 9-16,-17 3-7 0,-14-1 6 15,-8-1 1 1,-6-4-13-16,0-4-29 0,-5-7-94 16,-11-8-82-16,-8-7-523 15</inkml:trace>
  <inkml:trace contextRef="#ctx0" brushRef="#br0" timeOffset="129654.48">29105 10660 939 0,'0'0'120'16,"0"0"-120"-16,0 0 0 0,0 0 58 15,0 0-6-15,0 0-41 16,36 24-5-16,0-4 13 15,2 4-10-15,-2 0 2 16,-5 2-7-16,-1 1-2 16,-4 1-2-16,-4 0 1 15,-4 3 1-15,-12 0-2 16,-6 4 0-16,-14 4 9 16,-23 3 8-16,-14 2 4 15,-13-2-13-15,-6-2-5 16,5-1-1-16,8-5-4 15,19-7-23-15,21-9-40 16,17-9-60-16,25-9-325 16</inkml:trace>
  <inkml:trace contextRef="#ctx0" brushRef="#br0" timeOffset="130230.19">30516 10246 939 0,'0'0'118'0,"0"0"-104"0,0 0 63 16,0-75 22-16,0 64-17 15,-3 3-37-15,-8 5-11 16,-12 3-24-16,-15 0-7 16,-17 10-2-16,-11 13 10 15,-5 11 2-15,2 8-4 16,8 10-1-16,8 5-2 16,11 4-5-16,13 0 3 15,14-4-4-15,15-3 0 16,2-6 0-16,28-3 0 15,12-3-1-15,11-6 0 16,5-4 1-16,0-1 0 16,-4-4-6-16,-6-2-2 0,-12-1 0 15,-5-1 0 1,-9 1 5-16,-6-2-2 0,-5 4 3 16,-5-1 2-16,-4 4 0 15,-2 2 1-15,0 1-1 16,-9 2 3-16,-12-1-3 15,-7 0 3-15,-8-2 3 16,-8-4 2-16,-8-6 5 16,-4-4 0-16,-6-8 10 15,1-8-8-15,3-1 2 16,6-7-8-16,13-21-2 16,18-16-7-16,21-12-47 0,23-14-64 15,39-9-93-15,26-3-378 16</inkml:trace>
  <inkml:trace contextRef="#ctx0" brushRef="#br0" timeOffset="130614.89">31059 10500 1064 0,'0'0'72'0,"0"0"-38"15,0 0 23-15,0 0 13 16,-116 62 1-16,59-12-17 16,-2 12 4-16,3 11-20 15,5 6-7-15,12 1-4 0,16-5-10 16,15-9 0-16,8-12-13 16,24-11-1-16,21-13-3 15,14-14-2-15,9-16-13 16,-1 0-6-16,0-30-10 15,-10-15 11-15,-7-13 9 16,-8-17 10-16,-8-10-23 16,-17 0-1-16,-14 10-13 15,-3 15 24-15,-30 22 4 16,-14 14 8-16,-6 11-18 16,-1 12-27-16,14 1-13 15,12 6-33-15,16 11-109 0,9-2-398 16</inkml:trace>
  <inkml:trace contextRef="#ctx0" brushRef="#br0" timeOffset="130947.3">31675 10386 902 0,'0'0'256'0,"0"0"-239"15,0 0 14-15,0 0 30 16,-24 98 87-16,17-31-76 16,1 10-16-16,0 9-7 15,-7 10-7-15,-3 2-19 16,-3-5-9-16,-4-6-7 15,1-7-5-15,3-9-2 16,4-9-21-16,6-9-37 16,5-15-28-16,4-16-29 15,0-14-45-15,17-8-98 16,7-29-504-16</inkml:trace>
  <inkml:trace contextRef="#ctx0" brushRef="#br0" timeOffset="131266.31">31745 10319 751 0,'0'0'263'0,"0"0"-239"16,0 0 69-16,0 0-13 15,0 0-12-15,0 0-39 16,112-34-12-16,-54 54 4 15,-3 8-13-15,-3 3-6 16,-7 5-2-16,-8 1 0 0,-8 0 0 16,-14 3 0-16,-9-3-2 15,-6 8 1-15,0-2 1 16,-20 3 5-16,-17-3-1 16,-8-3 3-16,-13-8-3 15,-8-8-4-15,-5-9-2 16,-2-10-39-16,-2-5-44 15,2-2-76-15,6-26-454 16</inkml:trace>
  <inkml:trace contextRef="#ctx0" brushRef="#br0" timeOffset="181755.64">17374 15582 962 0,'0'0'36'16,"0"0"-32"-16,0 0 20 15,0 0 58-15,0 0-3 16,0 0-27-16,-83-71-19 0,76 71-16 16,-2 12-17-16,-6 19 0 15,-3 14 23-15,-1 12 10 16,7 8-14-16,6 8 19 15,6 13-22-15,0 10 15 16,0 7-14-16,6 8 3 16,0-4-11-16,-3-2-1 15,-3-3-2-15,-5-8-5 16,-21-10-1-16,-13-4-3 16,-13-14-1-16,-11-8-21 15,-3-17-24-15,4-12-14 16,8-18-31-16,9-11-33 15,8-16-56-15,6-27-280 16</inkml:trace>
  <inkml:trace contextRef="#ctx0" brushRef="#br0" timeOffset="181928.19">16677 16226 989 0,'0'0'106'0,"0"0"-101"16,0 0 0-16,0 0 83 15,124-10-12-15,-41 10-39 16,20 0-22-16,8 0-15 16,5 0-10-16,0 0-71 15,-8 0-243-15</inkml:trace>
  <inkml:trace contextRef="#ctx0" brushRef="#br0" timeOffset="182316.34">18209 15816 1081 0,'0'0'13'16,"-120"5"-5"-16,71 26 16 16,4 16 45-16,-1 20 1 15,6 12-21-15,10 10-22 16,17 7 2-16,13 1-14 15,4 1-8-15,30-8-7 16,14-7 0-16,21-13-31 16,20-11-64-16,19-18-107 15,5-18-362-15</inkml:trace>
  <inkml:trace contextRef="#ctx0" brushRef="#br0" timeOffset="182615.42">18720 16056 1051 0,'0'0'0'15,"0"0"-60"-15,0 0 60 16,0 0 61-16,0 0 1 15,91 94-18-15,-41-56-31 16,0 3-8-16,-5 7 1 0,-8 2-4 16,-10 5-2-1,-12 1 0-15,-10-3-2 0,-5-2-9 16,-6-3-5-16,-21-9-2 16,-7-6-11-16,-7-10-4 15,3-11-24-15,6-12 0 16,14 0-76-16,18-29-149 15</inkml:trace>
  <inkml:trace contextRef="#ctx0" brushRef="#br0" timeOffset="182847.05">19354 16094 789 0,'0'0'251'0,"-85"13"-246"15,44 14 70-15,-1 6 18 16,1 9-8-16,7 10-35 16,9 7-23-16,13 7-11 15,12 0-14-15,12-4-2 16,27-6-7-16,16-8-37 16,18-8-63-16,13-16-88 15,7-16-389-15</inkml:trace>
  <inkml:trace contextRef="#ctx0" brushRef="#br0" timeOffset="183171.31">19891 16601 1129 0,'0'0'11'0,"0"0"-2"16,0 0-9-16,-37 75 58 15,23-39-2-15,0 1-27 16,-4 5-22-16,-8-5-2 15,-4-3 0-15,-5-4-5 16,-5-9-28-16,-1-7-17 16,5-11-54-16,8-3-85 15,13-22-334-15</inkml:trace>
  <inkml:trace contextRef="#ctx0" brushRef="#br0" timeOffset="183703.59">20106 16104 902 0,'0'0'190'0,"0"0"-188"16,0 0 30-16,0 0 10 15,-94 30 15-15,67 13 10 16,9 2-29-16,12 2-30 15,6-1-3-15,14-3-1 16,19-7-4-16,14-9 0 16,11-12-7-16,7-13-22 15,2-2-28-15,-5-17 0 16,-9-16 11-16,-13-6 16 0,-15-2 8 16,-11 7 13-16,-10 10 9 15,-4 11 24-15,0 6 7 16,0 7-5-16,-6 0-10 15,-7 7-13-15,-3 12 18 16,3 6 3-16,6 7 0 16,7 8 8-16,0 4-10 15,0 4 8-15,15 2-7 16,6 6-12-16,2-1-4 16,0 0 3-16,-1 0-5 15,-1 0-3-15,-6-2 0 16,-2-2-2-16,-6-4-3 0,-7-5-6 15,0-5-8 1,-11-5 1-16,-19-6-7 0,-11-11 6 16,-7-13 12-16,-7-2-9 15,2-28 8-15,12-16-6 16,20-16-54-16,21-15-81 16,28-17-319-16</inkml:trace>
  <inkml:trace contextRef="#ctx0" brushRef="#br0" timeOffset="183972.05">20889 15736 1004 0,'0'0'0'0,"0"0"13"16,0 0 23-16,-4 87 69 15,29-23-10-15,15 18-44 16,14 15-21-16,3 8-14 15,-2 4-15-15,-13-2 0 16,-14-3 1-16,-23-4-2 16,-10-9-4-16,-41-10 1 15,-20-9-7-15,-16-15-7 16,-16-15-4-16,-8-12-2 16,-3-17-49-16,9-13-79 15,21-21-282-15</inkml:trace>
  <inkml:trace contextRef="#ctx0" brushRef="#br0" timeOffset="184242.62">21547 16425 1301 0,'0'0'0'0,"0"0"-1"0,105-4 1 16,-46-1 9-16,12 3-5 15,10 2-4-15,10 0-60 16,2 0-155-16,-11 0-480 15</inkml:trace>
  <inkml:trace contextRef="#ctx0" brushRef="#br0" timeOffset="184424.97">21781 16670 956 0,'0'0'366'0,"0"0"-366"0,0 0 0 15,0 0 27 1,0 0 55-16,87-9-49 16,17-1-33-16,17-3-115 0,0-8-146 15,-12-15-455-15</inkml:trace>
  <inkml:trace contextRef="#ctx0" brushRef="#br0" timeOffset="185188.84">23760 15917 905 0,'0'0'81'16,"0"0"-17"-16,0 0 25 15,0 0-1-15,0 0-31 0,0 0-51 16,-34 3 0-16,-10 15-6 15,-18 10 9-15,-8 1 7 16,-7 7-14-16,-4 3 13 16,-3 0-8-16,6 0-6 15,12-6 2-15,14-3-3 16,17-4-2-16,17-9 2 16,11-8-2-16,7-1 0 15,2-2 2-15,32 0 8 16,21 2 6-16,21 1 2 15,10 3-8-15,2 0-8 16,-8-3 0-16,-4 2-1 16,-9-3-3-16,-9-2-3 15,-15 1 4-15,-14-3-5 16,-15-1-5-16,-12 3 11 0,-2 7-11 16,-12 5-16-16,-19 6 22 15,-14 4 5-15,-15 0 2 16,-10-2-1-16,-10 1-2 15,-2 1 2-15,4 0 1 16,5 0 0-16,12-1 2 16,13-4 1-16,15-2-1 15,14-2 23-15,13-6-14 16,6-1-6-16,10 2 5 16,35-1 19-16,24 0 11 15,19-3-10-15,12-2-18 16,3-2-2-16,-2-3-9 15,-3 0 0-15,-4-1 4 16,-9 1-4-16,-14-1-1 16,-16-2-3-16,-15 0-21 0,-10 0-29 15,-8-7-53-15,-7-13-101 16,-7-9-631-16</inkml:trace>
  <inkml:trace contextRef="#ctx0" brushRef="#br0" timeOffset="186407.31">24939 15731 532 0,'0'0'81'0,"0"0"70"0,0 0 24 16,0 0-53-16,0 0-44 15,0 0-24-15,3-24-36 16,-3 24-10-16,0 0 1 16,0 0-9-16,-6 0 4 15,2 0-2-15,-1 0 0 16,2 1 0-16,3-1 1 16,0 0-3-16,0 0 1 15,0 0 4-15,0 0-2 16,0 0 0-16,0 0-3 0,0 0 3 15,0 0-1-15,0 0-1 16,0 0 0-16,0 0 1 16,0 0-2-16,0 0 0 15,0 0-1-15,0 0 1 16,0 0 1-16,0 0-1 16,0 0 0-16,0 0 2 15,0 0-2-15,0 0 3 16,0 0-3-16,0 0 0 15,0 0 3-15,0 0-2 16,0 0 4-16,0 0-4 16,0 0-1-16,0 0 1 15,0 0-1-15,0 0 0 0,0 0 1 16,0 0 1-16,0 0-4 16,0 0 4-16,0 0-2 15,0 0 0-15,0 0-2 16,0 0 2-16,0 0 0 15,0 0-1-15,0 0 1 16,0 0 1-16,0 0 2 16,0 0-3-16,0 0 0 15,0 0 1-15,0 0-1 16,0 0 0-16,0 0-1 16,0 0 1-16,0 1-3 15,-2-1 3-15,2 0 0 0,0 3 0 16,-3 0-1-16,-1 4 1 15,-6 6 1-15,-2 6 12 16,-5 4-8-16,-2 13 9 16,-7 12-2-1,-2 14 11-15,0 15 0 0,0 13-4 16,4 8-8-16,4 7 1 16,8 4-4-16,12 0-8 15,8-8-1-15,37-6 0 16,23-11 0-16,26-11-13 15,23-13-30-15,12-11-51 16,2-15-42-16,-10-18-290 16</inkml:trace>
  <inkml:trace contextRef="#ctx0" brushRef="#br0" timeOffset="187154.08">25653 16005 795 0,'0'0'51'16,"0"0"-8"-16,0 0 61 16,0 0-58-16,0 0-10 15,-20 74 69-15,20-20-69 16,0 7 4-16,5 2-9 15,9-1-13-15,5-3-5 16,1-4-10-16,2-11-1 16,-1-9-2-16,-5-12-3 15,-2-10-8-15,-10-13-14 16,1 0 10-16,-5-18 6 16,0-19 5-16,0-11-16 0,0-12 5 15,-5-9-13 1,-8 0 18-16,4 7 10 0,4 14 0 15,5 17 2-15,0 15 3 16,0 10 8-16,0 6-13 16,11 17 1-16,8 18-1 15,6 13 17-15,5 5 0 16,-1 0-16-16,-4-4-1 16,-4-8 0-16,-5-13 1 15,-7-11-1-15,-4-9-20 16,-4-8-14-16,-1-7 22 0,0-17 3 15,0-15-9-15,-4-8 6 16,-5-5 10-16,3-3 2 16,4 3 6-16,2 7 5 15,3 11 20-15,17 12-9 16,2 17-13-16,5 5 4 16,1 19-1-16,4 23 4 15,-1 11 7-15,0 7-8 16,-4 6-10-16,-5 1-3 15,-4 0-2-15,-1-8-14 16,-4-6-61-16,2-9-94 16,-3-15-332-16</inkml:trace>
  <inkml:trace contextRef="#ctx0" brushRef="#br0" timeOffset="187477.8">26368 16383 984 0,'0'0'98'0,"0"0"-96"15,0 0 30-15,-100 72 50 16,79-40-34-16,8 1-33 16,13 1-15-16,0-4-3 15,28-6-2-15,15-9-24 16,11-9-19-16,6-6-9 0,-4-8 13 15,-7-18-10-15,-16-8 54 16,-15-7 8-16,-12-5 0 16,-6 1-6-1,-15 7 10-15,-18 12 3 0,-9 7 7 16,-5 10-21-16,-1 8-1 16,3 1-8-16,13 5-83 15,12 12-294-15</inkml:trace>
  <inkml:trace contextRef="#ctx0" brushRef="#br0" timeOffset="187790.99">26767 16517 782 0,'0'0'215'16,"0"0"-178"-16,0 0-12 15,0 0 60-15,41 95-9 16,-31-58-24-16,2 7-32 16,-4 7-9-16,-8 1-2 15,0 1-6-15,-8-4-1 0,-16-6-2 16,-9-4-1-1,-8-8-11-15,-12-9-6 0,-2-12-17 16,-3-10-13 0,6-6-22-16,12-25-74 0,13-17-303 15</inkml:trace>
  <inkml:trace contextRef="#ctx0" brushRef="#br0" timeOffset="188967.57">27175 15804 321 0,'0'0'550'0,"0"0"-514"16,0 0-9-1,0 0 11-15,0 0 65 0,-2 116-27 16,2-53-50-16,5 3-15 16,3 1 2-16,0-8-12 15,-2-5-1-15,-1-10 2 16,-1-12-4-16,2-8-2 16,-3-12-4-16,-2-8-17 15,1-4-6-15,1-15 28 16,-2-15-1-16,2-10-51 15,-3-7 34-15,0-4-1 16,0-5 7-16,0 1 14 16,-6 4 0-16,2 10 1 15,2 15 19-15,2 13 3 16,0 12 11-16,0 1-32 16,3 12 4-16,11 23-5 15,5 11 19-15,2 7-15 0,-1-3 0 16,-4-7-4-16,-6-10-2 15,-4-11 2-15,-2-8-1 16,-3-9-15-16,-1-5-6 16,0-6 19-16,0-21 0 15,-8-10 3-15,-2-7 0 16,4-8 8-16,0 1-1 16,5 2 12-16,1 6 3 15,0 14 3-15,11 10-1 16,4 13-11-16,6 6-7 0,3 8-5 15,6 21 4 1,3 15 7-16,-1 11 4 0,-2 4-7 16,-4 0-5-16,-8-3 0 15,-4-8-4-15,-4-5-3 16,-4-6-29-16,-5-7-69 16,-1-9-140-16,0-10-445 15</inkml:trace>
  <inkml:trace contextRef="#ctx0" brushRef="#br0" timeOffset="189814.16">27848 16187 992 0,'0'0'105'15,"0"0"-70"-15,0 0 44 16,0 0-33-16,0 0-37 15,-9 73 37-15,1-20-6 16,5 9-32-16,1 1-2 16,2 0-6-16,0-3-2 15,0-4-39-15,8-5-69 0,13-12-148 16,3-13-458 0</inkml:trace>
  <inkml:trace contextRef="#ctx0" brushRef="#br0" timeOffset="190086.45">28295 16297 983 0,'0'0'13'0,"0"0"-13"16,40 115 57-16,-28-62-2 15,-4 7 9-15,-2 2-29 16,-5 0-25-16,-1-5-4 16,-3-8-6-16,-18-6-21 15,-11-9-30-15,-9-14-10 16,-7-8-36-16,-5-12-34 16,0-12-200-16,13-24-90 15</inkml:trace>
  <inkml:trace contextRef="#ctx0" brushRef="#br0" timeOffset="190816.9">28620 15782 870 0,'0'0'116'0,"0"0"-107"15,0 0 37-15,0 0-18 16,0 0 28-16,-19 117 20 16,19-46-41-16,16 7-14 15,7-3-13-15,-1-11-6 16,-1-14-2-16,-6-13-3 16,-2-13-7-16,-5-11-16 15,-4-13-30-15,-2 0 35 16,-2-25 6-16,0-11 15 15,0-10-23-15,0-10 16 16,-8-5 7-16,2-3 3 16,1 3-3-16,5 12 12 15,0 16 4-15,0 18 8 16,5 13 12-16,6 2-36 16,6 21 2-16,7 20-2 0,5 12 13 15,-2 3-5-15,-5-5-8 16,-7-10-1-16,-8-15 1 15,-5-11 0-15,-2-8-4 16,0-7-7-16,0-6 6 16,-2-21 0-16,-7-10 5 15,0-11 0-15,5-2 0 16,4-1 2-16,0 4 10 16,16 4 4-16,14 6 3 15,4 11-5-15,5 14-5 0,2 12 12 16,2 12-16-1,-6 24 12-15,-4 13-12 0,-8 13 1 16,-10 1-5 0,-8 1-1-16,-5-4-2 0,-2-6-15 15,0-9-57-15,0-9-99 16,0-10-328-16</inkml:trace>
  <inkml:trace contextRef="#ctx0" brushRef="#br0" timeOffset="191301.86">29314 16029 986 0,'0'0'78'0,"0"0"-45"15,0 0 13-15,0 0-26 16,0 0-15-16,0 0-2 15,48 53-3-15,-35-31-2 16,-3 2-37-16,-7-4-3 16,-3 2-18-16,0-5 5 15,-9-3 20-15,-8-4 19 16,-3-1 14-16,1-4 4 16,4 0 1-16,6-2 12 15,3 1 3-15,4-1-6 16,2 0 3-16,0 6 2 0,0 0 12 15,11 4 6-15,4-1 3 16,0 4 0-16,1-2-18 16,-1 0 2-16,1 1-5 15,-2 1-1-15,1-2-2 16,-3 1-7-16,-1 1-1 16,-3 3-4-16,-4 1-2 15,-4 2 4-15,0 2-4 16,0-3-4-16,-17 1 3 15,-6-2-1-15,-8-4-7 16,-11-10-15-16,-3-6-16 16,-5 0-27-16,1-15-71 15,8-18-233-15</inkml:trace>
  <inkml:trace contextRef="#ctx0" brushRef="#br0" timeOffset="191550">29676 15454 1004 0,'0'0'117'16,"0"0"-89"-16,0 0 8 16,108 80 38-16,-64-2-10 15,1 22-17-15,-4 21 12 16,-8 18-33-16,-14 10-21 0,-19 9-4 15,-16-11-1-15,-43-9-5 16,-35-19-53-16,-46-13-56 16,-51-20-86-16,-52-11-777 15</inkml:trace>
  <inkml:trace contextRef="#ctx0" brushRef="#br0" timeOffset="194850.12">15622 15437 674 0,'0'0'0'0,"0"0"0"15,93-24 19-15,-28 19 26 16,17 1 45-16,15 0-27 16,21-1-25-16,20 2-9 15,14 2-13-15,12-2-7 16,10 2 2-16,11 0-11 16,11-2 9-16,8 3-7 15,0 0-1-15,4 0-1 16,1 3 1-16,-5 6 4 15,-3 4-5-15,1 3-4 0,-11-2 2 16,-1 2-16-16,-12 0-8 16,-2-3 1-16,-8-4 10 15,-2-4-5-15,9-5 11 16,5 0 9-16,11 0 9 16,12 0 8-16,4-2-17 15,0-3-9-15,1-1-55 16,-2 3 37-16,-8 0 24 15,-9 3 3-15,-8 0 8 16,-8 0 14-16,-4 0-1 16,3 0 1-16,3 0-12 15,1 0-3-15,3-1-7 0,2-1 0 16,-2 2 6 0,1-5-2-16,8 0-8 0,3-2 4 15,1-1-3-15,-2-4 1 16,-4 0 0-16,-7-5 2 15,-6-1 0-15,2-4 2 16,-5 2-2-16,4 0 11 16,1 2-4-16,4 2-5 15,1 0 0-15,5 2 1 16,5 0 0-16,1-4-6 16,2 1 0-16,-2 0-1 15,-3-3 3-15,-7 2 1 16,-5 0 0-16,-3 1 2 0,-11 3 2 15,-2 0 3-15,-6 2-5 16,-4-1 8-16,6 3-4 16,0 1-3-16,13 0 1 15,6 4-4-15,7-6-5 16,5 2 5-16,-5-3-10 16,-3 1 10-16,-13 2 4 15,-8 4-4-15,-2 1-3 16,-2 4 3-16,5 0 3 15,4 0-3-15,4 9-1 16,2 4-4-16,-4 1 5 16,-7-2-1-16,-13-2-6 15,-23-3 7-15,-22-4 5 16,-28-3-5-16,-27 0 21 0,-23 0 18 16,-16 0 1-16,-6 0 11 15,0 0-38-15,0 2-13 16,0 7-5-16,0 3 0 15,-5 9 3-15,-5 6 2 16,-2 13 2-16,0 9-1 16,-1 7 0-16,-1 11 1 15,0 8 0-15,1 7 0 16,2 13-2-16,3 4 7 16,2 13-7-16,0 12 1 15,-2 4 0-15,-2 6-1 16,-2-1 2-16,-1-9-2 15,-2-8 0-15,-3-6 1 0,-1-10-4 16,-7-8 4 0,-4-5-1-16,-4-9 8 0,-3-7-3 15,1-9-4-15,-1-4-1 16,3-10 0-16,-1-2-1 16,-2-5-9-16,-5-2-10 15,-4 2 7-15,-12 0 6 16,-5-2 0-16,-7-3 9 15,-5-2-3-15,-5-3 1 16,-11-3-3-16,-12-1 3 16,-12-1 5-16,-12-2-3 15,-8-2 4-15,-7-1-6 0,-13-2 0 16,-14-2 6-16,-16-7 2 16,-16 2-8-16,-11-4 0 15,-7 1-1-15,-13-6-1 16,-12-2 2-16,-11-1 7 15,-12 0-7-15,-3 0-2 16,0-4 2-16,-3-6 1 16,4 1-1-16,6-4 5 15,0 2-8-15,6 2 12 16,0-2-6-16,-6 2 0 16,-4-1-4-16,-9 3 1 15,-6 0 0-15,-7-2 0 16,-3 3 0-16,-1-3-15 0,2-1-10 15,6-2-42 1,6-4 25-16,9-1 12 0,5-3 27 16,6 2 3-16,5-2 4 15,0 3 5-15,9 0 25 16,2 3-8-16,3-2-6 16,6 3-5-16,3-1-15 15,12-3-25-15,12-2 2 16,12-5-39-16,16 2-10 15,14-4 37-15,7 3 6 16,14-1 29-16,7 5 23 16,9 2 12-16,10 2 8 0,11 3-6 15,2 2-19-15,7 3-17 16,4 5-1-16,4-3-2 16,10 3-36-16,7 2-20 15,3 0 14-15,1 0 43 16,-1 0 1-16,-3 4 5 15,-2 5 6-15,-3 5-1 16,-2 0 3-16,1 3-7 16,3-3 4-16,3 2-8 15,3 0 5-15,-2 2-7 16,-5-4 0-16,-2 2 11 16,0-4-11-16,-3 3-14 15,-2-1 14-15,-1-2-4 0,-5-2 4 16,2-3 7-16,7-1-7 15,9 0 34-15,11-3-2 16,12-1-10-16,8 0-2 16,10-1-8-16,10-1 1 15,5 0-9-15,8 0 2 16,5 0-1-16,3 0 2 16,0 0 5-16,0 0 10 15,0-3 15-15,0-11-37 16,0-3 11-16,0-3 6 15,0-6 4-15,5-3 0 16,1-7 4-16,1-9 2 16,-2-13-13-16,-4-19-11 15,-1-17 0-15,0-10-3 0,-3-7 0 16,-7 4 1-16,-1-1-1 16,1 1 1-16,-2 2 2 15,4 8 1-15,-2 6-2 16,0 8 0-16,2 7-1 15,-1 4 6-15,3 8-5 16,-1 5-2-16,1 3 0 16,-2 3-1-16,-1 3-6 15,-1 2-17-15,-2 3 2 16,1 1-11-16,1 2-9 16,6-1-62-16,1 1-113 15,1-3-105-15</inkml:trace>
  <inkml:trace contextRef="#ctx0" brushRef="#br0" timeOffset="197452.03">16176 2832 450 0,'0'0'49'0,"0"0"24"15,0 0 26-15,0 0-2 16,0 0-33-16,0 0-49 15,0 0-14-15,-45 49 15 16,44 37 45-16,1 20-17 16,0 14-17-16,0 15-17 15,0 20 2-15,1 5-12 16,9 11 1-16,1-1-2 16,1-4 0-16,1-3 1 15,-1-10 7-15,0-3-4 16,-1-15-2-16,-2-15 1 0,-2-15-2 15,-3-17 0 1,-1-18 2-16,-1-19 4 0,-2-15-6 16,0-16 1-16,0-12-2 15,0-5 2-15,0-3 5 16,0 0 6-16,0 0 12 16,0 0-8-16,0 0-16 15,0 0-11-15,4 0-1 16,6 0 5-16,9-5-3 15,14-1 10-15,17-5 0 16,13-1 4-16,12 1-2 16,8-2 3-16,10 3-4 15,5 3 1-15,6 4-2 16,2 3 0-16,-2 0-1 0,0-1 1 16,-4-4-4-16,1 2-11 15,-1-4 14-15,3 2-4 16,3 0-3-16,-2 5 4 15,2 0-1-15,-4 0 8 16,-2 0-6-16,-8 6-4 16,-8 6-8-16,-13-3-24 15,-14 1 9-15,-7 1 22 16,-2-4 5-16,-3 0 2 16,1-4 1-16,3-3 2 15,8 0-2-15,3 0-3 16,2 0 3-16,1 0 1 15,1 0 3-15,8 0-3 0,2 0 38 16,8 7-26-16,5 1-11 16,4 1-4-16,1 0 1 15,-1-1-6-15,0-1-19 16,2-2 5-16,-1-2 12 16,2-1 3-16,2 1 6 15,1 0 7-15,7 3 29 16,2-1-13-16,7 3 1 15,10-1-15-15,5-2-4 16,9-2-5-16,2-1-5 16,1-2-1-16,-3 0-17 15,-4 0 3-15,-5 0 9 0,-8 0 9 16,-3 0 4-16,4 0 0 16,2-5 2-16,5 1 2 15,9 3 1-15,5-2-6 16,9 0-1-16,5 2 0 15,2-1-1-15,0 1 0 16,-1-1-7-16,-7-3 4 16,1-1-6-16,-5 0 9 15,3-1-3-15,3 0 4 16,2-1 0-16,4-1 3 16,1-2-3-16,-3-1 2 15,1-1-1-15,-2-1-2 16,-9-2-1-16,-6 2 2 0,-11 1 0 15,-13-1-4-15,-10 3 4 16,-11 0 0-16,-5 1 7 16,-10-2-7-16,-4 2-3 15,-12-2 3-15,-12 0 0 16,-7-3 4-16,-9 4-4 16,-9-4 7-16,-8-2 9 15,-8 0 3-15,-5-7-4 16,-4-1-8-16,-1-5-5 15,3-3 4-15,1-10 3 16,5-7-6-16,2-12-2 16,5-12 4-16,2-12-5 0,-1-11-3 15,0-9 3 1,-6-9-2-16,-6-6-1 0,-6 0 2 16,0 0 1-16,-12 3-2 15,-10 3 0-15,-1 10 4 16,-1 5 0-16,3 15-2 15,1 17 2-15,0 8-2 16,-1 11-1-16,-3 8-3 16,2 5 4-16,-2 5 2 15,2 3-2-15,-1 3 2 16,1 3-2-16,-1 2 1 16,0 3-1-16,-3 6 0 15,-5 5 0-15,-6 6-5 0,-12 0 1 16,-10 0-4-1,-8 7 8-15,-12 4-10 0,-15 0 2 16,-13 2-4-16,-19-5-11 16,-14 1 3-16,-10-3-6 15,-10-3 12-15,-10 0 5 16,-2 0 6-16,-7-3 3 16,-3 1-9-16,0-1 9 15,-3 0 0-15,-5 1 7 16,-4 0-6-16,0 2 2 15,-9 2-3-15,3-3 0 16,2 1 5-16,2 0-5 16,2-1 2-16,8-1-2 15,-1-1 0-15,2 0-2 0,2 0 2 16,-5 0 0 0,0 0 1-16,0-3-2 0,2 2 3 15,-2-1 4-15,1 0-4 16,5 1-2-16,5-1 1 15,4-1-1-15,6-2 2 16,7 3-2-16,4-2-3 16,2 1-1-16,2 1 3 15,-3 1 1-15,3 1 1 16,-2 0 1-16,2 0-1 16,4 0 0-16,2-2 3 15,6 1-4-15,7-2 0 16,2-2 0-16,4-2 0 15,1 2 4-15,3 0 0 0,-2 5 11 16,-4 0 11-16,-1 0-12 16,-10 0-10-16,-10 13-4 15,-21 11-2-15,-27 4-24 16,-29 8-85-16,-33 1-235 16</inkml:trace>
  <inkml:trace contextRef="#ctx0" brushRef="#br0" timeOffset="-212842.75">3360 5559 497 0,'0'0'64'16,"0"0"-25"-16,0 0 43 15,0 0-2-15,0 0 11 16,0 0-12-16,0 0-33 15,0 0-16-15,94-8 28 16,-18 4-4-16,15-1-27 16,12-3 8-16,11 2-15 15,5-1-2-15,12 3-10 16,5 1-3-16,8 0 6 0,7-4-11 16,9 1 2-1,1-5-4-15,7 0 3 0,2 0-1 16,2-1 6-16,4 0-4 15,-3 0-1-15,-3 3 0 16,-6-2-1-16,-15 5 0 16,-1 0-4-16,-14 1 4 15,-7 0 1-15,-3 1 4 16,-3-4-4-16,-2 1-1 16,0-5 0-16,-1 2-1 15,1-2 0-15,-1-2-1 16,3 4 2-16,-9 0-4 15,-2 1 4-15,-8-1 1 16,-4 3-1-16,-7-1 0 0,-10-1-1 16,-5 2 1-16,-9-1-7 15,-6-1 7-15,-1 1 1 16,-4-1-1-16,-2 1-1 16,-6 1 1-16,-12 2 0 15,-8 0 4-15,-9-1-2 16,-8 5-1-16,-5-1 3 15,-6-1 2-15,4 3 0 16,-4 0 2-16,0 0 2 16,0 0 1-16,0 0-1 15,0 0 5-15,0 0 2 16,0 0-3-16,0 0 3 16,0 0-3-16,0 0-3 0,0 0-3 15,0 0-4 1,0 0-2-16,0 0 0 0,0 0 1 15,0 0 1-15,0 0 3 16,0 0 1-16,0 0 1 16,0 0 1-16,0 0-4 15,0 0-2-15,0 0 1 16,0 0-2-16,0 0-2 16,0 0 1-16,0 0-1 15,0 0 0-15,0 0-1 16,0 0-1-16,0 0 0 15,0 0-14-15,0 0-56 0,-9 0-76 16,-12 8-43-16,-17-7-287 16</inkml:trace>
  <inkml:trace contextRef="#ctx0" brushRef="#br0" timeOffset="-211826.79">4298 6440 897 0,'0'0'162'0,"0"0"-154"16,0 0-3-16,0 0-4 16,0 0 35-16,-16 97 49 0,16-37-35 15,6 6-22 1,15 6-11-16,1-2 4 0,5-2-6 15,-3-8-11-15,-2-9 0 16,-4-12-1-16,-4-14-3 16,-8-14 0-16,-3-9 2 15,-3-2-1-15,0-30 20 16,0-15 20-16,-8-14-38 16,-10-9-3-16,-6-3 0 15,-1-2-2-15,1 7-1 16,2 7 1-16,11 18 4 15,4 18-1-15,4 10 0 0,3 12-1 16,0 1-1-16,7 13-13 16,25 18 7-16,15 10 7 15,3 5 2-15,2-2 0 16,-10-3-2-16,-11-9-2 16,-6-9 2-16,-13-9-3 15,-3-8 0-15,-9-6-7 16,0 0 10-16,0-21 10 15,-12-11-7-15,-7-5-2 16,-2-8-1-16,7 3 3 16,7-2-2-16,7 5 1 15,4 7-2-15,22 7 0 16,11 13-4-16,11 10-1 0,9 2 4 16,2 24-1-1,2 14-1-15,-7 12 0 0,-6 4 2 16,-11 3 1-1,-13-3 0-15,-9-1-1 0,-6-9-35 16,1-7-79-16,2-14-83 16,9-18-415-16</inkml:trace>
  <inkml:trace contextRef="#ctx0" brushRef="#br0" timeOffset="-211427.89">5302 6396 1132 0,'0'0'75'16,"-85"7"-68"-16,48 15 74 15,4 14-7-15,3 12-28 16,12 10-10-16,8 7-20 16,8-2-2-16,2-1-10 15,6-12-3-15,18-7-1 16,7-11 0-16,4-15-2 15,2-16-10-15,2-1-16 16,1-27-4-16,-6-10-1 16,-8-9 7-16,-13-7 14 15,-11-5 9-15,-2 0 3 16,-11 1 0-16,-11 13 4 0,0 12-3 16,5 15 14-16,5 10 19 15,6 7-2-15,2 5-25 16,1 22-3-16,1 16 3 15,2 10 14-15,2 8-13 16,16 2-6-16,6 0-2 16,-2-4-3-16,2-2-43 15,-5-7-75-15,2-11-121 16,3-14-502-16</inkml:trace>
  <inkml:trace contextRef="#ctx0" brushRef="#br0" timeOffset="-211217.43">5823 6402 1198 0,'0'0'58'0,"0"0"-57"16,0 0 32-16,-60 118 61 15,54-53-43-15,3 6-38 16,0 0-5-16,3-1-8 15,0-6-4-15,0-3-65 16,0-8-75-16,0-17-110 16,-4-16-452-16</inkml:trace>
  <inkml:trace contextRef="#ctx0" brushRef="#br0" timeOffset="-211021.72">5474 6459 1069 0,'0'0'34'16,"0"0"-24"-16,27 78 80 15,22-33-4-15,16 5-21 16,9 0-44-16,3-2-20 16,-8-1-1-16,-8-9-54 15,-9-4-105-15,-10-11-382 16</inkml:trace>
  <inkml:trace contextRef="#ctx0" brushRef="#br0" timeOffset="-210693.79">6557 5975 918 0,'0'0'172'0,"0"0"-145"16,0 0-13-16,0 0 10 15,-20 97 67-15,20-12-16 16,15 17-38-16,13 13-19 15,1 6-6-15,-4-2-8 16,-4-8-4-16,-3-11-4 16,-6-9-58-16,3-20-81 15,-8-16-197-15</inkml:trace>
  <inkml:trace contextRef="#ctx0" brushRef="#br0" timeOffset="-210505.86">6439 6461 986 0,'0'0'119'16,"0"0"-107"-16,0 0-12 16,119-36 15-16,-46 30 3 15,11 3-18-15,2 3-3 16,-4 0-206-16,-15 3-363 15</inkml:trace>
  <inkml:trace contextRef="#ctx0" brushRef="#br0" timeOffset="-209876.29">6700 7011 235 0,'0'0'807'16,"0"0"-776"-16,0 0-12 15,15 71 51-15,28-71-28 16,12 0-19-16,15-15-14 16,-1-12-9-16,-8-7-60 15,-15-7 28-15,-13-3-1 16,-15-7-1-16,-13-5 14 16,-5-1-3-16,-11-1 22 15,-16 7-1-15,-4 14 4 16,-2 13 15-16,6 15 27 0,2 6-6 15,7 3-18 1,0 7 0-16,9 15 4 0,6 5 3 16,3 5-10-16,17 0-7 15,17 1 0-15,12-4-10 16,3-7 0-16,-1-8 0 16,1-8-14-16,-7-6-22 15,-6-2-3-15,-6-18 5 16,-11-7-1-16,-13-5 26 15,-6-2 9-15,0-1 0 16,-11 1 0-16,-9 4 1 16,-4 6 0-16,6 8 17 15,5 7-1-15,8 5 17 16,5 3-8-16,0-1-23 16,5 1-3-16,21-4 0 0,12-3 0 15,6 1 1-15,0-1 7 16,-4 0-6-16,-9 5-1 15,-3 3 0-15,-11 0 8 16,-1 9-1-16,-10 13-5 16,-4 5 23-16,-2 8 2 15,0 7-5-15,1 5-4 16,8 5-4-16,9-1 4 16,6-4-16-16,6-2-3 15,1-5-5-15,8-10-64 16,-2-13-67-16,1-14-327 15</inkml:trace>
  <inkml:trace contextRef="#ctx0" brushRef="#br0" timeOffset="-209145.13">7739 6511 931 0,'0'0'166'16,"0"0"-139"-16,0 0 38 15,0 0 28-15,-23 93-19 16,36-43-39-16,11 0-10 16,4-5-19-16,-1-8 2 15,-5-8-8-15,-4-10-8 0,-9-9-22 16,-3-10-27 0,-3 0 15-16,3-20 36 15,0-11-7-15,-3-8 6 0,-3-4 7 16,0-3 0-1,0 2 2-15,-9 2 3 0,0 6 11 16,3 8 7-16,3 13-7 16,3 10 3-16,0 5-16 15,0 1-3-15,15 23-14 16,12 10 14-16,3 7 6 16,1 2-6-16,-4 1 0 15,-2-10-2-15,-8-8 0 16,-7-11 1-16,-5-8-5 15,-5-7-11-15,0 0 1 16,0-2 13-16,0-18 1 0,0-4-10 16,0-4 10-16,3-4-9 15,6 2 1-15,4-3-3 16,1-2-6-16,-1 7 6 16,-3 8 0-16,1 8 11 15,2 12-20-15,1 0 17 16,5 0 5-16,3 15 5 15,1 2 7-15,-2-3-10 16,-8 0-2-16,-1-4 0 16,-6-2 0-16,0-5-1 15,-1-2-3-15,3-1-12 16,1 0-23-16,5-4 1 0,2-14-11 16,1-3 14-16,2-6 28 15,-1-7 7-15,-2-4 3 16,-1 1-2-16,-6 8 2 15,-3 8 5-15,-1 14 16 16,2 7 1-16,0 1-24 16,4 22 15-16,8 6 22 15,-1 6-31-15,0 0-7 16,0-4-1-16,-3-2-38 16,7-7-70-16,-4-9-267 15,2-7-146-15</inkml:trace>
  <inkml:trace contextRef="#ctx0" brushRef="#br0" timeOffset="-209024.99">8657 6526 873 0,'0'0'155'0,"0"0"-11"0,0 0-27 15,0 0-31-15,0 0-46 16,0 0-40-16,-24-21-30 16,18 16-147-16,0-9-780 15</inkml:trace>
  <inkml:trace contextRef="#ctx0" brushRef="#br0" timeOffset="-198207.33">14856 16486 268 0,'0'0'39'0,"0"0"-23"16,98 0 43-16,-68 0 13 0,-7 0-22 15,-1 0 6 1,-1 0-11-16,-5 0 1 0,-1 0 17 16,-6 0 5-1,-4 0-7-15,-2 0-14 0,-3 0 0 16,0 0 12-16,0 0 5 16,0 0-7-16,0 0-18 15,-3 0-15-15,-17 0-5 16,-19 0 3-16,-19 0-11 15,-18 0-7-15,-15 0 4 16,-9 0 8-16,-7 5-9 16,-7-1-4-16,1 4 12 15,3 1-12-15,8 3-2 16,14 1 18-16,11-1-8 16,9 0 5-16,15-3-5 0,11-3-5 15,8-1-1-15,8-3-5 16,12-2 1-16,6 0-1 15,5 0 0-15,3 0-1 16,0 0-29-16,0 0-33 16,15 0-71-16,13-2-208 15</inkml:trace>
  <inkml:trace contextRef="#ctx0" brushRef="#br0" timeOffset="-197788.23">14180 16145 813 0,'0'0'92'0,"0"0"-62"16,0 0 27-16,0 0 54 15,0 0-35-15,0 0-18 16,-18-29-34-16,18 29-24 15,0 0-6-15,-7 20 6 16,-5 11 0-16,-11 11 9 16,-9 6 0-16,-9 6 0 15,-8 2 1-15,-9 2 4 16,-6-1 6-16,-3-2-8 16,-2-6-4-16,5-6 1 15,12-10-2-15,16-8 6 0,15-13 2 16,13-5-11-16,8-6-4 15,8 1 2-15,38-2 2 16,32 0 44-16,29 0-10 16,14-2-28-16,-3-1-9 15,-11-2-1-15,-19 5-7 16,-16 0-57-16,-15 0-104 16,-22 0-441-16</inkml:trace>
  <inkml:trace contextRef="#ctx0" brushRef="#br0" timeOffset="-188739.99">28001 828 286 0,'0'0'726'0,"0"0"-712"16,0 0-9-16,0 0 8 16,0 0 13-16,0 0 3 15,0 0 4-15,0 0 6 16,123 13-8-16,-68 15-17 15,0 4-7-15,-6 7-6 16,-9 6-1-16,-10 4 1 16,-11 2 0-16,-11 7-2 15,-8 0 0-15,-11 1 1 16,-24 1 3-16,-15-2-3 16,-11-10 0-16,-12-11 8 0,-1-11-8 15,3-9-4-15,10-11-19 16,18-4-17-16,30-2-62 15,14-20-113-15,49-16-562 16</inkml:trace>
  <inkml:trace contextRef="#ctx0" brushRef="#br0" timeOffset="-188512.14">28625 998 181 0,'0'0'809'0,"0"0"-770"0,0 0-15 16,-94 0 50-16,62 27-28 16,-2 12 4-16,1 14-14 15,0 12-15-15,3 12-7 16,10 3-14-16,6 0-2 16,14-7-3-16,7-12-31 15,35-11-57-15,21-16-92 16,14-20-301-16</inkml:trace>
  <inkml:trace contextRef="#ctx0" brushRef="#br0" timeOffset="-188228.68">28951 1361 935 0,'0'0'2'0,"0"0"13"15,-24 92-11-15,18-56 61 16,3 5-17-16,2-1-20 16,-5 3-19-16,-3 0 1 15,-10-3-7-15,-10-6-3 16,-11-11-2-16,-3-10-11 15,-5-8-8-15,5-5-29 0,8-13-53 16,16-23-211-16</inkml:trace>
  <inkml:trace contextRef="#ctx0" brushRef="#br0" timeOffset="-187772.95">29255 938 990 0,'0'0'129'0,"0"0"-124"0,0 0 7 15,-82 70 47-15,67-24-12 16,8 2-25-16,7 1-9 16,15-4-9-16,16-6-4 15,13-10-9-15,6-9-14 16,5-19-13-16,2-1-16 15,-7-19-14-15,-4-16 31 16,-8-7 32-16,-9-3 3 16,-9 4 1-16,-9 11 2 15,-8 11 15-15,-3 9 21 16,0 10 8-16,0 0-33 0,-9 15-11 16,-4 11 11-1,2 6 20-15,7 6 6 16,4 4-10-16,7 10-2 0,16 4-13 15,3 5-8-15,1 4-2 16,-4-2 2-16,-4 0-6 16,-10-2 0-16,-9 0 2 15,-1-5 2-15,-29-5-3 16,-20-9-2-16,-24-8 0 16,-26-8-6-16,-37-13-19 15,-35-13-58-15,-34 0-160 16</inkml:trace>
  <inkml:trace contextRef="#ctx0" brushRef="#br0" timeOffset="-186090.94">5140 15397 539 0,'0'0'427'0,"0"0"-410"15,0 0-2-15,0 0 30 16,0 0 12-16,-99-43-5 15,72 72-30-15,-7 18-12 16,6 15 16-16,4 13 8 16,15 8-2-16,9 11 1 15,0 10-10-15,24 10 8 0,2 5-6 16,0 2-2-16,-8-4-2 16,-9-7-14-16,-9-5-7 15,-6-12 2-15,-27-8-4 16,-7-14-32-16,-14-13-48 15,-1-16-16-15,0-22-34 16,2-20-209-16,6-9-289 16</inkml:trace>
  <inkml:trace contextRef="#ctx0" brushRef="#br0" timeOffset="-185912.29">4541 16230 1192 0,'0'0'6'0,"0"0"5"16,0 0-11-16,0 0 58 16,136-46-23-16,-52 30-28 15,19-4-7-15,10 0-33 16,6-4-128-16,-11-7-332 16</inkml:trace>
  <inkml:trace contextRef="#ctx0" brushRef="#br0" timeOffset="-185654.84">5755 15550 1111 0,'0'0'58'0,"-98"0"-48"16,47 21 24-16,-2 19 52 15,2 17-21-15,11 13-23 16,10 19-7-16,15 12-19 16,12 7 3-16,3 1-11 15,9-7 0-15,15-13-8 16,16-11-12-16,21-16-61 16,14-23-84-16,13-22-128 15,1-17-565-15</inkml:trace>
  <inkml:trace contextRef="#ctx0" brushRef="#br0" timeOffset="-185333.96">5969 15701 1098 0,'0'0'21'16,"0"0"-16"-16,0 0 26 15,0 0 19-15,0 0-31 16,0 0 41-16,109 48-41 16,-43-24-7-16,-1 7-12 15,-8 3 2-15,-8 8-2 16,-7 12 0-16,-14 4-2 0,-13 4 2 16,-15 3 2-16,0-7-2 15,-33-2-5-15,-8-6-1 16,-9-9-16-16,-5-10 10 15,9-13-11-15,13-16-28 16,18-4-25-16,15-34-172 16</inkml:trace>
  <inkml:trace contextRef="#ctx0" brushRef="#br0" timeOffset="-185131.62">6476 15788 880 0,'0'0'195'16,"0"0"-189"-16,-95 91 57 15,66-39 54-15,4 6-47 16,10 6-50-16,7-4-5 16,8-3-15-16,6-4 0 15,29-7-32-15,17-8-68 16,9-15-151-16,5-14-490 15</inkml:trace>
  <inkml:trace contextRef="#ctx0" brushRef="#br0" timeOffset="-184862.32">6903 16162 16 0,'0'0'1063'0,"0"0"-1063"16,0 0 0-16,-67 102 16 15,59-61 29-15,8 6-30 16,0 0-12-16,-3-1-3 16,-3 0-1-16,-7-5-8 15,-7-3-20-15,-11-10-10 16,-6-11 3-16,-2-12-15 0,6-5-45 15,8-25-160-15,16-19-247 16</inkml:trace>
  <inkml:trace contextRef="#ctx0" brushRef="#br0" timeOffset="-184374.75">7085 15819 948 0,'0'0'154'0,"0"0"-153"16,0 0 30-16,-81 78 59 15,71-30-31-15,7 5-37 0,3-2-9 16,11-5-13-16,15-12 0 16,1-9 0-16,10-14-24 15,0-11-2-15,1-8-12 16,-4-21-22-16,-4-12 9 15,-8-6 33-15,-11-5 18 16,-8 4 1-16,-3 7 1 16,0 14 3-16,-6 13 39 15,-2 8 2-15,5 6-19 16,2 0-10-16,1 10-15 16,0 14 12-16,0 10 19 15,7 2-7-15,12 8-10 16,4 1 0-16,4 2-9 15,0-1 1-15,-2 1-7 0,-1 1-1 16,-6 5 0-16,-2 0 1 16,-10 3-1-16,-6 1-1 15,0-1 1-15,-18 0-7 16,-12-5-2-16,-13-5-6 16,-3-11 10-16,-2-15 0 15,6-20-10-15,12-3-6 16,16-37-56-16,14-27-204 15</inkml:trace>
  <inkml:trace contextRef="#ctx0" brushRef="#br0" timeOffset="-184074.36">7528 15407 929 0,'0'0'184'15,"0"0"-177"-15,0 0 5 16,0 0 94-16,80 73-9 16,-22-23-43-16,3 13-34 15,0 9-10-15,-8 9 1 16,-13 16-8-16,-14 5 4 16,-15 6-6-16,-11 1-1 15,-7-7 0-15,-26-3 1 16,-12-6 1-16,-11-9-2 0,-13-12-2 15,-10-16-14 1,-3-15-16-16,0-21-16 0,6-20-33 16,19-22-87-16,27-39-514 15</inkml:trace>
  <inkml:trace contextRef="#ctx0" brushRef="#br0" timeOffset="-183577.78">8133 16054 348 0,'0'0'545'16,"0"0"-486"-16,0 0 52 15,0 0 15-15,0 0-9 16,0 0-40-16,0 0-52 15,85 0 5-15,-22-8-14 16,10-2-16-16,12-1-8 16,9-2-62-16,-3 4-99 0,-11-1-429 15</inkml:trace>
  <inkml:trace contextRef="#ctx0" brushRef="#br0" timeOffset="-183398.11">8276 16339 1028 0,'0'0'248'15,"0"0"-248"-15,0 0 0 16,0 0 41-16,133-63-15 16,-40 34-26-16,15 0-65 15,-3-4-168-15,-16-7-506 16</inkml:trace>
  <inkml:trace contextRef="#ctx0" brushRef="#br0" timeOffset="-183080.39">9106 15553 1008 0,'0'0'67'16,"0"0"-55"-16,0 0 43 15,0 0 39-15,0 0-14 0,0 0-41 16,47-8-20-16,44 8 33 16,26 0-22-16,18 0-16 15,6-8-14-15,-1-3-5 16,-5 0-2-16,-11 0-28 15,-19-1-42-15,-23 4-55 16,-27 1-61-16,-31 0-202 16,-24 4-202-16</inkml:trace>
  <inkml:trace contextRef="#ctx0" brushRef="#br0" timeOffset="-182840.73">9584 15590 1075 0,'0'0'31'0,"0"0"-2"0,-85 75 76 15,45-33 6-15,-6 9-31 16,1 16-47-16,-1 11 2 16,1 9-10-16,-4 5-8 15,0-4-12-15,7-4-5 16,9-11 0-16,11-6-29 15,16-13-68-15,6-20-63 16,31-16-106-16,21-18-460 16</inkml:trace>
  <inkml:trace contextRef="#ctx0" brushRef="#br0" timeOffset="-182589.15">10105 15500 1177 0,'0'0'19'0,"0"0"2"16,-49 71 61-16,18-14 56 16,-1 10-55-16,-1 16-35 15,1 11-20-15,-3 3-9 16,-1 2-3-16,-2-5-9 0,2-12-7 15,5-6-23-15,2-6-57 16,10-17-101-16,4-16-156 16</inkml:trace>
  <inkml:trace contextRef="#ctx0" brushRef="#br0" timeOffset="-180529.72">10882 15141 454 0,'0'0'52'0,"0"0"-12"16,0 0 110-16,0 0-4 15,0 0-67-15,0 0-12 16,-21-15-29-16,21 15-26 16,0 0 13-16,-1 0-3 15,-2 0 2-15,-4 15-9 16,-4 7 14-16,-1 8 22 16,0 0-26-16,2 1 3 15,2-2-7-15,3 1-3 16,0 4-10-16,3 7 4 15,-2 9 9-15,-2 12 1 16,1 11 5-16,1 10 1 16,1 10-9-16,3 10-11 15,0 1-8-15,18-2-2 16,25-10-7-16,24-15-71 0,27-18-81 16,15-21-195-16</inkml:trace>
  <inkml:trace contextRef="#ctx0" brushRef="#br0" timeOffset="-179797.64">11461 16184 709 0,'0'0'170'16,"0"0"-167"-16,0 0 60 0,0 0 50 16,0 0-5-16,0 0-62 15,-18 15 0-15,18-15 9 16,0-3 17-16,0-14 6 16,3-10-14-16,8-9-35 15,-1-12-3-15,-1-11-17 16,0-16-4-16,-2-9-3 15,1-11-2-15,-4-1-2 16,-2-1 0-16,-2 12 2 16,0 15-4-16,0 15 2 15,0 22 2-15,0 12 7 16,0 11-4-16,0 5 2 16,0 4-1-16,0 1-4 0,3 6-12 15,6 26-18-15,7 14 30 16,9 14 7-16,5 6-7 15,0 4 1-15,-2 5 6 16,-5-5-6-16,-4-5 1 16,-1-7-2-16,-6-13-1 15,-3-12 0-15,-2-11-2 16,-2-14 5-16,-4-8-2 16,2-2 5-16,3-23 15 15,0-16-16-15,3-13-4 16,-3-6-1-16,-1-10-19 0,-1-11 2 15,-1-2-2-15,-3 5-4 16,0 11 14-16,0 13 10 16,0 16 4-16,0 11-1 15,0 13 3-15,0 7 7 16,0 6 3-16,0 1-2 16,0 0-14-16,0 7-4 15,6 20-13-15,13 19 17 16,7 13 2-16,4 10 2 15,1 6 2-15,-4 5 0 16,-5 0-6-16,-4-1-1 16,-7 1 0-16,-1-2-15 15,-1-4-55-15,6-8-97 16,-2-15-73-16,6-18-506 0</inkml:trace>
  <inkml:trace contextRef="#ctx0" brushRef="#br0" timeOffset="-179424.14">12165 15784 982 0,'0'0'31'16,"0"0"21"-16,0 0 54 0,0 0-54 15,0 0-37-15,106-32-6 16,-54 32-1-16,-7 0-6 16,-11 0 1-16,-14 0-3 15,-10 13-5-15,-9 8 5 16,-1 6 11-16,-13 10 14 16,-15 4 1-16,-10 8 8 15,-2-3-4-15,6-1 3 16,7-8-7-16,14-7-12 15,13-9 2-15,0-6-11 16,32-8-2-16,25-7 2 16,19 0-5-16,8-21-39 15,-1-7-103-15,-14-8-105 0,-17-13-413 16</inkml:trace>
  <inkml:trace contextRef="#ctx0" brushRef="#br0" timeOffset="-179184.52">12571 15068 450 0,'0'0'656'16,"0"0"-623"-16,0 0 2 16,0 0 35-16,0 0 34 15,101 95 3-15,-31-22-58 0,2 10-10 16,-6 11-6-1,-14 11-6-15,-18 9 6 0,-16 12-22 16,-20 10-11-16,-56 2 0 16,-49 11-21-16,-50 2-77 15,-50-3-95-15,-50-5-271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21T06:21:57.5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48 208 301 0,'0'0'5'0,"0"0"3"0,0 0 4 16,0-9 1-16,0 9 1 15,0-16 2-15,0 6 2 16,0 10-1-16,-4-22-5 15,1 9-2-15,3 13-2 0,-7-25-2 16,7 25-2-16,-2-22 0 16,2 22 0-16,-5-24-1 15,5 15 0-15,-2-5 1 16,2 14-1-16,-3-16 0 0,3 16 1 16,-7-15-2-16,7 15 1 15,-9-10-1-15,9 10-1 16,0 0 0-16,0 0 0 15,0 0-1-15,-11-9-1 0,11 9 0 16,0 0-1-16,0 0-2 16,0 0-4-16,0 0-8 15,0 0-28-15,-2 12-37 16,2-12-3-16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53:01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8903 6590 256 0,'0'0'422'15,"0"0"-375"-15,0 0-19 16,0 0 77-16,0 0-13 16,0 0-23-16,0 0-5 15,0 0-22-15,-5 0-21 0,5 0-1 16,0 0-3-16,0 0 5 15,0 0 3-15,0 0-8 16,-1 0-1 0,1 0-6-16,0 0 7 0,0 0-5 15,0 0 0-15,0 0-3 16,9 0 6-16,13 0 13 16,5 0-12-16,1 0 0 15,1 0-13-15,-1 2 5 16,3 3-6-16,4-4-1 15,8-1 1-15,14 0 3 16,14-3 0-16,13-11 2 16,7-3-2-16,7-1-5 15,1 3-7-15,-5-1 5 0,-5 4 2 16,-4 1-2-16,-10 5 2 16,-2 1 1-16,-2 0 0 15,7 0 4-15,9 0-5 16,8-4 2-16,11-1-2 15,7-1 0-15,1 0 3 16,2 5-3-16,-3-2-2 16,-7 6 0-16,-6-1 2 15,-8 0 0-15,-4 2 0 16,-1-4-2-16,0 2 2 16,4-5 4-16,8 1-3 15,3-2 2-15,7 0-3 16,-3-2-1-16,-2 2-2 0,-6-2 2 15,-5 2 1-15,-4 1 2 16,-4 2-2-16,-5 1 0 16,-3 0-1-16,-4 1 1 15,0 2 2-15,-6-1-2 16,-1 0 0-16,-3 0 1 16,1-1-1-16,3 1 0 15,1-1-1-15,0-1 1 16,-9 2 0-16,-2-1 0 15,-5 0-1-15,-1 1 2 0,3-3 0 16,-1 2-1 0,7 0 0-16,1-2 1 0,0 3-2 15,2-1 1 1,-5 1 0-16,-4 2 0 0,0 0 0 16,-5-1 0-16,-6 2 0 15,-5-1 3-15,-6 0-3 16,1 0-1-16,-2-1 1 15,2 1 0-15,3-1 4 16,0 0-4-16,-3 1 3 16,-4-2-1-16,-5 3-2 15,-6-2-3-15,-8 2 2 16,-7-2 1-16,-3 1 4 16,0 1 6-16,0 0-2 15,0 0 0-15,0 0-8 16,0 0 1-16,0 0-2 0,0 0-9 15,0-3-33-15,-4-2-48 16,-14-3-85-16,-7-7-410 16</inkml:trace>
  <inkml:trace contextRef="#ctx0" brushRef="#br0" timeOffset="8243.17">5165 9303 708 0,'0'0'70'0,"0"0"-55"16,0 0-4-16,0 0 0 16,0 0 30-16,0 0 8 15,0 0-3-15,0 0-23 16,-70-43-19-16,70 41-4 15,0 2-60-15,1 0-64 16,16 0-102-16,10 0-40 16</inkml:trace>
  <inkml:trace contextRef="#ctx0" brushRef="#br0" timeOffset="8658">6782 9135 815 0,'0'0'43'0,"0"0"-43"16,0 0-3-16,0 0 0 16,0 0-24-16,0 0-37 15,-42-4-77-15,64 4-73 16,8-3-107-16</inkml:trace>
  <inkml:trace contextRef="#ctx0" brushRef="#br0" timeOffset="9227.82">8657 9032 805 0,'0'0'72'15,"0"0"-67"-15,0 0 4 16,0 0 0-16,0 0 11 16,0 0 31-16,-22 0-21 15,22 0-25-15,0 0-5 16,0 0-26-16,0 0-55 15,10 0-146-15,8 0-42 16</inkml:trace>
  <inkml:trace contextRef="#ctx0" brushRef="#br0" timeOffset="9797.62">10821 9000 839 0,'0'0'134'0,"0"0"-112"0,0 0-13 16,0 0 8-16,0 0 21 16,0 0 20-16,-9 0-18 15,9 0-21-15,0 0-12 16,0 0-6-16,0 0-2 15,0 0-2-15,0 0-2 16,0 0-4-16,0 0-7 16,0 0-3-16,0 0 0 15,0 0-30-15,0 2-47 16,9 0 37-16,4 1-104 16,-2-3-115-16</inkml:trace>
  <inkml:trace contextRef="#ctx0" brushRef="#br0" timeOffset="16432.34">19460 10782 430 0,'0'0'243'16,"0"0"-190"-16,0 0 12 15,0 0 45-15,0 0-2 16,0 0-25-16,0 0-75 16,71-83-3-16,15 68 6 15,14 2-9-15,1 4 14 16,-4 2-7-16,-12 3-7 16,-18 2-1-16,-15 2 0 0,-19 0 0 15,-15 0-1-15,-7 0 3 16,-10 5-6-16,-1 10-7 15,0 10 9-15,0 11 2 16,-1 10 0-16,-10 10-1 16,4 5 7-16,1 7-3 15,3 4-1-15,3 2-1 16,0 4 0-16,0 2-2 16,13 2 7-16,4 4-7 15,-1-2 0-15,4-6 5 16,-1-4-4-16,0-1 2 15,1-5-3-15,-1-2-7 16,-2-7 7-16,-4-7 4 0,-4-8-2 16,-2-7-2-16,-4-9-2 15,0-7 2-15,-1-7 3 16,-2-5-3-16,1-6 0 16,-1 0-1-16,0-3 0 15,0 0 0-15,0 0-5 16,0 0-5-16,0 0-18 15,-6 0 10-15,-16 0 6 16,-14 0-9-16,-6 0-6 16,-10 0 9-16,-6 1 3 15,-3 2-11-15,-5-2 0 16,-4 2 21-16,-3 1-2 16,1-2 8-16,2 3 0 15,3 0 0-15,2 0-4 0,-1 0 4 16,-1 2 5-16,-11-1-3 15,1 2-3-15,-2-2 2 16,2 0-2-16,2-1 6 16,-2-2-1-16,-5 0-4 15,-1-1 0-15,-1-2 1 16,-1 0 3-16,3 0-3 16,2 0-1-16,4 0 7 15,-3 0-11-15,-1 1 11 16,-3-1-4-16,-2 0-3 15,3 0 7-15,6 0-7 0,-2 0 7 16,7 0-6 0,2 0-1-16,3 0 0 0,1-1 5 15,2-2-4-15,-4 1-1 16,-5 2 1-16,-5 0-1 16,-2 0-1-16,-3 0 1 15,-2 0-1-15,-2 5 2 16,2-3-2-16,-2 0-4 15,2 3 5-15,-1-5 0 16,-4 0-17-16,-5 2 12 16,-2-2 5-16,-2 0 0 15,-5 0 0-15,0 1 15 16,-4 2-15-16,-2 2 0 0,-6 0 12 16,2-1-12-1,-1 3-3-15,2-3 3 0,5 2-6 16,2-2 14-16,4-2-16 15,1-1 8-15,8 2 0 16,2-3 0-16,8 1-1 16,1 1 7-16,4-2-6 15,4 0 1-15,0 0 4 16,1 0-4-16,4 0-1 16,0 0 0-16,1 0-7 15,-6 0 0-15,0 0-3 16,-4 0-9-16,-3 0 17 15,-2 0-24-15,-1 0 25 16,-2 0-3-16,0 0 4 0,0 0 6 16,-3 0 14-1,-2 0-14-15,1 0 1 0,-1 0-3 16,1 0-6-16,-2 0 2 16,-2 0-5-16,-7 0 2 15,-4-2-12-15,-3 1 13 16,-7-1 4-16,-3 1 2 15,-10 1-2-15,-10-1-2 16,-5 1 0-16,-12 0 8 16,-4-2-3-16,0 2-5 15,-2-7 25-15,1 3-25 16,-2-1 0-16,1-1 1 0,2-1 2 16,0 4-3-16,-3-1 0 15,4-1 0-15,-2 0 0 16,2 1 0-16,2-4 2 15,6 3-1-15,9-4-1 16,5 2 0-16,11-1-1 16,11-1 2-16,4 1 2 15,11-4-1-15,7 2 0 16,6-2-2-16,7 3-3 16,5 0 2-16,9 1-2 15,6 3 6-15,8 2-3 16,1 0 0-16,7 2 2 15,1 1-3-15,8 0 1 0,3 0-4 16,6 0 1-16,2 1 2 16,-2 7 0-16,6 0 1 15,3-3-4-15,-4 3 1 16,7-3 3-16,-3 1 0 16,5 0 0-16,-1-3 6 15,5-1-5-15,0 1 3 16,3-1 3-16,2-2-1 15,1 0 8-15,0 0 6 16,-2 0 6-16,1 0 13 16,-1-2-5-16,-1-10-21 15,0 0 13-15,2-5-11 16,-2-4 3-16,-2-6-6 0,-2-10 2 16,-5-11 10-16,-7-14-13 15,-3-13-11-15,-4-12 4 16,0-11-10-16,3-4 7 15,3 3-1-15,4 8 1 16,3 13-1-16,2 15 2 16,6 9 5-16,1 13-7 15,1 10 0-15,0 4-6 16,-1 7 7-16,2 2-1 16,-1 5 7-16,2 2-7 15,-1 1-1-15,-1 6-1 16,2-1 4-16,1 2-1 15,0 0-1-15,0 3 2 16,0 0-2-16,0 0-7 0,0 0-6 16,0-1-2-16,14-2 9 15,16-1 6-15,12-5 4 16,12 0-3-16,10-3 2 16,6 0-2-16,7-1 0 15,7-1 3-15,4-1-4 16,3 1-3-16,3 1 0 15,7-3 1-15,4-2 1 16,14-3-2-16,7-1-1 16,3 1 2-16,-2 3-20 15,0 2 19-15,-2 2 2 16,-7 1-5-16,0 4 5 0,-6-1-7 16,-2 2 5-16,-3-1 0 15,-4 1-8-15,-1 1 8 16,-2 4-5-16,-2 0 1 15,1 1 6-15,2 1-15 16,5-2 13-16,0 1-26 16,0-1-2-16,-5 1 14 15,-1 1-2-15,-3-1 11 16,-3 2 2-16,0 0-5 16,-6 0 2-16,0 0 2 15,-7 0-2-15,-4 0-25 16,-5 3 7-16,1-2-20 15,0 3 47-15,3-4-5 0,-1 2 1 16,-5-2-15-16,-3 0 19 16,-8 0 0-16,-2 0-5 15,0 0 5-15,0-2 29 16,-4-3-24-16,1-1 10 16,1 2-5-16,0 2-10 15,5-1-1-15,3 1-5 16,2 0 6-16,1 1 18 15,-1 0-18-15,0-2-3 16,0 0 3-16,3 1-6 16,3-3 13-16,2 2-7 15,-4-1 4-15,-1-1-3 16,-4 0 10-16,-1 0-11 16,1 2 0-16,0-1 13 0,2-3-8 15,0 4-5-15,2-3 3 16,-2 2-3-16,1-2 4 15,-1 0-4-15,-2-1 0 16,-3 0-2-16,-1 2 8 16,-4-2-8-16,-1 2 4 15,0 0 0-15,2 2-2 16,-1 1 7-16,2-2-7 16,0 3 0-16,3-3 7 15,6 4-22-15,2 0 15 16,4-1 0-16,4 1 0 0,0 0-2 15,0-2 0 1,-1 2 4-16,0 0 0 0,-3 0 12 16,0 0-14-1,0 0 9-15,5 0-4 0,6 0-2 16,7 0-3-16,0 0 0 16,1 0-2-16,-4 0 2 15,-2 0 0-15,1 0-2 16,-2 3 2-16,0-3 3 15,-1 2-3-15,4 0 0 16,-2-2-1-16,2 0 5 16,-2 0-4-16,2 0 6 0,2 0-6 15,-4 0 2 1,0-4 1-16,-6 4-3 16,0 0-4-16,-2 0 4 0,4 0 4 15,-1 0-4-15,-2 0 0 16,3 5 1-1,-3 0-1-15,3-1 0 0,0 0 1 16,0 0-1-16,2 0-2 16,2 2 2-16,1-3 0 15,-2 0 2-15,-6 0-3 16,-2-3 2-16,-2 2 5 16,2 1-5-16,2-3 3 15,1 3 7-15,1 1-11 16,3-1-10-16,-2 1 10 15,-6 1 3-15,-9-1 0 0,-13-1-4 16,-9-3 2-16,-11 3-1 16,-7-3 2-16,-6 0 0 15,-5 0 4-15,-5 0-5 16,-2 2-1-16,-2-2-34 16,-7 0-281-16</inkml:trace>
  <inkml:trace contextRef="#ctx0" brushRef="#br0" timeOffset="18263.34">13926 12179 295 0,'0'0'114'16,"0"0"-77"-16,0 0 71 15,0 0 14-15,0 0 2 16,0 0-35-16,0 0-27 16,-4-16-23-16,4 16-13 15,0 0-9-15,0 0-8 16,0 0 2-16,0 0-10 15,0 8 6-15,0 5 17 16,6 1 5-16,3 2-23 0,0 3 4 16,4-1 2-16,2 0-7 15,5 4-4 1,3-3 4-16,4 1 7 0,3-2-2 16,0-2-4-16,1-2-1 15,-3-4-4-15,-3-3 7 16,0-2-5-16,-3-4 3 15,0-1-4-15,0 0-2 16,0 0 4-16,-1 0-3 16,1 0 1-16,-1-4 1 15,1-2 4-15,2-2-7 16,-3 0 0-16,2-1-4 0,-4 2 4 16,-1-1 2-16,0-1-2 15,-2 4 3-15,-1-2-4 16,-1 4 4-16,0 1-5 15,0-1 3-15,2 3-1 16,-1 0 0-16,1 0-1 16,0 0 0-16,-2 0-3 15,1 0 4-15,0 5 0 16,0 3-2-16,1-2 2 16,-2 1 2-16,1 3-2 15,-3 0 0-15,0 0-2 16,-2 0 2-16,1-1 0 15,-3-4 2-15,-2-1-4 16,-1-2 4-16,-4-2-2 16,1 0 4-16,-2 0-3 0,0 0 2 15,0 0 2-15,0-3 3 16,2-5 7-16,-2-6-15 16,1-1 0-16,2-2-1 15,0-2 0-15,3 2 1 16,0-2 1-16,3 3-1 15,0 2-5-15,1 3 5 16,-1 2-2-16,0 1 1 16,0 3 1-16,-2-1 1 15,1 0-1-15,5-1 2 0,2 0-4 16,6-2 1 0,0 1 1-16,5 0 0 0,0-1-1 15,0 1 1-15,-3 1 4 16,-3-3-4-16,-4-1 0 15,-4-4 0-15,-5-2 1 16,-5-3 0-16,-2-6 4 16,0-5 2-16,-6-3-3 15,-7-4-4-15,-5 0 2 16,3 6 2-16,0 7-3 16,2 8 3-16,2 7 4 15,4 6-6-15,1 2-2 16,4 2-3-16,1 0 2 15,-1 0-6-15,-2 6 2 16,-1 11-7-16,-1 7-36 0,-1 2-51 16,1 3-198-16</inkml:trace>
  <inkml:trace contextRef="#ctx0" brushRef="#br0" timeOffset="19084.43">14455 12576 345 0,'0'0'297'16,"0"0"-233"-16,0 0 48 16,0 0-22-16,0 0-38 15,0 0-15-15,23 54 19 16,1-21-37-16,0 1-11 15,-6-5-6-15,0-4-2 16,-8-5-4-16,-2-8-10 16,-7-5-6-16,-1-5-4 15,0-2-3-15,0-2 27 16,-7-16 14-16,-8-8-12 16,-1-2 0-16,0-2 6 0,5 1 0 15,3 4 5-15,7 4 4 16,1 11 6-16,0 5-10 15,15 5-8-15,7 3 1 16,6 22 3-16,4 6 2 16,-6 4-1-16,-2-5-10 15,-7-4 2-15,-5-6-5 16,-6-9 3-16,-3-4-13 16,-3-7-8-16,0 0 21 15,0-9 2-15,0-16 8 16,0-6-10-16,-3-6 5 15,3 0 7-15,0 3 4 0,4 4-7 16,15 9-7 0,6 9 7-16,3 9-1 0,0 3 6 15,2 13-8-15,-2 14-5 16,1 7-1-16,-3 1 1 16,0-1-3-16,-4-5-45 15,1-5-122-15,-7-7-289 16</inkml:trace>
  <inkml:trace contextRef="#ctx0" brushRef="#br0" timeOffset="19261.66">14962 12518 30 0,'0'0'750'0,"0"0"-688"15,0 0-15-15,0 0 6 16,0 0 68-16,0 0-63 15,16 105-48-15,5-69-1 16,3-1-9-16,-1-3-68 16,-4-5-114-16,-3-8-222 15</inkml:trace>
  <inkml:trace contextRef="#ctx0" brushRef="#br0" timeOffset="19434.34">14960 12395 460 0,'0'0'429'15,"0"0"-422"-15,0 0-5 16,0 0-4-16,0 0-41 16,0 0-191-16,-1 14-152 15</inkml:trace>
  <inkml:trace contextRef="#ctx0" brushRef="#br0" timeOffset="19780.22">15081 12506 863 0,'0'0'44'0,"0"0"-22"16,0 0 102-16,0 0-34 15,39 90-57-15,-12-57-21 16,-1-3-10-16,-2-5-2 15,-10-4-3-15,-7-7-24 16,-5-4 3-16,-2-6-12 16,0-4-4-16,-9 0 33 15,-6-7 7-15,-3-12 2 16,6-9-2-16,6-6 1 16,6-2-3-16,0 3 0 15,22 13-22-15,5 11 24 16,2 9 6-16,2 0 11 15,-1 20 6-15,0 13-4 16,-2 4-14-16,-1 5-5 0,-2-3 0 16,1-2-19-16,2-3-72 15,0-12-319-15</inkml:trace>
  <inkml:trace contextRef="#ctx0" brushRef="#br0" timeOffset="19996.38">15420 12201 670 0,'0'0'203'0,"0"0"-179"0,0 0 14 16,0 0 39-16,4 84 33 15,23-30-46-15,6 7-43 16,3 4-17-16,-2 7-4 15,3-1-5-15,-6-2-52 16,-2-10-102-16,-7-15-334 16</inkml:trace>
  <inkml:trace contextRef="#ctx0" brushRef="#br0" timeOffset="20192.88">15424 12408 897 0,'0'0'91'0,"0"0"-60"0,0 0 32 15,0 0 16-15,124-5-38 16,-60 5-41-16,2 0-15 16,-2 2-97-16,-15 4-257 15,-13 0-258-15</inkml:trace>
  <inkml:trace contextRef="#ctx0" brushRef="#br0" timeOffset="20780.12">15622 12738 627 0,'0'0'168'16,"0"0"-1"-16,0 0-63 0,0 0-27 15,0 0-44-15,80 41-14 16,-36-43-19-16,-2-13-4 15,-8-8-27-15,-8-7-7 16,-12-6 13-16,-8-7 3 16,-6-4 3-16,0 1 8 15,-11 10 10-15,-7 12 1 16,-3 12 14-16,2 11 0 16,3 1 1-16,6 1 13 15,6 16-8-15,4 6 2 16,4 4-10-16,19 3 4 15,6 1-7-15,8-3-9 16,2-6-2-16,-1-9-24 16,-7-10-13-16,-4-3-8 0,-12-5 4 15,-5-15 24-15,-10-7 10 16,0-6 9-16,-5-4 2 16,-14 0 4-16,-1 1 5 15,-3 8-2-15,2 6 1 16,5 10-10-16,8 7 20 15,7 5 9-15,1 0-7 16,1 0-22-16,20 0 0 16,12 0 3-16,7 0 2 15,6 0-4-15,-2-2 0 16,-8-2-1-16,-9-1 0 0,-8 2 3 16,-13 0 5-16,-3 3 2 15,-3 0 13-15,0 3-7 16,0 17 0-16,0 7 15 15,0 5-17-15,0 7-9 16,6 3-4-16,7 1-1 16,7-3-64-16,0-4-101 15,3-10-437-15</inkml:trace>
  <inkml:trace contextRef="#ctx0" brushRef="#br0" timeOffset="20927.87">16359 12451 446 0,'0'0'4'0,"0"0"-4"16,0 0-299-16</inkml:trace>
  <inkml:trace contextRef="#ctx0" brushRef="#br0" timeOffset="22081.47">24475 8857 613 0,'0'0'83'15,"0"0"-61"-15,0 0 35 16,0 0 59-16,121-13-11 0,-55 11-29 15,20 0 10 1,26 2-43-16,15 0-1 0,10 0-29 16,-1 0-9-1,-8 0 5-15,-9 0-9 0,-7 2 0 16,-12-2-4-16,-10 0-36 16,-16 0-39-16,-19 0-46 15,-19-4-204-15,-24-8-271 16</inkml:trace>
  <inkml:trace contextRef="#ctx0" brushRef="#br0" timeOffset="22300.68">25239 8866 493 0,'0'0'177'15,"0"0"-151"-15,0 0 38 16,-67 112 61-16,44-65-33 15,-1 8-17-15,-3 12-5 16,-4 4-48-16,-2 4 0 16,-5-4-12-16,-1-2-7 15,-2-6-3-15,5-2-16 16,7-6-76-16,11-13-99 16,18-14-287-16</inkml:trace>
  <inkml:trace contextRef="#ctx0" brushRef="#br0" timeOffset="22580.41">25542 8895 1026 0,'0'0'29'15,"0"0"-20"-15,-90 44 27 16,59 7 40-16,4 15-8 16,1 21-30-16,7 10-4 15,4 6-23-15,0 1-10 0,2-5-2 16,-4-6-1 0,7-3-41-16,1-9-53 0,5-13-106 15,2-14-350-15</inkml:trace>
  <inkml:trace contextRef="#ctx0" brushRef="#br0" timeOffset="23381.48">25641 10143 554 0,'0'0'273'0,"0"0"-198"0,0 0 50 16,0 0 36-16,0 0-78 15,0 0-55-15,-1-110 3 16,10 60 11-16,1-6-22 16,5-12-3-16,2-12-11 15,2-9-4-15,2 0-1 16,-3 8 0-16,-2 21-1 16,-5 19 3-16,-4 19-2 15,-4 10 9-15,1 9 4 16,-4 3-9-16,0 1-5 15,0 30-4-15,2 16 4 0,2 23 0 16,2 6 1-16,2 8 3 16,2-3-4-16,2-9 5 15,0-11-3 1,3-15-2-16,-1-11 0 0,-3-15 1 16,-2-12-1-16,1-8-5 15,3-10 5-15,3-21 5 16,4-12-5-16,-1-11 0 15,-1-9 0-15,1-10 0 16,-1 1-3-16,0 5-2 16,-4 16 3-16,-4 19 2 15,-6 17 1-15,-2 11 8 16,-1 4-1-16,2 0-7 0,5 13-1 16,7 21 0-16,1 15 24 15,4 13 2-15,-1 5-4 16,-3 2-5-16,5-1-12 15,1-1-5-15,0-5-11 16,-2-5-54-16,0-8-84 16,-8-10-138-16</inkml:trace>
  <inkml:trace contextRef="#ctx0" brushRef="#br0" timeOffset="23980.3">24448 10519 695 0,'0'0'211'15,"0"0"-172"-15,0 0 50 16,0 0-29-16,0 0 13 15,0 0-41-15,42-52 1 0,25 46-15 16,39 5 14-16,42 1 27 16,38 0-27-16,29 0-22 15,18 9-7 1,2-4 2-16,-2-1-5 0,-14-4-15 16,-20 0-2-16,-26 0-11 15,-35 0-5-15,-36-2 1 16,-41 2-24-16,-33-2-77 15,-28 2-173-15,-18 0-16 16</inkml:trace>
  <inkml:trace contextRef="#ctx0" brushRef="#br0" timeOffset="24565.74">25156 10847 1092 0,'0'0'87'0,"0"0"-87"16,0 0 0-16,0 0 8 15,-8 88 73-15,30-42-41 16,9 5-19-16,4 0-9 15,-4-5-6-15,-6-7-6 16,-7-9-2-16,-9-13-10 16,-6-9-4-16,-3-8-15 0,0 0 30 15,0-22-4-15,-3-14 5 16,-9-10-6-16,0-8 6 16,2 0-2-16,4 3-3 15,6 11-5-15,0 17 9 16,0 12-13-16,12 11 14 15,6 0 0-15,3 13 7 16,4 14 6-16,2 7-1 16,-2 3-1-16,-3-4-9 15,-5-4 2-15,-7-7-3 16,-4-6-1-16,-3-9 0 0,-3-6-5 16,2-1 5-16,-2-12 1 15,1-17-1-15,2-7-5 16,3 0 0-16,6-1 3 15,3 10-4-15,4 7 0 16,4 9 4-16,-2 11 0 16,1 0 2-16,2 17 2 15,4 11-1-15,2 8 5 16,4 4-6-16,-1-1-1 16,0 0-53-16,2-9-100 15,-4-12-282-15</inkml:trace>
  <inkml:trace contextRef="#ctx0" brushRef="#br0" timeOffset="24920.34">25950 10906 211 0,'0'0'804'16,"0"0"-783"-16,0 0 48 15,-109 49 32-15,81-15-30 16,8 4-38-16,9-1-13 15,6 2-15-15,5-6-3 16,0-7-2-16,9-9-18 16,9-11-15-16,3-6-13 15,1-11 19-15,1-16-15 0,-4-6 16 16,-7-5 15-16,-6-3 7 16,-2 0 4-16,-4 4 2 15,0 10 0-15,0 11 13 16,0 10 23-16,2 6-12 15,4 0-26-15,4 18 2 16,7 11 12-16,2 10 9 16,3 4-18-16,2 3-5 15,3-3-8-15,3-1-50 16,1-8-109-16,1-7-301 16</inkml:trace>
  <inkml:trace contextRef="#ctx0" brushRef="#br0" timeOffset="25120.57">26389 10830 1121 0,'0'0'46'16,"0"0"-23"-16,-72 88 66 15,54-41-25-15,8 9-36 16,7 3-20-16,3 1-8 15,0 1-7-15,1-7-77 16,8-11-91-16,-4-14-328 16</inkml:trace>
  <inkml:trace contextRef="#ctx0" brushRef="#br0" timeOffset="25306.31">26157 10936 783 0,'0'0'314'0,"0"0"-310"16,0 0 108-16,14 91-2 16,14-50-42-16,13 1-32 15,5-1-36-15,7-7-9 16,7-7-77-16,3-9-100 16,-4-12-426-16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54:10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13182 7475 200 0,'0'0'206'0,"0"0"-180"0,0 0 36 16,0 0 84-16,0 0 15 16,0 0-85-16,0 0-4 15,-9 0-17-15,9 0-22 16,0 0 4-16,0 0-8 16,0 0-8-16,0 0-12 15,0 0 7-15,0 0-1 16,0 0 1-16,0 0-1 15,0 0 10-15,0 0-7 16,6-2-3-16,12-2 5 16,9-1-2-16,1 2-13 0,3-2 0 15,5-1-1 1,5 1 5-16,8-3-8 0,6 0 2 16,6-1 1-16,6-3-1 15,2 1-2-15,-2 0 1 16,3 3 1-1,-4 1-3-15,-2 2 1 0,0 0-2 16,-4 2 4-16,-2 1-4 16,-3 0 1-16,-4 1-7 15,1 0 2-15,0-1-4 16,-4-1 0-16,1 1 7 16,-7-4-8-16,-9 0 7 15,-3 1-4-15,-9 1 2 16,-9 1 5-16,-5 0-2 0,-6 1 4 15,-1 2 0-15,0 0-2 16,0 0-1-16,0 0-5 16,-1 0-2-16,-20 0 2 15,-13 0-9-15,-15 2-1 16,-11 8 11-16,-4 1-1 16,-8 0 5-16,2 2-9 15,-9-1 5-15,-3-1 4 16,-1 0 2-16,0-1-2 15,4-4 2-15,6 1-3 16,2-2 4-16,4 2 5 16,2 0-6-16,1 0 0 15,0 1-1-15,0 2 8 16,1-1-8-16,3-1 10 16,8-3-3-16,12-1-4 0,12 1 5 15,10-5-5-15,9 0 5 16,6 0-1-16,3 0-2 15,0 0-2-15,0 0-3 16,0 0 0-16,0 0 0 16,0 0 0-16,0 0 1 15,0 0-1-15,0 0 0 16,6 0 0-16,19 0 0 16,17 0 2-16,19 0 1 15,11-8-1-15,8-1 1 0,7 1 0 16,4-1-3-1,3 0-1-15,-2 2 1 0,-4 1 2 16,-6 0-2-16,-10 4-1 16,-9-1 0-16,-10 2 0 15,-12-1-14 1,-10 1 11-16,-10 1-3 0,-11-2 2 16,-4 2-5-16,-6 0 5 15,0 0-10-15,0 0-3 16,-21 0 14-16,-18 0 3 15,-20 5 1-15,-19 1 0 16,-11 2 1-16,-7-2 4 16,-4 0-3-16,1-1-2 15,8 1 1-15,10-1-1 0,15-3 3 16,17 0 6-16,15-1-2 16,14-1-1-16,14 0 3 15,5 0 8-15,1 0-12 16,0 0-3-16,1 0-1 15,23 0 0-15,17-1-2 16,18-6 2-16,17-2-3 16,5-1 7-16,4 2-10 15,0 1 2-15,-9 0-5 16,-5 2 0-16,-11-1-2 16,-15 0 2-16,-15 1 0 15,-14 5 5-15,-13 0 1 16,-3 0 2-16,-10-3 0 0,-26 3 0 15,-22 0 2-15,-20 0-3 16,-16 3 2-16,-9 8 6 16,3-1-6-16,11-2 1 15,17-1 4-15,23-1 5 16,22-4-1-16,18 0-3 16,8-2-6-16,1 0 0 15,0 0 3-15,12 0-3 16,18 0 3-16,17-8-3 15,13-5 2-15,7 2 1 16,3-3-4-16,0 4-2 16,-10 0 1-16,-9 1-3 15,-8 4-24-15,-9 0-38 0,-9 2-98 16,-10-1-339-16</inkml:trace>
  <inkml:trace contextRef="#ctx0" brushRef="#br0" timeOffset="6807.8">13407 11659 178 0,'0'0'661'0,"0"0"-622"16,0 0-39-16,0 0 10 15,0 0 18-15,0 0 33 16,0 0-6-16,77-9-30 15,-27-1 2-15,17-2 5 0,12-4-4 16,8-1 2-16,5 1-11 16,4 1-3-16,-1 2 2 15,2 2-9-15,2 4 0 16,2-3 0-16,1 4-7 16,1-2 5-16,2-1-4 15,0-1-3-15,1 0 0 16,-5-1 5-16,-5 3-4 15,-5 1 0-15,-3 3 9 16,-8 1-10-16,-4 1-5 0,-6 1 5 16,-7 1-2-1,-7-1 5-15,0 0 2 0,2 1-5 16,0-3-2-16,3 0 1 16,1 1 1-16,3-5-1 15,0 2 2-15,-2-4 1 16,-2 1-2-16,-3 1-1 15,-2 3 0-15,-1 0 1 16,2 0 3-16,1 3 0 16,3-1-2-16,3-1 2 15,0 3-3-15,1-1 1 16,-4 1 0-16,-3 0-1 16,-3 0 1-16,-7 0 0 15,-5-3-1-15,-7 2 0 16,-5-2 1-16,-4 0-3 0,-3 1 4 15,1-4-2 1,-1 1 3-16,0 0 3 0,0-2 4 16,0 1 0-16,-1 3-8 15,-1-2 0-15,-5 0 0 16,-3 4 1-16,-4-1 0 16,-5 2-3-16,-1 0 0 15,-2 0-1-15,-1 0 3 16,1 0-1-16,-2 0 0 15,1 0-1-15,-1 0 6 16,0 0-1-16,0 0 3 16,0 0 5-16,0 0 5 0,0 0-2 15,0 0-2-15,0 0 1 16,0 0-3-16,0 0-6 16,0 0-3-16,0 0-2 15,0 0-1-15,0 0-22 16,0-1-88-16,-15-5-157 15</inkml:trace>
  <inkml:trace contextRef="#ctx0" brushRef="#br0" timeOffset="15466.74">11415 11051 363 0,'0'0'25'16,"0"0"27"-16,0 0 55 16,0 0 35-16,0 0-29 15,0 0-45-15,0 0-9 16,-5 0 0-16,5 0-8 15,0 0-23-15,0 0-3 16,0 0 0-16,0 0-7 16,0 0 3-16,2 0-6 15,5-4 0-15,8 0-4 16,2-2-6-16,3 2-3 0,4 1 0 16,0 1-1-16,5 1 3 15,2 1-4-15,3 0 0 16,0 0-1-16,1 0 2 15,-3 0 1-15,6 0-2 16,-4 0 1-16,1 0 0 16,-3 0 1-16,-3 0-2 15,-7 0 0-15,-3 0 0 16,-10 0 0-16,-6 0-3 16,-3 0 1-16,0 0 0 15,0 0-7-15,0 0 2 16,-13 0 7-16,-17 0 0 15,-18 0 0-15,-14 0-21 16,-9 6 18-16,-6 3-3 0,-2 0-1 16,3 1 2-16,7 0 4 15,14-1 1-15,16-4 1 16,15-2-1-16,14-3 0 16,7 0 0-16,3 0 2 15,0 0-2-15,0 0 6 16,0 0-6-16,13 0 3 15,17-3-2-15,14-6 7 16,11 1-1-16,7 4-5 16,3-4 2-16,-3 3-4 0,-4 1 3 15,-4 0-6 1,-8 0 6-16,-9 1-5 0,-8 2 4 16,-16-1-2-1,-7 2 0-15,-6 0-2 0,0 0-5 16,0 0 2-16,-16 0 5 15,-20 0 6-15,-15 0-6 16,-17 7 1-16,-11 4 0 16,-1 2-1-16,3-3 2 15,13 0-2-15,13-1 0 16,18-1 1-16,15-5-1 16,10-2-1-16,6-1 1 15,2 0-3-15,0 2 3 16,10 1 0-16,13-1 0 15,14 1 2-15,9-3 3 0,9 0-3 16,5 0 4 0,-2-1-1-16,-7-6-4 0,-8 4 1 15,-10 0-2-15,-12 0 1 16,-11 2 1-16,-8 1-1 16,-2 0 1-16,0 0-1 15,0 0 1-15,-9 0 10 16,-19 0-10-16,-14 0-1 15,-10 0-2-15,-4 8 1 16,6 1-1-16,9-2 1 16,13-3 0-16,12-2 0 15,10 0 2-15,4-2-1 0,2 0 1 16,0 0-1 0,0 0-2-16,0 0 3 0,0 0 2 15,0 0 4 1,5 0-6-16,4 0 8 0,1 0 2 15,2-2 2-15,-3 0-9 16,-5 0-4-16,-2 2 0 16,-2 0 0-16,0 0 2 15,0 0-3-15,0 0 0 16,0 0 0-16,0 0 0 16,0 0 0-16,0 0-2 15,0 0 2-15,0 0 0 16,0 0-3-16,0 0 1 0,0 0 2 15,0 0 5 1,0 0-5-16,0 0-1 0,0 0-1 16,0 0 2-16,0 0-1 15,0 0-2-15,0 0 2 16,0 0 1-16,0 0 0 16,0 0 0-16,0 0 3 15,0 0-1-15,0 0-1 16,0 0-1-16,0 0 0 15,0 0 0-15,0 0 0 16,0 0 0-16,0 0 0 16,0 0 0-16,0 0 0 15,0 0 0-15,0 0-1 16,0 0 1-16,0 0 1 0,0 0 0 16,0 0-1-16,0 0 0 15,0 0 0-15,0 0 0 16,0 0 1-16,0 0-1 15,0 0 0-15,0 0 0 16,0-1 3-16,0 1-3 16,0 0-1-16,0 0 1 15,0 0 1-15,0 0-1 16,0 0 0-16,0 0 0 16,0 0 0-16,0 0 0 15,0 0 1-15,0 0-1 16,0 0 1-16,0 0-1 15,0 0 0-15,0 0 0 16,0 0-3-16,0 0 3 16,0 0 0-16,0 0-2 0,0 0 3 15,0 0-1-15,0 0 0 16,0 0 2-16,0 0-1 16,0 0 1-16,0 0-2 15,0 0-1-15,0 0 0 16,0 0 1-16,0 0 3 15,0 0-3-15,0 0 0 16,0 0 1-16,0 0-3 16,0 0 4-16,0 0-1 15,0 0-1-15,0 0-1 0,0 0 1 16,0 0 0 0,0 0 1-16,0-1-1 0,0 1 3 15,0 0-3-15,0 0 1 16,0 0-2-16,0 0 2 15,0 0-2-15,0 0 1 16,0-2 0-16,0 2-2 16,0 0 2-16,0 0 0 15,0 0 0-15,0 0 0 16,0 0 1-16,0 0 1 16,0 0-4-16,0 0 4 15,0 0-4-15,0 0 2 16,0 0 0-16,0 0 3 15,0 0-3-15,0 0 0 16,0 0 2-16,0 0-2 16,0 0-5-16,0 0 5 0,0 0 0 15,0 0 1-15,0 0 4 16,0 0-5-16,0 0-1 16,0 0 1-16,0 0-2 15,0 0 4-15,0 0-4 16,0 0 4-16,0 0-7 15,0 0 10-15,0 0-5 16,0 0 0-16,0 0-3 16,0 0 3-16,0 0 3 15,0 0-3-15,0 0-6 16,0 0 6-16,0 0 3 0,0 0-3 16,0 0 0-16,0 0 0 15,0 0 0-15,0 0-2 16,0 0 2-16,0 0 5 15,0 0-5-15,0 0 0 16,0 0 1-16,0 0-1 16,0 0 0-16,0 0 0 15,0 0-1-15,0 0 1 16,0 0 0-16,0-1 0 16,0 1-2-16,0 0 0 15,0 0 2-15,0 0 0 16,0 0 1-16,0 0 4 15,0 0-4-15,0 0-1 0,0 0 0 16,0 0 0-16,0 0-3 16,0 0 3-16,0 0 0 15,0 0 0-15,0 0 1 16,0 0-1-16,0 0 0 16,0 0 3-16,0 0-3 15,0 0-1-15,0 0 1 16,0 0-1-16,0 0-1 15,0 0-1-15,0 0-19 16,0 0-62-16,0 4-100 16,0-3-331-16</inkml:trace>
  <inkml:trace contextRef="#ctx0" brushRef="#br0" timeOffset="21304.04">25255 5743 463 0,'0'0'190'16,"0"0"-128"-16,0 0 60 16,0 0-8-16,0 0-15 15,0 0-41-15,0 0-28 16,0 0-19-16,-8-7-10 15,-9 29 2-15,-7 14 9 16,-6 9 8-16,2 7 5 0,5 1-1 16,5-2-6-1,6-1-8-15,11-8-4 0,1-4 0 16,6-9-3-16,21-5-3 16,10-11-3-16,11-9 3 15,4-4 12-15,3-12-11 16,-3-14-1-16,-11-10 18 15,-8-6-14-15,-14-3 0 16,-12-6-2-16,-7-5-1 16,0 0-1-16,-22 7-1 15,-6 11 1-15,-5 11 2 16,-3 13-2-16,-1 9-6 0,4 5-8 16,8 5-43-1,11 17-52-15,14 2-160 0,0 3-295 16</inkml:trace>
  <inkml:trace contextRef="#ctx0" brushRef="#br0" timeOffset="21653.74">26059 5835 909 0,'0'0'171'0,"0"0"-158"16,0 0-2-16,-101 48 43 16,77-4 25-16,6 4-55 0,8 3-13 15,10-1-5-15,0-3 0 16,17-7-6-16,15-8-13 16,10-12 5-16,8-15-6 15,2-5-20-15,-5-16 6 16,-6-14 8-16,-13-9 20 15,-8-3 2-15,-11-6 5 16,-9-5 0-16,0 0-7 16,-19 5 2-16,-10 7-2 15,-5 13 0-15,-9 12-1 16,2 12-45-16,4 4-49 16,9 4-119-16,17 8-263 0</inkml:trace>
  <inkml:trace contextRef="#ctx0" brushRef="#br0" timeOffset="22014.43">26773 5779 771 0,'0'0'267'0,"0"0"-246"16,0 0-1-16,-94 25 46 16,53 13 12-16,-5 12-29 0,11 4-29 15,11 0-9-15,15-6-8 16,9-7-3-16,6-9-1 16,30-10-5-16,15-11 0 15,8-11-17-15,4-8 11 16,-6-20-8-16,-11-8 13 15,-6-8 7-15,-16-8 10 16,-10-3-4-16,-14 2-6 16,-3 10-2-16,-29 16 0 15,-14 18 0-15,-13 9-2 16,-16 23-31-16,-12 15-144 0,-5 9-388 16</inkml:trace>
  <inkml:trace contextRef="#ctx0" brushRef="#br0" timeOffset="22484.2">25110 6850 998 0,'0'0'44'0,"0"0"-40"15,0 0 20-15,0 0 23 16,0 0 56-16,-7 97-67 15,7-53-18-15,0 0-7 16,18-1-7-16,13-9-4 16,8-12 0-16,9-12 2 15,7-10-4-15,0 0 2 0,-4-24-11 16,-14-10 11 0,-13-7 2-16,-12-8 5 15,-12-2-7-15,0 1-1 16,-17 7-1-16,-13 12-2 0,-6 10 3 15,-2 11 0-15,-1 10-1 16,2 0-9-16,4 4-33 16,11 14-47-16,13-3-134 15,9-1-392-15</inkml:trace>
  <inkml:trace contextRef="#ctx0" brushRef="#br0" timeOffset="22820.76">26129 6780 1151 0,'0'0'20'0,"-82"-1"-15"0,46 15 15 15,0 14 26-15,10 9-9 16,9 5-20-16,13 5-16 15,4-3 0-15,19-7-1 16,18-11 0-16,12-12-11 16,10-12-3-16,-2-2-10 15,-8-19-5-15,-13-14 14 16,-19-4 15-16,-14-3 8 16,-3-1-8-16,-23 6 1 15,-13 5-1-15,-6 9 5 0,-4 9-5 16,8 7-7-1,13 5-38-15,16 0-89 0,9 2-364 16</inkml:trace>
  <inkml:trace contextRef="#ctx0" brushRef="#br0" timeOffset="23081.69">26861 6537 445 0,'0'0'616'0,"0"0"-594"0,0 0 11 15,0 0 20-15,-98 53 5 16,79 5 6-16,10 7-6 16,7 12-12-16,2 11-18 15,0 1-25-15,9 6 1 16,-3 2-4-16,-6-2-44 15,0-2-75-15,-7-5-67 16,-20-12-625-16</inkml:trace>
  <inkml:trace contextRef="#ctx0" brushRef="#br0" timeOffset="23631.69">25325 7790 845 0,'0'0'144'0,"0"0"-136"15,-91 75 37-15,72-34 55 16,2 5-51-16,14 0 1 16,3-1-22-16,10-1-16 15,22-7-7-15,16-15-4 16,12-14 0-16,5-8-1 0,1-19-1 16,-8-14-22-1,-13-5-4-15,-17-4 15 0,-16-5 10 16,-12-3-6-1,-5 3-6-15,-21 9-7 0,-10 14 16 16,-9 15 0 0,-3 9 0-16,-4 0 5 0,3 14-13 15,10 8-14-15,17 0-71 16,19-4-193-16,3-2-200 16</inkml:trace>
  <inkml:trace contextRef="#ctx0" brushRef="#br0" timeOffset="23960.82">26055 7573 921 0,'0'0'83'15,"0"0"-64"-15,0 0 78 16,0 0-20-16,0 0-35 16,0 0-9-16,-9 89 18 0,9-38-10 15,0 5-16-15,0 4-14 16,3 1-8-16,3-1-3 15,1-2-17-15,5-3-81 16,7-11-124-16,4-12-550 16</inkml:trace>
  <inkml:trace contextRef="#ctx0" brushRef="#br0" timeOffset="24749.84">26714 7742 947 0,'0'0'44'15,"0"0"-39"-15,0 0 59 16,0 0 33-16,-84 74-31 16,62-32-26-16,7 3-19 15,9-3-5-15,6-4-7 16,6-6-9-16,24-12-1 16,12-12-2-16,11-8-1 15,4-8-23-15,-3-21-24 16,-12-7 16-16,-14-9 23 0,-12-2 12 15,-14-2 1-15,-2 2-1 16,-17 9-1-16,-14 12 1 16,-12 12 0-16,-13 13 0 15,-6 1-10-15,-7 1-78 16,4 10-251-16</inkml:trace>
  <inkml:trace contextRef="#ctx0" brushRef="#br0" timeOffset="25647.98">25603 8857 145 0,'0'0'753'0,"0"0"-736"16,0 0-13-16,-97 21 61 16,67 7 3-16,0 10-12 15,3 10 7-15,8 0-27 16,9 4-11-16,8-7-7 16,2-6-9-16,19-9-9 15,16-11 1-15,11-12-1 16,8-7 1-16,2-5 3 15,-2-16 0-15,-14-4-4 16,-14-5-4-16,-20-3 3 0,-6-3-2 16,-11 2-9-16,-22 5-10 15,-6 5-1-15,-5 12 3 16,-1 7-20-16,6 5-47 16,12 0-157-16,11 0-350 15</inkml:trace>
  <inkml:trace contextRef="#ctx0" brushRef="#br0" timeOffset="25998.98">26299 8682 905 0,'0'0'116'16,"0"0"-111"-16,0 0 9 15,0 0 12-15,-55 89 68 16,51-32-26-16,4 10-31 15,0 2-20-15,10 3-12 0,3-2-2 16,7-2-6 0,-1 1-21-16,8-9-72 0,1-14-189 15</inkml:trace>
  <inkml:trace contextRef="#ctx0" brushRef="#br0" timeOffset="26281.27">26882 8568 1019 0,'0'0'20'16,"0"0"-18"-16,-27 117 25 15,27-49 39-15,0 10-8 16,14 4-51-16,11 2 0 16,-1 4-7-16,-4-1-92 15,-13-4-247-15</inkml:trace>
  <inkml:trace contextRef="#ctx0" brushRef="#br0" timeOffset="26810.93">25616 9766 1185 0,'0'0'16'0,"0"0"-9"0,-2 108 1 16,2-60 43-16,0 10-5 16,11 2-21-16,8 6-18 15,1 2-6-15,1-2-1 16,1-4-70-16,3-7-81 15,2-15-260-15</inkml:trace>
  <inkml:trace contextRef="#ctx0" brushRef="#br0" timeOffset="27200.1">26369 9878 1143 0,'0'0'71'0,"0"0"-68"16,-89 58-3-16,68-19 22 15,7 7 18-15,10 5 1 16,4-1-21-16,13-7-12 15,14-9-7-15,6-11-1 16,6-13-9-16,5-10-9 0,-2 0-12 16,-7-22-10-16,-11-10 8 15,-17-6 10-15,-7-7 11 16,-9 0 0 0,-21 6-5-16,-6 8 2 0,-7 11 8 15,3 8 6-15,6 8-6 16,10 2-4-16,15 2-80 15,9 0-211-15,13 0-291 16</inkml:trace>
  <inkml:trace contextRef="#ctx0" brushRef="#br0" timeOffset="27533.43">27046 9888 1203 0,'0'0'32'16,"0"0"-26"-16,-86 20 56 15,52 11-5-15,2 5-13 16,12 6 2-16,15-2-27 16,5-2-14-16,22-7-4 15,22-11-2-15,17-12-12 16,9-8-17-16,0-10-36 15,-12-16-10-15,-19-6 32 16,-18-11 22-16,-20-1 14 16,-1-4-1-16,-31 7-29 0,-20 9 25 15,-16 9 13 1,-13 12 8-16,0 9-8 0,5 2-5 16,10 2-182-16,13 13-609 15</inkml:trace>
  <inkml:trace contextRef="#ctx0" brushRef="#br0" timeOffset="27997.64">25832 10917 1017 0,'0'0'99'16,"0"0"-85"-16,0 0 46 15,0 0 9-15,-3 78 30 16,3-22-25-16,0 10-52 15,0 6-11-15,0 5 0 16,0 1-9-16,0 3-2 16,8 1-23-16,11-7-68 15,6-9-50-15,7-16-137 16</inkml:trace>
  <inkml:trace contextRef="#ctx0" brushRef="#br0" timeOffset="28781.71">26488 10914 876 0,'0'0'127'16,"0"0"-115"-16,0 0 67 16,0 0 13-16,0 0-35 15,0 0-33-15,0 0-11 16,-4 0-8-16,3 17-4 15,-2 12 9-15,-3 9 4 16,-2 6-10-16,2 4 3 16,-1 5 11-16,6-2-16 15,1-2 5-15,0-7-5 0,16-9-2 16,7-10-5-16,7-12-13 16,5-11-7-16,4 0-10 15,-1-17 10-15,-5-13-9 16,-9-7 24-16,-8-8 3 15,-10-2 6-15,-6-7 0 16,0 3-4-16,-16 7 1 16,-8 9 3-16,-6 12-1 15,-4 14 1-15,-3 7 0 16,2 2-4-16,4 4-32 0,9 12-64 16,11 0-231-16,11-2-364 15</inkml:trace>
  <inkml:trace contextRef="#ctx0" brushRef="#br0" timeOffset="29030.69">27222 10812 1144 0,'0'0'29'16,"0"0"-17"-16,0 0-12 0,-58 113 61 15,45-49 4-15,6 6-26 16,0 7-27-16,3 5-12 16,-2 3-5-16,-1 5-85 15,-2 0-166-15</inkml:trace>
  <inkml:trace contextRef="#ctx0" brushRef="#br0" timeOffset="29639.79">25913 12276 897 0,'0'0'195'0,"0"0"-187"16,0 0 18-16,0 0 13 15,0 0-29-15,0 0 49 16,-10 129-32-16,30-62-16 16,4 8-7-16,0 1 2 15,-3 2-6-15,3-2-19 16,1-11-83-16,0-13-153 16,-2-15-475-16</inkml:trace>
  <inkml:trace contextRef="#ctx0" brushRef="#br0" timeOffset="29916.62">26585 12168 1074 0,'0'0'88'16,"0"0"-84"-16,0 0-4 16,-47 97 20-16,39-40 29 15,8 9-13-15,0 8-18 16,2 7-12-16,9 1-6 16,2 0 0-16,2-7-28 0,1-10-67 15,1-7-110 1,-4-15-379-16</inkml:trace>
  <inkml:trace contextRef="#ctx0" brushRef="#br0" timeOffset="30802.02">27161 12346 755 0,'0'0'97'0,"0"0"-86"16,0 0 78-16,0 0 38 16,-107 93-45-16,82-43-38 0,8-1-17 15,9 1-3-15,8-4-15 16,7-12-4-16,25-12-5 15,13-14-7-15,11-8 4 16,0-13-37-16,-5-18-8 16,-12-13 27-16,-11-4 21 15,-13-5 2-15,-11 2-2 16,-4 2 1-16,-12 9-1 16,-17 13 7-16,-13 18-7 15,-15 9-1-15,-13 4-87 16,-14 15-408-16</inkml:trace>
  <inkml:trace contextRef="#ctx0" brushRef="#br0" timeOffset="31293.64">26322 13442 903 0,'0'0'156'0,"0"0"-156"16,0 0 0-16,0 0 24 0,-26 83 48 15,26-33-32 1,0 8-9-16,13 6-18 0,3 5-8 16,3 2-3-16,3-4-2 15,1-10-22-15,7-7-90 16,1-15-229-16</inkml:trace>
  <inkml:trace contextRef="#ctx0" brushRef="#br0" timeOffset="31522.98">26718 13488 882 0,'0'0'301'0,"0"0"-301"16,0 0-1-16,0 0 1 16,-28 113 34-16,28-44-7 15,16 4-17-15,4 3-10 16,1-1 0-16,1-7-6 16,0-9-101-16,-2-10-297 15</inkml:trace>
  <inkml:trace contextRef="#ctx0" brushRef="#br0" timeOffset="31740.14">27348 13377 1108 0,'0'0'187'0,"0"0"-187"15,0 0 0-15,-18 78 3 16,18-11 48-16,0 12-33 16,0 13-16-16,0 8-2 15,0 3-58-15,-9-2-166 16</inkml:trace>
  <inkml:trace contextRef="#ctx0" brushRef="#br0" timeOffset="36699.32">29329 4035 689 0,'0'0'90'0,"0"0"-28"15,0 0 13-15,0 0 0 16,0 0-2-16,0 0-4 15,0 0-27-15,-39-63-15 16,37 63-27-16,2 12-4 16,-1 22 2-16,1 24 2 15,0 19 30-15,0 16-4 0,1 10 0 16,8 9 8-16,4 7-20 16,-2-1 0-16,-3-11-7 15,-2-12-7-15,-5-14-4 16,-1-14-14-16,0-16-87 15,-15-15-92-15,-4-25-294 16</inkml:trace>
  <inkml:trace contextRef="#ctx0" brushRef="#br0" timeOffset="36882.14">29044 4533 782 0,'0'0'239'0,"0"0"-210"16,0 0-27-16,0 0-2 16,101-18 87-16,-7 12-45 15,32-2-25-15,17-4-17 16,12 1-48-16,-11-8-303 16</inkml:trace>
  <inkml:trace contextRef="#ctx0" brushRef="#br0" timeOffset="38322.75">25415 4981 160 0,'0'0'505'0,"0"0"-469"15,0 0 2-15,0 0 0 16,0 0 12-16,0 0 5 16,37-49-12-16,-1 42-12 15,1 1-20-15,-1 6 0 16,-3 0-3-16,-2 3-2 15,-3 15 3-15,-2 6-6 16,-7 7 1-16,-9 8-4 16,-7 6 3-16,-3 7-2 15,-10 1 8-15,-21-7 1 16,-8-2-3-16,-1-7-3 16,1-9-1-16,4-6 5 15,10-10-8-15,9-10 0 0,11-2-1 16,5-20-74-16,8-17-326 15</inkml:trace>
  <inkml:trace contextRef="#ctx0" brushRef="#br0" timeOffset="38548.44">25826 4930 596 0,'0'0'197'0,"0"0"-174"16,-94 20 29-16,69 4 46 16,3 7-24-16,1 7-22 0,9 7-30 15,3 8 7 1,7 0-16-16,2-2-5 0,6-3-6 16,20-9-2-16,11-5-3 15,8-13-43-15,7-11-150 16,2-10-265-16</inkml:trace>
  <inkml:trace contextRef="#ctx0" brushRef="#br0" timeOffset="39099.41">26083 4870 778 0,'0'0'103'0,"0"0"-86"16,0 0 40-16,0 0 13 15,0 0-45-15,0 0-9 16,-60 75-7-16,60-41-5 16,14-4-3-16,7-5-1 15,4-9-2-15,2-7 2 16,3-7 0-16,-2-2-13 15,0-3 3-15,-6-16-6 0,-3 0 0 16,-8-1 16-16,-8 1 4 16,-3 2 6-16,0 3-10 15,-7 1 1-15,-6 6 2 16,2-3-2-16,5 7 9 16,2 0 1-16,4 3-3 15,0 0-8-15,0 0-10 16,0 11 10-16,13 9 0 15,4 5 4-15,5 3-1 16,3 3 8-16,4 6-4 16,-3 1-4-16,0 6 3 15,-7-1-3-15,-1 1-3 16,-7-3 1-16,-5-1 0 0,-6-6-1 16,0-1 0-1,-5-5 0-15,-13-3-2 0,-7-6 2 16,-5-4 1-16,-3-9-1 15,3-6-10-15,3 0-22 16,11-21-34-16,13-14-153 16,3-12-335-16</inkml:trace>
  <inkml:trace contextRef="#ctx0" brushRef="#br0" timeOffset="39469.4">26513 4831 755 0,'0'0'164'0,"0"0"-139"15,0 0 34-15,0 0 3 16,0 0-61-16,0 0 7 16,83-22 20-16,-23 20-18 15,1 2 0-15,-8 0-8 16,-12 7-1-16,-10 12-2 15,-13 5-3-15,-12 6 1 16,-6 8 0-16,-6 7 3 16,-24 5 25-16,-6 5-4 15,-4-1-5-15,1-1 0 16,10-7-9-16,12-11-1 16,11-7-6-16,6-11 0 0,20-9 0 15,23-8 0-15,28-3 15 16,20-22 2-16,14-9-17 15,1-4 0-15,-11-3-57 16,-19 4-94-16,-17 1-444 16</inkml:trace>
  <inkml:trace contextRef="#ctx0" brushRef="#br0" timeOffset="59036.32">29241 5621 286 0,'0'0'183'16,"0"0"-131"-16,0 0 101 15,0 0 26-15,0 0-63 16,0 0-30-16,0 0-20 15,0 0-26-15,3-11-17 16,-3 11-4-16,0 0-8 16,0 0-1-16,0 0-2 15,0 7-5-15,0 8 7 16,0 9 18-16,1 3-14 16,3 6 5-16,-1 4-5 15,-1 2-9-15,-1 4 2 16,2-3 2-16,-1-3-4 0,-1-3-1 15,1-5 1-15,-1-6-4 16,-1-3 5-16,0-2-5 16,0-8-1-1,0-1 7-15,0-5-7 0,0-3 1 16,0-1-1-16,0 0 5 16,0 0 0-16,0 0 12 15,0-10 17-15,0-14-5 16,0-10-27-16,0-11-1 15,0-7-1-15,0-2 1 16,0-1-2-16,-1 7 2 16,1 7 1-16,0 7-2 15,0 3-1-15,0 6 1 16,0 3 1-16,0 7 0 16,0 4 3-16,0 3-3 0,0 5-1 15,0 2 1-15,0 1-1 16,0 0-3-16,0 1-5 15,0 22-9-15,0 12 17 16,0 10 5-16,0 6 2 16,0 10 3-16,0 4 0 15,0 1-1-15,0 1 4 16,0-4-1-16,0-5 0 16,-2-3-9-16,-2-7 1 15,-1-4 7-15,2-7-8 0,1-8 8 16,2-7-2-1,0-5-6-15,0-8 2 16,0-4 0-16,0-3-5 0,0-2 4 16,0 0 1-16,0 0 6 15,0 0 0-15,0 0-4 16,0 0 6-16,0-3-9 16,0-11-4-16,0-2-81 15,0-4-106-15,-15-2-256 16</inkml:trace>
  <inkml:trace contextRef="#ctx0" brushRef="#br0" timeOffset="69059.63">29381 6716 76 0,'0'0'312'0,"0"0"-270"15,0 0 12-15,0 0 78 16,0 0 17-16,0 0-58 16,0 0-38-16,0 0-13 15,0 0 0-15,0 0-2 16,0 0-7-16,0 0-8 16,0 0-9-16,0 0 3 15,0 0-2-15,0 0-4 16,0 0-6-16,0 7-4 15,0 7 0-15,0 3 4 16,-3 11 29-16,1 2-12 0,2 2-17 16,0 7 14-1,0 6 3-15,0 5-3 0,0 0-4 16,0 1 1-16,0-4-8 16,0-7 1-16,0-2 1 15,0-9-7-15,0-4-2 16,0-5 6-16,0-6-1 15,0-4-3-15,0-6 4 16,0-2-4-16,0-2 0 16,0 0 0-16,0 0 25 15,0-6 31-15,0-17-13 16,0-7-40-16,0-12-5 0,-3-8 3 16,-4-8-4-1,-1-4 0-15,4 6-4 0,1 9 4 16,3 12 1-16,0 11-1 15,0 8 1-15,0 6-2 16,0 5 2-16,0 2 1 16,0 1-2-16,0 2 0 15,0 0-1-15,0 0 1 16,0 0-1-16,0 0-7 16,0 3-3-16,0 14-6 15,0 12 17-15,0 8-3 16,0 8 4-16,3 5-1 15,3 1 6-15,-1-2 3 0,0-1-6 16,-2-4 9 0,0-2-12-16,0-5 3 0,-1-4-3 15,1-4 5-15,-2-7-4 16,1-3 0-16,-1-7-1 16,-1-5 0-16,3-3-2 15,0-1-1-15,2-1-43 16,2-2-99-16,-2 0-122 15,-5-14-779-15</inkml:trace>
  <inkml:trace contextRef="#ctx0" brushRef="#br0" timeOffset="73419.53">29552 7847 420 0,'0'0'214'15,"0"0"-188"-15,0 0 15 16,0 0 71-16,-98-11-15 15,75 11-39-15,1 0-24 16,-3 11-15-16,-1 6 3 0,3 4-6 16,0 2 18-16,2 5-7 15,4 3-9-15,3-2 1 16,6 3-3-16,3 1-6 16,5-4 3-16,0 3-8 15,0-3 1-15,14-2-6 16,9-4 5-16,8-6-1 15,5-6 0-15,6-5 5 16,5-6-8-16,1 0 3 16,0-7 0-16,-5-11-1 15,-4-6 0-15,-9-5 5 16,-8-4-6-16,-7-4 1 16,-7 1-1-16,-7 0-1 15,-1 2 7-15,0 2-7 0,-9 0 6 16,-7 2 4-16,-2 4-2 15,-3 1 7-15,-3 6-8 16,-1 4 0-16,-1 1 5 16,1 4-13-16,-2 4 2 15,0 5-2-15,-3 1-1 16,-7 3-1-16,-2 13 1 16,-4 5-8-16,1 7-20 15,2 1-73-15,7-5-138 16,5-5-697-16</inkml:trace>
  <inkml:trace contextRef="#ctx0" brushRef="#br0" timeOffset="75573.25">29487 8819 266 0,'0'0'90'0,"0"0"-50"16,0 0 81-16,0 0-5 15,0 0-11-15,0 0-24 16,-61-14-9-16,47 14-27 15,-5 0-5-15,1 0 12 0,-5 10 0 16,1 6-10 0,-3 5-1-16,2 7-18 15,1 6-4-15,4 4 5 0,5 4-8 16,5 3 5-16,8-2-8 16,0 3 2-16,18-8-7 15,15-3-8-15,15-13 6 16,10-10-4-16,6-12-1 15,3 0 3-15,-7-15-4 16,-10-12-17-16,-12-6 15 16,-11-8 0-16,-12-2 1 15,-8-8 0-15,-7-1 1 16,0 6-1-16,-12 5-2 0,-6 13 3 16,-7 10-1-1,-7 6 1-15,-8 6 0 0,-5 6 0 16,-2 0-8-1,0 9-43-15,3 6-92 0,8-1-361 16</inkml:trace>
  <inkml:trace contextRef="#ctx0" brushRef="#br0" timeOffset="81705.48">29622 9627 463 0,'0'0'99'16,"0"0"-15"-16,0 0 114 15,0 0-68-15,0 0-29 16,0 0-30-16,0 0-24 16,-7-12-9-16,7 12-18 15,0 4-11-15,0 21-5 16,4 16 35-16,4 7-4 16,-4 8-14-16,1 2-10 15,0 2-5-15,0-2-6 0,4 1 4 16,3 1-8-1,6 0-20-15,4-2-108 0,4-4-132 16,1-9-606-16</inkml:trace>
  <inkml:trace contextRef="#ctx0" brushRef="#br0" timeOffset="82126.72">29779 10923 422 0,'0'0'563'0,"0"0"-536"16,0 0 0-16,0 0 76 16,0 0-35-16,0 0-26 15,0-6-26-15,0 11-14 16,0 16 1-16,0 8 18 15,5 7-3-15,1 3-15 16,-1 4-2-16,0 7 3 0,-1 2-4 16,-1 2-6-16,3 0-83 15,-1-4-146-15,1-4-530 16</inkml:trace>
  <inkml:trace contextRef="#ctx0" brushRef="#br0" timeOffset="82568.92">29928 12170 307 0,'0'0'815'0,"0"0"-783"16,0 0-21-16,0 0 65 16,0 0-37-16,0 0-36 15,-39 28 1-15,39 20 45 16,9 6-19-16,2 10-23 16,-1 3 1-16,-2 3-8 15,-2 2-2-15,-3 6 2 16,-3 2-53-16,0-2-58 15,0-6-152-15,0-17-461 16</inkml:trace>
  <inkml:trace contextRef="#ctx0" brushRef="#br0" timeOffset="82901.9">29985 13462 349 0,'0'0'916'0,"0"0"-908"0,0 0 2 16,-10 80-5-16,8-39 17 16,1 9-4-16,-1 6-8 15,-2 10-6-15,-4 12-4 16,-5 5-14-16,-2 1-75 16,-5-8-139-16,-1-13-634 15</inkml:trace>
  <inkml:trace contextRef="#ctx0" brushRef="#br0" timeOffset="96835.52">14863 13667 569 0,'0'0'30'0,"0"0"-6"0,0 0 8 16,-80-36 82-16,78 34 19 15,2-1-39-15,0 3-22 16,0-2-38-16,3 2-21 15,24 0-10-15,19 0 21 16,33 2 19-16,31-2-13 16,33 0 0-16,34-5-11 15,35-15-12-15,32-5 6 16,26 0-13-16,14-1 1 16,2 4-1-16,-16 3 6 15,-19 4-6-15,-20 1-4 16,-20-1-2-16,-13 3 6 0,0-2 5 15,-4 1 1-15,0 3-6 16,-4 3-2-16,-22 4 1 16,-19 3 1-16,-30 0 3 15,-29 0-1-15,-23 0 1 16,-18-1-2-16,-13-2 1 16,-6-2-2-16,-7 2 0 15,-4-2 5-15,-2 1 0 16,-6-1 0-16,-4 2 11 15,-4 0 3-15,-1 1-4 16,-2 1 1-16,0 1-3 0,0 0-7 16,0 0-5-1,0 0 5-15,0 0-6 0,0 0-5 16,0 0 4-16,0 0 1 16,0 0-3-16,0 0 1 15,0 0-4-15,0 0-6 16,0-3-3-16,0-1-12 15,-8-1-5-15,-1 0-30 16,0 1 39-16,2 3 2 16,0-1-8-16,-3 2-14 15,1 0-11-15,-1 0 22 16,6 0 23-16,2 0 9 16,1 0-2-16,1 0 1 15,0 0 1-15,-2 0 2 16,1 0 0-16,1 0-2 0,-2 0-1 15,1 0-26-15,-4 0-215 16,-8 0-259-16</inkml:trace>
  <inkml:trace contextRef="#ctx0" brushRef="#br0" timeOffset="103970.5">11531 13430 442 0,'0'0'27'0,"0"0"11"16,0 0 19-16,0 0 46 16,0 0 16-16,0 0-27 15,0 0-43-15,-12 0-38 16,42 3 41-16,15 0 27 15,16-3-27-15,21 0-10 16,16 0-19-16,23-11 1 16,24-5-3-16,16-6-12 15,16-1-2-15,8 0-3 16,-6-1-1-16,-3 7-2 16,-18 4 6-16,-13 4-5 15,-17 4-2-15,-20 0-1 16,-14 0-3-16,-15-1 4 15,-20 3 0-15,-18-2 4 0,-16 2-4 16,-10 1 0-16,-12 2 5 16,-2-1 3-16,-1 1 12 15,0 0 2-15,0 0-9 16,0 0-1-16,0 0-10 16,0 0 1-16,0 0 1 15,0-2-3-15,0 2 6 16,0-1-6-16,0 0 6 15,0 1 0-15,0 0-4 16,0 0 8-16,0 0 0 0,0 0 1 16,0 0-3-16,0 0 3 15,0 0-9-15,0 0 1 16,0 0-3-16,0 0 2 16,0 0 0-16,0 0-1 15,0 0 4-15,0 0-1 16,0 0 0-16,0 0 3 15,0 0-7-15,0 0 11 16,0 0-5-16,0 0-2 16,0 0-3-16,0 0 2 15,0 0-3-15,0-2 4 16,0 2-5-16,0 0-2 16,0 0 1-16,0 0 0 15,0 0 0-15,0 0 0 16,0 0-1-16,0 0 2 0,0 0 1 15,0 0 4-15,0 0-5 16,0 0 1-16,0-1 0 16,0 1-1-16,0 0 0 15,0 0 0-15,0 0-1 16,0-2 0-16,0 2 1 16,0 0 0-16,0 0 1 15,0 0-4-15,0 0 5 16,0 0-3-16,0 0 2 15,0 0 0-15,0 0 0 16,0 0-1-16,0 0 0 16,0 0 0-16,0 0 2 0,0 0-2 15,0 0-1-15,0 0 1 16,0 0 1-16,0-2-1 16,0 2 0-16,0 0 4 15,0 0-4-15,0 0-3 16,0 0 3-16,0-2 5 15,0 2-4-15,0 0-1 16,0 0-1-16,0 0 1 16,0 0 0-16,0 0 3 15,0 0-6-15,0 0 6 16,0 0-7-16,0 0 3 16,0 0 0-16,0 0 1 15,0 0 0-15,0 0-3 0,0 0 2 16,0 0-8-1,0 0-16-15,-11 0-25 0,-24 4-51 16,-17 2-133 0,-19-6-287-16</inkml:trace>
  <inkml:trace contextRef="#ctx0" brushRef="#br0" timeOffset="106871.32">12730 7570 274 0,'0'0'46'16,"0"0"-43"-16,0 0 43 0,0 0 22 15,0 0-6 1,0 0-3-16,0 0-4 0,79-17-5 16,-38 10-4-16,23 0 19 15,24-7 4-15,24-1-23 16,17-5-8-16,16-3-19 15,3 0-5-15,-5-1-13 16,-7 2-2-16,-17 4 1 16,-16 2 0-16,-20 4 1 15,-17 0-1-15,-17 4 0 16,-22 1-2-16,-10 4-12 16,-17 0 9-16,0 3-58 15,-22 0-90-15,-22 0 17 16,-22 2 7-16,-22 12-18 15,-16 3 52-15,-13 0 52 0,-5-3 43 16,0 3 11 0,2-2 13-16,6-1 33 0,9-1 4 15,7-3 13-15,16-1-10 16,9 0-9-16,15-1-2 16,13 0 1-16,9-2-11 15,12 1 9-15,13-6-13 16,10-1 2-16,1 0-40 15,23 0 16-15,29-3-17 16,33-16 23-16,31-5 3 16,23-5 11-16,16-2-35 15,3 1 2-15,-13 4 3 0,-13 4-7 16,-21 5-8-16,-23 4 5 16,-17 4 6-16,-24 2 0 15,-20 4 0-15,-17 1-1 16,-10 2-4-16,-12 0-60 15,-37 6 35-15,-27 12 27 16,-36 9-51-16,-24 6 20 16,-18 4 31-16,-8 1 3 15,-1 2 4-15,14-4 36 16,18-4-26-16,18-4 12 16,26-3-12-16,24-8-5 15,23-6-1-15,19-6 10 16,17-3-17-16,4-2-4 15,13 0-21-15,35 0 21 16,27-12 2-16,35-11 16 0,34-12 1 16,25-3 5-16,19-3-17 15,1 3 1-15,-15 2-8 16,-21 5 4-16,-28 7-3 16,-31 3-1-16,-28 5 0 15,-23 5 0-15,-16 3-2 16,-14 7 4-16,-10-2 0 15,-3 3 2-15,0 0-4 16,0 0-2-16,-4 0-4 16,-6 0 5-16,-4 0 1 0,-4 0-68 15,-5 0-191 1,-7 0-332-16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08:38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17664 660 779 0,'0'0'16'0,"0"0"7"15,0 0 65-15,0 0 26 16,0 0-47-16,0 0-39 16,0 0-22-16,0 0-6 15,5 9 0-15,-4 20 9 16,1 7 23-16,-2 6-2 15,0 7-14-15,0 3 12 16,0 5-14-16,-6 2 4 16,-2-3-4-16,1 0-4 15,0-6-8-15,2-4 1 16,1-6-2-16,0-5 1 0,3-9-2 16,1-1-6-1,0-6-37-15,0-9-74 0,11-7-99 16,3-3-283-16</inkml:trace>
  <inkml:trace contextRef="#ctx0" brushRef="#br0" timeOffset="292.32">17878 717 951 0,'0'0'40'0,"0"0"-16"16,0 0 66-16,0 0-14 0,0 0-44 15,0 0-26-15,-27 63 40 16,25-15-13-16,2 4 4 16,0 3-14-16,0 3-1 15,0-2-16-15,0 0 1 16,0-3-5-16,0-6-2 15,0-3-18-15,0-5-48 16,0-2-56-16,0-9-96 16,0-8-241-16</inkml:trace>
  <inkml:trace contextRef="#ctx0" brushRef="#br0" timeOffset="559.45">17476 967 864 0,'0'0'14'15,"0"0"-6"-15,0 0 77 16,0 0 26-16,0 0-67 15,93-5-7-15,-38 5-23 16,6 0-3-16,0 0-11 16,3 0 0-16,1 0-9 15,3 0-38-15,-2-3-115 0,-6-3-260 16</inkml:trace>
  <inkml:trace contextRef="#ctx0" brushRef="#br0" timeOffset="897.54">17360 1177 695 0,'0'0'89'15,"0"0"-82"-15,0 0 88 16,0 0 23-16,0 0-36 16,0 0-32-16,127-3-16 15,-63 0-15-15,5 0-5 16,4-2-12-16,0-1-2 15,4 0-13-15,-2-4-83 16,-5-4-193-16</inkml:trace>
  <inkml:trace contextRef="#ctx0" brushRef="#br0" timeOffset="1766.85">18778 822 499 0,'0'0'177'16,"0"0"-154"-16,0 0 128 16,0 0-12-16,-101-25-53 15,67 25-40-15,-2 0-3 16,0 0-17-16,2 0-3 15,5 0 0-15,6 5-12 16,4 3 0-16,2 1-6 0,1-1-5 16,4-1 6-1,1-2-5-15,5 0 0 0,3-3 0 16,3 0 0-16,0-2 0 16,0 0 1-16,0 0 3 15,0 0-1-15,0 1 4 16,-1 6-8-16,-4 4 0 15,-1 8 1-15,-1 4 5 16,0 2-5-16,0 3 0 16,4 0-1-16,3 2 1 15,0-2-2-15,0 0 2 16,0-2-2-16,6-7 2 16,1-3-3-16,-2-7 2 15,1-7-1-15,0 1-2 0,3-3 3 16,6 0 4-16,6-11 3 15,5-5 1-15,-1 4-6 16,-1-1 2-16,-5 4-4 16,-7 4 0-16,2 4-3 15,-3-1 3-15,3 2-3 16,3 0 0-16,0 6-7 16,1 9 9-16,0 5-2 15,-3 3 0-15,-2 1 2 16,-1 0 2-16,-4 1-2 15,-4 2 1-15,-2-4 0 16,-2 4 0-16,0-4 1 16,-5-3-2-16,-12 4 2 0,-9-2 0 15,-14-2 4 1,-10-3 22-16,-9-5-4 0,-6-1-4 16,-4-8-8-16,-2-3-4 15,4 0-3-15,7-17-4 16,16 0-8-16,18-9-36 15,18-3-50-15,8-5-101 16,17-8-507-16</inkml:trace>
  <inkml:trace contextRef="#ctx0" brushRef="#br0" timeOffset="11812.29">3112 2380 189 0,'0'0'396'0,"0"0"-350"16,0 0-39-16,0 0 34 15,0 0 80-15,0 0-56 16,0 0-34-16,20 14-26 16,16-5 55-16,13-1-7 15,14-3-15-15,8 0-5 0,16 0 6 16,10 0-34-16,18-1 9 15,7 3-7 1,5 2-2-16,2-4-2 0,1 3-3 16,-6-5 3-16,-3-3-2 15,-11 0 2-15,-7 0-5 16,-7 0 2-16,-10 0-1 16,-9 0 1-16,-17 0 6 15,-15 0-6-15,-17 0-1 16,-14 0 1-16,-7 0 0 15,-4 0 0-15,-3 0 0 0,0 0 14 16,0 0 1-16,0 0-10 16,0 0-5-16,0 0-9 15,8 0-68-15,2 0-126 16,5-11-409-16</inkml:trace>
  <inkml:trace contextRef="#ctx0" brushRef="#br0" timeOffset="13050.05">5747 2426 782 0,'0'0'142'16,"0"0"-142"-16,0 0 4 15,0 0 14-15,0 0 22 16,0 0 28-16,94 33-1 0,10-28-27 15,32-5-27-15,29 0 24 16,19 0-19-16,10 0 12 16,1 0-5-16,-4 0-25 15,-15 0 0-15,-18 0 0 16,-23 9-1-16,-21 2 1 16,-21-5-4-16,-20 0 3 15,-21-1 1-15,-19-1 5 16,-12 0-5-16,-14-1 2 15,-5-2 0-15,-2 1 2 16,0-2 18-16,0 3 5 16,0-3-5-16,0 2-4 15,0-2-3-15,0 0-6 16,0 0-8-16,0 0 1 16,0 0-2-16,0 0-1 0,0 0 1 15,0-2 0-15,0 2 1 16,0 0-1-16,0 0 0 15,0 0 2-15,-3 0-2 16,-2-1 2-16,2 1 1 16,2 0-2-16,-2 0-1 15,1 0 2-15,-1 0-2 16,2 0 2-16,1 0-1 16,-2 0-1-16,2 0 0 15,-1 0 1-15,-1 0-1 16,-2-2 0-16,4 2 0 15,0 0 0-15,-3 0 0 0,3 0 0 16,-3 0 2 0,3 0-2-16,-3 0 0 0,1 0 0 15,1 0 0-15,1 0 0 16,0 0 1-16,0 0 0 16,0 0-2-16,0 0 3 15,0 0-3-15,-2 0 1 16,2 0 0-16,0 0 0 15,0 0 0-15,0 0 0 16,0 0-1-16,0 0 1 16,0 0 0-16,0 0 1 15,0 0-1-15,0 0 0 16,0 0-1-16,0 0 2 0,0 0-2 16,0 0 1-1,0 0 0-15,0 0 0 0,0 0-1 16,0 0 1-16,0 0 0 15,0 0 0-15,0 0 0 16,0 0 0-16,0 0 1 16,0 0-2-16,0 0 2 15,0 0-2-15,0 0 2 16,0 0-1-16,0 0 0 16,0 0 0-16,0 0 0 15,0 0 0-15,0 0-1 16,0 0 1-16,0 0 2 0,0 0-2 15,0 0 0-15,0 0 0 16,0 0 0-16,0 0 0 16,0 0 0-16,0 0 0 15,0 0 0-15,0 0 0 16,0 0 0-16,0 0-1 16,0 0 1-16,0 0 0 15,0 0 0-15,0 0 0 16,0 0 0-16,0 0 0 15,0 0 0-15,0 0-1 16,0 0-3-16,0 0-26 16,0 3-67-16,-6 4-89 0,-5-7-333 15</inkml:trace>
  <inkml:trace contextRef="#ctx0" brushRef="#br0" timeOffset="14449.59">14698 1209 746 0,'0'0'137'0,"0"0"-129"16,0 0 27-16,0 0 51 16,0 0-14-16,0 0-18 15,0 0-36-15,-14 4-16 16,16 42 8-16,8 11 29 16,-1 10-1-16,1 3-13 0,-2 5 8 15,-3 5-7-15,-4 5-6 16,-1-1-2-16,0 1-9 15,-8-8-3 1,-2-7 1-16,-3-9-6 0,2-10 1 16,2-9-4-16,0-14-10 15,6-11-45-15,3-10-57 16,0-7-91-16,12-14-276 16</inkml:trace>
  <inkml:trace contextRef="#ctx0" brushRef="#br0" timeOffset="14935.87">14632 1230 554 0,'0'0'0'0,"0"0"0"15,91-41 51-15,-45 36 95 16,5 3-63-16,3 2-28 16,4 2-20-16,0 15-8 15,-2 6-15-15,1 8 1 16,-3 10-7-16,1 5 7 16,-3 4-12-16,-4 2 7 15,-6-2 7-15,-8-1-10 0,-10-1 3 16,-7 5 10-16,-7 0-5 15,-7 3 1-15,-3 4 4 16,0-1-2-16,-15 0-5 16,-7-2 9-16,-5-3-9 15,-7-1-2-15,-4-5-3 16,-5-6 17-16,-5-6-17 16,-3-10 28-16,-4-5-5 15,-1-8 6-15,-4-4-1 16,2-8-11-16,3-1 0 15,5-6-9-15,7-11-6 16,10-7-8-16,8-5 0 16,8-4-37-16,4 0-52 0,10 0-35 15,3 1-93-15,0-1-420 16</inkml:trace>
  <inkml:trace contextRef="#ctx0" brushRef="#br0" timeOffset="15735.52">14839 1545 390 0,'0'0'119'0,"0"0"-69"15,0 0 121-15,0 0-45 16,-86-41-42-16,41 26-17 15,-12 3-35-15,-4-1-11 0,-3 4-6 16,-3 0 22 0,7 5-20-16,8 3-12 0,7 1-5 15,10 0 1-15,9 3-2 16,10 4 1-16,5 1-7 16,8 0-6-16,3 2-69 15,0 5-86-15,15-3-191 16,9 1-130-16</inkml:trace>
  <inkml:trace contextRef="#ctx0" brushRef="#br0" timeOffset="16063.26">14908 1858 545 0,'0'0'184'16,"0"0"-181"-16,-119 2 8 16,67-1 120-16,-7-1-38 15,-6 1-27-15,-1-1-22 16,-3 0-7-16,5 0-6 15,3-5-8-15,12-4-12 16,13 1 3-16,11 3-14 16,13 0-1-16,6 3 1 15,4 2-34-15,2 0-65 0,0 0-149 16,0 0-345-16</inkml:trace>
  <inkml:trace contextRef="#ctx0" brushRef="#br0" timeOffset="17041.03">15491 1788 394 0,'0'0'66'0,"0"0"-50"15,0 0 144-15,0 0 17 16,0 0-82-16,0 0-46 15,-18 0-22-15,35 0-18 16,19 0 40-16,20 0 18 16,23 0-13-16,11 0-24 15,-1 0-19-15,-2 0-11 16,-11-3-1-16,-9 0 1 16,-9 1-4-16,-15-3 8 15,-12 5-4-15,-14-2 0 0,-8 1 4 16,-8 1-4-16,-1 0 0 15,0 0 0-15,0 0-2 16,0 0-12-16,-8 0-58 16,-9 0-129-16,1 0-510 15</inkml:trace>
  <inkml:trace contextRef="#ctx0" brushRef="#br0" timeOffset="18384.07">17718 1799 633 0,'0'0'184'16,"0"0"-184"-16,0 0 0 15,0 0 2-15,0 0 55 16,81 82-8-16,-44-49-8 16,2 6-3-16,0 0-26 15,-4 5 18-15,0 2-7 16,-4 4-5-16,-3 0-2 15,-5 5-1-15,-9-2 6 0,-9 1-4 16,-5 1-3 0,-2 1-1-16,-18 1-4 0,-10-2-6 15,-5-5-2-15,-2-10 6 16,-3-6-7-16,4-7 3 16,5-7-3-16,6-6 0 15,6-4-3-15,8-6-24 16,5-4-30-16,4-3-38 15,2-20-78-15,0-11-403 16</inkml:trace>
  <inkml:trace contextRef="#ctx0" brushRef="#br0" timeOffset="18833.74">17733 1746 339 0,'0'0'145'16,"0"0"-145"-16,0 0 0 15,124-19 140-15,-70 19-4 16,8 4-59-16,11 17-17 16,12 7-31-16,8 3-8 15,1 5-10-15,2 1 10 16,-5 6-18-16,-10-2-3 15,-5 3-5-15,-15 0 2 16,-17 2 0-16,-11 0-1 16,-11 0 4-16,-10-1-6 15,-3 1 6-15,-8-3-5 16,-1-1-61-16,0-3-107 16,-10-10-137-16</inkml:trace>
  <inkml:trace contextRef="#ctx0" brushRef="#br0" timeOffset="19417.82">17796 2677 521 0,'0'0'34'0,"0"0"-4"16,0 0 133-16,0 0-63 15,0 0-85-15,0 0 0 16,37-7 13-16,9 7 3 16,12 0 1-16,13 0-6 15,13 0-5-15,9 0-13 16,4 0-1-16,0-5-7 0,-3-6-1 16,-10-2-1-1,-7-2-11-15,-8-1 13 0,-11-2-7 16,-6-3 1-16,-9 1 6 15,-4-1-6-15,-9 0 6 16,-6 1 8-16,-7 2-8 16,-7 3 0-16,-7 4-2 15,-3 4 2-15,0 2 0 16,0 2 13-16,0-1-9 16,0 4 2-16,0-3-2 15,0 1-3-15,0 0 2 16,0-1-3-16,0 0 1 15,-2 1-1-15,-2-3 0 16,-4 5-4-16,-4-3-32 0,-1 3-69 16,-2 0-233-16</inkml:trace>
  <inkml:trace contextRef="#ctx0" brushRef="#br0" timeOffset="19950.49">18943 2341 88 0,'0'0'93'0,"0"0"-43"16,0 0 40-16,0 0-1 15,0 0-17-15,0 0-9 16,-39 4-5-16,33-1-3 15,-1 0 5-15,-2 1 6 0,1 1-12 16,-1-1-10 0,3 1-5-16,3-1-7 0,3-4-8 15,0 2-6-15,0 0-5 16,21 1-5-16,21-3 57 16,24 0 15-16,19 0-51 15,12 0-10-15,7-8-15 16,3-1 12-16,7-3-16 15,5 2 2-15,0 3-6 16,-9 0 4-16,-11 2-3 16,-16 0 2-16,-14 1-9 15,-17-1-9-15,-16-2-11 16,-16 2-49-16,-19-3-45 16,-5-6-160-16</inkml:trace>
  <inkml:trace contextRef="#ctx0" brushRef="#br0" timeOffset="20567.32">18009 2054 182 0,'0'0'309'16,"0"0"-293"-16,-103 0 80 16,42 0 48-16,-18 0-44 15,-15 0-30-15,-8 0-26 16,-3 0 1-16,5 0-21 15,13 0-8-15,15 0-12 16,16 0-3-16,14 0 0 0,12 8-1 16,12-5-22-16,9 5-30 15,9 1-59 1,0-2-197-16,14-4-103 0</inkml:trace>
  <inkml:trace contextRef="#ctx0" brushRef="#br0" timeOffset="21034.75">18018 2593 294 0,'0'0'166'16,"0"0"-150"-16,0 0 106 0,0 0 51 16,0 0-49-16,0 0-56 15,-27-5-23-15,0 2-28 16,-17 2-12-16,-21 1 10 16,-14 0-5-16,-13 0-1 15,-3-2 7-15,5 1 1 16,9-4-5-16,5-2-12 15,12 2 0-15,8-4-20 16,14 1-4-16,13 0-26 16,13-3-277-16</inkml:trace>
  <inkml:trace contextRef="#ctx0" brushRef="#br0" timeOffset="21993.78">21559 2133 799 0,'0'0'44'0,"0"0"-44"16,0 0 0-16,0 0 15 15,112 12 53-15,-47-9-22 16,7 0-25-16,3-2-10 16,-10-1-10-16,-11 3-2 15,-20-3 2-15,-16 2 1 16,-12-2-2-16,-6 0-9 16,0 0-6-16,-3 0 8 0,-15 0-23 15,-4 0-104 1,1 0-134-16,3-2-69 0</inkml:trace>
  <inkml:trace contextRef="#ctx0" brushRef="#br0" timeOffset="22362.79">22012 1741 740 0,'0'0'13'0,"0"0"-13"0,0 0 0 16,0 0 62-16,0 0-8 15,0 0-37-15,3 73 60 16,11-23-34-16,-2 6-18 15,-3 8 9-15,1 3 5 16,-4 1-9-16,-1 1-2 16,-1-1-16-16,-1-3-4 15,-1-4-7-15,-2-6 1 16,0-11-1-16,0-7 0 16,0-10-1-16,-2-10-8 15,1-8-28-15,1-4-57 16,0-5-141-16,0-7-233 0</inkml:trace>
  <inkml:trace contextRef="#ctx0" brushRef="#br0" timeOffset="23205.94">22061 1688 404 0,'0'0'120'15,"0"0"-120"-15,0 0 0 16,0 0 58-16,0 0 20 16,0 0-14-16,17 41 38 15,11-24-46-15,10 5-17 16,9 2 19-16,13 2-18 16,7 3-23-16,11 1 2 15,2 2-17-15,4-2 2 16,-2 4 0-16,-7-4-2 0,-4 1-2 15,-8-6-1-15,-12-2-15 16,-8-4 2-16,-9-2 6 16,-7-4 7-16,-9-6 0 15,-3-2-1-15,-6-2-2 16,-5-1 4-16,-2-2 1 16,-2 0 2-16,0 0 1 15,0 0 1-15,0 0-2 16,0 0 0-16,0 0-3 15,0 0-2-15,0 0-2 16,0 0-1-16,0 0 2 0,0 0-4 16,0 0-3-1,0 0 10-15,0 1 0 0,0 1 0 16,-9-1 3 0,0 2-2-16,-6 2 5 0,0 2 3 15,-5 2-6 1,-3 2-1-16,-7 1 0 0,-6 6-2 15,-7 0 4-15,-10 2-4 16,-5 5 2-16,-4 2-2 16,-3 0 0-16,0 3 0 15,4-2 1-15,2-3 1 16,7-3-1-16,9-5 11 16,6 2 11-16,3-5-6 15,4 2-4-15,6-4 2 0,1-3-8 16,1-1 1-1,5 0-1-15,4-5-6 0,6 0 6 16,5-3-6-16,2 0 0 16,0 0 0-16,0 0-1 15,0 0-11-15,8-1-30 16,14-9-24-16,8-5-78 16,9-4-286-16</inkml:trace>
  <inkml:trace contextRef="#ctx0" brushRef="#br0" timeOffset="23834.53">23291 2096 178 0,'0'0'60'0,"0"0"-3"16,0 0 36-16,0 0-12 15,0 0-2-15,0 0-1 16,-44-29-26-16,30 29-16 16,-3 0 5-16,-7 0 7 15,0 9 2-15,-1 2-4 16,1 6-19-16,0 5-1 15,2 3-7-15,1 1-1 16,9 4 1-16,4-2-6 16,8 0-6-16,0-1-3 15,11-4-4-15,19-5 2 16,9-5-5-16,13-9-4 0,5-4-2 16,-4 0-49-16,-3-14 2 15,-10-6 19-15,-14-6 37 16,-9-6 5-16,-9-5-3 15,-8-1-1-15,0 6-1 16,-8 4-1-16,-9 11 1 16,-5 7 18-16,-2 5-12 15,-4 3-6-15,-2 2-3 16,0 0-33-16,7 5-147 16,7 2-189-16</inkml:trace>
  <inkml:trace contextRef="#ctx0" brushRef="#br0" timeOffset="24267.64">23461 2176 552 0,'0'0'164'0,"0"0"-158"0,0 0 63 15,0 0 35 1,0 0-65-16,0 0 4 0,144-4-23 16,-57 2-1-16,14 1-17 15,5-4-1-15,5 0-2 16,-1-2-6-16,3 4 5 15,5-1 0-15,0 1-2 16,-5-1-1-16,-16-3-9 16,-13 2-1-16,-14-5 9 15,-12 3 6-15,-10 0 0 16,-14 1 2-16,-16 2 5 16,-8 1-1-16,-10 3 9 15,0 0 6-15,0-2-14 16,-5 2 5-16,-10-2-11 0,-3 2-1 15,0 0-31-15,-2 0-99 16,5-4-403-16</inkml:trace>
  <inkml:trace contextRef="#ctx0" brushRef="#br0" timeOffset="52393.13">10759 13663 86 0,'0'0'197'0,"0"0"-119"15,0 0 17-15,0 0 59 16,0 0-26-16,0 0-62 16,0 0-36-16,0 0-12 15,0 0-7-15,0 0-9 16,0 0-2-16,0 4-5 15,0 5-51-15,0 2-189 16,-13-2-235-16</inkml:trace>
  <inkml:trace contextRef="#ctx0" brushRef="#br0" timeOffset="56416.09">11864 13397 85 0,'0'0'53'0,"0"0"27"16,0 0 13-16,0 0 3 15,0 0-18-15,0 0 9 16,0 0 26-16,0 0-19 16,0-1-18-16,0 1-21 0,0 0-21 15,0 0-22-15,0 0-5 16,0 0-2-16,0 0-3 15,0 0-2-15,0 0-2 16,0 0-3-16,0 10 3 16,-7 7 2-16,3 3 1 15,1 1 2-15,3-1-3 16,0-3 4-16,0-3 1 16,0-4 3-16,0-6-6 15,0-1 2-15,0-3-3 16,0 0 5-16,0 0 10 15,0 0 20-15,0-15 16 16,0-9-36-16,0-7-16 16,0 2 0-16,0 1-1 15,0 3-1-15,0 3-1 0,0 3 3 16,0 5 2-16,0 1-1 16,0 5 1-16,0 1 4 15,0 5-1-15,0 1-2 16,0 1-2-16,0 0-2 15,0 0-2-15,0 0-1 16,0 3-5-16,0 16 0 16,0 6 9-16,0 4 2 15,0 1 1-15,0 0-2 16,0-1 6-16,0-4-1 16,0-4 5-16,0-4-10 15,0-10 2-15,0-2-1 0,0-2-1 16,0-3 2-16,0 0 1 15,0 0 1-15,0-8 8 16,0-16-3-16,0-8-8 16,2-3-4-16,-1 2 2 15,2 5 0-15,-3 3 0 16,0 5 2-16,0 2-2 16,0 6 2-16,0 4-1 15,0 2-1-15,0 3 0 16,0 1 0-16,0 2-1 15,0 0-4-15,0 0 0 16,0 11-6-16,-4 12 8 16,-2 10 1-16,1 4 2 0,1 2 0 15,1 1 3-15,-2-1 3 16,2-5-2-16,-2-5 0 16,3-9 0-16,1-7-3 15,1-5 0-15,0-8-1 16,-2 0 3-16,2 0 2 15,0 0 5-15,0-21 6 16,0-9-13-16,0-13-3 16,0 0-1-16,-3 1-4 15,0 3-11-15,0 10 13 16,0 6 2-16,-2 9 2 16,1 3-2-16,0 6 2 0,1 3-1 15,3 2 0 1,0 0 0-16,0 0 0 0,0 0-4 15,0 7-4-15,0 22-2 16,0 7 10-16,0 7 2 16,0 1 1-16,0-2 8 15,0-4-2-15,0-4-1 16,1-7-4-16,2-8-3 16,-3-8-1-16,4-7 2 15,-4-4-2-15,0 0 3 16,0 0 7-16,0-15 4 15,2-16-6-15,-1-13-8 0,-1-4-1 16,0-3-3 0,0 1-8-16,0 6-2 0,0 11 9 15,0 8 5-15,0 13-3 16,0 7 3-16,0 2 0 16,0 3 0-16,0 0-1 15,0 0-2-15,0 0-4 16,0 20 0-16,0 6 0 15,0 11 7-15,0 2 0 16,0 4 3-16,0-2-3 16,6-2 0-16,-1-8 2 15,3-4 1-15,-4-7-1 16,2-8 0-16,-5-3-2 0,-1-7 0 16,0-2 1-1,0 0 4-15,2-2 7 0,-2-21 7 16,0-10-17-16,0-13-2 15,0-3 0-15,0-1-5 16,-2 6-8-16,1 9 7 16,-1 10 5-16,1 11 0 15,1 6 2-15,0 6-1 16,-3 2 0-16,3 0 0 16,-1 0-4-16,-4 10-5 15,2 14 2-15,-2 10 7 16,2 5 0-16,3 6-1 0,0 1 1 15,0-5 2 1,0 0-2-16,0-11 0 0,2-4 0 16,-1-11 1-16,1-4-1 15,-2-9 1 1,0-2-1-16,0 0 5 16,0-11 6-16,0-17 1 0,0-13-12 15,0-10 0-15,0-5 0 16,-6-2-7-16,0 7-8 15,0 9 9-15,2 12 2 16,-1 12 4-16,2 8 0 16,2 7 3-16,1 3-2 15,0 0 2-15,0 0-3 16,-2 15-7-16,1 18 2 16,-1 11 4-16,2 8 1 15,0 2 3-15,0-3 1 16,0-2-1-16,0-7 0 0,2-7 0 15,4-10 0-15,-3-8-1 16,-2-7-1-16,1-10-1 16,-2 0 9-16,0-5 4 15,1-20 12-15,1-11-25 16,-2-10 0-16,0-7 0 16,0-3 0-16,0 6-13 15,0 9-6-15,0 15 16 16,0 9 0-16,0 10 5 15,0 3-2-15,0 4 0 16,0 0-2-16,-2 5-3 0,-1 22-8 16,0 11 13-16,2 9 0 15,1 1 1-15,0-3-2 16,0-3 1-16,0-6 0 16,7-8 2-16,0-8-2 15,-4-10 1-15,0-6-1 16,-3-4 0-16,2 0 7 15,1-21 9-15,0-15-5 16,-3-12-11-16,3-7 0 16,-3-1-9-16,0 2-4 15,0 11 1-15,0 13 8 16,0 16 4-16,-3 8 1 0,3 5 4 16,0 1-2-1,-2 0-3-15,-2 18-4 0,1 15 4 16,0 14 8-16,3 6-2 15,0 3-2-15,1 3 1 16,8-1 5-16,1 0-8 16,-3-3 2-16,-1-8-1 15,-2-9 1-15,-1-13-1 16,0-11-2-16,-3-8 1 16,0-6 3-16,0 0 3 15,0 0 6-15,0 0 4 16,0 0 1-16,0 0-5 15,0 0-1-15,0 0-7 0,0 0-5 16,0 0-1-16,0 0 2 16,0 0-2-16,0 0 0 15,0 0-3-15,0 0 3 16,0 0-1-16,0 0 0 16,0 0 1-16,0 0-1 15,0 0-1-15,0 0 1 16,0 0 0-16,0 0 1 15,0 0 0-15,0 0 0 16,0 0 0-16,0 0 1 16,0 0 0-16,0 0-1 15,0 0 0-15,0 0 0 16,0 0-2-16,0 0 1 16,0 0-1-16,0 0 1 0,0 0 1 15,0 0 0 1,0 0 0-16,0 0 0 0,0 0 0 15,0 0 0-15,0 0 1 16,0 0-1-16,0 0 0 16,0 0 1-16,0 0-1 15,0 0 0-15,0 0-1 16,0 0 1-16,0 0 0 16,0 0 0-16,0 0 1 15,0 0-1-15,0 0 0 16,0 0 0-16,0 0 2 15,0 0-2-15,0 0 0 0,0 0 0 16,0 0-1 0,0 0 1-16,0 0 0 0,0 0 0 15,0 0-1-15,0 0 1 16,0 0 0-16,0 0 0 16,0 0 0-16,0 0 0 15,0 0 1-15,0 0-1 16,0 0 0-16,0 0-1 15,0 0 1-15,0 0 1 16,0 0-1-16,0 0 0 16,0 0 1-16,0 0-1 15,0 0 2-15,0 0-4 16,0 0 3-16,0 0-1 0,0 0 1 16,0 0-1-1,0 0 1-15,0 0 2 0,0 0-3 16,0 0 0-16,0 0 0 15,0 0 0-15,0 0 1 16,0 0-1-16,0 0 0 16,0 0 0-16,0 0 1 15,0 0-1-15,0 0 0 16,0 0 0-16,0 0 0 16,0 0 0-16,0 0 2 15,0 0-2-15,0 0 1 16,0 0 1-16,0 0 1 15,0 0 0-15,0 0 3 16,0 0-3-16,0 0 2 0,0 0-1 16,0 0-3-16,0 0 1 15,0 0-2-15,0 0 4 16,0 0-4-16,0 0 4 16,0 0-3-16,0 0 7 15,0 0-6-15,0 0 1 16,0 0-3-16,0 0 3 15,0 0-3-15,0 0 1 16,0 0 0-16,0 0 0 16,0 0 0-16,0 0 1 15,0 0 0-15,0 0-2 16,0 0-1-16,0 0 1 16,0 0 1-16,0 0-1 0,0 0 0 15,0 0 0 1,0 0-2-16,2-8-13 0,1 3-26 15,0 0-18-15,-3 3-43 16,0 0-136-16,-6 1-565 16</inkml:trace>
  <inkml:trace contextRef="#ctx0" brushRef="#br0" timeOffset="58022.24">11901 15928 426 0,'0'0'67'15,"0"0"-33"-15,0 0 87 16,0 0 6-16,0 0-48 16,0 0-32-16,0 0-4 15,-3 0 1-15,3 0-6 16,0 0-17-16,0 0-21 15,0-1-2-15,0-7-39 0,0-5-126 16,0-2-249-16</inkml:trace>
  <inkml:trace contextRef="#ctx0" brushRef="#br0" timeOffset="58214.87">11926 15794 454 0,'0'0'191'16,"0"0"-167"-16,0 0 38 16,0 0 69-16,0 0-76 15,0 0-52-15,-19-21-3 16,19 16-35-16,0-5-83 0,0-2-150 16,0-2-140-1</inkml:trace>
  <inkml:trace contextRef="#ctx0" brushRef="#br0" timeOffset="58374.21">11910 15654 466 0,'0'0'28'0,"0"0"-18"15,0 0 59-15,0 0-69 16,0 0-2-16,0 0-90 0,6-38-75 15</inkml:trace>
  <inkml:trace contextRef="#ctx0" brushRef="#br0" timeOffset="58553.24">11950 15523 283 0,'0'0'246'16,"0"0"-167"-16,0 0 19 15,0 0-16-15,0 0-54 16,0 0-28-16,-12-48-42 16,17 38-70-16,5 0-26 15,-1-1-49-15,-1-1-76 0</inkml:trace>
  <inkml:trace contextRef="#ctx0" brushRef="#br0" timeOffset="58709.96">11978 15357 116 0,'0'0'115'0,"0"0"-44"15,0 0 8-15,0 0-21 16,0 0-26-16,0 0-18 16,-10-69 6-16,10 60 21 15,0 0-41-15,0 1-7 16,0 0-47-16,3-1-42 16,-3 1-19-16,0-3-61 15</inkml:trace>
  <inkml:trace contextRef="#ctx0" brushRef="#br0" timeOffset="58883.71">11971 15095 41 0,'0'0'101'0,"0"0"-39"15,0 0 35-15,0 0-23 16,0 0-39-16,0 0-17 16,-4-44-13-16,4 37-5 15,0-3-19-15,0 3-70 16,0-6-63-16</inkml:trace>
  <inkml:trace contextRef="#ctx0" brushRef="#br0" timeOffset="61701.25">13792 14839 589 0,'0'0'70'0,"0"0"-70"16,0 0 1-16,0 0 13 15,0 0 23-15,0 0-37 16,0 0-9-16,-9-3-161 16,9 3-150-16</inkml:trace>
  <inkml:trace contextRef="#ctx0" brushRef="#br0" timeOffset="62556.15">12329 15129 395 0,'0'0'130'0,"0"0"-86"15,0 0 89-15,0 0 13 16,0 0-62-16,0 0-42 16,-9-8-33-16,1 11-9 15,-8 13 3-15,-11 7-3 0,-7 6 0 16,-6 0 5-16,-8 2-4 15,-4 0 0-15,-5-1 0 16,0-5 1-16,5-5-2 16,12-4 0-16,13-7 0 15,12-4 0-15,9-2 5 16,5-3 5-16,1 0-7 16,0 0 1-16,0 3 11 15,7 0 4-15,14 4-5 0,4 1 6 16,2 2-11-1,0 1-8-15,0 1-1 0,2 4 0 16,0 0-1-16,1-1-4 16,-3 0-33-16,3-4-92 15,-5-6-186-15,-3-4-165 16</inkml:trace>
  <inkml:trace contextRef="#ctx0" brushRef="#br0" timeOffset="63259.98">12081 15408 400 0,'0'0'49'0,"0"0"-27"16,0 0 99-16,0 0 5 15,0 0-61-15,82 0-16 16,-24 0-29-16,10 0-7 0,8-8-9 15,12 0-1 1,3-1 1-16,1 1-4 0,2 2-3 16,-6 3-15-16,-1 0 13 15,-4 2 5-15,-1 0 11 16,-3-1-2-16,-1-2-5 16,-9 0 0-16,-7-5-2 15,-5 3 4-15,-7-3 9 16,-9 1-6-16,-8 1 7 15,-13 3 2-15,-9 1 3 16,-6 1-7-16,-4 2-9 16,-1 0-3-16,0 0 3 15,0 0-5-15,0 0-3 16,0 0-3-16,2 0 6 16,6 0-2-16,3 0 2 0,1 0 3 15,1 0-2-15,-4 0 1 16,-1 0 1-16,-1 0-1 15,-3 0 1-15,1 0 12 16,-4 0 2-16,-1 0 2 16,0 0 5-16,0 0 3 15,0 0-1-15,0 0-4 16,0 0-6-16,0 0-14 16,0 0-2-16,-3 0-8 15,-4 0-16-15,0 0-26 16,1 0-19-16,1 0-41 15,-2 0-136-15,-4 0-41 0</inkml:trace>
  <inkml:trace contextRef="#ctx0" brushRef="#br0" timeOffset="63587.34">13418 15134 357 0,'0'0'88'0,"0"0"-67"16,0 0 88-16,0 0 5 16,0 0-59-16,0 0-55 15,-5-1 0-15,20 12 18 16,6 0 8-16,4 4-9 0,2-3-5 16,5-1-1-1,0 0 0-15,0-2-11 0,-4 1 2 16,-4-1-1-16,-6 2-1 15,-6 0-1-15,-8 3-10 16,-4 6 4-16,0 4 3 16,-22 5 2-16,-9 5 4 15,-8 0-2-15,-6 1 0 16,-1-1-9-16,-3-1-70 16,-3-5-74-16,-2-5-89 15</inkml:trace>
  <inkml:trace contextRef="#ctx0" brushRef="#br0" timeOffset="65453.99">12662 14702 429 0,'0'0'117'0,"0"0"-70"16,0 0 68-16,0 0-3 15,0 0-51-15,0 0-43 16,-23 38 12-16,13-4 17 16,-1 9-4-16,3 12-6 0,2 6-5 15,1 4 9-15,2-4-17 16,3 0-1-16,0-4-10 15,0-2-13-15,0-13 0 16,0-11 0-16,14-11-27 16,8-12-11-16,3-8-18 15,6 0-55-15,-1-25-37 16,-6-8-141-16,-10-5 23 16</inkml:trace>
  <inkml:trace contextRef="#ctx0" brushRef="#br0" timeOffset="65632.78">12593 14979 228 0,'0'0'82'0,"0"0"-15"15,0 0 34-15,0 0 4 16,0 0-22-16,0 0-32 16,-16-2-27-16,29 1 7 15,4-2 9-15,6-3-36 16,6 1-4-16,0 2-70 15,4 0-98-15,0 0-68 16</inkml:trace>
  <inkml:trace contextRef="#ctx0" brushRef="#br0" timeOffset="66470.48">12869 15011 509 0,'0'0'121'0,"0"0"-75"16,0 0 41-16,0 0-14 16,0 0-42-16,0 0-20 15,-27 62 9-15,15-29 6 16,3 1 3-16,0 1-3 0,3-3-7 15,3-1-3-15,3-6-6 16,0-5 4-16,0-5-12 16,0-8-2-16,9-7 0 15,6 0-2-15,3 0 0 16,3-10-7-16,0-9 0 16,-6-3-11-16,-6 0 5 15,-5 3-3-15,-1 6 10 16,-3 5 6-16,0 3 4 15,0 2 8-15,-6 3-7 0,-4 0-3 16,2 0 1 0,1 0 1-16,3 0-2 0,4 0-3 15,0 0 0-15,0 0-1 16,1 0 0-16,15 0-8 16,8 0 12-16,1-2 0 15,0-3 0-15,-3 4 0 16,-8 0 3-16,-6 1 5 15,-5 0 7-15,-3 0 5 16,0 0 7-16,0 8-13 16,0 13 20-16,0 4 1 15,0 4-26-15,0 1-3 16,0 5-5-16,0 0-2 16,0-1-31-16,0-6-92 15,0-7-321-15</inkml:trace>
  <inkml:trace contextRef="#ctx0" brushRef="#br0" timeOffset="69123.39">29664 12645 499 0,'0'0'94'15,"0"0"11"-15,0 0 68 16,0 0-48-16,0 0-37 16,0 0-41-16,0 0-21 15,-26-22-23-15,33 46 1 16,6 16 4-16,6 16 12 16,-2 4-3-16,-1 1-12 15,-4 6 2-15,-2-1 0 16,-2-6-3-16,-3-5-3 0,-2-12-1 15,-2-11 0-15,-1-15-1 16,0-9-4-16,0-7-2 16,0-1 7-16,0-3 6 15,0-23 10-15,0-13-16 16,0-14-11-16,0-2 0 16,0 4 6-16,2 9-4 15,8 6 0-15,4 9 8 16,-2 10-10-16,1 3 6 15,-4 6 5-15,0 4-1 16,3 4 2-16,0 0-2 16,2 0 2-16,3 19-2 15,4 8-3-15,-3 9 4 16,3 7 4-16,-4 1-4 0,-4 0 0 16,-3-3-2-16,0-5-3 15,-1-7-46-15,5-5-80 16,5-14-209-16,6-10-220 15</inkml:trace>
  <inkml:trace contextRef="#ctx0" brushRef="#br0" timeOffset="69424.39">30225 12925 803 0,'0'0'144'0,"0"0"-130"0,-93 8 66 15,65 15-18-15,1 8-29 16,7 6-17-16,6 1-6 16,9-2-7-16,5-5 0 15,2-6-3-15,18-7-3 16,6-6-7-16,6-11-2 16,-1-1 3-16,0-9-1 15,-4-13 1-15,-8-7 7 16,-6-6 0-16,-12-4-10 15,-1 2 12-15,-1 1 0 16,-12 6-7-16,0 7-15 16,4 6-18-16,5 5-39 15,4 2-118-15,0 0-237 0</inkml:trace>
  <inkml:trace contextRef="#ctx0" brushRef="#br0" timeOffset="69665.85">30476 12532 793 0,'0'0'35'16,"0"0"1"-16,0 0 18 15,0 0-25-15,-21 98 74 0,21-31-66 16,0 4-20-1,11-1-4-15,2 0-4 0,-1-2-9 16,-2-3 0-16,-3-5-51 16,0-10-88-16,-4-14-245 15</inkml:trace>
  <inkml:trace contextRef="#ctx0" brushRef="#br0" timeOffset="69876.05">30458 12839 517 0,'0'0'517'0,"0"0"-499"16,0 0-12-16,0 0 52 16,0 0-40-16,128-39-18 15,-47 35-51-15,4-1-159 16,-12-2-386-16</inkml:trace>
  <inkml:trace contextRef="#ctx0" brushRef="#br0" timeOffset="70556.78">30198 13430 777 0,'0'0'85'16,"0"0"-85"-16,-36 115 0 16,25-40 49-16,0 15 26 15,2 13-8-15,-1 10-21 16,1 3-32-16,0-8-13 15,-3-10 0-15,4-16-1 16,1-16-2-16,1-15-3 16,2-15-28-16,2-17-75 0,2-15-213 15,0-4-311 1</inkml:trace>
  <inkml:trace contextRef="#ctx0" brushRef="#br0" timeOffset="70889.22">30273 13883 569 0,'0'0'320'16,"0"0"-308"-16,0 0 27 16,0 0 24-16,0 0-16 15,0 0-32-15,73-32-15 16,-55 50-5-16,0 9-2 0,-6 7 7 15,-4 4 1 1,-5 5-1-16,-3 3 0 0,0 4-2 16,-3-1 4-16,-14-3-3 15,-9-3 2-15,-2-8 0 16,-6-7 2-16,-5-8 6 16,-1-7-2-16,1-9 0 15,6-4-1-15,3-4 2 16,6-17-6-16,8-9-2 15,8-7-47-15,8 0-132 16,5 5-350-16</inkml:trace>
  <inkml:trace contextRef="#ctx0" brushRef="#br0" timeOffset="71271.27">30638 14028 782 0,'0'0'144'16,"0"0"-141"-16,0 0 44 16,-97 31 16-16,75-4-19 15,5 5-19-15,3 4-15 0,3 3-4 16,7-3-4-16,4-7 1 15,0-5 2-15,0-9-2 16,10-7-1-16,11-5 3 16,6-3-5-16,1-6-9 15,-1-14-25-15,-4-11-8 16,-9-8-6-16,-5-3 9 16,-6 6 14-16,-3 6-43 15,-1 12 50-15,-16 6 10 16,-7 9-10-16,-4 3 1 15,-2 0-13-15,3 0-134 16,10 0-110-16</inkml:trace>
  <inkml:trace contextRef="#ctx0" brushRef="#br0" timeOffset="71762.03">31023 13939 947 0,'0'0'23'0,"0"0"-13"16,0 0 55-16,0 0-18 0,0 0-21 15,-89-10-16 1,68 22-10-16,0 5 2 0,-2 3-2 15,0 3 4-15,4 1-5 16,3 1 1-16,3-1 0 16,4-2 0-16,7-3 0 15,2-4-4-15,2 0 0 16,16-1-8-16,4 2-11 16,8-1 5-16,0 4-8 15,1-3-5-15,-4 2 9 16,-6-3 9-16,-5 2 7 15,-5-3 2-15,-8-1 0 16,-3 1 4-16,0 3 0 16,0-3 3-16,-15 5 11 15,-9-1 8-15,-9-1 4 0,-7-1 16 16,-3-2-10-16,-5-4 1 16,5-3-5-16,5-4-14 15,7-3-9-15,10 0-5 16,12-17 0-16,9-12-56 15,11-7-114-15,33-8-307 16</inkml:trace>
  <inkml:trace contextRef="#ctx0" brushRef="#br0" timeOffset="72193.64">31395 13924 702 0,'0'0'168'16,"0"0"-161"-16,0 0 60 16,0 0 14-16,-98 5-31 15,67 13-24-15,0 3-13 16,-1 6-9-16,3 1-2 16,0 3 2-16,4 2-2 15,8-2 1-15,6 0-3 16,8-4-1-16,3-3-11 15,1-5-7-15,18-4-8 16,7-4 4-16,4-1-3 16,-1-3-22-16,1 0 21 15,-7-1 13-15,-7 2 14 16,-5-1 0-16,-8 3-1 0,-3 4 1 16,0 5 1-1,-5 3 13-15,-11 2 2 0,-10 2-2 16,-1 0-2-16,-1 0 4 15,-3-4 5-15,1-4 11 16,3-6-17-16,2-2 5 16,8-9-7-16,4-1-1 15,6-4-12-15,7-23-2 16,0-12-97-16,25-11-246 16</inkml:trace>
  <inkml:trace contextRef="#ctx0" brushRef="#br0" timeOffset="72643.34">31672 13970 881 0,'0'0'51'0,"0"0"-42"15,0 0 82-15,-79-9-30 16,49 12-30-16,0 13-22 15,0 5-7-15,0 4-1 16,2 3-1-16,4 2 0 16,5-1 0-16,7-2 1 15,6-2-1-15,6-5 0 0,0-1-2 16,8-1 0-16,15-2-13 16,6 1-1-16,3 0-20 15,-2-2-6-15,-3 0-4 16,-7-1 19-16,-7-2 24 15,-9 1 2-15,-4 1 2 16,0 0 7-16,-7 5 21 16,-12 1 6-16,-7 2-4 15,-2 2 3-15,-5-2-11 16,-1-1 19-16,-4-2-9 16,1-6-7-16,4-6-3 15,5-6-5-15,7-1-9 0,8-4-3 16,4-20-6-1,9-13-25-15,0-7-79 0,25-4-93 16,13 5-432-16</inkml:trace>
  <inkml:trace contextRef="#ctx0" brushRef="#br0" timeOffset="72915.9">31782 14079 79 0,'0'0'737'0,"0"0"-695"16,0 0 6-16,0 0 25 0,0 0-37 15,0 0-31-15,-12 58 26 16,0-15-1-16,2 6-8 16,1-3 8-16,-3 3-2 15,3-6-20-15,0-2-8 16,-1-8 0-16,4-4-1 15,3-7-32-15,3-8-50 16,0-11-74-16,0-3-290 16</inkml:trace>
  <inkml:trace contextRef="#ctx0" brushRef="#br0" timeOffset="73100.35">31801 13789 891 0,'0'0'88'16,"0"0"-88"-16,0 0 0 16,0 0 0-16,0 0 0 15,0 0-127-15,-10-13-302 16</inkml:trace>
  <inkml:trace contextRef="#ctx0" brushRef="#br0" timeOffset="74398.86">31254 14587 401 0,'0'0'200'16,"0"0"-180"-16,0 0 70 15,0 0 29-15,0 0-38 0,0 0-41 16,102-30-17-1,-76 16-9-15,3-3 0 0,-4-4-7 16,-2-6 5-16,-3-9 1 16,-3-6-6-16,-4-8-6 15,-2-6 0-15,-3-2-2 16,-3 6-5-16,-3 8 2 16,-1 11 4-16,-1 12 1 15,0 5-1-15,2 8 6 16,-2 3-2-16,0 4 5 15,0 1 5-15,0 0-3 16,0 0-6-16,0 0-5 16,0 0-5-16,0 3 1 15,0 19-4-15,0 12 8 0,1 7 13 16,4 7-10 0,-2 1 17-16,-2 2 6 0,1-1-11 15,-2-4-9-15,0-4-5 16,0-1-1-16,0-10-3 15,0-5-21-15,0-8-56 16,0-11-125-16,0-7-377 16</inkml:trace>
  <inkml:trace contextRef="#ctx0" brushRef="#br0" timeOffset="74608.9">31664 13808 1037 0,'0'0'38'0,"0"0"-38"16,0 0 0-16,0 0 15 16,0 0-15-16,0 0-19 15,15-6-78-15,3 20-86 16,0-5-236-16</inkml:trace>
  <inkml:trace contextRef="#ctx0" brushRef="#br0" timeOffset="75238.42">31833 13467 776 0,'0'0'98'16,"0"0"-98"-16,0 0 0 16,0 0 2-16,-27 121 71 15,25-55-3-15,1 13-31 16,1 7-15-16,0 3 5 16,-2 1-3-16,-3-2-9 15,-4-4-13-15,-3-1-1 16,-5-3-2-16,2-10 0 0,-4-5-1 15,1-11 0-15,0-11 0 16,2-10 1-16,5-13-1 16,2-10 0-16,6-6-1 15,2-4 1-15,1-2 0 16,0-24-5-16,0-11-10 16,1-13-13-16,13-4 2 15,5-5-3-15,2 0-42 16,3 5 4-16,-2 9 33 15,-1 8 31-15,0 7-4 16,0 5 7-16,3 5 1 16,0 6 21-16,1 2-12 15,1 5-6-15,-1 4 6 16,-3 3-3-16,-5 0-3 0,-3 6-3 16,-4 13-1-16,-4 12 0 15,-5 7 3-15,-1 4 9 16,0 4-9-16,-12-1 0 15,-6 2-1-15,-3-3 5 16,-6-3-2-16,-1-8 1 16,0-7 6-16,-2-8 13 15,0-7-10-15,2-5 2 16,-2-6-10-16,2 0-2 16,-1-14-5-16,4-11-7 15,5-4-54-15,10-3-102 16,10 1-215-16</inkml:trace>
  <inkml:trace contextRef="#ctx0" brushRef="#br0" timeOffset="75905.8">31821 14539 581 0,'0'0'54'16,"0"0"-12"-16,0 0 118 0,0 0-29 15,0 0-56-15,0 0-41 16,61 4-19-16,-15-18-1 16,1-1-12-16,3-4-1 15,1-10 5-15,-6-4-5 16,-1-12-2-16,-6-13 1 15,-5-12-9-15,-5-14-13 16,-4-9-34-16,-9-9-10 16,0-3-7-16,-6 9 26 15,-5 15 17-15,-1 19 22 16,-3 22 8-16,0 16 16 16,0 13 8-16,0 7-6 15,0 2 9-15,-1 2-10 0,-11 15-15 16,-6 18 0-16,-3 21 14 15,3 18-1-15,0 17 2 16,3 8-2-16,-1 8 13 16,1-1-14-16,0-5-6 15,4-9-8-15,8-15-2 16,3-17 2-16,0-16 5 16,17-14-5-16,7-13 0 15,7-13 7-15,8-2-4 16,3-17-3-16,0-15-13 15,-5-11 6-15,-6-8-5 16,-5 0-11-16,-12 3-9 16,-6 14 24-16,-7 17 8 15,-1 8 11-15,0 9 31 16,-7 0-20-16,-9 6-17 16,-3 18 8-16,2 6 0 0,3 8 6 15,7 6 14-15,7-7-7 16,0 0-17-16,6-5-5 15,10-3-4-15,6-5-13 16,5-7-46-16,0-12-124 16,0-5-434-16</inkml:trace>
  <inkml:trace contextRef="#ctx0" brushRef="#br0" timeOffset="114149.43">9426 10528 590 0,'0'0'11'15,"0"0"-11"-15,0 0-11 16,0 0 11-16,0 0 10 16,0 0 23-16,0 0 73 15,63 44-27-15,1-34-47 16,30-5-1-16,22-3 2 0,25-2-2 15,21 0-4 1,13 0-7-16,14 0 5 0,5-2-9 16,7 0-6-16,4-1 2 15,7 0-9-15,1-6 11 16,3 2 2-16,-1-1-11 16,-3 1 3-16,-8 1-3 15,-13 3 0-15,-13 0-5 16,-22 3-3-16,-23 0 3 15,-20 0 3-15,-22 0 1 16,-21 0-3-16,-19 0-1 16,-21 0 0-16,-17 0 0 15,-7 0 0-15,-6-2 3 16,0 2 17-16,0 0 17 16,0 0-31-16,0 0 14 0,0 0-1 15,0 0-2-15,0-2-6 16,0 2-5-16,0 0-6 15,0 0 0-15,0 0-18 16,0 0-75-16,8 0-143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12:50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7793 5210 699 0,'0'0'52'0,"0"0"-52"16,0 0 4-16,0 0 3 0,0 0 61 15,0 0 19-15,0 0-49 16,0 0-25-16,-27 3-13 16,27-3 0-16,0 0-8 15,0 0-28-15,0 3-73 16,2-3-192-16,5 0-162 15</inkml:trace>
  <inkml:trace contextRef="#ctx0" brushRef="#br0" timeOffset="464.64">8405 5303 778 0,'0'0'114'0,"0"0"-100"16,0 0-13-16,0 0 4 15,0 0 62-15,0 0 21 16,-18 2-39-16,18-2-35 16,0 0-13-16,0 0 0 15,0 0-1-15,0 0-2 16,0 0-27-16,0 3-49 0,3 0-128 16,18-1-170-16</inkml:trace>
  <inkml:trace contextRef="#ctx0" brushRef="#br0" timeOffset="916.83">9228 5242 559 0,'0'0'380'0,"0"0"-348"15,0 0-29-15,0 0 11 16,0 0 55-16,0 0 8 15,-31 3-45-15,31-3-32 16,0 1-15-16,0 0-90 16,0 1-220-16</inkml:trace>
  <inkml:trace contextRef="#ctx0" brushRef="#br0" timeOffset="26802.2">17594 5366 602 0,'0'0'39'0,"0"0"-20"16,0 0 57-16,0 0 35 16,0 0-20-16,0 0-10 0,0 0-41 15,-7-13-25-15,7 13-10 16,0 0-1-16,0 3-1 16,0 10 0-16,0 3 27 15,0 5 4-15,0 4-23 16,0 5 4-16,0 5 8 15,0 3-14-15,0 6 5 16,0 1-3-16,0 5-7 16,0 1 9-16,0 0-4 15,-6 4 0-15,0 1 2 0,0 0-3 16,0-3-2-16,-1-3-2 16,4-5 1-1,1-4-1-15,-1-1 0 16,3-4-3-16,-3-2 4 0,2-3-3 15,-3-1 2-15,1-4-1 16,-1-1-1-16,0-6 6 16,1 0-6-16,-2-7 3 15,4-2-3-15,-1-4 4 16,2-3-6-16,0-3 1 16,0 0 3-16,0 0 3 15,0 0-4-15,0 0 12 16,0 0-1-16,0 0-4 15,0 0-6-15,0 0-3 16,0 0-1-16,0 1 0 16,0 1 1-16,0-2-1 15,0 0-3-15,0 0 2 0,0 3-3 16,0 3-4-16,0 5 8 16,0 3 2-16,0 1-2 15,-1 2 1-15,-1 0-1 16,2 0 0-16,0-1-3 15,0-1 3-15,0-1 0 16,0-2 0-16,0 1 0 16,0-1 3-16,0-1-3 15,0-5 0-15,0 2 0 16,0-4-1-16,0-2 5 16,0-2-4-16,0 0 0 15,0 0 0-15,0 0 3 0,0 0-3 16,0 0 1-16,0 0 1 15,2 0-1-15,-2 0 0 16,1 0-1-16,-1 0 0 16,0 0 0-16,3 0 0 15,6 0-2-15,6 0 1 16,4 0 1-16,6 0-4 16,1 0 3-16,3 0 0 15,2 0-2-15,0 0 1 16,5 0 2-16,4 0 0 15,2 0-3-15,3 0 2 16,0 0 0-16,2 0-1 16,-2 3 2-16,4 1-5 0,1 0 4 15,-1 1 0 1,1-1 1-16,-2 1 0 0,-2 0-4 16,-4 0 4-16,0-1 0 15,1-2-1-15,5 1-1 16,1-3 0-16,3 0 2 15,2 2 0-15,-5 1 0 16,0-2 1-16,-2 2-1 16,-3-1 0-16,0-1-1 15,0 0 1-15,3 0 2 16,3-1-1-16,2 0-1 16,2 0 1-16,3 0 1 0,3 0 0 15,4 0-2 1,12 0 0-16,3 0 1 0,0 0-5 15,0 0 3-15,-7 0 1 16,-4 0 0-16,4 0-3 16,1 0 2-16,1 0 0 15,1 0 0-15,1 0 1 16,-3 0-3-16,0 0-1 16,2 0 1-16,-7 0 3 15,-2 0-2-15,-2 0 2 16,-2 0-1-16,0 0 1 15,-5 0 0-15,-1 0-1 16,-3 0 0-16,-7 0 1 0,0 0-2 16,-1 0 1-1,1 0-4-15,-1 0 5 0,4 0 0 16,0 0 1-16,-1 0-1 16,3 0 0-16,1 0 0 15,2 0 0-15,5 0 0 16,8 0 0-16,0 0 1 15,4 0-1-15,0 0 2 16,2 0 0-16,4 0-2 16,0 0 0-16,3 0 0 15,0 0 2-15,-5 0-2 16,3 0-2-16,1 0 2 0,5 3 0 16,2-3 0-1,1 4-1-15,1-2 1 0,-3 1 1 16,-2 0-1-16,-2-1-1 15,-2-2 1-15,-2 2 2 16,4-2 1-16,4 0-3 16,1 0-1-16,4 0 0 15,1-2-3-15,1-6 4 16,5-1 0-16,-3 3 1 16,-4-2-1-16,-5-1 0 15,-6 1 1-15,-3-1-2 16,-6 2 2-16,-5-1 0 15,-7 3 0-15,-3 0 1 0,-3 0-1 16,-4 0-1 0,-5 2 1-16,-9 0-3 0,-7 0 4 15,-6 3-2-15,-5 0 0 16,1 0-4-16,-7 0 4 16,-1 0-2-16,-3 0 2 15,0 0 1-15,-3 0 2 16,-3 0-5-16,0 0 4 15,0 0-2-15,0 0 5 16,0 0 1-16,0 0-1 16,0 0 3-16,0 0-7 15,0 0 0-15,0 0 0 0,0 0 7 16,0 0-7 0,0 0 6-16,0 0 4 0,0 0-3 15,0 0-2-15,0 0 6 16,0 0 3-16,0 0-5 15,0 0-2-15,0 0 9 16,0-5-3-16,0-3-6 16,0-6-8-16,0-3 0 15,0-2 2-15,0-5-2 16,0-6 2-16,0-6-5 16,-2-4 6-16,-1-5-6 15,-1-5 4-15,3 0-2 16,-1-4 0-16,2 0 1 15,0-2-3-15,0-1 3 16,0-4 0-16,0-4 4 0,0-3-4 16,2 1-1-1,5 4 0-15,-1 0 1 0,0-1 0 16,-1-1 0-16,1-2 0 16,-2 4-1-16,-1 5 1 15,-2 0 0-15,-1 7 0 16,0 1-1-16,0 5 1 15,0-1 0-15,0 6 0 16,0 1 2-16,0 5-2 16,0 5 0-16,0 6 0 15,0 3-2-15,0 4 2 16,0 4-1-16,0 4 1 0,0 4-1 16,0 2 1-1,0 1 0-15,0 1 0 0,0-1-3 16,0-2 1-16,0 3-1 15,0 0 3-15,0 0 0 16,0 0 0-16,0-2-1 16,0 1-2-16,0 1 0 15,0 0-6-15,0 0 2 16,0 0-6-16,0 0 6 16,0 0 3-16,0 0-6 15,-1 0 7-15,-14 0 1 16,-3 0 2-16,-4 0 5 15,-4 0-5-15,-5 0-1 16,-6 0-2-16,-11 0 3 16,-1 0 0-16,-5 0-11 0,2 0 8 15,0-7 2 1,1 0-1-16,-3 0-2 0,-2-2 2 16,-3-1-1-16,1 2-3 15,0 1 0-15,3 2 4 16,-2 0-7-16,-3 1 5 15,2 0-1-15,-3-2-5 16,3 1 7-16,4 2 1 16,5-2-3-16,4 2 0 15,6 0 2-15,-1 0 3 16,0 3-6-16,-2-2 4 16,-5 0 4-16,-1 1-1 0,0 0-1 15,-1-4-5 1,2 2 3-16,-2 0-1 0,-1-1 0 15,2 1-5-15,-3-1 2 16,2 1 6-16,0-2-2 16,0-1-1-16,-1 1 3 15,-3-1-6-15,-7 1-2 16,-4 0 5-16,-6 1 3 16,-3 1 0-16,2 1 2 15,6 2 1-15,4 0-2 16,2 0-1-16,4 0-2 15,0 0 1-15,2 0 2 16,0 0-2-16,-2 0-1 0,1 0 2 16,-4-3-1-16,-3 0 2 15,-6-2 0-15,-5 1-1 16,-1 3 0-16,3 0 0 16,4-2 2-16,2 3-2 15,-1-3 0-15,1 1 0 16,-2 1 1-16,-3-2 0 15,1 3 1-15,-8-3-2 16,-5 3 4-16,4-2-9 16,1 2 4-16,5-3-4 15,7 3 5-15,5-2 1 16,2 1 0-16,0-1-2 0,5 1 2 16,-2 1-2-1,1 0 0-15,-4-2 1 0,-1 2 0 16,-5 0-1-16,-2 0 2 15,0 0 2-15,6 0-2 16,4 0 0-16,3 0-1 16,0 0-1-16,-3 3-2 15,-1 2-2-15,1 0 4 16,-2-1-2-16,3 1 0 16,-1 1 3-16,1-2 1 15,1 0-1-15,2 2-3 16,0-3 2-16,2 2-1 15,4-1 2-15,-1-1-1 16,1-1-14-16,-1 3 15 16,-3 1-5-16,-5 0 3 0,-6-1 0 15,-4 0-1-15,1 0 2 16,2-3 1-16,6 1 0 16,3 1-3-16,4-1 2 15,2-3 1-15,1 3-2 16,-1 0 2-16,3 0-1 15,-2 2 0-15,5 1-6 16,4 0 5-16,5-1 4 16,2 3-3-16,7-3 1 15,0-1-3-15,4 3 3 0,0-2 2 16,0 2-2 0,3-2 2-16,-4 1-2 15,-1 0 0-15,-4-1-1 0,-2 1-3 16,-1-2 4-16,3 1 0 15,4-1 2-15,4-3-2 16,2 2 1-16,4-1 0 16,4-2 0-16,3 1-2 15,2-1 2-15,1 0-1 16,0 0 0-16,0 0 0 16,0 0-2-16,0 0 2 15,0 0-1-15,0 1 3 16,0-1 4-16,0 0 3 15,0 0 2-15,0 0-5 16,0 0 2-16,0 0-1 16,0 0-2-16,0 0-2 15,0 2-3-15,0-2 0 0,0 0-3 16,0 0 3-16,0 4-5 16,0 0 3-16,0 3 2 15,0 3 1-15,0 1 3 16,0 5-4-16,0 1 3 15,0 1 3-15,0 3-1 16,0-1-4-16,1-2 5 16,1 3-1-16,-1-6-3 15,-1 0 1-15,0-1-3 16,0 0 5-16,0-4-1 16,0 0-1-16,0-1-1 0,0 1-1 15,0 0-1-15,0-2 2 16,0 1-2-16,-1 0 2 15,-1-1 0-15,1 1 0 16,-4 0-2-16,1 1 0 16,-1 0 6-16,-4 2 1 15,3 0-6-15,0-2 4 16,0 2-3-16,2 0-1 16,0 1-1-16,-1 0 1 15,2 0 4-15,0-3-3 16,0 2-2-16,0-3-1 0,1-1 1 15,1 1 1 1,-1-1-1-16,1-2 0 16,-1 0 1-16,1 2 1 0,-3-2-2 15,2-3 2-15,1 2 1 16,-1-1-3-16,1 3 0 16,-1 1 2-16,1-1 0 15,-1 3-1-15,2-1-1 16,-1 1-2-16,1 2 2 15,0 2-1-15,0 3-1 16,0 3-28-16,0 4-94 16,0-1-271-16</inkml:trace>
  <inkml:trace contextRef="#ctx0" brushRef="#br0" timeOffset="100869.04">25718 4507 486 0,'0'0'74'16,"0"0"-63"-16,0 0-2 15,0 0 24-15,0 0-1 16,0 0-17-16,0 0 61 16,-8 66-8-16,27-28-24 0,1 6-6 15,4 0-14-15,1-5 7 16,5-8-3-16,12-11-19 15,20-16 4-15,28-5 7 16,29-33 9-16,24-21 0 16,12-13-17-16,2-5-10 15,-9-6 1-15,-15 5-3 16,-19 3 0-16,-23 3-11 16,-25 8-32-16,-26 10-34 15,-28 11-45-15,-12 10-99 16,-45 8-127-16</inkml:trace>
  <inkml:trace contextRef="#ctx0" brushRef="#br0" timeOffset="101167.11">26049 4302 548 0,'0'0'57'16,"0"0"-34"-16,0 0 51 15,0 0 13-15,0 0-14 16,0 0-26-16,-58 79-11 16,72-66-16-16,21-4-1 15,18-7 17-15,25-2 11 0,28-14-24 16,24-14 0-1,22-10-16-15,24-3-7 0,10-5-2 16,7-5-49-16,-7-6-158 16,-25-5-296-16</inkml:trace>
  <inkml:trace contextRef="#ctx0" brushRef="#br0" timeOffset="103366.92">14926 4059 475 0,'0'0'65'0,"0"0"-61"16,0 0 1-16,0 0 39 15,0 0 21-15,0 0-30 16,0 0-34-16,-2 73 26 16,11-37 19-16,0 3-18 15,3-5-8-15,0-7 6 16,4-7-21-16,2-9 12 0,8-8 6 15,10-3 6 1,11-23 25-16,14-22-7 16,10-12-27-16,6-11-16 15,-2-2 3-15,-1 2-7 0,-4 3-1 16,-7 8-4-16,-9 8-19 16,-16 6-23-16,-14 6-96 15,-18 5-143-15,-6 8-108 16</inkml:trace>
  <inkml:trace contextRef="#ctx0" brushRef="#br0" timeOffset="103648.86">14851 3875 260 0,'0'0'360'16,"0"0"-311"-16,0 0-39 16,0 0 10-16,0 0 45 15,0 0 32-15,-12 92-26 16,20-59-46-16,8-5-6 16,7-4-13-16,15-9-4 15,23-15 0-15,30-13 14 16,33-29-6-16,33-20-10 15,26-6-50-15,11-9-181 16,-1-3-188-16</inkml:trace>
  <inkml:trace contextRef="#ctx0" brushRef="#br0" timeOffset="104533.48">25182 8646 501 0,'0'0'97'16,"0"0"-97"-16,0 0 18 15,0 0-1-15,0 0 78 0,33 108-15 16,-23-61-25 0,2 4-7-16,3-3-23 0,-3-4-17 15,4-7 5-15,4-11-12 16,10-8 14-16,16-12-2 16,24-6 14-16,31-24 11 15,29-19-15-15,22-15-22 16,10-6-1-16,-9-4-6 15,-16 1-42-15,-32 3-46 16,-34 7-104-16,-37 8-148 16</inkml:trace>
  <inkml:trace contextRef="#ctx0" brushRef="#br0" timeOffset="104799.72">25374 8402 365 0,'0'0'68'0,"0"0"-53"16,0 0 10-16,0 0 39 16,-43 87 18-16,43-59 13 15,10-2-40-15,14-4-16 16,11-8-26-16,17-11 2 15,30-3 16-15,33-21-3 0,31-16-22 16,31-9-6-16,19-7-118 16,4-4-173-16</inkml:trace>
  <inkml:trace contextRef="#ctx0" brushRef="#br0" timeOffset="113977.4">6782 5450 319 0,'0'0'62'0,"0"0"-59"16,0 0 52-16,0 0-1 16,0 0 26-16,0 0-19 15,0 0 13-15,0 0-8 16,-91-25 18-16,73 23-34 15,-4-2-17-15,-2-1-3 16,1 0 8-16,-4 0 4 16,-1 1-5-16,0 1-24 15,-1 3-1-15,1 0-11 16,3 0 7-16,1 0 1 16,1 5-5-16,-2 5-2 15,-3 6 1-15,-2 1 1 16,2 0 4-16,-2 0-3 15,3-1 2-15,-1 0 2 16,-1 1-2-16,3 2-1 0,-4 1-1 16,3-1 3-16,1 2 1 15,1 1-1-15,1 2-1 16,-1 1-4-16,1 1 3 16,4-1-1-16,1-1 0 15,4 2-4-15,-1 3 3 16,2 2-2-16,1 5-2 15,1 3 1-15,2-2 1 16,1 4 3-16,-2 1-5 16,1-3 0-16,4 4 1 15,-2 0 1-15,2 1-2 16,3 2 2-16,0 7-7 0,-1 0 9 16,3 1-4-1,-2-1 3-15,-2-2-2 0,4-4 6 16,-1 0-5-1,2-4 4-15,0 0-4 0,0-3 3 16,0 1-3-16,0 2 8 16,0-4-3-16,6 2-3 15,4 3 0-15,1 2-3 16,-2 7 4-16,3 3-3 16,-2 4 4-16,-1-1 3 15,3 0-4-15,-3 6-4 16,3 3 5-16,-3 3 0 15,-2 4 1-15,-1-1-3 0,-1 1 2 16,1-2-4 0,4 2 0-16,-2-3-2 0,-1 1 3 15,3-1-2-15,-2 4-1 16,-2 2 1-16,-1 1-1 16,-1 2 2-16,-1-4-2 15,1 5 2-15,-4-2 4 16,0 3-3-16,0-1-1 15,0-3 2-15,0-1 1 16,0-1 0-16,0-2-2 16,-5 0-2-16,0 0 0 15,-4 3 1-15,1-1-2 16,-2-1 2-16,0-2-2 16,-8-5 2-16,-2 0 2 0,-11-1-3 15,-5-5 4-15,-8-6-3 16,-7-10 1-16,-3-5 1 15,-1-9 0-15,-2-11-1 16,1-7 0-16,-4-9-1 16,5-6 0-16,-2 0-2 15,3-12 0-15,4-5 0 16,6-5-1-16,10 2-4 16,10 1 1-16,6 3 2 15,9 4 2-15,5 1-5 16,4 6-13-16,0 1 11 15,0 4-3-15,0 0-2 0,13 0 4 16,11 1 4 0,4 11 1-16,5 5 3 0,2 2-1 15,-4 3 1-15,5 2 0 16,-3-1 0-16,0 0 1 16,-5-1 0-16,-4-1-1 15,-4 0 0-15,-6 2-2 16,2 3 2-16,-5 4 5 15,-2 6 1-15,4 7 2 16,-1 3-2-16,1 4 1 16,-5 4-3-16,-5 7 9 15,3 5-7-15,-3 2 3 16,4-1-5-16,-1 2 2 0,-1 1 2 16,1 2-4-1,-5 2 3-15,2 1 2 0,-1-2-3 16,-1-1-3-16,5-2-1 15,-3-4-2-15,3-3 4 16,5-1-3-16,0-5-1 16,1 0 1-16,2 1 0 15,1-2-1-15,0-2 0 16,-2-1 1-16,4-5-1 16,-3 2 0-16,0-3 1 15,4 0-1-15,-3 0 0 16,1-2 0-16,-1-2 0 15,3-1 0-15,-2-2 1 0,-2-3-1 16,-1 0 1-16,2-2-1 16,-3-2 1-16,1 2 0 15,-2-2-1-15,2 3 0 16,-2-4 0-16,-4 1 0 16,1-5 0-16,2-1 0 15,-1-4 0-15,2-3 0 16,2-1-1-16,-4 0 1 15,0-2 0-15,1-4 0 16,-2 5 1-16,-1-3-1 16,2 2 0-16,-3 1 0 15,0-1 1-15,-3 2 1 16,5-4-2-16,-1-1-1 16,-1-3 1-16,-2 2 0 0,-1-4 0 15,2 2 0-15,1 0 1 16,-3-1-2-16,1 2 2 15,2-5-1-15,-4 5 0 16,1 0 0-16,0-3 0 16,0 5 1-16,0-3-1 15,1 4 0-15,3 2 0 16,1-2 0-16,-2 5 1 16,3-2 0-16,0 1 0 15,0 1-1-15,1-1-1 16,2 0 1-16,-1 1 0 15,1-1 0-15,1 0 0 0,-4 1 1 16,4-1-1 0,-2-2 0-16,-4-2 0 0,1 1 0 15,2-2 0-15,-2 1 2 16,-1-2-3-16,3-1 1 16,-1-3 0-16,2-2 1 15,1-1 0-15,0-2 0 16,0-1-1-16,1 0 1 15,-1-2-1-15,4 0 1 16,1 1 2-16,2 1 0 16,2-1-2-16,-3 0 0 15,0 2-1-15,-3 1 4 16,1-2-4-16,-4 2-1 0,3-3 1 16,-3 0 0-16,0 0 0 15,-2-1 0-15,1 1 1 16,-1 1 0-16,-1 0 0 15,0 1 1-15,-1-2 6 16,-1 1-5-16,-4-1 2 16,0-1 2-16,-3-1 2 15,0 0 1-15,0 0 4 16,3 0 5-16,-3 0-2 16,0 0 3-16,0 2-4 15,0-2 6-15,0 0-6 16,0 0-4-16,0 0-1 15,0 0-4-15,0 0-3 16,0 0 0-16,0 0-3 0,0 0 0 16,0 0-1-16,0 0 0 15,0 0 0-15,0 2-3 16,0 7-2-16,0 5-35 16,-6 2-104-16,-6-6-163 15,0-10-734-15</inkml:trace>
  <inkml:trace contextRef="#ctx0" brushRef="#br0" timeOffset="131800.51">1452 4253 371 0,'0'0'169'0,"0"0"-131"16,0 0 121-16,0 0 11 15,0 0-47-15,0 0-35 16,0 0-32-16,0 0-10 16,0 0-10-16,-9-3-7 15,9 3-10-15,0-3-19 16,12-2-2-16,12-3 2 15,9-2 16-15,6-1-13 16,3 5-3-16,-5-1 2 16,-6 6 3-16,-11 1-5 0,-4 0-7 15,-10 5-1 1,-3 8-2-16,-3 8 1 0,0 5 9 16,-22 3-3-16,-11 3-4 15,-6 2 3-15,2-5-4 16,2-3 5-16,7-6-8 15,6-3-3-15,8-5 3 16,7-5-3-16,4-2-9 16,3 1-7-16,0 1 3 15,13 1 13-15,4-1-14 16,2-1 5-16,0 5 15 16,-2 0 0-16,2 3 8 15,-2 3 2-15,-1 3-2 16,-1 2 0-16,0-1 0 0,-6 2 0 15,-3-3 0-15,-3 3-4 16,-3 2 2-16,0-2 2 16,-9 4 0-16,-13-1 1 15,-13-4 15-15,-8-2 33 16,-11-6 3-16,-10-5-20 16,-3-6 3-16,-3-3-7 15,7-3 1-15,12-16-9 16,10-8-17-16,18-2-3 15,7-4-4-15,16 0-39 16,0 0-52-16,30 2-42 0,17 2-93 16,9 2-244-1</inkml:trace>
  <inkml:trace contextRef="#ctx0" brushRef="#br0" timeOffset="132250.34">2067 4592 726 0,'0'0'60'0,"0"0"8"15,0 0 66-15,0 0-33 16,0 0-51-16,0 0-37 15,33-8-12-15,16 1 27 16,12-3-11-16,12 0-7 16,0-1-7-16,-3 1-2 0,-4 0 1 15,-6 4-4-15,-7 0 4 16,-11 1-3-16,-12 2 1 16,-11 1-14-1,-13 1-4-15,-6 1-31 0,0-2-16 16,-4 1-51-16,-20-3-267 15</inkml:trace>
  <inkml:trace contextRef="#ctx0" brushRef="#br0" timeOffset="132537.06">2422 4403 372 0,'0'0'250'16,"0"0"-239"-16,0 0 124 15,0 0-20-15,0 0-103 16,0 0 3-16,48-15 2 16,-5 15-17-16,0 0 2 15,-1 0 5-15,-5 0-7 16,-7 7-5-16,-8 6 5 16,-8 3-1-16,-11 6-3 15,-3 7 4-15,0 8 3 16,-25 7 21-16,-8 3-5 15,-5 1-18-15,-2 1-1 16,3-3-21-16,4-3-215 16,8-8-368-16</inkml:trace>
  <inkml:trace contextRef="#ctx0" brushRef="#br0" timeOffset="135304.54">3766 4436 636 0,'0'0'44'0,"0"0"-36"16,0 0 68-16,0 0 24 15,0 0-30-15,85-90-33 16,-33 69-7-16,2-1-8 0,4 5 9 15,-9 8-16 1,-10 3 1-16,-5 6-3 0,-7 0-12 16,-6 11-1-16,-4 12-7 15,-9 10 0-15,-6 7 7 16,-2 7 7-16,-10 3-5 16,-15 1 1-16,-6-3 0 15,-9-4-2-15,-2-5 0 16,-4-8 2-16,1-4 0 15,8-12 1-15,7-8-1 16,12-7-1-16,8 0 7 16,1-7-4-16,9-6-2 15,0-2 13-15,7 1-9 0,14 1-7 16,12 4 0-16,9 9 0 16,4 0 0-16,8 14 4 15,5 19-4-15,1 8 0 16,6 7 0-16,-2 0 0 15,-3-3 0-15,-1-7-47 16,-5-9-77-16,-9-8-160 16,-9-15-293-16</inkml:trace>
  <inkml:trace contextRef="#ctx0" brushRef="#br0" timeOffset="135801.67">4237 3821 680 0,'0'0'257'16,"0"0"-255"-16,0 0 4 15,0 0 32-15,0 0 24 16,-7-87-23-16,53 70-26 0,15-1-11 16,8 1 5-16,-2 7-7 15,-9 9 0-15,-15 1 2 16,-13 6-2-16,-13 13-14 16,-13 6-3-16,-4 4 8 15,0 5 8-15,-18 2 2 16,-7-1 0-16,-4-3 0 15,4-5 0-15,3-4 2 16,11-5-3-16,7-3-1 16,4-4 0-16,0-3-1 15,7-1 1-15,14-2-1 16,1 0-2-16,1-3 8 16,1 3-3-16,-2 0 2 15,2 7 5-15,-9 3 9 0,0 7-17 16,-8 6 0-1,-7 6 6-15,0 5 0 0,-28 5-6 16,-20 2-35-16,-19-2-124 16,-16-5-431-16</inkml:trace>
  <inkml:trace contextRef="#ctx0" brushRef="#br0" timeOffset="137704.57">1982 6364 178 0,'0'0'89'0,"0"0"-17"16,0 0 100-16,0 0 6 16,0 0-9-16,0 0-46 15,16-9-33-15,-16 9-29 16,-11 0-12-16,-27 0-19 16,-23 3-26-16,-18 13-3 15,-11 2 6-15,2 1-2 16,5 2 13-16,4-6 0 15,10-3-12-15,11-4-4 16,18-5 2-16,13-3 5 16,16 0 12-16,3-6-4 0,3-13-14 15,4-7-3-15,1-8-1 16,0-5-1-16,13-5 1 16,8-3-1-16,7-1 0 15,2 6 4-15,0 0-1 16,1 3 1-16,-4 5 2 15,-3 1-4-15,-9 8 0 16,-2 1 2-16,-5 7 5 16,-4 10-4-16,-1 2 7 15,-3 3 6-15,0 2 2 16,0 0-2-16,0 0-11 16,0 0-5-16,0 10-8 15,5 18-9-15,5 15 17 0,5 14 1 16,4 3 7-1,-5 5-6-15,5 6 1 0,-3 4 2 16,-2-1-4-16,-2 2 3 16,1-7-4-16,1-3-4 15,2-9-41-15,8-5-106 16,2-15-101-16,2-20-501 16</inkml:trace>
  <inkml:trace contextRef="#ctx0" brushRef="#br0" timeOffset="138134.24">2489 6282 755 0,'0'0'141'0,"0"0"-131"15,0 0 78-15,0 0 26 16,0 0-28-16,0 0-30 0,-24-8-34 15,24 6-9-15,2-1-7 16,25 0-5-16,10-5 17 16,23-4-11-16,4 0-5 15,4-2 5-15,-7 1-7 16,-11 2-1-16,-9 3-10 16,-14 1-9-16,-10 2-28 15,-10 3 9-15,-7-1-22 16,0 0-39-16,-1-4-151 15,-14-3-469-15</inkml:trace>
  <inkml:trace contextRef="#ctx0" brushRef="#br0" timeOffset="138436.1">2720 6053 741 0,'0'0'104'15,"0"0"-95"-15,0 0 66 16,0 0 2-16,0 0-49 16,0 0-20-16,48 0 3 15,-12 6 7-15,4 2-8 16,-3 1-10-16,-5 1 1 16,-7 3-1-16,-1 1 0 15,-11 2-1-15,-5 4-3 0,-5 5 4 16,-3 3 0-1,0 4 2-15,-9 3 2 0,-9 5-4 16,-3 4 0-16,-3 2-15 16,-7 0-97-16,-2-5-252 15</inkml:trace>
  <inkml:trace contextRef="#ctx0" brushRef="#br0" timeOffset="139735.2">3709 5987 505 0,'0'0'282'0,"0"0"-272"16,0 0-2-16,0 0 57 15,0 0 6-15,66-79-21 16,-14 52-20-16,8 0-8 16,2 8-5-16,-5 6 7 15,-8 4-10-15,-13 9 7 16,-5 0-14-16,-7 3-6 16,-3 16-1-16,-3 12-3 15,-6 11 3-15,1 6 2 16,-10 7 2-16,-3-4 0 0,0 0-4 15,-16-1 0-15,-11-1 3 16,-10-3-3-16,-11-5 2 16,-9-4 3-16,-7-9-3 15,6-8-1-15,3-8 4 16,10-8 1-16,11-4-2 16,10 0 3-16,9-5 4 15,6-6-10-15,9-3 2 16,0 4 15-16,9-2-18 15,19 0 0-15,8 4 1 0,10 7 1 16,5 1 0 0,3 1 4-16,1 19 1 0,-3 7 6 15,-7 4-1 1,-3 3-10-16,-2 4-2 0,2-4 0 16,5-3-32-16,6-4-45 15,2-15-142-15,-1-12-495 16</inkml:trace>
  <inkml:trace contextRef="#ctx0" brushRef="#br0" timeOffset="140837.09">4858 5525 426 0,'0'0'40'16,"0"0"-37"-16,0 0 93 16,0 0 110-16,0 0-96 15,0 0-52-15,1 0 11 16,-26 3 0-16,-17 4-40 15,-15 5-2-15,-13 3 2 16,-13-1 3-16,-11 1-5 16,-5-2-12-16,4 0 2 15,14-6-5-15,20-2 8 16,21-5-4-16,16 0-3 16,11 0-6-16,7 0-2 15,6-6-2-15,0-7-3 0,1-6-16 16,20-7 5-16,10-5 7 15,7-3-7-15,5-4-5 16,3-3 0-16,-7-2 8 16,1-4 8-16,-10 2 12 15,-9 5-6-15,-3 10-6 16,-9 8 1-16,-5 12 5 16,-1 3 9-16,-3 4 9 15,0 2-3-15,0 1-6 16,0 0-2-16,0 0-9 15,0 0-4-15,2 6 0 16,8 26-5-16,4 14 5 16,8 15 23-16,3 10-16 15,5 10-5-15,1 8-2 0,2 3-2 16,3 9-28-16,3-4-137 16,-2-7-287-16</inkml:trace>
  <inkml:trace contextRef="#ctx0" brushRef="#br0" timeOffset="142565.94">2067 7737 556 0,'0'0'109'0,"0"0"-98"16,0 0 59-16,0 0 12 15,0 0-41-15,0 0 5 16,-100-9-11-16,70 25-22 15,-7 4-8-15,-5 6 1 16,0 3 1-16,6 1-5 0,5 3-2 16,12 1-1-16,8 2-2 15,4-5 4-15,7-2-5 16,0-6-3-16,15-7-14 16,7-4-10-16,11-7 9 15,9-2 22-15,4-1 1 16,2-2-1-16,-4 1 0 15,-11 3 0-15,-3 0 9 16,-5 7-2-16,-5 0-2 16,-2 9-4-16,-9 2-1 15,-5 9 0-15,-4 7 0 16,0 4 17-16,-23 7 3 16,-13-3 3-16,-19 2 18 0,-14-3 14 15,-16-4-1-15,1-4-14 16,8-10-13-16,6-9-6 15,12-12 14-15,13-6-23 16,11-4-12-16,22-23 0 16,12-15-37-16,12-8-102 15,34-11-77-15,18-6-331 16</inkml:trace>
  <inkml:trace contextRef="#ctx0" brushRef="#br0" timeOffset="142954.84">2638 8045 620 0,'0'0'256'16,"0"0"-251"-16,0 0 40 15,0 0 50-15,0 0-41 16,0 0-25-16,-13 0-24 16,45-5 6-16,10-6 12 15,9-3-12-15,10-2 7 0,-1-1-11 16,-1 2-2-16,-3 0-4 15,-4 2 3-15,-6-1-4 16,-13 6 0-16,-15 2 0 16,-3 2 0-16,-11 2-15 15,-1-1-48-15,-3 0-60 16,0-2-116-16,0-6-398 16</inkml:trace>
  <inkml:trace contextRef="#ctx0" brushRef="#br0" timeOffset="143255.25">2935 7824 508 0,'0'0'305'16,"0"0"-288"-16,0 0 32 16,0 0 40-16,0 0-48 15,0 0-41-15,-5 0-4 16,40 0 4-16,11 0 1 15,8 0 7-15,-1 0-8 16,-8 0 10-16,-10 3-6 16,-13 6-7-16,-4 5 3 15,-9 6-6-15,-8 4 1 16,-1 7 5-16,-3 6 15 16,-22 4-2-16,-2 1-1 15,-7 0-3-15,-5 2-5 0,-1-1-4 16,4-1-85-16,3-8-253 15</inkml:trace>
  <inkml:trace contextRef="#ctx0" brushRef="#br0" timeOffset="143991.88">4009 7645 716 0,'0'0'72'15,"0"0"-1"-15,0 0 46 16,0 0-61-16,0 0-41 16,0 0 5-16,94-68-8 15,-37 51-4-15,1 5 10 16,-2 3 2-16,-6 9-19 16,-4 0 12-16,-12 1-13 15,-5 17-2-15,-9 9 2 16,-6 4 1-16,-8 7 8 15,-6 4-6-15,0 2-1 16,-21 1 1-16,-16 0 0 0,-13-3 1 16,-8 0-2-1,-1-9-2-15,2-6 1 0,12-10 1 16,14-10-1-16,10-7 1 16,9 0 1-16,9-6-1 15,3-9-2-15,6-4-4 16,20 1-1-16,12 1 5 15,13 8 6-15,9 3-1 16,4 6 0-16,3 0 3 16,-5 17-1-16,-5 7-6 15,-12 1-1-15,-3 0-1 16,-11 1-1-16,-4-6-25 16,0-4-56-16,-2-13-85 15,0-3-282-15</inkml:trace>
  <inkml:trace contextRef="#ctx0" brushRef="#br0" timeOffset="144720.04">4840 6945 620 0,'0'0'135'0,"0"0"-115"15,0 0 100-15,-91-1 8 16,57 1-48-16,-4 4-29 15,2 1-15-15,-4 3-11 16,3 1-8-16,-3-1-8 16,2 1-3-16,4 0 6 15,7-2-3-15,6-1 1 16,8-1-10-16,4 2 2 16,3 5-2-16,0 2-2 0,1 6 2 15,2 6-1 1,2 3 0-16,1 5 2 0,0 2-2 15,3 4 2-15,6 0-1 16,3-1 0-16,1-1 2 16,-1-4-2-16,3-3-1 15,-1-6 0-15,2-8-4 16,-4-6 1-16,6-8 0 16,-3-3-3-16,4 0 7 15,5-13 0-15,0-8 5 16,4-2-2-16,-1 0 0 15,0 2-2-15,3 4 2 16,-5 4-2-16,0 6-1 16,-5 3-2-16,2 4-1 15,-4 0 3-15,2 11-1 0,-3 8-3 16,1 6 3-16,-1 7 1 16,-1 2 1-16,-1 0-1 15,0 2-1-15,-6-5 1 16,-5-2 0-16,-4-2 0 15,0-8-1-15,-4-1 1 16,-17-4 4-16,-9-3 2 16,-7-2 4-16,-8-4-5 15,-10-4-1-15,-2-1-4 16,-1 0-10-16,9-15-40 0,10-8-100 16,9-12-412-16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15:56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9259 7836 4 0,'0'0'25'16,"0"0"7"0,0 0 29-16,0 0 15 0,0 0-7 15,0 0-30-15,0 0-2 16,0 0-4-16,-22-12-8 15,21 12-2-15,1 0 0 16,0 0 8-16,0 0 6 16,0 0 22-16,0 0 13 15,0 0 0-15,0 0-4 16,0 0-17-16,0 0-14 16,0 0-8-16,0 0-7 15,0 0-12-15,0 0 6 16,16 0-7-16,17 0 20 0,17 0 16 15,16 0-21 1,9 0-7-16,-1 0-7 0,-2-3-7 16,-8-1-1-16,-1 0-2 15,-7 1 0-15,-5 0 3 16,-9-1 5-16,-8 1-4 16,-6 0-1-16,-5 1 10 15,-10 0 1-15,-3 2-4 16,-8-1-2-16,-2 1-5 15,0 0 10-15,0 0-7 16,0 0-1-16,0 0-5 16,0 0 1-16,0 0-1 0,0 0 0 15,0 0 0 1,0 0 1-16,0 0 1 0,0 0 3 16,0 0 4-16,0 0 7 15,0 0 1-15,0 0-1 16,0 0 0-16,0 0-6 15,0 0-2-15,0 0-4 16,0 0-3-16,0 0 0 16,0 0 0-16,0 0-1 15,0 0 1-15,0 0 0 16,0 0 1-16,0 0-1 16,0 0 2-16,0 0 2 15,0 0 2-15,0 0 0 16,0 0 3-16,0 0 0 15,0 0-4-15,0 0 1 0,0 0-2 16,0 0-2-16,0 0 1 16,0 0-2-16,0 0-2 15,0 0 0-15,0 0 0 16,0 0 0-16,0 0 0 16,0 0 1-16,0 0-1 15,0 0 1-15,0 0-1 16,0 0 1-16,0 0-1 15,0 0 1-15,0 0 0 16,0 0-1-16,0 0 0 16,0 0 2-16,0 0-1 15,0 0 1-15,0 0 0 0,0 0 3 16,0 0-4 0,0 0 1-16,0 0 0 0,0 0-1 15,0 0 3-15,0 0 0 16,0 0-1-16,0 0 0 15,0 0 1-15,0 0-1 16,0 0 0-16,0 0 1 16,0 0 1-16,0 0-4 15,0 0 0-15,0 0 1 16,0 0-2-16,0 0 1 16,0 0 0-16,0 0 4 15,0 0-5-15,0 0 2 16,0 0 0-16,0 0-2 0,0 0 3 15,0 0-2 1,0 0 0-16,0 0-1 16,0 0 3-16,0 0-3 0,0 0 0 15,0 0 3-15,0 0-2 16,0 0 0-16,0 0 3 16,0 0-3-16,0 0 2 15,0 0 0-15,0 0-2 16,0 0-1-16,0 0 0 15,0 0 3-15,0 0-3 16,0 0 0-16,0 0 0 16,0 0 0-16,0 0 2 0,0 0-2 15,0 0 3-15,0 0 1 16,0 0-1-16,0 0 0 16,0 0 3-16,0 0-3 15,0 0 0-15,0 0-1 16,0 0 0-16,0 0-1 15,0 0 2-15,0 0 1 16,0 0-1-16,0 0 0 16,0 0 1-16,0 0-2 15,0 0-1-15,0 0 3 16,0 0-4-16,0 0 1 16,0 0 1-16,0 0-2 15,0 0 1-15,0 0 3 16,0 0-4-16,0 0 0 15,0 0 1-15,0 0 0 0,0 0-1 16,0 0-1-16,0 0-2 16,0 0-4-16,0 0-35 15,0 0-60-15,0 0-112 16,-13 0-435-16</inkml:trace>
  <inkml:trace contextRef="#ctx0" brushRef="#br0" timeOffset="2392.73">6782 9056 198 0,'0'0'46'15,"0"0"-8"-15,0 0 55 16,0 0 14-16,0 0 0 16,0 0-19-16,-3 0-19 15,3 0 0-15,0 0-15 16,0 0-9-16,0 0-17 15,0 0-10-15,0 0-4 16,9 0 2-16,9 0 6 0,7 0 17 16,8 0-11-1,0 0-15-15,3 0-5 16,-1 0-5-16,7 0 11 0,0 0-12 16,7 0 1-16,3 0 8 15,6-3-8-15,-1-4 3 16,3 0-1-16,1 2-1 15,-1-1-2-15,-2 2 2 16,-3 2 2-16,-6 1-6 16,-4 1 0-16,-4 0 2 15,-3 0-1-15,-2 0-1 16,1 1 0-16,-1 5 2 16,4-3 1-16,2-2-2 15,1 1-1-15,-1-2 3 16,-2 0-2-16,0 0-1 0,-4 0 3 15,-6 0-3-15,-7 0 0 16,-7 0 0-16,-7 0 2 16,-2 0 6-16,-4 0-1 15,5 0 5-15,4 0-6 16,7 0-1-16,9-2 1 16,1-1-5-16,0-1-1 15,-2 1 1-15,-4 2-1 16,-2-1-2-16,-7 2 2 15,-6-2 0-15,-5 2 2 16,-3-2-2-16,0 1 4 16,0 1 1-16,0-2-1 0,0 2 2 15,0-1 3-15,0 1-1 16,0-1 2-16,0 1 1 16,0 0-3-16,0 0 0 15,0 0 5-15,0 0-10 16,0 0 0-16,0 0-2 15,0 0 0-15,0 0 0 16,0 0 0-16,0 0-2 16,0 0 1-16,0-2 0 15,0 2 1-15,0 0-1 16,0 0 0-16,0 0 0 16,0 0 3-16,0 0-2 15,0 0-1-15,0 0 0 16,0 0 0-16,0 0 2 15,0 0-2-15,0 0 3 0,0 0-1 16,0 0 1 0,0 0 0-16,0 0 3 0,0 0-2 15,0 0 1-15,0 0-3 16,0 0 5-16,0 0-3 16,0 0 3-16,0 0 0 15,0 0 2-15,0 0-3 16,0 0 1-16,0 0-1 15,0 0-2-15,0 0-4 16,0 0 0-16,0 0 0 16,0 0-1-16,0 0-1 15,0 0-13-15,0 0-44 16,-6 0-66-16,-13 0-117 16,-10 0-445-16</inkml:trace>
  <inkml:trace contextRef="#ctx0" brushRef="#br0" timeOffset="3299.13">9032 8947 167 0,'0'0'158'15,"0"0"-62"-15,0 0 62 16,0 0 43-16,0 0-76 15,0 0-60-15,-2 0-32 0,2 0-7 16,0 0 4-16,0 0-10 16,0 0-7-16,10 0-11 15,17 0 5-15,9 0 4 16,9 0-2-16,11 0-4 16,5-3-4-16,5-2 0 15,-3-1 1-15,-5 1-2 16,-6-1 2-16,-6 1-4 15,-6-2 4-15,-5 0-1 16,-1 2 3-16,1 0-3 16,-1-2 4-16,1 4-3 15,-5 0-1-15,-6 1-1 0,-3 1 0 16,-5 1 0-16,-5 0-1 16,-5 0 1-16,-3 0 0 15,-3 0 8-15,0 0 0 16,0 0 3-16,0 0 3 15,0 0 6-15,0 0 1 16,0-2-1-16,0 2-1 16,0 0 1-16,0 0-3 15,0 0-4-15,0 0-6 16,0 0-1-16,0-1-4 16,0 1-1-16,0 0-1 15,0 0-10-15,0 0-39 16,0 0-77-16,-3-2-323 0</inkml:trace>
  <inkml:trace contextRef="#ctx0" brushRef="#br0" timeOffset="7568.06">6764 10031 268 0,'0'0'44'0,"0"0"-23"0,0 0 52 16,0 0 40-16,0 0-22 15,0 0-29-15,0 0-18 16,0 0-3-16,0 0 10 15,9 0-16-15,10 0 3 16,8 0 6-16,3 0-1 16,3 0-17-16,1-5 1 15,0 2-14-15,2-1 3 16,0-1-9-16,1 2-1 16,-1-1-5-16,1 3 4 15,1-2-3-15,-2 1-2 16,-1 0 3-16,1-3 2 0,-2 0-5 15,2-1 9-15,3 1 3 16,-2-3-7-16,0 2 1 16,-1 0 0-16,-4 1-5 15,-3 3 0-15,-3-1 1 16,-4 2-2-16,-5-1 0 16,-3 2 0-16,-2 0 3 15,-1 0-3-15,2 0 0 16,1 0-2-16,5 0 2 15,-1 0 0-15,1 0 2 16,4 2-1-16,-4-1 0 16,2-1 0-16,-2 0 0 15,-2 0 3-15,1 0-2 16,-3 0-1-16,1 0-1 0,-2 0-1 16,3 0 1-16,3 0 1 15,2 0-1 1,4 0-1-16,0 0 1 0,1 0 2 15,-3 0-1-15,3 0-1 16,-6 0 0-16,1 0 0 16,-3 0 0-16,-3 0 0 15,-2 0 0-15,-3 0 1 16,-2 0 0-16,6 0-2 16,-5 0 2-16,3 0-1 15,-2 0 3-15,0 0-3 16,-3 0 0-16,-3 0 2 15,-4 0 1-15,-1 0 3 0,0 0 6 16,0 0 8-16,0 0-1 16,0 0 0-16,0 0-4 15,0 0 3-15,0 0 0 16,0 0 3-16,0 0-1 16,0 0 0-16,0 0-14 15,0 0-4-15,0 0-2 16,0 0-2-16,0 0-40 15,0 0-80-15,0 0-211 16</inkml:trace>
  <inkml:trace contextRef="#ctx0" brushRef="#br0" timeOffset="8685.04">9253 10028 231 0,'0'0'138'16,"0"0"-125"-16,0 0 77 15,0 0 71-15,0 0 3 16,0 0-64-16,-25-19-36 16,25 19 5-16,0 0-9 15,0 0-11-15,9 0-31 16,16 0-11-16,11 0 21 16,13 0-14-16,6 0-3 15,-2 0-1-15,5 0-10 16,-6 0 0-16,-6 0 2 15,-5 0 0-15,-4 0-2 0,-4 0 0 16,-2 0 3-16,-1-2 8 16,0-2 5-16,-3 0-1 15,-5-1-3-15,-5 0-4 16,-6 1 9-16,-6 2-3 16,-4 1-3-16,-1 1-1 15,0 0-2-15,0 0 3 16,0-1-9-16,0 0 2 15,0 1 2-15,0 0-6 16,0 0 0-16,0 0 0 16,0 0 0-16,0 0 0 15,0 0 0-15,0 0-3 0,0 0 6 16,0 0-1-16,0 0-1 16,0 0 0-16,0 0 2 15,0 0 2-15,0 0-2 16,0 0 4-16,0 0 1 15,0 0-4-15,0 0 4 16,0 0-4-16,0 0 1 16,0 0-2-16,0 0 0 15,0 0 5-15,0 0 2 16,0 0 0-16,0 0 4 16,0-2 0-16,0 2 2 15,0 0 0-15,0 0 5 16,0 0-2-16,0 0-4 15,0 0 2-15,0 0-1 16,0-1-6-16,0 1 0 16,0 0-3-16,0 0 0 0,0-2 0 15,0 2 0-15,0 0-6 16,0 0-1-16,0 0 0 16,0 0 1-16,0 0-1 15,0 0-16-15,0 0-50 16,0 0-54-16,-17 0-86 15,-13-6-283-15</inkml:trace>
  <inkml:trace contextRef="#ctx0" brushRef="#br0" timeOffset="27980.82">19326 10961 222 0,'0'0'702'16,"0"0"-668"-16,0 0-29 16,0 0 59-16,0 0 27 15,0 0-60-15,0 0 37 16,0 0-41-16,-25 16-20 15,25-14-7-15,0 1-1 16,0 0 1-16,0 1-17 16,0 2-45-16,0 0-108 0,0-4-383 15</inkml:trace>
  <inkml:trace contextRef="#ctx0" brushRef="#br0" timeOffset="29994.08">16693 10173 383 0,'0'0'341'15,"0"0"-280"-15,0 0-33 16,0 0 59-16,0 0-11 15,0 0-1-15,-28-63-42 16,28 63-29-16,0 20-4 16,0 19 0-16,0 19 5 0,0 14-2 15,0 18 0-15,0 10-1 16,0 4 2-16,-2 2-1 16,-4-11-3-16,2-6 0 15,-3-8 4-15,2-12 1 16,1-12-1-16,-2-7 13 15,0-8-1-15,0-6-3 16,4-5-3-16,2-3-6 16,0-2-2-16,0-5-2 15,9-6 0-15,9 0-2 16,9-5-2-16,7-3-1 16,11 0-7-16,9-4 6 15,4 2 3-15,9-2 3 16,2 1-6-16,5-3 5 0,13-1-6 15,10 0-2-15,15 0 8 16,8-6 1-16,9-6 0 16,2 3 2-16,-3-4-2 15,-1 1 0-15,-3 0 3 16,-5 0-3-16,-6 1-1 16,-3 1 0-16,-6-1 1 15,-4 2-2-15,-2 1 1 16,-5 2 1-16,-4 0-5 15,-2 4 4-15,-10 2 1 16,-5-3 1-16,-6 3 5 16,-2-3-6-16,1 0 0 15,1-3-1-15,-4-1 1 0,-5 0-2 16,-7 2 2-16,-8-2 0 16,-6 3-3-16,-6 1 3 15,-5-2 3-15,-5 1-3 16,-4 0 0-16,-5-1 4 15,-1-2 4-15,-1-1 3 16,-3 2 1-16,0-3 1 16,-1 1 0-16,2 1-4 15,-1-1-5-15,0-1 2 16,-1-4-1-16,-1-8 0 16,-1-4 0-16,-3-13 5 15,0-14-3-15,-20-21 2 16,-9-22-9-16,-4-22-5 0,0-13-11 15,5 3-12 1,7 15-6-16,9 23 8 0,2 22 18 16,4 17 6-16,0 8 2 15,-2 6 0-15,-1 7 2 16,5 3 7-16,-2 6-3 16,3 6-4-16,1 7 1 15,1 4 0-15,1 1-3 16,-2 2 0-16,1 0-1 15,-4 0-2-15,-3 12 2 16,0 1 0-16,-1-2 1 16,0-3 0-16,-3-1 0 15,-6-3-2-15,-6-1-3 16,-13-1-10-16,-8-1 9 0,-7 0 6 16,-7 1-17-16,-3 1 1 15,-2 2 12-15,-2 0 0 16,2 3-12-16,0 1-1 15,1 1-1-15,4 0 15 16,4-3-2-16,3 1-22 16,5-4 18-16,1-1 5 15,4-2-2-15,1 0 4 16,-1-1-9-16,1 4 1 16,0-1-8-16,3 0-7 15,3 2-8-15,-3 1 4 16,1 2-8-16,-2-2 1 15,2 4-10-15,0-2-8 0,-2-1 31 16,5-2 13-16,2-5 10 16,3 0 2-16,2 0-2 15,-2 0 1-15,2-2 0 16,0-3 1-16,-2 2-2 16,-1 0-2-16,-2 3-4 15,-3 0-2-15,-5 0 4 16,1 3 2-16,0 5 2 15,-1-1 0-15,4-2 0 16,2 0 5-16,1-5-3 16,1 0-2-16,1 0 1 15,0-1-1-15,-7-9 0 0,-5-1-6 16,-5 2-2-16,-10 1-12 16,-6 3 10-16,-7 4 9 15,-1 1-1-15,-2 0 4 16,2 0 2-16,5 0-4 15,4 6 5-15,5 3-4 16,1 3-1-16,-2-2-14 16,-7 5-46-16,-8-5-90 15,-9-2-221-15</inkml:trace>
  <inkml:trace contextRef="#ctx0" brushRef="#br0" timeOffset="33034.53">6430 10090 685 0,'0'0'159'0,"0"0"-144"16,0 0-14-16,0 0 16 15,0 0 16-15,0 0-18 0,0 0-15 16,-29 88 6-1,26-27 1-15,-1 11-5 0,-2 8 3 16,3 5 1-16,0 7 3 16,-1-3-3-16,1-3 2 15,-5-5-1-15,-2-3-3 16,1-11 0-16,-3-8 1 16,-3-11-5-16,1-12 3 15,1-5 3-15,3-6-5 16,2-8-1-16,5-5 10 15,0-7-10-15,3-3 0 16,0-2-9-16,0 0-4 0,18 0 11 16,9-3 2-1,7-6 0-15,5 2-5 16,3-1-12-16,-2 5 10 0,3 2 2 16,-4 1-11-16,0 0-8 15,-2 0 10-15,-1 4 11 16,-5 6-3-16,0 0 6 15,1-3 0-15,7-2 2 16,6-3-2-16,10-2-2 16,4 0 2-16,6 0 5 15,0-10-5-15,2 1-8 16,0-3 8-16,-4 3-30 16,-3 1 5-16,-8 1 16 15,-9 2 8-15,-4 1 1 16,-2 1 0-16,-1 1 0 15,3-3 0-15,-2 2-4 0,5-2 10 16,-5 2-6-16,0 0 1 16,1-1 5-16,-2 2-6 15,1-3 1-15,-3 3-1 16,0-1 0-16,1 1-2 16,-1 1 2-16,2-2 3 15,2 2-3-15,1 1-3 16,0 0-3-16,-3 0-9 15,-2 0 11-15,-3 0 0 16,-3 4 0-16,-3 2-2 16,-1 2 6-16,-2 0 1 0,2 2-1 15,0-2 0-15,4 2 2 16,4 1-2-16,3 0 0 16,1 0 0-16,3-2 0 15,1-3 0-15,0 2-1 16,-4-3 2-16,0-2-1 15,-2-2 7-15,1-1-6 16,1 0-1-16,2 0-5 16,-1 0 4-16,1-1 1 15,-4-5 0-15,-1 1 1 16,-3-1 2-16,1-1-4 16,-1 0 1-16,3 0-5 15,-1 0-7-15,3-1 6 0,-3 3-10 16,3-1 13-16,-4-1-2 15,-3-1 1-15,-5 0 4 16,-5-2 0-16,-5-4 2 16,-2 0 2-16,-2-3 1 15,-3-2 4-15,4-2-9 16,-4-4 3-16,5-1-6 16,0-2 3-16,-2-1 0 15,2-2 6-15,-4 1-4 16,1-1-1-16,-7 0 18 15,-1-3 8-15,0-2-3 16,0-1-5-16,-3-4-12 16,-7-1 5-16,2-1-1 15,5 0-10-15,3 1-1 0,0 5 2 16,0 6 3-16,0 6-6 16,0 7 6-16,0 2-4 15,0 4 14-15,0 2-10 16,0 0 2-16,0-2 1 15,0 1-7-15,0 0 2 16,0 2-3-16,-1 1 1 16,-1-1 0-16,-1 4 1 15,2-1-1-15,-4 2 1 16,1 0 0-16,-2-1-1 16,-3 0 0-16,3-1 5 15,-5 2-6-15,0-3 0 16,-3 4-3-16,-2-1 1 0,1 1 1 15,-3 1 1-15,1 2 1 16,-2 0-1-16,0 0-1 16,-1 0 1-16,-2 0 0 15,0 0 5-15,-5 0-3 16,-3 0-4-16,-3 0 4 16,-3-3-2-16,-4 1 0 15,-3-2 3-15,-2 1-7 16,-1 0 4-16,-2 1-6 15,2-1-5-15,1 3-3 16,-1-4-1-16,1 0 10 16,2 0 7-16,0-1-2 0,-5-4 1 15,3-1-1 1,1 0 0-16,0 1 5 0,0 3-1 16,0 0-8-16,-1 1 4 15,-2 2 0-15,-4 0 0 16,2 1 2-16,-2 1-4 15,2-2 2-15,7 0 0 16,2-1-13-16,-3 0 12 16,-2-1 1-16,-1 2 0 15,-4 2-4-15,-5 1 4 16,-2 0 1-16,-4 0 5 16,0 0-6-16,0 0-3 15,4 1 0-15,4 4 3 0,5-2 6 16,3-2-4-16,5-1-2 15,2 0-1-15,0 0 1 16,-4 0 1-16,2 0-1 16,-8 0 0-16,0 0 0 15,-4 0 3-15,0 0-1 16,7 0-2-16,-1 0-7 16,7 0 7-16,0 0 4 15,1 0-1-15,2 0-2 16,1 0-1-16,1 0-1 15,4 0 1-15,0 0 4 16,1 0-3-16,-1 0 0 16,0 0 2-16,3 0-3 15,0 0 6-15,4 3-2 0,1-1-3 16,0 3-1 0,-2-1 4-16,1 1-4 0,3 0 0 15,-1 0 0-15,-1 2 0 16,5-2 0-16,-2 0-3 15,2-1 3-15,0-1 3 16,-4 0-3-16,1 2-1 16,-2-2 1-16,3-1 1 15,5 1-1-15,1-2-4 16,7 1 4-16,4 1-6 16,-1 2-52-16,3 1-238 15,0-2-110-15</inkml:trace>
  <inkml:trace contextRef="#ctx0" brushRef="#br0" timeOffset="37173.51">9382 11134 403 0,'0'0'292'16,"0"0"-216"-16,0 0 15 16,0 0 24-16,0 0-23 15,0 0-26-15,0 0-13 16,-11 0-16-16,11 0-4 15,0 0-4-15,0 0-2 16,0 0 1-16,0 0-1 16,0 0-1-16,0 0-7 0,0 0-1 15,0 0-1 1,0 0-3-16,0 0 0 0,-3 0-3 16,3 0 2-16,0 0-3 15,0 0 0-15,0 0 0 16,0 0-1-16,0 0-2 15,0 0-1-15,0 0-2 16,0 0 0-16,0 0-1 16,0 0 0-16,0 0-2 15,0 0 1-15,0 0-1 16,0 0-1-16,0 0 0 16,0 0-3-16,0 0-28 15,0 0-50-15,0 0-70 16,0-3-120-16,0-11-727 0</inkml:trace>
  <inkml:trace contextRef="#ctx0" brushRef="#br0" timeOffset="48589.46">7032 7765 44 0,'0'0'115'0,"0"0"-108"16,0 0 14-16,0 0 40 15,0 0 21-15,0 0-12 16,0 0-17-16,0 0-11 16,-13-4 2-16,13 4 10 15,0 0 4-15,0 0 0 16,0 0-16-16,-1 0-7 15,1 0-2-15,0 0 4 0,0 0 5 16,0 0-8 0,0 0-6-16,0 0-3 0,0-1 2 15,0 1-12-15,0 0-2 16,0 0-7-16,0 0 0 16,0 0-2-16,0 0-2 15,0 0 3-15,0 0-5 16,1 0 0-16,12 0 0 15,7 0 9-15,10 0 13 16,1 0-12-16,2-3-3 16,5 0 0-16,-2 1 0 15,-1-1-7-15,-4 3 6 16,-4-3-6-16,-5 2 1 16,-4 1-2-16,0 0 4 15,-1 0-3-15,3 0 3 0,1 0-2 16,6 0 0-1,3 0 3-15,1 0-3 0,3 0 2 16,1 0-3-16,-1 0 3 16,-4 0-2-16,0 0-2 15,-5 0 3-15,0 1-4 16,-5 2 3-16,-2 0-2 16,-3-1 1-16,-2-1-1 15,4 2 2-15,-1 0-1 16,-1-3 2-16,3 0-1 15,2 0-1-15,0 0 3 16,4 0-2-16,-2 0 0 0,-4 0 1 16,0 0-2-16,-2 0-3 15,-5 3 3-15,-4-1-1 16,1 1 0 0,-1-1-2-16,2 1 3 0,0 0 1 15,1-1 0-15,1 1-1 16,0-2 1-16,0 1 2 15,1-2-1-15,-1 1-1 16,-2-1-2-16,-3 0-1 16,-2 0 2-16,-1 2 0 15,0-2-1-15,0 0 1 16,2 0 1-16,2 0 1 16,-1 0-1-16,3 0 0 15,-3 0-1-15,1 0 0 16,-5 0-1-16,1 0 2 0,-3 0-1 15,0 0 2-15,0 0 0 16,0 0 1-16,0 0-1 16,0 0 8-16,0 0-1 15,0 0 0-15,0 0 7 16,0 0-1-16,0 0-2 16,0 0 0-16,0 0-1 15,0 0 2-15,0 0-6 16,0 0-2-16,0 0 1 15,0 0-1-15,0 0-1 16,0 0-1-16,0 0 3 0,0 0-5 16,0 0 1-16,0 0-1 15,0 0-1-15,0 0 0 16,0 0 1-16,0 0-1 16,0 0-1-16,0 0 1 15,0 0 3-15,0 0 0 16,0 0 2-16,0 0-4 15,0 0 2-15,0 0-2 16,0 0-1-16,0 0-2 16,0 0 2-16,0 0-3 15,0 0 2-15,0 0 0 16,0 0-1-16,0 2 0 0,0-2 1 16,0 0 1-1,0 0 1-15,0 0-1 0,0 0-1 16,0 0 3-1,0 0-3-15,0 0 2 0,0 0-2 16,0 0-1-16,0 0 1 16,0 0 0-16,0 0 0 15,0 0 0-15,0 0-1 16,0 0 1-16,0 0-1 16,0 0 1-16,0 0 0 15,0 0-1-15,0 0 1 16,0 0 0-16,0 0 0 15,0 0 2-15,0 0-1 16,0 0 0-16,0 0-1 0,0 0 2 16,0 0 1-16,0 0-2 15,0 0-1-15,0 0 1 16,0 0-1-16,0 0 0 16,0 0 0-16,0 0 0 15,0 0 0-15,0 0-1 16,0 0 0-16,0 0 2 15,0 0-1-15,0 0 0 16,0 0 0-16,0 0 0 16,0 0 2-16,0 0-2 15,0 0 0-15,0 0 0 16,0 0 0-16,0 0-1 16,0 0 1-16,0 0 0 15,0 0 0-15,0 0 0 16,0 0 0-16,0 0-1 0,0 0 1 15,0 0 0-15,0 0 0 16,0 0 1-16,0 0-1 16,0 0 0-16,0 0 1 15,0 0-1-15,0 0 0 16,0 0 0-16,0 0 0 16,0 0 0-16,0 0-1 15,0 0 2-15,0 0-1 16,0 0 0-16,0 0 0 15,0 0 0-15,0 0 1 0,0 0-1 16,0 0 0 0,0 0 1-16,0 0-1 0,0 0 1 15,0 0-1-15,0 0 0 16,0 0 0-16,0 0 0 16,0 0-1-16,0 0 1 15,0 0 0-15,0 0 0 16,0 0-1-16,0 0 3 15,0 0-2-15,0 0 0 16,0 0 1-16,0 0-1 16,0 0 0-16,0 0 1 15,0 0-1-15,0 0-1 16,-2 0 1-16,2 0 0 16,0 0 0-16,-1 0 0 15,1 0 0-15,0 0-1 0,0 0 1 16,0 0 0-16,0 0 0 15,0 0 0-15,0 0 0 16,0 0 1-16,0 0-1 16,0 0 0-16,0 0 1 15,0 0 0-15,0 0-1 16,0 0 1-16,0 0-1 16,0 0 0-16,0 0 1 15,0 0-1-15,0 0 0 16,0 0 0-16,0 0 0 15,0 0 0-15,-2 0 0 16,2 0 0-16,0 0 0 0,0 0-1 16,0 0 2-16,0 0-2 15,0 0 2-15,0 0-1 16,0 0 0-16,0 0-1 16,0 0 1-16,0 0 0 15,0 0-1-15,0 0 1 16,0 0 0-16,0 0-2 15,0 0 1-15,0 0 2 16,0 0 0-16,0 0-1 16,0 0 0-16,0 0 1 15,0 0-1-15,0 0-1 16,0 0 1-16,0 0 0 16,0 0 0-16,0 0 0 15,0 0 0-15,-1 0 0 16,1 0-1-16,0 0 1 0,0 0 2 15,0 0-2-15,0 0-1 16,0 0 1-16,0 0-1 16,0 0 1-16,0 0 0 15,0 0 0-15,0 0-1 16,0 0 1-16,0 0 0 16,0 0-1-16,0 0 1 15,0 0 0-15,0 0 0 16,0 0 1-16,0 0-1 15,0 0 0-15,0 0 0 16,0 0 0-16,0 0 0 16,0 0 0-16,0 0-1 0,0 0 1 15,0 0 0-15,0 0-2 16,0 0 2-16,0 0 0 16,0 0-2-16,0 0 2 15,0 0 0-15,0 0 0 16,0 0 0-16,0 0 0 15,0 0 1-15,0 0-1 16,0 0-1-16,0 0 0 16,0 0-2-16,0 0 3 15,0 0-1-15,0 0 0 16,0 0 1-16,0 0 0 16,0 0 0-16,0 0 0 15,0 0-2-15,0 0 2 0,0 0 0 16,0 0 0-1,0 0 0-15,0 0 0 0,0 0 0 16,0 0-1-16,0 0 0 16,0 0-1-16,0 0-1 15,0 2 2-15,0-2 1 16,0 0-1-16,-2 0 1 16,2 0 1-16,0 0-1 15,0 0-1-15,0 0 1 16,0 0 0-16,0 0 0 15,0 0-1-15,0 0 1 16,0 0 0-16,0 0 0 16,0 0 0-16,0 0-1 15,0 0-1-15,0 0 1 0,0 0 1 16,0 0 1-16,0 0 0 16,0 0 0-16,0 0-1 15,0 0 0-15,0 0 0 16,0 0 0-16,0 0 0 15,-2 0-1-15,2 0 1 16,0 0 0-16,0 1 0 16,0-1 0-16,-2 0 0 15,1 0 0-15,1 0 0 16,0 0 1-16,0 0-1 0,0 0 1 16,0 0-1-1,0 0 1-15,0 0-1 16,0 0 0-16,0 0 0 0,0 0 0 15,0 0 0-15,0 0 1 16,0 0-1-16,0 0 1 16,0 0-1-16,0 0 1 15,0 0 0-15,0 0-1 16,0 0 0-16,0 0-1 16,0 0 0-16,0 0 1 15,0 0-3-15,0 0-8 16,0-3 2-16,0 3 7 15,0 0-13-15,0 0-19 0,0 0-46 16,0 0-51 0,1 0-272-16</inkml:trace>
  <inkml:trace contextRef="#ctx0" brushRef="#br0" timeOffset="49541.68">9863 7390 546 0,'0'0'232'16,"0"0"-186"-16,0 0-38 15,0 0 36-15,0 0 18 16,0 0-20-16,-17-4-11 16,14 28-23-16,-2 8 16 0,2 1 1 15,3-1-9-15,0-7-2 16,0-4 0-16,2-7-7 16,12-5 4-16,6-6 1 15,11-3 12-15,14-6 1 16,7-18-7-16,8-8-1 15,4-4-16-15,-7-6 4 16,-5-2-2-16,-8 2-3 16,-6 0-1-16,-5 8-2 15,-4 5 2-15,-5 5-6 0,-6 10-4 16,-6 3-6 0,-3 7-22-16,-7 2-18 15,-2 2-53-15,0 0-175 0,-11 0-218 16</inkml:trace>
  <inkml:trace contextRef="#ctx0" brushRef="#br0" timeOffset="49906.54">9931 7174 665 0,'0'0'134'16,"0"0"-125"-16,0 0 4 0,0 0 42 16,0 0 17-16,0 0-27 15,-11-3-32-15,28 11 26 16,5 1-13-16,6-7-3 16,13-2 13-16,8 0-11 15,10-11 2-15,9-7-2 16,0-4-23-16,1-2-2 15,-8 1 2-15,-10-1 3 16,-10 1-5-16,-6 3 0 16,-10 6-2-16,-7 3 5 15,-5 5-3-15,-7 1 3 16,-4 3-3-16,-2 2 1 16,0 0-1-16,1 0-36 15,-1 0-88-15,0 0-361 0</inkml:trace>
  <inkml:trace contextRef="#ctx0" brushRef="#br0" timeOffset="51752.62">19736 8561 642 0,'0'0'103'15,"0"0"-85"-15,0 0 2 16,0 0 23-16,0 0 37 15,0 0-4-15,0 0-19 16,-36-45-28-16,36 45-14 16,0 0 0-16,0 0 9 0,0 0-8 15,0 0-5-15,0 0-7 16,0 0-3-16,0 0 0 16,0 0-1-16,-1 0 1 15,-1 0-2-15,2 0 1 16,0 12 0-16,0 0 0 15,6 5 0-15,5 1 2 16,4-1-1-16,7-3-2 16,9-5 4-16,14-9-2 15,13 0 3-15,17-12-2 16,7-19 3-16,11-5 3 16,2-3-5-16,-4 0 0 0,-7 3-2 15,-12 0 1 1,-16 6-1-16,-12 6 7 0,-12 5-7 15,-16 9-1-15,-7 3 0 16,-7 4-1-16,-2 0 1 16,0 2-5-16,-2-2-30 15,-13 3-66-15,-4 0-59 16,-7 0-231-16</inkml:trace>
  <inkml:trace contextRef="#ctx0" brushRef="#br0" timeOffset="52103">19966 8299 638 0,'0'0'38'0,"0"0"-15"15,0 0 11-15,0 0 54 16,0 0-45-16,0 0-43 16,-16 4 0-16,33 13 33 15,7-5 1-15,6-2-10 16,7-8 9-16,11-2 25 16,10-12-14-16,8-17 1 15,10-11-15-15,3-7-25 0,3-1-2 16,0 2-3-1,-3 5 0-15,-9 2-1 0,-12 3-22 16,-13 7-54-16,-12 5-113 16,-17 7-350-16</inkml:trace>
  <inkml:trace contextRef="#ctx0" brushRef="#br0" timeOffset="56296.08">9811 8911 426 0,'0'0'180'0,"0"0"-108"16,0 0 61-16,0 0 5 15,0 0-14-15,0 0-31 16,0 0-24-16,0 0-13 15,0 0-6-15,0 0-5 16,0 0 2-16,0 0-16 16,0 0-3-16,0 0-11 0,0 0-2 15,-1 0-4 1,1 0-4-16,-2 0-3 0,2 0-3 16,0 0-1-16,0 0-30 15,-3-5-56-15,-9-7-93 16,-10-18-344-16</inkml:trace>
  <inkml:trace contextRef="#ctx0" brushRef="#br0" timeOffset="57823.24">16974 7999 356 0,'0'0'165'0,"0"0"-126"16,0 0-39-16,0 0 4 16,0 0 27-16,0 0 50 15,0 0-4-15,85-3-25 16,-45 3-15-16,14 0-19 0,10 7 18 16,10-4-2-16,7 2-12 15,6-1-2-15,1 1-10 16,-4 0-2-16,-4-1-2 15,-7-1 2-15,-14 1-5 16,-14-3 4-16,-10-1 4 16,-15 0-6-16,-11 0 5 15,-3 0 4-15,-6 0 3 16,0 0 14-16,0 0 2 16,0 0-14-16,0 0-10 15,0 0-8-15,0 0-1 0,0 2-13 16,0 5-37-16,9 3-94 15,8-3-219-15</inkml:trace>
  <inkml:trace contextRef="#ctx0" brushRef="#br0" timeOffset="61166.02">19600 7660 14 0,'0'0'18'16,"0"0"-12"-16,0 0 18 16,0 0 15-16,0 0-3 15,0 0-17-15,-10-61-19 16,16 51-3-16,3 0 3 16,-2 4 0-16,1 0-10 15,-1 2-7-15,-5 3-22 0,-1 1 18 16,-1 0 21-16,2 0 3 15,-2 0 31-15,1 0 27 16,-1 0 18-16,0 0 4 16,0 0-3-16,0 0-25 15,0 0-8-15,0 0 1 16,0 0-1-16,0 0 1 16,0 0 10-16,0 0 1 15,0 0-9-15,0 0-15 16,0 1-10-16,-1 11-3 15,-8 3 23-15,1 1-29 16,2-1-7-16,2-1-5 16,2-3 8-16,2 0-10 0,0-6 3 15,0 1-3 1,0-3 5-16,11-3-6 0,11 0 11 16,13 0-2-16,14-17 10 15,13-9-4-15,10-3-9 16,5-3-3-16,-3-3-1 15,-4-5 2-15,-7 1-4 16,-7-1 0-16,-10 2 1 16,-8 8 6-16,-10 9-3 15,-9 5-4-15,-8 10 2 16,-7 0-3-16,-1 5-1 16,-3 1-10-16,0 0-31 0,0 0-69 15,0 0-144-15,-13 0-256 16</inkml:trace>
  <inkml:trace contextRef="#ctx0" brushRef="#br0" timeOffset="61454.3">19736 7378 3 0,'0'0'598'0,"0"0"-549"16,0 0-43-16,0 0 18 0,0 0 43 16,0 0-23-16,-19-3-20 15,19 8-11-15,0 1 14 16,0-2-18-16,3-4 7 16,21 0 14-16,20-9 42 15,28-18-18-15,25-6-35 16,25-10-19-16,22-3-51 15,8-12-167-15,7-17-394 16</inkml:trace>
  <inkml:trace contextRef="#ctx0" brushRef="#br0" timeOffset="64803.48">22421 6670 258 0,'0'0'75'0,"0"0"-21"16,0 0 38-16,0 0 56 15,0 0-12-15,0 0-43 16,0 0-33-16,-21-42-51 16,54 31-2-16,12 1-1 0,9 5 7 15,-1 4-5 1,-4 1-4-16,-7 0-2 0,-8 13 6 16,-8 5-3-16,-4 4-4 15,-8 3 0-15,-1 1 1 16,-3 2-2-16,-2 5 0 15,-2 3 2-15,-2 4 0 16,-4 6 2-16,0 4-4 16,0 4 1-16,-8 2 1 15,-9 0 0-15,-5 3 0 16,-5 6-1-16,-3 3 2 16,-4 6 0-16,-5 1-1 15,-1 2-1-15,1 5-1 0,3 2 0 16,3 2 12-1,5 7 14-15,-1 5-20 0,4 2-4 16,3 3 3-16,4-5 6 16,6-11 1-16,12-12-7 15,0-9 1-15,9-15-2 16,10-12-3-16,8-11-1 16,5-10 2-16,5-11-6 15,12-7 1-15,3 0-9 16,2-14 2-16,-6-3 4 15,-15 4-5-15,-13 4 10 16,-11 4 2-16,-7 3-1 0,-2 2 14 16,0 0-4-16,0 0-10 15,-20 7-5-15,-15 13 2 16,-10 11 3-16,-6 7 1 16,-1 4-1-16,3 6 0 15,5 7 0-15,4 2 0 16,10 4 1-16,9 1-1 15,8 2 4-15,10 3 8 16,3 8 4-16,0 4-13 16,8 1 4-16,2 1-2 15,-3 3 1-15,-2 3-1 16,-5 2-2-16,0 3-3 16,0 1 3-16,0 1 0 15,0 2-3-15,0 1 2 16,-2 4 4-16,-4 0 10 0,-8 4-1 15,-10-1 3-15,-8-4 10 16,-9-2-9-16,-12-3 0 16,-8-3-1-16,-7-3 11 15,-6-8-2-15,0-8-9 16,4-9-9-16,7-13-6 16,8-9 10-16,6-11-6 15,8-7 2-15,7-8 3 16,4-5-3-16,5-4 0 15,1-1 1-15,5-2 6 16,2-2-10-16,4 1 4 16,3-3-3-16,4 2-4 0,2-2-2 15,4 0 4-15,0 0-2 16,0 0-3-16,0 2 4 16,0-2-1-16,0 0 0 15,0 0 1-15,0 0-3 16,0 0 1-16,0 0-1 15,0 0 1-15,0 0-2 16,0 0 3-16,0 0-1 16,0 0 0-16,0 0-1 15,0 0 4-15,0 0 1 16,0 0-2-16,0 0-1 16,0 0 2-16,0 0 1 15,0 0-1-15,0 0 0 0,0 0-3 16,0 3-1-1,0-3 0-15,0 0 1 0,0 0 3 16,0 0-4 0,0 0 6-16,0 0-3 0,0 0 7 15,0 0-2-15,0 0-2 16,0 0-2-16,0 0 1 16,0 0 1-16,0 0-4 15,0 0 2-15,0 0-4 16,0 0 1-16,0 0 1 15,0 0 2-15,0 0 1 16,0 0 1-16,0 0 3 0,0 0-6 16,0 0-2-16,0 0 4 15,0 0-4-15,0 0-1 16,0 0-1-16,0 0 0 16,0 0-2-16,0 0-15 15,0 0-38-15,0 0-44 16,0 0-64-16,4-3-93 15</inkml:trace>
  <inkml:trace contextRef="#ctx0" brushRef="#br0" timeOffset="95927.31">6813 15133 272 0,'0'0'39'16,"0"0"-20"-16,0 0 1 15,0 0-9-15,0 0 25 16,0 0 28-16,0 0-5 15,0 0-24-15,-21 0-24 16,20 0-6-16,1 0-5 0,-2 0 5 16,2 0 11-16,0 0 1 15,0 0-2-15,0 0 3 16,0 0-5-16,0 0 10 16,0 0-1-16,0 0 3 15,0 0-6-15,-1 0-6 16,1 0-6-16,0 0 7 15,0 0-10-15,0 0 0 16,0 0-4-16,0 0 1 16,0 0 1-16,0 0-2 15,0 0 0-15,0 0 3 16,0 0-1-16,0 0 0 16,0 0 3-16,-2 0-3 15,2 0 4-15,-4 0-4 0,4 0 2 16,0 0-4-1,-3 0-2-15,3 0 2 0,0-1 0 16,-3 1 2-16,3 0-2 16,0-3 0-16,0 3 1 15,0 0 0-15,0 0-1 16,0 0 0-16,0 0-4 16,0 0 1-16,0 0-12 15,0 0-66-15,3 4-54 16,12 9 18-16,-6-1-188 15</inkml:trace>
  <inkml:trace contextRef="#ctx0" brushRef="#br0" timeOffset="96677.9">6886 15095 250 0,'0'0'29'16,"0"0"5"-16,0 0-27 16,0 0-2-16,0 0 25 15,0 0 34-15,0 0-34 16,-28-7-25-16,28 7-5 16,0 0-41-16,0 0 8 15,6 3-7-15,-6 9-31 16,0 0-150-16</inkml:trace>
  <inkml:trace contextRef="#ctx0" brushRef="#br0" timeOffset="111341.63">3882 16155 344 0,'0'0'76'15,"0"0"-48"-15,0 0 38 16,0 0 39-16,-83-46 33 0,80 41-24 16,1 3-55-16,2 2-6 15,0-1-22-15,0 1-17 16,0 0-10-16,0 0-4 15,8 0 0-15,11 0 6 16,12 0 23-16,7 0 2 16,5 0-11-16,5 0 1 15,5 0-15-15,4-9 11 16,7 2-6-16,6 1-8 16,5 5 5-16,-2 1-8 15,-4 0-3-15,-8 0-1 16,-9 1 0-16,-6 7 2 15,-10 3-8-15,-5-2-20 16,-7 4-24-16,-3-2-62 16,-12-1-276-16</inkml:trace>
  <inkml:trace contextRef="#ctx0" brushRef="#br0" timeOffset="111662.71">4351 16128 718 0,'0'0'0'16,"0"0"-142"0,0 0 142-16,0 0 27 0,95-22 11 15,-46 11-23 1,0 0-15-16,-2 2 13 0,-10 7-11 15,-7 2-2-15,-8 0-5 16,-7 6 2-16,-6 13 3 16,-9 7 40-16,0 8 32 15,-6 10-22-15,-22 8-43 16,-14 9-7-16,-6 9-15 16,-13 1-160-16,-5-4-63 15</inkml:trace>
  <inkml:trace contextRef="#ctx0" brushRef="#br0" timeOffset="113205.93">4510 15866 279 0,'0'0'147'0,"0"0"-76"0,0 0-24 16,0 0 9-16,0 0 47 15,0 0-22-15,6-7-49 16,0 6-24-16,2 0 3 15,6 1-3-15,0 0 10 16,7 0 2-16,-2 0-2 16,4 5 0-16,-3 2-6 15,3 1 3-15,-4 1 1 16,5 2 2-16,1 3-8 16,4 0 10-16,2 6-17 15,5 4 2-15,3 7-3 16,5 6-2-16,3 10 0 15,-3 9-49-15,-9-1-196 16,-16-1-392-16</inkml:trace>
  <inkml:trace contextRef="#ctx0" brushRef="#br0" timeOffset="120078.4">8910 16658 35 0,'0'0'110'0,"0"0"-63"16,0 0 14-16,0 0 47 15,0 0 17-15,0 0-1 16,0 0-26-16,0-13-43 15,0 13-15-15,0 0-9 16,0 0 3-16,0 0-2 0,0 0-6 16,0 0-15-1,0 0-2-15,-4 0 5 0,4 0 4 16,0 0 7-16,0 0-4 16,0 0 2-16,0 0-5 15,0 0-10-15,0 0-6 16,0 0-2-16,0 0-19 15,0 0-53-15,0 0-238 16,-20-2-330-16</inkml:trace>
  <inkml:trace contextRef="#ctx0" brushRef="#br0" timeOffset="145244.91">26526 7682 213 0,'0'0'85'15,"0"0"-57"-15,0 0 28 16,0 0 37-16,0 0 5 15,0 0 8-15,0 0-26 16,0 0-34-16,-6-4-22 16,6 4 1-16,1 0-8 15,11 0 10-15,14 0 23 16,10 0-2-16,7 3-4 16,3 2-21-16,-1 2-3 0,-7 2-8 15,-6 0-8-15,-5 2-3 16,-6 7 1-16,0 2-1 15,-2 5 0-15,-3 6 3 16,1 3-4-16,-7 5 3 16,-1 4 2-16,-5 2-5 15,-4 4 0-15,0 3-2 16,-7-1 1-16,-9-4-6 16,-8-8 7-16,-3-7-2 15,-4-5 6-15,-2-8-4 16,-2-5 9-16,1-7-4 15,-2-6 0-15,-2-1 1 16,2-8 0-16,5-13-3 0,8-5-3 16,17-5-27-1,6-5-43-15,29-4-117 0,17-1-283 16</inkml:trace>
  <inkml:trace contextRef="#ctx0" brushRef="#br0" timeOffset="145530.4">27186 7839 759 0,'0'0'83'16,"0"0"-79"-16,0 0 27 15,-81 2 62-15,54 18-30 16,-3 8-4-16,-1 8 0 15,2 4-28-15,1 7 6 16,7 5-5-16,6 2-3 16,8-4-13-16,5-3-4 15,2-8-3-15,2-4-9 16,19-7-3-16,17-9-15 16,13-4-50-16,16-8-116 15,5-7-292-15</inkml:trace>
  <inkml:trace contextRef="#ctx0" brushRef="#br0" timeOffset="146277.26">27628 7827 769 0,'0'0'137'0,"0"0"-136"15,0 0 1-15,0 0 14 16,-92 16 25-16,68 16 13 16,4 8 18-16,3 7-43 15,7 6 6-15,9-3-7 16,1 0-11-16,14-8-14 15,18-12 0-15,16-10-3 0,7-12 0 16,6-8-13-16,-1-4-14 16,-8-20-2-16,-9-10 0 15,-11-5 20-15,-14-2 7 16,-8 0 3-16,-10 9-2 16,0 11 2-16,0 11 4 15,0 5 9-15,0 5-2 16,-4 0-12-16,-2 11-5 15,3 14 5-15,0 10 1 16,3 5 0-16,0 7 11 16,12-1-3-16,3 0 1 15,1 0 4-15,-1-3-3 16,0 3-4-16,-3 0-3 16,-3-2-3-16,-2 3 0 15,-5-2-1-15,-2-4 2 0,-2-1 2 16,-20-5 9-1,-11-6 2-15,-10-4 4 0,-10-11 12 16,-8-7 2-16,-7-7-1 16,-1-3-15-16,2-21-13 15,9-11-4-15,19-12-35 16,21-10-67-16,18-10-106 16,29-8-429-16</inkml:trace>
  <inkml:trace contextRef="#ctx0" brushRef="#br0" timeOffset="149008.07">27492 7616 31 0,'0'0'56'16,"0"0"2"-16,0 0-24 0,0 0 3 15,0 0 0-15,0 0-7 16,0-1 12-16,0 1 1 16,0 0-7-16,0 0 0 15,0 0-4-15,0 0-3 16,0 0 4-16,0 0 7 16,0 0-2-16,0 0-6 15,0 0-7-15,0 0-1 16,0 0-6-16,0 0-4 15,0 0-7-15,0 0-7 16,0 0-12-16,0 0 10 16,0 0 2-16,0 0 4 15,0 0 5-15,0 0 1 16,3 0-8-16,5 0 4 0,4 0 22 16,4 0-13-16,-1 0-10 15,3 0 0-15,0 0-4 16,-3 0 3-16,-2 0-3 15,-4 0-1-15,-4 0 3 16,-2 0 1-16,-3 0-2 16,0 0 9-16,0 0 12 15,0 0-3-15,0 0-5 16,0 0-8-16,0 0-5 16,0 0-1-16,0 0-1 15,0 0 0-15,0 0-1 16,0 0-3-16,0 0-5 15,0 0-2-15,0 0-10 0,-2 0 16 16,-5 0 5 0,-5 0 13-16,0 0-7 0,1 0-5 15,0 0 4-15,2 0 1 16,1 0-5-16,-1 0 0 16,2 0 2-16,1 0-3 15,3 0 8-15,-2 0 0 16,1 0-3-16,-3-1 3 15,2 0-6-15,0-1 4 16,2 2-2-16,0 0 2 16,3 0-2-16,0 0-2 15,0 0 1-15,0 0-3 16,0 0 0-16,0-1-3 0,11 1 3 16,8 0 12-16,8 0-1 15,3 0-5-15,1 0-1 16,-4 0-2-16,-6 0-2 15,-3 0-1-15,-6 0 5 16,-5 0-6-16,-4 0 3 16,-3 0 1-16,0 0 2 15,0 0 7-15,0 0-12 16,-7 0-9-16,-11 0 6 16,-9 0 3-16,-12 0 6 15,-8 0-4-15,2 0-2 16,2 0-1-16,8 0 1 0,11 0 8 15,9 0-6-15,8 0-2 16,3 0-1-16,4 0 0 16,0 0-2-16,1 0-9 15,20 1 12-15,10 1 12 16,14-1 17-16,6 0-11 16,5-1-11-16,-2 0-3 15,-5 0-3-15,-7 0-1 16,-5 0-1-16,-10 0 1 15,-8 0 3-15,-11 0-1 16,-8 0 1-16,0 0-3 16,0 0 0-16,-8 0-24 15,-17 0 24-15,-14 0 5 0,-13 0-5 16,-8 0-3-16,2 0 3 16,8 0 3-16,11 0 3 15,15 0-5-15,14 0-1 16,8 0-2-16,2 0-3 15,5 1-12-15,20 1 17 16,12 0 13-16,12-2-2 16,2 0-7-16,1 0 1 15,-4 0-5-15,-5 0 3 16,-5 0-1-16,-7-5 0 16,-7 1-2-16,-6 1 3 15,-11 1-2-15,-4 2 1 0,-3 0 12 16,0 0 28-1,0 0-10-15,0 0-17 0,0 0-8 16,0 0-7-16,0 0-2 16,0 0-3-16,0 0 1 15,0 0-6-15,0 0-66 16,0 0-123-16,0 0-370 16</inkml:trace>
  <inkml:trace contextRef="#ctx0" brushRef="#br0" timeOffset="149592.81">28349 8247 54 0,'0'0'849'16,"0"0"-817"-16,0 0-22 16,0 0 71-16,0 0 12 15,0 0-39-15,67-33-14 0,-15 33-17 16,12 0-20 0,6 5 3-16,3 4 0 0,-4-1-5 15,-5-4 0-15,-6-1-1 16,-9-3-1-16,-8 0-18 15,-9 0-37-15,-8-14-24 16,-9-5-119-16,-10-9-292 16</inkml:trace>
  <inkml:trace contextRef="#ctx0" brushRef="#br0" timeOffset="149826.34">28681 7989 695 0,'0'0'203'16,"0"0"-171"-16,0 0 42 16,0 0 24-16,0 0-28 15,0 0-33-15,-13 56 11 16,13-6-2-16,0 6-29 16,0 4-5-16,0 1-8 15,0-1-4-15,0-2 0 16,0 0-46-16,0-6-78 15,0-7-159-15,0-14-558 16</inkml:trace>
  <inkml:trace contextRef="#ctx0" brushRef="#br0" timeOffset="150848.2">29330 7903 362 0,'0'0'274'0,"0"0"-211"15,0 0 17 1,0 0 29-16,0 0-15 0,0 0-28 16,71-6-43-1,-19 6-6-15,6 6-11 0,3 8-2 16,-8 5 1-16,-6 1-3 15,-9 6-2-15,-8 5 3 16,-7 5-3-16,-7 8-4 16,-8 3 4-16,-8 4 2 15,0 3 1-15,-6 0-3 16,-15-2 0-16,-6-5 2 16,-6-1-2-16,-6-7 0 15,-6-6-6-15,-4-9 4 16,0-10-3-16,9-8 3 0,7-6-14 15,12 0 1-15,17-12-12 16,4-13 0-16,31-9-165 16,21-8-275-16</inkml:trace>
  <inkml:trace contextRef="#ctx0" brushRef="#br0" timeOffset="151110.44">30012 8018 610 0,'0'0'244'0,"0"0"-216"15,0 0 18-15,-91-18 18 0,58 24 14 16,-3 20-28 0,3 9-9-16,4 13-12 0,4 7 10 15,5 3-15-15,5 0 2 16,6-3-6-16,6-1-18 15,3-5-1-15,0-7-1 16,19-4-9-16,14-8-44 16,13-8-72-16,13-10-113 15,0-12-442-15</inkml:trace>
  <inkml:trace contextRef="#ctx0" brushRef="#br0" timeOffset="152560.12">30486 7999 741 0,'0'0'58'15,"0"0"-21"-15,0 0 69 16,0 0-24-16,0 0-26 0,0 0-24 16,-43 13-30-1,24 21 8-15,2 7 8 0,4 3-10 16,13-1 0-16,0-4 0 15,14-6-8-15,21-7-5 16,11-12-5-16,11-4-7 16,4-10-21-16,-3 0-8 15,-7-19-10-15,-12-6 39 16,-14-4 17-16,-10-6 11 16,-11 3-6-16,-4 5 9 15,0 5 15-15,-4 10 2 16,-5 5-11-16,3 4-14 15,-2 3-4-15,0 0-2 16,2 19-5-16,0 9 3 0,4 8 0 16,2 3 1-16,2 4 1 15,11 3 4-15,3 0-4 16,-5 2 0-16,1 1 3 16,-3-1-3-16,-5 1 1 15,1-3-1-15,-4-1 0 16,-1-6 3-16,0-2-3 15,0-4 0-15,-4-4 1 16,-16-5 3-16,-10-2-2 16,-8-7 11-16,-7-5 21 15,-6-8 10-15,2-2-4 0,-5-7-11 16,1-16-14-16,4-5-7 16,13-8-4-16,19-6-4 15,17-4-13-15,25-7-83 16,28-3-88-16,8-4-364 15</inkml:trace>
  <inkml:trace contextRef="#ctx0" brushRef="#br0" timeOffset="154017.56">29382 7556 230 0,'0'0'244'15,"0"0"-218"-15,0 0 9 16,0 0 89-16,0 0 16 15,0 0-46-15,-9 0-27 16,9 0-38-16,0 0-6 16,0 0-9-16,0 0 7 15,17 0-1-15,13 4 17 16,16 1 11-16,12 0-19 0,3-2-19 16,2 3-3-1,-7-3-7-15,-5 1 1 0,-5-1 6 16,-8 0-5-16,-13 0-4 15,-13-2 3-15,-7-1-1 16,-5 0 0-16,0 0-1 16,-5 0-4-16,-17 0 5 15,-13 0 0-15,-14 0 3 16,-9 0-2-16,-2-3 0 16,2 3 3-16,8 0-2 15,8 0-3-15,9 0 1 16,10 0-2-16,10 0 1 15,7 0-6-15,6 0 3 16,0 0-13-16,0 0-12 0,13 0 13 16,14 0 16-16,11 0 3 15,11 0-1-15,5 0 6 16,1 0-13-16,-2 0 7 16,-4 0-2-16,-5 0 1 15,-7 0-1-15,-11-1 3 16,-12-2 2-16,-9 3 2 15,-5-2 7-15,0 2 13 16,0 0-12-16,0 0-6 16,0 0-6-16,0 0-3 15,0 0 2-15,0 0-2 0,0 0-2 16,0 0-47 0,0 0-89-16,0 0-353 0</inkml:trace>
  <inkml:trace contextRef="#ctx0" brushRef="#br0" timeOffset="157897.47">26306 6987 170 0,'0'0'514'0,"0"0"-500"16,0 0-14-16,0 0-2 16,0 0 2-16,0 0 92 15,0 0-48-15,108-1-20 16,-47 1-8-16,11 0 22 15,1 0-13-15,3 0 3 0,1 0-17 16,2 0 7-16,1 0-4 16,0 0 1-16,-2 0-15 15,-1 0 0-15,-3 0 5 16,-2 0-4-16,0 1 1 16,-2 4 0-16,0-1-2 15,-3-1 1-15,-1 0-1 16,0-1 7-16,-2 2-7 15,0-1 1-15,-6 0 1 16,2 1-2-16,0-1 2 16,1 0-2-16,1 1 1 15,7-4 0-15,-5 0-1 16,-4 3-1-16,-5-1-2 16,-9-1 5-16,0 0-4 0,-2 1 2 15,0-1 0 1,1 1 0-16,3 3 0 0,1-2-2 15,6-1 2-15,8-2 1 16,6 1-1-16,3 1-14 16,3-1-1-16,-3 2 1 15,-7-1 6-15,-7 3-2 16,-10-2 3-16,-2 0 2 16,-2-3 5-16,0 1 2 15,0-1 0-15,2 0-2 16,2 0-2-16,1 0-1 15,4 0 4-15,3 0-1 0,1 0 0 16,1 3 1 0,0 1-1-16,2 0 3 0,1-1-1 15,4 1-2-15,1-3 2 16,2 4 6-16,0-4-8 16,-4 1 0-16,-2-1 0 15,0 0 4-15,-1 2-4 16,0-2-2-16,3 1 0 15,2-2 2-15,1 1 2 16,0-1-2-16,-8 2 0 16,0-2 2-16,-5 0-2 15,-1 0-3-15,1-2 3 16,-2-2 0-16,-4 1 0 0,-1 1-4 16,-3-1 5-1,-3 1-1-15,-3 1 2 0,-5-3-2 16,-4 0 2-16,1 1 1 15,0-4 0-15,3 4 0 16,6 0 0-16,5 2 3 16,0 1-1-16,-1 0-5 15,-7 0 0-15,-8 0 0 16,-8 0 4-16,-6 1-3 16,-8-1 1-16,-3 0-2 15,2 0 10-15,0 0 2 16,3 0 1-16,3 0 0 0,-1 0-10 15,-1 0 8-15,-3 0-11 16,-3 0 9-16,-3 0 0 16,0 0 1-16,0 0 6 15,0 0-5-15,0 0-9 16,0 0-2-16,0 0-10 16,-3 0-38-16,-15 0-175 15</inkml:trace>
  <inkml:trace contextRef="#ctx0" brushRef="#br0" timeOffset="159660.26">28927 9386 68 0,'0'0'634'0,"0"0"-619"0,0 0-10 16,0 0 40-1,0 0 27-15,0 0-26 0,0 0-33 16,-16-9-13-16,16 31 0 15,0 5 43-15,6 9-15 16,0 8-8-16,1 4 3 16,4 5-11-16,-1 5 2 15,4 1-2-15,0-1-6 16,-1-5-2-16,-3-7 1 16,-1-8-2-16,-5-7-2 15,-4-12-1-15,0-6-1 16,0-8 0-16,-6-5 1 15,-16 0 10-15,-11-19 7 16,-6-8-13-16,-4-7 6 16,3 1-10-16,4 1 4 0,5 7 3 15,8 8 1 1,10 8-6-16,10 7 4 0,3 2-6 16,0 0-5-16,0 17-23 15,7 7 19-15,10 2 3 16,7-1 5-16,2-3-4 15,4-6-2-15,2-7 7 16,-1-7 4-16,0-2 2 16,4-3-3-16,-1-14 6 15,-1-7 15-15,0-3-8 16,-5-4-14-16,-3 0-2 16,-1 0-26-16,-2 5-56 0,-7-2-270 15</inkml:trace>
  <inkml:trace contextRef="#ctx0" brushRef="#br0" timeOffset="194943.8">25255 10376 508 0,'0'0'7'0,"0"0"18"0,0 0 130 15,0 0-33-15,0 0-58 16,0 0-14-16,0 0-20 15,-36-34-23-15,36 34 8 16,0 0 7-16,0 0-2 16,0 0-3-16,0-2-4 15,0 2-1-15,0 0-1 16,-1-1 3-16,1 1-8 16,0-1-3-16,-2 1 8 15,2 0-7-15,-1-2 7 16,1 2-6-16,0 0 2 15,0 0 0-15,0 0-2 0,0 0-3 16,0 0 0-16,0 0 1 16,0-1-1-16,0 1-1 15,0 0-1-15,0 0 0 16,0 0 1-16,0 0 0 16,0-2-1-16,0 0 0 15,0-1-15-15,0-1-15 16,0-2-47-16,1-1-157 15,13-2-169-15</inkml:trace>
  <inkml:trace contextRef="#ctx0" brushRef="#br0" timeOffset="196295.39">23716 9869 582 0,'0'0'95'0,"0"0"-85"16,0 0 63-16,0 0 44 16,0 0-29-16,0 0-33 15,10-20-21-15,7 15-13 16,9 0 5-16,9 1-2 15,5 1-6-15,9-1-4 16,6 3-1-16,0 1-9 16,-3 0-2-16,-5 0-1 15,-10 8-1-15,-10 1-3 16,-8 6 3-16,-6 4-4 0,-7 1 3 16,-2 7 1-16,-1 4 0 15,-3 3 4-15,0 4-1 16,-12 2 0-16,-8-2-3 15,-5-4 5-15,-6-8-3 16,-2-4 0-16,-1-5 3 16,0-7 0-16,-1-3-4 15,5-5 1-15,5-2 8 16,7 0-10-16,6-9 0 16,12-13-20-16,0-6-59 15,30-5-77-15,13-4-219 0,7-2-206 16</inkml:trace>
  <inkml:trace contextRef="#ctx0" brushRef="#br0" timeOffset="196612.63">24499 9777 562 0,'0'0'243'16,"0"0"-207"-16,0 0 84 15,0 0-20-15,0 0-47 16,0 0-21-16,-87 5-3 16,62 13-1-16,-3 7-5 0,1 4-7 15,-2 5 9-15,-1 2 8 16,5 2-6-16,4 1 6 16,6 3-8-16,5-3-13 15,7-1 4-15,3-2-11 16,0-6-3-16,12-1-1 15,10-5-1-15,15-3-6 16,5-9-24-16,13-4-40 16,5-8-49-16,-2 0-89 15,-5-12-271-15</inkml:trace>
  <inkml:trace contextRef="#ctx0" brushRef="#br0" timeOffset="196959.48">23901 9350 587 0,'0'0'104'0,"0"0"-102"16,0 0-2-16,0 0 136 16,0 0-15-16,0 0-41 15,131 31-36-15,-72-24-24 0,0-1 0 16,-7 2-10-16,-3-1-10 16,-10-2 3-16,-9-1-1 15,-11-2-2-15,-10 0 3 16,-6-1-3-16,-3 2-8 15,0 2-28-15,0 2-61 16,0-1-105-16,0-3-505 16</inkml:trace>
  <inkml:trace contextRef="#ctx0" brushRef="#br0" timeOffset="197415.49">24620 10047 331 0,'0'0'331'0,"0"0"-301"16,0 0 54-16,0 0 65 15,0 0-49-15,0 0-47 16,16 6-15-16,10-3 17 15,12-2-1-15,6-1-32 16,6 0-2-16,4 0-6 16,-3 0-12-16,-2-1 4 15,-6-4-3-15,-8 1-3 16,-6 0-1-16,-5 1-9 16,-6 3-19-16,-5-3-34 0,-2-1-41 15,-5-1-118-15,-6-3-311 16</inkml:trace>
  <inkml:trace contextRef="#ctx0" brushRef="#br0" timeOffset="197682.26">24949 9856 874 0,'0'0'50'15,"0"0"5"-15,0 0 37 16,0 0-33-16,0 0-39 16,0 0-20-16,-4 41 45 15,4-11-12-15,0 4-15 0,0 4-5 16,0 1-7-16,0 0-5 16,0 2-1-16,0-7-1 15,0-3-24-15,0-4-58 16,0-5-63-16,15-10-319 15</inkml:trace>
  <inkml:trace contextRef="#ctx0" brushRef="#br0" timeOffset="198248.33">25325 9844 313 0,'0'0'640'0,"0"0"-624"16,0 0 53-16,0 0 37 15,0 0-44-15,0 0-55 16,-56 39 7-16,44-3-1 16,2 5 4-16,7-2-14 15,3-2 3-15,0-8-5 16,22-7-2-16,11-6-9 15,8-12-10-15,2-4-9 16,-1-1-22-16,-8-19 15 16,-8-6 24-16,-8 0 10 0,-8 3 1 15,-3 1 1-15,-7 6 0 16,0 7 9-16,0 3 5 16,-8 4 7-16,-1 2-18 15,-2 0 3-15,-1 4 2 16,5 9 7-16,1 4-5 15,3 4 6-15,3 2-6 16,0 3 5-16,0 1-3 16,1 4-7-16,11 0 7 15,3-1-8-15,0 3-4 16,0 3 0-16,-3 1 0 16,-3 3-2-16,0 2-1 15,-6-3 1-15,-2 2 1 16,-1-7-6-16,0-3 7 0,-9-4-13 15,-8-5 9-15,-1-7 1 16,-3-4-4-16,-2-6-9 16,0-5-21-16,3-5-15 15,4-21-59-15,11-16-210 16</inkml:trace>
  <inkml:trace contextRef="#ctx0" brushRef="#br0" timeOffset="198564.27">25950 9501 819 0,'0'0'1'16,"0"0"12"-16,15 96 91 15,4-45 14-15,10 11-25 16,7 5-38-16,7 7-25 16,-3 3-13-16,-6 4 0 15,-5 3-10-15,-13 2-4 16,-10 3-3-16,-6-2 0 16,-21-5-3-16,-26-8-18 15,-14-12-15-15,-13-9-33 0,-9-14-27 16,-14-11-55-16,-12-18-209 15</inkml:trace>
  <inkml:trace contextRef="#ctx0" brushRef="#br0" timeOffset="199060.45">23481 9411 590 0,'0'0'48'0,"0"0"-12"0,0 0 109 16,-69 107-36-16,55-52-24 16,1 8-28-16,4 11 1 15,3 5-13-15,4 6-5 16,2 3 3-16,3 3-23 16,16 2-13-16,10 1-7 15,14-3-3-15,17-5-36 16,19-13-100-16,15-20-330 15</inkml:trace>
  <inkml:trace contextRef="#ctx0" brushRef="#br0" timeOffset="200016.31">26548 10311 813 0,'0'0'32'15,"0"0"15"-15,0 0 47 16,0 0-20-16,0 0-32 16,0 0-23-16,0 0-18 15,-7-4 2-15,7 13-1 16,0 5 5-16,7-2 4 16,1-2-8-16,1-5 1 15,-3-2 1-15,1 0 0 0,-4-3-3 16,-3 0 3-16,0-3 9 15,0-9-9-15,0-1-4 16,0 2-2-16,0 3 2 16,-2 3-1-16,-2 5 0 15,3 0 0-15,1 0-1 16,-2 0-5-16,1 5-2 16,1 7 6-16,0-4 1 15,0-1-1-15,0-4-1 16,11-3 3-16,5 0 0 15,3 0 3-15,-4-13 4 16,-2 1-1-16,-7 1-4 16,-4 0 5-16,-2 4-7 0,0 5-1 15,-6 0 0 1,-12 2-36-16,-3 0-88 0,1 4-166 16,11 1-384-16</inkml:trace>
  <inkml:trace contextRef="#ctx0" brushRef="#br0" timeOffset="200846.31">27394 9864 685 0,'0'0'145'15,"0"0"-128"-15,0 0 22 16,-79-13 56-16,58 17-29 16,-1 16-14-16,-1 11-25 0,1 10-7 15,1 9 3-15,3 10 11 16,-1 5-6-16,4 9 7 16,3 5-7-16,6 3-4 15,6 0-9-15,0-7-7 16,12-7-6-16,21-7-2 15,13-8-12-15,17-8-48 16,15-11-42-16,8-16-105 16,-3-15-310-16</inkml:trace>
  <inkml:trace contextRef="#ctx0" brushRef="#br0" timeOffset="201314.05">27545 10142 716 0,'0'0'40'0,"0"0"-39"15,0 0 27-15,0 0 23 0,0 0 4 16,0 0 27 0,107 34-30-16,-56-17-25 0,-3 3-2 15,-1 6-9-15,-3 0-9 16,-6 6 2-16,-2 6-5 15,-10 1-3-15,-10 4 2 16,-12 0-2-16,-4 0 8 16,-3-3-4-16,-22-1 2 15,-8-6-2-15,-7 0 0 16,-8-7 2-16,5-4-7 0,1-7 0 16,6-5 0-1,11-8 0-15,7-2-7 0,10-8-17 16,8-18-40-16,11-14-174 15,26-8-369-15</inkml:trace>
  <inkml:trace contextRef="#ctx0" brushRef="#br0" timeOffset="201570.87">28156 10222 648 0,'0'0'130'0,"0"0"-101"16,0 0 52-16,0 0-14 16,-98 14-6-16,62 15-8 0,2 8-28 15,1 8-5-15,3 4 0 16,6 2-1-16,9-1 1 16,5-2-10-16,10-1-7 15,0-5-1-15,16-4-2 16,17-4-36-16,9-10-58 15,7-10-164-15,3-12-310 16</inkml:trace>
  <inkml:trace contextRef="#ctx0" brushRef="#br0" timeOffset="202221.3">28466 10568 352 0,'0'0'65'16,"0"0"-60"-16,0 0 61 15,0 0 54-15,0 0-39 16,0 0-45-16,-4 0 15 16,4 0-18-16,0 4 29 15,3 2 30-15,10-2-19 16,11-1-6-16,14-1-15 16,11-2-23-16,7 0-21 15,4 0-8-15,-4 0 1 16,-4 0-1-16,-8-2-4 15,-11-1-15-15,-10 3-2 16,-9-4-27-16,-9-1-50 16,-5-3-85-16,0-1-279 15</inkml:trace>
  <inkml:trace contextRef="#ctx0" brushRef="#br0" timeOffset="202468.83">28699 10377 794 0,'0'0'136'15,"0"0"-113"-15,0 0 37 16,0 0-17-16,0 0-7 16,0 0 40-16,4 109-30 15,2-70-4-15,1 4-15 16,-3-2-15-16,1 1-8 0,-1-4-4 15,0-1-1-15,1-5-38 16,2-4-72-16,4-9-183 16,5-14-557-16</inkml:trace>
  <inkml:trace contextRef="#ctx0" brushRef="#br0" timeOffset="203064.24">29173 10414 947 0,'0'0'45'0,"0"0"-40"15,0 0 58-15,0 0-5 16,0 0-47-16,0 0-4 15,-53 64 5-15,39-34 4 16,8-3-16-16,6-6 4 16,0-2-2-16,11-9 2 15,17-5 2-15,11-5-6 16,7 0-10-16,-4-15-14 16,-5-9 5-16,-8-2 14 15,-9-1 5-15,-9 3 0 0,-6 2 2 16,-5 5-2-16,0 5 1 15,0 7 12-15,0 4 0 16,0 1-4-16,0 0-9 16,-3 0-4-16,0 11 4 15,-2 8 4-15,2 1 3 16,3 2 5-16,0 1-8 16,1 7 7-16,14 1-8 15,2 2-2-15,0 4 0 16,-1 1 1-16,-2 2-4 15,-3-3 2-15,-5 1 0 16,-6-2 2-16,0-3-2 16,-3-4-5-16,-16-3 4 0,-2-4-6 15,-8-7 7-15,1-7 2 16,-3-4 0-16,-2-4 1 16,-2-2-3-16,-2-21-1 15,6-10-24-15,10-9-24 16,11-10-86-16,10-11-278 15</inkml:trace>
  <inkml:trace contextRef="#ctx0" brushRef="#br0" timeOffset="203376.33">29108 10176 160 0,'0'0'445'0,"0"0"-372"16,0 0 88-16,0 0-23 15,0 0-59-15,0 0-48 16,34-8 14-16,18 8 22 16,12 5-30-16,-1-2-16 15,-3 0-11-15,-10-1-3 16,-11 0 0-16,-15 1 2 15,-13 1-8-15,-8-1-1 0,-3 0 0 16,0 0-6-16,0 3 2 16,0 1-5-16,-5-1 5 15,-1 0-49-15,3-3-83 16,3-3-288-16</inkml:trace>
  <inkml:trace contextRef="#ctx0" brushRef="#br0" timeOffset="203666.78">29804 10056 988 0,'0'0'18'0,"0"0"-10"0,0 0 9 16,0 0 85-16,55 100-28 15,-25-50-41-15,0 12 1 16,0 10-10-16,-4 8 0 16,-3 3-13-16,-8-1-5 15,-13-5-4-15,-4-4-2 16,-36-5 0-16,-19-4-7 16,-18-8-9-16,-14-4-38 15,-17-10-80-15,-14-15-275 16</inkml:trace>
  <inkml:trace contextRef="#ctx0" brushRef="#br0" timeOffset="-212331.81">28008 10386 0 0,'0'0'0'0,"0"0"0"16</inkml:trace>
  <inkml:trace contextRef="#ctx0" brushRef="#br0" timeOffset="-211081.91">23019 11339 427 0,'0'0'159'0,"0"0"-59"16,0 0-15-16,0 0 30 15,0 0-22-15,85-4-47 16,-42 4-20-16,4 0 0 16,0 2-15-16,-2 8-4 0,-2 4 2 15,-4 3-5-15,0 1 0 16,-2 1-2-16,-4 2-2 16,-4 7 0-16,-7-2 0 15,-8 5-2-15,-9 5-2 16,-5-1 4-16,-7 2 0 15,-20-1 1-15,-10 0 6 16,-10-5-4-16,-5-3 7 16,-4-3 7-16,-6-5-2 15,1-6-11-15,8-7-4 16,15-7 0-16,20 0-9 16,18-12-47-16,21-14-122 15,28-11-402-15</inkml:trace>
  <inkml:trace contextRef="#ctx0" brushRef="#br0" timeOffset="-210831.18">23575 11301 575 0,'0'0'147'0,"0"0"-76"15,0 0 47-15,0 0-31 16,-96-16-33-16,73 35-7 15,-2 12-13-15,1 7-2 16,5 14 6-16,7 3-8 16,6 4-3-16,4-3-13 15,2-1 2-15,0-4-9 0,3-4-6 16,14-4-1-16,8-6-12 16,11-5-59-16,8-15-94 15,7-14-331-15</inkml:trace>
  <inkml:trace contextRef="#ctx0" brushRef="#br0" timeOffset="-210576.28">23793 11553 828 0,'0'0'122'0,"0"0"-111"15,0 0 60-15,0 0 22 16,0 0-53-16,0 0-40 16,-27-27 0-16,27 24-21 15,11 3-51-15,4 0-118 16,-3-6-268-16</inkml:trace>
  <inkml:trace contextRef="#ctx0" brushRef="#br0" timeOffset="-210215.49">23965 11367 474 0,'0'0'333'16,"0"0"-313"-16,0 0-9 16,0 0 65-16,0 0-18 15,0 0-14-15,115-16-24 16,-68 29-15-16,-6 2-2 16,-8 4-3-16,-10 8 7 15,-6 2 7-15,-8 3-11 0,-6 5 2 16,-3 0 10-1,0 1-7-15,-11 1 5 0,-8 0 6 16,-8-1-10 0,-6-4-1-16,-1-2-7 0,-2-5 3 15,3-8 0-15,9-5-3 16,8-5-2-16,15-8-39 16,1-1-60-16,31-17-180 15</inkml:trace>
  <inkml:trace contextRef="#ctx0" brushRef="#br0" timeOffset="-209964.27">24389 11450 480 0,'0'0'329'16,"0"0"-284"-16,0 0 31 15,0 0 15-15,-81-17-17 16,63 37-27-16,1 10-29 15,-2 7 8-15,2 8 11 16,1 5-9-16,7 0-6 16,5 3-15-16,4-3 2 15,0-4-5-15,4-5-4 16,16-9-6-16,8-6-38 16,10-9-59-16,6-11-99 15,-2-6-262-15</inkml:trace>
  <inkml:trace contextRef="#ctx0" brushRef="#br0" timeOffset="-209646.28">23981 11029 739 0,'0'0'84'0,"0"0"-29"16,0 0 18-16,0 0 12 0,88 6-8 15,-21 7-26 1,8-1-38-16,-5 1-4 0,-4-3-6 16,-8 0 2-16,-13-2-5 15,-14-2 1-15,-13-3-3 16,-17-1 2-16,-1 3-19 15,-6 0 8-15,-17 4 5 16,-3 2-26-16,1 0-68 16,8-4-153-16,8 1-488 15</inkml:trace>
  <inkml:trace contextRef="#ctx0" brushRef="#br0" timeOffset="-209329.1">24821 11778 537 0,'0'0'414'16,"0"0"-376"-16,0 0 2 0,0 0 65 16,0 0-31-1,0 0-43-15,111 0-23 0,-64-1-6 16,1-3-2-16,-2-1 0 16,-4-2-23-16,-5 0-67 15,-11-5-91-15,-12-4-325 16</inkml:trace>
  <inkml:trace contextRef="#ctx0" brushRef="#br0" timeOffset="-209112.88">25001 11476 817 0,'0'0'101'16,"0"0"-97"-16,0 0 76 15,-31 92 32-15,27-47-43 16,2 6-28-16,2 4-14 0,0 1-18 16,0-1-4-16,0-1-5 15,0-2-3-15,-1-2-46 16,1-10-132-16,0-11-241 16</inkml:trace>
  <inkml:trace contextRef="#ctx0" brushRef="#br0" timeOffset="-208696.55">25426 11575 769 0,'0'0'73'0,"0"0"-8"15,0 0 35-15,0 0-21 16,0 0-46-16,0 0-16 16,68 5 18-16,-32 7-26 15,-1 2-6-15,1 5-2 16,-6 3 1-16,-2 4-2 15,-5 6 0-15,-4 6-1 0,-7 4-1 16,-7-1 1-16,-5 2 1 16,0-1-1-16,-11-1 2 15,-13-6-1-15,-4-4 0 16,-5-5-3-16,-3-8-1 16,0-7 0-16,6-4-38 15,13-5-48-15,17-2-49 16,4-4-221-16</inkml:trace>
  <inkml:trace contextRef="#ctx0" brushRef="#br0" timeOffset="-208468.92">25867 11705 731 0,'0'0'111'0,"0"0"-28"16,0 0 10-16,0 0-22 15,0 0-15-15,-97 9-33 16,70 23-8-16,3 12 7 16,6 6-3-16,6 3-10 15,3-2-6-15,6 1-3 16,3-7 0-16,3-4-23 16,27-9-65-16,7-9-134 15,9-10-406-15</inkml:trace>
  <inkml:trace contextRef="#ctx0" brushRef="#br0" timeOffset="-208251.12">26150 11911 468 0,'0'0'606'0,"0"0"-588"15,0 0 36-15,0 0 38 16,0 0-28-16,0 0-60 16,-23-8-4-16,23 8-8 15,10 0-80-15,6 0-55 16,-1 0-258-16</inkml:trace>
  <inkml:trace contextRef="#ctx0" brushRef="#br0" timeOffset="-207741.62">26374 11699 969 0,'0'0'40'0,"0"0"5"0,0 0 35 15,0 0-33 1,0 0-30-16,-36 86 1 15,36-45-4-15,0-1-8 0,4-3-3 16,16-7-3-16,7-8-1 16,6-10-9-16,2-9-19 15,1-3 6-15,0-10-13 16,-5-14 7-16,-3-4 19 16,-5-3 4-16,-8 1 6 15,-6 4 5-15,-9-1 1 16,0 8 9-16,0 4 11 15,0 6-2-15,-3 5 4 16,3 4-15-16,0 0-13 16,0 8 1-16,0 14 10 15,0 6 9-15,0 7-2 0,12 4-1 16,0 3-5 0,2 4-2-16,-1 2-5 0,-1 3-1 15,-4 0-3-15,-3-1-1 16,-5-1 0-16,0-4 0 15,0-4-5-15,-6-8 3 16,-12-10-3-16,-4-9-1 16,-7-10 6-16,-9-4 0 15,-13-3-9-15,-2-19-39 16,0-13-79-16,15-12-296 16</inkml:trace>
  <inkml:trace contextRef="#ctx0" brushRef="#br0" timeOffset="-206761.6">27147 12045 631 0,'0'0'144'0,"0"0"-122"16,0 0 63-16,0 0 65 16,0 0-52-16,80 17-37 15,-38-13-20-15,10 1-6 16,9-3-9-16,6 0-4 16,8-1-7-16,-1-1-7 15,1 0-4-15,-8 0 2 16,-9 0-5-16,-10 0-1 15,-9 0-9-15,-11-4-29 16,-8-2-35-16,-7-2-67 16,-13-4-148-16,0-3-479 0</inkml:trace>
  <inkml:trace contextRef="#ctx0" brushRef="#br0" timeOffset="-206572.56">27634 11881 592 0,'0'0'233'0,"0"0"-179"16,0 0 37-16,0 0 4 15,0 0 1-15,-45 95-26 16,45-49-32-16,0 3-7 16,0 0-14-16,14 2-17 0,11 2-9 15,11 1-69-15,16-10-161 16,8-11-554-16</inkml:trace>
  <inkml:trace contextRef="#ctx0" brushRef="#br0" timeOffset="-205693.82">29329 11137 441 0,'0'0'134'15,"0"0"-53"-15,0 0 57 16,0 0-26-16,0 0-45 16,0 0-23-16,-2 0-5 15,2 0-2-15,0 0-2 16,0 0-14-16,0 0-3 16,0 0-2-16,0 0-9 0,-1 0-1 15,1 0 3 1,-2 0-5-16,2 0-4 0,-3 0 0 15,-3 7 0-15,-4 6-2 16,-2 4 2-16,0 2 0 16,0-1-2-16,1 0 2 15,2-4-1-15,1-2-6 16,3-2 0-16,1-3-8 16,2-4 1-16,-1-1-8 15,3 0-24-15,0-2-71 16,0 0-203-16,0-3-125 15</inkml:trace>
  <inkml:trace contextRef="#ctx0" brushRef="#br0" timeOffset="-205523.11">29368 11196 482 0,'0'0'56'0,"0"0"-41"16,0 0 88-16,0 0-4 15,0 0-31-15,0 0-48 16,29 80-20-16,-8-64-9 16,0-7-172-16,1-2-75 15</inkml:trace>
  <inkml:trace contextRef="#ctx0" brushRef="#br0" timeOffset="-205322.77">29360 11207 480 0,'0'0'79'0,"0"0"-45"15,0 0 13-15,0 0 21 16,0 0 36-16,-2 86-68 16,7-44-30-16,2 4-5 15,-4 1-1-15,-3-6-156 16,0-9-204-16</inkml:trace>
  <inkml:trace contextRef="#ctx0" brushRef="#br0" timeOffset="-204061.54">28278 11952 892 0,'0'0'27'16,"0"0"-24"-16,0 0 23 16,0 0 20-16,91 0 4 15,-50 1-30-15,1 12-9 16,1 1-7-16,-7 4-3 15,-4 3 1-15,-2 6-2 16,-8 2 0-16,-9 5 0 16,-9 0 0-16,-4 7 2 0,-4-2 6 15,-20 0 3 1,-3-2 1-16,-3-6-11 0,0-6 0 16,3-5-1-16,2-6-8 15,6-6-21-15,6-8-54 16,10 0-50-16,3-6-83 15,23-19-276-15</inkml:trace>
  <inkml:trace contextRef="#ctx0" brushRef="#br0" timeOffset="-203813.67">28751 12090 573 0,'0'0'116'0,"0"0"-33"0,0 0 65 16,0 0-53-16,0 0-16 15,0 0-49-15,-48-14-22 16,25 36 7-16,-1 9 7 16,3 2 10-16,8 6-12 15,6-2-9-15,7 3-11 16,0-2 1-16,22-6-1 16,15-5-2-16,9-9-26 15,11-6-50-15,1-9-61 16,-3-3-168-16,-10-13-228 15</inkml:trace>
  <inkml:trace contextRef="#ctx0" brushRef="#br0" timeOffset="-203585.23">28339 11651 670 0,'0'0'250'16,"0"0"-231"-16,0 0 4 16,0 0 58-16,0 0-6 15,0 0-8-15,136 14-17 16,-64-3-48-16,4-1 0 16,-1-3-2-16,-2 2-16 15,-8-3-81-15,-8-4-258 16</inkml:trace>
  <inkml:trace contextRef="#ctx0" brushRef="#br0" timeOffset="-203062.95">29099 11860 965 0,'0'0'19'16,"0"0"-8"-16,0 0 7 16,0 0 64-16,-88 96-38 15,73-65-29-15,9-1-6 0,6-1-9 16,0-3 0 0,25-6 2-16,10-7-2 0,10-6-20 15,5-7-12-15,-1 0-22 16,-8-14-21-16,-13-4 17 15,-9 0 51-15,-11-2 7 16,-8 0 7-16,0 3-5 16,-5 2-1-16,-9 4 14 15,0 5 6-15,4 6-2 16,2 0-10-16,5 0-6 16,2 6 2-16,1 9-2 15,0 3 18-15,1 7 2 0,10 0-3 16,2 3-2-16,-1 2-7 15,1 1-4-15,-4 3-2 16,-3 2-2-16,-3 3-3 16,-3-2 0-16,0-1 0 15,-4-3 0-15,-14-8-1 16,-9-7-1-16,-4-5 4 16,-9-10-4-16,-4-3-1 15,-3-6-17-15,6-21-23 16,10-11-58-16,20-11-254 15</inkml:trace>
  <inkml:trace contextRef="#ctx0" brushRef="#br0" timeOffset="-202859.55">29144 11662 726 0,'0'0'184'0,"0"0"-179"16,0 0 51-16,105-3 61 16,-42 4-60-16,3 3-40 15,-2 1-13-15,-4 2-4 16,-7 1-26-16,-9-2-87 16,-15 0-343-16</inkml:trace>
  <inkml:trace contextRef="#ctx0" brushRef="#br0" timeOffset="-202528.07">29758 12175 978 0,'0'0'54'0,"0"0"-45"16,0 0 64-16,0 0 9 15,0 0-52-15,0 0-24 16,88 15 0-16,-37-14-6 15,1 1-2-15,0-2-47 16,-3 0-97-16,-11 0-187 16,-11-14-255-16</inkml:trace>
  <inkml:trace contextRef="#ctx0" brushRef="#br0" timeOffset="-202319.51">29912 11901 871 0,'0'0'102'16,"0"0"-95"-16,0 0 3 15,0 0 120-15,-31 107-49 16,29-59-47-16,2 6-18 16,0-1-10-16,0 2-6 15,0 0-2-15,0-1-67 16,0-9-132-16,0-8-433 15</inkml:trace>
  <inkml:trace contextRef="#ctx0" brushRef="#br0" timeOffset="-200681.66">30579 11969 409 0,'0'0'60'0,"0"0"22"16,0 0 58-16,0 0-27 16,0 0-44-16,0 0-25 15,0 3-29-15,0-3 9 16,0 0 4-16,0 0 5 16,0 0-9-16,0 0 5 15,0 0-1-15,0 0-8 16,0 0 0-16,0 0-7 15,0 0 6-15,0 0 1 16,0 0-6-16,0 0-5 16,0 0-3-16,0 0 3 15,0 0-8-15,0 4 0 0,0 9-1 16,0 6 0 0,5 8 21-16,1 4-13 0,3-1-6 15,4 0-1-15,4-4 4 16,5-2-2-16,5-4 3 15,8-5-3-15,5-5-1 16,5-5-1-16,4-5-1 16,0 0-16-16,-4-12-9 15,-3-8 7-15,-13-4 3 16,-6-6 12-16,-7-1-4 16,-7 1-2-16,-4 2 5 15,-3 12 4-15,-2 6 0 0,0 4 0 16,0 5 2-1,0 1 1-15,0 0-2 0,0 0-2 16,1 0 0-16,3 0-5 16,2 10-2-16,3 8 8 15,2 4 7-15,3 2-2 16,0 2 2-16,1 4 5 16,-2 2-2-16,5 4-5 15,-4 0 0-15,-1 3-1 16,-1 2-2-16,-3-2 0 15,3-1-1-15,-5 0-2 16,-2-3 1-16,-5-2 0 16,0-3 0-16,-12-7-4 0,-18-5 4 15,-7-8 2 1,-8-6 4-16,0-4-1 0,2-2-2 16,6-16 2-16,10-8-5 15,16-7-9-15,11-3-49 16,38-6-109-16,21-6-514 15</inkml:trace>
  <inkml:trace contextRef="#ctx0" brushRef="#br0" timeOffset="-200074.12">31648 11973 554 0,'0'0'237'0,"0"0"-223"16,0 0 48-16,0 0 1 15,0 0-5-15,0 0-10 16,-87 75-14-16,84-40-16 16,3-1 0-16,0-1-12 15,9-7 4-15,8-4-7 16,7-6 3-16,6-6-2 15,3-7 4-15,1-3-8 16,1 0 3-16,-5-17-3 0,-6-6 0 16,-3-1 8-1,-5-1-7-15,-4 1-1 0,-4 4-4 16,-5 6 4-16,-1 6 3 16,-2 2-1-16,0 2 0 15,0 3 16-15,0-2-1 16,0 3 5-16,0-2 1 15,0 2-11-15,0 0-6 16,1 0-6-16,-1 0-1 16,0 12-7-16,3 8 8 15,-3 9 4-15,1 4 0 16,2 4 1-16,3 2 0 16,2 2-2-16,1 7-2 15,-1 1-1-15,0 1 2 0,-5-2-1 16,-3-2-1-16,0-3 0 15,0-1 0-15,-11-9 0 16,-3-3 0-16,-3-9 0 16,-5-6 0-16,-2-10 0 15,-1-5 4-15,-5 0 5 16,-1-15-5-16,-4-16-2 16,6-8-4-16,6-6-13 15,19-6-47-15,4-3-84 16,27-3-349-16</inkml:trace>
  <inkml:trace contextRef="#ctx0" brushRef="#br0" timeOffset="-199777.25">31715 11732 582 0,'0'0'333'0,"0"0"-290"15,0 0 23-15,0 0 7 16,97-3-15-16,-33 10-41 15,11 4-9-15,-2 0-8 16,0-1-35-16,-9-5-103 16,-10-4-381-16</inkml:trace>
  <inkml:trace contextRef="#ctx0" brushRef="#br0" timeOffset="-198692.61">31445 12325 338 0,'0'0'373'0,"0"0"-327"16,0 0-9-1,0 0 55-15,0 0-22 0,0 0-40 16,0 12-15-16,0-5 11 16,0 2-2-16,0-3-3 15,0 1-10-15,0-4-6 16,0 0-1-16,0-3-2 15,0 0 2-15,0 0-3 16,0 0 8-16,2 0 7 16,-1-8-1-16,1-8-15 15,-2 3 1-15,0-3 4 16,0 7 1-16,0 1 0 16,0 3 3-16,0 4-6 15,-5-2-3-15,-2 3-6 0,-7 0-80 16,-5 0-213-16</inkml:trace>
  <inkml:trace contextRef="#ctx0" brushRef="#br0" timeOffset="-191080.81">22840 12376 263 0,'0'0'210'0,"0"0"-192"0,0 0 30 16,9-87-27 0,22 53 40-16,11-3 24 0,19-9-27 15,24-8-31-15,23-8 0 16,27-11 3-16,24-7 0 15,14-5 2-15,9-3-17 16,-7 2-2-16,-12 0-13 16,-17 6 3-16,-22 3 8 15,-22 6-7-15,-22 10-4 16,-22 3 6-16,-20 9 17 16,-13 9 8-16,-13 14 6 15,-7 6 3-15,-5 11-14 0,0 3-1 16,0 5-22-16,0 0-3 15,4-1 0-15,-3 1-4 16,1 1-2-16,-2-2-1 16,0 2-1-16,0 0 5 15,0 0 3-15,0 0-2 16,0 2 2-16,0 6-13 16,0-1-21-16,-6 6-56 15,-4 0-115-15,-4-6-167 16</inkml:trace>
  <inkml:trace contextRef="#ctx0" brushRef="#br0" timeOffset="-190498.05">25178 10928 385 0,'0'0'64'0,"0"0"-33"16,0 0 45-16,-106 8 28 15,79 8-9-15,2 4-37 16,6 2-29-16,2 2 6 15,6 2-15-15,5 1 9 16,6-2-16-16,0-4-1 16,15-3-12-16,13-6 7 15,11-6-4-15,12-6 4 0,4 0-5 16,-1-16-2-16,-6-6-17 16,-19-5 0-16,-15-4 17 15,-14-3 1-15,-8 0-1 16,-24 2 0-16,-15 3-1 15,-8 2 3-15,-3 6-2 16,-2 5 4-16,7 7-4 16,5 9 0-16,6 0-39 15,9 17-173-15,10 0-129 16</inkml:trace>
  <inkml:trace contextRef="#ctx0" brushRef="#br0" timeOffset="-189510.03">30456 12786 90 0,'0'0'390'15,"0"0"-308"-15,0 0 2 0,0 0 35 16,0 0 5 0,78-86-47-16,-38 49-29 0,15-4 10 15,14-5-13-15,13-7-23 16,13-8-4-16,16-8-1 15,14-11-12-15,17-9-2 16,10-6-1-16,6-3 2 16,2 2-3-16,-4 7 0 15,-14 11-1-15,-14 9-3 16,-15 9 3-16,-17 10 0 16,-13 4-2-16,-17 9 2 15,-18 7 6-15,-13 10-6 16,-16 7 0-16,-12 4 3 15,-3 6 0-15,-4 3-3 0,0 0-9 16,0 0-2-16,-13 5-55 16,-8 13-44-16,-1-4-173 15,-4-9-256-15</inkml:trace>
  <inkml:trace contextRef="#ctx0" brushRef="#br0" timeOffset="-189075.95">32428 10737 560 0,'0'0'52'16,"0"0"34"-16,0 0-9 16,0 0 60-16,0 0-70 15,-103-44-44-15,72 78 6 16,-1 10-10-16,7 7 11 16,9-2-14-16,11-2-11 15,5-8-1-15,5-7 6 16,22-7-6-16,13-9-1 0,12-7 5 15,11-9-8-15,1-2-19 16,-7-21-7 0,-13-14 23-16,-14-7 3 0,-15-7 5 15,-15 1-5-15,0 0-2 16,-33 8 2-16,-13 9 7 16,-14 12-7-16,-11 12-2 15,-10 9 1-15,-10 9-55 16,-16 12-308-16</inkml:trace>
  <inkml:trace contextRef="#ctx0" brushRef="#br0" timeOffset="-186778.08">29323 13425 590 0,'0'0'128'0,"0"0"-79"15,0 0 52-15,0 0-4 16,0 0-16-16,0 0-29 16,0 0-20-16,23-9-20 15,10 9-4-15,8 6 6 16,8 7-5-16,4 2 0 15,0 5-3-15,-3 1 0 16,-3 3-3-16,-9 2-3 16,-9 4 0-16,-10 4-1 15,-10 4 1-15,-9 9 0 16,0 1 0-16,-18 0 0 16,-13 0 0-16,-8-6-1 15,-7-6 1-15,2-5 4 16,3-9-1-16,8-6-1 0,13-10-2 15,7-2-2-15,12-4-3 16,1-7-25-16,22-17-51 16,17-11-327-16</inkml:trace>
  <inkml:trace contextRef="#ctx0" brushRef="#br0" timeOffset="-186497.22">29982 13520 706 0,'0'0'42'15,"0"0"-29"-15,-84-6 88 0,50 6-5 16,0 8-23-16,-1 7-25 16,5 6-11-16,4 4-9 15,3 6 10-15,4 9-16 16,6 3 3-16,5 6-4 15,6-2 5-15,2-1-17 16,0-2-4-16,17-5-5 16,5-3-6-16,7-7-47 15,8-5-81-15,2-12-163 16,5-10-311-16</inkml:trace>
  <inkml:trace contextRef="#ctx0" brushRef="#br0" timeOffset="-186223.33">30094 13900 1126 0,'0'0'37'0,"0"0"-32"16,0 0 66-16,0 0-5 15,0 0-53-15,0 0-13 16,-11 0-27-16,19 0-32 16,8 0-72-16,2 0-231 15</inkml:trace>
  <inkml:trace contextRef="#ctx0" brushRef="#br0" timeOffset="-185664.59">30365 13643 1047 0,'0'0'32'0,"0"0"-29"15,0 0 8-15,0 0 12 16,0 0 22-16,-52 78-19 16,52-40-17-16,0-1 6 15,20-6-3-15,11-4-10 16,7-7 6-16,9-9-8 16,3-11-10-16,-3 0-12 15,-4-13-13-15,-9-10 11 16,-10-7 16-16,-12-1 7 15,-6-3-3-15,-6 1 1 0,0 3-1 16,-10 10 4 0,-2 7 6-16,4 6 8 0,2 7-5 15,0 0-6-15,3 0-3 16,2 14-1-16,1 8-2 16,0 9 3-16,0 5 11 15,13 1 3-15,5-1-3 16,3 1-5-16,0 1 8 15,3 1 0-15,-4 0-7 16,-1 0 3-16,-3 1-10 16,-4 5 0-16,-6 0-2 15,-4-1 2-15,-2-3-2 16,-5-6 2-16,-19-5 0 16,-6-7 4-16,-6-5-1 15,-1-8-1-15,0-6-1 0,5-4-1 16,9-9-6-16,17-20-44 15,6-15-105-15,23-12-534 16</inkml:trace>
  <inkml:trace contextRef="#ctx0" brushRef="#br0" timeOffset="-185473.01">31025 13904 986 0,'0'0'132'0,"0"0"-126"0,0 0-6 16,0 0 38-16,0 0 10 15,126 0-27-15,-66-2-21 16,-3-3-5-16,-5-1-39 16,-9-2-82-16,-10-7-264 15</inkml:trace>
  <inkml:trace contextRef="#ctx0" brushRef="#br0" timeOffset="-185232.57">31245 13646 1027 0,'0'0'0'0,"0"0"15"16,0 0-15-16,0 0 86 15,-4 108-19-15,4-54-37 16,9 2-10-16,3 1-3 16,-5-1-9-16,-1-1-7 15,-1-3-1-15,-5-4-16 16,0-5-66-16,4-13-113 16,5-13-348-16</inkml:trace>
  <inkml:trace contextRef="#ctx0" brushRef="#br0" timeOffset="-184859.78">31657 13637 909 0,'0'0'43'16,"0"0"-35"-16,0 0 2 16,0 0 52-16,0 0 1 15,0 0 3-15,79 53-37 16,-42-27-15-16,-2 5-6 16,-1 1-4-16,-4 4-3 15,-7 0 1-15,-6 2-2 0,-5 2-2 16,-9 2-1-16,-3 2 1 15,0 0 1-15,-15-3-1 16,-6-4-8-16,-4-9-5 16,-2-6-3-16,3-7-17 15,6-8-31-15,8-7-11 16,10-4-73-16,0-24-253 16</inkml:trace>
  <inkml:trace contextRef="#ctx0" brushRef="#br0" timeOffset="-184613.44">32087 13766 860 0,'0'0'98'0,"0"0"-91"16,0 0 33-16,0 0 64 15,-78 81-22-15,54-42-38 16,-3 2-14-16,6 4-6 15,6 4-13-15,5-3-10 16,7-1 0-16,3-3 1 16,3-6-2-16,24-8-20 15,13-10-36-15,14-9-41 16,6-9-115-16,-4-9-336 16</inkml:trace>
  <inkml:trace contextRef="#ctx0" brushRef="#br0" timeOffset="-184378.42">31739 13419 755 0,'0'0'242'16,"0"0"-242"-16,0 0 1 15,0 0 34-15,0 0 11 0,0 0 7 16,85 6-3-16,-21 5-35 16,5 0-15-1,-4-2-26-15,-3-3-119 0,-9-4-369 16</inkml:trace>
  <inkml:trace contextRef="#ctx0" brushRef="#br0" timeOffset="-183957.56">32458 14110 1034 0,'0'0'176'0,"0"0"-176"15,0 0 0-15,0 0 22 16,0 0-2-16,0 0-20 16,-17 0-13-16,19 0-81 15,12-1-112-15,9-12-479 16</inkml:trace>
  <inkml:trace contextRef="#ctx0" brushRef="#br0" timeOffset="-183447.06">32710 13768 995 0,'0'0'98'15,"0"0"-98"-15,0 0 0 16,0 0 23-16,-84 78 30 16,83-48-24-16,1 0-28 15,7-2 6-15,22-4 7 16,10-7-14-16,11-10-15 16,4-5-16-16,-3-2-12 15,-7-4-20-15,-12-12 4 16,-13-1 46-16,-8-3 13 15,-10 5 11-15,-1 3-11 0,0 4 18 16,-15 5-1-16,0 3-3 16,-2 0-6-16,1 15-5 15,3 6 4 1,6 5-2-16,2 4-4 0,5 1 24 16,0 3-6-16,0 3-6 15,9 0 8-15,4 5 1 16,1-2-1-16,-1 3-11 15,1-1-10-15,-1 1 1 16,-1-2 6-16,-6-1-10 16,-6-3 3-16,0-2-12 15,-14-9 0-15,-18-6-5 16,-14-8 13-16,-8-10-7 16,-6-2 4-16,-1-14-9 15,5-20-21-15,12-11-26 0,19-14-98 16,22-8-246-1</inkml:trace>
  <inkml:trace contextRef="#ctx0" brushRef="#br0" timeOffset="-183251.1">32634 13537 1149 0,'0'0'56'16,"0"0"-53"-16,149 17 29 0,-58-9 24 16,5 1-39-16,-1 2-17 15,2-3-40-15,-12-6-237 16</inkml:trace>
  <inkml:trace contextRef="#ctx0" brushRef="#br0" timeOffset="-179477.57">29154 13174 218 0,'0'0'135'16,"0"0"-65"-16,0 0 1 15,0 0 11-15,0 0 53 16,0 0-12-16,0 0-43 15,0-3-18-15,0 3-17 16,0 0-24-16,0 14-15 16,2 14-1-16,2 10 24 15,0 6 4-15,2 4-12 16,-1 3-3-16,0 2-2 16,-2 5-1-16,-3 2-5 0,0 6-2 15,0 4-2-15,-5-3 1 16,-7 1 4-16,-1-8-4 15,-1-1 2-15,-1 0 0 16,2-4-1-16,1-2 4 16,0-2-1-16,3-5-1 15,0-3-6-15,0-4 2 16,2 0 4-16,-2-4-9 16,1-5 0-16,1-1 2 15,2-8-2-15,4-3-1 16,1-5 0-16,0-2 1 15,0-1 0-15,0 0-1 0,0-1 1 16,0-1-1-16,3 1 4 16,9-2 2-16,3 0-1 15,7 1-3-15,8-3 4 16,9-2-5-16,8 2 3 16,9-2-2-16,7 3-2 15,6 0-1-15,8 2 0 16,1 3 1-16,3-2-2 15,-6 0-1-15,-2 1 3 16,1-3-6-16,4 1-4 16,4 1 8-16,-2 1-6 15,1 1 0-15,-2 3 2 16,-2 0 5-16,1 5 1 16,3-1 0-16,0 2 2 0,3 1 1 15,4-3-3-15,-1-2-1 16,-4-4-1-16,-5-2 2 15,-2-3 3-15,-3 0-2 16,-2-2 1-16,-6-1 1 16,-6 1 2-16,-6 3-2 15,-1 1-3-15,-2 3 4 16,1 0-4-16,0 0 0 16,1 1 3-16,2-4-1 15,-2 3-2-15,2-1 0 16,-2-1 0-16,0 0 1 0,2 0-1 15,4-2-1-15,2 1 1 16,1-1 0-16,0-2 0 16,-3 2-1-16,0-2-2 15,1-3 3-15,-6-3 0 16,-5 0 0-16,-5 3 0 16,-7-3-1-16,-5 0 1 15,1 3 0-15,4-1 0 16,1 1-1-16,6 0 1 15,-1 0 1-15,-1-3-1 16,0 0-2-16,-2 0-1 16,-3 0 2-16,-1 0-3 15,-5 0 1-15,-4 0 3 16,0 0 0-16,-2 0 1 0,3 0-1 16,-2 0 1-16,2-2-1 15,1-2 0-15,1 1-2 16,-2 1 3-16,-3-1-2 15,-2 0 1-15,-4 3-2 16,-8-2 1-16,-4 2 0 16,-4-1 1-16,-1 1 1 15,1 0 0-15,1-1 6 16,1-2 12-16,6-1 4 16,1-4-16-16,2 1 2 15,-2 0-4-15,-2 0 8 16,-5-1-1-16,2-1 1 15,-4-2 6-15,1-3-5 0,-2-5-6 16,1-6-4 0,1-4-2-16,1-9 1 0,1-8-3 15,1-6-1-15,2-9-1 16,2-2-1-16,-1-1-1 16,1 4 4-16,-3 11 0 15,-4 0 1-15,-1 6 0 16,-2 0 2-16,0 2-3 15,0 0-1-15,0-3 1 16,0 1 1-16,0-6-1 16,0 1-1-16,0 1-3 15,7 2-5-15,8 4 3 0,-6 1 3 16,0 3-1 0,-3 1 1-16,-3 2 3 15,-3 0 0-15,0-1 1 0,0-1 0 16,0-1-1-16,0-5-1 15,0-2 1-15,0-2-1 16,0-3 0-16,0 4-2 16,1 3 1-16,2 6 2 15,-1 7 0-15,-2 5 0 16,0 5 0-16,0 1 0 16,0 1-2-16,0 1 4 15,0-1-4-15,-2-3 2 0,1 1 0 16,1 0 3-1,-2 2-2-15,2 6-1 0,-1 5-1 16,-1 3-3-16,2 3 4 16,-1 0-5-16,1 0 0 15,-3 0-1-15,0 0 5 16,-1 0-3-16,-7-2 4 16,-2 1 0-16,-4-1 0 15,0 1 0-15,-3 1 0 16,-8 0-1-16,-11 0-1 15,-9 0-1-15,-4 0 1 16,-5 0 0-16,-1 0-1 16,-3 0 1-16,-5 0-9 15,-1 0 5-15,2-3 5 16,3-2-2-16,4-1 2 0,5 0 1 16,-2 1-2-16,2-2-4 15,-1-1-22-15,2 1 23 16,-3-1 4-16,-1-1-8 15,-7 2 3-15,0-1-6 16,1 1 1-16,-1 0 3 16,3 0 4-16,4 2 0 15,9 2 3-15,6 0-2 16,5 2-1-16,3-2 1 16,-4 3 1-16,-4-2 0 15,-8 0-3-15,-6 1 3 16,-3 1-2-16,-5 0-2 15,2 0 1-15,1 0 4 16,7-2 0-16,5 2 0 0,5-2 1 16,4 0-1-16,0-1-1 15,-4 1-1-15,-2-1 3 16,-2 1 0-16,-3-3 4 16,-5 5-4-16,-2-1-1 15,-2-1 1-15,-6 2 0 16,4 0 0-16,3 0-9 15,5 0 8-15,9 0-2 16,5 0-9-16,6 3 3 16,5 1 9-16,1-1-5 15,-3 0 5-15,-4 1 0 16,-6 1 0-16,-3 2 0 0,-6-1 1 16,1 1-2-16,0 0 1 15,3-4 0-15,1 3 2 16,6-3-2-16,2-1-2 15,3 3 2-15,2-2 0 16,-6 1 0-16,-2 3 1 16,-4 0-1-16,-2 1 3 15,2-1-3-15,-2 1 0 16,2 1 1-16,4-3 0 16,1-2-1-16,5 1 1 15,4-3-2-15,1-2 1 0,0 0-2 16,-4 1 3-1,-5 2-4-15,-2 2 4 0,-1 1-1 16,-5-1 0-16,-5 2 0 16,-3 3 0-16,-5 1-5 15,0 2 4-15,-2 2-7 16,-4 5-67-16,-3-1-98 16,-5-4-345-16</inkml:trace>
  <inkml:trace contextRef="#ctx0" brushRef="#br0" timeOffset="-174196.48">25388 7375 172 0,'0'0'415'0,"0"0"-415"16,0 0-22-16,0 0 22 16,0 0 24-16,89 6 43 15,-36-4 0-15,9 4-36 16,5-1-11-16,2 1-7 0,-7 4 3 16,-6-3 7-1,-2 1-12-15,-4-1 0 0,4-4-5 16,1-2-4-16,5-1 3 15,-2 0 12-15,2 0-13 16,-1 0-1 0,-2 0 5-16,0 0-8 0,-5 0 0 15,-4 0 0-15,-1 0 3 16,-5 0-3-16,-2 0 1 16,-4 0 3-16,-2 0-4 15,-2 0-5-15,2 0 5 16,2 0 9-16,1 0-9 15,6 0-6-15,4 0 6 16,2 0 1-16,0 0-1 0,-1 0 0 16,-4 0-2-1,-3 0 0-15,-2 0 4 0,-1 0-9 16,-4-3 6-16,-2-1 1 16,-4 2 0-16,-1-3 0 15,-4 0 1-15,0 2 0 16,0-1 2-16,-1 0-3 15,-1 1 0-15,4-2 0 16,5 2-2-16,3-1 1 16,5 2-1-16,1-1 2 15,-1 0 0-15,-1 3-4 16,1 0 4-16,-3 0 4 16,-2 0-4-16,-2 0 1 15,1 0-1-15,-1 0 0 0,0 0 0 16,2 0 0-16,1 0 0 15,2 0 1-15,3 0 0 16,6 0-1-16,-2 0 4 16,3 0-4-16,-4 0-7 15,-2 0 2-15,-4 0 5 16,0 0-5-16,3 0 6 16,4 0-2-16,3 0 1 15,3 0 0-15,5 0 2 16,0 0-2-16,3 0 0 15,-1 0 0-15,-2 0 3 0,-1 0 2 16,0 0-5 0,4 0 0-16,4 0 0 0,3 0 0 15,6 0 3-15,3 3 0 16,4 2-2-16,3 1-1 16,2 0-5-16,-3 2 5 15,-5 1-1-15,-5 0 1 16,-3 3 0-16,-4 0 2 15,0 1 0-15,-6-1-2 16,1 0 2-16,-1 4 1 16,2-2-3-16,2-1 0 15,4 3 0-15,-1 0 0 16,3 1 0-16,-4 3 2 16,0-4-1-16,-1 1 2 15,0-1-6-15,6-2 3 0,-2-2-2 16,3-1 2-16,-4-3 5 15,-5 0-5-15,-2 1 1 16,-3-1-6-16,-9-1 5 16,-2 0 0-16,-11-4 1 15,-6-1 2-15,-2-1 1 16,0-1 8-16,2 1 0 16,6 1-5-16,5-2-2 15,2 1-4-15,0 0-1 16,-8-1-2-16,-6 0 2 0,-5 0 0 15,-5 0 8 1,-3 0-6-16,-5 0 12 0,-1 0 11 16,-3 0-1-16,-2 0-2 15,-1 0 4-15,0 0-14 16,0 0 3-16,0 0-7 16,0 0-7-16,0 0-1 15,0 3-13-15,0 9 7 16,-1 10 5-16,-8 5 1 15,0 4 7-15,0 6-4 16,0 4-2-16,2 5 14 16,1 9-11-16,-2 6 5 15,1 2 5-15,0 4-1 16,1 1-6-16,-1 2 5 16,4 1 4-16,-3 6-3 15,-1 2-4-15,3-4-2 0,-2-2-7 16,3-9 1-16,1-2 1 15,-1-1-2-15,0-3-1 16,2-3 1-16,-5-3 0 16,4-4 5-16,-1-4-5 15,2-4 1-15,1-4-1 16,-2-4 0-16,2-3-1 16,0-7-2-16,0-5 6 15,0-5-1-15,0-5-2 16,0-3-1-16,0-3-3 15,-1-1 4-15,-4 0-3 16,-4 0-6-16,-8 0 2 16,-9 0 5-16,-8-1 0 15,-7-8-4-15,-9 0-6 0,-7-1-5 16,-5 0-16-16,-4-2 1 16,-1 2-2-16,-8-1-6 15,-9-2-16-15,-7 3 25 16,-5-3 20-16,0 0 11 15,2-2 10-15,-3 1-10 16,-3-3 0-16,-2-2 6 16,3 2 14-16,5 1 1 15,8 4-8-15,6 1-3 16,3 0-8-16,-2 0-1 16,-3 0 6-16,-3-3-7 15,3-2-2-15,4 1 2 0,5-2 23 16,3 0 0-16,0 1 3 15,0 2-15-15,4 0-2 16,1 0-1-16,0 2-5 16,0-2 1-16,-1 1-4 15,-1 2 1-15,1 0 1 16,-1 2-2-16,0 1 2 16,-4 2-2-16,-4-3 1 15,3 1 1-15,-1-3-2 16,2 3 7-16,-4-2-7 15,-6 2 1-15,1-1-1 16,1 4 0-16,7 2 6 16,7 3 4-16,2 0-10 15,5 0 0-15,3 0 3 0,3 0-2 16,2 0 1-16,3 0-2 16,-1 0 0-16,-1 0 0 15,-5 0 0-15,-3 0 0 16,-5 0 4-16,-5 0-4 15,-1 0-4-15,6 0 4 16,2 0 1-16,5 0 1 16,1 0-2-16,2 0-1 15,-3 0 0-15,-4 0 1 16,-2-2 0-16,-6-3 1 16,-6 0-1-16,-2 1-1 0,0 1 1 15,6-1 1 1,8 0 6-16,7 1-7 0,8 0 0 15,4 0 1 1,5-1-1-16,2 0 0 0,-2 3 0 16,-4-1 0-16,-4 1 0 15,-6-1-1-15,2 0 0 16,-1 1 0-16,6-4 0 16,4 2 1-16,5-2 0 15,8 0 0-15,8-1 4 16,6 1-1-16,3-2 4 15,0 0-6-15,3-3 4 16,1-3 11-16,0-1-4 0,1-2-3 16,0-4-2-1,1 0 5-15,0-7-7 0,2-2-3 16,1-7 7-16,1-5-4 16,0-6-4-16,0-2 2 15,4-4-2-15,7-3-1 16,1-4 6-16,-2-3-6 15,2 0 2-15,-1 1-4 16,-4 5 3-16,2 3-1 16,0 2 1-16,-2 2-1 15,1 5 0-15,2 4 0 16,-5 5 1-16,-1 6 2 16,1 4-3-16,-2 5 3 15,0-1 0-15,0 2 2 0,-2-3 1 16,2 1-4-16,-2-1-1 15,-1 0 1-15,2-1-2 16,-2 2 3-16,0 2-1 16,0 5-2-16,1 1 1 15,-1 5 2-15,2 2 4 16,-2 4-4-16,1 0 2 16,3 0 4-16,0-1-8 15,4 0 0-15,5-4-1 16,3 3 0-16,4 0 0 15,-1 1 0-15,-5-2-1 16,-4 6 0-16,-3-1 1 0,-5 1 0 16,-2 0 1-1,0 0-1-15,0 0 1 0,0 0 0 16,0 0 1-16,4 0-1 16,10 0-2-16,19 1 1 15,19 9-5-15,20-3-91 16,14-7-235-16</inkml:trace>
  <inkml:trace contextRef="#ctx0" brushRef="#br0" timeOffset="-163696.02">32061 8065 779 0,'0'0'79'16,"0"0"-67"-16,0 0-11 16,0 0 36-16,-94-18 2 15,60 18-1-15,-2 2-18 0,3 12-4 16,2 5-8-16,6 3 7 16,4 5-6-16,7 2-6 15,7 1-2-15,6-4 0 16,1 1 1-16,4-7-1 15,14 2 1-15,6-4-2 16,8-4-12-16,4-4 3 16,0-4-2-16,-3-1-8 15,-9-4 12-15,-10-1 5 16,-9 0 2-16,-5 0 2 16,0 0 4-16,0 0 25 15,-8 0-4-15,-12 0-25 16,-6 0 6-16,3 0-1 15,-3 3 4-15,5 4-5 16,0 2 0-16,5 2-2 0,3 6-4 16,4 3 1-16,4 2 0 15,5 6 0-15,0-2-1 16,0-1 0-16,11-1 0 16,8-2-8-16,2-4-14 15,3-5-58-15,-3-7-185 16,-6-6-257-16</inkml:trace>
  <inkml:trace contextRef="#ctx0" brushRef="#br0" timeOffset="-163181.55">32181 8040 505 0,'0'0'114'0,"0"0"-100"16,0 0 117-16,0 0-5 16,0 0-67-16,0 0-20 15,-91 25 2-15,65 5-2 16,5 6-8-16,-3 3-6 15,-2 2 9-15,-4 5-5 16,-3 0 1-16,-3 2-1 16,3-2-7-16,5-2-9 15,6-6 3-15,5-3-13 0,8-9-3 16,5-5 2 0,4-6-5-16,0-6-4 0,0-4-18 15,0-5-43 1,0 0-70-16,13-5-128 0,4-20-133 15</inkml:trace>
  <inkml:trace contextRef="#ctx0" brushRef="#br0" timeOffset="-162877.08">31853 8000 561 0,'0'0'133'0,"0"0"-68"16,0 0 67-16,0 0-15 0,0 0-52 16,0 0-65-16,-4 6 19 15,25 20-10-15,8 12 38 16,8 9 3-16,2 4-16 16,-1 7-10-16,-2-2 3 15,-6-2-20-15,-3-1-2 16,-6-6 4-16,-5-2-8 15,-5-8 0-15,-1-1-1 16,-6-8-8-16,1-7-26 16,0-4-39-16,-1-8-46 15,4-8-185-15,3-1-252 16</inkml:trace>
  <inkml:trace contextRef="#ctx0" brushRef="#br0" timeOffset="-162445.71">32555 8160 66 0,'0'0'600'0,"0"0"-550"15,0 0-25-15,0 0 101 0,-100 8-21 16,64 18-21 0,-1 11-35-16,-2 6-4 0,6 3-8 15,5 3 5-15,10-1-16 16,5-3-11-16,10-1-5 16,3-5-4-16,10-8-6 15,18-4-3-15,10-10-2 16,7-10-9-16,2-7 4 15,-5 0 5-15,-6-18-12 16,-8-10 17-16,-9-8 3 16,-9-6-3-16,-10-8 0 15,0 3-1-15,-11 2-6 0,-10 9 5 16,-3 10-4 0,0 7-10-16,-4 8-15 0,4 7-63 15,12 4-114-15,12-2-204 16</inkml:trace>
  <inkml:trace contextRef="#ctx0" brushRef="#br0" timeOffset="-161990.75">32764 8039 820 0,'0'0'28'16,"0"0"12"-16,0 0-25 15,12 73 112-15,3-17-44 16,5 9-35-16,3 8-25 16,-1-1-12-16,-2 3 1 15,-7-2-10-15,-4-7-1 16,-8-6-1-16,-1-9 0 15,-1-11 1 1,-17-12-2-16,-4-10-1 0,-4-13 2 16,-4-5 15-16,0-2 15 15,2-22-12-15,7-9 1 16,14-9 8-16,7-9-18 0,15-10-3 16,26-6-6-1,14-3-9-15,10 1 3 0,-3 8-3 16,-6 13 7-16,-8 14 0 15,-14 12-1-15,-9 9 3 16,-11 4 5-16,-6 7-5 16,-5 1 0-16,-3 1-2 15,0 0-21-15,0 0-100 16,-3 8-191-16,-13 2-464 16</inkml:trace>
  <inkml:trace contextRef="#ctx0" brushRef="#br0" timeOffset="-159707.75">30658 15098 800 0,'0'0'257'0,"0"0"-257"15,0 0-7-15,0 0 3 16,0 0 4-16,-126 82 31 16,70-33-5-16,-6 4-13 15,1 5-2-15,-1-1-9 16,2-4-2-16,6-3-12 16,12-8-40-16,14-7-63 15,16-11-179-15,12-14-156 16</inkml:trace>
  <inkml:trace contextRef="#ctx0" brushRef="#br0" timeOffset="-159492.5">30167 15145 854 0,'0'0'127'0,"0"0"-127"16,0 0 0-16,0 0 7 15,0 0 84-15,43 106-12 16,-13-49-34-16,1 4-27 16,1 2-16-16,-1-1-4 15,-1 1-2-15,-2-2-74 0,-3-9-140 16,1-13-398-16</inkml:trace>
  <inkml:trace contextRef="#ctx0" brushRef="#br0" timeOffset="-159008">30865 15298 984 0,'0'0'93'0,"0"0"-92"16,0 0 0-16,0 0 16 0,0 0 55 16,-35 109-34-16,32-55-21 15,3 5 2-15,0 4-9 16,0-3-5-16,0-3-5 16,0-8-5-16,-4-11-9 15,-2-12-5-15,2-14 1 16,1-7 10-16,0-5-1 15,3-11 9-15,-2-20 0 16,2-9-9-16,0-10 4 16,0-3-1-16,2-1 6 15,13 3-32-15,6 11 17 16,4 10 12-16,3 15 3 0,0 10 2 16,2 5 3-16,2 0 13 15,-3 20-12-15,3 11 11 16,-5 5 5-16,-3 9-5 15,-5 3-11-15,-4 2-3 16,-9-1-6-16,-5-3 3 16,-1-1-49-16,0-8-56 15,9-11-211-15,11-10-370 16</inkml:trace>
  <inkml:trace contextRef="#ctx0" brushRef="#br0" timeOffset="-158690.74">31473 15478 1032 0,'0'0'61'0,"0"0"-60"16,-83-3 58-16,47 23-1 16,-3 14-15-16,8 7-12 15,4 7-17-15,9 4-9 16,12 0-5-16,6-2-1 15,5-11-9-15,23-9-18 16,8-13-2-16,5-14 15 16,3-3 7-16,-5-13-11 15,-6-15 12-15,-6-10 7 16,-13-8 0-16,-8-4-2 16,-6-3-27-16,0 8-9 0,-9 9 13 15,-7 12 6-15,-2 11-36 16,3 6-207-16,9 6-213 15</inkml:trace>
  <inkml:trace contextRef="#ctx0" brushRef="#br0" timeOffset="-158189.65">31749 15369 854 0,'0'0'86'0,"0"0"-74"16,0 0 77-16,0 0 15 16,0 0-62-16,0 0-19 15,38 60 32-15,-13-19-22 16,-1 8-21-16,-4 5-4 15,-6 5-1-15,-5 4-6 16,-7 0 0-16,-2-5-1 16,0-7-1-16,-15-5 0 15,-5-14-13-15,5-8 7 16,-2-10 2-16,3-11 1 0,-2-3 4 16,-2-10 11-1,0-17 8-15,2-11-12 0,11-12 3 16,5-9-2-16,19-7-7 15,23-4-1-15,12-1 0 16,10 10-10-16,0 11 4 16,-3 13-1-16,-8 14 5 15,-13 6 1-15,-9 5 2 16,-12 6-1-16,-9 4 0 16,-7 2-12-16,-3 0-33 15,0 0-53-15,0 4-166 16,0 5-287-16</inkml:trace>
  <inkml:trace contextRef="#ctx0" brushRef="#br0" timeOffset="-158046.45">32246 15507 1004 0,'0'0'0'15,"0"0"-38"-15,0 0-105 16,0 0-135-16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20:57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15420 7308 357 0,'0'0'205'16,"0"0"-114"-16,0 0 24 0,0 0 25 15,0 0-47-15,0 0-19 16,0 0-14-16,-2-34-22 15,2 34-23-15,0 0-9 16,0 4-6-16,0 17 0 16,11 8 27-16,3 9-9 15,0 2-6-15,2 1-2 16,-1-1 5-16,1-5-8 16,1-4 1-16,4-8-7 15,1-4-1-15,5-11 4 16,10-7 0-16,15-1 19 15,16-18 15-15,14-15-25 16,13-13-4-16,7-7-4 16,-4-1-2-16,-2-1-3 15,-8 6-2-15,-3 3 2 16,-5 6 0-16,-5 4 1 0,-5 3-1 16,-9 5 3-16,-9 3-3 15,-9 4 0-15,-8 5 3 16,-12 5-2-16,-4 2-2 15,-10 2 0-15,-2 6-2 16,-7 1-13-16,0 0-26 16,0 0-40-16,-7 0-72 15,-21 0-185-15,-13 0-409 16</inkml:trace>
  <inkml:trace contextRef="#ctx0" brushRef="#br0" timeOffset="369.2">15531 7110 674 0,'0'0'134'16,"0"0"-110"-16,0 0-5 15,0 0 67-15,0 0-11 16,0 0-36-16,-13 17-35 16,16 10 9-16,9 7 34 15,0-2-27-15,4-4-10 0,2-5 17 16,4-5-19-16,10-5 9 16,7-11 7-16,14-2 8 15,21-18 11-15,21-18-4 16,17-15-18-16,10-11-8 15,-1-7-12-15,-8-2-1 16,-14 5-12-16,-13 10-32 16,-14 13-26-16,-8 10-43 15,-12 8-87-15,-7 5-232 16</inkml:trace>
  <inkml:trace contextRef="#ctx0" brushRef="#br0" timeOffset="3902.83">12472 8336 456 0,'0'0'109'15,"0"0"-69"-15,0 0-26 16,0 0 15-16,0 0 22 15,0 0 28-15,0 0-16 16,0 0-41-16,-19-3-21 16,19 3 9-16,0 0 8 15,0 0 5-15,0 0 1 16,0 16 3-16,1 4 39 0,4 8-21 16,1 6-10-1,-3 5-19-15,0-1 4 0,1 2-7 16,1-2-6-1,-1-4 0-15,1-5 3 0,0-2-10 16,0-7 0-16,1-3 3 16,2-4 0-16,-2-3 0 15,2-3 7-15,-3-1-4 16,-1-4-1-16,1 0 0 16,2-2 2-16,5 0 0 15,6 0 2-15,12-13 7 16,7-11-1-16,17-10-5 15,10-11-7-15,15-7 5 16,14-5-7-16,7-3 3 16,4 6-4-16,-6 8-1 0,-8 8-1 15,-14 7-1 1,-12 6 2-16,-13 4-1 0,-11 3 1 16,-7 4 0-16,-8 1 1 15,-4-1 1-15,0 2 0 16,-2 0-1-16,-2 0 1 15,-4 5-1-15,-4-3 0 16,-3 9 4-16,-4 0-3 16,-2 1 1-16,0 0 0 15,0 0-1-15,0 0 0 16,0 0-1-16,0 0 0 16,1 0 0-16,-1 0 2 15,0 0-1-15,0 0 1 16,0 0-1-16,2 0 1 0,-2 0 0 15,0 0 3-15,0 0-1 16,0 0 2-16,0 0-4 16,0 0 3-16,0 0-2 15,0 0 2-15,0 0 3 16,0 0-2-16,0 0 2 16,0 0 0-16,0 0-1 15,0 0-5-15,0 0 1 16,0 0 0-16,0 0-1 15,0 0-2-15,0 0 3 16,0 0-2-16,0 0 0 16,0 0 2-16,0-1 2 15,0 1 0-15,0 0 2 0,0 0-1 16,0 0-1 0,0 0-4-16,0 0-1 0,0 0 0 15,0 0 0-15,0 0-1 16,0 0 0-16,0 0 1 15,0 0 1-15,0 0 0 16,0 0-1-16,0 0 2 16,0 0-2-16,0 0 0 15,0 0 0-15,0 0-2 16,0 0 2-16,0 0-1 16,0 0 2-16,0 0-2 15,0 0 0-15,0 0 1 0,0 0 0 16,0 0-1-16,0 0 0 15,0 0 0-15,0 0 1 16,0 0 0-16,0 0 1 16,0 0 0-16,0 0 0 15,0 0-1-15,0 0 0 16,0 0-10-16,0 0-29 16,4-3-46-16,8-4-91 15,2-7-293-15</inkml:trace>
  <inkml:trace contextRef="#ctx0" brushRef="#br0" timeOffset="5499.57">12587 9388 371 0,'0'0'68'0,"0"0"-39"0,0 0 56 15,0 0 79-15,0 0-51 16,0 0-28-16,0-24-34 16,0 24-21-16,0 0 4 15,0 0-5-15,0 0-1 16,0 0 2-16,0 0-8 16,0 0-4-16,0 0 0 15,0 0-4-15,0 0-5 16,0 0 0-16,0 0-4 15,0 0-1-15,0 14-4 16,3 10 4-16,3 9 25 16,-3-1-18-16,5 7-1 15,-1-1 1-15,0-1-6 0,2 3 5 16,0-4-5 0,3 1 0-16,-3-3-1 0,2-5 5 15,-1-7-5-15,-1-7 0 16,-1-6 0-16,-1-6-4 15,0-3 7-15,4 0 1 16,10 0 13-16,5-17 9 16,13-9-7-16,10-8-6 15,7-4-3-15,9 0-14 16,7-3 5-16,8-4-3 16,7-8-2-16,11-9 0 15,5-10-1-15,11-1 1 0,2 3-3 16,-4 7 3-16,-5 7 0 15,-11 8 0-15,-11 6 1 16,-17 7-1-16,-12 6 1 16,-13 5 5-16,-9 6-5 15,-7 4-1-15,-6 4 1 16,-3 1-2-16,-3 0 2 16,-1 1-1-16,-3 0 0 15,0 4 4-15,-7 1-4 16,0 3 2-16,-4 0 5 15,0 0-5-15,0 0 4 16,0 0-6-16,0 0 0 16,0 0-5-16,0 0-33 15,0 0-57-15,-1 0-62 16,-20 9-147-16,-12 6-472 0</inkml:trace>
  <inkml:trace contextRef="#ctx0" brushRef="#br0" timeOffset="6783.05">12445 10718 403 0,'0'0'223'0,"0"0"-178"16,0 0 28-16,0 0 59 0,0 0-41 15,0 0-37-15,0 0-25 16,0-17-12-16,0 17 0 16,0 0 17-16,0 0-1 15,0 0 2-15,0 0-4 16,0 0 4-16,0 0-5 15,-1 0-3-15,1 0-1 16,0 0-6-16,0 0-2 16,0 0-1-16,0 0-7 15,0 0-6-15,0 0 1 16,0 12-5-16,0 3 16 16,6 3 10-16,0-2-19 0,3 5-3 15,0 3 1-15,0 5 2 16,2 3-6-16,-2-3 3 15,-1 2-2-15,0-9 7 16,-1-5-5-16,-3-7-4 16,2-5 2-16,0-3-1 15,6-2 6-15,12-5-1 16,18-21 16-16,17-18-1 16,15-10-15-16,12-5 5 15,8-2-7-15,3 2-1 16,3 2 2-16,-8 3-5 15,-8 3-2-15,-5 4 0 16,1 2 2-16,-5 4 0 16,-2 3-2-16,-1 0 2 15,-8 3 1-15,-3 0-1 0,-9 3 3 16,-7 5-3 0,-7 7 0-16,-12 4 0 0,-5 5 2 15,-7 0 1-15,-4 5 9 16,-4 1 2-16,-3 1-4 15,-2 2 2-15,1 2-1 16,-2-2-8-16,1 2 6 16,-1 0-7-16,0 0-1 15,0 0 2-15,0 0 1 16,0 0-4-16,0-1-7 16,0-1-35-16,2-4-83 15,4-10-88-15,-4-18-313 0</inkml:trace>
  <inkml:trace contextRef="#ctx0" brushRef="#br0" timeOffset="17896.32">16105 16220 187 0,'0'0'42'0,"0"0"-42"0,0 0 40 15,0 0 66-15,0 0 5 16,0 0-9-16,0 0-28 15,0 0-2-15,-2-16-7 16,2 16-20-16,0 0-20 16,0 0-4-16,0 0 1 15,0 0-7-15,0 0-12 16,0 0 2-16,10 0 11 16,4 5-4-16,3 2-3 15,3 0-2-15,1 0-2 16,1 0-5-16,0 2 5 15,0-1-1-15,0-3-3 0,0 0 0 16,0 0-1 0,-1-3 6-16,3 0-2 0,0-2-2 15,4 0 4-15,2 0-4 16,3 0-1-16,1 0 0 16,-1-2 0-16,-3 1-1 15,-2-3 2-15,-4 4 1 16,-3-2-3-16,2 1-2 15,-3-2 2-15,3 0 3 16,-1 0-3-16,4-1 2 16,-1-2-2-16,0 2 1 15,0-3-1-15,-2 3 0 0,-2-2 0 16,0 3-1-16,-3-2 1 16,-2 1 0-16,2-1-1 15,1 0 1-15,2-1 0 16,3 1 0-16,0-3 2 15,4 1-2-15,2 0 0 16,0 1-1-16,-2-1 0 16,1 0-3-16,-4 4 8 15,2-4-3-15,-2 3-1 16,2 1 0-16,0 1 1 16,3-1 0-16,1 1-1 15,3-1 0-15,2 2-1 16,0 1 1-16,1 0 0 15,1 0-1-15,-1 0 3 16,-5 0-2-16,-3 0 1 0,-2 0-1 16,-5 0 0-16,2 0-1 15,-2 0 1-15,2 3-1 16,-3 2 1-16,5 0-1 16,0 0 1-16,3 2 0 15,-1-1 1-15,2 1 1 16,-2 2-1-16,0-1 0 15,-1-1-1-15,-3 2-2 16,0-4 2-16,0 1 0 16,0 0 1-16,1-3-1 15,5 2 0-15,1-1-1 16,0-2 1-16,4-1 0 16,-2-1 0-16,-2 0 0 0,-1 0 0 15,-2 0 0-15,-3 0-1 16,-2 0 1-16,1 0-3 15,0-1-4-15,4-1 4 16,2-5 0-16,4 3 3 16,2-3-5-16,-2 0 0 15,2 0-1-15,-3-4-1 16,-3 1-4-16,-6-2 5 16,-2 2 3-16,-4-1 3 15,-5 3 2-15,-4 1 0 16,-1 0-2-16,-2-1 5 15,-2 0 5-15,1 2-1 16,-2 0 2-16,-2 1-3 16,1 1 0-16,-1 2-3 0,-1-3-4 15,0 2-1-15,0 0 0 16,0 0-18-16,0-2-96 16,-7-4-461-16</inkml:trace>
  <inkml:trace contextRef="#ctx0" brushRef="#br0" timeOffset="19364.28">20273 16068 257 0,'0'0'162'16,"0"0"-159"-16,0 0 53 15,0 0 103-15,0 0-39 16,0 0-57-16,-6 0-45 16,6 0-18-16,0 11 1 15,9 5 22-15,5 2 5 16,0 3-13-16,6-1-3 15,-1 0 6-15,5-3-3 0,6 1-4 16,1-4-1-16,5-4-4 16,6-3 1-16,1-6-7 15,6-1 13-15,2 0-9 16,1 0 0-16,2-4-4 16,-3-6-1-16,-2 3-10 15,-6-4 6-15,0 4-6 16,-5 0-3-16,-2 2-1 15,-4-1 9-15,0 1 3 16,-1 0-1-16,1-2-2 16,1 2-6-16,2-3 2 15,-1 2-19-15,-1-2 21 16,1-1 8-16,-2 1 1 0,1 0-1 16,-2-3 0-16,2-1 0 15,1 1 0-15,3 0 0 16,-1 0-12-16,0 3-3 15,0 2-18-15,-3 1 30 16,-1 2-6-16,-2-2 6 16,0 2 1-16,0 3 1 15,3-2-3-15,4 2-1 16,5 0 5-16,8 0 3 16,1 0-1-16,4 0-2 15,-3 7-28-15,-5 2 0 16,-4 1 28-16,-7 1 1 15,-2 1-1-15,-3-1 0 16,-2 0 2-16,-3-3 0 0,0 1 1 16,-2-3 1-16,-3 4-2 15,1-3-2-15,0 3 1 16,-4 2 3-16,2 0-3 16,-3 1 5-16,2 1-3 15,-2-2-2-15,1-1 12 16,3-1-10-16,1-2 2 15,0-2-3-15,4-3 6 16,3 0-7-16,1-3 9 16,2 0-10-16,1 0 5 15,-1 0 1-15,-3 0 3 16,-2-2 5-16,-2-4-5 16,-1-1 10-16,-2-4-1 15,0 1-4-15,-2 0-11 0,1-1 0 16,0 1-3-16,0 2-4 15,-3-1 4-15,-3 1 6 16,-2 0-5-16,-4 1 18 16,-3 0 14-16,0 0 0 15,-1 0-19-15,-1 1 4 16,0 0-16-16,-2 3 1 16,-1 1-2-16,1 2 1 15,-2 0-2-15,0 0 1 16,0-1 4-16,0-1-3 15,0 2 13-15,0 0-1 0,0 0-4 16,0 0-5 0,0 0-5-16,0 0-5 0,0 0-15 15,0 0-67-15,-15-3-278 16</inkml:trace>
  <inkml:trace contextRef="#ctx0" brushRef="#br0" timeOffset="25161.2">15173 16474 56 0,'0'0'28'0,"0"0"-25"15,0 0 33-15,0 0 65 16,0 0-17-16,0 0 2 15,0 0-35-15,-3-15-15 16,3 15 3-16,0 0 26 0,0 0-14 16,0 0-21-16,0 0-3 15,0 0 12-15,0 0 7 16,0 0-13-16,3 2-17 16,2 2 5-16,-1 4-2 15,3 3-3-15,0 5-3 16,-1-1-9-16,-2 4 6 15,2-4-3-15,-1 1 0 16,-2-2-1-16,1-2 1 16,0 1 1-16,1 1 4 15,-2 2 2-15,2-2-5 0,-1 0 0 16,2 1-3 0,3 1 1-16,-3-2 0 0,3 2 7 15,3-3-4 1,-3-1-3-16,3 2 3 0,-1-5-3 15,0-1 4-15,-2-4-2 16,0-1 2-16,-3-1-3 16,-2-1 4-16,4-1 0 15,0 0 2-15,3 0 12 16,3 0-15-16,8-1 2 16,5-8-2-16,9-2-2 15,6-2-7-15,5-1 5 16,5 0-6-16,-1-1 0 15,1 0-1-15,-6 5 0 16,-5-1-1-16,-8 5 0 0,-7 2 1 16,-3 1 0-16,-4 2-1 15,4 0 1-15,2-2 0 16,3 1 1-16,2 0-1 16,3 1 2-16,-2-3-6 15,2 1 7-15,-2 2-6 16,1 0 3-16,1 0 0 15,-4 1 1-15,1-2-1 16,0 2-1-16,-2 0 1 16,1 0 0-16,-2 0 1 15,-1 0 0-15,1-1-1 16,-3-1 1-16,3 1-1 0,0 1 0 16,1-1 0-1,1-3 0-15,-3 3 0 0,1-1-1 16,-3 2 2-16,-1 0-2 15,-1 0 1-15,2 0-1 16,-2 0-1-16,1 3-1 16,3 6 1-16,1-4 2 15,6 2-1-15,0-4 1 16,0-1 0-16,4 1-1 16,-1-3 1-16,1 0-1 15,-3 0 1-15,1 0 1 16,-4 0-1-16,-1 0 0 15,1 0-1-15,1 0 1 16,2 0 1-16,6-5-1 0,2-3-1 16,4-2 0-16,2-2 2 15,2-2-2-15,2-3 2 16,-2 3 0-16,-4 1 1 16,-4 1 0-16,-5 1-2 15,2 0 0-15,-5 1 0 16,2-2 0-16,0 3 0 15,-2 0 1-15,-1 1-1 16,0 2 3-16,-2-1-3 16,2 3-1-16,-5 0 1 15,2 4-1-15,-1 0 0 0,0 0 1 16,3 0 1 0,2 4-1-16,-3 4-3 0,0 2-1 15,-1-2 3-15,-4 1 2 16,-1-2-1-16,-1-3 1 15,-3-1 0-15,-2-1-1 16,1-2-2-16,-3 0 2 16,1 0 4-16,-1 0-2 15,1-3 0-15,4-3-2 16,2-5 0-16,3-2 0 16,-1 0 2-16,0 0-2 15,-1-3 0-15,1 4 2 16,-4 1 0-16,-4 3-1 15,-2 0 3-15,-5 4 1 16,-2 1-1-16,-5-1 0 0,-2 3 3 16,-1-1 10-16,-1 2 5 15,0 0-16-15,2 0 0 16,-2 0-1-16,0 0 0 16,0 0 2-16,0 0-2 15,0 0 3-15,0 0-5 16,0 0 2-16,0 0-2 15,0 0 5-15,0 0-7 16,0 0 6-16,0 0-3 16,0 0-2-16,0 0 1 15,0 0-1-15,0 0 0 16,0 0-2-16,0 0 0 0,0 0-6 16,0 0 0-1,0 0-48-15,0 0-53 0,-9 0-165 16</inkml:trace>
  <inkml:trace contextRef="#ctx0" brushRef="#br0" timeOffset="27240.87">16444 17293 353 0,'0'0'94'0,"0"0"-24"16,0 0 48-16,0 0 1 15,0 0-40-15,0 0-34 16,0 0-28-16,27 9-5 16,-12 5 12-16,6 3 0 15,3 3-5-15,1 4 0 16,2-2-5-16,4 2 3 16,2-2-15-16,4-1 10 15,4-1-5-15,1-4 4 16,7-3-7-16,1-5 2 15,4-2 11-15,7-4-5 16,2-2-2-16,5 0-3 0,6 0-4 16,6-8 0-1,8-6 3-15,4-3-6 0,4-5 0 16,1-1 1 0,2-1 2-16,0 4-1 0,0-4-1 15,1 6 2-15,7 0-3 16,1 2-2-16,3 2 2 15,1-2 0-15,-1 4 2 16,1 1-3-16,-2 5 1 16,-4-1 0-16,-3 4-3 15,-6 3 3-15,-6 0 0 16,-6 0-1-16,0 0 3 0,1 10 0 16,-2-5-2-16,-5 4-3 15,-2-1 0-15,-3 1 3 16,-3 2 3-16,-4-2-3 15,-1 3 0-15,-6-2-3 16,-2-2 3-16,-5 1 5 16,-2-4-3-16,0-1-2 15,-1-1 1-15,4-3-1 16,0 0-3-16,1 0 1 16,2-3 4-16,1-9 0 15,3-3 4-15,-1-2-6 16,-5-2-4-16,-7 3-2 15,-7 1 4-15,-6 0 0 16,-6 1 1-16,3 2-2 0,-1 4 3 16,2 2 0-16,1 3 3 15,4 3-3-15,-2 0-3 16,1 0 3-16,-2 0-1 16,0 0 1-16,-1 4 0 15,1 4 1-15,5-3 2 16,1 4-3-16,8-6 2 15,1 2-2-15,2-2 0 16,-1-3 0-16,-6 0 2 16,-6 0 2-16,-8 0 6 15,-7 0-6-15,-7 0 14 16,-1 0-6-16,-3-4-3 16,-1 0-1-16,1 1-1 0,-2 0-4 15,-1 3 1 1,2 0-2-16,-2-3 0 0,1 2 5 15,2 1-1-15,-2-2-1 16,-1 2 1-16,-1 0 1 16,-3-1 10-16,2-1-1 15,-4 2-6-15,-2 0 3 16,1 0 5-16,-1 0 11 16,-2-2-2-16,0 2-2 15,0-3-2-15,0 3-6 16,0 0-3-16,0 0-8 15,0 0-1-15,0 0 0 16,0 0-5-16,0 0 0 0,0 0-1 16,2 0-26-1,2 0-83-15,-1-9-211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21:57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6833 3381 841 0,'0'0'87'16,"0"0"-78"-16,0 0-5 15,0 0 50-15,0 0 28 16,0 0-43-16,0 0-24 15,-51 8-15-15,51 13-1 16,-3 11 1-16,-3 11 6 16,3 3 7-16,0 8-4 0,-2 7-2 15,4 3 5 1,1 5 1-16,0 0-7 0,0-1 2 16,0-3-5-16,6 2 1 15,3-2-1-15,3-1-2 16,-3-3 1-16,0-3 5 15,-2-4-6-15,2 1 3 16,-3-6-2-16,-1 3-1 16,-1-3 7-16,1-4-7 15,0-3-1-15,1-8 0 16,0-3 2-16,-1-4 0 16,1-6 2-16,1-5-4 15,-4-7 2-15,-1-6-2 0,-1 1 0 16,-1-4 5-1,0 0 0-15,0 0 14 0,0 0 6 16,0 0 8-16,2-5-1 16,-2-6-14-16,3-2-18 15,0 4 0-15,1-1-5 16,2 5-2-16,1 1 3 16,4 3-4-16,1-1 8 15,7-1-2-15,5 3 2 16,3-4 0-16,6 1 1 15,6-1 0-15,7-4-1 16,5 1-2-16,4 0-2 16,0 2 3-16,-3 2-2 15,-4 2 2-15,-5 1 0 0,-3 0-1 16,-1 0 2-16,-3 0 1 16,4 0-1-16,1 0 0 15,2 0 0-15,6 0 0 16,3-2-6-16,-1 0 0 15,3 2 5-15,-2 0-2 16,-3 0 2-16,0 0 2 16,-1 0-1-16,-2 0 0 15,0 1 2-15,-1-1-6 16,1 0 2-16,2 0 2 16,3 0-2-16,3 0 1 15,1-1-1-15,-4-3 2 16,1 1 0-16,-3 0 1 15,-1 0-1-15,1 1 0 16,-3-1-1-16,3 3-2 0,-4 0 6 16,1 0-6-16,-1 0 3 15,1 0-4-15,1 0 4 16,2 0 0-16,-2 0-4 16,-2 0 2-16,1 0-2 15,1 0-1-15,5 0 7 16,3 0-6-16,0 0 8 15,1 0-10-15,-3-1 10 16,-2 1-7-16,-2-4 5 16,2 1-4-16,-5 2 1 15,2-1 1-15,-2 2 0 0,-1 0 0 16,-4 0 0-16,0 0 0 16,-2 0 1-16,1-1-1 15,2-1-2-15,1 1 2 16,3-2 0-16,1 3 0 15,-1-4 0-15,0 1 0 16,-1 0-2-16,-5 1 1 16,3-1 1-16,-3 1 0 15,2 0 2-15,4 2-4 16,4-2 1-16,2 1 1 16,5-1 0-16,-1 1-1 15,-1-3 1-15,-4 4 3 16,3-3-3-16,0 0 0 15,-1 0-4-15,0 0 4 0,0 1 6 16,-1-4-6 0,-1 5-1-16,1-1 1 0,4-1 4 15,-3 3-4-15,-2-1-2 16,-3 1 1-16,-4 0 1 16,-3 0 0-16,-9 0 0 15,-5 0 2-15,-6 0-4 16,-6 0 0-16,0 0 2 15,-3 0 3-15,2 0-2 16,0 0-1-16,0 0 2 16,-1 0-2-16,-2 0 0 15,-4 0 0-15,2 0-3 0,-2 0 3 16,4 0-1-16,2 0 0 16,2-2 1-16,3 0 1 15,0-1-1-15,3 0 0 16,-2 0-2-16,-2 0 2 15,-1 3 3-15,-2-3-3 16,-1 1 0-16,-3 0 3 16,1-2-3-16,-1 1 2 15,-2 0 3-15,1 0-4 16,-2-1 6-16,2-1-4 16,2 0-2-16,-2 3-1 15,-4-3 1-15,0 4 4 16,-4-1-1-16,-1 1 2 0,2-1 5 15,-2-1-1 1,1-2-2-16,-1 1 2 0,0-1-8 16,0-3 3-16,0 2 9 15,0-5-11-15,0 0 7 16,0-1-3-16,0-5 0 16,0-2 0-16,0-5-6 15,-9-6 3-15,-4-5-1 16,-1-7 2-16,-3-6-4 15,-4-4 1-15,1-5-1 16,1 4-1-16,1 2-5 16,2 5 5-16,1 4 0 0,1 6 1 15,2 3 1 1,1 2-2-16,0 0 0 0,2 0 0 16,-3-2-1-16,3 2 1 15,0-3 0-15,1 4 3 16,0 6-6-16,3 5 1 15,1 5 2-15,1 4-3 16,0 5 3-16,1 2 0 16,1 1-3-16,-2 2 3 15,3-2-1-15,-1 0-2 16,-1-1 6-16,-1 1-5 16,-3-4 2-16,0 1 0 15,-3-4-2-15,-1 3 2 16,-1 3-2-16,-6 0 1 15,-3 3-6-15,-7 0 0 0,-6 0-6 16,-5 0 4-16,-1 6 1 16,0 4-3-16,0-3 8 15,1 2 3-15,-3-4-7 16,1 1 5-16,0-3 0 16,-2 1 3-16,0-1-2 15,-6-1-1-15,-1 1 2 16,0-3-3-16,-2 3-1 15,1-3 4-15,2 0-2 16,0 0-3-16,2 1 2 16,-5 2-2-16,-4 0 5 15,-3 4-1-15,-2-4-3 0,1 1 4 16,-1 1 0-16,6 0 0 16,-4 0 0-16,-3-2 0 15,-4-2-1-15,-1-1 1 16,0 0 0-16,2 0 2 15,-2 3-2-15,-1-3 1 16,-3 0-3-16,0 4 1 16,-2-3 1-16,5 2 0 15,-1 0 4-15,2 0-4 16,-1-3 0-16,1 0 0 16,0 0 0-16,1 3-1 15,2 1-3-15,-2 0 4 16,-6 1 0-16,-3 4-5 0,-4-2 3 15,-1 5 0-15,0-4 2 16,3 1 0-16,1-2 0 16,-2-3 0-16,11-1 0 15,1-3-2-15,2 0 5 16,-1 0-2-16,-6 0-1 16,1 0 2-16,-4 0-4 15,0 0-1-15,0 0-1 16,-6 0 4-16,1 5-4 15,-4 5 2-15,0 0 2 16,3 0 1-16,5-4 0 16,0 2-2-16,-1-3 3 0,4-2-2 15,1 1 1 1,0-1 1-16,6-1 0 0,-2 2-2 16,2-1 1-16,3 5-1 15,6 1-3-15,10-2 2 16,15-1 1-16,11-2-2 15,10 0 2-15,6-3-3 16,3 2-28-16,0 3-93 16,3 1-142-16,9 1-329 15</inkml:trace>
  <inkml:trace contextRef="#ctx0" brushRef="#br0" timeOffset="5199.62">12198 3798 783 0,'0'0'42'16,"0"0"-34"-16,0 0-3 16,0 0 47-16,0 0 9 15,0 0-30-15,0 0-24 16,-12 40-6-16,25-6 25 15,1 0-8-15,2-1 0 16,1-5-12-16,5-4 3 16,5-11-6-16,9-5 5 15,11-8 39-15,14-6-19 16,11-24-18-16,7-12-9 0,0-9 6 16,-1-7-7-16,-10-8-26 15,-8-6-67-15,-14-9-74 16,-10 1-210-16</inkml:trace>
  <inkml:trace contextRef="#ctx0" brushRef="#br0" timeOffset="5409.99">12517 3606 531 0,'0'0'3'0,"0"0"7"16,0 0-2-16,0 0 177 16,0 0 0-16,134-25-83 15,-55-11-76-15,9-6-26 16,8-2-3-16,5-7-60 16,-2-10-270-16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23:01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7374 5736 441 0,'0'0'142'15,"0"0"-103"-15,0 0-6 16,0 0 32-16,0 0 34 16,0 0-30-16,0 0-18 15,0 0-24-15,-9 0-17 16,9 0-9-16,0 0 0 16,6 0 1-16,6 5 9 15,10-1 30-15,5-3-18 0,4-1 9 16,4 0-11-16,2 0-11 15,3 0 1-15,-1 0-7 16,0 0 2-16,0 0-5 16,1 3 2-16,-4 0 0 15,1-2-3-15,-1-1 6 16,5 0-6-16,1 0-1 16,4 0 1-16,1 0 1 15,2 0-1-15,-1-4 0 16,-2 0 0-16,-4 0 3 15,-9 1-2-15,-5 3-1 16,-3 0-1-16,1 0-3 16,-1 0 3-16,5 0 1 0,4-2 3 15,5-1-3 1,10-1 0-16,-1-4 1 0,3 2 3 16,-1-2-4-16,-2 0-1 15,-3 1 1-15,-5 3 0 16,-4-2 3-16,0 3-3 15,-3 1 0-15,1 0 0 16,0 0 0-16,6-3 0 16,4-2 0-16,8 0 1 15,3-1 2-15,3 1-3 16,2 0 0-16,-1-2 0 16,0 3 0-16,-4-1 1 0,-6 1-1 15,-4 2 0 1,-8 0 1-16,-4-1-1 0,0 3-5 15,3-3 4-15,1-3 2 16,3 3-1-16,2-1 0 16,1 2 0-16,-1 2 1 15,-2 0 0-15,3-1-2 16,-2 3 2-16,-1 0-1 16,2 0 0-16,-2 0 2 15,-1 0 1-15,2 0-3 16,1 0 0-16,1 0-2 15,-1 0 5-15,0 0-8 16,-2 0 10-16,1 0-4 0,-2-3 0 16,2 0-1-1,1 0 0-15,-3 3-1 0,1-3 0 16,-3 3 1-16,1-2 0 16,2-1 2-16,3 1-4 15,8 1 4-15,1-2-5 16,5 2 4-16,-1-1-2 15,-1-1 2-15,-2 3 0 16,-4 0 0-16,-3 0 0 16,-4-2 2-16,0 2-2 15,2 0-1-15,0 0 0 16,0 0 13-16,4 0-5 16,-2 0 12-16,-1 0-6 15,-3 0-10-15,-3 0 14 0,-2 0-5 16,1 0-8-16,0 0 4 15,-1 0 3-15,5 0-10 16,3 0 7-16,0 0-2 16,2 0-7-16,0 0 1 15,2 0-2-15,-3 0 4 16,5 0 0-16,-1 0-2 16,3 0 0-16,-4-2-2 15,-1-1-1-15,0-1 2 16,-1 1 5-16,-3 1 1 15,0-1-6-15,0 1-1 16,2 1 1-16,2-1 0 16,2 2 4-16,1-1-4 15,-2 0 1-15,0-3 0 16,-4 1-1-16,-2-2 0 0,-1 2 0 16,0-2 0-16,-7 2 7 15,1 1 2-15,-6 0-3 16,-5 0 6-16,1 2-2 15,-4-3-9-15,2 1 0 16,0 1 2-16,1-2-1 16,1 1-2-16,-4-1 1 15,-1 2 1-15,1-1-1 16,-4 2 3-16,0-3 0 16,-3 3-1-16,-3 0 5 15,-6 0 6-15,-1-2 2 0,-4 2 2 16,-1-2-6-16,0 1-2 15,0 1-9-15,0-3-1 16,0 0-45-16,-25 0-107 16,-26-5-164-16</inkml:trace>
  <inkml:trace contextRef="#ctx0" brushRef="#br0" timeOffset="7975.96">14188 5702 508 0,'0'0'105'15,"0"0"-105"-15,0 0-49 16,0 0 49-16,0 0 72 0,0 0-16 16,85 0-4-1,-44 0-16-15,6 0-8 0,5 0-2 16,6 0 1-16,1 2-9 15,4-2 2-15,3 0-10 16,3 0 3-16,3-4-9 16,-1-5 0-16,-4-2 5 15,-3 4-7-15,-4 0 3 16,-5 1-3-16,-3 2 0 16,-3 1 6-16,3 3-7 15,2 0 0-15,3 0 10 16,4 0-11-16,3 0 1 15,6 0-1-15,5-4 4 16,-2 1-4-16,-3-4 2 0,-4-3-3 16,-1 1 1-16,-4-1-1 15,-5 0-1-15,-3 1 2 16,-4-1 0-16,-4 3 5 16,0 1-4-16,-2 0 1 15,3 3-2-15,1 1 1 16,5-3-2-16,0 0 3 15,1 0-1-15,2-2 2 16,-3 2-3-16,0 0-2 16,-4-2 2-16,1 2 2 15,1 1-2-15,1-2-2 16,3 1 2-16,1-4 5 16,5 2-5-16,-1-3-1 0,1 2-1 15,3-1 2 1,-2 2-3-16,-2 1 3 0,0 2 0 15,-5 2 1 1,-4 0 2-16,-2 2-1 0,-2-1-2 16,0-1 1-16,1 0-1 15,5 1 0-15,1-2 1 16,0 2 3-16,1 0-3 16,-1 1 5-16,-4 0-6 15,1 0-2-15,0 0 2 16,-2 0 0-16,3 2 3 15,-1 4-2-15,1-1 1 0,3-2 2 16,1 0-2 0,2-1-1-16,1-1-1 0,0 0 1 15,0 1 0-15,-5 0-1 16,-3 1 4-16,-1 0-4 16,-2 2 0-16,2-1 2 15,-1 1-2-15,2 0 5 16,-1-2-3-16,-1 1 0 15,1-2 2-15,-1 1-2 16,0 1-1-16,-1-1 3 16,3-1-4-16,4 2 0 15,2-3 1-15,5 1-1 16,4-2 7-16,3 0-2 0,10 0-4 16,5 0 1-16,10-2 3 15,2-3-3-15,2 0 3 16,-3-2 4-16,-1 2-3 15,-7 1 0-15,-1-1 3 16,-6-1 7-16,0 1-4 16,-7-1-1-16,-5 1 1 15,-13 1 0-15,-10-2-6 16,-12 4-3-16,-13-1 7 16,-5 1 0-16,-8 2 5 15,-3 0-7-15,-2-2 0 16,-1 2-3-16,0-1-5 15,0 1-2-15,0-3-52 16,-1-3-99-16,-26-7-446 16</inkml:trace>
  <inkml:trace contextRef="#ctx0" brushRef="#br0" timeOffset="18718.2">7229 7458 414 0,'0'0'55'16,"0"0"-48"-16,0 0 54 15,0 0 65-15,0 0-15 16,0 0-30-16,0 0-53 0,-7-6-8 16,17 3-4-16,14-2 12 15,12-6-4-15,15-2 12 16,11-1-15-16,7-6-2 15,8 0-7-15,0 1-11 16,-3 0 4-16,-1 6-4 16,-4 2 5-16,-4 2-6 15,-2 2 1-15,0 1 0 16,-1 1-1-16,1-1 3 16,0 0-5-16,-4-3 2 15,-1 2-3-15,2-1 2 16,0 5 1-16,-2-2 1 15,-1 5-1-15,0 0 0 0,-5 0-1 16,-2 0 2-16,-2 0-2 16,0 0 3-16,-2 0-4 15,2 0 4-15,-1 0-3 16,3 0 1-16,-1 0 0 16,0 0 1-16,3 0-1 15,2 0-2-15,3 0 0 16,1 0 1-16,0 0 0 15,-4 0-7-15,-2 0 8 16,-3 0-7-16,1 0 3 16,0-1 0-16,4-7 2 15,1 0 2-15,-1-1 2 16,1 1 0-16,2 1-1 16,-4 0 0-16,2 1 1 15,-1 1-2-15,1-1 0 0,2 1-2 16,1 1 2-16,0-2 0 15,2-1 0-15,-3 2-1 16,1 0 1-16,0-2 4 16,-1 2-4-16,-2 1 0 15,-1-1 0-15,-5-4-1 16,-4 2 1-16,2-2 0 16,1 0 0-16,6 0-3 15,-1-1 3-15,4-1 0 16,-6 0 1-16,3 2-1 15,-2-1 0-15,-6 2-2 16,0-1 1-16,-5 1 0 0,0-1 1 16,-2 0 2-16,0 1-2 15,1-1 1-15,0 1-1 16,-4 0-2-16,-5 2 2 16,-5 1 0-16,-10 2 3 15,-2 1-4-15,-7 1 5 16,-2 1-8-16,-4 0 8 15,-1-1-4-15,2 1 5 16,-1 0 0-16,-1-2 2 16,3 2-1-16,0 0 2 15,-3-1-2-15,1 1-4 16,-1 0 2-16,0 0 2 0,0 0 0 16,0 0-4-16,0 0 2 15,0 0-2-15,0 0-1 16,0 0-1-16,0 0 0 15,0 0 6-15,0 0-6 16,0 0 0-16,0 0 0 16,0 0 0-16,0 0 4 15,0 0-4-15,0 0 2 16,0 0-5-16,0 0 7 16,0 0-4-16,0 0 1 15,0 0 0-15,0 0 0 16,0 0 1-16,0 0-2 15,0 0 18-15,0 0 6 0,0 0 2 16,0 0 4 0,0 0-17-16,0 0 2 0,0 0-12 15,0 0 1-15,0 0-4 16,0 0 0-16,0 0-3 16,2 0 3-16,2 0 0 15,4 0 0-15,0 0 2 16,0 0-2-16,1 0 1 15,0 0 0-15,0 0-1 16,3 0 0-16,-1 0 1 16,2 0-1-16,-1 0 0 15,4 0 0-15,-4-2 0 0,-1 2 0 16,-3 0 0 0,-1 0 0-16,-4 0 0 0,-3 0-1 15,0 0 1-15,0 0 1 16,0 0-1-16,0 0 0 15,0 0 0-15,0 0 1 16,0 0 1-16,0 0 6 16,0 0 0-16,0 0 1 15,0 0-5-15,0 0-2 16,0-1-2-16,0 1 2 16,0 0-4-16,0 0 5 15,0 0-7-15,0 0 4 16,0 0 0-16,0 0-22 15,0 0-54-15,-5 0-96 16,-20 0-414-16</inkml:trace>
  <inkml:trace contextRef="#ctx0" brushRef="#br0" timeOffset="28852.34">7377 8997 415 0,'0'0'143'16,"0"0"-143"-16,0 0 0 15,0 0 17-15,0 0 74 16,112 6-17-16,-61-5-9 16,17-1-18-16,13 0-7 0,8 0-12 15,5-2-8-15,3-5 0 16,0 2-8-16,3 1-2 16,-6-1 4-16,3 0-7 15,-4-1-1-15,-2 0-2 16,-5-1 3-16,-6 0-2 15,-5-1-4-15,-5 1 1 16,-6-1 1-16,-4 1-2 16,-2 2-2-16,-4 1 0 15,6-1 1-15,2 2 6 16,1 1-1-16,5 1-5 16,-2-1 1-16,0-1 1 15,-2 1-3-15,3-2 2 16,4-4-1-16,1 1 0 0,2 2 0 15,-5-1 2-15,-3 1-2 16,-3 4 2-16,-5-1 0 16,-3 0-2-16,-2 2 0 15,-3 0 0-15,-1 0-2 16,-6 0 1-16,0 0 1 16,-1 0 3-16,-1 0-3 15,-3 0 0-15,3-1 1 16,-1 1 0-16,3 0 0 15,-1 0-1-15,2 0 2 16,-2-2-2-16,2 0-5 0,2 1 5 16,2-2 1-1,4 1 0-15,12-4 3 0,6-2-3 16,8 1 8-16,5 0-4 16,2 2 3-16,-1 3-1 15,-4-1 1-15,-4 1 0 16,-7 2-4-16,-5 0 3 15,-3 0-6-15,0 0 5 16,2 0-1-16,3 0 0 16,-2 0-1-16,0 0-2 15,-4 0-2-15,-2 0 0 16,5 0 1-16,-1-3-1 16,7 1 2-16,1-1 2 15,2-2 0-15,0 1-2 0,0 1-2 16,-3 1 3-16,-2-3-2 15,-8 2-1-15,-6 1-1 16,-4 0 0-16,-4-1 1 16,-4 3 1-16,-2-4-1 15,-3 1 1-15,-3 1-1 16,-3-3 4-16,-2 3-4 16,-4-1-1-16,-3-2 1 15,-5 3 2-15,-1-2 0 16,-3 1 2-16,-3 1 3 15,-2-1-1-15,-4 3-1 16,-3 0 6-16,0 0 4 16,0 0-2-16,0 0 1 0,0 0-9 15,0 0 6 1,0 0-9-16,0 0 3 0,0 0-4 16,0 0 1-16,0 0-2 15,0 0 0-15,0 0 0 16,0 0 0-16,0 0-9 15,0 0-60-15,0-3-81 16,0-9-539-16</inkml:trace>
  <inkml:trace contextRef="#ctx0" brushRef="#br0" timeOffset="30384.18">14447 8939 512 0,'0'0'26'16,"0"0"-26"-16,0 0 2 0,0 0 44 16,0 0 49-16,0 0 40 15,116 5-58-15,-35-5-43 16,20 0 5-16,17-7-13 16,7 0-2-16,4-4-9 15,1 2-9-15,4 0-6 16,9-2 13-16,8-1 32 15,10-3-36-15,1-2-9 16,3 2 0-16,1-2 1 16,-4 2 0-16,-2 1 1 0,2 1 1 15,-9 1-1-15,1 1 2 16,-6 0-4-16,-9-1-1 16,-6 2 1-16,-7-1-4 15,-7 1 5-15,-4 0-1 16,-3-2 0-16,0 0 2 15,0 0-2-15,-5-1 0 16,0 3-4-16,-4-1 4 16,2 3-9-16,-2 4 7 15,-2-1 2-15,0 1 1 16,-4 2 1-16,-9 0-2 16,-4 1 1-16,-8 1-4 15,0 0 6-15,-3 0-6 16,-2 0 6-16,-3 0-3 15,-4 0 0-15,-1 0-3 0,-1 0 2 16,3 4 0-16,0 2 1 16,1-1 0-16,0 1 4 15,0-1-3-15,-1 0 3 16,-4-1-3-16,-5-2 2 16,-3-2 6-16,-6 0-6 15,-6 0 12-15,-10 0-6 16,-9 0 10-16,-8 0-1 15,-5 0 3-15,-6 0-2 16,-3 0-11-16,0 0-2 0,0 0-6 16,0 0-5-1,-5 0-90-15,-25 0-227 0</inkml:trace>
  <inkml:trace contextRef="#ctx0" brushRef="#br0" timeOffset="33403.8">7447 10476 466 0,'0'0'28'15,"0"0"-22"-15,0 0 6 0,0 0 63 16,0 0 40 0,0 0-28-16,0 0-42 0,21-7-3 15,9-3-1-15,6-2-14 16,7 0-6-16,2-1-9 16,5 2-3-16,1 0-1 15,3 4-5-15,1 0 1 16,0 2-4-16,2 4 0 15,1 1 0-15,3-2 3 16,0 2-3-16,-1-2 0 16,-5 2-1-16,0-4 1 0,-1 1 0 15,1 0-6-15,3-3 6 16,0-1 0-16,-2-2 1 16,2 3-2-16,-4-4 0 15,-1 4 1-15,-2 2-2 16,-3-3-1-16,-1 6-2 15,-3-1-2-15,-3 1 6 16,-3-1-4-16,-4 2 4 16,3-1 1-16,-2-1-3 15,1 1 0-15,7 1-4 16,2 0 7-16,4 0 0 16,4 0-1-16,-2 0 0 15,0 0 1-15,-2 0 1 0,-3 0-1 16,0 0 0-1,-1 0-5-15,1 1 5 0,1-1 0 16,3 0 2-16,4 0-1 16,0 0-1-16,3 0 0 15,-2 0 1-15,0 0 1 16,0 2-2-16,0-1 1 16,-2 1-1-16,0-2-2 15,-1 0 2-15,-1 0 0 16,0 0-3-16,-2 0 3 15,2 0 5-15,4 0-5 16,0 0-4-16,2-5 4 0,-5 2-3 16,-6-2 5-1,0 2-2-15,-1 0 0 0,1 0-3 16,2-4 3-16,3 0 0 16,1-1 0-16,-1 1-1 15,3 0 2-15,-1 1 0 16,2 2-1-16,-1 0 3 15,0 1-3-15,-2 2-1 16,0 1 1-16,-4 0 0 16,1 0 1-16,-4 0-1 15,0 0 2-15,-5 0-7 16,6-2 9-16,-1 0-5 16,4 2 1-16,1-1 0 15,0-3 1-15,1 4-1 16,-5-1 0-16,0-2 0 15,-8 1 0-15,-6 1-1 0,-2-2-2 16,-8 1 2-16,2 2 1 16,-4-4 0-16,4 3 4 15,4-2-4-15,3 2 0 16,5-2 0-16,6 1 0 16,-2 1 1-16,2-1-1 15,-2 2 0-15,0 0 0 16,-2 0 4-16,-1 0-4 15,3 0-5-15,-1 0 5 16,0 0 0-16,1 0-1 16,-6 0 5-16,-1 0-7 0,0 0 7 15,-3-3-8-15,0 1 8 16,-2-1-4-16,-1 0 0 16,0 0-1-16,-5 0 1 15,4 0 6-15,-4-1-6 16,-1 1 1-16,-3 1-4 15,1-1 5-15,-1 1-4 16,1 0 2-16,1 1 0 16,-1-3-3-16,4 3 3 15,-1-1 0-15,2-3 0 16,1 0-2-16,4-2 2 16,3 1-2-16,7-2 2 15,0 3 0-15,3-1 0 16,1 0 0-16,-3 3 6 15,-4-3-6-15,-3 1 0 0,-6 2 0 16,-2-2 1-16,0 1 2 16,1 0-3-16,-4 0 3 15,2-1-3-15,0 3-1 16,0-1 1-16,-2 0 1 16,-1 2-1-16,0-1 0 15,-2 2 0-15,-2 0-1 16,-1 0 1-16,-4 0-1 15,-1 0 3-15,-3 0-2 16,-3 0 3-16,-4 0-3 0,-1 0 1 16,0 0-1-1,0 0-3-15,0 0-6 0,0 0-28 16,-4 2-118-16,-13-2-120 16</inkml:trace>
  <inkml:trace contextRef="#ctx0" brushRef="#br0" timeOffset="34401.3">14954 10486 702 0,'0'0'2'16,"0"0"35"-16,0 0-30 16,91-34 57-16,-33 22-4 15,23 2-7-15,23-2-11 16,24 4-15-16,25-1-4 15,21 1 1-15,19-1 32 16,15-1-32-16,7-1-16 0,2-2-5 16,-4 1-1-1,-3-1 6-15,-6-1-7 0,0 0-1 16,-6-2 0-16,-7 0-4 16,-9 2 3-16,-9 0-2 15,-17 3-4-15,-7 1 7 16,-9 1 0-16,-13 3-1 15,-6-2-2-15,-9 1 3 16,-11 2 5-16,-10-2-5 16,-7 1 0-16,-8 0-2 15,1 3 2-15,0 0 0 16,-1 1 0-16,-3 2-2 16,-3 0-6-16,-2 0-4 15,-3 0 9-15,-7 0 3 16,-12 3-1-16,-7-1 3 0,-11-2 1 15,-8 0 0-15,-10 0 1 16,-4 0 0-16,-6 0-4 16,0 0-3-16,0 0-8 15,0 3-54-15,-4-1-123 16,-16-2-226-16</inkml:trace>
  <inkml:trace contextRef="#ctx0" brushRef="#br0" timeOffset="36019.96">7647 14062 339 0,'0'0'29'0,"0"0"-29"15,0 0 6-15,0 0 0 16,0 0 125-16,0 0 15 15,100 19-44-15,-42-14-46 16,16-4-2-16,17-1-21 0,14 0 15 16,17 0-10-1,8 0-11-15,3-4-11 0,-5 0-9 16,-4 1 2-16,-8 1-4 16,-8 2 7-16,-7-1-3 15,-1-1 10-15,5-2-15 16,2-1 6-16,3-1-3 15,5 0-5-15,0-1-2 16,4 3 2-16,2-1-1 16,0 3 0-16,6 0 0 15,7 0 1-15,6 0 6 16,9-3 6-16,2 2-9 16,6-3-5-16,-4-2 0 15,-2-2-3-15,-6 0 3 16,-10 4 0-16,-8-2 2 15,-6-1 1-15,-5-1-2 0,-4 0 1 16,0-2-2-16,-9 0-1 16,-5 1 1-16,-14 1 1 15,-14 2-1-15,-21 0 0 16,-13 3 0-16,-12 1 4 16,-8 1-4-16,-5-1 4 15,-2-1 14-15,-2 1-5 16,-3 0 3-16,-1-1 5 15,-1-2-4-15,1 4-5 16,-3-3-8-16,3 1-4 16,-3 2-1-16,0 1-7 0,0 2-31 15,-3-1-115-15,-16-2-383 16</inkml:trace>
  <inkml:trace contextRef="#ctx0" brushRef="#br0" timeOffset="37323.75">14802 14073 679 0,'0'0'84'15,"0"0"-68"-15,0 0-7 16,0 0 39-16,0 0-12 16,0 0 27-16,-60-64 17 15,90 59-53-15,23 1-6 16,22-2-12-16,27-1 9 16,25-2-7-16,22-2-6 15,24-1-2-15,10 0 8 16,10-4-6-16,11-2-2 15,3-2 1-15,4-1-2 16,0-1 15-16,-5 1-10 16,-9-4-1-16,3 1-4 0,-3-4 0 15,1-4-2 1,-8 3 0-16,-11-1 2 0,-18 2 1 16,-16 2-3-16,-16 2 0 15,-14 1 0-15,-10 4 0 16,-7 0 2-16,-9 2 6 15,-2 0-1-15,-2 3-2 16,-1 3-1-16,1 2 3 16,1 1-7-16,-1 2 1 15,0 3-1-15,-7 0 0 16,-11 3 2-16,-10 0-2 16,-5 0 0-16,-4 0-3 15,-1 0 2-15,-3 0 1 16,-1 5 4-16,-8-2-3 0,0-2 0 15,-2 0-1-15,-2-1 0 16,-3 0 0-16,-2 0 1 16,-4 0 0-16,-4 0-1 15,0 0 2-15,-6 0-3 16,-2 0 4-16,-2 0 0 16,-7 0 2-16,-1 0-4 15,0 0 5-15,0 0 5 16,0 0-3-16,0 0 7 15,0 0-2-15,0 0 0 16,0 0 1-16,0 0-3 16,0 0 0-16,-3 0-3 15,0 0-1-15,0 0-7 0,2 0 4 16,1 0-3-16,0 0-1 16,0 0 0-16,-3 0 0 15,-2 0 0-15,1 0 0 16,-1 0 0-16,2 0 2 15,0 0-2-15,2 0 0 16,-1 0 0-16,2 0 0 16,0 0 0-16,0 0-1 15,0 0 1-15,-1 0-1 16,-5 0 0-16,0 0-4 16,-6 2 9-16,-1 1-8 15,-5 2-16-15,-6 0-50 16,-9-4-109-16,-7-1-460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5T11:24:33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5341 5542 25 0,'0'0'18'0,"0"0"9"16,0 0-22-16,0 0 8 15,-94-11 5-15,72 11 2 16,5 0 8-16,5 0 62 15,6 0-16-15,5 0-2 16,-1 0-6-16,2 0 23 16,0 0 8-16,0-1-44 15,0 1-1-15,0 0-11 16,0 0-2-16,0 0 7 16,0 0 1-16,8 0-8 15,11 0 17-15,8-2 0 16,4-1-16-16,8-2-21 0,3-1-4 15,7 3 9-15,9-2-12 16,6-1-3-16,2 4 4 16,3-2-8-16,-1-1-2 15,-2 2 1-15,4 1 5 16,6 0-9-16,2 1-9 16,4-1 9-16,-6 2 5 15,1 0 1-15,-5 0-6 16,-8 0 3-16,-7 0-3 15,-10 0 0-15,-11 0 0 0,-9 0 2 16,-9 0-2 0,-6 0-1-16,-9 0 1 15,0 0 8-15,0 0 7 0,-3 0 14 16,0 0 3-16,0-1-6 16,0 1-8-16,0-2-14 15,0 2-4-15,0 0-1 16,0 0-26-16,3 0-72 15,-3 0-226-15</inkml:trace>
  <inkml:trace contextRef="#ctx0" brushRef="#br0" timeOffset="1448.11">20367 5535 302 0,'0'0'47'0,"0"0"-16"16,0 0 48-16,0 0 29 15,0 0-37-15,0 0-45 16,0 0-23-16,31-3 33 15,17 13 14-15,19-4 20 16,24-2-17-16,20-2 3 16,26-2-14-16,18 0-21 15,13 0-3-15,14-9-13 16,-1 4 4-16,2 0-6 16,-6 1-2-16,-3-2 9 0,0 1-5 15,1-4-5-15,0-1 0 16,2 0 9-16,2 0-9 15,-1-1 2-15,-6 3-2 16,-4-1 0-16,-12 4-4 16,-13 2 4-16,-13 2 6 15,-16 1-6-15,-20 0-1 16,-19 0 1-16,-15 0 3 16,-15 0-3-16,-9 0-1 15,-9 0-1-15,-8 0 4 16,-10 0-2-16,-4 0 6 0,-5 0 20 15,0 0 24-15,0 0-5 16,0 0-8-16,0 0-16 16,0 0-12-16,0 0-9 15,0 0-2-15,0 0-41 16,-17 0-164-16,-17-11-523 16</inkml:trace>
  <inkml:trace contextRef="#ctx0" brushRef="#br0" timeOffset="2666.07">5484 8015 320 0,'0'0'87'0,"0"0"-12"15,0 0 79-15,0 0 78 16,0 0-64-16,0 0-29 16,0 0-42-16,-43-84-78 15,34 25 17-15,6-10-4 16,0-13-5-16,0-14-11 16,3-17-12-16,0-10 5 15,0-10-8-15,0 4-1 16,0 15 0-16,4 20 3 15,1 21-3-15,1 21-1 16,0 15-1-16,3 10 2 16,0 10-8-16,-2 12 3 0,5 5-2 15,9 5-8-15,12 27 9 16,13 17 5-16,11 23 1 16,-5 23-1-16,-1 16 2 15,-5 12-2-15,-6 3 3 16,-7-11-2-16,-2-12 0 15,-1-17-16-15,-3-16-59 16,0-19-61-16,-5-12-57 16,-10-14-136-16,-12-16-167 15</inkml:trace>
  <inkml:trace contextRef="#ctx0" brushRef="#br0" timeOffset="2859.2">5427 7478 459 0,'0'0'262'16,"0"0"-160"-16,0 0-17 15,0 0-11-15,29-80-8 16,17 56-35-16,18-5-26 16,9 3-5-16,2-2-20 15,5 0-88-15,-5-2-227 16,-7-1-233-16</inkml:trace>
  <inkml:trace contextRef="#ctx0" brushRef="#br0" timeOffset="3097.78">6216 6944 811 0,'0'0'118'0,"0"0"-65"16,0 0 38-16,0 0-48 15,0 0-3-15,-17 123 15 16,17-51-24-16,3 4-8 16,11 5-6-16,0 4-9 15,2-2-6-15,-2-2-1 16,-1-11-1-16,4-8-19 16,-1-14-81-16,-1-13-101 15,-2-21-247-15</inkml:trace>
  <inkml:trace contextRef="#ctx0" brushRef="#br0" timeOffset="3617.8">6136 7020 842 0,'0'0'37'16,"0"0"35"-16,0 0 29 15,0 0-48-15,0 0-31 16,0 0-17-16,109-61-2 16,-57 61-3-16,0 0-2 0,-6 8-13 15,-10 14-10-15,-12 6-12 16,-7 2-7-16,-13 5 17 16,-4 0 9-16,0 0 4 15,-18-2 12-15,-4-2 4 16,3-4-2-16,5-5 4 15,8-2-4-15,6-3-1 16,0-4 1-16,9-3 0 16,15 1-10-16,7-2 2 15,5 0 8-15,-2 3 8 16,-1 0 3-16,-6 4-8 16,-8 3-1-16,-5 1 16 15,-7 3-16-15,-4 2 8 0,-3 1-4 16,0 3 12-16,0 0-1 15,-15 1 7-15,-7-1-16 16,1-2 5-16,-12-1 8 16,-1-4-6-16,-5-6 8 15,-3-3-16-15,1-6 9 16,2-7-1-16,1 0-4 16,10-20-9-16,7-9-2 15,17-11-31-15,4-4-102 16,22-10-301-16</inkml:trace>
  <inkml:trace contextRef="#ctx0" brushRef="#br0" timeOffset="4000.17">7244 6568 629 0,'0'0'153'15,"0"0"-87"-15,0 0 53 16,-112-9-43-16,72 29-8 0,-3 15-23 15,1 11-8 1,3 14-15-16,5 13-4 0,10 16 19 16,6 13-9-16,12 10-8 15,6 8 4-15,0 6-1 16,18-4-13-16,9-4-1 16,6-11-9-16,16-14 0 15,15-15-6-15,20-19-37 16,14-18-104-16,8-20-209 15</inkml:trace>
  <inkml:trace contextRef="#ctx0" brushRef="#br0" timeOffset="5424.5">8114 6771 739 0,'0'0'61'0,"0"0"-18"16,0 0 24-16,0 0 46 15,0 0-2-15,0 0-50 16,-21-42-48-16,21 67-10 16,0 15-3-16,0 16 30 15,0 14-11-15,10 13 6 16,4 6 3-16,1 2-10 16,0-2-4-16,-2-5-7 15,-1-8-3-15,0-9-4 0,-2-17 1 16,-2-13-1-16,-2-13 1 15,-2-10-2-15,-1-7 1 16,-3-6-29-16,3-1-45 16,0-11-43-16,3-17-304 15</inkml:trace>
  <inkml:trace contextRef="#ctx0" brushRef="#br0" timeOffset="5647.42">8637 7325 878 0,'0'0'163'0,"0"0"-163"0,0 0 0 16,0 0 90-16,96-9-14 15,-42 1-26-15,11-4-35 16,5 1-8-16,-1-3-7 15,-2 1-6-15,-6 4-54 16,-9-2-126-16,-14-3-356 16</inkml:trace>
  <inkml:trace contextRef="#ctx0" brushRef="#br0" timeOffset="5895.06">8852 6970 844 0,'0'0'163'0,"0"0"-149"15,0 0-3-15,0 0 27 16,0 0 3-16,-13 77 36 16,26-26-44-16,7 5-17 15,-1 2 2-15,2 1-13 16,-3 1-3-16,-2-1-2 15,-1-2-4-15,-2 0-49 16,-4-13-113-16,-1-13-387 16</inkml:trace>
  <inkml:trace contextRef="#ctx0" brushRef="#br0" timeOffset="6226.82">9641 6812 833 0,'0'0'76'0,"0"0"-59"15,0 0 87-15,0 0-21 16,-83 12-41-16,54 19-11 0,1 13-6 15,6 10-5-15,2 10-5 16,5 3 2-16,9 2-2 16,3-3-5-16,3-3-6 15,3-3-2-15,21-8-2 16,10-9-5-16,11-10-18 16,15-13-67-16,8-15-118 15,-2-5-379-15</inkml:trace>
  <inkml:trace contextRef="#ctx0" brushRef="#br0" timeOffset="6674.75">10114 6767 788 0,'0'0'130'16,"0"0"-97"-16,0 0 32 16,0 0-8-16,0 72 47 15,0-21-58-15,6 9-9 16,10 8-2-16,1 2-12 15,-2-1-6-15,-3-6-13 16,-5-1-4-16,-4-5 0 0,-3-6-4 16,0-8-74-1,0-12-95-15,0-17-374 0</inkml:trace>
  <inkml:trace contextRef="#ctx0" brushRef="#br0" timeOffset="7017.71">10122 6757 909 0,'0'0'0'16,"0"0"23"-16,0 0 15 15,0 0 45-15,85-11-18 0,-38 22-32 16,4 6-23-16,-3 8-3 15,-8 5-7-15,-3 7 0 16,-10 8-3-16,-3 8 2 16,-6 3 1-16,-8 3 0 15,-5-1-2-15,-5-2 2 16,0-3 0-16,-9-3 0 16,-9-3 0-16,-2-4-1 15,-5-9 0-15,-5-8-10 16,-6-11-22-16,-1-9-36 15,-1-6-58-15,8-20-198 16</inkml:trace>
  <inkml:trace contextRef="#ctx0" brushRef="#br0" timeOffset="7332.32">10706 6469 880 0,'0'0'47'16,"0"0"-35"-16,0 0-12 15,0 0 39-15,76 94 57 16,-37-39-38-16,4 9-30 16,2 4-16-16,0 9 2 0,-5 3-8 15,-4 4 4-15,-9-1-1 16,-11-1-6-16,-7-2 10 15,-9 3 12-15,-3-4-6 16,-24-4 5-16,-13-9-20 16,-15-13 0-16,-14-11-3 15,-8-11 4-15,-10-13-5 16,5-18-48-16,6-4-86 16,16-39-261-16</inkml:trace>
  <inkml:trace contextRef="#ctx0" brushRef="#br0" timeOffset="7950.41">11674 7175 939 0,'0'0'69'0,"0"0"-56"0,0 0 60 16,0 0 1-16,0 0-26 15,91-10 2-15,-9 4 2 16,18-1-25-16,3-4-18 15,-4 2-9-15,-10 0 0 16,-12 1 0-16,-15 5 0 16,-20-2-5-16,-16 2-8 15,-12 2-22-15,-10-2-30 16,-4 2-32-16,0-6-89 16,-13-6-410-16</inkml:trace>
  <inkml:trace contextRef="#ctx0" brushRef="#br0" timeOffset="8175.45">12110 6825 911 0,'0'0'185'0,"0"0"-176"15,0 0-5-15,0 0 8 16,0 0 83-16,-11 122-47 15,26-54-16-15,3 6-16 16,-3 2-14-16,-6-1-2 16,0-4 0-16,-2-1-37 15,4-10-115-15,11-18-393 0</inkml:trace>
  <inkml:trace contextRef="#ctx0" brushRef="#br0" timeOffset="8832.2">13409 7607 944 0,'0'0'34'0,"0"0"-1"15,-24-121 52-15,16 63-23 16,0-7-27-16,3-10-11 16,4-11-16-16,1-7-3 15,0-2-2-15,0 5-1 16,0 10-1-16,7 13 3 16,5 13-4-16,0 10 2 0,3 17 0 15,-3 10 3-15,1 10-3 16,-1 7-2-16,10 15-1 15,7 26 1-15,10 17 7 16,1 17-1-16,-3 17-2 16,-7 7-4-16,-9 3 0 15,-8-2-1-15,-4-11-4 16,2-13-52-16,2-12-99 16,-2-19-310-16</inkml:trace>
  <inkml:trace contextRef="#ctx0" brushRef="#br0" timeOffset="9015.6">13391 7210 184 0,'0'0'789'0,"0"0"-789"0,0 0 12 15,0 0 10-15,91-31 43 16,-27 15-26-16,6-3-39 15,0-1-5-15,-7-1-105 16,-17-3-303-16</inkml:trace>
  <inkml:trace contextRef="#ctx0" brushRef="#br0" timeOffset="9263.52">13191 6522 867 0,'0'0'57'0,"0"0"-29"16,0 0 61-16,0 0-11 15,111-19-34-15,-64 19-31 16,11 0-4-16,6 0-9 15,5 0-42-15,3-3-210 16,-4-6-598-16</inkml:trace>
  <inkml:trace contextRef="#ctx0" brushRef="#br0" timeOffset="9699.93">14384 6777 506 0,'0'0'183'16,"0"0"-146"-16,0 0 71 15,-82-23-11-15,57 23-34 16,2 0-4-16,1 0-8 16,3 13-25-16,-1 6-12 15,3 12 8-15,0 7 1 16,7 9-3-16,2 8 6 15,5 5-2-15,3 4-6 16,0-1-7-16,6-4-5 16,16-5-1-16,14-6-5 15,16-8-5-15,19-11-19 0,17-13-89 16,3-16-148-16,-6-4-535 16</inkml:trace>
  <inkml:trace contextRef="#ctx0" brushRef="#br0" timeOffset="9998.62">14948 6632 880 0,'0'0'75'0,"0"0"-54"0,0 0 21 16,0 0-21-16,0 0 60 16,-18 92-41-16,18-37-14 15,0 10 7-15,0 8-6 16,5 6-17-16,4-1-7 16,1-3-1-16,-2-9 0 15,-4-6-2-15,1-7-16 16,2-10-89-16,3-16-192 15</inkml:trace>
  <inkml:trace contextRef="#ctx0" brushRef="#br0" timeOffset="10348.48">14982 6638 786 0,'0'0'14'16,"0"0"25"-16,0 0-39 15,0 0 46-15,89-9 7 0,-42 29-15 16,2 5-16 0,-5 6-22-16,-5 7 6 0,-6 5 2 15,-8 6-5-15,-9 8-2 16,-8 9 1-16,-8-1 0 15,0-3 21-15,-14-6-13 16,-7-7-5-16,-4-6-5 16,-3-5 5-16,-7-7-2 15,-4-9-3-15,-8-8 0 16,-7-12-2-16,2-2-15 16,9-15-52-16,21-15-116 15,22-9-126-15</inkml:trace>
  <inkml:trace contextRef="#ctx0" brushRef="#br0" timeOffset="10643.44">15776 7023 886 0,'0'0'180'0,"0"0"-160"16,0 0 49-16,0 0 6 16,0 0-27-16,0 0-27 15,89-17-5-15,-21 6-15 0,6 0-1 16,4 1-14-16,-5-2-33 15,-10 3-78-15,-14-6-83 16,-15-2-221-16</inkml:trace>
  <inkml:trace contextRef="#ctx0" brushRef="#br0" timeOffset="10879.83">15994 6723 527 0,'0'0'569'16,"0"0"-550"-16,0 0 2 0,0 0 13 15,0 0 4 1,-11 87 43-16,11-36-48 0,2 13-23 16,5 10-5-16,1 4-5 15,-4-1-1-15,-1-1-45 16,2-7-119-16,5-11-461 15</inkml:trace>
  <inkml:trace contextRef="#ctx0" brushRef="#br0" timeOffset="11467.66">16701 7386 713 0,'0'0'229'0,"0"0"-201"15,0 0 39-15,-3-114 13 16,3 61-14-16,0-12-19 16,0-12-20-16,7-9-16 15,8-5-9-15,-1 1 4 16,2 8-3-16,-1 10-3 16,1 13 1-16,1 15 0 15,1 16-1-15,-5 11 5 0,-1 9-4 16,3 8-1-16,7 6 0 15,13 25 1-15,9 19 3 16,1 15-2-16,1 13 4 16,-11 13-4-16,-10 5-4 15,-12-2 1-15,-10-2-4 16,-3-17 1-16,0-8-56 16,0-13-86-16,-3-15-202 15</inkml:trace>
  <inkml:trace contextRef="#ctx0" brushRef="#br0" timeOffset="11656.67">16762 7020 928 0,'0'0'45'15,"0"0"-39"-15,0 0 43 16,90-39 5-16,-28 32-14 15,5-2-25-15,3 2-15 16,-9-3-20-16,-10-2-117 16,-8-3-370-16</inkml:trace>
  <inkml:trace contextRef="#ctx0" brushRef="#br0" timeOffset="11926.05">16547 6385 635 0,'0'0'258'0,"0"0"-239"16,0 0-19-16,0 0 92 15,0 0 31-15,120 0-58 16,-43 0-25-16,8-4-29 16,2-2-11-16,-2 1-13 15,-7 2-95-15,-12-3-284 0</inkml:trace>
  <inkml:trace contextRef="#ctx0" brushRef="#br0" timeOffset="12306.44">17617 6564 838 0,'0'0'101'0,"0"0"-93"16,0 0 25-16,0 0 18 15,0 0-26-15,0 0 12 16,-5 98 20-16,5-40-30 15,9 6 3-15,6 10-17 16,0 2-2-16,3 1-8 16,-3-3-2-16,-5-10-1 0,-1-11-10 15,0-14-119 1,3-15-259-16</inkml:trace>
  <inkml:trace contextRef="#ctx0" brushRef="#br0" timeOffset="12826.43">17638 6561 886 0,'0'0'12'0,"0"0"-11"0,0 0 52 15,0 0-8 1,0 0-5-16,131-29-16 0,-68 29-13 15,-7 7-10-15,-10 5 3 16,-11 2-4-16,-13 3-7 16,-13 2-17-16,-9 1-10 15,0 4 5-15,-15-1 3 16,-10 4 3-16,-7 1 20 16,2-4 3-16,5-1 0 15,7-3 0-15,8-3 0 16,8-2-1-16,2 1-2 15,3-1 1-15,20 1-7 16,2 1 5-16,8 0 4 0,-2 2 10 16,2 1 3-1,-3 3-12-15,-5 1 9 0,-2 0-1 16,-7 3-5-16,-10 0 2 16,-6 2-5-16,0 1 7 15,-12 3-4-15,-10-2 0 16,-5-1 8-16,-3-2 1 15,-3-5-7-15,0-3 2 16,-1-6-1-16,1-8 5 16,3-6-6-16,8 0 3 15,10-7-9-15,12-18-1 16,10-11-95-16,25-9-280 16</inkml:trace>
  <inkml:trace contextRef="#ctx0" brushRef="#br0" timeOffset="13181.55">18422 6509 531 0,'0'0'190'16,"0"0"-155"-16,0 0 59 0,0 0 23 15,0 0-39 1,0 0-43-16,-21 38-3 0,20 5 4 16,1 7-4-16,0 12 0 15,3 3-11-15,7 9-5 16,-1 4 3-16,-1 2-4 15,-1-5-5-15,-4-3-8 16,-3-14-2-16,0-6-1 16,0-9-2-16,0-9-44 15,0-11-70-15,0-16-189 16</inkml:trace>
  <inkml:trace contextRef="#ctx0" brushRef="#br0" timeOffset="13531.96">18458 6522 571 0,'0'0'22'0,"0"0"-22"16,0 0 64-16,0 0 63 15,113-7-32-15,-75 23-30 16,-1 2-40-16,-3 11-22 16,-4 5 16-16,-5 7-2 15,-4 5-11-15,-9 7-2 0,-7 3 4 16,-5 4-5 0,0 6-1-16,-8-3-2 0,-7-1 0 15,-6-6 2-15,-2-8-1 16,-6-4-2-16,-4-11-2 15,-1-6-12-15,-3-9-30 16,-1-15-109-16,1-3-156 16</inkml:trace>
  <inkml:trace contextRef="#ctx0" brushRef="#br0" timeOffset="14038.75">19101 6945 879 0,'0'0'192'0,"0"0"-169"0,0 0 39 15,115 0 5-15,-63-1-18 16,7-4-25-16,9-1-2 15,6-5-11-15,8 1-11 16,2 0-7-16,-2-3-28 16,-11-3-100-16,-16-4-262 15</inkml:trace>
  <inkml:trace contextRef="#ctx0" brushRef="#br0" timeOffset="14264.88">19429 6676 942 0,'0'0'70'0,"0"0"-56"0,0 0 17 16,0 0-1-16,-6 81 70 16,18-33-57-16,7 12-22 15,3 8-9-15,3 7-11 16,-2 2-1-16,4-2-1 15,2-2-33-15,3-7-147 16,4-15-339-16</inkml:trace>
  <inkml:trace contextRef="#ctx0" brushRef="#br0" timeOffset="14671.52">20167 7490 977 0,'0'0'120'15,"0"0"-106"-15,0 0 55 16,0 0-23-16,-25-100-5 16,25 55-17-16,0-1-12 15,6-12-7-15,12-9-3 16,7-18-2-16,5-10-4 15,0-7 0-15,-2 7-5 16,-6 13 6-16,-6 20 3 16,-5 18 3-16,-3 19-1 0,-5 14 3 15,0 8 3-15,0 3-7 16,4 8-1-16,13 28-20 16,6 18 20-16,7 21 11 15,0 11-10-15,-5 10-1 16,-5 2 0-16,-8-4-3 15,-2-4 2-15,-5-15-52 16,-5-10-91-16,-3-14-170 16,0-20-408-16</inkml:trace>
  <inkml:trace contextRef="#ctx0" brushRef="#br0" timeOffset="14837.47">20184 7146 868 0,'0'0'105'16,"0"0"-57"-16,0 0 12 16,80-53-1-16,-23 42-8 15,10 0-32-15,0-1-19 16,-7 1-8-16,-7-2-67 16,-11-8-152-16,-10-6-335 15</inkml:trace>
  <inkml:trace contextRef="#ctx0" brushRef="#br0" timeOffset="15053.65">20044 6419 890 0,'0'0'119'0,"0"0"-103"15,0 0 25-15,0 0 53 16,135-8-50-16,-65 3-23 16,9 2-19-16,4 2-2 15,-3 1-96-15,-4-3-246 16</inkml:trace>
  <inkml:trace contextRef="#ctx0" brushRef="#br0" timeOffset="15415.54">21161 6732 662 0,'0'0'212'0,"0"0"-179"16,0 0 51-16,-94-36-17 16,62 35-9-16,-1 1-16 0,5 0-12 15,1 15-16-15,2 5 11 16,1 9-14-16,5 11 0 16,2 7 9-16,10 9 3 15,5 6 3-15,2-1-11 16,5 0-10-16,19-4-4 15,9-8-2-15,16-5 0 16,13-9-20-16,12-11-81 16,3-13-130-16,-8-11-456 15</inkml:trace>
  <inkml:trace contextRef="#ctx0" brushRef="#br0" timeOffset="15903.91">21714 6559 612 0,'0'0'145'0,"0"0"-7"16,0 0-39-16,0 0-40 15,0 0-44-15,0 0 2 16,-21 123 37-16,19-48-26 16,2 10 4-16,0 6-11 15,13-1-12-15,0-6-6 0,0-6-3 16,1-10-1-1,1-13-91-15,-2-14-248 0</inkml:trace>
  <inkml:trace contextRef="#ctx0" brushRef="#br0" timeOffset="16188.25">21736 6602 865 0,'0'0'0'0,"0"0"-9"0,0 0 9 15,109-17 75-15,-49 17 5 16,7 19-40-16,0 8-6 16,-9 4-25-16,-16 9-7 15,-12 4-1-15,-12 7 0 16,-14 10-1-16,-4 3-1 15,-9 3 1-15,-19-2 0 16,-9-6 0-16,-12-9-2 16,-11-3-11-16,-6-12-66 15,-4-12-72-15,2-13-114 16,10-10-154-16</inkml:trace>
  <inkml:trace contextRef="#ctx0" brushRef="#br0" timeOffset="16456.7">21680 6237 942 0,'0'0'108'0,"0"0"-107"16,0 0 28-16,86 0 98 16,1 0-39-16,13 0-61 0,4 0-19 15,-7 0-8-15,-14 0-12 16,-11 0-62-16,-15 1-126 16,-24 1-402-16</inkml:trace>
  <inkml:trace contextRef="#ctx0" brushRef="#br0" timeOffset="17910.14">7732 8564 979 0,'0'0'42'0,"21"-111"-42"0,42 16 0 15,41-20 17 1,33-18 11-16,36-20 17 0,30-14-30 16,10-15-6-16,5-12-4 15,-6-4-5-15,-15 13-3 16,-23 20-4-16,-26 32-10 15,-32 35 13-15,-35 27 4 16,-29 24-7-16,-22 21 14 16,-17 13-7-16,-8 7 20 15,-5 6 6-15,0 0 0 16,0 0-3-16,0-1-14 16,0 0-3-16,0-2-6 15,0 3 0-15,0-1-4 16,0-1 1-16,0 0 0 15,1 1 2-15,-1-1 0 16,2 2-5-16,-1 0-4 16,4 0-79-16,-5 0-205 0</inkml:trace>
  <inkml:trace contextRef="#ctx0" brushRef="#br0" timeOffset="19582.3">8983 10908 817 0,'0'0'95'0,"0"0"-65"0,0 0 88 16,0 0-51-16,-40-86 10 16,30 39-8-16,4-7-33 15,3-10-8-15,0-11-5 16,3-14-14-16,0-8 2 15,0-11-3-15,0-2-7 16,4 1-1-16,4 8 0 16,2 11 4-16,-4 18-3 15,2 15-1-15,-2 18 0 16,-3 14-4-16,0 14 4 16,-3 8-1-16,4 3 0 15,5 20-18-15,12 29 4 16,8 21 15-16,10 17 3 0,5 15-3 15,2 5 2 1,-4 2-3-16,-3 2 1 0,-4-5 0 16,-1-12-12-16,2-10-50 15,0-20-84-15,-9-17-184 16,-8-14-434-16</inkml:trace>
  <inkml:trace contextRef="#ctx0" brushRef="#br0" timeOffset="19760.53">8882 10418 892 0,'0'0'110'0,"0"0"-100"16,0 0 8-16,0 0 20 15,70-78-5-15,-3 54-12 16,15-1-21-16,9 2-14 15,2 3-148-15,-7-2-330 16</inkml:trace>
  <inkml:trace contextRef="#ctx0" brushRef="#br0" timeOffset="20032.52">9860 9961 910 0,'0'0'109'0,"0"0"-97"16,0 0 51-16,0 0 25 15,0 0-46 1,0 0-40-16,-3 56 14 0,17 6 20 16,5 8-3-16,-4 7-9 15,0 5-12-15,-3-1-6 16,0-3-5-16,-3-6-1 15,0-15-32-15,6-15-104 16,-5-18-144-16,-1-18-598 16</inkml:trace>
  <inkml:trace contextRef="#ctx0" brushRef="#br0" timeOffset="20532.96">9792 9980 908 0,'0'0'101'16,"0"0"-83"-16,0 0 50 15,0 0 16-15,0 0-28 16,79-52-40-16,-21 43-13 16,6 5-1-16,-1 4-4 15,-2 0-14-15,-13 4-32 16,-14 13-13-16,-15 7-9 15,-14 2 35-15,-5 7 3 16,-19 5 19-16,-11 0 8 16,-3-1 5-16,6-1 3 15,7-5-3-15,9-6 0 0,8-6-5 16,3-4 4-16,4-3-1 16,17-1-2-16,4 0 4 15,2-1-2-15,-3 2 2 16,0 0 3-16,-5 4 8 15,-2 3 2-15,-1 6 3 16,-5 4-4-16,-3 5-1 16,-6 3 1-16,-2 1-2 15,0-3-7-15,-2 0 12 16,-12 2-7-16,-10-4 2 0,-6 1 25 16,-7-6-2-1,-7-7 2-15,-5-7 1 0,-4-8-17 16,-4-6-11-16,9 0-8 15,12-24 0-15,17-12-59 16,19-14-140-16,14-14-558 16</inkml:trace>
  <inkml:trace contextRef="#ctx0" brushRef="#br0" timeOffset="20778.9">11013 10178 986 0,'0'0'198'0,"0"0"-195"16,0 0 3-16,0 0 51 15,0 0-4-15,80-22-20 16,-9 5-18-16,4 0-15 15,-2 1-12-15,-6 0-27 16,-9 3-73-16,-13 3-125 16,-14-3-325-16</inkml:trace>
  <inkml:trace contextRef="#ctx0" brushRef="#br0" timeOffset="21004.17">11179 9861 1061 0,'0'0'92'0,"0"0"-66"15,0 0 26-15,0 0-9 16,0 0-7-16,-33 81 1 16,33-31-15-16,0 8-11 15,6 4-6-15,4 4-2 16,-5 4-3-16,6 4-28 15,0-2-94-15,3-9-158 16</inkml:trace>
  <inkml:trace contextRef="#ctx0" brushRef="#br0" timeOffset="21617.43">12393 10308 925 0,'0'0'80'0,"0"0"-68"16,0 0 105 0,0 0-60-16,-58-77-32 0,46 34 9 15,9-8-14-15,3-9-10 16,3-6-10-16,16-13 5 16,2-4-8-16,5-4 3 15,-3 7 0-15,3 12 0 16,-1 15 1-16,-5 23-1 15,-4 14 0-15,-10 9-4 16,0 7 3-16,0 7-1 16,9 28-7-16,7 22 9 15,11 18 6-15,4 10-3 16,1 7-1-16,-2 0-2 16,-5-3 0-16,-4-6 0 0,-2-8-23 15,0-13-97-15,-3-15-130 16,-5-18-321-16</inkml:trace>
  <inkml:trace contextRef="#ctx0" brushRef="#br0" timeOffset="21805.1">12374 10020 768 0,'0'0'178'0,"0"0"-177"15,0 0 1-15,0 0 87 16,120-21-8-16,-46 12-50 0,9-1-27 16,-4-5-4-16,-7 0-88 15,-16-4-241-15,-18-4-408 16</inkml:trace>
  <inkml:trace contextRef="#ctx0" brushRef="#br0" timeOffset="22039.49">12274 9324 962 0,'0'0'19'16,"0"0"-7"-16,109-34 39 15,-56 26-7-15,8 1-32 16,13 1-10-16,9 1-2 16,2-7-161-16,0 0-487 15</inkml:trace>
  <inkml:trace contextRef="#ctx0" brushRef="#br0" timeOffset="22421.38">13498 9439 706 0,'0'0'49'16,"0"0"44"-16,0 0 24 15,-95-1-39-15,68 11-25 0,0 11-6 16,5 6-22 0,3 12-16-16,7 9 5 0,7 6 7 15,5 6-1-15,0 0-11 16,25-2-8-16,10-5-1 15,10-9 0-15,16-9-2 16,15-15-55-16,7-17-123 16,-1-3-423-16</inkml:trace>
  <inkml:trace contextRef="#ctx0" brushRef="#br0" timeOffset="22908.22">14296 9235 905 0,'0'0'54'0,"0"0"31"15,0 0 19-15,0 0-62 16,0 0-41-16,0 94 13 16,0-20 13-16,8 7-10 0,14 9 2 15,2 1-16 1,1-1-2-16,-5-6 5 0,-4-9-6 15,-2-12-61 1,-3-19-122-16,2-22-285 16</inkml:trace>
  <inkml:trace contextRef="#ctx0" brushRef="#br0" timeOffset="23232.75">14305 9269 812 0,'0'0'73'15,"0"0"-58"-15,0 0-15 0,0 0 36 16,105-9 10 0,-53 15-12-16,5 14-13 0,-1 8-15 15,-7 9-6-15,-8 6 0 16,-10 5 0-16,-7 4 4 15,-7 4-3-15,-9 4 8 16,-8 1-2-16,0 0-2 16,-3-4-5-16,-18-5 0 15,-5-5 0-15,-12-10 3 16,-8-6-1-16,-6-9 1 16,-8-13-3-16,-1-9-26 15,3-2-76-15,13-30-245 16</inkml:trace>
  <inkml:trace contextRef="#ctx0" brushRef="#br0" timeOffset="23500.4">15162 9546 619 0,'0'0'497'0,"0"0"-491"15,0 0 8-15,0 0 39 16,0 0-7-16,86-28 2 0,-10 22-29 16,10 0-13-16,2-2-6 15,-7 2-24-15,-3-2-51 16,-16-2-120-16,-17-4-322 15</inkml:trace>
  <inkml:trace contextRef="#ctx0" brushRef="#br0" timeOffset="23719.98">15349 9174 1060 0,'0'0'35'0,"0"0"-33"0,0 0 5 16,-11 90 75 0,12-35-31-16,20 11-21 0,7 5-16 15,5 6-7-15,0 4-3 16,0 1-4-16,-2-6-46 16,-3-7-146-16,-1-13-419 15</inkml:trace>
  <inkml:trace contextRef="#ctx0" brushRef="#br0" timeOffset="24122.96">15988 9752 1023 0,'0'0'35'15,"0"0"40"-15,0 0 34 16,-7-84-33-16,7 52-20 16,0-9-34-16,0-5-4 15,2-14 3-15,7-13-18 16,3-17-3-16,3-12-3 16,-3-3-5-16,-1 8-5 15,-4 19 6-15,-3 18-3 16,-1 20 10-16,-1 20 1 15,1 11-1-15,-2 5-3 0,6 4-6 16,9 15-7-16,11 28 2 16,10 21 14-16,5 22 11 15,-2 19-9-15,-9 6 2 16,-6 1-3-16,-8-3 1 16,-8-11-2-16,-2-11-12 15,-7-12-59-15,0-17-85 16,0-19-275-16</inkml:trace>
  <inkml:trace contextRef="#ctx0" brushRef="#br0" timeOffset="24306.24">15975 9458 867 0,'0'0'90'16,"0"0"-53"-16,0 0-7 15,0 0 18-15,137-59-18 16,-70 48-28-16,3 1-2 16,-4-1-68-16,-11-3-194 15,-15-5-238-15</inkml:trace>
  <inkml:trace contextRef="#ctx0" brushRef="#br0" timeOffset="24514.12">15928 8763 929 0,'0'0'74'16,"0"0"-56"-16,0 0 14 15,82-14 43-15,-28 11-40 16,6 0-19-16,5 0-16 15,0 2-16-15,-6-3-170 16,-5-7-427-16</inkml:trace>
  <inkml:trace contextRef="#ctx0" brushRef="#br0" timeOffset="25081.07">16799 9006 799 0,'0'0'161'0,"0"0"-138"0,0 0 24 16,0 0 2-16,0 0-24 15,0 0 26-15,21 101 23 16,1-34-44-16,-2 11-2 15,-1 4-2-15,-2 3-16 16,-5-1 1-16,-5-6-10 16,-4-8-1-16,-1-9-2 15,-2-13-9-15,4-14-59 16,3-15-54-16,9-17-134 16,0-2-508-16</inkml:trace>
  <inkml:trace contextRef="#ctx0" brushRef="#br0" timeOffset="25682.88">16920 9036 870 0,'0'0'26'0,"0"0"25"16,0 0 36-16,0 0 11 15,0 0-65-15,85-58-14 16,-34 53-11-16,4 1 10 16,-1 2-15-16,-5 2-4 15,-7 0 2-15,-7 0 3 0,-10 7-4 16,-8 5-2 0,-11 5-5-16,-4 2-4 0,-2 7 9 15,-11 6 0-15,-16 6 2 16,-7 6 1-16,-3 2-1 15,0-2-5-15,7-3-8 16,7-7 2-16,5-5 0 16,9-5 10-16,5-7 0 15,4-5-5-15,0-2-1 16,12-4-5-16,12-3 10 16,7 0 2-16,6 1-1 15,1-1 1-15,-1 1 0 16,-3 1 0-16,-6 5 1 15,-5 2-1-15,-4 5 0 0,-8 0-3 16,-5 3-5-16,-5 1 5 16,-1 5 0-1,0 1 3-15,-12 0 0 0,-6 2-3 16,-4 0 3-16,-3-1 1 16,-7 0 1-16,-3-3 4 15,-3-3-1-15,-3-7 14 16,2-2 10-16,0-8-6 15,-1-5-7-15,3 0-6 16,2-7-2-16,10-13-8 16,11-6-1-16,14-10-62 15,8-8-105-15,29-7-495 16</inkml:trace>
  <inkml:trace contextRef="#ctx0" brushRef="#br0" timeOffset="25994.67">17699 9007 760 0,'0'0'180'16,"0"0"-161"-16,0 0 43 15,0 0-2-15,0 0-29 16,0 0 39-16,-27 130-24 16,27-54-10-16,0 10-3 0,0 3-18 15,8-2-5-15,-3-3-7 16,-2-7-3-16,-3-7-6 16,0-13-17-16,0-12-72 15,0-15-95-15,0-19-319 16</inkml:trace>
  <inkml:trace contextRef="#ctx0" brushRef="#br0" timeOffset="26316.94">17721 9017 699 0,'0'0'33'0,"0"0"-5"16,0 0 63-16,100-7-24 16,-60 14 10-16,3 10-34 15,-2 7-25-15,-7 7-10 16,-5 8-8-16,-7 12-3 16,-12 7 3-16,-5 4-1 15,-5 0 1-15,-3-1 1 16,-18-1 1-16,-6-2 0 15,-3-3 3-15,-4-4-4 0,-2-8 2 16,-3-9-3-16,-1-12 0 16,-3-10-3-16,-4-12-41 15,0 0-149-15,5-24-165 16</inkml:trace>
  <inkml:trace contextRef="#ctx0" brushRef="#br0" timeOffset="26763.46">18409 9486 757 0,'0'0'247'16,"0"0"-194"-16,0 0 19 16,0 0 8-16,0 0-30 15,135-24-11-15,-45 7-25 16,8 0-13-16,4 0-1 15,-4-2-41-15,-7-1-86 16,-18-2-272-16</inkml:trace>
  <inkml:trace contextRef="#ctx0" brushRef="#br0" timeOffset="26990.16">18683 9102 891 0,'0'0'95'0,"0"0"-92"16,0 0 47-16,27 104 53 15,-3-49-44-15,6 11-10 16,6 6-19-16,2 3-22 16,1 5 3-16,0 1-11 15,-3-1-2-15,-3-4-68 16,-2-12-117-16,-3-12-361 15</inkml:trace>
  <inkml:trace contextRef="#ctx0" brushRef="#br0" timeOffset="27366.95">19451 9760 977 0,'0'0'84'16,"0"0"-66"-16,0 0 51 15,-22-92-6-15,22 55 2 16,0-7-35-16,3-8-18 0,13-9-8 16,7-14-4-16,2-10 0 15,0-6-1-15,-1 5 1 16,-3 11-5-16,-4 19 4 15,-4 17 0-15,-6 16-2 16,-1 12 2-16,-3 10 0 16,4 1-4-16,7 25-6 15,6 25 10-15,8 23 1 16,-3 21 4-16,-4 7-4 16,-9 5-1-16,-6-1 1 15,-2-13-16-15,-2-7-88 16,2-16-98-16,1-21-408 0</inkml:trace>
  <inkml:trace contextRef="#ctx0" brushRef="#br0" timeOffset="27566.74">19368 9514 687 0,'0'0'310'0,"0"0"-283"15,0 0 54-15,0 0-29 16,0 0 0-16,146-52-14 16,-68 47-29-16,-1-2-9 15,-8 0-15-15,-7-3-53 0,-12-4-121 16,-12-5-315 0</inkml:trace>
  <inkml:trace contextRef="#ctx0" brushRef="#br0" timeOffset="27812.57">19353 8815 885 0,'0'0'109'15,"0"0"-96"-15,0 0 48 0,85-23 37 16,-28 22-47-16,8 1-40 16,4 0-11-16,-1 0-4 15,1 0-81-15,-5-3-181 16,-6-10-551-16</inkml:trace>
  <inkml:trace contextRef="#ctx0" brushRef="#br0" timeOffset="28203.2">20421 9053 848 0,'0'0'77'0,"0"0"-10"16,0 0 16-16,-88-27-11 15,65 27-11-15,3 0-15 16,2 5-20-16,-2 17-14 15,5 7 4-15,4 17-4 0,6 7-3 16,5 7-2-16,0 6 0 16,3-1-1-16,15-2-6 15,9-6 0-15,11-2-2 16,16-9-23-16,12-12-115 16,6-18-298-16</inkml:trace>
  <inkml:trace contextRef="#ctx0" brushRef="#br0" timeOffset="28483.56">20913 8894 686 0,'0'0'310'0,"0"0"-292"16,0 0 10-16,0 0 47 16,-30 99 25-16,29-36-49 15,1 12-8-15,0 12-6 16,4 5-28-16,8-3-5 16,-2-4-1-16,0-8-3 15,-4-11-33-15,1-11-111 0,-1-18-189 16</inkml:trace>
  <inkml:trace contextRef="#ctx0" brushRef="#br0" timeOffset="28833.84">20891 8897 708 0,'0'0'103'16,"0"0"-64"-16,0 0-39 16,0 0 57-16,0 0 18 15,115 36-21-15,-66-5-27 16,-4-2-16-16,-5 6 3 0,-3 2 1 16,-7 9 3-16,-6 11-14 15,-5 5-3-15,-8 5 5 16,-6 3-3-16,-5-4-3 15,-5-1 0-15,-16-4 0 16,-8-5-1-16,-7-8 1 16,-7-9-1-16,-5-9 1 15,-5-13 0-15,-1-11 6 16,-1-6-6-16,0-12-62 16,7-21-127-16,12-12-284 15</inkml:trace>
  <inkml:trace contextRef="#ctx0" brushRef="#br0" timeOffset="29043.72">20780 8695 859 0,'0'0'197'0,"0"0"-178"15,99 1 42-15,-22 2 42 16,14 0-61-16,11-2-39 16,5-1-3-16,-3 0-126 15,-10-7-510-15</inkml:trace>
  <inkml:trace contextRef="#ctx0" brushRef="#br0" timeOffset="36434.87">12444 10994 585 0,'0'0'86'15,"0"0"-77"-15,0 0-1 16,0 0 59-16,0 0 50 15,0 0-52-15,91-26-16 16,-22 16-16-16,12 2 12 16,9 1-10-16,1 2 0 15,1 0-6-15,4 0-12 16,4-3-3-16,6-2 1 16,4-3-7-16,7-1-1 15,-3-2-3-15,4-2-4 0,-3 1 2 16,-4-1 1-1,-6 4-2-15,-11 0-1 0,-9 2 0 16,-15 0 5-16,-10 4-4 16,-8 1 0-16,-11 3 0 15,-9 1 1-15,-5 0-2 16,-6 1 1-16,-1-3 3 16,-1 3 1-16,-3 0 1 15,-2 0-3-15,-5 1 0 16,-5-1-2-16,-1 2 2 15,-3 0 6-15,0 0-6 16,0 0-1-16,0 0-2 16,0 0-1-16,-15 0-6 15,-6 2-44-15,-7-1-150 0</inkml:trace>
  <inkml:trace contextRef="#ctx0" brushRef="#br0" timeOffset="37418.32">19486 10216 472 0,'0'0'25'0,"0"0"7"16,0 0 115-16,0 0-3 15,0 0-64-15,0 0-17 16,0 0-22-16,-15 0-7 0,52 2-15 16,25-1 64-16,39-1-21 15,33 0-25-15,25-4-16 16,20-8-13-16,2 2 1 15,-2-1-4-15,-5 5-1 16,-7 1-4-16,-9 0-1 16,-13 3 1-16,-12-1-1 15,-17 1-1-15,-22-1-2 16,-22 1 3-16,-20 0 2 16,-21 1-1-16,-14 1 3 15,-11 0 1-15,-6 0-1 16,0 0 8-16,0 0 6 15,0-2 2-15,0 2 4 0,0 0-13 16,0 0-10 0,-3 0-4-16,-14 0-77 0,-8 0-195 15</inkml:trace>
  <inkml:trace contextRef="#ctx0" brushRef="#br0" timeOffset="38672">9168 12146 600 0,'0'0'295'15,"0"0"-244"-15,0 0 68 16,0 0 2-16,0 0-53 16,0 0-9-16,0 0-24 15,0 0-26-15,0 12-9 16,0 15 0-16,0 14 7 16,5 13 9-16,1 12-3 15,1 7 3-15,-2 9-3 0,-2 10-4 16,-2-3-7-16,-1-6 1 15,3-11-3-15,0-16-1 16,2-10-8-16,-2-12-27 16,0-10-78-16,-1-17-79 15,-2-7-312-15</inkml:trace>
  <inkml:trace contextRef="#ctx0" brushRef="#br0" timeOffset="39145.71">9028 12223 825 0,'0'0'70'0,"0"0"28"15,0 0 20-15,0 0-19 16,72-82-60-16,-19 62-17 15,4 1 3-15,3 2-9 16,3 3 4-16,-8 2-4 16,-11 4-11-16,-8 5-3 15,-12 3-2-15,-9 0-1 16,3 0 0-16,-6 0-2 16,1 11-1-16,2-2 1 0,0 2 3 15,-3-3 0-15,-6-2 0 16,0-3 0-16,-3-3 0 15,-3 0 4-15,3 0-1 16,-3 0-3-16,0 0 15 16,0 0-5-16,0 0 20 15,-6 0-12-15,0-4-18 16,0 0 0-16,3 3 0 16,3 1 0-16,-2 0-3 15,2 0 0-15,0 0-22 16,0 0-39-16,0 0-56 15,0 0-51-15,-1 3-79 16,-5 4-42-16,-3-2-42 16</inkml:trace>
  <inkml:trace contextRef="#ctx0" brushRef="#br0" timeOffset="39868.49">9256 12905 433 0,'0'0'111'16,"0"0"-39"-16,0 0 154 16,0 0-75-16,0 0-66 15,0 0-49-15,0-9-8 16,-3-6-1-16,-4-5 8 15,-3-7-5-15,-1-7-3 16,0-11 1-16,1-12-11 16,-2-7 0-16,-1-8-12 0,2-1-4 15,-1 3 2 1,-1 4-3-16,4 9 3 0,6 7-6 16,3 8 4-16,0 5-3 15,6 4 2-15,10 6-3 16,1 5 3-16,7 2-3 15,2 6-1-15,3 2 4 16,4 1 1-16,-4 5 0 16,-2-1 1-16,-6 3-2 15,-4 1 0-15,-8 2-2 16,-2 1 1-16,-1 0 1 16,0 0-2-16,0 0 1 0,5 8 1 15,2 11 0 1,-3 5 2-16,1 8 8 0,2 7-5 15,-2 7 12-15,0 6-7 16,0 4 7-16,0 7 15 16,-1 2-21-16,-1 4 1 15,-2 4-6-15,-2 1-6 16,-2-1 4-16,-3-7-4 16,0-8-1-16,0-8-17 15,0-10-66-15,0-9-70 16,0-15-233-16</inkml:trace>
  <inkml:trace contextRef="#ctx0" brushRef="#br0" timeOffset="40068.24">9222 12547 325 0,'0'0'564'0,"0"0"-542"16,0 0 59-16,0 0-1 16,0 0-30-16,124-77-46 15,-57 60-4-15,5-3-66 16,-4-1-237-16,-7-6-419 0</inkml:trace>
  <inkml:trace contextRef="#ctx0" brushRef="#br0" timeOffset="40342.08">9914 12121 850 0,'0'0'124'0,"0"0"-77"15,0 0 17-15,0 0-21 16,0 0 57-16,-4 86-47 15,17-32-8-15,2 7 5 16,1 5-19-16,-2 6-15 16,2 1-8-16,-5-1-6 0,0-1 2 15,-3-6-4 1,0-12-37-16,2-10-97 0,3-16-80 16,1-20-292-16</inkml:trace>
  <inkml:trace contextRef="#ctx0" brushRef="#br0" timeOffset="40822.8">9925 12143 680 0,'0'0'287'0,"0"0"-260"15,0 0 12-15,0 0 58 16,101-60-38-16,-49 60-35 15,3 0-16-15,-3 2-8 16,-10 14 0-16,-12 5-2 16,-9 4-11-16,-12 4-14 15,-9 5 13-15,-3 3-1 16,-21 4 1-16,-7-2 10 16,-2 0 0-16,8-5-4 15,4-5 6-15,10-5-1 16,11-5 3-16,0-4 0 15,6-4-3-15,18-3 3 16,3 1 0-16,3-1 4 16,0 1-2-16,-4 1-1 15,-6 4 4-15,-5 3 6 16,-5 3-2-16,-5 8-6 0,-2 2 5 16,-3 6-1-16,0 3-6 15,0-2 2-15,-3 0-3 16,-11-2 1-16,-5-3-1 15,-8-2 0-15,-7-5 1 16,0-8 3-16,-4-5-1 16,-1-12 1-16,1 0-4 15,8-17-5-15,16-17-86 16,14-16-289-16</inkml:trace>
  <inkml:trace contextRef="#ctx0" brushRef="#br0" timeOffset="41108.42">10963 12470 746 0,'0'0'243'16,"0"0"-239"-16,0 0 123 16,0 0 33-16,0 0-47 0,94-17-38 15,-33 2-48-15,9-1-19 16,-2-1-8-16,0 3-1 16,-6 1-31-16,-7 1-69 15,-10 1-53-15,-16-2-168 16,-18 0-537-16</inkml:trace>
  <inkml:trace contextRef="#ctx0" brushRef="#br0" timeOffset="41305.3">11134 12109 889 0,'0'0'169'0,"0"0"-130"0,0 0 65 16,0 0-33-16,0 0-13 15,-61 78-2-15,61-24-23 16,9 7-17-16,7 5-10 16,1 9-6-16,5 5-23 15,3 0-108-15,8-10-164 16</inkml:trace>
  <inkml:trace contextRef="#ctx0" brushRef="#br0" timeOffset="42018.6">12368 12729 852 0,'0'0'100'0,"0"0"-61"16,0 0 124-16,0 0-52 16,4-102-72-16,-4 49 5 15,0-6-28-15,2-5-9 16,4-4-1-16,4-10-3 15,6-6-2-15,3-5-1 16,1 5 1-16,0 8 0 16,-4 15-1-16,-4 19 0 15,-5 22-5-15,-2 12 5 16,1 10-4-16,6 32-14 16,7 19 13-16,13 20 5 0,2 14 0 15,3 10 1 1,-3 5-1-16,-8 1 0 0,-8 0-33 15,-2-10-45 1,-4-10-79-16,-3-19-213 0</inkml:trace>
  <inkml:trace contextRef="#ctx0" brushRef="#br0" timeOffset="42208.52">12409 12462 605 0,'0'0'200'0,"0"0"-159"0,0 0-10 16,0 0 74-16,101-21-16 15,-40 16-66-15,4-1-23 16,-2-1-31-16,-8-2-137 16,-12-4-368-16</inkml:trace>
  <inkml:trace contextRef="#ctx0" brushRef="#br0" timeOffset="42488.68">12186 11801 847 0,'0'0'58'0,"0"0"-48"15,0 0 99-15,103-14-8 16,-41 2-46-16,6 0-44 16,2 0-8-16,-5 1-3 15,-1 5-44-15,-10-3-150 16,-11 0-581-16</inkml:trace>
  <inkml:trace contextRef="#ctx0" brushRef="#br0" timeOffset="42933.95">13374 11976 310 0,'0'0'452'16,"0"0"-395"-16,0 0 72 16,0 0-10-16,0 0-37 15,0 0-30-15,-88-26-19 16,62 28-17-16,-6 16 3 16,-2 9 5-16,0 7 3 15,1 7 0-15,9 7-16 16,8 3 2-16,8 5 9 15,8 2-11-15,0-1 0 0,6-2-11 16,20-4 3 0,9-8-3-16,14-8-9 15,14-10-59-15,7-12-80 0,1-13-198 16</inkml:trace>
  <inkml:trace contextRef="#ctx0" brushRef="#br0" timeOffset="43594.37">14193 11490 569 0,'0'0'160'16,"0"0"-140"-16,0 0 78 0,-92-10-5 15,58 39-37 1,4 17 7-16,6 17-14 0,6 15-8 15,12 14 7-15,6 6 10 16,0 0-23-16,9 0 11 16,9-8-21-16,2-7-11 15,3-6-12-15,9-12-2 16,5-11 0-16,14-10-51 16,8-14-94-16,7-19-312 15</inkml:trace>
  <inkml:trace contextRef="#ctx0" brushRef="#br0" timeOffset="44101.95">14817 11642 663 0,'0'0'257'0,"0"0"-218"16,0 0 52-16,0 0 6 15,0 0-65-15,-6 79 40 16,6-15-33-16,0 6-2 16,4 10-4-16,11 2-4 0,-3-3-15 15,-3-4-11-15,-3-5-3 16,3-8 0-16,0-10-67 16,7-10-77-16,7-18-137 15,2-15-551-15</inkml:trace>
  <inkml:trace contextRef="#ctx0" brushRef="#br0" timeOffset="44452.48">14799 11727 802 0,'0'0'37'16,"0"0"-30"-16,0 0 91 15,98-17 23-15,-33 17-55 16,3 0-33-16,1 13-15 16,-11 7-3-16,-12 8-9 15,-8 5-4-15,-12 4-2 16,-5 11-1-16,-9 3 1 16,-7 6-1-16,-5 1 0 15,0 1 1-15,-12 0-10 16,-12-4-5-16,-7-4 2 15,-4-5 5-15,-1-10 4 16,2-8-3-16,2-9 7 16,7-11 8-16,5-8-6 0,0 0-2 15,7-19-11-15,10-12-127 16,3-10-320-16</inkml:trace>
  <inkml:trace contextRef="#ctx0" brushRef="#br0" timeOffset="44678.05">15520 12055 325 0,'0'0'836'0,"0"0"-823"16,0 0 9-16,80-16 31 15,-28 8-13-15,11 2-36 16,2-2-4-16,0-1-56 16,-9-1-113-16,-8-5-332 15</inkml:trace>
  <inkml:trace contextRef="#ctx0" brushRef="#br0" timeOffset="44892.16">15667 11726 1013 0,'0'0'118'0,"0"0"-106"15,0 0 46-15,0 0-18 16,0 0 15-16,-40 125-12 16,62-57-12-16,11 6-17 15,4-1-3-15,1-2-11 16,-5-4-3-16,-4-7-23 15,-2-8-62-15,-6-12-100 16,0-11-378-16</inkml:trace>
  <inkml:trace contextRef="#ctx0" brushRef="#br0" timeOffset="45154.75">16174 11578 985 0,'0'0'19'0,"0"0"-15"16,-3 76 106-16,18-5 12 16,6 14-42-16,3 3-40 15,-4 1-19-15,-3-4-7 16,-6-6-12-16,-8-9-2 15,-3-8-1-15,0-9-30 0,-8-13-60 16,-4-13-71 0,1-16-240-16</inkml:trace>
  <inkml:trace contextRef="#ctx0" brushRef="#br0" timeOffset="45486.58">16188 11712 771 0,'0'0'153'15,"0"0"-138"-15,0 0 28 16,82-23 56-16,-27 23-36 16,9 19-40-16,2 5-19 15,-7 7 4-15,-7 6-2 0,-11 3-1 16,-11 6-5-16,-11 1 4 15,-8 4-2-15,-11 4-2 16,0-2 0 0,-11-2 0-16,-14 2-2 0,-4-3 4 15,-2-3-3-15,-6-5 1 16,-3-11-10-16,-1-9 4 16,1-10-9-16,1-11-9 15,3-1-50-15,4-23-63 16,3-19-343-16</inkml:trace>
  <inkml:trace contextRef="#ctx0" brushRef="#br0" timeOffset="45701.5">15964 11351 998 0,'0'0'83'0,"0"0"-80"16,97-1 102-16,-37 1-22 15,7 0-54-15,4 0-24 16,1-3-5-16,-2-2-89 16,-6-2-217-16</inkml:trace>
  <inkml:trace contextRef="#ctx0" brushRef="#br0" timeOffset="46003.88">16938 11243 898 0,'0'0'174'0,"0"0"-174"0,0 0 8 16,0 0 88 0,80 85-31-16,-29-17-39 0,1 14-22 15,-3 12 1-15,-5 13-5 16,-5 2 1-16,-8 1 0 16,-10-1-2-16,-12-12-25 15,-9-11-21-15,-23-12-46 16,-27-13-27-16,-17-15-11 15,-21-15-149-15</inkml:trace>
  <inkml:trace contextRef="#ctx0" brushRef="#br0" timeOffset="46655.28">18589 11807 867 0,'0'0'65'0,"0"0"-55"16,0 0 36-16,0 0 86 16,0 0-35-16,104-10-58 15,-24 3-2-15,12-3-8 16,8 1-19-16,2-2-2 15,-7-2-8-15,-4 1-18 16,-12-4-80-16,-21-2-157 16,-24-2-604-16</inkml:trace>
  <inkml:trace contextRef="#ctx0" brushRef="#br0" timeOffset="46890.54">18935 11511 830 0,'0'0'213'0,"0"0"-196"15,0 0 10-15,0 0 35 16,-10 111 48-16,10-51-34 16,15 9-35-16,-2 2-8 15,3 3-20-15,4-6-10 16,1-3-3-16,10-6-5 15,12-6-52-15,5-15-75 16,1-13-172-16</inkml:trace>
  <inkml:trace contextRef="#ctx0" brushRef="#br0" timeOffset="47368.09">19951 12051 989 0,'0'0'67'15,"0"0"-54"-15,-9-114 29 16,9 61 32-16,0-5-32 16,18-4-26-16,6-4-7 15,4-10-4-15,1-6-5 16,-3-2 2-16,-3 9-2 15,-5 16-10-15,-7 23 6 16,-3 18 4-16,-5 13-2 0,-1 5 2 16,1 26-2-1,4 27-7-15,3 24 9 0,5 18 3 16,0 4 3-16,-1 4-4 16,-4-5 0-16,-1-7-2 15,2-9-1-15,2-15-31 16,-3-19-109-16,-4-16-241 15</inkml:trace>
  <inkml:trace contextRef="#ctx0" brushRef="#br0" timeOffset="47553.99">19887 11729 538 0,'0'0'364'15,"0"0"-350"-15,128-13 5 16,-56 9 55-16,2 0-27 16,4-2-47-16,-8-3-3 15,-15-5-119-15,-16-6-411 16</inkml:trace>
  <inkml:trace contextRef="#ctx0" brushRef="#br0" timeOffset="47780.31">19735 11110 863 0,'0'0'114'0,"0"0"-108"16,147 0 67-16,-65 0 20 15,9 0-55-15,6 0-36 16,2 0-2-16,-7 0-83 16,-11 0-269-16</inkml:trace>
  <inkml:trace contextRef="#ctx0" brushRef="#br0" timeOffset="48052.28">20816 11232 126 0,'0'0'951'16,"0"0"-916"-16,0 0-19 16,0 0 14-16,0 93 43 15,0-28 4-15,0 12-45 16,5 4-13-16,4 4-11 15,-2-2-6-15,-1-5-2 16,-5-3-4-16,2-11-34 16,0-14-56-16,2-18-109 0,1-16-328 15</inkml:trace>
  <inkml:trace contextRef="#ctx0" brushRef="#br0" timeOffset="48553.58">20778 11139 944 0,'0'0'28'0,"0"0"3"0,113-12 19 15,-61 12 23-15,-2 19-44 16,-5 7-21-16,-10 3-8 15,-15 5-2-15,-13 3-17 16,-7 4-19-16,-10 4 0 16,-19 2 8-16,-6-1 5 15,-3-3-13-15,5-4-13 16,9-8 10-16,8-6-13 16,14-6-10-16,2-5 23 15,11-1 13-15,15-4-8 16,4-1 36-16,3 0 5 15,0 0 9-15,-3 3 11 0,-6 3 6 16,-7 3-8 0,-6 3 7-16,-7 8 12 0,-1 5-17 15,-3 2 3-15,0 5-1 16,-1-2-10-16,-8 1-12 16,0-2-4-16,-4-5 4 15,-1-2-5-15,-8-6 1 16,-5-5-2-16,-7-10 0 15,-2-5 1-15,-3-4 10 16,-1-2-6-16,7-18-3 16,9-10-1-16,21-9-28 15,8-11-190-15,36-9-187 0</inkml:trace>
  <inkml:trace contextRef="#ctx0" brushRef="#br0" timeOffset="48801.28">21523 11174 903 0,'0'0'47'0,"-14"78"-42"15,9-15 57-15,2 15 67 16,3 14-43-16,0 2-45 15,0 0-22-15,-2-7-11 16,-4-8-7-16,0-10-1 0,0-11-2 16,3-16-55-16,3-16-87 15,0-16-217-15</inkml:trace>
  <inkml:trace contextRef="#ctx0" brushRef="#br0" timeOffset="49117.74">21571 11148 703 0,'0'0'122'0,"0"0"-120"15,125 34 79-15,-70-1 22 16,2 7-45-16,0 9-10 15,-8 8-27-15,-12 12-13 16,-7 7 3-16,-12 3-7 16,-12 3-4-16,-6-3 0 15,-5-3 0-15,-28-7-3 16,-17-8 2-16,-14-12-4 16,-21-8 5-16,-21-8-30 15,-28-12-51-15,-23-10-110 16,-17-8-303-16</inkml:trace>
  <inkml:trace contextRef="#ctx0" brushRef="#br0" timeOffset="50117.47">14936 13237 716 0,'0'0'31'0,"18"-133"58"0,25 43 9 15,22-24-9-15,23-20-16 16,17-17-26-16,18-13-38 16,13-5 3-16,7-8-12 15,1 2 4-15,-5 3-3 16,-20 15-1-16,-17 28-2 15,-26 25 0-15,-26 19 1 16,-20 23 0-16,-16 15 1 16,-10 16 0-16,-4 14 1 15,0 8 0-15,0 2 0 16,0 7-2-16,0 0 1 16,3 2-9-16,8 17-44 15,5 7 9-15,2-3-17 0,-9-11-138 16,-9-12-230-16</inkml:trace>
  <inkml:trace contextRef="#ctx0" brushRef="#br0" timeOffset="52919.47">8099 14601 744 0,'0'0'391'0,"0"0"-344"16,0 0-38-16,0 0 8 15,0 0 64-15,0 0-7 16,86-9-38-16,-23 4-5 15,3 0-15-15,2 1-13 16,10-4-3-16,6 1-20 0,11-2-56 16,-8-8-81-16,-18-1-206 15</inkml:trace>
  <inkml:trace contextRef="#ctx0" brushRef="#br0" timeOffset="53113.6">8296 14969 1177 0,'0'0'0'16,"0"0"-24"0,0 0 24-16,119-24 58 0,-31-5-18 15,16-3-40-15,-5-6-42 16,-18 1-248-16</inkml:trace>
  <inkml:trace contextRef="#ctx0" brushRef="#br0" timeOffset="53720.78">7738 12654 1052 0,'0'0'59'0,"0"0"-43"15,95-17-16-15,-44 1 8 16,16-4-3-16,12-2-5 16,0-3-43-16,-4 3-213 15,-23 2-585-15</inkml:trace>
  <inkml:trace contextRef="#ctx0" brushRef="#br0" timeOffset="53883.28">7733 13022 1104 0,'0'0'0'0,"145"-80"-136"16,-48 27 97-16,3-6-231 15,0-8-240-15</inkml:trace>
  <inkml:trace contextRef="#ctx0" brushRef="#br0" timeOffset="54426.55">7025 9469 949 0,'0'0'17'0,"0"0"-7"16,0 0 5-16,0 0 68 15,85-49-10-15,-31 37-27 16,8 3-18-16,1-1-25 0,1 3-3 16,-4 0-28-16,-2-4-82 15,-9-4-294-15</inkml:trace>
  <inkml:trace contextRef="#ctx0" brushRef="#br0" timeOffset="55129.73">7568 10318 440 0,'0'0'722'0,"0"0"-722"16,0 0 25-16,0 0-21 15,98-21 36-15,-35 6-27 16,10 1-13-16,9-3-49 15,-6-2-179-15,-10 2-370 0</inkml:trace>
  <inkml:trace contextRef="#ctx0" brushRef="#br0" timeOffset="55332.51">7608 10645 738 0,'0'0'415'16,"0"0"-414"-16,0 0 8 16,0 0 62-16,0 0 11 15,84-16-35-15,-10-2-36 16,10-4-11-16,-5-4-89 16,-3 2-162-16,-18-1-777 15</inkml:trace>
  <inkml:trace contextRef="#ctx0" brushRef="#br0" timeOffset="56321.2">9887 15051 819 0,'0'0'123'0,"0"0"-113"0,0 0 39 16,0 0 113-1,0 0-14-15,3-80-57 0,11 18-78 16,2-6-7-16,8-5 0 16,0-4-6-16,6 2 0 15,3-4 0-15,-2-3-23 16,-1 2 0-16,-5 2-18 16,-4 10 17-16,-9 10 6 15,0 21 9-15,-8 18 8 16,-1 16 1-16,-3 3-4 0,0 35-16 15,0 22 13 1,3 21 4-16,5 15 5 0,2 10-2 16,-1 6 0-1,0 3-22-15,0 0-82 0,3-10-63 16,3-17-271-16</inkml:trace>
  <inkml:trace contextRef="#ctx0" brushRef="#br0" timeOffset="56509.78">10092 14679 473 0,'0'0'524'16,"0"0"-509"-16,0 0-4 0,0 0 37 15,0 0 7-15,115-49-24 16,-38 37-28-16,9-5-3 15,4-1-104-15,-8-4-242 16</inkml:trace>
  <inkml:trace contextRef="#ctx0" brushRef="#br0" timeOffset="56734.93">10772 14245 704 0,'0'0'323'15,"0"0"-286"-15,0 0 1 16,0 0 5-16,0 0 27 0,-16 113 18 16,20-49-46-16,11 9-11 15,2 5-9 1,-1 1-22-16,1 1 0 0,0-3-3 16,-1-4-33-16,1-12-62 15,-1-14-57-15,-4-23-220 16</inkml:trace>
  <inkml:trace contextRef="#ctx0" brushRef="#br0" timeOffset="57201.81">10776 14313 269 0,'0'0'833'0,"0"0"-822"16,0 0-9-16,0 0 23 15,0 0 30-15,0 0-54 16,85-27 14-16,-22 27-14 16,-2 0-2-16,-9 1-2 15,-13 12-10-15,-12 3-7 16,-18 6-10-16,-9 2-6 16,0 2 21-16,-22 3 15 15,-7 4 0-15,-2-3 0 16,4 2 0-16,9-8 1 0,10-3-1 15,8-6-2 1,0-3-2-16,14 0-2 0,8 0-8 16,7-2 14-16,0 2 6 15,1 1 2-15,-1 1 11 16,-5 4-18-16,-2 5-1 16,-4 5 1-16,-5 6 1 15,-2 3 0-15,-5 7 2 16,-3 1-4-16,-3-5 0 15,0-4 0-15,-9-5 1 16,-14-9-1-16,-5-6 3 16,-5-10-2-16,-8-6 4 15,0 0-5-15,5-19-11 0,16-23-150 16,18-18-789 0</inkml:trace>
  <inkml:trace contextRef="#ctx0" brushRef="#br0" timeOffset="57408.86">11640 14551 1215 0,'0'0'8'0,"0"0"-2"16,0 0 12-16,0 0 26 15,119-49-31-15,-46 32-13 0,2-2-26 16,-1 1-105 0,-11-3-161-16,-18-2-544 0</inkml:trace>
  <inkml:trace contextRef="#ctx0" brushRef="#br0" timeOffset="57622.59">11805 14204 1041 0,'0'0'128'0,"0"0"-128"15,0 0 6-15,0 0 29 16,-17 97 74-16,17-40-64 0,7 5-32 16,11 5-1-1,1 5-12-15,6 2-1 0,5 1-58 16,6-6-79-16,5-7-232 15</inkml:trace>
  <inkml:trace contextRef="#ctx0" brushRef="#br0" timeOffset="57971.96">12536 14726 1071 0,'0'0'47'0,"0"0"-32"16,-23-89 65-16,18 44 20 15,2-11-42-15,3-14-39 16,6-12-14-16,15-11-2 16,4-6-6-16,2 0 0 15,-4 18-13-15,-1 19 5 16,-6 24 6-16,-5 20 1 15,-5 12 1-15,0 6-2 16,5 18 2-16,8 24-3 16,7 25 6-16,3 14 1 15,-1 13 5-15,-6 5-5 16,-5-2-1-16,-7-3 0 16,2-7-19-16,-1-11-65 0,-1-11-79 15,-4-16-247 1</inkml:trace>
  <inkml:trace contextRef="#ctx0" brushRef="#br0" timeOffset="58160.34">12565 14575 391 0,'0'0'735'15,"0"0"-719"-15,0 0 30 16,0 0 55-16,0 0-45 15,111-46-42-15,-51 33-14 16,1-1-20-16,-5-1-53 0,-7-3-108 16,-13-7-365-16</inkml:trace>
  <inkml:trace contextRef="#ctx0" brushRef="#br0" timeOffset="58378">12408 13812 921 0,'0'0'151'16,"0"0"-121"-16,0 0 5 16,0 0 32-16,118-53 13 15,-53 53-54-15,10 0-22 0,4 0-4 16,-1 5-26-16,-1 0-90 15,-8-5-259-15</inkml:trace>
  <inkml:trace contextRef="#ctx0" brushRef="#br0" timeOffset="58735.84">13567 13921 944 0,'0'0'35'0,"0"0"70"16,0 0-21-16,-96-12-15 15,65 19-30-15,3 16-23 16,-2 8 1-16,8 11 5 16,-2 8 14-16,12 10 4 15,3 3-15-15,7 3-17 16,2-3-1-16,9-3-7 0,20-7-1 16,11-10-24-16,14-7-92 15,4-13-88-15,0-15-532 16</inkml:trace>
  <inkml:trace contextRef="#ctx0" brushRef="#br0" timeOffset="58991.43">14280 14126 1128 0,'0'0'21'15,"0"0"-2"-15,0 0 49 16,97 8 36-16,-35-8-69 16,12-12-29-16,0-2-6 15,-4-1-42-15,-4-5-66 16,-3-2-105-16,-13-3-410 15</inkml:trace>
  <inkml:trace contextRef="#ctx0" brushRef="#br0" timeOffset="59203.21">14511 13812 966 0,'0'0'186'0,"0"0"-185"15,0 0 0-15,0 0 53 16,-67 100 35-16,67-42-19 16,0 11-38-16,5 1-29 15,10 4-3-15,1-5-7 16,3-5-75-16,-1-9-88 16,3-13-425-16</inkml:trace>
  <inkml:trace contextRef="#ctx0" brushRef="#br0" timeOffset="59835.24">15887 14359 824 0,'0'0'37'0,"0"0"19"15,0 0 141-15,0 0-33 0,0 0-73 16,16-80-86 0,-7 30 16-16,4-3-15 0,4-10-5 15,8-4 1-15,8-8-2 16,1-4-12-16,2-3-15 16,-3 5 7-16,-3 14 4 15,-5 13 1-15,-4 20 13 16,-9 16-4-16,-5 9 1 15,-6 5 5-15,4 13-8 16,6 29 2-16,11 25 6 16,8 22 0-16,3 14 0 15,-1 9-1-15,-6-4 0 0,-8-4-26 16,-5-11-63 0,-1-12-59-16,-2-17-233 15</inkml:trace>
  <inkml:trace contextRef="#ctx0" brushRef="#br0" timeOffset="60036.75">16069 14197 282 0,'0'0'801'15,"0"0"-786"-15,0 0 20 16,0 0 72-16,0 0-52 15,0 0-38-15,140-32-16 16,-57 21-1-16,3 2-40 0,-3-6-99 16,-7-5-201-16</inkml:trace>
  <inkml:trace contextRef="#ctx0" brushRef="#br0" timeOffset="60290.98">15985 13531 828 0,'0'0'162'0,"0"0"-137"0,0 0 41 16,0 0 32-16,0 0-33 15,82-9-19-15,-5 5-28 16,10 1-18-16,7 0-25 16,4 0-82-16,-2-1-202 15</inkml:trace>
  <inkml:trace contextRef="#ctx0" brushRef="#br0" timeOffset="60603.52">17190 13663 915 0,'0'0'188'15,"0"0"-179"-15,0 0-7 16,0 0 23-16,-45 109 48 16,44-35-6-16,1 7-23 15,0 4-22-15,10 3-15 16,1-5-6-16,1-4-2 16,-2-11-21-16,3-9-70 15,-1-15-96-15,2-19-276 0</inkml:trace>
  <inkml:trace contextRef="#ctx0" brushRef="#br0" timeOffset="61121.92">17108 13682 762 0,'0'0'247'0,"0"0"-240"0,0 0 45 15,0 0-15 1,0 0 14-16,101-45-10 0,-44 45-33 16,4 9-6-16,-6 7-2 15,-11 6-12-15,-14 7-22 16,-17 2-33-16,-13 4 0 16,0 2 23-16,-27-2 30 15,-11 2-3-15,-3-3 13 16,-1-5 3-16,4-2 1 15,11-4 2-15,10-3-1 16,11-5 10-16,6-1-5 16,0 0 9-16,23 1 27 15,11-1-21-15,6-2 17 16,4 0-23-16,-1-2-4 16,-6 2 10-16,-7-1 3 15,-8 2-15-15,-7 0-1 0,-6 3-8 16,-6 4-5-16,-3 3 5 15,0 4 7-15,-13 2-5 16,-8 1 0-16,-5 3 0 16,-5-1 1-16,-3-1-3 15,1-2 0-15,-1-7-2 16,2-7 2-16,3-11-3 16,3-4 0-16,4-4-4 15,4-21-7-15,9-15-54 16,9-12-61-16,15-14-372 15</inkml:trace>
  <inkml:trace contextRef="#ctx0" brushRef="#br0" timeOffset="61400.38">17912 13592 946 0,'0'0'47'0,"0"0"-9"15,0 0 33-15,0 0-30 16,0 0 58-16,-3 129-55 0,3-61-11 16,0 7 9-1,6 2-26-15,0-3-5 0,0-3-9 16,-2-6-2-16,-1-4-1 15,2-11-39-15,4-10-81 16,3-12-103-16,-2-16-374 16</inkml:trace>
  <inkml:trace contextRef="#ctx0" brushRef="#br0" timeOffset="61720.77">17940 13596 992 0,'0'0'6'15,"0"0"4"-15,0 0 38 16,91-8 59-16,-40 16-50 16,10 13-35-16,0 8-18 15,-4 9 2-15,-14 11-6 16,-13 6-7-16,-12 6 4 15,-14 2 0-15,-4 2 3 16,-11-2 4-16,-19 0 7 16,-11-6 2-16,-11-5-8 15,-9-6-1-15,-4-10-2 16,-7-6-2-16,-6-10-23 0,-1-14-137 16,3-6-333-16</inkml:trace>
  <inkml:trace contextRef="#ctx0" brushRef="#br0" timeOffset="97587.69">24682 4188 132 0,'0'0'480'15,"0"0"-393"-15,0 0 38 16,0 0 6-16,0 0-33 15,0 0-46-15,0 0-23 16,-6-13-17-16,12 42-11 16,11 11 33-16,1 15 4 0,-2 9-23 15,-2 4-2-15,-3 4 0 16,-3-1-6-16,2-3-3 16,7-10-2-16,5-9 2 15,14-13-8-15,15-22 3 16,22-14 1-16,24-36 5 15,22-22 2-15,14-19 3 16,8-13-6-16,-3-11-2 16,-12-8-2-16,-15-3-27 15,-19 5-23-15,-17 14-18 0,-23 18-7 16,-18 21-49-16,-29 22-134 16,-15 11-58-16</inkml:trace>
  <inkml:trace contextRef="#ctx0" brushRef="#br0" timeOffset="97853.07">24873 3918 827 0,'0'0'54'0,"0"0"-35"16,0 0-12-16,0 0 3 0,-45 82 65 15,45-51 2 1,26 0-33-16,14-5-29 0,26-12-11 16,29-14-4-16,33-15 1 15,35-33 6-15,34-13-7 16,28-17-8-16,11-12-46 16,-11-12-117-16,-35-1-280 15</inkml:trace>
  <inkml:trace contextRef="#ctx0" brushRef="#br0" timeOffset="99140.76">19108 13738 435 0,'0'0'80'15,"0"0"15"-15,0 0 25 16,0 0-9-16,0 0-45 0,0 0-18 16,-16-65-15-16,16 65-18 15,0 3-9-15,0 20 2 16,6 11 60-16,1 13-31 16,2 9-19-16,0 0 0 15,2 5-4-15,5-3-6 16,1-7-2-16,5-3 3 15,3-8-6-15,8-10 3 16,6-13 0-16,11-16-4 16,18-2 15-16,12-30 5 15,13-15-10-15,7-10-7 16,-3-2-4-16,-5-2-1 16,-11 0 0-16,-16 7 1 15,-13 6-1-15,-10 8 2 16,-9 5-4-16,-8 5 2 0,-4 2-26 15,-6-1-48-15,0 2-55 16,-9-4-331-16</inkml:trace>
  <inkml:trace contextRef="#ctx0" brushRef="#br0" timeOffset="99456.26">19332 13389 612 0,'0'0'95'16,"0"0"-42"-16,-84 29-6 16,81-5 27-16,3 7-19 15,5 10 35-15,22 4-23 16,9-3-25-16,16-6-10 15,12-13-2-15,15-13-8 16,18-10-3-16,16-27-4 16,14-21-10-16,7-16-2 15,-1-8-3-15,-15-1-9 16,-17-2-51-16,-24-6-74 16,-28-4-239-16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69E4-0445-434B-A379-02FCA4E976F0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1391-2311-4876-8EA8-D94FF8B24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6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D91809-2BB2-42BC-B6EC-F426D11286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0F0647-8469-47F2-A8D3-B1FE35009E1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47F0B2BC-9C3F-469A-9BC7-1BE0B8B9E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3986697A-FCED-4D22-ADA1-1D23EC390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68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F78A6D-E842-4FC8-884E-48C9BDD291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FA74D7-65AF-464F-BDA5-B5334ED3A76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D1A607C3-0D83-4F25-B047-E5F3D6AF1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50848F3A-EAFB-4E54-8CBC-9E488250A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803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3EA4FC-A30B-4D48-881E-6E5DA798F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5D48B7-EF3B-4417-9914-1F59F7C5398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E05D5390-1798-44F4-893C-87B4F8433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F2DB6BE5-CBA7-4A7F-B8BD-F0A4BA19F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644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2DA428-F386-4179-AB97-BB07B459B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F513E0-6244-451D-AF42-610C7A10562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E9CBE435-827D-4C06-A178-C3108FE10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B51237DF-A00C-429F-ADEF-515361EF4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28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A41C06-4C2D-495F-B2DD-550DAC6C0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A370C6-9D11-4D5F-9360-AA64557E38C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50FCC57C-85C6-41F2-8DFA-18CB0DB96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3A8750AF-17DD-4C24-99D9-A0C334F9A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88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56E930-0214-45F9-80FB-21C8A735E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6111-9A98-4340-933F-1601F86683F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8A7EDC08-2AFC-41BE-9313-0DEEA7776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4799302B-2AED-44CA-AE2C-8BDA7A97A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r>
              <a:rPr lang="en-US" altLang="en-US"/>
              <a:t> m6 = X Y Z’</a:t>
            </a:r>
          </a:p>
          <a:p>
            <a:r>
              <a:rPr lang="en-US" altLang="en-US"/>
              <a:t> M6 = (X’ + Y’ + Z)</a:t>
            </a:r>
          </a:p>
        </p:txBody>
      </p:sp>
    </p:spTree>
    <p:extLst>
      <p:ext uri="{BB962C8B-B14F-4D97-AF65-F5344CB8AC3E}">
        <p14:creationId xmlns:p14="http://schemas.microsoft.com/office/powerpoint/2010/main" val="259852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59B44C-72E3-4BD8-9BC1-A3F0E11B2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C4D015-B0A0-441D-820E-873E03AD182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3A91FDDE-550E-43A1-A618-9005FAF3C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4850"/>
            <a:ext cx="6264275" cy="3524250"/>
          </a:xfrm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F942AD2C-6C1E-4CEE-8096-785AEB88B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</p:spPr>
        <p:txBody>
          <a:bodyPr lIns="91509" tIns="45755" rIns="91509" bIns="45755"/>
          <a:lstStyle/>
          <a:p>
            <a:r>
              <a:rPr lang="en-US" altLang="en-US"/>
              <a:t> M1 = a + b + c + d’</a:t>
            </a:r>
          </a:p>
          <a:p>
            <a:r>
              <a:rPr lang="en-US" altLang="en-US"/>
              <a:t> m3 = a’ b’ c d</a:t>
            </a:r>
          </a:p>
          <a:p>
            <a:r>
              <a:rPr lang="en-US" altLang="en-US"/>
              <a:t> m7 = a’ b c d</a:t>
            </a:r>
          </a:p>
          <a:p>
            <a:r>
              <a:rPr lang="en-US" altLang="en-US"/>
              <a:t> M 13 = a’ + b’ + c + d’</a:t>
            </a:r>
          </a:p>
        </p:txBody>
      </p:sp>
    </p:spTree>
    <p:extLst>
      <p:ext uri="{BB962C8B-B14F-4D97-AF65-F5344CB8AC3E}">
        <p14:creationId xmlns:p14="http://schemas.microsoft.com/office/powerpoint/2010/main" val="213666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8E0B0F-4A5B-4CC9-827D-4F709B588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83FD2F-62F3-48CE-9328-8EE248688A8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07BFBD7B-787B-487F-92B2-F4A2C1F4C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4850"/>
            <a:ext cx="6264275" cy="3524250"/>
          </a:xfrm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111F1DC4-97C2-4F94-9875-AE16073D9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</p:spPr>
        <p:txBody>
          <a:bodyPr lIns="91509" tIns="45755" rIns="91509" bIns="4575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379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66FD3B-20E5-4E8A-9975-8060077B8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C6B513-0E59-49BF-AC98-A63621D6A8B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55D3E18C-2F54-4535-91A2-149232EFE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4850"/>
            <a:ext cx="6264275" cy="3524250"/>
          </a:xfrm>
          <a:ln/>
        </p:spPr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9DDD5DE7-F772-4712-8856-81CFA2EC1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</p:spPr>
        <p:txBody>
          <a:bodyPr lIns="91509" tIns="45755" rIns="91509" bIns="4575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40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B7D83-0397-491A-B213-AC18EA7850A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945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CFC1B-8690-4B02-BF21-DB6C20C45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653CCD-016A-4ACE-B72E-4DA6CEE26DF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E25D8753-A567-4325-AE08-C91ABE689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4850"/>
            <a:ext cx="6264275" cy="3524250"/>
          </a:xfrm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082A3855-B218-48A5-8F3E-F5F8B393D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</p:spPr>
        <p:txBody>
          <a:bodyPr lIns="91509" tIns="45755" rIns="91509" bIns="4575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05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4FC5EA-E928-458C-8EF3-F36A8E57E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CE878-C216-4881-A022-08E83E260A7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5FA6FA7C-2BA9-45B3-A026-F21351F35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2335B722-C337-409B-810A-EE56EECE4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972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B491D0-9FA8-43BB-A7FA-A170384D0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DF832-3416-4486-911D-FD3D608FDA9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19459BFC-4258-4E84-AFF7-27A824542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931CC8F3-53A8-42AA-970F-819B90970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996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0609A7-213A-4B4D-8246-008620115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C175C0-AEED-4BA6-827D-F9FC77718AB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A2B9DF4D-A5B9-459B-BFC7-3490A99DE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4850"/>
            <a:ext cx="6264275" cy="3524250"/>
          </a:xfrm>
          <a:ln/>
        </p:spPr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E5BD1D73-4B7F-4345-85C7-FF4A0A7D5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59288"/>
            <a:ext cx="5019675" cy="4232275"/>
          </a:xfrm>
        </p:spPr>
        <p:txBody>
          <a:bodyPr lIns="91509" tIns="45755" rIns="91509" bIns="4575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161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E3F203-1117-476E-9531-2042A6D78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05691A-D2F2-463B-8F1A-D47C2129B1B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7490" name="Rectangle 2">
            <a:extLst>
              <a:ext uri="{FF2B5EF4-FFF2-40B4-BE49-F238E27FC236}">
                <a16:creationId xmlns:a16="http://schemas.microsoft.com/office/drawing/2014/main" id="{88288DA2-0D23-4A27-B091-4003BCEF5F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4850"/>
            <a:ext cx="6264275" cy="3524250"/>
          </a:xfrm>
          <a:ln/>
        </p:spPr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F965349A-8904-4250-9740-A3FB3E289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59288"/>
            <a:ext cx="5019675" cy="4232275"/>
          </a:xfrm>
        </p:spPr>
        <p:txBody>
          <a:bodyPr lIns="91509" tIns="45755" rIns="91509" bIns="45755"/>
          <a:lstStyle/>
          <a:p>
            <a:r>
              <a:rPr lang="en-US" altLang="en-US" dirty="0"/>
              <a:t> F = A’ B’ C + A (B’ C’ + B C’ + B’ C + B C)</a:t>
            </a:r>
          </a:p>
          <a:p>
            <a:r>
              <a:rPr lang="en-US" altLang="en-US" dirty="0"/>
              <a:t>    = A’ B’ C + A (B’ + B) (C’ + C)</a:t>
            </a:r>
          </a:p>
          <a:p>
            <a:r>
              <a:rPr lang="en-US" altLang="en-US" dirty="0"/>
              <a:t>    = A’ B’ C + A</a:t>
            </a:r>
            <a:r>
              <a:rPr lang="en-US" altLang="en-US" sz="1400" baseline="30000" dirty="0"/>
              <a:t>.</a:t>
            </a:r>
            <a:r>
              <a:rPr lang="en-US" altLang="en-US" dirty="0"/>
              <a:t>1</a:t>
            </a:r>
            <a:r>
              <a:rPr lang="en-US" altLang="en-US" sz="1400" baseline="30000" dirty="0"/>
              <a:t>.</a:t>
            </a:r>
            <a:r>
              <a:rPr lang="en-US" altLang="en-US" dirty="0"/>
              <a:t>1</a:t>
            </a:r>
          </a:p>
          <a:p>
            <a:r>
              <a:rPr lang="en-US" altLang="en-US" dirty="0"/>
              <a:t>    = A’ B’ C + A </a:t>
            </a:r>
          </a:p>
          <a:p>
            <a:r>
              <a:rPr lang="en-US" altLang="en-US" dirty="0"/>
              <a:t>    = B’C + A</a:t>
            </a:r>
          </a:p>
        </p:txBody>
      </p:sp>
    </p:spTree>
    <p:extLst>
      <p:ext uri="{BB962C8B-B14F-4D97-AF65-F5344CB8AC3E}">
        <p14:creationId xmlns:p14="http://schemas.microsoft.com/office/powerpoint/2010/main" val="4240352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FC723-5ACA-43EF-87BB-EB91FE7DF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EE5CE-38D7-4EF9-9281-CA6F969799B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9538" name="Rectangle 2">
            <a:extLst>
              <a:ext uri="{FF2B5EF4-FFF2-40B4-BE49-F238E27FC236}">
                <a16:creationId xmlns:a16="http://schemas.microsoft.com/office/drawing/2014/main" id="{0DF11A0A-259F-40EB-B35D-662F3835E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4850"/>
            <a:ext cx="6264275" cy="3524250"/>
          </a:xfrm>
          <a:ln/>
        </p:spPr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F11FCDF9-5CAD-4287-B12A-A0A861024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59288"/>
            <a:ext cx="5019675" cy="4232275"/>
          </a:xfrm>
        </p:spPr>
        <p:txBody>
          <a:bodyPr lIns="91509" tIns="45755" rIns="91509" bIns="4575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46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91F3AF-ACD6-47EA-90DA-3530BDCB5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ADCF84-DC66-4264-9D3B-C28D4C91A37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D26CB35F-0B07-43D0-A203-2656F4DAC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619BCBE6-04F4-40C5-B7F1-817C43B1A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1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1FD01C-F7C4-4DA6-A222-7645B2E7C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A664DF-0D50-49BD-98E6-482AA76989E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9B6FDC25-9DED-499D-A6F0-FD187B582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B6ED5108-DA93-4544-8DB8-1804F16F2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18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65ECB5-18B4-4D82-9E3F-9569727A3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392AE-FBBD-4D86-A6B9-4DF42B3475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F20A7F4C-8065-43CA-A78B-625A4588A9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E59FCE07-0277-40E8-8C91-8F7D133DE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58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8B2BB8-DAE2-4EE1-8F7D-07AD9B3BF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687514-656C-4A88-AF27-27EEC905806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F427B9C5-E416-4745-BBCF-A9655BFF6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5CDE01C3-123B-4D2D-BE37-635872742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21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6EE88F-E428-47DE-8F8C-26F9B0522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A55EEA-EB40-47A4-BA4C-4466236C629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E29902FC-837C-4351-954F-AFEB7B9E4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6741ECE1-50D9-484C-A1BF-E3F4622E6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4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3D78E7-C002-4684-860A-EDC614E25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C2C8B4-49EA-4A6F-8AE3-CBCA385979D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5F861272-E8AD-4B97-B953-734703E59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4850"/>
            <a:ext cx="6264275" cy="3524250"/>
          </a:xfrm>
          <a:ln/>
        </p:spPr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C3C2A23A-18BD-460F-BA1F-F3B1EBCA2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</p:spPr>
        <p:txBody>
          <a:bodyPr lIns="91509" tIns="45755" rIns="91509" bIns="45755"/>
          <a:lstStyle/>
          <a:p>
            <a:r>
              <a:rPr lang="en-US" altLang="en-US"/>
              <a:t>G' = ((a (b' + c'))+ d ) e' =  (a (b' + c') + d) e'</a:t>
            </a:r>
          </a:p>
        </p:txBody>
      </p:sp>
    </p:spTree>
    <p:extLst>
      <p:ext uri="{BB962C8B-B14F-4D97-AF65-F5344CB8AC3E}">
        <p14:creationId xmlns:p14="http://schemas.microsoft.com/office/powerpoint/2010/main" val="31823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8604FF-6413-4E92-BFC9-E8F03EE67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BCCC73-2CAA-4891-9F17-56189A0F2C2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5E27C6AD-E2C8-4B04-B383-4E192942A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C07F5D97-6C6C-4606-B3BF-07841F2A8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32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7206-1B70-4268-9FFE-F519BFB01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B6ACC-9E89-4FA7-A24E-92A64C01A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F494-7CA4-4326-9266-ED034EB4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1FAB-1614-45C2-A2A7-7E37A4BE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9E3CB-035F-4085-B939-ABE199C2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2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888C-C0C2-477B-B8EB-58E37B3F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AAC4C-09AC-462A-B5CC-6D28BADB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3757-B8E5-407F-8A2F-F41D606D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B2E5-5321-4C7E-8484-E2A5D985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048A-BC46-48E8-9915-A7267BA6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8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C04D5-0F92-4724-80CA-91E88D948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9B059-863E-46CF-AD70-308E28E1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CFA0-EAAF-49C1-96E0-D75F18A0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B55F-D9BB-4058-9927-F9E8B8D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DE56-8354-484B-8195-191B2E05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5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920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F5E1-ACF7-4C02-85BE-566D932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A54B-FE28-44B0-ADB4-42E64E6C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12836-CC40-4F8C-9048-7A1F38C1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67731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935-69F8-4BFE-A4D2-9AEBC1A1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62F8-85BB-4D51-9F7D-145B4357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53F3-1F10-4929-BBAA-528B1201A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1DE61A2-94E4-4B38-818A-4EA5E47BB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24096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F1D0-2DB2-48A1-8C76-67E799E4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700F-1912-47BD-9728-503F7B27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FAC74-7DCB-4F33-A3E1-7045D1C2A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25003-AFD4-445E-B498-D369A35B6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C43844F-B8A3-4B2A-8299-2282380FF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7041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B5D6-18EA-4927-9473-2F9898B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8C53-60EB-4AC1-ABE4-A00F4B08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7A07-050A-4670-B577-432760F1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1598C-A512-48DD-8C97-1744D46BD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80BE5-6FBD-42FD-9FCF-2CB9F246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CDEA-0C17-44CC-AAC1-D586748D6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BB86BDA7-5A41-4270-B0ED-EAF8F12D5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755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0271-04E3-4639-9169-7A743F10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63A5-3873-49CF-B81B-23DD597BD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6268055-FD4E-4D14-8016-92E1E9FC5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363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70D99-1372-4024-8AF7-DAC93D14A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024B51DF-0E82-4ECA-A94E-DEA7034B7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507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6507-6859-4452-86EF-D04369B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A6D7-25C5-4A5F-ADFF-DFBA121D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1BF00-22E1-4B3D-B4E9-3D4399F7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07CA8-7F5B-4A75-9E63-84F39DA95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1927005-D9B5-40AC-8F1B-4C1913C38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470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4CC9-619C-4842-995A-4A739BF2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8462-B935-4390-8DEF-08C529AC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83D5-EBB3-495A-9865-35429F13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7BEC-9E4C-4C85-866F-D7D3382F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28E8-0566-42EC-B344-7136E232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25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535-AAEC-4EE7-AF93-0C7D14EE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3FACC-B008-4190-A7AD-053EF93A6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6338-AFB3-42DF-ACE3-BBDC886A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0E99-3D4B-4706-AA4B-3044CEAE6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D189711A-5EDB-474C-B10C-F6184F7F5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5487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8F47-F289-494E-9635-CEEB1921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B0E7-3D0E-43CB-87D9-BFD9DB97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D766-7E2C-4E10-B6D2-5DAA91E63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D7EB978-7AC2-434B-AB58-4ABE956E2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8473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A65FC-F680-4328-AA89-AC590A67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1251" y="1"/>
            <a:ext cx="25908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9F4F8-D634-4CCA-BF2B-49C44969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4618" y="1"/>
            <a:ext cx="7573433" cy="6342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216D-378C-4D38-80CD-E92C8DBF2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E3627EEC-BF03-484F-960B-C0D7BF3AF6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0373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B809-4E0F-4D92-A18E-2A01BC59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C4C381F-055A-4930-A385-43BA0CD532E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58851" y="1314451"/>
            <a:ext cx="10363200" cy="502761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4E62A-37A6-4779-ABC5-28D56CE99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1C789622-428C-4577-8C24-F93681517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9166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2FBC-DB11-4E70-B79E-C88EFC88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9BF8-504D-4793-99D7-C16ADB845A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3A0D-5956-4F17-96FB-BE369C4E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B5AE-8372-4288-9B0A-4C70BDF72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18B9B30-8A91-4DFE-B0BB-9AA5FE948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3155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A785-F142-42CB-9F41-B19BC4F7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F0DD0-DB29-4180-B593-3C81370D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E518-1951-4CAA-9FFF-ED658FE6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FB84-1D22-47B5-932E-B2B802FB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AC5A-1F75-47EA-BCE2-D9F33CE1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83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DB21-C3D1-4BDF-96BE-F855F59A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2C4B-0B67-4330-B449-4A5C73853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DB5B7-FD3B-4D29-9D78-67097EA5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F0D05-B050-471E-A4DC-17E8CD7B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5B7D0-9D60-428E-9F3C-7528D7DE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C19E5-BA38-445E-BE60-5FED256C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9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1B2C-38A4-4DAC-9729-3E606607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3540D-12D6-4ADA-87E9-8D009CA7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AC744-FF0D-49D7-9042-9EE2941E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E0879-8828-4640-875C-FB40F7BC4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F3929-54B1-457A-89AE-79E059432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D3F80-D2CE-4169-AD35-C87B7825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5EEE7-C9C7-437D-9DC2-020219FF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A7548-1C03-47BD-BDAD-099320B0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2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CE2C-9BA7-4FC7-9B81-7DE32EDB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6E189-1073-42D8-BD57-921C6D3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59F97-57A5-4273-824A-9819D659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201A2-ED15-4857-9A79-DC554612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40C9F-68D7-447C-A5C7-B283AFDA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1FAB1-0499-4A74-B36A-84FDE49C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4747-31E8-42C3-BB2D-2CEA6B45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2376-1918-4E27-9AA0-64CA25D4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6CCF-B00E-49F0-A0CF-3D7AA263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867D3-5DBF-4955-B4BF-554359CDA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6B776-C23B-4049-8E40-8F63659B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D11B8-75B5-4EA2-B513-FC80246B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C47B-3C19-4A69-BA23-F744D88D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1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5A74-D422-43CC-A941-20C2D105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5E788-BB9A-471C-BD44-308DB943C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9FB71-8700-4F8E-B0A3-3C8940A8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FA5D-3597-4AB0-94B4-FCBF6CC7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6786-0F6A-4146-9077-9EE86130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4455C-C825-4A63-8F54-5CB12E58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4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D4080-6FC9-4E5C-89C2-C7CBBFF7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0C193-F127-4279-AB44-138965AF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E703-3105-4FD8-960E-BF08E6AE2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8FD-277D-463F-BBC9-367AE14A6864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3C42-3D55-4419-A21A-A3AA70845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D702-1B7E-41F3-8315-4FB3B0351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C6BA-4A01-46CD-9D7B-DDF1E06EA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 Box 28">
            <a:extLst>
              <a:ext uri="{FF2B5EF4-FFF2-40B4-BE49-F238E27FC236}">
                <a16:creationId xmlns:a16="http://schemas.microsoft.com/office/drawing/2014/main" id="{41E3C46C-3B9D-492E-A4D4-9E861A7009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9218" y="6338888"/>
            <a:ext cx="3638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1800" b="1" baseline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29DF2-B4F9-4C9E-AA85-2B90D9AF5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314451"/>
            <a:ext cx="103632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82A1430D-8E17-43EE-BB07-1AE9B6D60C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5067" y="6515100"/>
            <a:ext cx="255693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 baseline="0">
                <a:solidFill>
                  <a:schemeClr val="tx1"/>
                </a:solidFill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Chapter 1            </a:t>
            </a:r>
            <a:fld id="{E6207837-BA92-4EF7-A6F8-5AE3D19647E3}" type="slidenum">
              <a:rPr lang="en-US" altLang="en-US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038" name="Line 14">
            <a:extLst>
              <a:ext uri="{FF2B5EF4-FFF2-40B4-BE49-F238E27FC236}">
                <a16:creationId xmlns:a16="http://schemas.microsoft.com/office/drawing/2014/main" id="{BD6A4940-CF87-46D3-A077-9E7EAD595D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4700" y="1173163"/>
            <a:ext cx="10687051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258E3A76-1838-4FCE-B8FA-52A17F75B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617" y="1"/>
            <a:ext cx="103632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55" name="Picture 31" descr="watermark">
            <a:extLst>
              <a:ext uri="{FF2B5EF4-FFF2-40B4-BE49-F238E27FC236}">
                <a16:creationId xmlns:a16="http://schemas.microsoft.com/office/drawing/2014/main" id="{E836BBFD-200C-4083-B5F5-95FBA9AB0D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500813"/>
            <a:ext cx="2628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3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.bin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emf"/><Relationship Id="rId5" Type="http://schemas.openxmlformats.org/officeDocument/2006/relationships/customXml" Target="../ink/ink19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2.emf"/><Relationship Id="rId5" Type="http://schemas.openxmlformats.org/officeDocument/2006/relationships/customXml" Target="../ink/ink2.xml"/><Relationship Id="rId4" Type="http://schemas.openxmlformats.org/officeDocument/2006/relationships/image" Target="../media/image19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09" Type="http://schemas.openxmlformats.org/officeDocument/2006/relationships/customXml" Target="../ink/ink22.xml"/><Relationship Id="rId3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08" Type="http://schemas.openxmlformats.org/officeDocument/2006/relationships/image" Target="../media/image4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110" Type="http://schemas.openxmlformats.org/officeDocument/2006/relationships/image" Target="../media/image3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emf"/><Relationship Id="rId5" Type="http://schemas.openxmlformats.org/officeDocument/2006/relationships/customXml" Target="../ink/ink8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E44A-248F-4D71-A984-9619BADE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Boolean Algebra part 2 expression minimization, </a:t>
            </a:r>
            <a:r>
              <a:rPr lang="en-IN" dirty="0" err="1"/>
              <a:t>minterm</a:t>
            </a:r>
            <a:r>
              <a:rPr lang="en-IN" dirty="0"/>
              <a:t>, maxterm</a:t>
            </a:r>
          </a:p>
        </p:txBody>
      </p:sp>
    </p:spTree>
    <p:extLst>
      <p:ext uri="{BB962C8B-B14F-4D97-AF65-F5344CB8AC3E}">
        <p14:creationId xmlns:p14="http://schemas.microsoft.com/office/powerpoint/2010/main" val="236523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DA7EC177-B02A-4710-AD1E-FF84BBFA5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0"/>
              <a:t>Complementing Functions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EB445985-4DB5-4DCA-8F19-4D66813F0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7389" y="1314451"/>
            <a:ext cx="8485187" cy="50276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b="1">
                <a:cs typeface="Times New Roman" panose="02020603050405020304" pitchFamily="18" charset="0"/>
              </a:rPr>
              <a:t>Use DeMorgan's Theorem to complement a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b="1">
                <a:cs typeface="Times New Roman" panose="02020603050405020304" pitchFamily="18" charset="0"/>
              </a:rPr>
              <a:t>1.	Interchange AND and OR operators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b="1">
                <a:cs typeface="Times New Roman" panose="02020603050405020304" pitchFamily="18" charset="0"/>
              </a:rPr>
              <a:t>2.	Complement each constant value and literal</a:t>
            </a:r>
            <a:r>
              <a:rPr lang="en-US" altLang="en-US">
                <a:cs typeface="Times New Roman" panose="02020603050405020304" pitchFamily="18" charset="0"/>
              </a:rPr>
              <a:t>   </a:t>
            </a:r>
          </a:p>
          <a:p>
            <a:pPr>
              <a:lnSpc>
                <a:spcPct val="90000"/>
              </a:lnSpc>
            </a:pPr>
            <a:r>
              <a:rPr lang="en-US" altLang="en-US" sz="3600" b="1">
                <a:cs typeface="Times New Roman" panose="02020603050405020304" pitchFamily="18" charset="0"/>
              </a:rPr>
              <a:t>Example: Complement F =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cs typeface="Times New Roman" panose="02020603050405020304" pitchFamily="18" charset="0"/>
              </a:rPr>
              <a:t>   </a:t>
            </a:r>
            <a:r>
              <a:rPr lang="en-US" altLang="en-US" sz="4000" b="1">
                <a:cs typeface="Times New Roman" panose="02020603050405020304" pitchFamily="18" charset="0"/>
              </a:rPr>
              <a:t>F = (x + y + z)(x + y + z)</a:t>
            </a:r>
          </a:p>
          <a:p>
            <a:pPr>
              <a:lnSpc>
                <a:spcPct val="90000"/>
              </a:lnSpc>
            </a:pPr>
            <a:r>
              <a:rPr lang="en-US" altLang="en-US" sz="3600" b="1">
                <a:cs typeface="Times New Roman" panose="02020603050405020304" pitchFamily="18" charset="0"/>
              </a:rPr>
              <a:t>Example: Complement G = (a + bc)d + 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000" b="1">
                <a:cs typeface="Times New Roman" panose="02020603050405020304" pitchFamily="18" charset="0"/>
              </a:rPr>
              <a:t>   G =</a:t>
            </a:r>
            <a:endParaRPr lang="en-US" altLang="en-US"/>
          </a:p>
        </p:txBody>
      </p:sp>
      <p:sp>
        <p:nvSpPr>
          <p:cNvPr id="393220" name="Line 4">
            <a:extLst>
              <a:ext uri="{FF2B5EF4-FFF2-40B4-BE49-F238E27FC236}">
                <a16:creationId xmlns:a16="http://schemas.microsoft.com/office/drawing/2014/main" id="{0EB5B772-4746-4566-A41C-E9FA43383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6815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3221" name="Line 5">
            <a:extLst>
              <a:ext uri="{FF2B5EF4-FFF2-40B4-BE49-F238E27FC236}">
                <a16:creationId xmlns:a16="http://schemas.microsoft.com/office/drawing/2014/main" id="{E9B368AC-C236-4388-BF5D-2680C3255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0" y="46799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93222" name="Group 6">
            <a:extLst>
              <a:ext uri="{FF2B5EF4-FFF2-40B4-BE49-F238E27FC236}">
                <a16:creationId xmlns:a16="http://schemas.microsoft.com/office/drawing/2014/main" id="{47314AFD-7AE6-4419-BA45-32534A7A694E}"/>
              </a:ext>
            </a:extLst>
          </p:cNvPr>
          <p:cNvGrpSpPr>
            <a:grpSpLocks/>
          </p:cNvGrpSpPr>
          <p:nvPr/>
        </p:nvGrpSpPr>
        <p:grpSpPr bwMode="auto">
          <a:xfrm>
            <a:off x="7773988" y="3765553"/>
            <a:ext cx="2220912" cy="728663"/>
            <a:chOff x="4027" y="1742"/>
            <a:chExt cx="1399" cy="459"/>
          </a:xfrm>
        </p:grpSpPr>
        <p:sp>
          <p:nvSpPr>
            <p:cNvPr id="393223" name="Rectangle 7">
              <a:extLst>
                <a:ext uri="{FF2B5EF4-FFF2-40B4-BE49-F238E27FC236}">
                  <a16:creationId xmlns:a16="http://schemas.microsoft.com/office/drawing/2014/main" id="{1969B297-0B0B-4701-988D-38C8CC311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774"/>
              <a:ext cx="17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24" name="Rectangle 8">
              <a:extLst>
                <a:ext uri="{FF2B5EF4-FFF2-40B4-BE49-F238E27FC236}">
                  <a16:creationId xmlns:a16="http://schemas.microsoft.com/office/drawing/2014/main" id="{E195D3D1-A8BB-4284-A550-D16B9026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742"/>
              <a:ext cx="19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25" name="Rectangle 9">
              <a:extLst>
                <a:ext uri="{FF2B5EF4-FFF2-40B4-BE49-F238E27FC236}">
                  <a16:creationId xmlns:a16="http://schemas.microsoft.com/office/drawing/2014/main" id="{7AB0D657-EF77-4DE0-8685-5FC193ED2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" y="1773"/>
              <a:ext cx="15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26" name="Rectangle 10">
              <a:extLst>
                <a:ext uri="{FF2B5EF4-FFF2-40B4-BE49-F238E27FC236}">
                  <a16:creationId xmlns:a16="http://schemas.microsoft.com/office/drawing/2014/main" id="{EC777C48-31ED-429B-B1D6-B08D191F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1773"/>
              <a:ext cx="17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27" name="Rectangle 11">
              <a:extLst>
                <a:ext uri="{FF2B5EF4-FFF2-40B4-BE49-F238E27FC236}">
                  <a16:creationId xmlns:a16="http://schemas.microsoft.com/office/drawing/2014/main" id="{450697FA-4478-42E7-9BD1-0C2EB07BB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773"/>
              <a:ext cx="15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28" name="Rectangle 12">
              <a:extLst>
                <a:ext uri="{FF2B5EF4-FFF2-40B4-BE49-F238E27FC236}">
                  <a16:creationId xmlns:a16="http://schemas.microsoft.com/office/drawing/2014/main" id="{F6FC2E31-68D5-4A0A-BCA9-5F7817B98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1773"/>
              <a:ext cx="17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29" name="Rectangle 13">
              <a:extLst>
                <a:ext uri="{FF2B5EF4-FFF2-40B4-BE49-F238E27FC236}">
                  <a16:creationId xmlns:a16="http://schemas.microsoft.com/office/drawing/2014/main" id="{159A84F6-47CC-4A15-9BE7-EA178CDFE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773"/>
              <a:ext cx="17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30" name="Line 14">
              <a:extLst>
                <a:ext uri="{FF2B5EF4-FFF2-40B4-BE49-F238E27FC236}">
                  <a16:creationId xmlns:a16="http://schemas.microsoft.com/office/drawing/2014/main" id="{1061D1C5-9AC8-47A2-BCB1-556C1C371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31" name="Line 15">
              <a:extLst>
                <a:ext uri="{FF2B5EF4-FFF2-40B4-BE49-F238E27FC236}">
                  <a16:creationId xmlns:a16="http://schemas.microsoft.com/office/drawing/2014/main" id="{AE53C1C3-5367-4A85-B1EC-1E82D5770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32" name="Line 16">
              <a:extLst>
                <a:ext uri="{FF2B5EF4-FFF2-40B4-BE49-F238E27FC236}">
                  <a16:creationId xmlns:a16="http://schemas.microsoft.com/office/drawing/2014/main" id="{61A8389F-98D9-46BD-8E30-A381AFCDA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8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3233" name="Line 17">
              <a:extLst>
                <a:ext uri="{FF2B5EF4-FFF2-40B4-BE49-F238E27FC236}">
                  <a16:creationId xmlns:a16="http://schemas.microsoft.com/office/drawing/2014/main" id="{16BCECA7-B7B5-45DF-A570-4DC0FF2BC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93234" name="Line 18">
            <a:extLst>
              <a:ext uri="{FF2B5EF4-FFF2-40B4-BE49-F238E27FC236}">
                <a16:creationId xmlns:a16="http://schemas.microsoft.com/office/drawing/2014/main" id="{30FE3578-7D5A-4092-9E76-9DD655965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1" y="4579938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3235" name="Line 19">
            <a:extLst>
              <a:ext uri="{FF2B5EF4-FFF2-40B4-BE49-F238E27FC236}">
                <a16:creationId xmlns:a16="http://schemas.microsoft.com/office/drawing/2014/main" id="{0B54E1CD-29DE-4396-9577-8D5FCF615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586105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3236" name="Line 20">
            <a:extLst>
              <a:ext uri="{FF2B5EF4-FFF2-40B4-BE49-F238E27FC236}">
                <a16:creationId xmlns:a16="http://schemas.microsoft.com/office/drawing/2014/main" id="{BC28DEBB-F4A4-4C46-85B0-9BBA57524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9575" y="52625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3237" name="Line 21">
            <a:extLst>
              <a:ext uri="{FF2B5EF4-FFF2-40B4-BE49-F238E27FC236}">
                <a16:creationId xmlns:a16="http://schemas.microsoft.com/office/drawing/2014/main" id="{EBE0D582-473F-4668-B496-D38355E1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4650" y="527208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548693-59FE-4EFF-82A4-BA4D5D18724B}"/>
                  </a:ext>
                </a:extLst>
              </p14:cNvPr>
              <p14:cNvContentPartPr/>
              <p14:nvPr/>
            </p14:nvContentPartPr>
            <p14:xfrm>
              <a:off x="3582000" y="2826000"/>
              <a:ext cx="6861600" cy="374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548693-59FE-4EFF-82A4-BA4D5D1872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2640" y="2816640"/>
                <a:ext cx="6880320" cy="37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6754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F1A4B16A-EE92-4CA7-8A88-28FF10DD9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b="0"/>
              <a:t>Canonical Forms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858D610C-A7AC-4C2D-BEB3-EF164B6AA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3138" y="1466850"/>
            <a:ext cx="7772400" cy="4724400"/>
          </a:xfrm>
        </p:spPr>
        <p:txBody>
          <a:bodyPr/>
          <a:lstStyle/>
          <a:p>
            <a:r>
              <a:rPr lang="en-US" altLang="en-US" b="1" dirty="0"/>
              <a:t>It is useful to specify Boolean functions in a form that:</a:t>
            </a:r>
          </a:p>
          <a:p>
            <a:pPr lvl="1"/>
            <a:r>
              <a:rPr lang="en-US" altLang="en-US" b="1" dirty="0"/>
              <a:t>Allows comparison for equality.</a:t>
            </a:r>
          </a:p>
          <a:p>
            <a:pPr lvl="1"/>
            <a:r>
              <a:rPr lang="en-US" altLang="en-US" b="1" dirty="0"/>
              <a:t>Has a correspondence to the truth tables </a:t>
            </a:r>
          </a:p>
          <a:p>
            <a:r>
              <a:rPr lang="en-US" altLang="en-US" b="1" dirty="0"/>
              <a:t> Canonical Forms in common usage:</a:t>
            </a:r>
          </a:p>
          <a:p>
            <a:pPr lvl="1"/>
            <a:r>
              <a:rPr lang="en-US" altLang="en-US" b="1" dirty="0"/>
              <a:t>Sum of </a:t>
            </a:r>
            <a:r>
              <a:rPr lang="en-US" altLang="en-US" b="1" dirty="0" err="1"/>
              <a:t>Minterms</a:t>
            </a:r>
            <a:r>
              <a:rPr lang="en-US" altLang="en-US" b="1" dirty="0"/>
              <a:t> (SOM)</a:t>
            </a:r>
          </a:p>
          <a:p>
            <a:pPr lvl="1"/>
            <a:r>
              <a:rPr lang="en-US" altLang="en-US" b="1" dirty="0"/>
              <a:t>Product of Maxterms (POM)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E9B4AF-C084-4FB2-A22D-B230D6827205}"/>
                  </a:ext>
                </a:extLst>
              </p14:cNvPr>
              <p14:cNvContentPartPr/>
              <p14:nvPr/>
            </p14:nvContentPartPr>
            <p14:xfrm>
              <a:off x="2325960" y="837720"/>
              <a:ext cx="5891400" cy="432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E9B4AF-C084-4FB2-A22D-B230D68272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6600" y="828360"/>
                <a:ext cx="5910120" cy="43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4648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99DBAAA5-80E5-498F-9C37-91E7D2737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Minterms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82BBB282-399A-42A2-8F46-20A4135B8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295401"/>
            <a:ext cx="8062913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u="sng" dirty="0" err="1">
                <a:cs typeface="Times New Roman" panose="02020603050405020304" pitchFamily="18" charset="0"/>
              </a:rPr>
              <a:t>Minterms</a:t>
            </a:r>
            <a:r>
              <a:rPr lang="en-US" altLang="en-US" sz="2800" b="1" dirty="0">
                <a:cs typeface="Times New Roman" panose="02020603050405020304" pitchFamily="18" charset="0"/>
              </a:rPr>
              <a:t> are AND terms with every variable present in either true or complemented form.  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Given that each binary variable may appear normal (e.g., x) or complemented (e.g.,   ), there are 2</a:t>
            </a:r>
            <a:r>
              <a:rPr lang="en-US" altLang="en-US" sz="2800" b="1" i="1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minterms</a:t>
            </a:r>
            <a:r>
              <a:rPr lang="en-US" altLang="en-US" sz="2800" b="1" dirty="0">
                <a:cs typeface="Times New Roman" panose="02020603050405020304" pitchFamily="18" charset="0"/>
              </a:rPr>
              <a:t> for </a:t>
            </a:r>
            <a:r>
              <a:rPr lang="en-US" altLang="en-US" sz="2800" b="1" i="1" dirty="0">
                <a:cs typeface="Times New Roman" panose="02020603050405020304" pitchFamily="18" charset="0"/>
              </a:rPr>
              <a:t>n</a:t>
            </a:r>
            <a:r>
              <a:rPr lang="en-US" altLang="en-US" sz="2800" b="1" dirty="0">
                <a:cs typeface="Times New Roman" panose="02020603050405020304" pitchFamily="18" charset="0"/>
              </a:rPr>
              <a:t> variables.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u="sng" dirty="0">
                <a:cs typeface="Times New Roman" panose="02020603050405020304" pitchFamily="18" charset="0"/>
              </a:rPr>
              <a:t>Example:</a:t>
            </a:r>
            <a:r>
              <a:rPr lang="en-US" altLang="en-US" sz="2800" b="1" dirty="0">
                <a:cs typeface="Times New Roman" panose="02020603050405020304" pitchFamily="18" charset="0"/>
              </a:rPr>
              <a:t> Two variables (X and Y)produce</a:t>
            </a:r>
            <a:br>
              <a:rPr lang="en-US" altLang="en-US" sz="2800" b="1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2 x 2 = 4 combinations: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               	(both normal)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          	(X normal, Y complemented)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          	(X complemented, Y normal)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          	(both complemented)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Thus there are </a:t>
            </a:r>
            <a:r>
              <a:rPr lang="en-US" altLang="en-US" sz="2800" b="1" u="sng" dirty="0">
                <a:cs typeface="Times New Roman" panose="02020603050405020304" pitchFamily="18" charset="0"/>
              </a:rPr>
              <a:t>four </a:t>
            </a:r>
            <a:r>
              <a:rPr lang="en-US" altLang="en-US" sz="2800" b="1" u="sng" dirty="0" err="1">
                <a:cs typeface="Times New Roman" panose="02020603050405020304" pitchFamily="18" charset="0"/>
              </a:rPr>
              <a:t>minterms</a:t>
            </a:r>
            <a:r>
              <a:rPr lang="en-US" altLang="en-US" sz="2800" b="1" dirty="0">
                <a:cs typeface="Times New Roman" panose="02020603050405020304" pitchFamily="18" charset="0"/>
              </a:rPr>
              <a:t> of two variables.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grpSp>
        <p:nvGrpSpPr>
          <p:cNvPr id="399364" name="Group 4">
            <a:extLst>
              <a:ext uri="{FF2B5EF4-FFF2-40B4-BE49-F238E27FC236}">
                <a16:creationId xmlns:a16="http://schemas.microsoft.com/office/drawing/2014/main" id="{094AC3A8-F046-42F8-BC3D-6A2E3D1FA057}"/>
              </a:ext>
            </a:extLst>
          </p:cNvPr>
          <p:cNvGrpSpPr>
            <a:grpSpLocks/>
          </p:cNvGrpSpPr>
          <p:nvPr/>
        </p:nvGrpSpPr>
        <p:grpSpPr bwMode="auto">
          <a:xfrm>
            <a:off x="2859089" y="4211637"/>
            <a:ext cx="644525" cy="1308099"/>
            <a:chOff x="841" y="2653"/>
            <a:chExt cx="406" cy="824"/>
          </a:xfrm>
        </p:grpSpPr>
        <p:sp>
          <p:nvSpPr>
            <p:cNvPr id="399365" name="Line 5">
              <a:extLst>
                <a:ext uri="{FF2B5EF4-FFF2-40B4-BE49-F238E27FC236}">
                  <a16:creationId xmlns:a16="http://schemas.microsoft.com/office/drawing/2014/main" id="{EF1652B8-57C5-4593-8346-9795D45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29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9366" name="Rectangle 6">
              <a:extLst>
                <a:ext uri="{FF2B5EF4-FFF2-40B4-BE49-F238E27FC236}">
                  <a16:creationId xmlns:a16="http://schemas.microsoft.com/office/drawing/2014/main" id="{05D17542-AD05-40DA-92BD-F5F021F08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907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9367" name="Rectangle 7">
              <a:extLst>
                <a:ext uri="{FF2B5EF4-FFF2-40B4-BE49-F238E27FC236}">
                  <a16:creationId xmlns:a16="http://schemas.microsoft.com/office/drawing/2014/main" id="{B237A923-3427-4E3B-A659-50BC80AC8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2907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9368" name="Rectangle 8">
              <a:extLst>
                <a:ext uri="{FF2B5EF4-FFF2-40B4-BE49-F238E27FC236}">
                  <a16:creationId xmlns:a16="http://schemas.microsoft.com/office/drawing/2014/main" id="{43980C01-4441-431F-8709-6CB0BA1BB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653"/>
              <a:ext cx="37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9369" name="Line 9">
              <a:extLst>
                <a:ext uri="{FF2B5EF4-FFF2-40B4-BE49-F238E27FC236}">
                  <a16:creationId xmlns:a16="http://schemas.microsoft.com/office/drawing/2014/main" id="{1B91E58A-16C5-43D5-B141-9B3B5BA31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3197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9370" name="Rectangle 10">
              <a:extLst>
                <a:ext uri="{FF2B5EF4-FFF2-40B4-BE49-F238E27FC236}">
                  <a16:creationId xmlns:a16="http://schemas.microsoft.com/office/drawing/2014/main" id="{8BD06B06-4EEA-49DD-A268-71841D59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3167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9371" name="Rectangle 11">
              <a:extLst>
                <a:ext uri="{FF2B5EF4-FFF2-40B4-BE49-F238E27FC236}">
                  <a16:creationId xmlns:a16="http://schemas.microsoft.com/office/drawing/2014/main" id="{4C2B6ACE-AD5C-4561-A2F5-9288EE2DA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3167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9372" name="Line 12">
              <a:extLst>
                <a:ext uri="{FF2B5EF4-FFF2-40B4-BE49-F238E27FC236}">
                  <a16:creationId xmlns:a16="http://schemas.microsoft.com/office/drawing/2014/main" id="{AEC1741A-A88A-4E4C-B3BD-60A44B098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344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9373" name="Line 13">
              <a:extLst>
                <a:ext uri="{FF2B5EF4-FFF2-40B4-BE49-F238E27FC236}">
                  <a16:creationId xmlns:a16="http://schemas.microsoft.com/office/drawing/2014/main" id="{BEBB2432-4EDE-4044-8132-23D3BD2E8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34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99374" name="Rectangle 14">
            <a:extLst>
              <a:ext uri="{FF2B5EF4-FFF2-40B4-BE49-F238E27FC236}">
                <a16:creationId xmlns:a16="http://schemas.microsoft.com/office/drawing/2014/main" id="{607859D3-8585-465F-8A35-AD9FF339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54" y="54229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9375" name="Rectangle 15">
            <a:extLst>
              <a:ext uri="{FF2B5EF4-FFF2-40B4-BE49-F238E27FC236}">
                <a16:creationId xmlns:a16="http://schemas.microsoft.com/office/drawing/2014/main" id="{2272BEEB-9A0C-462A-BD2E-0F6F7363B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179" y="542290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9376" name="Line 16">
            <a:extLst>
              <a:ext uri="{FF2B5EF4-FFF2-40B4-BE49-F238E27FC236}">
                <a16:creationId xmlns:a16="http://schemas.microsoft.com/office/drawing/2014/main" id="{2A780127-6016-4046-A1A5-F83254EBE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6300" y="2659063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9377" name="Rectangle 17">
            <a:extLst>
              <a:ext uri="{FF2B5EF4-FFF2-40B4-BE49-F238E27FC236}">
                <a16:creationId xmlns:a16="http://schemas.microsoft.com/office/drawing/2014/main" id="{16523273-8920-447C-8188-2ADC3A7B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233" y="2522539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75075F-079A-4B17-B263-079509197949}"/>
                  </a:ext>
                </a:extLst>
              </p14:cNvPr>
              <p14:cNvContentPartPr/>
              <p14:nvPr/>
            </p14:nvContentPartPr>
            <p14:xfrm>
              <a:off x="1805760" y="1743480"/>
              <a:ext cx="8969760" cy="428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75075F-079A-4B17-B263-079509197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6400" y="1734120"/>
                <a:ext cx="8988480" cy="43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7203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7AD6E55E-0010-4A99-93E7-CAB4F6292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Maxterms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10FB8005-C053-42FB-A915-D215BEF48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cs typeface="Times New Roman" panose="02020603050405020304" pitchFamily="18" charset="0"/>
              </a:rPr>
              <a:t>Maxterms</a:t>
            </a:r>
            <a:r>
              <a:rPr lang="en-US" altLang="en-US" sz="2800" b="1" dirty="0">
                <a:cs typeface="Times New Roman" panose="02020603050405020304" pitchFamily="18" charset="0"/>
              </a:rPr>
              <a:t> are OR terms with every variable in true or complemented form.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Given that each binary variable may appear normal (e.g., x) or complemented (e.g., x), there are 2</a:t>
            </a:r>
            <a:r>
              <a:rPr lang="en-US" altLang="en-US" sz="2800" b="1" i="1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800" b="1" dirty="0">
                <a:cs typeface="Times New Roman" panose="02020603050405020304" pitchFamily="18" charset="0"/>
              </a:rPr>
              <a:t> maxterms for </a:t>
            </a:r>
            <a:r>
              <a:rPr lang="en-US" altLang="en-US" sz="2800" b="1" i="1" dirty="0">
                <a:cs typeface="Times New Roman" panose="02020603050405020304" pitchFamily="18" charset="0"/>
              </a:rPr>
              <a:t>n</a:t>
            </a:r>
            <a:r>
              <a:rPr lang="en-US" altLang="en-US" sz="2800" b="1" dirty="0">
                <a:cs typeface="Times New Roman" panose="02020603050405020304" pitchFamily="18" charset="0"/>
              </a:rPr>
              <a:t> variables.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 b="1" u="sng" dirty="0">
                <a:cs typeface="Times New Roman" panose="02020603050405020304" pitchFamily="18" charset="0"/>
              </a:rPr>
              <a:t>Example:</a:t>
            </a:r>
            <a:r>
              <a:rPr lang="en-US" altLang="en-US" sz="2800" b="1" dirty="0">
                <a:cs typeface="Times New Roman" panose="02020603050405020304" pitchFamily="18" charset="0"/>
              </a:rPr>
              <a:t> Two variables (X and Y) produce</a:t>
            </a:r>
            <a:br>
              <a:rPr lang="en-US" altLang="en-US" sz="2800" b="1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2 x 2 = 4 combinations: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					(both normal)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           		(x normal, y complemented)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b="1" dirty="0">
                <a:cs typeface="Times New Roman" panose="02020603050405020304" pitchFamily="18" charset="0"/>
              </a:rPr>
              <a:t>       		(x complemented, y normal)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cs typeface="Times New Roman" panose="02020603050405020304" pitchFamily="18" charset="0"/>
              </a:rPr>
              <a:t>     			 (both complemented)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pSp>
        <p:nvGrpSpPr>
          <p:cNvPr id="401412" name="Group 4">
            <a:extLst>
              <a:ext uri="{FF2B5EF4-FFF2-40B4-BE49-F238E27FC236}">
                <a16:creationId xmlns:a16="http://schemas.microsoft.com/office/drawing/2014/main" id="{1F0945BA-F7CA-432A-AF08-3929DC35D742}"/>
              </a:ext>
            </a:extLst>
          </p:cNvPr>
          <p:cNvGrpSpPr>
            <a:grpSpLocks/>
          </p:cNvGrpSpPr>
          <p:nvPr/>
        </p:nvGrpSpPr>
        <p:grpSpPr bwMode="auto">
          <a:xfrm>
            <a:off x="3049588" y="4243389"/>
            <a:ext cx="1062038" cy="2008188"/>
            <a:chOff x="961" y="2673"/>
            <a:chExt cx="669" cy="1265"/>
          </a:xfrm>
        </p:grpSpPr>
        <p:sp>
          <p:nvSpPr>
            <p:cNvPr id="401413" name="Rectangle 5">
              <a:extLst>
                <a:ext uri="{FF2B5EF4-FFF2-40B4-BE49-F238E27FC236}">
                  <a16:creationId xmlns:a16="http://schemas.microsoft.com/office/drawing/2014/main" id="{E8B73AE1-5F69-41E9-A6EF-BF035A19C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702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14" name="Rectangle 6">
              <a:extLst>
                <a:ext uri="{FF2B5EF4-FFF2-40B4-BE49-F238E27FC236}">
                  <a16:creationId xmlns:a16="http://schemas.microsoft.com/office/drawing/2014/main" id="{AAD72B3D-BDBC-4BEA-ACD1-44496522B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2702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15" name="Rectangle 7">
              <a:extLst>
                <a:ext uri="{FF2B5EF4-FFF2-40B4-BE49-F238E27FC236}">
                  <a16:creationId xmlns:a16="http://schemas.microsoft.com/office/drawing/2014/main" id="{0F04D899-87E6-4FAF-B106-999566A23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2673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16" name="Line 8">
              <a:extLst>
                <a:ext uri="{FF2B5EF4-FFF2-40B4-BE49-F238E27FC236}">
                  <a16:creationId xmlns:a16="http://schemas.microsoft.com/office/drawing/2014/main" id="{A245A102-8BDA-452B-B8D4-865923049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3033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17" name="Rectangle 9">
              <a:extLst>
                <a:ext uri="{FF2B5EF4-FFF2-40B4-BE49-F238E27FC236}">
                  <a16:creationId xmlns:a16="http://schemas.microsoft.com/office/drawing/2014/main" id="{E183AD94-62EE-462E-BF44-5F30DCB8F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301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18" name="Rectangle 10">
              <a:extLst>
                <a:ext uri="{FF2B5EF4-FFF2-40B4-BE49-F238E27FC236}">
                  <a16:creationId xmlns:a16="http://schemas.microsoft.com/office/drawing/2014/main" id="{792C361F-21B5-487B-9778-CE91408DD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01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19" name="Rectangle 11">
              <a:extLst>
                <a:ext uri="{FF2B5EF4-FFF2-40B4-BE49-F238E27FC236}">
                  <a16:creationId xmlns:a16="http://schemas.microsoft.com/office/drawing/2014/main" id="{9C50EAAB-4FE1-4327-A69E-FFAC4AC1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984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20" name="Line 12">
              <a:extLst>
                <a:ext uri="{FF2B5EF4-FFF2-40B4-BE49-F238E27FC236}">
                  <a16:creationId xmlns:a16="http://schemas.microsoft.com/office/drawing/2014/main" id="{D36E8AB8-9ABD-4C63-9937-C98610510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21" name="Rectangle 13">
              <a:extLst>
                <a:ext uri="{FF2B5EF4-FFF2-40B4-BE49-F238E27FC236}">
                  <a16:creationId xmlns:a16="http://schemas.microsoft.com/office/drawing/2014/main" id="{31D33548-509D-47A6-A3B0-A3726FE52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3321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22" name="Rectangle 14">
              <a:extLst>
                <a:ext uri="{FF2B5EF4-FFF2-40B4-BE49-F238E27FC236}">
                  <a16:creationId xmlns:a16="http://schemas.microsoft.com/office/drawing/2014/main" id="{2078A027-2E4F-4EE8-8811-4C1E1BBD7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321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23" name="Rectangle 15">
              <a:extLst>
                <a:ext uri="{FF2B5EF4-FFF2-40B4-BE49-F238E27FC236}">
                  <a16:creationId xmlns:a16="http://schemas.microsoft.com/office/drawing/2014/main" id="{EA81F9FB-5910-4384-A7E3-865A9B8B3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3292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24" name="Line 16">
              <a:extLst>
                <a:ext uri="{FF2B5EF4-FFF2-40B4-BE49-F238E27FC236}">
                  <a16:creationId xmlns:a16="http://schemas.microsoft.com/office/drawing/2014/main" id="{22190CA4-8173-4C4A-B996-7F855FDCA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365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25" name="Line 17">
              <a:extLst>
                <a:ext uri="{FF2B5EF4-FFF2-40B4-BE49-F238E27FC236}">
                  <a16:creationId xmlns:a16="http://schemas.microsoft.com/office/drawing/2014/main" id="{09CA04C6-908D-4ED9-9FDE-5BCF1A1E6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365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26" name="Rectangle 18">
              <a:extLst>
                <a:ext uri="{FF2B5EF4-FFF2-40B4-BE49-F238E27FC236}">
                  <a16:creationId xmlns:a16="http://schemas.microsoft.com/office/drawing/2014/main" id="{770B839A-7BCE-4EB7-90EA-460E9667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28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27" name="Rectangle 19">
              <a:extLst>
                <a:ext uri="{FF2B5EF4-FFF2-40B4-BE49-F238E27FC236}">
                  <a16:creationId xmlns:a16="http://schemas.microsoft.com/office/drawing/2014/main" id="{49BB9350-778B-4D41-9240-F5648B246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3628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1428" name="Rectangle 20">
              <a:extLst>
                <a:ext uri="{FF2B5EF4-FFF2-40B4-BE49-F238E27FC236}">
                  <a16:creationId xmlns:a16="http://schemas.microsoft.com/office/drawing/2014/main" id="{7C091799-DB7E-4FA6-9304-1F903C4E0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3599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401429" name="Line 21">
            <a:extLst>
              <a:ext uri="{FF2B5EF4-FFF2-40B4-BE49-F238E27FC236}">
                <a16:creationId xmlns:a16="http://schemas.microsoft.com/office/drawing/2014/main" id="{683A3AE4-F117-4958-ABEA-32C34E8DF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800" y="2692400"/>
            <a:ext cx="203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026976-53B2-4252-9042-2C9DE0BCD1A1}"/>
                  </a:ext>
                </a:extLst>
              </p14:cNvPr>
              <p14:cNvContentPartPr/>
              <p14:nvPr/>
            </p14:nvContentPartPr>
            <p14:xfrm>
              <a:off x="1731240" y="4483800"/>
              <a:ext cx="524880" cy="167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026976-53B2-4252-9042-2C9DE0BCD1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1880" y="4474440"/>
                <a:ext cx="543600" cy="16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2138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669310FB-44D4-4E73-ACD4-42A8E7A0D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8376" y="1204119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Examples: Two variable </a:t>
            </a:r>
            <a:r>
              <a:rPr lang="en-US" altLang="en-US" b="1" dirty="0" err="1">
                <a:cs typeface="Times New Roman" panose="02020603050405020304" pitchFamily="18" charset="0"/>
              </a:rPr>
              <a:t>minterms</a:t>
            </a:r>
            <a:r>
              <a:rPr lang="en-US" altLang="en-US" b="1" dirty="0">
                <a:cs typeface="Times New Roman" panose="02020603050405020304" pitchFamily="18" charset="0"/>
              </a:rPr>
              <a:t> and maxterms.</a:t>
            </a:r>
          </a:p>
          <a:p>
            <a:pPr>
              <a:lnSpc>
                <a:spcPct val="90000"/>
              </a:lnSpc>
            </a:pPr>
            <a:endParaRPr lang="en-US" altLang="en-US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The index above is important for describing which variables in the terms are true and which are complemented.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40F1CB97-279B-4567-AD73-3F3F84A62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5675" y="1"/>
            <a:ext cx="7772400" cy="1020763"/>
          </a:xfrm>
        </p:spPr>
        <p:txBody>
          <a:bodyPr/>
          <a:lstStyle/>
          <a:p>
            <a:r>
              <a:rPr lang="en-US" altLang="en-US" b="0"/>
              <a:t>Maxterms and Minterms</a:t>
            </a:r>
          </a:p>
        </p:txBody>
      </p:sp>
      <p:graphicFrame>
        <p:nvGraphicFramePr>
          <p:cNvPr id="403460" name="Group 4">
            <a:extLst>
              <a:ext uri="{FF2B5EF4-FFF2-40B4-BE49-F238E27FC236}">
                <a16:creationId xmlns:a16="http://schemas.microsoft.com/office/drawing/2014/main" id="{0C017E1D-A7A0-4E4B-A369-2DBBD0C414F6}"/>
              </a:ext>
            </a:extLst>
          </p:cNvPr>
          <p:cNvGraphicFramePr>
            <a:graphicFrameLocks noGrp="1"/>
          </p:cNvGraphicFramePr>
          <p:nvPr/>
        </p:nvGraphicFramePr>
        <p:xfrm>
          <a:off x="3289301" y="2324100"/>
          <a:ext cx="5573713" cy="2787652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38447562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080935437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889890691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Minterm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Maxterm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2370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930501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+ y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26398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+ y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784393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+ y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954223"/>
                  </a:ext>
                </a:extLst>
              </a:tr>
            </a:tbl>
          </a:graphicData>
        </a:graphic>
      </p:graphicFrame>
      <p:grpSp>
        <p:nvGrpSpPr>
          <p:cNvPr id="403486" name="Group 30">
            <a:extLst>
              <a:ext uri="{FF2B5EF4-FFF2-40B4-BE49-F238E27FC236}">
                <a16:creationId xmlns:a16="http://schemas.microsoft.com/office/drawing/2014/main" id="{1D6E4D14-0830-4480-AF5D-58FBB7261870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3013076"/>
            <a:ext cx="2495550" cy="1674813"/>
            <a:chOff x="2729" y="1898"/>
            <a:chExt cx="1572" cy="1055"/>
          </a:xfrm>
        </p:grpSpPr>
        <p:sp>
          <p:nvSpPr>
            <p:cNvPr id="403487" name="Line 31">
              <a:extLst>
                <a:ext uri="{FF2B5EF4-FFF2-40B4-BE49-F238E27FC236}">
                  <a16:creationId xmlns:a16="http://schemas.microsoft.com/office/drawing/2014/main" id="{7F3F9467-BAE7-4F37-9716-F0B308230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3488" name="Line 32">
              <a:extLst>
                <a:ext uri="{FF2B5EF4-FFF2-40B4-BE49-F238E27FC236}">
                  <a16:creationId xmlns:a16="http://schemas.microsoft.com/office/drawing/2014/main" id="{A19DA458-2DF4-4250-84FE-3E123492E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3489" name="Line 33">
              <a:extLst>
                <a:ext uri="{FF2B5EF4-FFF2-40B4-BE49-F238E27FC236}">
                  <a16:creationId xmlns:a16="http://schemas.microsoft.com/office/drawing/2014/main" id="{73DAACAE-1B09-4D8A-86C7-B97B3F38E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3490" name="Line 34">
              <a:extLst>
                <a:ext uri="{FF2B5EF4-FFF2-40B4-BE49-F238E27FC236}">
                  <a16:creationId xmlns:a16="http://schemas.microsoft.com/office/drawing/2014/main" id="{FF2EC590-BDAD-4537-A543-618EDF463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3491" name="Line 35">
              <a:extLst>
                <a:ext uri="{FF2B5EF4-FFF2-40B4-BE49-F238E27FC236}">
                  <a16:creationId xmlns:a16="http://schemas.microsoft.com/office/drawing/2014/main" id="{6FF8044E-E401-4454-807B-DE1874C0D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5" y="294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3492" name="Line 36">
              <a:extLst>
                <a:ext uri="{FF2B5EF4-FFF2-40B4-BE49-F238E27FC236}">
                  <a16:creationId xmlns:a16="http://schemas.microsoft.com/office/drawing/2014/main" id="{6A60D84A-0D62-4ECA-91DE-D8ED05F28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" y="2953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3493" name="Line 37">
              <a:extLst>
                <a:ext uri="{FF2B5EF4-FFF2-40B4-BE49-F238E27FC236}">
                  <a16:creationId xmlns:a16="http://schemas.microsoft.com/office/drawing/2014/main" id="{AF1A3E18-E50E-4F38-9E2F-C8F90254F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3494" name="Line 38">
              <a:extLst>
                <a:ext uri="{FF2B5EF4-FFF2-40B4-BE49-F238E27FC236}">
                  <a16:creationId xmlns:a16="http://schemas.microsoft.com/office/drawing/2014/main" id="{C135A503-7688-45F7-8DCF-D97B7CFC3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4887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1AA0DA36-6053-4A4A-9CF9-A6DC2E8C8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Purpose of the Index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05D10294-55BC-4F0D-B8C0-082D1E81E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/>
              <a:t>The </a:t>
            </a:r>
            <a:r>
              <a:rPr lang="en-US" altLang="en-US" sz="2800" b="1" u="sng"/>
              <a:t>index</a:t>
            </a:r>
            <a:r>
              <a:rPr lang="en-US" altLang="en-US" sz="2800" b="1"/>
              <a:t> for the minterm or maxterm, expressed as a binary number, is used to determine whether the variable is shown in the true form or complemented form.</a:t>
            </a:r>
          </a:p>
          <a:p>
            <a:r>
              <a:rPr lang="en-US" altLang="en-US" sz="2800" b="1">
                <a:cs typeface="Times New Roman" panose="02020603050405020304" pitchFamily="18" charset="0"/>
              </a:rPr>
              <a:t>For Minterms:</a:t>
            </a:r>
            <a:endParaRPr lang="en-US" altLang="en-US" sz="2800" b="1"/>
          </a:p>
          <a:p>
            <a:pPr lvl="1"/>
            <a:r>
              <a:rPr lang="en-US" altLang="en-US" sz="2400" b="1">
                <a:cs typeface="Times New Roman" panose="02020603050405020304" pitchFamily="18" charset="0"/>
              </a:rPr>
              <a:t>“1” means the variable is “Not Complemented” and </a:t>
            </a:r>
          </a:p>
          <a:p>
            <a:pPr lvl="1"/>
            <a:r>
              <a:rPr lang="en-US" altLang="en-US" sz="2400" b="1">
                <a:cs typeface="Times New Roman" panose="02020603050405020304" pitchFamily="18" charset="0"/>
              </a:rPr>
              <a:t>“0” means  the variable is “Complemented”.</a:t>
            </a:r>
          </a:p>
          <a:p>
            <a:r>
              <a:rPr lang="en-US" altLang="en-US" sz="2800" b="1">
                <a:cs typeface="Times New Roman" panose="02020603050405020304" pitchFamily="18" charset="0"/>
              </a:rPr>
              <a:t>For Maxterms:</a:t>
            </a:r>
          </a:p>
          <a:p>
            <a:pPr lvl="1"/>
            <a:r>
              <a:rPr lang="en-US" altLang="en-US" sz="2400" b="1">
                <a:cs typeface="Times New Roman" panose="02020603050405020304" pitchFamily="18" charset="0"/>
              </a:rPr>
              <a:t>“0” means  the variable is “Not Complemented” and </a:t>
            </a:r>
          </a:p>
          <a:p>
            <a:pPr lvl="1"/>
            <a:r>
              <a:rPr lang="en-US" altLang="en-US" sz="2400" b="1">
                <a:cs typeface="Times New Roman" panose="02020603050405020304" pitchFamily="18" charset="0"/>
              </a:rPr>
              <a:t>“1” means the variable is “Complemented”.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E245D2-0440-423F-9C19-B9C1748E00B6}"/>
                  </a:ext>
                </a:extLst>
              </p14:cNvPr>
              <p14:cNvContentPartPr/>
              <p14:nvPr/>
            </p14:nvContentPartPr>
            <p14:xfrm>
              <a:off x="1432080" y="3087720"/>
              <a:ext cx="6476400" cy="244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E245D2-0440-423F-9C19-B9C1748E00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2720" y="3078360"/>
                <a:ext cx="6495120" cy="24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9528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DBB4D631-66BE-404D-B949-81E5894B1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5325" y="1"/>
            <a:ext cx="8351838" cy="1020763"/>
          </a:xfrm>
        </p:spPr>
        <p:txBody>
          <a:bodyPr/>
          <a:lstStyle/>
          <a:p>
            <a:r>
              <a:rPr lang="en-US" altLang="en-US" sz="2800" b="0"/>
              <a:t>Index Example in Three Variables</a:t>
            </a: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8368FFFC-2F03-48EE-80CF-517E44901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3138" y="1314451"/>
            <a:ext cx="7961312" cy="5230813"/>
          </a:xfrm>
        </p:spPr>
        <p:txBody>
          <a:bodyPr/>
          <a:lstStyle/>
          <a:p>
            <a:pPr marL="288925" indent="-288925"/>
            <a:r>
              <a:rPr lang="en-US" altLang="en-US" sz="2800" b="1" dirty="0">
                <a:cs typeface="Times New Roman" panose="02020603050405020304" pitchFamily="18" charset="0"/>
              </a:rPr>
              <a:t>Example: (for three variables)</a:t>
            </a:r>
          </a:p>
          <a:p>
            <a:pPr marL="288925" indent="-288925"/>
            <a:r>
              <a:rPr lang="en-US" altLang="en-US" sz="2800" b="1" dirty="0">
                <a:cs typeface="Times New Roman" panose="02020603050405020304" pitchFamily="18" charset="0"/>
              </a:rPr>
              <a:t>Assume the variables are called X, Y, and Z.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288925" indent="-288925"/>
            <a:r>
              <a:rPr lang="en-US" altLang="en-US" sz="2800" b="1" dirty="0">
                <a:cs typeface="Times New Roman" panose="02020603050405020304" pitchFamily="18" charset="0"/>
              </a:rPr>
              <a:t>The standard order is X, then Y, then Z.</a:t>
            </a:r>
          </a:p>
          <a:p>
            <a:pPr marL="854075" lvl="1" indent="-274638"/>
            <a:endParaRPr lang="en-US" altLang="en-US" sz="2400" b="1" dirty="0">
              <a:cs typeface="Times New Roman" panose="02020603050405020304" pitchFamily="18" charset="0"/>
            </a:endParaRPr>
          </a:p>
          <a:p>
            <a:pPr marL="854075" lvl="1" indent="-274638"/>
            <a:r>
              <a:rPr lang="en-US" altLang="en-US" sz="2400" b="1" dirty="0" err="1">
                <a:cs typeface="Times New Roman" panose="02020603050405020304" pitchFamily="18" charset="0"/>
              </a:rPr>
              <a:t>Minterm</a:t>
            </a:r>
            <a:r>
              <a:rPr lang="en-US" altLang="en-US" sz="2400" b="1" dirty="0">
                <a:cs typeface="Times New Roman" panose="02020603050405020304" pitchFamily="18" charset="0"/>
              </a:rPr>
              <a:t> 0, called m</a:t>
            </a:r>
            <a:r>
              <a:rPr lang="en-US" altLang="en-US" sz="2400" b="1" baseline="-30000" dirty="0"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cs typeface="Times New Roman" panose="02020603050405020304" pitchFamily="18" charset="0"/>
              </a:rPr>
              <a:t> is           .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</a:p>
          <a:p>
            <a:pPr marL="854075" lvl="1" indent="-274638"/>
            <a:r>
              <a:rPr lang="en-US" altLang="en-US" sz="2400" b="1" dirty="0">
                <a:cs typeface="Times New Roman" panose="02020603050405020304" pitchFamily="18" charset="0"/>
              </a:rPr>
              <a:t>Maxterm 0, called M</a:t>
            </a:r>
            <a:r>
              <a:rPr lang="en-US" altLang="en-US" sz="2400" b="1" baseline="-30000" dirty="0"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cs typeface="Times New Roman" panose="02020603050405020304" pitchFamily="18" charset="0"/>
              </a:rPr>
              <a:t> is (X + Y + Z).</a:t>
            </a:r>
          </a:p>
          <a:p>
            <a:pPr marL="854075" lvl="1" indent="-274638"/>
            <a:r>
              <a:rPr lang="en-US" altLang="en-US" sz="2400" b="1" dirty="0" err="1">
                <a:cs typeface="Times New Roman" panose="02020603050405020304" pitchFamily="18" charset="0"/>
              </a:rPr>
              <a:t>Minterm</a:t>
            </a:r>
            <a:r>
              <a:rPr lang="en-US" altLang="en-US" sz="2400" b="1" dirty="0">
                <a:cs typeface="Times New Roman" panose="02020603050405020304" pitchFamily="18" charset="0"/>
              </a:rPr>
              <a:t> 6 ?</a:t>
            </a:r>
          </a:p>
          <a:p>
            <a:pPr marL="854075" lvl="1" indent="-274638"/>
            <a:r>
              <a:rPr lang="en-US" altLang="en-US" sz="2400" b="1" dirty="0">
                <a:cs typeface="Times New Roman" panose="02020603050405020304" pitchFamily="18" charset="0"/>
              </a:rPr>
              <a:t>Maxterm 6 ?</a:t>
            </a:r>
          </a:p>
          <a:p>
            <a:pPr marL="288925" indent="-288925"/>
            <a:endParaRPr lang="en-US" altLang="en-US" sz="2800" dirty="0"/>
          </a:p>
        </p:txBody>
      </p:sp>
      <p:grpSp>
        <p:nvGrpSpPr>
          <p:cNvPr id="409613" name="Group 13">
            <a:extLst>
              <a:ext uri="{FF2B5EF4-FFF2-40B4-BE49-F238E27FC236}">
                <a16:creationId xmlns:a16="http://schemas.microsoft.com/office/drawing/2014/main" id="{4B7807C2-0671-4FB8-9F7E-F168163467BB}"/>
              </a:ext>
            </a:extLst>
          </p:cNvPr>
          <p:cNvGrpSpPr>
            <a:grpSpLocks/>
          </p:cNvGrpSpPr>
          <p:nvPr/>
        </p:nvGrpSpPr>
        <p:grpSpPr bwMode="auto">
          <a:xfrm>
            <a:off x="6383185" y="3429000"/>
            <a:ext cx="771525" cy="384175"/>
            <a:chOff x="2968" y="2953"/>
            <a:chExt cx="486" cy="242"/>
          </a:xfrm>
        </p:grpSpPr>
        <p:sp>
          <p:nvSpPr>
            <p:cNvPr id="409614" name="Rectangle 14">
              <a:extLst>
                <a:ext uri="{FF2B5EF4-FFF2-40B4-BE49-F238E27FC236}">
                  <a16:creationId xmlns:a16="http://schemas.microsoft.com/office/drawing/2014/main" id="{9D50804A-A4DF-4D44-A7C2-69B99C56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953"/>
              <a:ext cx="13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9615" name="Rectangle 15">
              <a:extLst>
                <a:ext uri="{FF2B5EF4-FFF2-40B4-BE49-F238E27FC236}">
                  <a16:creationId xmlns:a16="http://schemas.microsoft.com/office/drawing/2014/main" id="{3493562B-338D-4CE8-ABD9-5CAC3DADE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2953"/>
              <a:ext cx="14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9616" name="Rectangle 16">
              <a:extLst>
                <a:ext uri="{FF2B5EF4-FFF2-40B4-BE49-F238E27FC236}">
                  <a16:creationId xmlns:a16="http://schemas.microsoft.com/office/drawing/2014/main" id="{0D91A316-FAEC-494D-84AD-772ED486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2953"/>
              <a:ext cx="14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409617" name="Group 17">
              <a:extLst>
                <a:ext uri="{FF2B5EF4-FFF2-40B4-BE49-F238E27FC236}">
                  <a16:creationId xmlns:a16="http://schemas.microsoft.com/office/drawing/2014/main" id="{26F019C6-6B36-4044-9B8C-6CF6AB70A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8" y="2953"/>
              <a:ext cx="486" cy="4"/>
              <a:chOff x="2968" y="2953"/>
              <a:chExt cx="486" cy="4"/>
            </a:xfrm>
          </p:grpSpPr>
          <p:sp>
            <p:nvSpPr>
              <p:cNvPr id="409618" name="Line 18">
                <a:extLst>
                  <a:ext uri="{FF2B5EF4-FFF2-40B4-BE49-F238E27FC236}">
                    <a16:creationId xmlns:a16="http://schemas.microsoft.com/office/drawing/2014/main" id="{C8C162D8-2477-4F1D-88B5-B787A73CC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956"/>
                <a:ext cx="14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09619" name="Line 19">
                <a:extLst>
                  <a:ext uri="{FF2B5EF4-FFF2-40B4-BE49-F238E27FC236}">
                    <a16:creationId xmlns:a16="http://schemas.microsoft.com/office/drawing/2014/main" id="{14A7876D-4054-45E7-A3F1-5C19B1E6F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2956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09620" name="Line 20">
                <a:extLst>
                  <a:ext uri="{FF2B5EF4-FFF2-40B4-BE49-F238E27FC236}">
                    <a16:creationId xmlns:a16="http://schemas.microsoft.com/office/drawing/2014/main" id="{E88A3366-84E3-4CF8-91DC-256BDB4DA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953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B22FC0-9402-41FC-95C7-16E21BA0004F}"/>
                  </a:ext>
                </a:extLst>
              </p14:cNvPr>
              <p14:cNvContentPartPr/>
              <p14:nvPr/>
            </p14:nvContentPartPr>
            <p14:xfrm>
              <a:off x="1060920" y="2955600"/>
              <a:ext cx="10258200" cy="352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B22FC0-9402-41FC-95C7-16E21BA000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560" y="2946240"/>
                <a:ext cx="10276920" cy="35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1658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C03D65B8-111B-4922-B31D-C2D9FFC0A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7239" y="1"/>
            <a:ext cx="8428037" cy="1020763"/>
          </a:xfrm>
        </p:spPr>
        <p:txBody>
          <a:bodyPr/>
          <a:lstStyle/>
          <a:p>
            <a:r>
              <a:rPr lang="en-US" altLang="en-US" b="0"/>
              <a:t>Index Examples – Four Variables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836B5B95-B563-4ECA-8D50-6C1722833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9475" y="1262063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Index  Binary  Minterm  Maxterm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   i       Pattern     m</a:t>
            </a:r>
            <a:r>
              <a:rPr lang="en-US" altLang="en-US" sz="2800" b="1" baseline="-16000">
                <a:cs typeface="Times New Roman" panose="02020603050405020304" pitchFamily="18" charset="0"/>
              </a:rPr>
              <a:t>i</a:t>
            </a:r>
            <a:r>
              <a:rPr lang="en-US" altLang="en-US" sz="2800" b="1">
                <a:cs typeface="Times New Roman" panose="02020603050405020304" pitchFamily="18" charset="0"/>
              </a:rPr>
              <a:t>               M</a:t>
            </a:r>
            <a:r>
              <a:rPr lang="en-US" altLang="en-US" sz="2800" b="1" baseline="-16000">
                <a:cs typeface="Times New Roman" panose="02020603050405020304" pitchFamily="18" charset="0"/>
              </a:rPr>
              <a:t>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  0       0000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  1       0001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  3       0011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  5       0101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  7       0111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10       1010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13       1101</a:t>
            </a:r>
            <a:endParaRPr lang="en-US" altLang="en-US" sz="2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15       1111           </a:t>
            </a:r>
          </a:p>
        </p:txBody>
      </p:sp>
      <p:sp>
        <p:nvSpPr>
          <p:cNvPr id="411652" name="Line 4">
            <a:extLst>
              <a:ext uri="{FF2B5EF4-FFF2-40B4-BE49-F238E27FC236}">
                <a16:creationId xmlns:a16="http://schemas.microsoft.com/office/drawing/2014/main" id="{10A28C81-2E61-4E7D-967A-30C241B42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488" y="2225675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53" name="Line 5">
            <a:extLst>
              <a:ext uri="{FF2B5EF4-FFF2-40B4-BE49-F238E27FC236}">
                <a16:creationId xmlns:a16="http://schemas.microsoft.com/office/drawing/2014/main" id="{1F08954E-D88E-42CC-A7D3-BCC227046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2256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54" name="Line 6">
            <a:extLst>
              <a:ext uri="{FF2B5EF4-FFF2-40B4-BE49-F238E27FC236}">
                <a16:creationId xmlns:a16="http://schemas.microsoft.com/office/drawing/2014/main" id="{3FDA318D-3898-4395-ACD9-CCA928626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5101" y="2225675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55" name="Line 7">
            <a:extLst>
              <a:ext uri="{FF2B5EF4-FFF2-40B4-BE49-F238E27FC236}">
                <a16:creationId xmlns:a16="http://schemas.microsoft.com/office/drawing/2014/main" id="{6120C2B7-965E-423C-8577-29C412332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3" y="22256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56" name="Rectangle 8">
            <a:extLst>
              <a:ext uri="{FF2B5EF4-FFF2-40B4-BE49-F238E27FC236}">
                <a16:creationId xmlns:a16="http://schemas.microsoft.com/office/drawing/2014/main" id="{C98F3555-86D1-4A27-8741-72BF434D5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2211389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57" name="Rectangle 9">
            <a:extLst>
              <a:ext uri="{FF2B5EF4-FFF2-40B4-BE49-F238E27FC236}">
                <a16:creationId xmlns:a16="http://schemas.microsoft.com/office/drawing/2014/main" id="{0BFF5EAC-944C-4C8C-A09B-1DD5DFD0F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2211389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58" name="Rectangle 10">
            <a:extLst>
              <a:ext uri="{FF2B5EF4-FFF2-40B4-BE49-F238E27FC236}">
                <a16:creationId xmlns:a16="http://schemas.microsoft.com/office/drawing/2014/main" id="{392DDA28-1CC8-492D-AF80-60DD38F8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2211389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59" name="Rectangle 11">
            <a:extLst>
              <a:ext uri="{FF2B5EF4-FFF2-40B4-BE49-F238E27FC236}">
                <a16:creationId xmlns:a16="http://schemas.microsoft.com/office/drawing/2014/main" id="{CF38C9AA-3B66-4B81-BCBD-C88B21E0A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2113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411660" name="Object 12">
            <a:extLst>
              <a:ext uri="{FF2B5EF4-FFF2-40B4-BE49-F238E27FC236}">
                <a16:creationId xmlns:a16="http://schemas.microsoft.com/office/drawing/2014/main" id="{F04AC7BA-159B-4E64-B354-FCAA416EC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6313" y="2290763"/>
          <a:ext cx="175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304560" progId="Equation.3">
                  <p:embed/>
                </p:oleObj>
              </mc:Choice>
              <mc:Fallback>
                <p:oleObj name="Equation" r:id="rId3" imgW="1752480" imgH="304560" progId="Equation.3">
                  <p:embed/>
                  <p:pic>
                    <p:nvPicPr>
                      <p:cNvPr id="411660" name="Object 12">
                        <a:extLst>
                          <a:ext uri="{FF2B5EF4-FFF2-40B4-BE49-F238E27FC236}">
                            <a16:creationId xmlns:a16="http://schemas.microsoft.com/office/drawing/2014/main" id="{F04AC7BA-159B-4E64-B354-FCAA416EC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2290763"/>
                        <a:ext cx="175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1" name="Rectangle 13">
            <a:extLst>
              <a:ext uri="{FF2B5EF4-FFF2-40B4-BE49-F238E27FC236}">
                <a16:creationId xmlns:a16="http://schemas.microsoft.com/office/drawing/2014/main" id="{04C5D433-ABB8-458B-A2C0-3713F847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2695576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62" name="Rectangle 14">
            <a:extLst>
              <a:ext uri="{FF2B5EF4-FFF2-40B4-BE49-F238E27FC236}">
                <a16:creationId xmlns:a16="http://schemas.microsoft.com/office/drawing/2014/main" id="{2EA4207A-CD45-4832-9378-4D3190BE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695576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63" name="Rectangle 15">
            <a:extLst>
              <a:ext uri="{FF2B5EF4-FFF2-40B4-BE49-F238E27FC236}">
                <a16:creationId xmlns:a16="http://schemas.microsoft.com/office/drawing/2014/main" id="{B75ED2CD-DC6E-497E-8822-49245305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2695576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64" name="Rectangle 16">
            <a:extLst>
              <a:ext uri="{FF2B5EF4-FFF2-40B4-BE49-F238E27FC236}">
                <a16:creationId xmlns:a16="http://schemas.microsoft.com/office/drawing/2014/main" id="{7046BE2D-D192-46F0-867C-0ADBB994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269557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65" name="Rectangle 17">
            <a:extLst>
              <a:ext uri="{FF2B5EF4-FFF2-40B4-BE49-F238E27FC236}">
                <a16:creationId xmlns:a16="http://schemas.microsoft.com/office/drawing/2014/main" id="{6B5F8667-BC0D-4F8C-B588-2A2B0557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31686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66" name="Rectangle 18">
            <a:extLst>
              <a:ext uri="{FF2B5EF4-FFF2-40B4-BE49-F238E27FC236}">
                <a16:creationId xmlns:a16="http://schemas.microsoft.com/office/drawing/2014/main" id="{535A0E05-A4E6-4F24-8C76-5EC7A2CC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168651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67" name="Rectangle 19">
            <a:extLst>
              <a:ext uri="{FF2B5EF4-FFF2-40B4-BE49-F238E27FC236}">
                <a16:creationId xmlns:a16="http://schemas.microsoft.com/office/drawing/2014/main" id="{36A5F9E0-80AA-4D75-B2D9-E0B85C41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168651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68" name="Rectangle 20">
            <a:extLst>
              <a:ext uri="{FF2B5EF4-FFF2-40B4-BE49-F238E27FC236}">
                <a16:creationId xmlns:a16="http://schemas.microsoft.com/office/drawing/2014/main" id="{79157AA2-E6B2-42D0-8298-E0AE658E8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316865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69" name="Rectangle 21">
            <a:extLst>
              <a:ext uri="{FF2B5EF4-FFF2-40B4-BE49-F238E27FC236}">
                <a16:creationId xmlns:a16="http://schemas.microsoft.com/office/drawing/2014/main" id="{F1BFE3D8-F21F-4798-AEF3-B2C0E77DA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312896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0" name="Rectangle 22">
            <a:extLst>
              <a:ext uri="{FF2B5EF4-FFF2-40B4-BE49-F238E27FC236}">
                <a16:creationId xmlns:a16="http://schemas.microsoft.com/office/drawing/2014/main" id="{5862673C-66D5-4EC0-BE3E-4D0BF392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6" y="3128964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1" name="Rectangle 23">
            <a:extLst>
              <a:ext uri="{FF2B5EF4-FFF2-40B4-BE49-F238E27FC236}">
                <a16:creationId xmlns:a16="http://schemas.microsoft.com/office/drawing/2014/main" id="{A7E62E56-F5DC-42EF-A02C-E28F78DD2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6" y="3128964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2" name="Line 24">
            <a:extLst>
              <a:ext uri="{FF2B5EF4-FFF2-40B4-BE49-F238E27FC236}">
                <a16:creationId xmlns:a16="http://schemas.microsoft.com/office/drawing/2014/main" id="{4999936C-ECE8-4953-93B9-19B10A056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7738" y="3640139"/>
            <a:ext cx="1508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3" name="Line 25">
            <a:extLst>
              <a:ext uri="{FF2B5EF4-FFF2-40B4-BE49-F238E27FC236}">
                <a16:creationId xmlns:a16="http://schemas.microsoft.com/office/drawing/2014/main" id="{FA26BD79-53CD-4B6F-8DA9-01DCD631C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3351" y="3640139"/>
            <a:ext cx="1381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4" name="Rectangle 26">
            <a:extLst>
              <a:ext uri="{FF2B5EF4-FFF2-40B4-BE49-F238E27FC236}">
                <a16:creationId xmlns:a16="http://schemas.microsoft.com/office/drawing/2014/main" id="{A10DB5E3-F9BC-47DF-BEDE-55BA13FFF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3638551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5" name="Rectangle 27">
            <a:extLst>
              <a:ext uri="{FF2B5EF4-FFF2-40B4-BE49-F238E27FC236}">
                <a16:creationId xmlns:a16="http://schemas.microsoft.com/office/drawing/2014/main" id="{F4DD0146-D46D-44C6-8E61-56F08C1E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1" y="3638550"/>
            <a:ext cx="157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6" name="Rectangle 28">
            <a:extLst>
              <a:ext uri="{FF2B5EF4-FFF2-40B4-BE49-F238E27FC236}">
                <a16:creationId xmlns:a16="http://schemas.microsoft.com/office/drawing/2014/main" id="{336961E9-E82F-4F09-80E8-D1B6666AF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3638551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7" name="Rectangle 29">
            <a:extLst>
              <a:ext uri="{FF2B5EF4-FFF2-40B4-BE49-F238E27FC236}">
                <a16:creationId xmlns:a16="http://schemas.microsoft.com/office/drawing/2014/main" id="{7B070CFD-B709-4A85-A3D7-2BBF3B4EA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363855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8" name="Line 30">
            <a:extLst>
              <a:ext uri="{FF2B5EF4-FFF2-40B4-BE49-F238E27FC236}">
                <a16:creationId xmlns:a16="http://schemas.microsoft.com/office/drawing/2014/main" id="{A780A581-57C5-482E-BB8E-AAC5D0744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36480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79" name="Line 31">
            <a:extLst>
              <a:ext uri="{FF2B5EF4-FFF2-40B4-BE49-F238E27FC236}">
                <a16:creationId xmlns:a16="http://schemas.microsoft.com/office/drawing/2014/main" id="{57D3852F-7254-4A56-8795-0103166D9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36480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0" name="Rectangle 32">
            <a:extLst>
              <a:ext uri="{FF2B5EF4-FFF2-40B4-BE49-F238E27FC236}">
                <a16:creationId xmlns:a16="http://schemas.microsoft.com/office/drawing/2014/main" id="{A83F8729-4A2E-4D7B-8B8D-B171E46F9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3633789"/>
            <a:ext cx="1984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1" name="Rectangle 33">
            <a:extLst>
              <a:ext uri="{FF2B5EF4-FFF2-40B4-BE49-F238E27FC236}">
                <a16:creationId xmlns:a16="http://schemas.microsoft.com/office/drawing/2014/main" id="{C3BD09EA-D1A3-4D46-83EF-264579A0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633789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2" name="Rectangle 34">
            <a:extLst>
              <a:ext uri="{FF2B5EF4-FFF2-40B4-BE49-F238E27FC236}">
                <a16:creationId xmlns:a16="http://schemas.microsoft.com/office/drawing/2014/main" id="{FB401D7A-BB07-4652-AE5E-9F11FF830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633789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3" name="Rectangle 35">
            <a:extLst>
              <a:ext uri="{FF2B5EF4-FFF2-40B4-BE49-F238E27FC236}">
                <a16:creationId xmlns:a16="http://schemas.microsoft.com/office/drawing/2014/main" id="{7B2E4760-F918-4A70-A27C-A1305195E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36337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4" name="Rectangle 36">
            <a:extLst>
              <a:ext uri="{FF2B5EF4-FFF2-40B4-BE49-F238E27FC236}">
                <a16:creationId xmlns:a16="http://schemas.microsoft.com/office/drawing/2014/main" id="{16A20259-A5E9-4372-B45B-AEBF6A99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35941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5" name="Rectangle 37">
            <a:extLst>
              <a:ext uri="{FF2B5EF4-FFF2-40B4-BE49-F238E27FC236}">
                <a16:creationId xmlns:a16="http://schemas.microsoft.com/office/drawing/2014/main" id="{6B510ED5-92BA-43AC-A336-E44B5F6D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6" y="359410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6" name="Rectangle 38">
            <a:extLst>
              <a:ext uri="{FF2B5EF4-FFF2-40B4-BE49-F238E27FC236}">
                <a16:creationId xmlns:a16="http://schemas.microsoft.com/office/drawing/2014/main" id="{3CCF0FEF-F2D7-4520-A67F-C748EDF8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6" y="359410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7" name="Rectangle 39">
            <a:extLst>
              <a:ext uri="{FF2B5EF4-FFF2-40B4-BE49-F238E27FC236}">
                <a16:creationId xmlns:a16="http://schemas.microsoft.com/office/drawing/2014/main" id="{B6406227-E1FB-4A70-A366-C858E4B6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4098925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8" name="Rectangle 40">
            <a:extLst>
              <a:ext uri="{FF2B5EF4-FFF2-40B4-BE49-F238E27FC236}">
                <a16:creationId xmlns:a16="http://schemas.microsoft.com/office/drawing/2014/main" id="{6DBD4149-9FCF-455D-BDD2-463BF55B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4098926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89" name="Rectangle 41">
            <a:extLst>
              <a:ext uri="{FF2B5EF4-FFF2-40B4-BE49-F238E27FC236}">
                <a16:creationId xmlns:a16="http://schemas.microsoft.com/office/drawing/2014/main" id="{8D75E295-97F2-4B0C-B957-0E017A0C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4098926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0" name="Rectangle 42">
            <a:extLst>
              <a:ext uri="{FF2B5EF4-FFF2-40B4-BE49-F238E27FC236}">
                <a16:creationId xmlns:a16="http://schemas.microsoft.com/office/drawing/2014/main" id="{3BBABDCE-2E55-4D30-93AA-3AE6AF99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40989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1" name="Rectangle 43">
            <a:extLst>
              <a:ext uri="{FF2B5EF4-FFF2-40B4-BE49-F238E27FC236}">
                <a16:creationId xmlns:a16="http://schemas.microsoft.com/office/drawing/2014/main" id="{48BAECC5-90AD-4B0C-915B-2825CE884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405923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2" name="Rectangle 44">
            <a:extLst>
              <a:ext uri="{FF2B5EF4-FFF2-40B4-BE49-F238E27FC236}">
                <a16:creationId xmlns:a16="http://schemas.microsoft.com/office/drawing/2014/main" id="{0D0E4ED0-409A-4C4E-B14F-ACD7479B7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6" y="4059239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3" name="Rectangle 45">
            <a:extLst>
              <a:ext uri="{FF2B5EF4-FFF2-40B4-BE49-F238E27FC236}">
                <a16:creationId xmlns:a16="http://schemas.microsoft.com/office/drawing/2014/main" id="{A83F462C-BEDF-4BC4-8B21-59095A76B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6" y="4059239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4" name="Line 46">
            <a:extLst>
              <a:ext uri="{FF2B5EF4-FFF2-40B4-BE49-F238E27FC236}">
                <a16:creationId xmlns:a16="http://schemas.microsoft.com/office/drawing/2014/main" id="{CF99FE43-C5D4-4C3A-8BE5-B62FFCFA0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460851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5" name="Line 47">
            <a:extLst>
              <a:ext uri="{FF2B5EF4-FFF2-40B4-BE49-F238E27FC236}">
                <a16:creationId xmlns:a16="http://schemas.microsoft.com/office/drawing/2014/main" id="{34020F08-5ED5-458B-B4CE-C1A3CFF22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460851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6" name="Rectangle 48">
            <a:extLst>
              <a:ext uri="{FF2B5EF4-FFF2-40B4-BE49-F238E27FC236}">
                <a16:creationId xmlns:a16="http://schemas.microsoft.com/office/drawing/2014/main" id="{30211734-94DB-4D2D-A2E3-C9479101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4581526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7" name="Rectangle 49">
            <a:extLst>
              <a:ext uri="{FF2B5EF4-FFF2-40B4-BE49-F238E27FC236}">
                <a16:creationId xmlns:a16="http://schemas.microsoft.com/office/drawing/2014/main" id="{033A8BA4-8EA3-444D-B2C0-A55BF85B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1" y="4568825"/>
            <a:ext cx="157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8" name="Rectangle 50">
            <a:extLst>
              <a:ext uri="{FF2B5EF4-FFF2-40B4-BE49-F238E27FC236}">
                <a16:creationId xmlns:a16="http://schemas.microsoft.com/office/drawing/2014/main" id="{BE8EE3C8-670C-4CEC-947F-C7A6CE6C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568826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99" name="Rectangle 51">
            <a:extLst>
              <a:ext uri="{FF2B5EF4-FFF2-40B4-BE49-F238E27FC236}">
                <a16:creationId xmlns:a16="http://schemas.microsoft.com/office/drawing/2014/main" id="{35212623-C3A5-46C6-9068-8296F39F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45688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0" name="Line 52">
            <a:extLst>
              <a:ext uri="{FF2B5EF4-FFF2-40B4-BE49-F238E27FC236}">
                <a16:creationId xmlns:a16="http://schemas.microsoft.com/office/drawing/2014/main" id="{D53B3C67-9D86-4D30-88E5-222AAF59B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1713" y="4603750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1" name="Line 53">
            <a:extLst>
              <a:ext uri="{FF2B5EF4-FFF2-40B4-BE49-F238E27FC236}">
                <a16:creationId xmlns:a16="http://schemas.microsoft.com/office/drawing/2014/main" id="{F1F576D0-DE4C-4BE8-9FFA-86079B19A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413" y="4603750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2" name="Rectangle 54">
            <a:extLst>
              <a:ext uri="{FF2B5EF4-FFF2-40B4-BE49-F238E27FC236}">
                <a16:creationId xmlns:a16="http://schemas.microsoft.com/office/drawing/2014/main" id="{50237AC3-A084-46A2-ABBB-90BC9A01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4564064"/>
            <a:ext cx="1984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3" name="Rectangle 55">
            <a:extLst>
              <a:ext uri="{FF2B5EF4-FFF2-40B4-BE49-F238E27FC236}">
                <a16:creationId xmlns:a16="http://schemas.microsoft.com/office/drawing/2014/main" id="{CB22F5D8-B5B5-452D-9761-333FAE81A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4564064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4" name="Rectangle 56">
            <a:extLst>
              <a:ext uri="{FF2B5EF4-FFF2-40B4-BE49-F238E27FC236}">
                <a16:creationId xmlns:a16="http://schemas.microsoft.com/office/drawing/2014/main" id="{369CCC60-2737-4E3F-AB34-607D1931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4564064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5" name="Rectangle 57">
            <a:extLst>
              <a:ext uri="{FF2B5EF4-FFF2-40B4-BE49-F238E27FC236}">
                <a16:creationId xmlns:a16="http://schemas.microsoft.com/office/drawing/2014/main" id="{A8BAC37B-09AA-4BAE-B50F-16A6DCB2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4564064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6" name="Rectangle 58">
            <a:extLst>
              <a:ext uri="{FF2B5EF4-FFF2-40B4-BE49-F238E27FC236}">
                <a16:creationId xmlns:a16="http://schemas.microsoft.com/office/drawing/2014/main" id="{D90D11E0-778C-4587-918C-D06F32B4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4524376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7" name="Rectangle 59">
            <a:extLst>
              <a:ext uri="{FF2B5EF4-FFF2-40B4-BE49-F238E27FC236}">
                <a16:creationId xmlns:a16="http://schemas.microsoft.com/office/drawing/2014/main" id="{DF1CEB77-D9D6-4FCD-9C99-F94F2FEB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6" y="4524375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8" name="Rectangle 60">
            <a:extLst>
              <a:ext uri="{FF2B5EF4-FFF2-40B4-BE49-F238E27FC236}">
                <a16:creationId xmlns:a16="http://schemas.microsoft.com/office/drawing/2014/main" id="{792A385F-AFD5-4F2B-AE63-A2641CA6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6" y="4524375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09" name="Line 61">
            <a:extLst>
              <a:ext uri="{FF2B5EF4-FFF2-40B4-BE49-F238E27FC236}">
                <a16:creationId xmlns:a16="http://schemas.microsoft.com/office/drawing/2014/main" id="{54A448E4-93B3-43AD-AB58-0741CACA1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051" y="51054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10" name="Rectangle 62">
            <a:extLst>
              <a:ext uri="{FF2B5EF4-FFF2-40B4-BE49-F238E27FC236}">
                <a16:creationId xmlns:a16="http://schemas.microsoft.com/office/drawing/2014/main" id="{1074ED84-A88D-4756-A988-67753A4A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5027614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11" name="Rectangle 63">
            <a:extLst>
              <a:ext uri="{FF2B5EF4-FFF2-40B4-BE49-F238E27FC236}">
                <a16:creationId xmlns:a16="http://schemas.microsoft.com/office/drawing/2014/main" id="{49295D5D-BFE1-4188-B807-DBB0D6DEF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5027614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12" name="Rectangle 64">
            <a:extLst>
              <a:ext uri="{FF2B5EF4-FFF2-40B4-BE49-F238E27FC236}">
                <a16:creationId xmlns:a16="http://schemas.microsoft.com/office/drawing/2014/main" id="{AF5AFD46-F778-4155-ADF4-84A33D66E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5027614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411713" name="Object 65">
            <a:extLst>
              <a:ext uri="{FF2B5EF4-FFF2-40B4-BE49-F238E27FC236}">
                <a16:creationId xmlns:a16="http://schemas.microsoft.com/office/drawing/2014/main" id="{28B49772-CEA0-4996-B9A0-BD4351E44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5576888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368280" progId="Equation.3">
                  <p:embed/>
                </p:oleObj>
              </mc:Choice>
              <mc:Fallback>
                <p:oleObj name="Equation" r:id="rId5" imgW="888840" imgH="368280" progId="Equation.3">
                  <p:embed/>
                  <p:pic>
                    <p:nvPicPr>
                      <p:cNvPr id="411713" name="Object 65">
                        <a:extLst>
                          <a:ext uri="{FF2B5EF4-FFF2-40B4-BE49-F238E27FC236}">
                            <a16:creationId xmlns:a16="http://schemas.microsoft.com/office/drawing/2014/main" id="{28B49772-CEA0-4996-B9A0-BD4351E44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5576888"/>
                        <a:ext cx="889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14" name="Line 66">
            <a:extLst>
              <a:ext uri="{FF2B5EF4-FFF2-40B4-BE49-F238E27FC236}">
                <a16:creationId xmlns:a16="http://schemas.microsoft.com/office/drawing/2014/main" id="{3C03AD14-9A0F-47D3-A918-41BB5DAAB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413" y="3179764"/>
            <a:ext cx="1381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15" name="Line 67">
            <a:extLst>
              <a:ext uri="{FF2B5EF4-FFF2-40B4-BE49-F238E27FC236}">
                <a16:creationId xmlns:a16="http://schemas.microsoft.com/office/drawing/2014/main" id="{9169DAFE-3278-4214-B925-274C198B3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317976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16" name="Rectangle 68">
            <a:extLst>
              <a:ext uri="{FF2B5EF4-FFF2-40B4-BE49-F238E27FC236}">
                <a16:creationId xmlns:a16="http://schemas.microsoft.com/office/drawing/2014/main" id="{62B8BDC7-011A-4724-A3D2-DD895A52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5494339"/>
            <a:ext cx="1984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17" name="Rectangle 69">
            <a:extLst>
              <a:ext uri="{FF2B5EF4-FFF2-40B4-BE49-F238E27FC236}">
                <a16:creationId xmlns:a16="http://schemas.microsoft.com/office/drawing/2014/main" id="{4FA0A916-3746-4008-A3A9-8F4F10D6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5494339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18" name="Rectangle 70">
            <a:extLst>
              <a:ext uri="{FF2B5EF4-FFF2-40B4-BE49-F238E27FC236}">
                <a16:creationId xmlns:a16="http://schemas.microsoft.com/office/drawing/2014/main" id="{050AE86C-8F16-4F45-8DD1-784A6C84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5494339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19" name="Rectangle 71">
            <a:extLst>
              <a:ext uri="{FF2B5EF4-FFF2-40B4-BE49-F238E27FC236}">
                <a16:creationId xmlns:a16="http://schemas.microsoft.com/office/drawing/2014/main" id="{B1B1F67F-07A2-4B98-B4FB-27BD1920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549433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0" name="Rectangle 72">
            <a:extLst>
              <a:ext uri="{FF2B5EF4-FFF2-40B4-BE49-F238E27FC236}">
                <a16:creationId xmlns:a16="http://schemas.microsoft.com/office/drawing/2014/main" id="{DA45D7F0-3AB2-4524-B876-993662A4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54546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1" name="Rectangle 73">
            <a:extLst>
              <a:ext uri="{FF2B5EF4-FFF2-40B4-BE49-F238E27FC236}">
                <a16:creationId xmlns:a16="http://schemas.microsoft.com/office/drawing/2014/main" id="{DD802F6D-F188-4906-B371-6646A76B4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6" y="545465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2" name="Rectangle 74">
            <a:extLst>
              <a:ext uri="{FF2B5EF4-FFF2-40B4-BE49-F238E27FC236}">
                <a16:creationId xmlns:a16="http://schemas.microsoft.com/office/drawing/2014/main" id="{BC91574F-C909-4A93-B000-34F7B81C7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6" y="545465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3" name="Rectangle 75">
            <a:extLst>
              <a:ext uri="{FF2B5EF4-FFF2-40B4-BE49-F238E27FC236}">
                <a16:creationId xmlns:a16="http://schemas.microsoft.com/office/drawing/2014/main" id="{4E67849D-89C1-4BD2-9851-957BED72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68763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4" name="Rectangle 76">
            <a:extLst>
              <a:ext uri="{FF2B5EF4-FFF2-40B4-BE49-F238E27FC236}">
                <a16:creationId xmlns:a16="http://schemas.microsoft.com/office/drawing/2014/main" id="{1345622A-8E42-4CF1-8BE0-C43B40D89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314325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5" name="Rectangle 77">
            <a:extLst>
              <a:ext uri="{FF2B5EF4-FFF2-40B4-BE49-F238E27FC236}">
                <a16:creationId xmlns:a16="http://schemas.microsoft.com/office/drawing/2014/main" id="{9334A662-4015-4230-8568-EE070FAE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4087814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6" name="Rectangle 78">
            <a:extLst>
              <a:ext uri="{FF2B5EF4-FFF2-40B4-BE49-F238E27FC236}">
                <a16:creationId xmlns:a16="http://schemas.microsoft.com/office/drawing/2014/main" id="{25D148D1-37E1-421B-A74C-8E9054813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50165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7" name="Rectangle 79">
            <a:extLst>
              <a:ext uri="{FF2B5EF4-FFF2-40B4-BE49-F238E27FC236}">
                <a16:creationId xmlns:a16="http://schemas.microsoft.com/office/drawing/2014/main" id="{A4E52768-1690-4716-B563-CDDBA0651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1" y="5027614"/>
            <a:ext cx="157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8" name="Line 80">
            <a:extLst>
              <a:ext uri="{FF2B5EF4-FFF2-40B4-BE49-F238E27FC236}">
                <a16:creationId xmlns:a16="http://schemas.microsoft.com/office/drawing/2014/main" id="{9F830D66-6B0C-43C6-92D6-7A118A4AD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6" y="2692400"/>
            <a:ext cx="1508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29" name="Line 81">
            <a:extLst>
              <a:ext uri="{FF2B5EF4-FFF2-40B4-BE49-F238E27FC236}">
                <a16:creationId xmlns:a16="http://schemas.microsoft.com/office/drawing/2014/main" id="{0B745E18-866E-4A17-9E1D-FB1C2AE77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9038" y="26924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30" name="Line 82">
            <a:extLst>
              <a:ext uri="{FF2B5EF4-FFF2-40B4-BE49-F238E27FC236}">
                <a16:creationId xmlns:a16="http://schemas.microsoft.com/office/drawing/2014/main" id="{CB0A78E1-7C36-4D40-8EBE-FCAE90105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338" y="2692400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31" name="Line 83">
            <a:extLst>
              <a:ext uri="{FF2B5EF4-FFF2-40B4-BE49-F238E27FC236}">
                <a16:creationId xmlns:a16="http://schemas.microsoft.com/office/drawing/2014/main" id="{C7D1E8D7-0B90-4FF3-9D1D-10FB343B5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600" y="41179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32" name="Line 84">
            <a:extLst>
              <a:ext uri="{FF2B5EF4-FFF2-40B4-BE49-F238E27FC236}">
                <a16:creationId xmlns:a16="http://schemas.microsoft.com/office/drawing/2014/main" id="{380AA452-8228-4C3C-83A9-9005CC25E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651" y="4117975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33" name="Line 85">
            <a:extLst>
              <a:ext uri="{FF2B5EF4-FFF2-40B4-BE49-F238E27FC236}">
                <a16:creationId xmlns:a16="http://schemas.microsoft.com/office/drawing/2014/main" id="{D1B41812-7BBC-40A2-A060-EBAF25F8D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3013" y="41179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34" name="Line 86">
            <a:extLst>
              <a:ext uri="{FF2B5EF4-FFF2-40B4-BE49-F238E27FC236}">
                <a16:creationId xmlns:a16="http://schemas.microsoft.com/office/drawing/2014/main" id="{4259BF14-E6EF-4E08-8356-DFBEA5E27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55276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35" name="Line 87">
            <a:extLst>
              <a:ext uri="{FF2B5EF4-FFF2-40B4-BE49-F238E27FC236}">
                <a16:creationId xmlns:a16="http://schemas.microsoft.com/office/drawing/2014/main" id="{B811FC07-CF11-4661-8CD5-CA4820F4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3" y="552767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36" name="Line 88">
            <a:extLst>
              <a:ext uri="{FF2B5EF4-FFF2-40B4-BE49-F238E27FC236}">
                <a16:creationId xmlns:a16="http://schemas.microsoft.com/office/drawing/2014/main" id="{24B24F1B-CF37-4C75-A664-D7124280F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55276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737" name="Line 89">
            <a:extLst>
              <a:ext uri="{FF2B5EF4-FFF2-40B4-BE49-F238E27FC236}">
                <a16:creationId xmlns:a16="http://schemas.microsoft.com/office/drawing/2014/main" id="{8E15CF6A-9246-4B96-AB77-09371F39B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552291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730EF8-048A-4E0B-A6E5-741852AE2CC1}"/>
                  </a:ext>
                </a:extLst>
              </p14:cNvPr>
              <p14:cNvContentPartPr/>
              <p14:nvPr/>
            </p14:nvContentPartPr>
            <p14:xfrm>
              <a:off x="4216680" y="742320"/>
              <a:ext cx="7289640" cy="596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730EF8-048A-4E0B-A6E5-741852AE2C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7320" y="732960"/>
                <a:ext cx="7308360" cy="59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610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>
            <a:extLst>
              <a:ext uri="{FF2B5EF4-FFF2-40B4-BE49-F238E27FC236}">
                <a16:creationId xmlns:a16="http://schemas.microsoft.com/office/drawing/2014/main" id="{6B31EC5B-6B6F-4620-A427-69F7D0B8A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"/>
            <a:ext cx="8245475" cy="1020763"/>
          </a:xfrm>
        </p:spPr>
        <p:txBody>
          <a:bodyPr/>
          <a:lstStyle/>
          <a:p>
            <a:r>
              <a:rPr lang="en-US" altLang="en-US" sz="2800" b="0"/>
              <a:t>Minterm and Maxterm Relationship</a:t>
            </a:r>
          </a:p>
        </p:txBody>
      </p:sp>
      <p:sp>
        <p:nvSpPr>
          <p:cNvPr id="413700" name="Line 4">
            <a:extLst>
              <a:ext uri="{FF2B5EF4-FFF2-40B4-BE49-F238E27FC236}">
                <a16:creationId xmlns:a16="http://schemas.microsoft.com/office/drawing/2014/main" id="{038C444C-A952-4B54-B98B-696E74CAD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819275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1" name="Line 5">
            <a:extLst>
              <a:ext uri="{FF2B5EF4-FFF2-40B4-BE49-F238E27FC236}">
                <a16:creationId xmlns:a16="http://schemas.microsoft.com/office/drawing/2014/main" id="{21F55075-88F1-4E99-A407-6E77CFB6D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1" y="1819275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2" name="Line 6">
            <a:extLst>
              <a:ext uri="{FF2B5EF4-FFF2-40B4-BE49-F238E27FC236}">
                <a16:creationId xmlns:a16="http://schemas.microsoft.com/office/drawing/2014/main" id="{793919CE-95A5-4372-A30A-17989E6AA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763" y="18192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3" name="Rectangle 7">
            <a:extLst>
              <a:ext uri="{FF2B5EF4-FFF2-40B4-BE49-F238E27FC236}">
                <a16:creationId xmlns:a16="http://schemas.microsoft.com/office/drawing/2014/main" id="{17844007-BE55-41FC-8D80-EAC035B8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17414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4" name="Rectangle 8">
            <a:extLst>
              <a:ext uri="{FF2B5EF4-FFF2-40B4-BE49-F238E27FC236}">
                <a16:creationId xmlns:a16="http://schemas.microsoft.com/office/drawing/2014/main" id="{71FE73D6-6413-432E-929B-756509BF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17414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5" name="Rectangle 9">
            <a:extLst>
              <a:ext uri="{FF2B5EF4-FFF2-40B4-BE49-F238E27FC236}">
                <a16:creationId xmlns:a16="http://schemas.microsoft.com/office/drawing/2014/main" id="{04B461C1-6805-41B7-A185-19CCFB722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1741489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6" name="Rectangle 10">
            <a:extLst>
              <a:ext uri="{FF2B5EF4-FFF2-40B4-BE49-F238E27FC236}">
                <a16:creationId xmlns:a16="http://schemas.microsoft.com/office/drawing/2014/main" id="{74DADC1B-E90C-451C-BDD9-40636371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1741489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7" name="Rectangle 11">
            <a:extLst>
              <a:ext uri="{FF2B5EF4-FFF2-40B4-BE49-F238E27FC236}">
                <a16:creationId xmlns:a16="http://schemas.microsoft.com/office/drawing/2014/main" id="{C0E90F14-7133-471C-89B8-F63D50F01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1741489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8" name="Rectangle 12">
            <a:extLst>
              <a:ext uri="{FF2B5EF4-FFF2-40B4-BE49-F238E27FC236}">
                <a16:creationId xmlns:a16="http://schemas.microsoft.com/office/drawing/2014/main" id="{8D720910-D6FF-4297-9F5A-63B6B608A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1741489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9" name="Rectangle 13">
            <a:extLst>
              <a:ext uri="{FF2B5EF4-FFF2-40B4-BE49-F238E27FC236}">
                <a16:creationId xmlns:a16="http://schemas.microsoft.com/office/drawing/2014/main" id="{7778551D-6910-48B5-85D5-AB4F034C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17414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0" name="Rectangle 14">
            <a:extLst>
              <a:ext uri="{FF2B5EF4-FFF2-40B4-BE49-F238E27FC236}">
                <a16:creationId xmlns:a16="http://schemas.microsoft.com/office/drawing/2014/main" id="{B080BF12-AEB5-4060-82F5-272D1C9D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17018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1" name="Rectangle 15">
            <a:extLst>
              <a:ext uri="{FF2B5EF4-FFF2-40B4-BE49-F238E27FC236}">
                <a16:creationId xmlns:a16="http://schemas.microsoft.com/office/drawing/2014/main" id="{1096C4E4-4DA7-4F6D-B526-D62C9B58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17018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2" name="Line 16">
            <a:extLst>
              <a:ext uri="{FF2B5EF4-FFF2-40B4-BE49-F238E27FC236}">
                <a16:creationId xmlns:a16="http://schemas.microsoft.com/office/drawing/2014/main" id="{2BCDC17E-4C70-4EC4-BAD8-6B2983296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1817689"/>
            <a:ext cx="6921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3" name="Line 17">
            <a:extLst>
              <a:ext uri="{FF2B5EF4-FFF2-40B4-BE49-F238E27FC236}">
                <a16:creationId xmlns:a16="http://schemas.microsoft.com/office/drawing/2014/main" id="{8C8622BC-16A7-4D62-BC6E-6FA31C7F1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1817689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4" name="Line 18">
            <a:extLst>
              <a:ext uri="{FF2B5EF4-FFF2-40B4-BE49-F238E27FC236}">
                <a16:creationId xmlns:a16="http://schemas.microsoft.com/office/drawing/2014/main" id="{055DF34D-310E-4569-9042-9D28C0B41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1817689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5" name="Rectangle 19">
            <a:extLst>
              <a:ext uri="{FF2B5EF4-FFF2-40B4-BE49-F238E27FC236}">
                <a16:creationId xmlns:a16="http://schemas.microsoft.com/office/drawing/2014/main" id="{EBDBC07A-D751-4EAD-B03B-34602528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6" name="Rectangle 20">
            <a:extLst>
              <a:ext uri="{FF2B5EF4-FFF2-40B4-BE49-F238E27FC236}">
                <a16:creationId xmlns:a16="http://schemas.microsoft.com/office/drawing/2014/main" id="{9EF5E0B0-E043-4604-9C6E-118D6171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7" name="Rectangle 21">
            <a:extLst>
              <a:ext uri="{FF2B5EF4-FFF2-40B4-BE49-F238E27FC236}">
                <a16:creationId xmlns:a16="http://schemas.microsoft.com/office/drawing/2014/main" id="{2C8A43C2-D563-40AD-BAB5-84BEA01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8" name="Rectangle 22">
            <a:extLst>
              <a:ext uri="{FF2B5EF4-FFF2-40B4-BE49-F238E27FC236}">
                <a16:creationId xmlns:a16="http://schemas.microsoft.com/office/drawing/2014/main" id="{FB1CEE04-C0E6-4CE3-ADFE-98D90694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19" name="Rectangle 23">
            <a:extLst>
              <a:ext uri="{FF2B5EF4-FFF2-40B4-BE49-F238E27FC236}">
                <a16:creationId xmlns:a16="http://schemas.microsoft.com/office/drawing/2014/main" id="{BD16024C-A6C5-4649-B70D-36295FB7E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1700214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0" name="Rectangle 24">
            <a:extLst>
              <a:ext uri="{FF2B5EF4-FFF2-40B4-BE49-F238E27FC236}">
                <a16:creationId xmlns:a16="http://schemas.microsoft.com/office/drawing/2014/main" id="{860329FA-52E2-488A-B04F-6A9C979C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17002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1" name="Rectangle 25">
            <a:extLst>
              <a:ext uri="{FF2B5EF4-FFF2-40B4-BE49-F238E27FC236}">
                <a16:creationId xmlns:a16="http://schemas.microsoft.com/office/drawing/2014/main" id="{9710159A-69BD-4786-BB2C-0D8540447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17002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2" name="Line 26">
            <a:extLst>
              <a:ext uri="{FF2B5EF4-FFF2-40B4-BE49-F238E27FC236}">
                <a16:creationId xmlns:a16="http://schemas.microsoft.com/office/drawing/2014/main" id="{65D2C9C5-BA3B-4253-8D48-2AE94E6E2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2363" y="3060230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3" name="Rectangle 27">
            <a:extLst>
              <a:ext uri="{FF2B5EF4-FFF2-40B4-BE49-F238E27FC236}">
                <a16:creationId xmlns:a16="http://schemas.microsoft.com/office/drawing/2014/main" id="{8FE30B55-0B79-4274-BDED-79825108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982442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4" name="Rectangle 28">
            <a:extLst>
              <a:ext uri="{FF2B5EF4-FFF2-40B4-BE49-F238E27FC236}">
                <a16:creationId xmlns:a16="http://schemas.microsoft.com/office/drawing/2014/main" id="{275B0B12-5DB1-470A-898C-5C80583D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2982442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5" name="Rectangle 29">
            <a:extLst>
              <a:ext uri="{FF2B5EF4-FFF2-40B4-BE49-F238E27FC236}">
                <a16:creationId xmlns:a16="http://schemas.microsoft.com/office/drawing/2014/main" id="{14039681-FD5D-4A26-97CD-B00E81AF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2982442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6" name="Rectangle 30">
            <a:extLst>
              <a:ext uri="{FF2B5EF4-FFF2-40B4-BE49-F238E27FC236}">
                <a16:creationId xmlns:a16="http://schemas.microsoft.com/office/drawing/2014/main" id="{33000AB2-A40B-432A-833F-DD176ABC7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2982442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7" name="Rectangle 31">
            <a:extLst>
              <a:ext uri="{FF2B5EF4-FFF2-40B4-BE49-F238E27FC236}">
                <a16:creationId xmlns:a16="http://schemas.microsoft.com/office/drawing/2014/main" id="{E8AEF2C7-D435-427F-8228-30EEA087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2982442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8" name="Rectangle 32">
            <a:extLst>
              <a:ext uri="{FF2B5EF4-FFF2-40B4-BE49-F238E27FC236}">
                <a16:creationId xmlns:a16="http://schemas.microsoft.com/office/drawing/2014/main" id="{6869F50A-80D3-4A43-8F30-953A7A63B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982442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29" name="Rectangle 33">
            <a:extLst>
              <a:ext uri="{FF2B5EF4-FFF2-40B4-BE49-F238E27FC236}">
                <a16:creationId xmlns:a16="http://schemas.microsoft.com/office/drawing/2014/main" id="{27C6515D-EEE4-4CA3-B78A-B1992953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2982442"/>
            <a:ext cx="3382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0" name="Rectangle 34">
            <a:extLst>
              <a:ext uri="{FF2B5EF4-FFF2-40B4-BE49-F238E27FC236}">
                <a16:creationId xmlns:a16="http://schemas.microsoft.com/office/drawing/2014/main" id="{3A222BB4-D968-4A10-96B7-FF03D6F50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3207867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1" name="Rectangle 35">
            <a:extLst>
              <a:ext uri="{FF2B5EF4-FFF2-40B4-BE49-F238E27FC236}">
                <a16:creationId xmlns:a16="http://schemas.microsoft.com/office/drawing/2014/main" id="{499EF9A5-797F-49F1-A933-D51A19E1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2942755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2" name="Rectangle 36">
            <a:extLst>
              <a:ext uri="{FF2B5EF4-FFF2-40B4-BE49-F238E27FC236}">
                <a16:creationId xmlns:a16="http://schemas.microsoft.com/office/drawing/2014/main" id="{3B365098-7A74-4439-BE9A-6F5E49E6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2942755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3" name="Line 37">
            <a:extLst>
              <a:ext uri="{FF2B5EF4-FFF2-40B4-BE49-F238E27FC236}">
                <a16:creationId xmlns:a16="http://schemas.microsoft.com/office/drawing/2014/main" id="{F28DB954-82D3-40EB-BD31-4DEEFD5B7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3045941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4" name="Rectangle 38">
            <a:extLst>
              <a:ext uri="{FF2B5EF4-FFF2-40B4-BE49-F238E27FC236}">
                <a16:creationId xmlns:a16="http://schemas.microsoft.com/office/drawing/2014/main" id="{E32A9240-9894-4028-962C-1772790B6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968155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5" name="Rectangle 39">
            <a:extLst>
              <a:ext uri="{FF2B5EF4-FFF2-40B4-BE49-F238E27FC236}">
                <a16:creationId xmlns:a16="http://schemas.microsoft.com/office/drawing/2014/main" id="{CD16A2FA-E084-4DD4-820F-F7DCFABF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2968155"/>
            <a:ext cx="299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x·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6" name="Rectangle 40">
            <a:extLst>
              <a:ext uri="{FF2B5EF4-FFF2-40B4-BE49-F238E27FC236}">
                <a16:creationId xmlns:a16="http://schemas.microsoft.com/office/drawing/2014/main" id="{46E90BE8-F70A-4FA3-8A67-8BAB9D5B3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68155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7" name="Rectangle 41">
            <a:extLst>
              <a:ext uri="{FF2B5EF4-FFF2-40B4-BE49-F238E27FC236}">
                <a16:creationId xmlns:a16="http://schemas.microsoft.com/office/drawing/2014/main" id="{99C13265-4A4F-41CA-8162-F92E5162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2968155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8" name="Rectangle 42">
            <a:extLst>
              <a:ext uri="{FF2B5EF4-FFF2-40B4-BE49-F238E27FC236}">
                <a16:creationId xmlns:a16="http://schemas.microsoft.com/office/drawing/2014/main" id="{134CB0CA-7BDC-40EC-B5AB-BB0868C6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2968155"/>
            <a:ext cx="299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39" name="Rectangle 43">
            <a:extLst>
              <a:ext uri="{FF2B5EF4-FFF2-40B4-BE49-F238E27FC236}">
                <a16:creationId xmlns:a16="http://schemas.microsoft.com/office/drawing/2014/main" id="{22041936-41B0-4610-AA9E-21D7553E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193580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40" name="Rectangle 44">
            <a:extLst>
              <a:ext uri="{FF2B5EF4-FFF2-40B4-BE49-F238E27FC236}">
                <a16:creationId xmlns:a16="http://schemas.microsoft.com/office/drawing/2014/main" id="{FA98762D-E1EE-47A1-B78C-CDE0F9F8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2928467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413741" name="Group 45">
            <a:extLst>
              <a:ext uri="{FF2B5EF4-FFF2-40B4-BE49-F238E27FC236}">
                <a16:creationId xmlns:a16="http://schemas.microsoft.com/office/drawing/2014/main" id="{28981781-496A-4932-AF17-644CC92058B6}"/>
              </a:ext>
            </a:extLst>
          </p:cNvPr>
          <p:cNvGrpSpPr>
            <a:grpSpLocks/>
          </p:cNvGrpSpPr>
          <p:nvPr/>
        </p:nvGrpSpPr>
        <p:grpSpPr bwMode="auto">
          <a:xfrm>
            <a:off x="2760663" y="3906778"/>
            <a:ext cx="3873500" cy="677863"/>
            <a:chOff x="1401" y="2767"/>
            <a:chExt cx="2440" cy="427"/>
          </a:xfrm>
        </p:grpSpPr>
        <p:sp>
          <p:nvSpPr>
            <p:cNvPr id="413742" name="Rectangle 46">
              <a:extLst>
                <a:ext uri="{FF2B5EF4-FFF2-40B4-BE49-F238E27FC236}">
                  <a16:creationId xmlns:a16="http://schemas.microsoft.com/office/drawing/2014/main" id="{3F85FE51-65DF-4138-8078-DD51E193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3003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13743" name="Rectangle 47">
              <a:extLst>
                <a:ext uri="{FF2B5EF4-FFF2-40B4-BE49-F238E27FC236}">
                  <a16:creationId xmlns:a16="http://schemas.microsoft.com/office/drawing/2014/main" id="{50BC4B9C-4D53-4D35-B668-82DF8B71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83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13744" name="Rectangle 48">
              <a:extLst>
                <a:ext uri="{FF2B5EF4-FFF2-40B4-BE49-F238E27FC236}">
                  <a16:creationId xmlns:a16="http://schemas.microsoft.com/office/drawing/2014/main" id="{EDB8274A-6EC3-4E19-A240-5F71BE557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2833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13745" name="Rectangle 49">
              <a:extLst>
                <a:ext uri="{FF2B5EF4-FFF2-40B4-BE49-F238E27FC236}">
                  <a16:creationId xmlns:a16="http://schemas.microsoft.com/office/drawing/2014/main" id="{2CDC883B-2E18-45C9-902A-A9C992E19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2802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413746" name="Group 50">
              <a:extLst>
                <a:ext uri="{FF2B5EF4-FFF2-40B4-BE49-F238E27FC236}">
                  <a16:creationId xmlns:a16="http://schemas.microsoft.com/office/drawing/2014/main" id="{73175E29-EC9D-47CA-A216-C60882096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839"/>
              <a:ext cx="1809" cy="348"/>
              <a:chOff x="2032" y="2839"/>
              <a:chExt cx="1809" cy="348"/>
            </a:xfrm>
          </p:grpSpPr>
          <p:sp>
            <p:nvSpPr>
              <p:cNvPr id="413747" name="Line 51">
                <a:extLst>
                  <a:ext uri="{FF2B5EF4-FFF2-40B4-BE49-F238E27FC236}">
                    <a16:creationId xmlns:a16="http://schemas.microsoft.com/office/drawing/2014/main" id="{2EB4AD0C-CDA2-461C-8357-E0E499512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2" y="2851"/>
                <a:ext cx="20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13748" name="Rectangle 52">
                <a:extLst>
                  <a:ext uri="{FF2B5EF4-FFF2-40B4-BE49-F238E27FC236}">
                    <a16:creationId xmlns:a16="http://schemas.microsoft.com/office/drawing/2014/main" id="{89A9C94F-612C-48D9-9107-EF6C6A4C9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5" y="3003"/>
                <a:ext cx="4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9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i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13749" name="Line 53">
                <a:extLst>
                  <a:ext uri="{FF2B5EF4-FFF2-40B4-BE49-F238E27FC236}">
                    <a16:creationId xmlns:a16="http://schemas.microsoft.com/office/drawing/2014/main" id="{58D91151-11B8-44C5-989B-0ECFD8D7F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3" y="2839"/>
                <a:ext cx="27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13750" name="Rectangle 54">
                <a:extLst>
                  <a:ext uri="{FF2B5EF4-FFF2-40B4-BE49-F238E27FC236}">
                    <a16:creationId xmlns:a16="http://schemas.microsoft.com/office/drawing/2014/main" id="{7159AEAC-48CF-4E8B-9255-8EE5CD66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2991"/>
                <a:ext cx="4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9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i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13751" name="Rectangle 55">
              <a:extLst>
                <a:ext uri="{FF2B5EF4-FFF2-40B4-BE49-F238E27FC236}">
                  <a16:creationId xmlns:a16="http://schemas.microsoft.com/office/drawing/2014/main" id="{78A1BCFB-B0A2-4833-88F4-1C648B310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3010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13752" name="Rectangle 56">
              <a:extLst>
                <a:ext uri="{FF2B5EF4-FFF2-40B4-BE49-F238E27FC236}">
                  <a16:creationId xmlns:a16="http://schemas.microsoft.com/office/drawing/2014/main" id="{680AC973-723B-4FF7-90E1-1BCE0485F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801"/>
              <a:ext cx="2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13753" name="Rectangle 57">
              <a:extLst>
                <a:ext uri="{FF2B5EF4-FFF2-40B4-BE49-F238E27FC236}">
                  <a16:creationId xmlns:a16="http://schemas.microsoft.com/office/drawing/2014/main" id="{AC7CD99F-B2AC-4B13-AA00-E496EE44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2801"/>
              <a:ext cx="2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13754" name="Rectangle 58">
              <a:extLst>
                <a:ext uri="{FF2B5EF4-FFF2-40B4-BE49-F238E27FC236}">
                  <a16:creationId xmlns:a16="http://schemas.microsoft.com/office/drawing/2014/main" id="{08E4A523-FC61-4A90-8777-6329348C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2767"/>
              <a:ext cx="16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AFA465-2E54-4A94-B16F-384FEC8712D6}"/>
                  </a:ext>
                </a:extLst>
              </p14:cNvPr>
              <p14:cNvContentPartPr/>
              <p14:nvPr/>
            </p14:nvContentPartPr>
            <p14:xfrm>
              <a:off x="2520" y="1006560"/>
              <a:ext cx="11448720" cy="558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AFA465-2E54-4A94-B16F-384FEC8712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840" y="997200"/>
                <a:ext cx="11467440" cy="56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921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5289E71B-7D17-45B1-8F17-29F91E94A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Canonical Sum of Minterms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92963318-C66E-4882-A73F-C381D64EF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1688" y="1282701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Any Boolean function can be expressed as a </a:t>
            </a:r>
            <a:r>
              <a:rPr lang="en-US" altLang="en-US" sz="2800" b="1" u="sng" dirty="0">
                <a:cs typeface="Times New Roman" panose="02020603050405020304" pitchFamily="18" charset="0"/>
              </a:rPr>
              <a:t>Sum of </a:t>
            </a:r>
            <a:r>
              <a:rPr lang="en-US" altLang="en-US" sz="2800" b="1" u="sng" dirty="0" err="1">
                <a:cs typeface="Times New Roman" panose="02020603050405020304" pitchFamily="18" charset="0"/>
              </a:rPr>
              <a:t>Minterms</a:t>
            </a:r>
            <a:r>
              <a:rPr lang="en-US" altLang="en-US" sz="2800" b="1" dirty="0"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cs typeface="Times New Roman" panose="02020603050405020304" pitchFamily="18" charset="0"/>
              </a:rPr>
              <a:t>For the function table, the </a:t>
            </a:r>
            <a:r>
              <a:rPr lang="en-US" altLang="en-US" sz="2400" b="1" u="sng" dirty="0" err="1">
                <a:cs typeface="Times New Roman" panose="02020603050405020304" pitchFamily="18" charset="0"/>
              </a:rPr>
              <a:t>minterms</a:t>
            </a:r>
            <a:r>
              <a:rPr lang="en-US" altLang="en-US" sz="2400" b="1" dirty="0">
                <a:cs typeface="Times New Roman" panose="02020603050405020304" pitchFamily="18" charset="0"/>
              </a:rPr>
              <a:t> used are the terms corresponding to the 1's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cs typeface="Times New Roman" panose="02020603050405020304" pitchFamily="18" charset="0"/>
              </a:rPr>
              <a:t>For expressions, </a:t>
            </a:r>
            <a:r>
              <a:rPr lang="en-US" altLang="en-US" sz="2400" b="1" u="sng" dirty="0">
                <a:cs typeface="Times New Roman" panose="02020603050405020304" pitchFamily="18" charset="0"/>
              </a:rPr>
              <a:t>expand</a:t>
            </a:r>
            <a:r>
              <a:rPr lang="en-US" altLang="en-US" sz="2400" b="1" dirty="0">
                <a:cs typeface="Times New Roman" panose="02020603050405020304" pitchFamily="18" charset="0"/>
              </a:rPr>
              <a:t> all terms first to explicitly list all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minterms</a:t>
            </a:r>
            <a:r>
              <a:rPr lang="en-US" altLang="en-US" sz="2400" b="1" dirty="0">
                <a:cs typeface="Times New Roman" panose="02020603050405020304" pitchFamily="18" charset="0"/>
              </a:rPr>
              <a:t>.  Do this by “ANDing” any term missing a variable v with a term (          ).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Example:   Implement                       as a sum of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minterms</a:t>
            </a:r>
            <a:r>
              <a:rPr lang="en-US" altLang="en-US" sz="2800" b="1" dirty="0">
                <a:cs typeface="Times New Roman" panose="02020603050405020304" pitchFamily="18" charset="0"/>
              </a:rPr>
              <a:t>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First expand terms: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Then distribute terms: 	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Express as sum of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minterms</a:t>
            </a:r>
            <a:r>
              <a:rPr lang="en-US" altLang="en-US" sz="2400" b="1" dirty="0">
                <a:cs typeface="Times New Roman" panose="02020603050405020304" pitchFamily="18" charset="0"/>
              </a:rPr>
              <a:t>: f = m</a:t>
            </a:r>
            <a:r>
              <a:rPr lang="en-US" altLang="en-US" sz="2400" b="1" baseline="-25000" dirty="0">
                <a:cs typeface="Times New Roman" panose="02020603050405020304" pitchFamily="18" charset="0"/>
              </a:rPr>
              <a:t>3 </a:t>
            </a:r>
            <a:r>
              <a:rPr lang="en-US" altLang="en-US" sz="2400" b="1" dirty="0">
                <a:cs typeface="Times New Roman" panose="02020603050405020304" pitchFamily="18" charset="0"/>
              </a:rPr>
              <a:t>+ m</a:t>
            </a:r>
            <a:r>
              <a:rPr lang="en-US" altLang="en-US" sz="2400" b="1" baseline="-25000" dirty="0">
                <a:cs typeface="Times New Roman" panose="02020603050405020304" pitchFamily="18" charset="0"/>
              </a:rPr>
              <a:t>2 </a:t>
            </a:r>
            <a:r>
              <a:rPr lang="en-US" altLang="en-US" sz="2400" b="1" dirty="0">
                <a:cs typeface="Times New Roman" panose="02020603050405020304" pitchFamily="18" charset="0"/>
              </a:rPr>
              <a:t>+ m</a:t>
            </a:r>
            <a:r>
              <a:rPr lang="en-US" altLang="en-US" sz="2400" b="1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2400" dirty="0"/>
              <a:t> </a:t>
            </a:r>
          </a:p>
        </p:txBody>
      </p:sp>
      <p:grpSp>
        <p:nvGrpSpPr>
          <p:cNvPr id="428036" name="Group 4">
            <a:extLst>
              <a:ext uri="{FF2B5EF4-FFF2-40B4-BE49-F238E27FC236}">
                <a16:creationId xmlns:a16="http://schemas.microsoft.com/office/drawing/2014/main" id="{D7F8A42E-B4FB-4E2B-84FC-6A94F84B816B}"/>
              </a:ext>
            </a:extLst>
          </p:cNvPr>
          <p:cNvGrpSpPr>
            <a:grpSpLocks/>
          </p:cNvGrpSpPr>
          <p:nvPr/>
        </p:nvGrpSpPr>
        <p:grpSpPr bwMode="auto">
          <a:xfrm>
            <a:off x="6064251" y="3884614"/>
            <a:ext cx="1573213" cy="466725"/>
            <a:chOff x="2860" y="2492"/>
            <a:chExt cx="991" cy="294"/>
          </a:xfrm>
        </p:grpSpPr>
        <p:sp>
          <p:nvSpPr>
            <p:cNvPr id="428037" name="Line 5">
              <a:extLst>
                <a:ext uri="{FF2B5EF4-FFF2-40B4-BE49-F238E27FC236}">
                  <a16:creationId xmlns:a16="http://schemas.microsoft.com/office/drawing/2014/main" id="{34122FD8-D745-4B16-A91B-687094B5B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256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38" name="Line 6">
              <a:extLst>
                <a:ext uri="{FF2B5EF4-FFF2-40B4-BE49-F238E27FC236}">
                  <a16:creationId xmlns:a16="http://schemas.microsoft.com/office/drawing/2014/main" id="{46B8F58B-DB21-4D40-8036-39750059D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256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39" name="Rectangle 7">
              <a:extLst>
                <a:ext uri="{FF2B5EF4-FFF2-40B4-BE49-F238E27FC236}">
                  <a16:creationId xmlns:a16="http://schemas.microsoft.com/office/drawing/2014/main" id="{C7DCBD98-EDB7-43F1-A208-90F3AD218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40" name="Rectangle 8">
              <a:extLst>
                <a:ext uri="{FF2B5EF4-FFF2-40B4-BE49-F238E27FC236}">
                  <a16:creationId xmlns:a16="http://schemas.microsoft.com/office/drawing/2014/main" id="{2204A00A-D4AB-40CC-B300-E13D5C0A0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41" name="Rectangle 9">
              <a:extLst>
                <a:ext uri="{FF2B5EF4-FFF2-40B4-BE49-F238E27FC236}">
                  <a16:creationId xmlns:a16="http://schemas.microsoft.com/office/drawing/2014/main" id="{CD070594-B165-4069-834B-075FA80C9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42" name="Rectangle 10">
              <a:extLst>
                <a:ext uri="{FF2B5EF4-FFF2-40B4-BE49-F238E27FC236}">
                  <a16:creationId xmlns:a16="http://schemas.microsoft.com/office/drawing/2014/main" id="{201E116D-ED0B-4363-BB65-28154A93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251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43" name="Rectangle 11">
              <a:extLst>
                <a:ext uri="{FF2B5EF4-FFF2-40B4-BE49-F238E27FC236}">
                  <a16:creationId xmlns:a16="http://schemas.microsoft.com/office/drawing/2014/main" id="{968C1218-377F-4BE8-AF4F-4798E039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49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44" name="Rectangle 12">
              <a:extLst>
                <a:ext uri="{FF2B5EF4-FFF2-40B4-BE49-F238E27FC236}">
                  <a16:creationId xmlns:a16="http://schemas.microsoft.com/office/drawing/2014/main" id="{799FF6EF-707B-42C7-A9D1-D331DA2E7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49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428045" name="Line 13">
            <a:extLst>
              <a:ext uri="{FF2B5EF4-FFF2-40B4-BE49-F238E27FC236}">
                <a16:creationId xmlns:a16="http://schemas.microsoft.com/office/drawing/2014/main" id="{ED370646-85E3-4DCD-AE5C-C02C2817B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275" y="524351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46" name="Line 14">
            <a:extLst>
              <a:ext uri="{FF2B5EF4-FFF2-40B4-BE49-F238E27FC236}">
                <a16:creationId xmlns:a16="http://schemas.microsoft.com/office/drawing/2014/main" id="{A2104D43-C815-481A-969F-A1CB4C641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926" y="5243514"/>
            <a:ext cx="1635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47" name="Line 15">
            <a:extLst>
              <a:ext uri="{FF2B5EF4-FFF2-40B4-BE49-F238E27FC236}">
                <a16:creationId xmlns:a16="http://schemas.microsoft.com/office/drawing/2014/main" id="{35A2BBA5-B443-4D97-BD29-1DAA7F362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0088" y="524351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48" name="Rectangle 16">
            <a:extLst>
              <a:ext uri="{FF2B5EF4-FFF2-40B4-BE49-F238E27FC236}">
                <a16:creationId xmlns:a16="http://schemas.microsoft.com/office/drawing/2014/main" id="{5DCDAB8B-A22F-439C-81E4-1C9E67080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49" name="Rectangle 17">
            <a:extLst>
              <a:ext uri="{FF2B5EF4-FFF2-40B4-BE49-F238E27FC236}">
                <a16:creationId xmlns:a16="http://schemas.microsoft.com/office/drawing/2014/main" id="{8C539272-A786-4723-B1B7-E219E1BE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0" name="Rectangle 18">
            <a:extLst>
              <a:ext uri="{FF2B5EF4-FFF2-40B4-BE49-F238E27FC236}">
                <a16:creationId xmlns:a16="http://schemas.microsoft.com/office/drawing/2014/main" id="{0524616B-8E0F-4F27-8AB1-7C7958B0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4738689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1" name="Rectangle 19">
            <a:extLst>
              <a:ext uri="{FF2B5EF4-FFF2-40B4-BE49-F238E27FC236}">
                <a16:creationId xmlns:a16="http://schemas.microsoft.com/office/drawing/2014/main" id="{2207F8BA-38A5-450C-B083-BC8279BF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2" name="Rectangle 20">
            <a:extLst>
              <a:ext uri="{FF2B5EF4-FFF2-40B4-BE49-F238E27FC236}">
                <a16:creationId xmlns:a16="http://schemas.microsoft.com/office/drawing/2014/main" id="{A266B918-3082-4FB3-94C4-2CFAE4ED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3" name="Rectangle 21">
            <a:extLst>
              <a:ext uri="{FF2B5EF4-FFF2-40B4-BE49-F238E27FC236}">
                <a16:creationId xmlns:a16="http://schemas.microsoft.com/office/drawing/2014/main" id="{E096B4E1-5744-4D5D-A94D-20512692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1" y="4738689"/>
            <a:ext cx="119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4" name="Rectangle 22">
            <a:extLst>
              <a:ext uri="{FF2B5EF4-FFF2-40B4-BE49-F238E27FC236}">
                <a16:creationId xmlns:a16="http://schemas.microsoft.com/office/drawing/2014/main" id="{3D933FD1-C759-45C8-8BFE-FD5FE8AB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5" name="Rectangle 23">
            <a:extLst>
              <a:ext uri="{FF2B5EF4-FFF2-40B4-BE49-F238E27FC236}">
                <a16:creationId xmlns:a16="http://schemas.microsoft.com/office/drawing/2014/main" id="{00456C4A-A825-4B4A-AE03-38BB0D6F6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4738689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6" name="Rectangle 24">
            <a:extLst>
              <a:ext uri="{FF2B5EF4-FFF2-40B4-BE49-F238E27FC236}">
                <a16:creationId xmlns:a16="http://schemas.microsoft.com/office/drawing/2014/main" id="{F3855335-458F-4C9B-8EC8-BFB45596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1" y="469900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7" name="Rectangle 25">
            <a:extLst>
              <a:ext uri="{FF2B5EF4-FFF2-40B4-BE49-F238E27FC236}">
                <a16:creationId xmlns:a16="http://schemas.microsoft.com/office/drawing/2014/main" id="{3673FD81-9CE1-49A0-BC24-85650DB5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46990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8" name="Rectangle 26">
            <a:extLst>
              <a:ext uri="{FF2B5EF4-FFF2-40B4-BE49-F238E27FC236}">
                <a16:creationId xmlns:a16="http://schemas.microsoft.com/office/drawing/2014/main" id="{2372D21D-E963-4BE7-9224-8EEB05A0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46990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59" name="Rectangle 27">
            <a:extLst>
              <a:ext uri="{FF2B5EF4-FFF2-40B4-BE49-F238E27FC236}">
                <a16:creationId xmlns:a16="http://schemas.microsoft.com/office/drawing/2014/main" id="{5A27BCB1-7C5D-48A7-B5B5-DE1CDCCCA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60" name="Rectangle 28">
            <a:extLst>
              <a:ext uri="{FF2B5EF4-FFF2-40B4-BE49-F238E27FC236}">
                <a16:creationId xmlns:a16="http://schemas.microsoft.com/office/drawing/2014/main" id="{D04C1F6E-F9AA-4C05-AA2E-757D9D02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61" name="Rectangle 29">
            <a:extLst>
              <a:ext uri="{FF2B5EF4-FFF2-40B4-BE49-F238E27FC236}">
                <a16:creationId xmlns:a16="http://schemas.microsoft.com/office/drawing/2014/main" id="{8F6104FE-DCAD-44E7-BDF5-E61C9BB97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62" name="Rectangle 30">
            <a:extLst>
              <a:ext uri="{FF2B5EF4-FFF2-40B4-BE49-F238E27FC236}">
                <a16:creationId xmlns:a16="http://schemas.microsoft.com/office/drawing/2014/main" id="{4F913571-1352-44A6-B128-AFF3910D6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63" name="Rectangle 31">
            <a:extLst>
              <a:ext uri="{FF2B5EF4-FFF2-40B4-BE49-F238E27FC236}">
                <a16:creationId xmlns:a16="http://schemas.microsoft.com/office/drawing/2014/main" id="{2DF479DD-B778-4054-B2CB-63C24C69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5140325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64" name="Rectangle 32">
            <a:extLst>
              <a:ext uri="{FF2B5EF4-FFF2-40B4-BE49-F238E27FC236}">
                <a16:creationId xmlns:a16="http://schemas.microsoft.com/office/drawing/2014/main" id="{93384228-FE5C-4AD8-A027-CB3E8B531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1" y="5140325"/>
            <a:ext cx="1190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65" name="Rectangle 33">
            <a:extLst>
              <a:ext uri="{FF2B5EF4-FFF2-40B4-BE49-F238E27FC236}">
                <a16:creationId xmlns:a16="http://schemas.microsoft.com/office/drawing/2014/main" id="{6FC147F7-AA73-43E3-A01B-36681EC5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510063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66" name="Rectangle 34">
            <a:extLst>
              <a:ext uri="{FF2B5EF4-FFF2-40B4-BE49-F238E27FC236}">
                <a16:creationId xmlns:a16="http://schemas.microsoft.com/office/drawing/2014/main" id="{BDDB2EFB-BDCC-4D29-B05C-B70609CE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510063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67" name="Rectangle 35">
            <a:extLst>
              <a:ext uri="{FF2B5EF4-FFF2-40B4-BE49-F238E27FC236}">
                <a16:creationId xmlns:a16="http://schemas.microsoft.com/office/drawing/2014/main" id="{765D6651-B4E8-434F-909F-F8F474F3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6" y="5100639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428068" name="Group 36">
            <a:extLst>
              <a:ext uri="{FF2B5EF4-FFF2-40B4-BE49-F238E27FC236}">
                <a16:creationId xmlns:a16="http://schemas.microsoft.com/office/drawing/2014/main" id="{1740B74C-5BDC-483F-87FE-6C368C6ADEFC}"/>
              </a:ext>
            </a:extLst>
          </p:cNvPr>
          <p:cNvGrpSpPr>
            <a:grpSpLocks/>
          </p:cNvGrpSpPr>
          <p:nvPr/>
        </p:nvGrpSpPr>
        <p:grpSpPr bwMode="auto">
          <a:xfrm>
            <a:off x="7253289" y="3497263"/>
            <a:ext cx="877887" cy="552450"/>
            <a:chOff x="3609" y="2203"/>
            <a:chExt cx="553" cy="348"/>
          </a:xfrm>
        </p:grpSpPr>
        <p:graphicFrame>
          <p:nvGraphicFramePr>
            <p:cNvPr id="428069" name="Object 37">
              <a:extLst>
                <a:ext uri="{FF2B5EF4-FFF2-40B4-BE49-F238E27FC236}">
                  <a16:creationId xmlns:a16="http://schemas.microsoft.com/office/drawing/2014/main" id="{A8DF09D9-FDD0-4A83-BF08-30FB6D70C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7" y="2287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440" imgH="419040" progId="Equation.3">
                    <p:embed/>
                  </p:oleObj>
                </mc:Choice>
                <mc:Fallback>
                  <p:oleObj name="Equation" r:id="rId3" imgW="190440" imgH="419040" progId="Equation.3">
                    <p:embed/>
                    <p:pic>
                      <p:nvPicPr>
                        <p:cNvPr id="428069" name="Object 37">
                          <a:extLst>
                            <a:ext uri="{FF2B5EF4-FFF2-40B4-BE49-F238E27FC236}">
                              <a16:creationId xmlns:a16="http://schemas.microsoft.com/office/drawing/2014/main" id="{A8DF09D9-FDD0-4A83-BF08-30FB6D70C4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287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8070" name="Line 38">
              <a:extLst>
                <a:ext uri="{FF2B5EF4-FFF2-40B4-BE49-F238E27FC236}">
                  <a16:creationId xmlns:a16="http://schemas.microsoft.com/office/drawing/2014/main" id="{F0DD6929-4BD8-4E8E-8E95-D24FFD2E9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2285"/>
              <a:ext cx="1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71" name="Rectangle 39">
              <a:extLst>
                <a:ext uri="{FF2B5EF4-FFF2-40B4-BE49-F238E27FC236}">
                  <a16:creationId xmlns:a16="http://schemas.microsoft.com/office/drawing/2014/main" id="{4FC025D9-57F3-47BA-897C-31246D77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2228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v 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72" name="Rectangle 40">
              <a:extLst>
                <a:ext uri="{FF2B5EF4-FFF2-40B4-BE49-F238E27FC236}">
                  <a16:creationId xmlns:a16="http://schemas.microsoft.com/office/drawing/2014/main" id="{93382001-4565-4202-B9F9-301BA31D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22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v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8073" name="Rectangle 41">
              <a:extLst>
                <a:ext uri="{FF2B5EF4-FFF2-40B4-BE49-F238E27FC236}">
                  <a16:creationId xmlns:a16="http://schemas.microsoft.com/office/drawing/2014/main" id="{A6825EA4-4DDB-4AE4-AF20-C2E9738D3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2203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428074" name="Line 42">
            <a:extLst>
              <a:ext uri="{FF2B5EF4-FFF2-40B4-BE49-F238E27FC236}">
                <a16:creationId xmlns:a16="http://schemas.microsoft.com/office/drawing/2014/main" id="{9D0BBA8D-0D84-44FF-9BE4-C3ED7804A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6613" y="48387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75" name="Line 43">
            <a:extLst>
              <a:ext uri="{FF2B5EF4-FFF2-40B4-BE49-F238E27FC236}">
                <a16:creationId xmlns:a16="http://schemas.microsoft.com/office/drawing/2014/main" id="{8FD2496C-47FF-4664-9FC5-22ABA36CD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4838700"/>
            <a:ext cx="1635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76" name="Line 44">
            <a:extLst>
              <a:ext uri="{FF2B5EF4-FFF2-40B4-BE49-F238E27FC236}">
                <a16:creationId xmlns:a16="http://schemas.microsoft.com/office/drawing/2014/main" id="{D5831D25-FBB1-4DA8-A0AF-AFF1CB07D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50" y="48387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F3C388-50CE-44DB-A897-BAAC31F2BB38}"/>
                  </a:ext>
                </a:extLst>
              </p14:cNvPr>
              <p14:cNvContentPartPr/>
              <p14:nvPr/>
            </p14:nvContentPartPr>
            <p14:xfrm>
              <a:off x="5359320" y="1262160"/>
              <a:ext cx="6810840" cy="552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F3C388-50CE-44DB-A897-BAAC31F2BB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9960" y="1252800"/>
                <a:ext cx="6829560" cy="55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4767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8BCBC9F8-50C4-4CA7-800D-80035D821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Gate Delay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30EB9BCC-E8CE-4298-AE03-1B46F4D3B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In actual physical gates, if one or more input changes causes the output to change, the output change does not occur instantaneously.</a:t>
            </a:r>
            <a:r>
              <a:rPr lang="en-US" altLang="en-US" dirty="0"/>
              <a:t>  </a:t>
            </a:r>
          </a:p>
          <a:p>
            <a:r>
              <a:rPr lang="en-US" altLang="en-US" sz="2800" b="1" dirty="0"/>
              <a:t>The delay between an input change(s) and the resulting output change is the </a:t>
            </a:r>
            <a:r>
              <a:rPr lang="en-US" altLang="en-US" sz="2800" b="1" i="1" dirty="0"/>
              <a:t>gate delay</a:t>
            </a:r>
            <a:r>
              <a:rPr lang="en-US" altLang="en-US" sz="2800" b="1" dirty="0"/>
              <a:t> denoted by </a:t>
            </a:r>
            <a:r>
              <a:rPr lang="en-US" altLang="en-US" sz="2800" b="1" i="1" dirty="0" err="1"/>
              <a:t>t</a:t>
            </a:r>
            <a:r>
              <a:rPr lang="en-US" altLang="en-US" sz="2800" b="1" baseline="-25000" dirty="0" err="1"/>
              <a:t>G</a:t>
            </a:r>
            <a:r>
              <a:rPr lang="en-US" altLang="en-US" sz="2800" b="1" dirty="0"/>
              <a:t>:</a:t>
            </a:r>
          </a:p>
        </p:txBody>
      </p:sp>
      <p:sp>
        <p:nvSpPr>
          <p:cNvPr id="362500" name="Line 4">
            <a:extLst>
              <a:ext uri="{FF2B5EF4-FFF2-40B4-BE49-F238E27FC236}">
                <a16:creationId xmlns:a16="http://schemas.microsoft.com/office/drawing/2014/main" id="{2A7080B3-9DFB-46D8-AA64-B83006C7CB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7788" y="4813300"/>
            <a:ext cx="39211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1" name="Line 5">
            <a:extLst>
              <a:ext uri="{FF2B5EF4-FFF2-40B4-BE49-F238E27FC236}">
                <a16:creationId xmlns:a16="http://schemas.microsoft.com/office/drawing/2014/main" id="{0526E95A-3CE3-47AF-8985-96D63BDA0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3434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2" name="Line 6">
            <a:extLst>
              <a:ext uri="{FF2B5EF4-FFF2-40B4-BE49-F238E27FC236}">
                <a16:creationId xmlns:a16="http://schemas.microsoft.com/office/drawing/2014/main" id="{FA788B33-862E-4D34-A1F7-570B0BD1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788" y="4344988"/>
            <a:ext cx="1827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3" name="Line 7">
            <a:extLst>
              <a:ext uri="{FF2B5EF4-FFF2-40B4-BE49-F238E27FC236}">
                <a16:creationId xmlns:a16="http://schemas.microsoft.com/office/drawing/2014/main" id="{21F1FD23-CD5A-4B5E-89DD-FB29A88E2F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4370388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4" name="Line 8">
            <a:extLst>
              <a:ext uri="{FF2B5EF4-FFF2-40B4-BE49-F238E27FC236}">
                <a16:creationId xmlns:a16="http://schemas.microsoft.com/office/drawing/2014/main" id="{73A1BC95-F4A8-43E8-BEF0-E64EC0001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1" y="4816475"/>
            <a:ext cx="1827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5" name="Line 9">
            <a:extLst>
              <a:ext uri="{FF2B5EF4-FFF2-40B4-BE49-F238E27FC236}">
                <a16:creationId xmlns:a16="http://schemas.microsoft.com/office/drawing/2014/main" id="{FC7D76FC-153F-4880-BDE1-A887F33120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6676" y="5738814"/>
            <a:ext cx="1090613" cy="3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6" name="Line 10">
            <a:extLst>
              <a:ext uri="{FF2B5EF4-FFF2-40B4-BE49-F238E27FC236}">
                <a16:creationId xmlns:a16="http://schemas.microsoft.com/office/drawing/2014/main" id="{90F741CB-9FD2-4405-B235-1BB9CFEA2E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4588" y="5272088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7" name="Line 11">
            <a:extLst>
              <a:ext uri="{FF2B5EF4-FFF2-40B4-BE49-F238E27FC236}">
                <a16:creationId xmlns:a16="http://schemas.microsoft.com/office/drawing/2014/main" id="{4503B099-96A5-4E67-B5C7-A9C0F72A0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76" y="5273675"/>
            <a:ext cx="1827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8" name="Line 12">
            <a:extLst>
              <a:ext uri="{FF2B5EF4-FFF2-40B4-BE49-F238E27FC236}">
                <a16:creationId xmlns:a16="http://schemas.microsoft.com/office/drawing/2014/main" id="{6452EAA7-E9F2-4F13-B828-81F14BCC7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275" y="5299075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9" name="Line 13">
            <a:extLst>
              <a:ext uri="{FF2B5EF4-FFF2-40B4-BE49-F238E27FC236}">
                <a16:creationId xmlns:a16="http://schemas.microsoft.com/office/drawing/2014/main" id="{61CFE4DA-64E5-4FCA-B3C9-1F4E16DB3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388" y="5745163"/>
            <a:ext cx="1827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10" name="Line 14">
            <a:extLst>
              <a:ext uri="{FF2B5EF4-FFF2-40B4-BE49-F238E27FC236}">
                <a16:creationId xmlns:a16="http://schemas.microsoft.com/office/drawing/2014/main" id="{63CBC861-D741-4302-9BC2-5EC8DC720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940300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11" name="Line 15">
            <a:extLst>
              <a:ext uri="{FF2B5EF4-FFF2-40B4-BE49-F238E27FC236}">
                <a16:creationId xmlns:a16="http://schemas.microsoft.com/office/drawing/2014/main" id="{75563A5E-8A28-4666-8BF2-D3F91DBD3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4588" y="4941888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12" name="Line 16">
            <a:extLst>
              <a:ext uri="{FF2B5EF4-FFF2-40B4-BE49-F238E27FC236}">
                <a16:creationId xmlns:a16="http://schemas.microsoft.com/office/drawing/2014/main" id="{35660047-7F08-4EFC-8636-0D9C87DAE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5" y="4930775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13" name="Line 17">
            <a:extLst>
              <a:ext uri="{FF2B5EF4-FFF2-40B4-BE49-F238E27FC236}">
                <a16:creationId xmlns:a16="http://schemas.microsoft.com/office/drawing/2014/main" id="{0EB78D2B-455E-44CD-BA29-08AD130D9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1163" y="4919663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14" name="Text Box 18">
            <a:extLst>
              <a:ext uri="{FF2B5EF4-FFF2-40B4-BE49-F238E27FC236}">
                <a16:creationId xmlns:a16="http://schemas.microsoft.com/office/drawing/2014/main" id="{04C0F068-0DA6-4A44-BD70-374673B26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762501"/>
            <a:ext cx="96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</a:p>
        </p:txBody>
      </p:sp>
      <p:sp>
        <p:nvSpPr>
          <p:cNvPr id="362515" name="Text Box 19">
            <a:extLst>
              <a:ext uri="{FF2B5EF4-FFF2-40B4-BE49-F238E27FC236}">
                <a16:creationId xmlns:a16="http://schemas.microsoft.com/office/drawing/2014/main" id="{92142F8B-D981-4FDF-A382-9989A91E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4725988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</a:p>
        </p:txBody>
      </p:sp>
      <p:sp>
        <p:nvSpPr>
          <p:cNvPr id="362516" name="Text Box 20">
            <a:extLst>
              <a:ext uri="{FF2B5EF4-FFF2-40B4-BE49-F238E27FC236}">
                <a16:creationId xmlns:a16="http://schemas.microsoft.com/office/drawing/2014/main" id="{8C38DFFC-CF4E-4EC3-9079-45145DC0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4333876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Input</a:t>
            </a:r>
          </a:p>
        </p:txBody>
      </p:sp>
      <p:sp>
        <p:nvSpPr>
          <p:cNvPr id="362517" name="Text Box 21">
            <a:extLst>
              <a:ext uri="{FF2B5EF4-FFF2-40B4-BE49-F238E27FC236}">
                <a16:creationId xmlns:a16="http://schemas.microsoft.com/office/drawing/2014/main" id="{6B9AECD5-C6B4-4965-ABB1-D3226F3A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9" y="5199063"/>
            <a:ext cx="117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Output</a:t>
            </a:r>
          </a:p>
        </p:txBody>
      </p:sp>
      <p:sp>
        <p:nvSpPr>
          <p:cNvPr id="362518" name="Line 22">
            <a:extLst>
              <a:ext uri="{FF2B5EF4-FFF2-40B4-BE49-F238E27FC236}">
                <a16:creationId xmlns:a16="http://schemas.microsoft.com/office/drawing/2014/main" id="{D064F130-4E69-4AC7-BFE1-50E84E63F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6100763"/>
            <a:ext cx="47609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19" name="Text Box 23">
            <a:extLst>
              <a:ext uri="{FF2B5EF4-FFF2-40B4-BE49-F238E27FC236}">
                <a16:creationId xmlns:a16="http://schemas.microsoft.com/office/drawing/2014/main" id="{C7E36874-1317-4C1F-9879-E05A2C677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0" y="6049963"/>
            <a:ext cx="1576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 (ns)</a:t>
            </a:r>
          </a:p>
        </p:txBody>
      </p:sp>
      <p:sp>
        <p:nvSpPr>
          <p:cNvPr id="362520" name="Text Box 24">
            <a:extLst>
              <a:ext uri="{FF2B5EF4-FFF2-40B4-BE49-F238E27FC236}">
                <a16:creationId xmlns:a16="http://schemas.microsoft.com/office/drawing/2014/main" id="{FD56B3DA-4597-4F37-86C5-29C2390F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4575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362521" name="Text Box 25">
            <a:extLst>
              <a:ext uri="{FF2B5EF4-FFF2-40B4-BE49-F238E27FC236}">
                <a16:creationId xmlns:a16="http://schemas.microsoft.com/office/drawing/2014/main" id="{1F0BFE70-23D7-4C1B-8F0E-D179F3736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503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362522" name="Text Box 26">
            <a:extLst>
              <a:ext uri="{FF2B5EF4-FFF2-40B4-BE49-F238E27FC236}">
                <a16:creationId xmlns:a16="http://schemas.microsoft.com/office/drawing/2014/main" id="{30391C30-A8F9-4141-ADAC-A1FC9903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41322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362523" name="Text Box 27">
            <a:extLst>
              <a:ext uri="{FF2B5EF4-FFF2-40B4-BE49-F238E27FC236}">
                <a16:creationId xmlns:a16="http://schemas.microsoft.com/office/drawing/2014/main" id="{DE84B773-443E-4C8A-B763-4F216B93E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5060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362524" name="Text Box 28">
            <a:extLst>
              <a:ext uri="{FF2B5EF4-FFF2-40B4-BE49-F238E27FC236}">
                <a16:creationId xmlns:a16="http://schemas.microsoft.com/office/drawing/2014/main" id="{FA94E243-B7A2-4971-9723-00A6F48A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51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362525" name="Text Box 29">
            <a:extLst>
              <a:ext uri="{FF2B5EF4-FFF2-40B4-BE49-F238E27FC236}">
                <a16:creationId xmlns:a16="http://schemas.microsoft.com/office/drawing/2014/main" id="{5C1CB13A-B317-4281-8E6F-EB05EEFA2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606583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0.5</a:t>
            </a:r>
          </a:p>
        </p:txBody>
      </p:sp>
      <p:sp>
        <p:nvSpPr>
          <p:cNvPr id="362526" name="Text Box 30">
            <a:extLst>
              <a:ext uri="{FF2B5EF4-FFF2-40B4-BE49-F238E27FC236}">
                <a16:creationId xmlns:a16="http://schemas.microsoft.com/office/drawing/2014/main" id="{255A0BF4-3DB2-44A7-9D02-AFA5E0BAA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6064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362527" name="Text Box 31">
            <a:extLst>
              <a:ext uri="{FF2B5EF4-FFF2-40B4-BE49-F238E27FC236}">
                <a16:creationId xmlns:a16="http://schemas.microsoft.com/office/drawing/2014/main" id="{FD01CF20-DD3C-4640-AE6E-E72035DFC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605472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1.5</a:t>
            </a:r>
          </a:p>
        </p:txBody>
      </p:sp>
      <p:sp>
        <p:nvSpPr>
          <p:cNvPr id="362528" name="Text Box 32">
            <a:extLst>
              <a:ext uri="{FF2B5EF4-FFF2-40B4-BE49-F238E27FC236}">
                <a16:creationId xmlns:a16="http://schemas.microsoft.com/office/drawing/2014/main" id="{FFDF6436-96A2-4624-93EF-99B1AD3B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9588" y="4725988"/>
            <a:ext cx="204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0.3 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9606769" y="3456369"/>
              <a:ext cx="1818720" cy="469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7689" y="3442689"/>
                <a:ext cx="18586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8855449" y="3267729"/>
              <a:ext cx="3055320" cy="1163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6369" y="3249369"/>
                <a:ext cx="3095280" cy="12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7EF1C9-C7DE-4594-840B-C0E55157EA94}"/>
                  </a:ext>
                </a:extLst>
              </p14:cNvPr>
              <p14:cNvContentPartPr/>
              <p14:nvPr/>
            </p14:nvContentPartPr>
            <p14:xfrm>
              <a:off x="1120320" y="237600"/>
              <a:ext cx="10590120" cy="549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7EF1C9-C7DE-4594-840B-C0E55157EA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0960" y="228240"/>
                <a:ext cx="10608840" cy="55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2251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B1C7-26FE-4BFC-8946-6DB3D25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9C2238F-5F1B-40B7-B697-A0AC4C816BF6}"/>
              </a:ext>
            </a:extLst>
          </p:cNvPr>
          <p:cNvGrpSpPr>
            <a:grpSpLocks/>
          </p:cNvGrpSpPr>
          <p:nvPr/>
        </p:nvGrpSpPr>
        <p:grpSpPr bwMode="auto">
          <a:xfrm>
            <a:off x="1418509" y="1314451"/>
            <a:ext cx="1395413" cy="469900"/>
            <a:chOff x="2860" y="2492"/>
            <a:chExt cx="879" cy="296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E516083E-1650-4548-8184-C28C01554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256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382FC0A-C741-445E-9710-209A30D03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517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3F939A31-9C9F-4927-B4E3-073FDD865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9338D1C8-48BD-4DE6-8127-C03E0A70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517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FB357EC4-1966-43E1-9596-49C012C2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251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591B649B-C88D-4F6A-8608-4A3621D1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49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DA4EA1DD-DA17-4207-B4B4-65DD58C9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49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675A68-FDA9-4FFE-B4DA-ACF7678FFDA7}"/>
                  </a:ext>
                </a:extLst>
              </p14:cNvPr>
              <p14:cNvContentPartPr/>
              <p14:nvPr/>
            </p14:nvContentPartPr>
            <p14:xfrm>
              <a:off x="1209600" y="126720"/>
              <a:ext cx="10366200" cy="629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675A68-FDA9-4FFE-B4DA-ACF7678FFD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0240" y="117360"/>
                <a:ext cx="10384920" cy="63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7791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E915C36A-5211-4291-9101-15B807F1D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44887"/>
            <a:ext cx="10363200" cy="1020763"/>
          </a:xfrm>
        </p:spPr>
        <p:txBody>
          <a:bodyPr/>
          <a:lstStyle/>
          <a:p>
            <a:r>
              <a:rPr lang="en-US" altLang="en-US" b="0"/>
              <a:t>Shorthand SOM Form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E11CB0B9-304D-4D97-A181-2A230405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>
                <a:cs typeface="Times New Roman" panose="02020603050405020304" pitchFamily="18" charset="0"/>
              </a:rPr>
              <a:t>From the previous example, we started with: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We ended up with: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F = m</a:t>
            </a:r>
            <a:r>
              <a:rPr lang="en-US" altLang="en-US" sz="2800" b="1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b="1" dirty="0">
                <a:cs typeface="Times New Roman" panose="02020603050405020304" pitchFamily="18" charset="0"/>
              </a:rPr>
              <a:t>+m</a:t>
            </a:r>
            <a:r>
              <a:rPr lang="en-US" altLang="en-US" sz="2800" b="1" baseline="-25000" dirty="0">
                <a:cs typeface="Times New Roman" panose="02020603050405020304" pitchFamily="18" charset="0"/>
              </a:rPr>
              <a:t>4</a:t>
            </a:r>
            <a:r>
              <a:rPr lang="en-US" altLang="en-US" sz="2800" b="1" dirty="0">
                <a:cs typeface="Times New Roman" panose="02020603050405020304" pitchFamily="18" charset="0"/>
              </a:rPr>
              <a:t>+m</a:t>
            </a:r>
            <a:r>
              <a:rPr lang="en-US" altLang="en-US" sz="2800" b="1" baseline="-25000" dirty="0">
                <a:cs typeface="Times New Roman" panose="02020603050405020304" pitchFamily="18" charset="0"/>
              </a:rPr>
              <a:t>5</a:t>
            </a:r>
            <a:r>
              <a:rPr lang="en-US" altLang="en-US" sz="2800" b="1" dirty="0">
                <a:cs typeface="Times New Roman" panose="02020603050405020304" pitchFamily="18" charset="0"/>
              </a:rPr>
              <a:t>+m</a:t>
            </a:r>
            <a:r>
              <a:rPr lang="en-US" altLang="en-US" sz="2800" b="1" baseline="-25000" dirty="0">
                <a:cs typeface="Times New Roman" panose="02020603050405020304" pitchFamily="18" charset="0"/>
              </a:rPr>
              <a:t>6</a:t>
            </a:r>
            <a:r>
              <a:rPr lang="en-US" altLang="en-US" sz="2800" b="1" dirty="0">
                <a:cs typeface="Times New Roman" panose="02020603050405020304" pitchFamily="18" charset="0"/>
              </a:rPr>
              <a:t>+m</a:t>
            </a:r>
            <a:r>
              <a:rPr lang="en-US" altLang="en-US" sz="2800" b="1" baseline="-25000" dirty="0">
                <a:cs typeface="Times New Roman" panose="02020603050405020304" pitchFamily="18" charset="0"/>
              </a:rPr>
              <a:t>7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This can be denoted in the formal shorthand: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b="1" dirty="0">
              <a:cs typeface="Times New Roman" panose="02020603050405020304" pitchFamily="18" charset="0"/>
            </a:endParaRPr>
          </a:p>
          <a:p>
            <a:r>
              <a:rPr lang="en-US" altLang="en-US" sz="2800" b="1" dirty="0"/>
              <a:t>Note that we explicitly show the standard variables in order and drop the “m” designators.</a:t>
            </a:r>
          </a:p>
        </p:txBody>
      </p:sp>
      <p:graphicFrame>
        <p:nvGraphicFramePr>
          <p:cNvPr id="432132" name="Object 4">
            <a:extLst>
              <a:ext uri="{FF2B5EF4-FFF2-40B4-BE49-F238E27FC236}">
                <a16:creationId xmlns:a16="http://schemas.microsoft.com/office/drawing/2014/main" id="{FC7D917A-F084-47F9-AB0F-54007A760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432132" name="Object 4">
                        <a:extLst>
                          <a:ext uri="{FF2B5EF4-FFF2-40B4-BE49-F238E27FC236}">
                            <a16:creationId xmlns:a16="http://schemas.microsoft.com/office/drawing/2014/main" id="{FC7D917A-F084-47F9-AB0F-54007A760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3" name="Object 5">
            <a:extLst>
              <a:ext uri="{FF2B5EF4-FFF2-40B4-BE49-F238E27FC236}">
                <a16:creationId xmlns:a16="http://schemas.microsoft.com/office/drawing/2014/main" id="{F0F3271D-4D9D-49DC-955E-82D973FB4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419040" progId="Equation.3">
                  <p:embed/>
                </p:oleObj>
              </mc:Choice>
              <mc:Fallback>
                <p:oleObj name="Equation" r:id="rId5" imgW="190440" imgH="419040" progId="Equation.3">
                  <p:embed/>
                  <p:pic>
                    <p:nvPicPr>
                      <p:cNvPr id="432133" name="Object 5">
                        <a:extLst>
                          <a:ext uri="{FF2B5EF4-FFF2-40B4-BE49-F238E27FC236}">
                            <a16:creationId xmlns:a16="http://schemas.microsoft.com/office/drawing/2014/main" id="{F0F3271D-4D9D-49DC-955E-82D973FB4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4" name="Object 6">
            <a:extLst>
              <a:ext uri="{FF2B5EF4-FFF2-40B4-BE49-F238E27FC236}">
                <a16:creationId xmlns:a16="http://schemas.microsoft.com/office/drawing/2014/main" id="{B50267E2-C8CC-47A6-A8AE-43E59FA90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8013" y="3976688"/>
          <a:ext cx="382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480" imgH="368280" progId="Equation.3">
                  <p:embed/>
                </p:oleObj>
              </mc:Choice>
              <mc:Fallback>
                <p:oleObj name="Equation" r:id="rId6" imgW="3822480" imgH="368280" progId="Equation.3">
                  <p:embed/>
                  <p:pic>
                    <p:nvPicPr>
                      <p:cNvPr id="432134" name="Object 6">
                        <a:extLst>
                          <a:ext uri="{FF2B5EF4-FFF2-40B4-BE49-F238E27FC236}">
                            <a16:creationId xmlns:a16="http://schemas.microsoft.com/office/drawing/2014/main" id="{B50267E2-C8CC-47A6-A8AE-43E59FA90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976688"/>
                        <a:ext cx="382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2135" name="Group 7">
            <a:extLst>
              <a:ext uri="{FF2B5EF4-FFF2-40B4-BE49-F238E27FC236}">
                <a16:creationId xmlns:a16="http://schemas.microsoft.com/office/drawing/2014/main" id="{DC149A93-D8B4-46F7-B501-2FBF8D4B6C7E}"/>
              </a:ext>
            </a:extLst>
          </p:cNvPr>
          <p:cNvGrpSpPr>
            <a:grpSpLocks/>
          </p:cNvGrpSpPr>
          <p:nvPr/>
        </p:nvGrpSpPr>
        <p:grpSpPr bwMode="auto">
          <a:xfrm>
            <a:off x="3189288" y="1868488"/>
            <a:ext cx="1739900" cy="469900"/>
            <a:chOff x="1049" y="1177"/>
            <a:chExt cx="1096" cy="296"/>
          </a:xfrm>
        </p:grpSpPr>
        <p:sp>
          <p:nvSpPr>
            <p:cNvPr id="432136" name="Line 8">
              <a:extLst>
                <a:ext uri="{FF2B5EF4-FFF2-40B4-BE49-F238E27FC236}">
                  <a16:creationId xmlns:a16="http://schemas.microsoft.com/office/drawing/2014/main" id="{F7B04C42-FBC3-44BD-9BBB-BB622F70F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211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37" name="Rectangle 9">
              <a:extLst>
                <a:ext uri="{FF2B5EF4-FFF2-40B4-BE49-F238E27FC236}">
                  <a16:creationId xmlns:a16="http://schemas.microsoft.com/office/drawing/2014/main" id="{E88CD2FE-0E42-4F23-A3BD-5A009A14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1202"/>
              <a:ext cx="1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38" name="Rectangle 10">
              <a:extLst>
                <a:ext uri="{FF2B5EF4-FFF2-40B4-BE49-F238E27FC236}">
                  <a16:creationId xmlns:a16="http://schemas.microsoft.com/office/drawing/2014/main" id="{EF1AD638-309E-4B97-BBA2-31B14559A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202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39" name="Rectangle 11">
              <a:extLst>
                <a:ext uri="{FF2B5EF4-FFF2-40B4-BE49-F238E27FC236}">
                  <a16:creationId xmlns:a16="http://schemas.microsoft.com/office/drawing/2014/main" id="{6D7FFAF3-E8B9-4874-9427-E695C0996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1202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40" name="Rectangle 12">
              <a:extLst>
                <a:ext uri="{FF2B5EF4-FFF2-40B4-BE49-F238E27FC236}">
                  <a16:creationId xmlns:a16="http://schemas.microsoft.com/office/drawing/2014/main" id="{5CC12A18-057C-43D1-855B-AE7AAAA21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202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41" name="Rectangle 13">
              <a:extLst>
                <a:ext uri="{FF2B5EF4-FFF2-40B4-BE49-F238E27FC236}">
                  <a16:creationId xmlns:a16="http://schemas.microsoft.com/office/drawing/2014/main" id="{1F7F93DA-91C7-4E82-88DC-7F212B47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202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42" name="Rectangle 14">
              <a:extLst>
                <a:ext uri="{FF2B5EF4-FFF2-40B4-BE49-F238E27FC236}">
                  <a16:creationId xmlns:a16="http://schemas.microsoft.com/office/drawing/2014/main" id="{6DE39002-FE84-42A2-B6C9-0C84627D5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1202"/>
              <a:ext cx="1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43" name="Rectangle 15">
              <a:extLst>
                <a:ext uri="{FF2B5EF4-FFF2-40B4-BE49-F238E27FC236}">
                  <a16:creationId xmlns:a16="http://schemas.microsoft.com/office/drawing/2014/main" id="{B71F005F-E1B1-4FFD-BA58-FA85ECD5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1202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44" name="Rectangle 16">
              <a:extLst>
                <a:ext uri="{FF2B5EF4-FFF2-40B4-BE49-F238E27FC236}">
                  <a16:creationId xmlns:a16="http://schemas.microsoft.com/office/drawing/2014/main" id="{BCA0F001-A528-4C06-9AC0-FAB5FF69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1202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45" name="Rectangle 17">
              <a:extLst>
                <a:ext uri="{FF2B5EF4-FFF2-40B4-BE49-F238E27FC236}">
                  <a16:creationId xmlns:a16="http://schemas.microsoft.com/office/drawing/2014/main" id="{CA9A4B1C-1DD0-40EC-AF59-FE6F1638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1202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46" name="Rectangle 18">
              <a:extLst>
                <a:ext uri="{FF2B5EF4-FFF2-40B4-BE49-F238E27FC236}">
                  <a16:creationId xmlns:a16="http://schemas.microsoft.com/office/drawing/2014/main" id="{FE8E11BF-C6D5-4A6A-A043-7804DDD94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1177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2147" name="Rectangle 19">
              <a:extLst>
                <a:ext uri="{FF2B5EF4-FFF2-40B4-BE49-F238E27FC236}">
                  <a16:creationId xmlns:a16="http://schemas.microsoft.com/office/drawing/2014/main" id="{42C7C202-D0AE-4FE1-9502-CFA64441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177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2350" name="Ink 432349"/>
              <p14:cNvContentPartPr/>
              <p14:nvPr/>
            </p14:nvContentPartPr>
            <p14:xfrm>
              <a:off x="3946129" y="1819700"/>
              <a:ext cx="16920" cy="75240"/>
            </p14:xfrm>
          </p:contentPart>
        </mc:Choice>
        <mc:Fallback xmlns="">
          <p:pic>
            <p:nvPicPr>
              <p:cNvPr id="432350" name="Ink 432349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927049" y="1799900"/>
                <a:ext cx="532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AAFF13-A79F-48F6-8BAD-54343B1B452F}"/>
                  </a:ext>
                </a:extLst>
              </p14:cNvPr>
              <p14:cNvContentPartPr/>
              <p14:nvPr/>
            </p14:nvContentPartPr>
            <p14:xfrm>
              <a:off x="1834200" y="2220480"/>
              <a:ext cx="7826040" cy="239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AAFF13-A79F-48F6-8BAD-54343B1B452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824840" y="2211120"/>
                <a:ext cx="7844760" cy="24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4084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E178B2D3-4954-4228-9E85-0E6E2B192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"/>
            <a:ext cx="8243887" cy="1020763"/>
          </a:xfrm>
        </p:spPr>
        <p:txBody>
          <a:bodyPr/>
          <a:lstStyle/>
          <a:p>
            <a:r>
              <a:rPr lang="en-US" altLang="en-US" b="0"/>
              <a:t>Canonical Product of Maxterms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9D3632A7-CF59-4228-BC8D-5BB4A9A81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0708" y="1303337"/>
            <a:ext cx="77724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cs typeface="Times New Roman" panose="02020603050405020304" pitchFamily="18" charset="0"/>
              </a:rPr>
              <a:t>Any Boolean Function can be expressed as a </a:t>
            </a:r>
            <a:r>
              <a:rPr lang="en-US" altLang="en-US" sz="2400" b="1" u="sng" dirty="0">
                <a:cs typeface="Times New Roman" panose="02020603050405020304" pitchFamily="18" charset="0"/>
              </a:rPr>
              <a:t>Product of Maxterms (POM)</a:t>
            </a:r>
            <a:r>
              <a:rPr lang="en-US" altLang="en-US" sz="2400" b="1" dirty="0">
                <a:cs typeface="Times New Roman" panose="02020603050405020304" pitchFamily="18" charset="0"/>
              </a:rPr>
              <a:t>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cs typeface="Times New Roman" panose="02020603050405020304" pitchFamily="18" charset="0"/>
              </a:rPr>
              <a:t>For the function table, the maxterms used are the terms corresponding to the 0's.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cs typeface="Times New Roman" panose="02020603050405020304" pitchFamily="18" charset="0"/>
              </a:rPr>
              <a:t>Example: Convert to product of maxterms: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	    	</a:t>
            </a:r>
            <a:endParaRPr lang="en-US" altLang="en-US" b="1" baseline="-25000" dirty="0"/>
          </a:p>
        </p:txBody>
      </p:sp>
      <p:grpSp>
        <p:nvGrpSpPr>
          <p:cNvPr id="434180" name="Group 4">
            <a:extLst>
              <a:ext uri="{FF2B5EF4-FFF2-40B4-BE49-F238E27FC236}">
                <a16:creationId xmlns:a16="http://schemas.microsoft.com/office/drawing/2014/main" id="{B0D9FD0A-2812-4851-8946-A4137A8EEBD6}"/>
              </a:ext>
            </a:extLst>
          </p:cNvPr>
          <p:cNvGrpSpPr>
            <a:grpSpLocks/>
          </p:cNvGrpSpPr>
          <p:nvPr/>
        </p:nvGrpSpPr>
        <p:grpSpPr bwMode="auto">
          <a:xfrm>
            <a:off x="2935287" y="3404548"/>
            <a:ext cx="3160713" cy="559690"/>
            <a:chOff x="3625" y="2634"/>
            <a:chExt cx="1991" cy="495"/>
          </a:xfrm>
        </p:grpSpPr>
        <p:sp>
          <p:nvSpPr>
            <p:cNvPr id="434181" name="Line 5">
              <a:extLst>
                <a:ext uri="{FF2B5EF4-FFF2-40B4-BE49-F238E27FC236}">
                  <a16:creationId xmlns:a16="http://schemas.microsoft.com/office/drawing/2014/main" id="{6B5DD7F6-7314-4E4A-917E-4CA3422F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8" y="2739"/>
              <a:ext cx="1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82" name="Line 6">
              <a:extLst>
                <a:ext uri="{FF2B5EF4-FFF2-40B4-BE49-F238E27FC236}">
                  <a16:creationId xmlns:a16="http://schemas.microsoft.com/office/drawing/2014/main" id="{088D08F0-8E71-4E5C-804B-5C4E6E913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4" y="2739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83" name="Rectangle 7">
              <a:extLst>
                <a:ext uri="{FF2B5EF4-FFF2-40B4-BE49-F238E27FC236}">
                  <a16:creationId xmlns:a16="http://schemas.microsoft.com/office/drawing/2014/main" id="{4B08176A-08F5-49C5-86CC-FE4EA9E4A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" y="2666"/>
              <a:ext cx="137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84" name="Rectangle 8">
              <a:extLst>
                <a:ext uri="{FF2B5EF4-FFF2-40B4-BE49-F238E27FC236}">
                  <a16:creationId xmlns:a16="http://schemas.microsoft.com/office/drawing/2014/main" id="{5EAD5A95-2AFB-425F-9E01-C6952C502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" y="2666"/>
              <a:ext cx="137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85" name="Rectangle 9">
              <a:extLst>
                <a:ext uri="{FF2B5EF4-FFF2-40B4-BE49-F238E27FC236}">
                  <a16:creationId xmlns:a16="http://schemas.microsoft.com/office/drawing/2014/main" id="{562989D4-69A5-4E0F-94F2-B123077FE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2666"/>
              <a:ext cx="137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86" name="Rectangle 10">
              <a:extLst>
                <a:ext uri="{FF2B5EF4-FFF2-40B4-BE49-F238E27FC236}">
                  <a16:creationId xmlns:a16="http://schemas.microsoft.com/office/drawing/2014/main" id="{3CD520CB-FABF-417A-BA8C-18289511A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2666"/>
              <a:ext cx="92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87" name="Rectangle 11">
              <a:extLst>
                <a:ext uri="{FF2B5EF4-FFF2-40B4-BE49-F238E27FC236}">
                  <a16:creationId xmlns:a16="http://schemas.microsoft.com/office/drawing/2014/main" id="{801C3AEF-0CA7-46F5-9C45-9B1001F4E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2666"/>
              <a:ext cx="122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88" name="Rectangle 12">
              <a:extLst>
                <a:ext uri="{FF2B5EF4-FFF2-40B4-BE49-F238E27FC236}">
                  <a16:creationId xmlns:a16="http://schemas.microsoft.com/office/drawing/2014/main" id="{F33DE457-CA7F-45A2-8831-D9799AB01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2666"/>
              <a:ext cx="69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,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89" name="Rectangle 13">
              <a:extLst>
                <a:ext uri="{FF2B5EF4-FFF2-40B4-BE49-F238E27FC236}">
                  <a16:creationId xmlns:a16="http://schemas.microsoft.com/office/drawing/2014/main" id="{28504333-9A47-4755-B851-27FFC3CF2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2666"/>
              <a:ext cx="137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90" name="Rectangle 14">
              <a:extLst>
                <a:ext uri="{FF2B5EF4-FFF2-40B4-BE49-F238E27FC236}">
                  <a16:creationId xmlns:a16="http://schemas.microsoft.com/office/drawing/2014/main" id="{EB13DBD6-5429-4C05-B1F2-0B13688D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2666"/>
              <a:ext cx="69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,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91" name="Rectangle 15">
              <a:extLst>
                <a:ext uri="{FF2B5EF4-FFF2-40B4-BE49-F238E27FC236}">
                  <a16:creationId xmlns:a16="http://schemas.microsoft.com/office/drawing/2014/main" id="{9CC8042D-33A4-4DE4-9DD3-399FE7363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2666"/>
              <a:ext cx="137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92" name="Rectangle 16">
              <a:extLst>
                <a:ext uri="{FF2B5EF4-FFF2-40B4-BE49-F238E27FC236}">
                  <a16:creationId xmlns:a16="http://schemas.microsoft.com/office/drawing/2014/main" id="{3FF75D14-364F-496A-87DD-02861AB8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2666"/>
              <a:ext cx="92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(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93" name="Rectangle 17">
              <a:extLst>
                <a:ext uri="{FF2B5EF4-FFF2-40B4-BE49-F238E27FC236}">
                  <a16:creationId xmlns:a16="http://schemas.microsoft.com/office/drawing/2014/main" id="{6D94F54C-EBBD-4FF6-92E4-41883052D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2666"/>
              <a:ext cx="92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f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94" name="Rectangle 18">
              <a:extLst>
                <a:ext uri="{FF2B5EF4-FFF2-40B4-BE49-F238E27FC236}">
                  <a16:creationId xmlns:a16="http://schemas.microsoft.com/office/drawing/2014/main" id="{81F62546-F0E6-4AAD-9670-8D74A9AF8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2634"/>
              <a:ext cx="15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34195" name="Rectangle 19">
              <a:extLst>
                <a:ext uri="{FF2B5EF4-FFF2-40B4-BE49-F238E27FC236}">
                  <a16:creationId xmlns:a16="http://schemas.microsoft.com/office/drawing/2014/main" id="{3876805E-BF47-40A1-98CA-12262D7E8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2634"/>
              <a:ext cx="15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EEFB50-DF56-42C6-85DB-87967661DDC7}"/>
              </a:ext>
            </a:extLst>
          </p:cNvPr>
          <p:cNvGrpSpPr/>
          <p:nvPr/>
        </p:nvGrpSpPr>
        <p:grpSpPr>
          <a:xfrm>
            <a:off x="2838795" y="5088895"/>
            <a:ext cx="3525019" cy="607829"/>
            <a:chOff x="3041823" y="5422900"/>
            <a:chExt cx="3525019" cy="607829"/>
          </a:xfrm>
        </p:grpSpPr>
        <p:sp>
          <p:nvSpPr>
            <p:cNvPr id="94" name="Rectangle 47">
              <a:extLst>
                <a:ext uri="{FF2B5EF4-FFF2-40B4-BE49-F238E27FC236}">
                  <a16:creationId xmlns:a16="http://schemas.microsoft.com/office/drawing/2014/main" id="{FDE53715-6150-4909-ADD8-4FAD904A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968" y="5472113"/>
              <a:ext cx="1458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99" name="Rectangle 52">
              <a:extLst>
                <a:ext uri="{FF2B5EF4-FFF2-40B4-BE49-F238E27FC236}">
                  <a16:creationId xmlns:a16="http://schemas.microsoft.com/office/drawing/2014/main" id="{E0C1C55E-B2BE-4401-85D7-5C96161D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684" y="5472113"/>
              <a:ext cx="218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3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0" name="Rectangle 53">
              <a:extLst>
                <a:ext uri="{FF2B5EF4-FFF2-40B4-BE49-F238E27FC236}">
                  <a16:creationId xmlns:a16="http://schemas.microsoft.com/office/drawing/2014/main" id="{61FDA4A6-C4F3-4162-9677-C3ACBA7A4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798" y="5472113"/>
              <a:ext cx="1090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,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1" name="Rectangle 54">
              <a:extLst>
                <a:ext uri="{FF2B5EF4-FFF2-40B4-BE49-F238E27FC236}">
                  <a16:creationId xmlns:a16="http://schemas.microsoft.com/office/drawing/2014/main" id="{60C3E725-9BF1-495D-B232-083A87561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994" y="5472113"/>
              <a:ext cx="218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2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2" name="Rectangle 55">
              <a:extLst>
                <a:ext uri="{FF2B5EF4-FFF2-40B4-BE49-F238E27FC236}">
                  <a16:creationId xmlns:a16="http://schemas.microsoft.com/office/drawing/2014/main" id="{A1805E5A-41D0-4D01-A80D-53A25788A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7307" y="5472113"/>
              <a:ext cx="1458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(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8D52FB17-D5DD-4476-97A8-60514FFE1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795" y="5472113"/>
              <a:ext cx="1458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4" name="Rectangle 57">
              <a:extLst>
                <a:ext uri="{FF2B5EF4-FFF2-40B4-BE49-F238E27FC236}">
                  <a16:creationId xmlns:a16="http://schemas.microsoft.com/office/drawing/2014/main" id="{63A0F56C-627C-4C3A-A55D-15CA6C35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600" y="5472113"/>
              <a:ext cx="1939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5" name="Rectangle 58">
              <a:extLst>
                <a:ext uri="{FF2B5EF4-FFF2-40B4-BE49-F238E27FC236}">
                  <a16:creationId xmlns:a16="http://schemas.microsoft.com/office/drawing/2014/main" id="{89C1FB1F-C35F-4002-98E6-9CC62A798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736" y="5472113"/>
              <a:ext cx="1090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,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1E41C9FC-6716-4B4D-B2B2-82970A0F9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434" y="5472113"/>
              <a:ext cx="218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7" name="Rectangle 60">
              <a:extLst>
                <a:ext uri="{FF2B5EF4-FFF2-40B4-BE49-F238E27FC236}">
                  <a16:creationId xmlns:a16="http://schemas.microsoft.com/office/drawing/2014/main" id="{D0AD796D-AD74-49C8-A118-11B82901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923" y="5472113"/>
              <a:ext cx="1090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,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8" name="Rectangle 61">
              <a:extLst>
                <a:ext uri="{FF2B5EF4-FFF2-40B4-BE49-F238E27FC236}">
                  <a16:creationId xmlns:a16="http://schemas.microsoft.com/office/drawing/2014/main" id="{456D423D-3438-457B-A745-209C9574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384" y="5472113"/>
              <a:ext cx="218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F2831897-A514-453F-8BCE-6906D99DD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632" y="5472113"/>
              <a:ext cx="1458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(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10" name="Rectangle 63">
              <a:extLst>
                <a:ext uri="{FF2B5EF4-FFF2-40B4-BE49-F238E27FC236}">
                  <a16:creationId xmlns:a16="http://schemas.microsoft.com/office/drawing/2014/main" id="{9044763F-8169-4641-8EB6-84A68731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823" y="5507509"/>
              <a:ext cx="26609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F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47B24738-81A3-4D8A-A97E-F748B307A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067" y="5622925"/>
              <a:ext cx="2292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12" name="Rectangle 65">
              <a:extLst>
                <a:ext uri="{FF2B5EF4-FFF2-40B4-BE49-F238E27FC236}">
                  <a16:creationId xmlns:a16="http://schemas.microsoft.com/office/drawing/2014/main" id="{0BF4D878-6407-454D-9CD4-1E0E51C4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880" y="5422900"/>
              <a:ext cx="3350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P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FC57A496-F492-439C-B74F-CFE2CFDB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683" y="5422900"/>
              <a:ext cx="2388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8F8C3D-D4BD-4356-B0B8-13903B397392}"/>
              </a:ext>
            </a:extLst>
          </p:cNvPr>
          <p:cNvSpPr/>
          <p:nvPr/>
        </p:nvSpPr>
        <p:spPr>
          <a:xfrm>
            <a:off x="2759093" y="4295734"/>
            <a:ext cx="4071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Express as POM:  f = M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· M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3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3F8B90-816E-43DB-9A84-5F146C9602AA}"/>
              </a:ext>
            </a:extLst>
          </p:cNvPr>
          <p:cNvGrpSpPr/>
          <p:nvPr/>
        </p:nvGrpSpPr>
        <p:grpSpPr>
          <a:xfrm>
            <a:off x="2828892" y="5088895"/>
            <a:ext cx="3525019" cy="607829"/>
            <a:chOff x="3041823" y="5422900"/>
            <a:chExt cx="3525019" cy="607829"/>
          </a:xfrm>
        </p:grpSpPr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1BAFA1AC-AA80-40EB-97E3-D56698481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968" y="5472113"/>
              <a:ext cx="1458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id="{841F2160-BB7F-4B89-9A14-6314CEA0F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684" y="5472113"/>
              <a:ext cx="218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3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id="{00D1B4C4-435E-403A-AE15-22C9AB2CC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798" y="5472113"/>
              <a:ext cx="1090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,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1A8C5A1B-E1C6-425F-B695-D127B26B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994" y="5472113"/>
              <a:ext cx="218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2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819B1813-50FD-4CCC-8309-0ED6A0F1E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7307" y="5472113"/>
              <a:ext cx="1458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(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D3C67512-8DB6-4F0E-B27C-3EDBED5C3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795" y="5472113"/>
              <a:ext cx="1458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64FCF3DA-02F4-4001-9BCA-BB9F7A1B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600" y="5472113"/>
              <a:ext cx="1939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F61FDB9B-6D33-4969-B223-0F6E6D6D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736" y="5472113"/>
              <a:ext cx="1090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,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4048646B-F238-4C61-83CF-CE9B9ED0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434" y="5472113"/>
              <a:ext cx="218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0" name="Rectangle 60">
              <a:extLst>
                <a:ext uri="{FF2B5EF4-FFF2-40B4-BE49-F238E27FC236}">
                  <a16:creationId xmlns:a16="http://schemas.microsoft.com/office/drawing/2014/main" id="{DBBCA1BC-6183-4F0D-8767-7BE0B421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923" y="5472113"/>
              <a:ext cx="1090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,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id="{5E3F6495-6FD3-4837-907E-851726F72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384" y="5472113"/>
              <a:ext cx="218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2D41BA82-258A-49A9-8180-77422120E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632" y="5472113"/>
              <a:ext cx="1458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(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id="{722056E8-716C-4FFA-ACBC-5A2AE76C9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823" y="5507509"/>
              <a:ext cx="26609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F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60FC8AF7-836A-4D1B-B572-1A007854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067" y="5622925"/>
              <a:ext cx="2292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5" name="Rectangle 65">
              <a:extLst>
                <a:ext uri="{FF2B5EF4-FFF2-40B4-BE49-F238E27FC236}">
                  <a16:creationId xmlns:a16="http://schemas.microsoft.com/office/drawing/2014/main" id="{325E7A96-26F4-4FF5-B7ED-9B274323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880" y="5422900"/>
              <a:ext cx="3350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P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B4676994-B315-48FB-80FA-28DADA98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683" y="5422900"/>
              <a:ext cx="2388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A4A468-AAA7-494B-9DCA-BA3E41F0849C}"/>
                  </a:ext>
                </a:extLst>
              </p14:cNvPr>
              <p14:cNvContentPartPr/>
              <p14:nvPr/>
            </p14:nvContentPartPr>
            <p14:xfrm>
              <a:off x="4057200" y="1429920"/>
              <a:ext cx="6737760" cy="36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A4A468-AAA7-494B-9DCA-BA3E41F084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7840" y="1420560"/>
                <a:ext cx="6756480" cy="36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6583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3E6FB384-0BAD-4A59-997B-1E288F26E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u="sng" dirty="0">
                <a:cs typeface="Times New Roman" panose="02020603050405020304" pitchFamily="18" charset="0"/>
              </a:rPr>
              <a:t>Standard Sum-of-Products (SOP) form:</a:t>
            </a:r>
            <a:r>
              <a:rPr lang="en-US" altLang="en-US" sz="2800" b="1" dirty="0">
                <a:cs typeface="Times New Roman" panose="02020603050405020304" pitchFamily="18" charset="0"/>
              </a:rPr>
              <a:t> equations are written as an OR of AND terms </a:t>
            </a:r>
          </a:p>
          <a:p>
            <a:r>
              <a:rPr lang="en-US" altLang="en-US" sz="2800" b="1" u="sng" dirty="0">
                <a:cs typeface="Times New Roman" panose="02020603050405020304" pitchFamily="18" charset="0"/>
              </a:rPr>
              <a:t>Standard Product-of-Sums (POS) form:</a:t>
            </a:r>
            <a:r>
              <a:rPr lang="en-US" altLang="en-US" sz="2800" b="1" dirty="0">
                <a:cs typeface="Times New Roman" panose="02020603050405020304" pitchFamily="18" charset="0"/>
              </a:rPr>
              <a:t> equations are written as an AND of OR terms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Examples: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400" b="1" dirty="0">
                <a:cs typeface="Times New Roman" panose="02020603050405020304" pitchFamily="18" charset="0"/>
              </a:rPr>
              <a:t>SOP:</a:t>
            </a:r>
          </a:p>
          <a:p>
            <a:pPr lvl="1"/>
            <a:r>
              <a:rPr lang="en-US" altLang="en-US" sz="2400" b="1" dirty="0">
                <a:cs typeface="Times New Roman" panose="02020603050405020304" pitchFamily="18" charset="0"/>
              </a:rPr>
              <a:t>POS:</a:t>
            </a:r>
            <a:r>
              <a:rPr lang="en-US" altLang="en-US" sz="2400" dirty="0">
                <a:cs typeface="Times New Roman" panose="02020603050405020304" pitchFamily="18" charset="0"/>
              </a:rPr>
              <a:t>   </a:t>
            </a:r>
            <a:endParaRPr lang="en-US" altLang="en-US" sz="2400" b="1" dirty="0"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These “mixed” forms are </a:t>
            </a:r>
            <a:r>
              <a:rPr lang="en-US" altLang="en-US" sz="2800" b="1" u="sng" dirty="0">
                <a:cs typeface="Times New Roman" panose="02020603050405020304" pitchFamily="18" charset="0"/>
              </a:rPr>
              <a:t>neither SOP nor POS</a:t>
            </a:r>
          </a:p>
          <a:p>
            <a:pPr lvl="1"/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 </a:t>
            </a: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85946D37-68D4-4F17-B128-F2329EB1E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Standard Forms</a:t>
            </a:r>
          </a:p>
        </p:txBody>
      </p:sp>
      <p:sp>
        <p:nvSpPr>
          <p:cNvPr id="442372" name="Line 4">
            <a:extLst>
              <a:ext uri="{FF2B5EF4-FFF2-40B4-BE49-F238E27FC236}">
                <a16:creationId xmlns:a16="http://schemas.microsoft.com/office/drawing/2014/main" id="{51E14B7B-51F0-4A5A-9F55-DCD6444C7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950" y="3748089"/>
            <a:ext cx="2476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3" name="Line 5">
            <a:extLst>
              <a:ext uri="{FF2B5EF4-FFF2-40B4-BE49-F238E27FC236}">
                <a16:creationId xmlns:a16="http://schemas.microsoft.com/office/drawing/2014/main" id="{C256A364-9C7E-4E2B-9E5C-121362EAE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3748089"/>
            <a:ext cx="21748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4" name="Rectangle 6">
            <a:extLst>
              <a:ext uri="{FF2B5EF4-FFF2-40B4-BE49-F238E27FC236}">
                <a16:creationId xmlns:a16="http://schemas.microsoft.com/office/drawing/2014/main" id="{5975ADFB-D157-442E-8B10-7E6A7D89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690938"/>
            <a:ext cx="24846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5" name="Rectangle 7">
            <a:extLst>
              <a:ext uri="{FF2B5EF4-FFF2-40B4-BE49-F238E27FC236}">
                <a16:creationId xmlns:a16="http://schemas.microsoft.com/office/drawing/2014/main" id="{DFCB1F3B-A37B-4BD2-B4AB-2C2B4AEDA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690938"/>
            <a:ext cx="9297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6" name="Rectangle 8">
            <a:extLst>
              <a:ext uri="{FF2B5EF4-FFF2-40B4-BE49-F238E27FC236}">
                <a16:creationId xmlns:a16="http://schemas.microsoft.com/office/drawing/2014/main" id="{2D83F398-482E-4250-8BAF-8ECF2DCAF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3690938"/>
            <a:ext cx="9297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7" name="Rectangle 9">
            <a:extLst>
              <a:ext uri="{FF2B5EF4-FFF2-40B4-BE49-F238E27FC236}">
                <a16:creationId xmlns:a16="http://schemas.microsoft.com/office/drawing/2014/main" id="{A128C2B2-A4D9-436E-B211-B5CC578D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3690938"/>
            <a:ext cx="26930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8" name="Rectangle 10">
            <a:extLst>
              <a:ext uri="{FF2B5EF4-FFF2-40B4-BE49-F238E27FC236}">
                <a16:creationId xmlns:a16="http://schemas.microsoft.com/office/drawing/2014/main" id="{678CAB98-CD36-4D59-84A9-D44AE368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3690938"/>
            <a:ext cx="9297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9" name="Rectangle 11">
            <a:extLst>
              <a:ext uri="{FF2B5EF4-FFF2-40B4-BE49-F238E27FC236}">
                <a16:creationId xmlns:a16="http://schemas.microsoft.com/office/drawing/2014/main" id="{995487DB-92EE-40AB-A0D4-B57BC04C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3690938"/>
            <a:ext cx="24846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0" name="Rectangle 12">
            <a:extLst>
              <a:ext uri="{FF2B5EF4-FFF2-40B4-BE49-F238E27FC236}">
                <a16:creationId xmlns:a16="http://schemas.microsoft.com/office/drawing/2014/main" id="{C62D33CE-7D77-460C-B906-AF55B2E1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762375"/>
            <a:ext cx="9297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1" name="Rectangle 13">
            <a:extLst>
              <a:ext uri="{FF2B5EF4-FFF2-40B4-BE49-F238E27FC236}">
                <a16:creationId xmlns:a16="http://schemas.microsoft.com/office/drawing/2014/main" id="{1A52FEA3-824A-48CF-B0CF-64AF728C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3690938"/>
            <a:ext cx="26930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2" name="Rectangle 14">
            <a:extLst>
              <a:ext uri="{FF2B5EF4-FFF2-40B4-BE49-F238E27FC236}">
                <a16:creationId xmlns:a16="http://schemas.microsoft.com/office/drawing/2014/main" id="{A2CBD7C2-6B68-488B-8BDB-61E96747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3690938"/>
            <a:ext cx="9297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3" name="Rectangle 15">
            <a:extLst>
              <a:ext uri="{FF2B5EF4-FFF2-40B4-BE49-F238E27FC236}">
                <a16:creationId xmlns:a16="http://schemas.microsoft.com/office/drawing/2014/main" id="{63B73CD6-F674-4038-83AC-74CDABA8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3690938"/>
            <a:ext cx="26930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4" name="Rectangle 16">
            <a:extLst>
              <a:ext uri="{FF2B5EF4-FFF2-40B4-BE49-F238E27FC236}">
                <a16:creationId xmlns:a16="http://schemas.microsoft.com/office/drawing/2014/main" id="{064FB19B-39D8-4376-BE45-59A0C7107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3690938"/>
            <a:ext cx="9297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5" name="Rectangle 17">
            <a:extLst>
              <a:ext uri="{FF2B5EF4-FFF2-40B4-BE49-F238E27FC236}">
                <a16:creationId xmlns:a16="http://schemas.microsoft.com/office/drawing/2014/main" id="{71A3CA8C-FDB1-40B6-BE39-07B37295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3690938"/>
            <a:ext cx="24846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6" name="Rectangle 18">
            <a:extLst>
              <a:ext uri="{FF2B5EF4-FFF2-40B4-BE49-F238E27FC236}">
                <a16:creationId xmlns:a16="http://schemas.microsoft.com/office/drawing/2014/main" id="{C0F60B9E-36CD-44B4-B04E-7B3C8C4F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3690938"/>
            <a:ext cx="9297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7" name="Rectangle 19">
            <a:extLst>
              <a:ext uri="{FF2B5EF4-FFF2-40B4-BE49-F238E27FC236}">
                <a16:creationId xmlns:a16="http://schemas.microsoft.com/office/drawing/2014/main" id="{8FE6E232-EA07-4A49-BE32-CAF2A71B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3690938"/>
            <a:ext cx="26930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8" name="Rectangle 20">
            <a:extLst>
              <a:ext uri="{FF2B5EF4-FFF2-40B4-BE49-F238E27FC236}">
                <a16:creationId xmlns:a16="http://schemas.microsoft.com/office/drawing/2014/main" id="{F5C72057-EB09-49F4-8809-EF2B4C66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3648075"/>
            <a:ext cx="20358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89" name="Rectangle 21">
            <a:extLst>
              <a:ext uri="{FF2B5EF4-FFF2-40B4-BE49-F238E27FC236}">
                <a16:creationId xmlns:a16="http://schemas.microsoft.com/office/drawing/2014/main" id="{DD3FF876-D29F-4CB6-867F-9A13CC3E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3662363"/>
            <a:ext cx="20358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90" name="Rectangle 22">
            <a:extLst>
              <a:ext uri="{FF2B5EF4-FFF2-40B4-BE49-F238E27FC236}">
                <a16:creationId xmlns:a16="http://schemas.microsoft.com/office/drawing/2014/main" id="{D25C0AA9-4034-4D8B-AD4A-A6CCA3D71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9" y="411797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42391" name="Rectangle 23">
            <a:extLst>
              <a:ext uri="{FF2B5EF4-FFF2-40B4-BE49-F238E27FC236}">
                <a16:creationId xmlns:a16="http://schemas.microsoft.com/office/drawing/2014/main" id="{DEFABB24-62C3-4C15-998B-47F2B821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5" y="4117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392" name="Rectangle 24">
            <a:extLst>
              <a:ext uri="{FF2B5EF4-FFF2-40B4-BE49-F238E27FC236}">
                <a16:creationId xmlns:a16="http://schemas.microsoft.com/office/drawing/2014/main" id="{A6F5D9AF-8FD1-4A09-90E1-829C23FA0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4117976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</a:p>
        </p:txBody>
      </p:sp>
      <p:sp>
        <p:nvSpPr>
          <p:cNvPr id="442393" name="Rectangle 25">
            <a:extLst>
              <a:ext uri="{FF2B5EF4-FFF2-40B4-BE49-F238E27FC236}">
                <a16:creationId xmlns:a16="http://schemas.microsoft.com/office/drawing/2014/main" id="{3F2144E8-E482-4CE8-A6F7-FF434C465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117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394" name="Rectangle 26">
            <a:extLst>
              <a:ext uri="{FF2B5EF4-FFF2-40B4-BE49-F238E27FC236}">
                <a16:creationId xmlns:a16="http://schemas.microsoft.com/office/drawing/2014/main" id="{65F207CB-E2BA-4147-9E10-45B7F09BA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075114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442395" name="Rectangle 27">
            <a:extLst>
              <a:ext uri="{FF2B5EF4-FFF2-40B4-BE49-F238E27FC236}">
                <a16:creationId xmlns:a16="http://schemas.microsoft.com/office/drawing/2014/main" id="{C4B64BAD-7A40-44DA-8839-BE785B392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411797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42396" name="Rectangle 28">
            <a:extLst>
              <a:ext uri="{FF2B5EF4-FFF2-40B4-BE49-F238E27FC236}">
                <a16:creationId xmlns:a16="http://schemas.microsoft.com/office/drawing/2014/main" id="{5BF1898C-295B-4242-9FBB-A6851626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117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397" name="Rectangle 29">
            <a:extLst>
              <a:ext uri="{FF2B5EF4-FFF2-40B4-BE49-F238E27FC236}">
                <a16:creationId xmlns:a16="http://schemas.microsoft.com/office/drawing/2014/main" id="{1AECA216-4AC0-4805-AC67-3836E390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117975"/>
            <a:ext cx="2365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</p:txBody>
      </p:sp>
      <p:sp>
        <p:nvSpPr>
          <p:cNvPr id="442398" name="Rectangle 30">
            <a:extLst>
              <a:ext uri="{FF2B5EF4-FFF2-40B4-BE49-F238E27FC236}">
                <a16:creationId xmlns:a16="http://schemas.microsoft.com/office/drawing/2014/main" id="{BE873147-B3C9-491A-B193-C4F44911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4097339"/>
            <a:ext cx="3799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</a:t>
            </a:r>
          </a:p>
        </p:txBody>
      </p:sp>
      <p:sp>
        <p:nvSpPr>
          <p:cNvPr id="442399" name="Rectangle 31">
            <a:extLst>
              <a:ext uri="{FF2B5EF4-FFF2-40B4-BE49-F238E27FC236}">
                <a16:creationId xmlns:a16="http://schemas.microsoft.com/office/drawing/2014/main" id="{697572DE-13A6-4C07-BF81-B84390E3B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117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00" name="Rectangle 32">
            <a:extLst>
              <a:ext uri="{FF2B5EF4-FFF2-40B4-BE49-F238E27FC236}">
                <a16:creationId xmlns:a16="http://schemas.microsoft.com/office/drawing/2014/main" id="{A05A2273-71A0-4D2F-9944-E2F96DAC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4117976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</a:p>
        </p:txBody>
      </p:sp>
      <p:sp>
        <p:nvSpPr>
          <p:cNvPr id="442401" name="Rectangle 33">
            <a:extLst>
              <a:ext uri="{FF2B5EF4-FFF2-40B4-BE49-F238E27FC236}">
                <a16:creationId xmlns:a16="http://schemas.microsoft.com/office/drawing/2014/main" id="{C682F2CC-CE54-432E-9908-D371120A8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117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02" name="Rectangle 34">
            <a:extLst>
              <a:ext uri="{FF2B5EF4-FFF2-40B4-BE49-F238E27FC236}">
                <a16:creationId xmlns:a16="http://schemas.microsoft.com/office/drawing/2014/main" id="{FF849A3D-EB66-498F-9D6D-E56F77A8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4117975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B)</a:t>
            </a:r>
          </a:p>
        </p:txBody>
      </p:sp>
      <p:sp>
        <p:nvSpPr>
          <p:cNvPr id="442403" name="Rectangle 35">
            <a:extLst>
              <a:ext uri="{FF2B5EF4-FFF2-40B4-BE49-F238E27FC236}">
                <a16:creationId xmlns:a16="http://schemas.microsoft.com/office/drawing/2014/main" id="{0ACF4DC8-9D21-4C53-9E9D-760CB5D4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117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04" name="Rectangle 36">
            <a:extLst>
              <a:ext uri="{FF2B5EF4-FFF2-40B4-BE49-F238E27FC236}">
                <a16:creationId xmlns:a16="http://schemas.microsoft.com/office/drawing/2014/main" id="{F0212996-6065-4DC5-898C-25FBB5B1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117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05" name="Rectangle 37">
            <a:extLst>
              <a:ext uri="{FF2B5EF4-FFF2-40B4-BE49-F238E27FC236}">
                <a16:creationId xmlns:a16="http://schemas.microsoft.com/office/drawing/2014/main" id="{4386F159-F07E-41B3-9B70-05ABA75C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117975"/>
            <a:ext cx="3762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</a:t>
            </a:r>
          </a:p>
        </p:txBody>
      </p:sp>
      <p:sp>
        <p:nvSpPr>
          <p:cNvPr id="442406" name="Rectangle 38">
            <a:extLst>
              <a:ext uri="{FF2B5EF4-FFF2-40B4-BE49-F238E27FC236}">
                <a16:creationId xmlns:a16="http://schemas.microsoft.com/office/drawing/2014/main" id="{E8227409-35E6-4554-B58A-954B8184A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1" y="4079875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407" name="Rectangle 39">
            <a:extLst>
              <a:ext uri="{FF2B5EF4-FFF2-40B4-BE49-F238E27FC236}">
                <a16:creationId xmlns:a16="http://schemas.microsoft.com/office/drawing/2014/main" id="{A471D896-F27C-410C-A22A-E9DCE0655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079876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408" name="Rectangle 40">
            <a:extLst>
              <a:ext uri="{FF2B5EF4-FFF2-40B4-BE49-F238E27FC236}">
                <a16:creationId xmlns:a16="http://schemas.microsoft.com/office/drawing/2014/main" id="{0286B460-4607-496C-8935-2695A670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4079876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409" name="Rectangle 41">
            <a:extLst>
              <a:ext uri="{FF2B5EF4-FFF2-40B4-BE49-F238E27FC236}">
                <a16:creationId xmlns:a16="http://schemas.microsoft.com/office/drawing/2014/main" id="{FF15D8D4-CC92-432C-9652-B4FBBC01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50577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10" name="Rectangle 42">
            <a:extLst>
              <a:ext uri="{FF2B5EF4-FFF2-40B4-BE49-F238E27FC236}">
                <a16:creationId xmlns:a16="http://schemas.microsoft.com/office/drawing/2014/main" id="{37264D98-9CF1-429C-8BD6-EE3F7733E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057775"/>
            <a:ext cx="3762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C)</a:t>
            </a:r>
          </a:p>
        </p:txBody>
      </p:sp>
      <p:sp>
        <p:nvSpPr>
          <p:cNvPr id="442411" name="Rectangle 43">
            <a:extLst>
              <a:ext uri="{FF2B5EF4-FFF2-40B4-BE49-F238E27FC236}">
                <a16:creationId xmlns:a16="http://schemas.microsoft.com/office/drawing/2014/main" id="{EF97B53B-13B1-4331-BE70-DC44A6EE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50577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12" name="Rectangle 44">
            <a:extLst>
              <a:ext uri="{FF2B5EF4-FFF2-40B4-BE49-F238E27FC236}">
                <a16:creationId xmlns:a16="http://schemas.microsoft.com/office/drawing/2014/main" id="{66CCB427-9BBD-49D5-ACE8-6F39D85F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50577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13" name="Rectangle 45">
            <a:extLst>
              <a:ext uri="{FF2B5EF4-FFF2-40B4-BE49-F238E27FC236}">
                <a16:creationId xmlns:a16="http://schemas.microsoft.com/office/drawing/2014/main" id="{7CF45E62-B145-488F-9410-4D5CF370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5057776"/>
            <a:ext cx="3799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</a:t>
            </a:r>
          </a:p>
        </p:txBody>
      </p:sp>
      <p:sp>
        <p:nvSpPr>
          <p:cNvPr id="442414" name="Rectangle 46">
            <a:extLst>
              <a:ext uri="{FF2B5EF4-FFF2-40B4-BE49-F238E27FC236}">
                <a16:creationId xmlns:a16="http://schemas.microsoft.com/office/drawing/2014/main" id="{0748B7DE-E16D-4522-A28B-26DC458BA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50577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15" name="Rectangle 47">
            <a:extLst>
              <a:ext uri="{FF2B5EF4-FFF2-40B4-BE49-F238E27FC236}">
                <a16:creationId xmlns:a16="http://schemas.microsoft.com/office/drawing/2014/main" id="{4B5ED485-4AB9-448B-A464-6C1790E8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5057775"/>
            <a:ext cx="3762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C)</a:t>
            </a:r>
          </a:p>
        </p:txBody>
      </p:sp>
      <p:sp>
        <p:nvSpPr>
          <p:cNvPr id="442416" name="Rectangle 48">
            <a:extLst>
              <a:ext uri="{FF2B5EF4-FFF2-40B4-BE49-F238E27FC236}">
                <a16:creationId xmlns:a16="http://schemas.microsoft.com/office/drawing/2014/main" id="{F7E9B476-C3AE-4640-BFDC-3CC17AD5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0577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17" name="Rectangle 49">
            <a:extLst>
              <a:ext uri="{FF2B5EF4-FFF2-40B4-BE49-F238E27FC236}">
                <a16:creationId xmlns:a16="http://schemas.microsoft.com/office/drawing/2014/main" id="{9DE1D5C6-A08E-4E58-A4CA-A60072BD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50577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18" name="Rectangle 50">
            <a:extLst>
              <a:ext uri="{FF2B5EF4-FFF2-40B4-BE49-F238E27FC236}">
                <a16:creationId xmlns:a16="http://schemas.microsoft.com/office/drawing/2014/main" id="{AEB66FCA-C174-4C25-8476-0E617E3B8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5057776"/>
            <a:ext cx="238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</p:txBody>
      </p:sp>
      <p:sp>
        <p:nvSpPr>
          <p:cNvPr id="442419" name="Rectangle 51">
            <a:extLst>
              <a:ext uri="{FF2B5EF4-FFF2-40B4-BE49-F238E27FC236}">
                <a16:creationId xmlns:a16="http://schemas.microsoft.com/office/drawing/2014/main" id="{20E6B5D8-0734-4A3D-B3A6-6CD0BF82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50577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20" name="Rectangle 52">
            <a:extLst>
              <a:ext uri="{FF2B5EF4-FFF2-40B4-BE49-F238E27FC236}">
                <a16:creationId xmlns:a16="http://schemas.microsoft.com/office/drawing/2014/main" id="{FB580870-21D3-44F0-8978-5BB5DB60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57775"/>
            <a:ext cx="3762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</a:t>
            </a:r>
          </a:p>
        </p:txBody>
      </p:sp>
      <p:sp>
        <p:nvSpPr>
          <p:cNvPr id="442421" name="Rectangle 53">
            <a:extLst>
              <a:ext uri="{FF2B5EF4-FFF2-40B4-BE49-F238E27FC236}">
                <a16:creationId xmlns:a16="http://schemas.microsoft.com/office/drawing/2014/main" id="{4DE078E2-9806-41F8-8DA9-6136FB87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50149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422" name="Rectangle 54">
            <a:extLst>
              <a:ext uri="{FF2B5EF4-FFF2-40B4-BE49-F238E27FC236}">
                <a16:creationId xmlns:a16="http://schemas.microsoft.com/office/drawing/2014/main" id="{30B86B92-A2FC-4BB0-B926-600B65E2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50149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423" name="Line 55">
            <a:extLst>
              <a:ext uri="{FF2B5EF4-FFF2-40B4-BE49-F238E27FC236}">
                <a16:creationId xmlns:a16="http://schemas.microsoft.com/office/drawing/2014/main" id="{F52B327C-C2BB-46AE-8D87-E9C5C68C9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713" y="5527675"/>
            <a:ext cx="2032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424" name="Rectangle 56">
            <a:extLst>
              <a:ext uri="{FF2B5EF4-FFF2-40B4-BE49-F238E27FC236}">
                <a16:creationId xmlns:a16="http://schemas.microsoft.com/office/drawing/2014/main" id="{BC7DA8B1-8096-4A30-9E32-EDF60F5E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55149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</a:p>
        </p:txBody>
      </p:sp>
      <p:sp>
        <p:nvSpPr>
          <p:cNvPr id="442425" name="Rectangle 57">
            <a:extLst>
              <a:ext uri="{FF2B5EF4-FFF2-40B4-BE49-F238E27FC236}">
                <a16:creationId xmlns:a16="http://schemas.microsoft.com/office/drawing/2014/main" id="{473C5D36-08BE-446D-9CCA-A5F2FBF94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514975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B)</a:t>
            </a:r>
          </a:p>
        </p:txBody>
      </p:sp>
      <p:sp>
        <p:nvSpPr>
          <p:cNvPr id="442426" name="Rectangle 58">
            <a:extLst>
              <a:ext uri="{FF2B5EF4-FFF2-40B4-BE49-F238E27FC236}">
                <a16:creationId xmlns:a16="http://schemas.microsoft.com/office/drawing/2014/main" id="{3BC8F021-0D2A-4ED7-9B8D-F968F0F0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5514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27" name="Rectangle 59">
            <a:extLst>
              <a:ext uri="{FF2B5EF4-FFF2-40B4-BE49-F238E27FC236}">
                <a16:creationId xmlns:a16="http://schemas.microsoft.com/office/drawing/2014/main" id="{106DE386-BB8D-41E1-ADFE-4488967C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5514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28" name="Rectangle 60">
            <a:extLst>
              <a:ext uri="{FF2B5EF4-FFF2-40B4-BE49-F238E27FC236}">
                <a16:creationId xmlns:a16="http://schemas.microsoft.com/office/drawing/2014/main" id="{130D4184-C2C1-4876-ACE3-EBD43BAC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14976"/>
            <a:ext cx="3799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</a:t>
            </a:r>
          </a:p>
        </p:txBody>
      </p:sp>
      <p:sp>
        <p:nvSpPr>
          <p:cNvPr id="442429" name="Rectangle 61">
            <a:extLst>
              <a:ext uri="{FF2B5EF4-FFF2-40B4-BE49-F238E27FC236}">
                <a16:creationId xmlns:a16="http://schemas.microsoft.com/office/drawing/2014/main" id="{D4AC70A1-F914-4FC2-8D46-6A03A2958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5514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30" name="Rectangle 62">
            <a:extLst>
              <a:ext uri="{FF2B5EF4-FFF2-40B4-BE49-F238E27FC236}">
                <a16:creationId xmlns:a16="http://schemas.microsoft.com/office/drawing/2014/main" id="{C90E758C-D71D-4BAE-931E-3E4E75283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6" y="551497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42431" name="Rectangle 63">
            <a:extLst>
              <a:ext uri="{FF2B5EF4-FFF2-40B4-BE49-F238E27FC236}">
                <a16:creationId xmlns:a16="http://schemas.microsoft.com/office/drawing/2014/main" id="{50219A0B-A18A-4085-B18B-3472BCD0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5514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32" name="Rectangle 64">
            <a:extLst>
              <a:ext uri="{FF2B5EF4-FFF2-40B4-BE49-F238E27FC236}">
                <a16:creationId xmlns:a16="http://schemas.microsoft.com/office/drawing/2014/main" id="{5E78C8EF-84FC-4893-A30A-EEE26FBF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1" y="551497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</a:p>
        </p:txBody>
      </p:sp>
      <p:sp>
        <p:nvSpPr>
          <p:cNvPr id="442433" name="Rectangle 65">
            <a:extLst>
              <a:ext uri="{FF2B5EF4-FFF2-40B4-BE49-F238E27FC236}">
                <a16:creationId xmlns:a16="http://schemas.microsoft.com/office/drawing/2014/main" id="{14EA071E-7344-4421-AB79-C13CEA78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5514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34" name="Rectangle 66">
            <a:extLst>
              <a:ext uri="{FF2B5EF4-FFF2-40B4-BE49-F238E27FC236}">
                <a16:creationId xmlns:a16="http://schemas.microsoft.com/office/drawing/2014/main" id="{AD888F3E-C88C-4A70-8422-CC17946BF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1" y="551497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42435" name="Rectangle 67">
            <a:extLst>
              <a:ext uri="{FF2B5EF4-FFF2-40B4-BE49-F238E27FC236}">
                <a16:creationId xmlns:a16="http://schemas.microsoft.com/office/drawing/2014/main" id="{FA36E765-280E-4D26-9E42-D083FB3F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5514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36" name="Rectangle 68">
            <a:extLst>
              <a:ext uri="{FF2B5EF4-FFF2-40B4-BE49-F238E27FC236}">
                <a16:creationId xmlns:a16="http://schemas.microsoft.com/office/drawing/2014/main" id="{5F61391A-F9FC-4924-8BC7-328FBBF8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5514976"/>
            <a:ext cx="238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</p:txBody>
      </p:sp>
      <p:sp>
        <p:nvSpPr>
          <p:cNvPr id="442437" name="Rectangle 69">
            <a:extLst>
              <a:ext uri="{FF2B5EF4-FFF2-40B4-BE49-F238E27FC236}">
                <a16:creationId xmlns:a16="http://schemas.microsoft.com/office/drawing/2014/main" id="{1B00F9C3-5020-4DB1-81C6-A0F6DEA1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55149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42438" name="Rectangle 70">
            <a:extLst>
              <a:ext uri="{FF2B5EF4-FFF2-40B4-BE49-F238E27FC236}">
                <a16:creationId xmlns:a16="http://schemas.microsoft.com/office/drawing/2014/main" id="{52DB9248-1107-4385-BAE3-E0C497C2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1" y="551497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</a:p>
        </p:txBody>
      </p:sp>
      <p:sp>
        <p:nvSpPr>
          <p:cNvPr id="442439" name="Rectangle 71">
            <a:extLst>
              <a:ext uri="{FF2B5EF4-FFF2-40B4-BE49-F238E27FC236}">
                <a16:creationId xmlns:a16="http://schemas.microsoft.com/office/drawing/2014/main" id="{984B1CEB-B530-41CB-B11B-1BD9EED0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5476875"/>
            <a:ext cx="182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440" name="Rectangle 72">
            <a:extLst>
              <a:ext uri="{FF2B5EF4-FFF2-40B4-BE49-F238E27FC236}">
                <a16:creationId xmlns:a16="http://schemas.microsoft.com/office/drawing/2014/main" id="{BF013E93-B7B4-4E33-A976-0F86578A0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5476875"/>
            <a:ext cx="182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441" name="Line 73">
            <a:extLst>
              <a:ext uri="{FF2B5EF4-FFF2-40B4-BE49-F238E27FC236}">
                <a16:creationId xmlns:a16="http://schemas.microsoft.com/office/drawing/2014/main" id="{AA11E970-6881-49D0-91DC-527E14DBB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7275" y="4162425"/>
            <a:ext cx="2476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442" name="Line 74">
            <a:extLst>
              <a:ext uri="{FF2B5EF4-FFF2-40B4-BE49-F238E27FC236}">
                <a16:creationId xmlns:a16="http://schemas.microsoft.com/office/drawing/2014/main" id="{0AD870E1-0371-4BD3-98B2-349C45019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4" y="4162425"/>
            <a:ext cx="2174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3208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469B30BC-000D-4396-9F0E-4DB67C814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3138" y="1314451"/>
            <a:ext cx="8424862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A Simplification Example: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Writing the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minterm</a:t>
            </a:r>
            <a:r>
              <a:rPr lang="en-US" altLang="en-US" sz="2800" b="1" dirty="0">
                <a:cs typeface="Times New Roman" panose="02020603050405020304" pitchFamily="18" charset="0"/>
              </a:rPr>
              <a:t> expression: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   F = A B C + A B C + A B C + ABC + ABC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Simplifying: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   F =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Simplified F contains 3 literals compared to 15 in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minterm</a:t>
            </a:r>
            <a:r>
              <a:rPr lang="en-US" altLang="en-US" sz="2800" b="1" dirty="0">
                <a:cs typeface="Times New Roman" panose="02020603050405020304" pitchFamily="18" charset="0"/>
              </a:rPr>
              <a:t> F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507883A2-AB0F-40EF-A3AC-3F02E1C64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82563"/>
            <a:ext cx="8428037" cy="1020762"/>
          </a:xfrm>
        </p:spPr>
        <p:txBody>
          <a:bodyPr/>
          <a:lstStyle/>
          <a:p>
            <a:r>
              <a:rPr lang="en-US" altLang="en-US" b="0"/>
              <a:t>Standard Sum-of-Products (SOP)</a:t>
            </a:r>
          </a:p>
        </p:txBody>
      </p:sp>
      <p:graphicFrame>
        <p:nvGraphicFramePr>
          <p:cNvPr id="446468" name="Object 4">
            <a:extLst>
              <a:ext uri="{FF2B5EF4-FFF2-40B4-BE49-F238E27FC236}">
                <a16:creationId xmlns:a16="http://schemas.microsoft.com/office/drawing/2014/main" id="{8C0FED4F-FC4A-4F81-B2CE-8F0598D81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3664" y="1841500"/>
          <a:ext cx="44338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3936960" imgH="368280" progId="Equation.3">
                  <p:embed/>
                </p:oleObj>
              </mc:Choice>
              <mc:Fallback>
                <p:oleObj name="Microsoft Equation 3.0" r:id="rId3" imgW="3936960" imgH="368280" progId="Equation.3">
                  <p:embed/>
                  <p:pic>
                    <p:nvPicPr>
                      <p:cNvPr id="446468" name="Object 4">
                        <a:extLst>
                          <a:ext uri="{FF2B5EF4-FFF2-40B4-BE49-F238E27FC236}">
                            <a16:creationId xmlns:a16="http://schemas.microsoft.com/office/drawing/2014/main" id="{8C0FED4F-FC4A-4F81-B2CE-8F0598D81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1841500"/>
                        <a:ext cx="44338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69" name="Line 5">
            <a:extLst>
              <a:ext uri="{FF2B5EF4-FFF2-40B4-BE49-F238E27FC236}">
                <a16:creationId xmlns:a16="http://schemas.microsoft.com/office/drawing/2014/main" id="{C3B6C836-C226-43C7-A27B-5E9106B6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663" y="27495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6470" name="Line 6">
            <a:extLst>
              <a:ext uri="{FF2B5EF4-FFF2-40B4-BE49-F238E27FC236}">
                <a16:creationId xmlns:a16="http://schemas.microsoft.com/office/drawing/2014/main" id="{82ACCD72-565D-4423-A182-DE3973F67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2743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6471" name="Line 7">
            <a:extLst>
              <a:ext uri="{FF2B5EF4-FFF2-40B4-BE49-F238E27FC236}">
                <a16:creationId xmlns:a16="http://schemas.microsoft.com/office/drawing/2014/main" id="{0C1CA4FE-14E4-412B-9DDF-7265873A0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663" y="27416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6472" name="Line 8">
            <a:extLst>
              <a:ext uri="{FF2B5EF4-FFF2-40B4-BE49-F238E27FC236}">
                <a16:creationId xmlns:a16="http://schemas.microsoft.com/office/drawing/2014/main" id="{2151DEB5-5109-4EB5-90B8-88D5EB171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425" y="27495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6473" name="Line 9">
            <a:extLst>
              <a:ext uri="{FF2B5EF4-FFF2-40B4-BE49-F238E27FC236}">
                <a16:creationId xmlns:a16="http://schemas.microsoft.com/office/drawing/2014/main" id="{26A965A5-10C1-439F-B2B7-62BD29EF7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5" y="27559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6474" name="Line 10">
            <a:extLst>
              <a:ext uri="{FF2B5EF4-FFF2-40B4-BE49-F238E27FC236}">
                <a16:creationId xmlns:a16="http://schemas.microsoft.com/office/drawing/2014/main" id="{434C0C73-65EE-4001-8308-422FCE792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0475" y="27495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831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C6E7E006-4EDD-4F6F-8576-99CEA9D44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"/>
            <a:ext cx="8428037" cy="1020763"/>
          </a:xfrm>
        </p:spPr>
        <p:txBody>
          <a:bodyPr/>
          <a:lstStyle/>
          <a:p>
            <a:r>
              <a:rPr lang="en-US" altLang="en-US" sz="2800" b="0"/>
              <a:t>AND/OR Two-level Implementation of SOP Expression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468E7CAC-ECD2-4BCE-9965-99D23D8F2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>
                <a:cs typeface="Times New Roman" panose="02020603050405020304" pitchFamily="18" charset="0"/>
              </a:rPr>
              <a:t>The two implementations for F are shown below – it is quite apparent which is simpler!</a:t>
            </a:r>
            <a:endParaRPr lang="en-US" altLang="en-US" sz="2800"/>
          </a:p>
        </p:txBody>
      </p:sp>
      <p:graphicFrame>
        <p:nvGraphicFramePr>
          <p:cNvPr id="448516" name="Object 4">
            <a:extLst>
              <a:ext uri="{FF2B5EF4-FFF2-40B4-BE49-F238E27FC236}">
                <a16:creationId xmlns:a16="http://schemas.microsoft.com/office/drawing/2014/main" id="{78CE1E74-FB35-4734-9EFA-A18493C48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6" y="2287588"/>
          <a:ext cx="67659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771240" imgH="4120920" progId="Word.Document.8">
                  <p:embed/>
                </p:oleObj>
              </mc:Choice>
              <mc:Fallback>
                <p:oleObj name="Document" r:id="rId3" imgW="6771240" imgH="4120920" progId="Word.Document.8">
                  <p:embed/>
                  <p:pic>
                    <p:nvPicPr>
                      <p:cNvPr id="448516" name="Object 4">
                        <a:extLst>
                          <a:ext uri="{FF2B5EF4-FFF2-40B4-BE49-F238E27FC236}">
                            <a16:creationId xmlns:a16="http://schemas.microsoft.com/office/drawing/2014/main" id="{78CE1E74-FB35-4734-9EFA-A18493C48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001" t="3148" b="15739"/>
                      <a:stretch>
                        <a:fillRect/>
                      </a:stretch>
                    </p:blipFill>
                    <p:spPr bwMode="auto">
                      <a:xfrm>
                        <a:off x="2073276" y="2287588"/>
                        <a:ext cx="67659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7" name="Object 5">
            <a:extLst>
              <a:ext uri="{FF2B5EF4-FFF2-40B4-BE49-F238E27FC236}">
                <a16:creationId xmlns:a16="http://schemas.microsoft.com/office/drawing/2014/main" id="{DB203B31-F0FC-4737-9872-D51FFD064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4513" y="2697163"/>
          <a:ext cx="38100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signer Drawing" r:id="rId5" imgW="4155120" imgH="1335600" progId="Designer.Drawing.7">
                  <p:embed/>
                </p:oleObj>
              </mc:Choice>
              <mc:Fallback>
                <p:oleObj name="Designer Drawing" r:id="rId5" imgW="4155120" imgH="1335600" progId="Designer.Drawing.7">
                  <p:embed/>
                  <p:pic>
                    <p:nvPicPr>
                      <p:cNvPr id="448517" name="Object 5">
                        <a:extLst>
                          <a:ext uri="{FF2B5EF4-FFF2-40B4-BE49-F238E27FC236}">
                            <a16:creationId xmlns:a16="http://schemas.microsoft.com/office/drawing/2014/main" id="{DB203B31-F0FC-4737-9872-D51FFD064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2697163"/>
                        <a:ext cx="38100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266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2B1FA326-D5E1-44B8-9C8C-965B3112A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0"/>
              <a:t>Logic Diagrams and Expressions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A18FB65F-7458-403A-9E0D-0C9B48F4D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5964" y="4906963"/>
            <a:ext cx="8339137" cy="1016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>
                <a:cs typeface="Times New Roman" panose="02020603050405020304" pitchFamily="18" charset="0"/>
              </a:rPr>
              <a:t>Boolean equations, truth tables and logic diagrams describe the same function!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>
                <a:cs typeface="Times New Roman" panose="02020603050405020304" pitchFamily="18" charset="0"/>
              </a:rPr>
              <a:t>Truth tables are unique; expressions and logic diagrams are not. This gives flexibility in implementing functions.</a:t>
            </a:r>
            <a:endParaRPr lang="en-US" altLang="en-US" sz="2400"/>
          </a:p>
        </p:txBody>
      </p:sp>
      <p:grpSp>
        <p:nvGrpSpPr>
          <p:cNvPr id="364548" name="Group 4">
            <a:extLst>
              <a:ext uri="{FF2B5EF4-FFF2-40B4-BE49-F238E27FC236}">
                <a16:creationId xmlns:a16="http://schemas.microsoft.com/office/drawing/2014/main" id="{16CEF8E3-029B-4D9E-ADFF-7C5B3ED120C9}"/>
              </a:ext>
            </a:extLst>
          </p:cNvPr>
          <p:cNvGrpSpPr>
            <a:grpSpLocks/>
          </p:cNvGrpSpPr>
          <p:nvPr/>
        </p:nvGrpSpPr>
        <p:grpSpPr bwMode="auto">
          <a:xfrm>
            <a:off x="5670551" y="2568575"/>
            <a:ext cx="4722813" cy="1949450"/>
            <a:chOff x="2612" y="1618"/>
            <a:chExt cx="2975" cy="1228"/>
          </a:xfrm>
        </p:grpSpPr>
        <p:sp>
          <p:nvSpPr>
            <p:cNvPr id="364549" name="Rectangle 5">
              <a:extLst>
                <a:ext uri="{FF2B5EF4-FFF2-40B4-BE49-F238E27FC236}">
                  <a16:creationId xmlns:a16="http://schemas.microsoft.com/office/drawing/2014/main" id="{D8114582-C9FE-4296-9BB9-0C566A26F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1901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550" name="Rectangle 6">
              <a:extLst>
                <a:ext uri="{FF2B5EF4-FFF2-40B4-BE49-F238E27FC236}">
                  <a16:creationId xmlns:a16="http://schemas.microsoft.com/office/drawing/2014/main" id="{AFBC5794-3AF6-4F0C-BBED-87AA62064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232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64551" name="Group 7">
              <a:extLst>
                <a:ext uri="{FF2B5EF4-FFF2-40B4-BE49-F238E27FC236}">
                  <a16:creationId xmlns:a16="http://schemas.microsoft.com/office/drawing/2014/main" id="{3AD25A2A-7C6C-4F5D-A094-E9D268960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364552" name="Freeform 8">
                <a:extLst>
                  <a:ext uri="{FF2B5EF4-FFF2-40B4-BE49-F238E27FC236}">
                    <a16:creationId xmlns:a16="http://schemas.microsoft.com/office/drawing/2014/main" id="{6919A73D-E284-4E00-B086-93B905530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>
                  <a:gd name="T0" fmla="*/ 392 w 406"/>
                  <a:gd name="T1" fmla="*/ 255 h 257"/>
                  <a:gd name="T2" fmla="*/ 394 w 406"/>
                  <a:gd name="T3" fmla="*/ 257 h 257"/>
                  <a:gd name="T4" fmla="*/ 398 w 406"/>
                  <a:gd name="T5" fmla="*/ 257 h 257"/>
                  <a:gd name="T6" fmla="*/ 402 w 406"/>
                  <a:gd name="T7" fmla="*/ 255 h 257"/>
                  <a:gd name="T8" fmla="*/ 405 w 406"/>
                  <a:gd name="T9" fmla="*/ 252 h 257"/>
                  <a:gd name="T10" fmla="*/ 406 w 406"/>
                  <a:gd name="T11" fmla="*/ 251 h 257"/>
                  <a:gd name="T12" fmla="*/ 406 w 406"/>
                  <a:gd name="T13" fmla="*/ 246 h 257"/>
                  <a:gd name="T14" fmla="*/ 405 w 406"/>
                  <a:gd name="T15" fmla="*/ 243 h 257"/>
                  <a:gd name="T16" fmla="*/ 402 w 406"/>
                  <a:gd name="T17" fmla="*/ 239 h 257"/>
                  <a:gd name="T18" fmla="*/ 14 w 406"/>
                  <a:gd name="T19" fmla="*/ 2 h 257"/>
                  <a:gd name="T20" fmla="*/ 13 w 406"/>
                  <a:gd name="T21" fmla="*/ 0 h 257"/>
                  <a:gd name="T22" fmla="*/ 8 w 406"/>
                  <a:gd name="T23" fmla="*/ 0 h 257"/>
                  <a:gd name="T24" fmla="*/ 5 w 406"/>
                  <a:gd name="T25" fmla="*/ 2 h 257"/>
                  <a:gd name="T26" fmla="*/ 2 w 406"/>
                  <a:gd name="T27" fmla="*/ 5 h 257"/>
                  <a:gd name="T28" fmla="*/ 0 w 406"/>
                  <a:gd name="T29" fmla="*/ 6 h 257"/>
                  <a:gd name="T30" fmla="*/ 0 w 406"/>
                  <a:gd name="T31" fmla="*/ 11 h 257"/>
                  <a:gd name="T32" fmla="*/ 2 w 406"/>
                  <a:gd name="T33" fmla="*/ 14 h 257"/>
                  <a:gd name="T34" fmla="*/ 5 w 406"/>
                  <a:gd name="T35" fmla="*/ 18 h 257"/>
                  <a:gd name="T36" fmla="*/ 392 w 406"/>
                  <a:gd name="T37" fmla="*/ 255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53" name="Freeform 9">
                <a:extLst>
                  <a:ext uri="{FF2B5EF4-FFF2-40B4-BE49-F238E27FC236}">
                    <a16:creationId xmlns:a16="http://schemas.microsoft.com/office/drawing/2014/main" id="{3EADC83C-0E5F-4E62-B8BF-F062BFA98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>
                  <a:gd name="T0" fmla="*/ 402 w 406"/>
                  <a:gd name="T1" fmla="*/ 17 h 257"/>
                  <a:gd name="T2" fmla="*/ 405 w 406"/>
                  <a:gd name="T3" fmla="*/ 14 h 257"/>
                  <a:gd name="T4" fmla="*/ 406 w 406"/>
                  <a:gd name="T5" fmla="*/ 11 h 257"/>
                  <a:gd name="T6" fmla="*/ 406 w 406"/>
                  <a:gd name="T7" fmla="*/ 6 h 257"/>
                  <a:gd name="T8" fmla="*/ 403 w 406"/>
                  <a:gd name="T9" fmla="*/ 3 h 257"/>
                  <a:gd name="T10" fmla="*/ 402 w 406"/>
                  <a:gd name="T11" fmla="*/ 1 h 257"/>
                  <a:gd name="T12" fmla="*/ 398 w 406"/>
                  <a:gd name="T13" fmla="*/ 0 h 257"/>
                  <a:gd name="T14" fmla="*/ 394 w 406"/>
                  <a:gd name="T15" fmla="*/ 0 h 257"/>
                  <a:gd name="T16" fmla="*/ 392 w 406"/>
                  <a:gd name="T17" fmla="*/ 1 h 257"/>
                  <a:gd name="T18" fmla="*/ 5 w 406"/>
                  <a:gd name="T19" fmla="*/ 239 h 257"/>
                  <a:gd name="T20" fmla="*/ 2 w 406"/>
                  <a:gd name="T21" fmla="*/ 242 h 257"/>
                  <a:gd name="T22" fmla="*/ 0 w 406"/>
                  <a:gd name="T23" fmla="*/ 246 h 257"/>
                  <a:gd name="T24" fmla="*/ 0 w 406"/>
                  <a:gd name="T25" fmla="*/ 250 h 257"/>
                  <a:gd name="T26" fmla="*/ 3 w 406"/>
                  <a:gd name="T27" fmla="*/ 254 h 257"/>
                  <a:gd name="T28" fmla="*/ 5 w 406"/>
                  <a:gd name="T29" fmla="*/ 255 h 257"/>
                  <a:gd name="T30" fmla="*/ 8 w 406"/>
                  <a:gd name="T31" fmla="*/ 257 h 257"/>
                  <a:gd name="T32" fmla="*/ 13 w 406"/>
                  <a:gd name="T33" fmla="*/ 257 h 257"/>
                  <a:gd name="T34" fmla="*/ 14 w 406"/>
                  <a:gd name="T35" fmla="*/ 255 h 257"/>
                  <a:gd name="T36" fmla="*/ 402 w 406"/>
                  <a:gd name="T37" fmla="*/ 1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54" name="Freeform 10">
                <a:extLst>
                  <a:ext uri="{FF2B5EF4-FFF2-40B4-BE49-F238E27FC236}">
                    <a16:creationId xmlns:a16="http://schemas.microsoft.com/office/drawing/2014/main" id="{ED328FE4-D50D-431F-8CAA-1F8E3B73D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>
                  <a:gd name="T0" fmla="*/ 19 w 19"/>
                  <a:gd name="T1" fmla="*/ 10 h 495"/>
                  <a:gd name="T2" fmla="*/ 19 w 19"/>
                  <a:gd name="T3" fmla="*/ 6 h 495"/>
                  <a:gd name="T4" fmla="*/ 16 w 19"/>
                  <a:gd name="T5" fmla="*/ 3 h 495"/>
                  <a:gd name="T6" fmla="*/ 13 w 19"/>
                  <a:gd name="T7" fmla="*/ 0 h 495"/>
                  <a:gd name="T8" fmla="*/ 7 w 19"/>
                  <a:gd name="T9" fmla="*/ 0 h 495"/>
                  <a:gd name="T10" fmla="*/ 3 w 19"/>
                  <a:gd name="T11" fmla="*/ 3 h 495"/>
                  <a:gd name="T12" fmla="*/ 0 w 19"/>
                  <a:gd name="T13" fmla="*/ 6 h 495"/>
                  <a:gd name="T14" fmla="*/ 0 w 19"/>
                  <a:gd name="T15" fmla="*/ 488 h 495"/>
                  <a:gd name="T16" fmla="*/ 3 w 19"/>
                  <a:gd name="T17" fmla="*/ 492 h 495"/>
                  <a:gd name="T18" fmla="*/ 7 w 19"/>
                  <a:gd name="T19" fmla="*/ 495 h 495"/>
                  <a:gd name="T20" fmla="*/ 13 w 19"/>
                  <a:gd name="T21" fmla="*/ 495 h 495"/>
                  <a:gd name="T22" fmla="*/ 16 w 19"/>
                  <a:gd name="T23" fmla="*/ 492 h 495"/>
                  <a:gd name="T24" fmla="*/ 19 w 19"/>
                  <a:gd name="T25" fmla="*/ 488 h 495"/>
                  <a:gd name="T26" fmla="*/ 19 w 19"/>
                  <a:gd name="T27" fmla="*/ 485 h 495"/>
                  <a:gd name="T28" fmla="*/ 19 w 19"/>
                  <a:gd name="T29" fmla="*/ 1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55" name="Freeform 11">
                <a:extLst>
                  <a:ext uri="{FF2B5EF4-FFF2-40B4-BE49-F238E27FC236}">
                    <a16:creationId xmlns:a16="http://schemas.microsoft.com/office/drawing/2014/main" id="{C60B81DD-7A8C-465F-BADB-FE7F423CA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>
                  <a:gd name="T0" fmla="*/ 2 w 137"/>
                  <a:gd name="T1" fmla="*/ 87 h 137"/>
                  <a:gd name="T2" fmla="*/ 10 w 137"/>
                  <a:gd name="T3" fmla="*/ 105 h 137"/>
                  <a:gd name="T4" fmla="*/ 18 w 137"/>
                  <a:gd name="T5" fmla="*/ 116 h 137"/>
                  <a:gd name="T6" fmla="*/ 27 w 137"/>
                  <a:gd name="T7" fmla="*/ 124 h 137"/>
                  <a:gd name="T8" fmla="*/ 37 w 137"/>
                  <a:gd name="T9" fmla="*/ 130 h 137"/>
                  <a:gd name="T10" fmla="*/ 51 w 137"/>
                  <a:gd name="T11" fmla="*/ 135 h 137"/>
                  <a:gd name="T12" fmla="*/ 73 w 137"/>
                  <a:gd name="T13" fmla="*/ 137 h 137"/>
                  <a:gd name="T14" fmla="*/ 91 w 137"/>
                  <a:gd name="T15" fmla="*/ 133 h 137"/>
                  <a:gd name="T16" fmla="*/ 108 w 137"/>
                  <a:gd name="T17" fmla="*/ 125 h 137"/>
                  <a:gd name="T18" fmla="*/ 116 w 137"/>
                  <a:gd name="T19" fmla="*/ 116 h 137"/>
                  <a:gd name="T20" fmla="*/ 126 w 137"/>
                  <a:gd name="T21" fmla="*/ 108 h 137"/>
                  <a:gd name="T22" fmla="*/ 133 w 137"/>
                  <a:gd name="T23" fmla="*/ 91 h 137"/>
                  <a:gd name="T24" fmla="*/ 137 w 137"/>
                  <a:gd name="T25" fmla="*/ 73 h 137"/>
                  <a:gd name="T26" fmla="*/ 135 w 137"/>
                  <a:gd name="T27" fmla="*/ 51 h 137"/>
                  <a:gd name="T28" fmla="*/ 130 w 137"/>
                  <a:gd name="T29" fmla="*/ 37 h 137"/>
                  <a:gd name="T30" fmla="*/ 124 w 137"/>
                  <a:gd name="T31" fmla="*/ 27 h 137"/>
                  <a:gd name="T32" fmla="*/ 116 w 137"/>
                  <a:gd name="T33" fmla="*/ 18 h 137"/>
                  <a:gd name="T34" fmla="*/ 105 w 137"/>
                  <a:gd name="T35" fmla="*/ 10 h 137"/>
                  <a:gd name="T36" fmla="*/ 87 w 137"/>
                  <a:gd name="T37" fmla="*/ 2 h 137"/>
                  <a:gd name="T38" fmla="*/ 51 w 137"/>
                  <a:gd name="T39" fmla="*/ 2 h 137"/>
                  <a:gd name="T40" fmla="*/ 37 w 137"/>
                  <a:gd name="T41" fmla="*/ 7 h 137"/>
                  <a:gd name="T42" fmla="*/ 27 w 137"/>
                  <a:gd name="T43" fmla="*/ 13 h 137"/>
                  <a:gd name="T44" fmla="*/ 18 w 137"/>
                  <a:gd name="T45" fmla="*/ 21 h 137"/>
                  <a:gd name="T46" fmla="*/ 10 w 137"/>
                  <a:gd name="T47" fmla="*/ 32 h 137"/>
                  <a:gd name="T48" fmla="*/ 3 w 137"/>
                  <a:gd name="T49" fmla="*/ 46 h 137"/>
                  <a:gd name="T50" fmla="*/ 0 w 137"/>
                  <a:gd name="T51" fmla="*/ 68 h 137"/>
                  <a:gd name="T52" fmla="*/ 21 w 137"/>
                  <a:gd name="T53" fmla="*/ 53 h 137"/>
                  <a:gd name="T54" fmla="*/ 24 w 137"/>
                  <a:gd name="T55" fmla="*/ 46 h 137"/>
                  <a:gd name="T56" fmla="*/ 30 w 137"/>
                  <a:gd name="T57" fmla="*/ 37 h 137"/>
                  <a:gd name="T58" fmla="*/ 41 w 137"/>
                  <a:gd name="T59" fmla="*/ 27 h 137"/>
                  <a:gd name="T60" fmla="*/ 48 w 137"/>
                  <a:gd name="T61" fmla="*/ 22 h 137"/>
                  <a:gd name="T62" fmla="*/ 57 w 137"/>
                  <a:gd name="T63" fmla="*/ 19 h 137"/>
                  <a:gd name="T64" fmla="*/ 84 w 137"/>
                  <a:gd name="T65" fmla="*/ 21 h 137"/>
                  <a:gd name="T66" fmla="*/ 92 w 137"/>
                  <a:gd name="T67" fmla="*/ 26 h 137"/>
                  <a:gd name="T68" fmla="*/ 103 w 137"/>
                  <a:gd name="T69" fmla="*/ 34 h 137"/>
                  <a:gd name="T70" fmla="*/ 111 w 137"/>
                  <a:gd name="T71" fmla="*/ 45 h 137"/>
                  <a:gd name="T72" fmla="*/ 114 w 137"/>
                  <a:gd name="T73" fmla="*/ 49 h 137"/>
                  <a:gd name="T74" fmla="*/ 118 w 137"/>
                  <a:gd name="T75" fmla="*/ 67 h 137"/>
                  <a:gd name="T76" fmla="*/ 118 w 137"/>
                  <a:gd name="T77" fmla="*/ 78 h 137"/>
                  <a:gd name="T78" fmla="*/ 114 w 137"/>
                  <a:gd name="T79" fmla="*/ 89 h 137"/>
                  <a:gd name="T80" fmla="*/ 108 w 137"/>
                  <a:gd name="T81" fmla="*/ 97 h 137"/>
                  <a:gd name="T82" fmla="*/ 97 w 137"/>
                  <a:gd name="T83" fmla="*/ 108 h 137"/>
                  <a:gd name="T84" fmla="*/ 89 w 137"/>
                  <a:gd name="T85" fmla="*/ 114 h 137"/>
                  <a:gd name="T86" fmla="*/ 78 w 137"/>
                  <a:gd name="T87" fmla="*/ 118 h 137"/>
                  <a:gd name="T88" fmla="*/ 67 w 137"/>
                  <a:gd name="T89" fmla="*/ 118 h 137"/>
                  <a:gd name="T90" fmla="*/ 49 w 137"/>
                  <a:gd name="T91" fmla="*/ 114 h 137"/>
                  <a:gd name="T92" fmla="*/ 45 w 137"/>
                  <a:gd name="T93" fmla="*/ 111 h 137"/>
                  <a:gd name="T94" fmla="*/ 34 w 137"/>
                  <a:gd name="T95" fmla="*/ 103 h 137"/>
                  <a:gd name="T96" fmla="*/ 26 w 137"/>
                  <a:gd name="T97" fmla="*/ 92 h 137"/>
                  <a:gd name="T98" fmla="*/ 21 w 137"/>
                  <a:gd name="T99" fmla="*/ 84 h 137"/>
                  <a:gd name="T100" fmla="*/ 0 w 137"/>
                  <a:gd name="T101" fmla="*/ 6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56" name="Freeform 12">
                <a:extLst>
                  <a:ext uri="{FF2B5EF4-FFF2-40B4-BE49-F238E27FC236}">
                    <a16:creationId xmlns:a16="http://schemas.microsoft.com/office/drawing/2014/main" id="{E6DD23F4-B763-4CB1-B33C-AC788CC69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6 w 287"/>
                  <a:gd name="T3" fmla="*/ 0 h 19"/>
                  <a:gd name="T4" fmla="*/ 3 w 287"/>
                  <a:gd name="T5" fmla="*/ 3 h 19"/>
                  <a:gd name="T6" fmla="*/ 0 w 287"/>
                  <a:gd name="T7" fmla="*/ 6 h 19"/>
                  <a:gd name="T8" fmla="*/ 0 w 287"/>
                  <a:gd name="T9" fmla="*/ 13 h 19"/>
                  <a:gd name="T10" fmla="*/ 3 w 287"/>
                  <a:gd name="T11" fmla="*/ 16 h 19"/>
                  <a:gd name="T12" fmla="*/ 6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6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57" name="Freeform 13">
                <a:extLst>
                  <a:ext uri="{FF2B5EF4-FFF2-40B4-BE49-F238E27FC236}">
                    <a16:creationId xmlns:a16="http://schemas.microsoft.com/office/drawing/2014/main" id="{3B3885E5-E5B2-41E0-9E99-4496840FA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6 w 287"/>
                  <a:gd name="T3" fmla="*/ 0 h 19"/>
                  <a:gd name="T4" fmla="*/ 3 w 287"/>
                  <a:gd name="T5" fmla="*/ 3 h 19"/>
                  <a:gd name="T6" fmla="*/ 0 w 287"/>
                  <a:gd name="T7" fmla="*/ 6 h 19"/>
                  <a:gd name="T8" fmla="*/ 0 w 287"/>
                  <a:gd name="T9" fmla="*/ 13 h 19"/>
                  <a:gd name="T10" fmla="*/ 3 w 287"/>
                  <a:gd name="T11" fmla="*/ 16 h 19"/>
                  <a:gd name="T12" fmla="*/ 6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6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58" name="Freeform 14">
                <a:extLst>
                  <a:ext uri="{FF2B5EF4-FFF2-40B4-BE49-F238E27FC236}">
                    <a16:creationId xmlns:a16="http://schemas.microsoft.com/office/drawing/2014/main" id="{A7339A9E-76A3-4B9A-9578-F64C67336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7 w 287"/>
                  <a:gd name="T3" fmla="*/ 0 h 19"/>
                  <a:gd name="T4" fmla="*/ 3 w 287"/>
                  <a:gd name="T5" fmla="*/ 3 h 19"/>
                  <a:gd name="T6" fmla="*/ 0 w 287"/>
                  <a:gd name="T7" fmla="*/ 7 h 19"/>
                  <a:gd name="T8" fmla="*/ 0 w 287"/>
                  <a:gd name="T9" fmla="*/ 13 h 19"/>
                  <a:gd name="T10" fmla="*/ 3 w 287"/>
                  <a:gd name="T11" fmla="*/ 16 h 19"/>
                  <a:gd name="T12" fmla="*/ 7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7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59" name="Freeform 15">
                <a:extLst>
                  <a:ext uri="{FF2B5EF4-FFF2-40B4-BE49-F238E27FC236}">
                    <a16:creationId xmlns:a16="http://schemas.microsoft.com/office/drawing/2014/main" id="{7C2EC91D-11A0-4766-86BF-8BE332F39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>
                  <a:gd name="T0" fmla="*/ 3 w 257"/>
                  <a:gd name="T1" fmla="*/ 3 h 495"/>
                  <a:gd name="T2" fmla="*/ 3 w 257"/>
                  <a:gd name="T3" fmla="*/ 16 h 495"/>
                  <a:gd name="T4" fmla="*/ 43 w 257"/>
                  <a:gd name="T5" fmla="*/ 21 h 495"/>
                  <a:gd name="T6" fmla="*/ 76 w 257"/>
                  <a:gd name="T7" fmla="*/ 29 h 495"/>
                  <a:gd name="T8" fmla="*/ 108 w 257"/>
                  <a:gd name="T9" fmla="*/ 40 h 495"/>
                  <a:gd name="T10" fmla="*/ 144 w 257"/>
                  <a:gd name="T11" fmla="*/ 64 h 495"/>
                  <a:gd name="T12" fmla="*/ 171 w 257"/>
                  <a:gd name="T13" fmla="*/ 84 h 495"/>
                  <a:gd name="T14" fmla="*/ 192 w 257"/>
                  <a:gd name="T15" fmla="*/ 111 h 495"/>
                  <a:gd name="T16" fmla="*/ 216 w 257"/>
                  <a:gd name="T17" fmla="*/ 148 h 495"/>
                  <a:gd name="T18" fmla="*/ 227 w 257"/>
                  <a:gd name="T19" fmla="*/ 179 h 495"/>
                  <a:gd name="T20" fmla="*/ 235 w 257"/>
                  <a:gd name="T21" fmla="*/ 213 h 495"/>
                  <a:gd name="T22" fmla="*/ 238 w 257"/>
                  <a:gd name="T23" fmla="*/ 249 h 495"/>
                  <a:gd name="T24" fmla="*/ 236 w 257"/>
                  <a:gd name="T25" fmla="*/ 271 h 495"/>
                  <a:gd name="T26" fmla="*/ 230 w 257"/>
                  <a:gd name="T27" fmla="*/ 305 h 495"/>
                  <a:gd name="T28" fmla="*/ 219 w 257"/>
                  <a:gd name="T29" fmla="*/ 336 h 495"/>
                  <a:gd name="T30" fmla="*/ 204 w 257"/>
                  <a:gd name="T31" fmla="*/ 365 h 495"/>
                  <a:gd name="T32" fmla="*/ 178 w 257"/>
                  <a:gd name="T33" fmla="*/ 400 h 495"/>
                  <a:gd name="T34" fmla="*/ 154 w 257"/>
                  <a:gd name="T35" fmla="*/ 422 h 495"/>
                  <a:gd name="T36" fmla="*/ 117 w 257"/>
                  <a:gd name="T37" fmla="*/ 447 h 495"/>
                  <a:gd name="T38" fmla="*/ 87 w 257"/>
                  <a:gd name="T39" fmla="*/ 460 h 495"/>
                  <a:gd name="T40" fmla="*/ 55 w 257"/>
                  <a:gd name="T41" fmla="*/ 469 h 495"/>
                  <a:gd name="T42" fmla="*/ 20 w 257"/>
                  <a:gd name="T43" fmla="*/ 474 h 495"/>
                  <a:gd name="T44" fmla="*/ 6 w 257"/>
                  <a:gd name="T45" fmla="*/ 476 h 495"/>
                  <a:gd name="T46" fmla="*/ 0 w 257"/>
                  <a:gd name="T47" fmla="*/ 488 h 495"/>
                  <a:gd name="T48" fmla="*/ 9 w 257"/>
                  <a:gd name="T49" fmla="*/ 495 h 495"/>
                  <a:gd name="T50" fmla="*/ 33 w 257"/>
                  <a:gd name="T51" fmla="*/ 493 h 495"/>
                  <a:gd name="T52" fmla="*/ 70 w 257"/>
                  <a:gd name="T53" fmla="*/ 487 h 495"/>
                  <a:gd name="T54" fmla="*/ 105 w 257"/>
                  <a:gd name="T55" fmla="*/ 476 h 495"/>
                  <a:gd name="T56" fmla="*/ 136 w 257"/>
                  <a:gd name="T57" fmla="*/ 458 h 495"/>
                  <a:gd name="T58" fmla="*/ 174 w 257"/>
                  <a:gd name="T59" fmla="*/ 431 h 495"/>
                  <a:gd name="T60" fmla="*/ 200 w 257"/>
                  <a:gd name="T61" fmla="*/ 404 h 495"/>
                  <a:gd name="T62" fmla="*/ 225 w 257"/>
                  <a:gd name="T63" fmla="*/ 365 h 495"/>
                  <a:gd name="T64" fmla="*/ 241 w 257"/>
                  <a:gd name="T65" fmla="*/ 331 h 495"/>
                  <a:gd name="T66" fmla="*/ 250 w 257"/>
                  <a:gd name="T67" fmla="*/ 297 h 495"/>
                  <a:gd name="T68" fmla="*/ 255 w 257"/>
                  <a:gd name="T69" fmla="*/ 259 h 495"/>
                  <a:gd name="T70" fmla="*/ 255 w 257"/>
                  <a:gd name="T71" fmla="*/ 235 h 495"/>
                  <a:gd name="T72" fmla="*/ 250 w 257"/>
                  <a:gd name="T73" fmla="*/ 197 h 495"/>
                  <a:gd name="T74" fmla="*/ 241 w 257"/>
                  <a:gd name="T75" fmla="*/ 162 h 495"/>
                  <a:gd name="T76" fmla="*/ 225 w 257"/>
                  <a:gd name="T77" fmla="*/ 129 h 495"/>
                  <a:gd name="T78" fmla="*/ 200 w 257"/>
                  <a:gd name="T79" fmla="*/ 89 h 495"/>
                  <a:gd name="T80" fmla="*/ 174 w 257"/>
                  <a:gd name="T81" fmla="*/ 62 h 495"/>
                  <a:gd name="T82" fmla="*/ 136 w 257"/>
                  <a:gd name="T83" fmla="*/ 35 h 495"/>
                  <a:gd name="T84" fmla="*/ 105 w 257"/>
                  <a:gd name="T85" fmla="*/ 18 h 495"/>
                  <a:gd name="T86" fmla="*/ 70 w 257"/>
                  <a:gd name="T87" fmla="*/ 6 h 495"/>
                  <a:gd name="T88" fmla="*/ 33 w 257"/>
                  <a:gd name="T89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0" name="Freeform 16">
                <a:extLst>
                  <a:ext uri="{FF2B5EF4-FFF2-40B4-BE49-F238E27FC236}">
                    <a16:creationId xmlns:a16="http://schemas.microsoft.com/office/drawing/2014/main" id="{9CCD653B-6C60-4418-83B4-B8FA41A67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>
                  <a:gd name="T0" fmla="*/ 367 w 376"/>
                  <a:gd name="T1" fmla="*/ 19 h 19"/>
                  <a:gd name="T2" fmla="*/ 370 w 376"/>
                  <a:gd name="T3" fmla="*/ 19 h 19"/>
                  <a:gd name="T4" fmla="*/ 373 w 376"/>
                  <a:gd name="T5" fmla="*/ 16 h 19"/>
                  <a:gd name="T6" fmla="*/ 376 w 376"/>
                  <a:gd name="T7" fmla="*/ 13 h 19"/>
                  <a:gd name="T8" fmla="*/ 376 w 376"/>
                  <a:gd name="T9" fmla="*/ 6 h 19"/>
                  <a:gd name="T10" fmla="*/ 373 w 376"/>
                  <a:gd name="T11" fmla="*/ 3 h 19"/>
                  <a:gd name="T12" fmla="*/ 370 w 376"/>
                  <a:gd name="T13" fmla="*/ 0 h 19"/>
                  <a:gd name="T14" fmla="*/ 6 w 376"/>
                  <a:gd name="T15" fmla="*/ 0 h 19"/>
                  <a:gd name="T16" fmla="*/ 3 w 376"/>
                  <a:gd name="T17" fmla="*/ 3 h 19"/>
                  <a:gd name="T18" fmla="*/ 0 w 376"/>
                  <a:gd name="T19" fmla="*/ 6 h 19"/>
                  <a:gd name="T20" fmla="*/ 0 w 376"/>
                  <a:gd name="T21" fmla="*/ 13 h 19"/>
                  <a:gd name="T22" fmla="*/ 3 w 376"/>
                  <a:gd name="T23" fmla="*/ 16 h 19"/>
                  <a:gd name="T24" fmla="*/ 6 w 376"/>
                  <a:gd name="T25" fmla="*/ 19 h 19"/>
                  <a:gd name="T26" fmla="*/ 10 w 376"/>
                  <a:gd name="T27" fmla="*/ 19 h 19"/>
                  <a:gd name="T28" fmla="*/ 367 w 37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1" name="Freeform 17">
                <a:extLst>
                  <a:ext uri="{FF2B5EF4-FFF2-40B4-BE49-F238E27FC236}">
                    <a16:creationId xmlns:a16="http://schemas.microsoft.com/office/drawing/2014/main" id="{DB7F765E-CEBD-46BE-A38C-6488DC106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>
                  <a:gd name="T0" fmla="*/ 367 w 376"/>
                  <a:gd name="T1" fmla="*/ 19 h 19"/>
                  <a:gd name="T2" fmla="*/ 370 w 376"/>
                  <a:gd name="T3" fmla="*/ 19 h 19"/>
                  <a:gd name="T4" fmla="*/ 373 w 376"/>
                  <a:gd name="T5" fmla="*/ 16 h 19"/>
                  <a:gd name="T6" fmla="*/ 376 w 376"/>
                  <a:gd name="T7" fmla="*/ 12 h 19"/>
                  <a:gd name="T8" fmla="*/ 376 w 376"/>
                  <a:gd name="T9" fmla="*/ 6 h 19"/>
                  <a:gd name="T10" fmla="*/ 373 w 376"/>
                  <a:gd name="T11" fmla="*/ 3 h 19"/>
                  <a:gd name="T12" fmla="*/ 370 w 376"/>
                  <a:gd name="T13" fmla="*/ 0 h 19"/>
                  <a:gd name="T14" fmla="*/ 6 w 376"/>
                  <a:gd name="T15" fmla="*/ 0 h 19"/>
                  <a:gd name="T16" fmla="*/ 3 w 376"/>
                  <a:gd name="T17" fmla="*/ 3 h 19"/>
                  <a:gd name="T18" fmla="*/ 0 w 376"/>
                  <a:gd name="T19" fmla="*/ 6 h 19"/>
                  <a:gd name="T20" fmla="*/ 0 w 376"/>
                  <a:gd name="T21" fmla="*/ 12 h 19"/>
                  <a:gd name="T22" fmla="*/ 3 w 376"/>
                  <a:gd name="T23" fmla="*/ 16 h 19"/>
                  <a:gd name="T24" fmla="*/ 6 w 376"/>
                  <a:gd name="T25" fmla="*/ 19 h 19"/>
                  <a:gd name="T26" fmla="*/ 10 w 376"/>
                  <a:gd name="T27" fmla="*/ 19 h 19"/>
                  <a:gd name="T28" fmla="*/ 367 w 37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2" name="Freeform 18">
                <a:extLst>
                  <a:ext uri="{FF2B5EF4-FFF2-40B4-BE49-F238E27FC236}">
                    <a16:creationId xmlns:a16="http://schemas.microsoft.com/office/drawing/2014/main" id="{F8A3E8F8-5735-4702-BA33-58474DE10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>
                  <a:gd name="T0" fmla="*/ 19 w 19"/>
                  <a:gd name="T1" fmla="*/ 10 h 495"/>
                  <a:gd name="T2" fmla="*/ 19 w 19"/>
                  <a:gd name="T3" fmla="*/ 6 h 495"/>
                  <a:gd name="T4" fmla="*/ 16 w 19"/>
                  <a:gd name="T5" fmla="*/ 3 h 495"/>
                  <a:gd name="T6" fmla="*/ 13 w 19"/>
                  <a:gd name="T7" fmla="*/ 0 h 495"/>
                  <a:gd name="T8" fmla="*/ 6 w 19"/>
                  <a:gd name="T9" fmla="*/ 0 h 495"/>
                  <a:gd name="T10" fmla="*/ 3 w 19"/>
                  <a:gd name="T11" fmla="*/ 3 h 495"/>
                  <a:gd name="T12" fmla="*/ 0 w 19"/>
                  <a:gd name="T13" fmla="*/ 6 h 495"/>
                  <a:gd name="T14" fmla="*/ 0 w 19"/>
                  <a:gd name="T15" fmla="*/ 488 h 495"/>
                  <a:gd name="T16" fmla="*/ 3 w 19"/>
                  <a:gd name="T17" fmla="*/ 492 h 495"/>
                  <a:gd name="T18" fmla="*/ 6 w 19"/>
                  <a:gd name="T19" fmla="*/ 495 h 495"/>
                  <a:gd name="T20" fmla="*/ 13 w 19"/>
                  <a:gd name="T21" fmla="*/ 495 h 495"/>
                  <a:gd name="T22" fmla="*/ 16 w 19"/>
                  <a:gd name="T23" fmla="*/ 492 h 495"/>
                  <a:gd name="T24" fmla="*/ 19 w 19"/>
                  <a:gd name="T25" fmla="*/ 488 h 495"/>
                  <a:gd name="T26" fmla="*/ 19 w 19"/>
                  <a:gd name="T27" fmla="*/ 485 h 495"/>
                  <a:gd name="T28" fmla="*/ 19 w 19"/>
                  <a:gd name="T29" fmla="*/ 1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3" name="Freeform 19">
                <a:extLst>
                  <a:ext uri="{FF2B5EF4-FFF2-40B4-BE49-F238E27FC236}">
                    <a16:creationId xmlns:a16="http://schemas.microsoft.com/office/drawing/2014/main" id="{4F5AC27E-4A77-47D9-A9DB-50D0FEFBE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>
                  <a:gd name="T0" fmla="*/ 6 w 390"/>
                  <a:gd name="T1" fmla="*/ 0 h 245"/>
                  <a:gd name="T2" fmla="*/ 1 w 390"/>
                  <a:gd name="T3" fmla="*/ 5 h 245"/>
                  <a:gd name="T4" fmla="*/ 0 w 390"/>
                  <a:gd name="T5" fmla="*/ 13 h 245"/>
                  <a:gd name="T6" fmla="*/ 5 w 390"/>
                  <a:gd name="T7" fmla="*/ 18 h 245"/>
                  <a:gd name="T8" fmla="*/ 16 w 390"/>
                  <a:gd name="T9" fmla="*/ 21 h 245"/>
                  <a:gd name="T10" fmla="*/ 41 w 390"/>
                  <a:gd name="T11" fmla="*/ 26 h 245"/>
                  <a:gd name="T12" fmla="*/ 58 w 390"/>
                  <a:gd name="T13" fmla="*/ 31 h 245"/>
                  <a:gd name="T14" fmla="*/ 74 w 390"/>
                  <a:gd name="T15" fmla="*/ 35 h 245"/>
                  <a:gd name="T16" fmla="*/ 98 w 390"/>
                  <a:gd name="T17" fmla="*/ 42 h 245"/>
                  <a:gd name="T18" fmla="*/ 112 w 390"/>
                  <a:gd name="T19" fmla="*/ 46 h 245"/>
                  <a:gd name="T20" fmla="*/ 128 w 390"/>
                  <a:gd name="T21" fmla="*/ 51 h 245"/>
                  <a:gd name="T22" fmla="*/ 143 w 390"/>
                  <a:gd name="T23" fmla="*/ 56 h 245"/>
                  <a:gd name="T24" fmla="*/ 163 w 390"/>
                  <a:gd name="T25" fmla="*/ 64 h 245"/>
                  <a:gd name="T26" fmla="*/ 184 w 390"/>
                  <a:gd name="T27" fmla="*/ 70 h 245"/>
                  <a:gd name="T28" fmla="*/ 222 w 390"/>
                  <a:gd name="T29" fmla="*/ 89 h 245"/>
                  <a:gd name="T30" fmla="*/ 235 w 390"/>
                  <a:gd name="T31" fmla="*/ 97 h 245"/>
                  <a:gd name="T32" fmla="*/ 241 w 390"/>
                  <a:gd name="T33" fmla="*/ 102 h 245"/>
                  <a:gd name="T34" fmla="*/ 255 w 390"/>
                  <a:gd name="T35" fmla="*/ 113 h 245"/>
                  <a:gd name="T36" fmla="*/ 268 w 390"/>
                  <a:gd name="T37" fmla="*/ 119 h 245"/>
                  <a:gd name="T38" fmla="*/ 277 w 390"/>
                  <a:gd name="T39" fmla="*/ 127 h 245"/>
                  <a:gd name="T40" fmla="*/ 287 w 390"/>
                  <a:gd name="T41" fmla="*/ 135 h 245"/>
                  <a:gd name="T42" fmla="*/ 296 w 390"/>
                  <a:gd name="T43" fmla="*/ 143 h 245"/>
                  <a:gd name="T44" fmla="*/ 306 w 390"/>
                  <a:gd name="T45" fmla="*/ 151 h 245"/>
                  <a:gd name="T46" fmla="*/ 315 w 390"/>
                  <a:gd name="T47" fmla="*/ 157 h 245"/>
                  <a:gd name="T48" fmla="*/ 327 w 390"/>
                  <a:gd name="T49" fmla="*/ 172 h 245"/>
                  <a:gd name="T50" fmla="*/ 333 w 390"/>
                  <a:gd name="T51" fmla="*/ 180 h 245"/>
                  <a:gd name="T52" fmla="*/ 353 w 390"/>
                  <a:gd name="T53" fmla="*/ 207 h 245"/>
                  <a:gd name="T54" fmla="*/ 363 w 390"/>
                  <a:gd name="T55" fmla="*/ 222 h 245"/>
                  <a:gd name="T56" fmla="*/ 369 w 390"/>
                  <a:gd name="T57" fmla="*/ 233 h 245"/>
                  <a:gd name="T58" fmla="*/ 373 w 390"/>
                  <a:gd name="T59" fmla="*/ 241 h 245"/>
                  <a:gd name="T60" fmla="*/ 377 w 390"/>
                  <a:gd name="T61" fmla="*/ 245 h 245"/>
                  <a:gd name="T62" fmla="*/ 385 w 390"/>
                  <a:gd name="T63" fmla="*/ 243 h 245"/>
                  <a:gd name="T64" fmla="*/ 388 w 390"/>
                  <a:gd name="T65" fmla="*/ 240 h 245"/>
                  <a:gd name="T66" fmla="*/ 390 w 390"/>
                  <a:gd name="T67" fmla="*/ 233 h 245"/>
                  <a:gd name="T68" fmla="*/ 385 w 390"/>
                  <a:gd name="T69" fmla="*/ 224 h 245"/>
                  <a:gd name="T70" fmla="*/ 379 w 390"/>
                  <a:gd name="T71" fmla="*/ 213 h 245"/>
                  <a:gd name="T72" fmla="*/ 369 w 390"/>
                  <a:gd name="T73" fmla="*/ 197 h 245"/>
                  <a:gd name="T74" fmla="*/ 349 w 390"/>
                  <a:gd name="T75" fmla="*/ 167 h 245"/>
                  <a:gd name="T76" fmla="*/ 339 w 390"/>
                  <a:gd name="T77" fmla="*/ 159 h 245"/>
                  <a:gd name="T78" fmla="*/ 333 w 390"/>
                  <a:gd name="T79" fmla="*/ 149 h 245"/>
                  <a:gd name="T80" fmla="*/ 323 w 390"/>
                  <a:gd name="T81" fmla="*/ 140 h 245"/>
                  <a:gd name="T82" fmla="*/ 314 w 390"/>
                  <a:gd name="T83" fmla="*/ 132 h 245"/>
                  <a:gd name="T84" fmla="*/ 304 w 390"/>
                  <a:gd name="T85" fmla="*/ 124 h 245"/>
                  <a:gd name="T86" fmla="*/ 295 w 390"/>
                  <a:gd name="T87" fmla="*/ 116 h 245"/>
                  <a:gd name="T88" fmla="*/ 284 w 390"/>
                  <a:gd name="T89" fmla="*/ 108 h 245"/>
                  <a:gd name="T90" fmla="*/ 273 w 390"/>
                  <a:gd name="T91" fmla="*/ 100 h 245"/>
                  <a:gd name="T92" fmla="*/ 263 w 390"/>
                  <a:gd name="T93" fmla="*/ 92 h 245"/>
                  <a:gd name="T94" fmla="*/ 250 w 390"/>
                  <a:gd name="T95" fmla="*/ 86 h 245"/>
                  <a:gd name="T96" fmla="*/ 244 w 390"/>
                  <a:gd name="T97" fmla="*/ 81 h 245"/>
                  <a:gd name="T98" fmla="*/ 231 w 390"/>
                  <a:gd name="T99" fmla="*/ 73 h 245"/>
                  <a:gd name="T100" fmla="*/ 190 w 390"/>
                  <a:gd name="T101" fmla="*/ 54 h 245"/>
                  <a:gd name="T102" fmla="*/ 169 w 390"/>
                  <a:gd name="T103" fmla="*/ 45 h 245"/>
                  <a:gd name="T104" fmla="*/ 149 w 390"/>
                  <a:gd name="T105" fmla="*/ 37 h 245"/>
                  <a:gd name="T106" fmla="*/ 135 w 390"/>
                  <a:gd name="T107" fmla="*/ 32 h 245"/>
                  <a:gd name="T108" fmla="*/ 119 w 390"/>
                  <a:gd name="T109" fmla="*/ 27 h 245"/>
                  <a:gd name="T110" fmla="*/ 104 w 390"/>
                  <a:gd name="T111" fmla="*/ 23 h 245"/>
                  <a:gd name="T112" fmla="*/ 81 w 390"/>
                  <a:gd name="T113" fmla="*/ 16 h 245"/>
                  <a:gd name="T114" fmla="*/ 62 w 390"/>
                  <a:gd name="T115" fmla="*/ 12 h 245"/>
                  <a:gd name="T116" fmla="*/ 47 w 390"/>
                  <a:gd name="T117" fmla="*/ 7 h 245"/>
                  <a:gd name="T118" fmla="*/ 28 w 390"/>
                  <a:gd name="T119" fmla="*/ 4 h 245"/>
                  <a:gd name="T120" fmla="*/ 11 w 390"/>
                  <a:gd name="T12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4" name="Freeform 20">
                <a:extLst>
                  <a:ext uri="{FF2B5EF4-FFF2-40B4-BE49-F238E27FC236}">
                    <a16:creationId xmlns:a16="http://schemas.microsoft.com/office/drawing/2014/main" id="{F17B9BE2-437C-448C-B15B-2BD1B5094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>
                  <a:gd name="T0" fmla="*/ 178 w 187"/>
                  <a:gd name="T1" fmla="*/ 19 h 19"/>
                  <a:gd name="T2" fmla="*/ 181 w 187"/>
                  <a:gd name="T3" fmla="*/ 19 h 19"/>
                  <a:gd name="T4" fmla="*/ 184 w 187"/>
                  <a:gd name="T5" fmla="*/ 16 h 19"/>
                  <a:gd name="T6" fmla="*/ 187 w 187"/>
                  <a:gd name="T7" fmla="*/ 13 h 19"/>
                  <a:gd name="T8" fmla="*/ 187 w 187"/>
                  <a:gd name="T9" fmla="*/ 7 h 19"/>
                  <a:gd name="T10" fmla="*/ 184 w 187"/>
                  <a:gd name="T11" fmla="*/ 4 h 19"/>
                  <a:gd name="T12" fmla="*/ 181 w 187"/>
                  <a:gd name="T13" fmla="*/ 0 h 19"/>
                  <a:gd name="T14" fmla="*/ 6 w 187"/>
                  <a:gd name="T15" fmla="*/ 0 h 19"/>
                  <a:gd name="T16" fmla="*/ 3 w 187"/>
                  <a:gd name="T17" fmla="*/ 4 h 19"/>
                  <a:gd name="T18" fmla="*/ 0 w 187"/>
                  <a:gd name="T19" fmla="*/ 7 h 19"/>
                  <a:gd name="T20" fmla="*/ 0 w 187"/>
                  <a:gd name="T21" fmla="*/ 13 h 19"/>
                  <a:gd name="T22" fmla="*/ 3 w 187"/>
                  <a:gd name="T23" fmla="*/ 16 h 19"/>
                  <a:gd name="T24" fmla="*/ 6 w 187"/>
                  <a:gd name="T25" fmla="*/ 19 h 19"/>
                  <a:gd name="T26" fmla="*/ 9 w 187"/>
                  <a:gd name="T27" fmla="*/ 19 h 19"/>
                  <a:gd name="T28" fmla="*/ 178 w 187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5" name="Freeform 21">
                <a:extLst>
                  <a:ext uri="{FF2B5EF4-FFF2-40B4-BE49-F238E27FC236}">
                    <a16:creationId xmlns:a16="http://schemas.microsoft.com/office/drawing/2014/main" id="{B41A6DCF-2C35-48C7-BD82-B6761F373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>
                  <a:gd name="T0" fmla="*/ 5 w 390"/>
                  <a:gd name="T1" fmla="*/ 227 h 244"/>
                  <a:gd name="T2" fmla="*/ 0 w 390"/>
                  <a:gd name="T3" fmla="*/ 232 h 244"/>
                  <a:gd name="T4" fmla="*/ 1 w 390"/>
                  <a:gd name="T5" fmla="*/ 240 h 244"/>
                  <a:gd name="T6" fmla="*/ 6 w 390"/>
                  <a:gd name="T7" fmla="*/ 244 h 244"/>
                  <a:gd name="T8" fmla="*/ 20 w 390"/>
                  <a:gd name="T9" fmla="*/ 241 h 244"/>
                  <a:gd name="T10" fmla="*/ 38 w 390"/>
                  <a:gd name="T11" fmla="*/ 238 h 244"/>
                  <a:gd name="T12" fmla="*/ 63 w 390"/>
                  <a:gd name="T13" fmla="*/ 232 h 244"/>
                  <a:gd name="T14" fmla="*/ 81 w 390"/>
                  <a:gd name="T15" fmla="*/ 227 h 244"/>
                  <a:gd name="T16" fmla="*/ 104 w 390"/>
                  <a:gd name="T17" fmla="*/ 221 h 244"/>
                  <a:gd name="T18" fmla="*/ 119 w 390"/>
                  <a:gd name="T19" fmla="*/ 216 h 244"/>
                  <a:gd name="T20" fmla="*/ 135 w 390"/>
                  <a:gd name="T21" fmla="*/ 211 h 244"/>
                  <a:gd name="T22" fmla="*/ 149 w 390"/>
                  <a:gd name="T23" fmla="*/ 206 h 244"/>
                  <a:gd name="T24" fmla="*/ 169 w 390"/>
                  <a:gd name="T25" fmla="*/ 199 h 244"/>
                  <a:gd name="T26" fmla="*/ 190 w 390"/>
                  <a:gd name="T27" fmla="*/ 187 h 244"/>
                  <a:gd name="T28" fmla="*/ 250 w 390"/>
                  <a:gd name="T29" fmla="*/ 159 h 244"/>
                  <a:gd name="T30" fmla="*/ 257 w 390"/>
                  <a:gd name="T31" fmla="*/ 154 h 244"/>
                  <a:gd name="T32" fmla="*/ 268 w 390"/>
                  <a:gd name="T33" fmla="*/ 146 h 244"/>
                  <a:gd name="T34" fmla="*/ 279 w 390"/>
                  <a:gd name="T35" fmla="*/ 138 h 244"/>
                  <a:gd name="T36" fmla="*/ 290 w 390"/>
                  <a:gd name="T37" fmla="*/ 130 h 244"/>
                  <a:gd name="T38" fmla="*/ 300 w 390"/>
                  <a:gd name="T39" fmla="*/ 122 h 244"/>
                  <a:gd name="T40" fmla="*/ 309 w 390"/>
                  <a:gd name="T41" fmla="*/ 114 h 244"/>
                  <a:gd name="T42" fmla="*/ 323 w 390"/>
                  <a:gd name="T43" fmla="*/ 102 h 244"/>
                  <a:gd name="T44" fmla="*/ 346 w 390"/>
                  <a:gd name="T45" fmla="*/ 80 h 244"/>
                  <a:gd name="T46" fmla="*/ 353 w 390"/>
                  <a:gd name="T47" fmla="*/ 70 h 244"/>
                  <a:gd name="T48" fmla="*/ 382 w 390"/>
                  <a:gd name="T49" fmla="*/ 24 h 244"/>
                  <a:gd name="T50" fmla="*/ 390 w 390"/>
                  <a:gd name="T51" fmla="*/ 11 h 244"/>
                  <a:gd name="T52" fmla="*/ 388 w 390"/>
                  <a:gd name="T53" fmla="*/ 5 h 244"/>
                  <a:gd name="T54" fmla="*/ 385 w 390"/>
                  <a:gd name="T55" fmla="*/ 2 h 244"/>
                  <a:gd name="T56" fmla="*/ 377 w 390"/>
                  <a:gd name="T57" fmla="*/ 0 h 244"/>
                  <a:gd name="T58" fmla="*/ 373 w 390"/>
                  <a:gd name="T59" fmla="*/ 3 h 244"/>
                  <a:gd name="T60" fmla="*/ 366 w 390"/>
                  <a:gd name="T61" fmla="*/ 15 h 244"/>
                  <a:gd name="T62" fmla="*/ 338 w 390"/>
                  <a:gd name="T63" fmla="*/ 57 h 244"/>
                  <a:gd name="T64" fmla="*/ 330 w 390"/>
                  <a:gd name="T65" fmla="*/ 67 h 244"/>
                  <a:gd name="T66" fmla="*/ 315 w 390"/>
                  <a:gd name="T67" fmla="*/ 84 h 244"/>
                  <a:gd name="T68" fmla="*/ 301 w 390"/>
                  <a:gd name="T69" fmla="*/ 95 h 244"/>
                  <a:gd name="T70" fmla="*/ 292 w 390"/>
                  <a:gd name="T71" fmla="*/ 103 h 244"/>
                  <a:gd name="T72" fmla="*/ 282 w 390"/>
                  <a:gd name="T73" fmla="*/ 111 h 244"/>
                  <a:gd name="T74" fmla="*/ 273 w 390"/>
                  <a:gd name="T75" fmla="*/ 119 h 244"/>
                  <a:gd name="T76" fmla="*/ 261 w 390"/>
                  <a:gd name="T77" fmla="*/ 127 h 244"/>
                  <a:gd name="T78" fmla="*/ 250 w 390"/>
                  <a:gd name="T79" fmla="*/ 135 h 244"/>
                  <a:gd name="T80" fmla="*/ 239 w 390"/>
                  <a:gd name="T81" fmla="*/ 145 h 244"/>
                  <a:gd name="T82" fmla="*/ 192 w 390"/>
                  <a:gd name="T83" fmla="*/ 168 h 244"/>
                  <a:gd name="T84" fmla="*/ 171 w 390"/>
                  <a:gd name="T85" fmla="*/ 178 h 244"/>
                  <a:gd name="T86" fmla="*/ 157 w 390"/>
                  <a:gd name="T87" fmla="*/ 181 h 244"/>
                  <a:gd name="T88" fmla="*/ 143 w 390"/>
                  <a:gd name="T89" fmla="*/ 187 h 244"/>
                  <a:gd name="T90" fmla="*/ 128 w 390"/>
                  <a:gd name="T91" fmla="*/ 192 h 244"/>
                  <a:gd name="T92" fmla="*/ 112 w 390"/>
                  <a:gd name="T93" fmla="*/ 197 h 244"/>
                  <a:gd name="T94" fmla="*/ 98 w 390"/>
                  <a:gd name="T95" fmla="*/ 202 h 244"/>
                  <a:gd name="T96" fmla="*/ 74 w 390"/>
                  <a:gd name="T97" fmla="*/ 208 h 244"/>
                  <a:gd name="T98" fmla="*/ 57 w 390"/>
                  <a:gd name="T99" fmla="*/ 213 h 244"/>
                  <a:gd name="T100" fmla="*/ 31 w 390"/>
                  <a:gd name="T101" fmla="*/ 219 h 244"/>
                  <a:gd name="T102" fmla="*/ 14 w 390"/>
                  <a:gd name="T103" fmla="*/ 222 h 244"/>
                  <a:gd name="T104" fmla="*/ 8 w 390"/>
                  <a:gd name="T105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6" name="Freeform 22">
                <a:extLst>
                  <a:ext uri="{FF2B5EF4-FFF2-40B4-BE49-F238E27FC236}">
                    <a16:creationId xmlns:a16="http://schemas.microsoft.com/office/drawing/2014/main" id="{7D3D0BA6-7B5E-44D6-9EF2-829141F82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>
                  <a:gd name="T0" fmla="*/ 178 w 187"/>
                  <a:gd name="T1" fmla="*/ 19 h 19"/>
                  <a:gd name="T2" fmla="*/ 181 w 187"/>
                  <a:gd name="T3" fmla="*/ 19 h 19"/>
                  <a:gd name="T4" fmla="*/ 184 w 187"/>
                  <a:gd name="T5" fmla="*/ 16 h 19"/>
                  <a:gd name="T6" fmla="*/ 187 w 187"/>
                  <a:gd name="T7" fmla="*/ 13 h 19"/>
                  <a:gd name="T8" fmla="*/ 187 w 187"/>
                  <a:gd name="T9" fmla="*/ 7 h 19"/>
                  <a:gd name="T10" fmla="*/ 184 w 187"/>
                  <a:gd name="T11" fmla="*/ 4 h 19"/>
                  <a:gd name="T12" fmla="*/ 181 w 187"/>
                  <a:gd name="T13" fmla="*/ 0 h 19"/>
                  <a:gd name="T14" fmla="*/ 6 w 187"/>
                  <a:gd name="T15" fmla="*/ 0 h 19"/>
                  <a:gd name="T16" fmla="*/ 3 w 187"/>
                  <a:gd name="T17" fmla="*/ 4 h 19"/>
                  <a:gd name="T18" fmla="*/ 0 w 187"/>
                  <a:gd name="T19" fmla="*/ 7 h 19"/>
                  <a:gd name="T20" fmla="*/ 0 w 187"/>
                  <a:gd name="T21" fmla="*/ 13 h 19"/>
                  <a:gd name="T22" fmla="*/ 3 w 187"/>
                  <a:gd name="T23" fmla="*/ 16 h 19"/>
                  <a:gd name="T24" fmla="*/ 6 w 187"/>
                  <a:gd name="T25" fmla="*/ 19 h 19"/>
                  <a:gd name="T26" fmla="*/ 9 w 187"/>
                  <a:gd name="T27" fmla="*/ 19 h 19"/>
                  <a:gd name="T28" fmla="*/ 178 w 187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7" name="Freeform 23">
                <a:extLst>
                  <a:ext uri="{FF2B5EF4-FFF2-40B4-BE49-F238E27FC236}">
                    <a16:creationId xmlns:a16="http://schemas.microsoft.com/office/drawing/2014/main" id="{354C611C-0607-41AB-925C-8FCF6B903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>
                  <a:gd name="T0" fmla="*/ 14 w 80"/>
                  <a:gd name="T1" fmla="*/ 2 h 469"/>
                  <a:gd name="T2" fmla="*/ 7 w 80"/>
                  <a:gd name="T3" fmla="*/ 0 h 469"/>
                  <a:gd name="T4" fmla="*/ 1 w 80"/>
                  <a:gd name="T5" fmla="*/ 5 h 469"/>
                  <a:gd name="T6" fmla="*/ 0 w 80"/>
                  <a:gd name="T7" fmla="*/ 11 h 469"/>
                  <a:gd name="T8" fmla="*/ 4 w 80"/>
                  <a:gd name="T9" fmla="*/ 19 h 469"/>
                  <a:gd name="T10" fmla="*/ 15 w 80"/>
                  <a:gd name="T11" fmla="*/ 44 h 469"/>
                  <a:gd name="T12" fmla="*/ 26 w 80"/>
                  <a:gd name="T13" fmla="*/ 73 h 469"/>
                  <a:gd name="T14" fmla="*/ 34 w 80"/>
                  <a:gd name="T15" fmla="*/ 95 h 469"/>
                  <a:gd name="T16" fmla="*/ 39 w 80"/>
                  <a:gd name="T17" fmla="*/ 109 h 469"/>
                  <a:gd name="T18" fmla="*/ 46 w 80"/>
                  <a:gd name="T19" fmla="*/ 133 h 469"/>
                  <a:gd name="T20" fmla="*/ 50 w 80"/>
                  <a:gd name="T21" fmla="*/ 154 h 469"/>
                  <a:gd name="T22" fmla="*/ 53 w 80"/>
                  <a:gd name="T23" fmla="*/ 168 h 469"/>
                  <a:gd name="T24" fmla="*/ 55 w 80"/>
                  <a:gd name="T25" fmla="*/ 182 h 469"/>
                  <a:gd name="T26" fmla="*/ 58 w 80"/>
                  <a:gd name="T27" fmla="*/ 197 h 469"/>
                  <a:gd name="T28" fmla="*/ 60 w 80"/>
                  <a:gd name="T29" fmla="*/ 211 h 469"/>
                  <a:gd name="T30" fmla="*/ 61 w 80"/>
                  <a:gd name="T31" fmla="*/ 247 h 469"/>
                  <a:gd name="T32" fmla="*/ 60 w 80"/>
                  <a:gd name="T33" fmla="*/ 251 h 469"/>
                  <a:gd name="T34" fmla="*/ 58 w 80"/>
                  <a:gd name="T35" fmla="*/ 285 h 469"/>
                  <a:gd name="T36" fmla="*/ 55 w 80"/>
                  <a:gd name="T37" fmla="*/ 306 h 469"/>
                  <a:gd name="T38" fmla="*/ 53 w 80"/>
                  <a:gd name="T39" fmla="*/ 320 h 469"/>
                  <a:gd name="T40" fmla="*/ 46 w 80"/>
                  <a:gd name="T41" fmla="*/ 352 h 469"/>
                  <a:gd name="T42" fmla="*/ 39 w 80"/>
                  <a:gd name="T43" fmla="*/ 371 h 469"/>
                  <a:gd name="T44" fmla="*/ 34 w 80"/>
                  <a:gd name="T45" fmla="*/ 384 h 469"/>
                  <a:gd name="T46" fmla="*/ 25 w 80"/>
                  <a:gd name="T47" fmla="*/ 409 h 469"/>
                  <a:gd name="T48" fmla="*/ 15 w 80"/>
                  <a:gd name="T49" fmla="*/ 428 h 469"/>
                  <a:gd name="T50" fmla="*/ 4 w 80"/>
                  <a:gd name="T51" fmla="*/ 449 h 469"/>
                  <a:gd name="T52" fmla="*/ 1 w 80"/>
                  <a:gd name="T53" fmla="*/ 455 h 469"/>
                  <a:gd name="T54" fmla="*/ 0 w 80"/>
                  <a:gd name="T55" fmla="*/ 463 h 469"/>
                  <a:gd name="T56" fmla="*/ 6 w 80"/>
                  <a:gd name="T57" fmla="*/ 469 h 469"/>
                  <a:gd name="T58" fmla="*/ 15 w 80"/>
                  <a:gd name="T59" fmla="*/ 466 h 469"/>
                  <a:gd name="T60" fmla="*/ 19 w 80"/>
                  <a:gd name="T61" fmla="*/ 463 h 469"/>
                  <a:gd name="T62" fmla="*/ 26 w 80"/>
                  <a:gd name="T63" fmla="*/ 444 h 469"/>
                  <a:gd name="T64" fmla="*/ 38 w 80"/>
                  <a:gd name="T65" fmla="*/ 423 h 469"/>
                  <a:gd name="T66" fmla="*/ 46 w 80"/>
                  <a:gd name="T67" fmla="*/ 409 h 469"/>
                  <a:gd name="T68" fmla="*/ 53 w 80"/>
                  <a:gd name="T69" fmla="*/ 390 h 469"/>
                  <a:gd name="T70" fmla="*/ 58 w 80"/>
                  <a:gd name="T71" fmla="*/ 377 h 469"/>
                  <a:gd name="T72" fmla="*/ 65 w 80"/>
                  <a:gd name="T73" fmla="*/ 358 h 469"/>
                  <a:gd name="T74" fmla="*/ 72 w 80"/>
                  <a:gd name="T75" fmla="*/ 324 h 469"/>
                  <a:gd name="T76" fmla="*/ 74 w 80"/>
                  <a:gd name="T77" fmla="*/ 309 h 469"/>
                  <a:gd name="T78" fmla="*/ 77 w 80"/>
                  <a:gd name="T79" fmla="*/ 289 h 469"/>
                  <a:gd name="T80" fmla="*/ 79 w 80"/>
                  <a:gd name="T81" fmla="*/ 254 h 469"/>
                  <a:gd name="T82" fmla="*/ 80 w 80"/>
                  <a:gd name="T83" fmla="*/ 244 h 469"/>
                  <a:gd name="T84" fmla="*/ 79 w 80"/>
                  <a:gd name="T85" fmla="*/ 208 h 469"/>
                  <a:gd name="T86" fmla="*/ 77 w 80"/>
                  <a:gd name="T87" fmla="*/ 194 h 469"/>
                  <a:gd name="T88" fmla="*/ 74 w 80"/>
                  <a:gd name="T89" fmla="*/ 179 h 469"/>
                  <a:gd name="T90" fmla="*/ 72 w 80"/>
                  <a:gd name="T91" fmla="*/ 165 h 469"/>
                  <a:gd name="T92" fmla="*/ 69 w 80"/>
                  <a:gd name="T93" fmla="*/ 151 h 469"/>
                  <a:gd name="T94" fmla="*/ 65 w 80"/>
                  <a:gd name="T95" fmla="*/ 127 h 469"/>
                  <a:gd name="T96" fmla="*/ 58 w 80"/>
                  <a:gd name="T97" fmla="*/ 103 h 469"/>
                  <a:gd name="T98" fmla="*/ 53 w 80"/>
                  <a:gd name="T99" fmla="*/ 89 h 469"/>
                  <a:gd name="T100" fmla="*/ 46 w 80"/>
                  <a:gd name="T101" fmla="*/ 67 h 469"/>
                  <a:gd name="T102" fmla="*/ 31 w 80"/>
                  <a:gd name="T103" fmla="*/ 35 h 469"/>
                  <a:gd name="T104" fmla="*/ 20 w 80"/>
                  <a:gd name="T105" fmla="*/ 13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8" name="Freeform 24">
                <a:extLst>
                  <a:ext uri="{FF2B5EF4-FFF2-40B4-BE49-F238E27FC236}">
                    <a16:creationId xmlns:a16="http://schemas.microsoft.com/office/drawing/2014/main" id="{D724CA0A-BC55-4A3A-9D85-6EC7B4E88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>
                  <a:gd name="T0" fmla="*/ 219 w 228"/>
                  <a:gd name="T1" fmla="*/ 19 h 19"/>
                  <a:gd name="T2" fmla="*/ 222 w 228"/>
                  <a:gd name="T3" fmla="*/ 19 h 19"/>
                  <a:gd name="T4" fmla="*/ 225 w 228"/>
                  <a:gd name="T5" fmla="*/ 16 h 19"/>
                  <a:gd name="T6" fmla="*/ 228 w 228"/>
                  <a:gd name="T7" fmla="*/ 13 h 19"/>
                  <a:gd name="T8" fmla="*/ 228 w 228"/>
                  <a:gd name="T9" fmla="*/ 7 h 19"/>
                  <a:gd name="T10" fmla="*/ 225 w 228"/>
                  <a:gd name="T11" fmla="*/ 4 h 19"/>
                  <a:gd name="T12" fmla="*/ 222 w 228"/>
                  <a:gd name="T13" fmla="*/ 0 h 19"/>
                  <a:gd name="T14" fmla="*/ 6 w 228"/>
                  <a:gd name="T15" fmla="*/ 0 h 19"/>
                  <a:gd name="T16" fmla="*/ 3 w 228"/>
                  <a:gd name="T17" fmla="*/ 4 h 19"/>
                  <a:gd name="T18" fmla="*/ 0 w 228"/>
                  <a:gd name="T19" fmla="*/ 7 h 19"/>
                  <a:gd name="T20" fmla="*/ 0 w 228"/>
                  <a:gd name="T21" fmla="*/ 13 h 19"/>
                  <a:gd name="T22" fmla="*/ 3 w 228"/>
                  <a:gd name="T23" fmla="*/ 16 h 19"/>
                  <a:gd name="T24" fmla="*/ 6 w 228"/>
                  <a:gd name="T25" fmla="*/ 19 h 19"/>
                  <a:gd name="T26" fmla="*/ 9 w 228"/>
                  <a:gd name="T27" fmla="*/ 19 h 19"/>
                  <a:gd name="T28" fmla="*/ 219 w 228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69" name="Freeform 25">
                <a:extLst>
                  <a:ext uri="{FF2B5EF4-FFF2-40B4-BE49-F238E27FC236}">
                    <a16:creationId xmlns:a16="http://schemas.microsoft.com/office/drawing/2014/main" id="{4E1292D6-CE8B-4A90-B127-9E58FF481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>
                  <a:gd name="T0" fmla="*/ 0 w 19"/>
                  <a:gd name="T1" fmla="*/ 276 h 285"/>
                  <a:gd name="T2" fmla="*/ 0 w 19"/>
                  <a:gd name="T3" fmla="*/ 279 h 285"/>
                  <a:gd name="T4" fmla="*/ 3 w 19"/>
                  <a:gd name="T5" fmla="*/ 282 h 285"/>
                  <a:gd name="T6" fmla="*/ 6 w 19"/>
                  <a:gd name="T7" fmla="*/ 285 h 285"/>
                  <a:gd name="T8" fmla="*/ 12 w 19"/>
                  <a:gd name="T9" fmla="*/ 285 h 285"/>
                  <a:gd name="T10" fmla="*/ 16 w 19"/>
                  <a:gd name="T11" fmla="*/ 282 h 285"/>
                  <a:gd name="T12" fmla="*/ 19 w 19"/>
                  <a:gd name="T13" fmla="*/ 279 h 285"/>
                  <a:gd name="T14" fmla="*/ 19 w 19"/>
                  <a:gd name="T15" fmla="*/ 6 h 285"/>
                  <a:gd name="T16" fmla="*/ 16 w 19"/>
                  <a:gd name="T17" fmla="*/ 3 h 285"/>
                  <a:gd name="T18" fmla="*/ 12 w 19"/>
                  <a:gd name="T19" fmla="*/ 0 h 285"/>
                  <a:gd name="T20" fmla="*/ 6 w 19"/>
                  <a:gd name="T21" fmla="*/ 0 h 285"/>
                  <a:gd name="T22" fmla="*/ 3 w 19"/>
                  <a:gd name="T23" fmla="*/ 3 h 285"/>
                  <a:gd name="T24" fmla="*/ 0 w 19"/>
                  <a:gd name="T25" fmla="*/ 6 h 285"/>
                  <a:gd name="T26" fmla="*/ 0 w 19"/>
                  <a:gd name="T27" fmla="*/ 9 h 285"/>
                  <a:gd name="T28" fmla="*/ 0 w 19"/>
                  <a:gd name="T29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70" name="Freeform 26">
                <a:extLst>
                  <a:ext uri="{FF2B5EF4-FFF2-40B4-BE49-F238E27FC236}">
                    <a16:creationId xmlns:a16="http://schemas.microsoft.com/office/drawing/2014/main" id="{E53B717E-A304-4BAE-AE82-6AA2262D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>
                  <a:gd name="T0" fmla="*/ 1733 w 1743"/>
                  <a:gd name="T1" fmla="*/ 19 h 19"/>
                  <a:gd name="T2" fmla="*/ 1736 w 1743"/>
                  <a:gd name="T3" fmla="*/ 19 h 19"/>
                  <a:gd name="T4" fmla="*/ 1740 w 1743"/>
                  <a:gd name="T5" fmla="*/ 16 h 19"/>
                  <a:gd name="T6" fmla="*/ 1743 w 1743"/>
                  <a:gd name="T7" fmla="*/ 13 h 19"/>
                  <a:gd name="T8" fmla="*/ 1743 w 1743"/>
                  <a:gd name="T9" fmla="*/ 6 h 19"/>
                  <a:gd name="T10" fmla="*/ 1740 w 1743"/>
                  <a:gd name="T11" fmla="*/ 3 h 19"/>
                  <a:gd name="T12" fmla="*/ 1736 w 1743"/>
                  <a:gd name="T13" fmla="*/ 0 h 19"/>
                  <a:gd name="T14" fmla="*/ 6 w 1743"/>
                  <a:gd name="T15" fmla="*/ 0 h 19"/>
                  <a:gd name="T16" fmla="*/ 3 w 1743"/>
                  <a:gd name="T17" fmla="*/ 3 h 19"/>
                  <a:gd name="T18" fmla="*/ 0 w 1743"/>
                  <a:gd name="T19" fmla="*/ 6 h 19"/>
                  <a:gd name="T20" fmla="*/ 0 w 1743"/>
                  <a:gd name="T21" fmla="*/ 13 h 19"/>
                  <a:gd name="T22" fmla="*/ 3 w 1743"/>
                  <a:gd name="T23" fmla="*/ 16 h 19"/>
                  <a:gd name="T24" fmla="*/ 6 w 1743"/>
                  <a:gd name="T25" fmla="*/ 19 h 19"/>
                  <a:gd name="T26" fmla="*/ 9 w 1743"/>
                  <a:gd name="T27" fmla="*/ 19 h 19"/>
                  <a:gd name="T28" fmla="*/ 1733 w 1743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71" name="Freeform 27">
                <a:extLst>
                  <a:ext uri="{FF2B5EF4-FFF2-40B4-BE49-F238E27FC236}">
                    <a16:creationId xmlns:a16="http://schemas.microsoft.com/office/drawing/2014/main" id="{90D42FB4-275A-48C4-A0E8-BB51B2A0C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>
                  <a:gd name="T0" fmla="*/ 1080 w 1089"/>
                  <a:gd name="T1" fmla="*/ 19 h 19"/>
                  <a:gd name="T2" fmla="*/ 1083 w 1089"/>
                  <a:gd name="T3" fmla="*/ 19 h 19"/>
                  <a:gd name="T4" fmla="*/ 1086 w 1089"/>
                  <a:gd name="T5" fmla="*/ 16 h 19"/>
                  <a:gd name="T6" fmla="*/ 1089 w 1089"/>
                  <a:gd name="T7" fmla="*/ 13 h 19"/>
                  <a:gd name="T8" fmla="*/ 1089 w 1089"/>
                  <a:gd name="T9" fmla="*/ 6 h 19"/>
                  <a:gd name="T10" fmla="*/ 1086 w 1089"/>
                  <a:gd name="T11" fmla="*/ 3 h 19"/>
                  <a:gd name="T12" fmla="*/ 1083 w 1089"/>
                  <a:gd name="T13" fmla="*/ 0 h 19"/>
                  <a:gd name="T14" fmla="*/ 6 w 1089"/>
                  <a:gd name="T15" fmla="*/ 0 h 19"/>
                  <a:gd name="T16" fmla="*/ 3 w 1089"/>
                  <a:gd name="T17" fmla="*/ 3 h 19"/>
                  <a:gd name="T18" fmla="*/ 0 w 1089"/>
                  <a:gd name="T19" fmla="*/ 6 h 19"/>
                  <a:gd name="T20" fmla="*/ 0 w 1089"/>
                  <a:gd name="T21" fmla="*/ 13 h 19"/>
                  <a:gd name="T22" fmla="*/ 3 w 1089"/>
                  <a:gd name="T23" fmla="*/ 16 h 19"/>
                  <a:gd name="T24" fmla="*/ 6 w 1089"/>
                  <a:gd name="T25" fmla="*/ 19 h 19"/>
                  <a:gd name="T26" fmla="*/ 9 w 1089"/>
                  <a:gd name="T27" fmla="*/ 19 h 19"/>
                  <a:gd name="T28" fmla="*/ 1080 w 1089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72" name="Freeform 28">
                <a:extLst>
                  <a:ext uri="{FF2B5EF4-FFF2-40B4-BE49-F238E27FC236}">
                    <a16:creationId xmlns:a16="http://schemas.microsoft.com/office/drawing/2014/main" id="{EC1C2F57-F28B-4ADF-B23C-9526FB1CC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>
                  <a:gd name="T0" fmla="*/ 9 w 198"/>
                  <a:gd name="T1" fmla="*/ 0 h 19"/>
                  <a:gd name="T2" fmla="*/ 6 w 198"/>
                  <a:gd name="T3" fmla="*/ 0 h 19"/>
                  <a:gd name="T4" fmla="*/ 3 w 198"/>
                  <a:gd name="T5" fmla="*/ 4 h 19"/>
                  <a:gd name="T6" fmla="*/ 0 w 198"/>
                  <a:gd name="T7" fmla="*/ 7 h 19"/>
                  <a:gd name="T8" fmla="*/ 0 w 198"/>
                  <a:gd name="T9" fmla="*/ 13 h 19"/>
                  <a:gd name="T10" fmla="*/ 3 w 198"/>
                  <a:gd name="T11" fmla="*/ 16 h 19"/>
                  <a:gd name="T12" fmla="*/ 6 w 198"/>
                  <a:gd name="T13" fmla="*/ 19 h 19"/>
                  <a:gd name="T14" fmla="*/ 192 w 198"/>
                  <a:gd name="T15" fmla="*/ 19 h 19"/>
                  <a:gd name="T16" fmla="*/ 195 w 198"/>
                  <a:gd name="T17" fmla="*/ 16 h 19"/>
                  <a:gd name="T18" fmla="*/ 198 w 198"/>
                  <a:gd name="T19" fmla="*/ 13 h 19"/>
                  <a:gd name="T20" fmla="*/ 198 w 198"/>
                  <a:gd name="T21" fmla="*/ 7 h 19"/>
                  <a:gd name="T22" fmla="*/ 195 w 198"/>
                  <a:gd name="T23" fmla="*/ 4 h 19"/>
                  <a:gd name="T24" fmla="*/ 192 w 198"/>
                  <a:gd name="T25" fmla="*/ 0 h 19"/>
                  <a:gd name="T26" fmla="*/ 188 w 198"/>
                  <a:gd name="T27" fmla="*/ 0 h 19"/>
                  <a:gd name="T28" fmla="*/ 9 w 198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64573" name="Rectangle 29">
              <a:extLst>
                <a:ext uri="{FF2B5EF4-FFF2-40B4-BE49-F238E27FC236}">
                  <a16:creationId xmlns:a16="http://schemas.microsoft.com/office/drawing/2014/main" id="{1F0C9076-8630-4711-8A53-5279E186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9" y="2310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574" name="Rectangle 30">
              <a:extLst>
                <a:ext uri="{FF2B5EF4-FFF2-40B4-BE49-F238E27FC236}">
                  <a16:creationId xmlns:a16="http://schemas.microsoft.com/office/drawing/2014/main" id="{18D47CD2-2B65-4C77-B8EC-38F331405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265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575" name="Text Box 31">
              <a:extLst>
                <a:ext uri="{FF2B5EF4-FFF2-40B4-BE49-F238E27FC236}">
                  <a16:creationId xmlns:a16="http://schemas.microsoft.com/office/drawing/2014/main" id="{1A1598E9-AB22-4472-8403-1F6325625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1618"/>
              <a:ext cx="1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Logic Diagram</a:t>
              </a:r>
            </a:p>
          </p:txBody>
        </p:sp>
      </p:grpSp>
      <p:grpSp>
        <p:nvGrpSpPr>
          <p:cNvPr id="364576" name="Group 32">
            <a:extLst>
              <a:ext uri="{FF2B5EF4-FFF2-40B4-BE49-F238E27FC236}">
                <a16:creationId xmlns:a16="http://schemas.microsoft.com/office/drawing/2014/main" id="{4E647A30-8F60-4EB8-A20C-8A1FC5BDF492}"/>
              </a:ext>
            </a:extLst>
          </p:cNvPr>
          <p:cNvGrpSpPr>
            <a:grpSpLocks/>
          </p:cNvGrpSpPr>
          <p:nvPr/>
        </p:nvGrpSpPr>
        <p:grpSpPr bwMode="auto">
          <a:xfrm>
            <a:off x="6205538" y="1171575"/>
            <a:ext cx="3357562" cy="1155700"/>
            <a:chOff x="2949" y="738"/>
            <a:chExt cx="2115" cy="728"/>
          </a:xfrm>
        </p:grpSpPr>
        <p:sp>
          <p:nvSpPr>
            <p:cNvPr id="364577" name="Text Box 33">
              <a:extLst>
                <a:ext uri="{FF2B5EF4-FFF2-40B4-BE49-F238E27FC236}">
                  <a16:creationId xmlns:a16="http://schemas.microsoft.com/office/drawing/2014/main" id="{5C51083F-48B4-4CB6-9EE3-2E2E25D2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738"/>
              <a:ext cx="21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Equation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64578" name="Group 34">
              <a:extLst>
                <a:ext uri="{FF2B5EF4-FFF2-40B4-BE49-F238E27FC236}">
                  <a16:creationId xmlns:a16="http://schemas.microsoft.com/office/drawing/2014/main" id="{375EAAD7-F21A-4D36-8FAD-A57F1A123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2" y="1140"/>
              <a:ext cx="1204" cy="326"/>
              <a:chOff x="3172" y="1140"/>
              <a:chExt cx="1204" cy="326"/>
            </a:xfrm>
          </p:grpSpPr>
          <p:sp>
            <p:nvSpPr>
              <p:cNvPr id="364579" name="Line 35">
                <a:extLst>
                  <a:ext uri="{FF2B5EF4-FFF2-40B4-BE49-F238E27FC236}">
                    <a16:creationId xmlns:a16="http://schemas.microsoft.com/office/drawing/2014/main" id="{808998D5-391B-4306-B62A-72FA5177D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80" name="Rectangle 36">
                <a:extLst>
                  <a:ext uri="{FF2B5EF4-FFF2-40B4-BE49-F238E27FC236}">
                    <a16:creationId xmlns:a16="http://schemas.microsoft.com/office/drawing/2014/main" id="{9EC51B3A-D622-4207-BF41-80C1016E4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168"/>
                <a:ext cx="16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Z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81" name="Rectangle 37">
                <a:extLst>
                  <a:ext uri="{FF2B5EF4-FFF2-40B4-BE49-F238E27FC236}">
                    <a16:creationId xmlns:a16="http://schemas.microsoft.com/office/drawing/2014/main" id="{77C16004-37FC-465B-A214-0508922A4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1168"/>
                <a:ext cx="17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82" name="Rectangle 38">
                <a:extLst>
                  <a:ext uri="{FF2B5EF4-FFF2-40B4-BE49-F238E27FC236}">
                    <a16:creationId xmlns:a16="http://schemas.microsoft.com/office/drawing/2014/main" id="{CDF9FAAB-8F4A-4AD7-8DEF-D14085C36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1168"/>
                <a:ext cx="6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83" name="Rectangle 39">
                <a:extLst>
                  <a:ext uri="{FF2B5EF4-FFF2-40B4-BE49-F238E27FC236}">
                    <a16:creationId xmlns:a16="http://schemas.microsoft.com/office/drawing/2014/main" id="{72EACFDD-E082-468A-9883-A4F25861D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1168"/>
                <a:ext cx="24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 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84" name="Rectangle 40">
                <a:extLst>
                  <a:ext uri="{FF2B5EF4-FFF2-40B4-BE49-F238E27FC236}">
                    <a16:creationId xmlns:a16="http://schemas.microsoft.com/office/drawing/2014/main" id="{EC22FAC3-2279-4AB7-99AA-EE7850E44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168"/>
                <a:ext cx="6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85" name="Rectangle 41">
                <a:extLst>
                  <a:ext uri="{FF2B5EF4-FFF2-40B4-BE49-F238E27FC236}">
                    <a16:creationId xmlns:a16="http://schemas.microsoft.com/office/drawing/2014/main" id="{BDC5739A-D079-4C6B-89CE-22BE74EA0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1168"/>
                <a:ext cx="6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86" name="Rectangle 42">
                <a:extLst>
                  <a:ext uri="{FF2B5EF4-FFF2-40B4-BE49-F238E27FC236}">
                    <a16:creationId xmlns:a16="http://schemas.microsoft.com/office/drawing/2014/main" id="{4170083A-7369-4A5F-89B8-D8E4B6E13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168"/>
                <a:ext cx="15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F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87" name="Rectangle 43">
                <a:extLst>
                  <a:ext uri="{FF2B5EF4-FFF2-40B4-BE49-F238E27FC236}">
                    <a16:creationId xmlns:a16="http://schemas.microsoft.com/office/drawing/2014/main" id="{D7D27F16-0C0A-4842-BAB1-FA092CE94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1140"/>
                <a:ext cx="13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+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588" name="Rectangle 44">
                <a:extLst>
                  <a:ext uri="{FF2B5EF4-FFF2-40B4-BE49-F238E27FC236}">
                    <a16:creationId xmlns:a16="http://schemas.microsoft.com/office/drawing/2014/main" id="{8E6DCA7D-243F-4CAD-A9FB-2A67E7837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1140"/>
                <a:ext cx="13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=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4589" name="Group 45">
            <a:extLst>
              <a:ext uri="{FF2B5EF4-FFF2-40B4-BE49-F238E27FC236}">
                <a16:creationId xmlns:a16="http://schemas.microsoft.com/office/drawing/2014/main" id="{50E0DD27-7D74-4934-94DD-EDE9C11C1A84}"/>
              </a:ext>
            </a:extLst>
          </p:cNvPr>
          <p:cNvGrpSpPr>
            <a:grpSpLocks/>
          </p:cNvGrpSpPr>
          <p:nvPr/>
        </p:nvGrpSpPr>
        <p:grpSpPr bwMode="auto">
          <a:xfrm>
            <a:off x="2422525" y="1150939"/>
            <a:ext cx="3060700" cy="3711575"/>
            <a:chOff x="566" y="725"/>
            <a:chExt cx="1928" cy="2338"/>
          </a:xfrm>
        </p:grpSpPr>
        <p:sp>
          <p:nvSpPr>
            <p:cNvPr id="364590" name="Text Box 46">
              <a:extLst>
                <a:ext uri="{FF2B5EF4-FFF2-40B4-BE49-F238E27FC236}">
                  <a16:creationId xmlns:a16="http://schemas.microsoft.com/office/drawing/2014/main" id="{47061499-DBF4-419D-961D-F799B2E26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" y="725"/>
              <a:ext cx="11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Truth Table</a:t>
              </a:r>
            </a:p>
          </p:txBody>
        </p:sp>
        <p:grpSp>
          <p:nvGrpSpPr>
            <p:cNvPr id="364591" name="Group 47">
              <a:extLst>
                <a:ext uri="{FF2B5EF4-FFF2-40B4-BE49-F238E27FC236}">
                  <a16:creationId xmlns:a16="http://schemas.microsoft.com/office/drawing/2014/main" id="{35B1DB48-099E-4F32-B59B-665D07B23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975"/>
              <a:ext cx="1928" cy="2088"/>
              <a:chOff x="568" y="975"/>
              <a:chExt cx="1928" cy="2088"/>
            </a:xfrm>
          </p:grpSpPr>
          <p:sp>
            <p:nvSpPr>
              <p:cNvPr id="364592" name="Rectangle 48">
                <a:extLst>
                  <a:ext uri="{FF2B5EF4-FFF2-40B4-BE49-F238E27FC236}">
                    <a16:creationId xmlns:a16="http://schemas.microsoft.com/office/drawing/2014/main" id="{08F24002-6CFF-427E-A795-81BAFC95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64593" name="Rectangle 49">
                <a:extLst>
                  <a:ext uri="{FF2B5EF4-FFF2-40B4-BE49-F238E27FC236}">
                    <a16:creationId xmlns:a16="http://schemas.microsoft.com/office/drawing/2014/main" id="{4EA3D785-3E6C-43EB-B86A-E72AB9C6D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1 1 1</a:t>
                </a:r>
              </a:p>
            </p:txBody>
          </p:sp>
          <p:sp>
            <p:nvSpPr>
              <p:cNvPr id="364594" name="Rectangle 50">
                <a:extLst>
                  <a:ext uri="{FF2B5EF4-FFF2-40B4-BE49-F238E27FC236}">
                    <a16:creationId xmlns:a16="http://schemas.microsoft.com/office/drawing/2014/main" id="{29A70C39-85CD-4985-BD26-EF9659568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64595" name="Rectangle 51">
                <a:extLst>
                  <a:ext uri="{FF2B5EF4-FFF2-40B4-BE49-F238E27FC236}">
                    <a16:creationId xmlns:a16="http://schemas.microsoft.com/office/drawing/2014/main" id="{372E169A-D489-4608-AED6-AAD86EAF5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1 1 0</a:t>
                </a:r>
              </a:p>
            </p:txBody>
          </p:sp>
          <p:sp>
            <p:nvSpPr>
              <p:cNvPr id="364596" name="Rectangle 52">
                <a:extLst>
                  <a:ext uri="{FF2B5EF4-FFF2-40B4-BE49-F238E27FC236}">
                    <a16:creationId xmlns:a16="http://schemas.microsoft.com/office/drawing/2014/main" id="{A05E4F51-2FB0-4DD2-BD42-D033AF9B4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64597" name="Rectangle 53">
                <a:extLst>
                  <a:ext uri="{FF2B5EF4-FFF2-40B4-BE49-F238E27FC236}">
                    <a16:creationId xmlns:a16="http://schemas.microsoft.com/office/drawing/2014/main" id="{DC07D74D-9D85-4BB5-BBC6-80B4C57C3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1 0 1</a:t>
                </a:r>
              </a:p>
            </p:txBody>
          </p:sp>
          <p:sp>
            <p:nvSpPr>
              <p:cNvPr id="364598" name="Rectangle 54">
                <a:extLst>
                  <a:ext uri="{FF2B5EF4-FFF2-40B4-BE49-F238E27FC236}">
                    <a16:creationId xmlns:a16="http://schemas.microsoft.com/office/drawing/2014/main" id="{18F4F267-7AFD-4773-8D46-1D57B9F3C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64599" name="Rectangle 55">
                <a:extLst>
                  <a:ext uri="{FF2B5EF4-FFF2-40B4-BE49-F238E27FC236}">
                    <a16:creationId xmlns:a16="http://schemas.microsoft.com/office/drawing/2014/main" id="{CD8C6C72-EA54-4A85-9172-0288637E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1 0 0</a:t>
                </a:r>
              </a:p>
            </p:txBody>
          </p:sp>
          <p:sp>
            <p:nvSpPr>
              <p:cNvPr id="364600" name="Rectangle 56">
                <a:extLst>
                  <a:ext uri="{FF2B5EF4-FFF2-40B4-BE49-F238E27FC236}">
                    <a16:creationId xmlns:a16="http://schemas.microsoft.com/office/drawing/2014/main" id="{9BABDB4F-8D50-484C-BA50-8FAE5F2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4601" name="Rectangle 57">
                <a:extLst>
                  <a:ext uri="{FF2B5EF4-FFF2-40B4-BE49-F238E27FC236}">
                    <a16:creationId xmlns:a16="http://schemas.microsoft.com/office/drawing/2014/main" id="{AECB4D2D-8EE7-44FA-8CAD-2206226FD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0 1 1</a:t>
                </a:r>
              </a:p>
            </p:txBody>
          </p:sp>
          <p:sp>
            <p:nvSpPr>
              <p:cNvPr id="364602" name="Rectangle 58">
                <a:extLst>
                  <a:ext uri="{FF2B5EF4-FFF2-40B4-BE49-F238E27FC236}">
                    <a16:creationId xmlns:a16="http://schemas.microsoft.com/office/drawing/2014/main" id="{D16F5555-9903-48C2-9D95-EE9C3DB68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4603" name="Rectangle 59">
                <a:extLst>
                  <a:ext uri="{FF2B5EF4-FFF2-40B4-BE49-F238E27FC236}">
                    <a16:creationId xmlns:a16="http://schemas.microsoft.com/office/drawing/2014/main" id="{CCCAA15F-12F9-49DA-B846-F8A022644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0 1 0</a:t>
                </a:r>
              </a:p>
            </p:txBody>
          </p:sp>
          <p:sp>
            <p:nvSpPr>
              <p:cNvPr id="364604" name="Rectangle 60">
                <a:extLst>
                  <a:ext uri="{FF2B5EF4-FFF2-40B4-BE49-F238E27FC236}">
                    <a16:creationId xmlns:a16="http://schemas.microsoft.com/office/drawing/2014/main" id="{86D9EDB7-A112-4E68-A979-BD4713A35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64605" name="Rectangle 61">
                <a:extLst>
                  <a:ext uri="{FF2B5EF4-FFF2-40B4-BE49-F238E27FC236}">
                    <a16:creationId xmlns:a16="http://schemas.microsoft.com/office/drawing/2014/main" id="{B27A4C50-0A45-4552-92BB-13E2802F3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0 0 1</a:t>
                </a:r>
              </a:p>
            </p:txBody>
          </p:sp>
          <p:sp>
            <p:nvSpPr>
              <p:cNvPr id="364606" name="Rectangle 62">
                <a:extLst>
                  <a:ext uri="{FF2B5EF4-FFF2-40B4-BE49-F238E27FC236}">
                    <a16:creationId xmlns:a16="http://schemas.microsoft.com/office/drawing/2014/main" id="{3919B7F5-D23F-43C5-B3AE-6067377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4607" name="Rectangle 63">
                <a:extLst>
                  <a:ext uri="{FF2B5EF4-FFF2-40B4-BE49-F238E27FC236}">
                    <a16:creationId xmlns:a16="http://schemas.microsoft.com/office/drawing/2014/main" id="{A8997DD9-7782-4F28-A776-DE5DE36F6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0 0 0</a:t>
                </a:r>
              </a:p>
            </p:txBody>
          </p:sp>
          <p:sp>
            <p:nvSpPr>
              <p:cNvPr id="364608" name="Rectangle 64">
                <a:extLst>
                  <a:ext uri="{FF2B5EF4-FFF2-40B4-BE49-F238E27FC236}">
                    <a16:creationId xmlns:a16="http://schemas.microsoft.com/office/drawing/2014/main" id="{FCFFF8CB-06E3-4BE4-A818-5D1EA7ADF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975"/>
                <a:ext cx="11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09" name="Rectangle 65">
                <a:extLst>
                  <a:ext uri="{FF2B5EF4-FFF2-40B4-BE49-F238E27FC236}">
                    <a16:creationId xmlns:a16="http://schemas.microsoft.com/office/drawing/2014/main" id="{0764CD32-8732-4A2C-A7B1-252B91881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rgbClr val="3333FF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buClr>
                    <a:srgbClr val="3333FF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buClr>
                    <a:srgbClr val="3333FF"/>
                  </a:buCl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buClr>
                    <a:srgbClr val="3333FF"/>
                  </a:buClr>
                  <a:buSzPct val="15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buClr>
                    <a:srgbClr val="3333FF"/>
                  </a:buCl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 Y Z</a:t>
                </a:r>
              </a:p>
            </p:txBody>
          </p:sp>
          <p:sp>
            <p:nvSpPr>
              <p:cNvPr id="364610" name="Line 66">
                <a:extLst>
                  <a:ext uri="{FF2B5EF4-FFF2-40B4-BE49-F238E27FC236}">
                    <a16:creationId xmlns:a16="http://schemas.microsoft.com/office/drawing/2014/main" id="{17FDE231-4360-40D8-96E4-FAE78EA6D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11" name="Line 67">
                <a:extLst>
                  <a:ext uri="{FF2B5EF4-FFF2-40B4-BE49-F238E27FC236}">
                    <a16:creationId xmlns:a16="http://schemas.microsoft.com/office/drawing/2014/main" id="{D8ECAFA1-73D4-40D3-A29C-35C374CF7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12" name="Line 68">
                <a:extLst>
                  <a:ext uri="{FF2B5EF4-FFF2-40B4-BE49-F238E27FC236}">
                    <a16:creationId xmlns:a16="http://schemas.microsoft.com/office/drawing/2014/main" id="{8D7AE909-0249-40BB-99D6-8B98EDA02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13" name="Line 69">
                <a:extLst>
                  <a:ext uri="{FF2B5EF4-FFF2-40B4-BE49-F238E27FC236}">
                    <a16:creationId xmlns:a16="http://schemas.microsoft.com/office/drawing/2014/main" id="{26D891A1-F207-4D8A-8942-622E61D55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14" name="Line 70">
                <a:extLst>
                  <a:ext uri="{FF2B5EF4-FFF2-40B4-BE49-F238E27FC236}">
                    <a16:creationId xmlns:a16="http://schemas.microsoft.com/office/drawing/2014/main" id="{4F58351C-0AD9-4365-BE6C-55223F6BC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15" name="Line 71">
                <a:extLst>
                  <a:ext uri="{FF2B5EF4-FFF2-40B4-BE49-F238E27FC236}">
                    <a16:creationId xmlns:a16="http://schemas.microsoft.com/office/drawing/2014/main" id="{4A0F275B-6E3F-4679-9EA0-5EB075A8A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16" name="Line 72">
                <a:extLst>
                  <a:ext uri="{FF2B5EF4-FFF2-40B4-BE49-F238E27FC236}">
                    <a16:creationId xmlns:a16="http://schemas.microsoft.com/office/drawing/2014/main" id="{2E90B7D6-3341-4D97-96A5-B780196F4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17" name="Line 73">
                <a:extLst>
                  <a:ext uri="{FF2B5EF4-FFF2-40B4-BE49-F238E27FC236}">
                    <a16:creationId xmlns:a16="http://schemas.microsoft.com/office/drawing/2014/main" id="{96552A93-F7D1-41D1-A635-806935BA5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18" name="Line 74">
                <a:extLst>
                  <a:ext uri="{FF2B5EF4-FFF2-40B4-BE49-F238E27FC236}">
                    <a16:creationId xmlns:a16="http://schemas.microsoft.com/office/drawing/2014/main" id="{BA34619E-9D66-427D-8616-BB320F251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19" name="Line 75">
                <a:extLst>
                  <a:ext uri="{FF2B5EF4-FFF2-40B4-BE49-F238E27FC236}">
                    <a16:creationId xmlns:a16="http://schemas.microsoft.com/office/drawing/2014/main" id="{BC9DD0BA-7B27-430E-B3C2-FD6FA8065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20" name="Line 76">
                <a:extLst>
                  <a:ext uri="{FF2B5EF4-FFF2-40B4-BE49-F238E27FC236}">
                    <a16:creationId xmlns:a16="http://schemas.microsoft.com/office/drawing/2014/main" id="{ECF1DF42-E3C6-4D58-BF8F-1B00D4D74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21" name="Line 77">
                <a:extLst>
                  <a:ext uri="{FF2B5EF4-FFF2-40B4-BE49-F238E27FC236}">
                    <a16:creationId xmlns:a16="http://schemas.microsoft.com/office/drawing/2014/main" id="{C0245CE7-2126-4EDE-B896-94472E51E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22" name="Line 78">
                <a:extLst>
                  <a:ext uri="{FF2B5EF4-FFF2-40B4-BE49-F238E27FC236}">
                    <a16:creationId xmlns:a16="http://schemas.microsoft.com/office/drawing/2014/main" id="{86722AE6-9D7B-420E-A7C7-C8985A171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64623" name="Rectangle 79">
              <a:extLst>
                <a:ext uri="{FF2B5EF4-FFF2-40B4-BE49-F238E27FC236}">
                  <a16:creationId xmlns:a16="http://schemas.microsoft.com/office/drawing/2014/main" id="{E10AE4F7-804B-4FFB-8421-392CDCE19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995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624" name="Rectangle 80">
              <a:extLst>
                <a:ext uri="{FF2B5EF4-FFF2-40B4-BE49-F238E27FC236}">
                  <a16:creationId xmlns:a16="http://schemas.microsoft.com/office/drawing/2014/main" id="{A5470CB1-BFEC-456E-8101-0CE5D2AC1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995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64625" name="Group 81">
              <a:extLst>
                <a:ext uri="{FF2B5EF4-FFF2-40B4-BE49-F238E27FC236}">
                  <a16:creationId xmlns:a16="http://schemas.microsoft.com/office/drawing/2014/main" id="{2A5A0D2F-5157-4BE8-AE0F-239BD3931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3" y="1000"/>
              <a:ext cx="116" cy="192"/>
              <a:chOff x="2073" y="1000"/>
              <a:chExt cx="116" cy="192"/>
            </a:xfrm>
          </p:grpSpPr>
          <p:sp>
            <p:nvSpPr>
              <p:cNvPr id="364626" name="Line 82">
                <a:extLst>
                  <a:ext uri="{FF2B5EF4-FFF2-40B4-BE49-F238E27FC236}">
                    <a16:creationId xmlns:a16="http://schemas.microsoft.com/office/drawing/2014/main" id="{CB3708F2-6852-436E-AA5D-440426426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4627" name="Rectangle 83">
                <a:extLst>
                  <a:ext uri="{FF2B5EF4-FFF2-40B4-BE49-F238E27FC236}">
                    <a16:creationId xmlns:a16="http://schemas.microsoft.com/office/drawing/2014/main" id="{B994696A-FB27-4423-B24E-7A1B0C9A7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</a:t>
                </a: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64628" name="Rectangle 84">
              <a:extLst>
                <a:ext uri="{FF2B5EF4-FFF2-40B4-BE49-F238E27FC236}">
                  <a16:creationId xmlns:a16="http://schemas.microsoft.com/office/drawing/2014/main" id="{B69F3F19-5717-4E63-8F3F-E426255BA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995"/>
              <a:ext cx="5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629" name="Rectangle 85">
              <a:extLst>
                <a:ext uri="{FF2B5EF4-FFF2-40B4-BE49-F238E27FC236}">
                  <a16:creationId xmlns:a16="http://schemas.microsoft.com/office/drawing/2014/main" id="{D7CF9E7E-7542-4CD9-B379-BF4D49E05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995"/>
              <a:ext cx="1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630" name="Rectangle 86">
              <a:extLst>
                <a:ext uri="{FF2B5EF4-FFF2-40B4-BE49-F238E27FC236}">
                  <a16:creationId xmlns:a16="http://schemas.microsoft.com/office/drawing/2014/main" id="{B5BD4412-3E79-470B-B037-625E2462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995"/>
              <a:ext cx="5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631" name="Rectangle 87">
              <a:extLst>
                <a:ext uri="{FF2B5EF4-FFF2-40B4-BE49-F238E27FC236}">
                  <a16:creationId xmlns:a16="http://schemas.microsoft.com/office/drawing/2014/main" id="{8801AD46-CD85-4936-AC4B-27F08029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995"/>
              <a:ext cx="5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632" name="Rectangle 88">
              <a:extLst>
                <a:ext uri="{FF2B5EF4-FFF2-40B4-BE49-F238E27FC236}">
                  <a16:creationId xmlns:a16="http://schemas.microsoft.com/office/drawing/2014/main" id="{863A9D36-FDA2-4C44-B047-B9CFDB662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995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633" name="Rectangle 89">
              <a:extLst>
                <a:ext uri="{FF2B5EF4-FFF2-40B4-BE49-F238E27FC236}">
                  <a16:creationId xmlns:a16="http://schemas.microsoft.com/office/drawing/2014/main" id="{477B1D16-3297-4DF0-8036-E403FF4C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978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×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634" name="Rectangle 90">
              <a:extLst>
                <a:ext uri="{FF2B5EF4-FFF2-40B4-BE49-F238E27FC236}">
                  <a16:creationId xmlns:a16="http://schemas.microsoft.com/office/drawing/2014/main" id="{5651BB41-48A2-43D4-938C-FCF333FB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981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4635" name="Rectangle 91">
              <a:extLst>
                <a:ext uri="{FF2B5EF4-FFF2-40B4-BE49-F238E27FC236}">
                  <a16:creationId xmlns:a16="http://schemas.microsoft.com/office/drawing/2014/main" id="{097F9965-245A-478A-9A10-D7D5F9500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96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F913F2-C337-4B85-93E1-5E9BA19CCDB9}"/>
                  </a:ext>
                </a:extLst>
              </p14:cNvPr>
              <p14:cNvContentPartPr/>
              <p14:nvPr/>
            </p14:nvContentPartPr>
            <p14:xfrm>
              <a:off x="393480" y="1319040"/>
              <a:ext cx="9492840" cy="351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F913F2-C337-4B85-93E1-5E9BA19CCD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120" y="1309680"/>
                <a:ext cx="9511560" cy="35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814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594" name="Group 2">
            <a:extLst>
              <a:ext uri="{FF2B5EF4-FFF2-40B4-BE49-F238E27FC236}">
                <a16:creationId xmlns:a16="http://schemas.microsoft.com/office/drawing/2014/main" id="{3F1F145D-C2DD-4C3D-9942-30AE5FB4CA11}"/>
              </a:ext>
            </a:extLst>
          </p:cNvPr>
          <p:cNvGrpSpPr>
            <a:grpSpLocks/>
          </p:cNvGrpSpPr>
          <p:nvPr/>
        </p:nvGrpSpPr>
        <p:grpSpPr bwMode="auto">
          <a:xfrm>
            <a:off x="1878013" y="2543175"/>
            <a:ext cx="190500" cy="1828800"/>
            <a:chOff x="223" y="1602"/>
            <a:chExt cx="120" cy="1152"/>
          </a:xfrm>
        </p:grpSpPr>
        <p:sp>
          <p:nvSpPr>
            <p:cNvPr id="366595" name="Rectangle 3">
              <a:extLst>
                <a:ext uri="{FF2B5EF4-FFF2-40B4-BE49-F238E27FC236}">
                  <a16:creationId xmlns:a16="http://schemas.microsoft.com/office/drawing/2014/main" id="{715E84FC-8ADD-400B-AA95-A76899A6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160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1.</a:t>
              </a:r>
            </a:p>
          </p:txBody>
        </p:sp>
        <p:sp>
          <p:nvSpPr>
            <p:cNvPr id="366596" name="Rectangle 4">
              <a:extLst>
                <a:ext uri="{FF2B5EF4-FFF2-40B4-BE49-F238E27FC236}">
                  <a16:creationId xmlns:a16="http://schemas.microsoft.com/office/drawing/2014/main" id="{02246C43-AA5F-4CE2-86C6-9830A231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184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3.</a:t>
              </a:r>
            </a:p>
          </p:txBody>
        </p:sp>
        <p:sp>
          <p:nvSpPr>
            <p:cNvPr id="366597" name="Rectangle 5">
              <a:extLst>
                <a:ext uri="{FF2B5EF4-FFF2-40B4-BE49-F238E27FC236}">
                  <a16:creationId xmlns:a16="http://schemas.microsoft.com/office/drawing/2014/main" id="{AB78EFF3-A9D6-48ED-BCC7-150E4DCD3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208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5.</a:t>
              </a:r>
            </a:p>
          </p:txBody>
        </p:sp>
        <p:sp>
          <p:nvSpPr>
            <p:cNvPr id="366598" name="Rectangle 6">
              <a:extLst>
                <a:ext uri="{FF2B5EF4-FFF2-40B4-BE49-F238E27FC236}">
                  <a16:creationId xmlns:a16="http://schemas.microsoft.com/office/drawing/2014/main" id="{AA64CBC6-518D-4890-9EB3-BB139D7CB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232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7.</a:t>
              </a:r>
            </a:p>
          </p:txBody>
        </p:sp>
        <p:sp>
          <p:nvSpPr>
            <p:cNvPr id="366599" name="Rectangle 7">
              <a:extLst>
                <a:ext uri="{FF2B5EF4-FFF2-40B4-BE49-F238E27FC236}">
                  <a16:creationId xmlns:a16="http://schemas.microsoft.com/office/drawing/2014/main" id="{6BA9DB8D-7CAB-4E7E-9880-F8442FDB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256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9.</a:t>
              </a:r>
            </a:p>
          </p:txBody>
        </p:sp>
      </p:grpSp>
      <p:grpSp>
        <p:nvGrpSpPr>
          <p:cNvPr id="366600" name="Group 8">
            <a:extLst>
              <a:ext uri="{FF2B5EF4-FFF2-40B4-BE49-F238E27FC236}">
                <a16:creationId xmlns:a16="http://schemas.microsoft.com/office/drawing/2014/main" id="{74778490-5824-4881-B996-978F8EA48304}"/>
              </a:ext>
            </a:extLst>
          </p:cNvPr>
          <p:cNvGrpSpPr>
            <a:grpSpLocks/>
          </p:cNvGrpSpPr>
          <p:nvPr/>
        </p:nvGrpSpPr>
        <p:grpSpPr bwMode="auto">
          <a:xfrm>
            <a:off x="5597525" y="4500564"/>
            <a:ext cx="317500" cy="1449387"/>
            <a:chOff x="2566" y="2835"/>
            <a:chExt cx="200" cy="913"/>
          </a:xfrm>
        </p:grpSpPr>
        <p:sp>
          <p:nvSpPr>
            <p:cNvPr id="366601" name="Rectangle 9">
              <a:extLst>
                <a:ext uri="{FF2B5EF4-FFF2-40B4-BE49-F238E27FC236}">
                  <a16:creationId xmlns:a16="http://schemas.microsoft.com/office/drawing/2014/main" id="{74771F3D-9912-4D89-847F-0FB2D6F24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83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11.</a:t>
              </a:r>
            </a:p>
          </p:txBody>
        </p:sp>
        <p:sp>
          <p:nvSpPr>
            <p:cNvPr id="366602" name="Rectangle 10">
              <a:extLst>
                <a:ext uri="{FF2B5EF4-FFF2-40B4-BE49-F238E27FC236}">
                  <a16:creationId xmlns:a16="http://schemas.microsoft.com/office/drawing/2014/main" id="{5FFA22FD-D1BB-4315-AB29-E8512E0F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07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13.</a:t>
              </a:r>
            </a:p>
          </p:txBody>
        </p:sp>
        <p:sp>
          <p:nvSpPr>
            <p:cNvPr id="366603" name="Rectangle 11">
              <a:extLst>
                <a:ext uri="{FF2B5EF4-FFF2-40B4-BE49-F238E27FC236}">
                  <a16:creationId xmlns:a16="http://schemas.microsoft.com/office/drawing/2014/main" id="{2D29D675-8299-4237-99BC-F02F35CB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31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15.</a:t>
              </a:r>
            </a:p>
          </p:txBody>
        </p:sp>
        <p:sp>
          <p:nvSpPr>
            <p:cNvPr id="366604" name="Rectangle 12">
              <a:extLst>
                <a:ext uri="{FF2B5EF4-FFF2-40B4-BE49-F238E27FC236}">
                  <a16:creationId xmlns:a16="http://schemas.microsoft.com/office/drawing/2014/main" id="{09755105-10D8-4CD4-9869-4B2334B93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55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17.</a:t>
              </a:r>
            </a:p>
          </p:txBody>
        </p:sp>
      </p:grpSp>
      <p:sp>
        <p:nvSpPr>
          <p:cNvPr id="366605" name="Rectangle 13">
            <a:extLst>
              <a:ext uri="{FF2B5EF4-FFF2-40B4-BE49-F238E27FC236}">
                <a16:creationId xmlns:a16="http://schemas.microsoft.com/office/drawing/2014/main" id="{AB981338-E4A4-49ED-9714-11D00E3B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482" y="4487864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66606" name="Group 14">
            <a:extLst>
              <a:ext uri="{FF2B5EF4-FFF2-40B4-BE49-F238E27FC236}">
                <a16:creationId xmlns:a16="http://schemas.microsoft.com/office/drawing/2014/main" id="{D2E5933D-0E84-4CA5-8185-3ED16350D613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513264"/>
            <a:ext cx="1420813" cy="1423987"/>
            <a:chOff x="4704" y="2843"/>
            <a:chExt cx="895" cy="897"/>
          </a:xfrm>
        </p:grpSpPr>
        <p:sp>
          <p:nvSpPr>
            <p:cNvPr id="366607" name="Rectangle 15">
              <a:extLst>
                <a:ext uri="{FF2B5EF4-FFF2-40B4-BE49-F238E27FC236}">
                  <a16:creationId xmlns:a16="http://schemas.microsoft.com/office/drawing/2014/main" id="{9DB4083D-8E37-49A8-92E2-C2774CEBD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43"/>
              <a:ext cx="8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Commutative</a:t>
              </a:r>
            </a:p>
          </p:txBody>
        </p:sp>
        <p:sp>
          <p:nvSpPr>
            <p:cNvPr id="366608" name="Rectangle 16">
              <a:extLst>
                <a:ext uri="{FF2B5EF4-FFF2-40B4-BE49-F238E27FC236}">
                  <a16:creationId xmlns:a16="http://schemas.microsoft.com/office/drawing/2014/main" id="{10746392-2867-47A8-9B5B-C78999798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3067"/>
              <a:ext cx="7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Associative</a:t>
              </a:r>
            </a:p>
          </p:txBody>
        </p:sp>
        <p:sp>
          <p:nvSpPr>
            <p:cNvPr id="366609" name="Rectangle 17">
              <a:extLst>
                <a:ext uri="{FF2B5EF4-FFF2-40B4-BE49-F238E27FC236}">
                  <a16:creationId xmlns:a16="http://schemas.microsoft.com/office/drawing/2014/main" id="{855A89F9-01E9-4B38-B9C2-4A93143FB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3308"/>
              <a:ext cx="7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Distributive</a:t>
              </a:r>
            </a:p>
          </p:txBody>
        </p:sp>
        <p:sp>
          <p:nvSpPr>
            <p:cNvPr id="366610" name="Rectangle 18">
              <a:extLst>
                <a:ext uri="{FF2B5EF4-FFF2-40B4-BE49-F238E27FC236}">
                  <a16:creationId xmlns:a16="http://schemas.microsoft.com/office/drawing/2014/main" id="{B513163E-04DD-46C1-B7A8-B5B3C853D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3548"/>
              <a:ext cx="6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DeMorgan</a:t>
              </a:r>
            </a:p>
          </p:txBody>
        </p:sp>
        <p:sp>
          <p:nvSpPr>
            <p:cNvPr id="366611" name="Rectangle 19">
              <a:extLst>
                <a:ext uri="{FF2B5EF4-FFF2-40B4-BE49-F238E27FC236}">
                  <a16:creationId xmlns:a16="http://schemas.microsoft.com/office/drawing/2014/main" id="{1D6298B4-C839-4F84-8643-4EA0DED32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" y="3548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’</a:t>
              </a:r>
            </a:p>
          </p:txBody>
        </p:sp>
        <p:sp>
          <p:nvSpPr>
            <p:cNvPr id="366612" name="Rectangle 20">
              <a:extLst>
                <a:ext uri="{FF2B5EF4-FFF2-40B4-BE49-F238E27FC236}">
                  <a16:creationId xmlns:a16="http://schemas.microsoft.com/office/drawing/2014/main" id="{A9B8726B-7B43-4E09-ADE3-AEAD4092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3548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</a:t>
              </a:r>
            </a:p>
          </p:txBody>
        </p:sp>
      </p:grpSp>
      <p:sp>
        <p:nvSpPr>
          <p:cNvPr id="366613" name="Rectangle 21">
            <a:extLst>
              <a:ext uri="{FF2B5EF4-FFF2-40B4-BE49-F238E27FC236}">
                <a16:creationId xmlns:a16="http://schemas.microsoft.com/office/drawing/2014/main" id="{FFD58C5D-2634-40BA-805A-8CBDCAE6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365375"/>
            <a:ext cx="8767763" cy="2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6614" name="Rectangle 22">
            <a:extLst>
              <a:ext uri="{FF2B5EF4-FFF2-40B4-BE49-F238E27FC236}">
                <a16:creationId xmlns:a16="http://schemas.microsoft.com/office/drawing/2014/main" id="{04269B12-DD6A-4574-A3EB-9678018AD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4449764"/>
            <a:ext cx="8767763" cy="269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6615" name="Rectangle 23">
            <a:extLst>
              <a:ext uri="{FF2B5EF4-FFF2-40B4-BE49-F238E27FC236}">
                <a16:creationId xmlns:a16="http://schemas.microsoft.com/office/drawing/2014/main" id="{64380BA3-3063-485B-9598-AEC6D0BB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6132513"/>
            <a:ext cx="8767763" cy="428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66616" name="Group 24">
            <a:extLst>
              <a:ext uri="{FF2B5EF4-FFF2-40B4-BE49-F238E27FC236}">
                <a16:creationId xmlns:a16="http://schemas.microsoft.com/office/drawing/2014/main" id="{B557F1BE-CC02-4FB3-94D7-D7E8289C9718}"/>
              </a:ext>
            </a:extLst>
          </p:cNvPr>
          <p:cNvGrpSpPr>
            <a:grpSpLocks/>
          </p:cNvGrpSpPr>
          <p:nvPr/>
        </p:nvGrpSpPr>
        <p:grpSpPr bwMode="auto">
          <a:xfrm>
            <a:off x="5605463" y="2543175"/>
            <a:ext cx="190500" cy="1447800"/>
            <a:chOff x="2571" y="1602"/>
            <a:chExt cx="120" cy="912"/>
          </a:xfrm>
        </p:grpSpPr>
        <p:sp>
          <p:nvSpPr>
            <p:cNvPr id="366617" name="Rectangle 25">
              <a:extLst>
                <a:ext uri="{FF2B5EF4-FFF2-40B4-BE49-F238E27FC236}">
                  <a16:creationId xmlns:a16="http://schemas.microsoft.com/office/drawing/2014/main" id="{A474BA94-BA2D-418D-B1FF-A1FDCEA09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160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2.</a:t>
              </a:r>
            </a:p>
          </p:txBody>
        </p:sp>
        <p:sp>
          <p:nvSpPr>
            <p:cNvPr id="366618" name="Rectangle 26">
              <a:extLst>
                <a:ext uri="{FF2B5EF4-FFF2-40B4-BE49-F238E27FC236}">
                  <a16:creationId xmlns:a16="http://schemas.microsoft.com/office/drawing/2014/main" id="{C27B104F-1F9A-45D4-876C-9F1D0344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184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4.</a:t>
              </a:r>
            </a:p>
          </p:txBody>
        </p:sp>
        <p:sp>
          <p:nvSpPr>
            <p:cNvPr id="366619" name="Rectangle 27">
              <a:extLst>
                <a:ext uri="{FF2B5EF4-FFF2-40B4-BE49-F238E27FC236}">
                  <a16:creationId xmlns:a16="http://schemas.microsoft.com/office/drawing/2014/main" id="{2DA77CA2-286B-407F-AAB5-E601BD4CB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08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6.</a:t>
              </a:r>
            </a:p>
          </p:txBody>
        </p:sp>
        <p:sp>
          <p:nvSpPr>
            <p:cNvPr id="366620" name="Rectangle 28">
              <a:extLst>
                <a:ext uri="{FF2B5EF4-FFF2-40B4-BE49-F238E27FC236}">
                  <a16:creationId xmlns:a16="http://schemas.microsoft.com/office/drawing/2014/main" id="{B96A2F5F-348E-416B-808C-8766958CA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32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8.</a:t>
              </a:r>
            </a:p>
          </p:txBody>
        </p:sp>
      </p:grpSp>
      <p:grpSp>
        <p:nvGrpSpPr>
          <p:cNvPr id="366621" name="Group 29">
            <a:extLst>
              <a:ext uri="{FF2B5EF4-FFF2-40B4-BE49-F238E27FC236}">
                <a16:creationId xmlns:a16="http://schemas.microsoft.com/office/drawing/2014/main" id="{FFDFA024-F154-4EC9-960C-132AF2EF4C7D}"/>
              </a:ext>
            </a:extLst>
          </p:cNvPr>
          <p:cNvGrpSpPr>
            <a:grpSpLocks/>
          </p:cNvGrpSpPr>
          <p:nvPr/>
        </p:nvGrpSpPr>
        <p:grpSpPr bwMode="auto">
          <a:xfrm>
            <a:off x="6078543" y="2543176"/>
            <a:ext cx="946151" cy="1446213"/>
            <a:chOff x="2869" y="1602"/>
            <a:chExt cx="596" cy="911"/>
          </a:xfrm>
        </p:grpSpPr>
        <p:sp>
          <p:nvSpPr>
            <p:cNvPr id="366622" name="Rectangle 30">
              <a:extLst>
                <a:ext uri="{FF2B5EF4-FFF2-40B4-BE49-F238E27FC236}">
                  <a16:creationId xmlns:a16="http://schemas.microsoft.com/office/drawing/2014/main" id="{29542A25-2B57-451B-8912-7C5BDB8E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60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23" name="Rectangle 31">
              <a:extLst>
                <a:ext uri="{FF2B5EF4-FFF2-40B4-BE49-F238E27FC236}">
                  <a16:creationId xmlns:a16="http://schemas.microsoft.com/office/drawing/2014/main" id="{00EE0535-8EB0-485A-BE7E-1B8F0268F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1602"/>
              <a:ext cx="13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.</a:t>
              </a: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1</a:t>
              </a:r>
            </a:p>
          </p:txBody>
        </p:sp>
        <p:sp>
          <p:nvSpPr>
            <p:cNvPr id="366624" name="Rectangle 32">
              <a:extLst>
                <a:ext uri="{FF2B5EF4-FFF2-40B4-BE49-F238E27FC236}">
                  <a16:creationId xmlns:a16="http://schemas.microsoft.com/office/drawing/2014/main" id="{B5037D4A-38A8-428A-AFF8-8D022F41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60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25" name="Rectangle 33">
              <a:extLst>
                <a:ext uri="{FF2B5EF4-FFF2-40B4-BE49-F238E27FC236}">
                  <a16:creationId xmlns:a16="http://schemas.microsoft.com/office/drawing/2014/main" id="{37E59739-DCE5-4358-87C1-BB04BBBA9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160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26" name="Rectangle 34">
              <a:extLst>
                <a:ext uri="{FF2B5EF4-FFF2-40B4-BE49-F238E27FC236}">
                  <a16:creationId xmlns:a16="http://schemas.microsoft.com/office/drawing/2014/main" id="{21572B37-B402-45CF-A5C5-F8CCFF5F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84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27" name="Rectangle 35">
              <a:extLst>
                <a:ext uri="{FF2B5EF4-FFF2-40B4-BE49-F238E27FC236}">
                  <a16:creationId xmlns:a16="http://schemas.microsoft.com/office/drawing/2014/main" id="{6809E7AB-BFC6-4C37-9D64-279936A7D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1842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r>
                <a:rPr kumimoji="0" lang="en-US" altLang="en-US" sz="18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.</a:t>
              </a: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0</a:t>
              </a:r>
            </a:p>
          </p:txBody>
        </p:sp>
        <p:sp>
          <p:nvSpPr>
            <p:cNvPr id="366628" name="Rectangle 36">
              <a:extLst>
                <a:ext uri="{FF2B5EF4-FFF2-40B4-BE49-F238E27FC236}">
                  <a16:creationId xmlns:a16="http://schemas.microsoft.com/office/drawing/2014/main" id="{E4A65669-79DA-4610-AD47-398CF4420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84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29" name="Rectangle 37">
              <a:extLst>
                <a:ext uri="{FF2B5EF4-FFF2-40B4-BE49-F238E27FC236}">
                  <a16:creationId xmlns:a16="http://schemas.microsoft.com/office/drawing/2014/main" id="{4A91E141-2031-40E5-9DB4-95A54A40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4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30" name="Rectangle 38">
              <a:extLst>
                <a:ext uri="{FF2B5EF4-FFF2-40B4-BE49-F238E27FC236}">
                  <a16:creationId xmlns:a16="http://schemas.microsoft.com/office/drawing/2014/main" id="{C6D4B096-7112-4B2D-BD84-9317C28CD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2085"/>
              <a:ext cx="29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</a:t>
              </a:r>
              <a:r>
                <a:rPr kumimoji="0" lang="en-US" altLang="en-US" sz="18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. </a:t>
              </a: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31" name="Rectangle 39">
              <a:extLst>
                <a:ext uri="{FF2B5EF4-FFF2-40B4-BE49-F238E27FC236}">
                  <a16:creationId xmlns:a16="http://schemas.microsoft.com/office/drawing/2014/main" id="{C6C69BEA-3905-4B72-8B3A-EDCDE0912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08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32" name="Rectangle 40">
              <a:extLst>
                <a:ext uri="{FF2B5EF4-FFF2-40B4-BE49-F238E27FC236}">
                  <a16:creationId xmlns:a16="http://schemas.microsoft.com/office/drawing/2014/main" id="{7C9C9FF2-0656-4CC5-8F56-95494ECD5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8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33" name="Rectangle 41">
              <a:extLst>
                <a:ext uri="{FF2B5EF4-FFF2-40B4-BE49-F238E27FC236}">
                  <a16:creationId xmlns:a16="http://schemas.microsoft.com/office/drawing/2014/main" id="{31C39478-8968-4C50-8D05-C11434D98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32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34" name="Rectangle 42">
              <a:extLst>
                <a:ext uri="{FF2B5EF4-FFF2-40B4-BE49-F238E27FC236}">
                  <a16:creationId xmlns:a16="http://schemas.microsoft.com/office/drawing/2014/main" id="{5237DFFE-1348-4F3E-9003-8386B91AA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32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66635" name="Group 43">
              <a:extLst>
                <a:ext uri="{FF2B5EF4-FFF2-40B4-BE49-F238E27FC236}">
                  <a16:creationId xmlns:a16="http://schemas.microsoft.com/office/drawing/2014/main" id="{33841F0A-475D-4153-A43C-48147BF3D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9" y="2324"/>
              <a:ext cx="315" cy="184"/>
              <a:chOff x="2869" y="2324"/>
              <a:chExt cx="315" cy="184"/>
            </a:xfrm>
          </p:grpSpPr>
          <p:sp>
            <p:nvSpPr>
              <p:cNvPr id="366636" name="Rectangle 44">
                <a:extLst>
                  <a:ext uri="{FF2B5EF4-FFF2-40B4-BE49-F238E27FC236}">
                    <a16:creationId xmlns:a16="http://schemas.microsoft.com/office/drawing/2014/main" id="{01495128-B40C-45E0-B7B2-7608565DF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2324"/>
                <a:ext cx="291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9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 </a:t>
                </a:r>
                <a:r>
                  <a:rPr kumimoji="0" lang="en-US" altLang="en-US" sz="1800" b="1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. </a:t>
                </a:r>
                <a:r>
                  <a:rPr kumimoji="0" lang="en-US" altLang="en-US" sz="19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366637" name="Rectangle 45">
                <a:extLst>
                  <a:ext uri="{FF2B5EF4-FFF2-40B4-BE49-F238E27FC236}">
                    <a16:creationId xmlns:a16="http://schemas.microsoft.com/office/drawing/2014/main" id="{25E000AA-510C-40B1-87E2-22D5D14E7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6638" name="Rectangle 46">
            <a:extLst>
              <a:ext uri="{FF2B5EF4-FFF2-40B4-BE49-F238E27FC236}">
                <a16:creationId xmlns:a16="http://schemas.microsoft.com/office/drawing/2014/main" id="{D51184B4-D754-4943-A6D4-F6381F69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5654676"/>
            <a:ext cx="476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6639" name="Rectangle 47">
            <a:extLst>
              <a:ext uri="{FF2B5EF4-FFF2-40B4-BE49-F238E27FC236}">
                <a16:creationId xmlns:a16="http://schemas.microsoft.com/office/drawing/2014/main" id="{A12346EA-304E-4EDC-8A5A-D4AA680BF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9" y="5654676"/>
            <a:ext cx="3175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6640" name="Rectangle 48">
            <a:extLst>
              <a:ext uri="{FF2B5EF4-FFF2-40B4-BE49-F238E27FC236}">
                <a16:creationId xmlns:a16="http://schemas.microsoft.com/office/drawing/2014/main" id="{79E4FF01-F85A-4BDE-B78D-C379D04CE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r>
              <a:rPr lang="en-US" altLang="en-US" b="0"/>
              <a:t>Boolean Algebra</a:t>
            </a:r>
          </a:p>
        </p:txBody>
      </p:sp>
      <p:sp>
        <p:nvSpPr>
          <p:cNvPr id="366641" name="Rectangle 49">
            <a:extLst>
              <a:ext uri="{FF2B5EF4-FFF2-40B4-BE49-F238E27FC236}">
                <a16:creationId xmlns:a16="http://schemas.microsoft.com/office/drawing/2014/main" id="{19654AE0-CC79-4F56-9B4C-FD192993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1311275"/>
            <a:ext cx="777240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algebraic structure defined on a set of at least two elements, B, together with three binary operators (denoted +,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that satisfies the following basic identities: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66642" name="Group 50">
            <a:extLst>
              <a:ext uri="{FF2B5EF4-FFF2-40B4-BE49-F238E27FC236}">
                <a16:creationId xmlns:a16="http://schemas.microsoft.com/office/drawing/2014/main" id="{D0014564-AFB8-4DE1-BA1A-120C321D1825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4500564"/>
            <a:ext cx="336550" cy="1449387"/>
            <a:chOff x="137" y="2835"/>
            <a:chExt cx="212" cy="913"/>
          </a:xfrm>
        </p:grpSpPr>
        <p:sp>
          <p:nvSpPr>
            <p:cNvPr id="366643" name="Rectangle 51">
              <a:extLst>
                <a:ext uri="{FF2B5EF4-FFF2-40B4-BE49-F238E27FC236}">
                  <a16:creationId xmlns:a16="http://schemas.microsoft.com/office/drawing/2014/main" id="{88E2BC96-3938-432D-A763-541226BB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283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10.</a:t>
              </a:r>
            </a:p>
          </p:txBody>
        </p:sp>
        <p:sp>
          <p:nvSpPr>
            <p:cNvPr id="366644" name="Rectangle 52">
              <a:extLst>
                <a:ext uri="{FF2B5EF4-FFF2-40B4-BE49-F238E27FC236}">
                  <a16:creationId xmlns:a16="http://schemas.microsoft.com/office/drawing/2014/main" id="{1D523628-B991-4A21-891B-E71CF2368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307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12.</a:t>
              </a:r>
            </a:p>
          </p:txBody>
        </p:sp>
        <p:sp>
          <p:nvSpPr>
            <p:cNvPr id="366645" name="Rectangle 53">
              <a:extLst>
                <a:ext uri="{FF2B5EF4-FFF2-40B4-BE49-F238E27FC236}">
                  <a16:creationId xmlns:a16="http://schemas.microsoft.com/office/drawing/2014/main" id="{954B6E7D-48CD-4ED3-8F51-ED3A6B482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331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14.</a:t>
              </a:r>
            </a:p>
          </p:txBody>
        </p:sp>
        <p:sp>
          <p:nvSpPr>
            <p:cNvPr id="366646" name="Rectangle 54">
              <a:extLst>
                <a:ext uri="{FF2B5EF4-FFF2-40B4-BE49-F238E27FC236}">
                  <a16:creationId xmlns:a16="http://schemas.microsoft.com/office/drawing/2014/main" id="{7FE7EFB5-6063-4237-9D14-931DCE79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355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16.</a:t>
              </a:r>
            </a:p>
          </p:txBody>
        </p:sp>
      </p:grpSp>
      <p:grpSp>
        <p:nvGrpSpPr>
          <p:cNvPr id="366647" name="Group 55">
            <a:extLst>
              <a:ext uri="{FF2B5EF4-FFF2-40B4-BE49-F238E27FC236}">
                <a16:creationId xmlns:a16="http://schemas.microsoft.com/office/drawing/2014/main" id="{9CFC24E6-184B-467C-A6D4-1A8AF2A4DE88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4524375"/>
            <a:ext cx="2779713" cy="1436688"/>
            <a:chOff x="476" y="2850"/>
            <a:chExt cx="1751" cy="905"/>
          </a:xfrm>
        </p:grpSpPr>
        <p:sp>
          <p:nvSpPr>
            <p:cNvPr id="366648" name="Rectangle 56">
              <a:extLst>
                <a:ext uri="{FF2B5EF4-FFF2-40B4-BE49-F238E27FC236}">
                  <a16:creationId xmlns:a16="http://schemas.microsoft.com/office/drawing/2014/main" id="{985B9E23-10AF-4E40-A483-6299ABE90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853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+ Y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49" name="Rectangle 57">
              <a:extLst>
                <a:ext uri="{FF2B5EF4-FFF2-40B4-BE49-F238E27FC236}">
                  <a16:creationId xmlns:a16="http://schemas.microsoft.com/office/drawing/2014/main" id="{2CE715A3-F047-47F6-92DF-CF1FEC70B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2853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 + X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50" name="Rectangle 58">
              <a:extLst>
                <a:ext uri="{FF2B5EF4-FFF2-40B4-BE49-F238E27FC236}">
                  <a16:creationId xmlns:a16="http://schemas.microsoft.com/office/drawing/2014/main" id="{F52E73F1-3E05-44F0-A451-B91C7EE14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850"/>
              <a:ext cx="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366651" name="Rectangle 59">
              <a:extLst>
                <a:ext uri="{FF2B5EF4-FFF2-40B4-BE49-F238E27FC236}">
                  <a16:creationId xmlns:a16="http://schemas.microsoft.com/office/drawing/2014/main" id="{5A90F990-7A28-4D58-8A09-29636DC1A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93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+ Y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6652" name="Rectangle 60">
              <a:extLst>
                <a:ext uri="{FF2B5EF4-FFF2-40B4-BE49-F238E27FC236}">
                  <a16:creationId xmlns:a16="http://schemas.microsoft.com/office/drawing/2014/main" id="{FBE0840E-5CA9-4445-B263-1A887D0A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093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53" name="Rectangle 61">
              <a:extLst>
                <a:ext uri="{FF2B5EF4-FFF2-40B4-BE49-F238E27FC236}">
                  <a16:creationId xmlns:a16="http://schemas.microsoft.com/office/drawing/2014/main" id="{632F9DD0-2AED-445A-A50A-7C660E98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3098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366654" name="Rectangle 62">
              <a:extLst>
                <a:ext uri="{FF2B5EF4-FFF2-40B4-BE49-F238E27FC236}">
                  <a16:creationId xmlns:a16="http://schemas.microsoft.com/office/drawing/2014/main" id="{4F44FD55-CB32-4390-B8E9-712000EAE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093"/>
              <a:ext cx="4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X + 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55" name="Rectangle 63">
              <a:extLst>
                <a:ext uri="{FF2B5EF4-FFF2-40B4-BE49-F238E27FC236}">
                  <a16:creationId xmlns:a16="http://schemas.microsoft.com/office/drawing/2014/main" id="{E6CA5101-F750-4F81-9FA4-0BE8D1D0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093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6656" name="Rectangle 64">
              <a:extLst>
                <a:ext uri="{FF2B5EF4-FFF2-40B4-BE49-F238E27FC236}">
                  <a16:creationId xmlns:a16="http://schemas.microsoft.com/office/drawing/2014/main" id="{31769724-236A-49C4-ABEF-D595F1B6C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3098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366657" name="Rectangle 65">
              <a:extLst>
                <a:ext uri="{FF2B5EF4-FFF2-40B4-BE49-F238E27FC236}">
                  <a16:creationId xmlns:a16="http://schemas.microsoft.com/office/drawing/2014/main" id="{C15F1250-45D7-45F0-9BBD-D84CCFC43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98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366658" name="Rectangle 66">
              <a:extLst>
                <a:ext uri="{FF2B5EF4-FFF2-40B4-BE49-F238E27FC236}">
                  <a16:creationId xmlns:a16="http://schemas.microsoft.com/office/drawing/2014/main" id="{9D1F6535-BE05-4F8F-8A48-060E83A24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3301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 +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59" name="Rectangle 67">
              <a:extLst>
                <a:ext uri="{FF2B5EF4-FFF2-40B4-BE49-F238E27FC236}">
                  <a16:creationId xmlns:a16="http://schemas.microsoft.com/office/drawing/2014/main" id="{D601B8DB-F178-4E74-BAA1-3546A9573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3301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Z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6660" name="Rectangle 68">
              <a:extLst>
                <a:ext uri="{FF2B5EF4-FFF2-40B4-BE49-F238E27FC236}">
                  <a16:creationId xmlns:a16="http://schemas.microsoft.com/office/drawing/2014/main" id="{82E4E722-DD17-447A-9F1F-A6A1E36F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3301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XY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61" name="Rectangle 69">
              <a:extLst>
                <a:ext uri="{FF2B5EF4-FFF2-40B4-BE49-F238E27FC236}">
                  <a16:creationId xmlns:a16="http://schemas.microsoft.com/office/drawing/2014/main" id="{C9CC9EE4-BC30-41D3-926C-453AD3F0E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301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XZ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62" name="Rectangle 70">
              <a:extLst>
                <a:ext uri="{FF2B5EF4-FFF2-40B4-BE49-F238E27FC236}">
                  <a16:creationId xmlns:a16="http://schemas.microsoft.com/office/drawing/2014/main" id="{20ACF462-D082-43A2-9715-C328D1056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3306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366663" name="Rectangle 71">
              <a:extLst>
                <a:ext uri="{FF2B5EF4-FFF2-40B4-BE49-F238E27FC236}">
                  <a16:creationId xmlns:a16="http://schemas.microsoft.com/office/drawing/2014/main" id="{0367346C-2BCD-49C8-8CA2-C030465B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306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366664" name="Rectangle 72">
              <a:extLst>
                <a:ext uri="{FF2B5EF4-FFF2-40B4-BE49-F238E27FC236}">
                  <a16:creationId xmlns:a16="http://schemas.microsoft.com/office/drawing/2014/main" id="{5A9DC49A-73DE-42F5-8060-0C0FE580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3559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+ Y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65" name="Rectangle 73">
              <a:extLst>
                <a:ext uri="{FF2B5EF4-FFF2-40B4-BE49-F238E27FC236}">
                  <a16:creationId xmlns:a16="http://schemas.microsoft.com/office/drawing/2014/main" id="{E1B0DC70-C8CF-45B6-97B9-A48FD0394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559"/>
              <a:ext cx="3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</a:t>
              </a:r>
              <a:r>
                <a:rPr kumimoji="0" lang="en-US" altLang="en-US" sz="20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. 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66666" name="Rectangle 74">
              <a:extLst>
                <a:ext uri="{FF2B5EF4-FFF2-40B4-BE49-F238E27FC236}">
                  <a16:creationId xmlns:a16="http://schemas.microsoft.com/office/drawing/2014/main" id="{06A6BFAC-B95A-4EB9-B64E-EC995823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563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366667" name="Line 75">
              <a:extLst>
                <a:ext uri="{FF2B5EF4-FFF2-40B4-BE49-F238E27FC236}">
                  <a16:creationId xmlns:a16="http://schemas.microsoft.com/office/drawing/2014/main" id="{2CF45C2A-F82B-4283-9406-033C2B588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3568"/>
              <a:ext cx="4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68" name="Rectangle 76">
              <a:extLst>
                <a:ext uri="{FF2B5EF4-FFF2-40B4-BE49-F238E27FC236}">
                  <a16:creationId xmlns:a16="http://schemas.microsoft.com/office/drawing/2014/main" id="{999E330A-CEE5-4FA3-A4B7-9AA8DBFE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69" name="Rectangle 77">
              <a:extLst>
                <a:ext uri="{FF2B5EF4-FFF2-40B4-BE49-F238E27FC236}">
                  <a16:creationId xmlns:a16="http://schemas.microsoft.com/office/drawing/2014/main" id="{1001F863-3D59-4A39-BDDA-3A2353C7F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66670" name="Group 78">
            <a:extLst>
              <a:ext uri="{FF2B5EF4-FFF2-40B4-BE49-F238E27FC236}">
                <a16:creationId xmlns:a16="http://schemas.microsoft.com/office/drawing/2014/main" id="{834AD3B6-A839-4D2C-8CFF-575589C784FC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4503739"/>
            <a:ext cx="2668588" cy="1457325"/>
            <a:chOff x="2912" y="2837"/>
            <a:chExt cx="1681" cy="918"/>
          </a:xfrm>
        </p:grpSpPr>
        <p:sp>
          <p:nvSpPr>
            <p:cNvPr id="366671" name="Rectangle 79">
              <a:extLst>
                <a:ext uri="{FF2B5EF4-FFF2-40B4-BE49-F238E27FC236}">
                  <a16:creationId xmlns:a16="http://schemas.microsoft.com/office/drawing/2014/main" id="{A9999F43-77CC-4524-AC61-2EB0B505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837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XY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72" name="Rectangle 80">
              <a:extLst>
                <a:ext uri="{FF2B5EF4-FFF2-40B4-BE49-F238E27FC236}">
                  <a16:creationId xmlns:a16="http://schemas.microsoft.com/office/drawing/2014/main" id="{92E7D291-C8F2-48E3-8F35-E7B4934D7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2837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YX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73" name="Rectangle 81">
              <a:extLst>
                <a:ext uri="{FF2B5EF4-FFF2-40B4-BE49-F238E27FC236}">
                  <a16:creationId xmlns:a16="http://schemas.microsoft.com/office/drawing/2014/main" id="{9F5322CE-4E51-497E-B87F-5D14A996A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2842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366674" name="Rectangle 82">
              <a:extLst>
                <a:ext uri="{FF2B5EF4-FFF2-40B4-BE49-F238E27FC236}">
                  <a16:creationId xmlns:a16="http://schemas.microsoft.com/office/drawing/2014/main" id="{2EC37759-54FF-445D-B434-EA113908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3077"/>
              <a:ext cx="3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XY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6675" name="Rectangle 83">
              <a:extLst>
                <a:ext uri="{FF2B5EF4-FFF2-40B4-BE49-F238E27FC236}">
                  <a16:creationId xmlns:a16="http://schemas.microsoft.com/office/drawing/2014/main" id="{20D3D3A4-FB78-4ED6-81D1-BB15A3AD9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3077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76" name="Rectangle 84">
              <a:extLst>
                <a:ext uri="{FF2B5EF4-FFF2-40B4-BE49-F238E27FC236}">
                  <a16:creationId xmlns:a16="http://schemas.microsoft.com/office/drawing/2014/main" id="{2977E351-8366-4B5A-BB42-0751FFFF1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077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77" name="Rectangle 85">
              <a:extLst>
                <a:ext uri="{FF2B5EF4-FFF2-40B4-BE49-F238E27FC236}">
                  <a16:creationId xmlns:a16="http://schemas.microsoft.com/office/drawing/2014/main" id="{18A74D3F-AA2B-4114-B6B7-5E413A31E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3077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6678" name="Rectangle 86">
              <a:extLst>
                <a:ext uri="{FF2B5EF4-FFF2-40B4-BE49-F238E27FC236}">
                  <a16:creationId xmlns:a16="http://schemas.microsoft.com/office/drawing/2014/main" id="{607344AA-64AC-46D5-A744-24487BB7F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082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366679" name="Rectangle 87">
              <a:extLst>
                <a:ext uri="{FF2B5EF4-FFF2-40B4-BE49-F238E27FC236}">
                  <a16:creationId xmlns:a16="http://schemas.microsoft.com/office/drawing/2014/main" id="{FC12A0BB-0DDB-4DB9-82F3-ED95EEA3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327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80" name="Rectangle 88">
              <a:extLst>
                <a:ext uri="{FF2B5EF4-FFF2-40B4-BE49-F238E27FC236}">
                  <a16:creationId xmlns:a16="http://schemas.microsoft.com/office/drawing/2014/main" id="{2BDF0F5E-0B84-43E1-982D-1D0D493D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3327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+ YZ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81" name="Rectangle 89">
              <a:extLst>
                <a:ext uri="{FF2B5EF4-FFF2-40B4-BE49-F238E27FC236}">
                  <a16:creationId xmlns:a16="http://schemas.microsoft.com/office/drawing/2014/main" id="{7283E439-9B38-435D-928D-EF8F19DC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3327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+ Y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6682" name="Rectangle 90">
              <a:extLst>
                <a:ext uri="{FF2B5EF4-FFF2-40B4-BE49-F238E27FC236}">
                  <a16:creationId xmlns:a16="http://schemas.microsoft.com/office/drawing/2014/main" id="{916CE34D-74D8-4F72-AC45-59D9AE36B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3327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+ Z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6683" name="Rectangle 91">
              <a:extLst>
                <a:ext uri="{FF2B5EF4-FFF2-40B4-BE49-F238E27FC236}">
                  <a16:creationId xmlns:a16="http://schemas.microsoft.com/office/drawing/2014/main" id="{A9698371-170B-4464-A24F-752A491CA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3327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366684" name="Rectangle 92">
              <a:extLst>
                <a:ext uri="{FF2B5EF4-FFF2-40B4-BE49-F238E27FC236}">
                  <a16:creationId xmlns:a16="http://schemas.microsoft.com/office/drawing/2014/main" id="{0E75A292-2565-4837-9F4B-34F07BB5E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559"/>
              <a:ext cx="3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</a:t>
              </a:r>
              <a:r>
                <a:rPr kumimoji="0" lang="en-US" altLang="en-US" sz="20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. 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66685" name="Rectangle 93">
              <a:extLst>
                <a:ext uri="{FF2B5EF4-FFF2-40B4-BE49-F238E27FC236}">
                  <a16:creationId xmlns:a16="http://schemas.microsoft.com/office/drawing/2014/main" id="{C7D4C0F8-FC7D-4FF7-A10B-61E01CBD0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3559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+</a:t>
              </a: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Y</a:t>
              </a:r>
            </a:p>
          </p:txBody>
        </p:sp>
        <p:sp>
          <p:nvSpPr>
            <p:cNvPr id="366686" name="Rectangle 94">
              <a:extLst>
                <a:ext uri="{FF2B5EF4-FFF2-40B4-BE49-F238E27FC236}">
                  <a16:creationId xmlns:a16="http://schemas.microsoft.com/office/drawing/2014/main" id="{BDABB8E3-2721-46BF-9D00-516BB3E06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3563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366687" name="Rectangle 95">
              <a:extLst>
                <a:ext uri="{FF2B5EF4-FFF2-40B4-BE49-F238E27FC236}">
                  <a16:creationId xmlns:a16="http://schemas.microsoft.com/office/drawing/2014/main" id="{1398DC79-BB67-47A1-B529-6983EF3D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88" name="Rectangle 96">
              <a:extLst>
                <a:ext uri="{FF2B5EF4-FFF2-40B4-BE49-F238E27FC236}">
                  <a16:creationId xmlns:a16="http://schemas.microsoft.com/office/drawing/2014/main" id="{A3EEB4EF-C408-43FF-8607-3C7D5D2F6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553"/>
              <a:ext cx="320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89" name="Rectangle 97">
              <a:extLst>
                <a:ext uri="{FF2B5EF4-FFF2-40B4-BE49-F238E27FC236}">
                  <a16:creationId xmlns:a16="http://schemas.microsoft.com/office/drawing/2014/main" id="{DA38891D-A882-4AB1-9A23-FB497877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66690" name="Group 98">
            <a:extLst>
              <a:ext uri="{FF2B5EF4-FFF2-40B4-BE49-F238E27FC236}">
                <a16:creationId xmlns:a16="http://schemas.microsoft.com/office/drawing/2014/main" id="{D7757BB8-7076-4C41-A4AD-19EAF37233D8}"/>
              </a:ext>
            </a:extLst>
          </p:cNvPr>
          <p:cNvGrpSpPr>
            <a:grpSpLocks/>
          </p:cNvGrpSpPr>
          <p:nvPr/>
        </p:nvGrpSpPr>
        <p:grpSpPr bwMode="auto">
          <a:xfrm>
            <a:off x="2390775" y="2517776"/>
            <a:ext cx="1079500" cy="1844675"/>
            <a:chOff x="546" y="1586"/>
            <a:chExt cx="680" cy="1162"/>
          </a:xfrm>
        </p:grpSpPr>
        <p:sp>
          <p:nvSpPr>
            <p:cNvPr id="366691" name="Rectangle 99">
              <a:extLst>
                <a:ext uri="{FF2B5EF4-FFF2-40B4-BE49-F238E27FC236}">
                  <a16:creationId xmlns:a16="http://schemas.microsoft.com/office/drawing/2014/main" id="{EA235D09-D761-4CB0-BD5C-DD0B751A6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" y="1588"/>
              <a:ext cx="1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92" name="Rectangle 100">
              <a:extLst>
                <a:ext uri="{FF2B5EF4-FFF2-40B4-BE49-F238E27FC236}">
                  <a16:creationId xmlns:a16="http://schemas.microsoft.com/office/drawing/2014/main" id="{9AC1D508-B280-485B-908A-AB302134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586"/>
              <a:ext cx="20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+ 0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93" name="Rectangle 101">
              <a:extLst>
                <a:ext uri="{FF2B5EF4-FFF2-40B4-BE49-F238E27FC236}">
                  <a16:creationId xmlns:a16="http://schemas.microsoft.com/office/drawing/2014/main" id="{B72620AF-2D06-4A47-8072-FF674CF4B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1588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94" name="Rectangle 102">
              <a:extLst>
                <a:ext uri="{FF2B5EF4-FFF2-40B4-BE49-F238E27FC236}">
                  <a16:creationId xmlns:a16="http://schemas.microsoft.com/office/drawing/2014/main" id="{59823F3F-1158-43CC-9EFD-C314C59F9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1593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95" name="Rectangle 103">
              <a:extLst>
                <a:ext uri="{FF2B5EF4-FFF2-40B4-BE49-F238E27FC236}">
                  <a16:creationId xmlns:a16="http://schemas.microsoft.com/office/drawing/2014/main" id="{6B3AE3B2-1829-460D-9A0E-EB48ADFC8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84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+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96" name="Rectangle 104">
              <a:extLst>
                <a:ext uri="{FF2B5EF4-FFF2-40B4-BE49-F238E27FC236}">
                  <a16:creationId xmlns:a16="http://schemas.microsoft.com/office/drawing/2014/main" id="{9D8CFD7E-8833-450E-85F0-CBC751DFB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184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97" name="Rectangle 105">
              <a:extLst>
                <a:ext uri="{FF2B5EF4-FFF2-40B4-BE49-F238E27FC236}">
                  <a16:creationId xmlns:a16="http://schemas.microsoft.com/office/drawing/2014/main" id="{2006CE24-6EF2-427D-9DF4-32C4B16EA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1842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1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98" name="Rectangle 106">
              <a:extLst>
                <a:ext uri="{FF2B5EF4-FFF2-40B4-BE49-F238E27FC236}">
                  <a16:creationId xmlns:a16="http://schemas.microsoft.com/office/drawing/2014/main" id="{8B37CC28-7674-48F4-B853-6752757DB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184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699" name="Rectangle 107">
              <a:extLst>
                <a:ext uri="{FF2B5EF4-FFF2-40B4-BE49-F238E27FC236}">
                  <a16:creationId xmlns:a16="http://schemas.microsoft.com/office/drawing/2014/main" id="{D3EB0CBE-F1CF-467D-8E28-D3C3CB0D2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84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700" name="Rectangle 108">
              <a:extLst>
                <a:ext uri="{FF2B5EF4-FFF2-40B4-BE49-F238E27FC236}">
                  <a16:creationId xmlns:a16="http://schemas.microsoft.com/office/drawing/2014/main" id="{64E77A3D-38BE-446F-A0D8-C07DB053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085"/>
              <a:ext cx="36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 + 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701" name="Rectangle 109">
              <a:extLst>
                <a:ext uri="{FF2B5EF4-FFF2-40B4-BE49-F238E27FC236}">
                  <a16:creationId xmlns:a16="http://schemas.microsoft.com/office/drawing/2014/main" id="{CB5EC6B2-8CE2-4137-A137-47E36BF95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08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702" name="Rectangle 110">
              <a:extLst>
                <a:ext uri="{FF2B5EF4-FFF2-40B4-BE49-F238E27FC236}">
                  <a16:creationId xmlns:a16="http://schemas.microsoft.com/office/drawing/2014/main" id="{3BC99578-0495-4267-9C42-250E412A9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08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703" name="Rectangle 111">
              <a:extLst>
                <a:ext uri="{FF2B5EF4-FFF2-40B4-BE49-F238E27FC236}">
                  <a16:creationId xmlns:a16="http://schemas.microsoft.com/office/drawing/2014/main" id="{EDA9A2C4-D6A0-48A4-9B28-BEFE746D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232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704" name="Rectangle 112">
              <a:extLst>
                <a:ext uri="{FF2B5EF4-FFF2-40B4-BE49-F238E27FC236}">
                  <a16:creationId xmlns:a16="http://schemas.microsoft.com/office/drawing/2014/main" id="{885F9AC0-4055-4A38-A746-12ABCCB2D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32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66705" name="Group 113">
              <a:extLst>
                <a:ext uri="{FF2B5EF4-FFF2-40B4-BE49-F238E27FC236}">
                  <a16:creationId xmlns:a16="http://schemas.microsoft.com/office/drawing/2014/main" id="{256BBE44-D80D-4BA1-905D-07E5A9427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" y="2324"/>
              <a:ext cx="392" cy="184"/>
              <a:chOff x="546" y="2324"/>
              <a:chExt cx="392" cy="184"/>
            </a:xfrm>
          </p:grpSpPr>
          <p:sp>
            <p:nvSpPr>
              <p:cNvPr id="366706" name="Rectangle 114">
                <a:extLst>
                  <a:ext uri="{FF2B5EF4-FFF2-40B4-BE49-F238E27FC236}">
                    <a16:creationId xmlns:a16="http://schemas.microsoft.com/office/drawing/2014/main" id="{AC136A7D-50D8-446B-BBB7-E946E0395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" y="2324"/>
                <a:ext cx="369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9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 + X</a:t>
                </a: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6707" name="Rectangle 115">
                <a:extLst>
                  <a:ext uri="{FF2B5EF4-FFF2-40B4-BE49-F238E27FC236}">
                    <a16:creationId xmlns:a16="http://schemas.microsoft.com/office/drawing/2014/main" id="{0B831C15-6613-43D1-BE35-35E9AAFFE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66708" name="Rectangle 116">
              <a:extLst>
                <a:ext uri="{FF2B5EF4-FFF2-40B4-BE49-F238E27FC236}">
                  <a16:creationId xmlns:a16="http://schemas.microsoft.com/office/drawing/2014/main" id="{975A3959-706D-4343-8455-35741CF74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" y="2564"/>
              <a:ext cx="3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Ten" pitchFamily="18" charset="0"/>
                  <a:ea typeface="+mn-ea"/>
                  <a:cs typeface="+mn-cs"/>
                </a:rPr>
                <a:t>X </a:t>
              </a:r>
              <a:r>
                <a:rPr kumimoji="0" lang="en-US" altLang="en-US" sz="19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Ten" pitchFamily="18" charset="0"/>
                  <a:ea typeface="+mn-ea"/>
                  <a:cs typeface="+mn-cs"/>
                </a:rPr>
                <a:t>=</a:t>
              </a:r>
              <a:r>
                <a:rPr kumimoji="0" lang="en-US" altLang="en-US" sz="19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Ten" pitchFamily="18" charset="0"/>
                  <a:ea typeface="+mn-ea"/>
                  <a:cs typeface="+mn-cs"/>
                </a:rPr>
                <a:t> X</a:t>
              </a: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709" name="Rectangle 117">
              <a:extLst>
                <a:ext uri="{FF2B5EF4-FFF2-40B4-BE49-F238E27FC236}">
                  <a16:creationId xmlns:a16="http://schemas.microsoft.com/office/drawing/2014/main" id="{D5CAD7BC-9905-4610-8805-4685F62A7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2568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6710" name="Rectangle 118">
              <a:extLst>
                <a:ext uri="{FF2B5EF4-FFF2-40B4-BE49-F238E27FC236}">
                  <a16:creationId xmlns:a16="http://schemas.microsoft.com/office/drawing/2014/main" id="{F8A92B13-0FD7-47B2-82D4-91E10099D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2536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66711" name="Line 119">
            <a:extLst>
              <a:ext uri="{FF2B5EF4-FFF2-40B4-BE49-F238E27FC236}">
                <a16:creationId xmlns:a16="http://schemas.microsoft.com/office/drawing/2014/main" id="{46ABE8F5-0907-4B85-BE05-9E8190FFC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09026" y="1728788"/>
            <a:ext cx="188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13AF51-9BBF-400C-ABB8-D819E9291237}"/>
                  </a:ext>
                </a:extLst>
              </p14:cNvPr>
              <p14:cNvContentPartPr/>
              <p14:nvPr/>
            </p14:nvContentPartPr>
            <p14:xfrm>
              <a:off x="1365840" y="2376360"/>
              <a:ext cx="10697400" cy="362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13AF51-9BBF-400C-ABB8-D819E92912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6480" y="2367000"/>
                <a:ext cx="10716120" cy="36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5305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D9CF2DA0-0CCF-46AA-932B-1CD8090A5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  <a:noFill/>
          <a:ln/>
        </p:spPr>
        <p:txBody>
          <a:bodyPr/>
          <a:lstStyle/>
          <a:p>
            <a:r>
              <a:rPr lang="en-US" altLang="en-US" b="0"/>
              <a:t>Boolean Operator Precedence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A933DAF3-8B5B-4218-86E5-DBE181463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306513"/>
            <a:ext cx="75755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The order of evaluation in a Boolean</a:t>
            </a:r>
            <a:b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expression is: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74788" name="Group 4">
            <a:extLst>
              <a:ext uri="{FF2B5EF4-FFF2-40B4-BE49-F238E27FC236}">
                <a16:creationId xmlns:a16="http://schemas.microsoft.com/office/drawing/2014/main" id="{CBBB4214-55CA-48B3-BA32-76774F0F377A}"/>
              </a:ext>
            </a:extLst>
          </p:cNvPr>
          <p:cNvGrpSpPr>
            <a:grpSpLocks/>
          </p:cNvGrpSpPr>
          <p:nvPr/>
        </p:nvGrpSpPr>
        <p:grpSpPr bwMode="auto">
          <a:xfrm>
            <a:off x="2592388" y="2341564"/>
            <a:ext cx="2843212" cy="1819275"/>
            <a:chOff x="673" y="1475"/>
            <a:chExt cx="1791" cy="1146"/>
          </a:xfrm>
        </p:grpSpPr>
        <p:sp>
          <p:nvSpPr>
            <p:cNvPr id="374789" name="Rectangle 5">
              <a:extLst>
                <a:ext uri="{FF2B5EF4-FFF2-40B4-BE49-F238E27FC236}">
                  <a16:creationId xmlns:a16="http://schemas.microsoft.com/office/drawing/2014/main" id="{710D2C27-E47C-473F-AF09-E1A0DDF62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475"/>
              <a:ext cx="2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1.</a:t>
              </a:r>
            </a:p>
          </p:txBody>
        </p:sp>
        <p:sp>
          <p:nvSpPr>
            <p:cNvPr id="374790" name="Rectangle 6">
              <a:extLst>
                <a:ext uri="{FF2B5EF4-FFF2-40B4-BE49-F238E27FC236}">
                  <a16:creationId xmlns:a16="http://schemas.microsoft.com/office/drawing/2014/main" id="{B08363C7-4A95-4333-AE41-A4BC48499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75"/>
              <a:ext cx="13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Parentheses</a:t>
              </a:r>
            </a:p>
          </p:txBody>
        </p:sp>
        <p:sp>
          <p:nvSpPr>
            <p:cNvPr id="374791" name="Rectangle 7">
              <a:extLst>
                <a:ext uri="{FF2B5EF4-FFF2-40B4-BE49-F238E27FC236}">
                  <a16:creationId xmlns:a16="http://schemas.microsoft.com/office/drawing/2014/main" id="{71124C7B-C176-4E68-AF30-E98212927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742"/>
              <a:ext cx="2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2.</a:t>
              </a:r>
            </a:p>
          </p:txBody>
        </p:sp>
        <p:sp>
          <p:nvSpPr>
            <p:cNvPr id="374792" name="Rectangle 8">
              <a:extLst>
                <a:ext uri="{FF2B5EF4-FFF2-40B4-BE49-F238E27FC236}">
                  <a16:creationId xmlns:a16="http://schemas.microsoft.com/office/drawing/2014/main" id="{82B5E549-1C41-4112-B939-602972139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42"/>
              <a:ext cx="5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NOT</a:t>
              </a:r>
            </a:p>
          </p:txBody>
        </p:sp>
        <p:sp>
          <p:nvSpPr>
            <p:cNvPr id="374793" name="Rectangle 9">
              <a:extLst>
                <a:ext uri="{FF2B5EF4-FFF2-40B4-BE49-F238E27FC236}">
                  <a16:creationId xmlns:a16="http://schemas.microsoft.com/office/drawing/2014/main" id="{CDD13DA9-1FB7-4C2F-B8F0-F8860A441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009"/>
              <a:ext cx="2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3.</a:t>
              </a:r>
            </a:p>
          </p:txBody>
        </p:sp>
        <p:sp>
          <p:nvSpPr>
            <p:cNvPr id="374794" name="Rectangle 10">
              <a:extLst>
                <a:ext uri="{FF2B5EF4-FFF2-40B4-BE49-F238E27FC236}">
                  <a16:creationId xmlns:a16="http://schemas.microsoft.com/office/drawing/2014/main" id="{E6D34AE3-F6D5-4C1D-947B-EC18B82D4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09"/>
              <a:ext cx="62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AND</a:t>
              </a:r>
            </a:p>
          </p:txBody>
        </p:sp>
        <p:sp>
          <p:nvSpPr>
            <p:cNvPr id="374795" name="Rectangle 11">
              <a:extLst>
                <a:ext uri="{FF2B5EF4-FFF2-40B4-BE49-F238E27FC236}">
                  <a16:creationId xmlns:a16="http://schemas.microsoft.com/office/drawing/2014/main" id="{A95AB086-F6F8-482D-9712-33266F43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275"/>
              <a:ext cx="2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4.</a:t>
              </a:r>
            </a:p>
          </p:txBody>
        </p:sp>
        <p:sp>
          <p:nvSpPr>
            <p:cNvPr id="374796" name="Rectangle 12">
              <a:extLst>
                <a:ext uri="{FF2B5EF4-FFF2-40B4-BE49-F238E27FC236}">
                  <a16:creationId xmlns:a16="http://schemas.microsoft.com/office/drawing/2014/main" id="{1DE5E05E-A266-4C0B-9590-39A18942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75"/>
              <a:ext cx="40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OR</a:t>
              </a:r>
            </a:p>
          </p:txBody>
        </p:sp>
      </p:grpSp>
      <p:sp>
        <p:nvSpPr>
          <p:cNvPr id="374797" name="Rectangle 13">
            <a:extLst>
              <a:ext uri="{FF2B5EF4-FFF2-40B4-BE49-F238E27FC236}">
                <a16:creationId xmlns:a16="http://schemas.microsoft.com/office/drawing/2014/main" id="{23FD16EA-3347-470A-9524-5C7889B0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4156076"/>
            <a:ext cx="70929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Consequence: Parentheses appear</a:t>
            </a:r>
            <a:b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around OR expressions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Example: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 = A(B + C)(C + 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C3A410-AAFE-40E9-859C-8CD1943E802E}"/>
                  </a:ext>
                </a:extLst>
              </p14:cNvPr>
              <p14:cNvContentPartPr/>
              <p14:nvPr/>
            </p14:nvContentPartPr>
            <p14:xfrm>
              <a:off x="4479840" y="2431440"/>
              <a:ext cx="3846600" cy="388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C3A410-AAFE-40E9-859C-8CD1943E80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0480" y="2422080"/>
                <a:ext cx="3865320" cy="38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3148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E2FB5931-5349-4015-8328-245A322E6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2725"/>
            <a:ext cx="8351838" cy="838200"/>
          </a:xfrm>
        </p:spPr>
        <p:txBody>
          <a:bodyPr/>
          <a:lstStyle/>
          <a:p>
            <a:r>
              <a:rPr lang="en-US" altLang="en-US" sz="2400" b="0"/>
              <a:t>Example 1: Boolean Algebraic Proof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FFFA0D3D-E126-42A9-9069-2DC65E0EA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295401"/>
            <a:ext cx="747077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>
                <a:cs typeface="Times New Roman" panose="02020603050405020304" pitchFamily="18" charset="0"/>
                <a:sym typeface="Symbol" panose="05050102010706020507" pitchFamily="18" charset="2"/>
              </a:rPr>
              <a:t>A + A·B = A	 (Absorption Theorem)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cs typeface="Times New Roman" panose="02020603050405020304" pitchFamily="18" charset="0"/>
                <a:sym typeface="Symbol" panose="05050102010706020507" pitchFamily="18" charset="2"/>
              </a:rPr>
              <a:t>Proof Steps		 Justification (identity or theorem)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cs typeface="Times New Roman" panose="02020603050405020304" pitchFamily="18" charset="0"/>
                <a:sym typeface="Symbol" panose="05050102010706020507" pitchFamily="18" charset="2"/>
              </a:rPr>
              <a:t>    A + A·B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cs typeface="Times New Roman" panose="02020603050405020304" pitchFamily="18" charset="0"/>
                <a:sym typeface="Symbol" panose="05050102010706020507" pitchFamily="18" charset="2"/>
              </a:rPr>
              <a:t>=	A · 1 + A · B	 </a:t>
            </a:r>
            <a:r>
              <a:rPr lang="en-US" altLang="en-US" sz="2000" b="1">
                <a:cs typeface="Times New Roman" panose="02020603050405020304" pitchFamily="18" charset="0"/>
                <a:sym typeface="Symbol" panose="05050102010706020507" pitchFamily="18" charset="2"/>
              </a:rPr>
              <a:t>X = X · 1</a:t>
            </a:r>
            <a: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cs typeface="Times New Roman" panose="02020603050405020304" pitchFamily="18" charset="0"/>
                <a:sym typeface="Symbol" panose="05050102010706020507" pitchFamily="18" charset="2"/>
              </a:rPr>
              <a:t>= A · ( 1 + B)      </a:t>
            </a:r>
            <a:r>
              <a:rPr lang="en-US" altLang="en-US" sz="2000" b="1">
                <a:cs typeface="Times New Roman" panose="02020603050405020304" pitchFamily="18" charset="0"/>
                <a:sym typeface="Symbol" panose="05050102010706020507" pitchFamily="18" charset="2"/>
              </a:rPr>
              <a:t>X · Y + X · Z = X ·(Y + Z)(Distributive Law)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cs typeface="Times New Roman" panose="02020603050405020304" pitchFamily="18" charset="0"/>
                <a:sym typeface="Symbol" panose="05050102010706020507" pitchFamily="18" charset="2"/>
              </a:rPr>
              <a:t>= A · 1</a:t>
            </a:r>
            <a: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 		 </a:t>
            </a:r>
            <a:r>
              <a:rPr lang="en-US" altLang="en-US" sz="2000" b="1">
                <a:cs typeface="Times New Roman" panose="02020603050405020304" pitchFamily="18" charset="0"/>
                <a:sym typeface="Symbol" panose="05050102010706020507" pitchFamily="18" charset="2"/>
              </a:rPr>
              <a:t>1 + X =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cs typeface="Times New Roman" panose="02020603050405020304" pitchFamily="18" charset="0"/>
                <a:sym typeface="Symbol" panose="05050102010706020507" pitchFamily="18" charset="2"/>
              </a:rPr>
              <a:t>= A			 </a:t>
            </a:r>
            <a:r>
              <a:rPr lang="en-US" altLang="en-US" sz="2000" b="1">
                <a:cs typeface="Times New Roman" panose="02020603050405020304" pitchFamily="18" charset="0"/>
                <a:sym typeface="Symbol" panose="05050102010706020507" pitchFamily="18" charset="2"/>
              </a:rPr>
              <a:t>X · 1 = 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1">
                <a:cs typeface="Times New Roman" panose="02020603050405020304" pitchFamily="18" charset="0"/>
                <a:sym typeface="Symbol" panose="05050102010706020507" pitchFamily="18" charset="2"/>
              </a:rPr>
              <a:t>Our primary reason for doing proofs is to learn: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cs typeface="Times New Roman" panose="02020603050405020304" pitchFamily="18" charset="0"/>
                <a:sym typeface="Symbol" panose="05050102010706020507" pitchFamily="18" charset="2"/>
              </a:rPr>
              <a:t>Careful and efficient use of the identities and theorems of Boolean algebra, and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cs typeface="Times New Roman" panose="02020603050405020304" pitchFamily="18" charset="0"/>
                <a:sym typeface="Symbol" panose="05050102010706020507" pitchFamily="18" charset="2"/>
              </a:rPr>
              <a:t>How to choose the appropriate identity or theorem to apply to make forward progress, irrespective of the application. </a:t>
            </a:r>
            <a:endParaRPr lang="en-US" altLang="en-US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5267EC-2512-4401-B9E7-3221C64AAAAA}"/>
                  </a:ext>
                </a:extLst>
              </p14:cNvPr>
              <p14:cNvContentPartPr/>
              <p14:nvPr/>
            </p14:nvContentPartPr>
            <p14:xfrm>
              <a:off x="2401200" y="1204920"/>
              <a:ext cx="2320200" cy="51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5267EC-2512-4401-B9E7-3221C64AAA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1840" y="1195560"/>
                <a:ext cx="2338920" cy="5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074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A6AE9C0B-C24F-465A-9394-515FEAEB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44815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5EFDE323-6C15-474F-A300-2AA85999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44815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80" name="Rectangle 4">
            <a:extLst>
              <a:ext uri="{FF2B5EF4-FFF2-40B4-BE49-F238E27FC236}">
                <a16:creationId xmlns:a16="http://schemas.microsoft.com/office/drawing/2014/main" id="{8220421B-F11C-492D-ABAE-45646153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4441826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81" name="Rectangle 5">
            <a:extLst>
              <a:ext uri="{FF2B5EF4-FFF2-40B4-BE49-F238E27FC236}">
                <a16:creationId xmlns:a16="http://schemas.microsoft.com/office/drawing/2014/main" id="{E7BAAFC1-B19E-4AE4-B901-74651AB1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44815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82" name="Rectangle 6">
            <a:extLst>
              <a:ext uri="{FF2B5EF4-FFF2-40B4-BE49-F238E27FC236}">
                <a16:creationId xmlns:a16="http://schemas.microsoft.com/office/drawing/2014/main" id="{42542654-EBF3-4C11-9782-C1E75FBFF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3138" y="1466850"/>
            <a:ext cx="7772400" cy="4724400"/>
          </a:xfrm>
        </p:spPr>
        <p:txBody>
          <a:bodyPr/>
          <a:lstStyle/>
          <a:p>
            <a:r>
              <a:rPr lang="en-US" altLang="en-US"/>
              <a:t> </a:t>
            </a:r>
          </a:p>
          <a:p>
            <a:r>
              <a:rPr lang="en-US" altLang="en-US"/>
              <a:t> 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</a:t>
            </a:r>
          </a:p>
          <a:p>
            <a:endParaRPr lang="en-US" altLang="en-US"/>
          </a:p>
          <a:p>
            <a:r>
              <a:rPr lang="en-US" altLang="en-US"/>
              <a:t> 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82983" name="Rectangle 7">
            <a:extLst>
              <a:ext uri="{FF2B5EF4-FFF2-40B4-BE49-F238E27FC236}">
                <a16:creationId xmlns:a16="http://schemas.microsoft.com/office/drawing/2014/main" id="{AEFDC8D5-C3FC-41F8-946D-43079AF1A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b="0"/>
              <a:t>Useful Theorems</a:t>
            </a:r>
          </a:p>
        </p:txBody>
      </p:sp>
      <p:sp>
        <p:nvSpPr>
          <p:cNvPr id="382984" name="Line 8">
            <a:extLst>
              <a:ext uri="{FF2B5EF4-FFF2-40B4-BE49-F238E27FC236}">
                <a16:creationId xmlns:a16="http://schemas.microsoft.com/office/drawing/2014/main" id="{CDB57317-017D-4634-932B-18B31EF59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1" y="1668463"/>
            <a:ext cx="176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85" name="Rectangle 9">
            <a:extLst>
              <a:ext uri="{FF2B5EF4-FFF2-40B4-BE49-F238E27FC236}">
                <a16:creationId xmlns:a16="http://schemas.microsoft.com/office/drawing/2014/main" id="{7F76BA55-2E42-4F05-9066-6B38851A5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1403351"/>
            <a:ext cx="1490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(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86" name="Rectangle 10">
            <a:extLst>
              <a:ext uri="{FF2B5EF4-FFF2-40B4-BE49-F238E27FC236}">
                <a16:creationId xmlns:a16="http://schemas.microsoft.com/office/drawing/2014/main" id="{8E32A129-7BDC-43EF-8563-AC992C09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1403351"/>
            <a:ext cx="1490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87" name="Rectangle 11">
            <a:extLst>
              <a:ext uri="{FF2B5EF4-FFF2-40B4-BE49-F238E27FC236}">
                <a16:creationId xmlns:a16="http://schemas.microsoft.com/office/drawing/2014/main" id="{04E045DF-9635-4ECC-88ED-F3FE2BE81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1347789"/>
            <a:ext cx="1715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(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88" name="Rectangle 12">
            <a:extLst>
              <a:ext uri="{FF2B5EF4-FFF2-40B4-BE49-F238E27FC236}">
                <a16:creationId xmlns:a16="http://schemas.microsoft.com/office/drawing/2014/main" id="{F61929DB-AC09-4E5F-85C6-15935B71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88" y="1347789"/>
            <a:ext cx="1715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89" name="Rectangle 13">
            <a:extLst>
              <a:ext uri="{FF2B5EF4-FFF2-40B4-BE49-F238E27FC236}">
                <a16:creationId xmlns:a16="http://schemas.microsoft.com/office/drawing/2014/main" id="{0591ADE0-AA53-4B58-97E5-AF8F1D31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863" y="1539876"/>
            <a:ext cx="20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0" name="Rectangle 14">
            <a:extLst>
              <a:ext uri="{FF2B5EF4-FFF2-40B4-BE49-F238E27FC236}">
                <a16:creationId xmlns:a16="http://schemas.microsoft.com/office/drawing/2014/main" id="{893AB61E-F745-4064-8905-AB8E837BF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4" y="1539875"/>
            <a:ext cx="1520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inimizatio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1" name="Rectangle 15">
            <a:extLst>
              <a:ext uri="{FF2B5EF4-FFF2-40B4-BE49-F238E27FC236}">
                <a16:creationId xmlns:a16="http://schemas.microsoft.com/office/drawing/2014/main" id="{3C4A63C8-FF14-42AB-838B-C9E0C6D7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1539876"/>
            <a:ext cx="3382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2" name="Rectangle 16">
            <a:extLst>
              <a:ext uri="{FF2B5EF4-FFF2-40B4-BE49-F238E27FC236}">
                <a16:creationId xmlns:a16="http://schemas.microsoft.com/office/drawing/2014/main" id="{9BCF3FAC-6A52-4EAB-82D7-C220B071E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153987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3" name="Rectangle 17">
            <a:extLst>
              <a:ext uri="{FF2B5EF4-FFF2-40B4-BE49-F238E27FC236}">
                <a16:creationId xmlns:a16="http://schemas.microsoft.com/office/drawing/2014/main" id="{BAC5960F-CDEB-4250-8F3A-924B99BF0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153987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4" name="Rectangle 18">
            <a:extLst>
              <a:ext uri="{FF2B5EF4-FFF2-40B4-BE49-F238E27FC236}">
                <a16:creationId xmlns:a16="http://schemas.microsoft.com/office/drawing/2014/main" id="{1523C5F7-49EE-471E-BECE-F3E346501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53987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5" name="Rectangle 19">
            <a:extLst>
              <a:ext uri="{FF2B5EF4-FFF2-40B4-BE49-F238E27FC236}">
                <a16:creationId xmlns:a16="http://schemas.microsoft.com/office/drawing/2014/main" id="{A0D7371A-EFC7-46AF-9640-0831DC49F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153987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6" name="Rectangle 20">
            <a:extLst>
              <a:ext uri="{FF2B5EF4-FFF2-40B4-BE49-F238E27FC236}">
                <a16:creationId xmlns:a16="http://schemas.microsoft.com/office/drawing/2014/main" id="{3D30DB06-439F-4936-A724-6F63550B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153987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7" name="Rectangle 21">
            <a:extLst>
              <a:ext uri="{FF2B5EF4-FFF2-40B4-BE49-F238E27FC236}">
                <a16:creationId xmlns:a16="http://schemas.microsoft.com/office/drawing/2014/main" id="{C61DDF8B-2662-4A5A-BE48-18CDA264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153987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8" name="Rectangle 22">
            <a:extLst>
              <a:ext uri="{FF2B5EF4-FFF2-40B4-BE49-F238E27FC236}">
                <a16:creationId xmlns:a16="http://schemas.microsoft.com/office/drawing/2014/main" id="{08ED5F41-CFE9-4284-A52A-CFA16BE80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153987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2999" name="Rectangle 23">
            <a:extLst>
              <a:ext uri="{FF2B5EF4-FFF2-40B4-BE49-F238E27FC236}">
                <a16:creationId xmlns:a16="http://schemas.microsoft.com/office/drawing/2014/main" id="{BC82EDD6-EEB1-4832-91CF-B1F18AAB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53987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0" name="Rectangle 24">
            <a:extLst>
              <a:ext uri="{FF2B5EF4-FFF2-40B4-BE49-F238E27FC236}">
                <a16:creationId xmlns:a16="http://schemas.microsoft.com/office/drawing/2014/main" id="{099AA4CC-95FE-41D5-8D5A-E9927BF4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150018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1" name="Rectangle 25">
            <a:extLst>
              <a:ext uri="{FF2B5EF4-FFF2-40B4-BE49-F238E27FC236}">
                <a16:creationId xmlns:a16="http://schemas.microsoft.com/office/drawing/2014/main" id="{AD270191-CD7B-40C7-86E8-B6FF685D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150018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2" name="Rectangle 26">
            <a:extLst>
              <a:ext uri="{FF2B5EF4-FFF2-40B4-BE49-F238E27FC236}">
                <a16:creationId xmlns:a16="http://schemas.microsoft.com/office/drawing/2014/main" id="{D3110F6D-6F78-4059-B60E-DBC1C182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150018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3" name="Rectangle 27">
            <a:extLst>
              <a:ext uri="{FF2B5EF4-FFF2-40B4-BE49-F238E27FC236}">
                <a16:creationId xmlns:a16="http://schemas.microsoft.com/office/drawing/2014/main" id="{6F5AF5D6-4E15-498B-852F-F9002C87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150018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4" name="Rectangle 28">
            <a:extLst>
              <a:ext uri="{FF2B5EF4-FFF2-40B4-BE49-F238E27FC236}">
                <a16:creationId xmlns:a16="http://schemas.microsoft.com/office/drawing/2014/main" id="{E2109226-8FA7-4AAD-849D-62BAA1AE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1544639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5" name="Rectangle 29">
            <a:extLst>
              <a:ext uri="{FF2B5EF4-FFF2-40B4-BE49-F238E27FC236}">
                <a16:creationId xmlns:a16="http://schemas.microsoft.com/office/drawing/2014/main" id="{85C61C68-52F7-4FE0-BC31-59309C825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1538289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6" name="Rectangle 30">
            <a:extLst>
              <a:ext uri="{FF2B5EF4-FFF2-40B4-BE49-F238E27FC236}">
                <a16:creationId xmlns:a16="http://schemas.microsoft.com/office/drawing/2014/main" id="{AA6FDADE-0058-4CCE-86AA-38A9682C6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2520951"/>
            <a:ext cx="1715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(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7" name="Rectangle 31">
            <a:extLst>
              <a:ext uri="{FF2B5EF4-FFF2-40B4-BE49-F238E27FC236}">
                <a16:creationId xmlns:a16="http://schemas.microsoft.com/office/drawing/2014/main" id="{13E0B798-E409-4BD1-809B-B2C725A2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2520951"/>
            <a:ext cx="1715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8" name="Rectangle 32">
            <a:extLst>
              <a:ext uri="{FF2B5EF4-FFF2-40B4-BE49-F238E27FC236}">
                <a16:creationId xmlns:a16="http://schemas.microsoft.com/office/drawing/2014/main" id="{9FFFB384-0FB8-4C41-8EB1-0514307B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851" y="2713039"/>
            <a:ext cx="593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tion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09" name="Rectangle 33">
            <a:extLst>
              <a:ext uri="{FF2B5EF4-FFF2-40B4-BE49-F238E27FC236}">
                <a16:creationId xmlns:a16="http://schemas.microsoft.com/office/drawing/2014/main" id="{0D572E7E-B82B-4A76-9A11-406A32C0B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76" y="2713039"/>
            <a:ext cx="15414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Simplifica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0" name="Rectangle 34">
            <a:extLst>
              <a:ext uri="{FF2B5EF4-FFF2-40B4-BE49-F238E27FC236}">
                <a16:creationId xmlns:a16="http://schemas.microsoft.com/office/drawing/2014/main" id="{DDD0F708-FE3C-4EFC-A9F1-96264E5B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9" y="2713039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1" name="Rectangle 35">
            <a:extLst>
              <a:ext uri="{FF2B5EF4-FFF2-40B4-BE49-F238E27FC236}">
                <a16:creationId xmlns:a16="http://schemas.microsoft.com/office/drawing/2014/main" id="{C8F8F65A-70ED-497D-835F-AB9EAE02E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7130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2" name="Rectangle 36">
            <a:extLst>
              <a:ext uri="{FF2B5EF4-FFF2-40B4-BE49-F238E27FC236}">
                <a16:creationId xmlns:a16="http://schemas.microsoft.com/office/drawing/2014/main" id="{5D963F43-F6A6-4512-A94F-30FEBFDB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27130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3" name="Rectangle 37">
            <a:extLst>
              <a:ext uri="{FF2B5EF4-FFF2-40B4-BE49-F238E27FC236}">
                <a16:creationId xmlns:a16="http://schemas.microsoft.com/office/drawing/2014/main" id="{EE5BE893-5BF9-46EE-A665-00F26C55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27130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4" name="Rectangle 38">
            <a:extLst>
              <a:ext uri="{FF2B5EF4-FFF2-40B4-BE49-F238E27FC236}">
                <a16:creationId xmlns:a16="http://schemas.microsoft.com/office/drawing/2014/main" id="{213F5A61-0A9A-48BB-93A3-B41D14160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27130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5" name="Rectangle 39">
            <a:extLst>
              <a:ext uri="{FF2B5EF4-FFF2-40B4-BE49-F238E27FC236}">
                <a16:creationId xmlns:a16="http://schemas.microsoft.com/office/drawing/2014/main" id="{BDE082E8-36D7-470F-AF70-C9F58E1DE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27130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6" name="Rectangle 40">
            <a:extLst>
              <a:ext uri="{FF2B5EF4-FFF2-40B4-BE49-F238E27FC236}">
                <a16:creationId xmlns:a16="http://schemas.microsoft.com/office/drawing/2014/main" id="{ABE55C3C-D403-4FC8-A4B9-58D4DF8E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27130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7" name="Rectangle 41">
            <a:extLst>
              <a:ext uri="{FF2B5EF4-FFF2-40B4-BE49-F238E27FC236}">
                <a16:creationId xmlns:a16="http://schemas.microsoft.com/office/drawing/2014/main" id="{529C9A3F-05E5-4C3E-BE33-1F73030E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7130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8" name="Rectangle 42">
            <a:extLst>
              <a:ext uri="{FF2B5EF4-FFF2-40B4-BE49-F238E27FC236}">
                <a16:creationId xmlns:a16="http://schemas.microsoft.com/office/drawing/2014/main" id="{9E3E67CC-33FF-4717-9D8D-0E523629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27130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19" name="Rectangle 43">
            <a:extLst>
              <a:ext uri="{FF2B5EF4-FFF2-40B4-BE49-F238E27FC236}">
                <a16:creationId xmlns:a16="http://schemas.microsoft.com/office/drawing/2014/main" id="{F8327D38-4626-4BD5-B15E-6CF28A32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272415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20" name="Rectangle 44">
            <a:extLst>
              <a:ext uri="{FF2B5EF4-FFF2-40B4-BE49-F238E27FC236}">
                <a16:creationId xmlns:a16="http://schemas.microsoft.com/office/drawing/2014/main" id="{FE2FC651-54F7-4755-97E6-1045892D5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26733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21" name="Rectangle 45">
            <a:extLst>
              <a:ext uri="{FF2B5EF4-FFF2-40B4-BE49-F238E27FC236}">
                <a16:creationId xmlns:a16="http://schemas.microsoft.com/office/drawing/2014/main" id="{CDCE16AA-0D09-445B-84BF-C8341BA6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26733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22" name="Rectangle 46">
            <a:extLst>
              <a:ext uri="{FF2B5EF4-FFF2-40B4-BE49-F238E27FC236}">
                <a16:creationId xmlns:a16="http://schemas.microsoft.com/office/drawing/2014/main" id="{6F8B59C5-E97C-4DBD-91AA-46889F77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271780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23" name="Rectangle 47">
            <a:extLst>
              <a:ext uri="{FF2B5EF4-FFF2-40B4-BE49-F238E27FC236}">
                <a16:creationId xmlns:a16="http://schemas.microsoft.com/office/drawing/2014/main" id="{887B8FF6-988A-4EA9-A949-CFAA8C85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6733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24" name="Rectangle 48">
            <a:extLst>
              <a:ext uri="{FF2B5EF4-FFF2-40B4-BE49-F238E27FC236}">
                <a16:creationId xmlns:a16="http://schemas.microsoft.com/office/drawing/2014/main" id="{6976FBDE-203E-46B5-9C51-24D93E02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26733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25" name="Rectangle 49">
            <a:extLst>
              <a:ext uri="{FF2B5EF4-FFF2-40B4-BE49-F238E27FC236}">
                <a16:creationId xmlns:a16="http://schemas.microsoft.com/office/drawing/2014/main" id="{399E50D4-0BE8-4A2D-802A-49F5AE9A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271780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26" name="Rectangle 50">
            <a:extLst>
              <a:ext uri="{FF2B5EF4-FFF2-40B4-BE49-F238E27FC236}">
                <a16:creationId xmlns:a16="http://schemas.microsoft.com/office/drawing/2014/main" id="{B4E9B7C5-E7D3-446F-8CD3-09C0BBEE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26733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383027" name="Object 51">
            <a:extLst>
              <a:ext uri="{FF2B5EF4-FFF2-40B4-BE49-F238E27FC236}">
                <a16:creationId xmlns:a16="http://schemas.microsoft.com/office/drawing/2014/main" id="{97E8A1F1-61F3-4E4E-8927-F731DC0E5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3025" y="2060575"/>
          <a:ext cx="708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086600" imgH="419040" progId="Equation.3">
                  <p:embed/>
                </p:oleObj>
              </mc:Choice>
              <mc:Fallback>
                <p:oleObj name="Equation" r:id="rId3" imgW="7086600" imgH="419040" progId="Equation.3">
                  <p:embed/>
                  <p:pic>
                    <p:nvPicPr>
                      <p:cNvPr id="383027" name="Object 51">
                        <a:extLst>
                          <a:ext uri="{FF2B5EF4-FFF2-40B4-BE49-F238E27FC236}">
                            <a16:creationId xmlns:a16="http://schemas.microsoft.com/office/drawing/2014/main" id="{97E8A1F1-61F3-4E4E-8927-F731DC0E5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060575"/>
                        <a:ext cx="708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28" name="Line 52">
            <a:extLst>
              <a:ext uri="{FF2B5EF4-FFF2-40B4-BE49-F238E27FC236}">
                <a16:creationId xmlns:a16="http://schemas.microsoft.com/office/drawing/2014/main" id="{7A7FDD7E-CE68-47EA-A541-6C71EA548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0613" y="3375025"/>
            <a:ext cx="1635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29" name="Line 53">
            <a:extLst>
              <a:ext uri="{FF2B5EF4-FFF2-40B4-BE49-F238E27FC236}">
                <a16:creationId xmlns:a16="http://schemas.microsoft.com/office/drawing/2014/main" id="{4533EFF7-0952-4C52-80BA-A8AA6687A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725" y="3375025"/>
            <a:ext cx="1651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0" name="Rectangle 54">
            <a:extLst>
              <a:ext uri="{FF2B5EF4-FFF2-40B4-BE49-F238E27FC236}">
                <a16:creationId xmlns:a16="http://schemas.microsoft.com/office/drawing/2014/main" id="{40996FEB-8EE2-4893-A69A-A74D153E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5" y="3246439"/>
            <a:ext cx="16174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Consensus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1" name="Rectangle 55">
            <a:extLst>
              <a:ext uri="{FF2B5EF4-FFF2-40B4-BE49-F238E27FC236}">
                <a16:creationId xmlns:a16="http://schemas.microsoft.com/office/drawing/2014/main" id="{7003848D-9F00-41B4-AA35-E8F31C16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246439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2" name="Rectangle 56">
            <a:extLst>
              <a:ext uri="{FF2B5EF4-FFF2-40B4-BE49-F238E27FC236}">
                <a16:creationId xmlns:a16="http://schemas.microsoft.com/office/drawing/2014/main" id="{E121DD21-AA1C-4934-B72F-521CE783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32464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3" name="Rectangle 57">
            <a:extLst>
              <a:ext uri="{FF2B5EF4-FFF2-40B4-BE49-F238E27FC236}">
                <a16:creationId xmlns:a16="http://schemas.microsoft.com/office/drawing/2014/main" id="{E2DB352A-3697-4BB1-BCA6-0C3E63E6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32464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4" name="Rectangle 58">
            <a:extLst>
              <a:ext uri="{FF2B5EF4-FFF2-40B4-BE49-F238E27FC236}">
                <a16:creationId xmlns:a16="http://schemas.microsoft.com/office/drawing/2014/main" id="{C46CF0D3-FB70-4C35-A1C3-9D85EE7B8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3246439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5" name="Rectangle 59">
            <a:extLst>
              <a:ext uri="{FF2B5EF4-FFF2-40B4-BE49-F238E27FC236}">
                <a16:creationId xmlns:a16="http://schemas.microsoft.com/office/drawing/2014/main" id="{EB75CF24-742E-4CE5-AD8D-B5F83D97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32464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6" name="Rectangle 60">
            <a:extLst>
              <a:ext uri="{FF2B5EF4-FFF2-40B4-BE49-F238E27FC236}">
                <a16:creationId xmlns:a16="http://schemas.microsoft.com/office/drawing/2014/main" id="{87BA8D80-715B-42EE-85A4-0941F6F4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3246439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7" name="Rectangle 61">
            <a:extLst>
              <a:ext uri="{FF2B5EF4-FFF2-40B4-BE49-F238E27FC236}">
                <a16:creationId xmlns:a16="http://schemas.microsoft.com/office/drawing/2014/main" id="{EF2D0A38-9547-43CD-9B5E-F327A46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32464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8" name="Rectangle 62">
            <a:extLst>
              <a:ext uri="{FF2B5EF4-FFF2-40B4-BE49-F238E27FC236}">
                <a16:creationId xmlns:a16="http://schemas.microsoft.com/office/drawing/2014/main" id="{D966F6D8-BA81-4943-95E8-57F974A8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324643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39" name="Rectangle 63">
            <a:extLst>
              <a:ext uri="{FF2B5EF4-FFF2-40B4-BE49-F238E27FC236}">
                <a16:creationId xmlns:a16="http://schemas.microsoft.com/office/drawing/2014/main" id="{1A1A4D2C-6597-4CFA-9DE7-F7D52C51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24485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0" name="Rectangle 64">
            <a:extLst>
              <a:ext uri="{FF2B5EF4-FFF2-40B4-BE49-F238E27FC236}">
                <a16:creationId xmlns:a16="http://schemas.microsoft.com/office/drawing/2014/main" id="{9320D6D3-5960-4980-A26D-49FE6543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32067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1" name="Rectangle 65">
            <a:extLst>
              <a:ext uri="{FF2B5EF4-FFF2-40B4-BE49-F238E27FC236}">
                <a16:creationId xmlns:a16="http://schemas.microsoft.com/office/drawing/2014/main" id="{E21D9A7E-97F3-4A59-8642-25BFF7248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325120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2" name="Rectangle 66">
            <a:extLst>
              <a:ext uri="{FF2B5EF4-FFF2-40B4-BE49-F238E27FC236}">
                <a16:creationId xmlns:a16="http://schemas.microsoft.com/office/drawing/2014/main" id="{E987BF4D-21B0-4A84-A7D3-CC525097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2067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3" name="Rectangle 67">
            <a:extLst>
              <a:ext uri="{FF2B5EF4-FFF2-40B4-BE49-F238E27FC236}">
                <a16:creationId xmlns:a16="http://schemas.microsoft.com/office/drawing/2014/main" id="{C3E4AFAC-0B75-4FF0-BEC2-2EF246330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325120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4" name="Rectangle 68">
            <a:extLst>
              <a:ext uri="{FF2B5EF4-FFF2-40B4-BE49-F238E27FC236}">
                <a16:creationId xmlns:a16="http://schemas.microsoft.com/office/drawing/2014/main" id="{31763106-9E01-4C49-8B40-E1EF8E97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32067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5" name="Rectangle 69">
            <a:extLst>
              <a:ext uri="{FF2B5EF4-FFF2-40B4-BE49-F238E27FC236}">
                <a16:creationId xmlns:a16="http://schemas.microsoft.com/office/drawing/2014/main" id="{2F009DA1-D064-41DF-8BE3-4D1CDA3A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24485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6" name="Rectangle 70">
            <a:extLst>
              <a:ext uri="{FF2B5EF4-FFF2-40B4-BE49-F238E27FC236}">
                <a16:creationId xmlns:a16="http://schemas.microsoft.com/office/drawing/2014/main" id="{2DA9EE2A-C769-41DF-944D-20EAA16EF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20675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7" name="Rectangle 71">
            <a:extLst>
              <a:ext uri="{FF2B5EF4-FFF2-40B4-BE49-F238E27FC236}">
                <a16:creationId xmlns:a16="http://schemas.microsoft.com/office/drawing/2014/main" id="{90CCA533-1F53-45A9-8B11-AFA0914F0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326390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8" name="Rectangle 72">
            <a:extLst>
              <a:ext uri="{FF2B5EF4-FFF2-40B4-BE49-F238E27FC236}">
                <a16:creationId xmlns:a16="http://schemas.microsoft.com/office/drawing/2014/main" id="{4151F6AE-02A4-46C4-B323-5AB1E2C9E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75064"/>
            <a:ext cx="1490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(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49" name="Rectangle 73">
            <a:extLst>
              <a:ext uri="{FF2B5EF4-FFF2-40B4-BE49-F238E27FC236}">
                <a16:creationId xmlns:a16="http://schemas.microsoft.com/office/drawing/2014/main" id="{51C64797-EB8E-493C-B3E7-5EABA3F60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3675064"/>
            <a:ext cx="1490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0" name="Line 74">
            <a:extLst>
              <a:ext uri="{FF2B5EF4-FFF2-40B4-BE49-F238E27FC236}">
                <a16:creationId xmlns:a16="http://schemas.microsoft.com/office/drawing/2014/main" id="{6F149DB0-D3DA-4616-88BB-42F8F3CDB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3927475"/>
            <a:ext cx="1651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1" name="Rectangle 75">
            <a:extLst>
              <a:ext uri="{FF2B5EF4-FFF2-40B4-BE49-F238E27FC236}">
                <a16:creationId xmlns:a16="http://schemas.microsoft.com/office/drawing/2014/main" id="{3BA21D68-0C36-4FF4-BFB9-A534D43A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3619501"/>
            <a:ext cx="1715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(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2" name="Rectangle 76">
            <a:extLst>
              <a:ext uri="{FF2B5EF4-FFF2-40B4-BE49-F238E27FC236}">
                <a16:creationId xmlns:a16="http://schemas.microsoft.com/office/drawing/2014/main" id="{8DEB028E-F0BC-46DB-8300-3F8AE9AB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3619501"/>
            <a:ext cx="1715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3" name="Rectangle 77">
            <a:extLst>
              <a:ext uri="{FF2B5EF4-FFF2-40B4-BE49-F238E27FC236}">
                <a16:creationId xmlns:a16="http://schemas.microsoft.com/office/drawing/2014/main" id="{7DEE3A50-D638-49CF-AB82-80D9AE7A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675064"/>
            <a:ext cx="1490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(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4" name="Rectangle 78">
            <a:extLst>
              <a:ext uri="{FF2B5EF4-FFF2-40B4-BE49-F238E27FC236}">
                <a16:creationId xmlns:a16="http://schemas.microsoft.com/office/drawing/2014/main" id="{6DC5CE3F-2889-4AD0-8E79-F5DC171C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675064"/>
            <a:ext cx="1490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5" name="Rectangle 79">
            <a:extLst>
              <a:ext uri="{FF2B5EF4-FFF2-40B4-BE49-F238E27FC236}">
                <a16:creationId xmlns:a16="http://schemas.microsoft.com/office/drawing/2014/main" id="{833D4305-E948-485B-AAAC-4CCE1A2B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3675064"/>
            <a:ext cx="1490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(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6" name="Rectangle 80">
            <a:extLst>
              <a:ext uri="{FF2B5EF4-FFF2-40B4-BE49-F238E27FC236}">
                <a16:creationId xmlns:a16="http://schemas.microsoft.com/office/drawing/2014/main" id="{90A909B1-92AC-46EC-84F6-6AAABA18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3675064"/>
            <a:ext cx="1490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7" name="Line 81">
            <a:extLst>
              <a:ext uri="{FF2B5EF4-FFF2-40B4-BE49-F238E27FC236}">
                <a16:creationId xmlns:a16="http://schemas.microsoft.com/office/drawing/2014/main" id="{7096995C-33C4-4ABF-A91E-DEDFD2311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9813" y="3927475"/>
            <a:ext cx="1635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8" name="Rectangle 82">
            <a:extLst>
              <a:ext uri="{FF2B5EF4-FFF2-40B4-BE49-F238E27FC236}">
                <a16:creationId xmlns:a16="http://schemas.microsoft.com/office/drawing/2014/main" id="{85E6399F-DA39-4724-8A5D-63062758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3619501"/>
            <a:ext cx="1715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(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59" name="Rectangle 83">
            <a:extLst>
              <a:ext uri="{FF2B5EF4-FFF2-40B4-BE49-F238E27FC236}">
                <a16:creationId xmlns:a16="http://schemas.microsoft.com/office/drawing/2014/main" id="{DDC03D7F-15CE-48FB-9789-B84299AD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3619501"/>
            <a:ext cx="1715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0" name="Rectangle 84">
            <a:extLst>
              <a:ext uri="{FF2B5EF4-FFF2-40B4-BE49-F238E27FC236}">
                <a16:creationId xmlns:a16="http://schemas.microsoft.com/office/drawing/2014/main" id="{102C1458-6470-4B78-AA75-5FEBFCA5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3811589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1" name="Rectangle 85">
            <a:extLst>
              <a:ext uri="{FF2B5EF4-FFF2-40B4-BE49-F238E27FC236}">
                <a16:creationId xmlns:a16="http://schemas.microsoft.com/office/drawing/2014/main" id="{FE88C601-D32D-4B35-8A46-B8A5646F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38115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2" name="Rectangle 86">
            <a:extLst>
              <a:ext uri="{FF2B5EF4-FFF2-40B4-BE49-F238E27FC236}">
                <a16:creationId xmlns:a16="http://schemas.microsoft.com/office/drawing/2014/main" id="{24715BB7-DC73-4118-877B-AF17FBC2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38115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3" name="Rectangle 87">
            <a:extLst>
              <a:ext uri="{FF2B5EF4-FFF2-40B4-BE49-F238E27FC236}">
                <a16:creationId xmlns:a16="http://schemas.microsoft.com/office/drawing/2014/main" id="{919BA712-0BCA-4502-B12A-E171DCE4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3811589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4" name="Rectangle 88">
            <a:extLst>
              <a:ext uri="{FF2B5EF4-FFF2-40B4-BE49-F238E27FC236}">
                <a16:creationId xmlns:a16="http://schemas.microsoft.com/office/drawing/2014/main" id="{B0CBA509-236C-4D1D-B6A1-88EFE1001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38115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5" name="Rectangle 89">
            <a:extLst>
              <a:ext uri="{FF2B5EF4-FFF2-40B4-BE49-F238E27FC236}">
                <a16:creationId xmlns:a16="http://schemas.microsoft.com/office/drawing/2014/main" id="{5DC780B0-605F-44A6-8F8A-C6115A38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3811589"/>
            <a:ext cx="1586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6" name="Rectangle 90">
            <a:extLst>
              <a:ext uri="{FF2B5EF4-FFF2-40B4-BE49-F238E27FC236}">
                <a16:creationId xmlns:a16="http://schemas.microsoft.com/office/drawing/2014/main" id="{CB0D9CE2-8FE0-4886-AE3D-66CE962C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38115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7" name="Rectangle 91">
            <a:extLst>
              <a:ext uri="{FF2B5EF4-FFF2-40B4-BE49-F238E27FC236}">
                <a16:creationId xmlns:a16="http://schemas.microsoft.com/office/drawing/2014/main" id="{026771C1-B809-41E4-A067-BFAAFFC8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38115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8" name="Rectangle 92">
            <a:extLst>
              <a:ext uri="{FF2B5EF4-FFF2-40B4-BE49-F238E27FC236}">
                <a16:creationId xmlns:a16="http://schemas.microsoft.com/office/drawing/2014/main" id="{8D0B163D-8736-41FC-AB76-190C40A7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37719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69" name="Rectangle 93">
            <a:extLst>
              <a:ext uri="{FF2B5EF4-FFF2-40B4-BE49-F238E27FC236}">
                <a16:creationId xmlns:a16="http://schemas.microsoft.com/office/drawing/2014/main" id="{0FA7EE31-E409-4355-ACBB-BA0DD33A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8" y="3771901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0" name="Rectangle 94">
            <a:extLst>
              <a:ext uri="{FF2B5EF4-FFF2-40B4-BE49-F238E27FC236}">
                <a16:creationId xmlns:a16="http://schemas.microsoft.com/office/drawing/2014/main" id="{65BB2676-CDAF-4AF1-9363-9D41A4DB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7719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1" name="Rectangle 95">
            <a:extLst>
              <a:ext uri="{FF2B5EF4-FFF2-40B4-BE49-F238E27FC236}">
                <a16:creationId xmlns:a16="http://schemas.microsoft.com/office/drawing/2014/main" id="{EDDBF940-24AA-4CA6-BF21-826C4623A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37719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2" name="Rectangle 96">
            <a:extLst>
              <a:ext uri="{FF2B5EF4-FFF2-40B4-BE49-F238E27FC236}">
                <a16:creationId xmlns:a16="http://schemas.microsoft.com/office/drawing/2014/main" id="{F04DA6EB-8344-4C05-AA95-85F72C82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37719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3" name="Rectangle 97">
            <a:extLst>
              <a:ext uri="{FF2B5EF4-FFF2-40B4-BE49-F238E27FC236}">
                <a16:creationId xmlns:a16="http://schemas.microsoft.com/office/drawing/2014/main" id="{98E955D2-6A35-4BCA-84AB-9E72D6A5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71901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4" name="Rectangle 98">
            <a:extLst>
              <a:ext uri="{FF2B5EF4-FFF2-40B4-BE49-F238E27FC236}">
                <a16:creationId xmlns:a16="http://schemas.microsoft.com/office/drawing/2014/main" id="{21F3E3F2-3DCC-4A08-8F90-D5A3B8E7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37719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5" name="Rectangle 99">
            <a:extLst>
              <a:ext uri="{FF2B5EF4-FFF2-40B4-BE49-F238E27FC236}">
                <a16:creationId xmlns:a16="http://schemas.microsoft.com/office/drawing/2014/main" id="{B294BF36-61BA-403A-BB15-4D6CCAF4B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3771901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6" name="Rectangle 100">
            <a:extLst>
              <a:ext uri="{FF2B5EF4-FFF2-40B4-BE49-F238E27FC236}">
                <a16:creationId xmlns:a16="http://schemas.microsoft.com/office/drawing/2014/main" id="{F5D1E0EE-29A4-4627-BDBA-F5734DA5E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37719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7" name="Line 101">
            <a:extLst>
              <a:ext uri="{FF2B5EF4-FFF2-40B4-BE49-F238E27FC236}">
                <a16:creationId xmlns:a16="http://schemas.microsoft.com/office/drawing/2014/main" id="{5B9301A2-2A10-4DCE-AB22-5CCCA2943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413" y="4559300"/>
            <a:ext cx="6921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8" name="Line 102">
            <a:extLst>
              <a:ext uri="{FF2B5EF4-FFF2-40B4-BE49-F238E27FC236}">
                <a16:creationId xmlns:a16="http://schemas.microsoft.com/office/drawing/2014/main" id="{F9FDEC17-4196-4733-BAF3-D0B63CCB1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675" y="4565650"/>
            <a:ext cx="1651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79" name="Line 103">
            <a:extLst>
              <a:ext uri="{FF2B5EF4-FFF2-40B4-BE49-F238E27FC236}">
                <a16:creationId xmlns:a16="http://schemas.microsoft.com/office/drawing/2014/main" id="{95A84461-71DE-4455-A0A4-80659EC65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4975" y="456565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0" name="Line 104">
            <a:extLst>
              <a:ext uri="{FF2B5EF4-FFF2-40B4-BE49-F238E27FC236}">
                <a16:creationId xmlns:a16="http://schemas.microsoft.com/office/drawing/2014/main" id="{62CDA9D4-B8FF-4CB9-8153-1BAC14E78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6" y="4578350"/>
            <a:ext cx="544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1" name="Line 105">
            <a:extLst>
              <a:ext uri="{FF2B5EF4-FFF2-40B4-BE49-F238E27FC236}">
                <a16:creationId xmlns:a16="http://schemas.microsoft.com/office/drawing/2014/main" id="{72647F58-CD24-44E1-B9A1-A971A8E3C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3488" y="4578350"/>
            <a:ext cx="1635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2" name="Line 106">
            <a:extLst>
              <a:ext uri="{FF2B5EF4-FFF2-40B4-BE49-F238E27FC236}">
                <a16:creationId xmlns:a16="http://schemas.microsoft.com/office/drawing/2014/main" id="{8B08A3D2-AA66-4A09-8BC5-6C34854B2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38" y="457835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3" name="Rectangle 107">
            <a:extLst>
              <a:ext uri="{FF2B5EF4-FFF2-40B4-BE49-F238E27FC236}">
                <a16:creationId xmlns:a16="http://schemas.microsoft.com/office/drawing/2014/main" id="{B84267CC-06CB-4222-A130-43402995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701" y="4481514"/>
            <a:ext cx="8175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Laws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4" name="Rectangle 108">
            <a:extLst>
              <a:ext uri="{FF2B5EF4-FFF2-40B4-BE49-F238E27FC236}">
                <a16:creationId xmlns:a16="http://schemas.microsoft.com/office/drawing/2014/main" id="{2661B9C0-3A53-41B7-9F4D-4877F6FA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738" y="4481514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5" name="Rectangle 109">
            <a:extLst>
              <a:ext uri="{FF2B5EF4-FFF2-40B4-BE49-F238E27FC236}">
                <a16:creationId xmlns:a16="http://schemas.microsoft.com/office/drawing/2014/main" id="{E33A9953-7591-42DD-B4FB-7C4772BA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913" y="4481514"/>
            <a:ext cx="13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6" name="Rectangle 110">
            <a:extLst>
              <a:ext uri="{FF2B5EF4-FFF2-40B4-BE49-F238E27FC236}">
                <a16:creationId xmlns:a16="http://schemas.microsoft.com/office/drawing/2014/main" id="{3820F446-D575-4B49-8CF2-4254026A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4" y="4481514"/>
            <a:ext cx="1736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DeMorgan'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7" name="Rectangle 111">
            <a:extLst>
              <a:ext uri="{FF2B5EF4-FFF2-40B4-BE49-F238E27FC236}">
                <a16:creationId xmlns:a16="http://schemas.microsoft.com/office/drawing/2014/main" id="{3F249FD7-1783-43DA-8DE7-7CD0BFE2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44815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8" name="Rectangle 112">
            <a:extLst>
              <a:ext uri="{FF2B5EF4-FFF2-40B4-BE49-F238E27FC236}">
                <a16:creationId xmlns:a16="http://schemas.microsoft.com/office/drawing/2014/main" id="{2D0F7ECB-3600-4539-8725-5A89C342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44815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89" name="Rectangle 113">
            <a:extLst>
              <a:ext uri="{FF2B5EF4-FFF2-40B4-BE49-F238E27FC236}">
                <a16:creationId xmlns:a16="http://schemas.microsoft.com/office/drawing/2014/main" id="{81C88A5D-BED9-4B56-AB6F-CA2B456D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4441826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0" name="Rectangle 114">
            <a:extLst>
              <a:ext uri="{FF2B5EF4-FFF2-40B4-BE49-F238E27FC236}">
                <a16:creationId xmlns:a16="http://schemas.microsoft.com/office/drawing/2014/main" id="{7F6041CD-B674-4875-9FB1-E08FB252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88" y="4441826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1" name="Rectangle 115">
            <a:extLst>
              <a:ext uri="{FF2B5EF4-FFF2-40B4-BE49-F238E27FC236}">
                <a16:creationId xmlns:a16="http://schemas.microsoft.com/office/drawing/2014/main" id="{407D2FE9-29FB-4751-884D-FFFB730C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4441826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2" name="Rectangle 116">
            <a:extLst>
              <a:ext uri="{FF2B5EF4-FFF2-40B4-BE49-F238E27FC236}">
                <a16:creationId xmlns:a16="http://schemas.microsoft.com/office/drawing/2014/main" id="{CF8600D5-CE84-4F0E-A8F4-E61FF586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150018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3" name="Rectangle 117">
            <a:extLst>
              <a:ext uri="{FF2B5EF4-FFF2-40B4-BE49-F238E27FC236}">
                <a16:creationId xmlns:a16="http://schemas.microsoft.com/office/drawing/2014/main" id="{3A694B6B-56B6-4A4D-AD4B-25B6348E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15271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4" name="Rectangle 118">
            <a:extLst>
              <a:ext uri="{FF2B5EF4-FFF2-40B4-BE49-F238E27FC236}">
                <a16:creationId xmlns:a16="http://schemas.microsoft.com/office/drawing/2014/main" id="{E9699800-0CF8-42D2-BB20-334077F28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15271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5" name="Rectangle 119">
            <a:extLst>
              <a:ext uri="{FF2B5EF4-FFF2-40B4-BE49-F238E27FC236}">
                <a16:creationId xmlns:a16="http://schemas.microsoft.com/office/drawing/2014/main" id="{478D69BC-C14C-408A-AC2C-C5B33EB42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271303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6" name="Rectangle 120">
            <a:extLst>
              <a:ext uri="{FF2B5EF4-FFF2-40B4-BE49-F238E27FC236}">
                <a16:creationId xmlns:a16="http://schemas.microsoft.com/office/drawing/2014/main" id="{693AB61D-2580-4C9A-8A25-B42F0FAC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27193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7" name="Rectangle 121">
            <a:extLst>
              <a:ext uri="{FF2B5EF4-FFF2-40B4-BE49-F238E27FC236}">
                <a16:creationId xmlns:a16="http://schemas.microsoft.com/office/drawing/2014/main" id="{8D8DA5C0-41EE-419D-94F1-2110AD9A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324643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8" name="Rectangle 122">
            <a:extLst>
              <a:ext uri="{FF2B5EF4-FFF2-40B4-BE49-F238E27FC236}">
                <a16:creationId xmlns:a16="http://schemas.microsoft.com/office/drawing/2014/main" id="{343E3E56-3547-4B5D-9A74-F75EA2C4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24643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099" name="Rectangle 123">
            <a:extLst>
              <a:ext uri="{FF2B5EF4-FFF2-40B4-BE49-F238E27FC236}">
                <a16:creationId xmlns:a16="http://schemas.microsoft.com/office/drawing/2014/main" id="{A80DA8BA-45D9-4667-8B1F-70271C244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8115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100" name="Rectangle 124">
            <a:extLst>
              <a:ext uri="{FF2B5EF4-FFF2-40B4-BE49-F238E27FC236}">
                <a16:creationId xmlns:a16="http://schemas.microsoft.com/office/drawing/2014/main" id="{C6C4CEB8-8A00-498D-A61B-2B69903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8115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101" name="Rectangle 125">
            <a:extLst>
              <a:ext uri="{FF2B5EF4-FFF2-40B4-BE49-F238E27FC236}">
                <a16:creationId xmlns:a16="http://schemas.microsoft.com/office/drawing/2014/main" id="{BF02372D-897F-4D23-9659-302150EE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44815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102" name="Rectangle 126">
            <a:extLst>
              <a:ext uri="{FF2B5EF4-FFF2-40B4-BE49-F238E27FC236}">
                <a16:creationId xmlns:a16="http://schemas.microsoft.com/office/drawing/2014/main" id="{3026629A-3227-4FC3-9DC9-6A92A70A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3" y="44815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103" name="Rectangle 127">
            <a:extLst>
              <a:ext uri="{FF2B5EF4-FFF2-40B4-BE49-F238E27FC236}">
                <a16:creationId xmlns:a16="http://schemas.microsoft.com/office/drawing/2014/main" id="{F5E01E84-3F9E-4563-AF2F-9F83DF85C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41826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104" name="Rectangle 128">
            <a:extLst>
              <a:ext uri="{FF2B5EF4-FFF2-40B4-BE49-F238E27FC236}">
                <a16:creationId xmlns:a16="http://schemas.microsoft.com/office/drawing/2014/main" id="{EE7BC577-B999-4B0E-A829-5F782F05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41826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105" name="Rectangle 129">
            <a:extLst>
              <a:ext uri="{FF2B5EF4-FFF2-40B4-BE49-F238E27FC236}">
                <a16:creationId xmlns:a16="http://schemas.microsoft.com/office/drawing/2014/main" id="{8CE34332-57FF-45A0-A7B4-3CEA8280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838" y="44815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106" name="Line 130">
            <a:extLst>
              <a:ext uri="{FF2B5EF4-FFF2-40B4-BE49-F238E27FC236}">
                <a16:creationId xmlns:a16="http://schemas.microsoft.com/office/drawing/2014/main" id="{5A2E42EC-D30A-448A-9FA7-18835E4FD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1" y="1668463"/>
            <a:ext cx="176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107" name="Line 131">
            <a:extLst>
              <a:ext uri="{FF2B5EF4-FFF2-40B4-BE49-F238E27FC236}">
                <a16:creationId xmlns:a16="http://schemas.microsoft.com/office/drawing/2014/main" id="{B5B368BD-903B-4A5C-A457-B27AFF49C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1" y="2843213"/>
            <a:ext cx="176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3108" name="Line 132">
            <a:extLst>
              <a:ext uri="{FF2B5EF4-FFF2-40B4-BE49-F238E27FC236}">
                <a16:creationId xmlns:a16="http://schemas.microsoft.com/office/drawing/2014/main" id="{794F6625-7A53-4EDF-A19C-AE53C5D26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1" y="2855913"/>
            <a:ext cx="176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3A0C27-6BE6-4E18-AFE5-60833D73499E}"/>
                  </a:ext>
                </a:extLst>
              </p14:cNvPr>
              <p14:cNvContentPartPr/>
              <p14:nvPr/>
            </p14:nvContentPartPr>
            <p14:xfrm>
              <a:off x="2599920" y="1946160"/>
              <a:ext cx="4932360" cy="312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3A0C27-6BE6-4E18-AFE5-60833D7349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0560" y="1936800"/>
                <a:ext cx="4951080" cy="31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5833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C13-1B1F-4146-A5CF-042CE85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Expression Simplification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0422-B7C4-41B7-B101-A598365BC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A8115-2849-421F-ABA6-6A030D71B776}"/>
              </a:ext>
            </a:extLst>
          </p:cNvPr>
          <p:cNvGrpSpPr>
            <a:grpSpLocks/>
          </p:cNvGrpSpPr>
          <p:nvPr/>
        </p:nvGrpSpPr>
        <p:grpSpPr bwMode="auto">
          <a:xfrm>
            <a:off x="1867875" y="1355879"/>
            <a:ext cx="6745287" cy="573087"/>
            <a:chOff x="709" y="2059"/>
            <a:chExt cx="4249" cy="361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310DA1F5-9530-494B-BBAF-7919E8848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13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3F87652-5119-48E7-A6B6-027B58447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13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3E80B1B4-1732-4420-8C7B-76485E9DB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2132"/>
              <a:ext cx="2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63033C0-61D8-4CD5-A812-F300665EE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" y="2132"/>
              <a:ext cx="2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87BD4B-511A-4553-843B-E2F67A89A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59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0D40DA-799A-4DE7-ACF6-B79635C46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59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8272F6-D079-4E5B-AF62-18F37B82A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059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88BE22-14A7-470C-9B00-7B285F165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059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1434B4-DF87-44C6-B657-25B4F3CE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28559C-E159-4856-A94E-151B15B2E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8570A6-9ED3-4C1D-A20C-F44A7DBE0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090"/>
              <a:ext cx="1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821309-EC44-46E9-A6A0-89FCA3E9E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C3E91E-0785-4244-9374-DB25F9FC5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1823BF-C895-4B27-89C0-1E75DDE2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AB1667-6623-4EF4-B25C-AEF6DCD67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D1861A-88DF-42DF-BCEF-45DD74781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F7F680-3D20-4EE9-9D1F-9945247F2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2090"/>
              <a:ext cx="1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7D6E79-02A4-4D5A-BF45-784A34CB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12140C-70EA-4CEB-80D2-E1E0B034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A7048F-0FA8-489B-AE92-56582DB33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44E4D3-42A1-4E13-97DA-FDCA2EADD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2D1DE9-F226-4DA3-89B0-93442792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2090"/>
              <a:ext cx="1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1E9E4E-77E0-413B-9B90-0291A1592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4A499F-16E4-4FFC-888C-DEE9D67FD16D}"/>
                  </a:ext>
                </a:extLst>
              </p14:cNvPr>
              <p14:cNvContentPartPr/>
              <p14:nvPr/>
            </p14:nvContentPartPr>
            <p14:xfrm>
              <a:off x="1867320" y="1297800"/>
              <a:ext cx="7643880" cy="412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4A499F-16E4-4FFC-888C-DEE9D67FD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960" y="1288440"/>
                <a:ext cx="7662600" cy="41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381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FE1C6700-5B2D-4595-80DC-E72F7C77B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b="0" dirty="0"/>
              <a:t>Expression Simplification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8556ADEE-E7F9-41DF-BE76-4B81BC704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8453284" cy="5092700"/>
          </a:xfrm>
        </p:spPr>
        <p:txBody>
          <a:bodyPr/>
          <a:lstStyle/>
          <a:p>
            <a:r>
              <a:rPr lang="en-US" altLang="en-US" b="1" dirty="0"/>
              <a:t>An application of Boolean algebra</a:t>
            </a:r>
          </a:p>
          <a:p>
            <a:r>
              <a:rPr lang="en-US" altLang="en-US" b="1" dirty="0"/>
              <a:t>Simplify to contain the smallest number of </a:t>
            </a:r>
            <a:r>
              <a:rPr lang="en-US" altLang="en-US" b="1" u="sng" dirty="0"/>
              <a:t>literals</a:t>
            </a:r>
            <a:r>
              <a:rPr lang="en-US" altLang="en-US" b="1" dirty="0"/>
              <a:t> (complemented and uncomplemented variables):</a:t>
            </a:r>
          </a:p>
          <a:p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=</a:t>
            </a:r>
            <a:r>
              <a:rPr lang="en-US" altLang="en-US" dirty="0"/>
              <a:t> </a:t>
            </a:r>
            <a:r>
              <a:rPr lang="en-US" altLang="en-US" b="1" dirty="0"/>
              <a:t>AB + ABCD +  A C D + A C D + A B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= AB + AB(CD) + A C (D + D) + A B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= AB + A C + A B D = B(A + AD) +AC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= B (A + D) + A C  5 literals</a:t>
            </a:r>
          </a:p>
        </p:txBody>
      </p:sp>
      <p:grpSp>
        <p:nvGrpSpPr>
          <p:cNvPr id="391172" name="Group 4">
            <a:extLst>
              <a:ext uri="{FF2B5EF4-FFF2-40B4-BE49-F238E27FC236}">
                <a16:creationId xmlns:a16="http://schemas.microsoft.com/office/drawing/2014/main" id="{F20A553B-852B-4A9D-9BD4-D6828E23828B}"/>
              </a:ext>
            </a:extLst>
          </p:cNvPr>
          <p:cNvGrpSpPr>
            <a:grpSpLocks/>
          </p:cNvGrpSpPr>
          <p:nvPr/>
        </p:nvGrpSpPr>
        <p:grpSpPr bwMode="auto">
          <a:xfrm>
            <a:off x="2649539" y="3332164"/>
            <a:ext cx="6745287" cy="573087"/>
            <a:chOff x="709" y="2059"/>
            <a:chExt cx="4249" cy="361"/>
          </a:xfrm>
        </p:grpSpPr>
        <p:sp>
          <p:nvSpPr>
            <p:cNvPr id="391173" name="Line 5">
              <a:extLst>
                <a:ext uri="{FF2B5EF4-FFF2-40B4-BE49-F238E27FC236}">
                  <a16:creationId xmlns:a16="http://schemas.microsoft.com/office/drawing/2014/main" id="{1EF3708E-B0AD-467E-A9B6-C2AD5BAB4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13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74" name="Line 6">
              <a:extLst>
                <a:ext uri="{FF2B5EF4-FFF2-40B4-BE49-F238E27FC236}">
                  <a16:creationId xmlns:a16="http://schemas.microsoft.com/office/drawing/2014/main" id="{E21F09AC-5776-4454-A3ED-58A1070EB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13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75" name="Line 7">
              <a:extLst>
                <a:ext uri="{FF2B5EF4-FFF2-40B4-BE49-F238E27FC236}">
                  <a16:creationId xmlns:a16="http://schemas.microsoft.com/office/drawing/2014/main" id="{3EFD9E19-B8BB-4E3F-9CDD-FE07F19D0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2132"/>
              <a:ext cx="2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76" name="Line 8">
              <a:extLst>
                <a:ext uri="{FF2B5EF4-FFF2-40B4-BE49-F238E27FC236}">
                  <a16:creationId xmlns:a16="http://schemas.microsoft.com/office/drawing/2014/main" id="{B1C37A3F-3D19-40B2-9192-E064DC45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" y="2132"/>
              <a:ext cx="2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77" name="Rectangle 9">
              <a:extLst>
                <a:ext uri="{FF2B5EF4-FFF2-40B4-BE49-F238E27FC236}">
                  <a16:creationId xmlns:a16="http://schemas.microsoft.com/office/drawing/2014/main" id="{4E0C7037-2D98-4AF9-B6AA-5A8589C2B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59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78" name="Rectangle 10">
              <a:extLst>
                <a:ext uri="{FF2B5EF4-FFF2-40B4-BE49-F238E27FC236}">
                  <a16:creationId xmlns:a16="http://schemas.microsoft.com/office/drawing/2014/main" id="{0FA002AB-8E27-446E-BF43-0BBBD05D6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59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79" name="Rectangle 11">
              <a:extLst>
                <a:ext uri="{FF2B5EF4-FFF2-40B4-BE49-F238E27FC236}">
                  <a16:creationId xmlns:a16="http://schemas.microsoft.com/office/drawing/2014/main" id="{C9234C81-E0EF-4F82-8B69-B43A0ED94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059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0" name="Rectangle 12">
              <a:extLst>
                <a:ext uri="{FF2B5EF4-FFF2-40B4-BE49-F238E27FC236}">
                  <a16:creationId xmlns:a16="http://schemas.microsoft.com/office/drawing/2014/main" id="{76AC746D-6E51-4649-93E3-02B26DBBC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059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1" name="Rectangle 13">
              <a:extLst>
                <a:ext uri="{FF2B5EF4-FFF2-40B4-BE49-F238E27FC236}">
                  <a16:creationId xmlns:a16="http://schemas.microsoft.com/office/drawing/2014/main" id="{1F8CF4FB-84A9-4164-A607-EEE634973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2" name="Rectangle 14">
              <a:extLst>
                <a:ext uri="{FF2B5EF4-FFF2-40B4-BE49-F238E27FC236}">
                  <a16:creationId xmlns:a16="http://schemas.microsoft.com/office/drawing/2014/main" id="{7E2507BF-C7BF-41FB-9C9B-3D27F6282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3" name="Rectangle 15">
              <a:extLst>
                <a:ext uri="{FF2B5EF4-FFF2-40B4-BE49-F238E27FC236}">
                  <a16:creationId xmlns:a16="http://schemas.microsoft.com/office/drawing/2014/main" id="{C67BB7E5-4F2B-4C32-8303-0D261527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090"/>
              <a:ext cx="1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4" name="Rectangle 16">
              <a:extLst>
                <a:ext uri="{FF2B5EF4-FFF2-40B4-BE49-F238E27FC236}">
                  <a16:creationId xmlns:a16="http://schemas.microsoft.com/office/drawing/2014/main" id="{CB6DDB2A-AD7F-4376-B74B-AFA671EA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5" name="Rectangle 17">
              <a:extLst>
                <a:ext uri="{FF2B5EF4-FFF2-40B4-BE49-F238E27FC236}">
                  <a16:creationId xmlns:a16="http://schemas.microsoft.com/office/drawing/2014/main" id="{0F657606-813E-499A-AEF3-44982AE66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6" name="Rectangle 18">
              <a:extLst>
                <a:ext uri="{FF2B5EF4-FFF2-40B4-BE49-F238E27FC236}">
                  <a16:creationId xmlns:a16="http://schemas.microsoft.com/office/drawing/2014/main" id="{09FBE720-AD0B-4BB6-94C7-CEDC45DF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7" name="Rectangle 19">
              <a:extLst>
                <a:ext uri="{FF2B5EF4-FFF2-40B4-BE49-F238E27FC236}">
                  <a16:creationId xmlns:a16="http://schemas.microsoft.com/office/drawing/2014/main" id="{E9CA1547-DB5B-4B18-A514-D42A195CB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8" name="Rectangle 20">
              <a:extLst>
                <a:ext uri="{FF2B5EF4-FFF2-40B4-BE49-F238E27FC236}">
                  <a16:creationId xmlns:a16="http://schemas.microsoft.com/office/drawing/2014/main" id="{219FD805-CCF4-420C-BD1C-505DDAE57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89" name="Rectangle 21">
              <a:extLst>
                <a:ext uri="{FF2B5EF4-FFF2-40B4-BE49-F238E27FC236}">
                  <a16:creationId xmlns:a16="http://schemas.microsoft.com/office/drawing/2014/main" id="{38B6D660-F19B-47AA-AAEA-A59E6A4F0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2090"/>
              <a:ext cx="1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90" name="Rectangle 22">
              <a:extLst>
                <a:ext uri="{FF2B5EF4-FFF2-40B4-BE49-F238E27FC236}">
                  <a16:creationId xmlns:a16="http://schemas.microsoft.com/office/drawing/2014/main" id="{2D7E7085-3771-40CA-9EBE-C484D9B1B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91" name="Rectangle 23">
              <a:extLst>
                <a:ext uri="{FF2B5EF4-FFF2-40B4-BE49-F238E27FC236}">
                  <a16:creationId xmlns:a16="http://schemas.microsoft.com/office/drawing/2014/main" id="{6D304211-EBDE-4CFE-813B-E84E9EAF2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92" name="Rectangle 24">
              <a:extLst>
                <a:ext uri="{FF2B5EF4-FFF2-40B4-BE49-F238E27FC236}">
                  <a16:creationId xmlns:a16="http://schemas.microsoft.com/office/drawing/2014/main" id="{5986AE56-4953-4B95-941B-21CDF32A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93" name="Rectangle 25">
              <a:extLst>
                <a:ext uri="{FF2B5EF4-FFF2-40B4-BE49-F238E27FC236}">
                  <a16:creationId xmlns:a16="http://schemas.microsoft.com/office/drawing/2014/main" id="{899735F1-44A1-4098-9439-3B4214615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94" name="Rectangle 26">
              <a:extLst>
                <a:ext uri="{FF2B5EF4-FFF2-40B4-BE49-F238E27FC236}">
                  <a16:creationId xmlns:a16="http://schemas.microsoft.com/office/drawing/2014/main" id="{7A23DF9F-6372-423A-A76D-9DD06C442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2090"/>
              <a:ext cx="1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1195" name="Rectangle 27">
              <a:extLst>
                <a:ext uri="{FF2B5EF4-FFF2-40B4-BE49-F238E27FC236}">
                  <a16:creationId xmlns:a16="http://schemas.microsoft.com/office/drawing/2014/main" id="{592DFCB6-0F76-4FB9-B817-6782B803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2090"/>
              <a:ext cx="1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91196" name="Line 28">
            <a:extLst>
              <a:ext uri="{FF2B5EF4-FFF2-40B4-BE49-F238E27FC236}">
                <a16:creationId xmlns:a16="http://schemas.microsoft.com/office/drawing/2014/main" id="{97B90CA8-485B-4FA3-92EE-CDFD9E9CE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5900" y="40640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197" name="Line 29">
            <a:extLst>
              <a:ext uri="{FF2B5EF4-FFF2-40B4-BE49-F238E27FC236}">
                <a16:creationId xmlns:a16="http://schemas.microsoft.com/office/drawing/2014/main" id="{67E21671-6D5E-4D71-94C4-4DE935AA0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7200" y="40513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198" name="Line 30">
            <a:extLst>
              <a:ext uri="{FF2B5EF4-FFF2-40B4-BE49-F238E27FC236}">
                <a16:creationId xmlns:a16="http://schemas.microsoft.com/office/drawing/2014/main" id="{AEB1724B-46A2-4884-B68C-58021290B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1200" y="40640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199" name="Line 31">
            <a:extLst>
              <a:ext uri="{FF2B5EF4-FFF2-40B4-BE49-F238E27FC236}">
                <a16:creationId xmlns:a16="http://schemas.microsoft.com/office/drawing/2014/main" id="{9ECB2354-0286-462C-9A9C-307389BC6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40513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200" name="Line 32">
            <a:extLst>
              <a:ext uri="{FF2B5EF4-FFF2-40B4-BE49-F238E27FC236}">
                <a16:creationId xmlns:a16="http://schemas.microsoft.com/office/drawing/2014/main" id="{5082E4FB-0D73-411B-9F05-43DE1CCA8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700" y="46355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201" name="Line 33">
            <a:extLst>
              <a:ext uri="{FF2B5EF4-FFF2-40B4-BE49-F238E27FC236}">
                <a16:creationId xmlns:a16="http://schemas.microsoft.com/office/drawing/2014/main" id="{114371BB-C4E2-4BBF-9789-156C41DD6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300" y="46355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202" name="Line 34">
            <a:extLst>
              <a:ext uri="{FF2B5EF4-FFF2-40B4-BE49-F238E27FC236}">
                <a16:creationId xmlns:a16="http://schemas.microsoft.com/office/drawing/2014/main" id="{94D8A335-1A41-4F61-91E8-CAE631F22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6355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203" name="Line 35">
            <a:extLst>
              <a:ext uri="{FF2B5EF4-FFF2-40B4-BE49-F238E27FC236}">
                <a16:creationId xmlns:a16="http://schemas.microsoft.com/office/drawing/2014/main" id="{DDD44863-37F1-4847-9022-063574A3D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520541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204" name="Line 36">
            <a:extLst>
              <a:ext uri="{FF2B5EF4-FFF2-40B4-BE49-F238E27FC236}">
                <a16:creationId xmlns:a16="http://schemas.microsoft.com/office/drawing/2014/main" id="{678737A3-55F8-43A2-953C-65EC287BE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521811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205" name="Line 37">
            <a:extLst>
              <a:ext uri="{FF2B5EF4-FFF2-40B4-BE49-F238E27FC236}">
                <a16:creationId xmlns:a16="http://schemas.microsoft.com/office/drawing/2014/main" id="{6DDD3179-DDA7-4F8E-9CEB-892C49866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523081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206" name="Line 38">
            <a:extLst>
              <a:ext uri="{FF2B5EF4-FFF2-40B4-BE49-F238E27FC236}">
                <a16:creationId xmlns:a16="http://schemas.microsoft.com/office/drawing/2014/main" id="{FF0DD403-B209-4A43-857C-37A74ED37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8166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207" name="Line 39">
            <a:extLst>
              <a:ext uri="{FF2B5EF4-FFF2-40B4-BE49-F238E27FC236}">
                <a16:creationId xmlns:a16="http://schemas.microsoft.com/office/drawing/2014/main" id="{1E09172F-02B1-4AB6-8CF6-A843C6B0C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3" y="522605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0EAD03-47F5-4E6F-818D-183F1E6F0625}"/>
                  </a:ext>
                </a:extLst>
              </p14:cNvPr>
              <p14:cNvContentPartPr/>
              <p14:nvPr/>
            </p14:nvContentPartPr>
            <p14:xfrm>
              <a:off x="1648440" y="2183400"/>
              <a:ext cx="10310040" cy="418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0EAD03-47F5-4E6F-818D-183F1E6F06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080" y="2174040"/>
                <a:ext cx="10328760" cy="42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8535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0">
      <a:dk1>
        <a:srgbClr val="000000"/>
      </a:dk1>
      <a:lt1>
        <a:srgbClr val="FFFFFF"/>
      </a:lt1>
      <a:dk2>
        <a:srgbClr val="008000"/>
      </a:dk2>
      <a:lt2>
        <a:srgbClr val="808080"/>
      </a:lt2>
      <a:accent1>
        <a:srgbClr val="00CC99"/>
      </a:accent1>
      <a:accent2>
        <a:srgbClr val="008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7300"/>
      </a:accent6>
      <a:hlink>
        <a:srgbClr val="0066FF"/>
      </a:hlink>
      <a:folHlink>
        <a:srgbClr val="006666"/>
      </a:folHlink>
    </a:clrScheme>
    <a:fontScheme name="Default Desig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2204</Words>
  <Application>Microsoft Office PowerPoint</Application>
  <PresentationFormat>Widescreen</PresentationFormat>
  <Paragraphs>803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Calibri Light</vt:lpstr>
      <vt:lpstr>Helvetica</vt:lpstr>
      <vt:lpstr>Symbol</vt:lpstr>
      <vt:lpstr>Times New Roman</vt:lpstr>
      <vt:lpstr>TimesTen</vt:lpstr>
      <vt:lpstr>Wingdings</vt:lpstr>
      <vt:lpstr>Office Theme</vt:lpstr>
      <vt:lpstr>Default Design</vt:lpstr>
      <vt:lpstr>Equation</vt:lpstr>
      <vt:lpstr>Microsoft Equation 3.0</vt:lpstr>
      <vt:lpstr>Document</vt:lpstr>
      <vt:lpstr>Designer Drawing</vt:lpstr>
      <vt:lpstr>Boolean Algebra part 2 expression minimization, minterm, maxterm</vt:lpstr>
      <vt:lpstr>Gate Delay</vt:lpstr>
      <vt:lpstr>Logic Diagrams and Expressions</vt:lpstr>
      <vt:lpstr>Boolean Algebra</vt:lpstr>
      <vt:lpstr>Boolean Operator Precedence</vt:lpstr>
      <vt:lpstr>Example 1: Boolean Algebraic Proof</vt:lpstr>
      <vt:lpstr>Useful Theorems</vt:lpstr>
      <vt:lpstr>Expression Simplification</vt:lpstr>
      <vt:lpstr>Expression Simplification</vt:lpstr>
      <vt:lpstr>Complementing Functions</vt:lpstr>
      <vt:lpstr>Canonical Forms</vt:lpstr>
      <vt:lpstr>Minterms</vt:lpstr>
      <vt:lpstr>Maxterms</vt:lpstr>
      <vt:lpstr>Maxterms and Minterms</vt:lpstr>
      <vt:lpstr>Purpose of the Index</vt:lpstr>
      <vt:lpstr>Index Example in Three Variables</vt:lpstr>
      <vt:lpstr>Index Examples – Four Variables</vt:lpstr>
      <vt:lpstr>Minterm and Maxterm Relationship</vt:lpstr>
      <vt:lpstr>Canonical Sum of Minterms</vt:lpstr>
      <vt:lpstr>Example</vt:lpstr>
      <vt:lpstr>Shorthand SOM Form</vt:lpstr>
      <vt:lpstr>Canonical Product of Maxterms</vt:lpstr>
      <vt:lpstr>Standard Forms</vt:lpstr>
      <vt:lpstr>Standard Sum-of-Products (SOP)</vt:lpstr>
      <vt:lpstr>AND/OR Two-level Implementation of SOP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 part 2 expression minimization, minterm, maxterm</dc:title>
  <dc:creator>Vipul Kumar Mishra</dc:creator>
  <cp:lastModifiedBy>Vipul Kumar Mishra</cp:lastModifiedBy>
  <cp:revision>1</cp:revision>
  <dcterms:created xsi:type="dcterms:W3CDTF">2021-04-04T12:59:33Z</dcterms:created>
  <dcterms:modified xsi:type="dcterms:W3CDTF">2021-04-04T13:00:51Z</dcterms:modified>
</cp:coreProperties>
</file>