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466" r:id="rId4"/>
    <p:sldId id="467" r:id="rId5"/>
    <p:sldId id="468" r:id="rId6"/>
    <p:sldId id="469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545" r:id="rId18"/>
    <p:sldId id="470" r:id="rId19"/>
    <p:sldId id="4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0T08:02:46.2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8643 2305 285 0,'0'0'77'0,"0"0"-70"16,0 0-5-16,0 0 29 16,0 0 4-16,0 0 13 15,0 0 45-15,0 0-7 16,-11 5-24-16,11-5-16 15,0 0-13-15,0 0-9 16,0 0 12-16,0 0 10 16,0 0-11-16,0 0-14 15,3 1-6-15,10 1 16 16,0 1 4-16,8-2-14 16,3 3-11-16,4-3 4 0,5 1 2 15,6 0-7 1,1-2-6-16,6 0 5 0,-1 0-7 15,1 0 4-15,-7 0-5 16,-3 0 1-16,-3 0-2 16,-1 0 2-16,1 0 1 15,-1 1-1-15,-1-1 0 16,0 3-1-16,2-3 2 16,0 0 0-16,7 0-1 15,5 0 1-15,-3 0-2 16,2 0 4-16,-3 0-4 15,-2 0 2-15,-3 0-2 16,-4 1-3-16,0 4 3 0,-1 2-1 16,6-1 1-1,2-3-3-15,6 0 3 0,5-3 4 16,4 0-2 0,1 0-2-16,-2 0 0 0,-3 0-2 15,-5 0 2-15,-6 0 1 16,-2 0 0-16,-3 0-1 15,1 1 0-15,-1-1 0 16,2 0 0-16,1 0 1 16,2 0 1-16,0 0-2 15,4 0-2-15,0 2 2 16,2 0 2-16,-3 2-2 16,-5 1 0-16,-2-1-1 15,-3 0 1-15,-5-1 0 16,5-1 0-16,1-2 0 0,2 1 2 15,2-1-2-15,2 1 0 16,2-1 1-16,0 0-2 16,-1 0 0-16,0 0 1 15,-1 0 0-15,0 0 1 16,3 0-1-16,-4 0 1 16,1 0-1-16,0 0 0 15,3 0 0-15,-3 0 3 16,1 0-3-16,0 0 0 15,-1 0-2-15,-2-1 2 16,1-2 0-16,-3 0 2 16,-2 2 0-16,1-2 0 0,4 2-1 15,2-1-1-15,3-1 3 16,1 0-1-16,-1 2-1 16,-9-2 1-16,-1 3-2 15,-6-4 1-15,-5 1 0 16,1 1 4-16,0-1 0 15,6-1-3-15,7-2 12 16,8 2 4-16,6-2-9 16,0 2-4-16,-3-1-2 15,-9 3-1-15,-11-1 0 16,-15 2-1-16,-4-1 1 16,-7 1 0-16,1 1-1 0,-1 0 0 15,2 0-1 1,7-2 3-16,2-1-3 0,5 0 0 15,-2 1 0-15,-4 0 0 16,-3 2 1-16,-5-1-1 16,-3 1 2-16,0 0-1 15,0 0-1-15,0 0 2 16,0 0 3-16,0 0 0 16,0 0-1-16,0 0-1 15,0 0-3-15,0 0 1 16,0 0-1-16,0 0 2 15,0 0-2-15,0 0-3 16,0 0 3-16,0 0 1 0,0 0 3 16,0 0-1-1,0 0 1-15,0 0-1 0,0 0 1 16,0-1 0-16,0 1 3 16,0 0 1-16,0 0-3 15,0 0 5-15,0 0-4 16,0 0-2-16,0 0-4 15,0 0 2-15,0 0-2 16,0 0 0-16,0 0 0 16,0 0 0-16,0 0 1 15,0 0 0-15,0 0 0 16,0 0-1-16,0 0 5 16,0 0-1-16,0 0-1 15,0 0 0-15,0 0-1 0,0 0-2 16,0 0 1-16,0 0 1 15,0 0 1-15,0 0-2 16,0 0 2-16,0 0-2 16,0 0-1-16,0 0-1 15,0 0-2-15,0 0 3 16,0 0-1-16,0 0 1 16,0 0 0-16,0 0 0 15,0 0 0-15,0 0-5 16,0-3-98-16,0-9-113 15,-11-8-706-15</inkml:trace>
  <inkml:trace contextRef="#ctx0" brushRef="#br0" timeOffset="5448.95">13697 2285 287 0,'0'0'56'0,"0"0"-53"15,0 0 20-15,0 0 23 16,0 0-12-16,0 0 10 16,0 0 17-16,-5-4-6 0,5 4-22 15,6 0 6 1,9 0 14-16,3 0 8 0,8 0-36 15,5 0 14-15,10-3-28 16,4-2 7-16,6-2-13 16,1 2 2-16,2 1-5 15,0 1 1-15,-4 1-2 16,-2 1-1-16,0 1 0 16,0-2 1-16,5 2 0 15,4-2-1-15,1 1 0 16,-1 1 0-16,-4-2 0 15,-6 2 1-15,-7 0 0 0,-1 0-2 16,-5 0 1-16,-6 0 0 16,-1 0 0-16,-4-2-2 15,-1 1 2-15,0-1-1 16,2 1 3-16,2 0-2 16,4-1 1-16,5 2-1 15,2-1 1-15,2 1-5 16,2 0 8-16,2 0-3 15,0-2-1-15,2 2 0 16,0-2-1-16,1 2 6 16,0-3-11-16,2 3 6 15,-3 0 0-15,-2-2 0 16,-3 2 2-16,-3 0-2 16,-2 0 0-16,-3 0 0 15,0 0 3-15,-3 0-1 0,3 0-2 16,2 0-5-16,-1 0 5 15,3 0 0-15,0 0 0 16,0 0 0-16,-2 0 0 16,1 0-2-16,-3 0 2 15,-1 0 1-15,-4 0 3 16,-1 0-4-16,-3 0 0 16,1 0 1-16,3 2-1 15,1-2 0-15,5 0 1 16,4 0-1-16,4 0 0 0,3 0-2 15,1 0 2 1,3 0 1-16,-1 0-1 0,0 0 0 16,-1 0 3-16,-3 0-1 15,-2 0-1-15,-1 3 0 16,-1-1 1-16,3 0-2 16,5-2 0-16,4 1-2 15,3 1 5-15,4-2-3 16,-1 0 0-16,-1 0-1 15,-4 1 1-15,-4-1 0 16,-2 1 2-16,-7 1-7 16,2-2 8-16,0 0-6 15,2 0 3-15,8 0 0 16,1 0 7-16,-1 0-7 16,1 0-1-16,2 0 1 15,5-2 0-15,7 2 3 0,1 0 1 16,-2 0-4-16,-7 0 0 15,-3 0 0-15,-2 2 3 16,4 1-3-16,-3-3-1 16,-2 0-4-16,2 0 10 15,1 0-9-15,9 0 6 16,6 0-2-16,2 0 38 16,-1 0-37-16,-3-2 0 15,-3 1 1-15,-1-1 13 16,-2 0-10-16,-10 2 0 15,-3-2-5-15,-4 2 0 0,5-1 1 16,1-1 0 0,4 0 8-16,4 2 10 0,-3 0-17 15,2 0-2 1,8-3 0-16,11 1-1 0,11-1 2 16,6 3 29-16,2 0-16 15,-1 0-12-15,-4 0 0 16,-9 0 9-16,-12 0-8 15,-14 0-2-15,-7 0 1 16,3-1 0-16,9-5-2 16,11 1 2-16,2 2 9 15,0 0-7-15,-1 1-3 16,-5 1 1-16,8-1-2 16,5 1 0-16,4 1 0 15,-5 0 0-15,-16 0-1 0,-20 0 1 16,-16 0 3-16,-9 0-1 15,1-2 3-15,2-3 0 16,8-1 21-16,8 2-13 16,6-1-4-16,10 0-8 15,7 5 1-15,6 0 3 16,5 0-3-16,10 0-2 16,10 1 1-16,5 8 2 15,-6-1 14-15,-13-1-13 16,-14-1-1-16,-8-3-3 15,-1-1 33-15,0 1-12 16,-8-3-21-16,-11 0 3 0,-8 0 3 16,-4 0-2-16,-3 0 2 15,3 0 0-15,0-2 4 16,-3-1-9-16,-5 2 3 16,-1-2 1-16,-1 1-2 15,2 2 4-15,0 0-5 16,7 0-1-16,5 0 2 15,2 0-3-15,6 0 4 16,0-3 0-16,1 3 1 16,-3 0-4-16,-6 0 3 15,-8 0-2-15,-6-2 3 16,-4 2 5-16,-4 0 2 16,-3-1 6-16,-2 1 4 15,-1-2 4-15,0 0-3 0,2 2 0 16,-2 0-9-16,0 0-3 15,0 0-4-15,0 0-3 16,0 0-2-16,0 0 1 16,0 0-2-16,0 0 0 15,0 0-1-15,0 0 1 16,0 0-1-16,0 0 4 16,0 0 0-16,0 0 2 15,0 0 0-15,0 0-1 16,0 0-1-16,0 0 1 15,0 0 0-15,0-1-3 16,0 1-1-16,0 0-1 16,0 0-3-16,0 0-1 0,0 0-10 15,0 0-78-15,0-1-105 16,7-16-265-16</inkml:trace>
  <inkml:trace contextRef="#ctx0" brushRef="#br0" timeOffset="6596.38">23829 1933 701 0,'0'0'160'0,"0"0"-125"16,0 0 21-16,0 0 23 15,0 0-45-15,0 0-17 16,0 0-10-16,-16 4-7 15,25 20 25-15,3 7 5 16,4 3-25-16,1 3 10 16,0 1-2-16,-2-4-5 15,-1 0-3-15,-4-7-4 16,-2-8 0-16,-5-7-1 0,-3-5 0 16,0-4 0-1,0-3 0-15,0 0 11 0,0-15 14 16,-9-11-17-16,-3-6-8 15,-3 0 0-15,4-1 2 16,5 6-3-16,3 6 2 16,3 6-2-16,0 5 3 15,0 7-4-15,0 2 1 16,0 1 0-16,0 0-6 16,5 0-6-16,7 9 4 15,6 8 9-15,3 3 1 16,-2 1-1-16,-3-4 0 0,-8-4 0 15,-4-4 0-15,-1-6 0 16,-3-2 0-16,0-1 2 16,0 0 12-16,3-4 4 15,2-13-4-15,5-5-14 16,2-2 0-16,4 2-5 16,1 5 0-16,1 5 2 15,-5 4-2-15,-5 5 4 16,-3 2-2-16,-3 1-5 15,3 0 4-15,-1 12-9 16,5 8 13-16,1 5 2 16,1 1-1-16,0 4 0 15,2 0 0-15,-1-3-1 16,1 2 0-16,-1-6 0 0,2-5-27 16,2-5-95-16,5-8-115 15,1-5-212-15</inkml:trace>
  <inkml:trace contextRef="#ctx0" brushRef="#br0" timeOffset="6814.06">24374 1984 674 0,'0'0'79'16,"0"0"-28"-16,0 0 115 15,0 0-94-15,0 0-58 0,0 0-14 16,-23 8 1-1,23 20 7-15,0 3-1 0,6 5-6 16,7-2 3-16,1 2-4 16,-2-4-3-16,-5-3-46 15,-2-3-104-15,-5-10-107 16,0-8-335-16</inkml:trace>
  <inkml:trace contextRef="#ctx0" brushRef="#br0" timeOffset="6993.58">24335 1891 808 0,'0'0'7'16,"0"0"-4"-1,0 0 4-15,0 0-7 0,0 0-70 16,0 0-188-16,7-7 24 15</inkml:trace>
  <inkml:trace contextRef="#ctx0" brushRef="#br0" timeOffset="7439.39">24433 1983 821 0,'0'0'0'0,"0"0"-1"0,0 0 1 16,0 0 6-16,0 0 12 16,21 94-6-16,-4-65-3 15,2-2-5-15,-4-1-2 16,-6-4 0-16,-3-7 3 16,-5-6-5-16,-1-4-6 15,0-5 4-15,0 0 2 16,0 0 8-16,0-11 14 15,0-7-20-15,-1-8-2 16,-1 0 0-16,2 1 1 16,0-1-2-16,6 4-3 15,8 5-1-15,0 3 2 0,0 3 3 16,-1 7 2 0,-2 3 3-16,-4 1 17 0,4 3-13 15,-2 14-5-15,1 7 1 16,2 4 0-16,-2 3-5 15,1 3 4-15,1 1-4 16,-2-1 0-16,5 0-2 16,-1-6-6-16,2-4-84 15,4-8-165-15,5-7-107 16</inkml:trace>
  <inkml:trace contextRef="#ctx0" brushRef="#br0" timeOffset="7702.27">24812 1475 665 0,'0'0'8'0,"0"0"-8"16,0 0 0-16,0 0 71 15,0 123 17-15,12-50-23 16,-2 8-25-16,1 8-10 16,-1-3-25-16,-1-6-3 15,-3-5-2-15,-3-9-6 16,0-10-59-16,-3-14-135 0,0-15-119 16</inkml:trace>
  <inkml:trace contextRef="#ctx0" brushRef="#br0" timeOffset="7892.72">24720 2003 736 0,'0'0'100'15,"0"0"-91"-15,0 0 6 16,0 0 8-16,102-40-23 0,-52 36-5 15,2 4-30 1,-6 0-173-16,-12 0-129 0</inkml:trace>
  <inkml:trace contextRef="#ctx0" brushRef="#br0" timeOffset="8629.75">24903 2218 337 0,'0'0'171'0,"0"0"-124"16,0 0 42-16,0 0 7 15,0 0-64-15,0 0-10 16,26 41-13-16,9-41 9 16,10 0-18-16,3-7-37 0,-2-8-67 15,-10-9-1-15,-11-4 86 16,-11-5 16-16,-10-6 1 15,-4 7 4-15,0 5 6 16,-7 10 60-16,-7 6 12 16,-1 5-10-16,2 3-24 15,2 0-18-15,1 3-1 16,4 0-6-16,3 8-14 16,1 10-5-16,2 5 2 15,0 3-3-15,2 1 1 16,10 0-2-16,4-3 0 15,5-4 3-15,-1-6-3 0,5-5-6 16,3-6-1-16,1-3-23 16,-1 0-40-16,-6-15 10 15,-5-6 33-15,-7-4 16 16,-6-1-21-16,-4-4 5 16,0 6 17-16,0 3 10 15,-14 9 9-15,-3 4 29 16,-4 4-22-16,-2 3-1 15,3 1 6-15,8 0 7 16,6 0 7-16,6 0-18 16,0 0-17-16,0 0-2 15,21 0 2-15,9-3 22 16,9-1-10-16,1-1-12 0,-2 3-1 16,-6 0 1-16,-5 2 11 15,-9 0-10-15,-9 0 0 16,-3 0 0-16,-6 0 0 15,0 0 6-15,0 0 0 16,0 0-7-16,0 10 0 16,0 9 41-16,0 4-25 15,0 2 3-15,3 0 2 16,0 3-12-16,3 1-6 16,1-4-3-16,1-4 0 15,0-2-3-15,1-6-25 16,2-3-71-16,4-7-156 0,0-3-141 15</inkml:trace>
  <inkml:trace contextRef="#ctx0" brushRef="#br0" timeOffset="9183.65">25625 2025 371 0,'0'0'258'15,"0"0"-237"-15,0 0 54 16,0 0 18-16,0 0-32 16,-48 96-30-16,48-65-22 15,0-6-6-15,0-6-3 0,6-5-3 16,0-5-2 0,-3-6-18-16,0-3-20 0,0 0 39 15,2-14-8-15,0-9 12 16,0-2-6-16,-2-2-2 15,-2-4 1-15,-1-1 5 16,4 2 2-16,0 9 0 16,2 7 6-16,0 9-6 15,0 5-4-15,0 0 4 16,3 9 15-16,6 16-5 16,-5 8-2-16,2 4 0 15,-3 1-2-15,-3-3-1 16,0-7 2-16,-4-8-7 15,1-10 0-15,-2-6 1 0,1-4 0 16,-1 0 7 0,5-12 21-16,-2-8-28 0,2-6 0 15,0-3 0-15,0-2-1 16,2 2 2-16,1 4 0 16,3 4 2-16,2 9 5 15,-1 4 7-15,3 8-15 16,-4 0 1-16,4 5 0 15,-2 15-1-15,-4 7 1 16,-1 6-2-16,-6 2 0 16,0-2 0-16,-2-4 0 15,4-2-1-15,1-7-78 16,1-7-305-16</inkml:trace>
  <inkml:trace contextRef="#ctx0" brushRef="#br0" timeOffset="10130.56">26160 2000 26 0,'0'0'514'16,"0"0"-513"-16,0 0 51 15,0 0 55-15,0 0-74 16,0 0-17-16,-61-17-6 15,36 23-4-15,0 12 4 16,-1 4-1-16,8 0-9 16,4-1 0-16,6-4 0 15,5-2 0-15,3-3-15 16,0-5 8-16,6-1-3 0,13-2 10 16,5-2 16-16,3 1-16 15,-1 1-4-15,-4-1-3 16,-3 1 4-16,-5-1-6 15,-4 5 7-15,0 1 0 16,-4 1 1-16,-1 0 0 16,-2 3-1-16,-3 3-3 15,0 1 3-15,0 2 2 16,0-2 0-16,-5 2-7 16,-14-4-3-16,-9-1 3 15,-9-2-1-15,-12-4 8 16,-6-3-35-16,-6-5-77 0,-4 0-106 15</inkml:trace>
  <inkml:trace contextRef="#ctx0" brushRef="#br0" timeOffset="23037.45">13934 2582 269 0,'0'0'103'0,"0"0"-79"16,0 0 60-16,0 0 24 15,0 0-16-15,0 0-13 16,0 0-23-16,0-3-21 0,0 3-13 16,0 0-6-1,0 0-4-15,0 0-4 0,-2 0 6 16,-11 2-1 0,-6 5-1-16,-2 3 0 0,1 1 13 15,1 1-4-15,1 2-7 16,3 4-3-16,0 0 0 15,3 2-1-15,3 1 2 16,5 2-2-16,4 2 1 16,0 1 0-16,3 1 6 15,15 2 2-15,6-3-7 16,2-5-3-16,6-2-6 16,1-5 4-16,-1-5-5 15,1-6 5-15,0-3-5 16,-5 0 2-16,-2-3-4 0,-6-11 4 15,-4-5-4 1,-5-5 0-16,-3-6 2 0,-7-4-2 16,-1 0-1-16,0-2 1 15,-6 5 1-15,-4 2-1 16,0 7-1-16,0 5 1 16,0 3 1-16,3 6-1 15,1 3 0-15,0 1-1 16,-3 3-4-16,0-1 0 15,0 2-1-15,-4 0-8 16,2 0-35-16,2 7-53 16,3 2-70-16,3-2-202 0</inkml:trace>
  <inkml:trace contextRef="#ctx0" brushRef="#br0" timeOffset="23465.3">14283 2505 633 0,'0'0'17'16,"0"0"7"-16,0 0 87 16,0 0-37-16,0 0-22 15,0 0-7-15,-3 7-32 16,3 13-12-16,0 9 36 16,0 2 8-16,0 3-18 15,-3 0 5-15,2 3-13 16,-1 1-4-16,2 4-6 15,0-4-3-15,0-4-4 16,0-3 1-16,0-6-3 0,0-6 1 16,2-5-1-1,1-6 1-15,-2-3-1 16,2-3-18-16,-3-2-31 16,0 0-26-16,1-7-33 0,-1-13-347 15</inkml:trace>
  <inkml:trace contextRef="#ctx0" brushRef="#br0" timeOffset="24018.09">14617 2610 279 0,'0'0'315'16,"0"0"-308"-16,0 0 64 0,0 0 58 15,0 0-59-15,0 0-25 16,-25 2-14-16,7 15 12 16,-1 2 1-16,5 6-13 15,3-1-14-15,8 5-4 16,3 2 5-16,0-3-11 15,11-3-2-15,16-3-1 16,6-8-4-16,4-5 1 16,3-8-2-16,2-1-25 15,-8-6 13-15,-5-14 6 16,-10-7 7-16,-10-4 3 16,-6-3-1-16,-3-2-2 15,0 1 0-15,-12 3 0 16,-7 11 2-16,-7 8-2 15,-5 10-4-15,-6 3-11 0,-6 7-105 16,1 9-198-16</inkml:trace>
  <inkml:trace contextRef="#ctx0" brushRef="#br0" timeOffset="25998.16">14299 3297 461 0,'0'0'169'0,"0"0"-163"15,0 0 44-15,0 0 50 16,0 0-39-16,0 0 7 15,-6-12-3-15,6 12-40 16,0 0-21-16,0 0-2 16,0 0 0-16,0 0-2 15,0 9 3-15,0 10 28 16,0 2-4-16,0 3-4 16,0 5-5-16,0-2-3 15,0 5 3-15,0 0-2 16,0 3-8-16,-1-2 1 15,1 3 0-15,-2 0 0 0,1-2-2 16,-1 1-4-16,2-4-2 16,-1 0 2-16,1-4-2 15,0-3 0-15,-2 0 1 16,2-7 1-16,0-3 0 16,0-3-2-16,0-4 0 15,0 0-1-15,0-4 1 16,0 1-1-16,0-2 0 15,0-2 1-15,0 0-1 16,0 0 1-16,-1 0-1 16,-3 0 2-16,-4 0 1 15,-3 0 1-15,-5 0-2 0,0-4 1 16,-2-3-3-16,1-1 0 16,-2 1 0-16,-2 0 0 15,5 1-1-15,1 2 1 16,6-1 0-16,3 2-1 15,3 3 2-15,3-1 0 16,0 1-1-16,0 0-3 16,0 0-3-16,0 0-1 15,9 0 7-15,0 1 0 16,4 7 1-16,-1-1-1 16,0 3 1-16,3-3 0 15,3 3 0-15,1-1-1 16,4-2 1-16,2-1-1 0,0-2 1 15,-2-4 1-15,-1 0-1 16,-3 0-1-16,-3-6 2 16,-3-5 1-16,-7-3-1 15,-2-2 1-15,-1-4-2 16,-1 1 3-16,-2 1-4 16,0 4 0-16,1 5 0 15,2-3-4-15,4 1-38 16,6-4-97-16,2-5-260 15</inkml:trace>
  <inkml:trace contextRef="#ctx0" brushRef="#br0" timeOffset="29531.27">13767 5003 302 0,'0'0'132'0,"0"0"-127"16,0 0 38-16,0 0 53 15,0 0 6-15,0 0 1 16,0 0-30-16,0 0-20 16,0 0-16-16,0 0-6 15,0 0 4-15,0 0-3 16,0-5-5-16,0-4-8 16,0-1-1-16,0-2-7 15,0-4-3-15,0-2 1 16,0-2 3-16,0 2-5 0,1 1 2 15,1 0 1 1,-1 4 6-16,2 1-3 0,-1 0-5 16,-1 4-3-16,1-1 10 15,-1-1-10-15,1 0-1 16,-1-6-3-16,2-3 2 16,-1-3-2-16,-2-6-1 15,1-6 0-15,1-1 1 16,-1 5 0-16,2 3 1 15,1 4 0-15,0 4-2 16,0 2 1-16,2 0 0 16,2 3 0-16,2-4-1 0,0 0 0 15,4 0 0 1,-1 0 1-16,-1 4-3 0,-2 3 1 16,-2 6 1-16,-5 2 1 15,0 1-1-15,-3 2-2 16,0 0 0-16,0 0-2 15,0 0 2-15,0 0 0 16,0 0-1-16,0 0 1 16,0 0 0-16,0 0 0 15,0 0 1-15,0 0 0 16,0 0 1-16,0 0-1 16,0 0 2-16,0 0-1 15,0 0 1-15,0 0-1 16,0 0-1-16,0 0 0 15,0 0 1-15,0 0-2 0,0 0 1 16,0 0-1-16,0 0-1 16,2 0-4-16,1 0 6 15,3 0 1-15,1 7 0 16,0-2 2-16,1 1 0 16,0 2-2-16,-1-1 0 15,0 5-1-15,-1 0 0 16,0 2 1-16,0 3 0 15,0 0 0-15,2 3 0 16,-2 2 1-16,1 5-1 0,0 4 0 16,-1 5 0-1,-1 7 0-15,-1 2 0 16,1 4 0-16,-2-4 1 0,2-4-1 16,-1-4 2-16,-1-6-2 15,-2-3-3-15,-1-6 2 16,2-4 1-16,-2-2-8 15,0-3-37-15,0-1-44 16,-5-6-64-16,-10-6-136 16,2 0-289-16</inkml:trace>
  <inkml:trace contextRef="#ctx0" brushRef="#br0" timeOffset="29746.7">13846 4722 581 0,'0'0'7'16,"0"0"4"-16,0 0 38 16,0 0 10-16,0 0-27 15,0 0-16-15,80-19-16 16,-60 12-7-16,-1-6-169 15,-1-2-164-15</inkml:trace>
  <inkml:trace contextRef="#ctx0" brushRef="#br0" timeOffset="30131.67">13707 4224 472 0,'0'0'50'0,"0"0"10"0,0 0 96 16,0 0-68-16,0 0-21 15,0 0-30-15,72-17-28 16,-27 14-3-16,4 3-3 16,1 0-2-16,-3 0 1 15,-6 0-2-15,-8 0-1 16,-12 0-3-16,-9 0 2 16,-6 0-3-16,-6 0-5 15,0 0-3-15,0 0 6 16,0 0-7-16,0 0-43 15,0 0-104-15,0 0-103 16</inkml:trace>
  <inkml:trace contextRef="#ctx0" brushRef="#br0" timeOffset="30505.4">14305 4375 395 0,'0'0'170'0,"0"0"-167"15,0 0 16-15,0 0 35 16,0 0 14-16,0 0 42 0,0 67-50 15,0-39-15 1,2 5-2-16,1 2-9 0,1 4-9 16,1 8 1-16,-2 3-11 15,0-2 5-15,0 1-7 16,0-9-8-16,0-3-2 16,1-7-2-16,-1-6-1 15,1-7-5-15,-1-4-10 16,-1-6-30-16,-1-7-64 15,6 0-83-15,-3-6-143 16</inkml:trace>
  <inkml:trace contextRef="#ctx0" brushRef="#br0" timeOffset="31114.63">14319 4458 395 0,'0'0'117'0,"0"0"-103"16,0 0 119-16,0 0-23 16,0 0-34-16,0 0-13 15,10-24-30-15,14 22-15 16,12-1-16-16,3 1-2 0,1 0 0 15,-6 1 1-15,-10 1-3 16,-9 0-5-16,-7 0 6 16,-5 10-12-16,-3 4-5 15,0 1 12-15,-2 3 6 16,-12 1 0-16,-2 1 0 16,1 1 0-16,2 1-4 15,2 2-4-15,4-1-10 16,7-1-8-16,0-2 1 15,0-4 14-15,6 1-2 16,6-6 4-16,9-2-5 16,-1 2 11-16,0-3 6 15,-1 0-4-15,-7-2 2 0,0-1-1 16,-9 1 0-16,0 0-3 16,-1 0 1-16,-2 4 2 15,0 4 1-15,0 3 7 16,0 2-2-16,-11 4 2 15,-5 0-1-15,-2-1 1 16,-3 0-5-16,3-3 2 16,3-2 1-16,-1-5-3 15,4-2 3-15,1-5-2 16,1-4 0-16,-4-1 3 0,-2-1 3 16,-2-17-10-1,0-8-29-15,5-5-145 0,11-1-263 16</inkml:trace>
  <inkml:trace contextRef="#ctx0" brushRef="#br0" timeOffset="31498.7">14959 4481 317 0,'0'0'167'0,"0"0"-160"16,0 0 64-16,0 0-4 16,0 0 2-16,0 0 28 15,-42 22-22-15,25-1-30 16,0 5-22-16,2 8-5 15,0 3 22-15,4 5 4 16,5 2-15-16,2 0-2 16,4-4-6-16,0-4-8 15,0-2 1-15,12-6 2 16,5-3-9-16,8-6-5 16,3-7 0-16,9-6-2 15,2-6-27-15,4 0-71 16,0-9-87-16,-8-10-253 15</inkml:trace>
  <inkml:trace contextRef="#ctx0" brushRef="#br0" timeOffset="31869.92">14714 4296 160 0,'0'0'325'0,"0"0"-311"16,0 0 95-16,0 0 20 16,0 0-61-16,0 0-5 15,18-3 5-15,19 3 26 16,9 0-51-16,8 0-31 15,-4 0-7-15,-7-1-3 16,-11 1 3-16,-11-1-4 16,-10 1 3-16,-8 0 0 15,-3-2 14-15,0 2 14 16,0 0-4-16,0 0-14 16,0 0-4-16,0 0-10 15,0 0-3-15,0 0 1 16,0 0-28-16,0 0-116 0,1 0-306 15</inkml:trace>
  <inkml:trace contextRef="#ctx0" brushRef="#br0" timeOffset="34381.72">15534 4791 187 0,'0'0'115'0,"0"0"-107"16,0 0 53-16,0 0 52 16,0 0 6-16,0 0 4 0,0 0-26 15,24 5-19 1,5-4-8-16,12-1-4 0,17 0-38 15,10-2-11-15,6-8-6 16,4 2-9-16,-5-3 0 16,-6 4-2-16,-18 0 0 15,-14 4 0-15,-18 0-1 16,-11 0 0-16,-6 1-1 16,0-2 2-16,0-1-6 15,-10-2 2-15,-11 0-51 16,-3 2-52-16,2-3-122 15,-1 1-165-15</inkml:trace>
  <inkml:trace contextRef="#ctx0" brushRef="#br0" timeOffset="34657.71">15874 4576 619 0,'0'0'101'16,"0"0"-95"-16,0 0 68 16,0 0-26-16,0 0-41 15,0 0 50-15,-4 81 19 0,4-39-6 16,0 5-28 0,0 3-11-16,7-1-8 0,3-3-1 15,-2-5-17-15,3-3 17 16,-4-8-10-16,3-7-11 15,-2-6-1-15,-3-7-3 16,-1-2-39-16,-2-8-89 16,-2-2-275-16</inkml:trace>
  <inkml:trace contextRef="#ctx0" brushRef="#br0" timeOffset="37032.66">16696 2445 104 0,'0'0'129'15,"0"0"-75"-15,0 0 53 16,0 0-8-16,0 0 0 16,0 0-14-16,0-3-14 15,0 3-27-15,0 0-16 16,0 0-4-16,0 0-7 15,0 0-5-15,-3 10 3 16,-10 10 15-16,-2 4 14 16,-3 6-8-16,3 0-8 15,2 4-12-15,7 0 1 0,6 0 1 16,0-3-9 0,3-2 1-16,15-5 0 0,1-4-4 15,4-5-5-15,0-6 1 16,1-2 0-16,0-6-1 15,-4-1 0-15,-1 0 10 16,-6-17-8-16,-1-8 3 16,-4-6-3-16,-4-5-3 15,-2-5-2-15,-2 3 0 16,0 3 1-16,0 9 0 16,-2 8-2-16,-8 4 2 15,-4 6-1-15,-4-1-4 16,-7 6-3-16,-3 2-10 15,-2 1-17-15,5 0-50 16,6 0-38-16,8 6-126 0,9 2-77 16</inkml:trace>
  <inkml:trace contextRef="#ctx0" brushRef="#br0" timeOffset="37432.89">17060 2402 534 0,'0'0'96'16,"0"0"-52"-16,0 0 97 15,0 0-48-15,0 0-33 16,0 0-9-16,0-5-19 16,0 10-20-16,0 13-5 15,0 12 49-15,0 6-22 16,2 5-19-16,2 1 2 16,2 1-4-16,1-1-4 15,1-2-4-15,0-2-3 16,-1-4-2-16,0-4 0 15,1-8 0-15,-2-4-1 16,-1-7-5-16,-1-5-20 16,2-3-47-16,1-3-36 0,2-1-50 15,4-18-157-15,-2-7-215 16</inkml:trace>
  <inkml:trace contextRef="#ctx0" brushRef="#br0" timeOffset="37790.96">17402 2305 680 0,'0'0'88'0,"0"0"-73"15,0 0 70-15,0 0-46 16,0 0-25-16,0 0 74 15,-17 101-31-15,17-45-12 16,0 2 1-16,0-2-17 16,0-3-14-16,0-7-1 15,0-2-3-15,2-4-2 16,-2-5-1-16,0-4 1 16,0-4-5-16,0-10-3 15,0-6 1-15,0-7-1 16,0-3-1-16,0 2 2 15,0-3 2-15,0 0 1 16,0 0 1-16,0 0-6 0,0 0-22 16,0-8-61-16,0-6-229 15</inkml:trace>
  <inkml:trace contextRef="#ctx0" brushRef="#br0" timeOffset="38965.69">16673 5050 135 0,'0'0'208'0,"0"0"-192"16,0 0 42-16,0 0 64 15,0 0 9-15,0 0-6 16,0 4-24-16,0-4-11 0,0 0-6 16,0-14-4-16,0-6-55 15,0-8-20-15,0-3 0 16,0-7-5-16,0-7 0 15,0-9 1-15,0-7-1 16,0-4 0-16,0-2 0 16,11 9-2-16,1 16 2 15,-3 15-2-15,2 12 1 16,-4 7-3-16,-1 2-3 16,-1 4 2-16,-2 2 3 15,2 0-3-15,6 7-3 16,4 17 6-16,6 11 2 15,3 10 2-15,-1 13-1 16,-4 3-1-16,-2 2 0 16,-6 1 0-16,-4-10 0 0,-1-4 0 15,-6-8-16-15,0-6-42 16,0-6-70-16,-7-9-39 16,4-11-156-16,3-8-30 15</inkml:trace>
  <inkml:trace contextRef="#ctx0" brushRef="#br0" timeOffset="39158.15">16793 4867 345 0,'0'0'25'16,"0"0"72"-16,0 0 70 0,0 0-80 15,0 0-33-15,0 0-41 16,12-7-4-16,11 5 10 15,5-1-19-15,0-4-6 16,-1 0-103-16,-5-4-103 16,-8-5-166-16</inkml:trace>
  <inkml:trace contextRef="#ctx0" brushRef="#br0" timeOffset="39517.67">16593 4388 150 0,'0'0'381'15,"0"0"-381"-15,0 0 7 16,0 0 29-16,0 0 46 16,0 0 24-16,80 3-34 15,-31-3-29-15,7 0-35 16,5-3-5-16,-2-2-6 0,-13 0-4 16,-12 4 7-16,-14-1 0 15,-16 1 0-15,-4 1-4 16,0 0-34-16,0 0 32 15,-7 0 1-15,-13 0-90 16,1 0-159-16</inkml:trace>
  <inkml:trace contextRef="#ctx0" brushRef="#br0" timeOffset="39846.62">17209 4475 671 0,'0'0'13'15,"0"0"-4"-15,0 0-6 16,0 88 47-16,0-52 11 15,0 7-3-15,2 3 4 16,4 4-26-16,2 3-25 16,0-3 0-16,-3-7 15 15,-1-5-19-15,-2-7-7 16,-2-6 0-16,0-5-1 16,0-6-35-16,0-6-101 0,0-8-134 15,0-3-301-15</inkml:trace>
  <inkml:trace contextRef="#ctx0" brushRef="#br0" timeOffset="40433.16">17190 4481 716 0,'0'0'39'16,"0"0"-38"-16,0 0 51 0,0 0-5 16,0 0-39-16,0 0 22 15,73-8-7-15,-39 8-22 16,1 0 4-16,-7 0-3 16,-7 0-2-16,-9 0 0 15,-6 5-4-15,-5 3-9 16,-1 4-3-16,0 2 7 15,0 5 7-15,-4 0-2 16,-5 3 4-16,-1 2 0 16,4 3 0-16,3-2-2 15,3-2 1-15,0 1-3 16,0-4 0-16,0-3 3 0,10 0 1 16,2 0 0-16,0-5-1 15,1 1 0-15,-2-2 1 16,-2-2-1-16,-1 4 1 15,-1-1 0-15,-1 0-1 16,-3 4 0-16,0 0 0 16,-3 0 1-16,0 2 1 15,0 2 1-15,0 3-2 16,0-1 1-16,-11 2 1 16,-4 1-2-16,0-2 1 15,-4 1 2-15,-2-7-6 16,-3 0 7-16,-3-7-1 15,-1-3-1-15,1-4 2 0,2-3-2 16,4 0 3 0,3-14-5-16,7-9-8 0,10-10-67 15,1-6-240-15</inkml:trace>
  <inkml:trace contextRef="#ctx0" brushRef="#br0" timeOffset="40853.39">17770 4509 551 0,'0'0'48'0,"0"0"-27"0,0 0 110 15,0 0-56-15,0 0-31 16,0 0-12-16,-10 2-12 16,-8 15 10-16,-2 5 11 15,1 5-11-15,4 6-3 16,2 6 0-16,4 3-5 16,3 2 14-16,4 1-16 15,1-1-10-15,1-1-1 16,0-6 1-16,7-4-6 15,10-6-2-15,7-7-2 16,4-6 5-16,3-6-5 0,1-4-10 16,-4-4-18-16,-6 0 1 15,-7 0 5-15,-9 0 12 16,-4 0 4-16,-2 0-5 16,0-2-13-16,0-8-61 15,-6-4-99-15,-5-3-304 16</inkml:trace>
  <inkml:trace contextRef="#ctx0" brushRef="#br0" timeOffset="56567.34">19105 2518 413 0,'0'0'156'15,"0"0"-87"-15,0 0 64 16,0 0-5-16,0 0-30 16,0 0-24-16,0 0-14 15,0 0-18-15,3-4-22 16,0 4-11-16,-3 0-7 15,2 1-2-15,1 16 0 16,0 10 10-16,0 6 13 0,1 6-7 16,-2 4-3-1,-1 2 1-15,2 5-3 0,-1 0-2 16,-1 0-1-16,1-5-6 16,-1-4 15-16,3-8-15 15,-2-7 1-15,1-9-3 16,-3-8 0-16,1-4 1 15,-1-2-1-15,0-3 0 16,0 0 3-16,0 0-1 16,0 0-2-16,0 0-13 15,0 0-38-15,0 0-43 16,0-6-53-16,0-6-341 16</inkml:trace>
  <inkml:trace contextRef="#ctx0" brushRef="#br0" timeOffset="57500.86">19493 2489 311 0,'0'0'57'0,"0"0"37"16,0 0 33-16,0 0-13 16,0 0-30-16,0 0-36 15,2-3-18-15,-2 3-12 16,3 0-8-16,0 7 4 15,2 9 58-15,1 3-31 16,-1 4-11-16,1 4-3 16,-3 2-4-16,2 5 1 15,0-1-4-15,-2 0-8 16,2 0 6-16,-4-1-7 16,2-4-2-16,0-3 2 15,0 0-4-15,0-5 2 16,0-1 5-16,0 0-2 0,0-5 2 15,-3-2-6-15,1-5 1 16,-1-2-5-16,0-3 0 16,0-2 0-16,0 0 0 15,0 0 1-15,0 0 4 16,2 0-3-16,-2 0-1 16,0 0-1-16,0 0-4 15,0 0-9-15,0-6-62 16,-3-11-119-16,-15-8-514 15</inkml:trace>
  <inkml:trace contextRef="#ctx0" brushRef="#br0" timeOffset="58488.44">19903 2561 327 0,'0'0'83'0,"0"0"-70"16,0 0 81-16,0 0 16 15,0 0-48-15,0 0-18 16,-16 18-15-16,4 2 18 16,2 5-5-16,1 6 13 0,3 3-24 15,4 3 2-15,2-1-7 16,0-2-5-16,8-3-6 16,12-5-14-16,6-6-1 15,6-8 0-15,4-6 7 16,2-6-4-16,-4 0 2 15,-6-16-7-15,-7-10 4 16,-10-8 3-16,-7-7-5 16,-4-3 3-16,0 1-3 15,-15 2 4-15,-6 7 1 16,-2 10 5-16,-3 9 1 16,-8 13-11-16,-6 2-9 15,-4 10-45-15,7 10-145 16,16 0-386-16</inkml:trace>
  <inkml:trace contextRef="#ctx0" brushRef="#br0" timeOffset="59569.09">18413 4807 343 0,'0'0'73'0,"0"0"-47"16,0 0 185-16,0 0-78 16,0 0-31-16,0 0-14 0,0 0-22 15,-4-16-21-15,4 16-8 16,0-3-7-16,18 0-8 16,14-2 1-16,17-1 4 15,11-2-20-15,6 0-5 16,-5 1-2-16,-6-2 0 15,-13 5 0-15,-14 1-2 16,-14 2-3-16,-7 1 0 16,-7 0-14-16,0-2 3 15,0 0-8-15,0-3-31 16,-9 0-35-16,-7-3-293 16</inkml:trace>
  <inkml:trace contextRef="#ctx0" brushRef="#br0" timeOffset="59839.37">18604 4601 747 0,'0'0'73'0,"0"0"-38"15,0 0 100-15,0 0-81 16,0 0-32-16,0 0-10 15,-8 31 13-15,8 5 40 16,5 8-28-16,3-2-16 16,-1-1 2-16,3-3-6 0,1-4-12 15,-1-3-5-15,2-4-5 16,-1-3-57-16,-4-6-26 16,-4-11-149-16,-3-7-567 15</inkml:trace>
  <inkml:trace contextRef="#ctx0" brushRef="#br0" timeOffset="60918.16">19314 5048 298 0,'0'0'112'0,"0"0"-87"16,0 0 111-16,0 0 60 15,0 0-52-15,0 0-64 16,9-28-41-16,-5 8-2 15,2-2-7-15,-1-2-8 16,-2-5-4-16,-1-7 2 16,1-5-10-16,-2-10-9 15,1-5 4-15,2-6-4 16,0 0 1-16,2 5-1 16,2 8 2-16,-2 13 14 15,2 6-10-15,0 7 34 16,0 6-37-16,1 0-4 15,2 4 1-15,-2 4-1 0,2 2-3 16,-1 3-1-16,-4 2 2 16,0 2-2-16,3 0 0 15,3 14-6-15,3 11 10 16,1 10-2-16,0 2 1 16,0 8 1-16,0 1 0 15,1 5 1-15,-1 3-1 16,-3 2 0-16,1-6 0 15,-2-2 0-15,-3-7-4 16,-3-9-15-16,1-3-35 16,-3-8-49-16,-1-5-78 15,-3-8-211-15</inkml:trace>
  <inkml:trace contextRef="#ctx0" brushRef="#br0" timeOffset="61159.52">19411 4754 325 0,'0'0'262'0,"0"0"-234"16,0 0 33-16,0 0 57 15,0 0-54-15,0 0-50 16,4-8-7-16,16 8 14 0,8 0 1 15,8-3 0 1,4-2-22-16,-1-4-6 0,3-5-69 16,-1-5-249-16</inkml:trace>
  <inkml:trace contextRef="#ctx0" brushRef="#br0" timeOffset="61516.55">19954 4441 521 0,'0'0'167'0,"0"0"-163"16,0 0 21-16,0 0 35 15,0 0-8-15,0 0 33 16,-7 57-10-16,7-21-38 16,7 6 2-16,3 5-5 15,-2 1-18-15,-4 3 6 16,-1-2-16-16,-3-3-3 16,0 0-2-16,0-5 1 15,0-3-2-15,0-7-16 16,0-6 8-16,0-8-70 15,0-4-42-15,0-9-159 0,0-4-150 16</inkml:trace>
  <inkml:trace contextRef="#ctx0" brushRef="#br0" timeOffset="62103.38">19926 4495 480 0,'0'0'24'16,"0"0"18"-16,0 0 43 16,0 0 20-16,0 0-46 15,0 0-25-15,0 0 4 16,101-32-19-16,-74 30-13 15,-8 2-1-15,-4 0-4 16,-7 0 3-16,-5 0-4 16,-2 0-10-16,1 7-6 15,-2 8 16-15,0 3 0 16,0 2 4-16,-3 2-4 16,-5 2 0-16,1 1-10 15,-1 1 1-15,5-1-13 16,3-3 15-16,0-5-2 0,0-6 7 15,0-4-1 1,9-2 2-16,2-2 0 0,2 2 2 16,3 2 2-16,0 2 0 15,-2 0-3-15,-2 5 0 16,-1 2-5-16,-4 3 2 16,-1 1-1-16,-1 3 3 15,-4 0-2-15,-1 1 3 16,0-2 0-16,0-1 0 15,0 1 1-15,-1-3-1 16,-10-2 0-16,-1-2 2 16,0-2-1-16,-3-4 5 0,-3-2 18 15,-2-6-3 1,-7-1-3-16,0 0-15 16,-3-15 0-16,3-7-3 0,5-5-31 15,10-4-116-15,8-3-184 16</inkml:trace>
  <inkml:trace contextRef="#ctx0" brushRef="#br0" timeOffset="62485.32">20516 4468 601 0,'0'0'34'15,"0"0"-21"-15,0 0 95 16,0 0-34-16,0 0-4 16,0 0 1-16,-73 39-10 15,58-12-33-15,-1 6 2 16,2 7 2-16,4 2-7 15,0 5-4-15,8-2 12 16,2-3-13-16,0-4-5 16,9-4-11-16,7-5-2 15,5-7 1-15,4-3-3 0,7-8-3 16,4-5-24 0,3-6-5-16,4 0-56 0,-1-5-42 15,-8-13-140-15,-9-7-170 16</inkml:trace>
  <inkml:trace contextRef="#ctx0" brushRef="#br0" timeOffset="62861.47">20300 4268 228 0,'0'0'365'15,"0"0"-343"-15,0 0 71 16,0 0 14-16,0 0-22 16,0 0-37-16,20-5-31 15,15 5 34-15,10 0-2 16,6 0-29-16,-5-3-11 15,-5 0-7-15,-9 1-1 16,-11 2 2-16,-6 0-1 16,-11 0 5-16,-4-2 6 0,0 1 27 15,0 1 5 1,0 0-13-16,0 0-16 0,0 0-10 16,0 0-6-16,0 0-3 15,0 0-36-15,0-2-109 16,0-5-307-16</inkml:trace>
  <inkml:trace contextRef="#ctx0" brushRef="#br0" timeOffset="65968.27">21921 2476 349 0,'0'0'231'15,"0"0"-175"-15,0 0 55 16,0 0-6-16,0 0-33 16,0 0-12-16,0 0-12 15,0 2-21-15,0 16-21 16,3 12 23-16,1 6 27 16,3 4-27-16,-1 2-11 15,1 2 6-15,2 0-7 16,0 0 3-16,0-1-12 0,-1-3 7 15,-1-2-8 1,2-6-1-16,-3-6-2 0,-2-6-4 16,-1-8 0-16,-1-4 0 15,-1-5-9-15,-1-1-35 16,0-2-31-16,0 0-30 16,0-11-31-16,0-11-326 15</inkml:trace>
  <inkml:trace contextRef="#ctx0" brushRef="#br0" timeOffset="66335.89">22178 2547 582 0,'0'0'55'0,"0"0"-39"16,0 0 92-16,0 0-7 16,0 0-38-16,0 0-16 15,1-5-15-15,1 14-21 16,-1 11 11-16,2 7 20 16,0 2-22-16,2 7-2 15,-1 2 9-15,5 5-2 0,-1 4-5 16,-1 1-8-1,1 1-6-15,2-3-2 16,-3-5-2-16,3-10-2 0,-1-3 0 16,-1-10-2-16,-2-6-4 15,0-5-13-15,-1-2-32 16,-1-5-48-16,2 0-63 16,-1-14-123-16,-1-11-243 15</inkml:trace>
  <inkml:trace contextRef="#ctx0" brushRef="#br0" timeOffset="66786.21">22557 2505 637 0,'0'0'39'16,"0"0"-8"-16,0 0 79 15,0 0-25-15,0 0-45 16,0 0-21-16,1 37 39 16,5-1-6-16,-1 0-17 15,2 3-7-15,-2 0-4 16,-1 1 2-16,1-3-7 0,-2-1 4 15,0-5-14-15,0-4 0 16,1-5 2-16,-1-7-2 16,-2-3-3-16,1-5-3 15,-1-2 3-15,-1-4-6 16,0-1 2-16,0 0-1 16,0 0 4-16,0 0 6 15,0 0 3-15,0 0 0 16,0 0-4-16,0 0-4 15,0 0-2-15,0 0-4 16,0 0-14-16,0 0-51 16,0-8-86-16,0-4-325 15</inkml:trace>
  <inkml:trace contextRef="#ctx0" brushRef="#br0" timeOffset="68620.17">22006 5114 401 0,'0'0'15'0,"0"0"27"16,0 0 96-16,0 0 34 15,0 0-42-15,0 0-23 16,2 5-24-16,-1-9-9 15,-1-16-16-15,3-9-53 16,0-8-3-16,4-6 1 16,1-7-3-16,3-8-3 15,5-14-1-15,-1-7-9 16,3 1 7-16,-3 2-19 16,0 14 20-16,-5 12 5 15,1 13 0-15,-3 10-1 16,-2 13 0-16,-1 6 1 15,-3 6-2-15,1 2-2 0,4 1-4 16,5 25-7-16,4 15 15 16,7 14 0-16,-3 11 1 15,2 9 1-15,-3 4-2 16,-3-2-2-16,-7-6 1 16,-1-10 1-16,-7-7-22 15,-1-4-44-15,0-4-55 16,0-12-113-16,-6-14-127 15</inkml:trace>
  <inkml:trace contextRef="#ctx0" brushRef="#br0" timeOffset="68825.81">22087 4904 501 0,'0'0'115'0,"0"0"-58"15,0 0 70-15,0 0-38 16,0 0-62-16,0 0-27 16,55-6 45-16,-13 2-36 15,3-1-9-15,2 0-21 16,-3-4-84-16,-6-3-199 16,-8-3-176-16</inkml:trace>
  <inkml:trace contextRef="#ctx0" brushRef="#br0" timeOffset="69300.61">22594 4439 521 0,'0'0'39'0,"0"0"-27"16,0 0 87-16,0 0-5 15,0 0-24-15,0 0-20 16,-7-2-20-16,7 26-10 16,7 10 52-16,3 7-37 15,-2 9-4-15,1 7 1 0,-3 5-5 16,3 1-10-1,-2-4-11-15,1-8-3 0,-1-6-3 16,2-7-3-16,-3-8-31 16,-1-4-44-16,-1-9-98 15,-4-12-202-15</inkml:trace>
  <inkml:trace contextRef="#ctx0" brushRef="#br0" timeOffset="69851.99">22594 4503 448 0,'0'0'313'0,"0"0"-309"16,0 0 49-16,0 0-15 15,0 0-22-15,0 0-10 16,101-42 14-16,-63 42-20 15,-5 0-1-15,-13 0 0 16,-8 0-2-16,-9 0 0 16,-3 0-5-16,0 9-9 15,0 4 17-15,-13 2 5 16,-3 2-3-16,0 1 2 16,3-1-4-16,4 5-2 15,6-1-3-15,3-1-3 16,0 0-5-16,3-1 0 0,9 0 6 15,3-2-3-15,0 0 2 16,3-2 6-16,-1-1 1 16,0 1-5-16,-3-3 5 15,-2 1 1-15,-5 0 1 16,-1 0 0-16,-1 3 5 16,-1 1 7-16,-3 3 1 15,-1 1 5-15,0 4-8 16,0 1-2-16,-5 0 0 15,-6 1-4-15,-3-2-3 16,-2-2-3-16,-2-1 2 16,-6-7 6-16,1-3-2 0,-4-8 10 15,0-4-4 1,2 0-4-16,0-9-2 0,6-18-5 16,10-7-12-16,9-4-105 15,0-3-252-15</inkml:trace>
  <inkml:trace contextRef="#ctx0" brushRef="#br0" timeOffset="70205.05">23246 4451 505 0,'0'0'110'0,"0"0"-104"0,0 0 93 16,0 0-23-16,0 0-38 16,0 0-1-16,-48 12 21 15,33 6-8-15,-1 10-12 16,-1 5-10-16,1 9-4 16,-1 4 20-16,-2 7-9 15,2 2 7-15,3-4-18 16,5-4-3-16,5-6-14 15,4-5-2-15,0-2-5 16,17-6 4-16,13-7-3 16,12-5-2-16,13-8-1 15,9-8-19-15,-1 0-49 0,-6-5-59 16,-21-10-107 0,-23-6-202-16</inkml:trace>
  <inkml:trace contextRef="#ctx0" brushRef="#br0" timeOffset="70884.75">21283 4811 28 0,'0'0'46'16,"0"0"40"-16,0 0-1 15,0 0 14-15,-83-1-13 16,80 1-5-16,3 0-10 16,0 0-20-16,0 0-5 15,0 0 20-15,0 0 5 16,0 0-22-16,0 0-3 15,0-1 4-15,0-1 9 0,8-1-13 16,12-5-9-16,14-1 9 16,15-4-25-16,5 0-16 15,2 1 2-15,-3 0-6 16,-5 0-1-16,-9 4 0 16,-10 3 0-16,-9 1-2 15,-13 1-5-15,-5 3-2 16,-2-3-13-16,0-1-40 15,-11-3-30-15,-10-1-278 16</inkml:trace>
  <inkml:trace contextRef="#ctx0" brushRef="#br0" timeOffset="71113.14">21398 4613 751 0,'0'0'111'0,"0"0"-100"16,0 0 71-16,0 0-33 15,0 0 36-15,6 103-13 16,12-51-29-16,1 1 5 16,2 0-35-16,-2-4-13 15,-7-1-1-15,-4-2-35 16,-8-9-109-16,0-7-480 0</inkml:trace>
  <inkml:trace contextRef="#ctx0" brushRef="#br0" timeOffset="72565.7">9256 4478 525 0,'0'0'226'0,"0"0"-215"16,0 0 55-16,0 0 26 16,0 0-36-16,0 0-14 15,0 0-20-15,-4 47 13 16,-1-10 12-16,0 10-8 16,2 6-8-16,0 3-12 15,1 4-2-15,-1 0 0 16,0 1 3-16,-3 1-3 15,-2-3-9-15,0-4-6 16,-1-6-1-16,0-7 2 0,0-12-3 16,1-5-9-16,4-9-34 15,4-11-53-15,0-5-115 16,0-4-280-16</inkml:trace>
  <inkml:trace contextRef="#ctx0" brushRef="#br0" timeOffset="72849.05">9080 4541 256 0,'0'0'431'15,"0"0"-423"-15,0 0 15 16,0 0 47-16,0 0-2 16,0 0-5-16,93-21 3 15,-62 19-26-15,4-2-32 16,5-1-3-16,3-3-5 16,-1-1-21-16,4 1-80 15,-9 2-167-15,-11-1-103 16</inkml:trace>
  <inkml:trace contextRef="#ctx0" brushRef="#br0" timeOffset="73120.02">9179 4841 387 0,'0'0'165'16,"0"0"-144"-16,0 0 104 15,0 0-6-15,0 0-44 16,0 0-12-16,70-8-3 16,-39 3-38-16,3 1-20 15,8-3-2-15,6-3-6 0,0-1-43 16,1-2-119-16,-4-4-200 15</inkml:trace>
  <inkml:trace contextRef="#ctx0" brushRef="#br0" timeOffset="73478.56">9811 4302 663 0,'0'0'15'16,"0"0"-9"-16,0 0 71 15,0 0-23-15,0 0 32 16,-95 65 3-16,73-20-38 15,6 11-13-15,3 11-11 16,6 7 13-16,4 3-22 16,3 5 10-16,0-6-12 15,0-4-8-15,9-5-4 16,7-10-4-16,6-5-14 16,6-10-49-16,7-11-94 15,2-17-251-15</inkml:trace>
  <inkml:trace contextRef="#ctx0" brushRef="#br0" timeOffset="73889.02">10042 5063 786 0,'0'0'56'0,"0"0"-55"16,0 0 46 0,0 0-2-16,-37-74 10 0,31 47 5 15,3-5-27-15,0-9-15 16,3-12-16-16,0-15-2 16,0-4-7-16,6 0 3 15,6 8-4-15,0 11 4 16,1 10 4-16,-2 13 0 15,-2 8 1-15,1 10 2 16,-4 7-1-16,-3 2 7 16,3 3-9-16,3 0 0 15,9 20 3-15,6 18 3 16,1 18 5-16,-1 11-10 16,-6 11 1-16,-4 3 1 15,-6 0-2-15,-8-10-2 0,0-10-4 16,0-6-38-16,0-9-50 15,2-13-87-15,1-10-203 16</inkml:trace>
  <inkml:trace contextRef="#ctx0" brushRef="#br0" timeOffset="74071.78">10069 4816 389 0,'0'0'357'16,"0"0"-343"-16,0 0 126 16,0 0-55-16,0 0-76 0,0 0-9 15,96-55-2-15,-41 35-45 16,6-3-200-16,-7 0-242 16</inkml:trace>
  <inkml:trace contextRef="#ctx0" brushRef="#br0" timeOffset="74317.81">10515 4422 657 0,'0'0'189'16,"0"0"-171"-16,0 0 47 0,0 0-33 15,0 0 52 1,-24 113 0-16,24-58-29 0,0 7-27 15,8 3-4-15,2 0-18 16,-2-6-5-16,2-11-1 16,-4-7-8-16,-3-9-31 15,3-6-53-15,0-11-88 16,4-13-251-16</inkml:trace>
  <inkml:trace contextRef="#ctx0" brushRef="#br0" timeOffset="74836.92">10472 4509 637 0,'0'0'140'16,"0"0"-131"-16,0 0 64 15,0 0-64-15,0 0 4 16,0 0-3-16,121-43 8 15,-78 43-16-15,-4 0-2 16,-11 0 1-16,-8 2-2 16,-10 5-3-16,-6 2-4 15,-4 3-3-15,0 1 6 16,-7 1 5-16,-9 4 2 16,-1 1 1-16,2 3-3 15,2 0 0-15,7-1-2 16,3-1-2-16,3 1 4 0,0-2-1 15,8-2-2-15,8-2 3 16,-1 0 0-16,4-1 0 16,-3-3 3-16,-2 1 9 15,2-3 4-15,-5 1 0 16,-2 1-12-16,-1 0 8 16,-3 4-8-16,-2 4 10 15,-3 0-10-15,3 2 0 16,-3 3-4-16,0 0 4 15,0 3-4-15,0 0 0 16,-6 2 0-16,-6-4 0 0,-4-5 1 16,-5-5 1-1,-4-8-2-15,-5-5-3 0,0-2-5 16,5-11-8-16,10-20-40 16,15-8-136-16,0-7-271 15</inkml:trace>
  <inkml:trace contextRef="#ctx0" brushRef="#br0" timeOffset="75152.34">11082 4475 615 0,'0'0'57'0,"0"0"33"16,0 0 15-16,0 0-7 15,0 0-55-15,0 0-26 16,-15-8-13-16,-3 30 1 16,-4 9 19-16,1 8 6 15,2 9 13-15,1 5-7 16,6 5-2-16,3 1-2 16,3-3-4-16,6-3-9 15,0-7-13-15,6-4 12 16,10-8-18-16,7-8-2 15,8-2-5-15,9-11-42 0,11-6-60 16,4-7-106 0,-4-8-362-16</inkml:trace>
  <inkml:trace contextRef="#ctx0" brushRef="#br0" timeOffset="75568.84">11204 4311 732 0,'0'0'36'16,"0"0"-2"-16,0 0 33 0,0 0-35 15,0 0-6-15,0 0 59 16,85 48-31-16,-44-13-21 16,-1 5 7-16,-1 7-13 15,-5 6-18-15,-4 6 2 16,-3 8 8-16,-9 2-14 16,-5-1-2-16,-10-2-2 15,-3-7 1-15,0-3 2 16,-5 0-3-16,-14-5-1 15,-9-5 0-15,-8-9-5 16,-7-9-3-16,-11-8-6 0,-3-12-28 16,2-8-40-1,10 0-41-15,17-25-115 0,19-11-249 16</inkml:trace>
  <inkml:trace contextRef="#ctx0" brushRef="#br0" timeOffset="76022.06">12019 4531 513 0,'0'0'123'15,"0"0"35"-15,0 0-16 16,0 0-19-16,0 0-36 15,0 0-19-15,9 0-20 16,4 0-17-16,7 0-15 16,11 0-12-16,10 0-4 0,4 0-1 15,3 0 0-15,0 0-4 16,-4-2-1-16,-5-1-3 16,-10 1 2-16,-12-1 7 15,-8 2 0-15,-7-2 4 16,-2 0-4-16,0 0-6 15,0-1-26-15,0 1-50 16,0 2-53-16,0 1-322 16</inkml:trace>
  <inkml:trace contextRef="#ctx0" brushRef="#br0" timeOffset="76345.05">12186 4855 324 0,'0'0'565'15,"0"0"-561"-15,0 0 92 16,0 0 13-16,0 0-30 16,0 0 4-16,94 8 0 15,-37-8-45-15,1 0-26 16,-6 0-5-16,-10 0-5 15,-12-2 3-15,-10-2-5 16,-9 2 1-16,-2 0 4 0,-9-1-1 16,0 3 3-16,0 0 5 15,0 0-8-15,0 0-4 16,0 0-5-16,0-2-27 16,0-5-55-16,0-6-85 15,0-4-159-15</inkml:trace>
  <inkml:trace contextRef="#ctx0" brushRef="#br0" timeOffset="83379.59">23315 685 430 0,'0'0'119'0,"0"0"-115"16,0 0 26-16,0 0 35 15,0 0-43-15,0 0-19 16,0 0-3-16,-7 0 0 16,7 0-3-16,0 0 3 15,0 0 3-15,0 0 8 16,0 0 25-16,0 0 11 15,0 0 1-15,0 0-17 16,0 0-6-16,0 0 3 0,0 0-7 16,0 0-9-16,0 0-4 15,0 0-8-15,0 8-1 16,-1 4-3-16,-2 7 4 16,0 4 3-16,-3 4-2 15,3 1 2-15,2 1-3 16,-1 3 0-16,2-1 2 15,0-4-1-15,0-1-1 16,0-9 2-16,0-6 1 16,0-7-1-16,2-2 2 15,2-2 0-15,5 0 3 16,9-2 15-16,13-13 12 0,20-9-12 16,16-10-20-1,20-3-1-15,11-5-1 0,12-4-2 16,4 1 1-16,-2 0 0 15,-6 3-4-15,-11 2-5 16,-10 8 1-16,-15 3 7 16,-12 4 1-16,-14 9 2 15,-17 8 1-15,-13 4 2 16,-11 4-4-16,-3 0 4 16,0 0 5-16,0 0-5 15,0 0-4-15,0 0-2 16,0 0-12-16,0 0-82 15,0 2-183-15,-13 4-71 16</inkml:trace>
  <inkml:trace contextRef="#ctx0" brushRef="#br0" timeOffset="84002.89">23665 612 283 0,'0'0'42'0,"0"0"-42"15,0 0 24-15,0 0 56 16,0 0-21-16,0 0-25 15,-42 28-7-15,42-20 18 16,0 3 12-16,0-1-13 0,0 4-6 16,3-4-15-16,4-4-11 15,1-1-3-15,0-4-9 16,6-1 3-16,6 0 26 16,11-9 26-16,11-11 2 15,7-7-38-15,6-1-17 16,-1-2-2-16,-4 1 6 15,-6 1-10-15,-2 1 5 16,-6 5-1-16,-5 1 7 16,-5 5-3-16,-7 5-3 15,-9 2 2-15,-3 5-1 16,-7 4 3-16,0 0 0 0,0 0 8 16,0 0-9-16,2 0-4 15,-2 0-5-15,3 0-8 16,5-1-75-16,-2-4-200 15</inkml:trace>
  <inkml:trace contextRef="#ctx0" brushRef="#br0" timeOffset="90204.01">24585 3537 404 0,'0'0'55'0,"0"0"-42"15,0 0 79-15,0 0-8 16,0 0 32-16,0 0-25 15,0 0-30-15,0 0-30 16,-9-28-21-16,9 28-10 16,-4 1-7-16,-2 14 4 15,-6 5 3-15,-9 5 2 16,-6 3 1-16,-2 0-2 16,-1-2 3-16,-2-2-4 15,6-4 1-15,1-3-1 0,5 0 0 16,5-5-1-16,6-4 1 15,3-2 8-15,3-3 5 16,3-2-7-16,0-1 1 16,0 0 4-16,0 2-2 15,0 2-6-15,0 6-3 16,7 7 10-16,13 4 9 16,2 4-8-16,7 3-2 15,5 2-6-15,3-1-2 16,2 0-1-16,0-3 0 15,-2-3-2-15,-4-2 8 0,-8-9-9 16,-2-2 3 0,-9-5-5-16,-5-2-19 0,-4-1-18 15,-5-2-7-15,0 0-16 16,-3 0-44-16,-18-7-235 16</inkml:trace>
  <inkml:trace contextRef="#ctx0" brushRef="#br0" timeOffset="90608.92">24315 3858 343 0,'0'0'38'0,"0"0"-6"16,0 0 20-16,0 0-4 16,0 0 39-16,94-36 8 15,-31 14-21-15,11-7-24 16,10-7-37-16,9-8 9 16,5-5-14-16,-3-1-7 15,-5 4 15-15,-14 7-9 16,-13 10-5-16,-14 10 0 15,-16 5 6-15,-14 5 9 16,-8 3 4-16,-8 3 20 0,-3 1 0 16,0 2-7-16,0 0-16 15,0 0-11-15,1 0-7 16,-1 0 0-16,2 0-5 16,1 0-4-16,4 0-24 15,3 0-30-15,6 0-50 16,-3-3-268-16</inkml:trace>
  <inkml:trace contextRef="#ctx0" brushRef="#br0" timeOffset="97206.57">12372 6883 48 0,'0'0'99'16,"0"0"9"-16,0 0-5 15,0 0 5-15,0 0-5 16,0 0-1-16,0 0-2 15,-25-13-9-15,25 13-15 0,0-1-5 16,0 1-14-16,0 0-6 16,0 0 1-16,0 0-4 15,0-1-11-15,0-1-8 16,0 1-3-16,0-1 1 16,3 2-9-16,7 0-9 15,10-2-4-15,6 2 1 16,6-2-5-16,2 2-2 15,-1 0 1-15,3 0-4 16,0-1-14-16,-3 1-9 16,-2 0-5-16,-7 0-8 15,-11 0 3-15,-7 0-14 0,-6 0-24 16,0 0-18-16,-9 0-126 16,-18 0-280-16</inkml:trace>
  <inkml:trace contextRef="#ctx0" brushRef="#br0" timeOffset="97633.43">12216 7289 336 0,'0'0'209'15,"0"0"-205"-15,0 0 45 16,0 0 115-16,0 0-46 16,0 0 11-16,96-1-33 15,-43-9-45-15,7-1-25 16,1 0-16-16,-2 3 2 15,-5 1-12-15,-8 2 1 16,-4 1 1-16,-11 1 3 16,-7 1-3-16,-10-1-2 15,-8 0 7-15,-5 2-2 0,-1 1 23 16,0 0 7-16,0 0-15 16,0 0-11-16,0 0-6 15,0 0-3-15,0 0-8 16,0 0-47-16,0 0-73 15,0 0-148-15,4-5-578 16</inkml:trace>
  <inkml:trace contextRef="#ctx0" brushRef="#br0" timeOffset="106504.53">13724 7853 281 0,'0'0'20'0,"0"0"38"16,0 0 56-16,0 0-9 15,0 0 6-15,0 0-15 16,0 0-20-16,0 0-18 15,-2 19-5-15,2-19-1 16,0 0-4-16,0 0 0 0,0 0 2 16,0 0-3-1,0-8 3-15,0-10-15 0,0-8-33 16,2-2 7-16,1-3 0 16,1-3-8-1,2-3 9-15,1 1-7 0,1 3-1 16,1-1-4-16,4 0 3 15,2-3-2-15,3-1 2 16,0 1 2-16,1-1-2 16,-2 2 3-16,-2 2-4 15,-5 5 5-15,-1 7-5 16,-4 10 1-16,-2 7 1 16,0 2-1-16,-2 3-1 15,-1 0 0-15,0 0-4 16,3 0-4-16,2 0-2 0,6 10-2 15,6 13 12 1,7 7 0-16,1 8 0 0,2 5 1 16,-3 1-1-16,-5 5 0 15,-1 0 0-15,-3-1 0 16,-2-1-1-16,-2-5 0 16,-2-6 0-16,0 0-32 15,-5-7-28-15,1-4-34 16,-2-3-61-16,-2-11-129 15,-1-6-334-15</inkml:trace>
  <inkml:trace contextRef="#ctx0" brushRef="#br0" timeOffset="106775.54">13752 7666 666 0,'0'0'94'0,"0"0"-78"16,0 0 53-16,0 0-13 16,0 0-10-16,0 0 18 15,69-41-21-15,-38 40-24 16,-1 0-18-16,0-1 0 0,-5-3-1 15,2 2-30-15,-3-3-74 16,-8-5-177-16,-4 1-220 16</inkml:trace>
  <inkml:trace contextRef="#ctx0" brushRef="#br0" timeOffset="107151.27">13713 7112 685 0,'0'0'44'15,"0"0"3"-15,0 0 31 16,0 0-17-16,0 0-11 0,0 0 21 16,109-27-22-1,-49 23-34-15,1 0-15 16,-6 1 0-16,-7 1 0 15,-9 0-12-15,-8-1-20 0,-7 1-34 16,-8-1-155-16,-4-2-208 16</inkml:trace>
  <inkml:trace contextRef="#ctx0" brushRef="#br0" timeOffset="107521.28">14507 7166 821 0,'0'0'123'16,"0"0"-118"-16,0 0 16 15,0 0 24-15,0 0-30 16,0 0-8-16,-6 46 58 16,19-10-16-16,3 5-29 15,0 6-8-15,-2 3-6 16,-5 3-5-16,-3-2 1 16,-3-1-2-16,-1-1 0 15,-2-4 0-15,0-8 0 16,0-5 0-16,0-7-17 15,0-4-37-15,0-9-43 0,0-7-95 16,7-5-253-16</inkml:trace>
  <inkml:trace contextRef="#ctx0" brushRef="#br0" timeOffset="108121.68">14507 7218 737 0,'0'0'63'0,"0"0"-58"16,0 0 33-16,0 0 1 15,0 0-5-15,92-59 6 16,-57 54-2-16,-3 4-24 15,-2 1-14-15,-6 0-1 16,-9 0-4-16,-5 3 4 16,-4 4-7-16,-4 7 3 15,-2-1 2-15,0 7 0 16,0-2-3-16,-2 3 4 16,-8 0-11-16,-2 1-2 15,3 1 4-15,4-3 2 16,2 1 4-16,3-3 0 0,0-1-1 15,0-1 3-15,3-3-1 16,11-1 4-16,5-2-4 16,2-2 2-16,3-1-6 15,0 2-1-15,-5-2 2 16,-2 3 7-16,-5-1-2 16,-6 3 2-16,-3 0-7 15,-2 0 7-15,-1 3 0 16,0 0 1-16,0 2 5 15,0 0-6-15,0 1 3 16,0 3 1-16,-7 0-4 16,-8 1 5-16,-5-1-2 0,-7-3 16 15,-2-3 1-15,-6-1-7 16,2-4 6-16,-1-5-15 16,3-5 0-16,0 0-1 15,5-19-3-15,5-8-43 16,12-6-149-16,9-5-198 15</inkml:trace>
  <inkml:trace contextRef="#ctx0" brushRef="#br0" timeOffset="108504.19">15494 6791 716 0,'0'0'80'0,"0"0"-74"16,0 0 81-16,0 0-38 15,0 0-31-15,-84 9 24 16,58 23 23-16,-1 16-22 15,2 16-18-15,4 7-1 16,4 7 2-16,3 4-6 0,6 1 13 16,3 4-9-16,5 3-3 15,0-4-6-15,2-4-4 16,17-3-1-16,5-7-10 16,10-9 0-16,10-8-3 15,11-10-26-15,12-12-88 16,13-11-91-16,4-13-309 15</inkml:trace>
  <inkml:trace contextRef="#ctx0" brushRef="#br0" timeOffset="109203.32">15995 7179 307 0,'0'0'152'0,"0"0"-143"16,0 0 79-16,0 0 23 15,0 0 2-15,0 0-14 0,0-13-19 16,0 13-33-1,0 0-25-15,-1 0-7 0,-14 0 1 16,-6 4-4-16,-9 9-4 16,-3 6 5-16,2 6 3 15,4 4-7-15,5 6 1 16,3 5-6-16,6 3 0 16,7 0 11-16,6 1-4 15,0 1 16-15,11-3-9 16,11-3-8-16,5-6 3 15,4-7-11-15,1-4-3 16,7-8 2-16,3-8-2 16,5-6-10-16,4 0-18 15,-2-5-32-15,-4-12-36 16,-6-6-55-16,-11-7-164 16,-13-7-231-16</inkml:trace>
  <inkml:trace contextRef="#ctx0" brushRef="#br0" timeOffset="109579.31">15785 6921 616 0,'0'0'15'16,"0"0"65"-16,0 0 51 15,0 0-81-15,0 0-17 16,0 0 32-16,85-5 1 16,-30 5-29-16,3 3-10 15,-2-2-14-15,-4-1-8 16,-10 0-1-16,-8 0-3 15,-13 0 1-15,-7 0-1 16,-7 0 1-16,-6-1 4 16,-1 1 1-16,0 0 0 0,0 0-7 15,0 0-5 1,0 0-11-16,-1 0-60 0,-2 0-137 16,3 5-232-16</inkml:trace>
  <inkml:trace contextRef="#ctx0" brushRef="#br0" timeOffset="109906.44">16553 7360 804 0,'0'0'31'0,"0"0"-21"15,0 0 72-15,0 0-4 16,0 0-20-16,0 0 9 16,81 4-25-16,-39-2-26 15,4-1-5-15,-3-1-7 16,0 0-4-16,-1 0-2 15,-2-4-15-15,-4-6-21 16,-6-3-61-16,-9-2-84 16,-9-4-226-16</inkml:trace>
  <inkml:trace contextRef="#ctx0" brushRef="#br0" timeOffset="110203.45">16759 7109 702 0,'0'0'101'0,"0"0"-92"16,0 0 94-16,0 0-53 15,0 0-37-15,0 0 17 0,-1 54 74 16,14-14-52-16,3 9-33 15,2 1-6-15,-4 4-6 16,0-3-4-16,-3-4-3 16,-2-6 0-16,-1-5-1 15,-3-5-38-15,1-7-73 16,-1-8-131-16,2-10-312 16</inkml:trace>
  <inkml:trace contextRef="#ctx0" brushRef="#br0" timeOffset="110603.73">17478 7050 568 0,'0'0'65'16,"0"0"-24"-16,0 0 94 16,0 0-82-16,0 0 6 0,-82 7 23 15,57 15-24-15,1 9-26 16,3 8 1-16,0 7-4 15,7 4 2-15,4 4-4 16,7 0-3-16,3 0-8 16,0-7-3-16,5-4-6 15,11-8-7-15,6-5-2 16,8-6 1-16,6-8-48 16,7-7-63-16,8-9-106 15,-3 0-267-15</inkml:trace>
  <inkml:trace contextRef="#ctx0" brushRef="#br0" timeOffset="110909.91">17650 6810 678 0,'0'0'18'16,"0"0"-4"-16,0 0 29 16,0 0 42-16,0 0 12 15,20 97-19-15,10-51-20 16,6 9-4-16,4 4-29 16,-3 3-13-16,-4 4-4 15,-6 1 1-15,-10-1 0 0,-9-4-5 16,-8-5-4-16,0-5 0 15,-13-5 0-15,-21-4-2 16,-18-5-54-16,-15-5-100 16,-11-11-305-16</inkml:trace>
  <inkml:trace contextRef="#ctx0" brushRef="#br0" timeOffset="112737.16">18767 7154 439 0,'0'0'95'0,"0"0"-85"16,0 0 58-16,0 0 33 16,0 0-12-16,0 0-18 15,0 0-10-15,6 7-15 16,24-5 27-16,17-2 12 15,17 0-46-15,11-3-21 16,4-8-15-16,-3-2 8 16,-12 3-11-16,-14 4-2 15,-15-1 2-15,-15 3 5 16,-13 1-5-16,-4 3 0 16,-3 0-14-16,0-2-4 0,0 1-9 15,-15-3-43-15,-6 0-103 16,2-2-211-16</inkml:trace>
  <inkml:trace contextRef="#ctx0" brushRef="#br0" timeOffset="113037.6">18980 6892 649 0,'0'0'232'0,"0"0"-210"16,0 0 2-16,0 0 17 15,0 0-15-15,0 0-13 0,-7 36 73 16,19 6-11-16,-1 3-38 16,0 4-13-16,-2-1-1 15,1-1-4-15,-2-3-8 16,2 2-7-16,3-3-4 15,1 1 0-15,5-3-26 16,4-7-73-16,-4-9-124 16,-4-12-462-16</inkml:trace>
  <inkml:trace contextRef="#ctx0" brushRef="#br0" timeOffset="117071.63">20096 7528 827 0,'0'0'12'0,"0"0"-6"16,0 0 1-16,0 0 42 16,0 0 24-16,0 0 14 15,0 0-18-15,0 11-31 16,0-17-11-16,0-13 10 0,9-11-36 16,1-7 0-1,-3-7 1-15,-2-10-1 0,-2-9-1 16,-1-4-5-16,-2-3 2 15,0-5-7-15,0 0 10 16,0 0 0-16,3 10-4 16,4 16 4-16,0 16 1 15,1 16 3-15,-4 7-4 16,1 5-8-16,-2 3 8 16,1 2 0-16,5 6-3 15,6 22-9-15,11 16 12 16,5 15 7-16,3 11-7 15,2 8 3-15,-5 6-3 16,-5-6 0-16,-6-3-3 16,-5-9 2-16,-4-11-20 0,-5-5-50 15,-2-11-48-15,-2-7-110 16,-2-15-133-16</inkml:trace>
  <inkml:trace contextRef="#ctx0" brushRef="#br0" timeOffset="117275.31">20127 7236 289 0,'0'0'186'16,"0"0"-159"-16,0 0 71 0,0 0-34 15,0 0-43-15,0 0 51 16,97-29-33-16,-49 24-19 15,1 1-19-15,5-2-1 16,-1-3-130-16,-5 0-211 16</inkml:trace>
  <inkml:trace contextRef="#ctx0" brushRef="#br0" timeOffset="117605.43">20767 6873 676 0,'0'0'100'16,"0"0"-92"-16,0 0 55 15,0 0-11-15,0 0-32 16,0 0-11-16,0 72 83 16,0-20-46-16,0 8-22 15,6 6-2-15,3-2-14 16,-5-2-6-16,1-3 0 0,-5-4-2 16,0-5-12-1,0-9-48-15,0-8-81 0,4-12-209 16</inkml:trace>
  <inkml:trace contextRef="#ctx0" brushRef="#br0" timeOffset="118189.27">20768 6824 539 0,'0'0'105'16,"0"0"-96"-16,0 0 55 0,0 0 3 15,0 0-18 1,0 0-20-16,48-36-12 0,-11 36 10 16,1 0-15-16,-1 0-11 15,-3 0-1-15,-13 8 0 16,-5 1 0-16,-6 4-4 15,-9 3-9-15,-1 2 2 16,0 2 0-16,-4 3 4 16,-10 1 1-16,-1 2-2 15,2 4 0-15,1-3-4 16,4 2 10-16,4-6-2 16,4 0 0-16,0-4 0 0,0-5 0 15,12-1-9 1,4-4 7-16,4-1-2 0,4-2 0 15,1 2 8-15,0 1 5 16,-8-1-4-16,-4 3 0 16,-7 3-1-16,-4 3-7 15,-2 5 7-15,0 3 7 16,-10 1 12-16,-9 3-13 16,-1 1 6-16,-2-1 1 15,0-3-5-15,0 1 5 16,1-5 3-16,-5-2 7 15,3-5-10-15,0-2 13 16,4-6-17-16,-2-4-3 16,-1-3-5-16,2-1-1 15,4-21-16-15,8-9-58 0,8-8-259 16</inkml:trace>
  <inkml:trace contextRef="#ctx0" brushRef="#br0" timeOffset="118554.78">21702 6554 567 0,'0'0'181'15,"0"0"-157"-15,0 0 0 16,0 0 40-16,0 0-10 16,-80 14 26-16,42 20-13 15,1 12-16-15,1 10-11 16,3 11-5-16,8 12-9 16,3 7-11-16,8 6-2 15,5 0 2-15,6 0-1 16,3-2-7-16,0-6-2 15,5-3-4-15,13-9-2 16,7-12 1-16,11-13-16 16,16-10-60-16,9-14-108 0,8-16-318 15</inkml:trace>
  <inkml:trace contextRef="#ctx0" brushRef="#br0" timeOffset="119688.89">22242 6875 585 0,'0'0'186'16,"0"0"-178"-16,0 0 14 16,0 0 37-16,0 0-13 15,0 0-7-15,-34 24 6 16,14 13 26-16,-2 5-35 16,2 5-5-16,0 5-3 15,2-5-10-15,9 3 3 16,7 0-4-16,2-2-8 15,11 1 11-15,19-7-12 16,13-8-8-16,13-11 5 16,13-11-5-16,13-9-26 15,2-3-64-15,-1-8-82 0,-15-19-220 16</inkml:trace>
  <inkml:trace contextRef="#ctx0" brushRef="#br0" timeOffset="119967.08">22088 6621 600 0,'0'0'80'16,"0"0"-79"-16,0 0 66 15,0 0 11-15,0 0-11 16,0 0-21-16,2-10-8 16,29 10 31-16,17 0-18 15,10 0-33-15,8 0-17 16,1 0-2-16,-6-2-16 16,-9-5-36-16,-9 0-75 15,-14-4-244-15</inkml:trace>
  <inkml:trace contextRef="#ctx0" brushRef="#br0" timeOffset="120297.83">22888 7068 718 0,'0'0'151'16,"0"0"-150"-16,0 0 3 0,0 0 56 15,0 0-13-15,0 0 13 16,82-7-7-16,-40 0-28 15,5 4-25-15,4-3 2 16,3-6-2-16,1-6-46 16,-1-5-91-16,-12-5-153 15,-13-7-243-15</inkml:trace>
  <inkml:trace contextRef="#ctx0" brushRef="#br0" timeOffset="120554.14">23074 6727 421 0,'0'0'457'0,"0"0"-430"16,0 0 6-16,0 0 14 16,0 0-21-16,0 0 31 15,-9 56 21-15,9-21-45 16,11 8-10-16,7 7-15 15,0 4-6-15,1-1-2 16,0 0-6-16,-2-4-17 16,1-9-51-16,1-7-63 15,7-7-220-15,-1-12-258 16</inkml:trace>
  <inkml:trace contextRef="#ctx0" brushRef="#br0" timeOffset="120904.21">23735 6793 659 0,'0'0'129'16,"0"0"-126"-16,0 0 58 15,0 0 23-15,0 0-24 16,0 0-17-16,-30-16-12 16,13 32-20-16,-3 6 8 0,-2 12 11 15,2 9-5 1,7 6 3-16,1 6-6 0,8 0 3 16,4-3-5-16,0-3-9 15,4-9-6-15,17-5-5 16,6-8-1-16,9-7-18 15,8-9-53-15,13-10-38 16,4-1-151-16,1-7-303 16</inkml:trace>
  <inkml:trace contextRef="#ctx0" brushRef="#br0" timeOffset="121162.07">24091 6467 785 0,'0'0'132'0,"0"0"-132"16,0 0 0-16,0 0 18 16,32 104 49-16,-9-44-16 15,3 8-5-15,1 7-14 16,-5 12-19-16,-10 2-4 15,-12 3-9-15,-3-5-2 16,-40-4-3-16,-34-4-48 16,-33-4-92-16,-28-4-283 15</inkml:trace>
  <inkml:trace contextRef="#ctx0" brushRef="#br0" timeOffset="127887.82">15821 8395 491 0,'0'0'65'0,"0"0"-62"15,6-80 20-15,9 41 71 16,3-8-49-16,6-5 12 16,5-3-1-16,7-4-18 0,10-5-2 15,5-7-7-15,4 0-25 16,2-4-3-16,0 3 3 16,-4 7 17-16,1-1-5 15,-6 4-7-15,-2 1 20 16,-3 0-27-16,0 1 16 15,-1-8-16-15,2-7 0 16,0-10 4-16,3-2-6 16,0 3 2-16,4 6-2 15,-3 13 0-15,1 10 1 16,-4 7 10-16,-5 7-6 16,-1 3-2-16,-5 1-2 0,0-1-1 15,1-3-3 1,2-1 0-16,0-2 6 0,0 2-1 15,-1 6 0-15,-3 9-2 16,-8 6 7-16,-7 9 3 16,-10 4-1-16,-5 6 7 15,-3 0 2-15,0 2-2 16,0 0-3-16,0 0-7 16,0 0-6-16,0 0 1 15,0 0-1-15,0 0-5 16,1 0-35-16,2 0-69 15,3 0-153-15,1-1-389 16</inkml:trace>
  <inkml:trace contextRef="#ctx0" brushRef="#br0" timeOffset="128527.01">17873 5796 637 0,'0'0'111'0,"0"0"-41"0,0 0 53 16,0 0-38-16,0 0-43 15,0 0-4-15,0-5-7 16,0 30-22-16,0 11 32 15,0 12 2-15,6 6-24 16,5 3-4-16,0-1 1 16,2-2-8-16,-3-4-2 15,2-3-2-15,-3-6-2 16,-3-8 1-16,1-11 0 16,-5-9-3-16,-1-7 3 0,1-5-1 15,-2-1 1 1,0 0 6-16,0 0 4 0,0 0-3 15,0 0-10-15,0-3-23 16,-2-4-106-16,-17-4-188 16</inkml:trace>
  <inkml:trace contextRef="#ctx0" brushRef="#br0" timeOffset="129743.56">22248 8154 427 0,'0'0'200'16,"0"0"-164"-16,0 0 60 16,37-86 5-16,-20 60-35 15,1-3-23-15,6-5 2 16,4-5-12-16,3-7-8 16,5-9-8-16,5-10-12 15,6-11 6-15,8-12-11 16,6-12 0-16,11-4-1 15,4 0-1-15,0 6 2 0,-3 9 0 16,-6 8-1-16,-4 8 1 16,-5 7 4-16,0 7 2 15,-4 3-3-15,-3-1-2 16,1-4 10-16,-3-4-11 16,0-1 0-16,3 1-2 15,-3 8 0-15,-5 12 2 16,-11 17 0-16,-12 13 13 15,-12 7-2-15,-6 5 4 16,-3 3-1-16,0-1-3 16,0 1-4-16,0 0-5 15,0 0-2-15,0 0 1 16,0-2-1-16,0 2 0 0,1 0-1 16,-1 0-7-16,2 0-25 15,1 0-33-15,4 0-49 16,0 0-174-16,4 0 2 15</inkml:trace>
  <inkml:trace contextRef="#ctx0" brushRef="#br0" timeOffset="130299.35">24785 5813 609 0,'0'0'98'16,"0"0"-83"-16,0 0 60 0,0 0-14 15,0 0-38-15,0 0-15 16,-7 47 38-16,19 4 34 15,0 9-40-15,0 5-16 16,2-2-2-16,0 0 4 16,4-3-6-16,-2-4-2 15,1-4 3-15,-1-12-10 16,-4-10 1-16,-3-8-1 16,-3-11-4-16,-2-7-3 15,-2-4 2-15,-1 0 8 0,-1 0 16 16,0 0 11-1,0 0-2-15,0 0-12 0,0 0-17 16,0 0-10-16,0 0-8 16,2-4-62-16,-2-4-103 15,0-4-412-15</inkml:trace>
  <inkml:trace contextRef="#ctx0" brushRef="#br0" timeOffset="131258.46">12520 9460 631 0,'0'0'152'0,"0"0"-102"15,0 0 54-15,0 0-16 0,0 0-26 16,0 0 5 0,0 0-6-16,-4 0-17 0,4 0-21 15,22 0-8-15,18 0 10 16,18-2-12-16,17-3-7 16,3-3-6-16,-4 3 0 15,-8 0-2-15,-13-2-33 16,-14 4-33-16,-12-2-88 15,-18 1-198-15,-9-1-356 16</inkml:trace>
  <inkml:trace contextRef="#ctx0" brushRef="#br0" timeOffset="131557.45">12500 9883 674 0,'0'0'103'0,"0"0"-92"15,0 0 33-15,0 0 66 16,0 0-33-16,96-8 0 15,-38-1-18-15,9-2-32 16,4 0-8-16,-3 2-19 0,-10-1-4 16,-10 3-7-16,-14-1-36 15,-11-1-59-15,-14-3-246 16</inkml:trace>
  <inkml:trace contextRef="#ctx0" brushRef="#br0" timeOffset="132356.47">14135 10057 433 0,'0'0'181'0,"0"0"-113"16,0 0 91-16,0 0-3 15,0 0-39-15,0 0-67 16,0-77-34-16,0 29 28 16,0-3-8-16,5-11-36 15,2-5 6-15,1-8-4 16,0-2-2-16,-3 0 3 16,3 6-3-16,-2 9-3 15,1 15 3-15,2 14-3 16,-2 13-4-16,-1 11 2 15,1 6 2-15,0 3-5 16,5 12 5-16,7 20-2 0,11 15 3 16,4 12 2-16,5 9 2 15,-2 4-2-15,-4 0-3 16,-6 0-21-16,-11-7-13 16,-7-7-67-16,-7-15-44 15,-1-10-256-15</inkml:trace>
  <inkml:trace contextRef="#ctx0" brushRef="#br0" timeOffset="132547.44">14257 9772 780 0,'0'0'31'0,"0"0"17"16,0 0 14-16,0 0-39 15,0 0 7-15,104-29-13 16,-46 17-17-16,0-4-6 16,-5 0-61-16,-12-1-221 15,-13-4-129-15</inkml:trace>
  <inkml:trace contextRef="#ctx0" brushRef="#br0" timeOffset="132842.66">13988 9126 651 0,'0'0'142'15,"0"0"-141"-15,0 0 9 16,0 0 57-16,0 0 6 16,97-11-9-16,-42 6-22 15,6-4-21-15,3 2-10 16,5 0-11-16,4 0-21 16,-6 2-64-16,-6 0-159 0,-19 3-137 15</inkml:trace>
  <inkml:trace contextRef="#ctx0" brushRef="#br0" timeOffset="133154.82">14971 9115 310 0,'0'0'662'0,"0"0"-654"0,0 0 10 16,0 0-4-1,0 0-10-15,0 0 62 0,14 120 3 16,3-53-27-16,4 3-18 16,1-2-8-16,-4 0-15 15,-2-3 0-15,-5-4-1 16,-5-6-3-16,-4-8-18 15,-2-9-34-15,3-11-65 16,2-11-99-16,4-16-309 16</inkml:trace>
  <inkml:trace contextRef="#ctx0" brushRef="#br0" timeOffset="133688.9">15020 9099 551 0,'0'0'169'15,"0"0"-168"-15,0 0 47 16,0 0-24-16,0 0 0 16,0 0 10-16,98-40 0 15,-50 40 16-15,-3 1-46 16,-5 11-4-16,-6 1-2 15,-14 1-1-15,-11 5-1 0,-7 1-2 16,-2 2-2 0,0 6 6-16,-14 2 4 0,-5-1-4 15,0 0 0-15,0 0 1 16,5-4-8-16,4-2-1 16,9-4 6-16,1-5-6 15,0 0 6-15,13 0 3 16,9-2 1-16,3 0 0 15,4-2 0-15,0 0-2 16,-4-1 7-16,-3 0-5 16,-4 1 1-16,-5 3 0 15,-3 3 0-15,-7 4-1 0,-3 2 6 16,0 5 1-16,0 1-2 16,-5 4 3-16,-9 0 5 15,-5-2-6-15,-5-3-2 16,-5-3 20-16,-4-2-3 15,-3-7 5-15,-3-5-8 16,-1-8-11-16,1-2-5 16,6-5-3-16,11-19-9 15,16-10-75-15,6-13-176 16,33-6-407-16</inkml:trace>
  <inkml:trace contextRef="#ctx0" brushRef="#br0" timeOffset="133948.59">15871 9428 835 0,'0'0'150'16,"0"0"-149"-16,0 0 63 15,0 0-5-15,0 0-3 16,94-2 5-16,-45-4-30 16,3 0-25-16,1-2-6 0,-4 1-8 15,-5-4-48 1,-7 0-57-16,-10-2-81 0,-11-1-210 16</inkml:trace>
  <inkml:trace contextRef="#ctx0" brushRef="#br0" timeOffset="134192.94">15994 9168 702 0,'0'0'133'0,"0"0"-101"15,0 0 9-15,0 0 46 16,-3 95-21-16,3-55-10 15,6 6-5-15,1-1-27 16,3 4-12-16,-2-3-12 0,0 2 0 16,-4 2-8-16,2-3-37 15,1-4-35-15,2-8-136 16,5-11-430-16</inkml:trace>
  <inkml:trace contextRef="#ctx0" brushRef="#br0" timeOffset="134655.59">16659 9634 853 0,'0'0'69'15,"0"0"-67"-15,0 0 71 16,0 0-1-16,0 0-13 16,0 0-2-16,1-16-22 15,4-9-31-15,0-7 5 16,-1-3-6-16,1-10 1 16,2-8-8-16,0-8 11 15,4-12-14-15,2-6 7 16,4 1-15-16,2 3 2 15,3 15-5-15,1 10 14 16,-2 16-5-16,-4 14 8 0,-5 8-2 16,-2 9-3-16,0 3-1 15,-1 7-1-15,4 22 5 16,8 18 3-16,-2 15 4 16,-3 14-4-16,-2 10 0 15,-6 6 1-15,-2-2-1 16,-2-5-3-16,-1-9 0 15,3-9-56-15,2-14-96 16,1-15-176-16,2-17-200 16</inkml:trace>
  <inkml:trace contextRef="#ctx0" brushRef="#br0" timeOffset="134842.51">16725 9389 194 0,'0'0'561'0,"0"0"-499"16,0 0 37-16,0 0-35 15,0 0-43-15,89-26-9 16,-28 19-1-16,7 0-11 16,0-1-21-16,-1-2-179 15,-10-4-235-15</inkml:trace>
  <inkml:trace contextRef="#ctx0" brushRef="#br0" timeOffset="135102.65">17308 8959 651 0,'0'0'127'16,"0"0"-70"-16,0 0 68 15,0 0-74-15,0 0-50 16,0 0 64-16,-14 117 15 16,14-53-40-16,0 7-14 15,14 1-15-15,1-2-9 0,-2-9-2 16,2-6-4 0,-6-9-23-16,0-5-46 0,0-10-57 15,1-11-187-15,2-15-261 16</inkml:trace>
  <inkml:trace contextRef="#ctx0" brushRef="#br0" timeOffset="135592.1">17321 8910 631 0,'0'0'55'15,"0"0"85"-15,0 0-61 16,0 0-32-16,0 0-46 0,0 0 9 16,31-17 0-16,4 32-2 15,2 4-8-15,-2 3 0 16,-6-1 5-16,-8-2-3 16,-7-1-4-16,-4-3-1 15,-7-1 0-15,-2 1 3 16,-1-3-1-16,0 4 1 15,0 2 0-15,0 0 0 16,-1 5 0-16,-1-1 1 16,2-3 0-16,0 1 1 0,0-1-1 15,0-2 0 1,6-1 0-16,5-1 2 0,2 0 0 16,-2-3 2-16,-1 2 6 15,1-4 2-15,-4 3 2 16,-1 3 1-16,0-1-8 15,-1 4 16-15,0 0-9 16,-2 4-6-16,-3 2 1 16,0 2-4-16,0 2-6 15,-10-3 3-15,-14-1-3 16,-13-1 0-16,-15-9-2 16,-20-3-50-16,-14-10-120 15,-11-2-347-15</inkml:trace>
  <inkml:trace contextRef="#ctx0" brushRef="#br0" timeOffset="137138.89">12981 11380 269 0,'0'0'174'0,"0"0"-59"15,0 0 34-15,0 0-15 16,0 0-24-16,0 0-21 16,-2 0-8-16,2 1-16 15,2 3-17-15,8 0 4 16,5 0-22-16,8 0-3 16,8-3-11-16,15-1-10 15,14 0-6-15,7-6-7 16,3-10-49-16,-4-1-70 15,-13 2-102-15,-18 1-313 0</inkml:trace>
  <inkml:trace contextRef="#ctx0" brushRef="#br0" timeOffset="137340.35">13035 11743 889 0,'0'0'16'16,"0"0"-2"-16,0 0 14 15,0 0 22-15,0 0-30 16,0 0 23-16,132-38-43 0,-57 12-15 16,4-3-206-16,-7-8-386 15</inkml:trace>
  <inkml:trace contextRef="#ctx0" brushRef="#br0" timeOffset="138005.48">14072 11068 660 0,'0'0'72'16,"0"0"-17"-16,0 0 41 16,0 0 3-16,0 0-33 15,0 0-18-15,16 42-4 16,-3-12 18-16,0 6-38 15,3 5-10-15,-2 2 6 0,0 5-1 16,1 5-3-16,-3 5-3 16,-1 8 0-16,-3-1-4 15,-4-5-9-15,-1-6 1 16,0-10-1-16,2-9 0 16,-1-7-4-16,1-12-28 15,-2-9-43-15,1-7-47 16,4-2-40-16,2-27-109 15,-3-13-312-15</inkml:trace>
  <inkml:trace contextRef="#ctx0" brushRef="#br0" timeOffset="138639.49">14188 11103 624 0,'0'0'141'0,"0"0"-131"15,0 0 76-15,0 0-13 16,0 0-25-16,0 0-21 16,-6-15-6-16,10 12-6 15,14 2 7-15,10-3 0 16,7 0-7-16,3 4-15 15,5 0 22-15,-1 0-22 16,-3 0 0-16,-6 0-7 0,-11 7 2 16,-8 8 4-16,-11 6-10 15,-3 6 4-15,-3 3 1 16,-20 3 6-16,-7-3-3 16,-2-1-3-16,-1-3 3 15,4-2-4-15,10-10 5 16,9-4 1-16,4-5 0 15,6-1 0-15,0-3-4 16,0 2-1-16,1-2-3 16,20 4 8-16,12 1 2 15,10 0 4-15,4 2-5 16,0 5-4-16,-6 0 1 0,-9 2-1 16,-6 6 4-16,-10-1-10 15,-9 4 7-15,-5 6-8 16,-2 1 8-16,0 3 3 15,-14 2 2-15,-5 0 0 16,-2-1-2-16,0 2 2 16,-4-2 3-16,-2 1 8 15,-3-3 15-15,-3-3-9 16,2-6 4-16,0-5 10 16,1-8-7-16,0-7-8 15,-1-4-10-15,-1-2-5 16,3-25-3-16,3-9-6 15,9-12-35-15,11-13-86 16,6-7-258-16</inkml:trace>
  <inkml:trace contextRef="#ctx0" brushRef="#br0" timeOffset="138955.46">15330 10701 821 0,'0'0'26'0,"0"0"-15"16,-97 12 76-16,56 22-13 0,-3 15-23 15,-3 11 5-15,6 10-8 16,10 5-3-16,9 9-20 15,12 5 11-15,10 6-13 16,0 4-15-16,24 0 1 16,9-6-9-16,9-5 0 15,12-11 0-15,7-10-36 16,9-16-64-16,1-19-184 16,-3-26-399-16</inkml:trace>
  <inkml:trace contextRef="#ctx0" brushRef="#br0" timeOffset="139722.03">15940 11562 488 0,'0'0'40'16,"0"0"-27"-16,0 0 192 15,0 0-73-15,0 0-5 16,0 0-31-16,3-59-59 15,-3 14-26-15,-4-6 13 16,2-5-7-16,2-6-15 16,0-6-4-16,0-9 0 15,8 1-6-15,3 5-1 0,1 5 7 16,1 15 2-16,-2 15 0 16,-2 14 0-16,-3 13 4 15,-4 9-3-15,5 0-1 16,5 6-9-16,13 24 9 15,13 13 3-15,9 13 6 16,4 11-3-16,1 6-4 16,-3 1-2-16,-8-1-1 15,-10-3-7-15,-7-3-23 16,-10-8-46-16,-8-7-77 16,-6-16-201-16,0-16-197 15</inkml:trace>
  <inkml:trace contextRef="#ctx0" brushRef="#br0" timeOffset="139889.45">16119 11318 753 0,'0'0'68'16,"0"0"-65"-16,0 0 46 15,0 0-49-15,0 0 13 16,0 0-25-16,102-46 12 15,-44 27-50-15,-3-4-259 16,-15-1-188-16</inkml:trace>
  <inkml:trace contextRef="#ctx0" brushRef="#br0" timeOffset="140249.75">15797 10624 775 0,'0'0'48'0,"0"0"-36"16,0 0 68-16,0 0 8 16,0 0-39-16,0 0 0 15,0 0 2-15,101-9-33 16,-40 1-9-16,5 0-9 16,0 1-3-16,-8 2 2 15,-13 0-7-15,-15 5-42 16,-14 0-99-16,-15 0-225 15,-1 0-167-15</inkml:trace>
  <inkml:trace contextRef="#ctx0" brushRef="#br0" timeOffset="140528.15">16714 11033 993 0,'0'0'20'16,"0"0"-19"-16,0 0 27 15,0 0-9-15,85-35-8 16,-32 26-2-16,6 2-7 0,2 2-2 15,1 0-8 1,-7-3-51-16,-10-3-175 0,-10-4-214 16</inkml:trace>
  <inkml:trace contextRef="#ctx0" brushRef="#br0" timeOffset="140773.75">16887 10655 892 0,'0'0'20'15,"0"0"14"-15,0 0 34 16,0 0-31-16,0 0 21 0,-12 107-11 16,26-64-6-16,8 3-22 15,3 2-1-15,2 1-17 16,-3 0-2-16,-4-2-2 15,-1-3-52-15,-2-3-33 16,0-10-95-16,4-12-293 16</inkml:trace>
  <inkml:trace contextRef="#ctx0" brushRef="#br0" timeOffset="141539.7">17491 11293 377 0,'0'0'127'0,"0"0"-51"0,0 0 97 15,0 0-23-15,0 0-45 16,0 0-18-16,-3-33-55 16,3 2-5-16,0-6 6 15,0-9-22-15,0-7-7 16,0-7-2-16,0-6-2 15,0-9 0-15,0 0-7 16,0 2-6-16,5 13-5 16,5 11 5-16,1 20 13 15,-4 12-1-15,-1 10-7 16,-4 5 4-16,2 2 4 0,2 9-6 16,5 20-2-16,8 15 8 15,5 8 0-15,1 8 3 16,1 2-7-16,-1 3 3 15,-3-5-21-15,-5-3-35 16,-1-5-53-16,-5-10-161 16,-1-12-269-16</inkml:trace>
  <inkml:trace contextRef="#ctx0" brushRef="#br0" timeOffset="141720.12">17509 10994 588 0,'0'0'34'0,"0"0"136"16,0 0-31-16,0 0-68 15,0 0-69-15,0 0-2 16,109-52 0-16,-46 36-14 16,7-4-123-16,-5-3-157 15,-6-7-203-15</inkml:trace>
  <inkml:trace contextRef="#ctx0" brushRef="#br0" timeOffset="142057.75">17903 10307 270 0,'0'0'550'0,"0"0"-527"15,0 0-3-15,0 0 9 16,0 0 59-16,57 84-29 16,-22-38-13-16,7 6-11 15,3 2-3-15,-2 3-22 16,-1 3-9-16,-3 4 0 16,-8 1 1-16,-11 2-4 15,-7 0 2-15,-12-1 0 16,-1-1 11-16,-10-2 0 15,-23-3-4-15,-10-2-4 16,-11-4-3-16,-10-4 0 0,-9-4-16 16,-12-4-37-16,-9-6-38 15,-10-9-127-15,-2-8-365 16</inkml:trace>
  <inkml:trace contextRef="#ctx0" brushRef="#br0" timeOffset="143120.48">15403 12701 161 0,'0'0'196'16,"0"0"-182"-16,0 0 51 16,0 0 52-16,0 0-13 15,0 0 1-15,-10-17-40 16,17-5-56-16,11-6 13 16,3-3-18-16,3-5 13 15,6-2 1-15,7-7 11 16,6-9 1-16,8-7 7 15,8-11-9-15,6-12-17 0,5-15-4 16,4-12-6-16,7-12-1 16,10-6-11-16,8-9 2 15,8 8-6-15,1 3-14 16,-1 14 3-16,-6 16 16 16,-7 8 9-16,-7 7 1 15,-4 4 1-15,-1-3 1 16,-1 0-2-16,4-9-3 15,3-4 3-15,3 4 0 16,4 6-1-16,1 17-15 16,-7 20 15-16,-11 13-4 15,-14 12 4-15,-17 8 2 16,-14 0-1-16,-12 1 0 0,-6 4 3 16,-4-4 4-16,2-1 1 15,0-1-2-15,4 1-1 16,-1 0-4-16,-3 6-1 15,-4 3-4-15,-5 3 4 16,-4 1 0-16,0 1-1 16,0 0-6-16,0 0 3 15,3 0 4-15,0 0 4 16,0 0 0-16,0 0-2 16,1 0-1-16,2 0 0 15,-2 0 1-15,2 0-2 16,-4 0-24-16,-2-2-120 15,0-3-179-15</inkml:trace>
  <inkml:trace contextRef="#ctx0" brushRef="#br0" timeOffset="143458.65">17520 9956 608 0,'0'0'96'0,"0"0"-96"16,0 0-18 0,0 0 18-16,0 0 43 0,0 0 38 15,115 41-19-15,-53-24-32 16,2 2-29-16,-4 2 2 15,-11 0-1-15,-13 2 0 16,-12 1-2-16,-14 5-1 16,-10 8-10-16,0 10 5 15,-25 10 4-15,-18 6 4 16,-22 7-3-16,-17-2 1 16,-10-5-205-16,-5-2-452 15</inkml:trace>
  <inkml:trace contextRef="#ctx0" brushRef="#br0" timeOffset="144583.59">13357 13850 792 0,'0'0'47'16,"0"0"-25"-16,0 0 44 15,0 0-4-15,0 0-6 16,0 0 2-16,0 0-11 16,103-37-23-16,-44 32-13 15,8 0-10-15,3-2-1 16,5-3-1-16,3 0-35 16,-2-7-110-16,-6-1-297 15</inkml:trace>
  <inkml:trace contextRef="#ctx0" brushRef="#br0" timeOffset="144801.35">13452 14235 261 0,'0'0'675'0,"0"0"-675"15,0 0-17-15,0 0 17 16,0 0 17-16,0 0 20 16,154-13-32-16,-57-9-5 15,7-5-80-15,-4-4-281 0</inkml:trace>
  <inkml:trace contextRef="#ctx0" brushRef="#br0" timeOffset="145363.85">15017 13244 782 0,'0'0'71'15,"0"0"-5"-15,0 0 63 16,0 0-62-16,0 0-38 0,0 0-12 16,-13-10-4-16,17 27-4 15,9 12 19-15,1 5-8 16,-3 7-1-16,-1 4-5 15,-3 5 4-15,-1 5-5 16,0 5-5-16,-2 4-3 16,1 6-1-16,-4-3-4 15,-1-3 0-15,0-11 0 16,0-14 0-16,2-10 0 16,-1-9-6-16,1-7-10 15,-1-6-36-15,3-6-38 16,0-1-63-16,3-10-132 15</inkml:trace>
  <inkml:trace contextRef="#ctx0" brushRef="#br0" timeOffset="146093.49">14951 13217 608 0,'0'0'35'0,"0"0"-20"0,0 0 128 15,0 0-86-15,0 0-24 16,0 0 3-16,75-53-5 15,-30 44-9-15,5 2-18 16,2 1 8-16,-4-2-7 16,-2 3 3-16,-7 2 8 15,-9 2-4-15,-9 1 6 16,-8 0-9-16,-2 0-7 16,-4 13-1-16,-1 8-1 15,-4 7 0-15,-2 6 0 16,0 3 0-16,-12 5 0 15,-12 1 3-15,-4-2-3 0,-1-4 2 16,2-3-1 0,4-8 0-16,6-7 0 0,8-8-2 15,3-5 0-15,5-5 1 16,1 1-2-16,0-2-3 16,0 2 0-16,0 1 1 15,15 1 4-15,5 1 0 16,5 0 3-16,4 1-3 15,3 0 4-15,-3 2-2 16,-2 1-1-16,-4 2-1 16,-4 3-1-16,-3 0-1 0,-2 3 1 15,-5 2 1 1,-3 3-6-16,-5 2 0 0,-1 1 6 16,0 2 0-16,0 0 1 15,-6 1 0-15,-8 3 0 16,-5 0 0-16,-4-1 3 15,-7-2-4-15,-3-3 19 16,-3-5 6-16,-8-1 8 16,-3-2-2-16,-5-3-2 15,-3-4-11-15,-5-8-5 16,-1-2-9-16,-5-4-4 16,-1-17-8-16,1-9-75 15,2-12-148-15</inkml:trace>
  <inkml:trace contextRef="#ctx0" brushRef="#br0" timeOffset="147478.57">9672 13812 226 0,'0'0'59'0,"0"0"24"0,0 0 9 16,0 0-7 0,0 0-13-16,0 0-4 0,-3-2-10 15,1 2-25-15,-3 12 14 16,1 7 29-16,-1 6-35 16,2 5 7-16,2 7-9 15,1 5-7-15,0 4-5 16,0 7-2-16,0 3 4 15,0 4 2-15,0 1-11 16,0-1 1-16,0 1-4 16,3-5-2-16,0-4-12 15,0-3 1-15,1-8-4 16,-1-10-2-16,1-7-8 0,-1-12-25 16,0-4-51-1,0-8-52-15,2-2-117 0,1-25-85 16</inkml:trace>
  <inkml:trace contextRef="#ctx0" brushRef="#br0" timeOffset="147832.44">9650 13829 568 0,'0'0'13'16,"0"0"-5"-16,0 0 51 16,0 0-16-16,0 0 10 15,0 0-20-15,8-12 6 16,17 7 24-16,11-4-25 15,8-5-4-15,4-3-18 16,6-5 2-16,1 1 0 16,3-1-12-16,-10 5-6 15,-6 4 3-15,-18 7-2 16,-11 6-2-16,-13 0-41 0,0 1-164 16,-8 11-163-16</inkml:trace>
  <inkml:trace contextRef="#ctx0" brushRef="#br0" timeOffset="148094.32">9702 14202 599 0,'0'0'7'0,"0"0"2"15,0 0 38-15,0 0 38 16,0 0 29-16,0 0-20 16,106 5-51-16,-57-15-23 15,-2 0-17-15,-3 2 5 16,-3-1-5-16,-5 1-6 16,-5 0-3-16,2-6-98 15,-5-1-266-15</inkml:trace>
  <inkml:trace contextRef="#ctx0" brushRef="#br0" timeOffset="148439.41">10436 13618 307 0,'0'0'377'16,"0"0"-370"-16,0 0 24 15,0 0 55-15,0 0-26 16,0 0-10-16,-95 53 13 16,72-3-7-16,3 12-21 15,4 7-10-15,8 4 4 16,6 3 0-16,2 2-10 0,10 6 14 15,16-1-9-15,1-1-15 16,8-6-9-16,0-5 0 16,1-10-19-16,6-14-66 15,7-14-103-15,0-20-229 16</inkml:trace>
  <inkml:trace contextRef="#ctx0" brushRef="#br0" timeOffset="148874.6">10805 14489 726 0,'0'0'102'16,"0"0"-95"-16,0 0 80 16,0 0-50-16,-36-105 2 15,33 66 17-15,1-9-25 16,2-8-3-16,0-8-15 16,0-9-12-16,11-10-2 15,1-2 1-15,1-1-2 0,-1 5-5 16,1 16 7-16,-1 20-16 15,-4 20 16-15,-2 14 1 16,-3 8 3-16,0 3-1 16,4 6-3-16,8 31 0 15,9 18 0-15,6 16 21 16,7 8-17-16,-4 3-4 16,-9-2-2-16,-3-5-1 15,-9-3-1-15,-4-8-37 16,0-5-64-16,-2-17-166 15,-3-15-184-15</inkml:trace>
  <inkml:trace contextRef="#ctx0" brushRef="#br0" timeOffset="149053.39">10833 14139 805 0,'0'0'48'0,"0"0"-16"15,0 0 60-15,0 0-45 16,0 0-38-16,0 0-2 16,115-52-7-16,-47 34-32 15,4-8-149-15,-2-2-245 16</inkml:trace>
  <inkml:trace contextRef="#ctx0" brushRef="#br0" timeOffset="149308.32">11373 13588 852 0,'0'0'17'0,"0"0"20"16,0 0-6-16,-9 75 65 15,9-20-2-15,0 9-38 16,2 5-4-16,5 4-25 15,-1 0-16-15,-2-1-10 16,1-4-1-16,1-10-2 16,6-7-33-16,3-13-72 15,4-17-120-15,2-16-349 16</inkml:trace>
  <inkml:trace contextRef="#ctx0" brushRef="#br0" timeOffset="149872.82">11343 13629 743 0,'0'0'14'0,"0"0"52"15,0 0 37-15,0 0-52 0,0 0-17 16,0 0-16-1,79-34-13-15,-28 31 3 0,-5 1-7 16,-6 2 0-16,-11 0 1 16,-14 0-2-16,-8 0-2 15,-4 11-8-15,-3 8 5 16,-4 4 5-16,-13 5 0 16,-4 2 1-16,2-2 0 15,1 0-2-15,7-3 1 16,3-4-4-16,5-2-3 15,3-2 4-15,0-5-12 16,4 1 6-16,12 1 5 16,0-1-1-16,4 1 4 15,1-2 1-15,0 4 1 16,0-1 1-16,0 1-4 16,-6 2 4-16,0 1-3 0,-6 1 1 15,-3 5 0-15,-3 2 1 16,-2 1-1-16,-1 5 0 15,0-2 0-15,0 1 4 16,-9-3-2-16,0 0 2 16,-4-4 2-16,-2-4-2 15,-6-4 11-15,-4-5 9 16,-1-1-13-16,1-7-3 16,1-4-6-16,8 0-2 15,4-17 0-15,9-14-49 16,3-11-126-16,7-9-402 0</inkml:trace>
  <inkml:trace contextRef="#ctx0" brushRef="#br0" timeOffset="150358.38">12122 13697 300 0,'0'0'27'15,"0"0"69"-15,0 0-32 16,0 0-19-16,0 0-1 16,0 0-13-16,-6-13 20 15,6 13 17-15,-2 0-1 16,2 0-17-16,-1 0-13 16,-1 0-2-16,-1 0-4 15,-3 0 1-15,-4 5 18 16,-2 7-12-16,0 8-11 0,-1 0-5 15,2 8-12-15,2 6-5 16,3 4 3-16,3 7 2 16,2 5 3-16,1 5 11 15,0 1-6-15,0-3-10 16,10-6-6-16,8-7-2 16,6-11-6-16,9-9-35 15,10-15-69-15,9-5-169 16</inkml:trace>
  <inkml:trace contextRef="#ctx0" brushRef="#br0" timeOffset="150690.2">12348 13360 26 0,'0'0'717'16,"0"0"-712"-16,0 0 34 16,0 0 21-16,0 0 18 15,0 87-6-15,24-37-16 16,7 7-12-16,7 6-24 16,1 7-1-16,-2 2-9 15,-4 2 11-15,-5-3-2 16,-10 0 2-16,-7-4-14 0,-11 0-2 15,-2 1-3-15,-25-4-2 16,-10-1 0-16,-10-3-2 16,-11-4-43-16,-3-6-40 15,-7-11-112-15,-1-9-326 16</inkml:trace>
  <inkml:trace contextRef="#ctx0" brushRef="#br0" timeOffset="153810.68">7653 13522 656 0,'0'0'0'15,"0"0"-26"-15,115-55 26 16,-45 33 0-16,18-4 6 16,19 1 2-16,17 0 12 15,22-3 3-15,18-1-6 16,17 2-14-16,10 2 14 15,2 4-15-15,0 3 4 0,-5-1-6 16,2-1-2 0,5-3 0-16,-1-1-2 0,7-3 4 15,8-5 1-15,10-1 2 16,15-7-1-16,14 1 2 16,-2 0-2-16,-9 7-2 15,-25 6 0-15,-29 6 0 16,-26 3 9-16,-21 5 6 15,-17-1 0-15,-9 2-6 16,-8 0-9-16,-5 0 2 16,-2-2-2-16,-2-3 1 15,-1-5 4-15,-1-3-5 16,0 0-3-16,-7 4 2 0,-10 0 1 16,-11 3-2-16,-12 4 2 15,-13 5 6-15,-5 2-5 16,-1 0 2-16,2 2-2 15,6 0-1-15,14-2-2 16,9 0 2-16,6 1 1 16,3-3-1-16,0 4-1 15,1-3-1-15,-6 4 2 16,-3 2 6-16,-3 1-5 16,1 0-1-16,0 0-1 15,4 0 1-15,5-3 0 16,3-1 3-16,6-2-3 0,5 1-3 15,6 2 3-15,4-3 0 16,1 2 1-16,-4-1 1 16,-7 0-2-16,-5 1-1 15,-9 2 1-15,-7 2 4 16,-4 0-4-16,-4 0 0 16,6 0-1-16,2 0 1 15,3 0 1-15,-4 0-1 16,-8 0-1-16,-12 0 0 15,-11 0 1-15,-10 0 0 16,-10 0 8-16,-3 0-8 16,-6 0 7-16,-2 0 14 15,1 0 1-15,1 0-9 16,1 0-11-16,5 0 2 16,3 0 1-16,2 0 3 0,-1 0 4 15,-1 0 7-15,-2 6-7 16,1 8-11-16,-2 12 0 15,-2 9 17-15,0 15-4 16,-2 9-2-16,-1 8-4 16,1 8 19-16,-4 7 3 15,2 2-21-15,1 7-6 16,-3-2 3-16,4-1-1 16,-1 1 4-16,-4 0-1 15,0 0 10-15,0-2 4 0,0 5-9 16,-10 0-6-16,-1 3 0 15,-2-3-6 1,1-3-1-16,-1-2 0 0,0-4 0 16,3-6 0-16,-1-7 0 15,3-8 0-15,0-5 0 16,3-9 0-16,1-5-1 16,1-5 1-16,3-4 1 15,0-3-1-15,0-3-1 16,0 2 1-16,0-7 0 15,0 1 0-15,0-4 0 16,0-5-2-16,-6-2-1 16,-13-4 2-16,-16-3-2 15,-14-4-6-15,-17-2-3 16,-14 0 6-16,-9-5 3 0,-13-1-1 16,-8 1 2-16,-4 4-1 15,-4 1 3-15,1 0 0 16,3 3 0-16,3 11 5 15,0 0-4-15,-7 2 0 16,-6-2 0-16,-4-1 0 16,-9-3-1-16,2-3-2 15,0 0-2-15,5 1 4 16,3 0-1-16,6-1 1 16,5-1-3-16,1-1 2 15,4 1 0-15,0-1 1 16,5 0 0-16,3 0 0 0,3 2-3 15,1 3 3-15,-3 0 0 16,0 3-1-16,-3 0 1 16,3-2-2-16,5-1 1 15,2-3-5-15,8-3 5 16,4-1-5-16,7-1 6 16,9-2-1-16,7 3-2 15,3 0 3-15,5 2 0 16,0-2 0-16,1 3 0 15,-1-1 0-15,1-1 0 16,-4 1 0-16,0-2-1 16,-5-1-7-16,-2-1-15 15,-9 1-6-15,-6-1 5 0,-1 1 8 16,-10 1 15 0,-7-1 1-16,-8 3 0 0,-5 2-3 15,-3-1 5-15,-4 1-2 16,-1 0 2-16,-1-1-2 15,-1 1-4-15,-1-1 4 16,1-2 0-16,-1 0-16 16,-5-4-2-16,-1 0 17 15,-6 0-4-15,-2 0-1 16,-2 0 6-16,1 0 0 16,1-4 0-16,5-2 1 15,13 2-1-15,2-4 0 0,7 2 1 16,0 2 0-1,2-2-1-15,-2 3-1 0,4-1 0 16,0 0 1-16,0 2 0 16,5 0 1-16,6 1 0 15,8-1 5-15,11 0-2 16,14 0 1-16,12-1-3 16,13-1 3-16,9 0-2 15,3 0 9-15,5 1 12 16,1 1 2-16,0 2-6 15,9 0-13-15,1 0 2 16,4 0-4-16,1 0-1 16,0 0 5-16,0-1 0 15,0-2 12-15,1-2 5 16,7-2 7-16,-2-1-15 0,3 1 0 16,-6 1 1-16,0 1 2 15,0-2 0-15,-3-3-7 16,0-4-4-16,1-3-4 15,-1-3-3-15,0-8 0 16,2-11-1-16,-2-9-1 16,0-15-1-16,0-10 0 15,0-11-3-15,-5-8-5 16,-1 0-2-16,3 10-8 16,0 11 2-16,3 12 16 15,-7 10 0-15,-1 7 0 16,-4 4 1-16,-2 2-6 0,-2 4 9 15,-1-1-7-15,0 1 6 16,5-2-3-16,3 2 0 16,8 4-1-16,1 5 1 15,0 2 0-15,7 6 0 16,8 1-1-16,0 2-1 16,3 3 2-16,-1-2 2 15,0-1-2-15,7-2 1 16,0-8-1-16,12-6 0 15,12-9 0-15,11-7 0 16,19-9 1-16,9-5-1 16,11-6-4-16,5-7 2 15,4-4-39-15,-1-6-61 16,-12-17-156-16</inkml:trace>
  <inkml:trace contextRef="#ctx0" brushRef="#br0" timeOffset="158113.56">25653 3427 644 0,'0'0'125'16,"0"0"-107"-16,0 0-10 15,0 0 15-15,0 0 15 16,0 0 14-16,0 0 31 16,-7 27-24-16,5-10-36 15,2 7-12-15,0 7 2 16,0 7 6-16,0 10-7 16,5 0 6-16,-1 2-4 15,-1 2-4-15,-3-1-4 16,0-4 4-16,0 2-4 0,0-5-2 15,0 2-3-15,0-3 1 16,0 3 0-16,2 0 1 16,-1 2-3-16,2 2 2 15,-3-2-1-15,0 0 1 16,0-2 0-16,0 1 0 16,0-1-2-16,0 1 2 15,0-1 6-15,0 4-6 16,0 2-1-16,0 4 0 15,0 3 2-15,0-3-3 16,0 0 3-16,0 0-2 16,0 2 5-16,0 0 0 15,-6 2 0-15,-3 1-5 0,2-2 1 16,-5 0 7 0,5 0-5-16,2 2 10 0,0 1-4 15,5 1-9-15,0-1 1 16,0 5 0-16,0 2 0 15,2 4-2-15,-1 3 2 16,1 0-1-16,-2-2 0 16,0 0 2-16,0 1-1 15,0 0-2-15,0 0 1 16,0-3-1-16,0 1 1 16,0-3-1-16,0 0 2 15,3-1-1-15,0-2 3 16,3 0-1-16,0-1-2 15,1 6-1-15,-1-1 0 0,0 0 0 16,-1-2 1-16,4-1 0 16,-2 1-1-16,-1-1 2 15,0 1-2-15,-1-5 0 16,-2-4 0-16,1-5 0 16,-4 0 0-16,0-1 0 15,1-1 0-15,-1 3 1 16,0-3-1-16,0 1 0 15,0 1 0-15,0 1 0 16,2 1 0-16,1 1 0 16,0-4 0-16,0-4 0 15,-2 2 0-15,3-2 0 16,-4 1 0-16,0 0 0 0,0 2 1 16,0-3-1-16,-2-1 0 15,-3-3 0-15,-1-2 0 16,2-2 1-16,0-1-1 15,2 1-1-15,2-4 0 16,-1 4 1-16,-2 2 2 16,1 0-1-16,-1 1-1 15,-1-1 0-15,1 2 0 16,-3 0 2-16,-2 2-1 16,2-2-1-16,0 0 0 15,2-3 1-15,-1-1-1 16,1-1 0-16,0-2 2 0,1 0-2 15,3 1 0 1,0 1 1-16,-2-4-1 0,1-3 1 16,-1-4-1-16,-1 0 0 15,3-3 1-15,0-1-1 16,-1 1 0-16,-3 2 0 16,0-3 1-16,-2 2 1 15,0 0 0-15,0 0 0 16,0-5-1-16,2 4 0 15,-1-7-1-15,4 1 0 16,-1 3 0-16,2-2 1 16,-1 3 1-16,-2-2-2 15,1 1 0-15,1 2 1 16,-1-2-1-16,1 1 2 16,-1 1-1-16,2-3 1 0,0 5-1 15,0-3-1-15,0 4 2 16,0 2 1-16,0 1 0 15,0 2 1-15,0 2 0 16,2 0 0-16,-1 3-2 16,1 0 4-16,-2 0 0 15,0 3-1-15,0 2 1 16,0 0-3-16,1-3-3 16,1-2 1-16,1-5 0 15,1 0 0-15,2-2 0 0,-1-3-1 16,1 1 0-16,-2 0 1 15,-1 3 0-15,1 0 0 16,-2 0 0-16,-2 1-1 16,0-2 1-16,0-1 2 15,0 0 0-15,0-2-1 16,0-2 0-16,-3 1-1 16,0-1-1-16,2 4 1 15,1 4-1-15,-2 3 4 16,-1 1-3-16,2 4 0 15,-1-4 2-15,1 2 0 16,-1 1-2-16,-1 4 4 16,0 0 0-16,0 2-3 15,0 1 6-15,0 4-1 16,2 0-2-16,-2 0 0 0,3 1-2 16,0 1-1-1,0-1 3-15,0 4 0 0,0 1 0 16,0 0-1-16,0-1 1 15,0 0-1-15,3-1-2 16,-3 2 2-16,0 0 2 16,0 1 2-16,0-4 1 15,0 1-4-15,0 1-2 16,-5-1 0-16,1 4 1 16,-1 1 0-16,4-4-2 0,1-3 3 15,0-4-3 1,0-7 0-16,0-4-2 15,0-3 1-15,0-2 1 0,4-2-1 16,-1-2 0-16,-1 1 1 16,-1 1-1-16,-1-2 0 15,0-1 5-15,0-1-1 16,0-4-1-16,0-4-3 16,0-4 0-16,0-6-1 15,0-7 0-15,0 0 0 16,0-4 1-16,0 0 1 15,0 0 1-15,0 1 0 16,0 1 1-16,0-2-3 16,0 1-1-16,0-1-1 15,0 0 0-15,0 0 1 16,0 0 0-16,0 0-3 0,0 0-13 16,0 0-22-16,-3-11-43 15,-1-10-62-15,-4-16-105 16,5-18-623-16</inkml:trace>
  <inkml:trace contextRef="#ctx0" brushRef="#br0" timeOffset="160653.26">26328 3506 674 0,'0'0'118'0,"0"0"-74"15,0 0 65-15,0 0-1 0,0 0-36 16,0 0-13-16,0 0-22 16,0 0-16-16,0 0-14 15,0 4-7-15,0 20 2 16,0 10 8-16,0 12 12 15,0 6-7-15,0 6 0 16,0-1-12-16,-2 3 1 16,-1-2 5-16,-1-2-8 15,-1-5 2-15,4-7 0 16,1-10-2-16,0-12 9 16,0-7-5-16,0-6 0 15,0-5 0-15,12-4 1 16,10 0 11-16,12 0 16 15,11 0-9-15,6-10-13 0,5 0-10 16,3 2 3 0,-4-2-1-16,-6 2-3 0,-7-1 0 15,-10 1 1-15,-8 4 2 16,-10-1-2-16,-10 5 1 16,-2 0 0-16,-2 0 31 15,0 0-7-15,0 0-12 16,0 0-8-16,0 0-6 15,0 0-2-15,0 0-27 16,0 0-71-16,0 0-80 16,4-5-191-16</inkml:trace>
  <inkml:trace contextRef="#ctx0" brushRef="#br0" timeOffset="161736.01">26445 4623 224 0,'0'0'293'15,"0"0"-218"-15,0 0 20 0,0 0 27 16,0 0-36-1,0 0-25-15,-38 10-4 0,6 8-13 16,-2 5-2-16,-2 6-12 16,2 9-8-16,3 8-8 15,5 3 1-15,2-1 6 16,5-2-5-16,8-2-5 16,7-1 3-16,4-2 1 15,0-4-6-15,16-4-5 16,10-6-4-16,7-7 4 15,6-8-2-15,5-6 0 16,7-6-2-16,-2 0-13 16,0-9 1-16,-10-5-2 15,-11-3 6-15,-10 0 7 16,-13 0-1-16,-5 2 3 0,0 1-1 16,-6 3 1-16,-9 3 2 15,1 1 3-15,-2 2-3 16,2 0-2-16,6 2-1 15,3 2 1-15,5 1 0 16,0 0-1-16,0 0-6 16,3 0-16-16,17 0 1 15,8-1 14-15,6-2 5 16,1 0 0-16,-3 2 2 16,-5-1 1-16,-8 1 0 0,-5-1-1 15,-8 2 0 1,-3 0 5-16,-3 0 4 0,0 0 2 15,0 0-2-15,0 0-9 16,0 16 6-16,0 6 17 16,0 7 4-16,-6 5-10 15,0 2-1-15,0 3-5 16,1 2-9-16,-2-2-2 16,4-1-15-16,0 0-57 15,2-3-99-15,1-6-499 16</inkml:trace>
  <inkml:trace contextRef="#ctx0" brushRef="#br0" timeOffset="162694.06">26402 5845 713 0,'0'0'98'0,"0"0"-98"15,0 0 43-15,0 0 17 16,-100 38-19-16,78-11-11 15,-1 5 12-15,3 9 2 16,3 4-9-16,1 3-1 16,2 5 6-16,0 0-7 15,3-3 0-15,2 1 0 16,3-6-20-16,6-3 8 16,0-4-15-16,6-7 1 15,14-9-2-15,9-5-4 16,6-7 1-16,8-7-1 0,0-3-1 15,3 0-9 1,-7-12-5-16,-6-3-9 0,-11-2 4 16,-11-2 12-16,-10-3 7 15,-1 1-9-15,-1 2 6 16,-14 1 2-16,-2 6 1 16,1 3 2-16,0 3-2 15,3 1 0-15,5 2 0 16,5 1 5-16,3 2-3 15,0 0-2-15,0 0 0 16,0 0-1-16,0 0-13 16,3-1-3-16,10 1 11 0,5-1 6 15,1-1 2-15,-2 2-1 16,-8 0-1 0,-3 0 1-16,-2 0 0 0,-1 0 3 15,3 0 0-15,-2 6 1 16,1 5-2-16,0 1 2 15,-2 2-1-15,0 6-2 16,0-1-1-16,0 3-1 16,1 0-3-16,2-1-17 15,1-1-44-15,7-6-63 16,7-7-168-16,2-7-137 16</inkml:trace>
  <inkml:trace contextRef="#ctx0" brushRef="#br0" timeOffset="163008.21">26772 5920 730 0,'0'0'163'0,"0"0"-150"16,0 0 94-16,0 0-30 15,0 0-45-15,0 0-25 16,-2 43 26-16,2-2 30 0,8 5-32 16,4 0-9-16,0 4 1 15,-2 3-9-15,1 0-2 16,-1-1-10-16,-1-3-1 16,1-5-1-16,-2-5-16 15,1-9-37-15,3-10-47 16,-2-6-76-16,2-11-142 15,0-3-185-15</inkml:trace>
  <inkml:trace contextRef="#ctx0" brushRef="#br0" timeOffset="163392.54">26753 5990 593 0,'0'0'171'0,"0"0"-128"0,0 0 77 16,0 0-30-16,0 0-52 16,0 0-22-16,33 14 39 15,-11 8 3-15,2 5-36 16,-1 2-4-16,0 2-1 16,1-2-1-16,3 0-12 15,-1-7-2-15,1-3 2 16,-1-9-3-16,-1-5 0 15,-5-5 3-15,0 0 4 16,-2-19 4-16,-3-7 35 16,-3-11 3-16,-6-5-27 15,-5-11-5-15,-1-5-7 16,0-5-1-16,-7 3-10 0,-2 9 2 16,2 15-2-16,4 14 0 15,-1 11-12-15,4 7-21 16,0 4-48-16,0 0-64 15,0 0-136-15,8 0-442 16</inkml:trace>
  <inkml:trace contextRef="#ctx0" brushRef="#br0" timeOffset="164239.76">27087 3798 836 0,'0'0'115'0,"0"0"-87"16,0 0 37-16,0 0 7 16,0 0-7-16,0 0-18 15,7 7-9-15,1-7-5 16,1 0-12-16,-2 0-13 16,-1 0-7-16,-3 0-1 15,-2 0-2-15,4 0-20 0,1-3-80 16,3-1-189-1</inkml:trace>
  <inkml:trace contextRef="#ctx0" brushRef="#br0" timeOffset="166030.34">24438 4528 384 0,'0'0'194'0,"0"0"-173"16,0 0-20-16,0 0 81 15,0 0 7-15,0 0-7 16,0 0-16-16,0 0-19 16,0 0-27-16,0 8-20 15,-2 6 3-15,-1 6 34 16,2 0-9-16,-1 0-8 15,1 0-2-15,1-2 7 0,0-3-11 16,0-3-5-16,0-5 2 16,0-4-4-16,0-3-4 15,0 0 4-15,0 0 6 16,0 0-8-16,1 0 3 16,14 0-5-16,12-6 8 15,15-10 7-15,9-2-9 16,7-4-4-16,7-5-5 15,4-2-2-15,-2-5 2 16,-3-4 2-16,-7 1-1 16,-11 3-1-16,-10 8 2 15,-12 11 0-15,-11 9-2 0,-8 4 1 16,-5 2 3 0,0 0 1-16,0 0-3 15,0 0 0-15,0-1-2 0,1 1-4 16,-1 0 3-16,2 0-10 15,-2 0-15-15,0 0-40 16,0 0-33-16,0 0-63 16,-18-3-267-16</inkml:trace>
  <inkml:trace contextRef="#ctx0" brushRef="#br0" timeOffset="166490.59">24481 4267 43 0,'0'0'540'0,"0"0"-493"15,0 0 15-15,0 0 54 16,0 0-47-16,0 0-27 15,-4 0-1-15,4 3-9 16,1 9-22-16,6 2 34 16,2 3-9-16,0-2-19 15,2-4 0-15,-1-1-8 16,1-4 9-16,3-4-8 0,5-2-5 16,6 0 5-16,9-4 5 15,8-11-1-15,1-7-7 16,2-5-2-16,-2 0 0 15,-2-2-2-15,-3 3 1 16,-8 6 3-16,-10 7-4 16,-9 6-2-16,-6 6 1 15,-4 1 3-15,-1 0 3 16,0 0-7-16,2 0-1 16,4 0-5-16,11 0-37 15,9 0-73-15,4 0-157 0,-6 0-482 16</inkml:trace>
  <inkml:trace contextRef="#ctx0" brushRef="#br0" timeOffset="167675.49">17172 13447 396 0,'0'0'53'0,"0"0"64"15,0 0 48-15,0 0-70 16,0 0-28-16,0 0-22 16,-15-9 2-16,15 9-14 0,0 0-19 15,0 0-7-15,5 2 5 16,7 14 23-16,3 5-6 16,1 7-10-16,4 1 2 15,0 1-9-15,3-2-8 16,-1-8-3-16,4-1-1 15,0-9-1-15,6-8-1 16,6-2 2-16,6-9 5 16,8-20 1-16,6-8-2 15,0-6-1-15,2-3-1 16,-5-3 2-16,-3 5-3 16,-3 2 1-16,-5 9-1 15,-5 2-1-15,-6 8 0 16,-4 0 1-16,-2 4-1 0,-6 2-5 15,-3 3-13-15,-6 1-14 16,-5 4-9-16,-4 1-30 16,-3 4-48-16,-3 4-100 15,-21 0-136-15</inkml:trace>
  <inkml:trace contextRef="#ctx0" brushRef="#br0" timeOffset="168055.47">17345 13092 307 0,'0'0'126'16,"0"0"-91"-16,0 0 56 15,0 0 5-15,0 0-22 16,0 0-18-16,10 0-2 16,-2 9-7-16,3 6-4 15,2 3-1-15,2 0-9 16,4-1-12-16,2-4-10 16,3-4-4-16,3-7 5 15,7-2-3-15,8 0-2 0,3-19 0 16,4-5-5-16,-3-5-1 15,-3 0 0-15,-5-2-1 16,-7 4 0-16,-6 5-4 16,-11 7-18-16,-5 11-60 15,-8 4-105-15,-1 0-308 16</inkml:trace>
  <inkml:trace contextRef="#ctx0" brushRef="#br0" timeOffset="176568.37">27059 3886 1 0,'0'0'376'0,"0"0"-347"15,0 0 33-15,0 0 98 16,0 0-29-16,0 0-44 16,0 0-32-16,-8 1 4 15,8-1-11-15,0 0-22 0,0 0-6 16,0 2-15-16,6 1-5 15,12 0 0-15,9 1 23 16,10-3-16-16,9 2 1 16,2-3-4-16,1 0 0 15,-2 0-4-15,-5 0 1 16,-7 0-1-16,-8 0 5 16,-11 0-5-16,-6 0 3 15,-7 0-1-15,-3 0 6 16,0 0 2-16,0 0-7 15,0 0-1-15,-11 0-1 16,-10-1 5-16,-12-2-6 16,-9 1-2-16,0 2 1 0,5 0 1 15,3 0 0 1,8 0 0-16,6 0 0 0,3 0 0 16,5 0 0-16,6 0 0 15,5 0 1-15,1 0-1 16,0 0 3-16,0 0 0 15,0 0-3-15,0 0-1 16,12 0-10-16,9 0 11 16,7 0 1-16,8 0-1 15,3 0 0-15,2 2 0 16,-2-2-2-16,-5 0-2 16,-5 0 0-16,-6 0 4 0,-9 0-2 15,-5 0 2-15,-5 0 1 16,-4 0 3-16,0 0 0 15,0 0-2-15,0 0 2 16,0 0-3-16,0 0-1 16,0 0 0-16,0 0 0 15,0 0-3-15,0 0-4 16,-4 0-76-16,0-10-178 16</inkml:trace>
  <inkml:trace contextRef="#ctx0" brushRef="#br0" timeOffset="185644.03">28416 3582 610 0,'0'0'129'15,"0"0"-124"-15,0 0 35 16,0 0 44-16,0 0 10 16,0 0-13-16,0 0-32 15,0-40-25-15,0 41-18 16,0 13-4-16,0 9-2 16,1 9 40-16,2 4-14 0,-3 4-5 15,0 6-1-15,0 1-8 16,0 4 2-16,0 3 2 15,-4-1-4-15,-2-1-5 16,0-8 2-16,1-5 2 16,1-11-4-16,3-7 3 15,-1-7-6-15,1-8-1 16,1-3-1-16,0-3 0 16,0 0 1-16,0 0 3 15,0 0-1-15,0 0-5 16,0 0-1-16,0-6-53 15,0-10-92-15,-2-5-195 0</inkml:trace>
  <inkml:trace contextRef="#ctx0" brushRef="#br0" timeOffset="186797.02">28642 3707 319 0,'0'0'157'16,"0"0"-151"-16,0 0 73 0,0 0 49 15,0 0 2-15,0 0-41 16,2-28-18-16,13 20-68 16,10 0 0-16,13 0 16 15,9 3-8-15,6 1-6 16,0 4-4-16,-5 0-1 15,-14 0 3-15,-10 4-3 16,-12 10 0-16,-7 4-3 16,-5 8 3-16,0 4 9 15,-20 3-8-15,-10 4 4 16,-5 4 11-16,-6 2 6 16,2 2-4-16,5-1-6 15,7-5-2-15,11-4 6 0,11-5-4 16,5-6-1-16,12-4 7 15,22-6 10-15,21-6-4 16,19-2 2-16,11-5-19 16,4-1-1-16,-8 0-5 15,-13 0-2-15,-17 0 2 16,-15 0 1-16,-14-1 0 16,-8-2 4-16,-8 2 0 15,-5 1 14-15,-1 0 6 16,0 0-13-16,0 0-12 15,0 0-1-15,0 0-3 16,0 0-6-16,8 0-38 0,2 0-95 16,2 0-278-16</inkml:trace>
  <inkml:trace contextRef="#ctx0" brushRef="#br0" timeOffset="195164.96">27205 5068 195 0,'0'0'148'0,"0"0"-127"16,0 0 80 0,0 0 15-16,0 0-13 0,0 0-15 15,0 0-16-15,-6 0-14 16,6 0-25-16,0 0-10 15,0 0 13-15,0 0-5 16,0 0-5-16,0 0-5 16,0 0-7-16,0 0-3 15,0 0-2-15,0 0 0 16,7 0-9-16,17 0 1 16,13 2 16-16,15 3-13 15,5-2-2-15,0 1-2 0,-8-1 0 16,-7-1 0-1,-10-2 3-15,-6 0-3 0,-13 0 6 16,-5 0-5-16,-6 0 1 16,-2 0 9-16,0 0 3 15,0 0 3-15,-7-3-13 16,-9-3-4-16,-16-1-3 16,-9 2-1-16,-6 2 1 15,-5 1 1-15,3 2 0 16,4 0 0-16,2 0 1 15,6 0 1-15,7 5 0 16,9-3 1-16,8 1-1 16,8-3 0-16,5 2-1 0,0-2 0 15,0 2-2 1,0-2-1-16,0 0-1 16,11 0 5-16,10 0 0 0,7 0 3 15,3 0 0-15,7 0-3 16,3 0 0-16,1 0 1 15,7 0-1-15,1 0-1 16,0 0 0-16,-3 0 0 16,-4-2 0-16,-9-1 1 15,-10 0 0-15,-11 2 2 16,-5-1-1-16,-6 1 1 16,-2-1 4-16,0 2 0 15,0-1-6-15,0 1 1 16,0 0-1-16,0 0 0 0,0 0 0 15,0 0-1-15,0 0-2 16,0 0-6-16,0 0-26 16,2 0-89-16,6 0-398 15</inkml:trace>
  <inkml:trace contextRef="#ctx0" brushRef="#br1" timeOffset="-192467.24">13652 5261 294 0,'0'0'149'16,"0"0"-140"-16,0 0 31 15,0 0 58-15,0 0-23 16,0 0 14-16,0 0-17 16,-3 2-34-16,3-2-13 15,0 0 5-15,0 0 0 16,0 0 3-16,0 0 4 16,1 0-4-16,10 0-7 0,8 0 2 15,4 0 1 1,2 0-13-16,2 0-5 0,-2 0-7 15,-1 0-4-15,0 0 1 16,-1 0 2-16,-1 0 0 16,2 0-3-16,-1 0 2 15,2 0 0-15,1 0 3 16,3 0 3-16,0 0-1 16,4 0-2-16,2-3-2 15,-2 0 2-15,-1 3-4 16,-5 0 0-16,-3 0-1 15,-2 0 0-15,-3 0 0 0,-2 0 0 16,1 0 2 0,-3 0 0-16,4 0-1 15,2 0 1-15,3 0-1 0,4-3 3 16,4-1 1 0,-4 1-3-16,-3 1-1 0,-5 0-1 15,-8 1 2-15,-3 1-1 16,1 0-1-16,-1 0 0 15,3-1 0-15,6 0 2 16,4-4 2-16,5-1-2 16,1 1-1-16,2 1 2 15,-3 0 0-15,-3 1-2 16,-3 0-1-16,-8 1 0 0,-2 2 1 16,-2 0 1-1,-3 0-1-15,0 0 1 0,5-3-2 16,0 2 0-16,5-4 2 15,4 2 1-15,1 0 0 16,2 0 0-16,-3 1 0 16,1 1-3-16,-7 1 0 15,-1 0-2-15,-6 0 2 16,-2 0 0-16,0 0 0 16,0-2 3-16,5 1-3 15,10-4 1-15,5-1 2 16,4 0-2-16,3-1-1 15,-1 2-4-15,-5 3 4 16,-7-1 1-16,-8 3-1 16,-5 0-3-16,-3 0-1 0,-3 0 4 15,0 0-1 1,0-1 0-16,0 1 1 0,0 0 0 16,0 0 2-16,0 0-1 15,0 0 1-15,0 0 1 16,0 0 0-16,0 0-3 15,0 0 0-15,0 0 0 16,0 0 1-16,0 0 1 16,0 0 0-16,0 0 5 15,0 0 6-15,0 0-2 16,0 0-4-16,0 0 0 16,0 0-2-16,0 0-2 0,0 0-1 15,0 0-1-15,0 0 0 16,0 0 0-16,0 0 1 15,0-1-2-15,0-4-18 16,-2-4-80-16,-13-4-215 16</inkml:trace>
  <inkml:trace contextRef="#ctx0" brushRef="#br1" timeOffset="-191167.4">14092 5516 435 0,'0'0'40'0,"0"0"-39"16,0 0 88-16,0 0-24 16,0 0 21-16,0 0 7 15,0-8-44-15,0 4-39 16,3 1 8-16,4 1 14 16,-1-1-11-16,0 1 2 15,2 0 8-15,2-1-8 16,-2 1-10-16,1-1-2 15,0 1-1-15,1 1 1 16,-1-1-4-16,-1 2-4 16,-1 0-2-16,-3 0 0 0,1 0-1 15,-1 3-6-15,-2 9 4 16,-2 0-2-16,0 2 4 16,0 3 0-16,-8-2 0 15,-6 1 5-15,0-3-5 16,-1-1 1-16,3-2 0 15,5-4 1-15,0-2-1 16,5-2 1-16,2-2-2 16,0 0-5-16,0 0-5 15,0 2-6-15,9 1 12 16,3-2 4-16,5 2 3 0,2 0-3 16,0 2-1-1,-2 0-1-15,0 1 2 0,-6 0-1 16,-1 2-2-16,-7 1 2 15,-3-1-8-15,0 3 3 16,0 0 4-16,0 2 2 16,-9 2-1-16,-6-1 1 15,3 0 2-15,-1 1-2 16,-1-3 1-16,3 1 1 16,-1-3 3-16,1-1 4 15,1-4 7-15,2 0-3 16,-1-4 6-16,-2-1 0 0,-3 0-1 15,-4-1-1-15,0-11 0 16,-1-1-10-16,2-1-6 16,4 3-1-16,5 2-4 15,2 2-23-15,2 5-53 16,-2-4-110-16,3 2-255 16</inkml:trace>
  <inkml:trace contextRef="#ctx0" brushRef="#br1" timeOffset="-189599.97">14474 5864 502 0,'0'0'69'16,"0"0"-54"-16,0 0 105 15,0 0-40-15,0 0-20 16,0 0-1-16,0-36-42 16,3 17 14-16,3-4-13 15,0-6 13-15,1-4-5 16,-4-12 13-16,2-5-31 16,-1-5 0-16,4 4-4 15,2 6-4-15,0 13-2 16,0 10 2-16,-3 9-2 15,-1 6 2-15,-3 5 0 16,-2 2 0-16,-1 0-1 0,2 0 1 16,-1 0 0-16,4 2-9 15,2 15 2-15,5 6 6 16,0 3 0-16,-1 3 1 16,2 0 0-16,-5 2-1 15,-1 1-1-15,-4-3-16 16,-1-3-31-16,-2-6-42 15,0-1-76-15,0-7-114 16,0-5-110-16</inkml:trace>
  <inkml:trace contextRef="#ctx0" brushRef="#br1" timeOffset="-189395.52">14505 5649 370 0,'0'0'18'0,"0"0"8"16,0 0 5-16,0 0 8 15,0 0-1-15,0 0 19 16,55-20-40-16,-32 18-3 16,1-2-14-16,-1 1-11 15,3-5-114-15,-4-2-146 16</inkml:trace>
  <inkml:trace contextRef="#ctx0" brushRef="#br1" timeOffset="-188917.72">14734 5520 277 0,'0'0'0'0,"0"0"-51"16,0 0 51-16,0 0 7 16,0 0-1-16,0 0 21 15,-2 0-10-15,2 1 7 16,0 1 56-16,0 0-6 16,0 1-17-16,0-3 41 15,0 0-18-15,0 0-13 0,0 0-5 16,0 0-7-16,0 0 4 15,0 0-7-15,0 0-15 16,0 0-11-16,0 0-10 16,0 0-5-16,0 0-3 15,0 0-3-15,0 0-2 16,0 0-1-16,0 0 1 16,0 0 1-16,0 0 4 15,0 0-3-15,0 0 4 16,0 0 1-16,0 0-2 15,0 0-6-15,0 0-1 16,0 0-1-16,0 0-1 0,0 0-8 16,0 0-22-16,0 0-32 15,3 0-67-15,10 0-159 16,-1 0-65-16</inkml:trace>
  <inkml:trace contextRef="#ctx0" brushRef="#br1" timeOffset="-187733.45">14671 5552 116 0,'0'0'113'0,"0"0"-54"16,0 0 43-16,0 0-19 16,0 0 20-16,0 0 0 15,3-2-26-15,-3 2-37 16,0 0-16-16,1 0-8 15,2 0-10-15,0 2 3 16,0 8 19-16,-1-1-4 16,2 6-9-16,1-1 3 15,-2 1-2-15,1-3-5 0,2 2 4 16,-3-1 0 0,0-1-7-16,-2 1 3 0,1-1 1 15,-1-3-7-15,1 1 2 16,-1 1-1-16,1-3 5 15,-2 1-3-15,3-2-1 16,0 0 2-16,0-4-2 16,-1 0 1-16,-1-3-2 15,-1 0-2-15,0 0 3 16,0 0-4-16,0 0 3 16,0 0 2-16,0 0 0 15,0 2 3-15,0-2-1 16,0 0 0-16,0 0-5 15,0 0-2-15,0 0-2 0,0 0 0 16,0 0 1 0,0 0 2-16,0 0 0 0,0 0-3 15,0 0-1-15,0 0-3 16,0 0-11-16,0 0-19 16,0 2-14-16,0 1-9 15,0-2 13-15,0 1-16 16,0-2-11-16,0 0-34 15,0 0-80-15,-9-1-71 16</inkml:trace>
  <inkml:trace contextRef="#ctx0" brushRef="#br1" timeOffset="-186149.26">14607 5574 204 0,'0'0'181'16,"0"0"-165"-16,0 0 88 15,0 0 18-15,0 0-50 16,0 0-27-16,-24-6-27 16,7 6-16-16,-6 3-2 15,-3 7 7-15,1 0 18 16,5 3 3-16,1 0 2 16,1 2 7-16,2 2-11 0,7 0-5 15,4 0 3-15,5 0-13 16,0 0-1-16,9 1-4 15,9-3 2-15,8-3 2 16,0-3-5-16,4-5-5 16,-1 0 6-16,-3-4-4 15,-2 0 4-15,-6 0-2 16,0-12-1-16,-7-2 0 16,-3-3 2-16,-3-4 6 15,-5-6-5-15,0-2 3 16,0-7-9-16,-7-1 0 15,-2 2 4-15,2 5-2 16,3 7 4-16,1 9 12 0,1 4-3 16,1 3 12-16,-1 5-5 15,2 2 3-15,-1 0-7 16,1 0-8-16,0 0 0 16,0 0-7-16,0 0-3 15,0 0-1-15,0 10-4 16,0 9 5-16,1 4 20 15,7 5-4-15,0 1 8 16,2 1-3-16,0 0-2 16,-1-1-4-16,3-1-10 15,2-2-4-15,1 0-1 16,4-3-9-16,3-4-37 16,2-2-52-16,-1-3-75 15,-1-8-233-15</inkml:trace>
  <inkml:trace contextRef="#ctx0" brushRef="#br1" timeOffset="-185683.45">14822 5545 755 0,'0'0'38'0,"0"0"-5"0,0 0 65 15,0 0-64 1,0 0-22-16,0 0 27 0,-2 58 12 16,2-25-37-16,8 4 2 15,6-1-2-15,0 0-9 16,-2-4-2-16,-3-4-1 16,-3-5-2-16,-3-9 0 15,-2-6-5-15,-1-6 5 16,0-2 5-16,0-5 8 15,0-14-2-15,-9-10-11 16,2-2 0-16,-1-2-2 16,5 2-4-16,3 0-6 15,0 7-1-15,1 4 3 16,10 11-4-16,3 2 14 16,0 3-4-16,2 4 4 0,0 0 0 15,-3 1 2-15,4 15-1 16,-1 4 2-16,0 4-2 15,-2 1 0-15,-2 1-1 16,-3-4-1-16,-2 0-19 16,0-5-53-16,1-8-71 15,3-8-162-15,3-1-50 16</inkml:trace>
  <inkml:trace contextRef="#ctx0" brushRef="#br1" timeOffset="-185114.66">15142 5383 740 0,'0'0'56'16,"0"0"-31"-16,0 0 71 16,0 0-42-16,0 0 0 15,0 0-9-15,-16 65-28 16,16-39-11-16,13 1-6 15,-1-3 0-15,3-1-4 16,-3-1-16-16,-3-7-2 16,-2 0-6-16,-7-5-7 15,0 0-1-15,0-1 15 16,-10-1 18-16,-7 1 3 0,-5 4 3 16,-2-2-2-1,2 1 19-15,2 2 11 0,3 2-4 16,5-1-10-16,1 3 2 15,8-1 0-15,3 0-7 16,0 0-5-16,0 0-6 16,14-2 0-16,-1-4-1 15,6-5 0-15,0-2-3 16,1-4-6-16,-2 0-10 16,0-14 7-16,-5-5 1 15,-5-3 11-15,-7-6-3 16,-1-3 6-16,0 0-3 15,-3 4 1-15,-4 9 3 16,2 8 18-16,1 5 10 0,3 4 2 16,1-1-1-1,0 2-10-15,0 0-4 0,0 0-7 16,0 12-12-16,0 10 5 16,3 7 19-16,5 5-12 15,3 2-8-15,2 1-4 16,2-1-14-16,7-2-65 15,5-8-150-15,8-11-683 16</inkml:trace>
  <inkml:trace contextRef="#ctx0" brushRef="#br1" timeOffset="-184281.45">16593 5274 325 0,'0'0'236'0,"0"0"-231"16,0 0 37-16,0 0 56 16,0 0-45-16,0 0-8 15,-30 2 10-15,30-1-17 16,0 2-29-16,14 1 16 0,11 0 40 15,10-1-13 1,14-3-16-16,10 0-5 0,16 0-9 16,15-3-10-16,4-5-4 15,1-1-8-15,-1 2-3 16,-7 2 3-16,-7 0 1 16,-7 1-1-16,-13 1-3 15,-6 1 3-15,-7-1 0 16,-3-1 0-16,-4 1 1 15,-7 1-1-15,-12 1 0 16,-8 1 0-16,-10 0 0 16,-3 0 1-16,0 0 0 15,0 0 0-15,0 0-1 16,0 0-4-16,0 0-5 16,0 0-46-16,0 0-75 0,-10 0-204 15</inkml:trace>
  <inkml:trace contextRef="#ctx0" brushRef="#br1" timeOffset="-183467.36">16684 5576 453 0,'0'0'92'0,"0"0"-15"16,0 0 84-16,0 0-70 15,0 0-27-15,0 0-14 16,45-17-26-16,-18 12-15 16,6 3 2-16,-2 0-6 15,-3 2-3-15,-5 0 0 16,-8 0-1-16,-7 0-1 16,-4 0-2-16,-4 0-2 15,0 0-2-15,0 1 4 16,-11 7 2-16,-4 1 4 0,-2 1 1 15,0-2-4 1,4 1 0-16,4-2-2 0,4-2 0 16,2 1 0-16,2 1-2 15,1-3 2-15,0-1-7 16,0 2 1-16,7-1 7 16,7 1 3-16,3 3 0 15,0-1-3-15,1 3 0 16,-4-2-2-16,-1 3 2 15,-6-1-1-15,-1 2 1 16,-2-3 0-16,-4 2 3 16,0 3-2-16,0-2-1 15,-7 1 0-15,-5-2 5 16,-3 0-2-16,-1 0-2 16,-3-2 6-16,-1-1-2 0,-1-3 7 15,2-3-6-15,4-2-4 16,3 0-2-16,3-7-7 15,6-10-43-15,3-10-56 16,0-2-274-16</inkml:trace>
  <inkml:trace contextRef="#ctx0" brushRef="#br1" timeOffset="-182999.22">17236 5538 693 0,'0'0'11'0,"0"0"19"16,0 0 68-16,0 0-31 16,0 0-5-16,-83 33 7 15,68-13-36-15,1-2-23 16,5 0-3-16,3-2-5 15,5-2-1-15,1-3-1 16,0-1 0-16,3-6 0 16,10-4 2-16,7 0-2 15,-1 0-11-15,4-9-2 16,-3-5-16-16,-4-5 15 16,-5-1 8-16,-8 0 3 0,-3-4 3 15,0 7 4-15,0 0-3 16,0 9 10-16,0 4 21 15,-1 4 3-15,1 0-13 16,-2 0-11-16,2 0-8 16,0 15 1-16,0 2 12 15,0 6-10-15,5 1 3 16,7 3-6-16,3 0-2 16,0 0-1-16,-2-2 0 15,-1-2-17-15,-1-7-43 16,2-7-60-16,-3-6-171 0,3-3-135 15</inkml:trace>
  <inkml:trace contextRef="#ctx0" brushRef="#br1" timeOffset="-182582.8">17316 5538 684 0,'0'0'75'15,"0"0"-56"-15,0 0 61 16,0 0-30-16,0 0-10 16,0 0-5-16,1 79-11 15,11-55-14-15,-3-4-6 16,-5-4-2-16,-1-5 0 16,-3-4-1-16,0-5 2 0,0-2 0 15,0 0 3-15,0 0 7 16,0-14-9-16,0-3-4 15,0-3-4-15,0-2-5 16,0 1-6-16,0 3 7 16,0 4 6-16,2 7-2 15,3 2-3-15,0 5 7 16,0 0 2-16,2 0 10 16,2 2-2-16,3 11 1 15,0 6 0-15,1 1-7 16,-1 1-3-16,1-1-1 15,-2-3-2-15,-2-3-17 0,0-4-49 16,1-5-52-16,1-5-155 16,2 0-51-16</inkml:trace>
  <inkml:trace contextRef="#ctx0" brushRef="#br1" timeOffset="-182016.32">17545 5445 332 0,'0'0'264'0,"0"0"-218"16,0 0 150-16,0 0-79 15,0 0-52-15,0 0-27 16,-5-4-29-16,5 13-7 16,2 8 4-16,6-2-4 0,1 1 1 15,1-3-3-15,-1 1-3 16,-2-5-13-16,1-1-3 15,-5-5-11-15,-2-1-3 16,-1-2 14-16,0 0 18 16,0 0-1-16,0 1 4 15,-7 2-2-15,-5 0 11 16,-6 5 7-16,2 1 8 16,-1 2-6-16,4 3 0 15,2 3-1-15,2-1-13 16,5 1-1-16,4 0-3 15,0 0-1-15,0-1-1 16,9-5 0-16,4-2 0 0,1-6 2 16,2-3-1-16,2 0-1 15,0 0-3-15,0-10-11 16,-6-4-3-16,-2-3 4 16,-4-1 8-16,-3-5 5 15,-3 3-1-15,0 1 0 16,0 6 1-16,0 7 8 15,0 5 18-15,0 1 5 16,-2 0-4-16,2 0-3 16,0 0 6-16,0 0-6 15,0 4-10-15,0 12-2 16,0 6 11-16,0-1-10 16,8 4-13-16,4 0-2 15,4-1-25-15,7-1-83 16,1-6-129-16</inkml:trace>
  <inkml:trace contextRef="#ctx0" brushRef="#br1" timeOffset="-181092.57">19277 5304 245 0,'0'0'378'0,"0"0"-336"15,0 0 81-15,0 0 15 16,0 0-59-16,0 0-26 15,-5 0-10-15,14-4-10 16,17 1-19-16,13 0 0 16,17 2-3-16,13-1 1 15,10 2-1-15,4-5-3 0,10 0-8 16,8-2 0 0,11-1-1-16,7-1 1 0,1 2-2 15,-7-1-7-15,-3 1-2 16,-8 0-3-16,-4 0 4 15,-4-1 8-15,-3 2 1 16,-6-2 1-16,-6-3-4 16,-6 2 0-16,-10-3 2 15,-14 2-8-15,-17 3 7 16,-15 3 3-16,-12 3 3 16,-5-1 6-16,0 2 10 15,0 0-9-15,0 0-7 16,0 0-3-16,0 0-2 15,0 0-3-15,-6 0-13 16,-9 0-59-16,-4 0-110 0,-7 0-380 16</inkml:trace>
  <inkml:trace contextRef="#ctx0" brushRef="#br1" timeOffset="-180183.06">19418 5585 286 0,'0'0'40'16,"0"0"47"-16,0 0 49 15,0 0-37-15,0 0 2 16,0 0-9-16,-4-28-42 15,11 25-4-15,2 3 0 16,5-2-14-16,-2 1-4 16,4 1-11-16,2-1-7 15,4-1-7-15,2 2-3 16,-7 0-1-16,-3 0-4 16,-9 0-6-16,-5 0-14 0,0 6 3 15,0 4 21-15,-10-3 1 16,-1 0 6-16,1-3-2 15,4-1 1-15,2-2-4 16,2-1 1-16,2 2-2 16,0 1 0-16,0 2-6 15,0 2 1-15,12 2 1 16,3-1 2-16,3-1-10 16,0-2 5-16,-2-1 2 15,-2 0 4-15,-4-1 1 16,-4 3 0-16,-3-1-1 15,-3 2 0-15,0 2-1 16,0 0 2-16,0 2 1 0,0-1 2 16,-5 3 4-16,-2-2-5 15,-2 3-2-15,0 0 2 16,-2 1-1-16,-2 0 7 16,-4-3-1-16,-3 0 13 15,-6-2 1-15,0-3-3 16,-1-2 2-16,4-5-1 15,4 0-6-15,4 0-8 16,3-12 0-16,3-8-5 16,5-2-16-16,4-5-49 15,0-1-69-15,15 4-274 16</inkml:trace>
  <inkml:trace contextRef="#ctx0" brushRef="#br1" timeOffset="-179683.52">20051 5509 562 0,'0'0'94'0,"0"0"-72"16,0 0 109-16,0 0-31 0,-87 28-33 16,67-6-10-16,2 0-19 15,6 1-26-15,6 0-10 16,4-4 5-16,2-2-7 16,0-5-3-16,6-5 3 15,9-4 1-15,5-3-1 16,3 0-5-16,3-6-9 15,-5-7-6-15,-3-2 3 16,-8-2 17-16,-4 0 0 16,-5-4 2-16,-1 1 0 15,0 5 4-15,0 4 5 16,0 3 17-16,0 8 11 16,0 0-9-16,0 0-13 0,0 0-7 15,0 0-10-15,0 5 0 16,0 12 0-16,3 8 16 15,6 3-8-15,3-2-4 16,2-1-4-16,1-1-1 16,1-3-21-16,1-4-43 15,5-6-39-15,2-11-109 16,1 0-244-16</inkml:trace>
  <inkml:trace contextRef="#ctx0" brushRef="#br1" timeOffset="-179282.31">20194 5517 707 0,'0'0'38'15,"0"0"5"-15,0 0 74 16,0 0-45-16,0 0-46 16,0 0-1-16,-19 87-3 15,31-59-9-15,1-1-11 16,0-6 4-16,-5-4-5 15,-3-5-1-15,-4-5 1 16,-1-4-2-16,0-3-1 16,0 0 1-16,0-2 1 15,0-11 0-15,0-6-6 16,0-3-11-16,0-1 7 0,0-5 1 16,0 2 2-1,7 5-1-15,7 6-10 0,4 7 12 16,-3 6 6-16,-1 2 13 15,-2 2 6-15,1 15-9 16,0 6 4-16,-3 4-2 16,3 0-4-16,-2-3-8 15,1-4-3-15,3-3-18 16,0-5-64-16,4-9-170 16,2-3-120-16</inkml:trace>
  <inkml:trace contextRef="#ctx0" brushRef="#br1" timeOffset="-178716.83">20548 5434 704 0,'0'0'98'0,"0"0"-36"16,0 0 71-16,0 0-72 15,0 0-39-15,0 0-19 16,-3 19-1-16,4-2 9 15,8 4-10-15,0-4-2 16,3-4 1-16,-3 0-14 16,-3-5-14-16,-3-2 2 15,-3-2 16-15,0-2-6 16,0 1 6-16,-3 1 10 16,-12 0 0-16,-7 5 5 0,1-2 3 15,1 3 19-15,4 1-11 16,4 0-8-16,0 2-3 15,8-2-1-15,1 3-3 16,3 1 0-16,0-2 0 16,0 3 2-16,3-4-3 15,7-2-2-15,-1-1 0 16,2-5-2-16,2-4-2 16,2 0-1-16,1 0-1 15,-1-13-11-15,0-4 3 16,-6-1 7-16,-5-3 6 15,0 0 1-15,-3 1 1 0,-1 6 2 16,0 4 11 0,0 5 6-16,0 5 15 0,0-2-3 15,0 2-3-15,0 0-3 16,0 0 3-16,0 0-9 16,0 13-12-16,0 5 17 15,0 3 1-15,0 4-10 16,2 1-12-16,8 1-2 15,0 1-21-15,8-3-64 16,3-1-89-16,9-9-396 16</inkml:trace>
  <inkml:trace contextRef="#ctx0" brushRef="#br1" timeOffset="-177967.18">22102 5280 355 0,'0'0'121'16,"0"0"-65"-16,0 0 49 16,0 0-24-16,0 0-13 15,0 0-13-15,122-11-11 16,-52 3-13-16,24 1-27 15,20-4 12-15,18-2-16 0,9 1-1 16,-4 1-10 0,-13 0-24-16,-18 2-15 0,-20 1 16 15,-20 2 34 1,-19-1 2-16,-18 1 0 0,-14 1-1 16,-8 3 25-16,-4-1 20 15,0 2-10-15,-3 0-15 16,0-1-20-16,0 2-1 15,0 0-9-15,0 0-39 16,0 0-119-16,-2 3-81 16</inkml:trace>
  <inkml:trace contextRef="#ctx0" brushRef="#br1" timeOffset="-177066.23">22257 5517 305 0,'0'0'284'0,"0"0"-245"15,0 0 37-15,0 0 13 16,0 0-49-16,0 0-18 16,51-6 5-16,-29 6-9 15,-2 0-15-15,-3 0 3 16,-8 0-6-16,-3 3-2 15,-6 6-7-15,0 3-3 0,-4 3 8 16,-13 0-4-16,-5 1 8 16,1-4-2-16,5-1-2 15,2-2 0-15,10-2 3 16,2-4-6-16,2 1-2 16,0 1 1-16,0-1 5 15,9 3 0-15,8-1 2 16,1 4 1-16,0-3 1 15,-2 1-1-15,-3-2 0 16,-2 2 2-16,-1 1-1 16,-2 1 5-16,-1 4-5 15,-4 0 2-15,-1 0 1 16,-2 2-2-16,0 1 2 0,-9 0 9 16,-11-3 1-1,-2 5 6-15,-5-6 6 0,-1-1 5 16,1-3-3-16,5-8-3 15,5-1-13-15,5 0-7 16,5-8-5-16,7-12-17 16,0-6-74-16,9-3-175 15,22-3-283-15</inkml:trace>
  <inkml:trace contextRef="#ctx0" brushRef="#br1" timeOffset="-176616.47">22763 5535 185 0,'0'0'543'16,"0"0"-532"-16,0 0 24 16,0 0 30-16,0 0-25 15,0 0 7-15,-96 30 15 16,80-9-38-16,4 3-15 15,4-2-7-15,4-1 0 16,4-4-2-16,0-5-2 16,0-3 2-16,7-8 1 15,11-1-1-15,9 0-4 16,1-5-21-16,1-9-14 16,-5-3 8-16,-11 0 15 15,-5-2 8-15,-8-5 8 0,0 2 6 16,-2 5-3-16,-7 5 17 15,3 2 9-15,2 6 39 16,2 3-17-16,2 1-29 16,0 0-13-16,0 0-9 15,0 8-6-15,0 13 6 16,11 5 23-16,1 2-17 16,2 0-1-16,2 1-5 15,-2-6-4-15,1-3-33 16,3-4-55-16,0-9-71 15,0-7-237-15</inkml:trace>
  <inkml:trace contextRef="#ctx0" brushRef="#br1" timeOffset="-176216.54">22949 5475 93 0,'0'0'684'15,"0"0"-659"-15,0 0 29 16,0 0 19-16,0 0-32 16,-24 84-20-16,29-57 2 15,11 0-6-15,-2-4-8 16,-1-6-9-16,-4-7-3 0,-5-5 0 16,-4-3-6-1,0-2-2-15,0 0 11 0,0-4 0 16,0-9-6-16,-4-6-5 15,-5-2 11-15,-1-1-1 16,2-1 3-16,4 3 1 16,2 4-3-16,2 9 4 15,0 2 11-15,0 5-10 16,2 0-4-16,12 0 9 16,3 8 0-16,4 12-1 15,-3 3-5-15,1 2-4 16,-3 0 0-16,-4-5-1 15,2-1-6-15,1-8-25 16,1-4-65-16,2-7-197 0,3 0-79 16</inkml:trace>
  <inkml:trace contextRef="#ctx0" brushRef="#br1" timeOffset="-175650.05">23210 5349 666 0,'0'0'159'0,"0"0"-142"16,0 0 100-16,0 0-48 15,0 0-46-15,0 0-23 16,-10 17 1-16,24 3 16 16,3 3-13-16,2-3 2 0,-2 1-6 15,-4-6-11 1,-2-4-7-16,-5-3 0 0,-4-3 4 15,-2-2-8-15,0-1 9 16,0-1 10-16,-7 2 3 16,-6 0 3-16,-7 4 7 15,1-1 15-15,-2 1-1 16,3 3-1-16,6 1-8 16,2 4-10-16,4-1-3 15,3 4 4-15,3 0-5 16,0 2-1-16,0-3-2 15,10-4 2-15,4-4 2 0,2-2-2 16,1-7-12-16,2 0 3 16,-1 0 3-16,0-13-5 15,-6-6 9-15,-1-7 2 16,-5-7 3-16,-1-2-3 16,-5-1 2-16,0 6 4 15,0 7 6-15,0 10 10 16,0 9 23-16,0 4 7 15,0 0-18-15,0 0-6 16,0 0-14-16,0 9-9 16,0 16-4-16,0 6 25 15,0 3-12-15,0 4-12 16,0-1-2-16,2 2-28 0,-2 2-58 16,0-1-105-16,0-4-390 15</inkml:trace>
  <inkml:trace contextRef="#ctx0" brushRef="#br1" timeOffset="-165698.58">13643 6143 628 0,'0'0'282'0,"0"0"-277"16,0 0-1-16,0 0-3 16,0 0 14-16,0 0 0 15,0 0 17-15,-19-22 5 16,19 22-28-16,0 0-9 16,1 0-1-16,4 11 1 15,2 2 17-15,-1-1 4 16,1 2-16-16,4 1 8 0,1 1-4 15,7-1 2 1,4 0 2-16,0-1-10 0,6 1 2 16,-4-2-2-1,1-2 0-15,0-3-3 0,-3-2 0 16,0-3 1-16,6-3 3 16,5 0 4-16,8 0-5 15,12 0-2-15,2-7-1 16,2 3 2-16,2 1-2 15,0 3 0-15,-3 0 3 16,-1 0 1-16,-2 0-4 16,-5 0-1-16,2 0 1 0,3 0 0 15,5 0-4 1,10-11 4-16,5-3 1 0,6 2-1 16,-3-1 0-16,-4 4 0 15,-1 1 0-15,-10 5 2 16,-7 2-4-16,-8 1 1 15,-8 0 1-15,-4 0 0 16,-2 0 2-16,0 0-1 16,6 0-1-16,10-4-1 15,5-2 1-15,13-1 2 16,0 2-1-16,3-2-1 16,-3 2-2-16,-2 4-1 15,-6 0 1-15,-2 1 2 0,-4 0-2 16,1 0 1-1,0 0 2-15,1 0 0 0,8-3 1 16,4-1-2-16,-2-1-3 16,4 1 3-16,-5 1 1 15,-4 2-1-15,-7-1 0 16,-9 2-1-16,-6 0 0 16,0 0 1-16,-1 0 1 15,4 0-1-15,3-2 1 16,3-1 1-16,2 0-2 15,3-2-4-15,-4 0 4 16,-2 1 2-16,-6-1-2 16,-1 4-1-16,-4-1 0 15,-3 0 1-15,-1 0 2 0,-1 0-1 16,0-1-1-16,1-1 1 16,4-2 0-16,2 2-1 15,3-1 0-15,2 0 2 16,-5 5-2-16,-2 0-2 15,-3-1 2-15,-5 1 1 16,-3 0 0-16,0 0-1 16,-2 0 3-16,4 0-3 15,1 0 0-15,1 0 0 16,0 0 0-16,-3 0 0 16,-1 0 1-16,-4 0 0 15,-4 0-1-15,-2 1-1 16,-3-1 1-16,-3 0 0 0,0 0 1 15,1 3-1 1,2-3 2-16,9 0-2 0,8 0 1 16,11 0 1-16,7 0-2 15,0 0-2-15,-2 0 1 16,-8 0-1-16,-7 2 2 16,-3 0-1-16,-6-2 1 15,0 1 0-15,-1-1 0 16,4 0 1-16,2 0 2 15,8 0-3-15,7 0-1 16,6 0-2-16,4 0 1 16,2 0 2-16,-3 0 3 15,-3 0-3-15,-4 0 0 0,-3 0-1 16,-4 0 0-16,1 0 1 16,5 2 0-1,5-2 0-15,7 0 4 0,1 0-4 16,3 0 1-16,1 1 0 15,2 2 0-15,4 0-1 16,6 0 0-16,0 1 0 16,-3-1 0-16,-2-1 0 15,-6 0 1-15,1-2-2 16,2 0-1-16,1 0 2 16,1 0 0-16,2 0 1 15,-5 0-1-15,-2 0 0 16,-2-2 0-16,-1 1 0 15,0 0 2-15,-1-1 1 0,2 1 0 16,0 1 1-16,-2 0-1 16,0 0-1-16,3 0 4 15,5 0-6-15,0 0 2 16,-1 0-2-16,-3 0-1 16,-3 0-5-16,1 0 6 15,1 0 4-15,2 0-4 16,2 0 5-16,-1-7-5 15,-1 0 0-15,-5 0-1 16,-3 3 1-16,-4-1 1 16,3 1-1-16,1 0-3 15,-1 1 2-15,2-1 1 16,4-1 5-16,4 2-5 16,8-5 2-16,7 2-1 0,0 1-1 15,0 0-5-15,-7 4 1 16,-10 1 3-16,-7 0 1 15,-7 0 0-15,-6 0 4 16,0 0-1-16,-2 0-1 16,2 0-2-16,5 0-1 15,3 0 1-15,5 0 0 16,2 0 5-16,-2 0-4 16,0-6 0-16,-4 1 0 15,-11-2 1-15,-2-1 1 16,-6-1 3-16,-2 0 3 15,1 1 2-15,-1-1-8 16,-1 3-2-16,2-2 2 0,2 4-1 16,2 2-1-16,-4-1-2 15,-3 1 0-15,0-1 1 16,-2 1 0-16,-2-2 3 16,1 1-1-16,0-4-2 15,2 4-2-15,-1 0-1 16,1 0 3-16,-1 0 0 15,-2 0 1-15,-3 1-1 16,0 2 0-16,-4 0-2 16,-1 0 2-16,-3 0 0 0,1 0 0 15,-1 0 2 1,2-3 3-16,0-2-4 0,-2 1-1 16,0 1 8-16,-3 1-2 15,-1-1 3-15,-3 3 6 16,-2 0-2-16,1 0-7 15,-1 0 0-15,1-2-4 16,-1 2 2-16,5 0-2 16,2 0-1-16,4 0 0 15,3 0 1-15,-1 0-2 16,2 0 2-16,-2 0 1 16,-2 0 0-16,-4 0 1 15,-2 0 0-15,-3 0 11 16,-3 0 3-16,0 0-2 15,1-1-5-15,1 1-4 0,1 0-2 16,0-3-1 0,1 1-4-16,-1 1 0 0,0 1 1 15,-1 0 0-15,-2 0 0 16,0 0 3-16,0-3 1 16,0 3 3-16,0 0 5 15,0-2-1-15,0 2-1 16,2-3-6-16,0-2-3 15,-1 1 0-15,2-1-2 16,-1-2 1-16,-2-1 6 0,0-4-4 16,0-2-2-1,0-3-1-15,0-3 2 16,0-3 0-16,0-2 2 16,-3-1 0-16,0 0 2 0,-1-2 0 15,2 1 0-15,-1 6-5 16,0 4 5-16,0 5-1 15,2 4 1-15,1 0-2 16,-2 0-2-16,1 0 2 16,-1 2-4-16,1 0 4 15,-1 4 1-15,1 0 3 16,1 1-2-16,0 1-1 16,0 0-3-16,0 0-1 15,0 0-1-15,0 0 0 16,0 0-1-16,0 0 0 15,0 0-3-15,0 0 1 16,0 0 0-16,0 0-12 0,-7 0-78 16,-12 0-80-16,-11-12-139 15</inkml:trace>
  <inkml:trace contextRef="#ctx0" brushRef="#br1" timeOffset="-152911.54">28565 4789 826 0,'0'0'208'16,"0"0"-206"-16,0 0-1 16,0 0 51-16,0 0 26 15,0 0-16-15,0 0-29 16,0 18-22-16,1 2-10 16,2 10 5-16,4 12 37 0,-4 6-20 15,-3 8-13-15,0 4-3 16,0 2 6-16,0 0 4 15,-2-6-10-15,-7-8-4 16,1-7-3-16,1-7 1 16,1-13-1-16,3-6 0 15,2-8-10-15,1-4-17 16,0 1-31-16,0-4-40 16,0 0-47-16,0-5-120 15</inkml:trace>
  <inkml:trace contextRef="#ctx0" brushRef="#br1" timeOffset="-152280.23">29170 4771 465 0,'0'0'264'0,"0"0"-239"16,0 0 20-16,0 0 23 15,0 0-14-15,0 0-19 16,-22 16 22-16,3 6-5 16,-4 10-17-16,-4-1-8 15,2 6-11-15,-2 4 9 16,4 2-9-16,3 7 9 16,-1 3-11-16,5 4 0 15,-1-2-4-15,7-3-2 16,3-2 1-16,4-10-1 15,3-3-3-15,0-10-5 16,0-5-3-16,1-5 3 16,11-5-1-16,3-5 1 0,6-4-7 15,4-3-3-15,5 0-5 16,0-3-3-16,-2-13-4 16,-7-4 14-16,-3-4 7 15,-5-1-6-15,-5 4 6 16,-5 1 1-16,-3 5 2 15,0 4 4-15,-2 4-3 16,-14-1 0-16,-1 3-3 16,-4-1 0-16,-2 3 0 15,-1 3 3-15,0 0-3 16,-3 0 0-16,-6 0-5 16,-7 0-7-16,-3 0-107 15,-5 0-289-15</inkml:trace>
  <inkml:trace contextRef="#ctx0" brushRef="#br1" timeOffset="-150923.8">27385 6254 295 0,'0'0'425'16,"0"0"-385"-16,0 0-17 15,0 0 65-15,0 0-13 16,0 0-9-16,3 15-36 0,19-13-6 16,11-1-9-1,9 1-15-15,6-1 0 0,-1 2 0 16,-5-3-12-16,-6 0 6 16,-9 2 2-16,-11-2 3 15,-8 0 1-15,-8 0 3 16,0 0-1-16,-2 0 5 15,-20 0 9-15,-11-3-6 16,-13-2-9-16,-4 1 0 16,1 2 18-16,11 2-2 15,12 0-5-15,13 0-5 16,7 0-7-16,6 0 2 16,0 0-2-16,0 0 0 15,0 0-2-15,4 0-5 0,16 0 7 16,11 0 0-16,18 0 6 15,11 0-6-15,2 0 3 16,-2 0-2-16,-6 0-1 16,-11 0-1-16,-10 0 0 15,-8 0 1-15,-10 0 2 16,-6-3 0-16,-6 3 1 16,-3-2 6-16,0 2 8 15,0 0 3-15,0 0-7 16,0 0-9-16,0 0-4 15,0 0 0-15,0 0-1 16,0 0-2-16,0 0 3 16,0 0-1-16,0 0-1 0,0 0-3 15,0-2-11-15,0-3-31 16,-6-8-100-16,-13-7-554 16</inkml:trace>
  <inkml:trace contextRef="#ctx0" brushRef="#br1" timeOffset="-144280.9">28593 6118 628 0,'0'0'196'15,"0"0"-196"-15,0 0-17 16,81-11 17-16,-47 5 43 15,6 1-11-15,6 4-9 16,2 1-9-16,3 0-7 0,-8 1-3 16,-5 9 0-16,-8 0 1 15,-7 5 4-15,-3 0-7 16,-8 7 14-16,-1 3-1 16,-8 6-6-16,-3 6-8 15,0 4 5-15,-11 1 2 16,-12-1 4-16,-7-4-5 15,-10-5-6-15,-5-5 17 16,-4-8 4-16,-2-7-8 16,5-9 0-16,10-3 1 15,11 0 2-15,11 0-4 16,9-2 5-16,5-11 2 0,0-6 1 16,13-1-5-1,15 1-13-15,7 7-2 0,5 7 2 16,3 5-2-16,-2 0-1 15,-6 20 2-15,-2 4-1 16,-6 3-2-16,-6 3-2 16,-5 2-2-16,-1-2 5 15,-1-3-1-15,2-4-7 16,2-3-52-16,7-4-56 16,7-8-104-16,4-8-317 15</inkml:trace>
  <inkml:trace contextRef="#ctx0" brushRef="#br1" timeOffset="-143826.68">29761 6252 592 0,'0'0'51'0,"0"0"15"16,0 0 61-16,0 0-38 15,0 0-26-15,0 0-5 16,-76-20-12-16,42 30-13 16,-11 11-5-16,-7 8 9 0,-3 6-20 15,2 4 8-15,11-1 7 16,16 0-14-16,13-9-13 15,13-4-5-15,5-6-2 16,33-3 0-16,17-10-11 16,12-6-12-16,0 0-7 15,-10-17 4-15,-14-11 25 16,-10-8 3-16,-9-9 14 16,-8-5-9-16,-11 5-3 15,-5 9 4-15,-2 13 13 16,-20 12-5-16,-11 11-14 15,-15 0-2-15,-7 11-9 16,-6 10-38-16,7 10-70 0,7 1-139 16,11 2-397-1</inkml:trace>
  <inkml:trace contextRef="#ctx0" brushRef="#br1" timeOffset="-143312.78">26044 7037 223 0,'0'0'351'0,"0"0"-330"15,0 0-16-15,0 0 83 16,0 0 50-16,0 0-87 16,100-4 22-16,19-4-2 0,54 1-39 15,54 3-10-15,48 3-10 16,39 1 15-16,25-4-8 16,7-1-19-16,-12 1-4 15,-31 4-16-15,-47 0-12 16,-56-1 10-16,-47-2 10 15,-45-4 7-15,-36-1 3 16,-26 2 4-16,-22 1 5 16,-18 0-7-16,-6 4-8 15,-28 1-127-15,-31 0-214 16</inkml:trace>
  <inkml:trace contextRef="#ctx0" brushRef="#br1" timeOffset="-142921.58">26336 7395 546 0,'0'0'123'0,"0"0"-121"15,0 0-2-15,0 0 0 16,0 0 33-16,80 22 22 16,51-26 46-16,51-11-34 0,44-2-27 15,44 2 23 1,32 3 15-16,11 3-32 0,-4 6-35 16,-26-3-3-16,-40 1-7 15,-47-4 4-15,-44-5 0 16,-42 1 3-16,-35 0 10 15,-26-4 21-15,-18 4 6 16,-11 1 15-16,-7 5-9 16,-5 3-24-16,-4 3-15 15,-2 1-12-15,1 0-6 16,2 0-26-16,-2 0-106 16,2 0-206-16</inkml:trace>
  <inkml:trace contextRef="#ctx0" brushRef="#br1" timeOffset="-120359.17">14120 4032 300 0,'0'0'18'0,"0"0"-18"16,0 0 0-16,0 0 24 15,0 0 25-15,0 0-12 16,0 0 27-16,0 0-8 16,-6-26-17-16,5 23-27 15,-2-1 13-15,-3 0 0 16,-3-2-12-16,-3-2 6 0,-4 2-4 15,1-2 6 1,-3 0-6-16,6 2-8 0,0 3 13 16,-1-2-11-16,2 2-5 15,-1 0 1-15,0 2-2 16,-2 0 0-16,0-1 1 16,-4 1 0-16,0-2-4 15,0 0 12-15,0 1-7 16,2 1 4-16,2 0 7 15,0 1-8-15,3 0-1 16,-2 0-5-16,1 0-1 16,1 0-1-16,-2 0 0 0,1 4-1 15,-3 6 1-15,-1 2-2 16,-4 0 4-16,1 1-2 16,-5 0 2-16,2 2-2 15,-4-1 4-15,3 0 0 16,-2 2 6-16,0-1-9 15,1 2 7-15,2 0-1 16,2 0 0-16,3 2 5 16,-1-2-10-16,7 0-1 15,-1 0 6-15,-1 5-7 16,1 0 0-16,3 1 5 16,-1-1 3-16,1 2-6 15,1-1 2-15,-2 0 0 0,5-1-3 16,1 0-1-1,-1-1 0-15,2 1 3 16,0 2 4-16,0 1 1 16,2-2 1-16,-2 2-1 0,3-1-4 15,0 2-1-15,0-2 2 16,0 1-2-16,0 2 0 16,0 0 6-16,0-1-8 15,6 3 2-15,1 0 3 16,4-3-3-16,-1-1 4 15,1-1-5-15,-1 2 8 16,2-3-6-16,-3 3-4 16,3 0 3-16,0 1-2 0,0-2 2 15,1 4 0-15,4-4 1 16,2 0 6-16,6 0 3 16,1-4-3-16,4 1 3 15,1-5-1-15,0-2-5 16,2-3 2-16,-6-3-6 15,0-1-2-15,0-2 2 16,-2-1-2-16,3-2 2 16,2-3 0-16,3 0 8 15,1 0-4-15,4-10 1 16,2-2-3-16,-1 0-2 16,-4-1-1-16,1-3 0 15,-4-2 0-15,-2-2 0 16,-4 0 0-16,0-4-2 15,-4-1 3-15,-4-1 0 0,-2 0 0 16,-5 1 0-16,0-1 4 16,-1 2 1-16,-4-1-1 15,0 1 3-15,-1-5 0 16,0 0-7-16,2 0-2 16,1 0 0-16,0 2-1 15,0 3 0-15,-2 3 1 16,-3 1 2-16,0 3-2 15,0-1 6-15,-3 1 2 16,0-1 4-16,0-1-3 0,0-3-5 16,0 0-3-16,0 5 1 15,0 0-2-15,0 3 1 16,0 0 0-16,0 1 0 16,0 3 0-16,0-4 2 15,0 1-1-15,0-4-1 16,0-2-1-16,0-2-1 15,0-1 1-15,0-2-1 16,0 2 2-16,0 4-1 16,0 2 1-16,-1 2 4 15,-5-1-1-15,0-1-3 16,-2 1 5-16,-2-3-7 16,1-5 8-16,-2 1-5 15,0-8-3-15,0-5 0 16,-2-4-2-16,4 0 2 0,-2 3 0 15,3 6 0-15,0 7 2 16,0 3-2 0,1 6 1-16,-2 4-3 0,2 2 2 15,-4 3-1-15,-4 4 0 16,-1 1 0-16,-7 0-5 16,-2 0-2-16,0 0-5 15,7 4-12-15,3 0-20 16,7 1-26-16,5-2-16 15,3-1-34-15,0 1-62 16,0-3-211-16</inkml:trace>
  <inkml:trace contextRef="#ctx0" brushRef="#br1" timeOffset="-118979.2">14338 4185 372 0,'0'0'37'0,"0"0"-24"15,0 0 30-15,0 0-1 0,0 0 22 16,0 0 8-16,51-89-26 16,-26 64-29-16,2-4 6 15,1-1-11-15,5-3 15 16,3 2-13-16,6 1-2 16,4 4 9-16,3 0-11 15,10 2-6-15,2-1-1 16,5 2 8-16,2 0 8 15,-1 4-12-15,-3 1-5 16,2 1 0-16,0 1-1 16,3 2 1-16,0 1-2 15,1 2 0-15,3 0 0 0,2 0-3 16,-1 2-5-16,-2 2 5 16,-5 0-4-16,-6 3-4 15,-7 2 11-15,-2-1 0 16,-5 3-1-16,-3 0-1 15,-7 0-1-15,-8 0 3 16,-7 12-8-16,-2 2 4 16,3-1 4-16,3 1 1 15,0 1-1-15,3 1 0 16,-2 4-3-16,-5 1-3 16,-2 0 4-16,-8 1-3 0,-2-1 1 15,-4 2-4 1,-3-3 3-16,0-1 5 0,0 1 7 15,5-1 0-15,6 2-2 16,3-2 3-16,5 3-3 16,3 1-4-16,-1-1 1 15,-2 0-2-15,-5 2 0 16,-6-1 0-16,-4-2 0 16,-6 0-8-16,-1-4-1 15,0-5 8-15,0-1 2 16,0-5-1-16,0-2 1 15,-1-4 4-15,-1 0-3 16,1 0 6-16,-3 0 0 16,-2 0 19-16,-2-11-14 15,-4-4-13-15,-1 4 4 0,-1 1 1 16,1 3 0-16,1 1 1 16,3 4-5-16,-1 0 0 15,5 2 2-15,4 0 4 16,1 0-3-16,0 0-4 15,0 2-7-15,0 7 7 16,4-2 2-16,11 1 3 16,3-3-2-16,3-5 1 15,4 0 4-15,0 0-5 16,0-8 4-16,-3-8-7 16,-3-2 2-16,-4 0 6 0,-3-2-4 15,-5-3 1 1,-2 4-3-16,-2-1-2 0,-2 4-2 15,-1 4-20-15,2 6-85 16,-1 3-231-16</inkml:trace>
  <inkml:trace contextRef="#ctx0" brushRef="#br1" timeOffset="-116691.97">15266 4154 244 0,'0'0'68'0,"0"0"-22"0,0 0 42 15,0 0-12-15,0 0-5 16,0 0 2-16,-60-40-14 16,46 35-4-16,-2-2-7 15,-1 3-25-15,-3-1-7 16,2 3-1-16,-2-1 9 15,-2 3-9-15,0 0 11 16,-2 0-15-16,3 0 5 16,-1 0-2-16,3 0 2 0,2 0 4 15,2 0-3-15,6 3-1 16,0-2-4-16,1 0-6 16,1 1-1-16,-2 1-4 15,-4 1 0-15,0 1 1 16,-4 5 1-16,1-3-1 15,-3 6 1-15,0-4 1 16,2 3-2-16,3 1 0 16,2-4-4-16,2 4 2 15,0-2 0-15,2 0 2 16,2-2-2-16,1 1 0 16,-1-1 1-16,-2 1 0 15,-1 1-1-15,-3 0 0 0,-5 3 2 16,2 0 5-1,-2 2-5-15,1-2 1 0,3 2-3 16,4-4 3-16,3 4-2 16,-1-1-1-16,2 1 1 15,2 4-1-15,2-2 0 16,-1 3-1-16,2 0 1 16,-3 0 2-16,0 3 1 15,-1-4 0-15,-3 0-1 16,-1 0 6-16,4-2-3 15,-1 1-3-15,2 0 5 16,3 3-4-16,-2-2-2 16,2 6 1-16,0 0 3 15,0 3-2-15,0 1-1 0,0 1 4 16,2-3 0-16,1 0-4 16,5-1 1-16,-2-3-3 15,2 0 0-15,1 0 2 16,2-2-1-16,5 0-1 15,-1 0 0-15,4 2 1 16,1-3 0-16,-1 1 2 16,5 0 0-16,3 0 3 15,3-2-4-15,4 2 3 16,7-5-1-16,3-3 3 16,8-5-1-16,1-6-2 15,6-3-1-15,1 0 0 16,1 0-1-16,-4-8 0 0,-7-2 0 15,-5 1-2-15,-3-1-2 16,-9-2 2-16,-2-2 0 16,-4-2-1-16,-5-5 1 15,-1-3-1-15,-2-1 3 16,-5-3-2-16,-5 1 1 16,0 1-1-16,-5 4 1 15,1 0 0-15,-4 3-1 16,2-1 4-16,-3-1-4 15,2-1 0-15,-2-5 3 0,0-4-2 16,0-3 0 0,0-2-1-16,0-3 0 0,0 3 1 15,-6 2 1-15,-5 1-1 16,0 5 2-16,-2 2 9 16,0-3 1-16,3 3-2 15,-1 0-3-15,1 0-2 16,1 0-1-16,1 3-3 15,1 0-1-15,-2 0 1 16,2 0-2-16,-4 0 0 16,-2 0 0-16,-2 1 0 15,-5 2 2-15,2 1-2 0,-4-1 0 16,1 6 1 0,-1-2 4-16,2 2-1 15,-2 0-3-15,0 0 3 0,2 2-4 16,2 1 1-1,3 1-2-15,4 3 1 0,2 3-3 16,1 1-16-16,1 3-35 16,2 0-25-16,2 7-108 15,3 10-125-15,0 1-242 16</inkml:trace>
  <inkml:trace contextRef="#ctx0" brushRef="#br1" timeOffset="-115296.16">15293 4475 286 0,'0'0'148'0,"0"0"-147"16,0 0 58-16,0 0 64 15,0 0-19-15,0 0-23 16,6-12-23-16,3 0-11 16,4 0-27-16,4-5-2 15,5-5-4-15,2-4-2 16,2-3 11-16,3-5-14 15,1-2 3-15,4 3-12 0,3 0 0 16,7 4 3 0,6 6-3-16,2 0-1 0,-2 3 1 15,0 1 0-15,-2-1 0 16,-5-1-1-16,-1-2 1 16,3 0 3-16,-6-4-3 15,0-4 0-15,-1 2 0 16,-2 0 8-16,1 3-7 15,1 6 2-15,2-1-3 16,2 6-3-16,7-2 2 16,5 1-9-16,7 1 10 15,6-1 3-15,-3 2-3 16,-1 0-7-16,-5 1 3 16,-3 0 1-16,-4 2-1 15,-1-2 4-15,3 4 0 0,-5-4 0 16,4 2 0-16,-2-3-5 15,1 2 4-15,4-1-1 16,2 1-1-16,4 1 3 16,0-2 2-16,0 3-2 15,-4 2-4-15,-9 3 4 16,-5 2-1-16,-7 0-2 16,-3 3 3-16,-2 0 0 15,5 0-2-15,5 0 1 16,6 6 2-16,8-3 2 15,2 3-3-15,5 1-5 16,1 0 4-16,1 3 0 16,-3 2 1-16,-6 4-8 15,-6-2 2-15,-10-1-10 0,-3 0 3 16,-4-2 12-16,-1 0-4 16,0-1 3-16,4 1 2 15,5-1 3-15,2 1-3 16,4 3 0-16,-1-3 0 15,1 5 0-15,-6-2-2 16,-4 0 0-16,-5-2 0 16,-4-1-3-16,-8 0 0 15,-2-2-3-15,-2-1-2 16,-2 1 4-16,3-1 6 16,3-1 0-16,4 0 0 0,9 3 1 15,4-3 0 1,1 3 1-16,1-4-1 0,-3 4 1 15,-5-3-2-15,-4 3-2 16,-3-2 2-16,-2-1 0 16,-2 2-1-16,-2-4 1 15,0 1 1-15,4-1-1 16,2 1 0-16,7-1 0 16,1 3 0-16,-3-2 0 15,-2-3 0-15,-7 3 4 16,-7-4-4-16,0 0 0 15,-3 0 1-15,3 0 1 16,2-2 3-16,2 1 4 16,0-1-4-16,-1 0 1 0,-2 0 3 15,-5 2 1 1,-5-2-7-16,-2 0-2 0,-1 1 8 16,0-1 0-16,0 0-1 15,0 0 0-15,0 0 5 16,0 0-8-16,0 0-4 15,0 0-1-15,0 0 0 16,0 0 0-16,0 0-1 16,0 0-5-16,0 0-3 15,0 0-18-15,-9 0-20 16,-10 0-90-16,-5 0-195 16</inkml:trace>
  <inkml:trace contextRef="#ctx0" brushRef="#br1" timeOffset="-114962.49">19396 3912 465 0,'0'0'43'16,"0"0"70"-16,0 0-1 15,0 0-50-15,0 0-36 16,0 0-4-16,39 4 6 15,-15 5-17-15,0 1-4 16,-6 0-6-16,1 0-2 0,-3-2 0 16,-2-1-1-1,-2-2 2-15,-2-2-4 0,-5-2 4 16,-2 1 1-16,-3-2-1 16,0 3 0-16,0 2-2 15,0 6 2-15,-6 6 25 16,-12 5-2-16,-12 6-16 15,-12 0-3-15,-16 0-4 16,-15-1-21-16,-17-7-209 16</inkml:trace>
  <inkml:trace contextRef="#ctx0" brushRef="#br1" timeOffset="-110494.48">30158 6425 370 0,'0'0'75'16,"0"0"-68"-16,0 0 61 15,0 0 33-15,0 0-22 16,0 0-30-16,0 0-13 16,-4 0-14-16,4 0-5 15,0 0-9-15,0 0 1 16,0 0-5-16,0 0 4 15,0 0 3-15,0 0 8 16,0 0 5-16,0 0 3 16,0 0-1-16,-2 0 5 0,2 0-6 15,0 0-4-15,0 0-7 16,0 0-8-16,0 0-3 16,0 0 0-16,0 0-3 15,0 0 0-15,0 0-3 16,2 0-1-16,14 0 4 15,9 0 4-15,9 0 1 16,5 0-1-16,-1 0-4 16,-5 3 0-16,-8-3 0 15,-10 0-1-15,-11 0 1 16,-2 0 1-16,-2 0 1 16,0 0-2-16,-8 0-12 15,-19 0 12-15,-16 0-1 16,-6 0 1-16,-3 0 0 0,8 0 0 15,9 0 0-15,12 2-1 16,8 1 2-16,8-2-2 16,4 2 0-16,3-3 1 15,0 0-2-15,0 0-5 16,0 2 6-16,6 1 1 16,16 0 1-16,11-1 10 15,7-2 0-15,9 0-5 16,-1 0-3-16,0 0-2 15,-6 0 2-15,-7 0 0 16,-10 0-1-16,-8-2 4 0,-9 2 2 16,-7 0 6-1,-1 0 1-15,0 0 5 0,0 0-7 16,0 0-13-16,0 0 0 16,0 0-5-16,0 0-17 15,0 0-24-15,8 0-64 16,10 0-95-16,7 0-198 15</inkml:trace>
  <inkml:trace contextRef="#ctx0" brushRef="#br1" timeOffset="-109789.95">30810 6196 301 0,'0'0'102'15,"0"0"-71"-15,0 0 97 16,0 0-1-16,0 0-55 15,0 0 0-15,-8-22-4 16,8 22-32-16,0 0-16 16,0 0-8-16,0 0-3 0,0 0-4 15,0 0-2 1,0 0-1-16,0 0-2 0,3 0 0 16,11 0 3-16,7 0 20 15,5 0 3-15,3 4-5 16,-3 0-10-16,-3 0-4 15,-4 1-5-15,-5 0-1 16,-4 1-1-16,-5 0 0 16,-2 3-2-16,-3 6 2 15,0 5 2-15,0 6 12 16,-15 5 3-16,-5 1-6 16,-2 1 1-16,-3-1-1 0,-2-2-2 15,3-4 1 1,2-4-2-16,4-3-2 0,7-5-2 15,7-3-4-15,2-5 0 16,2 1 3-16,0-3-3 16,14 0 7-16,17 1 16 15,14-1 6-15,10-3-12 16,7 0-10-16,1-1-7 16,-6 1-1-16,-12-1 1 15,-11 0 3-15,-12 0-2 16,-8 0-1-16,-5 0 5 15,-6 0-2-15,-3 0 11 16,0 0 13-16,0 0-9 16,0 0-11-16,0 0-7 0,0 0 0 15,0 0-8-15,0 2-41 16,4 0-67-16,4-2-128 16,-2 0-668-16</inkml:trace>
  <inkml:trace contextRef="#ctx0" brushRef="#br1" timeOffset="-109176.58">27914 8403 601 0,'0'0'272'0,"0"0"-237"16,0 0 1-16,0 0 60 15,0 0-15-15,0 0-30 16,35 2-15-16,5-2-30 16,18 0-6-16,11 0 0 15,8 0-42-15,0 0-82 16,-6 0-185-16,-18 0-430 16</inkml:trace>
  <inkml:trace contextRef="#ctx0" brushRef="#br1" timeOffset="-108985.16">28105 8534 925 0,'0'0'103'0,"0"0"-103"0,0 0 0 16,0 0 23-16,0 0 8 15,0 0-11-15,118 0-9 16,-35-10-11-16,13 0-42 15,1-3-118-15,-4-5-295 16</inkml:trace>
  <inkml:trace contextRef="#ctx0" brushRef="#br1" timeOffset="-108659.87">29127 8104 896 0,'0'0'172'0,"0"0"-168"16,0 0 8-16,0 0 48 16,0 0-20-16,0 0-31 15,-25 47 37-15,28 6 18 16,10 3-37-16,7 1-15 15,0 4 12-15,-1 2-18 16,-2-1-2-16,-3-1 4 16,-4-7-7-16,-4-7 4 0,-3-5-5 15,-1-9-21-15,1-8-33 16,1-5-41-16,4-11-93 16,8-9-204-1,5 0-211-15</inkml:trace>
  <inkml:trace contextRef="#ctx0" brushRef="#br1" timeOffset="-108028.33">29700 8279 653 0,'0'0'219'15,"0"0"-212"-15,0 0 19 16,0 0 58-16,0 0-23 16,-81 12-19-16,53 18 11 15,0 10-11-15,2 7-15 16,6 7-4-16,9-2-6 16,8-1-9-16,3-3-2 15,11-5-4-15,15-6 1 16,12-6-3-16,6-11-2 15,4-6 2-15,4-7-21 16,-1-4-1-16,-5-3-5 0,-6-3-8 16,-10-13 16-1,-10-7 19-15,-10-5 3 0,-10-7-2 16,0-6 1-16,-22-4-2 16,-16-1 1-16,-8-3 2 15,-4 3 6-15,-1 0 9 16,-3 5-1-16,-1-5-6 15,2 5-7-15,2-3 1 16,5 0 8-16,8 5-7 16,11 2-6-16,11 4 6 15,6 7-1-15,10 2-5 16,0 5-1-16,3 4-4 0,19 4 2 16,11 2-4-16,11 4 4 15,6 1 1-15,0 4-4 16,-1 0 5-16,-10 0 1 15,-6 6 3-15,-6 11-1 16,-7 11-2-16,-6 9 2 16,-3 13 2-16,-3 11 3 15,-5 6-2-15,2 0 2 16,0-3-7-16,1-5-1 16,3 1-35-16,4-10-112 15,5-7-395-15</inkml:trace>
  <inkml:trace contextRef="#ctx0" brushRef="#br1" timeOffset="-101709.34">17050 14291 920 0,'0'0'75'0,"0"0"-61"16,0 0-12-16,155-31 3 15,-51 7 24-15,27-3-6 16,22-3-8-16,6 1-11 16,6 5-3-16,-2 3-1 15,-16 5 2-15,-21 3-2 16,-26 3-6-16,-32 3-17 15,-31 5-4-15,-22 1-25 16,-15-2-27-16,-6 0-121 16,-21-4-5-16,-6-6-167 0</inkml:trace>
  <inkml:trace contextRef="#ctx0" brushRef="#br1" timeOffset="-101394.93">18239 13941 780 0,'0'0'49'0,"0"0"-40"16,0 0 0-16,0 0-9 16,0 0 14-16,0 0-2 0,101 0-2 15,-37 3-2-15,8 1-7 16,-7 3-1-16,-10 0-3 15,-17 3-8-15,-20 2 7 16,-18 8 1-16,-1 6 3 16,-29 6 34-16,-14 10-3 15,-9 3-10-15,-5 3 1 16,-1 3-18-16,7-2-4 16,6 1-11-16,18-6-81 15,18-7-209-15</inkml:trace>
  <inkml:trace contextRef="#ctx0" brushRef="#br1" timeOffset="-100324.97">20664 12395 763 0,'0'0'25'15,"0"0"33"-15,0 0-2 16,0 0-19-16,0 0-7 0,0 0 40 16,-13 82 6-16,13-22-35 15,3 10-13-15,13 3-7 16,3 2-5-16,-4 7-4 16,-4 3 2-16,-6-1 11 15,-5 0-6-15,-8-9-9 16,-15-8 0-16,-2-11-7 15,4-10 2-15,7-8-3 16,6-8 3-16,8-9-3 16,0-4 4-16,13-7 1 15,18-5 8-15,14-5 11 16,20 0-6-16,13-17-10 0,9-3-8 16,2-1-1-1,-8 3-1-15,-14 1-1 0,-21 4 0 16,-14 3-1-1,-16 1 4-15,-9 4 3 0,-3 2-2 16,-4 3-3-16,0 0-4 16,0 0-38-16,0 0-83 15,0-5-142-15</inkml:trace>
  <inkml:trace contextRef="#ctx0" brushRef="#br1" timeOffset="-99477.39">20755 13960 677 0,'0'0'152'16,"0"0"-139"-16,0 0 72 16,0 0-11-16,0 0-41 15,0 0-15-15,-24 20-2 16,5 14 38-16,-8 11-10 15,-3 9-18-15,-3 4 1 16,5 3-3-16,2-2 0 0,4 0-7 16,6-1 0-16,7-2-5 15,9-3-6-15,0-3-2 16,9-9-4-16,19-6 5 16,12-11 0-16,10-12-5 15,8-7 0-15,4-5-3 16,0-5-11-16,-9-17-7 15,-12-3 12-15,-13-3 4 16,-15-1 5-16,-11 4-1 16,-2 1-3-16,0 5 4 15,-9 4 6-15,0 2 2 16,1 3-3-16,4 2-5 0,4-1 5 16,0 1-5-1,6-2 0-15,22 1-7 16,13-2-1-16,8 2-3 0,6 4 6 15,-4-1 3-15,-8 3 2 16,-15 3-1-16,-11 0 0 16,-13 0 1-16,-4 0 1 15,0 0 12-15,0 0-4 16,0 17-8-16,0 9 25 16,0 6-16-16,-4 7-5 15,-1 6 0-15,1 4-5 16,-2 6 0-16,-6 4-4 15,0 8-39-15,1 5-38 16,3-3-124-16,3-7-266 0</inkml:trace>
  <inkml:trace contextRef="#ctx0" brushRef="#br1" timeOffset="-98576.45">20449 15633 846 0,'0'0'46'16,"0"0"0"-16,0 0 34 0,0 0-45 16,-89 38 0-16,47-7 8 15,3 3-1-15,3 5-22 16,8 2 8-16,7 2-11 16,9 4-2-16,11-2-14 15,1-1 4-15,7-3 0 16,18-7-2-16,8-9 0 15,5-9 0-15,8-9 2 16,3-7-2-16,3-3-3 16,0-16-12-16,-5-4 0 15,-7-6 4-15,-13 4 0 16,-12 1 5-16,-11 7 2 0,-4 5 1 16,0 1-3-16,0 3 3 15,-12 1 0-15,-2 1-1 16,-3 2 1-16,-1 1 0 15,4 3 0-15,4-2 0 16,7 2 1-16,3 0-1 16,0 0-2-16,0 0-2 15,0 0 1-15,0 0 1 16,0 0-4-16,0 0 5 16,0 0 0-16,0 0-2 15,2 0 1-15,6 0 2 16,-1 0 6-16,-3 0-5 15,-1 0 2-15,-1 2-3 16,-1-1 0-16,-1 1 0 16,2 1 3-16,-1 1-2 0,1 4 5 15,-1 3 0-15,2 2-3 16,1 4-2-16,-1 0 3 16,0 5 4-16,-1 1-3 15,-1-1 1-15,1 4-5 16,-2-3-1-16,3-2 1 15,0-1-2-15,2-6-4 16,6-3-31-16,7-6-48 16,12-5-81-16,12-2-165 15,6-21-303-15</inkml:trace>
  <inkml:trace contextRef="#ctx0" brushRef="#br1" timeOffset="-98321.5">21035 15656 704 0,'0'0'87'15,"0"0"-25"-15,0 0 52 16,0 0-70-16,0 0-41 16,0 0 33-16,-22 56 27 15,21-20-29-15,1 4-4 16,0 5-6-16,0 1-6 15,0 0-18-15,0-2 1 0,0-1-1 16,1-7-12-16,4-8-38 16,3-9-55-16,3-13-85 15,1-6-237-15</inkml:trace>
  <inkml:trace contextRef="#ctx0" brushRef="#br1" timeOffset="-97992.96">21006 15702 129 0,'0'0'778'0,"0"0"-748"15,0 0 24-15,0 0-12 16,0 0 3-16,0 0 22 0,56 92-9 16,-17-55-9-1,4 1-17-15,-1 1-21 0,-2-7-11 16,-5-6 3-16,-7-9-2 15,-6-12 2-15,-5-5 5 16,-5-2 12-16,1-23 12 16,2-9 20-16,-6-10-26 15,-4-8-11-15,-5-6-11 16,0-6-3-16,0 0-1 16,0 3 0-16,0 11-10 15,0 16-23-15,0 11-25 16,0 7-35-16,0 6-53 0,7 0-223 15</inkml:trace>
  <inkml:trace contextRef="#ctx0" brushRef="#br1" timeOffset="-97246.24">21569 12629 768 0,'0'0'193'0,"0"0"-185"16,0 0 3-16,0 0 37 15,0 0-1-15,0 0-10 16,76 0 24-16,-25 0-29 15,7-6-23-15,3 0-2 16,-3-1 4-16,-10 5-5 16,-13 1 2-16,-16 1 1 15,-11 0-3-15,-8 0-2 16,0 0 0-16,0 0 6 16,0 0 2-16,0 0-2 15,0 0-3-15,0 0-7 16,0 0-21-16,0 0-97 15,14-2-159-15</inkml:trace>
  <inkml:trace contextRef="#ctx0" brushRef="#br1" timeOffset="-91640.46">23128 12051 430 0,'0'0'156'0,"0"0"-87"16,0 0 1-16,0 0 18 15,0 0 1-15,0 0-25 16,0 0 2-16,0 0-20 15,5 7-20-15,-5-7-1 0,0 0 2 16,0 1-3 0,0-1-1-16,0 0-3 0,0 2-8 15,0-2-5-15,0 0-5 16,0 3 1-16,0 4 2 16,0 4-4-16,4 7 27 15,-1 5-5-15,0 8-11 16,-1 5 0-16,-2 4 2 15,0 8 0-15,2 3 3 16,0 0 6-16,2 0-12 16,4 0 4-16,-1-4-3 15,4 0 6-15,-4-1-6 16,1-6-6-16,-1-6-1 16,-2-8-1-16,-1-5-2 15,-3-9-1-15,1-2 1 16,-2-6-1-16,0-2 0 15,0-1-1-15,0-1 1 0,0 0 0 16,0 0 4-16,0 0 3 16,0 0 0-16,0 0 1 15,0 0-2-15,0 0-3 16,0 0-4-16,0 0-1 16,0 0-8-16,1 0-36 15,1 0-60-15,3 0-91 16,-1-9-218-16</inkml:trace>
  <inkml:trace contextRef="#ctx0" brushRef="#br1" timeOffset="-90148.4">21887 14480 366 0,'0'0'257'0,"0"0"-160"16,0 0-9-16,0 0-5 16,0 0-27-16,0 0-1 15,0 0-10-15,-1 0-7 16,20 0-22-16,11 0 16 16,10 0-9-16,5 0-12 15,1 0-3-15,-4 0-2 0,-4-4-3 16,-8 0 2-16,-7 0-5 15,-8 2 2-15,-9 2 3 16,-3 0-4-16,-3 0 10 16,0 0 10-16,0 0 0 15,0 0-10-15,0 0-11 16,0 0-5-16,0 0-44 16,1 0-68-16,12 0-163 15,6 0-267-15</inkml:trace>
  <inkml:trace contextRef="#ctx0" brushRef="#br1" timeOffset="-81892.24">23361 14212 137 0,'0'0'293'0,"0"0"-218"16,0 0 18-16,0 0 11 0,0 0 2 15,0 0-52-15,0 0 18 16,-17-17-41-16,7 17-11 16,-3 0-15-16,-7 7-2 15,-10 15 8-15,-8 6 14 16,-6 7-4-16,2 5 3 15,4 2-3-15,11 2-8 16,10-2-6-16,13 3 0 16,4-5 4-16,18-2-2 15,26-5 0-15,18-10-2 16,12-7 4-16,11-9-5 16,5-7 1-16,-1 0-6 15,-4-12 0-15,-8-13 0 0,-12-6-1 16,-13-5 1-16,-14-10 0 15,-16-6-1-15,-14-6-1 16,-8-1 0-16,-16 3-3 16,-20 8 2-16,-10 12 2 15,-12 13 2-15,-13 13-1 16,-10 10-1-16,-5 1-3 16,-2 23-31-16,10 11-70 15,6 2-95-15,13 0-355 16</inkml:trace>
  <inkml:trace contextRef="#ctx0" brushRef="#br1" timeOffset="-81297.9">22146 15715 716 0,'0'0'182'0,"0"0"-171"16,0 0-3-16,0 0 37 16,0 0 13-16,114-7-17 15,-54 1-9-15,11-1-12 16,8 2-7-16,6-1-7 15,-6 2-3-15,-9 2 0 16,-16-2-1-16,-20 3-2 16,-17 1 2-16,-11-2-2 15,-6 2 0-15,0-1-7 16,0-1-22-16,1-6-72 16,10-4-206-16</inkml:trace>
  <inkml:trace contextRef="#ctx0" brushRef="#br1" timeOffset="-80709.46">23820 15357 537 0,'0'0'204'15,"0"0"-171"-15,0 0-24 16,-100-27 54-16,81 27-12 16,-2 0-17-16,-1 10 7 15,1 11 10-15,-3 9-8 16,0 9-16-16,0 6 7 0,6 3-11 16,5 0-6-16,8-1-3 15,5-2-3 1,5-3-5-16,22-6-5 15,12-8-1-15,11-7-1 0,11-11 1 16,10-8-3-16,4-2-4 16,-1-11-7-16,-6-14 6 15,-15-10 7-15,-14-10-4 16,-17-12 5-16,-19-3 0 16,-3-2-11-16,-25 6 4 15,-18 14 3-15,-12 13 4 16,-16 15 0-16,-14 11-1 15,-9 3-1-15,4 9-11 16,17 16-84-16,22-2-105 16,26 1-411-16</inkml:trace>
  <inkml:trace contextRef="#ctx0" brushRef="#br1" timeOffset="-49615.34">14587 14391 61 0,'0'0'15'15,"0"0"0"-15,0 0 28 16,0 0 14-16,0 0 14 0,0 0-8 15,0 0 1 1,-16 0 1-16,14 0 1 0,1 0 15 16,1 0-13-16,0 0-3 15,0 0 3-15,0 0-27 16,16 0-19-16,18 0 15 16,17 0 2-16,17-2-12 15,12-4-12-15,3 2-13 16,1 1 1-16,-8 3-3 15,-3 0 1-15,-6 0 1 16,-3 0 0-16,-4 0-2 16,0 0 0-16,-9 0-5 0,-4 0 14 15,-11 0-13 1,-6 0 4-16,-12 0 0 0,-11 0 2 16,-4 0-2-16,-3 0-3 15,0 0-6-15,0 0 0 16,-4 0 0-16,-17 4 9 15,-13 7 3-15,-16-1 0 16,-17 5-2-16,-12 0 0 16,-14 2 0-16,-12 1 1 15,-10-1-1-15,-4 0 1 16,5-3-2-16,5-2 3 16,17-1 0-16,20-5 3 15,20-1 9-15,21-3 2 16,15-2-6-16,11 0 2 15,5 0-5-15,0 0 1 0,0 0 2 16,0 0 0-16,5 0-11 16,17 0 0-16,17 0 1 15,19 0 2 1,18 0-1-16,15 0-1 0,10 0-1 16,11 0-3-1,4-9-3-15,-4 1-5 0,-3-2-10 16,-15 1-7-16,-14 4 13 15,-17-1-15-15,-22 5 27 16,-16-1-4-16,-15 2 5 16,-10 0 1-16,0 0-5 15,0 0-3-15,0 0 9 0,0 0 0 16,0 0 10 0,0 0 0-16,0 0-3 0,0 0-1 15,0 0-2-15,0 0-4 16,0 0 2-16,0 0-2 15,0 0 3-15,0 0-3 16,0 0 1-16,0 0 1 16,0 0 3-16,0 0-1 15,0 0 4-15,0 0 2 16,0 0-2-16,0 0 1 16,0 0-5-16,0 0 3 15,0 0-7-15,0 0 6 16,0 0 2-16,0 0-4 0,0 0 4 15,0 0-2 1,0 0-4-16,0 0 1 0,0 0-1 16,0 0 0-16,0 0 1 15,0 0-3-15,0 0 1 16,0 0 0-16,0 0-1 16,0 0 0-16,0 0-1 15,0 0 0-15,0 0 0 16,0 0 1-16,0 0-1 15,0 0 1-15,0 0 0 16,0 0 0-16,0 0 1 16,0 0-1-16,0 0 0 0,0 0 1 15,0 0 0-15,0 0-2 16,0 0 2-16,0 0-1 16,0 0 0-1,0 0-1-15,0 0 0 0,0 0 1 16,0 0-1-16,0 0 1 15,0 0-1-15,0 0 1 16,0 0 0-16,0 0 0 16,0 0 0-16,0 0-2 15,0 0 2-15,0 0 0 16,0 0 0-16,0 0 2 16,0 0-2-16,0 0 0 15,0 0 0-15,0 0 0 16,0 0 0-16,0 0-2 15,0 0 4-15,0 0-4 16,0 0 2-16,0 0 0 0,0 0-1 16,0 0 1-16,0 0-1 15,0 0 0-15,0 0 1 16,0 0 0-16,0 0 0 16,0 0 0-16,0 0 0 15,0 0 1-15,0 0 0 16,0 0-1-16,0 0 0 15,0 0 0-15,0 0 0 16,0 0-1-16,0 0 1 16,0 0-1-16,0 0 0 15,0 0 0-15,0 0 1 0,0 0 0 16,0 0 0 0,0 0 0-16,0 0 0 0,0 0 0 15,0 0 0-15,0 0 0 16,0 0 0-16,0 0-1 15,0 0 0-15,0 0 0 16,0 0 1-16,0 0-1 16,0 0 2-16,0 0-1 15,0 0 0-15,0 0 0 16,0 0 0-16,0 0 0 16,0 0 1-16,0 0 0 15,0 0-2-15,0 0 1 16,0 0 0-16,0 0 0 0,0 0 0 15,0 0 0 1,0 0 0-16,0 0 0 0,0 0 0 16,0 0 1-16,0 0-1 15,0 0 0-15,0 0 0 16,0 0 1-16,0 0-1 16,0 0-1-16,0 0 1 15,0 0 0-15,0 0 0 16,0 0 0-16,0 0 1 15,0 0-1-15,0 0 0 16,0 0 1-16,0 0-1 16,0 0 0-16,0 0 0 0,0 0 1 15,0 0-2 1,0 0 0-16,0 0 1 0,0 0 1 16,0 0-1-16,0 0-2 15,0 0 2-15,0 0 0 16,0 0 2-16,0 0-2 15,0 0-1-15,0 0 1 16,0 0 0-16,0 0 1 16,0 0 0-16,0 0-1 15,0 0-1-15,0 0 1 16,0 0-1-16,0 0 1 16,0 0 0-16,0 0 0 15,0 0 0-15,0 0 1 16,0 0-1-16,0 0 0 15,0 0-1-15,0 0 2 0,0 0-1 16,0 0 0-16,0 0 0 16,0 0-1-16,0 0 1 15,0 0 0-15,0 0 0 16,0 0 0-16,0 0-1 16,0 0 1-16,0 0 0 15,0 0 0-15,0 0 0 16,0 0 1-16,0 0-1 15,0 0 0-15,0 0 0 16,0 0 1-16,0 0-1 16,0 0 0-16,0 0 0 15,0 0 0-15,0 0 0 0,0 0-1 16,0 0 1-16,0 0-1 16,0 0 1-16,0 0 0 15,0 0 0-15,0 0 1 16,0 0-2-16,0 0 1 15,0 0 0-15,0 0 0 16,0 0 0-16,0 0-1 16,0 0 1-16,0 0-1 15,0 0 0-15,0 0 0 16,0 0 0-16,0 0 1 16,0 0-4-16,0 0 2 15,0 0 1-15,0 5 1 16,0 2 1-16,0-2 0 0,0 1-1 15,0-3 0 1,0 0-2-16,0 1 2 0,0-3 0 16,0 1 0-16,0-2-2 15,0 1 1-15,0-1-1 16,0 0 1-16,0 0-1 16,0 0-5-16,0 3-5 15,0 0-9-15,-3 2-2 16,-1 1-29-16,-2 1-72 15,0-1-123-15,-1-3-14 16</inkml:trace>
  <inkml:trace contextRef="#ctx0" brushRef="#br1" timeOffset="-37674.06">11964 16213 442 0,'0'0'10'0,"0"0"-7"15,0 0 5-15,0 0 67 16,0 0 10-16,0 0-17 16,0 0-10-16,-32-12-14 15,32 12-10-15,0 0-24 16,0 0 6-16,0 0 10 0,6 0 4 16,9 0 16-1,10-3-8-15,7-1-19 0,7-2-13 16,11 2 9-1,10-1-1-15,13 0 3 0,10 1-8 16,8-1-1-16,3-2-4 16,-1 3-2-16,-5-2-2 15,-3 3 2-15,-9-1-2 16,0 3 0-16,2-2 1 16,7 0-1-16,10-2 2 15,7-3-1-15,10 0-2 16,8-3-2-16,6-1 2 15,5-3-1-15,-6 4 1 16,-7 1-2-16,-12 1 2 0,-12 2 0 16,-11 3-1-16,-2-1-4 15,-6 1 2-15,-2-1-7 16,0 0 8-16,-3-4-7 16,2-2 4-16,-3-1-2 15,-1-2-4-15,-9 0 10 16,-10 6 0-16,-10-1 2 15,-9 4 1-15,-10 2-1 16,-4 0-4-16,-4 1 4 16,3 2 1-16,1-5 0 15,2 5 1-15,0-3-2 16,-2 3 0-16,-1 0-1 16,-3 0 2-16,-3 0-2 0,-2 0 1 15,-2 0-2-15,0 0-1 16,-1 0 0-16,2 0 3 15,-1 0-1-15,0 2 1 16,-2-1-1-16,-1-1-6 16,-2 3-23-16,0 1-20 15,-3 3-75-15,-18-1-111 16,-6-2-152-16</inkml:trace>
  <inkml:trace contextRef="#ctx0" brushRef="#br1" timeOffset="-37090.93">14838 15808 56 0,'0'0'88'0,"0"0"-78"16,0 0 35-16,0 0 56 0,0 0-3 16,0 0 19-1,-32-4-2-15,32 4-31 0,0-2-43 16,0-1-19-16,0-2-3 15,0 2-15-15,0 3 11 16,0-1 4-16,0 1-10 16,0 0-9-16,0 0 0 15,0 0-1-15,0 0-2 16,8 0-3-16,8 0 6 16,8 0 10-16,13-2-6 15,5 2-4-15,5 0 0 16,2 0-1-16,-3 0 1 15,-7 0-1-15,-5 6-1 16,-7 2-7-16,-12-2 1 16,-5-1 2-16,-7 1-6 0,-3-4-5 15,0 1 8-15,0 0 9 16,0 1 4-16,0 5-2 16,0 1-2-16,-6 9 1 15,-2 3 1-15,-5 10 0 16,-7 3-2-16,-15 5 0 15,-17 3-5-15,-18 1-6 16,-18-3-178-16,-9-7-287 16</inkml:trace>
  <inkml:trace contextRef="#ctx0" brushRef="#br1" timeOffset="-36330.89">9908 15913 649 0,'0'0'11'16,"0"0"-11"-16,0 0-3 15,0 0 3-15,118-33 3 16,-50 19 1-16,12 1 1 15,8-2-5-15,1 0-11 16,-2 2-13-16,-10-2-136 16,-10 3-98-16</inkml:trace>
  <inkml:trace contextRef="#ctx0" brushRef="#br1" timeOffset="-36153.36">10199 15874 318 0,'0'0'270'0,"0"0"-249"16,0 0-21-16,0 0-3 16,0 0 3-16,22 95 11 15,13-48 13-15,-1 5 6 16,3 4-25-16,-4-1-5 16,-9 3-18-16,-9 2-146 15,-11-7-132-15</inkml:trace>
  <inkml:trace contextRef="#ctx0" brushRef="#br1" timeOffset="-35966.86">10251 16574 288 0,'0'0'520'16,"0"0"-502"-16,0 0-18 15,0 0-8-15,0 0 8 16,0 0 5-16,81-8-5 15,-7-6 4-15,20-6-4 16,21-4-53-16,16-11-186 16,4-7-199-16</inkml:trace>
  <inkml:trace contextRef="#ctx0" brushRef="#br1" timeOffset="-34803.44">15619 15243 74 0,'0'0'281'16,"0"0"-207"-16,0 0 23 16,0 0-7-16,0 0-34 15,0 0-28-15,-83-22-6 16,53 63 0-16,-3 12 33 15,-1 10 2-15,8 4-27 16,12-3-11-16,14-4-14 16,0-9 0-16,27-11-4 0,20-9 0 15,19-13 1 1,20-12 3-16,8-6-5 0,0-22-17 16,-10-15-7-16,-23-8-1 15,-24-7 20-15,-25 0 5 16,-12-5-1-16,-32-1 0 15,-27 2 1-15,-17 8 1 16,-12 12-1-16,-4 16-1 16,8 14-2-16,19 6-6 15,24 12-45-15,26 12-203 0,15-1-186 16</inkml:trace>
  <inkml:trace contextRef="#ctx0" brushRef="#br1" timeOffset="-34353.96">16408 15262 423 0,'0'0'66'16,"0"0"-66"-16,0 0-1 15,0 0 1-15,-34 99 39 16,15-40 32-16,-8 8-19 0,-1 5-16 16,-2 1-8-16,-5 0-24 15,1-3 1-15,1-2-5 16,5-10 0-16,7-5-43 15,12-12-71-15,9-16-61 16,0-16-142-16</inkml:trace>
  <inkml:trace contextRef="#ctx0" brushRef="#br1" timeOffset="-33773.51">16391 15355 342 0,'0'0'41'0,"0"0"-36"15,0 0 9-15,0 0 4 16,0 0-17-16,0 0 0 15,52-40-1-15,-13 30 6 16,6 5-5-16,2 1-1 16,-5 4-2-16,-9 0 2 15,-11 0 0-15,-10 4 0 16,-6 12-10-16,-6 6 3 16,0 9 7-16,-19 2 10 0,-14 6-4 15,-6-2 0-15,-4-2-4 16,2 0-1-16,9-9 0 15,9-2-1-15,10-7 0 16,7-3-1-16,3 0 1 16,3-1-1-16,0 0 1 15,0-1 0-15,9 2-2 16,0-4 4-16,3 3-4 16,1-2 2-16,-2 1 0 15,0-2-5-15,0 0 4 16,-1-1 1-16,1-1 0 15,-2 1 0-15,-2-1 0 16,-1 2 2-16,3 4 3 16,0 0 7-16,2 5 9 15,-1 6-12-15,-6-1 10 0,-4 6-16 16,-20 1-2-16,-36 2-1 16,-30 1-18-16,-34-4-87 15,-37 1-161-15</inkml:trace>
  <inkml:trace contextRef="#ctx0" brushRef="#br1" timeOffset="-33040.27">11164 15722 448 0,'0'0'160'16,"0"0"-76"-16,0 0 19 15,0 0-54-15,0 0-32 16,0 0 2-16,0 46 46 15,0-1-19-15,9 14-29 16,7 7-6-16,-1 5 1 0,-1-2-5 16,-5-2-4-16,-6-3-2 15,-3-7-1-15,0-3-4 16,-2-11-62 0,-5-16-103-16,4-15-213 0</inkml:trace>
  <inkml:trace contextRef="#ctx0" brushRef="#br1" timeOffset="-32539.76">11019 15805 156 0,'0'0'373'0,"0"0"-261"0,0 0 4 16,0 0-45-16,0 0-55 15,0 0-14-15,52-76 6 16,-2 74-4-16,8 2-3 15,0 0-1-15,-4 0-4 16,-15 9 3-16,-17 4-7 16,-13 3-1-16,-9 5-11 15,-15 4 20-15,-16 5 7 16,-8 4-3-16,3-1 0 16,8 0-4-16,13-5 3 15,10 1 0-15,5-4-3 16,8-2 0-16,16-1 1 15,7-3 3-15,5 1-3 0,3-4-1 16,-2-2 0 0,0 0-1-16,-3 0-1 0,-1-2 2 15,-6 2 0-15,-7 0 0 16,-7 1-4-16,-7 5 2 16,-6 3 0-16,0 5 2 15,-3 6 3-15,-16 2 11 16,-4-2-6-16,-4 2-3 15,0-5 10-15,1-2 0 16,-1-5-1-16,-1-5 6 16,-2-4-1-16,-8-3-3 15,-8-5 12-15,-8-2-21 16,-8-4-7-16,-4-1-3 16,12-4-79-16,14-24-279 0</inkml:trace>
  <inkml:trace contextRef="#ctx0" brushRef="#br1" timeOffset="-27572.4">13661 17314 680 0,'0'0'41'0,"0"0"-41"16,0 0 0-16,86-6 8 0,-35 6 18 16,9 0 3-16,8 0-4 15,7 0-1-15,6 0-16 16,-1 0-4-16,1 0-1 15,-1 0-3-15,2 0 4 16,-4 0-2 0,-2 0-2-16,-6 0-3 0,-1 0 3 15,-5 0 0-15,-6 0 2 16,-6 0 0-16,-11 0-2 16,-10 0 0-16,-10 0 1 15,-9 0-1-15,-5 0 3 0,-4 0-2 16,-3 0 3-1,1 0 0-15,4 0-3 0,1 0-2 16,0 0-2 0,3 0-1-16,-5 0-121 0,1-1-269 15</inkml:trace>
  <inkml:trace contextRef="#ctx0" brushRef="#br1" timeOffset="-27122.61">14902 16883 446 0,'0'0'173'16,"0"0"-166"-16,0 0 13 16,0 0 33-16,0 0-7 15,0 0-11-15,-11-21-18 16,13 31-1-16,10 9 47 16,2 5-11-16,-3 2-12 15,1 3-6-15,0 7-6 16,0 1 1-16,2 9-1 0,-1 2-9 15,-1 3-9 1,1-1 0-16,-4-1 0 0,0-6-2 16,-2 1 3-16,-2-10-6 15,-3 0-1-15,-1-7-2 16,-1-3-1-16,0-2-1 16,0-8 0-16,0-4 0 15,0-8-12-15,0-2-44 16,0 0-45-16,9-9-49 15,0-14-271-15</inkml:trace>
  <inkml:trace contextRef="#ctx0" brushRef="#br1" timeOffset="-26074.36">14853 16857 24 0,'0'0'238'16,"0"0"-230"-16,0 0 8 16,0 0 60-16,0 0-22 15,0 0-24-15,-6-5 12 16,22 5 23-16,5 0-2 15,3 2 7-15,3 8-10 16,-2 4-19-16,3 2-15 16,2 2 14-16,8 0-13 15,9 0-7-15,10 1-12 16,10-2 2-16,5-2-7 0,1 1-2 16,-5 0 2-16,-5-2 0 15,-8 3-3-15,-7 0 0 16,-5-1 0-16,-3 1 0 15,-4-3 1-15,2 2-1 16,0-6 0-16,0 4 0 16,0-7-1-16,3-2 1 15,-3-3-2-15,0-2-2 16,-7 1 4-16,-7-1-3 16,-9 2 1-16,-7-1 1 15,-4-1-1-15,-4 4-7 16,0 1-5-16,0 1 8 15,0 3 4-15,0-2-2 16,0 0 1-16,0-2 0 0,0 3 3 16,0 1 4-16,-9 2-1 15,-3 2 0-15,-4-4 0 16,-6 2 1-16,-1 0 9 16,-6 0 4-16,-2-2-5 15,-3 2 1-15,-1-1-9 16,-5-1 2-16,1 2-2 15,-2-4-3-15,-2 3 9 16,1-1-4-16,3-1 0 16,3 1-2-16,9 1-4 0,2-3 2 15,3 1-4 1,1 1 0-16,3 1 2 0,-3-3 2 16,-1 3-2-16,-7-2 2 15,-1 1-2-15,-2 2 0 16,-3-1 0-16,1 0 0 15,1 0 0-15,3-3 1 16,5 4-1-16,6-3 0 16,5-3 0-16,5 0 0 15,6-1 0-15,0-1 0 16,0 0-1-16,2-1-1 16,-1 1 2-16,1 2 2 15,-4-1-2-15,1 1 2 16,-1-2 0-16,1 2-1 15,2-4 0-15,1 1-1 0,1-1 0 16,0-1-3-16,0 0-7 16,0 0-33-16,0 0-86 15,0-12-208-15</inkml:trace>
  <inkml:trace contextRef="#ctx0" brushRef="#br1" timeOffset="-25256.07">16098 17146 197 0,'0'0'75'16,"0"0"-58"-16,0 0 46 15,0 0 7-15,0 0-16 16,0 0-16-16,0 0 28 15,45-3 34-15,0 3-42 16,13 0-16-16,16 0-15 16,14 0-6-16,9 0-8 15,6 0-3-15,8 0-2 16,-1-3-7-16,10-4 4 16,10 6-3-16,14 1 50 15,11 0-27-15,7 0-8 16,-2 0-10-16,-12 0 2 15,-15 0 0-15,-17 0-4 16,-19 0 1-16,-18 0-5 16,-21 0-1-16,-22 0-1 0,-17 0 1 15,-11 0 1-15,-8 0-1 16,0 0-3-16,0 0-2 16,0 0-7-16,-8 0 1 15,-17 0-39-15,-13 0-204 16,-11-4-306-16</inkml:trace>
  <inkml:trace contextRef="#ctx0" brushRef="#br1" timeOffset="-24039.07">16053 17219 92 0,'0'0'6'0,"0"0"2"16,0 0 39-16,0 0-13 15,0 0 27-15,0 0 12 16,0-4-9-16,0 4-21 16,0 0-19-16,0 0-4 15,0 0-8-15,2 0 9 16,9 0 39-16,6 0-17 15,8 0-13-15,10 0-20 16,5 0-9-16,8 0-1 16,-2 0-3-16,0 0 3 0,-8-3 0 15,-8 3-5 1,-10 0-2-16,-6 0-38 0,-5 0-75 16,-6 0-94-16</inkml:trace>
  <inkml:trace contextRef="#ctx0" brushRef="#br1" timeOffset="-22889.25">16243 17178 164 0,'0'0'58'0,"0"0"-22"0,0 0 26 16,0 0-26-16,83-5-11 16,-47 3-13-16,6 0-9 15,10 1-3-15,2 1 0 16,1 0 0-16,-7 0 2 15,-5 0 0-15,-12 0 0 16,-10 1-2-16,-9 1 0 16,-7 0-5-16,-5-2-14 15,0 0-20-15,-6 0 23 16,-14 0 16-16,-8 0-9 16,-8 0-6-16,-6 0 11 15,-7 0 2-15,-3 0 2 16,1 0 2-16,1 0-2 0,5 0 0 15,6-2 1-15,5-3 3 16,7 2 13-16,9 0 27 16,6 0 12-16,6 2-10 15,3 1 0-15,3-2 7 16,0 2-29-16,0 0-24 16,0 0 0-16,11 0 1 15,9 0 1-15,9 0 2 16,4 2 6-16,4 1-10 15,7-3 0-15,1 0 4 16,4 1-1-16,-1 1-6 16,0 2 3-16,-6-1 0 15,-4 1 0-15,-5-3 1 16,-7 3-2-16,-4-2 1 0,-1-1-8 16,-3-1-54-16,0 0-10 15,-3 0-25-15,-5 0-46 16</inkml:trace>
  <inkml:trace contextRef="#ctx0" brushRef="#br1" timeOffset="3046.45">26192 5472 238 0,'0'0'131'0,"0"0"-87"16,0 0 1-16,0 0 63 15,0 0 4-15,0 0-25 16,0 0-13-16,0 0-4 16,-33 0-19-16,33 0-14 15,0 0-6-15,3 3-6 16,12 1-6-16,16 1 13 0,18 0 14 15,20 0-20-15,18-1-8 16,17-2-17-16,0 2 6 16,-1 1-6-16,-10 0-1 15,-14 1-4-15,-15-1 0 16,-15 0 3-16,-16-3 0 16,-16 0 1-16,-10-2-4 15,-7 0 2-15,0 0 0 16,-7 0-4-16,-25 0 6 15,-17 0-2-15,-23-2 2 16,-13 0-10-16,-13 0 5 16,-2-1 4-16,-3 3 1 15,2 0-4-15,8 0 4 0,11 0 0 16,9 0 1-16,15 0 1 16,17 0 3-16,16 0-4 15,13 0 3-15,9 0 1 16,3 0 0-16,0 0-1 15,0 0 0-15,0 0 2 16,20 0 2-16,16-5-3 16,20-2-4-16,15 2-2 15,10 1 2-15,3 3-3 16,-7 1 4-16,-8 0-5 16,-7 0 3-16,-11 0-4 15,-9 0 2-15,-9 0 2 16,-11 0-3-16,-7 0 2 0,-9 0 0 15,-3 0 0-15,-3 0 0 16,0 0-3-16,0 0-3 16,-16 0-2-16,-19 0 9 15,-20 0 0-15,-12 0 2 16,-10 0-3-16,3 0 1 16,9 0-1-16,8 0 1 15,17 0 2-15,11 1 0 16,13-1-2-16,13 0 1 15,3 0-2-15,0 0 1 16,15 0 0-16,21 0 0 16,13 0 5-16,15 0-2 15,9 0-2-15,-3 0-1 16,-4 0 0-16,-11 0 1 0,-10 0-1 16,-14 0 0-16,-16 0 0 15,-7 0 2-15,-7 0 1 16,-1 0 0-16,0 0 4 15,0 0-5-15,0 0-2 16,0 0-5-16,-6 0-32 16,-7 0-76-16,-7-1-213 15</inkml:trace>
  <inkml:trace contextRef="#ctx0" brushRef="#br1" timeOffset="7379.57">30461 4743 590 0,'0'0'275'16,"0"0"-251"-16,0 0-14 16,0 0 20-16,0 0 17 15,0 0-2-15,0 0-1 16,-26-40-10-16,10 45-33 16,-8 21-1-16,-10 11 0 15,-5 5 9-15,0 5-1 16,5-3 3-16,7 3-7 15,5-2-3-15,5-4 0 16,8-3-1-16,9-9 0 16,0-4-2-16,8-6 2 15,16-7 0-15,9-5 5 0,4-6 5 16,7-1-10 0,-3 0 0-16,-5-8-5 0,-8-6-6 15,-10-1 5-15,-9-2-1 16,-9 1 3-16,0 0-15 15,-12 2 16-15,-14 4-4 16,-2 1 6-16,1 0 0 16,7 5 1-16,9 0 0 15,9 1 1-15,2 3 1 16,5-3-2-16,22-1-16 16,10-1 16-16,11 0 0 15,2 5 0-15,-3 0-6 16,-8 0 1-16,-8 0 5 0,-10 0 2 15,-11 3-2-15,-4-1-2 16,-6 6-2-16,0 1 0 16,-2 6 4-16,-11 4 16 15,0 5-6-15,-2 2-4 16,1 5-6-16,4 4 4 16,3 1-1-16,4-2-3 15,3 0-2-15,0-6-9 16,3-5-48-16,20-6-129 15,10-7-218-15</inkml:trace>
  <inkml:trace contextRef="#ctx0" brushRef="#br1" timeOffset="7830.83">30914 5005 836 0,'0'0'47'16,"0"0"-42"-16,0 0 29 16,0 0 27-16,-104 17-17 15,72 11-7-15,3 7-6 16,2 4-7-16,6 3 0 16,7-4-20-16,8-2-4 15,6-9-1-15,0-6-1 16,0-9 1-16,12-4-5 15,9-8-5-15,6 0 7 0,6-5 4 16,-3-17-3-16,-5-2 3 16,-5-9 0-16,-7-3 0 15,-7-3-2-15,-2 1 2 16,-4 5 1-16,0 9 2 16,2 12 4-16,-2 7 3 15,0 5-1-15,1 0-4 16,1 0-5-16,1 3-1 15,3 21-5-15,4 11 6 16,2 12 9-16,3 1-3 16,-1 1-6-16,0-1-5 15,-2-8-15-15,2-5-49 0,2-9-100 16,2-9-209 0,0-15-104-16</inkml:trace>
  <inkml:trace contextRef="#ctx0" brushRef="#br1" timeOffset="8063.21">31041 4470 579 0,'0'0'203'0,"0"0"-203"15,0 0-14-15,0 0 14 16,-33 86 16-16,33-7 26 15,0 20 39-15,0 11-30 0,9 5-5 16,0-7-38-16,0-8-8 16,1-13-18-16,-1-12-76 15,-1-17-170-15,-2-17-174 16</inkml:trace>
  <inkml:trace contextRef="#ctx0" brushRef="#br1" timeOffset="8254.69">30877 5003 688 0,'0'0'129'0,"0"0"-129"16,0 0-1-16,0 0 1 15,85-34 10-15,-35 31-10 16,9 1-30-16,-1 2-121 15,-1 0-133-15</inkml:trace>
  <inkml:trace contextRef="#ctx0" brushRef="#br1" timeOffset="8696.48">31232 5036 409 0,'0'0'343'15,"0"0"-343"-15,0 0 2 16,0 0 18-16,0 0 61 16,0 0-29-16,-21 42-40 15,40-35 13-15,14 0 0 16,9-4-9-16,9-3-16 15,-5 0-15-15,-7-3-15 16,-11-14 22-16,-10-7 8 16,-6-2 0-16,-11-3-2 15,-1 4 0-15,0 3 2 0,-19 5 20 16,-5 5-5-16,-4 5 5 16,-3 7 0-16,-1 0-3 15,5 0 1-15,6 9 2 16,4 14-7-16,1 8-4 15,2 13 7-15,2 9 1 16,3 5 0-16,6 1-10 16,3-6-7-16,0-5-10 15,27-5-54-15,14-8-74 16,12-12-218-16</inkml:trace>
  <inkml:trace contextRef="#ctx0" brushRef="#br1" timeOffset="9025.07">32076 4774 511 0,'0'0'278'0,"0"0"-278"16,0 0 2-16,0 0 8 0,0 0 51 15,-40 76 38 1,28-31-43-16,0 7 0 0,-3 4 4 16,4 1-36-16,1-2-13 15,3-4-5-15,1-7-6 16,1-8 0-16,2-6-1 15,3-7-29-15,0-8-56 16,3-9-119-16,12-6-188 16</inkml:trace>
  <inkml:trace contextRef="#ctx0" brushRef="#br1" timeOffset="9284.04">32104 4556 630 0,'0'0'154'0,"0"0"-154"15,0 0 9-15,0 0 18 16,0 0 3-16,0 0-26 15,-5-6-4-15,5 6-31 16,0 0-212-16,0 3-73 16</inkml:trace>
  <inkml:trace contextRef="#ctx0" brushRef="#br1" timeOffset="9765.98">32194 4884 813 0,'0'0'40'0,"0"0"-40"0,0 0 0 15,0 0 27 1,-30 99 34-16,30-57-10 0,0 8-35 16,0 0-16-16,9-2 10 15,0-5-10-15,-3-12-7 16,-3-7-21-16,-3-14 15 16,0-5 5-16,0-5-2 15,0 0 7-15,0-17 3 16,0-10 10-16,-3-5-10 15,2-4 3-15,1-3-3 16,0 0 0-16,13 2 7 16,5 7 1-16,0 11 0 15,-2 9-7-15,2 6 19 16,0 4-7-16,-2 10-11 0,1 21 0 16,-4 11 0-16,-1 10 0 15,-8 1-2-15,-1 1-3 16,0-4-39-16,2-7-41 15,3-8-117-15,3-14-156 16</inkml:trace>
  <inkml:trace contextRef="#ctx0" brushRef="#br1" timeOffset="10032.27">32562 4555 700 0,'0'0'161'0,"0"0"-161"16,0 0 7-16,-33 75 13 15,23-3 64-15,6 19 1 16,4 16-7-16,0 10-34 16,0 0-28-16,0-8-4 15,0-3-10-15,-2-17-2 16,-16-11-34-16,0-12-32 15,-1-16-41-15,5-16-148 16,7-17-197-16</inkml:trace>
  <inkml:trace contextRef="#ctx0" brushRef="#br1" timeOffset="10364.66">32515 4975 548 0,'0'0'81'0,"0"0"-52"15,0 0-14-15,43-75 66 16,-31 71-28-16,0 4-22 16,0 0-16-16,1 6 4 15,2 9-9-15,-5 2-10 16,-2 5 4-16,-2 5-4 0,-3 0 0 15,-2 5 4-15,-1 1-3 16,0-4 1-16,0 1-2 16,-13-6-12-16,-4-3-6 15,-5-9 7-15,-3-4 11 16,0-4 0-16,-2-4 0 16,6 0-11-16,4-10-9 15,14-8-29-15,3 0-144 16,14-4-75-16</inkml:trace>
  <inkml:trace contextRef="#ctx0" brushRef="#br1" timeOffset="10796.8">32813 4959 592 0,'0'0'184'0,"0"0"-178"16,0 0 14-16,0 0 42 16,0 0 8-16,0 0 4 15,-61 97-25-15,61-69-20 16,0-1-25-16,7-4-4 16,10-4-3-16,2-6-2 15,3-6-25-15,1-5-9 16,-1-2-2-16,-5 0-1 15,-3-10 21-15,-5-9 11 0,-4-3-10 16,-5-3 11-16,0 1 9 16,0 2 3-16,0 6 2 15,-2 7 35-15,-1 6 13 16,3 1-18-16,0 2-10 16,0 0-13-16,0 3-12 15,0 17 0-15,-1 7 22 16,1 4-10-16,0 6-8 15,0-4-4-15,7 0-4 16,7-3-36-16,2-6-65 16,2-5-87-16,0-8-176 15</inkml:trace>
  <inkml:trace contextRef="#ctx0" brushRef="#br1" timeOffset="11021.89">33098 4616 506 0,'0'0'269'0,"0"0"-209"15,0 0 0-15,0 0 8 16,0 0-58-16,0 0 8 16,-6 77 45-16,6-4-16 15,0 14-4-15,0 5-35 16,0 0-8-16,0-4-5 0,0-8-41 15,0-11-62-15,0-16-141 16,-6-17-193-16</inkml:trace>
  <inkml:trace contextRef="#ctx0" brushRef="#br1" timeOffset="11202.38">32877 4886 621 0,'0'0'431'16,"0"0"-380"-16,0 0-18 16,0 0 21-16,103-4-16 0,-35 6-20 15,9 5-18 1,2 0-36-16,-3-2-134 0,-3-2-305 16</inkml:trace>
  <inkml:trace contextRef="#ctx0" brushRef="#br1" timeOffset="14446.69">30392 6941 448 0,'0'0'36'0,"0"0"-34"15,0 0 7-15,0 0 50 16,0 0 20-16,0 0-11 16,0 0-8-16,-43 21-6 15,27-8-18-15,0 4-1 0,-3 6-12 16,-3 4 10-16,-2 8 2 16,-2 1-15-16,4 4 9 15,3-1-12-15,8-1-1 16,10-3-14-16,1-1 8 15,7-1-10-15,19-7 3 16,5-1 1-16,3-8 2 16,4-3 3-16,-1-8-5 15,-3-4-3-15,-1-2-1 16,-6 0 4-16,-8-2-1 16,-4-10 4-16,-10-5-1 15,-5-3-6-15,0-2 3 16,0-2 1-16,-8 1-2 0,-5 3-2 15,-1 3 2 1,4 6-1-16,1 3 0 0,3 0-1 16,4 8 0-16,1-2 1 15,1 2-1-15,-2 0 0 16,2-1 0-16,0 1-1 16,0 0-2-16,0 0 2 15,0 0-1-15,0 0 1 16,0 0-1-16,0 0 2 15,0 0 0-15,0 0 0 16,0 0 0-16,0 0-3 16,0 0-4-16,0 0-3 0,0 0 8 15,0 0 1 1,3 0-2-16,2 0 3 0,7 0 7 16,0 0-6-16,3 0-1 15,3 0 1-15,-1 0-1 16,-2 0 1-16,0 0-1 15,-3 0 0-15,-3 0 0 16,-2 0-1-16,-4 0 1 16,1 0-3-16,-4 0 2 15,0 0-3-15,0 0 0 16,0 0 0-16,0 3 1 16,0 0 3-16,0 6 1 15,0 3 8-15,0 4-1 16,-4 8 0-16,1 2-3 15,-2 4 4-15,3 3-5 0,2-4 1 16,0 0-5-16,0-4-1 16,0-4 0-16,0-6-26 15,0-5-45-15,9-8-182 16,6-2-266-16</inkml:trace>
  <inkml:trace contextRef="#ctx0" brushRef="#br1" timeOffset="14947.75">30838 7210 493 0,'0'0'126'15,"0"0"-118"-15,0 0 41 16,0 0 22-16,0 0-2 16,-91 18-16-16,61 4 0 15,2 6-36-15,6 2-4 16,8 5-8-16,2-3 3 16,6 0-4-16,6-6-4 15,0-5-3-15,0-4 0 0,16-7-2 16,4-5 4-16,5-5-8 15,5 0-7 1,-1-8-5-16,-4-9 16 0,-10-8 5 16,-6-5 3-16,-8-6-3 15,-1-2 1-15,0-2 7 16,-13 5-1-16,1 10 8 16,3 9 13-16,2 7 9 15,5 6 8-15,1 3-22 16,1 0-9-16,0 0-6 15,0 6-8-15,0 17-3 16,0 11 3-16,0 10 22 16,3 3-14-16,5 1-8 0,6-5-4 15,5-3-46 1,8-8-99-16,6-11-284 0</inkml:trace>
  <inkml:trace contextRef="#ctx0" brushRef="#br1" timeOffset="15948.84">30938 6856 452 0,'0'0'67'16,"0"0"57"-16,0 0 27 16,0 0-69-16,0 0-31 0,0 0-4 15,-6 2-23 1,5 39 12-16,-3 21 58 15,1 10-69-15,0 8-6 0,3 2-3 16,0-7-10-16,0-3-4 16,3-11-2-16,10-6-14 15,3-9-48-15,3-11-75 16,4-14-172-16,-1-14-83 16</inkml:trace>
  <inkml:trace contextRef="#ctx0" brushRef="#br1" timeOffset="16128.08">30938 7195 514 0,'0'0'72'16,"0"0"-43"-16,0 0 65 16,0 0-34-16,0 0-27 15,0 0-17-15,94-5-16 16,-42 5-53-16,0 0-151 15,-8 0-87-15</inkml:trace>
  <inkml:trace contextRef="#ctx0" brushRef="#br1" timeOffset="16498.01">31022 7517 236 0,'0'0'211'15,"0"0"-169"-15,0 0 51 0,0 0 12 16,9 78-28-16,17-70-11 16,10-3-29-16,9-2-14 15,-2-3-23-15,-1 0-2 16,-9-4-33-16,-11-11 1 16,-7-7 17-16,-12-9 3 15,-3-2 1-15,-6-9 13 16,-16 0 5-16,-4 3 6 15,1 9-1-15,4 9 21 16,5 11 11-16,5 4-16 16,7 6-19-16,2 0-7 0,2 3-4 15,0 20 4 1,0 13 9-16,0 8 4 0,14 4-6 16,3 2-2-16,3-7-10 15,4-2-37-15,4-7-52 16,3-10-122-16,7-9-89 15</inkml:trace>
  <inkml:trace contextRef="#ctx0" brushRef="#br1" timeOffset="16744.35">31775 7202 785 0,'0'0'183'16,"0"0"-183"-16,0 0-11 15,0 0 11-15,-21 114 35 16,21-63-6-16,0 4 4 16,0 1-32-16,9-3-1 15,3-7-7-15,-3-7-61 16,-3-10-95-16,1-12-195 15</inkml:trace>
  <inkml:trace contextRef="#ctx0" brushRef="#br1" timeOffset="16935.84">31732 7031 684 0,'0'0'73'16,"0"0"-68"-16,0 0-10 16,0 0-3-16,0 0-108 15,0 0-168-15,0 17 29 16</inkml:trace>
  <inkml:trace contextRef="#ctx0" brushRef="#br1" timeOffset="17317.83">31857 7238 576 0,'0'0'122'15,"0"0"-114"-15,0 0-8 16,0 0 93-16,-1 93-30 16,12-55-35-16,6 3-18 15,4-2 2-15,-5-1-9 16,-4-6-3-16,-6-9-9 15,-6-6-11-15,0-9 4 16,0-3 2-16,0-5 4 16,0 0 10-16,-8-16 15 0,1-11-14 15,1-2 9-15,6-4-10 16,0-3 0-16,10-1 0 16,9 4 0-16,4 10-8 15,1 10 2-15,-2 12 3 16,0 1 3-16,-2 12 13 15,-2 22-11-15,-1 11 0 16,-3 7 2-16,1 2-4 16,2-2-3-16,-1-4-49 15,5-7-154-15,-3-10-105 16</inkml:trace>
  <inkml:trace contextRef="#ctx0" brushRef="#br1" timeOffset="17592.62">32234 6878 393 0,'0'0'399'16,"0"0"-330"-16,0 0-54 15,0 0-15-15,0 0 58 16,-3 133 36-16,8-41-47 15,1 18 9-15,1 9-29 16,-1 1-3-16,-5-7-13 16,-1-7-9-16,0-13-2 15,-4-11 0-15,-9-14-20 0,-2-17-63 16,3-13 3 0,7-16-51-16,5-18-209 0,0-4-201 15</inkml:trace>
  <inkml:trace contextRef="#ctx0" brushRef="#br1" timeOffset="17914.3">32261 7325 689 0,'0'0'45'16,"0"0"-25"-16,0 0 9 0,0 0 33 15,0 0-16-15,0 0-40 16,69-34 8-16,-43 45-9 16,1 3-2-16,-6 8-3 15,-1 3-2-15,-10 5 1 16,-6 5 1-16,-4 1 0 16,0 1-6-16,-13-2 5 15,-3-6 0-15,-4-5 2 16,-2-7-2-16,-2-5-1 15,0-7-13-15,-4-5-31 16,-2 0-47-16,5-12-44 16,5-10-65-16,14-11-189 0</inkml:trace>
  <inkml:trace contextRef="#ctx0" brushRef="#br1" timeOffset="18649.2">32582 7318 528 0,'0'0'122'0,"0"0"-105"0,0 0 68 15,0 0 2-15,0 0-25 16,0 0-3-16,-51 92 1 16,49-55-29-16,2 6-17 15,0-1-14-15,0-4-2 16,12-4-3-16,6-7 1 16,0-7-26-16,3-7-18 15,1-9-6-15,-3-4-29 16,-2 0 9-16,-3-16 53 15,-3-7 16-15,-1-4-3 16,-6-5 8-16,-2-5 2 16,-2 3 6-16,0 1-6 15,0 9 47-15,0 9-5 0,0 8 21 16,0 4-17-16,0 3-6 16,1 0-26-16,2 7-16 15,0 15 0-15,3 10 7 16,0 2 15-16,1 2-20 15,1-2-2-15,4-5 0 16,-2-4-9-16,4-7-17 16,2-7-10-16,3-7-3 15,3-4-10-15,0 0 15 16,0-15 15-16,-1-7 4 16,-3-11 15-16,-3-10 0 15,-3-10 8-15,-3-15-3 0,-3-9 6 16,-2-10 14-16,-4-7-8 15,0-2 1-15,0 2 1 16,-6 16 4-16,-1 21 53 16,4 22-74-16,0 20 67 15,0 7-45-15,3 8-21 16,0 0-3-16,0 24-14 16,0 26 7-16,0 27 7 15,0 18 26-15,6 9-16 16,0 4-8-16,-2-6-2 15,-4-7-27-15,0-13-53 16,-4-14-48-16,-7-19-206 16</inkml:trace>
  <inkml:trace contextRef="#ctx0" brushRef="#br1" timeOffset="18828.72">32866 7336 650 0,'0'0'289'16,"0"0"-250"-16,0 0-28 15,80-11-7-15,-28 11-4 16,8 0-51-16,-2 0-182 16,-3 0-308-16</inkml:trace>
  <inkml:trace contextRef="#ctx0" brushRef="#br1" timeOffset="19654.05">30576 8210 417 0,'0'0'283'16,"0"0"-221"-16,0 0 36 16,0 0-28-16,0 0-34 15,0 0-24-15,0 47 49 16,0-18-14-16,0 5-27 16,3-5-7-16,14-5-11 15,7-2-2-15,3-9 0 16,0-4-19-16,0-4-4 15,-9-5-4-15,-9 0 0 16,-6 0 17-16,-3 0 9 16,0 0-18-16,-5 0 19 0,-2 0 3 15,4-2-3-15,3 1 10 16,0 1 2-16,0 0-12 16,4 11-6-16,12 10 6 15,4 7 0-15,1 0 0 16,0-2 0-16,-2-8-3 15,-1-5-19-15,-1-6 12 16,0-7 2-16,3 0 8 16,-2-17 0-16,2-9 6 15,-4-5-5-15,-5-4 5 16,-5 0 19-16,-4-2 9 16,-2 3-17-16,0 6-10 15,0 8-7-15,0 12 0 16,0 5 0-16,0 3-6 0,0 0-71 15,3 4-110 1,9 12-144-16,10 2-79 0</inkml:trace>
  <inkml:trace contextRef="#ctx0" brushRef="#br1" timeOffset="19855.51">31151 8311 724 0,'0'0'16'0,"0"0"-12"0,0 0-4 16,0 0 53-1,-23 77 9-15,23-34-29 0,20 7-11 16,6 2-21-16,-1 0-2 16,0-7-55-16,-7-9-92 15,-4-9-115-15,-8-13-123 16</inkml:trace>
  <inkml:trace contextRef="#ctx0" brushRef="#br1" timeOffset="20006.11">31245 8285 479 0,'0'0'5'16,"0"0"-5"-16,0 0-30 15,0 0-195-15</inkml:trace>
  <inkml:trace contextRef="#ctx0" brushRef="#br1" timeOffset="20230.61">31442 8025 673 0,'0'0'112'15,"0"0"-112"-15,0 0 0 16,0 0 2-16,0 0 89 16,-13 118 4-16,16-46-40 0,13 9-14 15,3 1-29-15,-2-1-12 16,1-3-9-16,0-8-45 16,-2-11-79-16,-5-12-197 15,-1-16-190-15</inkml:trace>
  <inkml:trace contextRef="#ctx0" brushRef="#br1" timeOffset="20746.54">31384 8392 555 0,'0'0'168'0,"0"0"-168"16,0 0 23-16,0 0-6 0,0 0-17 15,0 0-6-15,-6 3 6 16,33 2 3-16,10-5 5 16,7 0-8-16,-2-5-110 15,-7-15-42-15,-14-8 151 16,-11-6 1-16,-10-5 41 16,0-4-29-16,-7 0 23 15,-10 6 57-15,4 8-32 16,4 11 12-16,6 14-4 15,3 4-31-15,0 15-37 16,3 23-8-16,16 16 8 16,7 13 28-16,0 3-7 15,-1 1-15-15,-3-4 4 0,-6-9-10 16,-5-10 0-16,-7-16-11 16,-4-13-6-16,0-12-12 15,0-7-20 1,0-2 10-16,0-20 32 0,-4-11 6 15,-2-3-5-15,4-3 6 16,2 0 5-16,0 0 8 16,14 5-8-16,10 8-5 15,1 14-10-15,-3 12 10 16,-2 5 3-16,-2 26 6 16,-5 14-4-16,3 7-10 15,-2 5 1-15,1-2-40 0,-2-8-168 16,3-13-222-1</inkml:trace>
  <inkml:trace contextRef="#ctx0" brushRef="#br1" timeOffset="21132.73">32087 8371 714 0,'0'0'263'0,"0"0"-263"16,0 0 2-16,0 0-1 0,-3 97 51 15,7-49-32 1,7 0-9-16,2-5-11 0,-3-4 0 16,1-11-10-16,-5-9-30 15,-3-9-8-15,-3-10-5 16,0 0 19-16,0-8 34 15,1-13 8-15,2-9-5 16,2-2 4-16,-2-6 7 16,3-3 22-16,2 3-11 15,2 8 11-15,0 10 15 16,0 11-5-16,-4 9-17 16,0 0-29-16,3 9-2 0,6 19-5 15,3 10-12-15,5 5-32 16,3-3-88-16,1-2-194 15,-2-11-104 1</inkml:trace>
  <inkml:trace contextRef="#ctx0" brushRef="#br1" timeOffset="21417.96">32443 8497 711 0,'0'0'90'16,"0"0"2"-16,0 0-7 15,0 0-58-15,0 0-21 16,0 0 48-16,-57 92-6 16,54-49-43-16,3-4-1 0,0-5-4 15,9-10-20-15,9-9-22 16,3-9 0-16,3-6 15 16,1-6 7-16,-4-14 17 15,-7-11 3-15,-8-2 16 16,-6-5-9-16,0-2 21 15,-3-4-8-15,-11 3-19 16,2 6-1-16,5 9-47 16,7 14-85-16,0 8-164 15</inkml:trace>
  <inkml:trace contextRef="#ctx0" brushRef="#br1" timeOffset="21665.31">32749 8084 734 0,'0'0'82'0,"0"0"-13"16,0 0-26-16,0 0-34 16,0 0 37-16,-15 115 40 15,15-40-42-15,0 7 0 16,0 6-32-16,3-4-8 15,0-5-4-15,-3-10-27 16,0-13-52-16,0-16-43 16,0-11-127-16,0-16-149 0</inkml:trace>
  <inkml:trace contextRef="#ctx0" brushRef="#br1" timeOffset="21837.86">32598 8398 517 0,'0'0'455'16,"0"0"-385"-16,0 0-28 15,0 0 27-15,0 0-17 16,139-3-33-16,-56 0-19 16,-2-7-88-16,-17-7-259 0</inkml:trace>
  <inkml:trace contextRef="#ctx0" brushRef="#br1" timeOffset="24196.79">5271 5193 850 0,'0'0'42'15,"0"0"-18"-15,0 0 25 16,0 0 7-16,0 0 3 16,0 0-5-16,0 0-5 15,101-58-13-15,-26 57-9 16,29-1 1-16,26-1-11 16,31-5-6-16,20-4-8 15,12-2-3-15,0-2 0 16,-11 5-5-16,-18 3-9 15,-31 8-2-15,-32 0-5 0,-35 0-12 16,-28 0 12-16,-19 3-22 16,-16 0-27-16,-3-2-55 15,-17-1-40-15,-19 0-226 16</inkml:trace>
  <inkml:trace contextRef="#ctx0" brushRef="#br1" timeOffset="24499.98">6515 4934 955 0,'0'0'96'15,"0"0"-96"-15,0 0-11 0,0 0 11 16,0 0 10-16,0 0 1 16,55-18 12-16,0 11-1 15,8 2-14-15,11 1-2 16,3 3-5-16,-3 1-1 15,-2-1-4-15,-10-1 2 16,-13 2 4-16,-13 0 1 16,-15 2-3-16,-10 19-4 15,-11 9 4-15,-14 16 19 16,-32 12 20-16,-21 13-17 16,-21 8-4-16,-12 2-18 15,2-2 0-15,11-1-8 16,20-2-67-16,22-8-118 15,26-12-445-15</inkml:trace>
  <inkml:trace contextRef="#ctx0" brushRef="#br1" timeOffset="51132.2">7195 6900 301 0,'0'0'0'0,"0"0"-12"16,0 0-5-16,3-72 11 16,6 52 2-16,1 0 3 15,2-1 1-15,0 0 11 16,0 4 11-16,-4 1 14 16,-4 2 22-16,-2 5 9 15,-2 1 67-15,0 0-2 16,0 4-33-16,0 1-21 15,0 3-6-15,0 0-13 16,0 0-13-16,0 0-10 16,0 0-12-16,0 0-10 15,0 0-7-15,0 21-6 0,-8 16 7 16,1 12 31 0,-1 11-16-16,-2 10-10 0,2 12-6 15,1 6 9-15,1 4-6 16,-1 5 5-16,4 1-6 15,1 2 7-15,2 1 0 16,0-1 3-16,-3-1-2 16,3-4 3-16,0-6-4 15,0-8-8-15,0-7-6 16,0-9 1-16,8-12-3 16,-1-9 0-16,-4-13 0 15,-3-10-10-15,0-8-28 16,0-8-42-16,-7-5-49 15,-10-9-89-15,-2-24-356 0</inkml:trace>
  <inkml:trace contextRef="#ctx0" brushRef="#br1" timeOffset="52132.67">7107 6754 484 0,'0'0'179'0,"0"0"-156"15,0 0 38-15,0 0-26 0,0 0-9 16,0 0 4 0,55-49 15-16,-3 38-11 0,12-1-17 15,8 3-3-15,1 1-6 16,-4 6 1-16,-5 1-6 16,-6 1-2-16,-4 3 2 15,-5 14-3-15,3 11 2 16,-1 2 6-16,-3 7 0 15,2-1 7-15,1 1-7 16,0 3 2-16,4-1 1 16,5 4 3-16,-4-1-6 15,-8-2-8-15,-3 2 1 0,-11-2-1 16,-4-2 3 0,-6 3-3-16,-6 0 3 0,1 2-3 15,-7 3 0-15,-3-1 2 16,-6 1-2-16,-2-1 0 15,-1-2 5-15,0 3-4 16,0-3 2-16,-4 1 3 16,-6 5 3-16,-1-3 7 15,-1-2 1-15,-1 3 15 16,1-3-21-16,-3 2-8 16,3-4 19-16,-3-2-18 15,0 1-3-15,-3-4 7 16,-1-4 5-16,-5-5-12 15,-4-6 1-15,-4-2 0 16,-5-6 3-16,-8-3-3 0,-1 0-2 16,-2 0 3-16,-1 0-2 15,1 4 2-15,-1-1 2 16,3 2 4 0,1-4 3-16,3 2 0 0,5-4-3 15,3-3-7-15,0 0 0 16,1-7 3-16,-3 0-1 15,-1 0 2-15,-5 0 1 16,-7 0 4-16,-8 0 1 16,-1 0-11-16,-5 0 2 15,7-4 7-15,6-2-3 16,12 0-3-16,12 0-3 0,7-1-2 16,8-2-2-16,4-2-5 15,7-4-28-15,0-8-42 16,0-7-57-16,16-12-184 15</inkml:trace>
  <inkml:trace contextRef="#ctx0" brushRef="#br1" timeOffset="52751.66">7268 6957 28 0,'0'0'23'16,"0"0"-18"-16,0 0 82 16,0 0 2-16,0 0 19 15,0 0 2-15,-24-4 20 16,21 4-9-16,-4 0-29 16,-4 0-27-16,-11 0-14 15,-11 11-15-15,-15 4-14 16,-23 5 3-16,-20 2-8 15,-18-1 0-15,-12 1-2 0,2-4 14 16,4-5 9-16,9-2-10 16,12-5-12-16,18-3-13 15,18 2-1-15,23-5 5 16,18 0-7-16,11 0 0 16,6 0-6-16,0 0-25 15,1 6-42-15,18 4-84 16,11 3 45-16,9-1-218 15</inkml:trace>
  <inkml:trace contextRef="#ctx0" brushRef="#br1" timeOffset="53200.81">7146 7490 555 0,'0'0'40'0,"0"0"10"0,-97 11 74 16,49-6-46-16,-15 0-14 15,-11 4 3-15,-2 2-9 16,-12 4-24-16,-5 2-17 16,-11 2-4-16,1 5 15 15,-3-2-2-15,11-1 1 16,11-1-2-16,14-3-11 15,15-1-11-15,16-3-3 16,12-3-3-16,14-3-23 16,8-4-28-16,5 2-22 15,12-4-181-15,18 0-59 16,15-1-151-16</inkml:trace>
  <inkml:trace contextRef="#ctx0" brushRef="#br1" timeOffset="53711.44">7244 7915 506 0,'0'0'72'16,"0"0"-55"-16,0 0 106 15,0 0-40-15,0 0-24 16,-98 21 8-16,47-5-17 0,-15 4-12 16,-17 2-3-1,-13 4 2-15,-5 0-6 0,0-1 7 16,2 1 8-16,11-2-3 15,8-4-25-15,9 0-3 16,13-2-6-16,12-3-6 16,15-5 0-16,13-3 0 15,6-4-3-15,9-1-8 16,3 1-36-16,0 1-48 16,6-4-113-16,7 0-263 15</inkml:trace>
  <inkml:trace contextRef="#ctx0" brushRef="#br1" timeOffset="54432.52">7283 9007 650 0,'0'0'152'0,"0"0"-131"15,0 0 57-15,0 0 17 16,0 0-35-16,0 0 5 16,-52 100 7-16,37-33-12 15,2 17-22-15,5 8-4 16,5 5 3-16,3 5-7 16,0 0-12-16,0 0-2 15,0-4-1-15,9-13-4 0,-1-10 1 16,-1-12-5-16,-3-12-6 15,-4-14-1-15,0-13-3 16,0-11-26-16,0-11-52 16,0-4-61-16,0-29-63 15,-3-19-501-15</inkml:trace>
  <inkml:trace contextRef="#ctx0" brushRef="#br1" timeOffset="55103.32">7335 9019 883 0,'0'0'44'15,"0"0"-40"-15,0 0-4 16,94-75 5-16,-43 58 7 15,16 4 6-15,11 2 8 16,13 5-9-16,11 4-11 16,7 2-6-16,6 0 0 15,-3 16-14-15,-9 4-11 0,-6 3 4 16,-12 7 6 0,-10 3 12-16,-7 3 3 0,-7 3 1 15,-11 4 1-15,-9 8 6 16,-5 6 12-16,-6 5 0 15,-5 3 0-15,-4 4 5 16,-1-2-11-16,-6 1-4 16,-3-2 4-16,-5 1-14 15,-6-7 7-15,0-3-4 16,-6-3-1-16,-15-2-2 16,-6-1 10-16,-7 1 29 15,-3 1-19-15,-5-4-1 16,-4 1-3-16,-1-3 12 15,0-5-9-15,-2 0-6 0,-1-1 3 16,-2-1 4-16,1-7-11 16,-1-6 5-16,-8-6 1 15,-4-6-10-15,-3-6-3 16,0-7 0-16,0-2-2 16,-5 0 0-16,-4-6 3 15,-4-5-3-15,-4 0 0 16,4 2-5-16,1 1 5 15,4 4 2-15,11-1 0 16,6 2-1-16,10-4-1 16,11 2 1-16,8-5 1 15,9 0 3-15,3 0-3 16,2-4-2-16,0 0-11 0,-4-2-37 16,2-2-63-16,1-3-95 15,4-7-345-15</inkml:trace>
  <inkml:trace contextRef="#ctx0" brushRef="#br1" timeOffset="55617.12">7204 9394 784 0,'0'0'53'0,"0"0"-32"0,-97-11 55 15,39 11-30-15,-23 0 6 16,-20 0 2-16,-8 14-5 15,-6 3-10-15,3 2-12 16,5 4-1-16,4-4-12 16,9 0-10-16,9-4 0 15,15-4-4-15,18-3 0 16,17-5-2-16,17-1-2 16,11 0-5-16,7-2-22 15,0 2-73-15,16 0-107 0,16-2-273 16</inkml:trace>
  <inkml:trace contextRef="#ctx0" brushRef="#br1" timeOffset="56022.04">7129 9851 573 0,'0'0'32'0,"0"0"12"15,0 0 70-15,-108 4-56 16,34 9 19-16,-18 2 26 16,-11 4-23-16,-6 1-28 15,6 0-4-15,8 0-14 16,7-2-6-16,16-1-8 16,8-3-12-16,10-1-6 15,8 0 1-15,6-3-3 16,19-3-9-16,6-1-24 0,12-1-37 15,3-1-58-15,8 2-168 16,20-5-120-16</inkml:trace>
  <inkml:trace contextRef="#ctx0" brushRef="#br1" timeOffset="56434.94">7195 10157 643 0,'0'0'166'0,"0"0"-166"16,-116 14 72-16,53 3 19 15,-20 5-35-15,-11 3 10 16,-11 1-3-16,-2 0-17 16,2-5 2-16,-2-3-22 15,1-2-7-15,7-3-12 16,10-4-1-16,10-1-6 15,22-2 3-15,12-3-3 0,11-3-1 16,10 0-28-16,7 0-57 16,6-4-121-16,8-20-406 15</inkml:trace>
  <inkml:trace contextRef="#ctx0" brushRef="#br1" timeOffset="58383.58">6216 7139 323 0,'0'0'52'16,"0"0"-46"-16,0 0 32 15,-119 2 4-15,61 6-6 16,-5 2 13-16,-11-6-10 15,-1-2 27-15,-7-2 15 16,-6 0-41-16,-3 0-13 16,0-2-17-16,2-2 18 15,8 2-5-15,10 1 10 16,10 1-15-16,17 0 22 0,13 0-12 16,13 0-12-1,9 0 14-15,6 0 0 0,3 0 1 16,0 0-4-16,0 0-8 15,0-2-7-15,0 2-4 16,0 0 3-16,0-1-5 16,0 1 0-16,0 0 5 15,0 0-1-15,0 0 1 16,0 0-4-16,0 0-1 16,0 0-3-16,0 0-3 15,0 0-2-15,0 0 1 16,0 0 0-16,0 0 1 0,0 0 4 15,0 0-3 1,0 0 3-16,0 0-1 0,0 0 0 16,0 3-3-16,0 18-4 15,0 9 4-15,0 16 15 16,0 5-15-16,0 5 5 16,3 4 0-16,12 6-3 15,-2 1 5-15,1 5-4 16,-1 1 2-16,-5 1-1 15,-5 3-1-15,-3-4 0 16,0 0 0-16,-5 2 0 16,-7 3-1-16,2 0 0 15,-1-1-1-15,5-2 5 16,2 0 0-16,4 5 1 16,0-1-3-16,0 2 2 0,0-2 4 15,3-3-6-15,1 1 1 16,1-2 2-16,-4-3-4 15,-1 0 3-15,0-1-3 16,0-1 1-16,0-2-1 16,0-2 0-16,0-4-2 15,0-1 0-15,3-3-1 16,-1-4 0-16,4-2 0 16,-6-9 1-16,0-6 0 15,0-6-1-15,0-7 0 0,0-7 0 16,0-6-2-1,0-5-6-15,0-3-2 0,0 2 5 16,0 2 4-16,-3 0 1 16,0 3 1-16,-6 0-1 15,1-2 2-15,-2-2-1 16,4-1 0-16,0-5-1 16,6 0 2-16,0 0 4 15,0 0-6-15,0 0 0 16,0-6-3-16,0-2 3 15,0 1 0-15,0-1 0 16,0-2 1-16,9-2-1 16,9-2 0-16,7-6 0 15,8-6 0-15,9 0-1 16,5-4-5-16,1 1-4 0,1 5 4 16,-5 2 4-1,-4 5 2-15,-9 3 1 0,-1 2-1 16,0 0-1-16,1 2 1 15,8-1 1-15,3-2 1 16,7 1 2-16,5 0 0 16,-6-4-4-16,-2 4-4 15,-6 1 4-15,-7 0-2 16,-8 2 2-16,-4 1-3 16,-6 0-6-16,-3 3 4 15,-5-2 5-15,-1 2 0 16,-1 0 1-16,-5 3 1 15,3 1-1-15,-3 1 1 16,7 0 0-16,1-2-2 0,2-1 0 16,2 2 0-1,-6 0 0-15,0 1 0 0,-6 0 0 16,0 0-2-16,0 0-3 16,0 0-2-16,-3 0-4 15,-13 0-23-15,-7 0-66 16,-2-7-155-16,1-17-597 15</inkml:trace>
  <inkml:trace contextRef="#ctx0" brushRef="#br1" timeOffset="58999.24">5195 8265 307 0,'0'0'219'16,"0"0"-139"-16,0 0 96 15,0 0-37-15,0 0-57 16,-105 5-39-16,34 2 13 15,-10 2-2-15,-13-4-18 16,-4 0-8-16,4-4-9 16,9 1-13-16,18 0 4 15,6 0-6-15,11 6-3 16,9-2-1-16,12-2-8 16,17-2 6-16,9 0-2 15,3-2-40-15,0 0-43 16,2 0-90-16,8 0-320 15</inkml:trace>
  <inkml:trace contextRef="#ctx0" brushRef="#br1" timeOffset="59449.58">3444 8860 553 0,'0'0'165'0,"0"0"-165"15,0 0 46-15,-33-78 32 16,21 32 11-16,-4-11 1 15,-4-7-15-15,1-17-34 16,-8-20-24-16,-4-22-17 16,-5-19-1-16,-2-6-9 15,4 17 2-15,10 35-15 16,15 38 23-16,4 27 6 16,5 20-5-16,0 8-1 15,5 3-10-15,21 10 10 16,20 22 0-16,12 14 6 15,9 17-2-15,2 11-3 0,5 11-1 16,-8 10 0-16,-11-4-6 16,-11-3-13-16,-13-13-24 15,-4-13-79-15,-11-12-195 16,-4-17-199-16</inkml:trace>
  <inkml:trace contextRef="#ctx0" brushRef="#br1" timeOffset="59638.08">3448 8351 890 0,'0'0'56'16,"0"0"-50"-16,0 0 9 0,0 0 19 16,0 0-8-16,94-65 6 15,-46 42-18-15,-2-2-14 16,-7-3-18-16,-8-5-103 15,-13 0-242-15,-18-1-189 16</inkml:trace>
  <inkml:trace contextRef="#ctx0" brushRef="#br1" timeOffset="59853.5">2773 7664 776 0,'0'0'133'16,"0"0"-87"-16,0 0-28 15,0 0 5-15,107-21 45 16,-22 5-17-16,21-3-12 16,15-2-32-16,13-3-7 15,0 0-46-15,-12-9-173 16</inkml:trace>
  <inkml:trace contextRef="#ctx0" brushRef="#br1" timeOffset="61238.23">7474 6880 329 0,'0'0'100'16,"0"0"-55"-16,0 0 79 16,0 0 15-16,0 0-34 15,0 0-20-15,0 0-11 0,0-7-35 16,0 7-24-16,0 15-3 16,8 9 16-16,-3 6-27 15,-3 12-1-15,-2 5-85 16,0-4-208-16</inkml:trace>
  <inkml:trace contextRef="#ctx0" brushRef="#br1" timeOffset="61700.01">7489 7442 688 0,'0'0'96'16,"0"0"-73"-16,0 0 69 15,0 0-31-15,0 0-29 16,0 0-8-16,25 0-10 0,-7 0-5 16,6 0-5-1,0 0-1-15,-6 0-3 0,-5 3-1 16,-7 8-1-16,-4 6 2 16,-2 5 3-16,0 3 17 15,-8 0-11-15,-5 2-1 16,-1 0 5-16,3 1-7 15,3-4-2-15,8-1 3 16,0-8-7-16,10-4 0 16,11-5 0-16,9-6-4 15,3 0-15-15,7-3-29 16,-1-11-98-16,-11 3-292 16</inkml:trace>
  <inkml:trace contextRef="#ctx0" brushRef="#br1" timeOffset="62116.55">7554 7903 151 0,'0'0'522'0,"0"0"-497"16,0 0 74-16,0 0-34 15,0 0-16-15,0 0-15 16,21-43 3-16,2 36-17 16,4 4-20-16,-5 2 0 0,-10 1 0 15,-5 0-8 1,-7 0-12-16,0 8-6 0,-7 7 26 16,-10 7 0-16,-6 0-6 15,-3-1-2-15,1 0 3 16,8-2 3-1,4-5 0-15,10-2-3 0,3-2 0 16,0 0-2-16,10-2 4 16,4-3 3-16,-2 1 5 15,-2-1 7-15,-4 2 1 16,-3 3 0-16,-3 4 1 16,0 9-2-16,-4 5-8 0,-20 6-4 15,-6 4-51-15,-4 1-163 16,-4-7-192-16</inkml:trace>
  <inkml:trace contextRef="#ctx0" brushRef="#br1" timeOffset="62695.03">7419 9273 355 0,'0'0'316'16,"0"0"-280"-16,0 0 116 15,0 0-30-15,0 0-39 16,0 0-38-16,0-2-11 15,0 27-30-15,0 10 7 16,-5 6 5-16,2 1-16 16,3 1 0-16,0-2-9 0,0 0-35 15,0-2-68 1,0-7-115-16,6-7-286 0</inkml:trace>
  <inkml:trace contextRef="#ctx0" brushRef="#br1" timeOffset="63083.23">7358 9815 651 0,'0'0'110'0,"0"0"-67"0,0 0 60 15,0 0-69-15,0 0-28 16,0 0-2-16,95-62 3 16,-64 58-7-16,-4 4 0 15,-4 0-2-15,-10 0-8 16,-9 8-15-16,-4 9-4 16,-6 5 23-16,-16 3 6 15,-5 1 6-15,-1 2 2 16,3-5-7-16,8-2 6 15,5-4 6-15,11-6-6 16,1 0 5-16,3-2-2 16,16-3-3-16,5 1-3 0,4-4-4 15,2 0-16-15,0 0-44 16,-4-2-151-16,-7-1-168 16</inkml:trace>
  <inkml:trace contextRef="#ctx0" brushRef="#br1" timeOffset="63535.94">7551 10060 628 0,'0'0'16'16,"0"0"61"-16,0 0 13 15,0 0-85-15,0 0 3 0,0 0 0 16,57-32 6-16,-33 28-13 15,0 1-1-15,-5 2 0 16,-10 1-3-16,-7 0-16 16,-2 0-17-16,-5 8-1 15,-20 11 29-15,-3 3-55 16,-7 2 13-16,4 1 40 16,7-4 10-16,9-4 0 15,9-7 0-15,6 0-6 16,0-5-4-16,0-4-10 15,18 0 20-15,3-1 8 16,0 0-3-16,-2 0-1 16,-1 0 4-16,-1 0 16 0,-7 0 34 15,-4 0 30-15,-5 2-21 16,-1 3-9 0,0 7-21-16,0 2 17 0,-6 7-19 15,-14 3-24-15,-9 3-6 16,-5 4-5-16,-11 2-6 15,-4-2-38-15,-2-6-74 16,-1-14-161-16,1-11-242 16</inkml:trace>
  <inkml:trace contextRef="#ctx0" brushRef="#br1" timeOffset="68583.94">3727 6486 342 0,'0'0'0'0,"-94"-27"-27"16,42 21 14-16,-6 5 13 15,-8 1 19-15,-4 7 5 16,-9 23 3-16,-9 17 4 15,-9 18-21-15,-10 20 18 16,-14 20 0-16,-6 32-18 16,-7 21 39-16,-2 21-9 15,9 14 13-15,17 9 5 16,25 13-29-16,28 7-16 0,32 1 13 16,25-5 12-1,53-17-4-15,38-23-34 0,29-25 0 16,23-20 6-1,21-22-5-15,18-20 1 0,15-24 4 16,6-33-5-16,1-29 7 16,-5-24-8-16,-14-54-7 15,-17-35 1-15,-5-29 6 16,-13-25 14-16,-11-15-11 16,-18-18 14-16,-29-14 20 15,-34-9-29-15,-38 3-8 16,-23 7-24-16,-55 10-1 15,-36 13-2-15,-33 16 21 0,-18 26-4 16,-16 32-10 0,-6 31 7-16,0 32 4 0,-4 21-26 15,5 16-9-15,11 11-26 16,10 3-15-16,23 17-22 16,19 0-164-16</inkml:trace>
  <inkml:trace contextRef="#ctx0" brushRef="#br1" timeOffset="69417.48">4759 6043 729 0,'0'0'42'16,"0"0"-42"-16,0 0-6 15,-82 100 6-15,51-40 17 16,6 8-3-16,8-1 5 0,10-2 9 16,7-6 1-16,10-8-13 15,23-10-11-15,10-11-5 16,8-10 0-16,1-12 0 15,2-8 0-15,-5 0-5 16,-7-13-5-16,-2-7 1 16,-13-3 0-16,-15-1-15 15,-12 1 21-15,-6 2-2 16,-21 2-6-16,-4 2 11 16,-2 4 15-16,6 2-4 15,11 3 11-15,8-1-2 16,8-5-7-16,0-4-13 15,24-4-2-15,12-2-3 16,10 0 5-16,0 6-6 16,2 2 3-16,-8 7-5 0,-8 6 16 15,-10 3-2-15,-7 6-3 16,-6 17 2-16,-6 11 9 16,-2 7 14-16,-1 8 7 15,0 4-12-15,0-2-10 16,0 7-11-16,6-7-2 15,12-4-8-15,8-8-27 16,9-14-38-16,6-18-222 16,2-7-70-16</inkml:trace>
  <inkml:trace contextRef="#ctx0" brushRef="#br1" timeOffset="69640.83">5225 5992 812 0,'0'0'39'16,"0"0"-20"-16,0 0 12 15,0 0-31-15,0 0 0 16,34 101 28-16,18-37 13 16,8 8-19-16,4 6-21 15,5-3-1-15,-8-5-9 16,-9-10-48-16,-12-8-41 15,-14-12-93-15,-13-12-14 0,-13-14-68 16</inkml:trace>
  <inkml:trace contextRef="#ctx0" brushRef="#br1" timeOffset="69933.49">5326 6183 313 0,'0'0'143'0,"0"0"3"16,0 0-15-16,0 0-38 15,0 0-63-15,0 0-25 16,-18-43 13-16,49 64 39 16,4-4-40-16,-4-7-10 15,-6-2-5-15,-11-5 2 16,-5-3-1-16,-8 0 16 0,-1-13 40 16,0-16 15-16,0-15-52 15,-7-7-5-15,-8-10-10 16,-3-4 1-16,0 0-8 15,-1-2-5-15,2 6-9 16,4 14-3-16,10 14-49 16,3 24 8-16,9 9-173 15,19 7-91-15,8 11-43 16</inkml:trace>
  <inkml:trace contextRef="#ctx0" brushRef="#br1" timeOffset="72858.34">31260 5978 51 0,'0'0'90'16,"0"0"-57"-16,0 0-32 16,0 0 11-16,0 0 49 15,0 0 3-15,-80 17-15 16,59-15-7-16,4-2-4 16,1 0-14-16,2 0-4 15,0 0-10-15,-4-5 0 16,-5-3 3-16,-8-5-11 15,-8-2 2-15,-11-5-4 16,-18-6 1-16,-12-3 6 16,-11-2-5-16,-8-1-1 15,-4 3 10-15,-1 5 10 16,6 2 6-16,7 5 9 0,13 3-30 16,11 4-5-1,4 0 0-15,5 3-1 0,0 0 3 16,-2 0 2-16,-1 2 2 15,-7 2 6-15,-9-1 3 16,-5-2 0-16,-3-3 6 16,4-1-3-16,6-1 2 15,3 3 2-15,5 2-13 16,8 1-3-16,5 5-3 16,3 0-3-16,3 0-1 15,2 0 4-15,-2 11-1 16,0 1 1-16,-1 2-3 15,-3 4 1-15,3 0-2 16,0 2 0-16,2 7-1 16,1-1 0-16,1 6 1 0,-1 4 2 15,-3-1-1-15,0 3 0 16,-5-5 5-16,1-1-1 16,0-2 0-16,1 0 0 15,0-1-5-15,4-1 5 16,2 0-2-16,7 3-3 15,8 3 0-15,4 4-7 16,9 4 6-16,7 5-9 16,10 1 7-16,1 3 0 15,8-1-4-15,15-1 7 16,7-1 0-16,3-3 4 0,3-1-2 16,3-1-1-16,8-1 1 15,13 2-1-15,16-5-1 16,22 0 16-16,12 1-5 15,19 1-8-15,8 0 1 16,11-3 0-16,6-5-2 16,-5-2-2-16,-3-2 0 15,-6-4 0-15,-6 1 0 16,-4-4-4-16,0-2 4 16,-3-8-6-16,4-3 9 15,5-7-10-15,4-2 7 0,-3 0-9 16,3 0-5-1,-5 0 5-15,-10-2 5 16,-16-10 3-16,-14-5-5 0,-16-4 4 16,-5-7 1-1,-5-6 1-15,-3-8 16 0,3-7-7 16,3-8-8-16,-1 0 14 16,-1-3-12-16,-6 1-2 15,-10-2 22-15,-8 1-9 16,-10 0-2-16,-9 3 12 15,-11-2-3-15,-11-4-1 16,-5-2-19-16,-9-8-1 16,-21-4-2-16,-12-7-4 15,-22-7 6-15,-23-3-13 16,-27 7 2-16,-34 7-15 0,-31 20-41 16,-40 19-26-1,-45 16-82-15,-39 22-16 0,-40 3-151 16</inkml:trace>
  <inkml:trace contextRef="#ctx0" brushRef="#br1" timeOffset="135275.12">15297 12884 109 0,'0'0'59'0,"0"0"-4"15,0 0-36-15,0 0 5 16,82-34 20-16,-61 26 3 16,3-4 9-16,0 3 13 15,0 1 35-15,-6 0-9 16,-4 6-25-16,-6 0-38 15,-6 2-24-15,-2 0-6 16,0-1 9-16,0 0 19 16,0-1-11-16,0-5-3 15,-18-6 7-15,-8-6 10 16,-15-8-33-16,-7-3 4 16,-3 0-1-16,1-1 6 0,0 6 3 15,-1 3 0-15,-4 5-12 16,-3 8-5-16,-3 6 2 15,-3 3 3-15,0 0 0 16,-2 0 2-16,2 6 0 16,0 14 11-16,-2 7-13 15,-4 7-1-15,-3 5 1 16,0 3 1-16,6 1 13 16,7 3-12-16,7 0 9 15,0 5 4-15,4 3-15 0,2 3 7 16,3 3 7-1,7-1-6-15,7 5 4 0,6 4 5 16,12 7-2-16,7 3-6 16,5 6-3-16,8 3-2 15,22 6 3-15,12 1-3 16,10 1 9-16,9-1 0 16,8-7-4-16,8-5-9 15,11-6 6-15,7-11-1 16,12-8-4-16,9-7 3 15,5-11 0-15,4-9 1 16,9-7 4-16,-3-12 5 16,-1-8-5-16,-3-3 1 15,-6-11-5-15,-6-18-3 16,-10-14 3-16,-12-6-3 0,-11-15-2 16,-4-11-1-1,-8-10 1-15,-7-9 2 0,-7-13-2 16,-10-9-1-16,-10-8-3 15,-15-9 0-15,-18-5-14 16,-5-7 0-16,-36-7 6 16,-22 3-2-16,-21 5 9 15,-21 15-17-15,-25 21 9 16,-25 18 3-16,-23 23 7 16,-23 17-11-16,-16 15-19 15,-5 15-13-15,2 20 0 16,13 4-10-16,21 32-81 0,25 22-168 15,25 19-169-15</inkml:trace>
  <inkml:trace contextRef="#ctx0" brushRef="#br1" timeOffset="139421.86">24265 12511 508 0,'0'0'261'16,"0"0"-194"-16,0 0 0 15,0 0 20-15,0 0-82 16,122-70 18-16,-16 70 10 16,19 0-5-16,17 3-14 15,0 14-12-15,-4 2-1 16,-12-5-1-16,-23-3-8 15,-21-5-6-15,-23-3-1 0,-18-2-25 16,-21-1-72-16,-15 0-104 16,-5-7-116-16</inkml:trace>
  <inkml:trace contextRef="#ctx0" brushRef="#br1" timeOffset="139721.05">25013 12325 846 0,'0'0'10'16,"0"0"3"-16,0 0 38 15,0 0-26-15,0 0-21 16,99-22 12-16,-36 22 2 0,11 13-8 16,1 10-9-1,-8 1-1-15,-13 1-4 0,-20 3-2 16,-16 2 4-16,-18 5 0 15,-6 9 2-15,-37 4 1 16,-15 5 8-16,-11-2 4 16,0-2-5-16,6-3-5 15,14-5-1-15,15-2-2 16,22-3-8-16,12-2-44 16,23-5-190-16,33-12-254 15</inkml:trace>
  <inkml:trace contextRef="#ctx0" brushRef="#br1" timeOffset="140071.68">26177 12132 340 0,'0'0'574'0,"0"0"-571"15,0 0-3-15,-95-6 8 16,76 28 13-16,3 9 37 16,4 8-5-16,5 8-12 15,4 8 6-15,3 3-15 0,-2 0-19 16,1-2 2-16,-4 0-8 16,-2 1 6-16,-5 1 9 15,-2-3 0-15,1-2-11 16,4-6-2-16,8-1-3 15,1-5 0-15,10-4-2 16,17-1-4-16,18-5-2 16,16-4-46-16,18-9-50 15,8-13-149-15,2-5-283 16</inkml:trace>
  <inkml:trace contextRef="#ctx0" brushRef="#br1" timeOffset="140269.02">26457 12583 805 0,'0'0'69'0,"0"0"-35"15,0 0 26-15,0 0 6 16,0 0 2-16,-34 94-19 16,37-42 1-16,10 3-32 15,7 0-16-15,-5 0-2 16,-2-4-23-16,-4-3-48 15,-4-4-55-15,-4-11-128 16,-1-14-192-16</inkml:trace>
  <inkml:trace contextRef="#ctx0" brushRef="#br1" timeOffset="140448.68">26478 12388 795 0,'0'0'56'0,"0"0"-36"16,0 0 35-16,0 0-33 15,0 0-22-15,0 0-47 16,6-19-174-16,23 19-197 16</inkml:trace>
  <inkml:trace contextRef="#ctx0" brushRef="#br1" timeOffset="140739.33">26868 12101 84 0,'0'0'632'0,"0"0"-574"15,0 0-15-15,0 0-23 16,0 0 54-16,-24 103 18 16,21-31-22-16,3 13-17 15,0 9-14-15,0 11-32 0,0-1-6 16,-5-2-1 0,-5-7-18-16,-4-11-36 0,2-10-89 15,5-15-179-15,5-19-195 16</inkml:trace>
  <inkml:trace contextRef="#ctx0" brushRef="#br1" timeOffset="140911.88">26675 12559 631 0,'0'0'120'0,"0"0"-51"16,0 0 47-16,0 0-80 15,91-24-32-15,-21 32-8 0,8 13 0 16,-4 5-90-16,-5 1-181 16,-12-1-252-16</inkml:trace>
  <inkml:trace contextRef="#ctx0" brushRef="#br1" timeOffset="141792.39">26753 13063 720 0,'0'0'33'0,"0"0"34"16,0 0 12-16,0 0-6 0,0 0-18 16,88 79-29-1,-29-75-7-15,10-4-19 0,2 0-22 16,-6-13-10-16,-12-14 7 15,-9-9 8-15,-8-12 7 16,-10-6 4-16,-5-6-8 16,-13 2 2-16,-8 5 6 15,0 8 6-15,-14 9 0 16,-5 13 8-16,-2 7-6 16,3 10-1-16,2 6 11 15,1 0 5-15,3 17-6 16,7 16 2-16,5 9 12 15,0 4-11-15,12 2-4 0,6-5-1 16,4-4-8-16,2-6 1 16,0-8-1-16,3-8-1 15,0-7 0-15,3-8 0 16,1-2-1-16,-1-4 1 16,-2-15-6-16,-5-6 3 15,-7-8-7-15,-4-7 4 16,-8-8-7-16,-4-4 9 15,0 2-6-15,-16 9 3 16,-5 9 6-16,-3 10 2 16,2 9 2-16,5 6 2 15,6 6-3-15,5 1 3 16,6 0 4-16,0 0 0 16,0 0-4-16,0 0 4 0,3 0 4 15,8 0-1-15,3 0-4 16,-2 0 4-16,-3 0-5 15,-5 0-2-15,1 0 0 16,-2 0-2-16,-2 0-3 16,2 0 0-16,-1 0-1 15,-2 0 0-15,0 0 0 16,0 0-2-16,0 0 1 16,0 0 2-16,0 0-2 15,0 0 1-15,0 0 1 0,0 0 1 16,0 0-1-1,0 0 5-15,0 0 0 0,0 0 5 16,0 0-7 0,0 0 6-16,0 0-6 0,0 0 0 15,0 0-3-15,0 0 3 16,0 0-3-16,0 0 0 16,0 0 0-16,0 0 0 15,0 0 0-15,0 0 0 16,0 0 0-16,0 0 0 15,0 0-2-15,0 0-4 16,0 0-10-16,0 0-32 16,0 1-97-16,-9-1-353 15</inkml:trace>
  <inkml:trace contextRef="#ctx0" brushRef="#br1" timeOffset="142704.77">27381 12623 280 0,'0'0'91'0,"0"0"-30"15,0 0-22-15,88-8 5 16,-47 6 16-16,12 2-25 16,5 0-14-16,-2 0-3 15,-6 0-9-15,-9 0-1 16,-9 0-1-16,-14 0 7 0,-8 0 14 16,-7 0 24-16,-3 0-8 15,0 12-19-15,-3 9-24 16,-10 12 45-16,-2 7-9 15,-2 9-2-15,7 1 3 16,2 1-13-16,4-2-13 16,4-1-10-16,0-2-2 15,0-5-5-15,7-5-56 16,13-9-53-16,4-10-210 16</inkml:trace>
  <inkml:trace contextRef="#ctx0" brushRef="#br1" timeOffset="143305.43">28062 12702 708 0,'0'0'111'0,"0"0"-86"15,0 0 30-15,-85-14-13 16,50 40-1-16,-3 8 6 15,5 8-12-15,10 6-16 16,11-2-1-16,8 3-16 16,4-6-2-16,13-5-1 0,15-9-9 15,12-9-16 1,2-11 0-16,0-9-21 16,-1 0 4-16,-8-18 35 0,-6-10 8 15,-9-11 5-15,-8-3-5 16,-10-6 1-16,0-2-1 15,-4 8 4-15,-8 12 7 16,3 13 9-16,3 10 2 16,2 7-6-16,2 1-16 15,1 22 2-15,1 10 3 16,1 6 22-16,23 3-4 16,12-1-19-16,11-6-3 15,7-8-1-15,4-10-14 0,-2-12-2 16,-4-5 4-1,-6-14 9-15,-7-13 5 0,-9-7-2 16,-8-14 5-16,-12-13 0 16,-8-17 9-16,-2-15-10 15,-2-6-4-15,-10 4 1 16,-2 19-1-16,3 28 1 16,2 24 2-16,5 24-3 15,-1 22-2-15,2 30 2 16,-1 24 1-16,4 19 5 15,0 6-1-15,0 4 8 16,0-6-10-16,6-5-3 16,3-9-14-16,6-8-75 15,7-15-192-15,9-22-303 16</inkml:trace>
  <inkml:trace contextRef="#ctx0" brushRef="#br1" timeOffset="143487.94">28872 12805 1061 0,'0'0'56'0,"0"0"13"16,0 0-11-16,0 0-51 16,0 0-7-16,0 0-14 15,-3-13-77-15,-6 22-191 16,-9-5-579-16</inkml:trace>
  <inkml:trace contextRef="#ctx0" brushRef="#br1" timeOffset="160223.28">12945 16721 505 0,'0'0'10'0,"0"0"-8"15,0 0 2-15,0 0-4 16,0 0 0-16,0 0 17 15,0 0 27-15,43-34 15 16,15 17 15-16,17 1 0 0,13 2-22 16,6 0-23-1,7 3-11-15,5-1-7 0,11-3-2 16,14-2-5-16,15-5 3 16,17-7-4-16,23-4 0 15,16-4-1-15,17 1 1 16,13 4-3-16,-4 3-3 15,-5 9 3-15,-14 6 4 16,-18 7-4-16,-12 5 3 16,-7 2-2-16,-6 0-1 15,1 0-4-15,2 0 4 16,10 0 0-16,9-5-5 16,15-3-9-16,10-1 1 15,2-2-3-15,-8 3 11 0,-16 2 3 16,-23 4 2-16,-27 2 2 15,-22 0-1-15,-23 9-1 16,-17 4-6-16,-14-1 5 16,-10-2 1-16,-11 0-1 15,-4-3 1-15,-3-2 0 16,7-5 0-16,6 0 0 16,7 0-4-16,1 0-19 15,-1-2 5-15,-9-6 2 16,-10 3 8-16,-11 1 7 15,-11 1-1-15,-8 0 2 16,-3 1 3-16,-5 2-1 16,0 0 5-16,0 0 10 15,0 0 0-15,0 0 0 16,0 0 7-16,0 0-8 0,0 0-7 16,0 0-9-16,4 0-1 15,2 5 1-15,0 12 2 16,1 7 4-16,-1 8 10 15,-3 6-2-15,-3 4 0 16,3 8 16-16,0 3 3 16,5 3-17-16,7 6-3 15,9 6-2-15,4 4 18 16,6 6-18-16,1 2-4 16,-3 3-6-16,1 9 1 0,-6-3-2 15,-5-2 10 1,-2-7-6-16,-8-2-1 0,-2-8 0 15,-4-3-2-15,-2-5 2 16,1-10 5-16,-1-3-4 16,3-6-3-16,1-9 1 15,-2-5-2-15,0-6 0 16,-3-7 0-16,0-2 0 16,-1-9 0-16,-1 0 0 15,1-5-1-15,-2 0-2 16,0 0 3-16,0 0 1 15,0 0-1-15,0 0-1 16,0 0-2-16,-20 3-5 16,-20 1 8-16,-25 1 0 15,-22 2 0-15,-13-1-6 0,-9 1 2 16,-1 0 3-16,1 3 1 16,3 0 0-16,-3-4 1 15,0 4-1-15,-6 0 3 16,-9-2-1-16,-10 1 0 15,-8 1 4-15,-11-1-6 16,-11-2 0-16,-3 0-2 16,-5-3 2-16,6 2 0 15,3-5 0-15,4 1 0 16,9-1 3-16,-2 1-3 16,0 2-1-16,-7-2 1 15,-7 6-3-15,-5 1 3 0,-12 3 0 16,-4 6 0-16,-6 3 0 15,-5 5-1-15,5 3-1 16,5-2 0-16,13-1 2 16,8 1 0-16,9-7 2 15,4 2-2-15,-5 2-5 16,4-4 0-16,0-1 4 16,6-5 1-16,10 2 0 15,6-6 1-15,9 3-1 16,10-2 2-16,12-3-4 15,14-3 0-15,15-5 2 16,16 0 0-16,17 0 0 16,11-3 1-16,13-4 4 0,7-2-1 15,6 4 14 1,0 2-2-16,3 0 1 16,0-3-3-16,0-5-8 0,8-8-5 15,5-9-1-15,6-13 0 16,2-5-2-16,-3-12 2 15,-3-10-2-15,-3-10-3 16,-9-14-12-16,-3-9-15 16,-7-7-4-16,-19 1-12 15,-7-1 3-15,-10 7 31 16,-3 12 7-16,-2 4 7 16,-3 12 0-16,2 9 3 15,6 9 9-15,1 8-8 16,11 7 5-16,8-1-8 0,9 7 3 15,9 3 1-15,5 3-2 16,3 6 0-16,19 5-3 16,7 0-1-16,2 3-3 15,3 8 4-15,-1-3-4 16,0 6-8-16,-3 3-21 16,0 0-44-16,0 0-165 15,-4 3-228-15</inkml:trace>
  <inkml:trace contextRef="#ctx0" brushRef="#br1" timeOffset="160714.44">15181 18595 666 0,'0'0'126'0,"0"0"-55"16,0 0-6-16,0 0 1 15,0 0-30-15,0 0-25 16,4-36 2-16,8 63 13 15,6 10 24-15,5 7-23 16,2 7-10-16,0 3-8 16,-2-2-4-16,-1 1-5 0,-4-10 0 15,-5-5-11-15,2-11-38 16,-4-10-48-16,2-17-97 16,-1-7-191-1</inkml:trace>
  <inkml:trace contextRef="#ctx0" brushRef="#br1" timeOffset="161174.94">15220 18487 729 0,'0'0'91'0,"0"0"-66"16,0 0 50-16,0 0-38 16,0 0-37-16,0 0-15 0,92-95 11 15,-20 75 3 1,2-4-29-16,-2 8 1 0,-15 3-16 15,-14 5 8-15,-19 5 13 16,-17 3 19-16,-7 3-11 16,-3 18-32-16,-24 8 48 15,-7 11 10-15,-9 3-7 16,6 0 5-16,10 1 0 16,12-2 0-16,12-3-8 15,3-3-6-15,12-3-3 16,16-2-17-16,6-5-56 15,5-6 19-15,4-1 44 16,-5-5 19-16,-5 2 2 0,-11-1 5 16,-10-3 15-1,-5 3 1-15,-7 3 11 0,0 9 31 16,0-1-9-16,-16 3-26 16,-2 0-17-16,-2-1 0 15,-2-10 32-15,0-7-1 16,-3-5-1-16,-3-5 3 15,-1-1-17-15,-7 0-13 16,2-8-11-16,1-20-5 16,11-12-34-16,14-3-104 15,8-3-323-15</inkml:trace>
  <inkml:trace contextRef="#ctx0" brushRef="#br1" timeOffset="161572.73">15971 18598 486 0,'0'0'394'0,"0"0"-391"15,0 0 20-15,0 0 72 16,-37 89-39-16,30-54-19 16,5 1-17-16,2-7-9 15,0-3-8-15,14-8-3 16,3-8-3-16,5-8-16 15,1-2 8-15,4-21-4 16,-2-10-9-16,-8-2 4 0,-7-4 11 16,-8 1 1-16,-2 7 5 15,0 5 3 1,0 5 1-16,-2 8 5 0,-1 6 14 16,2 3 5-16,1 2-8 15,0 0-9-15,0 0-8 16,4 17 0-16,11 8 1 15,9 10 16-15,4 0-8 16,4 2-5-16,-1-1-3 16,0-3 1-16,1-5-2 15,-1-9-9-15,-1-12-63 16,3-7-114-16,1-20-238 16</inkml:trace>
  <inkml:trace contextRef="#ctx0" brushRef="#br1" timeOffset="161855.78">16505 18169 637 0,'0'0'108'15,"0"0"-65"-15,0 0 38 16,0 0-8-16,0 0-14 16,0 0-44-16,-27-48-7 15,27 64-1-15,11 12 10 16,7 13 19-16,2 10-14 15,3 11-9-15,6 10-6 16,0 4-2-16,1 0 3 16,-1-4 6-16,-7-3-5 15,-6-1 3-15,-5-1-7 0,-11-6-5 16,0-3 0 0,-8-11-11-16,-8-13-48 0,-3-18-64 15,-3-10-208-15</inkml:trace>
  <inkml:trace contextRef="#ctx0" brushRef="#br1" timeOffset="162014.83">16404 18710 905 0,'0'0'41'0,"0"0"-1"16,0 0-3-1,109-82-24-15,-54 56-13 0,8-4-4 16,5-11-37-16,8-3-99 15,-4-10-196-15,-5-2-68 16</inkml:trace>
  <inkml:trace contextRef="#ctx0" brushRef="#br1" timeOffset="162239.78">17076 18115 343 0,'0'0'297'0,"0"0"-199"15,0 0 45-15,0 0-54 16,0 0-34-16,0 0-19 15,-29-9-24-15,25 34 16 16,4 10 19-16,0 9-15 16,0 8-1-16,13 13-18 0,5 9-10 15,3 3-1 1,-2 4-2-16,-2-8-6 0,-6-4-35 16,-6-15-10-16,-5-7-12 15,0-9-48-15,-16-15-90 16,-6-13-281-16</inkml:trace>
  <inkml:trace contextRef="#ctx0" brushRef="#br1" timeOffset="162388.59">16875 18677 493 0,'0'0'227'0,"0"0"-109"16,0 0 26-16,0 0-63 0,0 0-45 15,64-82-30-15,-18 67-6 16,7-5-1-16,2 0-62 15,-3 3-100-15,-5 3-217 16</inkml:trace>
  <inkml:trace contextRef="#ctx0" brushRef="#br1" timeOffset="162989.92">17248 18751 731 0,'0'0'64'0,"0"0"3"16,0 0-7-16,0 0-21 16,0 0-5-16,0 0-25 15,46-49-9-15,-5 4-88 0,1-4 35 16,-5 1 48-16,-13 0 5 16,-5 6 51-16,-13 8-21 15,-6 5 20-15,0 3-3 16,-3 9-2-16,-4 5 2 15,2 4-17-15,2 6-12 16,3 2-11-16,0 0-7 16,0 0-6-16,0 20-6 15,0 12 12-15,14 10 5 16,9 5-3-16,7-4-1 0,9 0 0 16,6-10 2-1,1-9-3-15,-1-15-6 0,-7-9-10 16,-6-9-4-16,-8-22-7 15,-15-16-23-15,-9-11 13 16,-11-10-2-16,-22 3 18 16,-4 13 4-16,3 12 17 15,4 18 7-15,9 14 28 16,8 3 2-16,7 5-19 16,6 0-9-16,0 0-9 15,9 0-5-15,18 0 5 16,10 0 5-16,7 0-5 0,0 0-20 15,-4 0-15 1,-7 0 5-16,-6 0 27 16,-8 6 3-16,-3 13 6 0,-5 8 12 15,-3 13 24-15,-4 10-11 16,-1 11-5-16,0 7-6 16,0 0-9-16,0-5-11 15,3-8-47-15,1-15-142 16,7-16-498-16</inkml:trace>
  <inkml:trace contextRef="#ctx0" brushRef="#br1" timeOffset="174569.77">19663 17590 120 0,'0'0'61'0,"0"0"-56"16,0 0 23-16,0 0 14 15,0 0 4-15,0 0 9 16,0 0 38-16,-2-20-24 16,2 20-24-16,0 0-1 15,0 0-8-15,0 0-11 16,0 0-9-16,0 0 1 15,0 0-2-15,0 0-9 0,0 0-6 16,0 0-1 0,0 0-12-16,0 0-25 0,0 0-28 15,0 0-26-15,2 0-4 16,3 0-68-16</inkml:trace>
  <inkml:trace contextRef="#ctx0" brushRef="#br1" timeOffset="174756.46">19663 17590 306 0,'20'-25'206'0,"-20"25"-183"15,0 0-23-15,0 0 0 0,0 0-7 16,0 0-47-16,0-7-71 15,1 7-94-15</inkml:trace>
  <inkml:trace contextRef="#ctx0" brushRef="#br1" timeOffset="174950.29">19727 17520 535 0,'0'0'65'0,"0"0"-64"16,0 0-1-16,0 0 0 15,0 0-11-15,0 0-53 16,-3 0-22-16,3 0-206 16</inkml:trace>
  <inkml:trace contextRef="#ctx0" brushRef="#br1" timeOffset="175141.78">19727 17520 540 0,'18'44'206'0,"-18"-44"-206"0,0 0-95 15,0 0-44-15,0 0-61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0T08:13:25.46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18558 6229 769 0,'0'0'101'0,"0"0"-90"15,0 0-6-15,0 0 24 16,0 0 6-16,0 0-6 16,0 0-10-16,0 0-15 15,-5 8-4-15,-7 13 0 16,-7 10 1-16,-8 4 5 0,-7-1 1 15,-6 2 7-15,-10-2 2 16,-6-1-4-16,-1-5-5 16,8-4 0-1,11-6-1-15,18-7 2 0,12-6 8 16,8-3-10-16,0 2-3 16,0 2-1-16,17 2 14 15,16 4 9-15,10 1 5 16,6 4-8-16,6 0-16 15,-1 2-5-15,-4 1 0 16,0 1-1-16,-1-2-1 16,0-1-29-16,5-4-64 0,0-8-66 15,-2-3-105 1,-9-3-94-16</inkml:trace>
  <inkml:trace contextRef="#ctx0" brushRef="#br0" timeOffset="366.18">18557 6551 475 0,'0'0'56'0,"0"0"-38"15,0 0 163-15,0 0-16 16,0 0-78-16,0 0-23 16,-63-19-20-16,96 19-28 15,26 0 18-15,38 0 24 0,34-1-27 16,20-2-6-1,10-2-16-15,3 2-7 0,-7-4 3 16,-17 0-5-16,-7 1 0 16,-20-3-2-16,-12 2 2 15,-18-1 0-15,-18 3 0 16,-22 1 0-16,-17 1 2 16,-13 1-1-16,-10 2 4 15,-1 0-3-15,-2 0 0 16,0 0-1-16,0 0 0 15,0 0-1-15,0 0-1 16,1 0 0-16,10 0-10 16,8 0-51-16,11 0-87 15,1 0-335-15</inkml:trace>
  <inkml:trace contextRef="#ctx0" brushRef="#br0" timeOffset="12421.83">23270 10450 631 0,'0'0'13'0,"0"0"32"16,38-86-23-16,-12 68 13 15,7-2 5-15,4 5-6 16,8 8 2-16,6 2-3 0,2 5-21 15,4 0-7 1,-6 12-1-16,-2 5-3 0,-9 1-1 16,-1 2 1-16,-5 0-1 15,0 5 2 1,1 1-1-16,1 6-1 0,0 3 1 16,0 6-1-16,-4 3 0 15,-5 4 1-15,-8 2 0 16,-7 4-1-16,-11 4 3 15,-1 4 1-15,-5 5-2 16,-16 2 2-16,-5 2-3 16,1 1 5-16,3 0-5 15,7 3-1-15,3-1 0 16,4 1 2-16,7-2 2 16,1-10-3-16,1-9-1 0,19-12 0 15,6-5 4 1,6-10-2-16,4-8 3 0,4-7-2 15,0-7-1-15,-1-5 1 16,-6 0 2-16,-6-7-4 16,-9-3 2-16,-5 1 2 15,-10 1 9-15,-3 0 0 16,0 1-2-16,0 4-8 16,-16 3 1-16,-11 0-5 15,-13 7 1-15,-7 14 3 16,-2 6-4-16,4 4 3 15,5 11 2-15,6 3-4 0,7 3 0 16,3 2 1 0,9-3-2-16,4 4 0 0,4-2 3 15,6 4-3-15,1 0 0 16,0 0-1-16,0-2 1 16,8-2 1-16,0 1-1 15,1-1 0-15,-1 6 3 16,-1-6-3-16,-3 0 0 15,1-2 2-15,-4-6-2 16,-1 1-2-16,0 5 2 16,0-2-4-16,-7 1 8 15,-12-3-1-15,-7-2-3 16,-5 1-4-16,-2-5 4 0,-3-3 17 16,5-2 9-1,-2-6-19-15,2-1 15 16,-1-1-2-16,1-4-4 0,4-3 0 15,5-3 8-15,7-5-1 16,5-3-12-16,5-4 2 16,4-2-5-16,1 0 2 15,0 0 4-15,0 0 4 16,0 0 5-16,0 0-10 16,0 0-10-16,0 0-3 15,-2 3-5-15,-2 2-44 16,-5 2-75-16,-2-7-132 15</inkml:trace>
  <inkml:trace contextRef="#ctx0" brushRef="#br0" timeOffset="47238.16">26004 15501 580 0,'0'0'87'15,"0"0"-70"1,0 0 36-16,0 0-26 0,81-38-23 16,-6 36 16-16,24 2 5 15,16 0-3-15,9 9-11 16,-4 5-11-16,-6-1 2 16,-16-6-2-16,-14 0-3 15,-19-5 1-15,-18 0 1 16,-19-2 1-16,-13 0 0 15,-11 0 10-15,-4 0 9 16,0 0 21-16,0 0-19 16,0 4-18-16,0 7-3 15,0 12 0-15,0 12 20 0,3 14 8 16,3 9 2 0,-3 8-10-16,3 6-12 0,-2 8 17 15,-2 5-9-15,-2 8-4 16,0 6 10-16,0 2 11 15,5 7 1-15,2 1-18 16,4 0-7-16,5 0-2 16,3-3 2-16,2-1-8 15,0-2 4-15,-2-3-4 16,-4-11 0-16,-4-8-1 16,-2-14 0-16,-5-6 0 15,-2-7 0-15,-1-6 1 0,1-4 3 16,-1-11-3-1,2-5-1-15,0-8 1 0,0-11 1 16,0-4-1 0,1 0 0-16,-2-5 1 0,-2 0-1 15,0 0 3-15,0 0-4 16,0 1 3-16,-9 1-3 16,-12 2 4-16,-16-1 2 15,-15-1-6-15,-20-2 4 16,-22 0 1-16,-16 0-3 15,-23 0-2-15,-10-2 2 16,-12 2-2-16,0-4 0 16,13 4 12-16,21 0 27 15,21 0-7-15,24 9-14 16,15 5-4-16,16-4-9 0,16-4 5 16,15-2-7-1,9-1 3-15,5-3-2 0,0 1-2 16,0-1 2-16,0 0 2 15,0 0-1-15,0 0 0 16,0 0-4-16,0 0-1 16,0 0-17-16,0 0-56 15,-1 0-72-15,-15 0-290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0T08:14:30.50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2716 2523 605 0,'0'0'120'0,"0"0"-120"16,0 0-17-16,0 0 17 0,0 0 17 15,0 0 27-15,91-15 13 16,-39 5-7-16,17-2-17 16,22-1-14-16,16-2-1 15,20 2-5-15,7 1-6 16,0 0 3-16,5 4-10 15,-2 1 9-15,0 0-1 16,-1 0 14-16,3 1-9 16,-5-3-10-16,5-1 10 15,0 1-13-15,-4-3 0 16,-2 0 8-16,0 4-6 16,-8-1 1-16,-13 6-1 0,-3 0 3 15,-6 2-2-15,-2-2 0 16,2-2 9-16,2-1-10 15,3-2 9-15,4-4-11 16,3 2 5-16,5 0-2 16,-3 3-1-16,-2 2-1 15,-6 3-1-15,-8 1 3 16,-2 1 2-16,-8-2-2 16,-6 2-3-16,-6 0 2 15,-9-1-4-15,3 0 5 16,3-1-2-16,6-1 0 15,5 1-1-15,8 2 10 16,8-3-7-16,3 3-2 0,0 0 2 16,-6 0 1-1,1 0-3-15,-10 0-1 0,-4 0 4 16,-4 0-4-16,-8 0 0 16,-5 0 5-16,2 0-4 15,2 0 0-15,4-2 0 16,2-1-1-16,7 0 2 15,5 2 3-15,1-2-1 16,-4 1-3-16,-11 2-1 16,-8 0 2-16,-14 0 2 15,-6 0-4-15,-6 0 0 16,-8 0 2-16,0 0-1 16,0 0 1-16,0 0-1 15,2 0-1-15,4 2-1 0,7 0 1 16,5-2-3-16,15 0 4 15,10 0-2-15,12 0 2 16,13 0 6-16,1 2-7 16,-1 4-2-16,-9 3 2 15,-8 1 1-15,-17 3-1 16,-9 1 1-16,-13-2-2 16,-8-2 1-16,-4-2-1 15,-6 1 1-15,1-2 0 16,1 0 0-16,5-1 0 15,20-2 2-15,11-4-1 16,23 2-1-16,20 0-2 16,15-2 1-16,17 1 1 15,8 3 1-15,7 1 0 0,-1 0 1 16,-2 2-1-16,-4 0-1 16,-8 2-3-16,-5-1 3 15,-3 0 1-15,-5-3-1 16,-5 1 0-16,4-3 4 15,-2 0-1-15,-1-1 1 16,2-2-4-16,-1 0-3 16,-1 0 3-16,-5 2 0 15,-9-1-1-15,-9 1 3 16,-11-2 1-16,-11 0 3 16,-12 0-3-16,-17 0-1 0,-12 0 7 15,-9 0 1-15,-11-2 7 16,-7-3 18-16,-2 5 0 15,-4-3-16-15,-1 3-4 16,-1 0-8-16,-5 0-2 16,0-2 0-16,0 2 1 15,0 0-3-15,0 0 0 16,0 0-3-16,0 0 0 16,0 0-2-16,0 0-3 15,6 0-26-15,1 5-87 16,-1-5-106-16</inkml:trace>
  <inkml:trace contextRef="#ctx0" brushRef="#br0" timeOffset="5594.2">24805 759 714 0,'0'0'237'16,"0"0"-217"-16,0 0-20 0,0 0-4 15,0 0-6-15,0 0-5 16,6 89 15-16,8-18 73 16,3 18-27-16,5 15-3 15,-1 19 2-15,-3 11-20 16,-6 3 15-16,-8-1-24 15,-4-13 25-15,0-13-29 16,0-15 1-16,0-14-9 16,0-20-4-16,0-13 0 15,3-15 0-15,2-18-14 16,0-13-74-16,2-2-71 16,2-34-150-16</inkml:trace>
  <inkml:trace contextRef="#ctx0" brushRef="#br0" timeOffset="6746.2">24736 677 941 0,'0'0'0'0,"0"0"-58"16,103-37 11-1,-10 15 47-15,32-1 31 0,33 1-25 16,33 0 9-16,28-1-15 16,27 2-5-16,24 2-5 15,11 1-52-15,6 7 26 16,-12 5 29-16,-21 4 7 15,-23 2 0-15,-33 0 12 16,-25 0-10-16,-30 0 4 16,-25 0 6-16,-26 0 5 15,-23 0 10-15,-23-3-15 16,-20 0 17-16,-16 2 7 16,-7-1 29-16,-3 2-12 15,0 0-28-15,0 0-25 0,0 0-3 16,0 11-3-1,-8 17 6-15,-3 19 3 0,0 16 5 16,4 15-2-16,1 14 3 16,5 13-8-16,1 10 3 15,0 18 2-15,19 8 7 16,8 9 11-16,4 1-14 16,0-8 5-16,-1-11-6 15,-3-9-3-15,0-9-5 16,-2-10-1-16,1-7 0 15,0-6 0-15,1-12 2 16,-1-6-2-16,-3-14 0 16,-6-13-4-16,-5-12 4 0,-9-11-2 15,-3-6-2 1,-3-3 0-16,-21-6 4 0,-11-2 0 16,-11-4-6-16,-6-2 6 15,-16 0 0-15,-13 0 0 16,-16-8 0-16,-9 2-2 15,-15 1 3-15,-7-1-2 16,-14 4-1-16,-8-3 2 16,-7 3 0-16,-1 0 3 15,-7 1 7-15,0-1-2 16,-6 2 2-16,-2 0-9 16,3 0-1-16,4 0 5 15,13 0 0-15,14-2 3 16,9 2-2-16,11-3-2 0,8 0-3 15,11-3 0-15,12 1 1 16,8 0 0-16,5 1 4 16,5 1 3-16,6 0-4 15,5 1-4-15,7-1 0 16,11 0 0-16,11-2 0 16,10 4-1-16,9-3 3 15,2 3-2-15,1-1-1 16,0-1 1-16,0 2-1 15,0-2 0-15,1 0 1 16,-2 0 0-16,2-4 1 16,1 2 0-16,0 0 1 15,1-4-1-15,1 0 1 0,2 1 6 16,2-2 9 0,0 1-9-16,0-4 1 0,-3-4 2 15,0-7-7-15,-4-10 0 16,-2-4 0-16,-3-8-3 15,1-12-1-15,1-10-1 16,0-10-2-16,5-4-10 16,4 2-5-16,1 13 0 15,0 14 8-15,0 11-9 16,0 8-15-16,0 10-11 16,0 7-35-16,0 0-92 15,0 5-175-15,0 2-155 0</inkml:trace>
  <inkml:trace contextRef="#ctx0" brushRef="#br0" timeOffset="7296.83">24709 1598 262 0,'0'0'239'0,"0"0"-187"16,0 0-9-16,84-9 69 15,-33 1-38-15,20 1-12 16,23 0-18-16,24-4-22 15,29 2-10-15,35 1-3 16,23-1-4-16,24 2-5 16,13 1-4-16,-2 0 4 15,-10 4 0-15,-17 2 4 16,-24-5-3-16,-26 1 1 16,-24-7-2-16,-24-1-1 0,-17 0 1 15,-14-2-3-15,-10 5 3 16,-13 1 5-16,-11 0-4 15,-13 3 3-15,-16-2 3 16,-8 5 20-16,-8 1 7 16,-2 1-6-16,3 0-24 15,4 0-4-15,4 0 0 16,2 0-3-16,-3 0 0 16,1 1-17-16,2 6-1 15,2 0 11-15,-3 1-5 16,-3-1-7-16,-5-3-7 15,-5-3-13-15,-2 1-45 16,0-2-6-16,-18 0-36 0,-18 0-143 16</inkml:trace>
  <inkml:trace contextRef="#ctx0" brushRef="#br0" timeOffset="7861.95">25567 578 225 0,'0'0'509'16,"0"0"-507"-16,0 0 21 0,0 0-23 15,21 102 60-15,-6-41 24 16,1 11-15-16,3 12-9 16,-4 12-12-16,-1 10-4 15,-2 16-26-15,-3 10-3 16,2 7 3-16,3 7-5 15,4-7 6-15,1-8-10 16,5-8-4-16,3-12 13 16,0-16-8-16,-2-16-6 15,-2-19-4-15,-6-17-1 16,-4-19 1-16,-2-19-65 16,1-11-82-16,5-36-175 0</inkml:trace>
  <inkml:trace contextRef="#ctx0" brushRef="#br0" timeOffset="8195.06">26429 526 799 0,'0'0'120'0,"0"0"-120"16,0 0-19-16,0 80 19 0,0-6 66 16,0 14-2-16,15 13-13 15,6 11 1-15,2 14-19 16,-1 14-11-16,-2 7-11 16,0 11 1-16,-4-3 2 15,3-7-4-15,0-6 18 16,0-16-10-16,-3-11-13 15,-1-15-5-15,-4-15 0 16,-3-22-2-16,-3-22-15 16,-5-21-66-16,0-20-83 15,0-16-314-15</inkml:trace>
  <inkml:trace contextRef="#ctx0" brushRef="#br0" timeOffset="8977.87">27212 531 681 0,'0'0'51'0,"0"0"-30"16,-1 124 49-16,-5-38 51 15,6 21-23-15,0 18-22 16,4 25-5-16,15 20-47 16,2 9-8-16,-4 5-14 15,-3-12 0-15,-3-12-2 16,-3-17-4-16,-1-11-19 16,-6-9-77-16,-1-17-209 15</inkml:trace>
  <inkml:trace contextRef="#ctx0" brushRef="#br0" timeOffset="11946.15">25547 746 319 0,'0'0'150'0,"0"0"-92"16,0 0 74-16,0 0-8 16,0 0-83-16,0 0 13 0,-21-39 2 15,17 30-21-15,-2-4-12 16,-4 4-2-16,-1-2-7 15,-5 1-4-15,-5 1 1 16,-5-2-8-16,-2 5 1 16,0 3 4-16,0 0 12 15,-2 3-19-15,0 0-2 16,0 0 2-16,0 0 0 16,0 5 2-16,1 0 4 15,-3 2-5-15,1-2 4 16,0 2 2-16,-1 0-2 15,1 0 2-15,1 3-1 16,0 1 4-16,0 4-8 0,2 5-1 16,4 2 10-1,3 3-6-15,3 0-4 0,5 3 1 16,1 2-2-16,3-1-1 16,0 1 1-16,0 2 0 15,5 0 1-15,-1 2-2 16,2-1 1-16,2 3 4 15,-1-2-5-15,2 2 3 16,0-4 0-16,0 4-3 16,8 0 4-16,4 0 6 15,4 3-9-15,3 0 5 16,1-3 2-16,5 0-2 16,2-4 1-16,3-5-2 15,6-3-2-15,3-6-1 0,7-5 8 16,3-8-9-16,2-3 7 15,5-2-8-15,3 0 6 16,2-11-3-16,-3-5-2 16,-5-2 2-16,-5-2-3 15,-6-6 5-15,-9-1-2 16,-6-9 3-16,-9-5-6 16,-5-4 0-16,-6-2-1 15,0 4 1-15,-7 2 0 16,0 4 0-16,0 0-1 15,-3-1 1-15,-8 2 1 16,-1-1 3-16,0 3-2 16,2-1 3-16,-4 0-4 0,2 2 1 15,-1 3 0-15,-1 5-2 16,0 2 4-16,-1 1-1 16,-2 0-2-16,2 5-1 15,-1-2 2-15,1 2-2 16,-4-2 0-16,-3 4 0 15,-3 3 0-15,-2 0-1 16,-4 7 0-16,0 3 0 16,-5 2-2-16,2 0 1 15,1 0 0-15,2 0 1 16,-2 6 0-16,0 4 0 16,-1 0 0-16,-2 5 1 0,1 2-2 15,3 1 2 1,-1 4-1-16,3 0 1 0,6 3 0 15,2 1 0-15,4 2-1 16,3 2-1-16,3-1 2 16,6 4-3-16,5 0 2 15,1 3 0-15,0 1-1 16,10 1 2-16,10 0-1 16,6 0-1-16,10 0 1 15,9-3 0-15,6 2 0 16,4-3 1-16,5-5 0 15,1-4-2-15,0-7 2 16,3-8-3-16,0-7 8 0,3-3-5 16,-3-10 1-1,0-11 1-15,-2-4-2 0,-9-4-2 16,-6-3 0-16,-10-7 2 16,-12-3 0-16,-5-5-5 15,-11 2 4-15,-8 1-1 16,-1 5 1-16,-6 1 1 15,-16 2 0-15,-6-2 0 16,-5 2 0-16,-3-1 0 16,-3 0 0-16,2 0 1 15,-5 1 1-15,3 1-1 16,-1 5-1-16,-2 9 0 0,5 5-2 16,-2 5-1-1,2 3 3-15,0 4 0 16,-1 4-1-16,4 0 0 0,-2 0-1 15,0 7 1-15,-1 8 1 16,-2 8-2-16,-3 4 0 16,-1 8 1-16,1 3 0 15,-1 5 2-15,5 4-2 16,3 3 1-16,4-2-2 16,4 4 1-16,9-2 1 15,5-2-4-15,8 1 4 16,5-3-2-16,0 0 0 15,12 0 1-15,15 0-2 16,7 2-1-16,11 0 4 16,8-7-1-16,7-4 1 15,6-8-1-15,3-10-1 0,2-7 0 16,4-5-10-16,-4-7 5 16,1 0 1-16,-7-13 2 15,-3-6 3-15,-10-4-4 16,-7-7 5-16,-11-9 0 15,-10-11 1-15,-9-7-2 16,-8-7 0-16,-7-3 1 16,0-3 0-16,-19-5-2 15,-5 0 0-15,-4 7 2 16,-4 9 0-16,1 12 3 16,-2 12-3-16,-1 11 0 0,-4 7-2 15,-3 7 2 1,-2 6-1-16,-7 4 1 0,2 0-4 15,-2 4 3-15,2 13 1 16,2 10 0-16,1 5-3 16,3 9 3-16,5 7-3 15,4 5 0-15,6 6 3 16,11 3-2-16,9 1 0 16,7-5 2-16,1-1 0 15,23-5 0-15,9-6-2 16,13-7 1-16,9-12 1 15,12-15 0-15,8-12 0 16,1 0-9-16,-6-28 0 0,-12-9 9 16,-14-8 0-1,-16-7 2-15,-13-7-2 16,-12-6 0-16,-3-8-1 0,-15 1 2 16,-16 5-1-16,-5 14 3 15,-5 14 7-15,1 12 11 16,1 14-8-16,4 6-13 15,-1 7 0-15,1 0-3 16,4 3 0-16,3 16-1 16,1 8-6-16,0 5-36 15,2 6-112-15,0-1-271 16</inkml:trace>
  <inkml:trace contextRef="#ctx0" brushRef="#br0" timeOffset="14765.32">23922 1405 413 0,'0'0'47'0,"0"0"0"16,0 0 47-16,0 0-22 16,0 0-49-16,114-32-1 15,-45 22 31-15,8 2-14 16,4 2-24-16,0 3-10 16,-7 1-2-16,-8 2-2 15,-14-5-1-15,-12 3-5 16,-14-3-7-16,-10-5-125 15,-11-9-148-15</inkml:trace>
  <inkml:trace contextRef="#ctx0" brushRef="#br0" timeOffset="15045.18">24455 1221 606 0,'0'0'10'0,"0"0"1"16,0 0 38-16,0 0-5 16,0 0-44-16,0 0 6 15,29-10 15-15,2 10-14 16,5 0-4-16,-3 10-3 16,-6 0-2-16,-9 6 1 15,-11 4-6-15,-7 9-24 0,-15 7 29 16,-27 12 2-16,-28 6 4 15,-16 6 2-15,-20 6-6 16,-7 0-151-16,3-4-244 16</inkml:trace>
  <inkml:trace contextRef="#ctx0" brushRef="#br0" timeOffset="18056.27">22665 1547 417 0,'0'0'23'16,"0"0"2"-16,0 0-11 15,0 0 2-15,0 0 20 16,0 0 7-16,0 0-16 16,50 8 66-16,-5 1-27 0,10 3-25 15,7-2-23-15,7 0-4 16,9-3-1-16,5-4-8 15,5-2-5-15,0-1 0 16,-4 0-49-16,-10 0-239 16,-14-11-152-16</inkml:trace>
  <inkml:trace contextRef="#ctx0" brushRef="#br0" timeOffset="18345.5">23310 1385 507 0,'0'0'66'0,"0"0"-29"15,0 0 3-15,0 0-4 16,0 0-31-16,0 0 21 16,66-9-13-16,-23 16-2 15,5 4-5-15,-2 3-4 16,-4 2-2-16,-10-1 0 15,-9 4-1-15,-11 3-2 16,-12 7-10-16,0 12 13 16,-36 10 20-16,-25 13-13 15,-32 12-7-15,-34 9 1 16,-25 9-1-16,-21 3-167 16,-6-3-172-16</inkml:trace>
  <inkml:trace contextRef="#ctx0" brushRef="#br0" timeOffset="27863">4128 8852 580 0,'0'0'93'0,"0"0"-86"16,0 0 31-16,0 0 33 15,0 0 12-15,0 0 2 16,0 0-3-16,0 0-23 16,-43 0-24-16,43 0-17 15,0 0-16-15,0 0-1 16,15 0 1-16,16 0 13 16,17 0 37-16,16 0-9 15,17 0-20-15,8 0-7 0,11 0-2 16,3-6-10-16,7-2 7 15,4-4-8-15,12 4-1 16,1-1 0-16,2 4 3 16,-1 0-4-16,3 0 2 15,0 2-1-15,4-1 0 16,3 2-1-16,-3-1-2 16,-3-1-1-16,-8 3 2 15,-2 1 2-15,-7-2 0 16,-6 1-1-16,3 1-1 0,-4-2 1 15,-3 0 0 1,-3 0-1-16,-5-1 0 0,-2 1-1 16,-1 0 2-16,-3-1 0 15,-9-1-1-15,-9-1 1 16,-12-1-1-16,-13 1 4 16,-9-1-2-16,-11 0 0 15,-7 2 1-15,-6 0-2 16,-3 1 3-16,-7 3-3 15,-4 0 1-15,-1 0 0 16,0 0 1-16,0 0-3 16,0 0-3-16,0 0-6 15,-3 0 1-15,-9 0 0 16,-9 0-48-16,-4 0-107 16,-3 0-97-16,2-8-556 0</inkml:trace>
  <inkml:trace contextRef="#ctx0" brushRef="#br0" timeOffset="28397.81">6958 8240 626 0,'0'0'59'0,"0"0"-20"16,0 0 46-16,0 0-35 16,0 0-26-16,0 0 58 15,66 25 0-15,-25-7-50 16,6 2-11-16,9 2-12 15,10 4-4-15,14-2-2 16,8 1 6-16,5 2-6 16,-4 2-3-16,-14-2-1 15,-11 4 1-15,-18-5 0 16,-19 4-3-16,-10-6 2 16,-10 2-6-16,-7-3 3 15,0 0 4-15,-7 4 0 0,-13-1 4 16,-8 3 11-16,-8 0 3 15,-10 3 3-15,-11 3 12 16,-10 4-9-16,-10 1 5 16,-14 6 0-16,-11 0-1 15,-7 2-4-15,-12 4 4 16,-4 1-1-16,0-1 2 16,7-3-11-16,15-7-16 15,18-4-2-15,15-9-3 16,15-5-32-16,13-7-83 15,7-10-116-15,4-7-563 16</inkml:trace>
  <inkml:trace contextRef="#ctx0" brushRef="#br0" timeOffset="41931.26">23455 856 230 0,'0'0'66'0,"0"0"-4"16,0 0 48-16,0 0 10 16,0 0-10-16,0 0 8 15,0 0-31-15,0 0-35 0,0 0-11 16,7-17-6-16,7 16-11 16,7-2-5-16,8 3-1 15,7 0-10-15,2 0-6 16,2 0-2-16,-8 4-1 15,-5 8 0-15,-10 0 1 16,-4 5-6-16,-7 4-2 16,-4 4 7-16,-2 4 1 15,0 2 9-15,-6 1-2 16,-11-1 6-16,1-2-5 16,-4-4-6-16,0-4-1 15,0-4 1-15,1-3-1 16,1-4 1-16,8-4-2 15,5-5-14-15,5-1-37 16,0-9-51-16,25-14-172 0,13-8-290 16</inkml:trace>
  <inkml:trace contextRef="#ctx0" brushRef="#br0" timeOffset="42179.7">23951 824 587 0,'0'0'68'16,"0"0"-30"-16,0 0 107 16,0 0-36-16,0 0-43 15,0 0-31-15,-91 34-9 0,79 2 11 16,1 4-10-16,2 4-8 16,4 3-8-16,5-3 1 15,0-1 1-15,0-7-10 16,12-4-3-16,9-3 0 15,7-9-20-15,7-8-29 16,5-12-67-16,3 0-86 16,-6-20-181-16</inkml:trace>
  <inkml:trace contextRef="#ctx0" brushRef="#br0" timeOffset="42421.67">23458 537 685 0,'0'0'62'0,"0"0"-57"16,0 0 26-16,0 0 21 16,0 0-27-16,0 0-3 15,42-13 46-15,8 13-10 16,8 12-32-16,2-2-9 15,-4 0-17-15,-6-1-5 16,-7 2-45-16,-9-2-96 16,-11 2-272-16</inkml:trace>
  <inkml:trace contextRef="#ctx0" brushRef="#br0" timeOffset="43007.35">23419 2181 759 0,'0'0'109'16,"0"0"-98"-16,0 0 77 0,0 0-17 15,0 0-35 1,0 0-18-16,57-17-11 16,-17 17-3-16,9 0-3 0,6 7-1 15,0 6 1-15,-6 2-2 16,-11 3 1-16,-11 2 0 15,-11 4-3-15,-4 3 2 16,-7 6 1-16,-5 6 0 16,-7 1 2-16,-19 5-2 15,-9 0 2-15,-6-7 2 16,0-5 1-16,2-7-5 16,7-10 0-16,11-5-8 15,9-11-41-15,12 0-77 16,4-26-149-16</inkml:trace>
  <inkml:trace contextRef="#ctx0" brushRef="#br0" timeOffset="43247.74">24130 2138 741 0,'0'0'180'16,"0"0"-175"-16,-83-6 53 15,53 19 24-15,-3 12-50 16,0 10 1-16,4 11 0 16,5 8 5-16,10 5-16 15,10 3-13-15,4-4-7 0,9-8-1 16,22-13-1-16,11-9-1 16,13-18-35-16,16-10-49 15,9-14-117 1,8-29-474-16</inkml:trace>
  <inkml:trace contextRef="#ctx0" brushRef="#br0" timeOffset="44109.88">24779 245 329 0,'0'0'169'0,"0"0"-69"15,0 0 46-15,0 0-31 16,0 0-38-16,0 0-17 16,-1 0-20-16,8 0-28 15,11 0-4-15,4 0-7 0,4 0 1 16,-2 0 6 0,0 4-5-16,-2 10-6 0,-4 0 3 15,-5 3-8-15,-4 5 7 16,-7 3-5-16,-2 6 2 15,0 2 4-15,-15 1 0 16,-8 0 2-16,-2-2 0 16,-2-3-1-16,5-7-1 15,1-6 0-15,10-7-1 16,7-5-36-16,4-4-76 16,7 0-119-16,20-9-134 15</inkml:trace>
  <inkml:trace contextRef="#ctx0" brushRef="#br0" timeOffset="44355.22">25092 352 186 0,'0'0'367'16,"0"0"-322"-16,0 0 75 15,0 0 4-15,0 0-81 16,0 0-37-16,-34 7-4 15,21 19 19-15,-2 7-6 16,0 2 3-16,6 4-8 16,4 0-9-16,5-5 1 0,0-8-4 15,0-4 1-15,15-5-7 16,6-7-20-16,4-8-96 16,4-2-165-16,-5-7-137 15</inkml:trace>
  <inkml:trace contextRef="#ctx0" brushRef="#br0" timeOffset="44671.8">24781 163 580 0,'0'0'144'0,"0"0"-128"15,0 0 47-15,0 0 7 16,0 0-21-16,0 0-44 16,10-3-5-16,11 3 0 15,11 0 22-15,8 0-19 16,-3 0-6-16,-7 0 4 15,-11 0-3-15,-8 0-40 16,-7 0-65-16,-4 3-123 16,0 4-37-16</inkml:trace>
  <inkml:trace contextRef="#ctx0" brushRef="#br0" timeOffset="45137.39">25172 258 371 0,'0'0'215'0,"0"0"-211"0,0 0 4 15,0 0 36 1,0 0 1-16,0 0-22 0,-24 27-1 16,19-9 2-16,2 1-13 15,2 0-10-15,1 1-2 16,0-4 3-16,6-5-4 16,12-3-3-16,2-6 4 15,3-2-5-15,1 0 3 16,-4 0-31-16,-6-3 33 15,-4-4 1-15,-5 0 6 16,-5 3 4-16,0-1-5 16,0 2 10-16,0 1-12 15,0-1 20-15,0 1-1 16,0 2-13-16,0 0 2 0,0 0-5 16,0 0-4-16,0-1-2 15,0-1-17-15,0 1-66 16,0 0-147-16,0-1-119 15</inkml:trace>
  <inkml:trace contextRef="#ctx0" brushRef="#br0" timeOffset="45899.38">24802 166 92 0,'0'0'234'0,"0"0"-212"16,0 0 86-16,0 0 14 15,0 0 9-15,0 0-43 0,-14-15-46 16,14 15-20 0,0 5-22-16,0 15 8 0,0 6 0 15,2 6 5-15,11-1-12 16,8 1 6-16,3-5 3 15,3-3 3-15,4-3-12 16,2-9-1-16,-5-1 8 16,-1-7-8-16,-3-4 1 15,-5 0 0-15,-4-4 7 16,-3-10 19-16,-4 0-22 16,-5-3 3-16,-2 1-6 15,-1 3 4-15,0 3-5 16,0 4 15-16,0 3 17 0,0 3-19 15,0 0-11 1,0 0-3-16,0 0-2 0,0 0-5 16,0 10-5-1,0 8 12-15,0 3 5 0,-3 0-3 16,2 4 3-16,-1-1-5 16,1 3 1-16,-1 5 4 15,-1-2-4-15,-3 3 0 16,-1 0 1-16,-2-4-2 15,-3-2 0-15,-5-4 0 16,-2-1 0-16,-2-3 1 16,-1-4 2-16,-2-4 16 15,-1-3 7-15,-1-4-4 0,4-4-2 16,-1 0-5-16,6-4-4 16,2-13-9-16,4-6-2 15,8-5-42-15,3-5-58 16,15-6-114-16,13-4-385 15</inkml:trace>
  <inkml:trace contextRef="#ctx0" brushRef="#br0" timeOffset="46163.33">24899 127 520 0,'0'0'197'0,"0"0"-190"16,0 0 16-16,0 0 30 15,0 0-14-15,0 0-31 16,40 0 54-16,-3 0 8 16,5 5-23-16,1-3-42 15,-9 1 4-15,-11-2-3 16,-8 1-6-16,-11-1-12 15,-4-1-26-15,0 4-42 16,-1 0-104-16,-13-1-90 16</inkml:trace>
  <inkml:trace contextRef="#ctx0" brushRef="#br0" timeOffset="46598.41">25186 216 703 0,'0'0'41'0,"0"0"-16"16,0 0 59-16,0 0-36 15,0 0-39-15,0 0-3 16,39 0 15-16,-18 0-16 0,-6 10-2 15,-3 2-3 1,-6 2 0-16,-6 6-7 0,0 0 6 16,0 2 1-16,-6 4-3 15,-10-2 3-15,-4 0-2 16,1-2 4-16,2 1-1 16,5-3 5-16,2-3 0 15,7 0-5-15,3-2 2 16,0-3-3-16,0-4 5 15,9-2-2-15,4-3 7 16,8-3 9-16,3 0 1 16,2 0-7-16,2-9-13 0,2-6-17 15,-2-2-29 1,-3-5-70-16,-4-1-237 0,-7-2-82 16</inkml:trace>
  <inkml:trace contextRef="#ctx0" brushRef="#br0" timeOffset="46869.55">25279 252 126 0,'0'0'303'15,"0"0"-279"-15,0 0 67 16,0 0 98-16,0 0-64 16,0 0-44-16,-52-28-34 15,61 26-32-15,15-4-12 16,8 4 5-16,6-2-8 15,0 3-1-15,-8-1-1 0,-10 2 2 16,-9 0 10-16,-6 0-8 16,-5 0-2-16,0 0 0 15,0 0-2-15,0 0-4 16,0 0-9-16,0 9 12 16,2 6 3-16,7-1-46 15,2-1-73-15,3-5-282 16</inkml:trace>
  <inkml:trace contextRef="#ctx0" brushRef="#br0" timeOffset="48447.78">25767 202 185 0,'0'0'121'0,"0"0"-90"15,0 0 51-15,0 0-2 16,0 0-6-16,0 0-19 15,-3-6-14-15,1 9-25 16,-1 12-15-16,0 6 34 16,2 4-11-16,1-2-16 0,0-1 4 15,1-4-5 1,13-6-5-16,5-2-2 0,2-6 0 16,4-1 0-16,1-3-12 15,-3 0-2-15,-6-11 2 16,-4-6 12-16,-4 1 12 15,-6-4-11-15,-3 5-1 16,0 5 10-16,0 2-1 16,0 5 33-16,0 3-13 15,0 0-29-15,0 0-5 16,-1 0-5-16,-2 11 9 16,0 6 1-16,3 1 2 15,0 2 7-15,0 0-4 16,0 1-2-16,0 1 0 15,0-1-2-15,3-1 1 0,1 2 0 16,-1-2 0-16,2 0 0 16,-1 1-1-16,0-2 3 15,-2-1-4-15,-2 0 0 16,0-1 0-16,0-2 0 16,-6 2 0-16,-6-7 2 15,-4-1-2-15,-5-4 19 16,-3 0-1-16,-1-5-6 15,4 0-8-15,0 0 0 16,8 0-4-16,8-12-4 16,5-5-57-16,6-3-175 15,18-4-170-15</inkml:trace>
  <inkml:trace contextRef="#ctx0" brushRef="#br0" timeOffset="49163.92">25744 141 187 0,'0'0'219'15,"0"0"-182"-15,0 0 12 16,0 0 25-16,0 0-23 16,0 0-30-16,18 17 30 15,9-2 64-15,4-5-51 16,5-1-47-16,1-4-16 15,-2-3-1-15,-2 1-44 16,-8-3-177-16,-7 0-163 16</inkml:trace>
  <inkml:trace contextRef="#ctx0" brushRef="#br0" timeOffset="49694.96">26005 190 400 0,'0'0'176'0,"0"0"-174"15,0 0 30-15,0 0 35 16,0 0-19-16,0 0-17 0,80-11-12 16,-61 11-11-16,-7 0-8 15,-4 6 0-15,-5 2-11 16,-3 4-1-16,0 5 7 16,0 0 5-16,-11 4 5 15,-7 4 2-15,-5-2 22 16,1 0-7-16,2 1 4 15,3-1-12-15,5 0-1 16,2-6-1-16,8-2 2 16,2-4-1-16,0-4 4 15,21-2-6-15,13 0 16 16,14-5 17-16,6 0-44 0,1 0 9 16,-5-2-4-16,-11-4 5 15,-10 0-10-15,-13 3 0 16,-9 1 6-16,-7 0 1 15,0 2 1-15,0 0-7 16,0 0 3-16,0 0-7 16,0 0 3-16,-1 0-38 15,-5 0-74-15,-1-3-257 16</inkml:trace>
  <inkml:trace contextRef="#ctx0" brushRef="#br0" timeOffset="52132.18">29336 4682 779 0,'0'0'120'0,"0"0"-120"16,0 0-7-16,0 0 7 16,-4 114 16-16,1-47 36 15,3 9-16-15,1 8 5 16,15 9-14-16,3 7-9 16,-3 1-3-16,-3 1-3 15,-6 2 10-15,-5 7-6 16,-2 4 1-16,-2-2 3 15,-12 0-18-15,0-6 25 0,3-6-15 16,3-7 9 0,3-10-4-16,5-12-13 0,0-13-2 15,0-12-1-15,3-15-1 16,7-8 0-16,-4-12-1 16,-1-8-37-16,1-4-51 15,2-2-61-15,1-23-205 16</inkml:trace>
  <inkml:trace contextRef="#ctx0" brushRef="#br0" timeOffset="54053.82">29376 4536 323 0,'0'0'223'15,"0"0"-223"-15,0 0-33 16,0 0 33-16,116 0 63 15,-44 2 19-15,12 1-36 16,13-1 2-16,10-2-46 16,11 2-4-16,13-2 6 15,7 0 26-15,8 0-24 16,12 0-12-16,15 1 11 0,16 3-5 16,17 1 26-16,7 3-1 15,-5 1-8-15,-8 1-6 16,-17 0 11-16,-24-2-19 15,-20-4 2-15,-28-2-5 16,-20-2-1-16,-17 0 1 16,-12 0 12-16,-7 0-9 15,0 0-3-15,1 0 4 16,3 0 3-16,-1 0 3 16,-9 4-3-16,-4-1 1 15,-11 1-3-15,-7-3-1 16,-9 2-7-16,-2-1 8 15,-8-1-4-15,-4 0 4 16,1 1-5-16,3-2 1 0,11 0 8 16,7 3 4-16,13 0-8 15,6 6-5-15,1-5-1 16,-9 2-3-16,-11-1 4 16,-13-3 0-16,-11-2 0 15,-2 0-7-15,0 0 2 16,0 0 3-16,0 0-5 15,0 0 7-15,0 0 4 16,0 0 13-16,0 0-4 16,0 0-7-16,0 0-1 15,0 0-1-15,0 0-1 16,0 0 0-16,0 0-1 16,0 0-1-16,0 0 1 0,0 0 0 15,0 0-1-15,0 0 4 16,0 0 2-16,0 0-1 15,0 0-2-15,0 0-2 16,0 0-1-16,0 0-1 16,0 0 0-16,0 0-2 15,0 4 1-15,0 4 1 16,-8 4 5-16,1 4-1 16,-7 5-2-16,4 1-1 15,-3 8 2-15,2 5-2 16,3 6-1-16,-3 9 1 15,3 6 2-15,2 5-2 16,-3 3 5-16,2 6-5 0,1 2 0 16,0 0-1-1,4 1 0-15,2-3 2 0,0 3 0 16,0-3-1-16,0 2 5 16,0-2-4-16,5 1 1 15,2-2 0-15,2-1-3 16,-1-2 1-16,-2-6 0 15,-2-5 1-15,-1-3-3 16,2-1 1-16,3-1 0 16,2 0-2-16,-1-3 2 15,1-5 1-15,0-4-1 16,-1-4 0-16,2-3 1 0,-5-4-1 16,-3-5-1-16,-3-6 1 15,1-4 0-15,-1-4 0 16,0 0 0-16,0-4 0 15,0-2-1-15,0 1 1 16,0-3-3-16,0 0 0 16,0 0-1-16,0 0 4 15,-6 0 3-15,-15 0 2 16,-8 0-4-16,-12-6-1 16,-11-3 0-16,-9 2-5 15,-9 0-9-15,-6-1-8 16,-1 3-2-16,0 4 4 15,5 1 11-15,1 0 4 0,-4 0-4 16,-2 0 9 0,-4 0-1-16,-1 0 1 0,2 0 2 15,-3 0 4-15,-1 3-4 16,0-2-2-16,2 1 0 16,13-1-5-16,11-1 5 15,3 0 4-15,6 0-4 16,-3 0 0-16,-3 0 0 15,-2 0 1-15,-4-3 1 16,-3 0 7-16,-4-1 4 16,0 2-4-16,-4-1-2 15,7 1 3-15,3 2-7 0,10 0 0 16,7 0-3 0,6 0 0-16,2 0 1 0,-3 0-1 15,-2 6 1-15,-2-1-1 16,0 1 2-16,1 1-1 15,0-1-1-15,1 0 0 16,0 1-1-16,2-3-3 16,-2 2 4-16,1-2 1 15,-1-1-1-15,0-2 0 16,-1 1 0-16,-2-1 0 16,0 0 1-16,0-1-1 15,-1 0-2-15,3 0 2 16,0 0 4-16,2 0-4 0,4 0 1 15,1 0 0 1,-2 0-1-16,-1 0 1 0,1 0 0 16,1 0-1-16,-3 0 2 15,4 0-2-15,2 0-2 16,1 0 2-16,5 0 2 16,7 0-1-16,4 2-1 15,6-2 0-15,3 0 0 16,2 0 0-16,1 0 1 15,-1 0-1-15,1-7-21 16,5-10-74-16,0-12-216 16,1-10-333-16</inkml:trace>
  <inkml:trace contextRef="#ctx0" brushRef="#br0" timeOffset="54681.63">29566 5513 247 0,'0'0'167'16,"0"0"-157"-16,0 0 63 15,0 0 70-15,0 0-44 16,0 0-64-16,10-12-24 15,27 12 56-15,14 0-14 16,17 0-21-16,19 0-12 16,22 0-7-16,23 0 14 15,20 0-13-15,15 2 3 16,15-2-14-16,9 0 0 16,8 0-3-16,6-7-5 0,-5 2 5 15,-17 3 4-15,-19 2-3 16,-19 0 1-16,-21 0 0 15,-22 3-2-15,-16 0 0 16,-19-3-2-16,-18 0 5 16,-3 0-3-16,-7 0 4 15,-5 0-3-15,-5-3 2 16,-7 2 4-16,-10 1-5 16,-3 0 9-16,-6 0-5 15,-3 0-2-15,0 0-4 16,0 0-4-16,0 0 0 15,0 0-6-15,-12 0-2 16,-16 0 8-16,-11 0-92 0,-9-7-389 16</inkml:trace>
  <inkml:trace contextRef="#ctx0" brushRef="#br0" timeOffset="55398.22">30050 4565 357 0,'0'0'70'0,"0"0"-44"15,0 0 15-15,0 0-15 0,0 72 103 16,0-18-55 0,0 16 8-16,5 7-42 0,4 10 13 15,4 5-11-15,2 9-8 16,2 6 5-16,-2 4-19 15,2 6-5-15,-3 1 3 16,-4 2-4-16,-4 2-6 16,-3-6-4-16,-1-4 4 15,1-7 4-15,1-7-3 16,4-9 27-16,1-11-21 16,-2-14-8-16,2-19-5 15,1-14-2-15,-4-14-1 0,1-11-9 16,0-6-31-1,8-18-71-15,0-26-194 16</inkml:trace>
  <inkml:trace contextRef="#ctx0" brushRef="#br0" timeOffset="55914.84">30953 4550 357 0,'0'0'76'15,"0"0"-64"-15,0 0 23 16,0 0 29-16,0 0 6 16,0 0-43-16,4 34 70 15,2 3-3-15,-1 13-37 16,1 13-1-16,0 12 7 15,-2 7-20-15,2 8-9 0,3 10-10 16,0 9-5 0,3 6-4-16,-6 5-9 0,-1 0-4 15,-4 3-1-15,2-2 2 16,3-3-3-16,1-13 1 16,4-8-1-16,1-18 1 15,-3-13-1-15,-2-13 0 16,-2-16 0-16,-1-14-1 15,-1-8-25-15,4-15-83 16,4 0-92-16,1-22-195 16</inkml:trace>
  <inkml:trace contextRef="#ctx0" brushRef="#br0" timeOffset="56347.68">32034 4802 572 0,'0'0'113'0,"0"0"-91"15,0 0 70 1,0 0-13-16,0 0-32 0,0 0-43 16,-21 32 7-16,17 32-11 15,4 22 32-15,0 15-1 16,0 13 14-16,4 9-5 16,-4 8-14-16,0 1-6 15,0 7 2-15,-13 3 9 16,-1-5-12-16,1-5-12 15,4-15-5-15,2-14 6 16,4-16-7-16,0-16-1 16,-1-23 0-16,4-19 0 15,0-15 0-15,0-14-11 16,0 0-37-16,0-25-38 0,-8-20-260 16</inkml:trace>
  <inkml:trace contextRef="#ctx0" brushRef="#br0" timeOffset="57247.67">28143 4783 86 0,'0'0'507'0,"0"0"-451"16,0 0-33-16,0 0 34 15,0 0-19-15,0 0 11 16,79-1 20-16,-39 2-26 0,4 9-23 16,0 6-19-1,-3 2 5-15,-7 3-5 0,-7 5-1 16,-5 0-1-16,-6 7-1 15,-5 4 2-15,-5 2-2 16,-6 5 1-16,0-1-2 16,-14-1 1-16,-11-5 1 15,-6-5-4-15,-2-9-2 16,0-4 7-16,6-8 5 16,5-5-5-16,10-6-26 0,10-3-96 15,2-22-163 1</inkml:trace>
  <inkml:trace contextRef="#ctx0" brushRef="#br0" timeOffset="57516.5">28716 4886 657 0,'0'0'53'0,"0"0"19"16,-94-8 29-16,65 8-43 15,1 8-28-15,4 12 0 16,4 8-5-16,4 7-8 16,7 6-1-16,6 5-6 15,3 0-6-15,0 0-4 0,23-7 5 16,10-2-4-16,11-9-1 16,7-6 0-16,0-12-24 15,-1-6-90-15,-11-4-177 16,-13-8-266-16</inkml:trace>
  <inkml:trace contextRef="#ctx0" brushRef="#br0" timeOffset="57810.31">28170 4618 599 0,'0'0'240'0,"0"0"-240"0,0 0 0 16,0 0 6-16,91 0 47 16,-36 0-21-16,4 0-14 15,-2 0-1-15,-7 0-16 16,-12 0 3-16,-17 2-4 15,-9-1-1-15,-12 3-28 16,0 2-108-16,-12 5-108 16,-8 1-131-16</inkml:trace>
  <inkml:trace contextRef="#ctx0" brushRef="#br0" timeOffset="58664.4">28422 5733 310 0,'0'0'170'0,"0"0"-97"0,0 0 76 15,0 0-15 1,0 0-55-16,0 0-24 0,0-3-20 16,0 3-16-16,0 0-7 15,1 0-2-15,6 0-3 16,4 0 8-16,4 0 20 16,6 8-11-16,1 0-12 15,2 3-7-15,-1 3-2 16,-1 1-2-16,2 4-1 15,-4 4 0-15,-1 6 0 16,-5 5 0-16,-6 2-2 16,-5 1 1-16,-3 3 1 15,0 1-1-15,-6-2 2 16,-9 1-2-16,-3-3 1 0,-6-3 0 16,-1-7-1-16,-3-3 1 15,-2-9 0-15,0-7-8 16,3-8-26-16,4 0-11 15,7-17-40-15,15-15-39 16,1-9-255-16</inkml:trace>
  <inkml:trace contextRef="#ctx0" brushRef="#br0" timeOffset="58915.2">28877 5816 696 0,'0'0'36'0,"0"0"9"16,0 0 68 0,-108 25-38-16,70 3-6 0,2 3-16 15,3 8-12-15,2 6-12 16,5 4-9-16,8 0-6 16,7 1 11-16,11 1-5 15,0-2-13-15,23-4 0 16,18-8-3-16,15-7 0 15,16-8-4-15,10-16-67 16,13-6-32-16,2-11-269 16</inkml:trace>
  <inkml:trace contextRef="#ctx0" brushRef="#br0" timeOffset="60305.49">29120 3880 64 0,'0'0'286'0,"0"0"-254"16,0 0 53-16,0 0 40 16,0 0-16-16,0 0-34 15,-3-5-33-15,3 5-37 0,0 14-3 16,4 10-2-16,13 2 34 15,1 2-21-15,4-6-3 16,6-5-2-16,5-6-1 16,3-5-4-16,1-6-1 15,-3 0 4-15,-7-6-2 16,-6-10 4-16,-9-1 0 16,-6-4-7-16,-6 3 11 15,0 3 19-15,0 2 8 16,0 5-17-16,-3 4-1 15,0 1-6-15,3 3 3 16,0 0-16-16,0 0-2 16,0 3-9-16,0 10 2 15,3 7 7-15,8 3 7 16,3 3-2-16,0 1 3 0,4 4 1 16,-3 5-2-1,1 0 0-15,-4 3-6 0,-4 0-1 16,0 0 0-16,-3-1 0 15,-1 1 1-15,1-5 0 16,-5-2-1-16,0-2-1 16,0-3-1-16,-9-3 1 15,-13-4-2-15,-8-6 3 16,-8-3 3-16,-5-5 0 16,1-6 1-16,-1 0 0 0,0-5 3 15,6-16 3 1,7-8-3-16,9-5-5 0,13-8-2 15,8-1-47-15,7-4-62 16,18 0-178-16,5-1-228 16</inkml:trace>
  <inkml:trace contextRef="#ctx0" brushRef="#br0" timeOffset="60652.53">29099 3646 581 0,'0'0'137'0,"0"0"-87"15,0 0 54-15,0 0-24 16,0 0-39-16,0 0-15 16,87 0-5-16,-35 0-9 15,0 0-8-15,-4 0 1 16,-11 6-3-16,-15-1-2 16,-10-2 0-16,-9-3-2 15,-3 2-7-15,0-2 2 0,0 1 2 16,0 2-10-16,-3 1-36 15,-3 0-84-15,2 1-276 16</inkml:trace>
  <inkml:trace contextRef="#ctx0" brushRef="#br0" timeOffset="61291.08">29605 3897 315 0,'0'0'202'0,"0"0"-191"16,0 0 80-16,0 0 36 16,0 0-26-16,0 0-56 15,19 0-23-15,2 0-12 16,0 0 0-16,0 0 4 16,-6 0-6-16,-1 0-3 15,-6 0 0-15,-2 0-3 16,1 0-2-16,-4 8-5 0,2 1 4 15,-2 5-2-15,0 4 2 16,-3 6 0-16,0 1-1 16,0 3 3-16,-6 0-1 15,-3 2 3-15,-2-2-3 16,1 0 0-16,1-5 0 16,-1-3 2-16,4-3-2 15,3-4 0-15,3-2 1 16,0-3 0-16,0-4 3 15,0-2-3-15,3 1 2 16,9-3 15-16,2 0 19 16,6 0-12-16,1 0-5 15,1 0-10-15,2 0-5 0,-3-4-5 16,0 2 10 0,1-1-10-16,-3 0 0 0,-1 1 0 15,2-1 0-15,-4-2 0 16,0 2-1-16,-3-1-17 15,-2 0-22-15,-5-2-32 16,-4 0-60-16,-2-4-238 16</inkml:trace>
  <inkml:trace contextRef="#ctx0" brushRef="#br0" timeOffset="61634.6">29481 3730 551 0,'0'0'55'0,"0"0"-35"16,0 0 105-16,0 0-16 15,95 0-34-15,-49 0-3 16,2 0-31-16,-2 0-16 16,-2 0-24-16,-7 0 12 15,-7 0-4-15,-14 0-9 16,-8 0 1-16,-5 0 4 0,-3 0-4 16,0 0-1-16,0 0-3 15,0 0-7-15,0 0-23 16,0 0-114-16,-3 0-183 15</inkml:trace>
  <inkml:trace contextRef="#ctx0" brushRef="#br0" timeOffset="62440.8">30226 3948 305 0,'0'0'110'0,"0"0"-76"0,0 0 116 15,0 0-12-15,0 0-33 16,0 0-44-16,-13-14-28 15,13 14-22-15,0 4-11 16,0 13-6-16,0 7 6 16,5 3 4-16,8-1-3 15,1 1 1-15,5-7-2 16,5-4 0-16,2-6 0 16,4-6 2-16,0-3 1 15,-2-1-3-15,-3 0-15 0,-6-10 12 16,-9-3 2-1,-5-4-3-15,-3 1 2 0,-2 0-4 16,0 6 5-16,0 0 1 16,0 6 6-16,0 3 1 15,0 1-2-15,0 0 1 16,0 0-5-16,0 0-1 16,0 3-5-16,0 11 5 15,0 6 5-15,8 1 1 16,0 4 1-16,-1 3-6 15,3 2 2-15,-1 3-3 16,1 1 0-16,-4 0 2 16,1 2-2-16,-3-4 0 15,1 1 1-15,-1-3-1 16,-2-5 2-16,-2-2-3 0,0-3 1 16,0-3-1-1,-11-4-2-15,-5-2 3 0,-4-6 2 16,-3-4 3-16,-4-1 1 15,-2 0-3-15,3-6-3 16,7-14 0-16,11-5-17 16,8-3-74-16,13-6-283 15</inkml:trace>
  <inkml:trace contextRef="#ctx0" brushRef="#br0" timeOffset="62955.82">30262 3797 302 0,'0'0'81'0,"0"0"-23"16,0 0 74-16,0 0-20 16,0 0-30-16,0 0-14 15,0 0-15-15,-4-6-13 0,7 6-13 16,10 0-5-16,13 2 46 15,5 2-28-15,3-3-39 16,1 1 7-16,-5-2-8 16,-7 0-1-16,-6 2-27 15,-11 3-75-15,-6-1-130 16,0-1-141-16</inkml:trace>
  <inkml:trace contextRef="#ctx0" brushRef="#br0" timeOffset="63494.09">30610 3961 565 0,'0'0'18'0,"0"0"9"15,0 0 67-15,0 0-20 16,0 0-27-16,0 0-47 16,22-2 5-16,1 4 32 0,0 4-31 15,-1-2 3 1,-3 1-9-16,-10-2 0 0,-3-1-4 15,-2 5 4-15,-4-2-5 16,0 8-1-16,0 2 6 16,-2 6 4-16,-12 4 6 15,-5-1 11-15,0 2 4 16,0 0-17-16,4-2-3 16,2-2 1-16,4-2-3 15,4-5 0-15,4-4 1 16,1-3-1-16,0-4 0 15,0-2 2-15,13-2 10 16,10 0 20-16,6 0-11 16,4 0-22-16,-1-6 10 15,-6 1-11-15,-6-1 0 0,-8 1 0 16,-8 4-2-16,-2-1 0 16,-2 2-15-16,0 0-40 15,0-3-22-15,0-3-188 16</inkml:trace>
  <inkml:trace contextRef="#ctx0" brushRef="#br0" timeOffset="64836.17">31253 3931 73 0,'0'0'118'0,"0"0"-28"16,0 0 44-16,0 0-14 15,0 0 5-15,0 0-24 16,0-3-35-16,0 3-33 16,-9 6-25-16,0 13 12 15,-3 7 30-15,3 7-38 0,6 0-2 16,3 1-1-16,0-3-5 15,9-4-4-15,12-4 3 16,3-5-3-16,1-7 0 16,2-7-6-16,-5-4-14 15,-2 0 4-15,-7-6 16 16,-4-10 6-16,-6-4-4 16,-3 3 2-16,0-3 6 15,0 2-3-15,0 6 7 16,0 3-1-16,0 5 2 15,0 3-5-15,0 1 2 16,0 0-2-16,0 0-9 16,0 0-1-16,0 5-7 0,1 11 7 15,9 3 5 1,1 5-3-16,0-1 0 0,-1 3-2 16,1 3 5-16,-2 1-4 15,1-1-1-15,-1 3 0 16,0 3 0-16,-1-3 1 15,-1 1 0-15,-1-4-1 16,-3 0 0-16,-3-7 0 16,0-1-1-16,0-5 0 15,0-3 1-15,-12-3 1 16,0-3 8-16,-1-2 13 16,-2-3 3-16,-3-2 9 15,1 0-6-15,-2 0-7 16,4 0-4-16,0-9-4 0,5-4 8 15,0 2 0-15,3-1-13 16,3 3-6-16,1 3-1 16,3 1-1-16,0 1-3 15,0 2-24-15,0-1-39 16,0 0-91-16,12-4-297 16</inkml:trace>
  <inkml:trace contextRef="#ctx0" brushRef="#br0" timeOffset="67215.07">32270 3950 339 0,'0'0'123'0,"0"0"-103"16,0 0 96-16,0 0-18 16,0 0 5-16,0 0-14 15,-6-11-36-15,6 11-26 16,0 0-27-16,0 9-3 15,-2 14 1-15,-1 5 2 16,3 3 15-16,0-2-13 16,0-6 6-16,6 0-5 15,7-7-1-15,1 0 2 16,4-7 3-16,3-4-5 16,0 0 4-16,-3-5-1 0,-3 0 3 15,-6 0-2 1,-5 0 2-16,-4 0-1 0,0 0 8 15,0 0 3-15,0 0-5 16,0 0-5-16,0 0 4 16,0 0-7-16,0 0 8 15,0 0-4-15,0 0 5 16,0 0-3-16,0 0-6 16,0 0 7-16,0 0-6 15,0 0-2-15,0 0 2 16,0 0 5-16,0 0-8 15,0 0 1-15,0 0 0 16,0 0-2-16,0 0 0 16,0 0-2-16,0 0 0 15,0 0-2-15,0 0 1 0,0 0-3 16,0 0 4-16,0 0 0 16,0 0 3-16,0 0-2 15,0 0 2-15,0 0 0 16,0 0 1-16,0 0-2 15,0 0 0-15,0 0 0 16,0 0-2-16,0 0-1 16,0 0 1-16,0 0-2 15,0 0 2-15,0 0 1 16,0 0-1-16,0 0 2 16,0 0-2-16,0 0-1 15,0 0 0-15,0 0-1 0,0 0-1 16,0 0 1-1,0 0 0-15,0 0 1 0,0 0 0 16,0 0 1 0,0 0 0-16,0 0 1 0,0 0-1 15,0 0 0-15,0 0 0 16,0 0 0-16,0 0 1 16,0 0-1-16,0 0 0 15,0 0-4-15,0 0 3 16,0 0-2-16,0 0 2 15,3 0-4-15,3 0 0 16,5 0-5-16,2 0 10 16,6 0-1-16,1 0-1 15,-5 0-12-15,1-2 3 16,-2-6 4-16,-1-1 2 0,-1-7 2 16,-1-5-1-16,-4-8-1 15,-3-3 5-15,-2-3-5 16,-2-2 2-16,0 7-1 15,0 6 3-15,0 8 0 16,0 8 0-16,0 5 1 16,0 3 0-16,0 0-1 15,0 0-1-15,0 0-5 16,0 0-6-16,0 17 4 16,0 5 8-16,-2 9 1 15,-1 5 1-15,3 3 1 16,0 5-1-16,0-2 0 0,0 1-1 15,0-1 1-15,5-1 1 16,-2 0-2-16,0 0 0 16,-2-2 1-16,1 0-1 15,-2-3 0-15,0-2 0 16,0-4 0-16,0-4 1 16,-6-5-1-16,-7-1 0 15,-3-8 0-15,-6-2 0 16,-8-3 8-16,-4-5 12 15,-5-2-7-15,2 0-3 16,1-8-2-16,8-8-2 0,10-6-1 16,6-5-5-1,9-5-24-15,3-8-51 0,18-4-104 16,15-2-380-16</inkml:trace>
  <inkml:trace contextRef="#ctx0" brushRef="#br0" timeOffset="68025.22">32832 3925 422 0,'0'0'113'0,"0"0"-106"16,0 0 13-16,0 0 35 16,0 0 20-16,0 0-24 15,-10 50-34-15,5-15 57 16,1 6-45-16,4 0-7 0,0-4-11 15,0-6-4-15,3-3-2 16,8-9-4-16,2-2-1 16,-1-8-1-16,-2-4-2 15,1-2 3-15,-1-3 11 16,2-3 12-16,0-11 8 16,3-5-21-16,-3-1-6 15,-2 5-4-15,-4 2 6 16,-2 6-5-16,-2 3-1 15,-2 1 0-15,0 1 0 16,0 1-5-16,0-1 5 16,0 1 3-16,0-2 17 15,0 1-15-15,0 2-4 0,0-2 1 16,0 2 4 0,0 0-5-16,0 0-1 0,0 0-1 15,0 0-3-15,0 0-1 16,0 0-3-16,0 0-25 15,0 0-68-15,0 0-225 16</inkml:trace>
  <inkml:trace contextRef="#ctx0" brushRef="#br0" timeOffset="68646.56">32670 3926 678 0,'0'0'24'16,"0"0"-5"-16,0 0 53 15,0 0-15-15,0 0-14 16,0 0-28-16,95-5 13 15,-58 5-23-15,-1 0-5 16,-4 0 0-16,-6 4 8 16,-9 1-8-16,-7-1-1 15,-8 0 0-15,-2 3-15 16,0 1 4-16,0 9 11 0,-7 2 1 16,-12 4 8-16,0 3-3 15,-2 3 4-15,2 0 2 16,3 1-9-16,2 0 5 15,1 1-1-15,4-1-3 16,0-1-1-16,2-4 5 16,3-4-5-16,4-4-1 15,0-5 3-15,0-3 6 16,4-6 1-16,12 0-1 16,6-3 20-16,9 0 6 15,8 0-18-15,4-3-6 16,1-7-8-16,2 0-3 0,-8-4 4 15,1 3-3-15,-6 3 2 16,-4 0-4-16,-6 6 1 16,-7-1-1-16,-8 2 0 15,-5 1 2-15,-3 0 3 16,0 0 4-16,0 0-7 16,0 0-2-16,0 0-2 15,0 0-5-15,0 0-4 16,0 0-29-16,0 0-57 15,-6 0-145-15,-6-4-287 16</inkml:trace>
  <inkml:trace contextRef="#ctx0" brushRef="#br0" timeOffset="69120.66">32744 3696 589 0,'0'0'76'16,"0"0"-40"-16,0 0 99 15,0 0-24-15,0 0-29 16,0 0-51-16,83 0-10 15,-31 0-9-15,3 0 13 16,-5 3-22-16,-6-1 1 16,-13-1-1-16,-9 1-1 0,-10-2 2 15,-10 0-3 1,-2 0 2-16,0 0-3 0,0 0 0 16,0 0-17-16,-17 3-35 15,-11 0-121-15,-13 0-322 16</inkml:trace>
  <inkml:trace contextRef="#ctx0" brushRef="#br0" timeOffset="70666.56">31621 4052 109 0,'0'0'164'0,"0"0"-120"0,0 0 97 16,0 0-3-16,0 0-26 15,0 0-33-15,-6-2-22 16,6 2-21-16,0 0-13 16,0 0-9-16,0 0-2 15,0 0 9-15,0 0 11 16,0 0 1-16,0 0-6 16,0 0-3-16,0 0-8 15,0 0-5-15,0 0 1 16,0 0-1-16,0 0 0 0,0-2 1 15,0 2-2-15,0-1-4 16,0 1 0-16,0 0-3 16,0 0-2-16,0 0-1 15,0 0-2-15,0 0-4 16,0 0 0-16,0 0 0 16,0 0 3-16,0 0 1 15,0 0 0-15,0 0 2 16,0 0 0-16,0 0 0 15,0 0 0-15,0 0 0 16,0 0 1-16,0 0-1 16,0 0 0-16,0 0 0 15,0 0 0-15,0 0 0 0,0 0 0 16,0 0 3 0,0 0-3-16,0 0 2 0,0 0 1 15,0 0 0-15,9 0-3 16,11 0 0-16,8 0 24 15,6 0-21-15,2 0-1 16,-9 0 0-16,-5 0-2 16,-5 0 2-16,-7 0-2 15,-4 0 1-15,-3 0-1 16,-3 0-1-16,0 0-2 16,0 0-2-16,0 0 2 15,0 5-3-15,0 10-5 0,-1 6 10 16,-10 8 0-1,-7 3 1-15,-1 4 2 0,-7 0-2 16,-2 3 1 0,-3-3-1-16,-1-2 1 0,6-7-1 15,2-3 0-15,10-7 0 16,7-4 1-16,4-7-1 16,3-2 2-16,0-3-1 15,0 1 0-15,10-2-1 16,19 0 23-16,6 0 5 15,7 0-16-15,0 0-8 16,-2-2 2-16,1 0-2 16,-1-1 1-16,-1 0-4 15,-8 3 0-15,-7 0 2 16,-11-2 3-16,-4 2-3 0,-6 0 5 16,-3 0 7-16,0-1-1 15,0 1-1-15,0 0-11 16,0 0-2-16,0 0-1 15,3 0-7-15,5 0-25 16,11-6-86-16,2-2-331 16</inkml:trace>
  <inkml:trace contextRef="#ctx0" brushRef="#br0" timeOffset="76735.05">29579 4959 30 0,'0'0'23'15,"0"0"-23"-15,0 0-4 16,0 0-7-16,0 0 7 16,0 0-6-16,0 0-8 15,-1 0 12-15</inkml:trace>
  <inkml:trace contextRef="#ctx0" brushRef="#br0" timeOffset="97020.44">29709 4942 37 0,'0'0'245'0,"0"0"-181"16,0 0-10-16,0 0 40 16,0 0 26-16,0 0-5 15,0 0-36-15,0 0-32 16,-2 0-13-16,2 0-11 15,0 0-1-15,0 3-7 16,-5 2-5-16,0 4-4 16,-2 3 10-16,1 0 11 15,1-2-17-15,2 0-7 16,3-4 0-16,0 2-2 16,0-5 1-16,0 2 2 15,0-1-2-15,14-1 3 16,3-1-3-16,1-2 0 0,3 0-2 15,-4 0-1-15,-5 0-1 16,-8 0 2-16,-4 0 0 16,0-5 3-16,0-1 0 15,0-4 2-15,-6-3-5 16,-9 2 0-16,0-2 0 16,-4 4 0-16,5 1 1 15,3 3 1-15,3 2-2 16,4 2 1-16,2 1-1 15,-1 0-3-15,1 0-2 16,-2 4 0-16,0 8 3 16,4 1 2-16,0 0 0 0,0 0 0 15,0-3-1-15,0-2-3 16,7-2 2-16,-1-1-1 16,0-5 1-16,-1 0-1 15,1 0 3-15,-1 0 2 16,0 0 1-16,-2-9 0 15,-2 1 3-15,1-3-4 16,-2 3 0-16,0 2 0 16,0 3 4-16,0 2-5 15,-5-1-2-15,-2 2-2 16,-3 0-2-16,1 0 4 16,1 5-2-16,-1 4 2 15,5-1 0-15,1 1-1 16,3 0 1-16,0-1 0 0,0-3-2 15,1-1 2-15,12-1-2 16,1-1-1-16,4-2 4 16,-3 0-4-16,-2 0-4 15,-7-9-3-15,-3 2 11 16,-3-3 0-16,0 1-1 16,0 1-3-16,-4-1 4 15,-8 5 1-15,-2 0-1 16,0 2 0-16,2 0 2 15,-1 2 0-15,3 0 3 16,4 0-5-16,2 0 0 16,1 5-5-16,3 6 4 15,0-3 1-15,0-1-3 0,0 0 2 16,7-1-4-16,9-2 0 16,1-4-1-16,4 0 1 15,-4 0-1-15,-4 0 1 16,-6-6 1-16,-4-3 4 15,-3-5 1-15,0-3-1 16,0 5 2-16,-4-1 3 16,-7 5-4-16,-4 4 7 15,3 0-4-15,-1 4-4 16,3 0 0-16,0 0-1 16,2 8 1-16,0 3-5 0,4 0 5 15,2 0 0-15,2 1-1 16,0-2 1-16,0-1 0 15,11-3-4-15,5-3-6 16,1-3-6-16,2 0 11 16,0 0-4-16,-5 0-3 15,-3-9-5-15,-8-2 14 16,-3-2 3-16,0 1 2 16,-5 1-2-16,-7 0 1 15,-3 5-1-15,-3 3 3 16,0 3-2-16,3 0 3 15,2 0 0-15,5 1-4 16,2 10 0-16,3 2 0 16,3 3-1-16,0-1 0 0,0-1 1 15,11 0 0-15,8-6-3 16,2-5 0-16,-2-3-3 16,2 0 6-16,-7 0-1 15,-3-9 1-15,-6-5 0 16,-5-2 4-16,0-1 4 15,0 2 7-15,-11 3-9 16,-6 6 2-16,-4 3-5 16,0 3-3-16,0 0 0 15,3 0-1-15,6 6 1 16,6 5-2-16,2-2-4 16,4 3 6-16,0 0-2 0,0-6-1 15,3-2-2 1,7-2-7-16,2-2 5 0,2 0 7 15,-2 0 1-15,-1-7-1 16,-3-3 1-16,-4 0 3 16,-1 1 8-16,-3 3 13 15,0 2-1-15,0 1 3 16,0 1-13-16,0 2 1 16,0 0-2-16,0 0-13 15,0 0 0-15,0 0-3 16,0 0-15-16,0 0-43 15,0-3-116-15,-13-2-410 16</inkml:trace>
  <inkml:trace contextRef="#ctx0" brushRef="#br0" timeOffset="102603.6">29715 5010 649 0,'0'0'113'16,"0"0"-111"-16,0 0 1 16,0 0 8-16,0 0 27 15,0 0-20-15,0 0-18 16,-2 7-9-16,2-4-95 16,0-1-144-16,-3-1-88 15</inkml:trace>
  <inkml:trace contextRef="#ctx0" brushRef="#br0" timeOffset="102851.34">29715 5010 560 0,'-15'15'157'16,"15"-15"-156"-16,0 0 5 16,0 0 8-16,0 0 19 15,0 0-22-15,-10 0-11 16,10 0-69-16,9 0-115 16,2 0-50-16</inkml:trace>
  <inkml:trace contextRef="#ctx0" brushRef="#br0" timeOffset="103053.3">29677 5012 76 0,'0'0'597'0,"0"0"-569"15,0 0-28-15,0 0-2 16,0 0-3-16,0 0-45 0,0 0-67 16,19 0-59-1</inkml:trace>
  <inkml:trace contextRef="#ctx0" brushRef="#br0" timeOffset="103929.94">29677 5012 576 0,'62'16'266'16,"-62"-16"-257"-16,0 0-7 16,0 0 33-16,0 0 39 15,0 0-6-15,-15 1-25 0,15-1-19 16,0 0-16-16,0 0-7 15,0 0 1-15,0 0 1 16,0 0 1-16,0 0 6 16,0 0 1-16,0 0-3 15,0 0 0-15,0 0 1 16,0 0 5-16,0 0 2 16,0 0-3-16,0 0-4 15,0 0 2-15,-2 0-4 16,2 0-4-16,0 0-2 15,0 0-1-15,0 0 0 16,0 0 1-16,0 0-1 16,0 3 1-16,0-3 0 0,0 0 2 15,-1 0 2-15,1 0-4 16,0 0 3-16,0 0-2 16,0 0 0-16,0 0-1 15,0 0 0-15,0 0-1 16,0 0 0-16,0 0 1 15,0 0-1-15,0 0 2 16,0 0-1-16,0 0 0 16,0 0 0-16,0 0 2 15,0 0 1-15,0 0-1 16,0 0 5-16,0 0-7 16,0 0 1-16,0 0-2 0,0 2 0 15,0-2 0-15,0 0-1 16,0 0 0-16,0 0 1 15,0 0-3-15,0 0 1 16,0 0 1-16,0 0 1 16,0 0-3-16,0 0 3 15,0 0 0-15,0 0 1 16,0 0 1-16,0 0-1 16,0 0 0-16,0 0 2 15,0 0-1-15,0 0 0 16,0 0 0-16,0 0 0 15,0 0 0-15,0 0-1 16,0 0 0-16,0 0-1 0,0 0 0 16,0 0-1-1,0 0 1-15,0 0 0 0,0 0-2 16,0 0 0-16,0 0 1 16,0 0 1-16,0 0-3 15,0 0 2-15,0 0-1 16,0 0 2-16,0 0 0 15,0 0-4-15,0 0-23 16,0 2-54-16,0 4-58 16,0 2-158-16,0 2-74 15</inkml:trace>
  <inkml:trace contextRef="#ctx0" brushRef="#br0" timeOffset="104458.52">29727 5170 179 0,'0'0'126'15,"0"0"-87"-15,0 0 19 16,0 0 15-16,0 0 10 16,0 0-12-16,0 0-23 0,2 0-24 15,-2 0-10-15,0 0 2 16,0 0-1-16,0 0-8 15,0 0-3-15,0 0 0 16,0 0-4-16,0 0 0 16,0 0-5-16,0 0-26 15,0 0-93-15,0 0-61 16,0-2-224-16</inkml:trace>
  <inkml:trace contextRef="#ctx0" brushRef="#br0" timeOffset="104995.7">29511 5229 390 0,'0'0'45'0,"0"0"-6"0,0 0 73 16,0 0 11-16,0 0-38 16,0 0-36-16,0 1-24 15,0 2-22-15,0 2-3 16,11 2 0-16,3 2 5 16,0-3-1-16,2 3-3 15,-3 1-1-15,-1-1 0 16,-4 3 0-16,-4 4-1 15,-4-1 1-15,0 3 3 16,0 1 5-16,-7-1-6 16,-6-2 3-16,-3-1-3 0,1-3 4 15,-4 1-6-15,0-2 0 16,5-5 0-16,-2-1-10 16,7-5-26-16,6 0-57 15,3 0-95-15,1-11-67 16</inkml:trace>
  <inkml:trace contextRef="#ctx0" brushRef="#br0" timeOffset="105266.83">29719 5307 459 0,'0'0'154'0,"0"0"-130"16,0 0 118-16,0 0-62 15,0 0-54-15,0 0-19 16,-20 7-6-16,18 11 20 16,1 5-6-16,1 0 1 15,0-2-2-15,0 0-1 16,0-5-7-16,0 1 0 16,0-5-6-16,6-2 0 15,2-4-11-15,1-3-38 16,5-3-66-16,4 0-95 15,-1-8-90-15</inkml:trace>
  <inkml:trace contextRef="#ctx0" brushRef="#br0" timeOffset="105503.02">29517 5155 249 0,'0'0'210'0,"0"0"-210"15,0 0 0-15,0 0 50 16,0 0 5-16,0 0-21 16,94 3-16-16,-75 2-18 15,0-1 0-15,-4 0-62 0,-2-4-103 16</inkml:trace>
  <inkml:trace contextRef="#ctx0" brushRef="#br0" timeOffset="106052.14">29806 5257 389 0,'0'0'264'0,"0"0"-262"15,0 0-2-15,0 0 27 16,0 0-8-16,0 0 21 16,-13 47-2-16,13-33-16 15,7-1-11-15,5-2-5 16,-3-4-5-16,3-4-1 15,-2-2-4-15,1-1 4 16,2 0 0-16,-4 0-3 16,-3-7-2-16,0-1 5 15,-6-1 0-15,0 4 6 16,0 1 4-16,0 2 3 16,0 2 3-16,0 0 4 0,0 0-9 15,0 0-11-15,0 0 0 16,1 0-5-16,4 0 0 15,-1 9 4-15,2 3 1 16,-1 4 0-16,1 1-1 16,1 0 1-16,-2 3 0 15,-2-1 0-15,0-1 0 16,-3 3 0-16,0-6 0 16,0 1 0-16,0-3 0 15,-2-4 0-15,-7-1 0 16,-4-5 1-16,-1 0-1 15,-5-3 0-15,2 0-11 16,0 0-61-16,5-9-86 0,5-10-25 16,5-6-134-1</inkml:trace>
  <inkml:trace contextRef="#ctx0" brushRef="#br0" timeOffset="106261.58">29800 5193 437 0,'0'0'76'0,"0"0"-75"15,0 0 40-15,0 0-8 16,0 0-1-16,0 0 18 16,31 6-9-16,-3-2-31 0,-1-2-10 15,-4 0-11-15,-5-1-62 16,-8-1-95-16,-7 0-82 15</inkml:trace>
  <inkml:trace contextRef="#ctx0" brushRef="#br0" timeOffset="107018.04">30025 5297 167 0,'0'0'342'16,"0"0"-324"-16,0 0 20 15,0 0 78-15,0 0-37 16,0 0-34-16,-6 0-6 15,15 0-31-15,10 0-8 16,2 0-4-16,2 0 4 0,-4 0 0 16,-7 0-2-1,-3 0 2-15,-8 0-1 0,-1 0-2 16,0 0-1-16,0 6 4 16,-10 2 5-16,-8 3 6 15,-4 3 3-15,3 0-6 16,2 2-5-16,4-4-2 15,5 2 1-15,2 0-2 16,6-3 1-16,0 0 2 16,0-3-3-16,0 0 4 15,14-4 4-15,5-2 14 16,5-2-11-16,1 0-6 0,1 0-5 16,-1-2-9-1,-3-10-23-15,-1-1-55 0,-7-3-166 16,-5-4-48-16</inkml:trace>
  <inkml:trace contextRef="#ctx0" brushRef="#br0" timeOffset="107198.86">30047 5213 207 0,'0'0'392'16,"0"0"-321"-16,0 0 53 15,0 0-28-15,0 0-42 16,0 0-15-16,38-3-8 16,-1 3-9-16,8-2-22 0,1-5-21 15,0-4-147-15,-4-11-511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0T08:17:22.59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9186 911 779 0,'0'0'68'0,"0"0"-39"0,0 0 23 15,0 0 44-15,0 0-22 16,0 0-15-16,0 0-19 15,0 0-21-15,2 5-14 16,4 21-5-16,3 16 43 16,0 5-11-16,1 12 4 15,2 6-17-15,-2 13 15 16,-1 9-6-16,-4 5-8 16,-1-3-12-16,2-6 6 15,-1-11-6-15,2-9 0 16,-1-7-6-16,-1-10 2 15,2-12-4-15,-4-8 0 0,3-12-1 16,-3-6 1 0,-3-6-16-16,1-2-35 0,-1 0-27 15,3-14-22-15,-1-16-85 16,-2-15-471-16</inkml:trace>
  <inkml:trace contextRef="#ctx0" brushRef="#br0" timeOffset="390.2">9065 896 357 0,'0'0'72'16,"0"0"-68"-16,0 0 29 16,0 0 48-16,0 0-7 15,0 0 5-15,23-36-11 16,2 36 1-16,2-2-8 0,4 2-17 15,5-2 9-15,9-2 8 16,8 0-33-16,3-3-6 16,7-1-13-16,-4-1-9 15,-7 4-3-15,-11-1-3 16,-14 4-8-16,-13 2-67 16,-12 0-56-16,-2 2-268 15</inkml:trace>
  <inkml:trace contextRef="#ctx0" brushRef="#br0" timeOffset="622.58">9335 1364 659 0,'0'0'133'0,"0"0"-131"16,0 0 40-16,0 0 101 15,0 0-42-15,0 0-34 16,29-5-23-16,17-10-12 16,15-6-26-16,0 0-6 15,-3 2-15-15,-4-3-52 16,-9 0-109-16,-2-4-222 16</inkml:trace>
  <inkml:trace contextRef="#ctx0" brushRef="#br0" timeOffset="983.49">10229 655 779 0,'0'0'94'0,"0"0"-87"15,0 0 11-15,-107-3 79 16,71 29-46-16,-6 11-8 0,-1 9 18 16,7 14-23-16,11 13 0 15,8 8-1-15,9 8 1 16,8 11-9-16,0 10-4 15,2 4-1-15,15 0-17 16,6-8-2-16,9-12-5 16,11-16-18-16,15-13-62 15,20-15-86-15,8-22-166 16</inkml:trace>
  <inkml:trace contextRef="#ctx0" brushRef="#br0" timeOffset="1571.4">10590 1780 517 0,'0'0'125'0,"0"0"-46"15,0 0 111-15,0 0-26 16,0 0-87-16,0 0-48 16,-8-97 1-16,8 51-6 15,0-10-3-15,6-19-21 16,-1-22 0-16,-1-19 0 16,1-13-3-16,-1 5 2 15,2 21-12-15,3 29 13 16,-3 24 0-16,0 22 1 15,-1 17 5-15,-4 6-5 0,-1 5-2 16,7 0 1 0,7 9-7-16,13 24-2 0,12 16 9 15,7 17 4-15,-1 14 0 16,-5 6-3-16,-11 10 5 16,-9 4-1-16,-8-1-2 15,-9-5-3-15,-3-11 0 16,0-15-14-16,0-10-48 15,0-9-74-15,0-13-109 16,0-19-257-16</inkml:trace>
  <inkml:trace contextRef="#ctx0" brushRef="#br0" timeOffset="1757.89">10620 1411 808 0,'0'0'69'0,"0"0"-65"16,0 0 33-16,0 0-31 15,0 0-6-15,122-74-2 16,-49 54-6-16,8-1-128 16,-7-3-276-16</inkml:trace>
  <inkml:trace contextRef="#ctx0" brushRef="#br0" timeOffset="3360.3">11522 1714 864 0,'0'0'86'16,"0"0"-84"-16,0 0 9 15,0 0 18-15,0 0 18 16,-60 78-14-16,22-52-20 0,-7 0-13 16,-7-1-6-16,-2-5-66 15,5-8-88-15,7-12-211 16</inkml:trace>
  <inkml:trace contextRef="#ctx0" brushRef="#br0" timeOffset="3922.07">11765 855 519 0,'0'0'137'15,"0"0"-97"-15,0 0 29 16,0 0 0-16,0 0-44 16,0 79 105-16,6-25-58 15,5 4-22-15,5 6-23 16,2 1-9-16,3 0-8 0,-2-2-8 16,-2 0-2-1,-3-5 0-15,0-10-16 0,-2-9-63 16,-3-12-82-16,-3-12-251 15</inkml:trace>
  <inkml:trace contextRef="#ctx0" brushRef="#br0" timeOffset="4442.68">11747 836 515 0,'0'0'350'0,"0"0"-350"0,0 0 4 16,0 0-4-16,0 0 4 15,91-70 1-15,-40 65-3 16,0 4 0-16,-4 1-2 16,-11 0 0-16,-10 8-3 15,-13 4 0-15,-6 3-5 16,-7 4-6-16,0 2 7 15,-17 4 7-15,-7 2-6 16,0 2 3-16,6-3 1 16,5-3-1-16,10-2-2 15,3-1 0-15,0-6-1 16,14 0 6-16,9-3 0 16,2 0 0-16,5 1 2 0,0-2-4 15,0 2 3-15,-5-1-1 16,-4 0 3-16,-6 3-1 15,-5 0 3-15,-2 1 11 16,-5 7-7-16,-3 2-1 16,0 5 2-16,0 5 7 15,-9 4-3-15,-11 4-5 16,-6-1-1-16,-7-4 3 16,-3-4-7-16,-2-7-2 15,-1-7-2-15,4-7 0 16,7-7-22-16,10-5-48 15,12-8-155-15,6-20-344 0</inkml:trace>
  <inkml:trace contextRef="#ctx0" brushRef="#br0" timeOffset="4727.17">12608 1514 582 0,'0'0'247'0,"0"0"-241"15,-9 73 3-15,9-39 40 16,5 4-17-16,5 3-23 0,-6 0 34 16,-4 0-31-16,0 0-4 15,-13-6-3-15,-15-4 0 16,-11-6-1-16,-9-11 0 15,-9-6 0-15,-11-8-4 16,5-5-14-16,4-25-59 16,15-14-130-16,20-21-239 15</inkml:trace>
  <inkml:trace contextRef="#ctx0" brushRef="#br0" timeOffset="5070.79">13100 669 679 0,'0'0'173'15,"0"0"-171"-15,0 0 21 16,0 0 53-16,-104 39-17 16,72 2-1-16,-2 7 10 15,1 7-3-15,6 6-26 16,7 2-20-16,8 3-2 16,9-3-10-16,3-3-2 0,9-4-5 15,22-5 0 1,15-7-38-16,21-8-47 0,17-17-96 15,7-16-301-15</inkml:trace>
  <inkml:trace contextRef="#ctx0" brushRef="#br0" timeOffset="5350.41">13506 1105 848 0,'0'0'3'0,"0"0"24"15,0 0-27-15,0 0 57 16,0 97 2-16,0-59-8 16,0 7-19-16,3 6-20 15,0 1-2-15,-3 2-7 16,0-7-3-16,-15-5 1 15,-14-6-3-15,-12-9-9 16,-10-6-21-16,-12-10-32 16,-7-11-72-16,5-6-100 15,11-28-208-15</inkml:trace>
  <inkml:trace contextRef="#ctx0" brushRef="#br0" timeOffset="5648.39">13974 699 845 0,'0'0'120'16,"0"0"-120"-16,0 0 0 0,0 0 0 15,-3 89 64 1,15-32 9-16,3 7-11 0,1 5-20 16,-2-1-21-16,1 2-13 15,-5-4-7-15,-5-4-2 16,-4-3 0-16,-1-7-25 16,0-9-52-16,0-12-97 15,-4-18-292-15</inkml:trace>
  <inkml:trace contextRef="#ctx0" brushRef="#br0" timeOffset="6034.39">14020 671 678 0,'0'0'0'16,"0"0"0"-16,0 0 2 16,108-12 36-16,-68 12 7 15,5 10 7-15,-4 6-21 16,-3 6-7-16,-2 3-13 16,-3 4-3-16,-5 7-8 15,-4 3 4-15,-6 5 8 16,-2 4 14-16,-7 2-8 15,-4 2-2-15,-4 0-7 0,-1 0 1 16,0-4-1-16,-13-1-5 16,-8-5-4-16,-6-5 0 15,-4-8 0-15,-7-10-5 16,-4-8-18-16,-2-11-32 16,2-4-71-16,3-29-104 15,11-16-205-15</inkml:trace>
  <inkml:trace contextRef="#ctx0" brushRef="#br0" timeOffset="6333.71">14653 420 838 0,'0'0'60'0,"0"0"-58"16,0 0-2-16,0 0 30 16,110 117 34-16,-62-59 11 15,2 7-33-15,-3 6-22 16,-3 3-8-16,-11 4-6 16,-13 6-6-16,-8-2 1 15,-12 4 2-15,0 2 6 16,-17-1-6-16,-12-2-3 0,-13-7 0 15,-16-14-1 1,-21-15-25-16,-17-15-83 0,-22-17-190 16</inkml:trace>
  <inkml:trace contextRef="#ctx0" brushRef="#br0" timeOffset="7089.06">15504 1081 878 0,'0'0'212'0,"0"0"-183"16,0 0 15-16,0 0 45 15,0 0-14-15,0 0-19 16,44 0-30-16,13-8-14 0,21-1-12 15,13 1-1 1,5-3-45-16,-8 5-75 0,-13-3-92 16,-20-1-338-16</inkml:trace>
  <inkml:trace contextRef="#ctx0" brushRef="#br0" timeOffset="7291.39">15606 1448 974 0,'0'0'229'0,"0"0"-228"16,0 0-1-16,0 0 70 16,0 0-23-16,137-37-36 0,-28 9-11 15,18-2-53-15,1-7-137 16,-11-3-576-16</inkml:trace>
  <inkml:trace contextRef="#ctx0" brushRef="#br0" timeOffset="9335.52">17303 594 681 0,'0'0'53'15,"0"0"-27"-15,0 0 84 16,0 0-53-16,0 0-43 16,0 0 132-16,-35-24-71 0,32 24-61 15,-9 0-14-15,-12 4-1 16,-18 13 1-16,-14 7 8 15,-15 6 8-15,-8 1 0 16,-1 3-5-16,1 0-5 16,13-4 7-16,17-6 13 15,16-5-7-15,15-5-5 16,8-7-8-16,5-2-5 16,4-4 2-16,1 0-3 15,0 0 3-15,0 4-3 16,11 0 0-16,14 4 2 15,15 3 9-15,14-3-7 0,15 4 2 16,11 1-6-16,6-1 0 16,1 1-3-16,-5 1-7 15,-6 0-6-15,-6 3-4 16,-13-5-3-16,-13-1 10 16,-14-3 2-16,-12-3 9 15,-9-3-3-15,-8 0 2 16,-1 2-14-16,-7 2 6 15,-23 8 11-15,-19 3 7 16,-15 2-7-16,-15 4 6 16,-6 1-4-16,-4 2 0 15,-2 3 1-15,2 0 5 16,6 4 7-16,7-1-2 16,9 0 4-16,7 1-4 0,10-5 5 15,15-3-2-15,15-8-14 16,12-2 3-1,8-6-4-15,14 0 0 0,33 1 9 16,29-5-2-16,28-1 5 16,20-1-10-16,6-2 1 15,-10-2 0-15,-13 0-4 16,-21 0-2-16,-17 0 2 16,-19 0 1-16,-15 0 1 15,-18 0-1-15,-11 0-1 16,-4 0 3-16,-2 0 0 15,0 0-3-15,0 0-24 16,0 0-51-16,-11 0-80 0,-8 0-221 16</inkml:trace>
  <inkml:trace contextRef="#ctx0" brushRef="#br0" timeOffset="10167.71">17523 1571 467 0,'0'0'72'16,"0"0"63"-16,0 0 30 15,0 0-36-15,0 0-31 16,0 0-21-16,-2-24-23 15,2 24-28-15,0 12-8 0,8 10 23 16,2 1-7-16,-2 5-16 16,2 3-2-16,3 1-11 15,-2-3-1-15,2-5-1 16,-5-7-2-16,-2-5-1 16,-2-7-4-16,-2-5-6 15,-2 0 10-15,0-9 1 16,1-12-1-16,-1-7-29 15,0-8 20-15,2 2 3 16,-2-10 0-16,3 7 6 16,1 6 0-16,0 9 2 15,3 8 2-15,-4 6 0 16,1 5 8-16,-2 3-4 0,-1 0-8 16,5 2 0-1,7 15-9-15,4 9 8 0,4 4 2 16,-1 1-2-16,-3-2 1 15,-2-7 0-15,-8-6 0 16,-2-7-6-16,-4-6-2 16,-1-3-3-16,0 0 11 15,0-4 1-15,0-16 2 16,-9-6 0-16,2-3-4 16,2 1 2-16,5 3 0 15,0 5-1-15,3 4 0 16,12 8 0-16,6 4 2 0,3 4-2 15,4 0 0 1,-2 2 0-16,-2 13 5 0,-4 5 0 16,-6-1-2-1,-1 4 1-15,-4 2 13 0,-1 1-1 16,1 3-7-16,-2-3-5 16,2-1-4-16,3-1-10 15,0-6-65-15,0-5-122 16,1-10-570-16</inkml:trace>
  <inkml:trace contextRef="#ctx0" brushRef="#br0" timeOffset="11498.99">18885 590 801 0,'0'0'89'0,"0"0"-89"0,0 0-5 16,-99 50 5-1,66-2 31-15,-4 19 27 0,1 13 6 16,8 11-9-16,11 10 2 15,13 12-25-15,4 4-3 16,12 0 1 0,22-2-12-16,14-11-15 0,18-14-3 15,20-13-53-15,16-23-91 16,6-23-319-16</inkml:trace>
  <inkml:trace contextRef="#ctx0" brushRef="#br0" timeOffset="13218.36">19469 901 492 0,'0'0'84'16,"0"0"-82"-16,0 0 1 0,0 0 78 16,0 0-9-16,0 0-20 15,-52 13 0-15,42-1-7 16,-1 2 1-16,0 5 4 15,0 3-2-15,-3 7 11 16,-3 3-14-16,0 4-1 16,-1 2-10-16,8 0-7 15,5 2-7-15,5-3-8 16,3 1-2-16,24-4 0 16,15-4-7-16,13-8 4 15,9-13 4-15,6-7-11 16,-2-2-3-16,-7-5 1 15,-11-12-6-15,-12-2 6 16,-13-7 2-16,-13-4 0 0,-12-4 0 16,0-2-4-16,-21-3 2 15,-9 3 0-15,-4 4-1 16,-2 1 0-16,0 1 3 16,4 5 1-16,5 5-1 15,7 4 0-15,2 8-3 16,3 5 2-16,-4 3-17 15,-6 0-21-15,-7 13-25 16,-1 8-27-16,7 1-74 16,7 0-280-16</inkml:trace>
  <inkml:trace contextRef="#ctx0" brushRef="#br0" timeOffset="13668.36">20304 1260 544 0,'0'0'325'16,"0"0"-312"-16,0 0 14 15,0 0 45-15,0 0-28 16,0 0 6-16,2 77 10 15,10-38-28-15,3 7-9 16,-2 4-10-16,1-1-3 16,-10 3 1-16,-4 2 0 15,-15-2-6-15,-25-4-3 16,-18-4-2-16,-15-9-3 0,-9-8-12 16,-6-10-38-1,3-15-58-15,10-2-68 0,15-31-302 16</inkml:trace>
  <inkml:trace contextRef="#ctx0" brushRef="#br0" timeOffset="14277.49">20761 783 846 0,'0'0'33'16,"0"0"-11"-16,0 0 54 16,0 0-9-16,0 0-31 15,0 0-24-15,4 48 9 16,11-10 35-16,0 6-31 16,3 2-8-16,-3 5 7 15,1-2-4-15,-2 4-9 16,-3-2 1-16,-3-4-8 15,-3-2 6-15,-2-6-5 16,-3-11 0-16,0-8-2 0,0-10-3 16,0-7 3-1,0-3-2-15,0 0-1 0,0-5-1 16,0-15-29-16,-3-5-87 16,-3-1-112-16,3-1-515 15</inkml:trace>
  <inkml:trace contextRef="#ctx0" brushRef="#br0" timeOffset="14670.22">21410 1135 922 0,'0'0'51'16,"0"0"-48"-16,0 0 22 0,0 0 10 15,0 0 10-15,0 0 36 16,-6 117-33-16,16-67-8 16,5 7-17-16,3-2-1 15,-3 1-9-15,-6-3-4 16,-9 0-4-16,0-3-5 16,-37-3-1-16,-21-8-15 15,-26-5-54-15,-16-9-87 16,-12-16-343-16</inkml:trace>
  <inkml:trace contextRef="#ctx0" brushRef="#br0" timeOffset="18253.49">22631 1076 545 0,'0'0'88'16,"0"0"-78"-16,0 0 64 16,0 0-32-16,0 0-9 15,-116 2-13-15,61 5-7 16,-6 3 3-16,-5 0 4 15,-2-1 16-15,5-3-2 0,5 0 6 16,13-3 3 0,10-3-7-16,13 0-13 0,13 0 5 15,5 0 6-15,4-3-12 16,0-9-8-16,6-10-14 16,17-5-2-16,9-7-7 15,8-4-2-15,4-3 0 16,2 0 5-16,-4 5-2 15,-7 2 5-15,-9 4 3 16,-7 7 1-16,-10 6 2 16,-4 5 0-16,-5 5 12 15,0 2 10-15,0 2-3 0,0 3 2 16,0 0-4-16,0 0-16 16,0 0-4-16,0 14-4 15,0 11 4-15,0 13 9 16,0 8 3-16,0 7 7 15,0 5 10-15,5 1-10 16,0 0-11-16,-2 2 2 16,0 1-10-16,0 3 0 15,0 0-20-15,3-6-74 16,7-11-108-16,5-20-439 16</inkml:trace>
  <inkml:trace contextRef="#ctx0" brushRef="#br0" timeOffset="18584.61">23122 1085 461 0,'0'0'555'16,"0"0"-555"-16,0 0 8 0,0 0 0 15,0 75 80 1,0-36-42-16,0 8-4 0,0 8-5 16,0 0-19-16,0 3-10 15,-2-5-7 1,-14-5-1-16,-9-3-2 0,-11-4-17 15,-10-10-28-15,-6-7-51 16,-2-17-77-16,3-7-248 16</inkml:trace>
  <inkml:trace contextRef="#ctx0" brushRef="#br0" timeOffset="19942.41">23744 665 134 0,'0'0'625'0,"0"0"-604"0,0 0 17 16,0 0 46-16,0 0-44 16,-91-23-11-16,63 29 2 15,-2 12-15-15,0 4-4 16,3 5-11-16,8 4 2 15,4 1-3-15,8 1-1 16,5 0 1-16,2-4-2 16,0-3-1-16,19-4-12 15,9-5-2-15,7-3 5 16,7-6 4-16,2-1-5 16,3-4 7-16,-1 3-15 15,-6-1-7-15,-5 3 3 16,-9 1 11-16,-5 1 6 15,-9-1 8-15,-3 4-5 16,-6 1-3-16,-3 6 8 0,0 1 14 16,0 9 7-16,-15 1 12 15,-7 3-8-15,-8 2-7 16,-6 0 4-16,-4-2-12 16,-8-4-6-16,0-7 6 15,-2-10-4-15,2-10-4 16,9-3-2-16,11-19-18 15,14-15-76-15,14-11-183 16</inkml:trace>
  <inkml:trace contextRef="#ctx0" brushRef="#br0" timeOffset="20468.02">24212 456 377 0,'0'0'359'16,"0"0"-309"-16,0 0-20 15,0 0 40-15,0 0 67 0,127 46-45 16,-67-4-27-16,4 13-19 16,-3 12-30-16,-6 6 0 15,-13 10 8-15,-14 6 6 16,-17 6-11-16,-11 9-14 15,-28 7 4-15,-42 4-9 16,-35 0-5-16,-34-2-50 16,-33-8-95-16,-26-14-286 15</inkml:trace>
  <inkml:trace contextRef="#ctx0" brushRef="#br0" timeOffset="25636.01">7443 3850 323 0,'0'0'59'15,"0"0"-18"-15,0 0 91 16,0 0 27-16,0 0-35 16,0 0-31-16,0 0-22 15,0-7-19-15,0 7-12 0,0 0-4 16,0 0-9-16,0 0-7 16,0 0-5-16,0 0-2 15,0 3-9-15,0 14-3 16,0 12 4-16,0 12 35 15,0 4-10-15,0 2 1 16,0 2-12-16,0 4-3 16,-5 5-10-16,1 3 10 15,-4 1 0-15,5 0-12 16,3-3 12-16,0-8 8 16,0-6-20-16,0-7 5 15,0-5-2-15,0-1-3 16,0-8 3-16,0-8-6 0,0-5 0 15,0-8-1 1,0-3 0-16,0 0 0 0,0 0-4 16,0 0-16-16,0-11-20 15,0-9-40-15,3-10-81 16,3-7-91-16,2-6-459 16</inkml:trace>
  <inkml:trace contextRef="#ctx0" brushRef="#br0" timeOffset="26114.73">7540 3906 375 0,'0'0'156'0,"0"0"-89"16,0 0 71-16,0 0-20 15,0 0-13-15,0 0-6 0,-3-1-33 16,3-1-34 0,0 1-6-16,14-4-11 0,10 0-9 15,12-1-4-15,9 2 4 16,10 0 2-16,5-1-3 16,1 1-1-16,-6 1-3 15,-10 3-1-15,-7 0 0 16,-13 0 1-16,-9 0-1 15,-9 0-2-15,-5 0-6 16,-2 0-21-16,0 0-16 16,0 7-40-16,-18 9-11 15,-9 0-175-15,-6 0-262 0</inkml:trace>
  <inkml:trace contextRef="#ctx0" brushRef="#br0" timeOffset="26493.35">7605 4238 232 0,'0'0'49'16,"0"0"-28"-16,0 0 83 0,0 0 25 15,0 0 13 1,0 0-10-16,0 3-44 0,0-2-18 16,3-1 3-16,12 0 8 15,4 0-27-15,5 0-25 16,3 0-1-16,3 0-6 16,6 0-13-16,1 0-2 15,0 0-1-15,-2 0-6 16,-5 0 0-16,-11 0 2 15,-7 0-2-15,-6 0 0 16,0 0-2-16,-6 0-4 16,0 0-9-16,0 0-34 15,0 0-52-15,-17 0-74 16,0-1-398-16</inkml:trace>
  <inkml:trace contextRef="#ctx0" brushRef="#br0" timeOffset="27724.54">8400 4230 31 0,'0'0'225'0,"0"0"-167"0,0 0 65 16,0 0 30-16,0 0-10 16,0 0-42-16,-6 0-19 15,6 0-22-15,0 0-16 16,0 0-4-16,0 0 0 15,0 0-3-15,0 0 1 16,3 0-7-16,21 0-16 16,18 0-1-16,7 0 1 15,8 0-1-15,-2 0-14 16,-3 0 0-16,-4-1 0 16,-8-2 5-16,-9 1-7 15,-9-1 6-15,-9-1-1 16,-7 3-1-16,-5 0 0 0,-1 1 7 15,0 0 5 1,0 0 0-16,0 0-6 0,0 0-4 16,0 0-4-16,0 0-1 15,0 0 0-15,0 0-1 16,0 0 1-16,0 0 0 16,0 0 0-16,0 0 1 15,0 0 0-15,0 0 1 16,0 0-2-16,0 0 2 15,0 0 0-15,0 0-1 16,0 0 1-16,0 0-1 16,0 0 2-16,0 0-2 0,0 0 0 15,0 0 0-15,0 0-3 16,0 0 3-16,0 0 0 16,0 0 0-16,0 0 0 15,0 0 0-15,0 0 0 16,0 0 1-16,0 0-1 15,0 0 2-15,0 0-1 16,0 0 0-16,0 0 0 16,0 0-1-16,0 0 1 15,0 0 1-15,0 0-1 16,0 0-2-16,0 0 0 16,0 0 1-16,0 0-1 15,0 0 0-15,0 0 0 16,0 0 2-16,0 0 1 15,0 0-2-15,0 0 2 0,0 0 0 16,0 0 0-16,0 0-1 16,0 0-1-16,0 0 0 15,0 0-1-15,0 0 1 16,0 0 0-16,0 0 0 16,0 0 0-16,0 0 0 15,0 0 1-15,0 0-1 16,0 0 0-16,0 0 0 15,0 0 1-15,0 0-2 16,0 0 1-16,0 0 0 16,0 0 0-16,0 0 1 15,0 0-1-15,0 0 0 0,0 0 0 16,0 0 0-16,0 0 1 16,0 0-1-16,0 0 0 15,0 0 0-15,0 0 0 16,0 0 0-16,0 0-1 15,0 0 0-15,0 0-7 16,0 0-31-16,0 0-43 16,0 0-67-16,0 0-143 15,0-2-431-15</inkml:trace>
  <inkml:trace contextRef="#ctx0" brushRef="#br0" timeOffset="28459.58">8503 4496 476 0,'0'0'220'0,"0"0"-177"15,0 0 66-15,0 0 1 16,0 0-16-16,0 0-9 16,13 1-30-16,19-1-33 15,16-1-3-15,13-7 5 16,12 3-12-16,6 0 0 15,-2-2-2-15,-5 0-6 16,-12 2 0-16,-14 0-1 16,-19 1-2-16,-3 2-1 15,-13-1 8-15,-3 0-2 0,0-2 14 16,-5 4-2-16,-2-1 1 16,-1 2 1-16,0 0-1 15,0 0-6-15,0 0-4 16,0 0-7-16,0 0-2 15,0 0-7-15,0 0-31 16,0 0-58-16,-3-2-111 16,-3-6-463-16</inkml:trace>
  <inkml:trace contextRef="#ctx0" brushRef="#br0" timeOffset="33268.93">19578 1607 249 0,'0'0'177'0,"0"0"-128"16,0 0-30-16,0 0 35 15,0 0 40-15,0 0-5 0,0 1-25 16,0 9-24 0,-3 9-33-16,-5 7 6 0,-2 13 43 15,4 2-31-15,3 4-3 16,0 5-3-16,2 1-2 15,-2 4-6-15,-6 3 1 16,1 0-2-16,-4 1 5 16,-1-4-6-16,-2-2-9 15,-1-3 5-15,1-6-1 16,-3-5-3-16,6-12 3 16,4-8-4-16,0-5 0 15,5-11 1-15,0-3 0 16,0 0 6-16,-3-10 15 0,-5-14 33 15,-2-5-55 1,-1-3 0-16,-1 6 0 0,6 4-3 16,3 10 3-16,2 4 0 15,3 5 0-15,1 3-1 16,0 0-7-16,0 0-1 16,0 14-9-16,13 5 8 15,4 5 10-15,2 0 1 16,0-4 0-16,-1-3 0 15,1-6-1-15,4-8 0 16,1-3 0-16,6-2 3 16,8-19 3-16,1-6 2 0,2-5-8 15,0-2-10 1,-7 0 1-16,-1 2-61 0,-8 6-81 16,-11 0-404-16</inkml:trace>
  <inkml:trace contextRef="#ctx0" brushRef="#br0" timeOffset="35590.56">8712 4242 206 0,'0'0'115'0,"0"0"-77"0,0 0 7 15,0 0 24 1,0 0 12-16,0 0 24 0,0 0-7 16,0 0-27-16,0 0-27 15,0 0-20-15,1 0-18 16,4 1-5-16,7 2 4 16,1 3 7-16,5-3 3 15,6 2-6-15,3-3-6 16,3-2-2-16,4 0 1 15,2 0 8-15,-2 0-9 16,-1 0 0-16,-8 0 0 16,-10 0-2-16,-6 0-1 15,-7 0 2-15,-2 0 0 16,0 0 1-16,0 0 23 0,0 0-1 16,0 0 0-16,0 0 0 15,0 0-8-15,0 0-5 16,0 0-7-16,0 0-3 15,0 0-3-15,0 0-23 16,2 0-61-16,-2 0-171 16,0 0-393-16</inkml:trace>
  <inkml:trace contextRef="#ctx0" brushRef="#br0" timeOffset="40542.23">10500 2157 270 0,'0'0'42'0,"0"0"-34"16,0 0 24-16,0 0 40 15,0 0 1-15,0 0 9 16,0 0 15-16,0 0-28 16,-14-2-21-16,14 2-29 15,0 0-3-15,0 0-10 16,5 0-1-16,10 0 25 15,9 5 18-15,9-2-18 0,12-3-9 16,12 0-7 0,8 0-8-16,5 0-3 0,3 0 2 15,3 0 3-15,-1 0-6 16,-1 0-2-16,1 0-1 16,1 0 1-16,0 0 0 15,3 0 1-15,-1 0 0 16,1-1 0-16,0-1-1 15,0-1 3-15,0 1-3 16,0 2 1-16,-3 0-2 16,-7-3 1-16,-7 3-3 15,-8-1 2-15,1 1 0 16,3-2 2-16,5 1-1 0,9-1 1 16,7-1 2-16,6 0-3 15,6 1 0-15,0-1-4 16,-5 1 3-16,-5 1-3 15,-8-2 0-15,0 0-1 16,3-2-4-16,3-1 7 16,10 0-1-16,4-5-3 15,7 2 1-15,7 0 4 16,2 1-4-16,-1-1 6 16,-11 2-4-16,-12-3 4 15,-14 3-2-15,-13-1 2 16,-10 2 4-16,-9-2-3 0,-6 1-2 15,0 0 3 1,1 2-3-16,-1 0 1 0,-3 1-1 16,-5 3 0-16,-6-2 0 15,-8 2 7-15,-7 1 3 16,-1 0 4-16,-3 0 0 16,0 0 14-16,0 0-3 15,0 0-9-15,0 0-8 16,0 0-6-16,0 0-1 15,0 0 1-15,0 0 0 16,0 0-1-16,0 0 3 16,0 0-2-16,0 0 3 15,0 0 0-15,0 0-2 16,0 0 1-16,0-1-2 16,0 1-2-16,0-2-1 0,-12 2-14 15,-21-1-21-15,-20-3-154 16,-10-8-504-16</inkml:trace>
  <inkml:trace contextRef="#ctx0" brushRef="#br0" timeOffset="41916.58">18665 2555 273 0,'0'0'103'15,"0"0"-94"-15,0 0 39 0,0 0 36 16,0 0 19-16,0 0-14 16,0 0-34-16,0 0-26 15,0 4-19-15,-6 4-4 16,-7 6 5-16,-2 7 30 15,-1 4 4-15,3 6-14 16,2 0-21-16,6 4 1 16,4 1 2-16,1 0-6 15,0-2-2-15,11-5 0 16,6-3-5-16,4-6 3 16,4-8-2-16,2-7 0 15,0-5-2-15,2 0 0 0,-3-5 1 16,-2-12-3-16,-5-9 0 15,-7-6 3-15,-4-4 0 16,-5-4-4-16,-3-3-1 16,0 0 5-16,0 9 2 15,-8 5 0-15,1 9-2 16,-2 7 0-16,0 5-2 16,-1 5-17-16,-4 3-42 15,-1 0-74-15,0 0-157 16</inkml:trace>
  <inkml:trace contextRef="#ctx0" brushRef="#br0" timeOffset="42355.05">19122 2614 548 0,'0'0'8'0,"0"0"1"16,0 0-5-16,0 0 86 15,0 0-5-15,-65 78-29 16,49-49-27-16,6 5-5 0,2-3-7 15,2-1-10-15,6-7-7 16,0-3 2-16,3-4 8 16,14-7-6-16,5-5-4 15,6-4 0-15,5 0 0 16,-3-13-12-16,-3-9 9 16,-11-6-1-16,-4-4 2 15,-7-4-1-15,-5 0-6 16,0 4 8-16,-5 6-2 15,-10 9 6-15,-3 8-3 16,-7 6 0-16,-5 3-11 16,0 0-49-16,5 7-42 15,6 6-75-15,10 0-55 0</inkml:trace>
  <inkml:trace contextRef="#ctx0" brushRef="#br0" timeOffset="42824.42">19483 2704 415 0,'0'0'120'0,"0"0"-113"16,0 0 88-16,0 0 1 15,0 0-37-15,0 0-6 16,-78 22-30-16,62 2-6 16,1 3-7-16,6 1-5 15,7 0 1-15,2-4-1 16,0-3-2-16,8-5 3 15,6-3-2-15,6-6-2 16,5-7-2-16,4 0-4 16,-1 0-1-16,-3-17 4 15,-8-5 0-15,-5-6 1 0,-6-1 0 16,-6-5 9-16,0 0 2 16,0 5-5-16,-8 4-1 15,-8 9 2-15,-6 7-7 16,-8 5-5-16,-8 4-8 15,-5 0-54-15,2 0-129 16,9 1-169-16</inkml:trace>
  <inkml:trace contextRef="#ctx0" brushRef="#br0" timeOffset="43519.56">19700 2688 164 0,'0'0'264'0,"0"0"-213"16,0 0 41-16,0 0 33 15,0 0-29-15,0 0-35 0,0 0-22 16,0 0-20-16,0 6-19 15,-7 10-4-15,-5 6 4 16,0 6 9-16,1 0 0 16,3 0-6-16,6-5 1 15,2 0-1-15,0-8-2 16,5-4 0-16,8-5 1 16,2-5-2-16,4-1 3 15,1 0-3-15,-1-15 2 16,1-8-2-16,-7-4 7 15,0-5-5-15,-5-3 0 16,-4-1-2-16,-2 5 5 16,-2 6 7-16,0 9-7 15,-5 9 13-15,-18 7-18 16,-15 0 0-16,-18 3-19 0,-15 9-85 16,1 2-347-16</inkml:trace>
  <inkml:trace contextRef="#ctx0" brushRef="#br0" timeOffset="50264.48">10271 4936 163 0,'0'0'113'0,"0"0"-78"0,0 0 48 15,0 0 29-15,0 0 25 16,0 0 3-16,0 0-23 15,0 6-27-15,0-6-26 16,0 0-16-16,1 0 1 16,-1 0 6-16,2-8 7 15,3-10-8-15,0-11-45 16,1-5-8-16,0-8 0 16,3-10 1-16,3-5-1 15,0-7-1-15,4 0 0 0,-2 5 2 16,2 5-2-16,1 7-2 15,0 8-1-15,-3 10 2 16,4 8 1-16,-6 9-1 16,-1 1-4-16,-3 8 2 15,-2 0 1-15,-1 3 0 16,3 0-1-16,4 6-7 16,2 15 6-16,8 9 2 15,-1 9 1-15,-4 5 1 16,-1 6-1-16,-4 2 1 15,1 3 0-15,-4 7 1 16,-1-4-3-16,-5-3 3 16,-3-7-2-16,0-7-17 15,-2-6-59-15,-5-5-25 0,1-7-67 16,1-11-206-16,2-8-156 16</inkml:trace>
  <inkml:trace contextRef="#ctx0" brushRef="#br0" timeOffset="50477.91">10418 4645 542 0,'0'0'61'0,"0"0"-7"15,0 0 63 1,0 0-54-16,0 0-31 0,0 0-2 15,32-7 6-15,2 6-13 16,8-4-21-16,-5-2-2 16,3-2-41-16,-1-6-185 15,-8-2-174-15</inkml:trace>
  <inkml:trace contextRef="#ctx0" brushRef="#br0" timeOffset="50742.3">10497 4235 413 0,'0'0'315'16,"0"0"-315"-16,0 0 17 15,0 0-14-15,0 0 35 16,0 0 11-16,24 0-12 16,13 0-9-16,13 0-28 15,7-1-12-15,4-3-128 16,-6-5-294-16</inkml:trace>
  <inkml:trace contextRef="#ctx0" brushRef="#br0" timeOffset="51136.98">11070 4342 117 0,'0'0'581'16,"0"0"-561"-16,0 0-16 15,0 0 38-15,0 0 9 16,0 0 56-16,-15 56-31 15,15-22-23-15,0 9-21 16,0 3-7-16,0 5-12 16,0 4-13-16,0-3 5 15,0-1-5-15,0-6-1 16,-4-9-18-16,-1-4-49 16,5-11-110-16,0-13-214 0</inkml:trace>
  <inkml:trace contextRef="#ctx0" brushRef="#br0" timeOffset="51669.69">11063 4350 553 0,'0'0'142'0,"0"0"-124"16,0 0 38-16,0 0-16 15,0 0-7-15,0 0 3 0,88-34-14 16,-44 34-17 0,-2 0-3-16,-3 5 0 15,-12 6-2-15,-5 2-8 0,-13 2 7 16,-7 3-9-16,-2 4 5 16,-6-1 2-16,-14 3-1 15,-4-3-2-15,-1-1 5 16,7 0-6-16,6-2 2 15,6 1 2-15,5 1 1 16,1-1-5-16,0 0 5 16,6 0 1-16,6-2 0 15,4-2 1-15,-2-2 2 16,-3-2-2-16,-2 1-1 16,-3-2 1-16,-3-1 3 15,-3 4 14-15,0-1 5 0,0 5-1 16,-6 0-3-16,-7 5-5 15,-3-1-2-15,-4 0-4 16,1-1-5-16,-1-3 9 16,1 0-1-16,-2-6 5 15,3-6 6-15,0-2-6 16,0-3 0-16,3-3 6 16,-1-16-16-16,7-12-5 15,9-3-26-15,0-5-94 16,18-1-181-16,12 3-270 15</inkml:trace>
  <inkml:trace contextRef="#ctx0" brushRef="#br0" timeOffset="52006.08">11758 4374 413 0,'0'0'242'0,"0"0"-224"16,0 0 71-16,0 0-7 16,0 0-10-16,-90 51-2 15,59-13-8-15,0 8-17 0,4 7-2 16,13 5-6-16,7 1-17 15,7-1-10-15,0-7 4 16,18-12-12-16,9-6 2 16,9-11-4-16,8-9-4 15,7-10-40-15,3-3-70 16,-2-9-152-16,-10-19-278 16</inkml:trace>
  <inkml:trace contextRef="#ctx0" brushRef="#br0" timeOffset="52323.95">11040 4163 237 0,'0'0'430'0,"0"0"-408"15,0 0 53-15,0 0-9 16,0 0 42-16,0 0-14 0,-3-6-41 16,3 6-29-1,6 0-15-15,15 0 1 16,13 0-3-16,7 0-7 0,4 0-3 15,4 0-51-15,-3 0-119 16,-7-3-323-16</inkml:trace>
  <inkml:trace contextRef="#ctx0" brushRef="#br0" timeOffset="52695.62">11625 4188 465 0,'0'0'215'15,"0"0"-146"-15,0 0 53 16,0 0-8-16,0 0-17 16,0 0-15-16,1 0-40 0,20 0-32 15,9 0-3 1,15 0-7-16,10 0-6 0,3-3-54 15,0-2-120 1,-10-7-336-16</inkml:trace>
  <inkml:trace contextRef="#ctx0" brushRef="#br0" timeOffset="53547.04">12214 4371 549 0,'0'0'296'0,"0"0"-285"15,0 0 22-15,0 0 7 16,0 0 7-16,0 0 70 16,0 112-66-16,0-60-7 15,0 5-27-15,2 0-8 16,8-1-8-16,-2-10-1 16,-1-6-2-16,-1-10-30 15,3-7-62-15,-2-9-111 16,4-11-245-16</inkml:trace>
  <inkml:trace contextRef="#ctx0" brushRef="#br0" timeOffset="53875.14">12251 4386 452 0,'0'0'252'0,"0"0"-248"15,0 0 40-15,0 0-7 16,0 0 12-16,102-13-2 16,-57 24-8-16,1 10-25 15,-4 5-11-15,-8 4-6 16,-9 5 2-16,-11 4 0 16,-11 3-6-16,-3 6 7 15,-8 1 23-15,-14-1-10 0,-5-2 8 16,2-5-16-16,-4-7 0 15,3-6-4-15,0-7-1 16,1-5-14-16,-2-7-7 16,-5-7-12-16,1-2-14 15,-2-6-9-15,2-23-37 16,12-11-46-16,11-12-32 16</inkml:trace>
  <inkml:trace contextRef="#ctx0" brushRef="#br0" timeOffset="54174">12296 4092 599 0,'0'0'54'0,"0"0"-11"16,0 0 47-16,0 0 4 16,0 0-4-16,0 0-21 15,116 8-37-15,-78-8-23 16,-1 0-7-16,-5 0-1 16,-7 0-1-16,-9 0-5 0,-7 0-14 15,-6 3-31 1,-3 1-60-16,0-1-119 0,-4-1-165 15</inkml:trace>
  <inkml:trace contextRef="#ctx0" brushRef="#br0" timeOffset="54594.77">13045 4768 656 0,'0'0'108'0,"0"0"6"16,0 0 24-16,0 0-28 15,0 0-27-15,0 0-11 16,61-7-31-16,-6-2-27 16,8-1-5-16,1 5-9 15,-4-2 2-15,-12 4-2 0,-5 0-2 16,-11 3-1-16,-9 0 2 15,-7-2-6-15,-7 2-5 16,-3-4-21-16,-6-2-26 16,0-4-72-16,0-4-261 15</inkml:trace>
  <inkml:trace contextRef="#ctx0" brushRef="#br0" timeOffset="54834.95">13322 4427 824 0,'0'0'54'0,"0"0"39"0,0 0-24 16,0 0-32-16,0 0 32 16,-22 80 24-16,21-28-40 15,1 12-7-15,0 4-17 16,0 0-8-16,0-3-17 15,7-11-4-15,2-4-8 16,-2-8-91-16,-1-9-131 16,0-16-574-16</inkml:trace>
  <inkml:trace contextRef="#ctx0" brushRef="#br0" timeOffset="56933.71">14276 5095 794 0,'0'0'41'16,"0"0"-9"-16,0 0 22 15,0 0 5-15,0-95 3 16,0 54-22-16,-2-5-11 16,2-7-26-16,0-10-2 15,3-7-1-15,10-2-13 0,4 3-2 16,2 12 14-1,2 16-2-15,-1 16 1 0,-1 10-5 16,-6 10 3-16,2 5 3 16,-1 0-1-16,3 15 0 15,4 11 2-15,3 14 7 16,2 8-4-16,-1 12-3 16,-1 4 0-16,-6 3 0 15,-2-5 0-15,-7-6-7 16,-3-7-58-16,0-10-93 15,-6-8-198-15</inkml:trace>
  <inkml:trace contextRef="#ctx0" brushRef="#br0" timeOffset="57133.29">14338 4945 587 0,'0'0'123'16,"0"0"-116"-16,0 0 37 16,0 0 15-16,126-37-31 15,-73 27-18-15,-1-1-10 16,-4-1-32-16,-12-2-186 16,-14-6-160-16</inkml:trace>
  <inkml:trace contextRef="#ctx0" brushRef="#br0" timeOffset="57416.53">14218 4330 546 0,'0'0'270'0,"0"0"-270"15,0 0 0-15,0 0 62 16,0 0-2-16,96 2-15 16,-46-4-14-16,12-6-31 15,8-1-12-15,2 1-101 16,-5-5-289-16</inkml:trace>
  <inkml:trace contextRef="#ctx0" brushRef="#br0" timeOffset="57691.02">14965 4424 833 0,'0'0'109'16,"0"0"-102"-16,0 0 37 15,0 0-10-15,0 0 5 16,-5 85 39-16,5-37-39 16,3 11-13-16,8 4-14 15,-3-1-10-15,-3-3-4 16,-5-9-3-16,0-5-32 15,0-8-54-15,0-10-107 16,0-15-310-16</inkml:trace>
  <inkml:trace contextRef="#ctx0" brushRef="#br0" timeOffset="58187.68">14938 4407 595 0,'0'0'224'0,"0"0"-215"15,0 0-9-15,0 0 5 16,0 0 0-16,104-13 11 16,-68 16-6-16,-3 8-6 15,-5 5-4-15,-5 1 0 0,-12 3-10 16,-8 0-7-16,-3 3 0 15,-7 1-4-15,-15 1 19 16,-2-2-3-16,4 2 2 16,2 1 2-16,8-2-4 15,3 0 1-15,7-4-2 16,0 0 6-16,5-3 0 16,9-3-1-16,4-1 2 15,-2 2-1-15,-1-4 1 16,-3 0 0-16,-3-1 5 15,-4-2 6-15,-3 2 17 16,-2 2 9-16,0 2-3 16,0 6-6-16,0 1-7 0,-5 1-13 15,-1-1-5-15,-2 2-4 16,-3-4 2-16,-2-3 0 16,1-3-2-16,-4-8-2 15,-4-5 0-15,-5-1 2 16,-3-25-21-16,1-15-60 15,5-15-99-15,10-17-144 16</inkml:trace>
  <inkml:trace contextRef="#ctx0" brushRef="#br0" timeOffset="58412.31">14847 4199 545 0,'0'0'141'16,"0"0"-58"-16,0 0 12 16,0 0-32-16,0 0-5 15,0 0 13-15,94-7-16 16,-42 7-35-16,1-3-16 16,-1 2-4-16,-3-2-16 15,-6 1-48-15,-3 1-88 16,-13-1-267-16</inkml:trace>
  <inkml:trace contextRef="#ctx0" brushRef="#br0" timeOffset="58823.51">15731 4458 419 0,'0'0'203'0,"0"0"-183"15,0 0 90-15,0 0-2 16,0 0-32-16,-89 3 5 16,62 11-27-16,4 6-24 15,3 6-16-15,6 9 2 16,4 5 7-16,8 6-5 16,2 3-8-16,3 1-3 15,18-3-4-15,9-7-3 16,6-5-2-16,11-11-23 15,6-7-59-15,4-8-102 16,-1-9-243-16</inkml:trace>
  <inkml:trace contextRef="#ctx0" brushRef="#br0" timeOffset="59129.69">15619 4202 45 0,'0'0'782'16,"0"0"-738"-16,0 0 11 15,0 0 46-15,0 0-23 16,0 0-16-16,12 0-18 16,20 0-21-16,11-3-22 15,6-3-1-15,0 0-20 16,-5-1-55-16,-8 2-75 16,-10-2-273-16</inkml:trace>
  <inkml:trace contextRef="#ctx0" brushRef="#br0" timeOffset="60104.99">16177 4299 267 0,'0'0'173'16,"0"0"-95"-16,0 0 18 0,0 0 33 16,0 0-31-16,0 0-34 15,0 0-22-15,0 2-17 16,0-1-14-16,0-1-4 16,0 3-5-1,0 1 2-15,0 0 23 0,0-1 17 16,0-3-18-16,0 0-6 15,0 0 3-15,0 0 6 16,0 0-5-16,0 0-10 16,0 0-7-16,0 0 0 15,0 0-7-15,0 0 2 16,0 0-2-16,0 0-3 16,0 0 2-16,0 0 1 15,0 0-1-15,0 0 0 0,0 0 1 16,0 0 0-16,0 0 2 15,0 0-1-15,0 0-1 16,0 0 1-16,0 0-1 16,0 0 2-16,0 0-2 15,0 0 0-15,0 0 0 16,0 0-2-16,0 0 1 16,0 0 1-16,0 0-4 15,0 0 3-15,0 0-2 16,0 2-2-16,0 1 3 15,0 1-2-15,3 6 4 16,3 5-1-16,2 9 3 16,4 9-1-16,-3 9 2 15,4 9-2-15,-3 6 9 0,3 7 7 16,-2 1-5-16,0-5-8 16,-2-7 5-16,-1-11-3 15,-1-9-6-15,-1-11 0 16,-2-5-1-16,-2-11 1 15,-1-3 0-15,-1-3-4 16,2 0-16-16,3-11-8 16,-2-16-60-16,-1-7-136 15,-2-10-347-15</inkml:trace>
  <inkml:trace contextRef="#ctx0" brushRef="#br0" timeOffset="60504">16238 4299 401 0,'0'0'81'16,"0"0"-52"-16,0 0 24 16,0 0 24-16,0 0 5 15,0 0-14-15,77-15-4 16,-46 27-27-16,4 3-17 15,1 4-13-15,0 3-7 16,-3 3 6-16,-3 6-6 16,-6 4 0-16,-6 3-5 0,-7 5 5 15,-6 3 6 1,-5 1-3-16,0 4 16 0,-12 1-6 16,-7-4-2-16,-4-2 5 15,2-5-8-15,-1-4-1 16,-2-4-5-16,2-5-2 15,-1-7 0-15,-1-6 6 16,-4-4 0-16,-3-5-4 16,-7-6-1-16,-6 0-1 15,2-14-29-15,8-9-72 16,14-4-181-16,17-4-82 16</inkml:trace>
  <inkml:trace contextRef="#ctx0" brushRef="#br0" timeOffset="60840.44">16904 4676 876 0,'0'0'68'16,"0"0"-27"-16,0 0 59 16,0 0-14-16,0 0-17 15,88-2-27-15,-27-4-27 16,3-2-15-16,-6 3-1 15,-3 1-14-15,-8-1-22 16,-7 1-19-16,-6-1-42 16,-13-1-71-16,-12-2-250 15</inkml:trace>
  <inkml:trace contextRef="#ctx0" brushRef="#br0" timeOffset="61058.03">17128 4451 600 0,'0'0'269'0,"0"0"-238"15,0 0 48-15,0 0-20 16,0 0-40-16,0 0 27 16,-26 70 2-16,26-24-22 15,0 7-21-15,7 6-5 16,7 1-47-16,-2-3-137 15,0-9-286-15</inkml:trace>
  <inkml:trace contextRef="#ctx0" brushRef="#br0" timeOffset="64090.03">18234 4959 241 0,'0'0'175'16,"0"0"-136"-16,0 0 23 16,0 0 45-16,0 0 1 15,0 0-16-15,0 2-14 16,0-2-11-16,0-7 4 16,5-14-12-16,2-10-43 0,-2-8 15 15,1-10-24 1,1-10 5-16,-1-8-9 0,1 2-3 15,1-1 1-15,2 9-1 16,-1 7 0-16,3 11-2 16,2 9 2-16,-4 12 0 15,2 8-2-15,-6 7 2 16,-2 3-1-16,5 0-3 16,8 20-6-16,8 17-1 15,5 14 7-15,4 11 4 16,-1 5 0-16,-3 5 1 15,-3-2-2-15,-6-4 0 0,-3-6-36 16,-8-12-57-16,-1-6-120 16,-9-12-251-16</inkml:trace>
  <inkml:trace contextRef="#ctx0" brushRef="#br0" timeOffset="64277.49">18378 4867 768 0,'0'0'95'0,"0"0"-94"15,0 0 38-15,0 0-21 16,0 0-15-16,0 0-3 16,119-50-4-16,-66 42-46 15,-4-4-205-15,-10-3-144 0</inkml:trace>
  <inkml:trace contextRef="#ctx0" brushRef="#br0" timeOffset="64510.08">18191 4285 480 0,'0'0'258'16,"0"0"-253"-16,0 0-3 0,0 0 30 16,0 0 10-16,0 0-1 15,118 0-18-15,-69 0-23 16,12 0-2-16,11-5-138 16,4-9-282-16</inkml:trace>
  <inkml:trace contextRef="#ctx0" brushRef="#br0" timeOffset="64851.18">19073 4311 674 0,'0'0'194'15,"0"0"-186"-15,0 0 15 16,0 0 23-16,0 0-14 16,-2 72 56-16,2-27-25 15,0 8-28-15,6 9-14 16,3 4-11-16,-2 0-6 15,-2-3-4-15,-1-5-2 16,-4-6 0-16,0-9-36 16,0-9-49-16,0-9-79 0,2-13-233 15</inkml:trace>
  <inkml:trace contextRef="#ctx0" brushRef="#br0" timeOffset="65404.36">19001 4355 441 0,'0'0'259'16,"0"0"-255"-16,0 0 12 15,0 0 23-15,0 0-27 0,0 0 29 16,82-16-6-16,-34 16-20 15,1 0-8-15,-9 6-7 16,-7 2 5-16,-11 2-5 16,-10 1-2-16,-6 1-5 15,-6 0 0-15,0 4 0 16,-9 2 0-16,-9 0 7 16,-3 0 4-16,-1 1-1 15,7 1-3-15,2-1-4 16,8 1-1-16,5 1-3 15,0-1 1-15,6 3-2 16,11-2 0-16,2 0 8 16,2 1-3-16,3-5 2 0,0 2-14 15,-2-4 16-15,-4-1 5 16,-3 1-5-16,-8-3 1 16,-4 4 9-16,-3 1 6 15,0 0 7-15,0 5 6 16,-7 0-4-16,-8 2-8 15,0 1 3-15,-4-1-1 16,-1-3-1-16,1-2-15 16,-4-6 11-16,0-3-8 15,-4-6 0-15,-4-4-1 16,-1 0-5-16,-1-17-22 16,5-12-76-16,11-9-190 15,10-8-273-15</inkml:trace>
  <inkml:trace contextRef="#ctx0" brushRef="#br0" timeOffset="66137.96">19836 4371 380 0,'0'0'86'0,"0"0"-54"16,0 0 91-16,0 0-11 15,0 0-43-15,0 0 2 16,-48 0-15-16,32 0-20 0,-4 3-10 16,-3 11 3-16,0 3-1 15,1 5 1-15,1 1-1 16,2 5-1-16,4 0-8 16,1 4 1-16,7 4 1 15,2 6-10-15,5 4 5 16,0-1-2-16,6-3-8 15,12-3 2-15,2-8-4 16,-1-3-2-16,-1-4 0 16,0-8-2-16,0-1 2 15,0-6-2-15,4-6-2 16,9-1-24-16,7-2-37 16,5 0-63-16,-1-18-198 0</inkml:trace>
  <inkml:trace contextRef="#ctx0" brushRef="#br0" timeOffset="67028.31">19713 4177 300 0,'0'0'326'0,"0"0"-274"0,0 0-8 16,0 0 25-16,0 0 23 15,0 0-24-15,89 1-21 16,-46-1-26-16,0 0-21 16,0 0-5-16,1 0-56 15,-5 0-179-15,-2-7-429 16</inkml:trace>
  <inkml:trace contextRef="#ctx0" brushRef="#br0" timeOffset="67367.41">20328 4346 481 0,'0'0'415'16,"0"0"-409"-16,0 0-3 15,0 0-3-15,0 0 25 0,0 86 43 16,0-43-7-1,0 8-28-15,0 7-11 0,2 0-19 16,1 0-1-16,-2-6-2 16,-1-7-1-16,0-6-27 15,0-8-45-15,0-9-72 16,0-11-235-16</inkml:trace>
  <inkml:trace contextRef="#ctx0" brushRef="#br0" timeOffset="67739.23">20345 4412 551 0,'0'0'193'0,"0"0"-186"16,0 0-7-16,95 0 34 15,-55 12-6-15,-2 3-3 16,-2 7 1-16,-8 6-18 16,-7 6-7-16,-9 3 4 15,-8 6 3-15,-4 3 2 16,0 3 2-16,-12-1 11 16,-9-5-3-16,-2-2-11 15,-7-4-7-15,0-5 4 16,-4-6-3-16,-1-6-3 0,-1-4-2 15,-2-7 0-15,-5-8-7 16,1-1-13-16,3-7-36 16,7-20-49-16,12-11-124 15,12-11-16-15</inkml:trace>
  <inkml:trace contextRef="#ctx0" brushRef="#br0" timeOffset="67997.53">20361 4120 498 0,'0'0'340'16,"0"0"-313"-16,0 0 8 15,0 0 23-15,0 0 3 16,82 0-22-16,-39-2-25 16,-1 1-7-16,-2 1-7 15,-7 0-19-15,-9 0-56 16,-6 0-145-16,-10 0-269 16</inkml:trace>
  <inkml:trace contextRef="#ctx0" brushRef="#br0" timeOffset="68381.69">20967 4693 634 0,'0'0'175'0,"0"0"-93"16,0 0 6-16,0 0 13 15,0 0-46-15,0 0-19 16,122-15-4-16,-62 12-18 16,2 2-12-16,2-2-2 15,-5-2 0-15,-8-2-31 16,-4 0-29-16,-8-5-82 16,-11-4-200-16</inkml:trace>
  <inkml:trace contextRef="#ctx0" brushRef="#br0" timeOffset="68603.6">21191 4383 788 0,'0'0'115'15,"0"0"-107"-15,0 0 12 16,0 0 15-16,-8 81 85 15,8-38-70-15,0 6-11 0,6 6-28 16,3 2-11-16,1 4-17 16,1-7-111-16,-1-7-407 15</inkml:trace>
  <inkml:trace contextRef="#ctx0" brushRef="#br0" timeOffset="72542.3">22221 5088 14 0,'0'0'768'0,"0"0"-705"15,0 0-44-15,0 0 94 0,0 0-15 16,0 0-51 0,5-85 3-16,9 41-12 15,5-9-35-15,1-5-3 0,4-10 0 16,-3-5 0-16,-3 1-12 16,-4 2-2-16,-4 9 6 15,-4 15 4-15,-2 13 1 16,-1 13 3-16,-3 13 0 15,2 6 2-15,-2 1-2 16,1 0-2-16,5 8-5 16,6 21-1-16,9 15 8 15,9 14 12-15,6 9-6 16,2 4-6-16,-2 1 0 16,-4-5-2-16,-9-9-8 15,-6-7-52-15,-10-9-111 0,-7-13-213 16,0-10-156-16</inkml:trace>
  <inkml:trace contextRef="#ctx0" brushRef="#br0" timeOffset="72744.44">22311 4830 839 0,'0'0'46'16,"0"0"-20"-16,0 0 74 15,0 0-46-15,0 0-36 16,0 0-9-16,28-16-1 0,12 9-8 16,11 0-2-16,1-4-45 15,-4-1-130-15,-14-6-172 16,-11-7-69-16</inkml:trace>
  <inkml:trace contextRef="#ctx0" brushRef="#br0" timeOffset="73001.03">22188 4260 419 0,'0'0'363'0,"0"0"-344"0,0 0-16 16,0 0 2-16,0 0 32 16,0 0 0-16,84 0 1 15,-22 0-6-15,13 0-32 16,4 0-73-16,-3 0-226 16</inkml:trace>
  <inkml:trace contextRef="#ctx0" brushRef="#br0" timeOffset="73268.87">23043 4359 329 0,'0'0'641'0,"0"0"-609"16,0 0-31-16,0 0 16 15,0 0-9-15,0 73 41 16,0-27 8-16,0 9-42 16,0 5 4-16,8 6-11 15,3-3-5-15,0-2-3 16,0-8-3-16,-1-11-40 16,-1-9-49-16,1-10-86 15,3-12-204-15</inkml:trace>
  <inkml:trace contextRef="#ctx0" brushRef="#br0" timeOffset="73788.48">23006 4389 794 0,'0'0'34'16,"0"0"-24"-16,0 0 25 15,0 0-26-15,0 0-1 16,94-11 13-16,-51 16-8 0,-1 7-7 16,-10 2-6-16,-11 2-1 15,-10 0-2-15,-11-1-5 16,0 2-1-16,-8 2 3 16,-11 0 5-16,-5-1-1 15,2 3-5-15,4-1-1 16,5-3 5-16,7 2-6 15,6-1-3-15,0 1 5 16,10 3 7-16,9 1 0 16,7-3 0-16,2 1 2 15,2-1-4-15,-2-3 6 16,-6-3-8-16,-6 1 8 16,-7-3-3-16,-5 2 10 0,-4 3 16 15,0 0-9 1,0 0 8-16,-10 5-15 0,-4-2 7 15,-5 3-11-15,-3 1 1 16,-1-2 1-16,-6-2-7 16,3-6 5-16,-3-2-4 15,1-4 19-15,-2-8-6 16,0 0-6-16,4-9-5 16,5-19-5-16,10-11-6 15,11-6-53-15,5-7-122 16,28-7-238-16</inkml:trace>
  <inkml:trace contextRef="#ctx0" brushRef="#br0" timeOffset="74208.23">23808 4417 145 0,'0'0'396'16,"0"0"-377"-16,0 0 84 15,0 0 17-15,0 0-35 0,0 0-11 16,-34-6-10-16,17 20-25 15,-3 3-9-15,-3 2-3 16,4 3-1-16,1 2-8 16,-1 5 1-16,2 5 6 15,2 9 5-15,5 4-5 16,7 5-6-16,3-1-7 16,0-4 0-16,16-7-12 15,10-1 5-15,8-9-5 16,12-7-2-16,9-6-12 0,6-9-34 15,-3-6-78 1,-10-2-106-16,-15-13-338 16</inkml:trace>
  <inkml:trace contextRef="#ctx0" brushRef="#br0" timeOffset="74674.75">23570 4242 548 0,'0'0'47'0,"0"0"59"15,0 0 10-15,0 0-30 16,0 0 19-16,0 0-24 15,-8-13-25-15,8 13-40 16,12 0-12-16,12 0 0 16,16 0 3-16,7 0 0 0,5 0-7 15,-3 0 4-15,-9 0-1 16,-6 0-3-16,-11 0 0 16,-11 0-8-16,-8 0-16 15,-4 0-30-15,0 0-32 16,2 0-112-16,1 0-329 15</inkml:trace>
  <inkml:trace contextRef="#ctx0" brushRef="#br0" timeOffset="74998.36">24296 4322 583 0,'0'0'295'16,"0"0"-284"-16,0 0-4 16,0 0 13-16,0 0 48 15,-1 72 5-15,-2-29-29 16,3 8-2-16,0 6-14 15,0-1-18-15,0 3-7 16,7-2-3-16,3-6-2 16,-2-8-10-16,-1-9-31 15,2-8-59-15,0-13-137 0,0-10-215 16</inkml:trace>
  <inkml:trace contextRef="#ctx0" brushRef="#br0" timeOffset="75372.39">24347 4266 693 0,'0'0'46'15,"0"0"-32"1,0 0-11-16,89 1 50 0,-51 14-10 15,-1 4 10-15,1 5-24 16,-6 3-8-16,-5 2-5 16,-8 4 1-16,-4-1-4 15,-6 3 6-15,-6 4 9 16,-1 1-7-16,-2 4 2 16,0 4-10-16,0 2 0 15,0-3-1-15,-8-3 7 16,-4-6-13-16,-4-5 3 15,-5-5-5-15,-6-4-1 16,-9-6 5-16,-13-5-1 16,-11-6-7-16,-11-7-7 15,1 0-26-15,1-9-52 0,6-19-183 16</inkml:trace>
  <inkml:trace contextRef="#ctx0" brushRef="#br0" timeOffset="88323.17">11412 5542 471 0,'0'0'438'0,"0"0"-419"15,0 0 11-15,0 0 76 16,0 0-50-16,0 0-20 16,0 0-2-16,-3-17-12 15,3 23-19-15,6 15 2 16,7 11 28-16,2 4-2 15,-1 1-4-15,-3 5-4 16,-2 4-3-16,-1 5-10 16,-1 0 6-16,-1-1-3 15,-3-8-10-15,-1-13 1 16,-1-11-3-16,1-9-1 0,-2-6 1 16,0-3 2-1,0 0 9-15,0 0 19 0,1 0 1 16,1 0-3-16,7 0-10 15,15-3-12-15,13-6-3 16,23 1-4-16,15 0 0 16,16 2-1-16,11 3 2 15,11-2-2-15,5-1-1 16,-3 0 0-16,-3-4-2 16,-5 4 3-16,-8-5-2 15,-7 4 0-15,-1-3 0 16,-3-2 0-16,0 2 2 15,3-2 1-15,3 0 0 16,0 3 0-16,-4-1-2 16,-7 3 2-16,-8 0-4 0,-7 2 2 15,-2 0 1-15,-5 2 0 16,-3 1 1-16,3 0 0 16,6 0 0-16,7-1-1 15,9 0 2-15,2 3-1 16,-3-4 2-16,-6 1-1 15,-9 0 0-15,-4-1-1 16,-5 1 1-16,-3-2-1 16,-6-1 0-16,-4 3 0 15,-3-2-1-15,-3 2 1 0,-3 1-3 16,1 0 3 0,3 1 0-16,2 1 0 0,-2-2 0 15,0 1 0-15,-8 1 0 16,-7 0 1-16,-2 0-1 15,-4 0 1-15,-1-2-1 16,4 2-1-16,5 0 1 16,3-1 0-16,6 1 0 15,3-1 0-15,2-1 1 16,-5 2-1-16,-8-2 1 16,-8 2-1-16,-11 0 0 15,-5-3 1-15,-2 3 0 16,-2 0 1-16,1-2-1 15,1 2 0-15,1-1-1 16,1-1 0-16,2 2 0 0,-2-1-2 16,-2-1 2-16,-2 2 1 15,0-1-1-15,0 1 0 16,0 0 0-16,0 0 3 16,0 0 5-16,0 0 1 15,0 0 0-15,0 0-2 16,0 0 3-16,0-2-1 15,0 2 5-15,0-3 7 16,0 0 5-16,0-6-1 16,0-4-17-16,0-4 6 15,-5-2-2-15,-2-4-8 16,1-4 1-16,2-1-5 0,-1-3 2 16,4 8-3-1,-1 5 3-15,2 5-1 0,0 8-1 16,0 1 6-16,0 0 3 15,0 1-2-15,0 0-3 16,0 0 1-16,0 0 1 16,0 2-6-16,0 1 1 15,0 0 1-15,0 0-4 16,0 0 2-16,0 0-1 16,0 0-3-16,0 0 0 15,-1 0 1-15,1 0 1 16,0 0 1-16,0 0 0 15,-2 0-10-15,-1 0-62 16,-10-4-117-16,-5-10-132 16</inkml:trace>
  <inkml:trace contextRef="#ctx0" brushRef="#br0" timeOffset="95740">10117 7965 589 0,'0'0'95'16,"0"0"-93"-16,0 0 83 16,0 0 23-16,0 0-34 15,0 0 18-15,0 0 16 16,0 0-25-16,9 17-22 16,-5-42-19-16,1-12-35 15,-1-6 3-15,2-7-8 16,2-11 0-16,7-6-1 15,2-8-2-15,3-4-2 0,4-8-4 16,6 3 2 0,1 6-1-16,2 20 4 0,-3 19 0 15,-8 18-1-15,-7 13-2 16,-3 4 4-16,1 4-4 16,2 13 2-16,5 23 3 15,5 16 3-15,2 17 5 16,1 15-5-16,-1 6 1 15,-6 2-1-15,-5-3-3 16,-10-5 0-16,-6-9-1 16,0-9-10-16,0-12-37 15,-3-12-58-15,3-12-81 0,0-15-199 16</inkml:trace>
  <inkml:trace contextRef="#ctx0" brushRef="#br0" timeOffset="95940.57">10318 7703 488 0,'0'0'257'16,"0"0"-222"-16,0 0 68 16,0 0-24-16,0 0-39 15,0 0-2-15,93-32-8 16,-43 26-30-16,1-2-1 15,0-4-43-15,-9-2-117 16,-9-6-315-16</inkml:trace>
  <inkml:trace contextRef="#ctx0" brushRef="#br0" timeOffset="96249.07">10193 7037 544 0,'0'0'230'0,"0"0"-227"0,0 0 17 16,0 0 65-16,0 0-5 15,0 0 11-15,86-4-9 16,-33 4-31-16,7 0-33 16,-1 0-11-16,-1 0-7 15,-1-2-1-15,-3 2-41 16,-6-3-76-16,-13-4-288 16</inkml:trace>
  <inkml:trace contextRef="#ctx0" brushRef="#br0" timeOffset="96556.5">10964 7193 994 0,'0'0'75'0,"0"0"-75"16,0 0 8-16,0 0 10 16,0 0 5-16,-7 75 70 15,7-24-48-15,3 7-23 0,4 7-6 16,3-1-6 0,-5-5-5-16,1-1-5 0,-4-7 0 15,-2-7-5-15,0-8-31 16,0-9-49-16,0-12-78 15,6-14-187-15</inkml:trace>
  <inkml:trace contextRef="#ctx0" brushRef="#br0" timeOffset="97082.33">10911 7235 804 0,'0'0'24'0,"0"0"25"0,0 0 47 16,0 0-89-16,0 0 7 15,96-25 17-15,-43 25-8 16,2 0-18-16,-8 6-3 16,-9 5-4-16,-14 0 4 15,-11 0-4-15,-8 0-4 16,-5 3-3-16,0 1 7 15,-11 4 2-15,-8 5 3 16,-1 0-3-16,0 0 2 16,3-1-2-16,8 2 1 15,5-3-2-15,4-1 0 16,0 0 0-16,4-2-1 0,14-2-5 16,0 1 5-1,1-2-7-15,-5-3 8 0,-4-1-1 16,-2 0 2-16,-7 2 0 15,-1 1 0-15,0 2 2 16,0 2 10-16,-3 0 2 16,-7 2 2-16,-5 3-6 15,0 0 0-15,-4-1-4 16,-2 1 1-16,-2-4-3 16,-2-6 2-16,1-1-1 15,2-9 3-15,1-4 2 16,-3-1-5-16,-1-24-5 15,-1-13 0-15,6-11-37 16,9-14-91-16,9-12-159 16,2-5-319-16</inkml:trace>
  <inkml:trace contextRef="#ctx0" brushRef="#br0" timeOffset="97396.25">10941 6970 809 0,'0'0'83'15,"0"0"-34"-15,0 0 46 16,0 0-35-16,0 0-4 16,0 0-1-16,89-17-6 0,-31 17-28 15,3-3-17-15,-6 3-4 16,-10 0 4-16,-12 0-4 15,-12 0 1-15,-9 0-2 16,-8 0 2-16,-4 0-2 16,0 0 0-16,0 0 1 15,0 0 0-15,0 0 0 16,0 0-5-16,-1 0-40 16,-5 7-58-16,0 0-93 15,6-1-389-15</inkml:trace>
  <inkml:trace contextRef="#ctx0" brushRef="#br0" timeOffset="97775.52">11864 7252 617 0,'0'0'220'15,"0"0"-220"-15,0 0 63 16,0 0 16-16,0 0-46 0,0 0 12 16,-79 40 9-16,59-4-14 15,1 5-6-15,3 7-4 16,2 4 13-16,3 1-12 15,4 1-2-15,7-2 0 16,0-2-14-16,7-6-8 16,15-5-5-16,10-8 1 15,10-9-3-15,6-12-24 16,7-10-43-16,5 0-39 16,-4-22-80-16,-7-9-181 15,-14-11-173-15</inkml:trace>
  <inkml:trace contextRef="#ctx0" brushRef="#br0" timeOffset="98130.11">11625 7065 769 0,'0'0'25'15,"0"0"20"-15,0 0 50 16,0 0-33-16,0 0 5 16,0 0 23-16,79-15-19 15,-25 10-48-15,9 0-16 0,-2 0-1 16,-5 4-6 0,-10 1 6-16,-13 0-6 0,-16 0 0 15,-9 0 0-15,-8 0 1 16,0 0 1-16,0 0 17 15,0 0 4-15,0 0-9 16,0 0-1-16,0 0-5 16,0 0-8-16,0 0 0 15,0 0-6-15,0 0-37 16,0 0-72-16,0 0-116 16,0-11-459-16</inkml:trace>
  <inkml:trace contextRef="#ctx0" brushRef="#br0" timeOffset="99156.66">12905 6820 741 0,'0'0'56'0,"0"0"-28"0,0 0 11 16,0 0 19-16,0 0-19 16,-99 29 20-16,59 11 3 15,1 10 3-15,5 13-29 16,6 6-5-16,5 6-5 15,8 11 13-15,6 4 3 16,5 8-11-16,4-1-2 16,0-1 5-16,7-6-17 15,13-7-5-15,7-8-8 16,10-11-4-16,6-11-4 0,15-11-38 16,14-16-86-1,16-22-73-15,4-5-380 0</inkml:trace>
  <inkml:trace contextRef="#ctx0" brushRef="#br0" timeOffset="99622.42">13385 7064 843 0,'0'0'53'16,"0"0"13"-16,0 0 31 0,0 0-48 15,0 0-7-15,0 96 69 16,0-41-58-16,6 9-13 15,7 4-14-15,1 2-6 16,2-4-16-16,1-6-2 16,-1-7-2-16,-1-9-14 15,0-6-74-15,-3-13-60 16,0-13-119-16,0-12-459 16</inkml:trace>
  <inkml:trace contextRef="#ctx0" brushRef="#br0" timeOffset="100007.43">13452 7112 915 0,'0'0'3'0,"0"0"13"15,0 0-2-15,0 0 4 16,91-38 14-16,-48 38-5 15,-2 0-19-15,-4 7 1 16,-4 15-3-16,-9 2-2 16,-8 6-2-16,-9 5-1 15,-7 5 1-15,0 6 29 16,0 4-11-16,0 2-12 0,-6 1-7 16,-1 0 2-16,0-3-2 15,-2-4-1-15,-8-5 0 16,-1-10 3-16,-4-3-1 15,-3-11 1-15,-4-6-1 16,-2-10 6-16,-6-1 5 16,-1-12-5-16,0-18-8 15,6-10-15-15,16-10-43 16,10-13-63-16,6-11-196 16</inkml:trace>
  <inkml:trace contextRef="#ctx0" brushRef="#br0" timeOffset="100328.54">13248 6802 574 0,'0'0'175'16,"0"0"-168"-16,0 0 56 15,0 0 3-15,0 0-12 16,0 0 31-16,88-14 15 16,-20 10-52-16,10-1-30 15,4 0-5-15,-4 1-5 0,-8 1 1 16,-18 0-6 0,-15 3 2-16,-19-1 11 0,-12 1-4 15,-6 0-1-15,0 0 12 16,0-1-5-16,0 1-17 15,-1 0-1-15,-7 0-35 16,-4 0-96-16,3 0-167 16</inkml:trace>
  <inkml:trace contextRef="#ctx0" brushRef="#br0" timeOffset="100637.71">14153 7403 865 0,'0'0'71'16,"0"0"-65"-16,0 0 88 15,0 0-10-15,0 0-30 16,118-14 5-16,-67 6-23 16,5 2-29-16,2 2-7 15,-5 0-3-15,-4-2-30 16,-6-2-36-16,-7-2-35 0,-10-8-162 16,-9-1-399-16</inkml:trace>
  <inkml:trace contextRef="#ctx0" brushRef="#br0" timeOffset="100861.12">14464 7072 858 0,'0'0'28'16,"0"0"17"-16,0 0 54 15,0 0-59-15,0 0 66 16,-20 77-41-16,20-38-15 15,0 8-16-15,9 4-22 16,7 5-8-16,2 0-4 16,2 0-1-16,0-3-22 0,0-7-43 15,2-4-76-15,4-16-163 16</inkml:trace>
  <inkml:trace contextRef="#ctx0" brushRef="#br0" timeOffset="101140.37">14982 6890 990 0,'0'0'23'15,"0"0"-18"-15,0 0 24 16,0 0-20-16,-13 102 78 15,13-40-31-15,6 13 0 16,10 3-21-16,1 1-27 16,-2-4-5-16,-5-7-3 15,-7-8-16-15,-3-10-37 16,0-14-67 0,0-15-142-16,0-14-516 0</inkml:trace>
  <inkml:trace contextRef="#ctx0" brushRef="#br0" timeOffset="101477.47">14947 6897 793 0,'0'0'16'16,"0"0"-10"-16,0 0 14 15,96-15 37-15,-51 15-4 16,4 7-8-16,-2 10 3 16,-3 10-47-16,-9 4 6 15,-10 8-7-15,-13 3 0 16,-10 3 0-16,-2 5 32 0,-6 0-17 16,-9 6 10-16,1 2-24 15,4-2 0-15,3 1-2 16,-1-7 1-16,1-5-19 15,-7-7-20-15,-7-9-40 16,-7-9 5-16,-8-11-7 16,-5-9-61-16,0-5 8 15,4-26-72-15</inkml:trace>
  <inkml:trace contextRef="#ctx0" brushRef="#br0" timeOffset="101791.67">15410 6711 676 0,'0'0'180'0,"0"0"-166"15,0 0-14-15,0 0 57 16,93 88 2-16,-57-37 9 15,3 16-8-15,-2 12-22 16,2 7-18-16,-10 2-10 16,-6 0-3-16,-10-4-3 15,-11-6 9-15,-2-6 11 0,-5-6-9 16,-14-9-9 0,-9-6-6-16,-13-9-1 0,-14-10-25 15,-20-8-86-15,-18-13-92 16,-9-11-326-16</inkml:trace>
  <inkml:trace contextRef="#ctx0" brushRef="#br0" timeOffset="102775.4">16745 6979 856 0,'0'0'52'0,"0"0"-19"15,0 0 52-15,0 0-13 16,0 0-12-16,83 0 17 0,-3 0-18 16,20 0-39-16,12-1-20 15,3-5-1-15,-6-2-16 16,-10-3-15-16,-19-3-63 16,-24-3-146-16,-27-5-383 15</inkml:trace>
  <inkml:trace contextRef="#ctx0" brushRef="#br0" timeOffset="102976.85">17172 6723 991 0,'0'0'107'0,"0"0"-101"15,0 0-6-15,-30 92 102 16,22-39-28-16,5 13-6 15,3 8-21-15,0 3-26 16,0 1-21-16,3 0-2 16,11 0-66-16,8-3-88 15,11-12-249-15</inkml:trace>
  <inkml:trace contextRef="#ctx0" brushRef="#br0" timeOffset="110090.75">18401 7624 162 0,'0'0'156'0,"0"0"-116"15,0 0 57-15,0 0 54 0,0 0 4 16,0 0-31-16,0 0-17 16,0 11-14-16,0-11-1 15,0-6-10-15,0-15-25 16,0-11-48-16,0-8-2 16,0-9 3-16,0-11-7 15,0-11-6-15,8-8 1 16,-1-6 1-16,2-4-9 15,0 3 9-15,3 10 0 16,3 15-7-16,1 19 5 16,-1 17-7-16,-2 11 14 15,-3 11-8-15,3 3-2 16,8 9-2-16,9 27 8 16,6 18 2-16,4 18-1 0,-3 12 0 15,-4 4 1-15,-6 1 0 16,-12-6-2-16,-11-4-2 15,-4-8-8-15,-1-13-41 16,-13-12-60-16,1-15-91 16,4-14-251-16</inkml:trace>
  <inkml:trace contextRef="#ctx0" brushRef="#br0" timeOffset="110272.26">18516 7383 802 0,'0'0'66'0,"0"0"-58"16,0 0 127-16,0 0-68 15,0 0-63-15,0 0-4 16,106-72 0-16,-35 50-17 16,3 1-80-16,-12-2-197 15,-19-6-258-15</inkml:trace>
  <inkml:trace contextRef="#ctx0" brushRef="#br0" timeOffset="110567.47">18318 6573 562 0,'0'0'395'0,"0"0"-395"16,0 0 8-16,0 0-8 16,0 0 58-16,0 0 23 15,119-2-29-15,-44-6-36 16,5-1-16-16,2 2-19 0,-7 1-71 15,-17-3-235 1,-18 2-413-16</inkml:trace>
  <inkml:trace contextRef="#ctx0" brushRef="#br0" timeOffset="110850.98">19363 6766 931 0,'0'0'128'0,"0"0"-128"16,0 0 0-16,0 0 15 16,-37 93 40-16,37-41-9 15,0 11 13-15,1 3-21 16,13 6-26-16,1-7-8 0,-5-1-2 15,-5-3-2-15,-5-10-12 16,0-7-43-16,0-12-52 16,4-12-95-16,6-17-296 15</inkml:trace>
  <inkml:trace contextRef="#ctx0" brushRef="#br0" timeOffset="111358.13">19313 6754 862 0,'0'0'30'0,"0"0"-26"16,0 0 58-16,0 0-54 16,0 0 5-16,0 0-7 15,117-8 7-15,-57 16-8 16,-6 8-4-16,-15 0-2 15,-13 1-12-15,-16 2-16 16,-10 3-2-16,-5 3 18 16,-20 3 7-16,-7 3-4 15,-1-1-2-15,4-4 0 16,9 1 7-16,10-7-2 0,8-1 3 16,2-2-3-1,8-2-6-15,16 1 13 0,2-4-2 16,3 2 0-16,-2-1 1 15,-2-1 2-15,-5 0 16 16,-3 1-17-16,-6 1 22 16,-1 1-10-16,-4 3-3 15,-3 4 2-15,-1 2-11 16,-2 4 1-16,0 5 5 16,0 0-6-16,-10 1 2 15,-6-1 1-15,-6-4-3 16,-9-5 0-16,-7-6 10 15,-4-10-3-15,-7-8 24 16,3 0-3-16,4-17-18 0,13-19-10 16,19-11-36-16,10-11-154 15,39-12-342-15</inkml:trace>
  <inkml:trace contextRef="#ctx0" brushRef="#br0" timeOffset="111641.62">20152 6814 937 0,'0'0'33'0,"0"0"15"16,0 0 29 0,0 0-47-16,-98 45 12 0,62-4 11 15,2 9 0-15,4 11-29 16,7 2-2-16,4 4-2 15,9-4 5-15,4 0-6 16,6-6-1-16,0-7-11 16,22-9-7-16,11-10 0 15,13-11-9-15,11-13-43 16,7-7-65-16,2-9-62 16,-7-24-210-16</inkml:trace>
  <inkml:trace contextRef="#ctx0" brushRef="#br0" timeOffset="111930.91">19778 6604 889 0,'0'0'26'0,"0"0"67"15,0 0-19-15,0 0-29 16,0 0-1-16,116-14-4 16,-46 14-14-16,-4 0-17 15,-9 0 1-15,-19 0-9 16,-14 0-1-16,-13 0 4 0,-10 0-3 16,-1 0 1-1,0 0-2-15,0 0-14 0,0 0-32 16,-1 2-49-16,-5 1-84 15,3-3-319-15</inkml:trace>
  <inkml:trace contextRef="#ctx0" brushRef="#br0" timeOffset="112308.52">21010 6386 699 0,'0'0'11'0,"0"0"9"15,-94 73 96-15,55-19-2 16,-2 15-30-16,2 14 3 16,7 14-23-16,6 10-7 15,6 6-14-15,8 0-1 16,12-4-19-16,0-7-14 16,23-8-7-16,14-10-2 0,10-12-12 15,12-20-66-15,11-15-40 16,13-18-118-16,11-18-494 15</inkml:trace>
  <inkml:trace contextRef="#ctx0" brushRef="#br0" timeOffset="112671.5">21586 6612 721 0,'0'0'107'0,"0"0"2"16,0 0-8-16,0 0-59 16,0 0-39-16,0 79 79 15,-2-21-32-15,-1 13-7 16,3 4-24-16,0 2-10 16,0-2-9-16,0-9 0 15,0-8-9-15,0-10-43 0,0-13-76 16,5-12-156-16,4-15-518 15</inkml:trace>
  <inkml:trace contextRef="#ctx0" brushRef="#br0" timeOffset="113024.54">21635 6624 835 0,'0'0'3'0,"0"0"-3"16,92-5 21-16,-48 5 11 0,3 12-13 15,-3 7 6-15,-1 7-9 16,-10 5-15-16,-12 2-1 16,-13 6-2-16,-8 2 2 15,-4 7 5-15,-21 6-1 16,-2 6 4-16,-5 0-4 15,4 1-4-15,0-4 5 16,0-5-4-16,-1-6-2 16,-2-8-3-16,0-9 2 15,-1-9 1-15,-2-15-5 16,-4-5-5-16,-1-12-14 0,1-21-29 16,11-12-152-16,14-15-187 15</inkml:trace>
  <inkml:trace contextRef="#ctx0" brushRef="#br0" timeOffset="113294.82">21535 6442 162 0,'0'0'850'0,"0"0"-847"0,84-9 1 16,-26 4 6-16,4 0 26 16,-3 4-16-16,-7 1 7 15,-13 0-13-15,-13 0-6 16,-10 0-3-16,-11 0-5 16,-5 0-2-16,0 0 2 15,0 0-2-15,0 0-46 16,-1 0-125-16,-6 0-304 15</inkml:trace>
  <inkml:trace contextRef="#ctx0" brushRef="#br0" timeOffset="113576.11">22245 7028 754 0,'0'0'203'0,"0"0"-194"16,0 0 97-16,0 0-11 16,88 0-29-16,-31 0-28 15,11 0-14-15,4 0-24 16,5-8-1-16,-3-3-28 0,-6-4-63 15,-8-9-110 1,-17-4-317-16</inkml:trace>
  <inkml:trace contextRef="#ctx0" brushRef="#br0" timeOffset="113782.55">22620 6673 911 0,'0'0'17'0,"0"0"-10"16,0 0 83-16,-17 91-1 16,17-42-19-16,0 8-15 15,10 11-18-15,10 5-26 16,-1 0-11-16,4-5-2 16,-3-8-1-16,-3-7-44 0,-4-7-60 15,-4-12-133-15,-3-13-436 16</inkml:trace>
  <inkml:trace contextRef="#ctx0" brushRef="#br0" timeOffset="114097.71">23343 6615 657 0,'0'0'299'16,"0"0"-293"-16,0 0 5 16,0 0 44-16,-41 81 39 15,31-27-31-15,4 14-5 16,5 11-31-16,1 5-16 15,0-3-10-15,0-4-1 16,0-13-19-16,0-7-49 16,-2-12-62-16,2-14-220 15</inkml:trace>
  <inkml:trace contextRef="#ctx0" brushRef="#br0" timeOffset="114412.54">23283 6638 784 0,'0'0'84'0,"0"0"-83"16,0 0 22-16,0 0 23 16,0 0-3-16,102 2-10 15,-64 25 5-15,-3 9-13 16,-4 6-19-16,-6 4-6 15,-8 5-1-15,-8 6 1 16,-9 3 2-16,0 5 2 0,-14-3 3 16,-8-2-7-16,-5-6 1 15,2-2-7-15,-5-5-27 16,-7-7-33-16,-4-9-56 16,-9-12-3-16,-3-19-82 15,3-3-155-15</inkml:trace>
  <inkml:trace contextRef="#ctx0" brushRef="#br0" timeOffset="114692.31">23747 6404 912 0,'0'0'59'16,"0"0"-42"-16,48 109 38 16,-21-47 2-16,4 17 12 15,0 12-10-15,-1 13-15 16,-6 6-13-16,-9 1-20 16,-14-3 4-16,-1-4-10 15,-29-5 0-15,-31-2-2 16,-34-5-3-16,-40-13-7 15,-51-15-70-15,-48-25-123 0,-32-30-858 16</inkml:trace>
  <inkml:trace contextRef="#ctx0" brushRef="#br0" timeOffset="119808.47">8593 7640 581 0,'0'0'140'0,"0"0"-105"0,0 0 101 16,0 0-19-16,0 0-39 15,0 0-19-15,0 0-8 16,0 0-3-16,31-16-16 16,15 16-9-16,18 0-15 15,11-1-8-15,10-2-14 16,1 1-82-16,-2 2-77 15,-14-2-270-15</inkml:trace>
  <inkml:trace contextRef="#ctx0" brushRef="#br0" timeOffset="120004.53">8806 7975 952 0,'0'0'10'16,"0"0"-7"-16,0 0 0 16,0 0 21-16,0 0-5 15,0 0 17-15,77-26-4 16,-11 9-32-16,7 0-52 0,-12-1-353 16</inkml:trace>
  <inkml:trace contextRef="#ctx0" brushRef="#br0" timeOffset="120490.44">8512 10086 207 0,'0'0'797'0,"0"0"-771"0,0 0 8 16,0 0 69-16,0 0-28 15,0 0-35-15,100-33-10 16,-42 20-10-16,11 4-16 16,9 1-4-16,5 5-47 15,-1 3-67-15,-13 0-130 16,-16 0-361-16</inkml:trace>
  <inkml:trace contextRef="#ctx0" brushRef="#br0" timeOffset="120694.42">8731 10291 725 0,'0'0'328'0,"0"0"-328"16,0 0-29-16,0 0 29 15,0 0 22-15,0 0-3 16,141-3 6-16,-52-15-25 15,8-4-24-15,-4-5-195 16,-16-4-579-16</inkml:trace>
  <inkml:trace contextRef="#ctx0" brushRef="#br0" timeOffset="121391.94">10660 10860 778 0,'0'0'74'0,"0"0"-53"16,0 0 113-16,0 0-5 15,0 0-34-15,0 0-48 16,-15-82-13-16,15 34 2 0,6-5-13 15,11-9-10-15,3-11-7 16,1-19-6-16,0-8 0 16,3-4-10-16,-3 4-5 15,1 14-4-15,-4 16 10 16,0 21 9-16,-9 19 0 16,0 14 0-16,-5 13-3 15,-1 3-1-15,6 3-4 16,9 29-1-16,13 16 9 15,10 17 10-15,4 10-3 0,2 9-1 16,-5 7-3 0,-3 2-2-16,-11-3-2 0,-10-10-1 15,-6-10-23-15,-6-12-50 16,0-12-58-16,-3-13-116 16,-2-17-337-16</inkml:trace>
  <inkml:trace contextRef="#ctx0" brushRef="#br0" timeOffset="121569.46">10897 10551 653 0,'0'0'283'16,"0"0"-280"-16,0 0 55 15,0 0 10-15,0 0-58 0,0 0-10 16,127-79 0-1,-61 56-1-15,-2 1-45 0,-9-2-172 16,-19-1-274-16</inkml:trace>
  <inkml:trace contextRef="#ctx0" brushRef="#br0" timeOffset="121910.76">10630 9721 520 0,'0'0'340'16,"0"0"-329"-16,0 0 19 16,0 0 20-16,0 0 3 15,0 0 31-15,109 10-18 16,-45-10-35-16,8-3-25 16,2-6-6-16,-2 1-10 0,-5 3-88 15,-7-2-139-15,-11-3-421 16</inkml:trace>
  <inkml:trace contextRef="#ctx0" brushRef="#br0" timeOffset="122180.03">11838 9852 1108 0,'0'0'21'16,"0"0"-21"-16,0 0 0 0,-12 92 17 15,12-44 5-15,0 8 11 16,3 8 9-16,12 3-33 16,3 7-6-16,-4-1-3 15,-7-3-1-15,-1-10-41 16,-5-11-57-16,4-19-107 15,1-16-286-15</inkml:trace>
  <inkml:trace contextRef="#ctx0" brushRef="#br0" timeOffset="122709.47">11810 9793 631 0,'0'0'234'0,"0"0"-234"16,0 0-4-16,0 0 4 15,0 0 8-15,0 0 28 16,115 26-1-16,-59-9-28 16,1 2-6-16,-11 2-1 15,-10 1-3-15,-12 2-12 16,-16 1-8-16,-8 1-2 15,0 1 25-15,-20-1-23 16,-7 2 12-16,0-3 9 0,4-1-8 16,6-1 8-16,10-3-13 15,7-2 3-15,0-3-1 16,8 2 8-16,11-3-1 16,1 0 2-1,1 1 4-15,-3-3 0 0,-3 0 17 16,-6 0 7-16,-1 3-3 15,-4 0 14-15,2 6-10 16,-5 3-7-16,-1 4-11 16,0 4 1-16,0 2-2 15,0-2-5-15,-13 3 3 16,-5-4 10-16,-6-5 0 16,-6-4 32-16,-4-6-8 15,-4-10 0-15,-4-6-3 16,3 0-20-16,6-22-8 0,15-17-7 15,18-14-46-15,11-12-155 16,32-7-353-16</inkml:trace>
  <inkml:trace contextRef="#ctx0" brushRef="#br0" timeOffset="123049.56">11609 9674 767 0,'0'0'95'0,"0"0"-57"15,0 0 55-15,0 0 3 16,0 0-29-16,83-11-14 16,-25 4-10-16,14 0-37 15,10-2-6-15,7 3-19 0,1-2-60 16,-4-1-143-1,-9-3-360-15</inkml:trace>
  <inkml:trace contextRef="#ctx0" brushRef="#br0" timeOffset="123410.27">12905 9772 765 0,'0'0'152'16,"0"0"-151"-16,0 0 55 15,0 0 11-15,-105 19-18 16,62 0 8-16,0 6-11 15,-2 8-18-15,6 6-12 16,5 10 8-16,12 6 7 16,8 2-3-16,14 2-11 15,0-4 1-15,28-4-13 16,19-7-5-16,17-10-5 16,13-14-37-16,7-12-59 15,-6-8-66-15,-11-15-252 16</inkml:trace>
  <inkml:trace contextRef="#ctx0" brushRef="#br0" timeOffset="123739.07">12568 9433 201 0,'0'0'624'16,"0"0"-616"-16,0 0 30 0,0 0 35 15,0 0-12-15,0 0 1 16,92-5 43-16,-20 3-58 16,7 2-33-16,-6 0-14 15,-9 0 1-15,-18 0 0 16,-14 0-1-16,-13 0-3 15,-13 0 2-15,-6 2-2 16,0-2-11-16,0 0 8 16,-2 0 5-16,-14 3-13 15,-4 1-40-15,-2-3-134 16,6-1-287-16</inkml:trace>
  <inkml:trace contextRef="#ctx0" brushRef="#br0" timeOffset="124346.1">14614 10057 841 0,'0'0'154'16,"0"0"-153"-16,0 0 77 15,0 0 30-15,0 0-33 16,84-21-30-16,-23 6-9 15,12 1-23-15,9 1-13 0,3 0-5 16,-2 0-11 0,-3-2-53-16,-6-2-81 0,-17-7-165 15</inkml:trace>
  <inkml:trace contextRef="#ctx0" brushRef="#br0" timeOffset="124564.52">15027 9660 791 0,'0'0'205'0,"0"0"-205"15,0 0 12-15,0 0 23 16,-50 72 43-16,45-25-5 16,5 6-22-16,0 5-19 15,10 8-13-15,8-1-16 0,5 1-3 16,2-4-14-16,6-1-57 15,10-10-91-15,8-11-353 16</inkml:trace>
  <inkml:trace contextRef="#ctx0" brushRef="#br0" timeOffset="124991.43">15907 10340 450 0,'0'0'548'0,"0"0"-541"16,0 0 66-16,0 0 1 15,0 0-41-15,-40-89 15 16,40 57-11-16,0-5-11 15,0-2-10-15,7-8-14 16,4-9-2-16,2-9-1 16,1-10-3-16,1-6-8 15,3-3-2-15,2 2-2 16,3 13-2-16,-2 11 10 16,3 21 4-16,-7 13 4 15,-6 14-3-15,-5 10-8 16,-1 20 3-16,5 27 0 0,3 21 8 15,2 13 1-15,-4 8 0 16,-5 2-1-16,-3-1-4 16,-3-3-45-16,7-8-77 15,3-8-152-15,1-16-290 16</inkml:trace>
  <inkml:trace contextRef="#ctx0" brushRef="#br0" timeOffset="125163.98">15852 10033 682 0,'0'0'14'0,"0"0"67"16,0 0-26-16,0 0-28 16,134-7 7-16,-61 4-34 15,5-1-8-15,-11-6-141 16,-16-5-274-16</inkml:trace>
  <inkml:trace contextRef="#ctx0" brushRef="#br0" timeOffset="125404.99">15760 9403 842 0,'0'0'132'16,"0"0"-127"-16,0 0 39 15,0 0 6-15,80-9-10 16,-26 9-20-16,8 0-13 16,10 0-7-16,8 0-40 15,4-5-144-15,-2-4-584 16</inkml:trace>
  <inkml:trace contextRef="#ctx0" brushRef="#br0" timeOffset="125725.94">16792 9409 737 0,'0'0'64'15,"0"0"-48"-15,0 0 48 16,0 0-31-16,0 0 77 16,0 92-20-16,0-36-39 0,0 11-22 15,7 6-10-15,7-1-5 16,1 3-10-16,1-7-3 15,-5-2-1-15,-5-7-6 16,-2-9-36-16,-4-10-59 16,0-13-92-16,0-17-255 15</inkml:trace>
  <inkml:trace contextRef="#ctx0" brushRef="#br0" timeOffset="126242.75">16799 9425 839 0,'0'0'9'0,"0"0"-2"16,0 0 8-16,0 0-11 15,0 0 34-15,133 6-18 16,-78 10-14-16,-5 2-6 15,-11 3-3-15,-13 2-21 16,-11 0-5-16,-15 4-7 16,0 2-13-16,-19 2 39 15,-14 1-8-15,-6-1 8 16,0 1-18-16,4-3-12 16,10 0-15-16,12-5-22 15,13-2 25-15,0-1 6 16,18-1 25-16,12-3 11 0,0-1 10 15,-1-2 0-15,-3-1 25 16,-11-1 7-16,-5-1 7 16,-4 0 22-16,-6 4-12 15,0 0 8-15,0 3-20 16,-7 4-11-16,-7 3-8 16,-2 4-6-16,-2 3-10 15,-3 2 1-15,-1-1-2 16,-5-4 1-16,0-1 6 15,-1-8-7-15,-2-8 7 16,1-7 24-16,-2-5-6 0,-6-10-19 16,3-17-7-1,5-10-16-15,19-10-143 0,10-12-178 16</inkml:trace>
  <inkml:trace contextRef="#ctx0" brushRef="#br0" timeOffset="126545.94">17693 9495 871 0,'0'0'9'16,"0"0"-7"-16,0 0 14 0,-100 69 34 15,66-23 18-15,8 12 16 16,7 3-19-16,7 7-24 16,8 1-4-16,4-4-10 15,0-4-9-15,16-8-10 16,10-9-7-16,10-11-1 16,13-12-1-16,13-15-33 15,6-6-54-15,3-5-69 16,-10-26-299-16</inkml:trace>
  <inkml:trace contextRef="#ctx0" brushRef="#br0" timeOffset="126852.13">17451 9273 907 0,'0'0'134'0,"0"0"-127"16,0 0 73-16,105 37 25 16,-17-30-48-16,17 0-18 15,3-7-18-15,-7 0-18 16,-16 2-3-16,-16-1 2 16,-21 1-1-16,-18-1-1 15,-17 0 0-15,-12-1-5 0,-1 0 0 16,0 0 5-16,0 0 1 15,0 0-1-15,-1 0-4 16,-6 0 1-16,-3 3-22 16,0-3-73-16,-3 0-133 15,2-3-623-15</inkml:trace>
  <inkml:trace contextRef="#ctx0" brushRef="#br0" timeOffset="133583.15">8918 12515 948 0,'0'0'28'0,"0"0"-11"16,0 0-9-16,0 0 3 16,0 0 10-16,0 0 26 0,0 0 5 15,40-15-9-15,18 15-15 16,11-5-20-16,10 2-7 15,1-2-1-15,-2-1-26 16,1 0-80-16,-7-4-194 16</inkml:trace>
  <inkml:trace contextRef="#ctx0" brushRef="#br0" timeOffset="133781.04">9030 13006 1020 0,'0'0'66'0,"0"0"-66"15,0 0-12-15,0 0 12 16,0 0 16-16,126 18-6 16,-33-35-7-16,22-10-3 15,11-12-157-15,-2-9-729 16</inkml:trace>
  <inkml:trace contextRef="#ctx0" brushRef="#br0" timeOffset="136242.57">11024 12158 494 0,'0'0'96'15,"0"0"-19"-15,0 0 40 16,0 0-38-16,0 0-15 16,0 0-10-16,0 0-11 15,0 0-20-15,9 14 29 16,3 12 1-16,-3 9-11 16,-2 4-20-16,0 9 18 15,-4 5-15-15,2 8-2 16,-2 9-2-16,2 0-10 15,-1-1-2-15,2-3-1 0,3-10-6 16,0-8 0-16,-3-9 0 16,3-11-2-1,-5-11 1-15,-2-6-1 0,-1-9 1 16,-1-2 4-16,0 0 10 16,0-7 21-16,0-18 1 15,-3-9-37-15,-7-7-2 16,-2-2 1-16,0-5 0 15,-3-1 1-15,3-4-4 16,0-3 0-16,3-1-1 16,0-1-3-16,-1-1-2 0,7 1 3 15,0 1 3 1,3 5 1-16,0 10-2 0,0 12 3 16,0 10 1-16,0 6 1 15,0 3 0-15,3 0-1 16,6 2 0-16,1 1-4 15,7-1 0-15,4 1 2 16,1 5-4-16,2 3 7 16,0 0-5-16,3 0 3 15,1 11-1-15,3 6 1 16,1 5 1-16,-4 6 1 16,-3 4-2-16,-6 7 1 15,-6 5-1-15,-6 6 2 0,0 0 1 16,-2 4 0-1,2-3 0-15,2 1-1 0,6-2-2 16,2-5-1-16,2-4-60 16,3-11-38-16,-2-10-58 15,-2-8-216-15,-11-11-270 16</inkml:trace>
  <inkml:trace contextRef="#ctx0" brushRef="#br0" timeOffset="136429.42">11184 12529 453 0,'0'0'198'0,"0"0"-158"0,0 0 74 16,0 0-58-16,0 0-41 16,0 0 17-16,49-34-15 15,-18 21-12-15,3 1-5 16,-1-3-41-16,-7-1-233 15,-13-4-265-15</inkml:trace>
  <inkml:trace contextRef="#ctx0" brushRef="#br0" timeOffset="136654.82">10955 11993 707 0,'0'0'100'16,"0"0"-79"-16,0 0 47 15,0 0-49-15,82-57-5 16,-25 49 17-16,13-1-13 16,5 6-15-16,5 0-3 15,-5-1-79-15,-7-2-380 16</inkml:trace>
  <inkml:trace contextRef="#ctx0" brushRef="#br0" timeOffset="136993">12078 12062 893 0,'0'0'9'16,"0"0"3"-16,-85 20 68 16,54 2-30-16,1 6-13 15,2 11-1-15,11 3-2 16,6 7-12-16,11 2 4 0,0 0-1 15,19-3-16-15,12-5-4 16,10-6-4-16,6-6-1 16,4-9-15-16,7-16-77 15,5-6-99-15,-5-16-301 16</inkml:trace>
  <inkml:trace contextRef="#ctx0" brushRef="#br0" timeOffset="137216.66">11825 11823 870 0,'0'0'2'15,"0"0"15"-15,0 0 14 16,136 0 27-16,-58-5-11 15,6-2-30-15,-2-2-11 16,-6 1-6-16,-10 2-2 16,-17-2-88-16,-13-1-311 15</inkml:trace>
  <inkml:trace contextRef="#ctx0" brushRef="#br0" timeOffset="137642.82">13205 11596 838 0,'0'0'16'0,"0"0"19"15,-111 39 58-15,74 2-25 16,1 17-2-16,2 10 7 15,8 10-15-15,10 6-26 16,9 3-6-16,7 0-10 16,0-1-6-16,19-5-9 15,14-8 0-15,12-5-1 16,16-9-47-16,13-10-81 16,11-16-144-16,3-20-614 15</inkml:trace>
  <inkml:trace contextRef="#ctx0" brushRef="#br0" timeOffset="138447.12">13955 11679 941 0,'0'0'55'16,"0"0"-38"-16,0 0-6 16,0 0 10-16,1 94 74 15,16-29-28-15,2 10-25 16,0 3-21-16,-5 3-7 16,-5-5-9-16,0-6-5 15,-5-9-5-15,1-8-38 16,4-16-45-16,5-11-83 15,0-19-178-15,-1-7-194 0</inkml:trace>
  <inkml:trace contextRef="#ctx0" brushRef="#br0" timeOffset="138925.5">13989 11686 664 0,'0'0'90'0,"0"0"-2"15,0 0-1-15,0 0-38 16,0 0-20-16,0 0-24 16,69-57-4-16,-16 57 1 15,7 3-1-15,-6 15-2 0,-12 4-2 16,-16 5 0-16,-14 4-8 16,-12 3-2-16,0 3 5 15,-18 1 7-15,-7-1-3 16,6-2 0-16,2-4-2 15,7-1 0-15,10-6 0 16,0-3 1-16,13-3-8 16,8-5 0-16,8 1 0 15,-1-3-7-15,2 1 19 16,-5-3-1-16,-6 1 2 16,-8 0 0-16,-2 2 0 15,-3 2 3-15,-6 1 13 16,0 3 1-16,0 5-5 0,0 4 3 15,0 2-5 1,-9 2-4-16,1-1 0 0,-4-2-4 16,-4-3 4-16,-2-3-3 15,-4-8 15-15,-7-4 13 16,-2-6 4-16,-6-4-15 16,-12-2-8-16,-5-23-12 15,7-13 0-15,8-16-40 16,17-17-161-16,21-20-646 15</inkml:trace>
  <inkml:trace contextRef="#ctx0" brushRef="#br0" timeOffset="139152.89">13956 11483 724 0,'0'0'129'16,"0"0"-93"-16,0 0 35 16,0 0-26-16,81-18-14 15,-20 18 22-15,7 0-8 16,6-2-31-16,2 0-14 16,-5 1 0-16,-8 1-69 15,-15 0-171-15,-19-4-366 16</inkml:trace>
  <inkml:trace contextRef="#ctx0" brushRef="#br0" timeOffset="139422.4">14947 12157 547 0,'0'0'434'0,"0"0"-422"16,0 0-12-16,95-25 36 16,-39 8-13-16,8 2-6 15,5-2-16-15,2-1-1 16,-4-3-46-16,-7-5-275 15</inkml:trace>
  <inkml:trace contextRef="#ctx0" brushRef="#br0" timeOffset="139645.79">15096 11710 920 0,'0'0'38'0,"0"0"-31"16,0 0 58-16,-15 101 29 0,15-57-34 16,9 6-3-16,7 5-20 15,1 3-19-15,2 3-16 16,-1-2-2-16,1-1-5 16,4-4-60-16,5-8-107 15,3-17-320-15</inkml:trace>
  <inkml:trace contextRef="#ctx0" brushRef="#br0" timeOffset="139895.12">15712 11560 971 0,'0'0'80'16,"0"0"-68"-16,-26 119-12 16,26-47 29-16,0 3 12 15,0 4-12-15,10-1-10 16,0-5-14-16,-3-6-5 16,-4-5-47-16,-1-12-110 15,-1-19-308-15</inkml:trace>
  <inkml:trace contextRef="#ctx0" brushRef="#br0" timeOffset="140376.92">15672 11560 882 0,'0'0'30'15,"0"0"-30"-15,0 0 0 16,0 0 10-16,118 22-3 0,-69-6-5 16,-7 1-4-1,-8 3 4-15,-10 2-5 0,-14 0-1 16,-10 3-25-16,0 1-4 16,-18 2 22-16,-9 1 11 15,0 0 0-15,5-2-1 16,9-1-1-16,7 1 2 15,6-4-2-15,0 1-15 16,15-1 1-16,5-5 0 16,-1-2 16-16,-2-5-4 15,-5-3 10-15,-1-1-4 16,-7 1 4-16,1-1 3 16,-2 3 10-16,1 4-8 15,1 6 3-15,0 4-11 16,-2 4 4-16,0 5-7 0,-3 1 2 15,0 2-1-15,0 0 0 16,-3-4-2-16,-17-7 2 16,-7-10 2-16,-3-12 26 15,0-3-23-15,5-24-6 16,8-23-88-16,10-19-381 16</inkml:trace>
  <inkml:trace contextRef="#ctx0" brushRef="#br0" timeOffset="140593.34">16241 11335 793 0,'0'0'137'0,"0"0"-129"16,132 132 66-16,-74-53-6 15,-6 14-5-15,-7 5-22 16,-8 6-4-16,-19-1-14 15,-18-2-17-15,-18-6-6 16,-53-8-5-16,-37 1-24 16,-40-3-70-16,-31-5-144 15</inkml:trace>
  <inkml:trace contextRef="#ctx0" brushRef="#br0" timeOffset="141380.4">9237 14245 895 0,'0'0'79'15,"0"0"-72"-15,0 0-7 16,0 0 62-16,0 0-12 16,109 42-7-16,-64-42-11 15,11 0-27-15,12-1-5 16,6-13-62-16,-1-6-127 16,-12-1-350-16</inkml:trace>
  <inkml:trace contextRef="#ctx0" brushRef="#br0" timeOffset="141560.46">9449 14565 1082 0,'0'0'5'0,"0"0"-5"15,0 0 0-15,0 0-2 16,138-56-16-16,-53 30-40 15,12-7-104-15,-1-4-380 16</inkml:trace>
  <inkml:trace contextRef="#ctx0" brushRef="#br0" timeOffset="142162.5">10886 15197 728 0,'0'0'75'15,"0"0"-23"-15,0 0 121 16,0 0-121-16,-19-89-15 16,19 40 29-16,3-6-22 0,12-7-20 15,0-8-17-15,0-9-4 16,-2-6-3-16,0-5-3 16,1-2-11-16,-2 7 4 15,3 13-4-15,0 19-3 16,0 16 15-16,-3 18-4 15,0 11 6-15,1 8-5 16,9 6-2-16,7 28 7 16,10 19 0-16,4 13 7 15,2 9-4-15,-5 7 0 16,-4 4-3-16,-9 1 0 16,-5-2-4-16,-8-4-16 15,0-12-83-15,-5-18-120 16,-4-19-319-16</inkml:trace>
  <inkml:trace contextRef="#ctx0" brushRef="#br0" timeOffset="142340.38">11052 14864 199 0,'0'0'687'15,"0"0"-676"-15,0 0 18 16,0 0 42-16,0 0-54 15,0 0 0-15,112-59-11 16,-30 37-6-16,5-3-12 16,-5-3-140-16,-20-4-326 15</inkml:trace>
  <inkml:trace contextRef="#ctx0" brushRef="#br0" timeOffset="142684.46">10763 14179 934 0,'0'0'6'0,"0"0"2"0,0 0 33 16,106 0 18-16,-30-8 12 15,9-7-27-15,6-4-19 16,-3 2-14-16,-14 2-7 16,-23 6-2-16,-19 4 0 15,-19 4-2-15,-13 1-11 16,0 0-46-16,-13 10-10 15,-6-1-103-15,3-5-308 16</inkml:trace>
  <inkml:trace contextRef="#ctx0" brushRef="#br0" timeOffset="143427.87">12226 14168 795 0,'0'0'65'16,"0"0"-62"-16,0 0 78 0,-82 37-14 15,51-11-23 1,-2 6 3-16,2 6-2 0,2 6-25 16,7 7-2-16,7 5-8 15,9 4 5-15,6 1 1 16,1-1-5-16,19-5-7 16,8-6-4-16,8-6-1 15,9-12-4-15,10-13-44 16,7-18-73-16,6-3-134 15,-4-30-248-15</inkml:trace>
  <inkml:trace contextRef="#ctx0" brushRef="#br0" timeOffset="143802.87">11719 13914 527 0,'0'0'174'0,"0"0"-121"15,0 0 76-15,0 0-43 16,0 0-28-16,85-26 20 16,6 13-11-16,12 1-26 15,4 1-22-15,-10 1-9 16,-16 4 2-16,-17 0-3 15,-18 1 1-15,-16 2 1 0,-12 3 1 16,-11 0 0-16,-7 0-5 16,0 0 0-16,0 0 12 15,0 0-5-15,0 0-7 16,0 0 0-16,0 0 0 16,0 0-3-16,0 0-4 15,0 0-3-15,0 0-20 16,0 3-54-16,0 1-107 15,-9-4-466-15</inkml:trace>
  <inkml:trace contextRef="#ctx0" brushRef="#br0" timeOffset="145462.56">5529 14316 853 0,'0'0'7'0,"0"0"-5"15,0 0-2-15,0 0 3 16,0 0 2-16,0 0 8 16,0 0 10-16,-12 72 57 15,21-14-10-15,-3 13-27 16,0 8-12-16,-6 9-8 16,0 6-4-16,0 0-9 15,0 0-6-15,0-11-4 16,4-11 0-16,5-13-7 15,3-12-48-15,3-16-65 0,-1-23-226 16,-3-8-312-16</inkml:trace>
  <inkml:trace contextRef="#ctx0" brushRef="#br0" timeOffset="145702.5">5438 14325 679 0,'0'0'59'16,"0"0"-56"-16,0 0 11 15,85-36 0-15,-39 24 16 16,8 1-1-16,6 0-16 15,5 2-12-15,-2 1-1 16,1-1-56-16,-13-5-339 16</inkml:trace>
  <inkml:trace contextRef="#ctx0" brushRef="#br0" timeOffset="145921.71">5666 14633 674 0,'0'0'199'0,"0"0"-199"16,0 0-1-16,0 0 1 16,0 0 20-16,108 3-11 15,-49-14-9-15,10-6-1 16,4-8-150-16,-6-3-317 15</inkml:trace>
  <inkml:trace contextRef="#ctx0" brushRef="#br0" timeOffset="146210.92">6296 14087 614 0,'0'0'150'15,"-87"13"-147"-15,38 24 26 16,0 10 31-16,4 14 3 16,7 7 3-16,13 7-3 15,12 3-31-15,10 7 9 16,3 6-13-16,21 6-22 15,10-3-3-15,14-1-3 0,10-7-10 16,8-15-80-16,5-16-227 16</inkml:trace>
  <inkml:trace contextRef="#ctx0" brushRef="#br0" timeOffset="146612.48">6506 15216 778 0,'0'0'31'0,"0"0"-27"16,0 0 56-16,0 0-41 15,-24-83 13-15,20 43-6 16,2-4 12-16,2-11-34 15,0-13 1-15,-1-8-1 16,-1-8-4-16,-1 2 1 16,0 6-8-16,0 11 10 15,2 14-3-15,1 17 5 16,0 13-3-16,0 12 2 16,0 6 23-16,0 3-6 15,0 11-21-15,12 22-10 16,13 18 10-16,12 12 12 0,0 9-2 15,-2 7-9 1,-7 2 0-16,-5 1-1 0,-6-7-3 16,-3-10-28-16,-1-12-85 15,-4-17-202-15,-6-14-179 16</inkml:trace>
  <inkml:trace contextRef="#ctx0" brushRef="#br0" timeOffset="146796.43">6321 14900 713 0,'0'0'42'0,"0"0"-35"16,0 0 51-16,82-31-30 0,-24 15-24 15,3-4-4-15,2-4-26 16,-2-5-200-16,-9-4-255 15</inkml:trace>
  <inkml:trace contextRef="#ctx0" brushRef="#br0" timeOffset="147062.96">6837 14364 676 0,'0'0'88'0,"0"0"-50"16,0 0 5-16,0 0-15 15,-4 84 81-15,17-30-50 16,3 5-16-16,7 5-14 16,-4 2-13-16,-1 4-10 15,-2 1-5-15,-5-3-1 16,-2-9-15-16,1-10-63 15,5-17-109-15,0-18-324 16</inkml:trace>
  <inkml:trace contextRef="#ctx0" brushRef="#br0" timeOffset="147576.34">6804 14382 743 0,'0'0'52'16,"0"0"-20"-16,0 0-8 15,0 0-24-15,0 0 0 16,0 0 10-16,124 4-10 16,-72 7 0-16,-7 2-50 15,-11-1-62-15,-16 3 25 16,-13 5 71-16,-5 2 8 0,-9 6 8 15,-20 2 13-15,-2 3-4 16,-2-2 1-16,6 0 4 16,12-6-10-16,8-6-4 15,7-2-3-15,6-3-5 16,18-3-24-16,6-4-5 16,1 0-46-16,-1-2 22 15,-5 4 37-15,-6-1 24 16,-6 1 4-16,-6 1-3 15,-3 0 6-15,-2 7 40 16,-1 0-2-16,-1 7 21 16,0 1-31-16,0 1-11 15,0 1-19-15,0-1 7 0,0 1-6 16,0-5 0-16,3-1 5 16,-1-5 7-16,-2-3 1 15,0-3 7-15,-5-2-5 16,-17-4-8-16,-2-2-8 15,-6-2-5-15,5-3-153 16,13-21-257-16</inkml:trace>
  <inkml:trace contextRef="#ctx0" brushRef="#br0" timeOffset="147967.92">6882 15219 615 0,'0'0'123'16,"0"0"-83"-16,0 0 41 0,0 0-43 16,0 0-30-16,0 0 25 15,7 38-2-15,-7-13-4 16,0 1-16-16,-9 2-3 15,-9-5-5-15,2 1-3 16,-5-7-2-16,5-4-32 16,5-9-97-16,5-4-278 15</inkml:trace>
  <inkml:trace contextRef="#ctx0" brushRef="#br0" timeOffset="148253.15">7356 15093 449 0,'0'0'65'16,"0"0"15"-16,0 0 29 15,-1 97-35-15,-7-66-27 16,-1 0-21-16,-3 0-12 16,-3 1-4-16,-7-6-5 15,-5-1-2-15,-1-4-3 16,1-8-9-16,3-8-142 0,6-5-171 16</inkml:trace>
  <inkml:trace contextRef="#ctx0" brushRef="#br0" timeOffset="148574.35">7611 14604 617 0,'0'0'39'0,"0"0"34"15,-60 75 23-15,41-37-43 16,1 8-3-16,5 6 8 16,2 2-30-16,7 0-8 15,4-4-11-15,0-3-4 16,0-5-3-16,15-6-4 15,9-5-19-15,7-14-72 16,6-10-199-16,2-7-340 16</inkml:trace>
  <inkml:trace contextRef="#ctx0" brushRef="#br0" timeOffset="148866.57">7911 14559 633 0,'0'0'46'0,"0"0"-4"16,-15 73 44-16,9-37-15 15,0 8-10-15,4 8-6 0,1 5-33 16,1-1-2-16,0 0-13 16,0-6-7-16,0-6-2 15,0-9-50-15,0-11-114 16,0-15-276-16</inkml:trace>
  <inkml:trace contextRef="#ctx0" brushRef="#br0" timeOffset="149190.57">7893 14613 245 0,'0'0'424'0,"0"0"-424"15,0 0-2 1,0 0 2-16,0 0 11 0,0 0-5 15,82 78 6-15,-57-56-9 16,-2 4-6-16,2 1 9 16,-4 1-5-16,-1 3 2 15,-7 2-3-15,-10 0 19 16,-3 2 18-16,-2 1 11 16,-17 2-15-16,-5-4-6 15,-6 2-15-15,0-5-12 16,-1-3-3-16,3-9-60 15,4-13-124-15,5-6-132 0</inkml:trace>
  <inkml:trace contextRef="#ctx0" brushRef="#br0" timeOffset="149463.35">8026 14345 817 0,'0'0'8'0,"0"0"-8"15,98 97 46-15,-45-49-15 0,3 5 2 16,2 8-26-16,-4 2 11 16,-5 7 0-16,-7 4-12 15,-17 1-4-15,-23 0-2 16,-8-7 0-16,-42 3-6 15,-22 2 6-15,-20 1-20 16,-18-5-175-16,-13-11-204 16</inkml:trace>
  <inkml:trace contextRef="#ctx0" brushRef="#br0" timeOffset="153323.76">2604 13671 497 0,'0'0'126'0,"0"0"-87"16,0 0-36-16,0 0 4 16,109-36 2-16,-52 36 10 15,8 0-3-15,11 5 8 16,15 8-1-16,11-4-7 16,11 0-9-16,12-4-5 15,8-4 1-15,12-1-3 16,4 0-2-16,0 0 2 0,0 0 5 15,3 0-3 1,-1 0-2-16,10 0 0 0,12-2 1 16,9-5 1-16,11 1 0 15,-3 1-2-15,0 2 4 16,-2-3-4-16,1-5-2 16,6-3-1-16,-2-5-1 15,-2-2 1-15,-6 0 3 16,-6 3 0-16,-8 0 2 15,-8 6 3-15,-2 3-5 16,-12 0 0-16,-4 3 1 16,-2 2 0-16,-10-3-1 0,4 3 0 15,-1-4-3-15,-2-1-3 16,2-2 1-16,-5 0-11 16,-9 1 9-16,-5 2 7 15,-13 6 4-15,-10 2 2 16,-12 0-4-16,-7 0 0 15,-1 3-1-15,1 3 3 16,10-3-8-16,7-3 0 16,5 0-3-16,9-2 6 15,3-8-29-15,10-5 7 16,4 0 23-16,2 1 3 16,-6 2 2-16,-5 2-2 15,-11 4 25-15,-8 5-22 16,-7 1 8-16,-6 0-13 15,-3 0-1-15,0 0 4 0,5 0-3 16,4 0-1-16,9 1-8 16,4-1 7-16,5 0-6 15,3 0 4-15,-5 0-6 16,-5-6 8-16,-10 0 1 16,-7 0 1-16,-7 1 19 15,-5 0-7-15,-8 1-2 16,-2 1 1-16,-3 2-12 15,0 1 0-15,1-1-1 16,-1 1-1-16,-2 0-10 16,0 0 12-16,0 0-4 15,3 0 4-15,5 0-2 0,1 0 4 16,0 0-2-16,-1-5 0 16,-5 0 0-16,-3-1 0 15,-2 0 5-15,-7 1-3 16,-9 2 3-16,-9 0 1 15,-7 0-4-15,-9 3 5 16,-3 0 2-16,0 0 7 16,0 0-1-16,0 0 5 15,3 0-7-15,-5 0 1 16,-1-3 10-16,-3 3 0 16,-3 0-8-16,0 0-2 15,0 0 2-15,0 0-2 16,3 15-12-16,0 14 40 15,3 11-19-15,-5 9-16 16,1 9 1-16,-2 8-7 0,3 7-1 16,0 9 2-16,2 9-1 15,-1 1-1-15,-1 0 1 16,0-1 0-16,1 0 0 16,-2-2 1-16,2-1-2 15,-1-2 1-15,-3 0 0 16,3-2 7-16,-3-2-7 15,0 3 2-15,0 0 8 16,0 0-10-16,0-1 0 16,0-4-1-16,5 2-1 0,1-5 1 15,4-2 0 1,1-5 1-16,-1-7-1 0,2-6-1 16,-3-9 1-16,-1-8-1 15,-1-8-1-15,-6-7-6 16,1-7-1-16,-2-7 2 15,0-4 0-15,0-3-12 16,-2-1 2-16,-17 1 10 16,-8-1 7-16,-12 2 4 15,-10 2 2-15,-6 3-6 16,1 0-1-16,-3 2 1 16,-4 2-2-16,-7 1-5 15,-11-1-23-15,-11 0-1 16,-4 2 10-16,-7-2 18 15,-2 1 3-15,-3-1 2 0,-7 1 0 16,-8 0 2-16,-6 1-2 16,-4-1-1-16,-2 2-1 15,2-1 0-15,0-1-1 16,-2 2 1-16,-3-3-3 16,5-1 3-16,3-1 5 15,-4-1-4-15,4-3 2 16,0 1-3-16,-2-1 1 15,8-1 0-15,-2-1-1 16,0 0 0-16,3-1 2 16,5 2 0-16,0-2-1 15,-1 0 0-15,1-1-2 0,1 1 0 16,-1 0-1-16,1 2 2 16,2 1 0-16,2 2-1 15,1 4 1-15,3-2 1 16,2 2-1-16,6-3 0 15,-5 1 0-15,-2-2-2 16,-4-3 1-16,-5 2-9 16,0-4 7-16,-7 3 1 15,-9 0 2-15,-8 3 2 16,-6 1-2-16,-7 3 7 16,-6 1-2-16,-6 2-1 15,-2 1-2-15,-5-2-2 16,-1-3-4-16,-4-2 2 15,6-4-3-15,1-4-10 0,6-1 3 16,3-3 11-16,-3 1 1 16,1 2 3-16,1 0 1 15,-1 4 5-15,9 1-2 16,4 2-6-16,4 1-1 16,10-2 0-16,3-2 0 15,11-3-1-15,10-1 0 16,6-3 1-16,14 0 0 15,12 0 2-15,12 0 5 16,10-3 4-16,12-1 14 16,11 0 11-16,9 1-22 0,7-1-11 15,7 2-2 1,5-1 2-16,3 1 1 0,2-1 0 16,1 1 0-1,0 1-2-15,0-3 12 0,0 2 5 16,-3-1-11-16,2-1 9 15,-1 0-12-15,1-2 1 16,-2-2-2-16,-2-4-4 16,-1-4 0-16,-3-4 0 15,-1-6 1-15,-4-8 0 16,-8-12-2-16,-6-15 1 16,-2-14 0-16,-3-13 0 15,6-3-4-15,2 2-2 16,4 8 6-16,0 7 1 15,2 5-1-15,2 5 0 0,1-1 2 16,2 1 1-16,-2 0-3 16,-1-3 0-16,0 0-1 15,-4-3 0-15,1-5-1 16,-2-4-2-16,0-2 1 16,2 6-3-16,4 8 1 15,2 15 5-15,3 12 0 16,3 8-1-16,5 2 1 15,3 5-1-15,0 0-2 16,0 0 2-16,0-1 1 16,0-4 0-16,3-4 0 15,-3-4 0-15,0-4-1 0,0-3 1 16,0-3 0-16,0-8 0 16,-6 6 3-16,3 6-3 15,3 8-1-15,0 16-1 16,0 8 1-16,17 2-9 15,3 3 6-15,6 0-4 16,2 3-7-16,3-2-6 16,1-3 3-16,-4 2 0 15,-1-6 3-15,-9-1 12 16,-2 2 3-16,-2-2 0 16,-6-1 3-16,-2 0-3 15,-1 5 0-15,-2-2-2 16,-3 7-1-16,0 1 2 0,0 4-15 15,0 0-65 1,0 0-272-16,-3-5-183 0</inkml:trace>
  <inkml:trace contextRef="#ctx0" brushRef="#br0" timeOffset="165827.94">12853 8475 519 0,'0'0'34'0,"0"0"-31"15,0 0 34-15,0 0 64 16,0 0-42-16,0 0-10 16,0 0-7-16,0-3-4 15,0 16-23-15,0 9 27 16,0 7 31-16,0-1-39 15,0 0-8-15,0-5 2 16,0-1-8-16,1-3-6 0,5-4-9 16,3-3 0-16,3-2-1 15,9-4-1-15,12-6 12 16,19 0 9-16,21-9-7 16,23-13-4-16,15-4-6 15,16-4-7-15,7 0-2 16,5 4 2-16,6 1 1 15,-2 1-1-15,-1 3 1 16,5-1 1-16,2-1-2 16,1-3 2-16,3-1-2 15,-4-3 0-15,-3 5-3 0,-10 2 3 16,-15 3 2 0,-20 4-2-16,-20 2-1 15,-15 4-7-15,-16 0-5 0,-4 2 11 16,-8 0-1-16,-7-1 1 15,-1 0 2-15,-8 2-2 16,-2-1 1-16,-2 2 1 16,-5-2 1-16,-1 4 1 15,-5 2 2-15,-5 1 0 16,-2 1-1-16,0 0 8 16,0 0 2-16,0 0-11 15,0 0 2-15,1 0-1 16,-1 0 6-16,0 0-5 15,0 0 5-15,0 0 10 16,0 0 5-16,0 0 0 0,0 0 2 16,0 0 4-16,0-2-1 15,0 2-1-15,0-3-7 16,0-9-3-16,0-5 0 16,0-9-18-16,-1-10-1 15,-4-6-2-15,-1-7-20 16,-4-6-45-16,0-3-29 15,2 4-50-15,-2 10-97 16,5 12-496-16</inkml:trace>
  <inkml:trace contextRef="#ctx0" brushRef="#br0" timeOffset="167145.99">20814 7949 657 0,'0'0'163'16,"0"0"-163"-16,0 0 0 15,0 0 13-15,0 0 1 16,0 0 1-16,0 0 5 16,-41 60 8-16,41-29 2 15,12 4-13-15,9 0-1 16,3-4-3-16,2-4 4 16,1-5-2-16,3-8-5 0,4-8 7 15,12-6 13 1,10 0-11-16,14-17-18 0,14-5 16 15,9-1-16-15,12-1 6 16,7 4-5-16,5 3 2 16,7 4-2-16,6 3 2 15,0 2-1-15,4-1-3 16,-3-1-3-16,-4 1 3 16,0-4-1-16,0 1 1 15,-1 0-5-15,1 0-4 16,3 2 6-16,0-1-5 15,-2 3 7-15,-7 0 1 16,-14-1 0-16,-16 1-4 16,-15 2 3-16,-20-2 0 15,-18 3-1-15,-11-1-3 0,-6 1 5 16,-2-1 0-16,4 2-2 16,-2 0 2-16,4-2 2 15,-1 1 2-15,-2 2-3 16,-4-1-1-16,-5 2 8 15,-5 1-5-15,-6 1 3 16,-2 0 2-16,0 0 14 16,0 0 2-16,1 0-11 15,2 0-8-15,9 0-5 16,6 0 2-16,7 0 2 16,7 0 0-16,-3-2-1 15,-3 0 0-15,-10-1-3 0,-6 0 0 16,-7 0 8-1,-3-1 40-15,0-6 25 0,0-2-18 16,0-6-31-16,-13-3-15 16,-2-7-6-16,-2-6 0 15,1-7-3-15,2-7-2 16,0-11-27-16,3-14-53 16,4-6-83-16,1-3-152 15</inkml:trace>
  <inkml:trace contextRef="#ctx0" brushRef="#br0" timeOffset="170846.35">25913 6807 481 0,'0'0'75'0,"0"0"-75"15,0 0 19-15,0 0 98 0,0 0-40 16,0 0-19-16,0 0-17 16,0 0-12-16,-12 0-15 15,12 0-8-15,0 0 2 16,0 0 5-16,0 0 11 16,0 0 3-16,0 0-2 15,-1 0-7-15,1 0-5 16,-2 0-3-16,2 0-2 15,0 0-6-15,0 0-2 16,0 0 0-16,0 0-6 0,0 0-47 16,0 0-120-1,9 0-285-15</inkml:trace>
  <inkml:trace contextRef="#ctx0" brushRef="#br0" timeOffset="171278.2">26817 6400 1044 0,'0'0'83'0,"0"0"-77"0,0 0 14 15,0 0 39-15,0 0-16 16,0 0-11-16,-27-16-7 16,72 16-19-16,23 5 1 15,19 9-3-15,2 5-4 16,-7 1 0-16,-15 4-2 16,-13 1 0-16,-18 4-4 15,-14 0 6-15,-13 6 0 16,-9 0 0-16,0 4 8 15,-20 5 1-15,-9-4 7 16,-7 1-11-16,-6-3 1 16,-7-3-1-16,-4-2 1 0,0-3-6 15,1-8-4 1,16-7-26-16,14-10-33 0,22-5-28 16,11-19-51-16,33-14-295 15</inkml:trace>
  <inkml:trace contextRef="#ctx0" brushRef="#br0" timeOffset="171529.43">27612 6452 912 0,'0'0'54'16,"0"0"-7"-16,0 0 92 15,0 0-77-15,0 0-39 16,-84 12-3-16,56 24 17 15,-2 10-6-15,0 9-17 0,2 4-6 16,4-1-2-16,7 1-5 16,14-4 1-16,3-9-2 15,14-3-3-15,22-11-27 16,15-15-41-16,10-13 2 16,9-4-58-16,3-21-145 15,-8-16-287-15</inkml:trace>
  <inkml:trace contextRef="#ctx0" brushRef="#br0" timeOffset="171821.65">27145 6084 312 0,'0'0'530'0,"0"0"-493"15,-94-9 16-15,91 7 58 16,3 2-50-16,1 0-54 16,31 0 2-16,17 4 38 15,24 5 13-15,17-3-28 16,8-3-21-16,-5-3-8 16,-13 0 4-16,-22 0-5 15,-23 0 2-15,-18 0 0 16,-11 0-4-16,-6 0-6 0,0 0-25 15,0 0-70-15,0 0-103 16,0 0-482-16</inkml:trace>
  <inkml:trace contextRef="#ctx0" brushRef="#br0" timeOffset="172075.97">28000 6762 1116 0,'0'0'39'0,"0"0"-25"16,0 0-10-16,111-66 26 15,-40 52-3-15,11-1-17 16,3 1-5-16,-4-1-5 15,-4 1-53-15,-7-6-52 16,-10 0-140-16,-14-6-430 16</inkml:trace>
  <inkml:trace contextRef="#ctx0" brushRef="#br0" timeOffset="172306.62">28364 6313 820 0,'0'0'140'16,"0"0"-105"-16,0 0 20 16,0 0 11-16,-33 72 24 15,33-29-23-15,0 7-19 16,4 8-2-16,11 3-32 16,-1 2-12-16,0 1-2 15,3-5-15-15,4-3-85 16,1-5-52-16,5-12-155 15</inkml:trace>
  <inkml:trace contextRef="#ctx0" brushRef="#br0" timeOffset="172644.91">28852 6142 983 0,'0'0'10'15,"0"0"-9"-15,0 0 41 16,0 0-33-16,0 0 24 16,0 0 22-16,117 78-26 15,-71-40-18-15,-4 6-11 16,-2 4 1-16,-13 4-2 0,-7 2-1 15,-16-1 2-15,-4-1 3 16,-18-1-1-16,-20-1 1 16,-12-7-2-16,-10-6-2 15,1-8-2-15,2-6-2 16,11-9-27-16,20-5-28 16,18-9-62-16,8-5-182 15</inkml:trace>
  <inkml:trace contextRef="#ctx0" brushRef="#br0" timeOffset="172895.37">29332 6282 749 0,'0'0'183'0,"0"0"-165"15,0 0 62-15,0 0-36 16,-94 45-6-16,67-2 11 15,4 7-21-15,2 9 7 16,4 5-17-16,6 0-4 16,5 0-12-16,6-7-1 15,0-6-1-15,9-10-3 16,15-11-20-16,10-8-47 16,11-16-78-16,9-6-216 15</inkml:trace>
  <inkml:trace contextRef="#ctx0" brushRef="#br0" timeOffset="173119.77">29745 6461 1078 0,'0'0'125'15,"0"0"-122"-15,0 0 36 16,0 0 28-16,0 0-14 16,0 0-47-16,125-14-6 15,-37 6-40-15,11-1-95 0,-2 1-139 16,-17-3-431-16</inkml:trace>
  <inkml:trace contextRef="#ctx0" brushRef="#br0" timeOffset="173329.21">29812 6747 1116 0,'0'0'56'16,"0"0"-56"-16,0 0 59 15,0 0 12-15,0 0-12 16,161-7-41-16,-40-9-18 0,11-5-36 15,-2-9-81 1,-6-8-118-16,-6-12-342 0</inkml:trace>
  <inkml:trace contextRef="#ctx0" brushRef="#br0" timeOffset="173632.5">31056 5922 929 0,'0'0'232'16,"0"0"-206"-16,0 0 28 0,0 0 4 15,0 0-30-15,0 0 36 16,-25 131 41-16,25-44-40 16,0 10-18-16,0 4-29 15,4 1-8-15,2-8-10 16,-5-9 2-16,2-9-1 15,-3-11-1-15,0-12 1 16,0-14-1-16,0-16 0 16,0-9-9-16,0-11-11 15,0-3-25-15,0 0-13 16,-7-23-32-16,-6-8-154 16,-8-10-363-16</inkml:trace>
  <inkml:trace contextRef="#ctx0" brushRef="#br0" timeOffset="174831.39">31754 5425 441 0,'0'0'225'15,"0"0"-209"-15,-72-76 27 16,31 49 11-16,-12 1 12 15,-14-3 1-15,-16 2-23 16,-23-3 1-16,-23-1-28 16,-23 0-16-16,-27-2 3 15,-22 0 1-15,-21 2-1 16,-20 2 3-16,-10 3-1 16,-13 6-1-16,-4 10 4 15,1 3-4-15,6 7 3 16,16 0 6-16,11 12-4 0,15 5 6 15,13 3 0 1,6 4-4-16,8 2 0 0,10 3 1 16,8 3-10-16,16 3 12 15,17 7 1-15,23 0-6 16,19 3-6-16,18 1-3 16,18 3 2-16,12 1 0 15,14 1 3-15,10 4-3 16,7 4 0-16,2 8-2 15,-1 6 11-15,-1 7-8 16,-3 2 5-16,-1-2-3 16,1 1-5-16,2 0 3 0,4 0-4 15,0 5 2-15,6-4 0 16,3 1-2-16,0-5 0 16,6 1 0-1,2-2 0-15,1-1-1 0,0 0 1 16,1 0 0-16,20 4 1 15,7-3 0-15,11-2-2 16,12-2 2-16,13-1-5 16,14-2 7-16,11-2-3 15,11-8 0-15,9-8 5 16,10-6-3-16,7-5 2 16,9-1-3-16,4-3 1 15,4 1 0-15,2-2 3 16,1 1 0-16,-4-3 1 15,3-4 3-15,2-2-6 0,1-6 6 16,5 0-9-16,4-5 0 16,0-5 0-16,2-4 1 15,-2-5 0-15,-5-3 2 16,1 0 0-16,0 0-1 16,2-1-2-16,5-11 0 15,2-3 4-15,10-5-3 16,-4-5 12-16,-2-3-10 15,-6-2 1-15,-17-4 0 16,-14 0-4-16,-14-2-3 16,-15-1 3-16,-6 2 0 15,-6-2 0-15,-1-3 1 0,-1-6-1 16,2-6 1-16,-4-11 0 16,-5-4 4-16,-6-5-3 15,-11 0 1-15,-5-7 0 16,-12-3 7-16,-11-2 0 15,-10-3 2-15,-9 2-4 16,-14-5-1-16,-1-7-7 16,-1-5 0-16,-14-12-3 15,0-2 3-15,0 1-2 16,-4 2 0-16,-5 8-2 16,-13 12 4-16,-10 6 0 15,-12 7-4-15,-17 7 0 16,-21-4 3-16,-30 2-15 0,-37-1-23 15,-39 2-23-15,-40 6-28 16,-33 14-57-16,-22 14-241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0T08:20:37.392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2619 1291 352 0,'0'0'545'0,"0"0"-532"0,0 0 6 15,0 0 83-15,0 0-29 16,0 0-24-16,0 0-25 16,79-75-11-16,-33 51 2 15,2 3 0-15,-6 3-4 16,-5 3-2-16,-10 6-9 16,-5 4 13-16,-4 4-7 15,-1 1-6-15,-1 3 0 16,-1 19 0-16,4 7-1 15,-3 12 1-15,-2 10 5 16,-2 13-1-16,-6 8 1 16,-6 7-5-16,0-6 0 0,-27-3 0 15,-10-4 0-15,-14-7 2 16,-6-6 1-16,-7-14 2 16,0-14-4-16,12-13 14 15,10-9 7-15,15-3 16 16,8-15 0-16,13-10-5 15,6-6-24-15,1-2-8 16,28 2 0-16,8 9 3 16,15 9-3-16,5 12-1 15,2 1 1-15,4 16 3 16,-3 13-4-16,-2 5 0 16,-7 4-2-16,-2 1-9 15,-6-2-5-15,-4-1-89 0,-5-5-6 16,-4-11-128-16,-3-10-461 15</inkml:trace>
  <inkml:trace contextRef="#ctx0" brushRef="#br0" timeOffset="554.51">3815 1249 871 0,'0'0'82'16,"0"0"-57"-16,0 0 63 15,0 0-39-15,0 0-21 16,0 0 20-16,0 0 29 16,145 0-28-16,-68-8-43 15,4 0-1-15,-5-2-10 16,-7 1 3-16,-8 3-21 15,-12 0-18-15,-13 3 12 16,-17 1-26-16,-10 2-40 16,-9 0 6-16,0 0-11 0,-24 0-113 15,-13-1-200-15</inkml:trace>
  <inkml:trace contextRef="#ctx0" brushRef="#br0" timeOffset="877.28">4076 1177 217 0,'0'0'703'16,"0"0"-694"-16,0 0-8 16,-7 78 103-16,7-31-25 15,13 10-17-15,5 9-23 16,4 1-17-16,-2-2-14 16,-1-1-8-16,-3-6 0 15,-8-2-9-15,-5-5-58 16,-3-4-54-16,0-9-147 15,0-11-511-15</inkml:trace>
  <inkml:trace contextRef="#ctx0" brushRef="#br0" timeOffset="1086.17">4081 1956 906 0,'0'0'64'0,"0"0"-57"16,0 0 62-16,0 0-22 15,98-26-25-15,-49 13 3 16,5 1-25-16,6-2-15 16,-2-5-137-16,-8-1-313 15</inkml:trace>
  <inkml:trace contextRef="#ctx0" brushRef="#br0" timeOffset="1530.99">4567 1652 912 0,'0'0'91'0,"0"0"-52"16,0 0 62-16,0 0-55 15,0 0-29-15,0 0-8 0,0 60 46 16,15-17-23 0,0 4-24-16,1-1-7 0,-1-5-1 15,-3-3-1-15,-6-6-8 16,-3-8-3-16,-3-9-7 16,0-7-6-16,0-7-1 15,0-1 24-15,0-14-2 16,0-11 4-16,-3-10-10 15,3-10 8-15,0-8-5 16,6-2 6-16,15 1-1 16,1 11 2-16,1 16 0 15,-1 13 1-15,3 14 6 16,2 2-1-16,3 27 1 16,3 12 7-16,-2 10-6 15,-1 5 1-15,-3 1 3 0,-2-1-11 16,2-1-1-16,-3-2-10 15,4-11-6-15,-4-10-135 16,-3-15-125-16,-3-15-464 16</inkml:trace>
  <inkml:trace contextRef="#ctx0" brushRef="#br0" timeOffset="1802.69">5049 1023 969 0,'0'0'37'0,"0"0"-14"15,0 0-1-15,-17 103 51 16,17-27 16-16,21 18-31 16,13 15 20-16,4 12-45 15,-4 5-14-15,0-1-7 16,-5-7-12-16,-9-10-1 15,-6-7-1-15,-2-14-24 16,-6-10-72-16,-5-17-32 16,-1-16-79-16,0-24-277 15</inkml:trace>
  <inkml:trace contextRef="#ctx0" brushRef="#br0" timeOffset="2147.53">5117 1482 681 0,'0'0'79'16,"0"0"-50"-16,0 0 81 16,0 0-44-16,0 0-45 15,0 0 14-15,106-48-13 16,-64 56-17-16,-2 10 7 15,-4 4-12-15,-5 5 1 0,-7 2-2 16,-7 7 1 0,-7 7-4-16,-7 2 4 0,-3 2 0 15,-2-3 1 1,-20-5 0-16,-8-5 5 0,-9-8-5 16,-7-7 5-16,-6-9-5 15,6-5-1-15,7-5-2 16,14-2-21-16,17-18-36 15,8-14-102-15,9-11-343 16</inkml:trace>
  <inkml:trace contextRef="#ctx0" brushRef="#br0" timeOffset="3518.15">5572 1395 323 0,'0'0'53'16,"0"0"10"-16,0 0 59 15,0 0 2-15,0 0-16 16,0 0-40-16,-3-4-19 15,3 4-15-15,0 0-6 16,0 0-11-16,0 0-11 0,0 0-6 16,0 0 0-16,0 9 0 15,0 2 13-15,0 3 7 16,0-1-14-16,0 0 5 16,0 8 1-16,0 2 1 15,0 8 4-15,9 7 8 16,9 2 6-16,3-2-18 15,9-4-5-15,3-5-3 16,4-5-4-16,6-9 0 16,2-8-1-16,4-7-2 15,-1 0-2-15,-5-15-27 16,-4-5 0-16,-11-8 16 16,-10-2 5-16,-12-4 5 0,-6-6 4 15,-3-2-7 1,-18 0 7-16,-1 6 2 0,2 8 1 15,6 9 10-15,6 8 15 16,2 7-7-16,6 2 5 16,0 2-2-16,0 0-7 15,0 0-9-15,0 22-6 16,17 14-1-16,6 12 19 16,4 2-6-16,0 1-6 15,1-2-7-15,-4-3-2 16,2-2 1-16,1-2-39 15,-1-7-53-15,3-6-69 0,-1-14-381 16</inkml:trace>
  <inkml:trace contextRef="#ctx0" brushRef="#br0" timeOffset="3780.89">6251 899 739 0,'0'0'79'0,"0"0"-46"15,0 0 12-15,0 0-44 16,0 0-1-16,-6 138 117 16,27-56-60-16,10 12 3 15,6 10-34-15,1 5-20 0,-4-3-6 16,-1-6-2-1,-5-13-27-15,-3-14-60 0,-4-15-128 16,-7-19-289-16</inkml:trace>
  <inkml:trace contextRef="#ctx0" brushRef="#br0" timeOffset="3950.97">6050 1406 489 0,'0'0'417'0,"0"0"-406"0,0 0-1 16,0 0 2-16,125-30 4 15,-34 25-16-15,13 0-3 16,2-5-104-16,-8-4-285 16</inkml:trace>
  <inkml:trace contextRef="#ctx0" brushRef="#br0" timeOffset="4698.39">7198 989 725 0,'0'0'108'0,"0"0"-102"0,0 0 0 15,0 0 51-15,0 116 39 16,0-49-36-16,9 10-14 16,1 7 13-16,-2 5-36 15,-4-2-7-15,1-3-14 16,-2-14 1-16,1-9-2 15,-1-14 0-15,5-16 0 16,-4-15-2-16,-1-11-1 16,2-5-6-16,3-18 8 15,6-24 2-15,7-14-2 16,4-16-11-16,6-15-4 16,4-13-3-16,2 2 10 15,-1 7 3-15,0 17 4 0,-8 23-3 16,-7 19 8-16,-12 15 15 15,-3 11 7-15,-4 6-2 16,-2 0-17-16,0 0-7 16,0 17-6-16,-5 16 2 15,-9 9 4-15,-6 10 0 16,-7 6 2-16,-6 5 0 16,-9 5-2-16,-7-5 1 15,-2-7-1-15,5-13 3 16,15-9 1-16,13-10 8 15,18-7 0-15,18-7-3 16,31-6 16-16,24-4 4 0,24-3-25 16,16-18-4-16,2-3-43 15,-6-2-69-15,-22 1-145 16,-25-5-573-16</inkml:trace>
  <inkml:trace contextRef="#ctx0" brushRef="#br0" timeOffset="5594.38">8229 841 511 0,'0'0'226'0,"0"0"-192"16,0 0 10-16,0 0 30 16,0 0 5-16,0 0-8 15,-2 0-13-15,2 0-9 16,0 0-15-16,0 0-13 15,0 0-12-15,0 0-6 16,0 0-2-16,0 0-1 16,0 0-1-16,0 0-4 15,0 0-6-15,0 0-4 16,0 0-22-16,0 0-33 16,0 4-29-16,11 3-97 0,-1-4-424 15</inkml:trace>
  <inkml:trace contextRef="#ctx0" brushRef="#br0" timeOffset="5887.48">8083 1301 733 0,'0'0'279'0,"0"0"-278"15,0 0 0-15,0 0 51 16,0 0-3-16,0 0-4 16,80 0 16-16,-19 0-27 15,5-5-30-15,1-5-4 16,-4 3-33-16,-7-3-71 15,-10 1-41-15,-14-1-256 16</inkml:trace>
  <inkml:trace contextRef="#ctx0" brushRef="#br0" timeOffset="6430.48">8724 1003 955 0,'0'0'24'0,"0"0"2"15,0 0 35-15,0 0-28 16,0 0-27-16,0 0 57 15,-9 92-17-15,9-41-20 16,3 7-6-16,10 5-8 0,1 2-8 16,2-2-1-16,-2-5-3 15,-2-9-2-15,-1-12-1 16,-3-12 1-16,-5-8-12 16,0-11-3-16,-3-6-3 15,0 0 19-15,0-20-4 16,-9-12 1-16,-2-9-15 15,1-8 15-15,4-5-7 16,3 2 3-16,3 6-3 16,0 10 11-16,0 12 0 15,8 5 2-15,6 9-2 16,0 0 14-16,4 7 3 16,0 1-7-16,3 2 13 15,1 2-15-15,3 17 4 0,-1 12-5 16,2 8-6-16,-6 8 1 15,-6 2-2-15,-4 4 0 16,-7-4-11-16,-1-4-67 16,2-9-67-16,5-8-224 15</inkml:trace>
  <inkml:trace contextRef="#ctx0" brushRef="#br0" timeOffset="7198.11">9024 1317 313 0,'0'0'251'15,"0"0"-242"-15,0 0 37 16,0 0 11-16,36-76 10 16,-13 64-13-16,4 4 5 15,0 0-29-15,1 4 5 16,1 3-16-16,-1 1-3 0,0 0 0 16,-1 0 10-16,-1 0-13 15,-2 3 2 1,-2 13-7-16,-3 6-3 0,-1 9 0 15,-3 9 7-15,-6 10-7 16,0 6-1-16,-7 2-3 16,-2-7-1-16,1-5-2 15,5-10-43-15,4-1-100 16,4-8-244-16</inkml:trace>
  <inkml:trace contextRef="#ctx0" brushRef="#br0" timeOffset="7663.88">9598 1241 633 0,'0'0'204'0,"0"0"-193"16,0 0 94-16,0 0-30 15,0 0-50-15,-91 11 12 16,61 22 15-16,2 14-19 16,5 6-2-16,4 7-7 15,14-5-15-15,5-7-4 16,0-10-4-16,26-11-1 16,5-10 0-16,11-9-3 15,10-8 2-15,-4-1-21 16,1-21-7-16,-13-6-9 15,-5-8 31-15,-10-11 7 0,-12-11 0 16,-7-5-3-16,-2 0-9 16,-8 10 12-16,-10 17 3 15,6 15 11-15,5 12 22 16,1 9-3-16,5 0-17 16,-2 7-16-16,-2 18 1 15,2 14 12-15,3 16 3 16,0 5-7-16,15 4-4 15,6-1-5-15,6-7-4 16,1-9-49-16,8-10-83 0,-2-12-291 16</inkml:trace>
  <inkml:trace contextRef="#ctx0" brushRef="#br0" timeOffset="8480.25">10005 794 877 0,'0'0'59'15,"0"0"-58"-15,0 0-1 16,0 0 2-16,-49 136 28 0,46-46 26 15,3 13-3 1,27 17-10-16,12 8 6 0,-2 3-31 16,3-1-7-16,-9-9-6 15,-8-12 1-15,-1-15-3 16,-9-13-3-16,-5-14-10 16,-2-16-53-16,-3-17-76 15,2-19-211-15</inkml:trace>
  <inkml:trace contextRef="#ctx0" brushRef="#br0" timeOffset="8814.44">10284 1266 834 0,'0'0'7'15,"0"0"-6"-15,0 0 12 16,0 0-8-16,0 0-2 16,0 0 16-16,124-19 9 15,-65 32-23-15,0 10-3 16,-11 4-1-16,-7 7-2 16,-14 2-9-16,-15 6 5 15,-12 1 5-15,-6 3-1 16,-30-4 1-16,-10-4 15 15,-6-3 7-15,-6-5-3 16,-3-6-4-16,7-4-11 16,6-7 1-16,17-7-5 0,13-6-22 15,18-6-92-15,9-19-223 16</inkml:trace>
  <inkml:trace contextRef="#ctx0" brushRef="#br0" timeOffset="9068.17">10976 1389 746 0,'0'0'205'0,"0"0"-196"16,0 0-3-16,0 0 43 15,0 0-1-15,0 0-6 16,51 0 11-16,7-4-20 16,9-10-33-16,2-2-38 15,-5 0-75-15,-13 4-142 16,-14-2-174-16</inkml:trace>
  <inkml:trace contextRef="#ctx0" brushRef="#br0" timeOffset="9366.49">11175 1191 484 0,'0'0'193'0,"0"0"-168"16,0 0 96-16,0 0-41 16,0 0-46-16,0 0-3 15,-13-6-18-15,39 6 1 16,10 4 7-16,7 3 3 15,2-1-23-15,-5 1 0 16,-6 2 5-16,-7 2-10 16,-6 7 4-16,-12 7-2 15,-6 9 0-15,-3 13-2 16,-19 6 4-16,-17 8 6 16,-12 0-2-16,-7-2-4 0,0-2-15 15,6-6-142-15,13-7-469 16</inkml:trace>
  <inkml:trace contextRef="#ctx0" brushRef="#br0" timeOffset="11376.04">13363 5168 544 0,'0'0'158'16,"0"0"-153"-16,0 0 16 15,0 0 38-15,0 0-9 16,0 0-2-16,0 0-16 15,-2 55 3-15,2-18 54 16,3 13-25-16,2 6-33 16,2 9-7-16,-4 4 1 15,-2 5 0-15,-1 8 7 16,0 8-15-16,0 6-2 16,0 8 1-16,0 0-2 0,0 3-2 15,0-3-3 1,5 5-7-16,3 0 4 0,-1-1 8 15,0 0-8-15,-1 0 2 16,2 6 1-16,-4-3 5 16,1 1-5-16,1-2-4 15,-5-2-2-15,1-5-1 16,-2-6 0-16,0-10-1 16,0-12-2-16,0-12-8 15,0-15-22-15,0-18-28 16,0-17-1-16,0-13-122 15,6-21-111-15</inkml:trace>
  <inkml:trace contextRef="#ctx0" brushRef="#br0" timeOffset="13317.98">13390 5232 394 0,'0'0'51'16,"0"0"45"-16,0 0 9 15,0 0-28-15,0 0-26 0,0 0 4 16,53-3 31 0,-2-1-30-16,13-3-34 0,14-3-12 15,7 1-4-15,6 1-6 16,3 1-2-1,4 2 2-15,5 1 8 0,3 2-8 16,4 0-4-16,5 1 4 16,2-2-3-16,6 1 1 15,4-3-3-15,6 0 1 16,8 0 4-16,-2 1-4 16,0-1 2-16,-8-1-5 15,-7 3-3-15,-9 0 4 16,-12 3 4-16,-8 0-5 15,-10 0 3-15,0 0 2 16,2 0-6-16,-1 0 0 0,-1 0-13 16,-2 0 3-16,0 0 3 15,-7-3-9-15,-8 1 6 16,-8-1-7-16,-13 1 18 16,-10 2 5-16,-13 0 2 15,-8 0 8-15,-7-1 7 16,-3-1 15-16,-2 0 3 15,-2 0-1-15,-2 1 1 16,0 1 5-16,0 0-9 16,0 0-17-16,0 0-6 15,0 0-6-15,0 0-3 16,0 1-7-16,-2 16 10 0,-6 7 16 16,2 8 3-16,-1 7-5 15,3 6 11-15,1 6-2 16,0 4-2-16,3 8-1 15,0 7-5-15,0 0 15 16,0 5-6-16,1 4-16 16,5 5-6-16,0 0 3 15,-1 3 0-15,1-2-5 16,1-3 4-16,-1 4-3 16,0-2-1-16,2-6 1 15,2-2 1-15,-2-5-1 16,-1-1 2-16,-2-2-1 15,-1-1-1-15,3 0 1 16,-2 4-2-16,-1-2 2 16,-2 1-2-16,-1-3-2 0,3-6 2 15,-1-8 2-15,1-2-2 16,2-6-2-16,0 0 2 16,0-1 2-16,3-6-1 15,3-3-1-15,-2-2 1 16,-2-7 0-16,0 1-1 15,-5-10-2-15,-3-3 2 16,0-5-1-16,0-2-9 16,-5-3 5-16,-12-1 3 15,-8 0 1-15,-7-1-2 0,-6-2-7 16,-10 0-8 0,-4 0-12-16,-4 0-3 0,-3 3 4 15,-4 3-1 1,-2-1 6-16,2 2 10 0,0 2 13 15,4-5 0-15,-2 1 1 16,-2 2 0-16,-3-3 2 16,-4 0-1-16,-1-2 1 15,0 1-1-15,3 1 0 16,5-1-1-16,2-2 1 16,6 0 1-16,7 1 0 15,8-1-2-15,5 1 0 16,1 1 1-16,0 4 0 15,-8-1 3-15,-3 1 7 16,-4 2-8-16,-6-1 5 0,3-1-2 16,-2-1-5-16,5-3-1 15,4-1 0-15,4-2 0 16,5 0 0-16,1 0 1 16,4 0-1-16,0 3 0 15,-5 0 1-15,-2 2 0 16,-5-1 0-16,-3 1-1 15,0 0 0-15,-1-2 0 16,-2 0 0-16,6-3 0 16,-2 0 0-16,3 0-1 15,1 0 1-15,4 0 0 16,-2 0-1-16,-6 2 0 16,0 4 1-16,-1-1 1 0,3 0 1 15,1 0-2-15,2-2 3 16,1-2-3-16,3-1 0 15,0 3 0-15,-1 0 0 16,3 1 0-16,-4 3 0 16,0 1 1-16,-1-1 3 15,-4 3 0-15,5-3 6 16,1 3 0-16,0-3-3 16,4 0-2-16,2-3-1 15,4-2-3-15,3 1 1 16,0-2 0-16,2 1 0 15,1-1-2-15,1 3 0 16,0-1 0-16,4-3 1 0,5 2-1 16,5-2 0-16,4 0-1 15,2 0-9-15,0-16-57 16,5-14-176-16</inkml:trace>
  <inkml:trace contextRef="#ctx0" brushRef="#br0" timeOffset="14265.71">14968 5389 323 0,'0'0'158'0,"0"0"-112"15,0 0 41-15,0 0-1 0,0 0-24 16,0 0 61-16,0 75-25 16,0-28-31-16,0 9-21 15,0 9-11-15,7 10-5 16,3 9-3-16,1 5 4 16,-2 4-7-16,1 4-13 15,-2 4-1-15,-5 6-4 16,1 0-2-16,-1-1 0 15,3-2 3-15,3-5 7 16,2-3-10-16,1-1 5 16,2-6-3-16,0-6 2 15,1-11-1-15,-3-14 1 16,-2-16-1-16,-1-13-6 0,-3-12 0 16,-3-7-1-16,0-6-1 15,-1-4-17 1,-2 0 9-16,0-15-21 0,0-9-55 15,-11-8-45-15,-16-9-287 16</inkml:trace>
  <inkml:trace contextRef="#ctx0" brushRef="#br0" timeOffset="14998.31">13525 6363 345 0,'0'0'127'16,"0"0"-117"-16,0 0 62 15,0 0-9-15,0 0 6 16,0 0-12-16,11 4-13 15,17-1 40-15,12 1-31 0,14-3-15 16,15-1 7-16,19 0-12 16,16 0-14-16,16 0 1 15,18 0 2 1,16 0-17-16,7 0 13 0,13 0-5 16,1 0-13-16,-6 0 0 15,-3 0-4-15,-7 0 6 16,-7 0-4-16,-8 0 2 15,-12 0 0-15,-10 0-11 16,-15 0 11-16,-19 0-1 16,-15 0-2-16,-16 0 3 15,-21 0 9-15,-15 0-7 0,-14-1-2 16,-5 1 1 0,-2 0-1-16,0 0-1 0,0 0-17 15,-9 0-72-15,-15 0-121 16,-6 0-282-16</inkml:trace>
  <inkml:trace contextRef="#ctx0" brushRef="#br0" timeOffset="15766.55">15065 7040 350 0,'0'0'47'0,"0"0"34"0,0 0 20 15,0 0-35-15,0 0-1 16,0 0 10-16,8 25-16 16,-6-11-17-1,-1 3 1-15,-1 2 8 0,2 2 2 16,1 2 3-16,1-1-19 15,2 4-7-15,4 0-3 16,-2 4-7-16,1 1 1 16,-4 3-4-16,-2 1 6 15,-3 2-11-15,0 2 3 16,0 0 17-16,0-3-26 16,0-2 3-16,1-6-7 0,5-8-1 15,-2-6-1-15,-2-8-1 16,3-4-33-16,-1-2-52 15,1-10-52-15,1-21-263 16</inkml:trace>
  <inkml:trace contextRef="#ctx0" brushRef="#br0" timeOffset="16350.09">14933 5208 357 0,'0'0'189'0,"0"0"-135"16,0 0 53-16,0 0-31 16,0 0-39-16,0 0 54 15,14 80-16-15,-2-36-42 16,0 7-25-16,-5 4-2 16,-5 2-6-16,-2-4-41 15,-6-5-207-15</inkml:trace>
  <inkml:trace contextRef="#ctx0" brushRef="#br0" timeOffset="17282.66">11882 5595 396 0,'0'0'213'0,"0"0"-128"0,0 0 34 15,0 0-31-15,0 0-15 16,0 0-5-16,-2 0-11 16,24 0-21-16,11 0-2 15,13 0-14-15,1 0-8 16,-1 0-11-16,-9 0-1 15,-7 3 0-15,-8 5 0 16,-5 6-1-16,-4 2-1 16,-5 7-3-16,-7 1 4 15,-1 8-2-15,0 2 2 0,-4 1 0 16,-11 4-1 0,-3-1-5-16,-6-1-9 0,-7-4-7 15,-5-6 0-15,-7-7-15 16,1-3 3-16,6-12-35 15,15-5-16-15,17-8-43 16,4-21-172-16</inkml:trace>
  <inkml:trace contextRef="#ctx0" brushRef="#br0" timeOffset="17548.21">12345 5596 634 0,'0'0'154'0,"0"0"-80"16,0 0 45-16,0 0-66 15,0 0-21-15,0 0-2 16,-85 33 7-16,78-5-14 16,1 5-9-16,6 4 2 15,0 4-3-15,3 2-2 16,12-4-5-16,4-6-2 15,2-5-4-15,6-10-4 16,3-11-25-16,6-6-75 16,4-1-98-16,-3-15-299 15</inkml:trace>
  <inkml:trace contextRef="#ctx0" brushRef="#br0" timeOffset="17803.07">11892 5317 749 0,'0'0'81'15,"0"0"-12"-15,0 0 12 16,0 0-2-16,0 0-1 15,103-6-22-15,-54 5-28 0,-1-2-26 16,-2 3-2 0,-9-2-17-16,-5 2-81 0,-10 0-151 15,-7 0-244-15</inkml:trace>
  <inkml:trace contextRef="#ctx0" brushRef="#br0" timeOffset="18372.07">11977 6686 26 0,'0'0'859'0,"0"0"-835"16,0 0 40-16,0 0 7 15,0 0-43-15,0 0-7 16,106-10 3-16,-69 10-9 16,2 3-4-16,-6 11-9 15,-4 1-2-15,-7 5-6 16,-6 4 6-16,-4 1-2 15,-6 8-2-15,-3-1 4 16,-3 6 0-16,0 4 0 16,-18 1-1-16,-4 0 3 15,-8-4-1-15,-6-5-1 16,-3-5 2-16,2-7-1 0,-2-5-1 16,9-10-23-16,11-7-29 15,12-7-53-15,7-25-200 16</inkml:trace>
  <inkml:trace contextRef="#ctx0" brushRef="#br0" timeOffset="18631.38">12432 6673 711 0,'0'0'135'0,"0"0"-108"16,0 0 81-16,0 0-69 16,0 0-1-16,0 0 20 0,-95 84-11 15,78-42-14 1,2 4-4-16,0 8-3 0,-1 5 2 16,5-2-5-16,5-4-13 15,6-9-9-15,6-10-1 16,30-7-32-16,22-19-129 15,20-8-68-15</inkml:trace>
  <inkml:trace contextRef="#ctx0" brushRef="#br0" timeOffset="19550.46">13579 4484 478 0,'0'0'231'16,"0"0"-227"-16,0 0 72 16,0 0 2-16,0 0-47 15,0 0-26-15,-12 40 9 16,12 3 42-16,0 3-20 16,6-4-17-16,10-6-17 15,4-11 1-15,8-9-3 16,7-13 1-16,0-3-2 15,5-8-19-15,-7-17-5 0,-6-6 9 16,-10 0 6 0,-10 0 1-16,-7 2 0 0,0 8-1 15,0 4 10 1,-3 8 5-16,-3 2 26 0,5 7 7 16,1 0-10-16,0 0-13 15,0 0-15-15,0 12 0 16,4 6 0-16,9 6 27 15,4 5-11-15,2 2-10 16,2 5 0-16,-1 3-4 16,-1 3 3-16,0 0-5 15,-5 0 2-15,-1 1 3 16,-4-2-5-16,-4-4 0 0,-4-1 4 16,-1-2-3-16,-4-3-1 15,-20-2 3 1,-11-6-3-16,-11-3 2 0,-11-7 4 15,-5-9-6-15,-5-4-8 16,7-14-21-16,15-17-50 16,22-13-62-16,18-13-247 15</inkml:trace>
  <inkml:trace contextRef="#ctx0" brushRef="#br0" timeOffset="19760.15">13473 4255 702 0,'0'0'162'0,"0"0"-162"16,0 0 0-16,0 0 52 16,88 27 64-16,-21-23-42 15,9-4-40-15,3 0-20 16,-3 0-14-16,-7-9-45 15,-14-5-129-15,-18-6-338 16</inkml:trace>
  <inkml:trace contextRef="#ctx0" brushRef="#br0" timeOffset="20917.46">15554 4238 188 0,'0'0'460'0,"0"0"-435"16,0 0 85-16,0 0-33 16,0 0-28-16,0 0-27 15,0 0 14-15,-26 58 36 0,24-26-43 16,2 3-9-1,4-4-15-15,17-5-2 0,15-9-3 16,13-5-1-16,11-10-34 16,-2-2-29-16,-8-3-58 15,-14-17 43-15,-14-3 66 16,-10-4 13-16,-9 1 5 16,-3 4 0-16,0 1 8 15,-1 8 41-15,-5 1 4 16,1 7-7-16,4 3-1 15,1 2-13-15,0 0-6 16,0 0-29-16,17 9 2 16,5 11 23-16,8 6-1 15,2 1-14-15,3 2-8 0,-2 3-2 16,-2-2 1 0,-3 1-1-16,-2 0 0 0,-7-2-2 15,-7 0-1-15,-11-3 1 16,-1 5 0-16,-9 2 0 15,-31 3 0-15,-21 0 0 16,-30-2-4-16,-30-4-31 16,-18-2-63-16,-8-11-246 15</inkml:trace>
  <inkml:trace contextRef="#ctx0" brushRef="#br0" timeOffset="22882.11">16128 6422 145 0,'0'0'127'16,"0"0"-28"-16,0 0 42 15,0 0-33-15,0 0-4 16,0 0-24-16,0 0-28 15,52-8 43-15,-10 5-56 16,10-2-14-16,6 1-12 16,8 1-12-16,7 0-1 15,3 1-12-15,-1-1 3 16,-8-1 7-16,-12 3-12 16,-16 0-2-16,-15 1 5 15,-15 0 6-15,-6-1 4 0,-3 1-50 16,0-2-73-1,-18-2-224-15</inkml:trace>
  <inkml:trace contextRef="#ctx0" brushRef="#br0" timeOffset="23521.2">13458 6433 385 0,'0'0'58'0,"0"0"-2"16,0 0 87-16,0 0-5 15,0 0-75-15,0 0-1 16,63 0-36-16,-44 0-26 15,3 0-15-15,4 0-177 16,2-16-431-16</inkml:trace>
  <inkml:trace contextRef="#ctx0" brushRef="#br0" timeOffset="27051.34">13630 5687 380 0,'0'0'87'0,"0"0"4"16,0 0 33-16,0 0-24 15,0 0-31-15,0 0 12 0,0 0 5 16,42 0-40-16,-28 0-10 16,0 0-2-16,-1 0-16 15,1 0 4-15,-3 1-4 16,0 2-11-16,-3-1-4 15,-1 4-2-15,2 2-2 16,0 4 1-16,0 2 0 16,3 3 0-16,-3 1-1 15,0 3 1-15,1 3 0 16,-6 1-2-16,-2-1 2 16,-2 2-1-16,-2 0-3 15,-18-4 4-15,-6-2-1 16,-2-3 2-16,1-4 2 15,3-4-2-15,6-4-2 0,6-5-3 16,8 0-20-16,4-10-14 16,1-13-69-16,20-7-117 15,11-2-208-15</inkml:trace>
  <inkml:trace contextRef="#ctx0" brushRef="#br0" timeOffset="27365.52">14014 5690 377 0,'0'0'279'0,"0"0"-251"0,0 0 118 16,0 0-77-16,0 0-42 16,0 0 41-16,-47 31-10 15,33-9-26-15,-2 1-15 16,5 0 15-16,0 4-12 15,0-1-3-15,2-1 0 16,3 2 4-16,0-4-9 16,6-3-2-16,0-1-5 15,0-5-4-15,15-3-1 16,9-4 0-16,10-7-17 16,8 0-49-16,7-1-56 15,-4-16-147-15,-10-3-230 16</inkml:trace>
  <inkml:trace contextRef="#ctx0" brushRef="#br0" timeOffset="27693.72">13691 5499 374 0,'0'0'148'0,"0"0"-139"15,0 0 81-15,0 0 13 0,0 0-24 16,0 0-4-16,31 5 38 16,-3-1-52-16,5-4-20 15,0 0-6-15,-3 0-16 16,-2 0-8-16,-2 0-4 15,-6 0-7-15,-3-2 0 16,-4 0-4-16,-5 2-10 16,-5 0-27-16,-2 0-35 15,1 0-69-15,2 0-63 16,1 0-315-16</inkml:trace>
  <inkml:trace contextRef="#ctx0" brushRef="#br0" timeOffset="28316.3">14262 5613 674 0,'0'0'47'16,"0"0"4"-16,0 0 35 0,0 0-17 15,0 0-14-15,0 0-8 16,-33 91-11-16,33-68-20 16,0 0-11-16,5-3 1 15,11-5-5-15,5-6-1 16,6-7-3-16,6-2-16 15,1 0-14-15,2-17-17 16,-8 0 10-16,-10-4 34 16,-10 1 6-16,-8-1 0 15,0 3 0-15,-5 2 2 16,-9 6 1-16,1 3 11 16,1 4 17-16,2 3 6 15,4 0-11-15,1 0-11 16,4 3-13-16,-1 11 4 15,2 1 1-15,0 3 6 0,0 2 2 16,8 2-6-16,0 2 0 16,0-2-2-16,-2 5-2 15,3 0-5-15,0-1 2 16,-3 1-1-16,-2-1 0 16,0-4-1-16,-4 2 1 15,0-3 1-15,0-1-2 16,-4-2 2-16,-10-4-2 15,-3 0 1-15,-10-5-1 16,-4-3 0-16,-5-4-3 16,-4-2-16-16,4-10-13 15,10-14-40-15,9-12-93 0,12-11-239 16</inkml:trace>
  <inkml:trace contextRef="#ctx0" brushRef="#br0" timeOffset="28635.01">14219 5503 201 0,'0'0'503'0,"0"0"-484"16,0 0 86-16,0 0-4 0,0 0-40 15,0 0 7-15,103-21-6 16,-51 17-33-16,0 0-21 16,-4-3-7-16,-12 5 3 15,-13-1-4-15,-10 2 5 16,-9 1 11-16,-4 0-3 16,0 0 0-16,0 0-3 15,0 0-8-15,0 0-2 16,-1 0-5-16,-7 0-23 15,0 0-89-15,4 0-218 16</inkml:trace>
  <inkml:trace contextRef="#ctx0" brushRef="#br0" timeOffset="29815.68">15452 5588 680 0,'0'0'48'0,"0"0"31"15,0 0 31-15,0 0-37 16,0 0-32-16,0 0-11 16,63 0-11-16,-18 0-15 15,0 1 2-15,-4 8-3 16,-2 3-3-16,-11 1 0 16,-8 4-3-16,-5 0 0 15,-9 3 3-15,-6-1-5 16,0 4 5-16,0 1 2 15,-14 1-2-15,-4-1 0 16,-5 0-1-16,-6-2-13 16,-2-4-21-16,3-3-37 15,6-6-35-15,8-6-132 0,12-3-69 16</inkml:trace>
  <inkml:trace contextRef="#ctx0" brushRef="#br0" timeOffset="30066.63">15858 5634 677 0,'0'0'128'0,"0"0"-95"16,0 0 112-16,0 0-74 16,0 0-42-16,0 0 4 15,-92 19-4-15,74 6-5 16,3 6-12-16,6 5-4 0,4 3-1 15,5 2-6-15,0 0 0 16,8-7-1-16,13-5-3 16,7-9-8-16,6-10-49 15,4-10-80-15,2 0-159 16,-5-12-220-16</inkml:trace>
  <inkml:trace contextRef="#ctx0" brushRef="#br0" timeOffset="30398.26">15478 5419 274 0,'0'0'254'16,"0"0"-243"-16,0 0 57 15,0 0 69-15,0 0-63 16,0 0-44-16,0-5 3 16,34 5 66-16,15 2-34 15,7 2-36-15,2 0-19 16,-5-3-5-16,-7 0 2 16,-14-1 2-16,-16 0 3 15,-8 0-10-15,-8 0 4 16,0 0-4-16,0 0-2 0,0 0-7 15,0 0-59-15,0 0-82 16,-2 0-277-16</inkml:trace>
  <inkml:trace contextRef="#ctx0" brushRef="#br0" timeOffset="30948.95">16140 5453 547 0,'0'0'17'16,"0"0"19"-16,0 0 77 15,0 0 13-15,0 0-36 16,0 0 10-16,-22 89-54 15,17-60-18-15,5 0-4 16,0-5-16-16,8-5-5 16,15-6-3-16,10-8 0 15,8-5-11-15,3 0-27 16,0-10-14-16,-7-9-32 16,-12-4 40-16,-9 0 34 15,-12 1-8-15,-4 0 18 16,0 3 0-16,-14 4 14 0,1 5 26 15,2 3 2-15,4 5 22 16,4 2-21-16,1 0-12 16,2 0-18-16,0 9-13 15,0 9 15-15,0 6 6 16,0 3-6-16,17 4-5 16,1 0-2-16,4 6-2 15,2-1-5-15,-3 3-1 16,-2-1 1-16,-3-1 3 15,-5 0-4-15,-5-4-1 16,-4-4 1-16,-2-2 2 16,-9-5-2-16,-23-2-8 0,-18-1-25 15,-21-4-37 1,-23-8-67-16,-19-7-321 0</inkml:trace>
  <inkml:trace contextRef="#ctx0" brushRef="#br0" timeOffset="35903.07">13733 6987 434 0,'0'0'54'16,"0"0"25"-16,0 0 90 15,0 0-64-15,0 0-37 16,0 0-3-16,0 0-10 16,-6 0-29-16,12 0-13 15,13 0 1-15,9 0 5 16,5 0-8-16,0 10-8 15,3 4 0-15,-5 3-3 16,-1 5 0-16,-3 2 0 16,-5 5 0-16,-7 4 0 15,-6 1-1-15,-9 3 1 16,0-4 0-16,-18 2 0 16,-9-4 0-16,-4-1 4 0,-3-5-4 15,-2-3 1-15,1-10-2 16,6-4-18-16,6-8-27 15,11 0-29-15,12-20-32 16,0-11-263-16</inkml:trace>
  <inkml:trace contextRef="#ctx0" brushRef="#br0" timeOffset="36149.42">14071 7089 416 0,'0'0'314'0,"0"0"-279"15,0 0 137-15,0 0-55 16,0 0-66-16,0 0-22 16,-27 23 0-16,6 5 14 15,-2 3-13-15,3 2-8 16,4 3-13-16,5 2-3 16,8 2-5-16,3-4 1 15,0-1-2-15,20-7-2 16,10-10-8-16,11-8-33 15,9-10-48-15,2 0-89 16,-2-20-228-16</inkml:trace>
  <inkml:trace contextRef="#ctx0" brushRef="#br0" timeOffset="44753.25">14254 6855 232 0,'0'0'583'0,"0"0"-564"16,0 0-15-16,0 0 59 15,0 0-15-15,0 0-24 16,-16 25 32-16,16 1-15 16,3 2-16-16,16-1-20 0,4-4 0 15,6-3-5-15,4-9 1 16,0-5-3-16,2-6 2 16,-6 0-15-1,-5-10 5-15,-7-10 8 0,-8-4 4 16,-5 1-1-16,-4 1-1 15,0 4 1-15,0 6-1 16,0 6 20-16,0 2 4 16,0 4-3-16,0 0-3 15,0 0-12-15,0 0-6 16,0 0-2-16,0 1-3 16,2 13 5-16,7 10 6 0,-2 5-3 15,5 7 2 1,-2 3-3-16,0 3 1 0,1 0-2 15,-5 1 1-15,-1-2-2 16,-5 1 3-16,0-2-2 16,0-2 0-16,-9-4 1 15,-12-3 2-15,0-6 1 16,-7-4 4-16,-11-9-4 16,-4-6 3-16,-6-6-8 15,3-1 0-15,8-23-16 16,14-10-35-16,15-7-89 15,9-12-268-15</inkml:trace>
  <inkml:trace contextRef="#ctx0" brushRef="#br0" timeOffset="45084.21">14216 6688 595 0,'0'0'133'0,"0"0"-101"16,0 0 79-16,0 0-30 15,0 0-14-15,0 0-20 16,64-15 21-16,-12 15-34 16,3 0-21-16,2 0-11 15,-9 0 6-15,-10 0-6 0,-11 0-2 16,-10 0 3-16,-10 0-2 15,-5 0 6-15,-2 0 5 16,0 0 14-16,0 0-8 16,0 0-13-16,0 0-4 15,0 0-1-15,0 0-3 16,0 1-30-16,-2 4-77 16,2-2-124-16</inkml:trace>
  <inkml:trace contextRef="#ctx0" brushRef="#br0" timeOffset="46733.55">15595 6959 633 0,'0'0'55'0,"0"0"3"15,0 0 59-15,0 0-28 16,0 0-14-16,0 0-29 16,62-23-21-16,-23 18-18 15,5 2 0-15,-4 3-2 16,-5 0-5-16,-7 0 3 16,-6 11 2-16,-5 3-4 15,1 5-1-15,-5 5 1 16,1 3 2-16,-5 4-3 15,-3 4 3-15,-5-1-1 16,-1 3 0-16,0-4-2 16,-9 1 1-16,-13-5-1 0,-8 0 0 15,-6-3-1 1,-1-5-8-16,4-8-30 0,8-5-26 16,11-8-9-16,13-8-34 15,1-16-163-15,22-12-191 16</inkml:trace>
  <inkml:trace contextRef="#ctx0" brushRef="#br0" timeOffset="46990.11">16066 6890 645 0,'0'0'78'15,"0"0"-29"1,0 0 79-16,0 0-62 0,0 0-29 15,0 0 7-15,-57 63-4 16,57-27-3-16,0 3-7 16,3 1-7-16,10-2-12 15,1-4-2-15,2-4-4 16,-1-5-5-16,4-5-1 16,4-6-26-16,5-7-78 15,6-7-178-15,4 0-235 16</inkml:trace>
  <inkml:trace contextRef="#ctx0" brushRef="#br0" timeOffset="47518.29">16376 6779 720 0,'0'0'191'15,"0"0"-186"-15,0 0 57 16,0 0 24-16,0 0-57 16,0 0-22-16,-34 23 6 15,29 14 24-15,3 2-19 16,2 2-5-16,2-7-10 0,17-8-3 16,6-9 0-1,5-9-5-15,5-8 1 0,1-4-22 16,-1-18-6-16,-2-7 11 15,-4 1 17-15,-9-1-4 16,-8 5-2-16,-6 5 10 16,-6 4 1-16,0 6 1 15,0 8 19-15,0-1 19 16,0 2-14-16,0 0-16 16,0 2-10-16,0 15 0 15,0 3 15-15,0 7 5 16,0-1-1-16,8 2-5 15,-1 0-4-15,4 1-5 16,2 0-3-16,1-3-1 16,2 4 1-16,-1-1-2 0,0-1 1 15,-5 4-1-15,-4-3 1 16,-6 5 1-16,0 0 10 16,-15 0-3-16,-18 0-1 15,-17-5 9-15,-18-2-15 16,-16-6-2-16,-10-7-30 15,-5-10-62-15,2-4-133 16</inkml:trace>
  <inkml:trace contextRef="#ctx0" brushRef="#br0" timeOffset="53337.97">20310 5259 736 0,'0'0'57'0,"0"0"-56"0,0 0 10 15,-117 0 7-15,60 7 1 16,-12 4 2-16,-17 3 8 16,-16 2-7-16,-11 2 10 15,-14 3 11-15,-4-4 8 16,1-5 7-16,8 2-6 16,16-4-19-16,21-3-6 15,18-4-3-15,16-3-5 16,18 0-13-16,14 0 2 15,10 0-6-15,8 0 6 16,1 0 0-16,0 0-3 16,0 0-5-16,4 0-2 0,15-6-13 15,11-8 9-15,15-6-3 16,9 0-6-16,2-7 0 16,-4 2-9-16,-10-5 11 15,-9 0 12-15,-12 0 1 16,-10 2 9-16,-7 3-9 15,-4 7-2-15,0 3 2 16,0 9 6-16,-1 3-3 16,-4 2-1-16,-1 1 1 15,-5 0-3-15,-8 10-1 16,-8 12-1-16,-4 6 2 16,-6 4 7-16,-5 3-3 15,3 1-3-15,-1 0 4 0,2 0-1 16,7-7-3-16,9-2 3 15,10-9-4-15,12-5 0 16,0-2-2-16,24-2 2 16,20-6 13-16,18 0-2 15,14-3-11-15,9 0-3 16,7 0-46-16,1 0-82 16,-5 0-160-16,-12 0-410 15</inkml:trace>
  <inkml:trace contextRef="#ctx0" brushRef="#br0" timeOffset="54301.59">20533 6754 459 0,'0'0'201'0,"0"0"-191"0,0 0 30 15,-99 9 42-15,40 8-23 16,-15 5-4-16,-11 4-6 16,-10 7-1-16,-11 6-9 15,-6 3-9-15,-7 2 2 16,-8-2-4-16,-6-3-6 15,4-6 0-15,5-6-11 16,12-5 8-16,20-8-4 16,10-2-10-16,14-4-3 15,19-1-2-15,13-5 0 16,21 1 0-16,9-3-1 16,6 0 0-16,0 0-2 15,0 0-7-15,2 0-5 0,11 0 5 16,11-2 6-16,8-10 4 15,2-6-21-15,-1-4-8 16,-6-2-8-16,-8-8 15 16,-6-5 8-16,-5-2 5 15,-2-5-7-15,-5 3 5 16,-1 5 10-16,0 6 1 16,0 6 0-16,0 10 5 15,0 7 13-15,0 2 16 16,0 5-11-16,0 0-18 15,0 0 0-15,0 0-5 16,-6 10-1-16,-1 16 1 0,-7 10 5 16,-6 5 14-1,-4 5-9-15,1 4 1 0,-1-2-6 16,4-1 4-16,3-3 4 16,4-5-8-16,5-4 11 15,5-7-6-15,3-8-3 16,9-4-5-16,24-8 0 15,24-8 5-15,26 0-7 16,25-17-7-16,20-6-76 16,-1-3-110-16,-21 2-310 15</inkml:trace>
  <inkml:trace contextRef="#ctx0" brushRef="#br0" timeOffset="55251.35">13940 10668 141 0,'0'0'164'16,"0"0"-101"-16,0 0 93 16,0 0-7-16,0 0-57 15,0 0-6-15,31 55 3 16,-16-55-2-16,2-13-15 15,3-10-20-15,-2-7-19 16,-4-6-6-16,-7-9-2 0,-7-14-3 16,0-14-9-16,-4-11-7 15,-11-11-6-15,-3-9 0 16,3-3-5-16,2-2-10 16,5 2 2-16,2 4 8 15,6 3 2-15,0 2 3 16,0 6-1-16,0 7-6 15,0 8-1-15,-6 12 8 16,0 7 0-16,-3 9 0 16,3 13 0-16,0 4 0 15,1 8 1-15,2 8 1 16,1 3-1-16,-1 6 0 16,3 2 0-16,0 5-1 0,0 0 0 15,0 0-2-15,0 0-5 16,0 0-3-16,-3 8-4 15,-2 14 12-15,-2 10 2 16,-2 8 0-16,0 11-1 16,0 11 1-16,3 6 0 15,-3 1 2-15,2-5-2 16,-1-13-2-16,2-7 2 16,1-11-1-16,3-11-1 15,2-12-2-15,0-8-39 16,0-2-76-16,10-16-97 15,7-18-161-15</inkml:trace>
  <inkml:trace contextRef="#ctx0" brushRef="#br0" timeOffset="55769.93">13940 9056 162 0,'0'0'140'0,"0"0"-131"16,0 0 54-16,0 0 42 15,0 0-13-15,0 0-5 16,-3 40-15-16,0-37-17 16,1 0-17-16,1 1-16 15,-2-1-7-15,0 3-10 0,0 2 3 16,0 0 1-16,-1 1-6 15,2-5 5-15,1-1 0 16,1-2-1-16,0-1 3 16,0 0 7-16,0 0 1 15,0 0 10-15,0 0 10 16,0 0-13-16,0 0-12 16,0 0-13-16,0 0-4 15,0 0 4-15,0 0 0 16,0 0 0-16,7 0 5 15,0 0 5-15,4 0-5 16,2 0-3-16,-1 0 4 0,2 0-2 16,1-1-3-16,-2 1 5 15,3 0-3-15,3 0-1 16,0 13 1-16,0 3-2 16,2 1 0-16,-3 5-1 15,-4-2-3-15,0-1 3 16,-2 1-4-16,0-4-21 15,5-3-67-15,2-9-195 16,2-4-324-16</inkml:trace>
  <inkml:trace contextRef="#ctx0" brushRef="#br0" timeOffset="56617.5">15988 10366 179 0,'0'0'620'15,"0"0"-608"-15,0 0 28 0,0 0 37 16,19-89-15-16,-12 66-5 15,1-2-2-15,1 1-7 16,-1-5-25-16,0-4-2 16,-3-4 8-16,-2-13-13 15,-3-9-4-15,0-10 2 16,0-12-12-16,0-14-1 16,-3-6-2-16,3 0 1 15,0 3-2-15,0 9-1 16,0 4 1-16,0 11 2 15,0 8 1-15,0 6-1 16,0 4 1-16,-5 3 3 0,0 1-4 16,0 4 2-1,4 10 1-15,-1 9 0 0,2 9-1 16,-1 9-4-16,-1 1 2 16,1 2 0-16,-1 3 2 15,2-2-1-15,-1 5-1 16,1 1 0-16,0-1-1 15,0 2-1-15,0 0 0 16,-3 0-5-16,-2 15-7 16,-4 14 5-16,-3 10 7 15,0 8 4-15,-3 4-3 16,-1-1 1-16,-5 0 0 16,-1-7-3-16,0-2-16 0,3-7-45 15,6-5-65 1,10-14-179-16,3-13-190 0</inkml:trace>
  <inkml:trace contextRef="#ctx0" brushRef="#br0" timeOffset="56797.02">15939 8735 30 0,'0'0'758'0,"0"0"-717"16,0 0-36-16,89 26 37 15,-35 4 48-15,7 7-40 0,5 2-29 16,4 2-21-16,7-2-3 16,-2-8-154-16,-9-6-623 15</inkml:trace>
  <inkml:trace contextRef="#ctx0" brushRef="#br0" timeOffset="70447.53">23929 4772 156 0,'0'0'834'16,"0"0"-793"-16,0 0-41 16,0 0-7-16,0 0 7 0,0 0 20 15,9 85 54-15,0-39-26 16,5 10-19-16,3 10-10 15,2 10 11-15,1 7-15 16,-2 7 3-16,-3 4 1 16,0 5-3-16,-6-1-7 15,-2 3 11-15,0-1-8 16,-2-4-8-16,-4 1 6 16,-1-6-5-16,0-6 1 15,0-2 1-15,2 3 4 16,0-3 2-16,1 1-3 15,0-2 12-15,0-1-5 0,1-4 8 16,-1-2 3 0,3 0-7-16,-3 0-8 0,0-5-4 15,-2-2-6-15,-1-6 0 16,3-8-2-16,0-6-1 16,0-7 1-16,2-4-1 15,-2 1 0-15,4-1 1 16,-1-1 0-16,0-2-1 15,2-5 0-15,-5 0-1 16,2-12-7-16,-3-4-18 16,-1-9-19-16,1-4-32 15,-1-8-25-15,6-23-60 16,0-16-169-16</inkml:trace>
  <inkml:trace contextRef="#ctx0" brushRef="#br0" timeOffset="72453.45">23990 4746 450 0,'0'0'74'0,"0"0"11"16,0 0 50-16,0 0-49 16,0 0-24-16,0 0-15 15,0-5-13-15,9 5-26 16,6 0-4-16,15 0 18 15,17 0 1-15,16 0-2 0,13 0-11 16,18-3 4-16,18-1-8 16,15-1-1-16,18-6-5 15,10-2 1 1,9-1-1-16,6-1 0 0,-6 2 1 16,0 2-1-16,-7 1 4 15,-8-1-4-15,-5 3 0 16,-11-2-5-16,-9 6 3 15,-5-4-2-15,-2 3 2 16,-3-1 2-16,4 0 0 16,6 1-2-16,4-1 4 15,1 0-4-15,-2 2-2 16,-10 0-8-16,-9 0 1 16,-11 2-2-16,-11 2 8 15,-7 0-1-15,-4 0-2 0,-5 0 8 16,-4 0-21-16,-2 0 5 15,-4 0 5-15,-5-3 0 16,-3 1 5-16,-6-1 6 16,-4 1 2-16,-12 2 2 15,-12 0-4-15,-8-1 3 16,-10 1 3-16,0 0 14 16,0 0 5-16,0 0-10 15,0 0-1-15,0 0 4 16,0 0-5-16,0 0-7 15,0 0-2-15,1 0-2 16,1 4-1-16,1 10 29 0,-2 8-17 16,1 2 1-16,-1 7 4 15,1 7 6-15,-1 3-5 16,-1 6-6-16,2 1-2 16,1 8 2-16,0 9 3 15,4 3-10-15,-1 7 0 16,2 2-2-16,-2-1 10 15,-2 1-4-15,2-2 1 16,-3-2-2-16,0-1 7 16,0-1-6-16,3 1 8 15,0 5 0-15,3 1-8 16,-2 4 9-16,1 0-1 16,-2-2-4-16,-4-4 0 15,-1 1 5-15,-1-2-8 16,2-3 6-16,0 3 3 0,0-5-13 15,2 2 9 1,4-2-9-16,1 1 2 0,4 0 0 16,1-2-5-16,2 0 0 15,-1 0-3-15,-2-4 1 16,-2-1-1-16,-4-11 0 16,-2-5-2-16,-4-7 3 15,2-7-2-15,-3-4 0 16,0-4 1-16,0-4-1 15,0-5 0-15,0-3 0 16,0-2 1-16,0-2-1 16,-3-2 0-16,-1 1 0 0,-2-1 0 15,0-1 0-15,-3 0 0 16,-1-2-1-16,-1-2 1 16,-5 0-1-16,-7-3 1 15,-12 0-7-15,-12 0-10 16,-13 0-14-16,-7-2 6 15,-4 1 3-15,-2 1 4 16,-6 0-1-16,-4 0-4 16,-6 1 5-16,-5 4 17 15,1 2-3-15,1-2-1 16,-3-2 2-16,2 0 1 16,1-2 2-16,-1 0 0 15,-1 1 2-15,-1-2-2 0,1 2 0 16,6 1-1-16,6-1-2 15,9 2 1-15,2 0 1 16,5 0 0-16,6 2 2 16,3 0 1-16,3-1-2 15,-1 4 1-15,3-3 1 16,0 1 4-16,0 0-4 16,1 1-1-16,4 0-2 15,5 0 0-15,3-1 1 16,-2-1 0-16,0 2 2 15,-1-1-3-15,-4-2 2 16,-1 2 0-16,-2-4-1 16,3 0-1-16,-2 0 1 0,2-1-2 15,1-2 2-15,-1 0 0 16,-3 0 0-16,-3 0-1 16,-2 3 1-16,0 0 1 15,2-1 0-15,1 1 0 16,5-2-1-16,3-1 0 15,4 0 1-15,0 0 0 16,-1 0-1-16,-2 0 2 16,-4-4-2-16,-3 2 1 15,-3-1-3-15,-2 0 4 16,4 1 0-16,0-1 0 16,-1 2 1-16,5-1-3 0,1 1 0 15,5-1-1 1,4-1 1-16,8 3 0 0,4 0 1 15,6 0-1-15,5 0-2 16,5 0-2-16,3-2 2 16,5-2-11-16,0-5-40 15,0-9-57-15,17-12-83 16,15-14-342-16</inkml:trace>
  <inkml:trace contextRef="#ctx0" brushRef="#br0" timeOffset="73436.88">26063 4674 168 0,'0'0'124'16,"0"0"-54"-16,0 0 33 16,0 0-4-16,0 0-28 15,0 0 4-15,-5-15-2 16,5 22-29-16,0 22-28 15,0 11 70-15,0 13-21 16,0 4-15-16,0 6-11 16,0 7 6-16,4 5-23 15,5 7 2-15,2 4 6 16,0 0-22-16,0-1 8 16,-2 2 2-16,1-2-10 15,2 0-1-15,0 7-5 0,0-1 2 16,1 4-1-16,1-1-2 15,-4-2-1-15,2 2 7 16,0-2-6-16,-1 0 11 16,-1-5-3-16,0-1-3 15,-2-1 9-15,0-4-2 16,-4 1-4-16,3-2 1 16,-2 0-4-16,2-2 0 15,-1-2-4-15,-1-7-1 16,2-2 2-16,-2-7-1 15,-1-4 0-15,-1-3 0 0,0-6-2 16,2-8 3-16,-2-6-2 16,2-4-1-16,1-9 1 15,-1-3 0-15,-1-6-2 16,-1-6 1-16,0-2-1 16,-3-2 0-16,2-1-11 15,-2 0 6-15,0 2-2 16,0-2-9-16,0 2 8 15,0-2-2-15,0 0-1 16,0 0-7-16,0 0-11 16,0 0-24-16,0-17-39 15,0-19-118-15,-2-20-592 16</inkml:trace>
  <inkml:trace contextRef="#ctx0" brushRef="#br0" timeOffset="74336.53">24138 6004 529 0,'0'0'49'15,"0"0"-38"-15,0 0 40 16,0 0 40-16,85-1-31 16,-51-1-9-16,12 2-5 15,15 0-13-15,14 0-16 16,18-1-3-16,15-4-5 16,19 0 7-16,21-4-9 15,18 1 16-15,16-2 15 16,16 3-15-16,3 0-16 15,4 3 11-15,-4 1-13 0,-13 0-5 16,-9-2 0 0,-18 2 2-16,-13-3-1 0,-15 3 0 15,-13-2 2-15,-9 5-3 16,-10-3-3-16,-7-1 3 16,-7 1 1-16,-2-1-1 15,-7 1 0-15,-3 0 0 16,1 1 6-16,-4 1-2 15,-3-1-3-15,-7 1-2 16,-7 1 2-16,-10 0 4 16,-11 0-5-16,-9 0 0 15,-9 0 0-15,-9 0 1 16,-4 0 9-16,0 0 15 16,-2 0 5-16,4 0-3 15,5 0-6-15,10 0-5 0,5 0-5 16,5 0-5-1,-1 3-3-15,-3 0-3 0,-5 0 1 16,-6-3 0-16,-9 0-1 16,-6 0 0-16,0 0 3 15,0 0-3-15,-2 0-5 16,-27 0-27-16,-24 0-73 16,-17-17-319-16</inkml:trace>
  <inkml:trace contextRef="#ctx0" brushRef="#br0" timeOffset="76608.53">24915 5177 37 0,'0'0'220'15,"0"0"-127"-15,0 0 12 16,0 0 22-16,0 0 6 15,0 0-33-15,0 0-25 16,0 0-8-16,1 0-10 16,-1 0-17-16,0 0-9 15,0 0-7-15,0 0-12 16,0 0-9-16,0 8-3 16,0 8 0-16,0 8 14 15,0 5 10-15,0 3-4 16,0 4 4-16,0 5-6 0,0 2-6 15,3-1 2-15,2 1-4 16,0-6-6-16,2-1-1 16,0-9-3-16,-1-6 0 15,0-7 0-15,-3-8 0 16,-1-4 1-16,-1-2 1 16,-1 0 6-16,0-2 6 15,0-18 19-15,0-11-22 16,-1-10-11-16,-10-7-1 15,1-6 1-15,-4-2-7 16,5-6-6-16,2 6-2 0,0 5 8 16,2 4-4-16,2 10 11 15,-1 6 0-15,-1 6 1 16,2 6 0-16,0 8 2 16,0 4 2-16,3 5 2 15,0 2 2-15,0 0-9 16,0 0 0-16,0 0-6 15,0 3-5-15,0 18-6 16,0 6 17-16,0 7 0 16,4 5 5-16,1 2-2 15,-2 6 2-15,-1 3 5 16,-1 0 3-16,2-1-4 16,0 0-7-16,2-1 0 15,3-5 1-15,0-4-2 0,1-6 0 16,-1-8-1-16,-1-6-1 15,-4-9 1-15,-2-5 1 16,1-5-1-16,-2 0 2 16,0 0 7-16,0 0 7 15,0-20 20-15,-12-9-31 16,0-12-4-16,-2-7 0 16,3-8-1-16,2-7-4 15,1 0-4-15,1 3-9 16,2 4 10-16,2 13 5 15,0 9 2-15,2 12 1 0,-2 5 1 16,0 7 0-16,1 1-1 16,1 6 3-16,1 3-2 15,0 0-1-15,0 0-1 16,0 0-3-16,0 0-6 16,0 10-9-16,0 9 4 15,0 6 14-15,0 3 1 16,0 3-1-16,0 4 1 15,0 1-1-15,3 2 0 16,3 0 1-16,-2 0 2 16,2-2 1-16,1-1-3 15,-2-4 2-15,1-5 3 16,-1-6-3-16,-2-6-1 16,0-7-1-16,-3-4 1 15,1-3-1-15,-1 0 3 0,0 0 5 16,0 0 8-16,0 0 6 15,0 0 2-15,0-3-19 16,0 1-4-16,0 2 1 16,0 0-3-16,0 0-1 15,0 0 0-15,0 0-3 16,0 0 1-16,0 0-3 16,2-3-30-16,-1-6-49 15,-1-5-82-15,0-11-562 16</inkml:trace>
  <inkml:trace contextRef="#ctx0" brushRef="#br0" timeOffset="79269.3">24994 6520 161 0,'0'0'151'16,"0"0"-104"-16,0 0 105 16,0 0-1-16,0 0-8 15,0 0-31-15,0 0-23 16,0-7-34-16,0 7-21 16,0 0-7-16,0 13-12 15,0 8-7-15,2 11 40 16,2 8-16-16,2 4-14 0,1 6-1 15,3 1 0 1,0 5-1-16,-1-1-6 0,-2 6 5 16,1-5 2-16,-3-3-7 15,0-12-5-15,-2-7-3 16,-1-13-2-16,-1-8 2 16,-1-7-1-16,0-6-1 15,0 0 4-15,0-3 10 16,0-22 4-16,0-15-18 15,0-15 0-15,0-8-2 16,0-7-3-16,0 1-7 16,0 4 7-16,-3 5-2 15,-2 3-1-15,-3 11 3 16,0 6 3-16,1 9 2 16,-1 8 0-16,0 6 0 0,2 5 5 15,2 4-4 1,3 4 1-16,1 4 3 0,0 0-5 15,0 0 0-15,-2 0-5 16,2 21-9-16,0 9 9 16,0 8 5-16,0 5 3 15,0 2 2-15,3 0 7 16,5 1-3-16,1 0 4 16,-6 0-4-16,0 2 2 15,-2 3-1-15,-1 0 2 16,0-2-3-16,2-8-2 15,1-9-1-15,0-7-1 0,-2-8-4 16,2-6 1 0,-1-5-1-16,-1-3-1 0,-1-1 0 15,0-2 2-15,0 2 0 16,0-2 3-16,0 0 7 16,0 0 2-16,0 0 3 15,0 0-7-15,0 0-5 16,0 0-5-16,0-5-15 15,2-11-78-15,2-13-124 16,-1-19-518-16</inkml:trace>
  <inkml:trace contextRef="#ctx0" brushRef="#br0" timeOffset="81102.82">23957 4863 16 0,'0'0'63'0,"0"0"33"0,0 0 1 15,0 0-46-15,0 0 9 16,0 0 22-16,0 0-60 16,4-36 18-16,-4 30 28 15,0 2-15-15,0-2-34 16,0 4 20-16,-2-1 27 16,2 2-12-16,-2 1-2 15,1 0 0-15,1 0-9 0,-3-1-3 16,-3-3 4-1,-7-1-2-15,-7-5-15 0,-5-4-18 16,-8-5 8-16,-6-1 15 16,-6-9-13-16,-5-3-3 15,-6-6 28-15,-6-3-20 16,-8-1-21-16,-5-1 9 16,-8 0-5-16,-11 3-2 15,-6 4 2-15,-1 3-6 16,8 6 0-16,14 5 11 15,6 2-1-15,6 6-7 16,16 4-4-16,20 3 0 16,16 2 8-16,13 5-5 15,2 0-3-15,0 0-7 16,0 0-6-16,0 0-27 0,0 3-35 16,2 16-47-1,8 2-40-15,0-1-238 0</inkml:trace>
  <inkml:trace contextRef="#ctx0" brushRef="#br0" timeOffset="82653.44">19590 981 835 0,'0'0'105'0,"0"0"-98"16,0 0 57-16,0 0-5 15,0 0-28-15,0 0-12 16,-18 34-7-16,18 10 25 16,0 17 21-16,0 18-23 0,0 15 11 15,11 8-18 1,2 5-14-16,-6-3 13 0,-2-10-18 16,-5-8-9-16,0-10 4 15,0-13-4-15,0-15 0 16,0-16-15-16,0-12-43 15,0-14-38-15,0-6-81 16,0-19-137-16,3-22-253 16</inkml:trace>
  <inkml:trace contextRef="#ctx0" brushRef="#br0" timeOffset="82879.25">19539 998 869 0,'0'0'116'0,"0"0"-110"15,0 0 75-15,0 0-24 16,0 0-37-16,0 0-7 16,97-39-2-16,-16 28-11 15,7-2-1-15,-2 4-54 16,-10 3-81-16,-19 3-165 15,-26 3-126-15</inkml:trace>
  <inkml:trace contextRef="#ctx0" brushRef="#br0" timeOffset="83080.71">19542 1489 700 0,'0'0'294'15,"0"0"-290"-15,0 0-1 16,0 0 105-16,0 0-25 16,0 0-44-16,108-36-19 15,-31 14-20-15,13-3-10 16,5-5-77-16,-1-4-125 16,-6-7-290-16</inkml:trace>
  <inkml:trace contextRef="#ctx0" brushRef="#br0" timeOffset="83352.42">20551 785 797 0,'0'0'156'0,"0"0"-150"16,-115-2 33-16,73 24 51 15,-4 16-39-15,-1 13-18 16,7 17 19-16,9 15 3 16,13 13-25-16,10 10-9 15,8 2-6-15,5-5-6 16,20-8-9-16,13-13-2 0,10-12-31 16,14-17-63-16,14-15-70 15,9-20-250-15</inkml:trace>
  <inkml:trace contextRef="#ctx0" brushRef="#br0" timeOffset="84619.74">20771 1172 282 0,'0'0'198'16,"0"0"-159"-16,0 0 70 16,0 0 22-16,0 0-36 15,0 0-30-15,0-1-23 16,0 1-21-16,14 0-9 16,7 0 3-16,10 0-11 0,8 0 0 15,1 4-3-15,-1 8 0 16,1 3-2-16,-7 6-2 15,-6 6-5-15,-8 4-4 16,-7 7 10-16,-11 2-3 16,-1 3 2-16,-13 0 2 15,-15-6 1-15,-5-4 0 16,-6-5 6-16,0-7-5 16,2-4 1-16,8-8-2 15,10-5-23-15,15-4-75 16,4-5-125-16,20-20-262 0</inkml:trace>
  <inkml:trace contextRef="#ctx0" brushRef="#br0" timeOffset="84843.14">21211 1168 788 0,'0'0'33'0,"0"0"32"15,0 0 23-15,-85 12-41 16,63 14-18-16,1 12-2 16,3 7 9-16,6 5-18 15,3 3-15-15,6-6-3 16,3-4-10-16,0-5-32 0,21-8-72 16,12-10-174-16,9-9-212 15</inkml:trace>
  <inkml:trace contextRef="#ctx0" brushRef="#br0" timeOffset="85153.52">21369 1355 835 0,'0'0'72'16,"0"0"-70"-16,0 0 21 0,0 0-17 15,0 0 5 1,0 0-4-16,8 59 5 0,14-22-4 16,5 1-6-16,-3 4 10 15,-4-2-9-15,-7-1-2 16,-10 0-1-16,-3-6 0 16,-8-6 0-16,-17-6-3 15,-8-7 3-15,-5-7 10 16,-1-7-10-16,4-5-9 15,10-22-27-15,20-15-144 16,7-8-232-16</inkml:trace>
  <inkml:trace contextRef="#ctx0" brushRef="#br0" timeOffset="85621.67">21751 1065 922 0,'0'0'43'16,"0"0"-14"-16,0 0 41 16,0 0-51-16,0 0 0 15,-71 81 18-15,69-45-12 16,2 3-21-16,12-1-4 16,11-6-2-16,5-8-3 15,2-9-16-15,1-8-11 16,-3-7-2-16,-2-1 13 15,-6-13 21-15,-6-6 0 0,-6 2 1 16,-7 1 6-16,-1 0-5 16,0 2 3-16,0 6 12 15,0 4 2-15,0 3 11 16,0 1-10-16,0 1-18 16,0 0-2-16,0 0-7 15,9 9-13-15,3 14 18 16,3 10 2-16,3 6 6 15,-1 3-5-15,3 3 2 16,-2-1-3-16,-2 0 0 16,-2-2-2-16,-5 3 2 15,-2-5 0-15,-7-1-5 0,0-2-10 16,-12-3 5-16,-18-5-7 16,-12-9 1-16,-11-7 4 15,-4-12-5-15,5-1-54 16,13-28-62-16,16-19-220 15</inkml:trace>
  <inkml:trace contextRef="#ctx0" brushRef="#br0" timeOffset="85922.87">22249 694 824 0,'0'0'152'15,"0"0"-137"-15,0 0 20 16,0 0-28-16,0 0 68 16,99 120-4-16,-35-50-14 15,6 11-36-15,-7 10-5 16,-12 11-15-16,-16 7-1 16,-20 0 3-16,-15-1-6 15,-17-2 5-15,-24-6-2 16,-11-7 2-16,-9-7-1 15,-9-19-1-15,-12-18 0 16,-11-20-18-16,-5-16-13 16,-2-13-55-16,12-10-92 15,20-31-289-15</inkml:trace>
  <inkml:trace contextRef="#ctx0" brushRef="#br0" timeOffset="86575.59">22977 1243 844 0,'0'0'152'0,"0"0"-142"0,0 0 15 16,0 0 24-16,0 0-15 16,0 0-16-16,88 0-7 15,-10 0-11-15,17 0-54 16,5 0-158-16,-7-3-346 16</inkml:trace>
  <inkml:trace contextRef="#ctx0" brushRef="#br0" timeOffset="86774.51">23024 1644 924 0,'0'0'219'0,"0"0"-219"15,0 0 0-15,0 0 10 16,0 0 13-16,126-6-14 15,1-11-9-15,27-6-139 16,-2-8-475-16</inkml:trace>
  <inkml:trace contextRef="#ctx0" brushRef="#br0" timeOffset="92354.83">24985 998 482 0,'0'0'304'15,"0"0"-282"-15,0 0 5 16,0 0 48-16,0 0-30 16,0 0-17-16,0 0-2 15,-95-23 3-15,66 34-13 0,-4 15-5 16,2 7 4-1,3 7 1-15,9 2 3 0,9 1-5 16,10-3-9-16,0-1-4 16,13-4-1-16,16-6-1 15,14-9 1-15,12-9 3 16,8-11 0-16,1 0 0 16,-4-17 1-16,-15-8-4 15,-12-6 1-15,-12-7 11 16,-14-3 1-16,-7-3-13 15,0-3 1-15,-18 2 1 16,-10 6 3-16,-5 8-5 0,-3 10-2 16,-1 11 2-1,-2 8-3-15,0 2-2 0,1 5-17 16,12 12-43-16,13 6-58 16,13-1-117-16,9 2-144 15</inkml:trace>
  <inkml:trace contextRef="#ctx0" brushRef="#br0" timeOffset="92671.24">25644 1191 593 0,'0'0'219'0,"0"0"-210"15,0 0 12-15,0 0 57 16,-27 94-4-16,23-54-29 16,2 4-4-16,2 6-12 15,0-4-11-15,0 1-18 16,-4-7 4-16,-15-3-4 15,-14-6-2-15,-19-5-10 16,-23-3-25-16,-19-9-60 16,-7-12-93-16,8-2-390 15</inkml:trace>
  <inkml:trace contextRef="#ctx0" brushRef="#br0" timeOffset="93356.27">25898 923 319 0,'0'0'241'0,"0"0"-180"16,0 0 59-16,0 0 36 15,0 0-63-15,0 0-39 16,19-42-38-16,11 38-13 16,12 0-2-16,9 4-1 15,-3 0 0-15,-2 7 1 16,-9 10 0-16,-9 7-1 16,-10 5 0-16,-10 2-3 15,-8 5 3-15,-3 3 8 16,-24-3 2-16,-9-1 11 0,-4-4-1 15,4-4-3-15,9-6-3 16,12-4-7-16,11-5-4 16,4 2 1-16,15-4-1 15,32-3 11-15,25-4 8 16,28-3-22-16,19 0-3 16,5-9-69-16,-17-2-83 15,-29-3-158-15,-45-3-239 16</inkml:trace>
  <inkml:trace contextRef="#ctx0" brushRef="#br0" timeOffset="93687.65">24524 687 610 0,'0'0'89'0,"0"0"-85"16,0 0 8-16,0 0 69 16,-97 32-6-16,70 8 3 15,-4 12-19-15,-3 12 2 16,-5 9-22-16,5 10-20 0,2 10 3 15,10 9-17-15,19 2-5 16,9-3 0 0,49-14-6-16,45-16-56 0,40-22-50 15,47-18-94-15,30-24-275 16</inkml:trace>
  <inkml:trace contextRef="#ctx0" brushRef="#br0" timeOffset="93926.44">27127 515 825 0,'0'0'218'16,"0"0"-200"-16,0 0-18 15,0 0 0-15,28 123 64 16,2-29 3-16,3 19-19 15,-2 15-34-15,-14 22-7 16,-17 21-7-16,-38 13-14 16,-62 11-38-16,-62-7-41 15,-69-12-112-15</inkml:trace>
  <inkml:trace contextRef="#ctx0" brushRef="#br0" timeOffset="95376.83">23804 860 305 0,'0'0'137'15,"0"0"-107"-15,0 0 16 16,0 0 59-16,0 0-7 15,0 0-40-15,0 0-8 16,14-32-18-16,-14 32-24 16,-23 11-3-16,-16 13 37 15,-15 3-11-15,-7 3-5 0,0 1-10 16,4-1 2-16,11-1 15 16,12-2-27-16,9-3 1 15,9-1-1-15,9-4 1 16,5-1-7-16,2-1-1 15,8-1 0-15,19-2 0 16,9-2 1-16,13-3 7 16,5-4-2-16,2 0-3 15,-5-2-2-15,-15 0-11 16,-14 1 9-16,-16 0-10 16,-6 7 1-16,-6 4-1 15,-21 3 12-15,-9 8 3 16,-7-1 11-16,-2 3 10 15,6-1 2-15,6 1-2 0,10-5-11 16,8-1-3-16,11-2-9 16,4-3-1-16,0-1-2 15,17-1-3-15,15-4 5 16,13-5 1-16,10-4 4 16,3-2-5-16,-4 0-8 15,-16 0-12-15,-14-3-51 16,-16 0-29-16,-8 3-52 15,-19 0-153-15</inkml:trace>
  <inkml:trace contextRef="#ctx0" brushRef="#br0" timeOffset="96255.48">23851 1482 532 0,'0'0'116'0,"0"0"-84"16,0 0 79-16,0 0-31 15,0 0-77-15,0 0 16 0,2 33-19 16,12 2 60-16,-1 2-19 16,-1 3-21-16,-2-2-10 15,1-3-4-15,-5-5-3 16,-2-7-3-16,-1-5 0 15,-3-7-1-15,0-7-22 16,0-4-1-16,0 0 24 16,0-9 12-16,-6-12 5 15,-3-5-10-15,-1-2 18 16,4 2-15-16,3-3 4 16,3 8-2-16,0 3-10 15,0 8-2-15,1 3 1 16,5 5 3-16,1 2-1 0,4 0-3 15,6 9 5 1,0 11-3-16,3 3-2 0,-8-1 0 16,-5-3 0-16,-4-6-1 15,-3-6-3-15,0-4-7 16,0-3-1-16,0 0 12 16,-10 0 1-16,-2-15 15 15,0-2-5-15,4-2 3 16,8-5 8-16,0-5-17 15,10-5 0-15,16-1-5 16,4 1-3-16,1 11 3 16,-1 8 2-16,-9 13 3 15,-3 2-2-15,-3 18-3 0,-3 20 0 16,-2 12 14-16,-5 6-1 16,-5 4-1-16,0 1-12 15,0-1-1-15,0-4-6 16,0-3-63-16,0-7-92 15,7-13-304-15</inkml:trace>
  <inkml:trace contextRef="#ctx0" brushRef="#br0" timeOffset="105370.17">22764 5299 836 0,'0'0'53'0,"0"0"-16"0,0 0 45 15,0 0-19 1,0 0-25-16,0 0-16 0,0 0-9 16,70 21-2-16,-25-6 1 15,1 2-8-15,-1 0-3 16,-5 4-1-16,-5 1-1 15,-9 2-2-15,-8 7 0 16,-10-2-14-16,-8 3 3 16,0 1 7-16,-27-1 7 15,-9-1-2-15,-10-1 2 16,-5-6 0-16,-3-5-7 16,7-1-16-16,12-7-31 15,19-4-41-15,14-7-52 0,2 0-190 16</inkml:trace>
  <inkml:trace contextRef="#ctx0" brushRef="#br0" timeOffset="105606.98">23179 5412 614 0,'0'0'223'0,"0"0"-189"16,0 0 101-16,0 0-42 15,0 0-57-15,-84-17-25 16,71 42 8-16,-2 8 5 0,0 6-8 16,5 4-6-16,7 3-1 15,3-1-6-15,0-5-3 16,7-9 0-16,18-4-16 16,13-10-39-16,12-8-30 15,10-9-75-15,4-7-243 16</inkml:trace>
  <inkml:trace contextRef="#ctx0" brushRef="#br0" timeOffset="105928.59">22872 5064 717 0,'0'0'82'16,"0"0"-60"-16,0 0 71 16,0 0-16-16,0 0-15 15,0 0-23-15,20-11-5 16,33 11 22-16,12 0-29 16,6 0-24-16,-3 0 4 15,-9 0-6-15,-17 0 3 16,-15 0-1-16,-16 1-1 15,-8 1-2-15,-3-2 0 16,0 0 3-16,0 3-3 16,-15 4-16-16,-11 5-48 0,-5-3-140 15,-3-4-415-15</inkml:trace>
  <inkml:trace contextRef="#ctx0" brushRef="#br0" timeOffset="106673.79">22789 6754 796 0,'0'0'66'0,"0"0"-33"16,0 0 86-16,0 0-54 0,0 0-29 15,0 0-20-15,30-14-5 16,20 14 1-16,11 5 1 16,7 7-8-16,-4 1-3 15,-7 7 0-15,-12 3-2 16,-12 3-1-16,-16 7-2 16,-15 4-4-16,-2 4 7 15,-25 4 4-15,-14 0 7 16,-9-4-2-16,-2-2-4 15,-3-7-4-15,6-6-2 16,8-6-3-16,13-8-36 16,17-7-55-16,9-5-98 0,19-12-275 15</inkml:trace>
  <inkml:trace contextRef="#ctx0" brushRef="#br0" timeOffset="106939.46">23350 6774 94 0,'0'0'802'0,"0"0"-781"15,0 0 82-15,0 0-9 16,-89-12-53-16,69 30-16 16,-4 10 12-16,-1 13-4 15,0 9-2-15,3 9-11 16,2 4 0-16,5 0 0 0,6-4-13 15,8-6-5-15,1-6-2 16,28-8-14-16,30-10-55 16,26-15-56-16,26-14-134 15,19-17-624-15</inkml:trace>
  <inkml:trace contextRef="#ctx0" brushRef="#br0" timeOffset="108159.95">24523 3924 351 0,'0'0'293'16,"0"0"-243"-16,0 0 0 0,0 0 10 16,0 0-25-1,0 0 35-15,19 31-33 0,20-30 0 16,13-1-14-16,14-3-14 16,4-17-9-16,-6-1 0 15,-13-2-3-15,-19 6-1 16,-16 8 4-16,-12 1 6 15,-4 5 20-15,0 3 8 16,-9 0-11-16,-9 0-18 16,-6 0-3-16,5 11 5 15,7 4-2-15,6 4 3 16,6 7-2-16,0 6 6 0,0 4-4 16,13 3 8-1,8 5-5-15,2-1-2 0,2 3-2 16,0 1-3-1,-1 0-4-15,-6 2 0 0,-2-2 4 16,-6 0-4-16,-3 1 0 16,-7-7 4-16,0 1-3 15,0-6 5-15,-14-7 1 16,-8-2-1-16,-5-8 2 16,-11-6 3-16,-7-9 4 15,-11-4-1-15,-3-4-8 16,1-20-2-16,4-8-4 15,14-12-24-15,19-11-39 16,21-11-69-16,13-13-273 16</inkml:trace>
  <inkml:trace contextRef="#ctx0" brushRef="#br0" timeOffset="108359.39">24526 3671 793 0,'0'0'203'0,"0"0"-193"15,0 0 4-15,0 0 0 16,0 0 12-16,97-5 28 16,-18 5-35-16,13 0-19 0,7-3-21 15,-1-5-150 1,-4-5-380-16</inkml:trace>
  <inkml:trace contextRef="#ctx0" brushRef="#br0" timeOffset="109020.85">26773 3837 755 0,'0'0'155'15,"0"0"-141"-15,0 0 89 16,-86-35-30-16,55 35-28 0,2 0-3 16,3 22-6-1,3 13-24-15,7 9-1 0,10 3-6 16,6-2-2-16,15-8-3 15,25-7-9-15,12-8-27 16,9-13-6-16,2-9-31 16,-6 0-32-16,-11-12-1 15,-15-10 61-15,-13 0 34 16,-9-1 11-16,-9 2 12 16,0 1 41-16,0 3 24 15,-2 6-21-15,1 4-10 16,1 3-5-16,0 4-9 15,0 0-23-15,0 0-9 16,14 19 0-16,11 4 12 16,8 10 2-16,4 3-5 0,0 3-6 15,-1 1-3-15,-5 3 0 16,-4-1-1-16,-9 4 2 16,-6-2-2-16,-11-1 3 15,-1-2-2-15,-30-4 0 16,-29-8-7-16,-34-5-8 15,-32-9-27-15,-33-8-34 16,-22-7-242-16</inkml:trace>
  <inkml:trace contextRef="#ctx0" brushRef="#br0" timeOffset="112288.07">24369 2345 744 0,'0'0'90'0,"0"0"-71"16,0 0 29-16,0 0 18 0,0 0-16 16,0 0-14-16,0 0 14 15,139 0-8-15,-43 0-8 16,23 8-23-16,16 2-9 15,14-3 8-15,11-4-9 16,0-3 4-16,5 0-5 16,-2-4-2-16,-3-2-2 15,0-1-3-15,-9 3-2 16,-14 3-3-16,-14 1-6 16,-21 0 18-16,-22 0 0 15,-24 0 1-15,-18 0-1 16,-17-2 4-16,-11 1 0 15,2-1 0-15,3 1 3 0,13 1 0 16,10 0-7 0,8 0-2-16,4 0 0 0,1 0 2 15,0 7 0-15,-6 1 1 16,-5-4 1-16,-12 2-2 16,-7-3 0-16,0 0-1 15,1 1 2-15,5-2-2 16,1-2 0-16,1 0 1 15,-4 0 0-15,-5 0 7 16,-10 0 12-16,-4 0 4 16,-5 0 11-16,-1 0-3 15,0 0-5-15,0 0-12 0,0 0-7 16,0 0-1 0,0 0-1-16,0 0-3 0,0 0-2 15,0 0 0-15,0 0 0 16,0 0-2-16,0 0 0 15,0 0-9-15,0 0-40 16,-17 0-98-16,-13-12-295 16</inkml:trace>
  <inkml:trace contextRef="#ctx0" brushRef="#br0" timeOffset="115798.77">22232 10186 834 0,'0'0'20'0,"0"0"-19"16,0 0 40-16,0 0 7 15,0 0-19-15,98-46 15 16,-55 45-18-16,5 1-16 15,-2 0-4-15,0 7-4 16,-5 8-2-16,-4 5 0 0,-2 4 0 16,-6 7 0-16,-2 8 2 15,-5 4-1-15,-4 3 0 16,-7 1 1-16,-10-3 2 16,-1-4-1-16,-10-1 2 15,-22-3 6-15,-14-2 4 16,-12-6-1-16,-9-3-6 15,-5-6-7-15,5-5-1 16,16-6-2-16,22-8-34 16,29-2-31-16,12-23-48 15,40-11-530-15</inkml:trace>
  <inkml:trace contextRef="#ctx0" brushRef="#br0" timeOffset="116038.52">22861 10222 882 0,'0'0'75'0,"0"0"-47"15,0 0 54-15,0 0-45 16,-98 69 5-16,69-17 11 16,5 3-15-16,8 2-11 15,4-2-11-15,12-4-13 16,0-5-3-16,15-5-10 15,16-7-28-15,14-10-31 16,10-12-64-16,3-12-236 0,-4-4-284 16</inkml:trace>
  <inkml:trace contextRef="#ctx0" brushRef="#br0" timeOffset="116304.65">22303 9919 870 0,'0'0'39'16,"0"0"48"-16,0 0 4 15,0 0-51-15,0 0-16 0,132-11 12 16,-38 11 4-16,14 0-29 15,1 0-11-15,-6 6-3 16,-19-1-6-16,-17-2-20 16,-22 2-24-16,-17 0-82 15,-16-3-240-15</inkml:trace>
  <inkml:trace contextRef="#ctx0" brushRef="#br0" timeOffset="116924.15">23426 10196 653 0,'0'0'229'0,"0"0"-226"16,0 0 14-16,0 0 37 16,0 0-1-16,-89 89 5 0,74-41 7 15,8 0-33-15,7-1-23 16,0-8-9-16,9-11 0 15,14-8-2-15,7-9-7 16,5-8 8-16,0-3-6 16,2-7-13-16,-7-15 12 15,-7-5 8-15,-8-4 0 16,-9-3-2-16,-5 0 0 16,-1 3 2-16,0 7 9 15,0 10 14-15,0 6 5 16,0 8-9-16,0 0 3 15,2 0-22-15,2 4-12 0,3 16 5 16,2 9 7 0,4 7 1-16,3 6 2 15,-1 0-1-15,1 3-2 0,-2 1 3 16,-3 2-1-16,-2 0-2 16,-4 2 0-16,-5-1-3 15,0-8 2-15,-11-2-11 16,-14-6 0-16,-9-5 8 15,-9-8-15-15,-7-9 2 16,-2-9-16-16,-1-2-24 16,3-16-34-16,10-21-115 15,19-14-244-15</inkml:trace>
  <inkml:trace contextRef="#ctx0" brushRef="#br0" timeOffset="117201.88">23443 9900 725 0,'0'0'183'16,"0"0"-161"-16,0 0 61 16,0 0-36-16,0 0-18 15,97 10 35-15,-17-1-22 16,10-3-32-16,-4 0-7 0,-14-3-3 15,-20-1-9 1,-22-2 4-16,-21 0-2 0,-9 0 6 16,0 0-10-16,-18 0-9 15,-17 5-9-15,-11 4-61 16,-3-3-118-16,12 2-572 16</inkml:trace>
  <inkml:trace contextRef="#ctx0" brushRef="#br0" timeOffset="117540.6">24405 10599 800 0,'0'0'112'0,"0"0"-105"16,0 0 72-16,0 0-18 16,0 0-21-16,0 0 8 15,98-6-4-15,-38 6-14 16,4 0-21-16,0 0-5 15,2 0-4-15,-8 0-17 0,-3-3-30 16,-7-8-73-16,-17-5-170 16,-14-5-244-16</inkml:trace>
  <inkml:trace contextRef="#ctx0" brushRef="#br0" timeOffset="117751.04">24682 10319 512 0,'0'0'456'16,"0"0"-422"-16,0 0 43 15,0 0-26-15,0 0-18 16,0 0 53-16,-16 109-56 0,16-59 0 16,0 7-26-1,0 4-4-15,0 3-17 0,0-3-81 16,1-2-133-16,-1-6-431 15</inkml:trace>
  <inkml:trace contextRef="#ctx0" brushRef="#br0" timeOffset="118376.37">25471 10263 786 0,'0'0'32'16,"0"0"-14"-16,0 0 43 15,0 0-19-15,115-20-10 16,-55 20 13-16,5 0-9 15,1 5-14-15,-8 12-13 0,-12 5-5 16,-16 5 1-16,-13 6-1 16,-14 6 5-16,-3 5 11 15,-9 0 2-15,-18 4-8 16,-7-5-7-16,-8 1-6 16,-4-5-2-16,1-3-10 15,6-6-22-15,14-7-61 16,16-9-95-16,9-14-206 15</inkml:trace>
  <inkml:trace contextRef="#ctx0" brushRef="#br0" timeOffset="118606.76">26098 10280 20 0,'0'0'933'0,"0"0"-915"15,-85-9 25-15,56 32 21 16,1 11-38-16,3 10 12 16,5 4 9-16,7 5-13 15,10 0-20-15,3 1-9 16,0-2-5-16,22-5-4 16,10-5-38-16,11-11-25 15,15-14-70-15,9-15-235 16</inkml:trace>
  <inkml:trace contextRef="#ctx0" brushRef="#br0" timeOffset="119106">26645 10135 869 0,'0'0'184'0,"0"0"-169"15,0 0 73-15,0 0-52 16,0 0-32-16,0 0 41 16,-77 55-24-16,75-23-4 15,2-1-13-15,15-3-4 16,15-4-10-16,9-7-11 16,6-11-8-16,1-6-11 0,-4 0-1 15,-7-12 14-15,-5-7 4 16,-7-4 16-16,-7-2 7 15,-7 0 0-15,-3 6 1 16,-3 4 0-16,-3 8 37 16,0 5 11-16,0 2-20 15,0 0-29-15,0 4 0 16,0 17 0-16,0 13 10 16,0 11 12-16,10 5-16 15,4 6 2-15,2 0-5 16,-1 1-2-16,0-2 3 15,-6 0-3-15,-3-1-2 0,-6-4 1 16,0-4-3 0,-17-7 0-16,-11-6-7 0,-14-8 4 15,-9-8-12-15,-10-7 3 16,-6-10 3-16,2 0-29 16,2-23-15-16,8-16-69 15,16-16-195-15</inkml:trace>
  <inkml:trace contextRef="#ctx0" brushRef="#br0" timeOffset="119388.43">26465 9804 938 0,'0'0'59'0,"0"0"-35"15,0 0 37-15,0 0-11 16,0 0 38-16,140 38-17 16,-31-26-16-16,18-5-41 15,-2 3-8-15,-16 0-6 16,-27 2-7-16,-37-3 1 16,-25-1-2-16,-18 1-9 15,-2-3-11-15,-8 5 17 16,-17-2-14-16,-8 2-46 0,-4-2-70 15,-2-6-276 1</inkml:trace>
  <inkml:trace contextRef="#ctx0" brushRef="#br0" timeOffset="121191.04">22039 12247 771 0,'0'0'115'16,"0"0"-115"-16,0 0-4 15,0 0 4-15,0 0 13 16,0 0-3-16,0 0 5 0,112 41 0 15,-51-43-14 1,-1-15-1-16,-9-6 0 0,-11-5 1 16,-19 1 4-16,-11 1 2 15,-10 2 12-15,0 5 10 16,-4 6 20-16,-10 2-2 16,1 7-21-16,0 3-9 15,3 1-14-15,3 0-3 16,4 9 0-16,3 12 5 15,0 10 6-15,0 5-3 16,17 4 2-16,6 8 1 16,3-1-5-16,-1 1 0 15,-1 5-6-15,0 2 2 16,-6 4 4-16,-6-3 2 0,-6-3-1 16,-6-8-3-16,0-8-3 15,-9-8 4-15,-14-5-5 16,-9-5 0-1,-13-8 1-15,-11-7-2 0,-3-4-5 16,-2-7-21-16,9-20-17 16,16-14-84-16,12-19-134 15,18-18-341-15</inkml:trace>
  <inkml:trace contextRef="#ctx0" brushRef="#br0" timeOffset="121471.8">21840 11843 870 0,'0'0'62'0,"0"0"-15"0,0 0 6 16,0 0-29-16,127-4 17 15,-36 4-2-15,16 0-8 16,3 0-23-16,-4 0-3 15,-12-3-4-15,-23 1 0 16,-27-1-1-16,-27 3 6 16,-14 0 8-16,-3-1 17 15,-4 1-10-15,-15 0-21 16,-7 0-13-16,1 4-56 0,7 8-77 16,13-8-243-1</inkml:trace>
  <inkml:trace contextRef="#ctx0" brushRef="#br0" timeOffset="121772.72">23376 11722 864 0,'0'0'72'0,"0"0"-47"16,-124 46 55-16,66 5-7 15,-5 14-10-15,6 11-17 16,12 9 2-16,10 7-16 16,17 6-10-16,12 3-10 15,6 4-3 1,10-6-6-16,22-5-3 0,14-12-9 15,18-9-50-15,15-17-87 16,14-20-297-16</inkml:trace>
  <inkml:trace contextRef="#ctx0" brushRef="#br0" timeOffset="122840.1">24035 12068 793 0,'0'0'117'0,"0"0"-116"0,0 0 4 16,0 0 9-16,0 0 25 15,88 14 10-15,-26-2-14 16,9 6-21-16,1 1-9 16,-1 5-5-16,-10 1 0 15,-12 4-1-15,-17 0-3 16,-19 2-2-16,-13 5-1 15,-16 0-1-15,-31 1 8 16,-17-1 10-16,-13 1-6 16,-8-1 1-16,7-5-5 15,17-2-9-15,23-12-24 0,28-8-58 16,12-9-102-16,35-13-198 16</inkml:trace>
  <inkml:trace contextRef="#ctx0" brushRef="#br0" timeOffset="123071.57">24662 12097 948 0,'0'0'47'16,"0"0"21"-16,0 0 5 15,0 0-44-15,-108 63 11 0,77-14 10 16,4 3-19-16,9 2-14 15,15 0-17-15,3 0-1 16,24-7-11-16,18-8-23 16,13-8-17-16,12-15-23 15,9-15-49-15,-3-1-170 16,-10-27-209-16</inkml:trace>
  <inkml:trace contextRef="#ctx0" brushRef="#br0" timeOffset="123338.42">24238 11831 820 0,'0'0'147'0,"0"0"-118"15,0 0 57-15,0 0-38 16,0 0-43-16,0 0 31 15,128-6 20-15,-17 9-26 16,14 0-22-16,3-1-8 16,-13-2-2-16,-20 0-11 15,-26 0-13-15,-30 0-19 16,-26 0-41-16,-13 0-96 16,-13 0-128-16</inkml:trace>
  <inkml:trace contextRef="#ctx0" brushRef="#br0" timeOffset="123688.84">25208 12296 918 0,'0'0'110'15,"0"0"-93"-15,0 0 53 16,0 0-15-16,0 0-20 15,0 0-20-15,130-18-10 16,-58 6-5-16,10 1-9 16,5-3-41-16,-2-3-140 15,-8-6-340-15</inkml:trace>
  <inkml:trace contextRef="#ctx0" brushRef="#br0" timeOffset="123892.88">25419 11943 837 0,'0'0'146'0,"0"0"-128"15,0 0 36-15,0 0 6 16,-43 82 11-16,43-34-14 16,0 8 1-16,3 5-27 15,9 4-23-15,3-1-8 16,-3 0-12-16,1-4-50 15,5-2-55-15,7-9-134 16,7-13-366-16</inkml:trace>
  <inkml:trace contextRef="#ctx0" brushRef="#br0" timeOffset="124204.93">25903 11950 921 0,'0'0'108'0,"0"0"-100"15,0 0 20 1,0 0-12-16,0 0-15 16,0 0 15-16,91 26 5 0,-42 3-7 15,0 7-10-15,-7 2-4 16,-13 3 0-16,-13 1-2 15,-12 0 3-15,-4 1-1 16,-15 3 4-16,-15-4 7 16,-9-5-10-16,-4-4-1 15,3-7-23-15,5-6-42 16,16-10-107-16,15-10-245 16</inkml:trace>
  <inkml:trace contextRef="#ctx0" brushRef="#br0" timeOffset="124429.78">26342 12059 729 0,'0'0'223'16,"0"0"-191"-16,0 0 55 16,-82 17-38-16,48 14 7 15,-2 9-22-15,6 6 1 16,10 8-15-16,12 4-19 15,8-4-1-15,17 1-6 16,24-11-41-16,16-11-19 16,7-12-53-16,5-17-149 15,-4-4-267-15</inkml:trace>
  <inkml:trace contextRef="#ctx0" brushRef="#br0" timeOffset="124696.15">26696 11621 782 0,'0'0'198'0,"0"0"-170"16,0 0 35-16,0 0-10 16,0 0-32-16,25 72 46 15,14-10-9-15,3 12-24 16,0 11-23-16,-5 2 1 15,-16-1-12-15,-15-5-2 0,-6-8-3 16,-37-9-13 0,-25-6-15-16,-18-9-28 0,-17-6-30 15,-2-9-75-15,7-12-237 16</inkml:trace>
  <inkml:trace contextRef="#ctx0" brushRef="#br0" timeOffset="125052.37">27403 11981 398 0,'0'0'722'15,"0"0"-693"-15,0 0 15 16,0 0 25-16,0 0-21 15,0 0-9-15,82 17-20 0,-6-17-19 16,23 0-6 0,14 0-55-16,2-2-77 0,-15 0-165 15,-26 1-442-15</inkml:trace>
  <inkml:trace contextRef="#ctx0" brushRef="#br0" timeOffset="125231.89">27484 12197 1118 0,'0'0'7'0,"0"0"-7"0,0 0 0 16,0 0 35-16,121 24-23 16,-20-24-12-16,21 0-41 15,6-7-176-15,-11-16-409 16</inkml:trace>
  <inkml:trace contextRef="#ctx0" brushRef="#br0" timeOffset="125910.63">29124 11642 772 0,'0'0'48'0,"0"0"-29"15,0 0 68-15,0 0-39 16,0 0-36-16,0 0 59 0,-77 70-17 16,69-31-17-16,8-3-34 15,15-1-3-15,30-7 0 16,17-6-7-16,13-11-21 15,1-11-13-15,-7 0-7 16,-13-11 9-16,-17-6 35 16,-16-4 4-16,-13 1 1 15,-10-2 4-15,0 4 0 16,0 4 21-16,-1 5 13 16,-2 4-12-16,3 5 0 15,0 0-27-15,0 19 2 16,9 17 12-16,8 9 9 15,4 6-6-15,2 2-11 0,2 2 0 16,-1 1-4 0,-3 0-2-16,-6-1 0 0,-3-1 0 15,-4-2 1-15,-8-3-1 16,0-5 0-16,-3-9-1 16,-19-7-3-16,-9-7 4 15,-14-11 0-15,-14-7-8 16,-12-3 5-16,-6-13-12 15,1-17-14-15,9-12-11 16,16-11-44-16,21-12-124 16,26-10-277-16</inkml:trace>
  <inkml:trace contextRef="#ctx0" brushRef="#br0" timeOffset="126139.02">29132 11361 581 0,'0'0'470'15,"0"0"-469"-15,0 0 11 16,0 0 71-16,152 35 7 16,-46-26-25-16,21-6-35 15,13 0-30-15,0-1-4 16,-10-2-70-16,-23-3-139 15,-26-24-629-15</inkml:trace>
  <inkml:trace contextRef="#ctx0" brushRef="#br1" timeOffset="141956.16">24602 4906 305 0,'0'0'181'0,"0"0"-155"16,0 0 22-16,0 0 58 15,0 0-12-15,0 0-7 16,0 0-16-16,2 0-5 15,-2-2-13-15,-13-2-13 16,-15-1-12-16,-17-3-28 16,-15 2 3-16,-5-1-2 0,0 4 21 15,12-1 5-15,8 4-13 16,13 0-9-16,9 0 4 16,13 0 7-16,7 0 3 15,3 0-11-15,0 0-3 16,0 0-5-16,0 0-2 15,0 0 0-15,0 13 2 16,1 2 4-16,4 3 0 16,-2-1-1-16,0 3 1 15,-3 4 2-15,0 2-1 16,0 3 5-16,0 1-4 16,0-1 5-16,0 1 1 0,0 1-7 15,0-1 3 1,0 4-1-16,5-2 1 0,1-1-6 15,2 1 4-15,-2-1-3 16,0-1-3-16,0 0 0 16,-3-3 6-16,-2 0-6 15,-1-2 1-15,0-3 1 16,0 1 3-16,0-1-4 16,0 1 2-16,0-2-1 15,3-1-1-15,-1 0-1 16,2 0 1-16,-1 1-1 15,0 0 0-15,-1-2 3 16,-1-2-3-16,-1 3 1 0,0-1-1 16,0 1 2-16,0 2 4 15,2-2 4-15,0 2-6 16,3 0-1-16,-2 3 0 16,2 2-1-16,1-1 0 15,-2-1 0-15,1 0 1 16,0 0-2-16,-2 0 4 15,0 1-4-15,0-1 0 16,2-1 1-16,0 0-2 16,1 1 3-16,-2-1-2 15,2-1 1-15,0 2-1 16,-3-2 0-16,1 3 1 16,1 0 0-16,-4-3 1 0,3 3-1 15,-3 0 0-15,-1 3-2 16,3 0 9-1,-2 1-9-15,1-2 1 0,1 1 0 16,1-2 2-16,1 0-1 16,-1-1 0-16,1 2 2 15,2-3-2-15,-3 3-1 16,3-2 5-16,-4 0 0 16,-2 0-5-16,1-1 3 15,-2-1 5-15,0 2-8 16,0 4 0-16,1-1 0 15,2 2 10-15,0-2-10 16,3-3 2-16,-3 2 4 16,1-8-5-16,-1 2-2 0,2-2 7 15,-2 2-7-15,0-2 1 16,0 5 2-16,-2-1-2 16,7-1 1-16,-5 1-1 15,1-2 3-15,2-4-3 16,-3-1-1-16,3 0 2 15,1-6-1-15,-1 1 0 16,1 1 0-16,0-2 1 16,-4 1-2-16,3 2 0 15,-3 2 1-15,-2 4-1 16,2 0 2-16,-3-4 4 16,2 1 1-16,1-10-6 15,-2 0-1-15,2-4 2 16,-1-3-1-16,-2 0 2 0,0 0-2 15,0 0 0-15,0 2 2 16,3-2 0-16,6 0 0 16,1 0 0-16,2 0 0 15,4 0-2-15,4 0 0 16,1 0-2-16,1 0 0 16,2 0 0-16,-1 0 1 15,0 0 0-15,4 0 0 16,3 0-1-16,3-2 1 15,10-1 1-15,3-4-1 16,9 2 0-16,2 0 1 0,1-2-1 16,0 2 0-1,-2 0 0-15,2-2-1 0,-3-1-1 16,-1 1-1-16,-1-2-6 16,-3-1 1-16,0 1 0 15,-2 1 3-15,-6-1-2 16,-3 1 7-16,-2 0 0 15,-1 1-1-15,-2 0 0 16,0 2 1-16,1-2 0 16,-2 3-2-16,-5-2 1 15,-6 3-1-15,-4 0 2 16,-6 0 0-16,-3 2 0 0,-3-3 2 16,-1 4-2-1,2-3 0-15,-1 0 0 0,1 0 0 16,-2 0-3-16,1-1 3 15,-1 3 0-15,-1-1 3 16,-3 2-5-16,1 0 5 16,-2-1 0-16,0 1 6 15,0-3 6-15,0 0 1 16,0-5-5-16,0-2-10 16,1-3 2-16,-1-3-3 15,0-4 1-15,0-3-1 16,0-4 0-16,0-5 2 0,0-4 0 15,0-3 1 1,-4-2 0-16,-4 3 2 16,4 1-4-16,-1 1 4 0,2 2-2 15,-1 3-1 1,2-3-1-16,1-2-2 0,-1 2 2 16,1-1-1-16,-2 3 0 15,0-3 1-15,-4 1-1 16,-1-3 1-16,-1-1 0 15,-3-5 0-15,3 2-1 16,-1-4 1-16,-1 2 0 16,5 3-1-16,-1 1 2 15,1 3-2-15,1 2 1 16,0 0-4-16,0 0 5 16,-1-2-4-16,0-1 4 0,-3-6-3 15,0-6 2 1,2 2-2-16,-1-3 2 0,-2 7-3 15,1 4 3-15,0 8-1 16,0 1 2-16,-1-1-2 16,-1 5-2-16,2-6 1 15,-3 3 1-15,2-7 0 16,-4-5-1-16,4-5 1 16,1-10 0-16,0-2-3 15,2 3 3-15,1 10-5 16,1 10 4-16,0 11 0 15,1 6 1-15,-2 0-1 16,2 6 1-16,-1-3 0 0,1 3 0 16,1 0 0-1,0-3 1-15,-2-3-1 0,1-4 0 16,-1-1-2-16,1-1 2 16,-2 1 2-16,0 0-2 15,0 4-1-15,-1 2 0 16,1 3 1-16,1 3-1 15,2 5 1-15,1 1 0 16,2 4 0-16,-1-1-1 16,1 2 1-16,0 0 0 15,0 0 0-15,0 0 1 16,0 0-1-16,0-3 1 16,0 1-2-16,-2-2 1 15,2 0-3-15,-1 0 2 0,1 2 1 16,-2 1 0-16,2-1 0 15,-1 2-1-15,-2 0-2 16,3 0-1-16,-1 0 2 16,-2-2 0-16,-2 2 1 15,-4-3-3-15,-4 3 0 16,-5-3 2-16,-3 0 0 16,-1 2 0-16,-2 1 0 15,-2 0 2-15,-2 0-4 16,-2 0 1-16,0 0-2 15,2 0 2-15,6 0 3 16,5 0-2-16,4 0 2 16,4 0 0-16,0 0 0 15,0 0-1-15,-3 0 0 0,-3 0 1 16,-3 0-3-16,-4 1-2 16,-2 1-3-16,1 0 4 15,1 0 3-15,2-2 0 16,0 0 0-16,-1 0 1 15,2 0 0-15,-1 0 0 16,-1 0 0-16,-1 0-1 16,-3 0 0-16,-5 0 0 15,0 0 0-15,2 0-1 16,1 0 1-16,3 0-1 16,3 0 2-16,8 0 0 15,1 0 0-15,6 0 0 16,1 0 0-16,-1 0 0 0,-4 0-1 15,-5 0 0-15,-10 0 0 16,-8 0-1-16,-13 0-14 16,-10 0 8-16,-14 2-7 15,-12 11-42-15,-14 2-27 16,-5 7-42-16,6 1-75 16,11 1-420-16</inkml:trace>
  <inkml:trace contextRef="#ctx0" brushRef="#br1" timeOffset="155007.57">24991 7582 627 0,'0'0'202'15,"0"0"-199"-15,0 0-1 16,0 0 35-16,0 0 17 16,0 0-11-16,0 0-5 15,0 0-15-15,-20-12-22 16,16 12-1-16,-5 6-2 15,-6 11 2-15,-10 5 23 16,-3 6-2-16,-5-2 0 0,-3 5-9 16,-1 1-3-16,1 1-4 15,3-1 1-15,3 1-5 16,4-2 8-16,0-3 0 16,2-3-4-16,0-3 7 15,4-2 1-15,-3-4-1 16,5-2-3-16,2-5 5 15,1-1-7-15,3-2 2 16,0 0-9-16,0 2 1 16,-1 1 0-16,2-1-1 15,1 1-1-15,1-4 1 16,3-1 0-16,3-1 0 16,1 0-1-16,-1 1-4 15,-1 3-24-15,-3 3-28 16,-1 6-23-16,1 0-39 0,2 2-110 15,3-4-88-15</inkml:trace>
  <inkml:trace contextRef="#ctx0" brushRef="#br1" timeOffset="155424.79">24185 7820 566 0,'0'0'110'0,"0"0"-105"16,0 0 77-16,0 0 7 16,0 0-26-16,0 0-12 15,-14-10-13-15,14 10-18 16,0 14-16-16,10 8 27 15,-3 2 11-15,-2 3-29 16,0 1-6-16,-4 4-1 16,1-3 1-16,-1 0-2 15,2-4-4-15,3-4 1 16,3-8-1-16,4-3 0 16,11-6 2-16,11-4 13 15,12 0 4-15,10 0-7 0,5 0-5 16,-3 0 0-1,-11-4-6-15,-14 2-2 0,-15 1-1 16,-10 1-16-16,-9 0-52 16,-3 0-117-16,-28 3-331 15</inkml:trace>
  <inkml:trace contextRef="#ctx0" brushRef="#br1" timeOffset="156493.04">21592 8398 684 0,'0'0'93'16,"0"0"-79"-16,0 0 36 15,0 0 12-15,0 0-19 16,-91 69-5-16,79-22 8 15,4 7-17-15,3 7-5 16,3 3-11-16,-1 4 2 16,-1-1-5-16,-3-1 6 15,-2-4-3-15,1-3-8 16,0-9-5-16,5-9 0 16,3-13-11-16,0-13-36 15,5-7-30-15,14-8-67 0,1-6-166 16,-1-26 2-16</inkml:trace>
  <inkml:trace contextRef="#ctx0" brushRef="#br1" timeOffset="156703.92">21569 8422 659 0,'0'0'121'15,"0"0"-114"-15,0 0 35 16,0 0 34-16,0 0-44 16,0 0-25-16,83-53 8 0,-22 40-1 15,3 1-14-15,-1 3-36 16,-10 2-148-16,-20 4-165 16</inkml:trace>
  <inkml:trace contextRef="#ctx0" brushRef="#br1" timeOffset="156912.31">21577 8799 980 0,'0'0'88'15,"0"0"-87"-15,0 0 11 0,0 0 37 16,0 0-17-1,0 0-27-15,127-46-5 0,-62 23-6 16,13 0-62-16,1 2-110 16,-6 3-324-16</inkml:trace>
  <inkml:trace contextRef="#ctx0" brushRef="#br1" timeOffset="157159.74">22439 8727 302 0,'0'0'829'16,"0"0"-820"-16,0 0-6 15,0 0 27-15,0 0 6 16,0 0-35-16,-9-22-1 15,64 13 0-15,21-1-14 16,17-5-71-16,1 0-91 16,-12 1-291-16</inkml:trace>
  <inkml:trace contextRef="#ctx0" brushRef="#br1" timeOffset="157348.04">22525 8866 959 0,'0'0'73'16,"0"0"-72"-16,0 0 22 15,0 0 20-15,0 0-23 16,0 0-6-16,130-24-14 16,-34-2-1-16,5-2-93 15,-13-4-175-15</inkml:trace>
  <inkml:trace contextRef="#ctx0" brushRef="#br1" timeOffset="157909.65">23497 8453 1092 0,'0'0'56'0,"-81"-6"-54"16,47 6 37-16,4 9 28 16,2 12-35-16,8 6-15 15,7 5 5-15,11 2-19 16,2-5-3-16,26-6-7 16,21-10-16-16,20-13-12 15,20-5-6-15,7-21-13 0,-2-3-5 16,-14-1-5-1,-23 2 33-15,-22 8 22 0,-17 5 9 16,-11 6 5 0,-5 8 13-16,0 1 44 0,-12 0-26 15,-12 6-28-15,0 10-1 16,2 4 4-16,7 0-1 16,10 3-8-16,5-1-1 15,0 5 6-15,15-1 13 16,11 2 2-16,3-2-5 15,6-1-7-15,1-1-7 16,-2-2 2-16,-3 1-5 0,-4 1 0 16,-9 0 1-1,-11 5 3-15,-7 5 12 0,0 3 10 16,-19 4 4-16,-17 1 3 16,-12 0-9-16,-10-2-13 15,-6-5-2-15,-2-9-8 16,1-12-1-16,13-14-15 15,6-4-41-15,16-34-59 16,15-23-108-16,9-26-373 16</inkml:trace>
  <inkml:trace contextRef="#ctx0" brushRef="#br1" timeOffset="158107.57">23238 8231 1075 0,'0'0'72'0,"0"0"-68"15,0 0 34-15,108 0 54 16,-1-17-17-16,31-10-32 16,23-7-39-16,12-1-4 15,-7-2-98-15,-22-4-215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0T08:23:28.31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2574 923 944 0,'0'0'34'0,"0"0"-30"16,0 0 42-16,0 0-3 0,0 0 13 16,0 0 11-1,0 0-27-15,-15-31-40 0,15 56-2 16,0 13 2-16,0 12 14 15,3 11-3-15,1 11-4 16,-2 13 13-16,-2 9 14 16,3 10-18-16,-3-2-12 15,0 2 9-15,0-5-5 16,0-9-1-16,-3-10 7 16,-6-10 0-16,3-16 4 15,3-9-9-15,0-12-4 16,0-12-2-16,3-11-3 15,0-7-5-15,0-3-8 16,0 0-37-16,0-23-38 16,11-19-95-16,2-15-280 0</inkml:trace>
  <inkml:trace contextRef="#ctx0" brushRef="#br0" timeOffset="289.18">2434 969 479 0,'0'0'384'0,"0"0"-359"15,0 0 8-15,0 0 60 16,0 0-10-16,0 0 7 15,112-29-25-15,-51 19-30 16,3 0-19-16,-1-1-14 16,-4-1 1-16,-2-1-3 15,-9 2-9-15,-2 3-13 16,-12 3-51-16,-7 3-57 16,-15 2-94-16,-12 0-239 15</inkml:trace>
  <inkml:trace contextRef="#ctx0" brushRef="#br0" timeOffset="522.62">2577 1442 664 0,'0'0'128'15,"0"0"-76"-15,0 0 57 16,0 0 25-16,0 0-40 15,0 0-22-15,45 0 4 16,13-20-35-16,12-4-25 16,3 0-16-16,-1 0-4 15,-2 6-15-15,-8-1-61 16,-2 0-46-16,-6-4-190 0</inkml:trace>
  <inkml:trace contextRef="#ctx0" brushRef="#br0" timeOffset="1133.8">4048 689 1061 0,'0'0'22'16,"0"0"-19"-16,-102-6 17 15,65 24 32-15,-9 17-26 16,-9 19 4-16,-5 21 19 16,3 15-2-16,2 14-3 15,6 14-14-15,13 11-4 16,12 4-13-16,12 2 2 15,12-4-7-15,6-12-5 16,27-13-3-16,16-14-3 16,15-16-48-16,16-19-65 15,11-16-75-15,5-24-290 0</inkml:trace>
  <inkml:trace contextRef="#ctx0" brushRef="#br0" timeOffset="1683.68">4379 1939 704 0,'0'0'234'0,"0"0"-226"15,0 0 85-15,0 0 28 16,0 0-56-16,0 0-19 15,-14-95-13-15,14 48-15 16,8-4-2-16,1-12-12 16,4-13-4-16,-1-17 0 0,0-16-3 15,2-11-3 1,-1-2-1-16,5 5 0 0,4 21-1 16,-2 21-4-16,1 27 10 15,-7 23 2-15,-5 16 1 16,-4 6 0-16,1 3-1 15,10 18-4-15,8 22 4 16,10 22 3-16,2 17 5 16,-3 10-5-16,-5 8-1 15,-11 8 2-15,-4 0-4 16,-10 2 0-16,-1-9-1 16,1-15-39-16,4-12-83 0,8-16-101 15,6-19-305 1</inkml:trace>
  <inkml:trace contextRef="#ctx0" brushRef="#br0" timeOffset="1863.2">4488 1405 874 0,'0'0'60'16,"0"0"-57"-16,0 0 12 15,0 0 14-15,143-52-16 16,-61 35-13-16,11-3-3 16,-1 0-87-16,-10-2-318 15</inkml:trace>
  <inkml:trace contextRef="#ctx0" brushRef="#br0" timeOffset="2166.98">5347 1477 859 0,'0'0'182'0,"0"0"-178"16,0 0-4-1,0 0 45-15,36 73-1 0,-17-42-2 16,-1 11-6-16,-6 8-13 15,-6 1 0-15,-6 5-18 16,0-1-4-16,-28-6 0 16,-11-6-1-16,-12-9 0 15,-7-10-3-15,-5-9-9 16,2-15-21-16,10-2-32 16,14-32-105-16,25-21-332 15</inkml:trace>
  <inkml:trace contextRef="#ctx0" brushRef="#br0" timeOffset="2500.06">5872 753 726 0,'0'0'331'0,"0"0"-331"16,0 0 2-16,0 0-1 15,-7 78 91-15,7-29-33 16,0 9 1-16,4 13-10 16,6 5-13-16,-4 9-9 0,-3 0-16 15,-3 4-5-15,0-4-3 16,-6-10-4-16,-7-12-5 15,-2-17-27-15,2-13-60 16,1-13-40-16,4-17-98 16,4-3-525-16</inkml:trace>
  <inkml:trace contextRef="#ctx0" brushRef="#br0" timeOffset="3003.71">5805 807 718 0,'0'0'202'0,"0"0"-198"0,0 0 39 16,0 0-13-16,0 0-4 16,0 0-8-16,109-38 18 15,-53 38-25-15,1 8-11 16,-8 3 0-16,-11 3-2 15,-16 1 2-15,-9 1-4 16,-13 3-6-16,0 6 10 16,-19 1-1-16,-8 5 1 15,-1-3 0-15,1 2 6 16,7-4-2-16,7 0-5 0,12-2 1 16,1-2-8-1,3-5 5-15,16 0 2 0,5-1-1 16,0-3 2-16,1-2 0 15,-4 0 8-15,-2-1-7 16,-5 1 1-16,-5 1 4 16,-2 3-3-16,-4 2-1 15,3 4 4-15,-3 6-3 16,-1 2 2-16,-2 7-1 16,0 5-4-16,-5 1 0 15,-14 2 11-15,-6-3-11 16,-8-6 33-16,-6-5-15 15,-9-8-4-15,-3-9 23 0,-2-7-25 16,1-6-9 0,11-7-3-16,16-22-37 0,23-10-115 15,4-11-324-15</inkml:trace>
  <inkml:trace contextRef="#ctx0" brushRef="#br0" timeOffset="3333.05">6543 1448 865 0,'0'0'74'15,"0"0"-73"-15,0 0 50 16,-6 84 0-16,3-52 3 15,3 7-6-15,0 3-16 16,0 12 8-16,6 3-21 16,0 3-8-16,-6-4 12 15,0-6-6-15,-10-5-13 16,-20-6 15-16,-7-8-18 16,-11-5 3-16,-12-9-2 15,-7-12-2-15,0-5-34 16,10-13-71-16,17-23-75 15,28-11-283-15</inkml:trace>
  <inkml:trace contextRef="#ctx0" brushRef="#br0" timeOffset="3700.33">7206 827 692 0,'0'0'113'0,"0"0"-111"16,0 0 53-16,0 0 25 15,-86 28 16-15,59 7-29 16,4 13-14-16,-1 12 4 16,3 7-10-16,6 5 1 15,4 2-8-15,6 1-7 16,5-2-14-16,4-1-16 16,22-11-2-16,15-11-1 15,13-15-31-15,11-14-59 16,7-12-47-16,0-9-190 15</inkml:trace>
  <inkml:trace contextRef="#ctx0" brushRef="#br0" timeOffset="3966.65">7641 514 1092 0,'0'0'0'16,"0"0"-15"-16,0 0 15 16,0 0 6-16,52 121 65 15,-13-41 5-15,0 7-32 16,1 10 4-16,-1 5-24 16,-5 4-20-16,-11 5 2 15,-15 1-5-15,-8-6-2 0,-49-4-6 16,-33-10-24-16,-33-10-77 15,-34-17-95-15,-25-23-511 16</inkml:trace>
  <inkml:trace contextRef="#ctx0" brushRef="#br0" timeOffset="4801.78">8767 1291 153 0,'0'0'906'0,"0"0"-885"16,0 0-13-16,0 0 48 0,0 0-5 16,0 0-3-16,103-10 5 15,-13 0-8-15,14 2-45 16,0-3 0-16,-4 3-30 16,-7-1-53-16,-17 1-72 15,-20-1-299-15</inkml:trace>
  <inkml:trace contextRef="#ctx0" brushRef="#br0" timeOffset="4987.97">8937 1734 1122 0,'0'0'74'0,"0"0"-69"16,0 0-5-16,0 0 46 15,87-29-16-15,20 0-30 16,41-2-17-16,5-4-96 16,-9-5-320-16</inkml:trace>
  <inkml:trace contextRef="#ctx0" brushRef="#br0" timeOffset="6049.58">11179 741 809 0,'0'0'137'0,"0"0"-124"16,0 0 74-16,0 0-17 16,-85-6-43-16,27 24-5 0,-18 12 12 15,-9 6-7-15,-8 8-6 16,1 2-4-16,5-2-8 15,11 1-5-15,18-4 9 16,15-4-4-16,23-8 0 16,16 0-9-16,4-5 0 15,24-2 2-15,25-5 2 16,28 0 7-16,22-5 0 16,17-3-6-16,5-1-3 15,0-1-2-15,-17 3-4 16,-22 1 3-16,-28-1-4 15,-30 3 2-15,-24 3-13 0,-15 7 5 16,-34 8 11 0,-21 5 7-16,-15 3 6 0,-11 0 12 15,-1 1 5-15,3-2-5 16,9-3 4-16,15-2-10 16,19-3-3-16,25-4-5 15,21 1-10-15,8 1 8 16,42 0-2-16,34-8 13 15,37-6 17-15,32-6-11 16,19-7-22-16,6-1-4 16,-10 0-2-16,-26 0 2 15,-37 0 0-15,-39-5-2 16,-30 0-26-16,-19-2-53 0,-9-5 3 16,-3-5-77-1,0-7-216-15</inkml:trace>
  <inkml:trace contextRef="#ctx0" brushRef="#br0" timeOffset="6935.25">11944 1669 837 0,'0'0'84'0,"0"0"-15"15,0 0 24-15,0 0-38 16,0 0 21-16,-1 74-2 16,1-37-39-16,10 4-2 15,5 0-16-15,1-5-8 16,-2-4-8-16,1-8-1 15,-5-7-1-15,-5-10-5 16,-4-4-7-16,-1-3 4 0,0-5 9 16,0-15 0-16,0-8-5 15,-7-6-3-15,-2-3 8 16,0 3 0-16,3 5 0 16,6 10 1-16,0 7 4 15,0 9 8-15,0 1-7 16,6 2-6-16,12 2-3 15,2 13 3-15,7 6 1 16,-4 1-1-16,1-5 0 16,-8 0-4-16,-7-7 3 15,-3-3-1-15,-4-4-3 16,-2-3 0-16,0 0 5 16,0-1 5-16,-3-13 1 0,-8-5-6 15,6-1 0-15,1-4 3 16,4 5 1-16,0 2-4 15,12 5 2-15,9 5-2 16,3 7-3-16,6 0 3 16,3 0 1-16,-5 13 3 15,0 7-3-15,-7 5 1 16,-6 6-2-16,-5 2 2 16,-7 0-2-16,0 0-2 15,-1-4-28-15,5-4-86 16,10-8-181-16</inkml:trace>
  <inkml:trace contextRef="#ctx0" brushRef="#br0" timeOffset="10017.86">13103 656 714 0,'0'0'57'16,"0"0"-56"-16,0 0 51 15,0 0 44-15,0 0-26 16,0 0-23-16,-91 20-25 16,66 12 1-16,-4 19-3 15,0 15 17-15,0 18 11 16,4 10-25-16,8 10 21 15,7 10-2-15,6 7-10 16,4-5-11-16,1-10-19 16,29-16-2-16,25-22-18 0,30-18-72 15,27-25-110-15,19-25-485 16</inkml:trace>
  <inkml:trace contextRef="#ctx0" brushRef="#br0" timeOffset="10902.86">13757 914 53 0,'0'0'658'0,"0"0"-624"15,0 0 3-15,0 0 70 16,0 0-24-16,0 0-30 16,-93-4-13-16,62 25 1 15,-5 7-7-15,0 9-4 16,3 6-8-16,5 2-4 0,10 2 9 15,10-1-8 1,8-2-2-16,7-1-6 0,24-4-2 16,19-6-6-16,16-10 1 15,16-9-1-15,9-13-1 16,-2-1-2-16,-8-5-15 16,-13-15 1-16,-18-6 1 15,-19-6 9-15,-17-7 0 16,-14-5 0-16,-15-7-6 15,-24-1-1-15,-12 1 8 16,-4 5-3-16,1 8 1 16,2 11 5-16,6 10 0 15,7 7-1-15,11 5-32 16,13 4-54-16,12 1-59 0,3 0-258 16</inkml:trace>
  <inkml:trace contextRef="#ctx0" brushRef="#br0" timeOffset="11285.37">14613 1213 1100 0,'0'0'48'0,"0"0"-48"15,0 0 0-15,0 0 21 16,0 86 62-16,0-39-39 15,4 9-20-15,2 6-12 16,-5 2-5-16,-1-1-5 16,-16-2-2-16,-24-3-16 15,-21-5-43-15,-14-10-27 16,1-11-46-16,2-18-161 0,12-14-200 16</inkml:trace>
  <inkml:trace contextRef="#ctx0" brushRef="#br0" timeOffset="11816.97">15199 616 228 0,'0'0'631'16,"0"0"-609"-16,0 0 16 15,0 0 55-15,0 0-20 16,0 0-22-16,0 19-27 15,0 20-9-15,1 18 72 16,7 7-52-16,2 6-1 16,2 0-6-16,2 3-6 15,0-5 0-15,0-4-11 16,2-5-6-16,-2-9-5 16,-4-8 0-16,-4-11-10 15,-5-9-44-15,-1-10-64 16,0-12-83-16,-10 0-389 15</inkml:trace>
  <inkml:trace contextRef="#ctx0" brushRef="#br0" timeOffset="12217.16">15895 1076 908 0,'0'0'27'0,"0"0"-26"15,0 0 46-15,0 0 9 16,0 0 5-16,0 0 3 15,21 89-35-15,-9-57-18 16,-3 6-9-16,-1 4 1 16,-2 6 3-16,1 3-2 15,-4 4 3-15,-3-1 4 16,0-4-4-16,-3-4-2 16,-15-3-2-16,-10-4-2 15,-11-3-1-15,-15-8-3 16,-11-12-50-16,-7-16-10 15,-1-2-129-15,12-30-271 16</inkml:trace>
  <inkml:trace contextRef="#ctx0" brushRef="#br0" timeOffset="14234.37">16671 666 103 0,'0'0'299'0,"0"0"-216"15,0 0 11-15,0 0 44 16,0 0-7-16,0 0-35 15,0 0-27-15,-3-4-22 16,8-1-28-16,21 0-18 16,19-2 15-16,16 2-13 15,6 5-1-15,-3 0 14 16,-8 0-16-16,-18 9-1 16,-14 11-9-16,-13 9 6 15,-11 5 4-15,-2 8 1 16,-31 6 5-16,-16 3 14 15,-12-1 9-15,-4-4-6 0,3-3 3 16,14-10 7-16,17-7-14 16,16-7-15-16,15-4-3 15,3-4-1-15,32-3 4 16,20-3-1-16,19-3 5 16,7 1-2-16,2-3-6 15,-12 0-3-15,-18 0 1 16,-17 0 4-16,-15 0-5 15,-10 0 2-15,-4 0-14 16,2-5-18-16,11-10-71 16,5-7-270-16</inkml:trace>
  <inkml:trace contextRef="#ctx0" brushRef="#br0" timeOffset="14555.82">17738 993 948 0,'0'0'110'0,"0"0"-105"15,0 0 6-15,0 0 48 16,0 0-18-16,0 0 4 0,38 71 6 15,-15-25-23 1,-4 8-15-16,-7 3-9 0,-10 2 1 16,-2 0-4-16,-12 2 1 15,-18-8-2-15,-11-8-8 16,-6-9-41-16,-8-13-25 16,1-10-28-16,0-13-71 15,6-3-263-15</inkml:trace>
  <inkml:trace contextRef="#ctx0" brushRef="#br0" timeOffset="15268.51">18019 536 809 0,'0'0'99'0,"0"0"-97"15,0 0 28-15,0 0 42 16,0 0-24-16,0 0-4 16,139-12-16-16,-63 12-28 15,-4 0 0-15,-13 0 6 16,-17 2-6-16,-15 8-6 15,-14 5-5-15,-11 2 9 16,-2 5-12-16,-12 4 12 16,-16 3 2-16,-5-3 1 15,-1 2 3-15,5-2-4 0,4-2-2 16,10 0 1 0,7-2 0-16,7 0-2 15,1-3 0-15,3 0-6 0,14-5 7 16,6-2-1-16,3 1 3 15,0-6-1-15,0 2 4 16,-7-2-3-16,-1 2 3 16,-4 2-2-16,-3 3-1 15,0 4 2-15,-2 2 2 16,-3 6 5-16,-5 4 11 16,-1 3-12-16,0 1 15 15,-7-2-11-15,-10-1 5 16,-6-2-3-16,-10-4 2 15,-9-2 5-15,-10-8-13 16,-6-6-2-16,-2-9-6 16,9 0-5-16,19-16-27 0,21-13-61 15,11-8-90-15,30-6-326 16</inkml:trace>
  <inkml:trace contextRef="#ctx0" brushRef="#br0" timeOffset="15584.55">18891 216 842 0,'0'0'68'0,"0"0"-60"16,0 0 10-16,10 93 112 16,2-33-21-16,6 7-40 15,7 12-9-15,5 8-28 16,4 9-23-16,0 4 2 16,-2 5-7-16,-10-2-3 15,-14 0-1-15,-16 2-10 16,-53 3-27-16,-43 1-35 15,-47-5-42-15,-43-13-206 0</inkml:trace>
  <inkml:trace contextRef="#ctx0" brushRef="#br0" timeOffset="27467.96">4089 5049 576 0,'0'0'232'16,"0"0"-222"-16,0 0 17 16,0 0 30-16,0 0 1 15,0 0 10-15,0 0-6 16,0-3-17-16,0 3-24 15,0 0-7-15,0 0-7 16,0 10-3-16,0 9 7 0,0 4 31 16,0 5-6-16,0 3-15 15,-4 0-8-15,0 2-4 16,2 0 7-16,1-1-6 16,-1 0 5-16,2 2-14 15,0 1 7-15,0 2-1 16,0 1 0-16,0-1-7 15,0 1 6-15,0-1-5 16,-1-1 1-16,-1 3 0 16,1 0 3-16,-1-1-5 15,1-1 5-15,-1 2-5 0,2 0 0 16,0-3 0 0,0 2 1-16,0-8-1 0,0-2 0 15,0-1 0-15,0-3 0 16,0 2 1-16,0 3-1 15,0-2 2-15,0 0 0 16,0 2 4-16,3 0-5 16,-1 2 3-16,-1 1 2 15,-1-1-4-15,0-2 4 16,0 0-1-16,0-2-1 16,0-3-1-16,0-4-3 15,0 0 3-15,2 2 0 16,-1 0-3-16,1 3 3 15,-1 1 3-15,1-2-6 0,-1 1 5 16,2-1-3-16,-3 2-1 16,0 2 15-16,0 0-12 15,0 1 3-15,0 1 3 16,0-3-9-16,0-4 3 16,0-2-4-16,0 0 1 15,0 0 0-15,1 1 1 16,2 0-1-16,-1 2 3 15,1-1-4-15,-3 0 3 16,3 4-2-16,-3 0-1 16,0 3 6-16,0-2-6 15,0 3 3-15,0-3 8 16,0 2-9-16,0-2 2 16,0 0 9-16,3-1-11 0,-3 1-2 15,3 3 4-15,0 1-3 16,0 4 3-16,0 3 2 15,-3-2-4-15,4 3 9 16,-4-1-4-16,2-2 8 16,1-3-9-16,-2-1 1 15,1-2-1-15,1 1-5 16,0-3 5-16,-2 0 0 16,2 3-4-16,0 2 3 15,-1-3 3-15,1-2-4 16,1-1 2-16,-1-6-4 0,0-3-1 15,2-1 2 1,-2-3 0-16,0-1-2 16,0-2 4-16,-2-1-4 0,1-5 0 15,-2 1-1-15,0-1 1 16,0-4-1-16,0-2 1 16,0 0 0-16,0 0 1 15,0 0-2-15,0 0-5 16,0-19-50-16,-3-17-94 15,-6-20-111-15,-2-27-423 16</inkml:trace>
  <inkml:trace contextRef="#ctx0" brushRef="#br0" timeOffset="29569.48">4127 5092 463 0,'0'0'108'0,"0"0"-86"15,0 0 88-15,0 0-14 16,0 0-33-16,0 0-10 16,12 6-10-16,7-5-18 15,8 1 26-15,12-1-14 0,10 1-19 16,6-2 5-16,11 0-3 16,1 0-12-16,2 0 2 15,2 0-10 1,-1 0-5-16,2 0 5 0,1 0 1 15,-6 0 1-15,2 0-2 16,-5 0-1-16,0 0 1 16,3 0 2-16,0 0-1 15,3 0-1-15,2 0 1 16,-1 0 3-16,0 0-1 16,-3-5-3-16,-1 1 0 15,-4 1 4-15,-5-1-8 0,-7 0 10 16,-5-1-14-1,-1 1 6-15,4-1 2 0,6 1 2 16,-1-2 0-16,3 2-2 16,-5 1-2-16,-2 0 1 15,-2 2 2-15,-2-2 3 16,-2 0-2-16,0-1-3 16,-2 1 2-16,3-1-1 15,1-3 1-15,2 2 0 16,3-3 0-16,4 1-2 15,0 2-1-15,5 1 2 16,-2 3-2-16,0 1 5 16,-3 0-6-16,-4 0 6 0,-2 0-1 15,-1 0-2 1,1-2 1-16,0 0-1 0,4-1 0 16,2 1-1-16,0-1 1 15,5-1 0-15,-2 4 0 16,0-1 0-16,0 1 1 15,-5 0-1-15,0 0 6 16,-2 0-1-16,-5 0 1 16,3-3 1-16,3-1-4 15,-1 2 3-15,3 0-6 16,6 1 2-16,-2-1-1 16,0 2-2-16,-3 0 4 15,-7 0-1-15,1 0 0 16,0 0 1-16,2-2-1 15,4-3 9-15,6-3-1 0,2 1-9 16,0-2 2 0,-4 4-3-16,-5 0 0 15,-7 2 2-15,-5 3-1 0,-1 0 4 16,2 0-2-16,-1 0 1 16,4 0-2-16,3 0-1 15,6 0 2-15,5 0 4 16,9 0-7-16,2 0-2 15,1 0 2-15,-5-1 0 16,-6 1-3-16,-6 0 3 16,-1 0 0-16,-1 0-2 15,0 0 2-15,7 0 0 16,-2 0 1-16,0-3 0 0,-3 0-1 16,5-4 0-16,-5 1-2 15,-1 2 2-15,-4-1 2 16,-2 1-1-16,-3 1 6 15,-2 1-7-15,-1 1 9 16,-2 0-9-16,5-2 1 16,0 1 2-16,4 1 1 15,4-3-4-15,3 1 0 16,-1 1 2-16,-1 1-2 16,-2 0 0-16,-3-1 0 15,2 2 2-15,-1 0 3 0,0 0-1 16,-1 0-3-1,1 0 4-15,0 0-5 16,2 0 0-16,0 0 0 0,-4 0 1 16,0-1 1-16,-5-1-1 15,-3 1-1-15,2-1 1 16,1 0-2-16,3-1 0 16,1 3 1-16,0-2 1 15,-3 1-1-15,-3 1 3 16,-2 0-3-16,-1 0 0 15,0 0 0-15,-2 0 0 16,-2 0 1-16,-2 0 0 16,-4 0 3-16,2 0-4 15,3 0 5-15,1 0-3 16,2 0-2-16,-3 0-2 0,-5 1 1 16,-1 1 2-16,-3 1 2 15,-5-1-3-15,-2 1 0 16,-7-1 0-16,2 1 3 15,-5-2 4-15,1 0-2 16,-1 1 0-16,-2-2 1 16,-2 3-3-16,-3-3 5 15,0 1-5-15,1-1 6 16,-1 1-2-16,0-1-7 16,0 0-1-16,0 0-5 15,0 0-31-15,-9 0-68 16,-15-1-176-16</inkml:trace>
  <inkml:trace contextRef="#ctx0" brushRef="#br0" timeOffset="32884.83">4227 8129 159 0,'0'0'26'15,"0"0"74"-15,0 0-7 16,0 0-24-16,0 0-9 15,0 0 41-15,0 0 17 16,-9-15-51-16,9 15-24 16,0 0-7-16,0 0-5 15,0 0-4-15,0 0 2 16,0 0-2-16,0 0 2 16,0 0 2-16,0 0 2 15,0 0-7-15,0 0-4 16,0 0-11-16,19 0 5 15,7 0 24-15,12 4-13 0,9-2-9 16,9-1-8 0,7-1-10-16,11 0 1 0,7 0-1 15,9 0-1-15,4 0-2 16,5-3 6-16,0-1 2 16,-1 1 5-16,1-4 0 15,2 1 1-15,7-4-1 16,8 0 0-16,8-5 2 15,7 1-3-15,9 1-9 16,-1-1-5-16,-3 0 5 16,-2 2 0-16,-6 2 0 15,-9 1 2-15,-5 2-2 0,1-1 0 16,-10 0 3-16,0 1-3 16,-2-3-1-16,-2-2 1 15,2 3 1-15,3-4-1 16,3 2-6-16,-2-2 6 15,-5 1 2-15,-5 1-2 16,-9 2 1-16,-3 2 1 16,-3 0-1-16,-1 1 4 15,-1-1-3-15,2 0-4 16,3 1-1-16,6-1 0 16,6 2 1-16,3 0 2 15,7 1 0-15,-4 0 4 16,-6 3-4-16,-7-1 0 15,-10 2 2-15,-5 0 0 16,1 0-2-16,0 0-1 0,1 0 1 16,3-1 0-16,2 0-2 15,6-2 2-15,6 0 0 16,0 0 1-16,-5 1 0 16,-7 1-1-16,-7 0 0 15,-2-2 0-15,-3 3 0 16,-1-1 0-16,3-1 0 15,5 1 4-15,6-1-4 16,5 2 0-16,0-1-2 16,0 1 1-16,-4 0 0 0,-2 0 1 15,0 0-2 1,-6 0 0-16,0 0 2 0,0 0 2 16,1-2 0-16,4-1-2 15,-5 0-2-15,0 1 1 16,-6 0 2-16,-4 0 5 15,1 2-6-15,-3-2 1 16,2 2-1-16,-5 0-3 16,-3 0 1-16,5 0-1 15,-1 0 3-15,4 0 0 16,6 0 1-16,-2 0-1 16,4 2 0-16,-8 3-1 15,-3-1 3-15,-4-1-2 16,-4 0 0-16,-4-1 1 15,-8-2 0-15,-4 0 0 0,-6 0 1 16,-6 0-2 0,0 0 2-16,-8-3-1 0,-4-2 0 15,-3 2 0-15,-6 1 0 16,-2 2 1-16,-2-2 1 16,-2 2 0-16,0-1 18 15,0 1 1-15,0 0-9 16,0 0-8-16,0-1-1 15,0 1-2-15,0 0 2 16,0 0 1-16,0 0 3 16,0-2 8-16,0-1 3 15,0-5 2-15,0-1-20 16,-3-2 1-16,0-1 8 16,0-2 0-16,0-2-3 0,1-3 5 15,1 1-2-15,1-2-6 16,0 1-1-16,0-3 0 15,0 0 1-15,0-3 0 16,0-3 0-16,0 0 1 16,0-3 8-16,0-2-1 15,0 0-3-15,-3-2 7 16,3-2-10-16,-3-1-1 16,2 0-5-16,-2 4 0 15,0 2 2-15,0 2 0 16,0 2 4-16,-2 0-5 15,3 1 4-15,-1-2-2 16,-1 0-1-16,0 0 1 0,1-2-3 16,-2 4 2-1,1 0-2-15,-1-2 0 0,-1 3 0 16,-1-3 0-16,1 2 0 16,0-1 1-16,1 3-1 15,2 0 0-15,2 2 1 16,-1-1-1-16,2-1-2 15,0-3 2-15,0 2-1 16,0-1 3-16,-1-1-2 16,-2 1 0-16,2-4 0 0,-4-1 1 15,2-2-1 1,-1-4-1-16,-2 2 1 0,1-1 2 16,3 1-2-16,-2 0-4 15,3 2 1-15,-2-3 3 16,1-1-6-16,2-3 5 15,-3-3-1-15,0-3 0 16,-3-5 0-16,-3 1 1 16,-1 0-1-16,-2 7 0 15,-1 5-3-15,1 8 5 16,-1 5-5-16,5-1 5 16,0 5-1-16,4-1-2 15,-1-7-10-15,-1 1 11 16,2-2-1-16,0-5-2 15,-4 2 5-15,5 0-2 0,-2 5-2 16,1 3 2 0,1 11 2-16,-1 3-2 0,1 7 2 15,1-1-1-15,1 0 1 16,1 1 0-16,-2 0 0 16,-1-2 0-16,2 0 0 15,-2-3-1-15,-5-5-1 16,2 0 1-16,-3-7-16 15,-1 1 14-15,-2-6 2 16,0 4-34-16,1 0 34 16,3 4-4-16,0 5-2 15,1 2 4-15,2 4 3 0,-1-1-2 16,3 3 4-16,3-1-1 16,-1 0-1-16,-2-2 0 15,0-2 0 1,1 2 0-16,1-3-2 0,-1 3 2 15,2 0 0-15,0-2-2 16,-1-3 2-16,-2 2 0 16,-2 1-1-16,1 2-1 15,1 5 2-15,0 1-2 16,2 1 1-16,-1 2 0 16,2 0 0-16,0-1-2 15,0 1 3-15,0-1 1 16,-1-1 1-16,-1 0-2 0,-4-1 1 15,3-3-2 1,-3 1 2-16,1-2-1 0,0-3 0 16,-3 3 0-16,1-3 0 15,1 5-18-15,1 1 10 16,1 4 7-16,4 0-9 16,0 0-18-16,0 0 6 15,0 0 0-15,0 0-1 16,0 0 11-16,0 0 0 15,0 0-7-15,-5 0-8 16,-14 7-14-16,-24 10 0 16,-32 4-19-16,-44 2-67 15,-56-7-284-15</inkml:trace>
  <inkml:trace contextRef="#ctx0" brushRef="#br0" timeOffset="35822.04">4194 6590 427 0,'0'0'42'0,"0"0"-30"16,0 0 101-16,0 0-35 15,0 0-47-15,0 0 21 16,0 0 6-16,36-8-19 16,-17 8-13-16,2 0 8 15,3 0-5-15,6 0 1 16,11 0-4-16,4 0 9 15,6 5-22-15,4-4 10 16,3 1-3-16,2 3-7 16,-2-3-8-16,8 0-3 15,-1-2-2-15,6 0 5 16,4 0-2-16,3-2 3 16,9-5 5-16,2-1-11 15,5 0 6-15,6 1-5 16,1 3 4-16,-2 0-2 0,-2 3-3 15,-12 1 0-15,-8 0 0 16,-8 0 0-16,1 0 0 16,3 0 0-16,8 0-4 15,5 0 7-15,7 0-3 16,2-4 3-16,2 3-3 16,-3-1 0-16,3 2 0 15,-3 0 1-15,-3 0 4 16,-3 0-5-16,-9-4 0 15,-1 2 0-15,-2-6 2 16,7 2 0-16,4-3-2 16,4-1 3-16,3-2 0 0,0 1-2 15,-3 0-2 1,-5 0 3-16,-4 1-2 0,-7 2 0 16,-2 1 0-16,-3-2 0 15,-3 1-2-15,-1 2 4 16,-3-2-3-16,1 1 1 15,9-1-1-15,3-2 1 16,7 1-1-16,4-1 2 16,-4 4-1-16,-8 0 0 15,-1 1-3-15,-8-1 3 16,-6 0 1-16,-4 2 2 16,0-2-2-16,2 2-1 15,5-3 1-15,3 1 0 16,2-1-2-16,0-1-1 0,0 1 2 15,0 0-2-15,-1 0 0 16,3 3 2-16,-4-1-3 16,-5-2 8-16,-3 0-10 15,0-1 11-15,2-1-10 16,0 1 11-16,5-1-11 16,3 4 4-16,1-1-2 15,2 3 2-15,-1-2 0 16,4 1 8-16,-2-3-8 15,4 1 3-15,-6-2-2 16,-3-3-1-16,-1 2 0 16,2 3 0-16,-2-2-2 0,-2 1 2 15,-1 2 4-15,-2 0-4 16,3 0 2-16,2 0-8 16,4 2 16-16,-3 0-10 15,0-1 3-15,-6 0 1 16,-3 4-2-16,-4 0 5 15,0-3-5-15,0 3 1 16,4-3-3-16,0-1 0 16,-1 1 0-16,-2 1 1 15,-7 0-1-15,-2 2-1 16,-4 0 1-16,-2 0 0 16,-3 0-5-16,-3 0 4 15,-5 0 1-15,-3 0 4 0,-3 0-4 16,2 0 2-1,-1 0-1-15,0 0 0 0,-3 0-1 16,-5 0 0-16,-1 0 0 16,-7-3 0-16,-4 3 1 15,1 0-1-15,1 0 0 16,2 0-1-16,3 0 0 16,3 0 1-16,2 0 0 15,0 0 0-15,2 0 0 16,-6 0 2-16,-2 0-2 15,-4 0 0-15,-4 0 1 16,-2 0 4-16,3 0 7 16,-1 0 5-16,-2-2-7 0,1 2-7 15,1 0 3 1,-1 0-4-16,-1 0 1 0,2 0 1 16,-2 0-3-16,0 0-1 15,0 0 0-15,-17-1-19 16,-16-5-77-16,-16-9-291 15</inkml:trace>
  <inkml:trace contextRef="#ctx0" brushRef="#br0" timeOffset="37286.07">5869 5084 389 0,'0'0'273'0,"0"0"-194"15,0 0 41-15,0 0-10 16,0 0-48-16,0 0-18 15,0 3-24-15,0 8-19 16,0 6 0-16,0 9 28 16,0 3 3-16,0 2-11 15,0 3 5-15,0 2-1 16,0 3-10-16,0 1-3 16,0 2-4-16,0 4 2 15,0 0 0-15,0-2-1 16,3-1-2-16,1 1 1 15,2-2-3-15,-1 1 0 16,1 4-1-16,0 2 1 0,1 5 1 16,-1-1 3-1,0-2-5-15,-3 2-1 0,0-3-1 16,-1 3-2-16,-1-1 0 16,1-1 1-16,-1-3-1 15,2 1 6-15,0-6-5 16,-2 0-1-16,1-3 3 15,-1-1-2-15,1-1-1 16,1 2 1-16,3-1 1 16,-3 4-2-16,3-1 0 15,0 2 2-15,-3 2-1 16,0 2 1-16,-3 2-1 0,1 2 0 16,1 1 1-1,-2 1-1-15,0 0 4 0,0-3 0 16,0-3-2-16,0-1 10 15,0 3-11-15,0 1 1 16,0 5 6-16,0 0-6 16,0 2-2-16,0 3 9 15,0-3-6-15,0-1 3 16,0-3-1-16,0-5 2 16,3-6-1-16,0-7 0 15,1-3 1-15,-2-5-1 16,4-6-3-16,-2-5 1 15,-1-5-2-15,-1-5-1 16,-1-2-1-16,-1-4 2 16,0-1-1-16,0 0-2 0,2 0-5 15,-1-6-35 1,5-16-42-16,5-17-87 0,5-22-114 16</inkml:trace>
  <inkml:trace contextRef="#ctx0" brushRef="#br0" timeOffset="38453.32">7956 4904 332 0,'0'0'33'0,"0"0"22"16,0 0 93-16,0 0 18 15,0 0-42-15,0 0-36 16,3-6-18-16,-3 6-22 15,0 0-14-15,0 0-14 0,0 11-11 16,3 16-3 0,5 11 62-16,0 11-40 0,3 6-17 15,0 8-1-15,0 1 8 16,1 5-3-16,1 1 2 16,-4 0-11-16,-1 2-3 15,-1-4 5-15,-3 2-3 16,1-3-5-16,-2-1 3 15,0-1 0-15,0-3-2 16,2-2-1-16,-1-6 0 16,0 1 6-16,1 3-4 15,-2 2 27-15,1-2-22 16,1 1 5-16,-1-4 4 16,-2-4-11-16,-2-3 4 0,0-2-5 15,0-2 6-15,0 2-6 16,0-3-2-16,0 3 3 15,0-2-3-15,0 2 4 16,0 0-1-16,0 3-4 16,0 5 4-16,3 1 2 15,1 1 0-15,-1 1-7 16,-1-4 11-16,1-3-2 16,0-3-7-16,-2-1 1 15,1-1-2-15,-1 0-1 16,2 1 1-16,2-2-1 15,-1-4 3-15,3 1-1 16,-4-2 2-16,2 1 0 0,-2-5-1 16,2-2 4-16,1-8-2 15,-1-6-3-15,-2-6-1 16,-1-7 0-16,-1-5-1 16,-1-1 3-16,0 0 3 15,2-7-6-15,-1-15-14 16,-1-12-84-16,0-10-64 15,3-5-153-15</inkml:trace>
  <inkml:trace contextRef="#ctx0" brushRef="#br0" timeOffset="39570.86">10392 4967 566 0,'0'0'143'16,"0"0"-80"-16,0 0-7 15,0 0-38-15,0 0-2 16,0 0 62-16,-22 62-10 0,14-18-20 16,2 8-5-16,4 7-12 15,1 3-9-15,1 3-12 16,0 4 11-16,0 4-8 16,0-1 5-16,-2-1-9 15,-4 1 0-15,0 1-3 16,-3 5-1-16,0-2-2 15,0-1 1-15,-1-2 6 16,1 0-8-16,0-1 4 16,1-1 0-16,1-2 3 15,0-2 0-15,1-5 0 16,-2 1-2-16,1-5 1 16,-1 2 3-16,2-2 14 15,2-2-17-15,-1-3 0 0,4 0 10 16,1-2-13-16,0 4-1 15,0-1 3-15,0 0-5 16,3-3 3-16,1-3-2 16,1-6 11-16,-2-1-5 15,-2-1 1-15,-1 2-4 16,0 5 1-16,0 1-1 16,0-1 2-16,0-5 2 15,-1-4-8-15,-2-1 7 16,0-4-7-16,1-7 2 15,2-2-1-15,0-7 1 16,0-5-1-16,0-1 2 16,0-5 17-16,0-3-17 0,0-3-2 15,0 0 3 1,0 0 5-16,0 0 7 0,0 0 0 16,3-3-13-16,2-11-5 15,-5-7-40-15,0-7-100 16,-18-17-145-16</inkml:trace>
  <inkml:trace contextRef="#ctx0" brushRef="#br0" timeOffset="40997.79">4025 5039 159 0,'0'0'66'0,"0"0"-66"15,0 0 63-15,0 0-3 16,0 0-8-16,0 0 42 16,0 0 33-16,41 0-15 15,-41 0-37-15,0 0-23 0,0 0 2 16,0 0 9-1,0 0 5-15,0 0-16 0,0 0-16 16,0 0-4-16,0 0 4 16,0-5 8-16,-8-3 1 15,-2-9-10-15,-10-6-32 16,-11-7-2-16,-14-9 9 16,-11-7 10-16,-13-8-15 15,-4-8-4-15,-11-5 2 16,-2-3 3-16,4 0-3 15,3 0 16-15,4 3-14 16,5-2-5-16,1 1 1 16,4 1 9-16,8 9-8 15,11 9 16-15,15 14-10 16,10 12 13-16,10 11 17 0,4 3-22 16,2 4-4-16,2 1-11 15,2 1 2-15,-2 2 0 16,2-1-1-16,1 2-2 15,0 0 0-15,0 0-5 16,0 0-19-16,0 0-49 16,0 0-64-16,0-3-114 15,-8-7-261-15</inkml:trace>
  <inkml:trace contextRef="#ctx0" brushRef="#br0" timeOffset="59209.67">3008 5995 200 0,'0'0'124'0,"0"0"-59"15,0 0 86-15,0 0 10 0,0 0-55 16,0 0-4-16,0 0 7 15,0 0-13-15,2 25-13 16,4-45-6-16,2-9-48 16,0-6-14-16,1-9-3 15,4-3-7-15,-2-2-4 16,4-2-1-16,0-3 0 16,0 2-3-16,-2 4-4 15,-1 5 0-15,-2 12 6 16,1 10 0-16,-4 9-2 15,-2 6 3-15,-2 4-1 16,-3 2-2-16,4 0-3 16,2 8-5-16,3 21-1 15,3 15 12-15,0 5 3 0,0 8 4 16,-2 4-3-16,-4 0 10 16,2 3-10-16,-2-6-2 15,0-7-2-15,4-11-9 16,2-5-48-16,3-12-65 15,0-9-132-15,-2-11-283 16</inkml:trace>
  <inkml:trace contextRef="#ctx0" brushRef="#br0" timeOffset="59438.11">2963 5666 769 0,'0'0'41'0,"0"0"-7"16,0 0 70-16,0 0-69 15,0 0-14-15,0 0 13 16,108-13-1-16,-64 13-30 16,-3 0-3-16,-5-2-11 15,-2-3-74-15,-7-7-184 16,-8-5-203-16</inkml:trace>
  <inkml:trace contextRef="#ctx0" brushRef="#br0" timeOffset="59766.17">3016 5331 881 0,'0'0'51'15,"0"0"-21"-15,0 0 25 16,0 0 12-16,0 0-13 16,0 0-3-16,110-18-14 15,-58 18-27-15,-4 0-9 0,-5 0 0 16,-10 0 0-16,-15 0 0 15,-8 0-1-15,-8 0 1 16,-2 0-1-16,0 0-1 16,0 0-2-16,0 0-23 15,-18 0-32-15,1 1-115 16,-5 5-329-16</inkml:trace>
  <inkml:trace contextRef="#ctx0" brushRef="#br0" timeOffset="60692.82">3126 7840 677 0,'0'0'146'0,"0"0"-121"16,0 0 103-16,0 0-22 15,0 0-23-15,0 0-49 0,-3-54-2 16,0 25-1-16,1-4-13 15,1-5-12-15,-2-3 2 16,-3-11 1-16,3-5-6 16,2-4-3-16,1-1 0 15,0 1-1-15,0 8-1 16,8 8 2-16,6 11-3 16,4 13 0-16,-5 7 3 15,-2 7 0-15,-1 6 0 16,4 1-4-16,5 1 1 15,6 17-1-15,1 10 1 16,5 8 3-16,-4 10 2 16,-3 6 4-16,-8 4-2 15,-2 0 5-15,-10-4-8 0,-1-4-1 16,-3-7-4-16,0-3-26 16,3-4-56-16,6-7-42 15,0-9-199-15,0-11-317 16</inkml:trace>
  <inkml:trace contextRef="#ctx0" brushRef="#br0" timeOffset="60885.75">3138 7590 817 0,'0'0'65'0,"0"0"-52"15,0 0 90-15,0 0-42 16,0 0-27-16,0 0-2 16,94-41-28-16,-54 31-4 15,2-5-74-15,1-9-299 16</inkml:trace>
  <inkml:trace contextRef="#ctx0" brushRef="#br0" timeOffset="61886.84">4473 4150 579 0,'0'0'203'16,"0"0"-177"-16,0 0 82 16,0 0-16-16,0 0-37 0,0 0-23 15,0 4-7-15,0 17-14 16,6 9 24-16,6 7-3 16,0 6-22-16,1 4 3 15,-1 2 3-15,-3 2-2 16,-2-3-6-16,-2-4-4 15,-2-5-4-15,-2-6 0 16,-1-6-17-16,0-8-32 16,0-10-42-16,2-8-68 15,-2-1-200-15,3-15-98 16</inkml:trace>
  <inkml:trace contextRef="#ctx0" brushRef="#br0" timeOffset="62393.23">4480 4138 598 0,'0'0'108'15,"0"0"-65"-15,0 0 98 16,0 0-48-16,0 0-42 16,0 0-12-16,26-14-28 15,15 14-7-15,6 0 0 16,-3 0-2-16,-5 10-2 15,-12-1-2-15,-8 2 2 16,-13 2-6-16,-6 0-1 16,0 4-5-16,-11 4 9 15,-15 3 3-15,-2-2 0 0,-1 2-1 16,7-3-6-16,6 0 6 16,10-6-3-16,6 0-7 15,0-1-2-15,7 0 4 16,8-2 3-16,6-1 6 15,0 0 0-15,1 1 2 16,-1-3 1-16,-3 2 1 16,-2-1 6-16,-8 1-2 15,-2 2 13-15,-3 2-4 16,-3 0 0-16,0 3-6 16,0 3 2-16,0 2-4 15,-9 3 7-15,-5 1-5 16,-3 2 8-16,-4-3-9 0,3-4-7 15,-3-5 15-15,3-6-8 16,-3-7 3-16,-3-4-6 16,-1-10-7-16,0-24-21 15,5-12-67-15,7-10-100 16,8-6-364-16</inkml:trace>
  <inkml:trace contextRef="#ctx0" brushRef="#br0" timeOffset="62700.41">4331 3955 76 0,'0'0'830'0,"0"0"-795"16,0 0-6-16,0 0 52 15,0 0-47-15,84-5 29 16,-20 1 10-16,1 0-41 15,-2 1-26-15,-2-1 0 16,-6 3-1-16,-10-2-2 16,-15 2-3-16,-12-1 12 15,-15 2-5-15,-3 0-2 16,0 0 16-16,0 0-1 16,-2 0-18-16,-12 3-2 15,-5 9-5-15,-3 3-37 0,6 0-65 16,16-1-100-16,0-2-423 15</inkml:trace>
  <inkml:trace contextRef="#ctx0" brushRef="#br0" timeOffset="63320.53">5128 4180 324 0,'0'0'501'0,"0"0"-489"16,0 0 117-16,0 0-23 15,0 0-49-15,0 0-22 16,-11-5-7-16,11 15-23 16,0 10 4-16,0 8 26 15,8 5-9-15,1 3-16 16,1 4 12-16,2 6 4 16,-3 0-14-16,0-2 6 15,-2 1-15-15,-2-5 0 0,-4-2-1 16,-1-4 0-1,0-6-2-15,0-8 0 16,0-10 1-16,2-4-1 0,-2-5 1 16,0-1-1-16,0 0 3 15,0 0 3-15,0 0-1 16,0 0 0-16,0 0-1 16,0 0-4-16,0 0 0 15,0 0 1-15,0 0-1 16,0 0 0-16,0 0 2 15,0 0 0-15,0 0-2 16,0 0 0-16,0 0 0 16,0 0 0-16,0 0-1 0,0 0 0 15,0 0 0 1,0 0-1-16,0 0-5 0,1 0-5 16,1 0-13-16,1-7-36 15,3-4-47-15,-3-6-90 16,4-3-385-16</inkml:trace>
  <inkml:trace contextRef="#ctx0" brushRef="#br0" timeOffset="64058.19">5310 4170 213 0,'0'0'227'15,"0"0"-116"-15,0 0 91 16,0 0-86-16,0 0-27 16,0 0-8-16,0 0-9 15,0 0-32-15,-8 0-16 16,-7 0-12-16,-4 7-11 16,-8 5 6-16,0 4 12 15,2 3-2-15,1 6-3 16,3 1-6-16,6 4 6 0,3 3 4 15,5-1-12-15,4 1 5 16,3-4 4-16,0 0-10 16,0-3 10-16,0-1-12 15,6-1 0-15,4-3 2 16,-1 2-2-16,6-3 0 16,0-2 1-16,6 2-3 15,-3-4 2-15,7-2 3 16,-1 0-6-16,-2-5-3 15,-2-2 3-15,1-3 0 16,-4-3 0-16,0-1 0 16,-2 0-2-16,-3 0-1 0,-3-1 2 15,-2-10-7-15,2 2-2 16,-1-2-20-16,-1-1-22 16,-1 1-23-16,-2 0-76 15,1-2-175-15,-4-1-381 16</inkml:trace>
  <inkml:trace contextRef="#ctx0" brushRef="#br0" timeOffset="64411.67">5159 3841 827 0,'0'0'78'16,"0"0"-75"-16,0 0 29 15,0 0 34-15,0 0 6 16,0 0-10-16,52 0-9 16,-4 0 3-16,9-2-40 15,-5 0-11-15,-9 0-3 16,-13 2 0-16,-8 0-4 15,-13 0 2-15,-7 0-3 16,-2 0 1-16,0 0 2 0,0 0-4 16,0 0 3-1,0 0-1-15,0 0-6 0,-6 0-33 16,-6 0-66-16,-9 0-115 16,7 0-635-16</inkml:trace>
  <inkml:trace contextRef="#ctx0" brushRef="#br0" timeOffset="65185.98">6473 4167 844 0,'0'0'81'16,"0"0"-78"-16,0 0 37 16,0 0 6-16,0 0-16 15,0 0-11-15,0 48 26 16,0-11 11-16,0 7-26 15,0 5-7-15,0 4 3 16,10 2-2-16,-2 1-3 16,-5-3-3-16,3-2-12 0,-3-2-5 15,-3-6-1-15,3-7 0 16,-3-11-15-16,3-8-45 16,1-8-34-16,-2-8-66 15,2-1-161-15,1-16-61 16</inkml:trace>
  <inkml:trace contextRef="#ctx0" brushRef="#br0" timeOffset="65744.96">6443 4207 500 0,'0'0'243'0,"0"0"-235"15,0 0 68-15,0 0-24 16,0 0 1-16,0 0-14 16,90-27 5-16,-54 27-15 15,-2 0-22-15,-6 5-4 16,-2 5-3-16,-6 0 1 16,-6 3-2-16,-5 3-2 15,-6 2-5-15,-3 1 4 16,0 2-2-16,-18 3 6 15,1-1-5-15,-5 1 1 16,3-1 0-16,2-2 0 16,4-1 2-16,10-5 0 15,3-4-1-15,0 0 0 16,12-2 2-16,6-1 2 0,7 3-1 16,3-2 2-16,-1 1 3 15,-3-1-2-15,-6 2-3 16,-3 0 3-16,-5 2 5 15,-5 2 1-15,-2-1 1 16,-3 3 7-16,0 3 4 16,0 2-3-16,-9 3-1 15,-6 2-2-15,-6-4-3 16,2 1-3-16,-5-5 15 16,1-6-4-16,-2-4-2 15,4-4-3-15,-4-4-2 16,2-1-3-16,-2-7-6 0,1-16-4 15,5-7-9-15,10-6-55 16,9-2-41-16,0-1-120 16,6 0-393-16</inkml:trace>
  <inkml:trace contextRef="#ctx0" brushRef="#br0" timeOffset="66248.07">6403 3984 669 0,'0'0'103'0,"0"0"-11"15,0 0 20-15,0 0-27 16,0 0-24-16,0 0-2 16,25 0-29-16,19 0-7 15,18 0 12-15,8 0-20 16,-3 0-13-16,-12 0 0 16,-11-3-1-16,-16 3-2 15,-13-2 2-15,-6 1 1 16,-9 1 0-16,0-2 1 15,0 2 4-15,0 0 1 16,-3 0-8-16,-10 0-22 16,-2 0-59-16,-6 0-112 0,12 5-244 15</inkml:trace>
  <inkml:trace contextRef="#ctx0" brushRef="#br0" timeOffset="66840.67">7380 4091 505 0,'0'0'122'0,"0"0"-92"15,0 0 107-15,0 0-67 16,0 0-13-16,0 0 11 16,-83-20-16-16,64 20-24 15,0 0-7-15,-3 0 7 16,4 5 0-16,2 3-2 15,-1 3 7-15,2 3-12 16,2 4-2-16,-2 8-8 16,7 1 2-16,2 6 3 15,3 1 3-15,3 1-6 0,0-1 1 16,0 0-13-16,3-1 7 16,8-2-7-16,5-2 1 15,5-2 2-15,5-5-2 16,5-5 3-16,3-6-5 15,0-5 1-15,-4-3-2 16,-7-3 1-16,-7 0-4 16,-10 0 4-16,-3 0 0 15,-3 0 3-15,0 0 2 16,0 0 6-16,0 0 14 16,0 0 7-16,0 0-5 15,0 0-18-15,0 0-9 0,0 0 0 16,0 0-30-16,0-5-61 15,0-5-60-15,0-4-159 16</inkml:trace>
  <inkml:trace contextRef="#ctx0" brushRef="#br0" timeOffset="67722.71">8691 4052 707 0,'0'0'61'16,"0"0"26"-16,0 0 66 15,0 0-58-15,0 0-35 16,0 0-22-16,-1 15-22 16,1 3-14-16,0 14-2 15,4 7 45-15,6 7-19 16,1 5-5-16,2 2 4 16,-1 4-12-16,-3 0-8 15,-1-7-3-15,-4-5-2 16,2-5-2-16,-6-8-26 15,6-9-45-15,-1-6-49 16,1-13-103-16,4-4-268 16</inkml:trace>
  <inkml:trace contextRef="#ctx0" brushRef="#br0" timeOffset="68300.78">8718 4057 310 0,'0'0'483'15,"0"0"-475"-15,0 0 19 16,0 0 44-16,0 0-38 16,0 0-17-16,60-34 8 0,-17 34-2 15,0 0-13-15,-1 2 0 16,-2 8-8-16,-12 2 0 15,-11 0-1-15,-4 3-3 16,-11 2-4-16,-2 2 7 16,-6 5 3-16,-14-1 10 15,-5 2-8-15,0 0-3 16,1-2-1-16,7 2-1 16,4-5 0-16,7 1-2 15,6-4-6-15,0 0 3 16,2-2 4-16,12-3-3 15,6-1 4-15,7-1 3 16,1 0-2-16,0-4 1 0,1 0-1 16,-7 1-1-1,-5-2 1-15,-4 4-2 0,-7-1 2 16,-5 4 2-16,1 0 8 16,-2 3 11-16,0 1-6 15,-2 1 2-15,-10 0 5 16,-7 1-8-16,-3 2 12 15,-8-2-14-15,-1 1 2 16,-4-3 5-16,2-5 4 16,4-4-6-16,2-7-7 15,0 0-5-15,7-3 2 16,1-17-8-16,7-5-28 16,8-4-44-16,4-6-78 15,18-5-304-15</inkml:trace>
  <inkml:trace contextRef="#ctx0" brushRef="#br0" timeOffset="68804.83">9589 3956 637 0,'0'0'25'16,"0"0"99"-16,0 0-5 15,0 0-36-15,0 0-23 16,0 0-9-16,-43 25-11 15,23 0-13-15,-5 4 8 16,-2 7 0-16,0 2 2 16,4 3-18-16,3 0 3 15,4 2-9-15,8 0-2 16,8-2 1-16,0-2-5 16,11-4-2-16,14-2 3 0,8-5-6 15,5-6 5 1,0-8-7-16,-4-3 0 0,-4-5-1 15,-9-3 0-15,-6-3-1 16,-9 0 2-16,-3 0 2 16,-3 0 0-16,0 0 1 15,0 0 10-15,0 0 0 16,0 0-9-16,0 0-4 16,0 0-17-16,0 0-49 15,-5-8-94-15,-4-9-288 16</inkml:trace>
  <inkml:trace contextRef="#ctx0" brushRef="#br0" timeOffset="69540.72">10870 3979 983 0,'0'0'97'0,"0"0"-97"15,0 0 0-15,0 0 1 16,-4 80 52-16,4-34-1 15,7 6 0-15,8 3-5 16,5 1-26-16,-3-2-13 16,-3-2-5-16,-4-4-2 15,-5-6-1-15,-5-5-19 16,0-9-48-16,0-7-51 16,0-14-123-16,0-7-300 15</inkml:trace>
  <inkml:trace contextRef="#ctx0" brushRef="#br0" timeOffset="70071.52">10878 3995 782 0,'0'0'116'15,"0"0"-115"-15,0 0 35 16,0 0 5-16,0 0-13 15,0 0-14-15,95-6-4 16,-38 16 0-16,1 3-10 16,-9 0-2-16,-14 0-1 15,-15 3-5-15,-12 0 3 16,-8 1-7-16,-2 2 10 0,-20 1 0 16,-3 0 3-1,-5 1-1-15,6-1 0 0,0-2-2 16,9 1-6-16,9-1-5 15,6 0-9-15,0-1-8 16,5-2 2-16,11 1 16 16,5-2 11-16,-2-3 1 15,-1-2 1-15,-4 2 1 16,-1-3-2-16,-7 2 4 16,2 2 3-16,-4 2 7 15,-1 0 8-15,0 4-3 16,-1 2-16-16,-1 1 4 15,-1 4-2-15,0-3-1 16,0 2-3-16,0-2 2 16,-7-1 1-16,-10-2 8 0,-7-5 8 15,-4-4 0 1,-5-7-3-16,2-3-1 0,-4-9-2 16,4-16-8-16,9-4-6 15,13-12-31-15,9-7-119 16,18-6-333-16</inkml:trace>
  <inkml:trace contextRef="#ctx0" brushRef="#br0" timeOffset="70404.58">11789 3967 312 0,'0'0'632'16,"0"0"-625"-16,0 0 13 15,0 0 26-15,0 0 38 16,0 0-14-16,-104 104-10 16,66-63-10-16,1 4-26 15,6 3 11-15,7 2-4 16,6 0-16-16,15-2 4 15,3-1-8-15,6-6-6 16,18-9 0-16,7-8-4 16,7-10-1-16,6-10-12 15,9-4-31-15,-1-3-49 0,-3-14-57 16,-7-10-45-16,-14-7-206 16</inkml:trace>
  <inkml:trace contextRef="#ctx0" brushRef="#br0" timeOffset="70736.53">11525 3802 809 0,'0'0'126'0,"0"0"-94"0,0 0 88 16,0 0-31-16,0 0-18 15,0 0-21-15,70-11-11 16,-7 5-8-16,9 2-19 16,2 0-12-16,-5 1 5 15,-11 0-5-15,-15-1-1 16,-16 1 1-16,-14 2 0 16,-10 1 2-16,-3 0 1 15,0 0 2-15,0 0 9 16,0 0-6-16,0-1-3 15,0 1-5-15,0 0-3 16,-6 0-53-16,-12 0-90 16,-5-5-132-16</inkml:trace>
  <inkml:trace contextRef="#ctx0" brushRef="#br0" timeOffset="77207">4958 5528 75 0,'0'0'270'16,"0"0"-243"-16,0 0 23 15,0 0 20-15,0 0-3 16,0 0 25-16,0 0 10 15,0 0-27-15,-2 0-14 16,2 0 5-16,-1 0 2 0,1 0-9 16,-2 0-6-16,1 0-12 15,-2 0-14-15,-2 0-15 16,-1 0 1-16,-4 2-11 16,-1 0 4-16,1 3-2 15,-2 0-2-15,-3 0 6 16,3 2 1-16,-1 1 6 15,-2 0-1-15,6-2-4 16,-2 2 5-16,1-1-6 16,3 2-5-16,-4 0-3 15,3 3 2-15,0 3 0 16,-1-2 0-16,3 4 1 0,-2-3 2 16,1 5-2-16,1-2 0 15,0-1 4-15,0-1-2 16,3-2 2-16,0-3 5 15,3 2-7-15,0-2-2 16,0 2 1-16,0 3 1 16,0 2 1-16,6 0 0 15,3 1 2-15,-3-3-4 16,4 2-3-16,-1-5 5 16,0-2-6-16,0-1 2 15,6-4 0-15,4 1 1 16,4-2 6-16,11-4-6 15,2 0 3-15,-3 0-7 0,-5 0 1 16,-10 0-1 0,-6 0 0-16,-6 0 0 0,-5 0 4 15,-1 0-1-15,3 0 2 16,2 0 3-16,1-3-1 16,7-7-7-16,1-2-2 15,2 0 1-15,-4 3-1 16,4-3 1-16,-5 2 0 15,-2 0 1-15,-2-2 1 16,-4-2 0-16,2 1-1 16,-2-3 4-16,-3-4-4 15,0-2 2-15,0 1-1 0,0 1 0 16,0 4-1-16,0 3 0 16,0 0 1-16,0 1-1 15,0 3-1-15,-2 0 1 16,-4 4 2-16,3-2-2 15,-4-3 3-15,-1-2-3 16,-1-2 2-16,-2-3-2 16,-3 2 1-16,5-1 0 15,-1 3 0-15,-1 3 5 16,2 0-6-16,-1 6 2 16,1-1-2-16,0 2 0 15,-6 1-3-15,-6 2-7 16,-13 0-8-16,-5 10-65 15,-13 13-79-15,-2-3-128 16</inkml:trace>
  <inkml:trace contextRef="#ctx0" brushRef="#br0" timeOffset="78759.86">6889 5378 595 0,'0'0'106'16,"0"0"-44"-16,0 0 86 15,0 0-47-15,0 0-19 16,0 0 1-16,-1-23-19 16,1 23-25-16,0 0-15 15,0 0-3-15,0 0-9 16,0 0-1-16,0 0 2 15,0 0-3-15,0 0-2 16,0 11-2-16,0 1 11 16,1 10 26-16,5 1-17 15,0 4-7-15,0 2 1 16,0 5-4-16,-3 5 6 0,3 2-12 16,2 0 1-16,0 0 6 15,-2-4-8-15,0-2-2 16,0-3-3-16,-1 2 1 15,-2-5 2-15,4 0 1 16,-5-6-2-16,-1 0 3 16,2-4-4-16,-3-1 0 15,2-2 2-15,-1-3 1 16,-1-4-1-16,0-3-2 16,0-3-1-16,0-3-3 15,0 0 3-15,2 0 2 16,-2 0 2-16,0 0-3 15,0 0-1-15,0 0-2 16,0 0-2-16,0 0 0 16,0 0-4-16,0 0-54 0,0 0-113 15,-14 0-100-15,-5-9-154 16</inkml:trace>
  <inkml:trace contextRef="#ctx0" brushRef="#br0" timeOffset="80261.47">11148 5300 620 0,'0'0'132'0,"0"0"-116"16,0 0 99-16,0 0-35 15,0 0-7-15,0 0-9 16,0 0-13-16,-2-24-26 15,11 19-10-15,6 0-8 0,4 0-2 16,4 1-4-16,10-3 4 16,2 3 1-16,3 1-1 15,-1 1 0-15,-6 1-2 16,-4 1 2-16,-6 0 0 16,-12 0-5-16,-1 0-2 15,-5 2 0-15,-3 13 2 16,0 4 1-16,0 5 7 15,-17 10 0-15,-7 0 5 16,-3 2 8-16,-1-1-3 16,4-2-7-16,6-5-2 15,5-5-2-15,5-4 6 16,5-7-10-16,3-2 1 0,0-3-2 16,0-2 0-16,23 1 8 15,11-4 5-15,11-1 10 16,12-1-18-16,-2 0-6 15,-3 0 3-15,-12 0-3 16,-7 0 3-16,-11-1-4 16,-8-1 3-16,-7 1-2 15,-4 1 7-15,-3 0 16 16,0 0 6-16,0 0-4 16,0-2-10-16,0 2-1 15,0 0-3-15,0 0-6 16,0 0 0-16,0 0-5 0,0 0-1 15,0 0 0 1,0 0-1-16,0 0 0 0,0 0-5 16,0 0-32-16,0-1-67 15,0-7-85-15,0-10-292 16</inkml:trace>
  <inkml:trace contextRef="#ctx0" brushRef="#br0" timeOffset="81405.37">8894 5375 356 0,'0'0'250'0,"0"0"-229"16,0 0 129-16,0 0-46 15,0 0-27-15,0 0-5 0,0-9-16 16,6 2-20-1,13 3-23-15,6-1 1 16,7 1-6-16,4 2 0 0,0 0-3 16,-2 2-2-16,-4 0 0 15,-8 0-2-15,-10 0-1 16,-5 0 0-16,-7 0-5 16,0 0-4-16,0 7 8 15,0 5 1-15,-8 5 13 16,-8 0-3-16,-1 4-3 15,0-4-7-15,1 0 0 16,5-2 0-16,1-2 0 16,6 1 0-16,1-5 0 15,3-1-1-15,0-3-7 16,0-2 0-16,0 0-1 0,14-2 6 16,6 3 3-16,8-4 0 15,2 3 0-15,0 1-2 16,-3 2 1-16,-7 1-1 15,-6 0 1-15,-4 3-1 16,-4-1-2-16,-3 2 1 16,-1-2 3-16,-2 2 0 15,0 0 5-15,0 2 4 16,0 4-1-16,0 1-1 16,-6 1 6-16,-3 5-5 15,-3-2 4-15,0 1 14 16,-4-1-5-16,-2-4 3 15,-2-1 10-15,0-2-15 16,-3-8-4-16,1 1-1 16,-8-6-4-16,-5-2-3 0,-6 0-7 15,-1-8-44-15,5-3-52 16,5 3-110-16,7 5-415 16</inkml:trace>
  <inkml:trace contextRef="#ctx0" brushRef="#br0" timeOffset="83627.72">5247 7236 193 0,'0'0'416'0,"0"0"-323"0,0 0 1 15,0 0 6-15,0 0-49 16,0 0-5-16,-15 5 17 16,-18 4-26-16,-12 1-10 15,-10 1 5-15,-4 0 3 16,-1-4-12-16,2-1 5 15,6-2-10-15,11-4-5 16,13 0-3-16,13 0 0 16,12 0 2-16,3-7 3 0,0-8-15 15,12-5-16 1,12-2 5-16,4-3-2 0,5-2-1 16,-2-2 5-1,-1-2-1-15,-6 0 10 0,-9 1-4 16,0 5 8-1,-9 3-3-15,-3 7 8 0,-3 1 14 16,0 2-2-16,0 2 3 16,0 3 10-16,0 3-7 15,0 0 12-15,0 4-6 16,0 0-15-16,0 0-18 16,0 9-4-16,0 17-13 15,0 13 17-15,1 12 4 16,2 4 8-16,0-2-8 15,2 0 5-15,1-2-2 0,1 2-7 16,2-2 0-16,0-2-31 16,6-1-70-16,5-11-77 15,5-12-242-15</inkml:trace>
  <inkml:trace contextRef="#ctx0" brushRef="#br0" timeOffset="84371.78">6940 6873 710 0,'0'0'180'16,"0"0"-139"-16,0 0 95 16,0 0-52-16,0 0-61 15,0 0 4-15,-67-28-4 16,52 28-23-16,-7 14-3 15,-8 9 3-15,3 4 0 16,4 5 0-16,1 1-2 16,9-3-3-16,4 0-5 15,7-7-3-15,2-6-5 16,0-5 2-16,12-3-6 0,12-5 0 16,6-3 12-16,11 2-1 15,1-3-9-15,0 1-16 16,-3 2-9-16,-8 2 24 15,-10 3 1-15,-3-2 19 16,-9 0 0-16,0 5-2 16,-5 2 3-16,-2 2 2 15,-2 4 14-15,0 3 11 16,0 1 1-16,-5 4-5 16,-8 2 3-16,-4 2-7 15,-9 1 10-15,-10 3 4 16,-12-7 0-16,-7-3-10 0,-9-3-18 15,-3-8-5-15,-2-5-6 16,4-6-44 0,14-3-55-16,16-20-281 0</inkml:trace>
  <inkml:trace contextRef="#ctx0" brushRef="#br0" timeOffset="85209.61">11106 6529 794 0,'0'0'101'16,"0"0"-91"-16,0 0 46 16,0 0-15-16,0 0 12 15,-84 78 14-15,58-33-19 16,2 6-7-16,4 5-16 16,4 3 7-16,4 1 2 15,6 0-19-15,6-6-4 0,0-8-8 16,3-12-2-1,17-11-1-15,6-12-17 0,6-10-5 16,2-1-12-16,-3-8 2 16,-7-13 8-16,-9-7 13 15,-9-5 11-15,-6-2 6 16,0 1 4-16,-19 7 7 16,-4 6 2-16,-7 9 3 15,-5 4-19-15,-4 6-3 16,-3 2-22-16,2 0-55 15,4 0-130-15,6 7-321 16</inkml:trace>
  <inkml:trace contextRef="#ctx0" brushRef="#br0" timeOffset="85931.36">9145 6754 214 0,'0'0'23'15,"0"0"46"-15,0 0 70 16,0 0-1-16,0 0 25 15,0 0-37-15,-14-5-28 16,14 5-17-16,0-2-18 16,0 2-20-16,6-1-17 15,18-2-1-15,10 0 0 16,13-2-7-16,5 2-18 16,1 0 0-16,-1 3 4 15,-7 0-4-15,-10 0 0 16,-15 0-1-16,-12 0 0 0,-8 0-3 15,0 6 2-15,-3 9 2 16,-14 9 46-16,-11 7-18 16,-2 9 6-16,-3 10 1 15,1 8-9-15,5 7-12 16,3 6-6-16,6 1-8 16,6 2-1-16,9-1-78 15,3-7-129-15,3-13-413 16</inkml:trace>
  <inkml:trace contextRef="#ctx0" brushRef="#br0" timeOffset="93092.19">12891 2402 458 0,'0'0'140'0,"0"0"-135"16,0 0 6-16,0 0 69 15,0 0-5-15,0 0-27 16,0 0 0-16,0 0 5 16,-7 0-11-16,13 0-26 15,16 0 12-15,17 0 36 16,15 0-6-16,17 0-15 15,13 0-11-15,1 4-18 16,3 3-3-16,-5-1-6 16,-5-2-1-16,-5 3-4 0,3-4 1 15,2-2-1-15,4-1 6 16,5 0-3-16,9 0-1 16,4-8 7-16,2 1-2 15,6-3 8-15,-3 0-10 16,-1 0 4-16,-8 1-1 15,-10-1-8-15,-8 3 1 16,-4 0 1-16,-2 2-2 16,2-2 3-16,1-1-3 15,9 0 0-15,3-1 0 16,4 1 2-16,2-2-1 16,1 0 3-16,0 2-4 15,-1-1 6-15,-6 3-6 16,-8-2 0-16,-5 0 0 15,-6 0 0-15,4 2 0 0,1-2 2 16,6-1-2-16,5-2 2 16,4 3-4-16,6 0 4 15,2-1 1-15,-2 5-3 16,-1-1 3-16,-5 0-1 16,-4 4-2-16,-4-2 0 15,-7 0 0-15,-1 2 0 16,-1-2-3-16,7 0 3 15,10 1 0-15,9-2 0 16,9-2 0-16,5-1 0 16,0 4 0-16,-8 1 0 0,-6 1 2 15,-6 1 0-15,-6 0-2 16,-10 0-1-16,-9-1 0 16,-3-2 2-16,-2-4-2 15,5 1-2-15,6-3 2 16,2-1 0-16,-1 3 2 15,-7-1-1-15,-9 3 0 16,-11 1 0-16,-14-1 1 16,-9 3 0-16,-1 0-1 15,-2-1 0-15,5 2 0 16,3-2 0-16,5 0 1 16,3 1 0-16,-2-3-2 15,-1 3 4-15,-5 0-8 0,-4 0 12 16,-10 1-7-1,-4-1 2-15,-7-1-2 0,-1 3 4 16,-2 0 3-16,1 0 9 16,5-3-5-16,3 1-2 15,4-1-7-15,1 2 1 16,-2-1-2-16,-6-1 1 16,-2 3 0-16,-2 0-1 15,-2-1 2-15,0 1 0 16,0 0 2-16,0 0 0 15,0 0 4-15,0 0 3 16,1 0-3-16,-1 0 1 0,5-2 0 16,1-1 0-16,1 3 0 15,-2-2-4-15,-2 2-4 16,-3 0 0-16,0 0 4 16,0 0-6-16,0 0 1 15,0 0-1-15,0 0 1 16,0 0 2-16,0 0 1 15,0-2 0-15,0 2 2 16,0 0-3-16,0 0 3 16,0 0-2-16,0 0-1 15,0 0-3-15,0 0 1 16,0 0-1-16,0 0-2 16,0 0 2-16,0 0 0 15,0 0-1-15,0 0 1 16,0 0 0-16,0 0 0 0,-2 0 0 15,1 0 0-15,-1 0 1 16,0 0 0-16,1 0-1 16,-2 0 0-16,3 0-1 15,0 0 1-15,0 0 0 16,0 0 0-16,0 0 0 16,0 0 0-16,0 0-1 15,0 0 1-15,0 0-1 16,0 0 1-16,0 0 0 15,0 0 0-15,0 0 0 16,0 0 0-16,0 0-1 16,0 0 0-16,0 0 1 0,0 0 1 15,0 0-1-15,0 0 0 16,0 0 0-16,0 0 0 16,0 0-3-16,0 0 3 15,0 0-4-15,0 0 1 16,0 0 1-16,-1 0-1 15,1 0-1-15,0 0 1 16,-2 0-3-16,2 0 2 16,0 0-3-16,-1 0 1 15,1 0 1-15,0 0 1 16,0 0 0-16,0 0 1 16,0 0 1-16,0 0 0 15,0 0 2-15,0 0 0 0,0 0 0 16,0 0 0-16,0 0-1 15,0 0 1-15,0 0 0 16,-2 0-2-16,2 0-1 16,0 0-1-16,0 0 0 15,0 0 0-15,0 0-1 16,0 0 2-16,0 0 0 16,0 0-3-16,0 0-3 15,0 0-4-15,0 0-3 16,0 0-6-16,0 0-14 15,-6 0-34-15,-13-3-76 16,-8-9-268-16</inkml:trace>
  <inkml:trace contextRef="#ctx0" brushRef="#br0" timeOffset="98043.41">15794 4635 268 0,'0'0'526'16,"0"0"-499"-16,0 0 26 15,0 0 21-15,0 0-36 16,0 0-22-16,0 0 15 16,-12 67 33-16,15-20-23 15,11 4-12-15,5 6-13 16,2 2 5-16,-3 6-10 15,1 5 5-15,-3 5-7 16,-4 4 5-16,-3 0-9 0,-3 0-3 16,-4 0-2-1,-2-3 2-15,0-3-1 0,0-5 0 16,0 0 3-16,0-1 0 16,0 0 2-16,0-1 6 15,0-6-1-15,6 1 38 16,1 0-44-16,1 1 3 15,-1 5 3-15,0 2-6 16,-4-6-1-16,0-1 1 16,-1-5-5-16,-1-4 8 15,1-5 0-15,-2 0-3 16,0-4 5-16,0-1-4 16,1-1 2-16,1 1 0 0,1 2-5 15,-1 2 9 1,1 0-5-16,-2 3-2 0,-1-2-1 15,0 0-1-15,0-3 3 16,0-3-3-16,0 3 1 16,0-4-4-16,0 4 4 15,0 3 3-15,0 2-2 16,0 3 1-16,0 0 1 16,0 3 5-16,0 3 1 15,0 4 2-15,0-3-1 16,0-1-7-16,0-3-3 15,0-7-2-15,0-4-2 16,0-3 2-16,0-3-2 16,0-6 2-16,0-4-2 0,0-8 0 15,4-8-3-15,-2-5-20 16,2-8-49-16,7-11-59 16,6-34-76-16,8-30-485 15</inkml:trace>
  <inkml:trace contextRef="#ctx0" brushRef="#br0" timeOffset="99457.98">15923 4635 205 0,'0'0'157'0,"0"0"-138"16,0 0 23-16,0 0 41 0,0 0 11 15,0 0 23-15,0 0-29 16,10 0-58-16,15 0-1 16,14 0 16-16,16-4 2 15,12-3-23-15,13 1-2 16,14 1-12-16,14-1-2 15,13 3 5-15,11 0-7 16,18 3-4-16,6-1 0 16,10 0 2-16,7 1-4 15,-6-3 0-15,0 0-3 16,-12 3 6-16,-7-3-3 16,-8 0 4-16,-6 0-4 15,-5 1-3-15,-7-4 2 0,-9 2 1 16,-7-1-1-16,-3 1 1 15,-9 0-2-15,-3 0 3 16,-3-1-1-16,-2-3 2 16,0 1 1-16,3 0-3 15,4 0 0-15,-1 0 0 16,3 2 0-16,-4 3 0 16,-1 1 0-16,1-1-4 15,0-1 4-15,1-1 0 16,-1-1 2-16,0-3-2 15,0-1 0-15,0 2 6 16,2 2-4-16,1 3 0 0,1-1 0 16,1 3 15-1,-4 0-14-15,-1 0-3 0,-3 0-1 16,-3 0 1-16,-4 0 0 16,-7 0 0-16,-3 0 2 15,-4-4-2-15,1-1 0 16,-2 1 1-16,-4 0-1 15,1 0 1-15,-5 1-1 16,-1 1 2-16,-1-2 5 16,2 1-7-16,1 0 0 15,-4 3 1-15,0 0-1 16,-4 0 1-16,-8 0 10 16,0 0-4-16,-4 0-5 15,-3 0 6-15,0 0 3 16,0 0-5-16,5 0-1 0,7 0 3 15,6 3 1 1,6 0-8-16,1 1 7 0,-5 0-8 16,-7 1 2-16,-10-3-1 15,-13 0 1-15,-13-1 3 16,-8-1-1-16,-5 0 20 16,0 0 1-16,0 0-21 15,0 0-4-15,0 0-23 16,-17 0-63-16,-19 0-165 15,-14 0-502-15</inkml:trace>
  <inkml:trace contextRef="#ctx0" brushRef="#br0" timeOffset="101757.7">15876 7961 310 0,'0'0'59'0,"0"0"34"15,0 0 32-15,0 0 11 0,0 0-50 16,0 0-7 0,70-67-12-16,-31 55-27 0,9 0-3 15,11-1-15-15,13-1-5 16,16-5 6-16,16 2-8 16,17-5-5-16,13 2-8 15,20 0 6-15,8 2 5 16,6 1 0-16,5 2-3 15,-5 1-8-15,2 1 2 16,-7-1-1-16,-2 0 0 16,-6-2 5-16,-4 0-2 15,-2 3-2-15,-3-3-2 16,3 2-2-16,3-2-2 16,2 0 2-16,1 2 2 0,-9 2 0 15,-6 0-2-15,-11 3 0 16,-8 1 0-1,-8 0-3-15,0 2 3 0,1-2 1 16,2-2-1-16,5 0 1 16,1-1 2-16,8 3 0 15,3 2-3-15,-2 3-2 16,0 3 1-16,-7 0-2 16,-7 0 2-16,-4 9 0 15,-3-2 0-15,-4 1-1 16,-2-3 2-16,-1-1-1 15,3-4 1-15,0 0-5 16,0 0 5-16,-2 0-17 16,-5 0 4-16,-7 1 3 15,-2 7 3-15,1 0 6 0,-5 3 1 16,-2-2 0-16,-6-1 0 16,0-4 0-16,-2 1 0 15,-1 0 3-15,-3-2-3 16,-5 0-2-16,-6-2 2 15,-9 0 0-15,-3-1 4 16,-7 0-4-16,0 0 0 16,-5 0-2-16,1 0 3 15,-1 0-2-15,0 0 1 16,-1-1-3-16,-2-2 2 16,0 0 2-16,-1 3-1 15,-6-1 1-15,-6 1 1 16,-3 0-2-16,0 0 3 0,0 0-1 15,1 0-2-15,0 0 5 16,-3 0-1-16,0 0 3 16,-4 0-3-16,-5 0 8 15,0 0 6-15,-5-1 6 16,0 1 7-16,-2-2-1 16,0 2 2-16,0-2 3 15,0 2-11-15,0 0-3 16,0 0 4-16,0-5 0 15,1 1-13-15,4-4-9 16,-2 1-3-16,0-3 2 16,0-1-1-16,0-3 3 0,-3-5-4 15,0-1 1-15,0-3-1 16,0-6 2-16,0 0 2 16,-2-5-4-16,-1-3 0 15,0-6 3-15,0-7-3 16,-1-9 0-16,-4-1-1 15,-2-6 1-15,-1 5 0 16,-2-1 2-16,1 1-4 16,-2 1 0-16,1 0 1 15,1 1-1-15,4 0 4 16,3 0-3-16,0-2 1 16,4-3 0-16,-2 0 0 15,-2-1 0-15,-1-1 2 16,-4-1-2-16,1 4-4 15,0-5 4-15,-3 5 3 0,3 0-3 16,2 3-3-16,1-1 1 16,-2 1 2-16,4 1 0 15,-1-3-4-15,2 0 4 16,-1-2 2-16,-2 3-2 16,-4-1 0-16,-3 1-2 15,-1 2 2-15,0 2-10 16,0 3 9-16,4 7-5 15,3 5 6-15,1 4 0 16,0 3 0-16,-1 0-2 16,-1 2 2-16,0-1-3 0,-1 1 3 15,-1-3 0-15,3 0-3 16,-2 4 3-16,1-2-1 16,2 2-2-16,2 4-2 15,1 4 5-15,-2 4-5 16,2 8 2-16,-1 3 0 15,0 4 3-15,2 2-4 16,2-1 2-16,0 4 1 16,0-1-4-16,0 1 1 15,0 0 1-15,0 0-1 16,0-1 4-16,0 1 0 16,0-2 1-16,0 1 2 15,-3-2-2-15,-1-2 2 0,-3-3-3 16,3 0 0-16,-1 2-1 15,0 1 0-15,2 0 0 16,0 4 0-16,-2 1-4 16,-4 0-7-16,-4 0-7 15,-5 3 9-15,-1 5 6 16,2 0 2-16,-1-1 1 16,2 0 0-16,-1-4-3 15,-5 2 2-15,-5-4 1 16,-13-1-1-16,-17 0-7 15,-18 0-16-15,-23-13-31 16,-18 0 29-16,-20 0-26 16,-11 2-61-16,-9-3-76 0,-8-6-194 15</inkml:trace>
  <inkml:trace contextRef="#ctx0" brushRef="#br0" timeOffset="103435.73">15968 6151 151 0,'0'0'87'15,"0"0"-59"-15,0 0 56 16,0 0 12-16,0 0-10 16,0 0 22-16,0 0-1 15,5 0-24-15,10 0-16 0,6 0-4 16,10-2-18 0,11-5-4-16,9 0-8 15,12 1-14-15,9 1 9 0,10-1-9 16,5 1-9-16,4 2 4 15,-2 0-1-15,1 0-6 16,-2-2 5-16,1 2-7 16,4-3 6-16,1 0-4 15,5 1 3-15,8-2 15 16,10 0-8-16,9 1-11 16,5 0 4-16,-1 3-6 15,-5-2-3-15,-6 3 5 16,-3 0-3-16,-3 0-1 15,-2-1 0-15,1-2-2 16,-1 0-2-16,2-1 2 0,3-3 2 16,4 4 1-1,-3-3-1-15,1 5-1 0,-1 0 2 16,-1 3-3-16,-6 0 0 16,-6 0 1-16,-9 0-1 15,-7 0-4-15,-5 0 3 16,-1 0 1-16,-1-6 0 15,1-5 1-15,3 0 0 16,0 3-2-16,-3-1 0 16,-1 3 1-16,-4 2 0 15,1 1 1-15,2 3 4 16,0 0-5-16,-3-2-2 0,-4-2 1 16,0 1 0-1,-1-2 1-15,2 2 0 16,1 1-1-16,-1-1 1 0,-1 1 0 15,-2 2 0-15,3-2 2 16,-2 2-3-16,-2-1 3 16,4-3-4-16,1 4 3 15,4-5-1-15,1 1 3 16,0 1-3-16,-6 3-4 16,-7 0 4-16,-6 0-2 15,-1 0 0-15,-3 0-3 16,-1 6 5-16,3 0 2 15,6-2 1-15,5 0-3 16,11-3 2-16,4 1-1 16,3-1-1-16,-6-1 0 0,-12 0 0 15,-15 0 3-15,-17 0-2 16,-10 0-1-16,-6 0 6 16,1-3 0-16,3-2 3 15,4 1-3-15,5 1-1 16,2 0-2-16,0 3-3 15,-2 0-2-15,-8 0 2 16,-10 0 0-16,-8 0 0 16,-6 0 0-16,-1 0 2 15,-2 0-2-15,1 0-1 16,4 3-14-16,4 0-33 16,0 5-13-16,1 1-17 15,2-2-35-15,-6-3-74 0,-6-4-233 16</inkml:trace>
  <inkml:trace contextRef="#ctx0" brushRef="#br0" timeOffset="104491.79">15801 4678 92 0,'0'0'55'0,"0"0"-52"15,0 0 38-15,0 0 34 16,0 0 15-16,0 0-10 15,9-10-16-15,-9 10-12 16,0 0 3-16,0 0 9 16,0 0 5-16,0-2 15 15,0 1-1-15,0-1-2 16,0-2-15-16,-4-6-4 16,-12-4-26-16,-11-8-21 15,-8-2 6-15,-10-8 7 16,-11-4 15-16,-11-7-16 15,-17-6-20-15,-14-9-7 16,-13-4 0-16,-5-6-1 16,1-2 1-16,5 4 0 15,7 3 4-15,17 12-4 0,15 8 2 16,16 12 5-16,19 9-2 16,14 9-5-16,13 6 2 15,8 4-4-15,1 3 2 16,0 0-9-16,0 0-15 15,16 3-11-15,2 14 1 16,3 5-24-16,-6 6-71 16,-7 2-151-16,-8-4-306 15</inkml:trace>
  <inkml:trace contextRef="#ctx0" brushRef="#br0" timeOffset="105607.84">14630 5775 655 0,'0'0'26'15,"0"0"26"-15,-17-98 69 16,14 60-46-16,0-5-43 16,3-5 13-16,0-5-13 15,0-8-12-15,3-1-20 16,13-3 0-16,2 1 0 15,4 9-3-15,1 10 0 16,-1 13 3-16,-7 13 5 16,-4 11 3-16,-6 5-5 0,-3 3 3 15,1 3-6-15,3 22 0 16,4 16 7-16,7 13 18 16,2 13-12-16,2 6-5 15,-2 8-3-15,-1 2-5 16,-3-5-1-16,-3-1-5 15,1-8-44-15,-2-9-67 16,0-11-125-16,-3-18-145 16</inkml:trace>
  <inkml:trace contextRef="#ctx0" brushRef="#br0" timeOffset="105781.37">14709 5547 298 0,'0'0'220'15,"0"0"-146"-15,0 0 73 16,0 0-34-16,0 0-50 16,0 0-43-16,0-31-19 15,30 26 13-15,12-2-14 16,10-2-11-16,-2-5-142 16,-9-5-192-16</inkml:trace>
  <inkml:trace contextRef="#ctx0" brushRef="#br0" timeOffset="106010.4">14464 4951 601 0,'0'0'226'0,"0"0"-152"16,0 0 29-16,0 0-54 15,0 0-22-15,0 0-19 16,134-32 16-16,-69 27-19 16,6 4-5-16,4 1-24 15,-3 0-114-15,-9 0-299 16</inkml:trace>
  <inkml:trace contextRef="#ctx0" brushRef="#br0" timeOffset="106791.67">14681 7683 366 0,'0'0'90'16,"0"0"-25"-16,0 0 62 15,0 0-13-15,0 0 14 16,0 0 6-16,9 7-10 15,-7-33-25-15,-1-11-84 16,1-5 3-16,-2-10-7 16,0-6-7-16,0-10-4 0,0-11-1 15,0-3-6-15,0-1-14 16,4 6-6-16,8 11 17 16,0 16 2-16,-1 19 1 15,-1 16 8-15,-6 10-2 16,-2 5 1-16,-2 0-2 15,6 6-2-15,7 25-16 16,7 15 17-16,10 13 3 16,1 9 0-16,2 10 0 15,-5 0-1-15,-4 1-2 16,-5-4-63-16,-2-6-60 0,-3-12-116 16,-3-12-199-1</inkml:trace>
  <inkml:trace contextRef="#ctx0" brushRef="#br0" timeOffset="106965.16">14627 7425 832 0,'0'0'19'0,"0"0"11"16,0 0 104-16,0 0-76 15,0 0-58-15,84-54-1 16,-5 37 0-16,25-2-30 15,17-8-131-15,3-3-253 0</inkml:trace>
  <inkml:trace contextRef="#ctx0" brushRef="#br0" timeOffset="108090.76">17742 4503 53 0,'0'0'651'0,"0"0"-623"15,0 0-8-15,0 0 25 16,0 0-31-16,0 0 84 16,-4 106-27-16,4-47-30 15,0 8-11-15,4 7 0 16,14 1 3-16,4 7-19 15,-2 2 4-15,1 2-12 16,-4-1 2-16,-3-3-2 16,-1-5 3-16,-5 1-1 0,-1-6 3 15,-2-2-2 1,-2-2-3-16,1 0-6 0,0 2 3 16,-1 2-3-16,2 1 0 15,0 0 3-15,1-1 7 16,0 1-9-16,1-1-1 15,-3-2 0-15,1 0 3 16,-1-1-2-16,-2-6-1 16,-1 2 0-16,-1-2 0 15,0-5 0-15,0 0 0 16,0-3 1-16,0-2 0 16,2 6 0-16,1 3 1 0,2-1 1 15,2 1 10-15,-3-1-1 16,-2-3-6-16,-2 0-1 15,0 1 0-15,0-4-3 16,0-2 1-16,0-3 0 16,0-5-1-16,0-4 3 15,3-6-3-15,1-5 3 16,1-6-4-16,-2-3 8 16,1-7-8-16,-1-6 0 15,-3-4-1-15,1-4 0 16,1-1-11-16,1-21-32 15,1-16-81-15,3-22-141 16</inkml:trace>
  <inkml:trace contextRef="#ctx0" brushRef="#br0" timeOffset="109942.19">19539 4609 466 0,'0'0'221'15,"0"0"-219"-15,0 0 23 16,0 0 46-16,0 0-15 16,0 0-16-16,0 0-4 15,-7 19-21-15,7 12-11 16,0 8 53-16,7 9-29 16,8 6 4-16,1 3-26 15,3 5 13-15,-2 5-8 16,0 1-1-16,-1 6 8 15,-5-1-13-15,-1 0-3 16,-4 2 4-16,-1-4-3 0,-2 4-2 16,0-2 2-1,-2 0-3-15,2 5-1 0,0 4 1 16,3-2 1-16,-2 2 1 16,-1-7-2-16,-3-6 0 15,2 2 1-15,-2-5 1 16,0 1-1-16,0-1-1 15,0-4 0-15,0-3 0 16,0-1 0-16,0-3 1 16,0-3-1-16,0-2 0 15,0 0 0-15,0-3 0 16,0-1 1-16,0 2 1 16,0-3 0-16,0 3-2 15,0 0 3-15,-3-1 0 0,0 0 9 16,1-3-3-16,1-3-2 15,1 0 4-15,0-4-8 16,0-3 2-16,0-1-3 16,4-5 1-16,5-5-2 15,-1-4 0-15,-1-2-1 16,-2-3 2-16,-1-3-2 16,-2-5-2-16,-1-6 2 15,2 0-19-15,3-6-17 16,6-22-67-16,3-17-222 15</inkml:trace>
  <inkml:trace contextRef="#ctx0" brushRef="#br0" timeOffset="110842.7">21401 4394 308 0,'0'0'180'16,"0"0"-175"-16,0 0 4 15,0 0 71-15,0 98 33 16,0-51-36-16,4 10-11 16,5 12-2-16,2 9 2 15,-1 6-28-15,2 3-16 16,-3 4 2-16,2 3-16 16,0 3 0-16,-3-2 2 15,-2 1-10-15,-3 1 0 0,-3-5 0 16,0 6 0-16,0 2 0 15,-11 0 0-15,-3 1 9 16,-2-6 10-16,2-4-3 16,0-1-2-16,5-5-4 15,0-2-2-15,5-10-6 16,1-2 4-16,0-5-5 16,3-1 9-16,0-5 4 15,0-2 6-15,0-9-11 16,0 1 0-16,-3 0-3 15,1 0 1-15,-1 1 7 16,2 0-9-16,1-3 10 16,0-5-7-16,0-1-1 0,0-6 5 15,0-5-8-15,3-2 4 16,1-8-3-16,1-6 8 16,-2-7-11-16,-2-4 0 15,2-4 1-15,-1 0 3 16,1-4-6-16,-2-11-11 15,-1-6-26-15,0-10-61 16,-24-16-147-16</inkml:trace>
  <inkml:trace contextRef="#ctx0" brushRef="#br0" timeOffset="111844.4">16076 3863 433 0,'0'0'133'16,"0"0"31"-16,0 0-38 0,0 0-20 15,0 0-22 1,0 0-37-16,0 0-9 0,3 6-17 16,9 14-11-1,5 9 20-15,-1 12-6 0,-3 6-9 16,-6 6-9-16,-4 2 10 16,-1-1-10-16,-2-4-1 15,0-2-5-15,0-9 0 16,0-5-12-16,0-7-58 15,0-9-33-15,0-10-96 16,0-8-234-16</inkml:trace>
  <inkml:trace contextRef="#ctx0" brushRef="#br0" timeOffset="112341.1">16091 3883 519 0,'0'0'158'16,"0"0"-91"-16,0 0 45 16,0 0-39-16,0 0-35 15,0 0-16-15,72-58 0 16,-41 54-19-16,-4 3-3 16,-5 1 0-16,-10 0-2 15,-5 0 1-15,-5 1-9 16,-2 10-2-16,0 3 12 15,0 3 2-15,-13 3-1 0,0 2-1 16,3 1 3-16,0 2-3 16,5-3-2-16,5 1-3 15,0-3-10-15,0-3 8 16,9-1 2-16,4-3 5 16,-1-2 0-16,2-2 0 15,-4-5 0-15,-1 3 1 16,-2-3-1-16,-4 2 0 15,-3 1 0-15,0 2 5 16,0 4 7-16,0 4-1 16,-5 5 0-16,-7 4 7 15,-6 2-9-15,-3 5-4 16,-3-2 5-16,-4-3-2 16,-2-2 1-16,2-7 3 15,-1-4-5-15,4-6-1 0,-3-9-3 16,0 0-3-16,0-18-25 15,3-19-91-15,7-14-289 16</inkml:trace>
  <inkml:trace contextRef="#ctx0" brushRef="#br0" timeOffset="112594.42">15803 3481 882 0,'0'0'69'0,"0"0"-65"15,84 25 45-15,-26-19 24 16,6-1-38-16,4-5-15 16,-1 0-13-16,-4 0 4 15,-9 0-11-15,-14 0-7 16,-15 0-15-16,-14 0-20 15,-10 0-31-15,-1 0-97 16,0 3-237-16</inkml:trace>
  <inkml:trace contextRef="#ctx0" brushRef="#br0" timeOffset="112962.97">16789 3824 753 0,'0'0'39'15,"0"0"-8"-15,0 0 25 0,0 0-9 16,0 0 5-16,-88 56-2 16,67-27-12-16,4 8-8 15,3 8-6-15,3 1 7 16,10 2-17-16,1-1-3 16,4-2 2-16,20-5-12 15,7-2 2-15,10-9-3 16,9-7-29-16,5-7-62 15,7-13-134-15,-10-2-255 16</inkml:trace>
  <inkml:trace contextRef="#ctx0" brushRef="#br0" timeOffset="113188.36">16640 3730 659 0,'0'0'221'0,"0"0"-192"16,0 0 29-16,0 0 1 15,0 0-14-15,0 0 0 16,53 0 7-16,-8 0-25 16,6 0-27-16,1 0-5 15,-3 0-68-15,-3 0-127 16,-7-12-367-16</inkml:trace>
  <inkml:trace contextRef="#ctx0" brushRef="#br0" timeOffset="113891.04">18113 3788 395 0,'0'0'307'0,"0"0"-224"15,0 0 61-15,0 0-49 16,0 0-31-16,0 0-22 16,0-4-12-16,5 14-24 15,4 13-6-15,1 15 0 0,5 12 10 16,-3 7-2-16,1 2-1 15,-4 1-4-15,-2-3 2 16,-4-6-5-16,-2-5 0 16,3-4-1-16,-1-10-31 15,8-6-80-15,1-12-119 16,4-11-207-16</inkml:trace>
  <inkml:trace contextRef="#ctx0" brushRef="#br0" timeOffset="114391.24">18204 3808 633 0,'0'0'114'16,"0"0"-83"-16,0 0 47 16,0 0-64-16,0 0 1 15,0 0-5-15,94-23 4 16,-58 23-3-16,-8 0-10 15,-5 9-1-15,-13-1-3 16,-4 4-1-16,-4 4-1 16,-2 2 1-16,-2 4 2 15,-14 4 2-15,-5-1 3 16,2-1 3-16,2-2-6 16,5 0-1-16,9-2-4 0,3-1 4 15,0-2-8 1,10 0 6-16,6-3 3 0,1 1 0 15,0-3 3-15,2 2 1 16,-4-2-4-16,2 0 0 16,-7 0 2-16,0 1-1 15,-4-1 3-15,-4 3-2 16,-2 4 4-16,0 1 5 16,0 0-6-16,0-1 10 15,-5 1 1-15,-5-3-11 16,0-2-4-16,-1-2 8 15,-2-3-9-15,1-3 5 0,-4-4 4 16,-6-3-8 0,-4 0-1-16,-9-18-12 0,4-14-108 15,9-11-173-15,17-11-248 16</inkml:trace>
  <inkml:trace contextRef="#ctx0" brushRef="#br0" timeOffset="114663.09">18110 3625 749 0,'0'0'71'0,"0"0"23"16,0 0-23-1,0 0-35-15,0 0-29 0,122-7 23 16,-56 7-14-16,4 0 3 15,-2 0-19-15,-9 0 1 16,-11 0-1-16,-15 0 1 16,-18 0 2-16,-11 0-3 15,-4 0-4-15,0 0-12 16,-18 3 1-16,-9 2-44 16,-1 3-73-16,3-4-233 15</inkml:trace>
  <inkml:trace contextRef="#ctx0" brushRef="#br0" timeOffset="115076.03">19011 3710 97 0,'0'0'554'0,"0"0"-545"16,0 0 63-16,0 0 24 16,-92 3-23-16,62 4 6 0,2 0-7 15,1 5-12-15,4 5-27 16,1 6-20-16,4 6 4 15,3 6 7-15,2 5 3 16,5 3-9-16,1 4-4 16,2 0-3-16,4-3-4 15,1-3 1-15,0-5-7 16,6-4 2-16,15-8 0 16,7-3-3-16,9-6-3 15,8-7-16-15,6-8-34 16,-5 0-45-16,-9-6-60 15,-20-11-236-15</inkml:trace>
  <inkml:trace contextRef="#ctx0" brushRef="#br0" timeOffset="115874.57">20169 3814 527 0,'0'0'235'0,"0"0"-192"15,0 0 102-15,0 0-53 16,0 0-60-16,0 0-28 16,-3 66 14-16,15-15 25 15,1 11 1-15,3 4-29 16,3-2-6-16,-3-4-3 15,-4-5-5-15,-5-5-2 16,-4-8-11-16,-3-8-38 16,0-7-60-16,0-13-106 0,0-11-226 15</inkml:trace>
  <inkml:trace contextRef="#ctx0" brushRef="#br0" timeOffset="116394.34">20190 3779 646 0,'0'0'146'16,"0"0"-127"-16,0 0 17 0,0 0-16 16,0 0 2-1,101-13-9-15,-55 13 10 0,-7 0-14 16,-7 2-6-16,-13 9-4 15,-12-2 1-15,-7 3-8 16,0 5-5-16,-12 1 10 16,-12 2 3-16,-2 5 2 15,0-2 0-15,8 0-2 16,5 1-5-16,8-4 2 16,5-2-13-16,0-2 10 15,11 0 6-15,8-4 0 16,4 1 0-16,-4-1 0 15,0-2 2-15,-2-2-1 16,-7 2-1-16,-2 1 2 0,-2 0 6 16,-5 0-5-16,2 5 10 15,-3 0-4-15,0 2 1 16,0 3 3-16,-6 3-9 16,-7 4-2-16,-8 2 7 15,-3 2-8-15,-2-2 7 16,-2-2 3-16,0-5 3 15,6-7 1-15,5-5-7 16,8-8-3-16,5-3-5 16,2-2 3-16,2-22-3 15,0-12-136-15,23-13-142 16,12-2-335-16</inkml:trace>
  <inkml:trace contextRef="#ctx0" brushRef="#br0" timeOffset="116809.14">21028 3752 686 0,'0'0'51'0,"0"0"4"0,0 0 31 16,0 0-36-16,0 0-19 16,-82 12 31-16,52 5-4 15,-3 4-24-15,3 8-13 16,2 6-3-16,3 5-1 16,5 7 1-16,5 1-4 15,6 1 8-15,8-6-9 16,1 1 1-16,0-10-7 15,4-3 2-15,13-7-7 16,5-6 3-16,5-4 0 16,3-4-1-16,4-4-1 15,-1-3-3-15,-3-1-5 16,-9-2 4-16,-11 0-11 0,-5 0 1 16,-5 0-17-16,0-4-37 15,0-9-115-15,-15-6-342 16</inkml:trace>
  <inkml:trace contextRef="#ctx0" brushRef="#br0" timeOffset="117658.15">21970 3741 248 0,'0'0'215'0,"0"0"-165"16,0 0 152-16,0 0-76 16,0 0-15-16,0 0-29 0,-13-17-29 15,13 17-10-15,0 3-20 16,0 24-21-16,0 12 13 15,3 14 23-15,3 7-11 16,2 5-8-16,-2-2-17 16,-2-5-2-16,2-7 0 15,3-5-40-15,1-6-55 16,8-9-81-16,0-12-274 16</inkml:trace>
  <inkml:trace contextRef="#ctx0" brushRef="#br0" timeOffset="118163.13">22066 3687 753 0,'0'0'117'0,"0"0"-106"15,0 0 6-15,0 0-8 16,0 0 3-16,0 0-5 15,108-7 6-15,-80 15-13 16,-9 4-1-16,-7 1 0 16,-5 4-7-16,-7 2-7 15,0 3-10-15,-7 0 1 16,-12 1 24-16,-7-1 7 16,3 0-7-16,0 0 1 0,10-2-2 15,8-2 1 1,5-4-9-16,0 0 0 0,6 0 3 15,10-1 6 1,3 3 3-16,1-3 0 0,-1 1-4 16,-5 0 2-16,-2-1 5 15,-3-3 3-15,-3 2-1 16,-3 0 11-16,-2 2-7 16,-1 6-4-16,0 1 0 15,0 2-6-15,0 3 2 16,-7 0-3-16,-3 0 3 15,-4 1 1-15,-2-5 6 16,-2-3 1-16,-3-6 11 16,2-4 7-16,1-6-10 0,1-3-14 15,4 0-3-15,4-19-3 16,9-8-27-16,0-9-154 16,33-5-325-16</inkml:trace>
  <inkml:trace contextRef="#ctx0" brushRef="#br0" timeOffset="118494.49">22844 3713 710 0,'0'0'193'0,"0"0"-164"16,0 0 11-16,0 0-18 15,0 0 35-15,-113 75 7 16,79-32 6-16,1 8-27 16,5 6-24-16,4 5 25 15,8 1-22-15,11-6-5 16,5-1 3-16,13-9-14 16,22-7 6-16,8-8-1 15,6-10-7-15,-1-10-2 16,0-9-2-16,-9-3-6 0,-11 0-32 15,-10-10-24 1,-17-4-3-16,-1-3-82 16,-22-3-338-16</inkml:trace>
  <inkml:trace contextRef="#ctx0" brushRef="#br0" timeOffset="122974.53">16898 5119 499 0,'0'0'310'16,"0"0"-283"-16,0 0 63 15,0 0 31-15,0 0-41 16,0 0-25-16,0 0 9 15,-37 0-15-15,37 0-14 0,0 0-8 16,0 0 0-16,0 0 5 16,0 0 4-16,0 0 4 15,0 0 0-15,-2 0-8 16,1 0-7-16,1 0-9 16,0 0 0-16,0 0-12 15,0 0-4-15,0 7-2 16,0 5-9-16,0 12 7 15,0 5 2-15,0 8 4 16,0 2 3-16,0 5 1 0,4 0 4 16,0 3-5-1,-1 1 2-15,-1-2 2 16,1 0-7-16,3-3 2 16,0-5-2-16,2-5-1 0,-1-9 0 15,-1-4 4-15,0-7-2 16,-3-5-1-16,-2-5 1 15,-1-3-2-15,0 0 3 16,0 0 3-16,0 0 5 16,0 0 0-16,0 0-2 15,0 0-5-15,0 0 1 16,0 0-6-16,0 0 1 16,0 0 0-16,0 0 0 15,0 0-1-15,0 0 0 16,0 0 0-16,0 0-24 0,-9-14-76 15,-9-17-153 1,0-19-374-16</inkml:trace>
  <inkml:trace contextRef="#ctx0" brushRef="#br0" timeOffset="124546.42">18722 4886 416 0,'0'0'178'0,"0"0"-90"0,0 0-5 15,0 0 16-15,0 0-1 16,0 0-15-16,0 0-27 16,-3-2-26-16,1 2-15 15,2 7 4-15,0 8 11 16,0 9 0-16,-1 7-1 15,1 8-7-15,0 10 4 16,-3 4-14-16,2 3 0 16,-2-1 13-16,0-1-15 15,-2-7 12-15,2-6-16 0,2-7 3 16,1-6-1-16,0-6-8 16,0 0 7-16,0-7-1 15,0 0 0-15,0-3 4 16,0-4-3-16,0-1 1 15,0-4 2-15,0 1 6 16,0-4-5-16,0 0 5 16,0 0-3-16,0 0-2 15,0 0-2-15,0 0-3 16,0 0-6-16,3 0-5 16,1-5-50-16,-1-9-108 0,-3-5-201 15</inkml:trace>
  <inkml:trace contextRef="#ctx0" brushRef="#br0" timeOffset="126925.43">22427 4787 506 0,'0'0'341'0,"0"0"-298"15,0 0 44-15,0 0-1 16,0 0-12-16,0 0-9 15,-10-15-15-15,10 15-21 16,0 20-29-16,0 12 3 16,0 14 19-16,0 9 13 15,0 8-16-15,0 3 1 16,0 4-3-16,0-1 1 16,0-5 3-16,0-3-13 15,5-7 7-15,1-7 3 16,1-10-12-16,-1-7 0 0,-3-10-4 15,0-9 5-15,-1-5-4 16,-2-4 3-16,0-2 7 16,0 0 5-16,0 0 9 15,2 0-11-15,-1 0-3 16,1 0-13-16,-1-12-50 16,-1-2-112-16,0-6-101 15,0-3-571-15</inkml:trace>
  <inkml:trace contextRef="#ctx0" brushRef="#br0" timeOffset="127677.74">20343 4810 769 0,'0'0'56'15,"0"0"27"-15,0 0 18 16,0 0-36-16,0 0-26 15,0 0-14-15,0 0-17 16,-3 48 9-16,12-4 37 16,3 7-25-16,-3 4 1 15,-1 1 7-15,-1 1-1 16,-1-3-14-16,-3-1-5 16,0-5-7-16,1-6 4 15,0-7-4-15,-3-6-2 16,2-8-1-16,-1-4 0 0,-1-8 3 15,-1-2 2-15,0-5 1 16,3-1 5-16,-3-1 11 16,0 2 3-16,0-2-12 15,0 0-3-15,0 0-7 16,0 0-3-16,0 0-7 16,0 0-23-16,4 0-76 15,2-13-85-15,0-11-340 16</inkml:trace>
  <inkml:trace contextRef="#ctx0" brushRef="#br0" timeOffset="142957.57">22604 3605 429 0,'0'0'90'0,"0"0"-84"15,0 0 6-15,0 0 58 16,0 0 8-16,0 0 11 15,0 0-31-15,-1-1-17 16,1 1-11-16,0 0-26 0,9 0 1 16,13 0 1-1,8 0 13-15,4 0-18 0,4 0 5 16,-4 0-6-16,-6 0-2 16,-8 0 2-16,-10 0 0 15,-8 0-1-15,-2 0-2 16,0 0-1-16,-6 0 0 15,-21 0 4-15,-12 0 7 16,-15 0-4-16,-2 0 2 16,5-5 3-16,12 4-5 15,14 1 15-15,11 0-9 16,10 0-8-16,2 0-1 16,2 0 0-16,0 0 0 15,0 0 0-15,0 0-2 16,8 0-8-16,13 3 10 0,6 2 8 15,11 1 6 1,4-3-7-16,-3-2-5 0,-5 1 0 16,-11-2-2-16,-12 0 3 15,-6 0 0-15,-5 0 2 16,0 0 0-16,0 0 6 16,-6 0 5-16,-13 0-7 15,-10-2 1-15,-6-5-8 16,-1 2-2-16,6 3 2 15,14 1 2-15,10 1 0 16,6 0 0-16,0 0-4 16,0 0-5-16,3 0-4 0,19 0 9 15,9 0 13-15,16 1-2 16,8 3-8-16,1-1-2 16,0 0 0-16,-11-3-1 15,-11 0 2-15,-9 0 0 16,-10 0 1-16,-8 0 16 15,-5-6 9-15,-2 5 10 16,0 1 5-16,0 0-14 16,0 0-13-16,0 0-12 15,0 0-4-15,0 0 0 16,0 0-3-16,0 0 1 16,0 0-4-16,0 0 3 15,0 0-7-15,0 0-14 0,0 0-22 16,0 0-53-16,0 0-125 15,-6-13-593-15</inkml:trace>
  <inkml:trace contextRef="#ctx0" brushRef="#br0" timeOffset="-144202.58">24023 15844 25 0,'0'0'29'0,"0"0"3"16,0 0-2-16,0 0-30 16,0 0-11-16,0 0-2 15,22-17 12-15,-15 15-2 16,0 1 1-16,-4 1-2 16,0 0 0-16,-2 0-45 15,1 0 20-15</inkml:trace>
  <inkml:trace contextRef="#ctx0" brushRef="#br0" timeOffset="-77252.84">6106 9874 440 0,'0'0'85'0,"0"0"-28"16,0 0 74-16,0 0-12 15,0 0-40-15,0 0-5 16,0 0-2-16,0 0-26 16,-1-16-14-16,15-14-17 15,8-13-13-15,7-9 7 16,6-5-3-16,5-5 6 15,-1-2-8-15,-2-5-3 16,3-1 0-16,-7 3 3 16,-5 4-2-16,-4 7 2 15,0 7 6-15,-5 2-4 16,-2 3-1-16,-2 1 10 0,-2 3-8 16,-1-1-4-16,3 3 1 15,0 1 1-15,0 4-5 16,0 4 0-16,-3 4 0 15,-3 3 3-15,-2 3-1 16,-1 1 5-16,0-1-1 16,-3 0-3-16,0 0 3 15,-1 2-1-15,-1 5-4 16,1 2 8-16,-2 5-4 16,0 2 6-16,0 3-4 15,0 0-2-15,0 0-2 16,0 0 1-16,0 0 0 15,0 0-3-15,0 0 5 16,0 0-3-16,0 0 4 0,0 0-3 16,0 0-1-16,0 0-2 15,0 0 0-15,0 0 1 16,0 0 0-16,0 0-2 16,0 0-1-16,0 0-1 15,-3 3-2-15,-14 9 4 16,-5 6 0-16,-10 6 1 15,-2-1-1-15,-9 4 0 16,0 4 1-16,-11 3-2 16,-4 2-1-16,-3 1-3 15,4-4-3-15,11-8 5 0,13-8 3 16,12-7 0 0,15-7 0-16,4-2-1 0,2-1-9 15,0 0-10-15,0 0 8 16,8-13 2-16,11-4 9 15,1-3-1-15,5 1-2 16,-1-1-5-16,0-1 4 16,4-3 1-16,3-4 0 15,8-3-2-15,3-2-5 16,4 2 5-16,-4 3 1 16,-2 3 2-16,-7 4 3 15,-9 4 0-15,-6 5 0 16,-9 6 1-16,-2 5-1 15,-7 1 3-15,0 0 2 0,0 0 7 16,0 0-2-16,0 0-6 16,0 0 1-16,0 0-2 15,0 0 0-15,0 0-1 16,5 7-1-16,4 10 9 16,7 10 15-16,2 5-4 15,4 6-3-15,5 8 8 16,6 3-7-16,3 6-2 15,7 1-7-15,5 0-7 16,2 1-3-16,3 2-21 16,5-1-85-16,-1-7-130 15</inkml:trace>
  <inkml:trace contextRef="#ctx0" brushRef="#br0" timeOffset="-59037.13">25140 4874 362 0,'0'0'33'0,"0"0"-2"15,0 0 90-15,0 0 10 16,69-74-8-16,-63 67 0 16,-5 5-35-16,1 2-17 15,-1 0-21-15,-1 0-21 16,0 0-12-16,0 0-8 15,0 0-6-15,0 5-3 16,-4 16-4-16,-14 12 4 16,-9 11 4-16,-10 4-4 15,-8 5 5-15,-4 2-3 0,-6-1-2 16,3-5 3-16,7-6-1 16,7-12-1-16,16-12 9 15,9-8 0-15,10-8 3 16,3-3 12-16,0 0-7 15,0 0 1-15,22 4 7 16,17 3 13-16,14 3-8 16,15 0-23-16,6 4 3 15,5 3-8-15,3 2-2 16,-3-1-1-16,-7-2 0 16,-11 1-2-16,-13-3-24 15,-13-3-24-15,-8-5-46 0,-6-5-34 16,-1-1-66-1,-4-7-238-15</inkml:trace>
  <inkml:trace contextRef="#ctx0" brushRef="#br0" timeOffset="-58667.61">25057 5179 765 0,'0'0'175'0,"0"0"-141"16,0 0 55-16,0 0 27 0,0 0-48 16,0 0-27-16,53-30 17 15,76 2-2-15,48 2-16 16,37-5-16-16,30 3-19 16,22 1-5-16,2-1-3 15,0 1 3-15,-20-2 4 16,-27 3-4-16,-34 5-1 15,-46 3-1-15,-44 6 2 16,-42 5-1-16,-30 0 1 16,-18 6 2-16,-7 1 8 15,0 0 8-15,0 0-3 16,0 0 1-16,0 0 2 16,0 0-9-16,0 0-9 15,0 0-2-15,0 0-3 0,0 0-34 16,0 0-77-16,-10 0-94 15,-18-12-467-15</inkml:trace>
  <inkml:trace contextRef="#ctx0" brushRef="#br0" timeOffset="-47404.19">28832 4182 869 0,'0'0'31'0,"0"0"-21"16,0 0 40-16,0 0 21 15,0 0-22-15,0 0-26 16,0 0-14-16,0 0-5 16,-22 117 57-16,15-53-30 15,0 5-7-15,1 5-1 16,0 4-9-16,0 4-1 16,-3-2-8-16,-3-5-5 15,-3-5 0-15,-2-16-4 0,0-4-54 16,4-11-51-1,4-13-169-15,6-16-485 0</inkml:trace>
  <inkml:trace contextRef="#ctx0" brushRef="#br0" timeOffset="-47021.19">28693 4141 819 0,'0'0'63'0,"0"0"-60"16,0 0 7-16,0 0 36 0,0 0-19 16,81-79-9-16,-25 74 12 15,10 5-30-15,3 0 3 16,-4 2-1-16,-8 10 0 15,-11 5-4-15,-12 5 1 16,-10 5 0-16,-10 3-9 16,-10 5 10-16,-4 6-1 15,-1 2 2-15,-21 4 2 16,-11-1-3-16,-9 0 0 16,-9-8 1-16,-1-5 0 15,-5-6-2-15,5-9-10 16,7-4 1-16,10-7-17 0,12-6-14 15,13-1-92 1,10-8-146-16</inkml:trace>
  <inkml:trace contextRef="#ctx0" brushRef="#br0" timeOffset="-46166.93">29439 4526 501 0,'0'0'98'16,"0"0"-78"-16,0 0 144 15,0 0-64-15,0 0-56 0,-88-14 8 16,57 19 1-1,-5 16-22-15,-1 8-12 0,2 7-9 16,6 9 6-16,4 5-3 16,6 3-3-16,9-2 3 15,4-5-9-15,6-8 1 16,9-5-1-16,15-7-4 16,13-10 0-16,3-7-4 15,4-9-15-15,0 0-7 16,-3-11 2-16,-9-15 23 15,-5-8-4-15,-6-8 4 16,-7-10 1-16,-4-7 0 0,-7-1 2 16,-3 6 2-1,0 12 8-15,0 12 14 0,0 12 14 16,-3 7-4 0,1 5 9-16,1 5 6 15,-1 1-2-15,2 0-23 0,0 0-19 16,0 0-7-16,0 7-10 15,0 18-4-15,3 12 14 16,9 12 8-16,4 5-4 16,1 1 0-16,1 0-4 15,-3-6 0-15,3-4 1 16,-5-3-1-16,2-6-1 16,-3-6 0-16,-4-6 1 15,-1-5 0-15,-3-7 0 16,-2-5 1-16,-1-4-1 0,-1-1 1 15,0-2 0-15,0 3 2 16,2-3 0-16,-2 1-3 16,0 1 2-1,0-2 0-15,0 1-2 0,0-1-1 16,1 0 0-16,-1 0-2 16,0 0 2-16,0 0-3 15,0 0-6-15,0 0-15 16,0 0-26-16,0 0-64 15,-4-14-161-15</inkml:trace>
  <inkml:trace contextRef="#ctx0" brushRef="#br0" timeOffset="-45928.35">29657 4345 920 0,'0'0'147'0,"0"0"-146"16,0 0 1-16,0 0 21 16,0 0 14-16,0 0-21 15,-5-3-16-15,5 3-20 0,0 0-138 16,5 3-330-1</inkml:trace>
  <inkml:trace contextRef="#ctx0" brushRef="#br0" timeOffset="-45304.46">29807 4592 34 0,'0'0'862'16,"0"0"-822"-16,0 0-37 15,0 0 2-15,0 0 4 16,0 0 79-16,-7 96 3 15,7-49-53-15,0 7-13 16,0 4-4-16,0-3-6 16,1 2-12-16,4-4 3 15,-1-2-2-15,-2-5-4 16,-2-9 2-16,0-8-2 16,0-8 0-16,0-6-5 0,0-6-17 15,0-6-54-15,0-3-94 16,-3-3-277-16</inkml:trace>
  <inkml:trace contextRef="#ctx0" brushRef="#br0" timeOffset="-41752.83">29191 3520 396 0,'0'0'102'15,"0"0"-74"-15,0 0 56 16,0 0 17-16,0 0-16 16,0 0-19-16,0 0-8 15,-11-20-16-15,11 20-14 0,-2 0-15 16,-3 0-8-16,-7 0-2 15,-8 0-2-15,-9 0-1 16,0 6 0-16,0 5 0 16,4 2 0-16,4 3-3 15,-2 1 0-15,4 0 2 16,4-1 1-16,3 0-1 16,6-4-2-16,3-1-2 15,3-3 4-15,0-1-5 16,0 0 0-16,8-1-5 15,11 1 11-15,8 2 7 16,6-3-5-16,3 1 14 0,0 2-8 16,-2 0-8-1,-3 2-1-15,-2-2 1 0,-7 3-1 16,-3-2 5-16,-7 0-5 16,-1-1 1-16,-4 0-1 15,-3-1-3-15,-1-2 1 16,-3 2-1-16,0 3-1 15,0-2 0-15,0 6 5 16,0 0-1-16,-14 3 0 16,-4-1 1-16,-9-1 2 15,-6-3 2-15,-4-3 0 16,-6-1 5-16,1-5 4 16,-1-1 3-16,5-3-4 15,4 0 0-15,7-3 0 16,7-11-7-16,9-2 1 0,8-1-6 15,3 0-26-15,10 2-80 16,20 1-176-16,10 0-182 16</inkml:trace>
  <inkml:trace contextRef="#ctx0" brushRef="#br0" timeOffset="-41510.69">29306 3700 336 0,'0'0'374'0,"0"0"-364"16,0 0 0-16,0 0 35 16,0 0-21-16,0 0-19 15,-12 50 54-15,11-17-19 16,1 4-29-16,0-1-7 15,0 0-4-15,0-3 0 16,0-2-58-16,3-6-168 16,4-8-107-16</inkml:trace>
  <inkml:trace contextRef="#ctx0" brushRef="#br0" timeOffset="-41317.21">29343 3520 695 0,'0'0'45'0,"0"0"-44"16,0 0-1-16,0 0 2 16,0 0-2-16,0 0-21 15,-22-10-136-15,37 25-51 16</inkml:trace>
  <inkml:trace contextRef="#ctx0" brushRef="#br0" timeOffset="-40900.09">29434 3732 673 0,'0'0'70'15,"0"0"-70"-15,0 0 0 16,0 0 2-16,0 0 33 16,5 98-16-16,4-72-13 15,2 1-2-15,-3-4-4 16,-2-4 0-16,-4-6-9 16,-2-8-2-16,0-3-1 15,0-2 12-15,0 0 2 16,0-14 13-16,-3-5-13 15,0-6 3-15,3 1 4 0,0-4-1 16,12 3-3-16,10 3-4 16,2 5 0-16,-1 6-1 15,-3 8-1-15,-1 3 1 16,-2 2 13-16,-2 15-9 16,-3 7-2-16,-3 4 6 15,0 3 2-15,-3 2-8 16,0 1 0-16,0 1-2 15,4-1-4-15,-1-4-110 16,2-10-194-16</inkml:trace>
  <inkml:trace contextRef="#ctx0" brushRef="#br0" timeOffset="-39303.24">29985 3774 101 0,'0'0'8'0,"0"0"-8"15,0 0 8-15,0 0 48 16,0 0-5-16,0 0-11 0,0 0-10 15,0 0-10-15,0 0 2 16,0 0 11-16,0 0-5 16,0 0 1-16,0 0-3 15,0 0 7-15,0 0-3 16,0 0-1-16,0 0 3 16,0 0 2-16,0 0 0 15,0 0-8-15,0 0-7 16,0 0 1-16,0 0 0 15,0 0-6-15,0 0 0 16,0 0 5-16,0 0-3 16,0 0-5-16,-5 0 5 0,-8 0-3 15,-5 0-1-15,-3 0 3 16,0 14 2-16,0 3-4 16,0 6-6-16,2 2-5 15,6 5 2-15,4 0 1 16,8-1-5-16,1-4 0 15,1-4-1-15,20-6-3 16,6-5 0-16,4-6-1 16,0-4-11-16,-1-1 3 15,-6-17 4-15,-6-7 9 16,-2-3 0-16,-5-1 0 16,-1-1 0-16,-6 4-3 15,-2 8 2-15,-2 7 1 16,0 5 12-16,0 6 2 15,0 0-14-15,0 0-9 0,0 5-4 16,0 13 13 0,0 9 6-16,0 7 0 0,0 3 8 15,0 8 1-15,9 1-4 16,-1 4-4-16,2-3-4 16,-3-3-3-16,-1-4 0 15,-6-1-2-15,0-8-10 16,0-10-20-16,-10-7-18 15,-11-12 40-15,-6-2 10 16,-6-6 12-16,1-17 3 16,3-9 7-16,11-6 32 0,13-3-9 15,5-3-12 1,20-2-22-16,19 2-11 16,13 6-5-16,8 6-3 0,3 7-24 15,-2 4 4-15,-2 0-5 16,-5-1-1-16,-9-3 13 15,-7-3 14-15,-12-11 1 16,-8-9 3-16,-11-8-6 16,-5-6 9-16,-2 3 4 15,0 11 0-15,0 16 26 16,-2 15-6-16,-5 10 2 16,-1 6-12-16,-3 1-14 15,-6 5-3-15,-2 22 1 16,1 16-2-16,3 13 4 0,7 9 1 15,5 3 5-15,3-2-3 16,0 0 2-16,3-8-5 16,16-4-3-16,7-7 2 15,7-10 1-15,6-11-25 16,-1-9-27-16,1-12-18 16,-2-5-34-16,-4-7 0 15,-7-17 84-15,-7-10 14 16,-7-8 6-16,-6-6 12 15,-6 2 16-15,0 7 18 16,-2 12 34-16,-8 12 3 16,3 9-18-16,-1 6-17 0,-2 5-35 15,-2 18-12 1,0 14 8-16,3 9 4 0,5 5-6 16,4 2-5-16,0-2-2 15,10-2-131-15,8-9-397 16</inkml:trace>
  <inkml:trace contextRef="#ctx0" brushRef="#br0" timeOffset="-38279.96">30019 4720 68 0,'0'0'714'16,"0"0"-700"-16,0 0-14 16,0 0-8-16,0 0 8 15,0 0 40-15,31 77 28 16,2-26-5-16,5 7-39 16,-1 7-15-16,-3 7 3 15,-10-3-12-15,-9-2 0 0,-14-6-2 16,-1-13 2-1,-6-11 0-15,-11-10-5 0,-4-11 3 16,1-11 2-16,-2-5 3 16,-2-10 7-16,8-19 5 15,4-14 1-15,12-7 31 16,7-9-8-16,27-8-31 16,16 0-5-16,11-2-3 15,10 12-2-15,-2 12 1 16,-6 13-8-16,-14 15-28 15,-18 14-81-15,-22 3-152 16,-9 0-348-16</inkml:trace>
  <inkml:trace contextRef="#ctx0" brushRef="#br0" timeOffset="-35552.97">28929 6017 468 0,'0'0'127'15,"0"0"-127"-15,0 0-5 16,0 0 5-16,0 0 33 15,0 0 66-15,-66 11-16 16,47-11-24-16,1 0-14 16,-5-6 2-16,3-10 5 0,0-10-20 15,2-3-6-15,4-5-6 16,5-3-12-16,4-4 0 16,5-2-5-16,0 0-2 15,0 6 1-15,12 3-2 16,6 6-3-16,4 3 1 15,3 2 0-15,3 1 0 16,2 3-4-16,-2 5 6 16,2 3-4-16,-1 3-1 15,1 6 4-15,-1 2-1 16,-6 0 3-16,-3 0-1 16,-4 12 0-16,-1 8-13 15,-3 9 13-15,-3 7-1 0,-5 10-2 16,-4 8 3-1,0 5 0-15,0 4 1 0,-16-2-1 16,-3-10 0-16,-7-5-1 16,-4-7 2-16,-4-6-2 15,0-9 3-15,1-7 1 16,2-8 0-16,2-7 1 16,6-2 4-16,6-3 3 15,4-14 9-15,8-4-8 16,5-2-10-16,0-3 0 15,10 5-2-15,9 4-8 16,4 4 5-16,3 6 2 0,2 4-1 16,0 3-1-1,2 0 3-15,1 10-1 0,2 7 0 16,-1 2 0-16,0 1 1 16,1-3-1-16,0-1-4 15,0-6-28-15,-2-6 10 16,-1-2-9-16,-6-2 7 15,-6-3 5-15,-8-16 18 16,-4-6 2-16,-4-3 0 16,-2-6 0-16,0-3 2 15,-6 3 3-15,-3 7-2 16,0 8 7-16,3 10 11 16,5 5-2-16,-1 1-5 15,2 3-14-15,0 0-1 16,0 9-6-16,0 15-3 0,0 7 10 15,6-1 5-15,12 1-4 16,6-2-1-16,4-3-1 16,2-9 0-1,-1-5 0-15,-1-7 1 0,-4-5-6 16,-2 0 6-16,-7-14 10 16,-3-11-6-16,-6-5 0 15,-6-4 10-15,0-3-9 16,0 1 1-16,0 2 9 15,-2 10-4-15,-1 10 13 16,3 8 4-16,0 6-4 16,0 0-24-16,0 12-4 0,0 16-5 15,8 14 9-15,6 5 8 16,3 3-1-16,2-1-6 16,3-3-1-16,4 0-1 15,6-5-54-15,-1-10-156 16,-3-12-694-16</inkml:trace>
  <inkml:trace contextRef="#ctx0" brushRef="#br0" timeOffset="-33951.03">29830 5900 596 0,'0'0'16'0,"0"0"-14"0,0 0 61 16,-84 29 9-16,60-2-17 15,1 4-26-15,8 3 9 16,3 0-6-16,9-2-19 15,3-3-9-15,7-4-4 16,19-7-4-16,9-6-7 16,9-5-5-16,2-7-29 15,-3 0-28-15,-7-17-7 16,-11-6 80-16,-9-5-3 16,-10-3 9-16,-6-2 6 15,0-1 19-15,0 3 8 16,-11 8 1-16,3 7-2 0,2 8 10 15,5 8-25-15,1 0-23 16,0 2 0-16,0 16-9 16,0 8 9-16,12 5 0 15,9-3 1-15,7-2-2 16,5-5-1-16,1-8-60 16,-3-5 31-16,-5-8-19 15,-7 0 3-15,-7-11 44 16,-7-10 3-16,-5-6 5 15,0-4 21-15,0-2 4 16,-5 0-15-16,-4 9 9 16,2 4-2-16,4 5-7 0,3 9-4 15,0 0 0 1,3 1-11-16,15 2-1 0,5 2-2 16,9 1-10-16,0 0 15 15,4 0-2-15,-4 0 0 16,-7 0 2-16,-10 0 3 15,-8 0-1-15,-5 0-1 16,-2 10-3-16,0 9 0 16,0 9 16-16,0 5-6 15,0 7-6-15,4 4-4 16,7 1 1-16,7 0-1 16,8-4-39-16,6-9-168 15,2-11-245-15</inkml:trace>
  <inkml:trace contextRef="#ctx0" brushRef="#br0" timeOffset="-33419.98">30693 5632 761 0,'0'0'113'16,"0"0"-113"-16,0 0 16 15,0 0-14-15,0 0 8 16,0 0 13-16,-31 101-8 0,31-55-14 16,9 3-2-16,9-5-7 15,-4-4-45-15,-3-11-54 16,-8-9 6-16,-3-6 32 16,0-3 41-16,-10-7 28 15,-10 1 4-15,-6-3 51 16,-4 4 28-16,-8 2-7 15,1 6-10-15,0 4-16 16,6 6-17-16,11 2-15 16,5 4-1-16,12 1-13 15,3 1 5-15,2-3-8 16,25-7-1-16,10-8 0 16,12-7 0-16,5-7-42 15,-6 0-11-15,-5-16 26 16,-9-13 23-16,-10-13 4 15,-8-5 26-15,-9-5 3 0,-7 2 4 16,0 9 17-16,0 14 11 16,-4 14 15-16,0 6-28 15,-4 7-34-15,-3 13-14 16,-4 21-7-16,-2 21 7 16,5 12 0-16,9 8 1 15,3 5-1-15,0 0-11 16,8-2-78-16,-1-8-134 15,-7-10-558-15</inkml:trace>
  <inkml:trace contextRef="#ctx0" brushRef="#br0" timeOffset="-31727.41">29188 6846 113 0,'0'0'662'0,"0"0"-649"0,0 0-12 15,-93-11-1-15,55 11 21 16,-2 10 27-16,1 10 0 16,8 10-22-16,4 8-16 15,9 6-2-15,7 3-3 16,10-1-2-16,1-6 2 16,6-6 1-16,19-7-5 15,7-8-1-15,7-7 7 16,5-7 0-16,-1-5-6 15,-4 0 0-15,-6-11-1 16,-7-11 5-16,-10-8-1 16,-9-4-4-16,-7-6 0 0,0-5 6 15,0 4-4 1,-10 1 2-16,-2 8 1 0,4 15 12 16,5 7-12-16,2 5 8 15,1 5 0-15,0 0-13 16,0 0-1-16,0 9-8 15,0 19-12-15,0 16 21 16,7 8 1-16,4 5-1 16,4-5-15-16,4-4-76 15,2-11-168-15,6-9-250 16</inkml:trace>
  <inkml:trace contextRef="#ctx0" brushRef="#br0" timeOffset="-31470.1">29579 6890 629 0,'0'0'180'0,"0"0"-178"15,0 0 14-15,-85 9 36 16,60 19-10-16,-1 12-10 15,6 8-9-15,6 11 26 16,4 1-23-16,5-4-21 0,5-3 4 16,0-8-9-1,14-8-6-15,20-4-41 0,16-10-84 16,10-14-196-16,1-9-123 16</inkml:trace>
  <inkml:trace contextRef="#ctx0" brushRef="#br0" timeOffset="-31152.73">29846 6590 633 0,'0'0'29'0,"0"0"-28"15,0 0 13-15,0 0 63 16,0 0-26-16,0 0-6 16,-15-15-10-16,15 24-21 15,0 16 27-15,0 15 31 16,2 7-28-16,-2 11-13 16,0 6 0-16,0 8-10 15,0 5-12-15,0-4-6 16,0-3-3-16,0-9-11 15,0-5-70-15,7-12-151 16,5-11-470-16</inkml:trace>
  <inkml:trace contextRef="#ctx0" brushRef="#br0" timeOffset="-30450.55">29238 6906 184 0,'0'0'64'0,"0"0"-11"16,0 0 40-16,0 0-18 0,0 0-5 16,0 0 0-1,-6-4-2-15,6 2-28 0,-5 2-27 16,-1 0 1-16,-7 0-7 16,-4 0 5-16,-4 0 18 15,-1 0-3-15,1 0-4 16,0 0-4-16,4 0-2 15,3 2-4-15,1 2-6 16,4-1-6-16,1 4 0 16,1-2 0-16,-2 3-1 15,0 1 3-15,1 2 0 16,-2 2 0-16,3 2 0 16,-1 3 1-16,0 1 3 15,3 0-2-15,0 1 7 16,4-3 1-16,1-3-3 0,0-2 2 15,4-2-5-15,14-3 1 16,9-3-2-16,7-1 15 16,8-3-14-16,1 0 1 15,-4-3-2-15,-8-5-6 16,-8-2-15-16,-8 0-21 16,-7-1-33-16,-8 0-140 15,0 1-276-15</inkml:trace>
  <inkml:trace contextRef="#ctx0" brushRef="#br0" timeOffset="-29669.1">29770 6875 353 0,'0'0'275'15,"0"0"-233"-15,0 0 42 16,0 0 8-16,0 0-27 16,0 0-25-16,27 0-9 15,10-3-24-15,11-1-7 16,10 1-29-16,5-3-99 15,-2-1-241-15</inkml:trace>
  <inkml:trace contextRef="#ctx0" brushRef="#br0" timeOffset="-28784.83">30279 6936 566 0,'0'0'41'0,"0"0"-41"16,0 0 48-16,-108 3 25 15,80 16-23-15,4 4-18 16,12-1-12-16,6 0-7 16,6 1-8-16,0-3-5 15,18-6-2-15,12-3-2 16,6-6-6-16,4-5 1 16,-4 0-36-16,-5-8 13 15,-10-10 19-15,-11-4 13 16,-7-3 19-16,-3-3 6 15,0 1-3-15,0-1 7 16,-3 6-4-16,-1 6 14 16,1 9 3-16,1 2-14 0,2 5-6 15,0 0-20-15,0 0-2 16,0 17-17-16,0 15 17 16,9 9 2-16,7 5 5 15,3-2-5-15,3-1-2 16,5-4-27-16,4-6-121 15,1-8-218-15</inkml:trace>
  <inkml:trace contextRef="#ctx0" brushRef="#br0" timeOffset="-27883.04">30623 6604 437 0,'0'0'76'16,"0"0"-48"-16,0 0-7 16,0 0-11-16,0 0 102 0,0 109-11 15,0-51-41-15,0 6-17 16,0 8-16-1,2-1-20-15,8-4-7 0,3-6 0 16,0-10-23-16,-3-9-109 16,0-12-177-16</inkml:trace>
  <inkml:trace contextRef="#ctx0" brushRef="#br0" timeOffset="-27693.91">30552 6895 429 0,'0'0'166'0,"0"0"-161"0,0 0-5 16,85-9 6-16,-39 9-6 16,2 0-84-16,-1 6-83 15,-8 2-188-15</inkml:trace>
  <inkml:trace contextRef="#ctx0" brushRef="#br0" timeOffset="-27369.76">30674 7272 383 0,'0'0'34'15,"0"0"-5"-15,0 0 110 16,0 0-59-16,88 14-6 0,-34-23-74 15,2-6-7-15,-7-7-12 16,-11-5-44-16,-11-9 21 16,-11-9 2-16,-6-8-1 15,-8-3 34-15,-2 8 7 16,0 9 46-16,-9 12 44 16,0 13 2-16,5 7-23 15,-2 7-26-15,0 0-22 16,-3 12-20-16,0 24-1 15,1 12 6-15,4 10 2 16,1 6-5-16,3-4-3 16,4 1-16-16,14-6-121 15,5-6-169-15</inkml:trace>
  <inkml:trace contextRef="#ctx0" brushRef="#br0" timeOffset="-19864.56">28604 3352 767 0,'0'0'45'0,"0"0"-29"15,-106-58 32-15,68 41 12 16,-5 3-30-16,4 7 10 0,5 7-3 16,3 0-14-16,1 3-20 15,0 15-1-15,2 7-2 16,2 1 2-16,4 4 8 16,7 0 2-16,2 2-1 15,2 4 4-15,2 6-1 16,-2 6-10-16,1 15 7 15,1 2-4-15,-2 6-2 16,2 0-2-16,0-1 0 16,-2 0-2-16,7 2 0 15,-1 0-1-15,2 1 0 16,-1-3 0-16,-2 3 0 0,-4-1 0 16,-1 1 0-16,-4 1 2 15,2 2-2-15,-1 4 3 16,-1 0-3-16,5-1 8 15,1 1-5-15,5-5 3 16,4 1 1-16,-2-2 0 16,2 1-4-16,0-5 3 15,-1 0-5-15,-1-4 7 16,-3-4 0-16,-1-1-7 16,-1-5 0-16,-2-5 5 15,5-4-2-15,2-2 1 16,2 1-4-16,0 3 1 15,2-2 2-15,8 3-3 16,0 0-1-16,1-4 2 16,-2-2 20-16,0-1-7 0,-2 2-15 15,1-1 1 1,-1 8 1-16,2 1 0 0,-1 4-1 16,-1 1 10-16,2 3-6 15,-2 3 9-15,3 1-4 16,-1 2 3-16,2 1-5 15,-2 1-2-15,2 4 2 16,2-1 0-16,1 4-3 16,0-1-1-16,0-3-1 15,2-4 2-15,-2-2-4 0,-3-6 1 16,0-2-1 0,-3-4-1-16,-5-5 1 15,0-2 0-15,-3-4 2 0,0 1-1 16,0-2 2-16,0 0 2 15,0-3-5-15,0 1 4 16,0-2-4-16,0-4 0 16,0-5 0-16,1-5-1 15,5-6 0-15,-3-5 2 16,0-5-3-16,-2-3 2 16,1-1 0-16,-1-1 0 15,1-3 5-15,1 4 10 16,6-3-6-16,7-1-2 0,11 0 20 15,6 0-17 1,4-1-6-16,4-6-4 0,2-2-1 16,-1 0 3-1,4 1-6-15,0-1 6 0,3 1-6 16,0 1 7-16,-5 2-5 16,-2 0 2-16,-5 0-1 15,-5-1 0-15,-5 1 2 16,-6 1-2-16,-3 0 1 15,-6 1-2-15,-4 1 2 16,-3 1-1-16,-2 1 1 16,-1 0-1-16,-2 0 2 15,0 0 3-15,0 0 0 16,0 0 1-16,0 0-5 0,0 0 0 16,0 0-1-1,0 0 0-15,0 0 0 0,0 0 0 16,0 0 0-16,0 0 0 15,0 0 1-15,0 0 0 16,0 0 0-16,0-2-1 16,0-2-32-16,0-6-79 15,3-10-110-15,5-11-455 16</inkml:trace>
  <inkml:trace contextRef="#ctx0" brushRef="#br1" timeOffset="44222.36">17056 4884 447 0,'0'0'131'0,"0"0"-119"15,0 0 119-15,0 0-53 16,0 0-13-16,0 0 16 15,0 0-30-15,-24-43-8 16,13 38-23-16,-6-1 4 0,-7 0-15 16,-6-1-7-16,-3 1 12 15,0 4 3-15,1 2 3 16,2 0-9-16,1 0-4 16,3 0 5-16,3 0-2 15,-2 8-5-15,-1 3 2 16,1 2-1-16,0 1 3 15,1-2 0-15,1 2-4 16,0 0 0-16,0 0 1 16,1 0-2-16,2 2 6 15,-2 1-4-15,3 0-3 16,-1 1 5-16,1 1-4 16,4 3 5-16,-1-1 2 0,0 1-7 15,3-1 1-15,1 4-2 16,1-5 3-16,0 4-3 15,3-5-1-15,1 2-1 16,-2-1 5-16,3 1-1 16,-1-1-1-16,0 2 0 15,0-2 1-15,1 3-4 16,0-1 8-16,0 3-6 16,3-1 4-16,0-1-3 15,2 2 3-15,1-1-2 16,0 0-4-16,0-1 1 15,0 3-1-15,0-2 1 0,1 0-1 16,7 1 5-16,1-2 0 16,0 0 1-16,4-2-6 15,-2 1 2-15,2 1 0 16,0-2-1-16,4 0 0 16,-1-1-1-16,5 2 1 15,1-3 0-15,4-2-1 16,2-5 1-16,6-2 4 15,2-4 2-15,5-3-5 16,2 0 3-16,3-3-4 16,3 0-1-16,2 0 0 15,1 0 0-15,3-3 0 16,-1-6 2-16,-3-3-3 0,1-3 0 16,-2-2 0-1,-3 0 0-15,-4-5 0 0,-3-2 0 16,-2-5 1-16,-1-2-2 15,-1-3 2-15,-4-5 1 16,-2 0-2-16,-4-2 2 16,-4-2-4-16,-2 2 3 15,-7 2-2-15,-7 0-1 16,-3 0 1-16,-3 0 2 16,0-1-3-16,-13-2 2 15,-6-3-1-15,-4-1 0 16,-3 3 1-16,0 3-3 0,-3 4 3 15,4 5 2 1,0 6-2-16,2 1 1 0,-1 2 1 16,4 0-2-16,-3-1 1 15,1-2-1-15,-1 3 0 16,-4 3 0-16,-1 1 0 16,-6 2-1-16,-8 7 1 15,-7 4-10-15,-8 5-10 16,-4 0-24-16,1 8-20 15,4 10-35-15,6 1-51 16,17-1-279-16</inkml:trace>
  <inkml:trace contextRef="#ctx0" brushRef="#br1" timeOffset="45271.29">19005 4716 429 0,'0'0'63'0,"0"0"19"15,0 0 46-15,0 0-31 16,-94-40-29-16,63 32-14 16,-6 2-4-16,-5 3-19 15,-3 3-7-15,-2 0-8 16,-1 0-6-16,2 0 7 15,1 12 1-15,3 2-1 16,5 3-3-16,-2 1-3 0,3 1-2 16,-2 3 9-16,-4 0-7 15,-3 4 5-15,-7 3-8 16,-2 4 10-16,3 0 4 16,8 5-4-16,6-1-10 15,5 6 1-15,5 3 4 16,4 4-10-16,5 5 4 15,4 4-2-15,5 2 4 16,6 2-3-16,3 1-2 16,0-2-3-16,6 3 5 15,16-5 1-15,11 1-7 16,11-3 0-16,14-5 5 16,15-4-4-16,14-10 1 0,7-14-1 15,8-14-1-15,1-11-2 16,-1-11-6-16,-1-20-7 15,-8-8-5-15,-11-9 15 16,-9-9 5-16,-9-11-1 16,-10-10 1-16,-11-9-1 15,-10-7-3-15,-12 3 3 16,-14 0 1-16,-7 8 0 16,0 8-3-16,-19 8-1 15,-13 7 3-15,-11 8 1 16,-9 5-1-16,-5-2-4 15,-7 6 3-15,-1 9 0 0,-1 7-2 16,0 15-9-16,-4 12 1 16,0 1-41-16,3 22-34 15,6 6-76-15,10-4-285 16</inkml:trace>
  <inkml:trace contextRef="#ctx0" brushRef="#br1" timeOffset="46138.16">20607 4570 383 0,'0'0'97'0,"0"0"-83"16,0 0 72-16,0 0 12 15,-82-84-14-15,51 73-14 16,-3 6-10-16,-8 5-16 0,-4 0-4 16,-8 13-10-16,-4 13 3 15,-3 13-7-15,0 12-7 16,-1 13 2-16,8 8-9 15,5 9 14-15,7 5-15 16,5 3-1-16,9-1-2 16,10 3 0-16,12-2 1 15,6-2-6-15,11-2 8 16,20-3-4-16,11-9-4 16,11-6-2-16,12-10 1 15,10-12-2-15,10-11 0 16,9-17 3-16,5-17-3 15,1-1-8-15,3-29-13 16,-8-9-15-16,-5-12 24 0,-14-14 1 16,-10-13 11-16,-10-14 0 15,-8-14 2-15,-14-9-2 16,-15 1 1-16,-16 7 1 16,-3 12-2-16,-25 13-5 15,-12 14 5-15,-12 12 11 16,-8 11-9-16,-9 13-1 15,-7 12 1-15,-9 14-2 16,-3 6 0-16,2 9-8 16,7 21-31-16,7 7-85 15,15 0-246-15</inkml:trace>
  <inkml:trace contextRef="#ctx0" brushRef="#br1" timeOffset="46969.12">22594 4542 90 0,'0'0'211'0,"0"0"-191"15,0 0 49-15,0 0-7 16,-79-7 3-16,22 7 31 16,-7 3 19-16,-4 9-19 15,-1 5-28-15,5 8-24 16,3 8-4-16,3 17-5 16,2 14 7-16,4 11-15 15,6 9 10-15,9 4 2 16,8 4-13-16,8 0-18 15,12 2 1-15,9-2-1 16,2-3-6-16,35-4 3 16,29-11-4-16,22-5 4 0,21-18-5 15,11-12 0-15,9-20-1 16,2-19-10-16,-1-3-11 16,-11-27-15-16,-11-10 7 15,-14-15 15-15,-11-13 15 16,-13-19 14-16,-7-22-8 15,-11-17 1-15,-11-12-6 16,-13-4 3-16,-11 2-3 16,-12 17 12-16,-5 25 13 15,0 25 27-15,-12 21-37 16,-10 17 16-16,-10 9-19 0,-8 10-13 16,-18 7-1-1,-20 9-2-15,-20 5-2 0,-20 24-9 16,-10 12-37-16,-8 8-90 15,12 1-305-15</inkml:trace>
  <inkml:trace contextRef="#ctx0" brushRef="#br1" timeOffset="50020.21">16550 5892 448 0,'0'0'93'15,"0"0"-93"-15,0 0 0 16,0 0 40-16,0 0 71 16,-19 78-23-16,5-42-36 15,1 11 2-15,-3 10-25 0,0 9-4 16,-4 9-6 0,-4 8-9-16,-3 3 1 0,-6 7 4 15,-1 3 11-15,-3 2-8 16,-2 2-13-16,-1 2 1 15,-1-2 18-15,2 6-15 16,-4-1 1-16,-2 3 15 16,-2 1-14-16,-5 0 3 15,1-3-5-15,-6-4-3 16,-1-3 3-16,-2-2-3 16,1 0-6-16,4-3 1 15,4-2 0-15,3-3-1 0,3-3 9 16,-1 0-3-1,1-4-1-15,1-2 1 0,3-7 9 16,5-8 2-16,5-2-7 16,6-9 1-16,4-6-1 15,7-10-6-15,1-7-2 16,4-8-2-16,3-5 1 16,-1-5-1-16,4-1 0 15,-2 0 0-15,2-5 0 16,0-3 5-16,2-2-3 15,-1-2 7-15,1 0 4 16,-2 0 10-16,-4-1 5 16,-1-16-13-16,-3-12-15 15,2-12-1-15,-1-12 1 16,3-7-2-16,1-1-5 0,-2-2 3 16,1 8-1-16,-1 6 3 15,1 11-6-15,1 10 6 16,0 11 2-16,3 9 2 15,2 3-2-15,1 4 0 16,-2 1-2-16,0 5-6 16,-1 20-4-16,-3 9 9 15,0 7 3-15,3 2 0 16,-1 3 0-16,4-2 0 16,0-1 1-16,0-6-1 15,0-4 1-15,0-10 1 16,0-6 1-16,10-8-1 15,6-9 4-15,9 0 0 16,14-12 10-16,19-17-13 0,16-9-3 16,14-7-19-16,3 2-69 15,-9 2-117-15,-19 5-414 16</inkml:trace>
  <inkml:trace contextRef="#ctx0" brushRef="#br1" timeOffset="60919.61">12055 9815 701 0,'0'0'93'0,"0"0"-4"16,0 0 45-16,0 0-55 15,0 0-28-15,0 0-14 16,0 0-18-16,9 34 1 16,7 14 35-16,2 11-21 15,0 13-8-15,1 12 6 16,-4 10-5-16,-3 11 5 16,-5 9 4-16,-1 0-19 15,2-4-2-15,2-7-13 16,1-8 16-16,1-12-8 0,-1-10-10 15,0-15 4 1,-2-14-1-16,-3-12-3 0,-3-15 0 16,-2-8-2-16,-1-9-19 15,0-1-24-15,0-27-17 16,0-18-105-16,0-13-86 16,2-15-276-16</inkml:trace>
  <inkml:trace contextRef="#ctx0" brushRef="#br1" timeOffset="61257.46">12041 9786 841 0,'0'0'76'16,"0"0"-19"-16,0 0 26 16,0 0-15-16,0 0-16 15,0 0-8-15,63-37-3 16,-1 20-24-16,15-4-13 15,8-1-2-15,-1-2-2 0,-7 7-8 16,-12 3-22 0,-15 6-40-16,-24 8-56 0,-21 0-56 15,-11 13-194-15</inkml:trace>
  <inkml:trace contextRef="#ctx0" brushRef="#br1" timeOffset="61504.86">12220 10372 869 0,'0'0'34'15,"0"0"-2"-15,0 0 91 0,0 0-7 16,0 0-29-16,0 0-13 15,23-19-31-15,20-1-30 16,15-2-13-16,7 1-10 16,6-4-74-16,3 0-110 15,2-5-240-15</inkml:trace>
  <inkml:trace contextRef="#ctx0" brushRef="#br1" timeOffset="61804.1">13254 10316 962 0,'0'0'31'0,"0"0"-16"16,0 0 92-16,0 0-16 16,0 0-20-16,0 0-5 15,59-5-8-15,-6-9-36 16,11-1-21-16,7-2-1 16,3 1-39-16,3 0-85 0,-4 1-78 15,-9 2-366-15</inkml:trace>
  <inkml:trace contextRef="#ctx0" brushRef="#br1" timeOffset="62007.56">13267 10690 1117 0,'0'0'68'16,"0"0"-63"-16,0 0 13 15,0 0 76-15,0 0-28 0,93-9 15 16,8-21-44-16,24-9-37 16,10-1-37-16,-2-7-102 15,-20-8-170-15</inkml:trace>
  <inkml:trace contextRef="#ctx0" brushRef="#br1" timeOffset="67137.16">14795 11156 383 0,'0'0'30'0,"0"0"44"16,0 0 56-16,0 0-24 16,0 0 18-16,0 0-23 15,0 0 8-15,0 0-15 16,13 36-11-16,-12-60 3 16,1-8-65-16,-2-8-7 15,0-9 4-15,0-6-14 16,0-11-4-16,0-10-2 15,6-7-9-15,2-3-5 0,2 2 3 16,5 1 7 0,3 9-5-16,0 15 6 15,1 14-4-15,-3 23 5 0,-4 12 1 16,-1 10-5-16,4 4 4 16,1 28-4-16,6 19 7 15,1 14 1-15,-4 13 1 16,2 5 0-16,-3 7 1 15,-6-1-2-15,-4-3-1 16,-7-10-5-16,-1-7-48 16,0-12-63-16,0-12-60 15,2-14-235-15</inkml:trace>
  <inkml:trace contextRef="#ctx0" brushRef="#br1" timeOffset="67312.69">14891 10942 401 0,'0'0'312'0,"0"0"-286"16,0 0 81-16,0 0 36 15,0 0-59-15,0 0-53 16,-7-40-11-16,59 27-2 16,16-3-18-16,6-1-57 15,-10 0-103-15,-14-6-260 16</inkml:trace>
  <inkml:trace contextRef="#ctx0" brushRef="#br1" timeOffset="67562.19">14777 10146 799 0,'0'0'55'16,"0"0"-4"-16,0 0 15 15,0 0 2-15,80-17-6 16,-37 17-16-16,8 0-23 16,6 0-22-16,4 0-1 0,4 0-60 15,1 0-177-15,-5-2-384 16</inkml:trace>
  <inkml:trace contextRef="#ctx0" brushRef="#br1" timeOffset="67898.63">15658 10369 94 0,'0'0'592'0,"0"0"-544"16,0 0 34-16,0 0-18 15,0 0-5-15,0 0 29 16,-43 90-17-16,43-39-18 15,0 7-23-15,9 5-10 16,1 7-8-16,1-4-10 16,-4-1 2-16,-7-8-4 15,0-7-7-15,0-11-54 16,0-12-117-16,0-15-284 16</inkml:trace>
  <inkml:trace contextRef="#ctx0" brushRef="#br1" timeOffset="68386.7">15563 10340 414 0,'0'0'396'0,"0"0"-328"16,0 0 19-16,0 0-6 15,0 0-50-15,0 0-24 16,40-53-2-16,6 53-4 0,4 7-1 15,-3 15-13-15,-10 4-27 16,-11 4-11-16,-14 1 14 16,-11 1 8-16,-1 2 20 15,-15-1 3-15,-13-1 4 16,0-1-10 0,2-3 17-16,7-3-5 0,12-3 0 15,7-2-3-15,0-3-1 16,13 0-11-16,6-3-5 15,4 1 20-15,0-1 2 16,-3-2 5-16,-1 3 10 16,-5 0-8-16,-4 0 20 15,-4 4 12-15,-6 1-12 16,0 2-9-16,0 3-11 16,-4 0 3-16,-13-2-4 0,-4 1-7 15,-6-1-1 1,-8-4 0-16,-10-2 6 0,-7-3-5 15,-2-9 5-15,2-5-6 16,7 0 0-16,14-21-8 16,17-16-40-16,14-16-126 15,2-16-272-15</inkml:trace>
  <inkml:trace contextRef="#ctx0" brushRef="#br1" timeOffset="68581.89">15460 9973 786 0,'0'0'18'0,"0"0"40"15,0 0 40-15,0 0-27 16,0 0-18-16,85-9 20 16,0 9-26-16,7 0-38 15,1 0-9-15,-10 0-19 16,-19 0-63-16,-16 0-113 15,-21 0-162-15</inkml:trace>
  <inkml:trace contextRef="#ctx0" brushRef="#br1" timeOffset="68920.56">16406 10216 823 0,'0'0'114'16,"0"0"-104"-16,0 0 69 15,0 0-23-15,-108 16-20 16,74 17 7-16,1 13-2 15,3 12-14-15,5 6 3 16,2 5-12-16,5-3 0 0,5 1-8 16,7-1-2-16,6-7-8 15,0-7-1-15,24-11-17 16,21-11-78-16,17-16-86 16,13-14-339-16</inkml:trace>
  <inkml:trace contextRef="#ctx0" brushRef="#br1" timeOffset="69501.06">16835 10440 505 0,'0'0'447'0,"0"0"-415"16,0 0 29-1,0 0 33-15,0 0-23 0,130-35-17 16,-57 13-20-16,15 0-14 15,9-1-20-15,-3 1-1 16,-4 5-13-16,-16 3-58 16,-19 1-87-16,-22-1-269 15</inkml:trace>
  <inkml:trace contextRef="#ctx0" brushRef="#br1" timeOffset="69707.55">17281 10064 848 0,'0'0'130'15,"0"0"-118"-15,0 0 73 16,-49 119 22-16,42-59-44 16,4 8-22-16,3 2-17 15,0 2-18-15,8-1-6 16,10-1-43-16,9-7-113 15,11-2-385-15</inkml:trace>
  <inkml:trace contextRef="#ctx0" brushRef="#br1" timeOffset="72153.55">18673 5758 427 0,'0'0'75'0,"0"0"-6"16,0 0 51-16,0 0-39 0,0 0-46 16,0 0-27-16,0 0 45 15,3 102-12-15,1-55-8 16,-1 7-6-16,3 6 1 15,-5 12-18-15,-1 9 4 16,0 6-12-16,0 10 3 16,0-3-4-16,5 0 13 15,1-2 11-15,2 0-11 16,-1 2-8-16,0 1 2 16,1-6-7-16,-2-5 0 15,0-6 1-15,3-8 1 16,-3-2-2-16,0-7 0 15,-2-2-2-15,-1-12 2 16,-1-2-2-16,-2-9 2 0,0-7-2 16,0-8 1-16,0-6 0 15,-8-5 0-15,1-3 1 16,-2-5 3-16,-3-2-1 16,-2-2 0-16,-3-16-1 15,-3-6-2-15,-1-2 0 16,2 5 0-16,4 8 7 15,2 5-5-15,5 5 6 16,0 2 6-16,2 1-6 16,2 0-7-16,0 0-1 15,2 3-2-15,2 10-1 16,0 9 2-16,0 3 1 16,6 4 0-16,11 0 0 0,0-5 4 15,1-5-4 1,2-9-2-16,-4-10-1 0,4 0 5 15,0-15-2-15,2-11 0 16,0-8-1-16,-3-2-5 16,-1-1-2-16,3 1-16 15,0 5-65-15,-2 2-97 16,-6 4-316-16</inkml:trace>
  <inkml:trace contextRef="#ctx0" brushRef="#br1" timeOffset="73789.81">18300 10796 397 0,'0'0'411'0,"0"0"-363"16,0 0 36-16,0 0 26 15,0 0-67-15,-8-104 20 16,8 57-28-16,2-8-5 16,11-10-23-16,5-13-6 15,3-9 1-15,3-1-1 16,-2 6-1-16,-1 12 0 16,-7 18-1-16,-5 15 1 15,-1 12 0-15,-5 13 0 16,-1 7 0-16,1 5-4 15,4 5-10-15,8 24 4 0,6 17 10 16,11 17 2-16,1 15-2 16,2 6 0-16,-8 2 0 15,-8-2-3-15,-11-6-20 16,-8-11-64-16,0-14-88 16,0-12-249-16</inkml:trace>
  <inkml:trace contextRef="#ctx0" brushRef="#br1" timeOffset="73974.5">18422 10531 834 0,'0'0'52'0,"0"0"-12"15,0 0 45-15,0 0-42 0,0 0-25 16,0 0-5-16,121-53-13 15,-54 32-28-15,0-1-126 16,-9-7-220-16</inkml:trace>
  <inkml:trace contextRef="#ctx0" brushRef="#br1" timeOffset="74213.26">18318 9789 364 0,'0'0'505'16,"0"0"-472"-16,0 0-3 16,0 0 18-16,0 0 10 15,96-22-7-15,-37 18-27 16,5 1-24-16,6 0-4 15,0-2-94-15,-5 0-278 16</inkml:trace>
  <inkml:trace contextRef="#ctx0" brushRef="#br1" timeOffset="74513.45">19208 9902 838 0,'0'0'99'16,"0"0"-97"-16,0 0 0 15,0 0-2-15,-10 71 62 16,10-23 12-16,0 8-32 15,12 11-9-15,3 5-15 0,-1 6-16 16,-6-3 7 0,-7-4-9-16,-1-8-8 0,0-15-53 15,0-14-83-15,0-17-223 16</inkml:trace>
  <inkml:trace contextRef="#ctx0" brushRef="#br1" timeOffset="75003.92">19226 9956 90 0,'0'0'780'0,"0"0"-765"0,0 0 29 16,0 0 16-16,0 0-52 15,0 0 7-15,58-14 0 16,-10 14-15-16,1 9-2 15,-3 7-18-15,-10 3-47 16,-15 6 3-16,-15 0 38 16,-6 3 7-16,-21 1 9 15,-13 1 10-15,-2-2 1 16,2-3 2-16,8 1-2 16,11-4-1-16,8-2 0 15,7 1 0-15,0-4-6 16,18 0-17-16,7 0 21 15,4-3 2-15,0 0 9 16,-3 0-8-16,-7-3 20 0,-4 3 15 16,-7-1-5-16,-4 1-11 15,-1 4 3-15,-1 1-19 16,-2 6 2-16,0-2-6 16,-2 1 0-16,-16-1 1 15,-9-3-1-15,-7-2 2 16,-11-5-1-16,-7-6 4 15,-7-7 1-15,-1 0-5 16,3-22-1-16,12-17-58 16,19-16-151-16,19-19-199 15</inkml:trace>
  <inkml:trace contextRef="#ctx0" brushRef="#br1" timeOffset="75197.4">19114 9651 733 0,'0'0'153'15,"0"0"-114"-15,0 0 29 16,0 0-21-16,121-15-19 16,-51 11-11-16,6-1-8 15,3 2-9-15,-4 3-50 16,-18 0-186-16,-13 0-249 15</inkml:trace>
  <inkml:trace contextRef="#ctx0" brushRef="#br1" timeOffset="75521.15">19972 9945 847 0,'0'0'78'0,"0"0"-78"16,0 0 20-16,-96 52 42 15,62-16 6-15,4 10-21 0,8 10-7 16,10 7-13-16,5 9-2 15,7 2-13-15,0-3 3 16,11-6-10-16,18-11-5 16,8-12-3-16,17-9-49 15,11-16-113-15,6-17-370 16</inkml:trace>
  <inkml:trace contextRef="#ctx0" brushRef="#br1" timeOffset="76587.27">20571 5612 393 0,'0'0'96'0,"0"0"-68"0,0 0-6 16,0 0 68-16,2 85 7 15,13-30-24-15,9 11-3 16,7 14-27-16,5 14-11 16,4 13-4-16,2 15-9 15,0 12-8-15,-4 7-7 16,-2 11-4-16,-6 14-1 16,-2 6 1-16,-3 7-2 15,1-4 1-15,1-12 0 16,-2-12-3-16,-5-19 3 0,-8-16 0 15,-9-19 1 1,-3-18 1-16,0-25-1 16,-8-21-4-16,-8-25 0 0,-4-8 4 15,-7-30 4-15,-7-15-1 16,-6-10-3-16,1 1 0 16,2 5 2-16,4 11 2 15,8 11-4-15,6 10 6 16,8 9 8-16,6 4 1 15,5 4-5-15,0 0-10 16,2 0-15-16,19 10-8 16,7 2 22-16,11-5 1 15,6-4-6-15,1-3 6 16,-4-3-6-16,-9-14 12 16,-10-5 0-16,-6-3 6 0,-13 2-12 15,-4 1-27-15,-12 5-25 16,-16 6-75-16,-3 5-225 15</inkml:trace>
  <inkml:trace contextRef="#ctx0" brushRef="#br1" timeOffset="77094.94">20419 10366 721 0,'0'0'157'0,"0"0"-87"16,0 0 21-16,0 0-16 16,0 0-37-16,96-33-10 15,-47 25-7-15,16-3-15 16,9-2-6-16,5-3-18 0,-3-4-68 15,-6-4-131 1,-12-1-226-16</inkml:trace>
  <inkml:trace contextRef="#ctx0" brushRef="#br1" timeOffset="77304.43">20728 9917 658 0,'0'0'250'15,"0"0"-250"-15,0 0 0 16,0 0 49-16,-25 82 21 16,25-38-10-16,0 3-4 15,13 7-17-15,2 7-13 16,-6 9-22-16,-3 7-4 16,1 1-41-16,1-5-10 0,9-11-174 15,15-16-448-15</inkml:trace>
  <inkml:trace contextRef="#ctx0" brushRef="#br1" timeOffset="77954.12">21707 10473 564 0,'0'0'190'16,"0"0"-140"-16,0 0 106 15,0 0 11-15,0 0-83 16,0-93-70-16,1 41 6 16,4-6 4-16,3-2-10 15,1-8-11-15,4-6-3 16,0-4 3-16,-3-1-6 0,1 6 1 15,1 9 1 1,-3 19-1-16,-2 15-3 0,0 20 1 16,-2 10 3-16,5 8-5 15,10 28-13-15,9 20 18 16,9 14 2-16,4 10-2 16,-1 5 0-16,-3 0-17 15,-5-1-41-15,-8-6-39 16,-3-7-63-16,-5-16-222 15</inkml:trace>
  <inkml:trace contextRef="#ctx0" brushRef="#br1" timeOffset="78130.15">21802 10199 808 0,'0'0'64'0,"0"0"-24"16,0 0 45-16,0 0-58 15,0 0-21-15,0 0 22 16,121-33-19-16,-42 18-9 16,2-4-58-16,-9-7-180 15,-18-5-324-15</inkml:trace>
  <inkml:trace contextRef="#ctx0" brushRef="#br1" timeOffset="78353.55">21622 9440 888 0,'0'0'57'0,"0"0"-7"15,0 0-14-15,0 0-23 16,0 0 6-16,89-9-4 15,-19 9-14-15,18 0-1 16,13 0-100-16,3-3-242 16</inkml:trace>
  <inkml:trace contextRef="#ctx0" brushRef="#br1" timeOffset="78587.92">22506 9601 935 0,'0'0'7'15,"0"0"10"-15,-33 98 56 16,26-50 10-16,4 6-28 16,3 4-28-16,4 2-5 15,16 2-17-15,-1-3-5 16,0-1-14-16,-1-5-69 0,-4-11-118 15,-4-13-322 1</inkml:trace>
  <inkml:trace contextRef="#ctx0" brushRef="#br1" timeOffset="79102.55">22402 9602 825 0,'0'0'28'0,"0"0"-22"16,0 0 80-16,0 0-45 15,0 0-41-15,0 0 0 16,100-32 3-16,-42 43 4 16,0 6-7-16,-7 6-15 0,-14 2-40 15,-16 0-9-15,-14 5 22 16,-7 1 10-16,-6 2 9 15,-21 1 20-15,-4-1 3 16,0-4 0-16,2 0 0 16,10-4 1-16,10-4-1 15,9-1 0-15,0-7-10 16,14 0-11-16,13-1 18 16,5-3 6-16,5-1-4 15,1 0 8-15,-1-1 2 16,-7 3-7-16,-3-1 4 15,-11 3 10-15,-4 5 5 0,-6 2 0 16,-4 6-6 0,-2 1 7-16,0 4-13 0,-5 3 1 15,-11 4-7-15,-2 0 7 16,-8 1-2-16,0-7 10 16,-4-5-14-16,-2-8 10 15,1-12-5-15,0-6 0 16,6-17-9-16,11-23-6 15,14-16-114-15,12-16-229 16</inkml:trace>
  <inkml:trace contextRef="#ctx0" brushRef="#br1" timeOffset="79360.12">23308 9531 838 0,'0'0'24'0,"0"0"10"16,0 0 18-16,-92 71 33 15,55-22-3-15,0 10-25 16,7 5 2-16,12 6-22 16,8 1-6-16,10 3 5 15,0-6-23-15,11 0-6 16,14-10-5-16,4-6-2 15,8-9-4-15,8-13-63 16,6-16-85-16,-1-14-146 0</inkml:trace>
  <inkml:trace contextRef="#ctx0" brushRef="#br1" timeOffset="80404.25">22643 5586 513 0,'0'0'5'16,"0"0"5"-16,77 94 45 16,-31-33 2-16,7 14 2 15,4 12-11-15,0 17-11 16,7 12-1-16,1 10-10 16,6 9-14-16,4 9 0 15,2 12-12-15,3 15 0 16,2 7-2-16,6 2-1 0,6 0 2 15,3-8-2 1,-10-5 3-16,-10-12 0 0,-16-10 3 16,-15-17-3-16,-17-21 0 15,-11-25 0-15,-10-25 1 16,-7-22-1-16,-1-20-4 16,0-15-29-16,-8-15 32 15,-11-23 1-15,-4-14 8 16,-5-6 5-16,-2-2 8 15,1 1-20-15,-4 9 3 16,0 11 0-16,0 8 9 16,-1 9 4-16,8 8-8 15,10 7 2-15,9 2 2 16,7 5 1-16,0 0 3 16,0 0-17-16,0 0-10 0,1 0-2 15,10 0 12-15,0 3 3 16,-2 0 4-16,-1-2-5 15,-2-1 2-15,3 0 1 16,7-4 15-16,8-10-14 16,4-3-6-16,2-1-30 15,-3 1-45-15,-10 2-171 16,-7 7-200-16</inkml:trace>
  <inkml:trace contextRef="#ctx0" brushRef="#br1" timeOffset="80868.12">23647 10178 448 0,'0'0'215'0,"0"0"-139"16,0 0 63-16,0 0-50 15,0 0-27-15,0 0-40 16,33-9 30-16,11 9 6 15,14 0-36-15,11-4-21 16,6-4-1-16,4-6-62 0,-6-6-133 16,-8-2-241-16</inkml:trace>
  <inkml:trace contextRef="#ctx0" brushRef="#br1" timeOffset="81076.12">23969 9819 837 0,'0'0'98'16,"0"0"-98"-16,0 0 0 15,0 0 23-15,0 0 32 16,-44 100 13-16,44-55-20 16,0 5-7-16,4 1-30 0,6 2-9 15,-2 2-2-15,-2-4-47 16,3 2-80-16,3-5-239 15</inkml:trace>
  <inkml:trace contextRef="#ctx0" brushRef="#br1" timeOffset="81890.51">24839 10176 580 0,'0'0'85'0,"0"0"-2"16,0 0 80-16,0 0 0 15,0 0-54-15,0 0-97 16,0-109-2-16,0 61 5 15,0-4-1-15,0-10-6 16,0-11-8-16,2-7-1 16,8-4 1-16,2 4-2 15,1 6 0-15,4 10 1 16,-1 17-5-16,-4 17 6 16,-4 18 0-16,-4 9 0 0,2 3-5 15,6 7-7 1,10 25 4-16,11 14 7 0,4 17 2 15,4 9 0-15,-3 4-1 16,-5 2 0-16,-5-4 0 16,-5-2-27-16,-1-9-86 15,-3-10-124-15,-3-16-287 16</inkml:trace>
  <inkml:trace contextRef="#ctx0" brushRef="#br1" timeOffset="82081.81">24943 9915 834 0,'0'0'66'0,"0"0"-38"16,0 0 48-16,0 0-46 16,0 0-30-16,108-41 0 15,-35 31 0-15,6-2-1 16,-2-2-59-16,-11-2-189 15,-21-3-284-15</inkml:trace>
  <inkml:trace contextRef="#ctx0" brushRef="#br1" timeOffset="82313.26">24822 9224 505 0,'0'0'455'0,"0"0"-441"15,0 0 19-15,0 0-6 16,0 0-27-16,0 0 4 16,91-67-8-16,-29 64 3 15,9 1-20-15,10-3-119 16,-3-4-285-16</inkml:trace>
  <inkml:trace contextRef="#ctx0" brushRef="#br1" timeOffset="82579.4">25782 9414 1055 0,'0'0'10'0,"0"0"-10"15,0 0 0-15,-3 92 23 16,1-42 16-16,2 8-22 16,0 7-1-16,8 3-11 0,5 0-5 15,-2-5-17-15,0-7-83 16,-2-8-116-16,2-16-358 15</inkml:trace>
  <inkml:trace contextRef="#ctx0" brushRef="#br1" timeOffset="83057.31">25722 9372 779 0,'0'0'63'0,"0"0"-38"0,0 0 73 16,0 0-59-16,0 0-39 16,0 0-2-16,115-36 2 15,-57 53-5-15,-4 7 1 16,-12-1-32-16,-14 5-26 16,-21 0-5-16,-7 2 35 15,-9-1 14-15,-22 5 18 16,-3-2 5-16,-4-3-4 15,5-3-2-15,8-5 2 16,10-1-1-16,15 0 0 16,0-2-9-16,20 2-48 15,9-2 45-15,7-2 12 16,3 1 3-16,0-3 4 16,-5-1-6-16,-6-2-1 15,-5 3 17-15,-5 0-11 16,-6 3-1-16,0 4 1 0,-5 3 3 15,-4 4-8-15,-3 3 9 16,0 3 18-16,-14 2 2 16,-11-5-4-16,-6-4 18 15,-2-5-1-15,0-8-17 16,0-7-15-16,8-7-5 16,4-4-6-16,15-23-25 15,6-12-91-15,26-16-352 16</inkml:trace>
  <inkml:trace contextRef="#ctx0" brushRef="#br1" timeOffset="83321.37">26575 9414 718 0,'0'0'191'0,"0"0"-179"16,0 0 25-16,0 0 34 15,-77 75 2-15,47-29-12 16,1 9 0-16,6 8-16 16,10 3-19-16,9 1-4 15,4-6-12-15,9-3-10 16,19-12-1-16,11-8-4 0,15-11-42 16,15-12-52-16,11-15-71 15,-2 0-22-15,-11-25-251 16</inkml:trace>
  <inkml:trace contextRef="#ctx0" brushRef="#br1" timeOffset="83603.62">26372 9147 714 0,'0'0'242'15,"0"0"-210"-15,0 0 21 0,0 0 41 16,96 0 16 0,-7 0-45-16,19-13-28 0,4 0-22 15,-7 2-6-15,-19 2-4 16,-21 4 1-16,-25 1 0 16,-22 1-3-16,-12 3 15 15,-6-2 0-15,0 2-3 16,0 0-15-16,-2 0-3 15,-12 0-9-15,-10 0-41 16,-7 5-90-16,-4-5-156 16</inkml:trace>
  <inkml:trace contextRef="#ctx0" brushRef="#br0" timeOffset="93740.97">4020 12884 485 0,'0'0'74'15,"0"0"29"-15,0 0 38 16,0 0-61-16,0 0-21 15,0 0 15-15,-14-13-9 16,14 13-25-16,0 0-22 16,0 0-18-16,0 20 4 15,6 7-2-15,0 9 21 16,1 10-8-16,-2 2-2 16,-1 8 7-16,-2 2 0 15,-1 5-2-15,1 0 5 0,-2 2-15 16,4 0-1-16,1 1-5 15,-2 1 3-15,7 5 5 16,-4-1-7 0,3 1 3-16,0-1-6 0,0-3 0 15,-3-3 7-15,0-1-1 16,-3 0-4-16,0 3 10 16,-3-3-3-16,0-3 1 15,0-4-7-15,0 1 0 16,0-4 2-16,0 1 0 15,0-2 6-15,0 1 7 16,0 4-7-16,3 2-5 16,0 1 2-16,-2 2 6 15,1-4-12-15,1-2 2 0,0-2 2 16,-2-1-1 0,1-2-1-16,-2 0-3 0,3-3 5 15,0 5-5-15,0 1 0 16,4 4 9-16,-4 5-5 15,3 2-5-15,-3 0 10 16,2 0-7-16,-1-1-3 16,1-6 0-16,2-2 0 15,-1-1 0-15,0-2 0 16,0 7 1-16,3-2-1 16,-6 0 2-16,0-2-2 15,-3-3-1-15,0-1 0 16,0 0 0-16,0-7-30 0,0-9-15 15,0-17-7 1,0-16-30-16,3-11-49 0,6-40-6 16,0-31-306-16</inkml:trace>
  <inkml:trace contextRef="#ctx0" brushRef="#br0" timeOffset="96439.16">3924 12888 446 0,'0'0'231'0,"0"0"-224"16,0 0 9-16,0 0 24 15,0 0-25-15,0 0 41 16,94-2 9-16,-27 2-26 15,17-3-18-15,15-2-17 16,9-1-2-16,4 3-2 16,1 3 0-16,-7 0 0 15,0 0 0-15,1 6-1 16,13-1 1-16,18-4 1 16,25-1 5-16,25 0 14 15,27-12-4-15,17-3 1 16,13-1-15-16,-2 3-2 0,-12 7 1 15,-22 5 0-15,-24 1-1 16,-25 0-2-16,-26 0 2 16,-16 0 4-16,-20 3 12 15,-8 1 6-15,-5 1-7 16,-2-2-12-16,7-3-2 16,7 0-1-16,3 0 2 15,1 0-2-15,-10 0-7 16,-13 0 1-16,-11 0-1 15,-7 0 3-15,-4-3 2 16,-2-2 2-16,-1-2 0 16,4-4 0-16,1 3 0 15,3-1 2-15,2 1-1 0,3-2-1 16,2 1-1-16,4-2 1 16,1-2 0-16,6 0-3 15,0-4-3-15,-4 1 3 16,-1-1 0-16,-8-2 3 15,1 1 0-15,1 1 1 16,7 0-1-16,9 0 1 16,7 0-1-16,6 0 1 15,1 1-1-15,1 1-1 16,-7 0 1-16,-5-1 0 16,-10-1 0-16,-4 0 0 15,0 0 1-15,-4-2-1 0,4 0 0 16,3 2-1-1,3 2 0-15,2-1 0 16,-1 2 0-16,-7-1-2 0,-8-1-2 16,-7-1-5-16,-11 0 9 15,-8-1 1-15,-9 3 5 16,1-2-5-16,-5 2 7 16,-4 2 2-16,-4 4-5 15,-5 2 1-15,-4 2 2 16,2 1 8-16,1 2-7 15,4-1-8-15,2 2-3 16,0 1 2-16,-2 0-2 16,-2 0 2-16,-4 0 1 15,-4 0 1-15,-1 0-1 0,-4 0 0 16,-1 0 1 0,0 0 3-16,0 0 3 0,0 0 13 15,0 0-1-15,0 0-10 16,0 0-9-16,0 0 0 15,0 0-4-15,0 0 0 16,0 5 4-16,-3 10 0 16,-1 5 6-16,1 6 2 15,1 5 0-15,-1 2-7 16,3 5 2-16,0 2-2 16,0 6 3-16,0 3-4 15,0 7 5-15,0 2-3 16,0 4-1-16,0 1 2 0,0 0-2 15,-3 3 5-15,3 4 0 16,-4-2-6-16,2 2-1 16,1-1 1-16,-1-5 0 15,1-2 0-15,-1 1 2 16,-1-3-2-16,-1 1 4 16,-2 0-3-16,-3-2 3 15,0 3 0-15,-2 3-1 16,4 0-2-16,-2 0 1 15,5-3-2-15,1-5 1 16,1 0-1-16,2-2 2 16,0 2-2-16,0-2 0 0,0-2 0 15,0 0 2-15,-1-3-1 16,-1-1-1-16,1 1 0 16,1 2-1-16,-2-1 0 15,2 1 1-15,0-3 0 16,0-3 1-16,0-3 0 15,0 1-1-15,0-1 0 16,0 3 0-16,0 3-1 16,0-2 1-16,0 4 0 15,0-4 0-15,0 1 0 16,0-4 3-16,0 1-3 16,0-3-1-16,0 0 1 15,2-3 0-15,4-3-1 0,0-2 1 16,1-6 0-1,2-1 0-15,-3-5-1 0,0-1 0 16,-1-2 2-16,-2-3-1 16,1-4 0-16,-4-3 1 15,0 0-2-15,0-2-1 16,0-3 0-16,0 1-9 16,-6-4 1-16,-11 2 0 15,-6-3 6-15,-12 0-5 16,-8 0 0-16,-3 0 3 15,-6-4-3-15,-2-2 7 16,-3 1 1-16,-10-1 0 16,-9 1-9-16,-12 0 6 15,-3 1 2-15,-9 3 3 0,-6-1-1 16,-7 2 0 0,-5 0 0-16,-10 0 0 0,3 2-3 15,-2 3-3-15,-2 4 0 16,4-2 5-16,10-1 1 15,5 3 1-15,4-2 1 16,5 3-4-16,4-1 5 16,4 2-3-16,7-2 0 15,2 0-3-15,-1-1 0 16,3 1-2-16,-3-2 4 16,-1 1-5-16,-1 1 6 15,-4 2-1-15,-2-1 0 16,-2 3 1-16,0 2 0 0,-4-2 2 15,-1 3 0-15,-1-2-2 16,2-1-6-16,7-2 6 16,1 2-1-16,0-1 1 15,3 1-1-15,3-1 1 16,-2 3-2-16,1 0 0 16,2 1 2-16,4 0-1 15,5 1 2-15,2-3-2 16,0 2 1-16,6 0-3 15,3 0 3-15,1-3 0 16,8 0-2-16,0 0 0 16,-3 1-5-16,-5 0 4 0,0-1 2 15,-4-2-4-15,1 0 5 16,-3-3 2-16,3 2-2 16,0-1-2-16,-1 1 1 15,3-1-2-15,-6 2 2 16,4 0-4-16,-4 1-2 15,-9 1 3-15,-3-1 1 16,-5-1 2-16,-1 0-2 16,0 3-8-16,2-2 10 15,1-1-2-15,4 2 3 16,4-1 3-16,5 2-3 16,2-1 0-16,0 2-1 15,6-1 0-15,-2 0 1 0,-1 0 0 16,0 0 0-1,0-2 3-15,0 0-3 0,1-3 0 16,6-1 4-16,10-4-4 16,6-1-6-16,10-1 6 15,12-2 2-15,9 0-2 16,5 0 3-16,8 0-1 16,0 0-2-16,0-8-67 15,8-10-241-15,-1-7-266 16</inkml:trace>
  <inkml:trace contextRef="#ctx0" brushRef="#br0" timeOffset="97656.42">4167 14655 424 0,'0'0'183'0,"0"0"-180"0,0 0-3 16,0 0 10-16,0 0-6 15,90-4 15-15,-44 0 15 16,6 0-11-16,8-2-10 15,7 1-5-15,0-2-3 16,5-3-3-16,11-1 7 16,8-4 39-16,21-1 6 15,7 0-23-15,11-1-5 16,3-1-3-16,7-2-8 16,0 1-8-16,-3-1 2 15,-2-2-3-15,-3 1-2 16,-5 4 6-16,0 2 2 15,1 1 2-15,-4 2 4 0,-3 2-3 16,-5 0-6-16,1 3-6 16,-9 0-1-16,-3 1-2 15,-8 2 0-15,-3-1 0 16,-3-1-2-16,0 0 1 16,-2 1 0-16,-8-1 1 15,-4 3 3-15,-7 3-2 16,-4 0 0-16,1 0 1 15,3 0 3-15,5 0-4 16,8 3-1-16,4-1 0 16,0 2-4-16,-1-1-1 15,-1-3-7-15,6 0 1 0,0 0 7 16,9 0 4-16,0-5 2 16,0 0-1-16,0 0-1 15,-3 1 2-15,2-1 1 16,3 2-1-16,4 0 1 15,-2-3-3-15,1 1-2 16,2-4 1-16,-5-1 1 16,-1 0-5-16,-6-3 5 15,-5 2-1-15,-8-1 4 16,-6-1-1-16,-9-1 0 16,-9-1-1-16,-6 1 3 15,-5-3 2-15,0 4-5 16,4-1 3-16,9 0-4 0,1 2 0 15,-2 2-2 1,-6 3 2-16,-10 0-2 0,-6 3 0 16,-8-2 2-16,-7 3 1 15,-1-4 2-15,-2 0 1 16,2 0-1-16,-1-1 0 16,4 1-3-16,-1 0 0 15,1 2-1-15,-4 1-2 16,-4 3 3-16,-7-1-1 15,-3 2 1-15,-4 0 5 16,-2 0-4-16,0 0 10 16,0 0-11-16,0 0-4 0,-5 0-1 15,-9 6-15 1,-2 0-63-16,6-6-167 0,5 0-200 16</inkml:trace>
  <inkml:trace contextRef="#ctx0" brushRef="#br0" timeOffset="98706.8">5456 12900 203 0,'0'0'123'0,"0"0"-54"0,0 0 16 15,0 0 38-15,0 0-6 16,0 0-51-16,-3-36-34 16,3 36-30-16,10 15 3 15,4 16 51-15,7 13-17 16,-4 11-8-16,-3 8-13 16,-1 8 14-16,-4 1-16 15,-3 6 0-15,2 1-9 16,-1 4-6-16,2 3 8 15,2 7-9-15,3 3 1 16,0 4 15-16,7-1-5 16,1-3 6-16,-1-1-10 0,1 0-1 15,-2 0 1-15,-5-5-6 16,-2 0 4-16,-4-4-2 16,2-3 3-16,0-2-6 15,0-5 7-15,1-2-2 16,4-3 3-16,-1-7-6 15,0-2-3-15,2-5 3 16,-4-1-2-16,-4-2 7 16,-3-3-6-16,-3-1 7 15,-3-1 6-15,0-5-2 16,0 2-6-16,0-3-2 16,0 2 1-16,0-1-2 15,0 3 0-15,0 2-2 16,4-1 2-16,-1 1 2 15,-1-6-3-15,-2-5 1 0,1-1 0 16,-1-4 0 0,0-1-1-16,0-5 1 0,0-3 0 15,0-11-3-15,0-4 0 16,0-5 3-16,0-4-3 16,0 0 5-16,0-1-5 15,0-21-8-15,-3-15-40 16,-16-13-56-16,-8-16-107 15,-6-14-504-15</inkml:trace>
  <inkml:trace contextRef="#ctx0" brushRef="#br0" timeOffset="99974.46">7454 12930 616 0,'0'0'13'0,"0"0"-4"15,-16 99-9-15,13-52 33 16,3 5 26-16,0 2 19 0,0 5-27 15,15 5-9-15,3 8-26 16,3 4-4-16,-3 8-1 16,-5 8 0-16,-2 6-2 15,-7 2 1-15,-4 0 2 16,0 3-11-16,0-1 24 16,0 1 26-16,0-3-4 15,0 1-28-15,0-3-7 16,0 2 4-16,9 0-5 15,3 0-9-15,3-1 8 16,-2-7-4-16,-2-8-1 16,-5-3-1-16,-2-9-2 0,-4 2 1 15,0-5-3-15,3-6 1 16,0-2 0-16,3-6-1 16,0-7 4-16,-1-9-4 15,-1-12-3-15,0-13 3 16,-2-11-23-16,-1-3-26 15,2-17 10-15,3-23-91 16,-1-19-239-16</inkml:trace>
  <inkml:trace contextRef="#ctx0" brushRef="#br0" timeOffset="100761.48">9057 12693 585 0,'0'0'1'0,"11"76"25"16,1-27 24-16,-1 8 12 16,4 4 0-16,-2 6-1 15,2 5-3-15,0 4-21 16,0 9 5-16,-3 3-6 0,0 4-11 15,-8 3-7-15,-2 3-2 16,-2-1-10-16,0-3-4 16,-5-2-1-16,-8-2 1 15,2 1-2-15,-3-1 2 16,0 0 19-16,3-2-13 16,-3-4 8-16,3 0 2 15,1-6-3-15,4-3-14 16,6 0 5-16,0-3-6 15,0 2 2-15,0-2 4 16,0-2-6-16,3-8 0 16,0-6 1-16,-3-5-2 0,0-7 2 15,0-6 0 1,0-6-1-16,0-8 1 0,0-6-1 16,0 1 0-16,0-1 2 15,0 4-1-15,-3 1 0 16,-3-2 2-16,1-4-2 15,-1-3 0-15,2-6-1 16,1-5-4-16,-1-3-38 16,1-5-65-16,1-21-185 15,2-13-436-15</inkml:trace>
  <inkml:trace contextRef="#ctx0" brushRef="#br0" timeOffset="101739.56">4146 12980 504 0,'0'0'161'16,"0"0"-155"-16,0 0 45 16,0 0 5-16,0 0-30 15,0 0 11-15,0 0 38 16,-55-22 11-16,43 11-6 16,-4-8-32-16,-11-1-9 0,-9-5-2 15,-13-3-16-15,-15-5 19 16,-14-9-24-16,-10-7 2 15,-6-11 7-15,0-6-19 16,3-3-2-16,2-6 3 16,2-6-4-16,-1-3-2 15,8 2-1-15,14 11 0 16,20 20 0-16,18 10 1 16,11 15 0-16,9 9-1 15,3 12 0-15,3 2-1 16,2 3-15-16,-3 0-46 15,-4 11-28-15,-7 17-8 16,-5 8-91-16,3-4-259 16</inkml:trace>
  <inkml:trace contextRef="#ctx0" brushRef="#br0" timeOffset="102941.2">2875 14074 132 0,'0'0'680'0,"0"0"-657"15,0 0-16-15,0 0 70 16,0 0-16-16,-64-83-12 16,64 42 21-16,0-9-39 15,0-11-19-15,14-12-11 16,-2-6 0-16,-2-1-1 16,-1 2-2-16,-3 11 2 15,-3 18-2-15,0 15 1 16,0 15 1-16,-2 14-4 15,2 5 2-15,0 3-5 16,6 28-8-16,9 18 15 16,7 14 6-16,8 15 4 15,5 6-3-15,2 5-1 0,-1-2-6 16,-7-9 0-16,-9-8-2 16,-4-7-42-16,-5-17-70 15,-4-8-97-15,-1-22-123 16</inkml:trace>
  <inkml:trace contextRef="#ctx0" brushRef="#br0" timeOffset="103099.75">2883 13919 537 0,'0'0'61'0,"0"0"-24"15,0 0 34-15,0 0-68 0,0 0 4 16,0 0 39-1,106-39-31-15,-39 18-15 0,0-4-129 16,-9-6-154-16</inkml:trace>
  <inkml:trace contextRef="#ctx0" brushRef="#br0" timeOffset="103347.46">2759 13277 708 0,'0'0'69'0,"0"0"15"16,0 0-18-16,0 0-51 15,0 0-2-15,112-62 1 16,-53 48-14-16,7 2-1 15,6 4-28-15,-5 1-219 16,-9 4-264-16</inkml:trace>
  <inkml:trace contextRef="#ctx0" brushRef="#br0" timeOffset="104072.92">3072 16007 492 0,'0'0'300'0,"0"0"-277"15,0 0-20-15,0 0 79 16,0 0 36-16,0 0-66 16,-19-108-20-16,19 56 19 15,0-7-31-15,0-4-2 16,-9-8-10-16,-3-10-8 16,-1-2-1-16,-1 6-12 15,8 16-2-15,3 17 10 16,3 16 4-16,0 14 0 15,0 10-2-15,0 4-5 16,0 0-5-16,14 6-2 16,8 20 15-16,11 12 2 15,7 8 2-15,5 6-4 0,-3 2-1 16,1 4-1-16,-6 3-6 16,-4-1-23-16,0-4-44 15,-5-7-126-15,-1-17-164 16</inkml:trace>
  <inkml:trace contextRef="#ctx0" brushRef="#br0" timeOffset="104331.23">3090 15620 643 0,'0'0'30'0,"0"0"-15"15,0 0 80-15,0 0-37 16,0 0-14-16,0 0-1 16,0-17-9-16,17 7-18 15,14-4-16-15,9-3 0 16,5-2-8-16,1-1-62 15,-10-3-298-15</inkml:trace>
  <inkml:trace contextRef="#ctx0" brushRef="#br0" timeOffset="106306.04">4297 12218 350 0,'0'0'390'15,"0"0"-353"-15,0 0 42 16,0 0-18-16,0 0-15 15,0 0-7-15,0 0-18 16,4-11-21-16,11 37 0 0,6 10 10 16,3 10 2-1,-3 3-10-15,0 1-3 0,-5-3 1 16,-7 1-26-16,-3 2-53 16,-6-9-146-16,0-14-157 15</inkml:trace>
  <inkml:trace contextRef="#ctx0" brushRef="#br0" timeOffset="106808.69">4288 12198 531 0,'0'0'74'0,"0"0"-74"16,0 0 0-16,0 0 18 15,0 0-18-15,97-66 5 16,-54 60-5-16,2 2 0 16,-5 4-1-16,-10 0-6 15,-12 1-26-15,-8 14 1 16,-10 5 3-16,-4 6 18 16,-17-1 11-16,-6 1 5 15,-1 0-5-15,4-4 2 16,9-2 0-16,5-6-2 15,10-2 0-15,0-4-4 16,4-1 4-16,17 2 14 16,3-3 7-16,1 3-11 15,-1-1-4-15,-3 1-2 16,-2-2 0-16,-7 2 17 0,0 2 7 16,-6 5 14-16,-3 3-16 15,-3 6 8-15,0 4-2 16,0 2-1-16,-3 3-1 15,-10-2-3-15,1-3-5 16,-6-2-6-16,4-8-5 16,-5-4 12-16,-2-5 7 15,-3-6-15-15,-4-4-4 16,-2 0-11-16,-3-15-4 16,5-16-67-16,13-12-182 0,12-8-41 15</inkml:trace>
  <inkml:trace contextRef="#ctx0" brushRef="#br0" timeOffset="107045.95">4155 11950 653 0,'0'0'122'0,"0"0"-101"16,0 0 82-16,0 0-51 0,0 0-26 16,0 0-5-1,73-37 2-15,-13 21-10 0,10 0-13 16,0-1-1-16,-1 2-64 16,-13 2-126-16,-15 3-211 15</inkml:trace>
  <inkml:trace contextRef="#ctx0" brushRef="#br0" timeOffset="107376.63">4889 12163 695 0,'0'0'129'0,"0"0"-129"16,-97 41 14-16,73-15 3 15,9 8 18-15,5 4 6 16,10 2 7-16,6 6-15 15,22-1-22-15,8-3-8 16,3-3-3-16,3-10-8 16,5-8-49-16,1-12-77 0,-2-9-193 15</inkml:trace>
  <inkml:trace contextRef="#ctx0" brushRef="#br0" timeOffset="107585.74">4731 11976 29 0,'0'0'685'0,"0"0"-663"16,0 0 16-16,0 0-35 0,0 0 12 15,0 0 13 1,137-26-16-16,-67 20-12 0,-1 1-41 15,-11-1-290-15</inkml:trace>
  <inkml:trace contextRef="#ctx0" brushRef="#br0" timeOffset="107895.02">5885 12012 281 0,'0'0'668'16,"0"0"-668"-16,0 0-2 15,14 88 2-15,-4-34 30 16,2 8 4-16,4 4-24 16,1 3 3-16,-1 1-13 15,-4-2-18-15,-4-10-91 16,4-14-285-16</inkml:trace>
  <inkml:trace contextRef="#ctx0" brushRef="#br0" timeOffset="108372.17">5800 12035 561 0,'0'0'195'16,"0"0"-187"-16,0 0 13 15,0 0-17-15,0 0 3 16,99-51 0-16,-53 51-7 15,-1 0-12-15,-5 6-43 16,-9 9-25-16,-14 5-12 16,-11 0 39-16,-6 3 28 0,-11 2 17 15,-17 0 8-15,-3 3 7 16,-1-4 2-16,10-3 12 16,7 1-10-16,12-5-10 15,3 0-1-15,3-3 1 16,18-2 9-16,0 1-9 15,9-2 14-15,-2 2-2 16,-3-3-2-16,-4 3 11 16,-3 4 0-16,-3 1-3 15,-9 6-4-15,0 6 6 16,-1 3-10-16,-5 4-7 16,0 3-4-16,0-2 4 0,-8-3 2 15,-11-6-5 1,-4-7 34-16,-2-7 23 15,-8-7-36-15,2-8-14 0,-2 0 0 16,9-23-8-16,12-21-46 16,12-14-256-16</inkml:trace>
  <inkml:trace contextRef="#ctx0" brushRef="#br0" timeOffset="108619.25">6569 12010 879 0,'0'0'24'16,"0"0"-22"-16,0 0 23 16,-100 102 43-16,70-56-14 15,3 9-4-15,12 3-9 16,5 0-19-16,10-2-19 15,0-5-3-15,22-6 0 16,17-10-23-16,16-13-40 16,8-15-83-16,-1-7-358 15</inkml:trace>
  <inkml:trace contextRef="#ctx0" brushRef="#br0" timeOffset="108965.56">5611 11780 717 0,'0'0'72'16,"0"0"-67"-16,0 0 55 15,0 0-2-15,0 0-1 16,103 11-14-16,-39-17-43 15,6-14-31-15,-1-5-237 16</inkml:trace>
  <inkml:trace contextRef="#ctx0" brushRef="#br0" timeOffset="109627.79">7865 11800 38 0,'0'0'933'0,"0"0"-933"15,0 0-13-15,0 0 13 16,0 114 23-16,9-49 0 15,4 4-3-15,1 5 4 16,-4 0-18-16,-4-5-6 16,-2-7-47-16,-1-11-133 0,2-17-308 15</inkml:trace>
  <inkml:trace contextRef="#ctx0" brushRef="#br0" timeOffset="109835.24">7859 11855 737 0,'0'0'66'0,"0"0"-66"16,0 0-19-16,0 0-1 0,0 0-6 15,107-21 4-15,-59 21-37 16,-6 0-101-16,-7 17-50 15,-18 4-35-15</inkml:trace>
  <inkml:trace contextRef="#ctx0" brushRef="#br0" timeOffset="110106.45">8044 11984 14 0,'0'0'70'0,"0"0"-35"0,-84 70 25 16,77-56 8-16,7-2-28 16,0-2-20-16,22-2 2 15,14-1 11-15,7 0-14 16,5 2-15-16,-5 0 5 15,-4 4-7-15,-8-1 6 16,-10 5 16-16,-3 4 4 0,-6 4 2 16,-3 1-9-1,-6 6 14-15,-3 2-5 0,0 0 0 16,-2 0-16-16,-11-4 3 16,-2-7 5-16,-1-3-5 15,-8-7 22 1,0-7-18-16,-10-6-16 0,-2-6-5 15,6-22-45-15,15-16-149 16,15-16-81-16</inkml:trace>
  <inkml:trace contextRef="#ctx0" brushRef="#br0" timeOffset="110322.16">8549 11682 848 0,'0'0'29'0,"0"0"-1"16,0 0 51-16,-71 112-17 15,51-55-26-15,1 8 3 16,7 2-8-16,2 1-8 16,8-1-18-16,2-3-5 15,6-6-5-15,26-5-45 16,17-16-99-16,16-14-334 15</inkml:trace>
  <inkml:trace contextRef="#ctx0" brushRef="#br0" timeOffset="111044.83">9801 11497 1 0,'0'0'895'15,"0"0"-870"-15,0 0-17 0,0 0 8 16,0 82 70-16,6-24-25 15,8 7-20-15,3 8-1 16,4 5-21-16,-6 2-6 16,0-3-7-16,-8-9-6 15,-4-11-5-15,-3-8-32 16,2-15-59-16,2-15-89 16,6-16-279-16</inkml:trace>
  <inkml:trace contextRef="#ctx0" brushRef="#br0" timeOffset="111510.38">9777 11539 800 0,'0'0'24'16,"0"0"24"-16,0 0-17 15,0 0-31-15,0 0-2 16,88-50 2-16,-33 50 0 15,3 5 0-15,-8 15-53 16,-10 2-66-16,-16 2-32 16,-14 2 68-16,-10 1 48 15,-12 3 16-15,-16-2 17 16,-2 0 2-16,4-2 6 16,6 0 11-16,9-6 5 15,11 0-22-15,0-1-8 0,17-7-2 16,16 0 7-16,7-2 0 15,0 1 6-15,2-3 9 16,-6 1-11-16,-8 3 20 16,-7 2 14-16,-5 4 15 15,-4 1 12-15,0 6-35 16,-3 2-6-16,-3 3-17 16,-3 1 6-16,-3 3-9 15,0-1 5-15,0 0-4 16,-9-4 19-16,-15-5 27 15,-7-7 16-15,-7-5-30 16,-3-9-18-16,2-3-8 16,8-15-8-16,13-19-81 15,18-18-135-15,24-14-179 0</inkml:trace>
  <inkml:trace contextRef="#ctx0" brushRef="#br0" timeOffset="111742.76">10615 11504 882 0,'0'0'24'0,"0"0"-4"0,-63 104 59 16,43-57-6-1,2 6-27-15,9 4-1 0,7 4-18 16,2-3-13-16,18-5-14 15,21-9-1-15,13-11-20 16,15-16-52-16,8-17-110 16,-1-2-369-16</inkml:trace>
  <inkml:trace contextRef="#ctx0" brushRef="#br0" timeOffset="112069.88">10317 11215 1007 0,'0'0'51'0,"0"0"-30"15,0 0 38-15,0 0-5 16,0 0-11-16,89-33-1 15,-4 10-11-15,14-2-25 16,4 3-2-16,-12 8-4 16,-25 6-3-16,-28 5 3 15,-23 1-3-15,-10 2 1 16,-5 0-8-16,0 0 0 16,0 0 10-16,-9 8 0 0,-12 6 0 15,-7-2-21-15,-8 0-124 16,-5-9-433-16</inkml:trace>
  <inkml:trace contextRef="#ctx0" brushRef="#br0" timeOffset="114018.98">4910 13372 811 0,'0'0'128'16,"0"0"-128"-16,0 0-7 15,0 0 7-15,0 0 41 16,15 119 28-16,-9-59-6 0,7 9-18 15,-1 4-16 1,3 2-17-16,2-4-9 0,-3-6-3 16,3-7 0-16,1-2-36 15,4-7-68-15,1-13-276 16</inkml:trace>
  <inkml:trace contextRef="#ctx0" brushRef="#br0" timeOffset="114479.75">6397 13199 891 0,'0'0'78'0,"0"0"-78"16,0 0 0-16,0 0 24 16,51 81 27-16,-27-35 13 15,-2 11-19-15,2 5-29 16,-8 4-11-16,-4 5-5 15,-6 4-5-15,-6 1-51 16,0-6-131-16,-6-9-491 0</inkml:trace>
  <inkml:trace contextRef="#ctx0" brushRef="#br0" timeOffset="115024.39">8536 13154 948 0,'0'0'109'15,"0"0"-109"-15,0 0 0 16,0 0 28-16,69 107 20 15,-50-54-13-15,6 8 16 16,-4 9-35-16,2 5-12 16,-1 6-4-16,-3 5 0 15,-4 1-43-15,0-6-73 16,0-14-257-16</inkml:trace>
  <inkml:trace contextRef="#ctx0" brushRef="#br0" timeOffset="115295.83">10251 12933 898 0,'0'0'133'0,"0"0"-133"15,0 104 0-15,0-35 29 0,0 10-8 16,0 4-4-16,0 7-17 16,0-3-23-16,3-4-185 15</inkml:trace>
  <inkml:trace contextRef="#ctx0" brushRef="#br1" timeOffset="120259.14">4321 13046 454 0,'0'0'242'15,"0"0"-187"-15,0 0 29 16,0 0-3-16,0 0-21 16,0 0-23-16,0 12-11 15,3 19-17-15,4 13 61 16,2 8-32-16,5 3-18 15,2 2-3-15,6 4-1 16,-1-3 3-16,-3 5 2 16,-6 0-5-16,-3 4-7 15,-5 3 9-15,-1 1-6 16,-1-2-6-16,4-5-1 16,0-6 1-16,6-5 1 15,-3-5-4-15,0-7 2 0,-2-9-1 16,-1-10-2-16,0-10 5 15,-4-7-3 1,-2-2-2-16,0-3 4 0,0 0 4 16,0 0 11-16,1 0 5 15,1 0-3-15,-2 0-4 16,1 0-6-16,1 0-6 16,1 0-6-16,4 0-1 15,3 0-4-15,1 0-1 16,7 0-1-16,1 2 3 15,5 4 2-15,0-3 0 0,3 4 1 16,1-5-1 0,-3 1 1-16,-2 0-2 0,-4-2 1 15,-1 0-2-15,-3-1 2 16,4 0 1-16,5 0 0 16,3-5 1-16,7-4-1 15,1 1 0-15,-1 1-2 16,0 1 0-16,-1 2-1 15,-3 3-4-15,-3-1-6 16,6 2 4-16,1 0 1 16,9 0 3-16,2 0 4 15,1 0-1-15,-1 0-9 16,-8 2 10-16,-2 0 0 16,-7 2-23-16,-1 1 23 15,-3-2-3-15,-5 0-5 0,-7 0 1 16,4-3 7-16,-2 0-1 15,5 0 2-15,12 0 0 16,8 0 0-16,10 0 0 16,2-5-2-16,-2-1 2 15,-8 2-6-15,-7 0 5 16,-7 1-17-16,0 2 0 16,-2 1 10-16,2-2 4 15,-5 2-8-15,5-1 0 16,9-1 12-16,4-3 1 15,11-1-1-15,7 2-2 16,-1-3 2-16,-2 2 0 0,-1 2-3 16,-11-1 3-16,-9 2 0 15,-3-3-4-15,-1 2-19 16,3-1 14-16,4-4 3 16,5 0 6-16,4-3-2 15,-2 0-1-15,3 2 1 16,-3-1-6-16,-3-1 7 15,-3 5-7-15,-7-3-11 16,-3 4 16-16,-8 2 0 16,-10-1 3-16,-4 2 0 0,0-3 1 15,3 0-1 1,6-2 0-16,6 0 0 16,0-1-1-16,1 1 1 0,-1 1 0 15,-6 0-2-15,-5 4 2 16,-5 1 0-16,-2 1 4 15,-3-2-4-15,0 2 8 16,0-2 17-16,0 1 7 16,0-1-7-16,0 0-4 15,0-2-6-15,0-2-13 16,0-1 4-16,-3-1 10 16,1-4-11-16,2-2-1 15,-1-5-3-15,-1-6 6 16,-2-7 3-16,-2-11 3 15,-6-10-3-15,-1-10-4 0,-7-5-6 16,-4-6-2-16,-4-1-2 16,1 1 3-16,2 2-2 15,4 9 3-15,0 5 0 16,-1 11-1-16,-5 3 1 16,3 5-2-16,-5 0 1 15,4 3 2-15,3 4-2 16,3 4 3-16,2 6 0 15,4 7 0-15,2 2-2 16,5 6 1-16,2 0-1 16,1 7 0-16,3 0 0 15,-2 0 0-15,-2 0-2 16,-2 3-6-16,0 11 6 16,-3 0 2-16,4 0 0 15,0-1 0-15,2-4 1 0,1-1-1 16,1-3 0-16,1 1 0 15,-2 0 0-15,1 0 0 16,-2 0 0-16,-2 1 0 16,-1 0 0-16,-3-1 2 15,-3 1-1-15,-7-2 1 16,-1-2 0-16,-11 0 0 16,-3-2-2-16,-11-1 2 15,-4 0-2-15,1 0 0 16,-1 0 0-16,4 3 0 0,4 4 0 15,-3-1-1 1,2 2 1-16,1-3 0 0,5 0-1 16,0-3 1-16,3 3 4 15,-3-2-4-15,-4 2 1 16,-2-1-3-16,-2-1 2 16,-3 4-2-16,3-2 2 15,0 2-6-15,7 0 6 16,3-1-2-16,-2 1 2 15,2-2 0-15,-5 1-2 16,3-1-1-16,0-2 3 16,-2 0 0-16,-7 2-1 15,-6 1 0-15,-7 2 1 16,-5-1-6-16,1 0 4 16,4-2 1-16,5-1 1 0,4-3 1 15,3-1 3 1,1 0-4-16,-1 0-2 0,-2 0 2 15,-1-4 0-15,-2-2 0 16,-6 1 4-16,-1 5-4 16,-9 0-1-16,-7 0 0 15,-3 8 1-15,0 0 0 16,10 0-3-16,9-3 3 16,4-1 1-16,9 0-1 15,2-2-1-15,10 0 0 16,11-2 1-16,14 0 1 15,5 0-1-15,3 0 0 0,0 0-1 16,0 0-20 0,3 5-49-16,18 2-31 0,15 1-69 15,10 0-209-15</inkml:trace>
  <inkml:trace contextRef="#ctx0" brushRef="#br1" timeOffset="122524.42">7975 13029 519 0,'0'0'29'0,"0"0"123"15,0 0-45-15,0 0-62 16,0 0-1-16,0 0-20 15,0 0-19-15,6 44 39 0,15-2 17 16,0 5-26 0,3 4-8-16,-2 4-1 0,3 6 7 15,-5 6-14-15,2 4 3 16,-3 7-6-16,-5 6-7 16,-3 0-2-16,-6-4-3 15,0-7-1-15,-4-9-1 16,2-12 2-16,-1-11 1 15,-2-14-4-15,0-10 1 16,0-10 0-16,0-5 2 16,0 1 4-16,0-3 26 15,0 0 0-15,0 0-4 16,0 2-14-16,0 0-8 0,1-1-7 16,1-1-1-16,1 0-2 15,7 0 0-15,11 0 2 16,17 0 2-16,12 0-1 15,11-5 1-15,10-4-1 16,1 1-1-16,2 3-2 16,0 4 2-16,-8-2 2 15,-2 1-2-15,-3 1 0 16,-1-4-4-16,-1 0-2 16,1 1 0-16,-3-2-8 15,1-1 1-15,-2 0 1 16,0-1-9-16,4 1 6 15,-1-2 0-15,4-1-3 16,1-2 15-16,3-3 1 0,2 1 0 16,-2 0 2-16,-6 3 0 15,0 1-2-15,-6 0 1 16,-6 3 1-16,-1-2-6 16,1 4-2-16,5-2 7 15,3 0-8-15,10-2-4 16,6-1 7-16,4-2 5 15,0-1-3-15,-7 1 1 16,0 3-3-16,-11-4 0 16,-11 1 0-16,-6 0 0 0,-11 0-5 15,-8 0-5 1,-5 3 8-16,-2-4 8 16,-4 4-1-16,-3-2 1 15,6 5 3-15,0-1-3 16,-2 3-4-16,-1 1 4 0,-1 3 2 15,-1-1-2-15,-3 1-3 16,1 0 3-16,-2 0 0 16,1 0 0-16,-4 0 0 15,0 0 0-15,-1 0 3 16,-2 0 2-16,0 0 11 16,0 0 9-16,0-1 15 15,0-7-4-15,0-1-4 16,0-4-32-16,-2-4 4 15,-5-2 1-15,-5-3 1 0,3-5 2 16,-7-4-7-16,-1-15 1 16,-5-8-2-16,0-13 0 15,-1-11-3 1,-1-9-9-16,2-5-4 0,-2 5 0 16,3 12 9-16,-1 15 7 15,-2 14-3-15,0 5 3 16,0 7-4-16,-3-2 4 15,6 4 1-15,1-2 1 16,4-2-2-16,3 0 3 16,4 5-2-16,0 7 0 15,3 7 1-15,2 6 0 16,-1 5 0-16,2 0 1 16,0 1 0-16,0 1-3 0,-1 1 5 15,1 1-4-15,-2-1 4 16,4 3-4-16,-2-4-1 15,3 3 0-15,-1 1-1 16,1-2-1-16,-2 2 1 16,-2 0-2-16,-6 0 2 15,-4 0-1-15,-3 0-1 16,-4 10 1-16,-4 2-1 16,-3 5 2-16,-5 2 0 15,0 1 0-15,-1 1 1 16,1-2-1-16,-3-1 0 0,6-1 0 15,-1-3-2 1,-2-1 2-16,0-4 0 0,-4 1 1 16,-3 0 0-1,-4 0 0-15,-5 0 0 0,1 1 1 16,-2-2 0-16,2 1-1 16,3-3-1-16,6-2 1 15,7 0 1-15,2 0-1 16,-1 1 0-16,-2 1 2 15,-9 3 0-15,-9 0-2 16,-5 2-2-16,-10 0 2 16,-1-1 0-16,1-1 0 15,2-4-4-15,9 2 4 16,3-2 3-16,5-3-3 16,3 4-1-16,0 0 1 0,1 1 2 15,0 1-1-15,-3-1 0 16,-1 0 0-16,-3 1 0 15,-5-2 0-15,-2-1-1 16,-6 0 0-16,-1-1 2 16,3 1-1-16,4 0 3 15,5-1-1-15,3 1 4 16,2 0-6-16,0 3-1 16,3-1-1-16,3 2 0 15,10-3 0-15,5 0 1 16,7-4 0-16,-1 0 0 15,7 0 0-15,-2-2-1 0,-3 1-1 16,-1 3-15-16,-5-3-11 16,7 2-43-16,3 0-39 15,6 1-57-15,5-5-332 16</inkml:trace>
  <inkml:trace contextRef="#ctx0" brushRef="#br1" timeOffset="125580.13">7031 14090 545 0,'0'0'115'0,"0"0"-109"16,0 0-5-16,0 0 40 0,0 0 29 16,0 0 10-16,0 0-4 15,-6 3-22-15,6-3-24 16,0 0-3-16,0 0-2 15,0 0-1-15,-3 0 2 16,3 3-1-16,-1-3-7 16,-1 0-9-16,2 0-2 15,-1 0 7-15,1 0 0 16,0 0-2-16,0 0-4 16,0 0-2-16,0 0-1 15,0 0-1-15,0 0 0 16,0 0-1-16,0 0 2 15,0 2 0-15,0-2-1 0,0 0-2 16,0 0-1-16,0 0 0 16,0 0 0-16,0 0 2 15,0 0-3-15,0 0 1 16,0 0 0-16,0 0-1 16,0 0 0-16,0 0 1 15,0 0-1-15,0 0-1 16,0 0 1-16,0 0 1 15,0 0 1-15,0 0-2 16,-2 0 1-16,2 0-1 16,0 0 0-16,0 0-1 15,0 0 2-15,0 0-2 16,0 0 1-16,0 0 0 16,0 0 1-16,0 0 0 0,0 0 0 15,0 0 0-15,0 0 0 16,0 0 0-16,0 0-1 15,0 0-1-15,0 0 0 16,0 0 0-16,0 0 0 16,0 0-3-16,0 0 4 15,0 0-5-15,0 0 0 16,0 0-8-16,0 0-4 16,0 2-16-16,0-2-37 15,0 0-30-15,2 3-41 16,5-2-63-16,5 0-7 15,-6-1-8-15</inkml:trace>
  <inkml:trace contextRef="#ctx0" brushRef="#br1" timeOffset="127034.45">7049 13997 236 0,'0'0'115'16,"0"0"-78"-16,0 0 50 15,0 0 13-15,0 0-10 16,0 0-25-16,3-3-16 16,-3 3-18-16,7 0-17 15,5 4-10-15,6 10 51 16,2 2-14-16,5-2-18 16,0 1-11-16,3 1 8 15,1 0-8-15,-1 0 5 16,3 1-4-16,1 3-7 15,-1 0 0-15,5 0-6 0,0 0 6 16,4-1-4-16,3 1-1 16,8-3 0-16,3-3 2 15,4 0-2-15,8-4-1 16,-4-1-2-16,-5 0-2 16,1-1-3-16,-3-2 2 15,6-4 5-15,8-2 0 16,7 0 9-16,5 0-4 15,-4 0-4-15,-5 0 6 16,4-3-1-16,0-2-5 16,3-1 2-16,6 1-3 15,0 1 2-15,-3-1 1 16,2 2 1-16,-6 0-4 0,-4-2 0 16,-4 1 3-16,4 1-3 15,1-1 0-15,4-1 0 16,4 5 4-16,0-3-4 15,0 3 2-15,-1 0-1 16,-1 0-1-16,-4 0-1 16,-8 0 1-16,-2 3 1 15,-3 4-1-15,-7-2 3 16,1-2-3-16,3-2 0 16,6-1 0-16,3 0 2 15,11 0 1-15,3 0-4 16,2 0 2-16,-1 0-2 15,-12 0 0-15,-10 0 0 0,-11 0-4 16,-3 0 3 0,-7 0 2-16,-2 0-9 0,-1 0 1 15,-3 0 8-15,0 0-3 16,1 0 3-16,0-1 0 16,-4-2 5-16,-2 0-5 15,-7 2 0-15,-3 0 2 16,-2 1-2-16,-2 0 0 15,4 0 0-15,1 0 3 16,5 0-3-16,6 0 1 16,7 0-3-16,11 0 3 15,0 0-1-15,2 0 1 16,-5 0-1-16,-14 0-1 16,-12 0 1-16,-11 0 0 0,-8 0-1 15,0 0-2-15,-3 0 3 16,0 0 2-16,0 0 3 15,0 0 1-15,0 0 1 16,0 0-7-16,0 0 0 16,0 1 0-16,0 0-1 15,3-1-2-15,-1 3-2 16,-2-3-26-16,0 0-69 16,0 0-243-16</inkml:trace>
  <inkml:trace contextRef="#ctx0" brushRef="#br1" timeOffset="127341.36">11749 14093 672 0,'0'0'131'15,"0"0"-131"-15,0 0-62 16,0 0 53-16,0 0 9 15,0 0 2-15,92 39-2 16,-62-21-8-16,-3 2-40 16,-8 0 6-16,-8 2 29 15,-7 0 13-15,-4 2 55 16,-3 4 35-16,-19 2-24 16,-8 1-30-16,-3 1 6 15,-1 0 7-15,6 3-44 0,4-1-5 16,10 0-19-16,8-5-57 15,6-11-152-15,6-11-402 16</inkml:trace>
  <inkml:trace contextRef="#ctx0" brushRef="#br1" timeOffset="127692.06">12539 13738 928 0,'0'0'0'16,"0"0"4"-16,0 0 16 15,2 84 97-15,2-28-47 16,1 12 0-16,2 7-13 15,1 8-24-15,-2 3-2 16,0 3-4-16,2-4-8 16,1 2-10-16,1-2 3 15,3-3-7-15,-1-7-5 0,-3-5 0 16,-6-14-6 0,-3-13-26-16,0-18-53 0,-5-18-50 15,1-7-73-15,4-36-243 16</inkml:trace>
  <inkml:trace contextRef="#ctx0" brushRef="#br1" timeOffset="127919.45">12536 13646 640 0,'0'0'275'0,"0"0"-271"16,0 0 9-16,87-3 36 16,-31 3 15-16,7 3-28 15,0-1-24-15,-5-2-12 16,-6 0-12-16,-4 0-66 16,-14 0-179-16,-11 0-371 15</inkml:trace>
  <inkml:trace contextRef="#ctx0" brushRef="#br1" timeOffset="128135.88">12505 14187 890 0,'0'0'27'0,"0"0"35"16,0 0 30-16,0 0-11 15,0 0-9-15,119 61-25 16,-44-63-41-16,7-15-6 16,1-3-57-16,-11-5-55 15,-11-5-180-15,-10-9-399 16</inkml:trace>
  <inkml:trace contextRef="#ctx0" brushRef="#br1" timeOffset="128894.4">13627 14149 6 0,'0'0'107'16,"0"0"5"-16,0 0 56 0,0 0 3 16,0 0 4-16,0 0-41 15,0 0-24-15,7 0-19 16,20 1 11-16,24 3-13 15,13-4-50-15,12 0-26 16,12-15-11-16,1 2-2 16,-5-1-17-16,-12 2-40 15,-13-1-46-15,-19 2-118 16,-22 2-470-16</inkml:trace>
  <inkml:trace contextRef="#ctx0" brushRef="#br1" timeOffset="129082.87">13741 14490 482 0,'0'0'647'16,"0"0"-647"-16,0 0 0 16,80 2 51-16,-9-22-12 15,20-5-38-15,14-5-1 16,9-1-24-16,-4 0-125 15,-17-6-352-15</inkml:trace>
  <inkml:trace contextRef="#ctx0" brushRef="#br1" timeOffset="139174.28">15134 14707 223 0,'0'0'520'15,"0"0"-492"-15,0 0-19 0,0 0 76 16,0 0 30-16,0 0-7 16,0 0-3-16,5-33-15 15,4-1-90-15,-1-8 6 16,-2-10 5-16,2-9 1 15,-2-14-8-15,5-13-4 16,4-9 0-16,3-5-7 16,1-2-5-16,2 1 4 15,-3 9 8-15,0 16 0 16,-3 23 2-16,-2 24-1 16,-4 16 1-16,0 9-2 15,4 6 0-15,2 0-1 16,3 30 1-16,6 16 3 15,3 17 3-15,1 12-4 16,-1 8-1-16,-1 4 0 0,-6 0-1 16,-6 0-1-16,-7-10-5 15,-5-7-22-15,-2-9-33 16,0-9-47-16,-2-10-83 16,-8-13-205-16</inkml:trace>
  <inkml:trace contextRef="#ctx0" brushRef="#br1" timeOffset="139349.25">15308 14355 468 0,'0'0'312'0,"0"0"-276"0,0 0 74 16,0 0-9-16,0 0-46 15,0 0-32-15,49-51-17 16,1 37-6-16,8-1-14 15,1-2-67-15,-4 0-99 16,-10-8-324-16</inkml:trace>
  <inkml:trace contextRef="#ctx0" brushRef="#br1" timeOffset="139694.58">14954 13389 630 0,'0'0'62'0,"0"0"-56"15,0 0 47-15,0 0 29 16,85 12 29-16,-10-12-30 16,14 0-31-16,8 0-19 15,-3-1-21-15,-6-5-5 0,-16 1-4 16,-12 2-1 0,-20 0-1-16,-21 3-31 0,-16 0-84 15,-3 0-214-15,-15 0-214 16</inkml:trace>
  <inkml:trace contextRef="#ctx0" brushRef="#br1" timeOffset="139994">16006 13626 924 0,'0'0'32'0,"0"0"-21"16,0 0-11-16,0 112 37 16,0-48 16-16,6 6 2 15,1 8-12-15,-1 5-19 16,-4-1-17-16,-2-2-5 15,0-6-1-15,-5-10-1 16,-7-13-29-16,2-8-44 16,2-13-92-16,7-15-242 0</inkml:trace>
  <inkml:trace contextRef="#ctx0" brushRef="#br1" timeOffset="140508.21">15973 13713 724 0,'0'0'96'15,"0"0"-54"-15,0 0 64 16,0 0-40-16,0 0-37 16,0 0-18-16,57-36-6 15,-4 43-3-15,2 15-4 16,-5 2 1-16,-10 5-6 0,-14-3-13 15,-10 2-3-15,-13 0 15 16,-3 2 4-16,-8 1 2 16,-14-2 0-16,-3 1 2 15,3-2 0-15,3 1 1 16,9-2-1-16,6 1 0 16,4 0-2-16,1-2 2 15,18 1 2-15,5-4-1 16,3-2 1-16,1-3 0 15,-3 0-1-15,-5-4 0 16,-1 0 3-16,-7 1 1 16,0 2 5-16,-4 3 1 15,-4 3 0-15,-4 2-2 0,0 4-6 16,0-2-1-16,-16 2-2 16,-10-3 4-16,-9-4 7 15,-4-3 7-15,-6-7-9 16,-6-6 7-16,-4-6-6 15,0-10-10-15,4-22 0 16,10-12-37-16,16-19-48 16,20-18-76-16,5-16-221 15</inkml:trace>
  <inkml:trace contextRef="#ctx0" brushRef="#br1" timeOffset="140795.55">15967 13288 803 0,'0'0'75'16,"0"0"15"-16,0 0 13 15,0 0-60-15,0 0-13 16,0 0 52-16,151 28-16 16,-59-15-40-16,2-3-17 15,-10-5-7-15,-16-3 0 16,-16-2-1-16,-14 0 0 15,-18 0 0-15,-13 0 1 16,-7 0-1-16,0-2-1 16,0 1 13-16,-7 1-13 15,-9 0 0-15,0 0-2 16,1 0-17-16,3 1-45 0,2 7-64 16,-1-5-110-16,-3-3-654 15</inkml:trace>
  <inkml:trace contextRef="#ctx0" brushRef="#br1" timeOffset="145845.34">17339 14019 6 0,'0'0'398'16,"0"0"-344"-16,0 0 25 0,0 0 92 15,0 0-14-15,0 0-62 16,0 0-17-16,0 0-16 15,-25 0-19-15,68-4-13 16,26-5-14-16,22 0 1 16,17-4-8-16,5 4-1 15,-3-2-8-15,-12 2 1 16,-13 1 1-16,-19 2-2 16,-15-1-1-16,-17 3 1 15,-19 1-8-15,-8 1-10 16,-7-6-19-16,-1-3-42 15,-19-4-56-15,-9-4-178 16,-10 1-242-16</inkml:trace>
  <inkml:trace contextRef="#ctx0" brushRef="#br1" timeOffset="146092.13">17691 13704 693 0,'0'0'142'15,"0"0"-125"-15,0 0 20 16,0 0 22-16,0 0 21 16,0 0 23-16,-6-36-44 0,8 58-47 15,1 18 6 1,0 13 56-16,1 5-32 0,-2-2-27 16,-2 0 0-1,0-1-8-15,1-4-7 0,2 0-5 16,5 1-59-1,3-7-73-15,-3-13-182 0</inkml:trace>
  <inkml:trace contextRef="#ctx0" brushRef="#br1" timeOffset="151025.42">18960 14401 692 0,'0'0'125'0,"0"0"-118"0,0 0 37 16,0 0 74-16,0 0-40 15,0 0-57-15,-7-87 42 16,7 42-13-16,0-10-14 15,0-9-19-15,12-10-11 16,3-10-5-16,3-11-1 16,1-4 0-16,4 0-4 15,2 12 2-15,-1 23 0 0,0 19 2 16,-6 18-1 0,-4 13 1-16,-5 11 0 0,2 3-2 15,4 20-5-15,4 26 7 16,10 19 5-16,2 20-1 15,3 9-4-15,-3 6 2 16,-6-2-2-16,-8-8-4 16,-9-8-12-16,-2-9-33 15,-5-15-38-15,2-12-50 16,-2-15-132-16,-1-12-120 16</inkml:trace>
  <inkml:trace contextRef="#ctx0" brushRef="#br1" timeOffset="151205.98">19098 14090 724 0,'0'0'75'0,"0"0"-39"0,0 0 49 16,0 0-58-16,0 0-17 16,82-64 2-16,-30 53 14 15,6 0-18-15,8 1-8 16,-2-3-78-16,-1-3-166 15,-11-5-217-15</inkml:trace>
  <inkml:trace contextRef="#ctx0" brushRef="#br1" timeOffset="151521.14">18919 13234 555 0,'0'0'168'16,"0"0"-114"-16,0 0 4 15,0 0-13-15,0 0 16 0,132-27 13 16,-69 24-34-16,4 3-18 16,10 0-17-16,4 0-5 15,4 0-22-15,0 0-102 16,-10 0-290-16</inkml:trace>
  <inkml:trace contextRef="#ctx0" brushRef="#br1" timeOffset="151776.98">19931 13280 739 0,'0'0'209'0,"0"0"-190"15,0 0-3-15,0 0 14 16,-5 100 55-16,5-47-36 15,0 7 1-15,0 5-19 16,8 6-17-16,2 1-6 16,-4-4-8-16,-3 0-1 15,-3-9-36-15,0-7-40 16,0-8-74-16,0-11-203 16</inkml:trace>
  <inkml:trace contextRef="#ctx0" brushRef="#br1" timeOffset="152270.66">19887 13258 762 0,'0'0'96'0,"0"0"-71"15,0 0 63-15,0 0-26 16,0 0-29-16,0 0-18 15,-11-29-11-15,58 34 5 16,21 12-7-16,8 0 2 16,-1 5-4-16,-13 0-23 15,-18-2-3-15,-20 0 20 16,-17-2 1-16,-7 1-11 0,-7 0 12 16,-16-1 4-16,-5 3 12 15,1-6-1-15,2 2-4 16,8 0-4-16,7-2-3 15,7-1 0-15,3 3 0 16,0 2 0-16,21 0 2 16,7 2 6-16,4-1-4 15,0 0-1-15,0-1 1 16,-2 0 4-16,-4 3 5 16,0 0 4-16,-7 3-5 15,-7 6 9-15,-8 2-9 16,-4 4 0-16,-9 2 2 15,-27 3-2-15,-19-1-3 0,-22 0-1 16,-26-3-8 0,-31-5-1-16,-30-7-63 0,-36-12-142 15,-25-14-732-15</inkml:trace>
  <inkml:trace contextRef="#ctx0" brushRef="#br0" timeOffset="162366.44">26335 13019 348 0,'0'0'13'16,"0"0"-13"-16,0 0-24 16,0 0-154-16</inkml:trace>
  <inkml:trace contextRef="#ctx0" brushRef="#br0" timeOffset="163260.45">26235 13040 422 0,'0'0'80'16,"0"0"-37"-16,0 0 82 16,0 0 10-16,0 0-49 15,0 0-32-15,-30-23-19 16,30 30-24-16,0 17-11 16,0 12 51-16,6 9-13 15,8 7-15-15,2 7-1 0,2 12 6 16,0 7-10-1,-5 12 0-15,-4 13 0 0,-3 5-11 16,-6 4 8 0,0 3-12-16,0 0 8 0,0 2-4 15,1 2 12-15,6 4 4 16,0 0-2-16,2 6 9 16,0 2-6-16,-3-5-5 15,-2-8-9-15,1-13-7 16,-1-15-2-16,4-15 1 15,-4-16-2-15,1-19 0 16,-2-20 0-16,-2-15-10 16,5-5-66-16,6-8-17 15,3-21-78-15,6-14-293 0</inkml:trace>
  <inkml:trace contextRef="#ctx0" brushRef="#br0" timeOffset="165612.89">26207 12824 72 0,'0'0'378'0,"0"0"-378"16,0 0 5-16,0 0 20 15,0 0 44-15,0 0-12 16,94 50 33-16,-54-43-24 15,12 0-24-15,18-4-20 16,17-3-6-16,10 0-7 16,12 0-7-16,12 0 5 15,2 0 3-15,4 0-8 16,-3 0-1-16,-5 0-1 16,3 0 3-16,7 0-1 15,4 0 15-15,4-3 6 0,3 1-16 16,3 0 4-16,0 2-7 15,5 0 1-15,-1 0-5 16,2 0 0-16,3 0 0 16,2 0 2-16,3 0 1 15,9 0 6-15,7 0 37 16,7 5-27-16,8-1 1 16,5-1-8-16,5 2 2 15,-1 2-12-15,-8 3 1 16,-12 3 3-16,-12 3-4 15,-16 0-1-15,-15-1-1 16,-11-1 4-16,-13-2-4 0,-18-2 1 16,-15-4 0-16,-18-3 5 15,-13-3-3-15,-10 0-3 16,-6 0 3 0,-2 0 4-16,-4 0-5 0,-4 0-2 15,2 0 0-15,5 0 0 16,4 0-2-16,8 1 1 15,9 4-1-15,4 0 1 16,9 4-1-16,5-1-1 16,2 3-2-16,-2 0-1 15,-12 0 5-15,-17-5 1 16,-16 0 0-16,-11-3 0 16,-4-1 2-16,-2 1 1 15,0-3 0-15,-3 0-1 16,-1 2 3-16,0-2 0 15,0 0 0-15,0 0-4 0,3 2-1 16,3-1-1-16,5 3-4 16,8 1 0-16,9 5 5 15,2-3 0-15,6 3 0 16,0-3 0-16,-3 0-2 16,-3-2 1-16,-8-1 0 15,-6-3-1-15,-8-1 2 16,-5 2 2-16,-2-2 0 15,1 0-1-15,4 0 2 16,4 0 0-16,6 0-3 16,5 0 0-16,1 0-2 0,1 0 1 15,-4 0 0-15,-2 0 1 16,-7 0-1-16,-4 0 1 16,-3 0-1-16,-1 0 1 15,-2 0 0-15,1 0 0 16,-1 0 1-16,0 0 0 15,0 0-1-15,0 0 1 16,0 0-2-16,0 0 1 16,3 5-6-16,-3 7-3 15,2 7 6-15,-2 6 3 16,0 4 1-16,-8 7 0 16,-5 1 3-16,-4 10 2 15,2 5-1-15,-1 5-5 16,1 9 8-16,2 11-3 15,5 8 9-15,2 9-7 0,5 2-7 16,1 0 5-16,-2 0-1 16,-1-1-2-16,-2-1 1 15,-6-4-3-15,-1-6 2 16,-6-10 0-16,-1-4-2 16,2-7 3-16,0-6-3 15,1 2 2-15,2-2 1 16,0 5-2-16,1-1-1 15,-1-2 0-15,2-6 0 16,-3-5 1-16,2-1 1 0,-2-4-1 16,2 0-1-1,-1-4-1-15,2-3 1 0,5-4 4 16,0-3-3-16,5-5-1 16,2-7 0-16,0-2-1 15,0-3-1-15,0-2 1 16,0 0 1-16,0-1-2 15,0 3 0-15,0-3-1 16,0 0-3-16,0-2 0 16,0 0 0-16,-1-3-1 15,-1 1 4-15,-1-5-1 16,0 3-1-16,-3-3 3 16,-6 0 2-16,-4 0 3 15,-10 0 2-15,-7 0 2 16,-8 0-4-16,-15-3 1 0,-8-5-4 15,-10 1 1-15,-4 0-2 16,-4 2 3-16,-3 2-2 16,0 0 1-16,-4 2-1 15,-7-1 0-15,-7 1-1 16,-10 0 1-16,-3-2 0 16,-2 3 4-16,1 0 6 15,1 0-3-15,0 0-4 16,1 0-2-16,6 8 1 15,2-1 1-15,7-3-3 16,2 2 0-16,7-2 1 16,2-1 4-16,7 3-2 0,6 0-1 15,5 0 4-15,2 2-2 16,2 1-2-16,-3-3 0 16,4 0 0-16,0-2-2 15,-1-1 2-15,-6-3-1 16,-1 0-1-16,-1 0 0 15,3 0 2-15,2-3-4 16,-4-5 4-16,-2 3-3 16,-5 0 2-16,1 1-1 15,-1 1 0-15,4 3 0 16,3 0 0-16,4 0 1 16,5 0 0-16,5 0-1 15,5 0 0-15,3 4 1 16,-4 0 0-16,-2 0 0 15,-3 1 0-15,-5-1-1 0,1 1-1 16,-1 0-1-16,-2-3 3 16,2 1-2-16,-1-3 0 15,3 0 1-15,2 0 0 16,4 0 0-16,0 0 0 16,-1 0 1-16,-6 0-1 15,-2 0-1-15,-6 0 0 16,-3-2 1-16,-4-3 0 15,-5-2 2-15,-2-3-1 16,2-2 0-16,3 0 0 0,12-4-2 16,4 2 1-16,5 2-2 15,7 1 4-15,7 1-4 16,6 3 2-16,7 2 0 16,4-2 1-16,5 2 0 15,6 0-2-15,8-3 2 16,5-1-2-16,6-6-5 15,0-4-30-15,12-9-68 16,18-6-95-16,6-6-329 16</inkml:trace>
  <inkml:trace contextRef="#ctx0" brushRef="#br0" timeOffset="166580.31">26466 14258 369 0,'0'0'77'0,"0"0"-63"15,0 0 23-15,0 0 7 16,0 0-7-16,0 0 21 15,0 0 45-15,21 32-18 16,9-25-21-16,12-2-11 16,11-2-22-16,11 0-11 15,13-3-6-15,15 0-5 16,18 0 1-16,14 0-10 16,19 0 1-16,13 0-1 15,11 0 0-15,10 0 17 16,2 2-6-16,-3 2 3 15,-10 2 5-15,-7-1-9 0,-7 0-5 16,-7-2-4-16,3-1 2 16,3-2 5-16,-4 0-7 15,-1 0 0-15,-4 0 0 16,-11 0-1-16,-2 0 3 16,-7 0 2-16,-7 0-2 15,-2 0 3-15,-4 2 4 16,0 1-3-16,-6-1-7 15,-2 1 11-15,-4 2-9 16,-1 0 0-16,2 4-1 0,-2-1-1 16,-5 2-1-1,-3-1 1-15,-7-3 0 16,-3 1 0-16,-2 0 0 0,-4-2-2 16,1-3 4-16,-3 0-2 15,2 0 2-15,1 1-2 16,0-1 1-16,-3 1-1 15,-3-2 2-15,-4-1-2 16,-5 0 2-16,-6 0-2 16,0 0 0-16,-3-6 1 15,-4-5-1-15,3 0 3 16,-2-1-3-16,3-2-1 16,2 1 1-16,0 4 0 15,4 1-1-15,-1 3 1 16,-2 1 0-16,-3 1 0 0,2 1 0 15,1-1-1-15,2-2 1 16,1 0 0-16,-3-1 2 16,-8 2-2-1,-8-1 4-15,-13 1-3 0,-5 2-1 16,-12-1 6-16,-3 1-2 16,-3 2-2-16,0-2-2 15,-5-1-26-15,-30-9-122 16,-30-10-385-16</inkml:trace>
  <inkml:trace contextRef="#ctx0" brushRef="#br0" timeOffset="167376.89">27901 12933 153 0,'0'0'4'0,"0"0"-4"16,-100 0-2-16,84 0-3 16,10 0 5-16,3 0 5 15,3 0 73-15,0 0 32 16,0 1-40-16,0 7-46 15,0 8 108-15,0 6 0 16,3 4-21-16,3 8-5 16,1 5-33-16,-2 10-21 15,-4 8-5-15,-1 9-6 16,0 5-20-16,-3 11-8 16,-10 5-3-16,-1 10-8 15,0 6 2-15,3 4-2 16,3 1 0-16,4 1 0 15,4-1 0-15,0 3-1 0,0-3 28 16,4 0-11-16,6-3-9 16,-3 4-2-16,-1 4 5 15,3 1-10-15,-5 3 0 16,2-7 1-16,0-12-1 16,-1-6-2-16,4-9 0 15,-5-13-2-15,1-15 2 16,-2-9-2-16,0-15 4 15,-2-15-2-15,2-7 0 16,-1-9-12-16,5-3-33 16,4-26-4-16,5-24-154 0,3-30-460 15</inkml:trace>
  <inkml:trace contextRef="#ctx0" brushRef="#br0" timeOffset="168079.08">29639 12772 337 0,'0'0'87'16,"0"0"-23"-16,0 0 67 15,0 0-29-15,0 0-55 16,0 0 41-16,-42 106 32 15,28-43-58-15,1 10-29 16,6 8-8-16,2 6-3 16,4 8-1-16,-2 5-3 15,-3 4-1-15,2 11-9 16,-6 5-1-16,-2 3-3 16,-2 3-2-16,-2-4-1 15,5-2 5-15,2 1 26 16,1-2-14-16,3-4-10 15,2-1-3-15,0 1 7 16,3-5-4-16,-2-3-3 0,0-11-5 16,1-10 0-16,-2-13 1 15,-2-6-1-15,-1-14 0 16,-2-11 0-16,2-14-3 16,3-11-22-16,3-10-63 15,0-7-31-15,22-10-45 16,14-28-183-16</inkml:trace>
  <inkml:trace contextRef="#ctx0" brushRef="#br0" timeOffset="168577.83">31200 13016 626 0,'0'0'44'15,"0"0"-36"-15,0 0 2 16,-52 77 43-16,36-30 13 16,-4 11-11-16,10 12 7 15,3 8-7-15,7 14-21 16,0 12 1-16,3 16-20 15,10 9 0-15,1 11-1 16,-1 8-1-16,-4 2 34 0,-6 0-24 16,-3-6-6-1,0-3-6-15,-6-5-3 0,-12-7-8 16,-3-11 1 0,-1-20 1-16,1-19-1 0,4-17-1 15,4-19-5-15,-1-18-50 16,-5-18-107-16,-9-7-266 15</inkml:trace>
  <inkml:trace contextRef="#ctx0" brushRef="#br0" timeOffset="169377.14">26393 13095 300 0,'0'0'365'16,"0"0"-350"-16,0 0 67 15,0 0 16-15,0 0-40 16,0 0 0-16,-87-66 12 15,43 32-12-15,-19-10-11 16,-16-9-16-16,-12-10-14 0,-7-17-4 16,-7-21 1-16,-2-17-9 15,1-13 25-15,-6-1-30 16,-1 13-1-16,2 10-1 16,9 19 1-16,22 16 2 15,22 23-1-15,21 18 0 16,15 14-2-16,10 12 0 15,10 4-15-15,2 3-35 16,7 9-45-16,19 19 16 16,13 11-53-16,3 3-217 15</inkml:trace>
  <inkml:trace contextRef="#ctx0" brushRef="#br0" timeOffset="170039.77">24364 14473 273 0,'0'0'115'15,"0"0"-32"-15,0 0 45 0,0 0 12 16,0 0 20-16,0 0 11 15,-10-12-40-15,10-32-102 16,0-15-10-16,0-12-4 16,9-15-9-16,0-19-6 15,8-16-3 1,2-18-8-16,11 2-13 0,4 9-5 16,3 29 3-16,2 33 17 15,-8 27 4-15,-4 25-1 16,-4 14 0-16,4 11-2 15,1 27 3-15,8 19 4 16,7 18 0-16,3 17 0 0,3 9 1 16,-5 6 1-1,-7-2 2-15,-15-8-3 0,-7-7-8 16,-10-14-135-16,-5-15-197 16</inkml:trace>
  <inkml:trace contextRef="#ctx0" brushRef="#br0" timeOffset="170218.24">24653 13997 839 0,'0'0'108'16,"0"0"-106"-16,0 0 7 15,0 0 10-15,0 0-19 16,104-50 8-16,-36 34-8 0,7-1 0 15,-2-6-100-15,-13-13-301 16</inkml:trace>
  <inkml:trace contextRef="#ctx0" brushRef="#br0" timeOffset="170420">24441 13132 728 0,'0'0'60'16,"0"0"41"-16,0 0-43 0,0 0-57 15,0 0 6-15,146-17-7 16,-60 28-3-16,16 6-4 16,10-5-176-16,-2-2-380 15</inkml:trace>
  <inkml:trace contextRef="#ctx0" brushRef="#br0" timeOffset="170997.61">25161 14625 592 0,'0'0'129'0,"0"0"-37"16,0 0 33-16,0 0-42 16,0 0-48-16,0 0-35 15,0 20 2-15,0 20 13 16,0 15 28-16,5 12-19 16,2 9-10-16,6 0-5 15,-2-4-7-15,0-6-1 16,-1-9-1-16,-3-7 0 0,-1-10-13 15,-3-14-37 1,0-10-55-16,0-11-64 0,4-5-151 16,1 0 69-16,-2-3 57 15</inkml:trace>
  <inkml:trace contextRef="#ctx0" brushRef="#br0" timeOffset="171409.93">25112 14939 120 0,'0'0'620'0,"0"0"-600"15,-18-105-3-15,18 71 29 16,15-2-28-16,6 2 6 16,2 2 0-16,2 1 12 15,3 6-24-15,-3 1-11 16,1 7 0-16,-4 3 15 16,-2 2-4-16,0 7 2 15,4 5-9-15,0 0 0 16,-1 9 10-16,2 16-4 0,0 11-5 15,-1 13-2-15,-3 12 6 16,-6 10-6-16,-6 7-4 16,-6-4 0-16,-3-3-2 15,0-6 0-15,0-8-73 16,-5-10-181-16,2-13-293 16</inkml:trace>
  <inkml:trace contextRef="#ctx0" brushRef="#br0" timeOffset="171568.38">25318 15151 572 0,'0'0'419'0,"0"0"-415"16,0 0 28-16,0 0 29 16,0 0-61-16,119-64-24 15,-17 42-27-15,17-9-151 16,-6-5-326-16</inkml:trace>
  <inkml:trace contextRef="#ctx0" brushRef="#br0" timeOffset="172350.36">26860 12025 321 0,'0'0'126'0,"0"0"17"15,0 0 50-15,0 0-60 16,0 0-22-16,0 0-38 0,-37-44-38 16,37 59-26-16,0 14-8 15,0 14 33-15,0 11-3 16,3 8-14-16,6 5-1 16,-3 2-8-16,-3-1-8 15,-3-1-4-15,0-7-2 16,0-5-51-16,0-12-71 15,0-17-121-15,0-20-252 16</inkml:trace>
  <inkml:trace contextRef="#ctx0" brushRef="#br0" timeOffset="172813.15">26784 11926 387 0,'0'0'187'0,"0"0"-135"15,0 0 71-15,0 0-68 16,0 0-29-16,0 0 0 16,106-43 1-16,-69 58-4 15,-1 6-23-15,-3 4 2 16,-8 3-2-16,-9-3-13 16,-11 3 13-16,-5-5-5 15,-3 2 5-15,-18-1 0 16,-3-1 5-16,3-3-4 15,2 0 0-15,7-4-1 16,5 1 0-16,7-1-1 16,0-1 1-16,14-2-3 0,13 1-4 15,5-3 3-15,2 0-4 16,0 1 4-16,-4-1 8 16,-5 1-2-16,-6-3 0 15,-8 4 0-15,-6 1 0 16,-5 3 4-16,0 2-3 15,0 2 12-15,-9 3-4 16,-3 1-2-16,0 0-7 16,0 1-1-16,-1 1 0 15,-7-5-1-15,-4-1 1 16,-7-4 2-16,-11-9-3 16,-4-8 0-16,-6-8-14 15,0-24-20-15,5-15-149 16,10-14-213-16</inkml:trace>
  <inkml:trace contextRef="#ctx0" brushRef="#br0" timeOffset="173008.4">26718 11693 880 0,'0'0'57'0,"0"0"-52"15,0 0 10-15,91-14 17 16,-19 14 2-16,13 0-18 0,2 0-14 16,-7 0-2-1,-14 3-133-15,-20-3-404 0</inkml:trace>
  <inkml:trace contextRef="#ctx0" brushRef="#br0" timeOffset="173315.2">27464 11969 813 0,'0'0'173'0,"0"0"-173"0,0 0 0 15,0 0 10-15,-96 76 30 16,68-42 13-16,6 5-18 16,4 8-14-16,9 6-9 15,3 0-3-15,6 1 1 16,0-6-1-16,12-4-9 16,15-6 0-16,10-11-3 15,8-11-35-15,4-14-90 16,0-2-224-16</inkml:trace>
  <inkml:trace contextRef="#ctx0" brushRef="#br0" timeOffset="173525.67">27276 11705 655 0,'0'0'157'0,"0"0"-149"16,0 0 54-16,0 0-27 16,0 0-13-16,0 0 7 15,130-3-17-15,-71 2-12 16,0-2-85-16,-13-2-315 16</inkml:trace>
  <inkml:trace contextRef="#ctx0" brushRef="#br0" timeOffset="173946.98">28118 12035 768 0,'0'0'62'0,"0"0"81"16,0 0-29-16,0 0-54 16,0 0-60-16,0 0 8 15,0 83 20-15,0-30-4 16,0 6-11-16,0 4-12 16,4-2-1-16,5-3 0 15,-2-5-13-15,-1-6-55 16,2-12-102-16,2-16-235 0</inkml:trace>
  <inkml:trace contextRef="#ctx0" brushRef="#br0" timeOffset="174418.75">28167 11959 729 0,'0'0'75'0,"0"0"-50"15,0 0 38-15,0 0-63 16,0 0 0-16,0 0 1 16,95 28 15-16,-53-5-14 0,-4-4-1 15,-9 0-2-15,-13 1-3 16,-9-3-10-16,-7 0-9 16,0 1 12-16,-17 0 11 15,-2 1 1-15,0-4 0 16,5 0 0-16,5-1 0 15,6 3-1-15,3 0 1 16,0 0-1-16,3 3 0 16,7 1 0-16,5-1 0 15,-3 2 0-15,2-3 1 16,0 0-1-16,0 0 0 16,2 0 5-16,-2 1-5 15,2 4 0-15,-4 3-1 0,-2 0 2 16,-5 0 0-1,-5-3-1-15,-2-3 0 0,-21-6 1 16,-7-4 29-16,-6-9 5 16,-3-2 1-16,-1-4-20 15,4-17-3-15,11-9-13 16,14-6-9-16,11-10-70 16,30-5-228-16</inkml:trace>
  <inkml:trace contextRef="#ctx0" brushRef="#br0" timeOffset="174673.99">28830 12041 819 0,'0'0'35'0,"0"0"-4"16,0 0 35-16,-97 99 8 15,73-50-9-15,10 9-17 16,6 5-2-16,8 0-15 16,0-2-19-16,11-6-11 15,13-11 0-15,4-7-1 16,5-9 0-16,3-13-44 16,2-11-68-16,-5-4-142 0,-10-21-279 15</inkml:trace>
  <inkml:trace contextRef="#ctx0" brushRef="#br0" timeOffset="174955.24">28140 11814 634 0,'0'0'102'0,"0"0"-55"15,0 0 38-15,0 0 24 16,0 0-5-16,101 8-48 16,-65-8-30-16,0 0-26 15,-3 0 0-15,-1-6-90 16,-2-6-339-16</inkml:trace>
  <inkml:trace contextRef="#ctx0" brushRef="#br0" timeOffset="175814.58">30340 11828 900 0,'0'0'44'15,"0"0"-32"-15,0 0 27 16,0 0-28-16,-33 83 42 16,24-24-3-16,8 8-13 15,1 5 0-15,0-1-24 16,0 1-5-16,0-5-5 16,0-8-3-16,0-8-2 15,0-8-47-15,1-14-80 0,-1-14-239 16</inkml:trace>
  <inkml:trace contextRef="#ctx0" brushRef="#br0" timeOffset="176294.12">30300 11847 785 0,'0'0'43'0,"0"0"-43"15,0 0-20-15,0 0 20 16,0 0 12-16,119-9-9 0,-73 9 12 16,-1 11-7-1,-12 4-8-15,-9 4-1 0,-12 1-7 16,-12 3-3 0,-2 1-3-16,-25 2 14 0,-10 1 4 15,-3-4 3-15,1-1-3 16,5-2 7-16,13-3-5 15,7-1-6-15,13 1 1 16,1 0 0-16,13 0 3 16,15 2-1-16,7-1-1 15,-1-3 4-15,-1 2 10 16,-6-1-14-16,-7-2 14 16,-4 1-11-16,-6 1-5 0,-3 2 0 15,-5 4-1-15,-2 3 0 16,0 0-2-16,0 3 3 15,-12 0 0 1,-4-1 0-16,-5-4 0 16,-1-3 2-16,0-6-2 0,-1-5 2 15,-1-9 15-15,-1 0-3 16,3-16-12-16,8-14-2 16,14-14-106-16,6-9-283 15</inkml:trace>
  <inkml:trace contextRef="#ctx0" brushRef="#br0" timeOffset="176563.67">31059 11919 753 0,'0'0'199'0,"0"0"-182"16,0 0 17-16,0 0 42 15,0 0 9-15,-102 99-43 16,61-59 4-16,-1 7-2 16,3 6-23-16,6 2-3 15,11 3-14-15,14-4-2 16,8-6-2-16,23 0-8 16,29-11-33-16,22-4-76 15,13-10-111-15,10-14-362 16</inkml:trace>
  <inkml:trace contextRef="#ctx0" brushRef="#br0" timeOffset="176822.96">31809 11959 185 0,'0'0'759'0,"0"0"-732"16,0 0 60-16,0 0-31 0,0 0-53 16,0 0 4-1,-6 109 38-15,6-47-10 0,0 5-18 16,0 2-7-16,0 0-10 16,-2-7 0-16,-5-4-8 15,6-8-52-15,1-10-96 16,0-17-287-16</inkml:trace>
  <inkml:trace contextRef="#ctx0" brushRef="#br0" timeOffset="177312.15">31833 11937 753 0,'0'0'62'15,"0"0"-62"-15,0 0-19 16,0 0 19-16,0 0 11 16,85 13-1-16,-46 4-9 15,-7 3 5-15,-9 3-6 16,-11-1-1-16,-12 2-4 16,0-1-6-16,-15-1 3 15,-6-2 8-15,0-1 2 16,1-4-1-16,3 1 0 15,2-2 0-15,3-1 2 16,3 3-3-16,3 0 0 16,6 0 3-16,0-1-2 0,0 0 3 15,4-2 0-15,7 0-3 16,3 1 18-16,0 2 0 16,3 0-9-16,2 7-5 15,-3-1-5-15,0 6 0 16,-3-1-3-16,-4 3 3 15,0 1-2-15,-6 2-1 16,-3-5 3-16,0-2-2 16,-21-7 2-16,-13-8 10 15,-4-5 33-15,-2-6-14 16,1-3-2-16,2-17-19 16,14-6-8-16,13-9-11 15,10-4-100-15,33-6-286 16</inkml:trace>
  <inkml:trace contextRef="#ctx0" brushRef="#br0" timeOffset="177564.17">32564 12045 861 0,'0'0'47'16,"0"0"-41"-16,0 0 43 15,-114 52 34-15,74-14-24 16,0 11 8-16,6 4-18 0,7 6-13 16,10 4-19-1,11-1-12-15,6-6-3 0,2-5-2 16,26-9-1-16,12-11-6 16,13-12-64-16,5-17-73 15,0-2-248 1</inkml:trace>
  <inkml:trace contextRef="#ctx0" brushRef="#br0" timeOffset="177868.5">32454 11737 992 0,'0'0'73'15,"0"0"-60"-15,0 0 37 16,0 0 7-16,0 0 14 16,105-1 10-16,-30 4-44 15,2 1-26-15,-6-1-8 16,-16 5-2-16,-16-4-1 16,-19 1-3-16,-11-3 2 15,-9-2-5-15,0 0-2 16,0 0 8-16,0 3 2 15,-1-3 2-15,-4 3-1 16,1 1-3-16,-2 4-29 16,2-3-120-16,1-5-189 0</inkml:trace>
  <inkml:trace contextRef="#ctx0" brushRef="#br0" timeOffset="178772.08">26920 13380 809 0,'0'0'35'0,"0"0"68"15,0 0 4 1,0 0-35-16,0 0-31 0,0 0-13 15,0 0 46-15,71 106-31 16,-54-31-28-16,-8 10-7 16,-9 6-7-16,0 1-1 15,0-7-39-15,12-8-98 16,15-14-275-16</inkml:trace>
  <inkml:trace contextRef="#ctx0" brushRef="#br0" timeOffset="179115.96">28631 13436 878 0,'0'0'91'15,"0"0"-79"-15,-26 82-1 16,17-34 39-16,3 10-6 0,5 9-22 15,1 7-15-15,15 7-7 16,16-2-6-16,11-9-163 16,4-8-494-16</inkml:trace>
  <inkml:trace contextRef="#ctx0" brushRef="#br0" timeOffset="179462.39">30532 13464 890 0,'0'0'22'0,"0"0"-17"16,0 0 14-16,-33 90 38 16,33-40-12-16,8 13-6 15,17 13-23-15,5 6-7 16,3 2-9-16,3-2-42 15,-3-14-203-15,-1-7-367 0</inkml:trace>
  <inkml:trace contextRef="#ctx0" brushRef="#br0" timeOffset="179743.95">32139 13372 821 0,'0'0'131'0,"0"0"-59"15,0 0-55-15,0 0 23 16,-21 107 39-16,13-28-35 15,4 18-18-15,1 13-22 16,-6 8-4-16,-6-6-68 16,-18-11-399-16</inkml:trace>
  <inkml:trace contextRef="#ctx0" brushRef="#br1" timeOffset="187004.59">26592 13116 434 0,'0'0'108'0,"0"0"-74"16,0 0 119-16,0 0-43 15,0 0-3-15,0 0 4 16,0 0-23-16,3-68-18 15,-3 68-31-15,0 0-39 16,0 13-2-16,0 15-5 0,0 9 7 16,0 9 11-1,-2 7 3-15,1 2-5 0,1 6-1 16,0 0-8 0,0 3 3-16,0 1-1 0,0 2-2 15,0 3 3-15,0 0-1 16,-10-3 0-16,-1-6-1 15,-1-3-1-15,-3-7 2 16,1-5-2-16,2-1 0 16,1-7 0-16,3-8 1 15,2-4 0-15,1-6 0 16,4-5 0-16,-2-5 2 16,3-1-3-16,0-2 1 15,0-3-1-15,0-3 2 16,0 2-1-16,0-3 0 0,0 0 4 15,0 2-2-15,4-2 1 16,12 1 1-16,9-1 9 16,3 2-14-16,3-1 1 15,2 0 3-15,-1 1-4 16,1 1 0-16,-2 1 0 16,0 2 2-16,2-2-2 15,1 1-1-15,2 1 1 16,1-2 1-16,2 1-1 15,6-3 0-15,1 0 0 16,6-2 1-16,3 0-1 16,5 0 0-16,4 0 0 0,5 0-2 15,1 3 2-15,-3 1-2 16,-5 0 2-16,-9 2 2 16,-7-3-2-16,-8-2 0 15,-7-1 0-15,0 0 0 16,-1 0 5-16,3 0-5 15,6 0-1-15,7-4 1 16,6 2 0-16,0 2-2 16,5 0 2-16,1 0 3 15,0 0-2-15,0 7-1 16,1-3-1-16,-6 1 0 16,-3-4 0-16,-1 1 1 15,-3-2-1-15,2 0 0 16,2 0 1-16,0 0 1 15,2-3-1-15,-2 0 1 0,-3 1-1 16,-4 2 0-16,-7 0-1 16,0 0 1-16,-2 0 0 15,2 0-1-15,4 0 1 16,3 0 0-16,8 0-1 16,1 0 3-16,7 0-4 15,-3 0 4-15,1 0 0 16,-4 0-2-16,1 0 1 15,-3 0-1-15,-2 0 3 16,0 0-3-16,-4 0 1 16,-1 0-1-16,-1 0-3 0,0 0 1 15,5 0 1-15,5 0 2 16,7 3-3-16,5 2 1 16,4-4 0-16,1 3 2 15,-1-1 0-15,-7 0 0 16,-6 0-1-16,-7-2 0 15,-3-1 0-15,-4 2 0 16,1 1 3-16,3-3-5 16,1 4 2-16,7-1 0 15,-2-1 0-15,3 0 0 16,4-1 0-16,1-1 0 16,0 2 1-16,-2-2-4 0,-4 0 3 15,2 5 0 1,3 0 2-16,2 2-2 0,4 1-2 15,5 0 1-15,5 3 2 16,5-1-2-16,7 2 2 16,0-3-3-16,5 2 5 15,-7-2-3-15,-4-1 1 16,-10-3-1-16,-10-1 0 16,-5-4 0-16,-9 0 1 15,-5 0 2-15,-8 0-3 16,-8 0 0-16,-7-1 1 15,-7-2 0-15,-1 0 1 16,-1-1-2-16,0 3 0 16,4-2-2-16,1 1 0 0,5 2-1 15,3 0 2-15,2 0 0 16,1 0-2-16,-1-1 3 16,0-1 0-16,-4 0 0 15,3 1 0-15,-2-1 1 16,2 1-1-16,0-1-1 15,0 1 1-15,2-2-1 16,2 1 3-16,0-3-4 16,0 5 6-16,-1-4-5 15,-5 1 3-15,-3 0-1 16,-5-3 0-16,-5 0 0 16,-3-1-1-16,-2 0 2 15,-4 2 2-15,0 0 1 16,0 2-3-16,0-1-1 15,0 4 0-15,0 0-1 0,0-1 0 16,0-1 0-16,0 0 1 16,0-5 0-16,0-4-1 15,0-6 0-15,-2-9 0 16,-6-6 0-16,-1-8 0 16,-1-12 0-16,3-5-1 15,2-6 1-15,4-5 0 16,1 1 0-16,0-1 0 15,0 5-1-15,0 7 2 16,4 5-1-16,1 7 0 16,-2-3 0-16,-2 5 0 15,-1 0-1-15,0 5-1 0,0 3 2 16,-1 2-1 0,-7 7 1-16,-1 4-2 0,-1 4 1 15,2 3 1-15,2 1-1 16,-1 4-1-16,2-1 2 15,0 6 0-15,2-4 0 16,1 3 1-16,1-2 0 16,-3 2-1-16,3-2 0 15,-2 3-1-15,0 1 0 16,-3 0 1-16,-6 1-4 16,-3-1-1-16,-4 0 2 15,1 1 3-15,0 0 0 0,-1-1 0 16,-1-3 0-16,-4 1 0 15,-6-2 0-15,-2-3 0 16,-6 3 1-16,-6-1-2 16,0 0 1-16,-5-1 0 15,-3 1-1-15,-3-1 2 16,-8 2 0-16,-2 2-1 16,2 0 0-16,3-2 0 15,9 4-1-15,2 0-2 16,2 0 1-16,-3 0 1 15,-2-2 0-15,-4 3-1 16,-4 1 2-16,-1-2 0 16,0 1 0-16,2 0-2 0,7-2-4 15,6 4 3-15,10-3 0 16,6 0 1-16,3 0 0 16,-1 0-2-16,-5 0 1 15,-3-2 1-15,-5 0 2 16,-3-1-1-16,-3 1 1 15,-4-2 1-15,-6-3-1 16,-1 0 0-16,-2 0 0 16,4 3-1-16,5 0-1 15,3 2 1-15,4 0-1 16,0 1 2-16,-1 3-2 16,-5-1 0-16,-4 2 1 15,-1 0 1-15,0 0 0 0,4 0-1 16,0 0 1-1,6 0 0-15,1 0 0 0,2 0 0 16,-1-3 1-16,3 3-1 16,-2 0 1-16,-3 0 1 15,-1 0-2-15,-5 0 0 16,-1 0 0-16,-1 0 1 16,0 0-1-16,-2 0 2 15,4-2-2-15,2-1-1 16,1 0 1-16,0 1-4 15,-4 2 3-15,-6 0 1 16,-6 0-1-16,-8 0 1 0,-4 0 0 16,-4 0 0-16,-3 0 1 15,-2-1-1-15,2 1 0 16,11 0 0-16,8 0 1 16,6 0-1-16,4 0 2 15,-4 0-2-15,-3 0 0 16,-6 0 0-16,-6 0 1 15,-2-2-1-15,-7 1-3 16,-1-2 2-16,-2 1 1 16,1-3 0-16,5 3-1 15,9-1 1-15,6 0 0 16,4 1 0-16,8 0 1 16,2 0-1-16,2 1 1 15,0 1-1-15,2 0 0 16,-2 0 0-16,3 0 0 0,1 0 2 15,0 0-2-15,7 0 2 16,0 5-3-16,5-3 1 16,3 1-1-16,-1 0-1 15,0-2 1-15,-4 0 1 16,-4-1 0-16,-4 0 0 16,-4 0 0-16,0-2 0 15,-3-5-1-15,0-1 0 16,2 3 1-16,3-1-1 15,3 2 3-15,2 2-2 16,2 0 0-16,-3 2 0 16,4 0 0-16,3 0 0 0,6 0 0 15,7 0 0-15,5 0 0 16,7 0-1-16,5 0 2 16,0 0 0-16,3 0-1 15,0 0-1-15,0 0 1 16,0 0 0-16,0 0 0 15,0 0 1-15,0 0-1 16,0 0-3-16,0 4-67 16,-1 2-108-16,-4-3-210 15</inkml:trace>
  <inkml:trace contextRef="#ctx0" brushRef="#br1" timeOffset="188652.17">26618 14297 432 0,'0'0'37'0,"0"0"-8"16,0 0 54-16,0 0-55 16,0 0 9-16,0 0 27 15,-4-8-23-15,4 8-35 16,0 0-6-16,0 0-2 15,-3 0 2-15,0 0 21 16,0 0 27-16,2 0-12 0,1 0-8 16,-2 0-9-1,2 0-1-15,-1 0 1 0,1 0-3 16,0 0-5-16,0 0-3 16,0 0-4-16,0 0 3 15,-3 0 0-15,-5 7-6 16,-3 2 4-16,-3 7 8 15,0 3-1-15,-2 3-1 16,1 5-3-16,0 2-7 16,-2 4 4-16,0 2-4 15,-4 5 1-15,0 2-1 16,-5 3 0-16,0 4-1 16,-4 0 1-16,-1 3 0 15,-4 4 3-15,-1 0-2 16,-1-1 2-16,0 2 1 0,3-4 2 15,-1-3-2-15,4 0 2 16,0 0-6-16,1 3 2 16,0-5-2-1,0 2 5-15,-1-3 5 0,-5-5-3 16,-6-2-1-16,-3-6 4 16,-4-5-8-16,1-6 2 15,-1-8-2-15,0-3-3 16,-3-5 2-16,-12-2-2 15,-15-2 3-15,-14 0-1 0,-14-3-2 16,-11 0 2 0,-7 0-1-16,-4 0 2 15,-2 0 3-15,4 0 10 0,8 0 7 16,9 0 1-16,11 2-13 16,5 2-3-16,5 2-5 15,-2 4-1-15,3 1-2 16,4 3 0-16,4 0 2 15,8-2-2-15,3 2 0 16,7-1 1-16,1-2-1 16,-2 1 1-16,-5-2 1 15,-6 1-1-15,0-2-1 16,-4-1 0-16,3-1 0 16,4-1-1-16,5-3 0 15,11 1 1-15,15-3 0 16,13 0-1-16,13-1 0 0,9 0 2 15,5 0-2-15,0 0 0 16,0 0 0-16,0 0-2 16,0 0 3-16,0 0-12 15,0 0-40-15,0 0-60 16,5 0-104-16,3-9-212 16</inkml:trace>
  <inkml:trace contextRef="#ctx0" brushRef="#br1" timeOffset="189001.99">22718 15419 819 0,'0'0'53'0,"0"0"-53"16,0 0 0-16,0 0 45 16,0 0 4-16,0 0-21 15,15-19 1-15,-5 32 18 16,0 8-32-16,-2 6-4 15,-8-1-4-15,0 2 1 16,0 2 13-16,-3 1-5 16,-7 1 7-16,-1 3-7 15,1 1-7-15,-2 0 6 16,3-5-1-16,1-2-13 16,5-2 4-16,3-5-4 15,0-1-1-15,15-5 0 16,15-5 4-16,16-6 2 0,14-5 2 15,9 0-8-15,2-5-12 16,-3-9-111-16,-15-6-220 16</inkml:trace>
  <inkml:trace contextRef="#ctx0" brushRef="#br1" timeOffset="189751.14">13283 16477 671 0,'0'0'124'16,"0"0"-95"-16,0 0 59 16,0 0-64-16,0 0-19 15,0 0 43-15,-8 118 26 16,24-59-9-16,1 6-10 16,0 7-4-16,1 3-23 15,-1 6-7-15,-4 5-11 16,-4 1-4-16,-1-3-6 0,-5-8-1 15,-3-11-1-15,0-11-3 16,0-13-36-16,0-12-55 16,0-17-96-16,0-12-284 15</inkml:trace>
  <inkml:trace contextRef="#ctx0" brushRef="#br1" timeOffset="189996.78">13264 16540 707 0,'0'0'65'16,"0"0"0"-16,0 0-11 15,0 0-29-15,102-88 16 16,-50 67-7-16,11-2-13 15,4 1-14-15,1 2-7 16,-7 4-1-16,-14 5-41 16,-19 2-219-16,-16 6-198 15</inkml:trace>
  <inkml:trace contextRef="#ctx0" brushRef="#br1" timeOffset="190213.89">13396 16886 621 0,'0'0'50'16,"0"0"-41"-16,0 0 32 16,0 0-3-16,0 0 37 15,0 0-8-15,129 3-34 16,-50-23-32-16,6 0-1 15,-6-1-44-15,-13 4-278 16</inkml:trace>
  <inkml:trace contextRef="#ctx0" brushRef="#br1" timeOffset="190665.17">14602 16864 828 0,'0'0'113'0,"0"0"-108"15,0 0 53-15,0 0 3 16,0 0-18-16,0 0-8 16,-3-12-5-16,36 12-11 0,18 0-14 15,16-5-1-15,11 0-4 16,2 0-37-16,-8-4-129 16,-14-1-425-16</inkml:trace>
  <inkml:trace contextRef="#ctx0" brushRef="#br1" timeOffset="190869">14598 17180 673 0,'0'0'328'0,"0"0"-328"16,0 0 3-16,0 0 25 0,0 0 32 15,110-32-38-15,-3-4-19 16,22-3-3-16,3-3-87 16,-19 1-207-16</inkml:trace>
  <inkml:trace contextRef="#ctx0" brushRef="#br1" timeOffset="192045.12">16319 16980 282 0,'0'0'326'0,"0"0"-292"16,0 0 107-16,0 0 36 15,0 0-34-15,0 0-22 16,0-13-13-16,0-10-26 15,0-16-72-15,0-11-4 16,-7-9-3-16,5-8 0 16,1-11-2-16,1-11-1 15,3-11-3-15,14-4-12 16,6 3-15-16,1 12 14 16,3 19 6-16,1 20 4 15,-6 21 3-15,-10 15 2 16,-3 14-6-16,2 0 1 0,9 27-6 15,13 20 12-15,11 15 0 16,5 15 0-16,-4 7-1 16,-5 6 0-16,-11 2 1 15,-9-2-13-15,-7-2-64 16,-8-6-41-16,-4-15-108 16,-1-14-465-16</inkml:trace>
  <inkml:trace contextRef="#ctx0" brushRef="#br1" timeOffset="192223.93">16488 16697 924 0,'0'0'91'16,"0"0"-91"-16,0 0 48 15,0 0-32-15,0 0-15 16,95-53 3-16,-25 33-4 15,2-3-61-15,-8 0-171 16,-20-4-321-16</inkml:trace>
  <inkml:trace contextRef="#ctx0" brushRef="#br1" timeOffset="192465.58">16082 15866 929 0,'0'0'51'16,"0"0"30"-16,0 0 21 16,0 0-81-16,0 0-3 15,100-18 36-15,-9 20-8 16,19 0-33-16,14-1-13 15,0-1-37-15,-10-3-282 16</inkml:trace>
  <inkml:trace contextRef="#ctx0" brushRef="#br1" timeOffset="214129.69">12584 16076 528 0,'0'0'19'16,"0"0"-15"-16,-84-18-4 16,77 18 0-16,7-2 2 15,0 0 19-15,3-1 79 16,21-4-54-16,22-1 13 15,20-5-6-15,23-5 7 16,20-6-22-16,27-8-18 16,25-9 0-16,31-6-1 15,31-7-11-15,24-1-3 16,20 3-3-16,11 2 7 16,2 8 2-16,2 5-8 15,-8 3-3-15,1 5 2 0,-2 2-2 16,-3 0 0-16,4 0-3 15,-8 4-33-15,-13 2 22 16,-26 4-16-16,-30 5-2 16,-31 5 16-16,-31 1 15 15,-23 1-11-15,-15-1 7 16,-12-1-19-16,0-4 10 16,-1-1-1-16,-1-2 9 15,-4 2-8-15,-7 0 12 16,-17 2 4-16,-13 3-2 15,-17 3 1-15,-14 1 7 0,-7 3-3 16,-4 0-5-16,0 0 4 16,0 0-1-16,0 0 13 15,0 0-16-15,2 12 6 16,4 10 4-16,4 9 18 16,3 8-17-16,4 7 16 15,-4 7 23-15,2 7-40 16,-9 6-4-16,-6 10 5 15,0 8-3-15,0 2 0 16,0 12-6-16,0-2 15 16,0 6-7-16,0 2 0 15,6 2-8-15,2 0 6 16,0-3-1-16,-3-2-7 16,-5-11 2-16,0-3 0 0,0-7-2 15,0-8 2 1,0-2-2-16,-2-8 1 0,1-7-1 15,1-9 1-15,0-13-1 16,0-5 0-16,-3-10 0 16,-4-1 0-16,-5-5-1 15,-9 5 2-15,-9-2-2 16,-13 3 2-16,-19 0-1 16,-15 1 3-16,-14 1-2 15,-11 1 0-15,-6-1-1 16,-4-1-2-16,-3 1 2 15,-3-3 3-15,-1 0 0 0,-2-1 0 16,-4-1-2 0,-8-2 7-16,-4 1 8 0,-6-2-1 15,-1-1-13-15,1 2 5 16,-2 1-6-16,1-2-1 16,3 3 0-16,3 0 1 15,2-1-1-15,2-4 1 16,-1 4-2-16,-3 1 1 15,0 2 0-15,2 2 0 16,-2 5 0-16,6 5 5 16,2 3 1-16,-2 6 2 15,4-1-6-15,7-1 0 16,12-5-2-16,21-3 0 0,14-5-1 16,8-4 1-1,11 1 0-15,-2-2 0 16,1 0-1-16,-4 2-4 0,-4-1-3 15,-5-1-1-15,2 0 3 16,0 1 6-16,3-2 0 16,3-4 0-16,3-4-1 15,-2-5 1-15,2-2-3 16,0 2-16-16,4-2 0 16,3 3 7-16,5 1 11 15,3 0-3-15,-2 2 2 16,-1-1 2-16,-2 1 0 0,3-6 1 15,5-2-1-15,4 0 2 16,8-5-1-16,5-15 4 16,1-13 0-16,6-9-1 15,1-6-1-15,0-5-2 16,1-5 8-16,-6-3 0 16,-9-9-3-16,-8-6-4 15,-14-8-2-15,-7-8 0 16,-12-9 0-16,-2-8 0 15,2-10 0-15,0-7-7 16,9 0 4-16,10 6-2 16,8 16 5-16,18 21 5 15,8 20-1-15,7 15 14 16,2 8 6-16,2 8-14 16,2 3-9-16,1 4 7 0,0 1-5 15,0 0 0-15,0 2 0 16,3 2 2-16,0 3-5 15,3-4-5-15,15 3-12 16,16-3-26-16,20-3-42 16,22-6-40-16,12-4-93 15,12-8-235-15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0T08:34:34.7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2746 1028 828 0,'0'0'51'0,"0"0"-22"16,0 0 37-16,0 0 19 0,0 0-23 15,0 0-15-15,0 0-16 16,-3-13-23-16,3 33-8 15,0 14 0-15,0 17 36 16,0 11-8-16,0 11 3 16,7 11 7-16,2 11-24 15,-3 5 6-15,0 1-2 16,-1-3-9-16,0-10-2 16,-2-8 0-16,2-14-7 15,-4-13 0-15,2-10 0 0,-1-12 0 16,-2-7-2-1,0-9-36-15,0-6-41 0,0-9-101 16,0-9-310-16</inkml:trace>
  <inkml:trace contextRef="#ctx0" brushRef="#br0" timeOffset="2102.67">1102 1204 573 0,'0'0'204'0,"0"0"-168"16,0 0 12-16,0 0 32 16,0 0-5-16,0 0-7 15,28-34-30-15,26 15-10 16,21 2-23-16,10 2-4 15,-2 8-1-15,-8 7 0 16,-20 0-2-16,-15 9 2 16,-20 13-8-16,-17 6 0 15,-3 7-2-15,-20 9 10 16,-20 7 2-16,-8-2-2 16,2-5 0-16,10-12-2 15,11-10-2-15,10-8 2 16,7-4 2-16,8-5-7 0,0-2-13 15,0-2 7-15,8 0 9 16,10 1-2-16,10-1 6 16,5 1 3-16,0 3 9 15,-1 1-11-15,-6 5 4 16,-7 6-4-16,-7 8-1 16,-3 3 0-16,-9 13 1 15,0 5 4-15,0 2 0 16,-3 3-5-16,-18-3 1 15,-9-4 9-15,-7-6-4 16,-6-6 29-16,-5-6 33 16,-4-9-33-16,-3-4-2 15,-3-9 9-15,-2-4 15 16,6-4-35-16,8-18-5 0,13-6-6 16,11-7-11-16,17-6-32 15,5-3-49-15,32-3-85 16,23 5-58-16,15 1-343 15</inkml:trace>
  <inkml:trace contextRef="#ctx0" brushRef="#br0" timeOffset="2685.16">2034 1547 87 0,'0'0'718'15,"0"0"-682"-15,0 0-4 16,0 0 76-16,0 0-30 15,0 0-12-15,-9 0-14 16,12 0-22-16,19 0-24 16,10 0 14-16,11-2-4 15,6-3-11-15,-4 0-3 0,-6 2-1 16,-9-1 0-16,-8 2 0 16,-11 2 0-16,-6-3 0 15,-5 3 0-15,0 0 3 16,0 0 6-16,0 0 5 15,-8 0-5-15,-15 0-7 16,-17 5-3-16,-8 6-2 16,2 1 2-16,10-3 0 15,14-2-1-15,13-3 1 16,3-4-3-16,3 0 3 16,1 0 3-16,2 0-3 15,0 0 1-15,0 0 2 16,0 0-2-16,0 0 3 0,5 0-4 15,10-4-4-15,6-4 4 16,1-1 0-16,-7 2 0 16,-3 4 0-1,-9 2 0-15,-3 1 0 0,0 0-22 16,-2 0-69-16,-20 0-111 16,0 0-683-16</inkml:trace>
  <inkml:trace contextRef="#ctx0" brushRef="#br0" timeOffset="3430.37">2902 1531 370 0,'0'0'549'0,"0"0"-506"16,0 0-28-16,0 0 67 15,0 0 8-15,0 0-47 16,42-75-8-16,-8 38 4 15,9-6-29-15,5-14 4 0,6-5-1 16,1-3-12-16,-2 7-1 16,-9 9-7-16,-11 15 2 15,-6 13-26-15,-15 8-27 16,-6 11-23-16,-6 2-84 16,0 3-295-16</inkml:trace>
  <inkml:trace contextRef="#ctx0" brushRef="#br0" timeOffset="3656.23">2932 1584 658 0,'0'0'94'0,"0"0"-79"15,0 0 77-15,0 0 6 16,0 0-31-16,0 0 48 15,72 37-48-15,-17-24-33 16,6-1-22-16,11 2-12 16,-5-1-8-16,6-1-60 15,-6-4-107-15,-6-4-360 16</inkml:trace>
  <inkml:trace contextRef="#ctx0" brushRef="#br0" timeOffset="4551.5">3994 1069 555 0,'0'0'297'15,"0"0"-276"-15,0 0-17 16,0 0 4-16,0 82 95 0,4-28-9 15,1 12-44-15,9 10-7 16,-1 3-10-16,2-3-14 16,1 3-11-16,-5-4-7 15,-2-7-1-15,-4-9-2 16,0-19 2-16,-2-15-6 16,-3-11-6-16,0-12 1 15,0-2-1-15,0-16 12 16,-12-21 0-16,-3-19-7 15,-1-14 0-15,5-9 3 16,2-9-2-16,3-1 1 16,2 9 4-16,4 14 2 15,0 18 2-15,0 24 5 16,0 15 3-16,6 8-10 0,7 1-1 16,10 15-4-16,5 21 4 15,9 14 4-15,-2 4 0 16,-7 1-4-16,-3-8 0 15,-8-13 0-15,-7-11 0 16,-5-8-7-16,-4-8-8 16,-1-6-12-16,0-1 7 15,-1-12 20-15,-10-14 2 16,-4-7 0-16,5-3-2 16,4 0 2-16,6-4 3 15,0 1 16-15,10 7 0 16,17 12-12-16,6 17-9 15,6 3 4-15,1 30 2 0,3 14-4 16,-4 9 0-16,-3 3-2 16,-5-3-1-16,-4-3-3 15,-3-7-28-15,-3-6-83 16,-3-8-227-16</inkml:trace>
  <inkml:trace contextRef="#ctx0" brushRef="#br0" timeOffset="4971.63">4779 1284 254 0,'0'0'702'0,"0"0"-656"0,0 0 15 16,0 0-7-16,0 0-32 15,0 0 24-15,-97 87-1 16,73-37-9-16,6 5-7 15,3 0-20-15,11-2-5 16,4-7-2-16,0-3-2 16,14-16-13-16,15-13-24 15,8-14 3-15,8-4 3 16,-2-27-3-16,-6-9-5 16,-11-6 35-16,-13-8 4 15,-11-7 1-15,-2-3 7 16,-5 3 7-16,-10 13 8 15,2 19 22-15,8 16 24 16,4 13-27-16,1 14-42 0,0 24-17 16,6 16 17-16,19 8 17 15,5 8-1-15,9 2-5 16,7 6-9-16,6 6-2 16,5-1-9-16,1-7-1 15,-6-11-117-15,-13-21-9 16,-12-16-260-16,-9-23-184 15</inkml:trace>
  <inkml:trace contextRef="#ctx0" brushRef="#br0" timeOffset="5230.92">5232 699 1053 0,'0'0'80'0,"0"0"-69"16,0 0-5-16,3 86-5 16,15-6 68-16,12 19-8 15,-2 18 1-15,0 23-13 16,-4 5-32-16,-6 4-13 16,-3-5-4-16,0-18-23 15,-2-16-31-15,-2-20-27 16,5-21-42-16,-5-28-89 15,-2-25-240-15</inkml:trace>
  <inkml:trace contextRef="#ctx0" brushRef="#br0" timeOffset="5501.21">5438 1157 846 0,'0'0'159'15,"0"0"-126"-15,0 0 14 16,0 0-29-16,0 0 12 16,113-65-3-16,-58 65-17 15,5 22-7-15,3 15 3 0,-7 14-6 16,-9 16-5-16,-10 8 4 16,-10 6 2-16,-17 3-1 15,-10-6 0-15,-28-2-2 16,-39-5 0-16,-24-6-1 15,-23-9-43-15,-20-16-81 16,-8-19-443-16</inkml:trace>
  <inkml:trace contextRef="#ctx0" brushRef="#br0" timeOffset="9038.07">4740 5081 741 0,'0'0'23'0,"0"0"7"15,0 0 64-15,0 0-32 16,0 0-24-16,0 0 1 16,0 0 13-16,-18 74-5 15,11-24-18-15,4 5-4 16,1 5 2-16,-1 3-9 0,0 4 1 16,3 3 1-16,-3-2 0 15,0-2-16-15,3 4 20 16,0 0-6-16,0 3-17 15,0 1 2-15,0-6 12 16,3-1-8-16,6-1-7 16,-1-3 10-16,2 1-7 15,-3 0 1-15,-2-2-1 16,1-4 4-16,-3 0 2 16,1-2-6-16,-4-2 11 15,6 1-2-15,-3-3-11 16,2 0 1-16,-1 0 1 15,2 2 0-15,1 7 0 0,-2 1 0 16,4 0 1-16,-1-1 14 16,2 2-11-16,-1 2 3 15,0 0-4-15,1 1 14 16,1-1-13-16,-4-2-7 16,-1-5 6-16,0 0-4 15,-5 0-1-15,1 4-1 16,1 4 1-16,3 0 1 15,-3 3-2-15,5 0 3 16,0-1 1-16,0 2 0 16,-2 0 0-16,-3 0-2 15,0-4 0-15,-3-2-1 16,0 3 1-16,0-2-1 0,-9 0-1 16,3-2 2-16,0-2-2 15,0-4 0-15,5 1-1 16,-1-8 3-16,1-3-4 15,-4-9 2-15,2-6-6 16,0-9-3-16,0-7-9 16,-2-9-15-16,1-4-25 15,0-3-49-15,1-23-54 16,3-25-200-16</inkml:trace>
  <inkml:trace contextRef="#ctx0" brushRef="#br0" timeOffset="10253.69">4746 5185 188 0,'0'0'19'0,"0"0"3"16,0 0 95-16,0 0-26 16,0 0-9-16,0 0-1 15,-15-14-5-15,15 14-31 16,0 0-20-16,0 0-7 15,12 0 43-15,10 0-15 16,11 0 7-16,13 0-27 0,8 0-9 16,10-1-2-1,3-3-15-15,2 0 2 0,3 2-2 16,3 0 1-16,0 2-1 16,4 0-1-16,-1 0 1 15,2 0 0-15,1 0 5 16,-8-1-3-16,-7-1-2 15,-10 1-3-15,-10 0-1 16,-7 0 0-16,-6-2 4 16,13 0 2-16,15-2 1 15,22 2 97-15,24 0-76 16,17 2-21-16,10-2-2 16,9 0-1-16,3-1 0 15,-7-1 0-15,-3 0-2 16,-11 0 2-16,-9 3-9 0,-4 2 9 15,-6 0 2 1,-1 0 5-16,2 0-5 0,8 5 5 16,10 1-3-16,11-5-3 15,15-1-2-15,8 0-2 16,1 0 2-16,-1-7-2 16,-2-3 1-16,-8 0-1 15,-6-1 3-15,-7 1 2 16,-5 0-1-16,-4 2 10 15,-2 3-9-15,4 0 0 16,6 2-2-16,6-1-1 16,5-3 1-16,1-2 3 0,2-2-3 15,-4 0-2 1,0-1-1-16,-3 0 2 0,-4-1 1 16,-2 1 2-16,-2-1-1 15,-6 2 2-15,-5 0-3 16,-4 1 6-16,-3 1-5 15,-8-2 3-15,-2-1-4 16,-8 3-1-16,-7-1-1 16,-6 0 1-16,-9 3 1 15,-11-1 3-15,-16 4-3 16,-18 1 2-16,-12-1 3 16,-13 3 1-16,-4 1 19 15,-1 0 7-15,-1 0-16 16,3-2-15-16,0 1-1 15,3-1-12-15,3 1-18 0,-3 0-37 16,-6-2-83-16,0 1-361 16</inkml:trace>
  <inkml:trace contextRef="#ctx0" brushRef="#br0" timeOffset="11028.77">12536 4819 113 0,'0'0'96'0,"0"0"-70"0,0 0 19 16,0 0 7-16,0 0-1 15,0 0 40-15,0 0-41 16,0 0-8-16,11 2 7 15,17-2 32-15,17 3-5 16,16-3-51-16,9 0-10 16,6 0-11-16,-4 0-4 15,-8 0 5-15,-12 0-5 16,-9 0 0-16,-10 0 0 16,-9 0 3-16,-8 0-3 15,-10 0 2-15,-1 0 2 0,-4 0 14 16,1 0 22-1,-1 0-9-15,2 0-10 0,-3-3-11 16,2 1-2-16,-2 0-8 16,0-2-1-16,0 1-74 15,-8-1-246-15</inkml:trace>
  <inkml:trace contextRef="#ctx0" brushRef="#br0" timeOffset="13304.64">4913 9225 59 0,'0'0'0'0,"0"0"0"0,0 0 48 15,0 0 18-15,0 0 16 16,0 0 27-16,-69-54-7 16,65 52 1-16,4 1 17 15,0-1-53-15,0 2-26 16,4-2-30-16,14-2-4 15,14 1 10-15,14-2 9 16,12 0-4-16,18-4-4 16,18-1-1-16,18-3-4 15,18-3 6-15,19 2 3 0,9-2-13 16,12-2-5 0,4-2 0-16,-2 0 1 0,4 1 6 15,-2 1-4-15,4 3 4 16,-8 0-4-16,3 1-5 15,-3-2-2-15,-7 0-2 16,-2 1 2-16,-9-2 0 16,-3-2-6-16,-1 0 2 15,-5-1 2-15,1 0-1 16,0 2 2-16,-1 1 1 16,0 4-5-16,-4 5 3 15,-2 2 2-15,-3 2 1 16,3 1 6-16,-1 0-7 15,4-1 0-15,3-1-3 16,-2-1-5-16,2-2 0 0,3-3-7 16,-10 2 7-16,-2-1 8 15,-4-1 0-15,-5 3 7 16,1 1 0-16,-4-1-3 16,0 1 2-16,1-3-6 15,5-1 0-15,4-1-10 16,0-3 6-16,5-2-17 15,-1 0-23-15,-6 1 30 16,-5 0 14-16,-13 2 4 16,-10 1-2-16,-11 2 27 15,-10 0-21-15,-11 0 4 16,-3 2-1-16,-6-3 5 0,1 0 4 16,-1 0-11-16,-3 2 0 15,-6 0-7-15,-6 2 3 16,-10 1-5-16,-9 0 2 15,-8 4 0-15,-8-2 4 16,-5-1 10-16,-1-2 22 16,3 1-6-16,0-4-22 15,2 1-6-15,0 0 2 16,4 2 0-16,1 1-2 16,0 1-4-16,3 0 0 15,-6 4 0-15,-3 0 2 16,-2 2-2-16,-4-1 1 15,0-2 10-15,5 0-2 0,-1 0-4 16,5 3-4 0,0-3-1-16,-3 0 0 0,3 1 0 15,-5 0 3-15,-1 1-1 16,-3 1 0-16,-1 0 3 16,-2-2 2-16,0 2 10 15,0 0 2-15,0-4 1 16,3 1-1-16,2-6-13 15,1-4-6-15,1-4 0 16,-3-6-2-16,1-7 2 16,-4-6 2-16,1-6-1 15,-2-3-2-15,0-8 1 0,0-5 0 16,-11-9-1 0,-3-5-1-16,0-4 2 0,2-3-1 15,0-2 1-15,4-6 0 16,2-2-2-16,6-2 1 15,0 2 1-15,0 1-6 16,0 1 1-16,0 4 5 16,0 7 0-16,0 4 1 15,0 3-1-15,0 1-2 16,0 3 0-16,0 3 2 16,-3 5-1-16,-3 3 1 15,-4 5-1-15,1 3 1 16,-3 2 0-16,-1 1 0 0,2-1-2 15,1 3 2 1,4 2-1-16,4 5-4 0,2 1 5 16,0-1 0-16,0 0-1 15,2-5-7-15,7-5 2 16,-5-2 6-16,1-4-1 16,-2-2-1-16,-3-1 1 15,0-3-4-15,0 2-4 16,-9-2 0-16,-6 3 2 15,0 4 2-15,-3 8 2 16,4 4 2-16,3 6 0 16,2 7 1-16,6 2 1 15,0 1-1-15,3 1-4 16,0-3-7-16,0 0 9 0,0 2-7 16,4 4-3-16,4 2 10 15,-2 3 1-15,-2 2 1 16,0 0-2-16,-2-1 2 15,-2 0-1-15,0-4-4 16,0-2 2-16,0-8 1 16,0 1 2-16,0 2-1 15,0 2 1-15,0 6 0 16,0 5 0-16,1 6 1 16,-1 0-2-16,0 1 1 15,2 2 0-15,-2-3 3 16,0-1-3-16,3 0 0 15,-1-5 1-15,1 1-1 0,-2-3 0 16,1 2 0 0,-1-1 0-16,-1 3 0 0,0 0-3 15,0 6-4-15,-21 1-22 16,-19 15-91-16,-23 15-76 16,-22 3-160-16</inkml:trace>
  <inkml:trace contextRef="#ctx0" brushRef="#br0" timeOffset="14868.42">4723 7103 192 0,'0'0'66'0,"0"0"-38"16,0 0 45-16,0 0 9 16,0 0-2-16,0 0 11 15,0 0-10-15,0 0-23 16,6 0-31-16,14 0-10 15,17 0 40-15,14 0-13 0,13 0-9 16,15-3-7 0,9-1-10-16,18 0-13 15,10-3 1-15,18-6 1 0,14-2-6 16,15-5-1-16,16-4 2 16,13 2 1-16,12 1 2 15,8 0 6-15,6 6 8 16,0 0-7-16,7 0-5 15,-3 3-7-15,-8-2 2 16,-13-1-2-16,-13 1 1 16,-19-7-1-16,-16 0 0 15,-8-3-2-15,-13 1-1 0,-6 3-6 16,-11 7 1-16,-11-1 2 16,-16 5 6-16,-12 1-1 15,-6 2 0-15,-7-2-1 16,1 3 4-16,3-4-2 15,5 1 1-15,5-6-2 16,4 0 0-16,6-1 1 16,4 0-2-16,7 3 1 15,2 1-2-15,1 0 3 16,5 2 2-16,-4-1 1 16,-1 0-3-16,2-1 0 15,-2-2 2-15,2 3-1 16,-1 0 0-16,-5-1-1 0,-6 2-3 15,-3 1 3 1,-7 0 0-16,-7 2 1 0,-4 0 1 16,0 1-2-16,0 2 2 15,6 0-2-15,0 0-1 16,3 2-1-16,-3-3 1 16,5 1 1-16,-3 1 4 15,-3-1 0-15,-1 0-4 16,-6 2 0-16,-4 1 2 15,-4 0 0-15,-6 0-1 16,-7 0 3-16,-6 0 5 16,-4 0-6-16,-3 0 10 15,0 0-2-15,-1 0-6 16,-3 0 2-16,-3-3-2 0,-7 1-1 16,-3 0 6-1,-3-1 0-15,1 1 3 0,0 1-4 16,4 0-3-16,6-1 0 15,2 2-5-15,3-1 2 16,-2 1-2-16,-1-2-1 16,-3 2 1-16,-2 0-1 15,-2 0 1-15,-2 0-1 16,1 0 1-16,-1 0-3 16,3 0 4-16,3 0-1 15,3 0-1-15,2 0 5 16,1 0 0-16,0 0-3 15,0 0 1-15,0 0 0 0,-4 0 4 16,-4-1 0 0,-5 0-1-16,-6 0-3 0,4-2 3 15,-5 1 6-15,5-1 2 16,0 1-6-16,3-3-3 16,-5 4-1-16,-2-2 2 15,-7 2 0-15,-2 1-1 16,-2 0-5-16,0 0-2 15,-12-2-22-15,-30-3-121 16,-37-5-271-16</inkml:trace>
  <inkml:trace contextRef="#ctx0" brushRef="#br0" timeOffset="16021.83">4710 5157 283 0,'0'0'183'16,"0"0"-143"-16,0 0 56 15,0 0 45-15,0 0-39 16,0 0-35-16,-1-5-30 16,1-4 30-16,0 1-22 15,0-2-8-15,0-4 0 16,-8-5-12-16,-7-3-8 16,-7-5 9-16,-11-7-12 15,-15-6 0-15,-13-10-2 16,-11-5-9-16,-8-10-2 0,-2-7 5 15,10 2-3-15,-5-3-1 16,2 0-2-16,-5 4 1 16,-1 1 0-16,2 5 4 15,16 12-4-15,11 9 4 16,15 12-5-16,12 8 2 16,8 2-3-16,8 6 3 15,3 0 1-15,5 3-3 16,1 3-3-16,0 1 3 15,0 6-2-15,0 1-6 16,-2 0-24-16,1 0-52 16,-4 0-92-16,-11 0-45 15,-4 0-400-15</inkml:trace>
  <inkml:trace contextRef="#ctx0" brushRef="#br0" timeOffset="17488.13">3157 6481 509 0,'0'0'35'16,"0"0"71"-16,0 0 18 16,0 0-5-16,0 0 4 15,0 0-12-15,0 0-50 0,0-59-43 16,0 12-8-16,2-7 4 16,10-9 0-16,9-10-9 15,-1-9-5-15,3-14 1 16,-5-3-1-16,-2 4 0 15,2 11 0-15,-2 23 1 16,-2 20 0-16,-1 18-2 16,-4 12 0-16,2 11-3 15,5 9-4-15,9 29 3 16,11 24 5-16,6 22 3 16,3 14 4-16,-5 5-5 15,-7 2 0-15,-8-6-2 16,-7-8-3-16,-6-9-34 0,3-13-67 15,0-14-34-15,-3-15-328 16</inkml:trace>
  <inkml:trace contextRef="#ctx0" brushRef="#br0" timeOffset="17681.68">3300 6131 623 0,'0'0'130'16,"0"0"-82"-16,0 0 76 0,0 0-47 16,0 0-47-16,0 0-16 15,33-30 6 1,5 19-20-16,9 0-15 0,0-6-147 16,-1-4-278-16</inkml:trace>
  <inkml:trace contextRef="#ctx0" brushRef="#br0" timeOffset="17996.84">3047 5368 673 0,'0'0'159'0,"0"0"-146"16,0 0 43-16,0 0 25 15,113 0 11-15,-61 0-48 16,2 0-12-16,0 0-17 15,1-2-15-15,-4-3-57 16,-12-4-149-16,-14-2-604 0</inkml:trace>
  <inkml:trace contextRef="#ctx0" brushRef="#br0" timeOffset="19656.83">3332 8866 480 0,'0'0'284'15,"0"0"-252"-15,0 0 13 16,0 0 46-16,0 0 3 15,0 0-7-15,0-19-21 16,0-3-38-16,0-9-5 16,0-5 8-16,0-9-11 15,0-8-8-15,0-15-6 16,0-10 4-16,0-14-7 16,0-7-3-16,0 8-3 15,0 17-3-15,0 20 4 16,3 24 2-16,3 12 1 15,0 5-1-15,0 6 0 16,1 2-7-16,-1 3 3 0,2 1 1 16,1 1 1-1,7 0-1-15,9 15 0 0,5 15 1 16,9 14 2-16,-3 12 2 16,-3 9 0-16,-5 4 3 15,0 5 3-15,-4-2 5 16,0 1-9-16,-6-1-3 15,-2-6-1-15,-10-6-5 16,-4-6-26-16,-2-4-53 16,1-11-79-16,4-11-349 15</inkml:trace>
  <inkml:trace contextRef="#ctx0" brushRef="#br0" timeOffset="20127.56">3311 8553 590 0,'0'0'156'0,"0"0"-114"16,0 0 30-16,0 0 8 0,0 0-1 15,0 0 17-15,85 3-31 16,-39-9-36-16,8-11-21 15,6-5-8-15,-1-3-24 16,-2-4-67-16,-8-9-187 16</inkml:trace>
  <inkml:trace contextRef="#ctx0" brushRef="#br0" timeOffset="21638.94">6782 4998 558 0,'0'0'120'0,"0"0"-111"16,0 0 36-16,0 0-8 15,0 0 23-15,-3 72 20 16,3-35-40-16,0 4-9 16,12 5-14-16,-3 2-10 15,0 4 0-15,-1 3 1 16,-3 3-6-16,-2 5 2 15,-3-1-3-15,0 2 3 16,-3 3-3-16,-9 0 2 16,2 5 1-16,2 0 21 0,2-1-13 15,2-4-9 1,4-4-2-16,0 0 0 0,0 1 0 16,6 0 19-16,4 0-13 15,-2 0-4-15,2-4 6 16,-1-1-2-16,2 6 4 15,0 0 7-15,1 5-12 16,2-1-2-16,4 1 5 16,1 3-5-16,1 6-3 15,2 3-1-15,0 0 4 16,-2 0-2-16,-1-1-2 16,2-1 5-16,-6 1-1 0,1 3 0 15,-2-6 0-15,-1 3-3 16,-1-5 0-16,4-1-1 15,-2 1 3-15,2 4 0 16,-1 2-2-16,3 4 1 16,-3-3-1-16,1-3 7 15,-4 0-5-15,-4-5-3 16,-1 0 0-16,2-7 2 16,0-4-2-16,0-5 1 15,3-5-1-15,-3 1 0 16,0-6 0-16,0 1 0 15,-3-6 1-15,0 0 0 16,-3-6 0-16,0-6-2 16,-2-7 0-16,1-9 0 15,-2-4-1-15,0-2 2 0,4-1-1 16,-4 8 1 0,3 2 0-16,-3 6 0 0,0 1 1 15,0-1-1-15,0-5-1 16,0-7-5-16,-3-7-17 15,3-6 19-15,0 0-3 16,0-11-10-16,0-12-30 16,-4-13-69-16,-5-11-174 15</inkml:trace>
  <inkml:trace contextRef="#ctx0" brushRef="#br0" timeOffset="22637.78">8842 5104 466 0,'0'0'229'0,"0"0"-180"16,0 0 1-16,0 0-33 15,0 0-17-15,0 0 0 16,3 53 63-16,4-17-22 15,5 8 3-15,7 10-20 16,4 7 12-16,5 10-11 0,2 7-2 16,0 7-13-1,3 7 5-15,-5 7-15 0,-1 2 6 16,-5 1-6-16,-3 0-1 16,-5-1 0-16,-2-1 1 15,-2-1 0-15,1-2 1 16,-2-2 0-16,6 1 0 15,-2 0 0-15,2 3 0 16,3-2 1-16,1 0-1 16,1 0-1-16,1-7 1 15,-2-3-1-15,2-3 3 16,-6 0-3-16,-2-3 0 0,-1-6 0 16,-1-3 0-16,-1-2 0 15,-1-5 0-15,3-6-3 16,0-1 0-16,0-3-2 15,1 2-7-15,1-2 5 16,-2-2 7-16,-2-2-1 16,-4-2-1-16,0-1-1 15,-6-7 2-15,3-4 1 16,0-3 0-16,0-3 0 16,6-2-4-16,0-3-10 15,1-5 12-15,-1-4 1 16,0-4-2-16,-4-7 2 15,-2 0-14-15,-2-4-3 16,-1-2-9-16,0 0-34 16,-3-5-71-16,-9-13-161 15</inkml:trace>
  <inkml:trace contextRef="#ctx0" brushRef="#br0" timeOffset="23771.78">10991 5099 283 0,'0'0'118'0,"0"0"-89"0,0 0 83 15,0 0-25-15,0 0 48 16,0 0-65-16,6-11-52 15,3 51 2-15,1 16 46 16,1 10-34-16,7 13-13 16,-2 6 3-16,5 5-21 15,0 8 23-15,-3 7-19 16,1-3 7-16,-1 4-12 16,-3 0 0-16,1-3 1 15,-1-2 1-15,3 1-1 16,-3-1 6-16,1-4-7 15,0-1 0-15,-5-2 1 16,-2-1 0-16,-4 1 1 16,-1-4-2-16,-1-3 0 0,2-5 0 15,1-5 3-15,1-7 3 16,4 0 4-16,3-1-1 16,2-2-4-16,1-4 6 15,0 0-10-15,2 0 1 16,-1-1 5-16,-3-3 5 15,3-2-8-15,-3-6 7 16,1-6-11-16,-4-2 6 16,3-2 4-16,-5 0-2 15,1-2-8-15,1 2 13 16,-3 3-13-16,0-4 1 16,-3 1 1-16,-2-1-2 0,2-5 0 15,-3-5 1-15,0-3 0 16,2-8-1-16,-2-5 0 15,1-5 2-15,-1-5-1 16,1-2 1-16,1-2-1 16,-2 0-2-16,0 2 1 15,-2-2 0-15,-1 1 1 16,0-1 0-16,0 2-2 16,0 1 0-16,0 2 1 15,0-1 6-15,0 3-3 16,0-7-3-16,0 0 1 15,0 0-3-15,0 0 2 16,0 0-8-16,-3-7-14 0,-20-12-48 16,-15-13-163-1</inkml:trace>
  <inkml:trace contextRef="#ctx0" brushRef="#br0" timeOffset="24809.41">5029 4316 461 0,'0'0'117'0,"0"0"-47"16,0 0 106-16,0 0-81 16,0 0-10-16,0 0-16 15,0 0-33-15,8-3-29 16,-1 32-5-16,5 17 37 15,3 7-8-15,3 7-23 16,-3 6 7-16,-2 4-13 16,-5-2 1-16,-8-1-3 15,0-9-17-15,0-8-38 16,-12-8-56-16,9-13-175 0,3-13-425 16</inkml:trace>
  <inkml:trace contextRef="#ctx0" brushRef="#br0" timeOffset="25289.74">4908 4321 666 0,'0'0'47'0,"0"0"-42"0,0 0 34 15,0 0-14 1,0 0 25-16,96-66-23 0,-57 66-6 15,7 0-15-15,-3 0-2 16,-4 13-4-16,-9 3-1 16,-8 1-5-16,-11 0 3 15,-7 3-7-15,-4-1-1 16,0 2 7-16,-10 1 3 16,-4-1 1-16,1-1 5 15,7-3-4-15,1 0 0 16,5-3 3-16,0 3-2 15,0-3-2-15,11-1-3 16,8-3 3-16,-1 0 4 16,-3 0 19-16,3 1-2 15,-5 1-4-15,-5 3 4 16,2 4-2-16,-7 4 13 0,-3 5-20 16,0 4-5-16,0 4 4 15,-6 5-4-15,-9 3 2 16,-4-3-4-16,-2-4-5 15,-4-5 1-15,1-7-1 16,-1-6-1-16,5-11-13 16,-4-8-12-16,-1-5-36 15,-5-25-18-15,2-17-209 16,-1-16-118-16</inkml:trace>
  <inkml:trace contextRef="#ctx0" brushRef="#br0" timeOffset="25496.56">4646 3939 605 0,'0'0'184'0,"0"0"-61"16,0 0-27-16,0 0-62 15,0 0 9-15,152-8 12 16,-70 8-23-16,-1 0-28 15,-7 0-4-15,-8 0-27 16,-11 0-82-16,-10-1-338 16</inkml:trace>
  <inkml:trace contextRef="#ctx0" brushRef="#br0" timeOffset="25886.67">5683 4264 502 0,'0'0'214'16,"0"0"-200"-16,0 0 30 16,0 0 11-16,0 0-3 15,0 0 17-15,-60 72 13 16,45-33-35-16,6 7-13 16,8 1-8-16,1 6-9 15,4-1-11-15,17-1-6 16,12-4-1-16,7-6 1 15,6-10-34-15,5-8-87 16,1-15-26-16,-4-8-332 16</inkml:trace>
  <inkml:trace contextRef="#ctx0" brushRef="#br0" timeOffset="26097.12">5487 4062 458 0,'0'0'418'16,"0"0"-393"-16,0 0-25 16,0 0 36-16,0 0 38 15,0 0-22-15,128-7-35 0,-68-3-17 16,-2-7-128-1,-11-7-436-15</inkml:trace>
  <inkml:trace contextRef="#ctx0" brushRef="#br0" timeOffset="26721.48">7249 4062 686 0,'0'0'214'16,"0"0"-214"-16,0 0 0 15,12 120 106-15,-1-59-37 0,-3 7 3 16,1 2-26-16,4 7-25 16,-4-2-16-16,0-1-5 15,-3-6-8-15,0-13-66 16,3-13-54-16,5-21-261 15</inkml:trace>
  <inkml:trace contextRef="#ctx0" brushRef="#br0" timeOffset="27186.18">7249 4042 747 0,'0'0'77'0,"0"0"-60"0,0 0 23 16,0 0-28-16,0 0-10 16,114-21 12-16,-60 21 7 15,-3 0-21-15,-5 7-1 16,-12 10-8-16,-17 2-4 16,-14 5-32-16,-3 5-4 15,-23 3 11-15,-14 2-3 16,-3-1 29-16,4-2 12 15,11-3 3-15,11 0-3 16,10-1 0-16,4-5 3 16,4-1-2-16,16-3 4 0,5-1 21 15,5 0 3 1,3-1 8-16,0-3-7 0,-2 1 0 16,-1 2-17-16,-6 0 0 15,-7 2-7-15,-6 5 1 16,-8 3-5-16,-3 6-4 15,0 4 2-15,-5 0-7 16,-18 1-14-16,-10-6 5 16,-5-7 16-16,-5-7-11 15,3-10 6-15,10-7-39 16,11-9-26-16,19-26-107 16,7-17-271-16</inkml:trace>
  <inkml:trace contextRef="#ctx0" brushRef="#br0" timeOffset="27458.25">8145 4068 743 0,'0'0'234'15,"0"0"-228"-15,0 0 1 16,0 0 41-16,-73 92 34 15,48-48-26-15,1 9 5 16,10 8-16-16,5 0-12 16,4 3 1-16,5-4-17 15,0-4-15-15,14-2-1 0,16-5-1 16,14-9 0-16,14-15-42 16,9-17-41-16,7-8-82 15,-5-14-149 1</inkml:trace>
  <inkml:trace contextRef="#ctx0" brushRef="#br0" timeOffset="27777.65">7116 3676 532 0,'0'0'309'0,"0"0"-213"16,0 0-6-16,0 0-28 15,0 0-8-15,0 0-6 16,79 6-5-16,-22-6-35 16,7-8-8-16,3-3-44 0,-1-4-120 15,-5-5-447 1</inkml:trace>
  <inkml:trace contextRef="#ctx0" brushRef="#br0" timeOffset="28325.11">9297 3981 820 0,'0'0'136'0,"0"0"-136"16,0 0 1-16,6 107 83 16,1-46-12-16,2 5-55 15,9 3 8-15,0 0-9 16,0-5-16-16,-5-1-1 16,2-8-45-16,0-8-84 15,4-16-206-15,5-19-277 0</inkml:trace>
  <inkml:trace contextRef="#ctx0" brushRef="#br0" timeOffset="28785.87">9303 3992 760 0,'0'0'137'0,"0"0"-137"16,0 0 1-16,0 0 4 15,101-5 3-15,-32 5 23 16,2 0-31-16,-5 11-2 16,-18 5 0-16,-17 2-6 15,-13 5-39-15,-18 1-21 16,-6 3 15-16,-28 1 43 0,-5-2 10 16,-2 1 0-16,4-2 1 15,13-3 3-15,8-1-4 16,13-4-1-16,3-1 0 15,9-2 1-15,18 0 10 16,6 0 18-16,5-2 3 16,-2 2-10-16,-8-2-4 15,-8 1-8-15,-8 4 2 16,-6-1-1-16,-6 6-2 16,0 3 3-16,0 2-5 0,-2 2-6 15,-7 2 0-15,-4-2 0 16,-2 0-3-16,-6-4-5 15,-3-4-1-15,-1-8 8 16,-1-10-5-16,-2-3 6 16,3-9 0-16,7-22-22 15,18-11-109-15,5-11-144 16</inkml:trace>
  <inkml:trace contextRef="#ctx0" brushRef="#br0" timeOffset="29036.12">10160 4042 818 0,'0'0'90'0,"0"0"7"0,0 0-20 16,0 0-64-16,0 0 26 15,-106 71 11-15,69-30 5 16,6 10-27-16,7 7-7 15,16 4-5-15,8 1-16 16,8-6-1-16,23-5-4 16,17-10-34-16,13-9-31 15,12-13-85-15,6-16-382 16</inkml:trace>
  <inkml:trace contextRef="#ctx0" brushRef="#br0" timeOffset="29475.39">11537 4071 858 0,'0'0'50'0,"0"0"14"16,0 0 17-16,0 0-67 15,-37 80 17-15,34-24-7 16,3 8 5-16,0 7 12 16,4 1-24-16,11-5-17 0,3-3-5 15,6-5-48 1,-3-8-83-16,6-18-162 0,-2-16-251 15</inkml:trace>
  <inkml:trace contextRef="#ctx0" brushRef="#br0" timeOffset="29936.16">11519 4057 713 0,'0'0'126'15,"0"0"-89"-15,0 0 24 16,0 0-58-16,0 0 8 16,87-15 1-16,-37 15 5 15,-1 5-9-15,-7 10-8 0,-12 2 0 16,-11 6-3-16,-14-1-12 16,-5 3-25-16,-6 1 13 15,-18 3 9-15,-3-3 0 16,2 1 11-16,4-4 7 15,9-2 0-15,6-1 2 16,6-2-2-16,0-1 1 16,0-3-1-16,11 0 17 15,5-1 10-15,-1-1 3 16,9 3-9-16,1 2-1 16,0 3-8-16,-3 3-12 15,-2 4 8-15,-6 1 0 0,-7 3-8 16,-4 0-3-1,-3-1 1-15,-12-2-10 0,-12-8-10 16,-10-4 7-16,-3-8 15 16,-5-8 7-16,-6-3-7 15,3-23-13-15,4-15-28 16,20-8-65-16,19-9-119 16,7-7-132-16</inkml:trace>
  <inkml:trace contextRef="#ctx0" brushRef="#br0" timeOffset="30207.44">12308 4062 782 0,'0'0'97'0,"0"0"13"15,0 0-6-15,0 0-42 16,0 0-25-16,0 0-14 15,-70 43-2-15,37-5 5 16,2 8 2-16,10 7 0 16,12 4-10-16,9 5-9 15,0-1-2-15,25-5-5 16,13-10-2-16,8-10-7 16,3-10-23-16,5-13-33 15,-1-13-48-15,-3 0-115 16,-4-26-322-16</inkml:trace>
  <inkml:trace contextRef="#ctx0" brushRef="#br0" timeOffset="30402.91">12166 3900 981 0,'0'0'88'0,"0"0"-43"15,0 0 39-15,0 0 41 16,126 24-66-16,-53-24-40 16,6-7-19-16,-3-7-33 15,-8-4-125-15,-17-8-406 0</inkml:trace>
  <inkml:trace contextRef="#ctx0" brushRef="#br1" timeOffset="41703.79">5760 5528 409 0,'0'0'51'0,"0"0"-10"0,0 0 127 15,0 0-28-15,0 0-43 16,0 0-19-16,0 0-17 16,-6-3-11-16,6 3-5 15,0 0-5-15,0 0-3 16,0 0 4-16,0 0-2 15,0 0-5-15,0 0-14 16,0 0-9-16,0 9-4 16,1 9 19-16,10 6 15 15,1 4-27-15,0 4 3 16,-2 0 3-16,1 2-2 16,-1-1 2-16,-1 2-2 0,-1 3-9 15,2 1 3 1,-1 5 12-16,0-6-1 0,3 0 3 15,-3-2-10-15,0-3-1 16,1-2 3-16,1-2-7 16,-5-5-2-16,0-3-3 15,-2-1 0-15,0-3 2 16,-1 3-4-16,-1-2 5 16,-2 0-1-16,3 0-5 15,-3-1 5-15,3-4 1 16,-3-2-5-16,0-5 2 15,0-3 0-15,0-1-1 16,0-2 3-16,0 0 12 16,0 0 6-16,0 0-5 15,0 0-8-15,0 3-7 0,0-3-6 16,0 0 0-16,0 0-22 16,-3 0-51-16,-16-3-144 15,-8-9-170-15</inkml:trace>
  <inkml:trace contextRef="#ctx0" brushRef="#br1" timeOffset="43087.82">12129 5386 199 0,'0'0'77'0,"0"0"43"15,0 0 36-15,0 0 10 16,0 0-25-16,0 0-40 15,0-11-11-15,0 11-29 16,0 0-6-16,0 0-6 0,0 0-5 16,0 0-6-1,0 0 2-15,1 0-12 0,1 0-10 16,-1 0-6-16,4 12-5 16,1 12 10-16,2 10 42 15,2 5-23-15,-1 9-5 16,3 4-3-16,1 1 0 15,-2 2-8-15,3-2 1 16,-3-4 3-16,1-4-10 16,-2-10-3-16,-2-9 4 15,-2-9-11-15,-3-6 0 16,0-5 1-16,-3-4-3 16,0-2 2-16,0 0 0 15,0 0 6-15,0 0 4 0,0 0-2 16,0 0-2-16,0 0 0 15,0 0-1-15,0 0-3 16,0 0 0-16,0 0-2 16,3 0 2-16,-3 0 0 15,0 0 0-15,0 0 1 16,0 0-2-16,3-2-5 16,-3-3-6-16,0 1-28 15,0 3-43-15,0-3-127 16,0-6-106-16</inkml:trace>
  <inkml:trace contextRef="#ctx0" brushRef="#br2" timeOffset="69201.17">4180 5612 353 0,'0'0'31'16,"0"0"-21"-16,0 0 103 15,0 0 11-15,0 0-8 0,0 0 2 16,0 0-28 0,-38-28-29-16,38 26-30 0,0-1-9 15,13-2-3-15,14-8 8 16,16-3 4-16,17-8-6 15,17 1-7-15,4-1-12 16,1 0 6-16,0 3 0 16,-1 4-4-16,-1 4-7 15,-1 0 2-15,-6 2-2 16,-4 4-1-16,-5-2 3 16,3 2 1-16,0-1 0 15,-1-1-4-15,4 1 3 16,0-2-2-16,-1 1 3 15,1 1 0-15,4 7-3 16,-8-1 2-16,-9 2-3 0,-11 0-3 16,-4 0 1-1,-5 8 3-15,8 1-2 0,4 1 1 16,0 0 0-16,5 0 0 16,0 1 0-16,-1 2 0 15,1 1 0-15,-5 4 0 16,-4 5 0-16,-6 4-2 15,-12 2-1-15,-7 6 3 16,-9 2 0-16,1 3 0 16,3 1 2-16,3 0 2 15,9 1-1-15,1 0 0 16,5 2 0-16,-2 2 1 0,-1 1-4 16,-2 0 0-1,-5-1 0-15,-3-4 0 0,-9 1 0 16,1-2 1-16,-3 0-2 15,-6 0 4-15,-2 1 3 16,-1 1-4-16,0 1-2 16,0-1 0-16,-1-2 3 15,-14 0-3-15,3-4 2 16,-6-1 1-16,-3-4-3 16,-4-4 0-16,-7-3 8 15,-5 0-7-15,-6-3 14 16,-5-2-4-16,-1 1-2 15,-2-3 1-15,-1 1 13 0,-5-1-23 16,-1 2 9 0,0 0-4-16,-2 3-4 15,-1 2 12-15,-3 3-11 0,4 1 4 16,-2 1-1-16,2 2 9 16,0-5-4-16,-2 0-9 15,-8-3 8-15,-5-2-9 16,-7 0 2-16,-9 2 3 15,-6-4-3-15,-9 1 3 16,-1-2-3-16,1-3 2 16,6-2-3-16,6 0 3 15,9 0-3-15,10 0 1 16,7-3-1-16,8 0 6 16,5 0 2-16,6 0 1 0,4 2-8 15,2 1-2-15,7-1 0 16,9-4-2-16,9 1 2 15,8-6 1-15,7-3-1 16,3 1 3-16,0-2-3 16,0 0 1-16,0 2 1 15,0-2-1-15,0 0-1 16,0 0-6-16,0 0-19 16,0 5-45-16,-2 3-80 15,-1-4-133-15,3-4-549 16</inkml:trace>
  <inkml:trace contextRef="#ctx0" brushRef="#br2" timeOffset="70668.14">13521 5063 549 0,'0'0'89'0,"0"0"35"15,0 0 9-15,0 0-72 16,0 0 9-16,0 0-10 16,-79-29-16-16,34 15-16 15,-16 2-13-15,-12-4-1 16,-18-1-4-16,-8 1-2 15,0 2 2-15,0 2-5 16,8 4 5-16,-3 0-6 0,-3 5-3 16,-7 2 3-16,-2 1-3 15,-3 0 6-15,4 0 0 16,1 12-2-16,3 2-2 16,-1 6 0-16,2 4 0 15,8 3-1-15,5 6 6 16,8 2 2-16,9-1-2 15,9 3 1-15,7-1 3 16,8 2-9-16,6-4 11 16,4 0-8-16,3 2-5 15,0 0 7-15,-1 4-7 16,-5 1 4-16,-1 1-3 0,1 0 3 16,2-2-5-1,7-1 0-15,9 3-1 0,3-1 1 16,8 2-1-16,2 6 1 15,4-1-1-15,4 0 1 16,0 1 0-16,10-5-2 16,7 1 2-16,2-2 1 15,3 1-1-15,4-1 0 16,6-1 1-16,10-8 1 16,12-7 0-16,15-7 1 15,20-11 1-15,20-5-1 16,19-4 3-16,11 0-6 0,7-14 2 15,-1-2-1 1,-9-1-1-16,-7-1-1 16,-9-1 1-16,-4-1-3 0,5-4 3 15,10 2 1-15,5-1 0 16,13-2 1-16,9 1-2 16,2 2 3-16,-2 1-3 15,-9 1-3-15,-16 4 2 16,-14-1 1-16,-19 2-1 15,-12-3-2-15,-14-1 3 16,-6-1 4-16,-9 0-2 16,-7 4-2-16,-8 2-1 15,-11 5 1-15,-6 4 0 16,-15 2 8-16,-4 1 14 16,-5 1 14-16,-3 0-1 0,0-1-7 15,0 2-8 1,0 0 0-16,0 0-1 0,0 0-1 15,0 0-5-15,0-1-6 16,0-1-7-16,0 2 0 16,-6 0-19-16,-18 0-80 15,-22-5-108-15,-21-17-536 16</inkml:trace>
  <inkml:trace contextRef="#ctx0" brushRef="#br2" timeOffset="73071.96">16446 4974 600 0,'0'0'147'16,"0"0"-53"-16,0 0 31 15,0 0-28-15,0 0-38 16,0 0-18-16,0 0-17 16,0 0-6-16,-3 76 40 15,-3-10-6-15,3 14-12 16,3 5-4-16,0 6-6 15,10 2 8-15,5 1-12 0,1-4-12 16,-2-1-5 0,1-9-2-16,-5-7-6 0,-1-19 2 15,-4-13-3-15,-5-16-2 16,0-12-27-16,0-11-47 16,-1-2-64-16,-12-25-24 15,-2-22-350-15</inkml:trace>
  <inkml:trace contextRef="#ctx0" brushRef="#br2" timeOffset="73310.32">16349 5000 653 0,'0'0'363'0,"0"0"-332"15,0 0 9-15,0 0 38 16,0 0-24-16,103-55-6 16,-27 38-11-16,12 0-22 15,0 0-15-15,-6 1-1 16,-12-1-27-16,-12 1-58 16,-15-1-104-16,-22 3-205 15</inkml:trace>
  <inkml:trace contextRef="#ctx0" brushRef="#br2" timeOffset="73514.78">16443 5428 1008 0,'0'0'17'15,"0"0"14"-15,0 0 88 16,0 0-10-16,0 0-27 15,104-29-46-15,-23-1-36 16,11-1 0-16,8 1-82 16,-3 1-101-16,-4 2-429 15</inkml:trace>
  <inkml:trace contextRef="#ctx0" brushRef="#br2" timeOffset="73761.12">17236 5550 973 0,'0'0'232'16,"0"0"-232"-16,0 0 0 15,0 0 65-15,0 0 25 16,84-39-44-16,-38 34-20 15,11 2-17-15,4 0-9 16,6 2-44-16,2-3-82 0,-5-5-139 16,-12-3-516-16</inkml:trace>
  <inkml:trace contextRef="#ctx0" brushRef="#br2" timeOffset="73989.5">17242 5941 1069 0,'0'0'108'0,"0"0"-86"0,0 0-22 16,126-29 107-1,-37 3-38-15,23-1-53 0,12 0-16 16,1 1-3-16,-10 4-92 15,-29 0-129-15,-32-2-465 16</inkml:trace>
  <inkml:trace contextRef="#ctx0" brushRef="#br2" timeOffset="79975.27">18322 6166 682 0,'0'0'326'0,"0"0"-303"16,0 0 17-16,30-96 50 15,-23 46-5-15,-2-14-34 16,-4-14-15-16,-1-11-17 16,2-12-17-16,6-8-2 15,5 0-16-15,6 2 0 0,7 8 3 16,2 22 9-1,-3 24-1-15,-6 21 6 0,-8 22-1 16,-5 10 0-16,6 3 0 16,3 28-11-16,9 22 11 15,5 18 8-15,1 13-6 16,-3 5-2-16,-6 2 0 16,-6-5-13-16,-3-3-37 15,-2-6-69-15,1-15-81 16,-2-15-336-16</inkml:trace>
  <inkml:trace contextRef="#ctx0" brushRef="#br2" timeOffset="80140.85">18477 5646 922 0,'0'0'86'16,"0"0"-77"-16,0 0 48 15,0 0-7-15,130-40-32 16,-60 23-18-16,6-1-16 16,-7-1-89-16,-13-5-216 15</inkml:trace>
  <inkml:trace contextRef="#ctx0" brushRef="#br2" timeOffset="80382.19">18428 4828 839 0,'0'0'155'0,"0"0"-155"16,0 0 0-16,0 0 52 15,129 5-14-15,-68-5-38 16,16-6-9-16,9-11-129 16,-2-6-470-16</inkml:trace>
  <inkml:trace contextRef="#ctx0" brushRef="#br2" timeOffset="81206.21">19661 5040 848 0,'0'0'78'16,"0"0"-58"-16,0 0 41 15,-86-20 5-15,46 20-21 16,-12 6 4-16,-2 18 13 15,-3 13-32-15,5 11-6 16,10 8 3-16,9 7-3 16,16 5-16-16,15 2 13 15,2 0 4-15,30-4-5 16,19-10-6-16,15-11-9 0,15-11-5 16,8-14-41-16,1-13-77 15,-2-7-106-15,-8-17-327 16</inkml:trace>
  <inkml:trace contextRef="#ctx0" brushRef="#br2" timeOffset="81430.6">19372 4682 899 0,'0'0'171'16,"0"0"-146"-16,0 0-16 16,0 0 61-16,0 0 29 15,164 4-25-15,-49-4-64 16,18 0-10-16,-2-11-147 16,-13-19-414-16</inkml:trace>
  <inkml:trace contextRef="#ctx0" brushRef="#br2" timeOffset="91275.49">5068 11134 783 0,'0'0'65'0,"0"0"-55"16,0 0 22-16,0 0 16 15,0 0-2-15,0 0-14 16,0 0-10-16,0 51 59 16,0-13-40-16,0 4-17 0,0 4 3 15,0 4-12-15,0 3-5 16,6 9 10-16,2 5-7 15,2 2-9-15,-1 0 3 16,-3-4 1-16,0 1-5 16,4 6 0-16,-4 0 11 15,0 0-3-15,-3 0-7 16,3-5 15-16,1-4-15 16,-2 0 2-16,4-3-2 15,0-5 5-15,1-1-4 16,1 0-4-16,-2 1 7 15,4 3-7-15,-4 3 7 16,-1-2-8-16,-1 0 2 0,-3 0 0 16,-2 2 1-1,-2 3 8-15,0 2-1 0,0 2-1 16,0-1-5-16,0 0-1 16,3-1 7-16,0-3-1 15,-3 1-7-15,3 1 2 16,-3-1 5-16,3 0-6 15,-3 1 2-15,0 7-5 16,3 1 3-16,0 4-3 16,0 1 1-16,0 0-1 15,-2-1 10-15,2 2-8 16,-1 6 1-16,-2-7 3 16,1 0-5-16,1-2 2 15,-1-8-3-15,1-7 0 16,1-6-1-16,-3-13-2 0,1-11-17 15,-1-13 5-15,0-12-52 16,0-6-35-16,0-28 2 16,0-29-68-16,0-30-348 15</inkml:trace>
  <inkml:trace contextRef="#ctx0" brushRef="#br2" timeOffset="93876.25">5050 11173 248 0,'0'0'166'16,"0"0"-127"-16,0 0 61 15,0 0-2-15,0 0-11 16,0 0-31-16,18-8-41 16,3 6 6-16,7-2-8 15,9 1 6-15,4-2-4 16,8 2-9-16,-1 1-6 15,7 0 0-15,9 2 6 16,9 0-5-16,15 0 7 16,12-1-8-16,15-6-2 15,10-4 2-15,5-4 0 16,10-2 0-16,4 0 0 16,-6-2 3-16,-5 4 36 15,-5 1-24-15,-14 1-1 16,-15 4 4-16,-15 4-15 0,-16 1-3 15,-8 2 0-15,1-1-3 16,8 0 1-16,17-5-2 16,13-5-2-16,22 0 5 15,10-4 1-15,11-4 1 16,8-2 0-16,1 1 6 16,3 0-5-16,-5 4 8 15,-10 2-2-15,-8 3 3 16,-9 4-7-16,-4 1 5 15,-6 1-6-15,9-1 0 16,4-2 5-16,6-4-7 16,10-3 3-16,6 0-3 0,4-4 1 15,4-2-1 1,-3 1-1-16,-7-1 2 0,-12 0 0 16,-7 2 0-16,-12 0 1 15,-7 4 5-15,-4-3 9 16,1 3-10-16,4-1-4 15,8-2-1-15,3 0-1 16,5-5 0-16,-3 1 0 16,1 0-1-16,-2-2 0 15,-6 3-1-15,-3 0 1 16,-4 2 1-16,-4 5 0 16,0 0 1-16,-6 2-2 0,2 1 0 15,-7 1 0-15,-4 0-1 16,-6-1 1-16,-9 2 4 15,-10 1-4-15,-8 2 3 16,-3 1-3-16,-4 0 0 16,0 2-1-16,1 0-1 15,-1 0-2-15,1 0 3 16,-7-2 1-16,-5 1 0 16,-6 0 4-16,-8 2-4 15,-4-2 0-15,-4 2 1 16,3-1 2-16,1-2-3 15,-2 4-1-15,0-2 1 16,-6 3-2-16,-4-1 2 0,-4 1 1 16,-3 2 1-1,0 0-2-15,0 0 5 0,0 0-2 16,0 0-3-16,0 0-1 16,0 0 0-16,0 0 1 15,0 0 0-15,0 0 4 16,0 0-2-16,0 0 0 15,0 0 4-15,0 0-6 16,0 12 0-16,0 4 23 16,0 9-4-16,-1 2-16 15,-4 5 9-15,-1 7-5 16,-1 6-3-16,-3 8-2 0,2 5-1 16,0 3 9-1,4 1-6-15,2-3 6 16,1 2-6-16,-1 1 5 0,-2 2-5 15,-2 3 5-15,-3 1-1 16,-3 5 2-16,-3 2 15 16,0 1-10-16,-4 0-10 15,1 4 4-15,2 4-1 16,-1 4 0-16,1 4 2 16,1-3-1-16,1 1-2 15,1-6 0-15,3-1 0 16,-1 1 1-16,-2-6 1 15,2-1 0-15,1 1-2 16,0 0-2-16,4-1 3 16,-2 2-5-16,3 7-1 15,-2 2-1-15,1 4 2 0,2-3-3 16,-4-1 1-16,1-3-2 16,-2-1 2-16,-2-1-1 15,4-4 1-15,-3-1-2 16,2-5 1-16,2-1 0 15,0-4 1-15,-1-3-1 16,1 0 0-16,1-2-1 16,4 6 1-16,-1-2-1 15,2 1 1-15,-3-1 0 0,2-6 1 16,-2-1-1 0,1 1 0-16,2-1 0 0,0 0 0 15,0-4-1-15,0-2 2 16,5-1-2-16,2-6 1 15,2 0-1-15,1-1 1 16,0-2 0-16,-3-3 0 16,-2-2-2-16,2-3 2 15,-3-5 0-15,-1-4 2 16,2-5-5-16,-1-6-1 16,-1-4-6-16,-1-3 10 15,-2-2-4-15,0 2 1 16,-3-1 1-16,-17 1-3 15,-17 2 0-15,-11 2-8 16,-17-1 6-16,-14 1-2 0,-15 1 2 16,-16 1-1-16,-11-6-4 15,-11 2-4-15,-2-2 14 16,-2-3 2-16,0-2 0 16,-5 0 6-16,1 0-6 15,-8 1-3-15,0 0-1 16,-2 0 3-16,-7 2-1 15,2 0 0-15,-3-1 2 16,-5 1-2-16,1-1-4 16,-2-3-3-16,1 0-4 15,8 0 8-15,-3-2 1 16,11 2 2-16,3 0 2 16,1-1 1-16,1 3 5 15,3-1-6-15,1 0-6 0,0-1 4 16,-2 0 2-16,-1-1 0 15,3 1-2-15,5 0-4 16,1-1 6-16,10-1-5 16,5 0 3-16,8 1-2 15,8-1 4-15,7 2-2 16,3-2 1-16,0 0-1 16,2 2 2-16,-7-1 0 15,2 2-2-15,-3-1-4 16,-3-3 0-16,-4 1-3 15,-1-1 4-15,-2 0-7 16,4 0 9-16,-1 0 0 16,4 0 3-16,-2-1 0 0,1-1-11 15,1 1 9 1,-3-1 1-16,-4-2 1 0,-4 3-1 16,-4-3-4-16,-1 0-4 15,4-3 8-15,6 0 0 16,5-3-4-16,10-3 2 15,7 0-6-15,10-4 7 16,8 2 4-16,11-2-2 16,10 1 5-16,2 1 4 15,9-1-7-15,-1 3-3 16,-1 2 2-16,2 4-1 16,-2 1 0-16,5-1 0 15,4 1 1-15,9 2-1 0,9-1 1 16,6 3 1-16,3 2-2 15,0 0-3-15,0 0-42 16,0 0-94-16,0 0-248 16</inkml:trace>
  <inkml:trace contextRef="#ctx0" brushRef="#br2" timeOffset="95041.8">5295 12942 419 0,'0'0'43'0,"0"0"-23"16,0 0 42-16,0 0-16 15,0 0-12-15,0 0 15 16,46 14 37-16,-3-6-25 0,14-1-21 16,19-2-26-16,15-1-12 15,12-1 7-15,19-3-5 16,18 0-2-16,17-14 18 16,14-4-1-16,6 0-7 15,3-1 6-15,-2 2 14 16,-7 1 0-16,-4 4-13 15,-6 0-8-15,-3 2 4 16,-7 1-11-16,-5 1-3 16,3-3 2-16,-1-3-2 15,1-2-1-15,5-7 0 16,4 0-4-16,-6-4 3 16,-2 3 1-16,-11 0 0 0,-12 2 4 15,-9 1-1 1,-6 4-2-16,-6 2 1 0,1 2-2 15,5-1-3-15,5-1 3 16,10 0-5-16,8 0 4 16,2-1-2-16,-7 0-1 15,-11 2 0-15,-10 3 4 16,-12 2 1-16,-12-2 3 16,-6 5-3-16,-7-2-1 15,5 0-2-15,8 0-1 16,9-1 3-16,9-4-1 15,6 1-7-15,0-5-7 16,-3 0 7-16,-8 1 8 0,-4 1 0 16,-6 0 1-16,-1 1-2 15,-5 4 1-15,-5-2 0 16,2 5 0-16,6 0 5 16,5 3-5-16,5 1 0 15,5 0-5-15,2 0 5 16,-1 1-8-16,-10 0 8 15,-7-1-3-15,-17 0 6 16,-18-1-7-16,-16 2 5 16,-14-1-1-16,-7-1 7 15,0 1 3-15,-1-1-3 16,3 1-7-16,3-3-1 0,4 4-1 16,-2 0 1-1,5 1 1-15,-2-1-2 0,-2 2-3 16,-2 0 5-16,-4 0 0 15,-1 0 2-15,-7 0-2 16,-3 0-2-16,-3 0 1 16,0 0-3-16,0 0-13 15,-19 0-68-15,-27 0-58 16,-21 0-318-16</inkml:trace>
  <inkml:trace contextRef="#ctx0" brushRef="#br2" timeOffset="96140.46">6674 11135 329 0,'0'0'103'16,"0"0"-44"-16,0 0 38 15,0 0 13-15,0 0-24 16,0 0-14-16,2-3-6 15,-1 3-27-15,1 4-28 16,7 14-9-16,1 13 3 16,1 13 31-16,-1 7-12 15,2 13-13-15,0 10 4 16,0 9-12-16,0 8-1 0,-3 2 1 16,4 2-1-1,-1 5-2-15,3 0 5 0,0 0 13 16,4-4-1-16,-2-3-8 15,4 2-1-15,-2-4 3 16,-1 5-3-16,-2-1-4 16,-4 0 8-16,-1-2-2 15,1 0-8-15,-6-1 0 16,-2-2 4-16,-1-1-4 16,-1-7 1-16,1-4-3 15,-2-6-3-15,3-2 3 16,-4-2 6-16,0-2-5 15,0-3 2-15,0 2-3 16,0 0 0-16,0 2 13 16,-4-6-9-16,1-4-4 0,2-5 0 15,-1-1 1-15,1 0 3 16,1-3-4-16,0-2-1 16,0-5 1-16,0-1 1 15,4 2 1-15,-1 0-2 16,1-3 1-16,-2 2-1 15,-1-3 1-15,-1 0 0 16,2 1 6-16,-2-1-5 16,0-1 2-16,3-3 9 15,-3-6-10-15,0-7 1 16,0-8-4-16,3-7 1 16,-3-3-1-16,0-1 0 0,0-2 4 15,0 0 2 1,0 0-6-16,0 0-11 0,-3 0-34 15,0 0-26-15,1 2-20 16,2 2-55-16,2-3-191 16,15-1-7-16</inkml:trace>
  <inkml:trace contextRef="#ctx0" brushRef="#br2" timeOffset="97491.02">9347 10596 355 0,'0'0'386'0,"0"0"-381"16,0 0 14-16,0 0 2 15,0 89 60-15,0-44-24 16,2 7 0-16,7 5-5 16,1 7-20-16,7 5-7 15,0 1-2-15,2 6-9 16,4 4-7-16,1 5 1 15,0 4-5-15,-1 4 10 16,-7-1-8-16,-3-2 1 16,-4-2-1-16,0-1-2 15,-1 2 2-15,-4-3-5 0,0 0 0 16,-2-4 0-16,-2-1 0 16,0-1-1-16,0-3 1 15,0 1 1-15,-7 0 0 16,1 0-1-16,-2 0 1 15,-1-4 0-15,-3-6-1 16,-1-9 2-16,-2-3-2 16,3-2 3-16,1-2-3 15,3-2 0-15,5-4 0 16,3 3 0-16,0 3 3 0,0-1-1 16,4 2-2-1,8-2 15-15,-3 5-14 0,-3 2 2 16,0 1 12-16,-3 0-12 15,0 0 6-15,-3 0-7 16,0 5 4-16,0 1-3 16,1 1 1-16,2-2 5 15,0 4 2-15,2 2 1 16,-2 1-2-16,1 1-7 16,2-4 8-16,0-6-9 15,0-3 0-15,-1-5-2 16,-1-4 1-16,2-6-1 15,-1-8 2-15,2-7-2 0,-1-10 1 16,-3-3-1 0,0-3 0-16,0 3-1 0,0 0 1 15,-3 4 0-15,0 1-5 16,0-1-7-16,0-6-19 16,0-5-21-16,0-9-16 15,0 0-9-15,0-14-2 16,0-6-84-16,5-6-63 15,-4 0 55-15,-1-1-139 16</inkml:trace>
  <inkml:trace contextRef="#ctx0" brushRef="#br2" timeOffset="98724.19">11045 10565 283 0,'0'0'186'16,"0"0"-183"-16,0 0 4 16,0 0 40-16,0 0 16 15,0 0-10-15,13-20 0 16,-11 20 6-16,1 0-11 15,2 6-23-15,0 18 28 0,4 11 19 16,-3 12-39-16,-1 14-3 16,2 9 6-16,-1 11-14 15,1 8-12-15,1 4 12 16,4 4-9-16,-3 3-5 16,0 3 3-16,4 6-3 15,-1 0-6-15,6 8 11 16,-3 2 3-16,1-3-11 15,-1 0-5-15,-2-7 1 16,0-5 2-16,-4-7-3 16,-4-5 1-16,0-2-1 15,-2-2 1-15,-2-4-2 16,1-5-3-16,1-1 3 16,0-6 0-16,0 0 0 0,-3-1-1 15,0-4 4-15,0-5-2 16,0-4 1-16,-2-6-1 15,-4-4 0-15,0 1 1 16,2 1-1-16,2 0 1 16,2 3-1-16,0-1 0 15,0 1 0-15,0 1 1 16,0 1 1-16,0-6-2 16,0 1 1-16,0-1 1 15,0-5 3-15,-1 2-2 16,-6-1 7-16,2 3-2 15,2 4-8-15,0 1 1 16,3 0 0-16,-3-4 8 0,3-4-8 16,0 0-1-16,-3-1 0 15,1-5 1-15,-1 0 0 16,-1-7 1-16,0 2-1 16,-1 0 1-16,-1 2 0 15,2 1 0-15,-2 1-2 16,4-4 0-16,2 3 2 15,0 2-2-15,0 2 1 16,0 4-1-16,0-3-3 16,-1-9 3-16,1-10 0 15,0-9 1-15,0-8-2 16,0-6 1-16,0 0-3 16,-3-11-10-16,-3-12-18 15,-5-7-25-15,-8-10-41 0,-8-8-176 16,-7-21-330-16</inkml:trace>
  <inkml:trace contextRef="#ctx0" brushRef="#br2" timeOffset="99691.18">5141 11221 469 0,'0'0'105'0,"0"0"23"16,0 0 22-16,0 0-70 16,0 0-15-16,0 0 17 15,-106-79-29-15,51 44 2 16,-9-7-11-16,-18-9-13 16,-9-20-4-16,-6-11-18 15,-8-4 40-15,-2-2-47 16,-3 8-2-16,2 4 0 15,3 6-6-15,3 9 3 0,11 11-1 16,8 11 4 0,5 8-10-16,8 4-42 0,16 3 30 15,8 5 21-15,19 5-12 16,6 6-90 0,11 6 62-16,5 2-92 0,1 2-437 15</inkml:trace>
  <inkml:trace contextRef="#ctx0" brushRef="#br2" timeOffset="100408.42">3848 12718 495 0,'0'0'150'0,"0"0"-122"16,0 0 73-16,0 0-8 15,0 0 25-15,0 0 11 16,4-64-48-16,-4 13-68 15,0-7 3-15,0-9-5 16,0-10-11-16,-1-11-3 16,-1-7 0-16,1-1-15 15,1 9 1-15,0 14 5 16,0 14 6-16,0 19 3 16,1 16 2-16,4 10-8 15,1 14-2-15,3 1 2 16,15 28-6-16,9 20 14 15,13 19-1-15,3 8 3 0,5 13-1 16,-2 1 0 0,-7 0-10-16,-4-5-48 0,-6-7-95 15,-9-11-246 1</inkml:trace>
  <inkml:trace contextRef="#ctx0" brushRef="#br2" timeOffset="100581.36">3934 12378 853 0,'0'0'29'0,"0"0"-19"0,0 0 36 16,0 0-46 0,0 0 0-16,84-68-2 0,-17 40-6 15,3-4-102-15,-10-7-255 16</inkml:trace>
  <inkml:trace contextRef="#ctx0" brushRef="#br2" timeOffset="100792.81">3551 11526 732 0,'0'0'131'0,"0"0"-114"16,0 0 40-16,0 0-24 0,0 0-7 16,115-39-5-16,-64 39-21 15,7 0-31-15,-3 0-163 16,-4 0-340-16</inkml:trace>
  <inkml:trace contextRef="#ctx0" brushRef="#br2" timeOffset="101859.88">4003 13302 293 0,'0'0'149'0,"0"0"-87"15,0 0 54-15,0 0 9 16,0 0-38-16,0 0-17 16,-12-2-11-16,12 2-19 15,0 0-20-15,0 0-14 16,0 4-6-16,0 16 0 16,0 6 33-16,7 8-4 15,4 5-13-15,7 7-2 16,0 14 0-16,4 8 7 15,-3 11 9-15,-2 9-27 16,-4-2 30-16,-1 0-27 0,-3-3-6 16,0-6 6-1,2-7-5-15,-4-10 0 0,1-11-1 16,-1-19 0-16,-3-11 1 16,-2-10 0-16,-2-9 2 15,0-9 15-15,0-24 37 16,-2-17-51-16,-12-7-3 15,-3-9 1-15,-2-7-2 16,-3-12-2-16,2-9-3 16,-1-6-13-16,2-1-3 15,7 1 1-15,1-1 1 16,10 4-5-16,1 13 9 16,0 19 8-16,3 23 7 0,3 20 1 15,-2 13 8-15,-2 6-4 16,-1 1-5-16,4 2 0 15,10 3-9-15,10 18 9 16,8 14 3-16,7 9-1 16,2 7 5-16,4 7-2 15,2 6-1-15,1 6-3 16,-1 2 2-16,-6-1-3 16,-11 4 0-16,-6-5-4 15,-11-3-13-15,-7-8-43 16,-7-13-12-16,0-12-161 15,-13-14-200-15</inkml:trace>
  <inkml:trace contextRef="#ctx0" brushRef="#br2" timeOffset="102028.42">4173 13894 739 0,'0'0'158'0,"0"0"-148"16,0 0 9-16,0 0-13 16,112-72-6-16,-49 33-15 15,-4-7-145-15,-7-4-254 0</inkml:trace>
  <inkml:trace contextRef="#ctx0" brushRef="#br2" timeOffset="102862.04">5396 9951 628 0,'0'0'120'0,"0"0"-7"16,0 0 6-16,0 0-39 16,0 0-23-16,0 0-27 15,9 29-12-15,9 11 44 0,3 11-31 16,1 5-20 0,2 5 0-16,-3 2-2 0,-6 2-9 15,0-1-1-15,-11 0-30 16,-4-8-29-16,0-13-87 15,0-16-205-15,0-17-346 16</inkml:trace>
  <inkml:trace contextRef="#ctx0" brushRef="#br2" timeOffset="103331.16">5375 9960 707 0,'0'0'132'0,"0"0"-120"16,0 0 26-16,0 0-8 0,0 0-27 16,30-77-3-16,18 68 5 15,7 3-3-15,0 6-3 16,-6 0 1-16,-13 8 0 16,-15 10-10-16,-15 7-13 15,-6 0 6-15,-12 4 12 16,-16-1 5-16,-1 2-2 15,1-5 2-15,7-2 0 16,9-1 0-16,9-1-1 16,3-4-13-16,12-4-54 15,21 0-22-15,9 0 25 16,9-1 6-16,1 1-1 0,-7 0 43 16,-11 2 11-1,-9 0 6-15,-13 4 15 0,-12 4 96 16,0 7 28-16,-9 4-34 15,-13 5-31-15,-5 3-19 16,-6-1-22-16,3-3-11 16,0-5-11-16,-1-8-9 15,4-5-2-15,-3-10 2 16,-1-8-2-16,-6-2-17 16,-8-17-7-16,2-22-79 15,-2-18-214-15,9-15-214 16</inkml:trace>
  <inkml:trace contextRef="#ctx0" brushRef="#br2" timeOffset="103529.89">5132 9646 50 0,'0'0'976'0,"0"0"-952"15,0 0-18-15,0 0 2 16,0 0 7-16,139-41-8 16,-66 19-7-16,6 0-13 15,-9 0-234-15,-9 1-456 16</inkml:trace>
  <inkml:trace contextRef="#ctx0" brushRef="#br2" timeOffset="103844.05">6161 9977 969 0,'0'0'24'0,"0"0"-15"16,0 0 57-16,0 0-29 0,0 0 1 16,-100 90 0-16,84-47 1 15,7 8-18-15,9 6-1 16,0 5-4-16,9 0-10 16,21-3-5-16,7-8-2 15,11-14-25-15,8-18-62 16,7-19-58-16,-3-4-296 15</inkml:trace>
  <inkml:trace contextRef="#ctx0" brushRef="#br2" timeOffset="104063.52">5921 9782 693 0,'0'0'242'0,"0"0"-231"16,0 0 59-16,0 0-30 15,0 0-16-15,85-15 2 16,-24-5-19-16,2-1-7 16,-6-4-154-16,-14-5-498 15</inkml:trace>
  <inkml:trace contextRef="#ctx0" brushRef="#br2" timeOffset="104750.8">7231 9881 517 0,'0'0'126'16,"0"0"43"-16,0 0-40 15,0 0-42-15,0 0-45 16,0 0-26-16,0 66 69 0,10-16-23 16,7 9-19-1,2 3-19-15,4-2-18 0,-1 1-2 16,-3-3-4-16,-7 0-10 15,-3-7-45-15,-5-10-55 16,-2-14-130-16,-1-21-366 16</inkml:trace>
  <inkml:trace contextRef="#ctx0" brushRef="#br2" timeOffset="105210.7">7255 9855 755 0,'0'0'131'0,"0"0"-125"0,0 0 34 15,0 0-14-15,0 0-21 16,0 0 5-16,128-45-7 16,-71 41-3-16,-8 4-8 15,-13 2-16-15,-16 15-25 16,-15 7-13-16,-5 5 38 15,-18 3 16-15,-15 2 8 16,-3-1-1-16,7-4 2 16,8-4 0-16,16-2-1 15,5-3-3-15,11-5-10 16,19 2-10-16,3-8 23 16,2 2 0-16,2-2 0 0,-7 0 9 15,-6-1 20-15,-9 1 12 16,-6 1 7-16,-3 2-13 15,-5 4 9-15,-1 7-6 16,0 3-19-16,0 1-16 16,0 5-2-16,0-1-2 15,-3 0-4-15,-13-2-16 16,-11-4-17-16,-13-4 15 16,-14-12-1-16,-8-9-17 15,-4-6 2-15,8-31-123 16,16-20-86-16</inkml:trace>
  <inkml:trace contextRef="#ctx0" brushRef="#br2" timeOffset="105389.59">7189 9682 1001 0,'0'0'31'16,"0"0"3"-16,0 0-5 15,0 0-10-15,139-55-5 16,-62 30-14-16,4 1-20 16,-5-1-186-16,-7 5-551 15</inkml:trace>
  <inkml:trace contextRef="#ctx0" brushRef="#br2" timeOffset="105668.84">8269 9844 899 0,'0'0'238'15,"0"0"-231"-15,0 0 59 16,0 0-14-16,-103 39-34 15,69-7 16-15,-1 9 11 16,13 10-26-16,11 9-19 16,11 0 0-16,0-1-1 0,22-4-20 15,27-11-40-15,21-15-70 16,21-17-178-16</inkml:trace>
  <inkml:trace contextRef="#ctx0" brushRef="#br2" timeOffset="106340.87">9846 9533 813 0,'0'0'34'0,"0"0"61"16,0 0 20-16,0 0-59 16,0 0-36-16,3 93 61 15,13-32-37-15,3 2-15 16,2 4-13-16,0-3-10 16,0-3-6-16,-3-4-18 15,3-9-41-15,1-13-62 16,5-16-161-16,-3-17-367 15</inkml:trace>
  <inkml:trace contextRef="#ctx0" brushRef="#br2" timeOffset="106793.61">9869 9515 308 0,'0'0'429'0,"0"0"-381"16,0 0 98-16,0 0-66 15,0 0-80-15,0 0 4 16,48-68 0-16,0 63-2 16,7 3 5-16,-3 2-7 15,-8 0-11-15,-13 7-36 0,-13 8 3 16,-17 9 20 0,-1 4 2-16,-19 4 18 0,-11 3 4 15,0 2 1-15,8-2 14 16,4-3-9-16,13-3-4 15,5-7-2-15,5-1-2 16,20-4 2-16,5-2-1 16,7 0 1-16,-1 0 0 15,-3 1 5-15,-8 0 0 16,-7-1 10-16,-7 0 3 16,-7 2-1-16,-2 0-6 15,-2 2 4-15,0 3-9 16,0 2-4-16,0 2-4 15,-5 2-4-15,-8-2-12 16,-10 1 2-16,-5-2 14 0,-5-7-9 16,-6-8 10-1,-4-8-28-15,7-2-15 0,16-27-155 16,18-19-122-16</inkml:trace>
  <inkml:trace contextRef="#ctx0" brushRef="#br2" timeOffset="107025.37">10594 9351 931 0,'0'0'48'16,"0"0"17"-16,-80 46-3 15,49-8-19-15,-2 11 5 16,4 11-4-16,10 6-13 15,9 6-15-15,10-1-9 16,4-6-7-16,33-7-16 16,14-12-66-16,17-12-103 15,7-15-393-15</inkml:trace>
  <inkml:trace contextRef="#ctx0" brushRef="#br2" timeOffset="107401.31">11606 9403 756 0,'0'0'283'0,"0"0"-267"0,0 0-5 15,20 105 49-15,-6-40-12 16,4 5-29-16,-2-1-5 15,1-2-13-15,0-11-2 16,0-6-3-16,4-11-37 16,1-12-76-16,5-11-145 15,-1-16-298-15</inkml:trace>
  <inkml:trace contextRef="#ctx0" brushRef="#br2" timeOffset="107827.92">11692 9403 662 0,'0'0'165'0,"0"0"-150"0,0 0 60 15,0 0-54-15,0 0-12 16,0 0-9-16,70-47 4 16,-7 47 4-16,-2 0-6 15,-12 12-2-15,-11 8-3 16,-19 3-18-16,-19 2-11 15,-2 3 8-15,-29 2 20 16,-9-1 4-16,-2-1 0 16,8-1 1-16,10-1 1 15,15-6-2-15,9 0 0 16,3 1-11-16,27-4 6 0,9 2-1 16,5-2 6-1,0-3 9-15,-3 0-6 0,-11 0 0 16,-9-2 10-16,-3 2 2 15,-9 3 9-15,3 1-14 16,-6 5-5-16,-3 2-1 16,-3 1-3-16,0 1-1 15,-3-2-11-15,-15-4-7 16,-2-6 1-16,-5-4 10 16,-2-11-35-16,3 0-17 15,9-21-113-15,15-18-143 16</inkml:trace>
  <inkml:trace contextRef="#ctx0" brushRef="#br2" timeOffset="108076.27">12493 9316 26 0,'0'0'954'15,"0"0"-928"-15,0 0 73 16,0 0-40-16,-88 48-12 15,64-6 6-15,6 9 11 16,11 7-11-16,7 10-25 16,12-2-19-16,28-3-6 15,11-8-3-15,7-11-10 16,3-11-35-16,3-16-23 16,-4-14-50-16,-8-3-101 0,-10-23-354 15</inkml:trace>
  <inkml:trace contextRef="#ctx0" brushRef="#br2" timeOffset="108270.74">12274 8917 220 0,'0'0'763'15,"0"0"-729"-15,0 0 41 16,0 0-24-16,0 0 56 15,161-2-32-15,-58 2-53 16,4-9-22-16,-10-6-4 0,-18 1-78 16,-20 0-101-16,-31-2-454 15</inkml:trace>
  <inkml:trace contextRef="#ctx0" brushRef="#br2" timeOffset="111429.06">5780 11633 241 0,'0'0'251'15,"0"0"-174"-15,0 0 154 16,0 0-81-16,0 0-42 16,0 0-36-16,-14-24-5 15,14 24-10-15,0 0-26 16,0 0-13-16,0 4-7 15,3 22-11-15,6 11 41 0,4 12 19 16,-2 11-22-16,7 1-12 16,-2 9 7-16,2-2-11 15,4 2-2-15,-5-6 8 16,2-6-20-16,-4-8 6 16,-2-10 0-16,-5-10-6 15,0-10 3-15,-5-7-5 16,0-7 3-16,-3-5-4 15,1-1 0-15,-1 0 13 16,0 0 9-16,0 0-5 16,0 0-9-16,0-3-13 15,0 0-49-15,-9 3-86 16,-13 0-108-16,-8 0-251 0</inkml:trace>
  <inkml:trace contextRef="#ctx0" brushRef="#br2" timeOffset="112109.8">5951 13386 480 0,'0'0'366'0,"0"0"-315"16,0 0 111-16,0 0-86 15,0 0-57-15,0 0 4 16,-25 53 52-16,25-13-26 16,0 6-18-16,1 5 18 15,12 13-10-15,1 5-7 16,-1 8-15-16,-2-2 1 15,-4-10 1-15,-2-7-7 16,-5-10 26-16,3-10-21 0,-3-8 4 16,0-12-3-16,0-7-6 15,0-6-9-15,0-2 0 16,0-3-2-16,0 2 2 16,0 2-3-16,0 3-7 15,-21 6-25-15,-6 1-53 16,-4 2-67-16,8-9-91 15,13-7-528-15</inkml:trace>
  <inkml:trace contextRef="#ctx0" brushRef="#br2" timeOffset="113127.03">12272 10847 23 0,'0'0'928'16,"0"0"-909"-16,0 0 20 0,0 0 26 16,0 0 21-16,0 0 23 15,-18 108-24-15,18-60-13 16,2 10-12-16,4 6-1 15,0 1-18-15,0 2-6 16,-3 1-7-16,1 4-8 16,-1-1-10-16,-1-6-3 15,-1-13 1-15,1-16-3 16,-1-15-1-16,1-13-2 0,-2-7 0 16,0-1 3-1,0 0 9-15,0-8 6 16,0-10-20-16,-15-6-84 0,-6 12-91 15,-6 9-91 1,-4 3-426-16</inkml:trace>
  <inkml:trace contextRef="#ctx0" brushRef="#br2" timeOffset="113709.01">12265 12857 715 0,'0'0'275'0,"0"0"-202"16,0 0 78-16,0 0-56 16,0 0-43-16,0 0-22 15,0 36-8-15,0 16 74 16,7 15-46-16,4 10-15 16,-2 5-21-16,-2 2 31 15,-1 4-39-15,-3 2 22 16,1-3-11-16,-4-6-7 15,0-5 7-15,0-13-6 16,0-17-7-16,2-16-2 16,-2-16 0-16,1-12-2 15,-1-2 12-15,0-5 3 0,0-14-15 16,0-9-23 0,-4-2-42-16,-15 1-121 0,-11-5-125 15,-6 0-838-15</inkml:trace>
  <inkml:trace contextRef="#ctx0" brushRef="#br0" timeOffset="122693.38">4806 11558 390 0,'0'0'108'15,"0"0"-62"-15,0 0 112 0,0 0-49 16,0 0-43-16,0 0-2 16,0 0-2-16,0 0-22 15,-8-12-8-15,8 12 5 16,0-3-1-16,0-7-1 15,16-6-1-15,7-4 2 16,8-6-4-16,5 3-11 16,-5 3-5-16,2 3 0 15,-6 4 4-15,-6 5-8 16,1 1-3-16,0 2-5 16,0 0-2-16,3 1 4 15,12-4-5-15,8-2 4 16,8-4 4-16,7-4-1 15,-2 0-4-15,-4 3-3 16,-5 1 1-16,-8 7-2 0,-10 2 0 16,-3 0 0-16,-5 5 0 15,-4-2 1-15,-1 1-1 16,7-2 1-16,8-3-1 16,10-2 0-16,8-5 4 15,10 0-1-15,5-3-2 16,1 2 0-16,-9 3 0 15,-10 7-1-15,-12 2-1 16,-8 2 1-16,-6 0-2 16,-4 0 2-16,0 0-1 0,3 0 1 15,9 0 0 1,7 0 1-16,11 0 0 0,6 0 4 16,2-2-1-16,-2 2 1 15,-12 0-4-15,-12 4-1 16,-11 9-1-16,-4 2 0 15,-6 0-1-15,-2 4 2 16,1-2 3-16,-1 3-2 16,2 2 1-16,-1 1 0 15,2 4-1-15,5-1 2 16,0 7 8-16,4 4 8 16,2 7-11-16,-3 4-4 15,-2 4 8-15,-2-2-8 16,-1-4-3-16,-1-2 3 15,-4-5-3-15,2-3 2 0,-4 0-3 16,3 1 0 0,1 1 0-16,1 3 9 0,1 0-4 15,-2 1-3-15,-1 1 21 16,-3 1-20-16,-4-2 0 16,-2 0 0-16,0-1-3 15,0 0-1-15,0-4 1 16,0-4 3-16,0-1-3 15,0-1 0-15,0-1-1 16,0-1 1-16,0 5 0 16,6-3 1-16,1 2 0 15,-1 3 0-15,-3 0 10 0,-3 7-8 16,3 3 5-16,-3 2-4 16,0-1-1-16,0-4-1 15,0-2 0-15,0-7-1 16,0 0 1-16,0-1 0 15,0 1-2-15,3 5 1 16,-1 0 0-16,-2 4 0 16,0 0 5-16,0 1-4 15,0 2 1-15,-5 1-2 16,-4 1 0-16,0-1 0 16,3-2 1-16,2-3 0 15,2-2 2-15,2-1-4 16,0-1 1-16,0-2 0 0,0 1 2 15,0 6-3-15,0 1 7 16,0 5-4-16,0 5 0 16,0 0-2-16,0-3-1 15,0-3 2-15,0-9-2 16,-1-5 0-16,1-10-1 16,0-7 1-16,0-7 0 15,0-5-2-15,0 2-3 16,0-2 3-16,0 0 0 15,0 4 2-15,0-4 0 16,0 2 0-16,0-2 0 16,0-2 0-16,0-2 1 0,0 0-1 15,0-1-2-15,0 0 2 16,0 0-1-16,0 5 1 16,-6 0-1-16,-9 4 1 15,-2 4 3-15,-8-1-3 16,-5 4 2-16,-1-1 1 15,-2-1-1-15,3-1 0 16,-1-1 0-16,-2 0 0 16,-1 0-1-16,-3 2-1 15,-2-1-1-15,-8 4 1 16,-9 2 4-16,-16 2-1 16,-7 4-1-16,-15 1 6 15,-7 2 1-15,-1 2 7 16,-1-1-1-16,2-2-3 15,9-2 12-15,5-1-2 0,11-1-15 16,10-1-7-16,8-2 0 16,6-6 0-16,0 1 1 15,5-1 0-15,3 1-1 16,5-2 0-16,8-2 0 16,5-3 0-16,8-1 2 15,5-2-2-15,7-3 0 16,0-2-1-16,4 0 2 15,-2 2 1-15,-3 1-1 16,-1-2-2-16,-1 2 2 0,3-1-1 16,-1-2 0-1,4 0 1-15,3 0-2 0,0 0-5 16,0 0-29-16,0 0-67 16,3-22-129-16,13-21-176 15</inkml:trace>
  <inkml:trace contextRef="#ctx0" brushRef="#br0" timeOffset="124560.36">13760 10403 368 0,'0'0'125'0,"0"0"-6"16,0 0 80-16,0 0-72 15,0 0-18-15,0 0-47 0,-59-20-17 16,25 15-3-16,-3-1-3 16,-7 0-9-16,-6 1-5 15,-10-1-3-15,-7 4-2 16,-12 2-4-16,-8 0-3 15,-8 0 1-15,-4 7 0 16,-8 9-12-16,1 1 0 16,2 3 0-16,10-1 5 15,10-1 12-15,10 1-5 16,6-2-4-16,3 1-4 16,4 2 3-16,1 1 7 15,3 2 2-15,4 5-1 16,1 2-7-16,1 1 0 0,0 2-2 15,5 0-6-15,3-2-1 16,11-2-1-16,9-2 0 16,7-3-2-16,6 2 2 15,4-1 0-15,2 0 0 16,4 3 1-16,-2-2 4 16,1 2 7-16,-4-2 2 15,-1 3-1-15,-3 2-4 16,0 1-4-16,-1 2 3 15,-2 4-3-15,0-1-2 16,3 4-2-16,-1-1-1 16,4 1 1-16,1 3-1 15,2 1 3-15,0 5-2 16,0 6 1-16,3-2 2 0,-3 0-2 16,-3 0-1-1,2-1 0-15,-1 4 0 0,4 4-1 16,1 0 2-16,0 5 0 15,0-1 4-15,0 0-3 16,3-1 1-16,4 0-1 16,-1-1 1-16,0 0 2 15,-1 0-2-15,-2-2 0 16,-2-1-3-16,1 1 2 16,-1-1 1-16,1 3-3 15,-2-4 1-15,3-2-1 16,0 1 0-16,4-2 0 15,0-3-1-15,4 3 3 0,2-1-2 16,-1-4 0 0,-1-4-1-16,-1-4 1 0,-5-2 0 15,-1-2 0-15,-2-1 0 16,-1-3 0-16,-1 1 0 16,2-3-1-16,-1-1 1 15,2-3-1-15,0 1-1 16,1 0 1-16,-1 4 0 15,0 5 2-15,-3 2-2 16,0 1 0-16,0-2 0 0,0-7 0 16,-3-5 0-1,0-6 0-15,3-3 1 0,0-4-2 16,0 4 2-16,0-5-2 16,2 6 2-16,7-1-1 15,0-4 1-15,4 4 0 16,-2-5 0-16,-1 1-1 15,2-3 0-15,0-5 2 16,6 3-1-16,2-5 0 16,5-1 2-16,6-1-2 15,8-3-1-15,4 0 1 16,9 0-1-16,6-10 1 16,9-2-1-16,11-2 0 15,10-3 0-15,12-5 0 16,11-3 1-16,12-6-1 15,11-3 1-15,8-4-1 16,3-2 1-16,-5 0-3 0,-9 4 0 16,-10-1-2-16,-11 4 4 15,-8 4 0-15,-8 2-1 16,-8 3 1-16,-7 1 0 16,-10 0 0-16,-8 2 2 15,-9 0 0-15,-11 4 2 16,-13 5-2-16,-7 5 8 15,-12 3 16-15,-8 4 7 16,-1 0-1-16,0 0-9 16,0 0 4-16,0 0-20 0,0 0-6 15,0 0-1 1,0 0-13-16,-14-6-58 0,-9-9-172 16,-5-23-272-16</inkml:trace>
  <inkml:trace contextRef="#ctx0" brushRef="#br0" timeOffset="127893.73">15810 11001 620 0,'0'0'144'15,"0"0"-88"-15,0 0 42 16,0 0 31-16,0 0-38 15,0 0-25-15,0 0-13 16,-22-15-20-16,22 47-23 0,0 17 64 16,-3 15-8-16,3 6-27 15,0 8 5-15,3 15-8 16,16 6-8-16,2 5-11 16,2 3-11-16,-4-9-1 15,-5-9-5-15,-4-8 3 16,-6-19-3-16,-2-10-5 15,-2-18-18-15,0-15-41 16,0-16-54-16,0-5-43 16,0-31 20-16,-3-23-413 15</inkml:trace>
  <inkml:trace contextRef="#ctx0" brushRef="#br0" timeOffset="128122.73">15716 10911 902 0,'0'0'121'16,"0"0"-71"-16,0 0 6 16,60-78 6-16,-14 57-6 15,9 2-20-15,5 1-9 16,0 4-16-16,-4 2-11 15,-11 6-10-15,-10 3-51 16,-13 3-81-16,-10 0-183 16</inkml:trace>
  <inkml:trace contextRef="#ctx0" brushRef="#br0" timeOffset="128325.19">15849 11337 1053 0,'0'0'81'16,"0"0"-78"-16,0 0 46 15,0 0 34-15,0 0-30 16,0 0-22-16,137-48-24 16,-54 19-7-16,1 2-51 15,-5 0-88-15,-16 0-274 0</inkml:trace>
  <inkml:trace contextRef="#ctx0" brushRef="#br0" timeOffset="128565.55">16608 11369 1290 0,'0'0'11'0,"0"0"-8"16,0 0 53-16,0 0 11 15,0 0-36-15,0 0-19 16,87-31-12-16,-23 21-46 16,8 0-113-16,-2 0-154 15</inkml:trace>
  <inkml:trace contextRef="#ctx0" brushRef="#br0" timeOffset="128760.73">16665 11797 1352 0,'0'0'2'0,"0"0"4"16,0 0 30-16,0 0 3 15,99-17-6-15,9-19-33 16,18-6-9-16,0-3-144 16,-17-4-187-16</inkml:trace>
  <inkml:trace contextRef="#ctx0" brushRef="#br0" timeOffset="134943.91">18999 10589 472 0,'0'0'193'0,"0"0"-147"0,0 0 77 16,0 0 12-1,0 0-41-15,0 0-19 0,0 0-5 16,0 0-20-16,-22-14-16 15,7 14-8-15,-16 7-11 16,-18 15-6-16,-16 11 27 16,-10 7 8-16,-2 10 1 15,3 3-15-15,11 3-1 16,17 2 6-16,14 3-13 16,15 1-2-16,14 5-4 15,3 3 2-15,16 2 4 16,18-4-5-16,8-3-4 15,7-2-6-15,5-9 0 0,0-7-3 16,2-10-4 0,3-17 0-16,0-14-8 0,4-6-29 15,0-18-46-15,-4-17-63 16,-8-12-51-16,-17-11-107 16,-20-6-461-16</inkml:trace>
  <inkml:trace contextRef="#ctx0" brushRef="#br0" timeOffset="135360.32">18232 10305 174 0,'0'0'61'15,"0"0"-15"-15,0 0 113 16,0 0-11-16,0 0-13 16,0 0 25-16,-25-28-31 15,25 28-35-15,0 0-19 16,0 0-21-16,3 0-2 0,24-6-2 15,21-7 10 1,25-5 3-16,24-4-31 0,12-3-18 16,3 5-8-16,-8 6-3 15,-22 4-3-15,-24 8 2 16,-25 2-2-16,-18 0 0 16,-10 0-8-16,-5 0 4 15,0 5 4-15,-2 5 0 16,-13 4 0-16,-1 0-36 15,-1-3-93-15,11-11-129 16</inkml:trace>
  <inkml:trace contextRef="#ctx0" brushRef="#br0" timeOffset="140794.62">20129 3321 638 0,'0'0'79'16,"0"0"-72"-16,0 0 12 15,0 0 42-15,0 0-17 16,0 0 13-16,0 0 42 16,-13 0-3-16,21 14-45 15,-2 6-11-15,2-1 3 16,-1 3-7-16,-1 7 9 15,0 5-9-15,0 7-18 0,1 5 1 16,2 9-4 0,-1-1-5-16,-1 4-2 0,3 0-3 15,-2-1-1-15,0 1-2 16,-1-1-1-16,3 0 1 16,-4-2 1-16,2 0-3 15,-1 1 0-15,1-4 3 16,-2 4 6-16,-2 0-7 15,-1-2-2-15,-1 1 0 16,-1 1 9-16,2-5-9 16,-1-1 4-16,2 3 0 15,2-2-3-15,1 0 0 16,1 2-1-16,0-2 3 16,0-2-3-16,-2 1 8 0,-3 2-6 15,-3 2 7-15,0 1 2 16,0 3-3-16,-7-1-2 15,-2 1-1-15,2-4 3 16,-1-1 1-16,5 2-9 16,1-2 0-16,2 3 2 15,0 0-1-15,0 2-1 16,0 4 1-16,0 4-1 16,0 4 0-16,0 5 0 15,0 0 3-15,0 0-3 16,0 3-1-16,0 6 1 15,0 1 1-15,0 0-1 16,0-1 0-16,0 1-1 0,2 0 2 16,-2 0-3-16,1 4 4 15,-1 4-3-15,0 3 1 16,3 0 0 0,-1 3 0-16,1 0 1 0,0 1 0 15,0 1-1-15,-1-1 0 16,2 1 1-16,-3-2-1 15,-1 1-2-15,0 5 1 16,0 1 1-16,0 3 2 16,0 3-2-16,0-5 0 15,-1-1 0-15,1 2 0 16,0-2-1-16,0-2 1 0,0 3 0 16,0 6 1-16,0 2-2 15,0 3 2-15,0-2-1 16,3-1 0-16,-3-5-1 15,0 1 1-15,0-2 0 16,0-3 0-16,-2-2 0 16,-5 2 0-16,-1 4 0 15,2-3 0-15,0 5 0 16,-1-2 0-16,0-3 0 16,-2 0 0-16,0-1 1 15,-3-1-1-15,1 0 1 16,1 1-1-16,-2 4 2 15,3 1-3-15,1-3 2 0,1 3 0 16,1 1 0 0,2-3 1-16,-1 4 0 0,1-2 2 15,-1 1-4-15,1 5 1 16,-1 6 1-16,2 5 1 16,-1 3 8-16,1 2-7 15,-2-2 2-15,-1 0 12 16,1 0 5-16,-1-2-12 15,1 5-5-15,0 6 15 16,2 2-9-16,2 8-8 16,1 2 5-16,0 1 9 15,0 2-11-15,0-2-6 16,0 6 13-16,0 3-5 16,0-1-7-16,0 1 2 0,0-7 16 15,0-4-12-15,0-5-2 16,0-6-6-16,0-2 11 15,3 1-7-15,3-2 1 16,-1 0-1-16,1-10-4 16,-1-2 4-16,1 0 2 15,-3-3-1-15,0-7-5 16,2-2 1-16,1-11 4 16,1-8-3-16,2-12-1 15,0-14-1-15,-1-12 1 16,0-16 1-16,-2-15 0 15,-3-13-4-15,-3-7-1 16,0-5-7-16,0 0 1 0,-9-13-24 16,-16-9-30-1,-6-9-72-15,-1-8-61 0,9-11-82 16,11-28-497-16</inkml:trace>
  <inkml:trace contextRef="#ctx0" brushRef="#br0" timeOffset="142030.99">22791 4633 733 0,'0'0'145'0,"0"0"-128"15,0 0 77-15,0 0 6 16,0 0-43-16,0 0-21 16,-13-17-12-16,13 32-18 15,0 17-2-15,0 18 30 16,0 12-12-16,5 7-3 15,0 10 15-15,2 7-8 16,4 12-13-16,4 8 3 16,-2 10 15-16,4 0-28 0,-4 0 18 15,-1-2-9 1,-3 0 1-16,-2-3-2 0,1-5 5 16,-1-3-5-16,-1-10-7 15,0-7 11-15,-3-7-9 16,2-13-5-16,-1-10 2 15,3-6-3-15,-2-11-3 16,-2-10-16-16,0-10-33 16,3-11-51-16,6-8-65 15,4-19-38-15,8-26-304 0</inkml:trace>
  <inkml:trace contextRef="#ctx0" brushRef="#br0" timeOffset="145396.96">22769 4780 454 0,'0'0'64'0,"0"0"-50"0,0 0 97 15,0 0 29-15,0 0-22 16,0 0-62-16,-2-50-9 16,1 25 1-16,-7-9-11 15,-2 0-13-15,-4-7-12 16,-3-7 3-16,1-2 6 15,2 6-15-15,3 7 6 16,4 9-6-16,0 10 4 16,2 3-4-16,0 1-3 15,2 4 4-15,0 1-2 0,2 4 7 16,-2 3-2 0,1-3 1-16,-1 0-9 0,2 0 0 15,-2-4-2-15,-1-1 1 16,-2-2-1-16,1-3 0 15,-1-2 0-15,0 0 0 16,-3 1 4-16,3 2-3 16,0 3-1-16,2 2 4 15,2 4 6-15,1 2 17 16,-1 0-14-16,2 0-12 16,-1-1 1-16,1 1-1 15,-2-1-1-15,2-1 1 16,0 2-2-16,0 2 3 15,0 1-2-15,0 0 0 16,0 0-2-16,3 0-7 0,24 0 1 16,13 0 8-16,17 0 0 15,12 0 0-15,6 0-6 16,5-3-6-16,3 1 0 16,4 0 9-16,2 2-2 15,-1 0 4-15,-1 0-1 16,1-3-5-16,0 0 5 15,4-3-1-15,6 1 3 16,4 1 0-16,3 0 2 16,5 1-2-16,2 3 1 15,-2 0-1-15,2 0 0 16,-3-2 0-16,-6 2 0 16,0-1 1-16,1 0-3 15,2-1-1-15,9 1 3 0,0-2 1 16,-1 2-1-16,-3-2 3 15,-2 3-2-15,0-1-1 16,0-2 2-16,-2 1-2 16,-4-1 0-16,-6 2-2 15,-6 1-4-15,-3 0 6 16,0 0 0-16,1 0 4 16,1 0-8-16,1-2 5 15,0 1-1-15,-2-3 0 16,1 0 4-16,-1 1 1 15,1 1-4-15,-2-1-2 0,-6 3-5 16,0-2 6 0,-2 2 0-16,1 0 0 0,6 0 0 15,2 0 2-15,4-2-4 16,1 1 3-16,-2-1-4 16,-5 1 5-16,-6 1-2 15,-6 0 1-15,0 0 3 16,-1 0-1-16,2 0-3 15,-1 0-6-15,2 4 5 16,4 0 0-16,6 1-1 16,2-4-3-16,2 1 5 15,-4-2-2-15,-3 1 1 16,-4 2-2-16,-7 1-1 16,-6 0 3-16,-5 1 0 0,-3-1-1 15,0 0 1-15,2 0-5 16,5-2 0-16,-2-2-8 15,-1 0-6-15,-8 0 15 16,-7 0-4-16,-9 0 5 16,-10 0 3-16,-3 0-3 15,-7 0 6-15,4 0-2 16,-1 0 1-16,0 0-1 16,-1 0 0-16,0 0 1 15,-2-2 0-15,-5 1-1 16,-7 1 1-16,-2 0 0 15,-5 0 2-15,0 0 14 16,0 0 5-16,0 0-5 16,0 0-8-16,0 0-4 15,0 0-3-15,0 0-2 0,0 11 0 16,0 10 3 0,-8 8 13-16,-2 3-9 0,-5 1 13 15,0 1-11-15,0 3 1 16,3 1-7-16,2 3 3 15,7 5 7-15,3 3 1 16,0 2-2-16,16 2 7 16,2 2-17-16,-4 2 2 15,-5 0 0-15,-2 1-2 16,-3 2 3-16,-1-4-4 16,3 0 7-16,2 1-2 15,2 1 0-15,2 1-1 0,-1 1-1 16,-1-4 0-16,-2 1 7 15,-5-1-7-15,-3-2 4 16,0 2-2-16,0 0-5 16,0 1-1-16,0-3 5 15,4 1-4-15,3 1 2 16,2 2-1-16,0 1 3 16,0 1-4-16,2-2 0 15,-4-3 2-15,-4-1-3 16,-3-1-1-16,0 2 1 15,0-4 0-15,0 3 0 0,-6-4 1 16,2 0-1 0,1-3 1-16,3-5-1 0,0-5 0 15,0-6 0-15,0-6 0 16,0-5 0-16,0-4 0 16,0-2-1-16,0 0 2 15,0-1-2-15,-3-1 1 16,-2-1 0-16,2 1 1 15,-1-3-1-15,1-4 0 16,0 0-1-16,0 0 1 16,0 0 0-16,0-2 2 15,0 4-2-15,-3 3 0 16,0 1-1-16,0 4 1 16,-2 2 0-16,0-2-1 0,0 2 1 15,2-3 1-15,0-2-1 16,2-1 1-16,1-1-1 15,-2-2 0-15,2-3 0 16,2-1 0-16,-1-3 0 16,1-1-2-16,-1 0 2 15,-2 0 0-15,-5 2 3 16,-9-1 0-16,-7-1 0 16,-10 0-2-16,-2 0-1 15,-6 0-4-15,1 0 3 16,-1 3 1-16,-5 3-1 15,-5 2 0-15,-9-1 1 16,-9-3 3-16,-11-2-3 0,-11-2-1 16,-10 0-4-1,-10 0 5-15,-9-2-4 0,-4-2 0 16,2 4-5-16,7 0 0 16,5 0 5-16,6 4 1 15,3 9 0-15,3 0 3 16,-2-3-3-16,-2 2-1 15,0-5 0-15,-5-1 7 16,3-3-6-16,3-1 6 16,3 1-4-16,8-3 2 15,2 2 0-15,7-2 0 16,5 0-1-16,1 0 0 0,-1 0 1 16,-1 0-1-16,-2 0 0 15,-1 0-1-15,-6 0 1 16,-1-3-2-16,-2 0 2 15,3 1 0-15,6-3 0 16,6-2 3-16,3 0-6 16,6-1 6-16,2 2-3 15,0 1 0-15,-4 2 1 16,-5-2-2-16,-4 2 4 16,-1 2-3-16,3-4 0 15,-2 4-1-15,6-1 0 16,0 2 1-16,6 0-3 15,3 0 1-15,7 0 0 0,1 0 1 16,-2-2 1-16,-3 1-7 16,-2 1-1-16,-6 0-10 15,-2 0 4-15,0 0 3 16,0 0 4-16,4 0 6 16,4 0 1-16,1 0 0 15,-1 0-1-15,3 1-4 16,1 3 1-16,1 2 1 15,0-2 1-15,2 1-2 16,-3 0 4-16,1-1-1 16,2-1-2-16,3-1 4 15,7 1-4-15,5-3-2 16,3 0 2-16,1 0 1 16,-3 0-8-16,-1 0-3 0,1 0 6 15,0 0 4-15,0 0 1 16,1 0-2-16,0 0 4 15,2 0-1-15,3 0-2 16,2 0 2-16,1 0-2 16,2 0-9-16,-3-3 3 15,1 3-4-15,0-2 5 16,5 1 2-16,2-1 3 16,5-1 3-16,4 1 0 15,0-2 0-15,4 4 0 16,4-4 0-16,0 2 2 15,1-1-1-15,1 0 2 16,-2 0 4-16,-1 1-4 0,-1 0-2 16,-1-1 2-16,1 0 11 15,0-1-7-15,0-1-4 16,2-5 13-16,1-2 6 16,2-7-16-16,-1-6 4 15,4-7 15-15,0-10-10 16,0-14 0-16,-1-15-15 15,-4-16-4-15,-2-8-31 16,-1-5-32-16,0 10-37 16,5 20-135-16,3 21-406 15</inkml:trace>
  <inkml:trace contextRef="#ctx0" brushRef="#br0" timeOffset="146327.69">22834 5455 528 0,'0'0'33'15,"0"0"46"-15,0 0 59 16,0 0-78-16,0 0-18 16,0 0 3-16,104-46-12 0,-39 39-6 15,16 0-7-15,18 1 1 16,19-1 14-16,21-2-22 15,16-1-4-15,19-3-4 16,13-1 8-16,4 2-1 16,4 1 13-16,-2-2 0 15,5 1-11-15,2 0-5 16,4 0 2-16,-3 2-6 16,-2 1 7-16,-12 2 3 15,-13 1-12-15,-6 1-2 16,-12 2-1-16,-4-1 1 15,-5 0 1-15,-8 1-1 0,-3 1-1 16,-8 2 0-16,-9 0 1 16,-5 0-1-16,-7 0 2 15,-7 0-2-15,-2 0 1 16,-4 0 4 0,-4 0 0-16,-1 0-3 0,-2 2-2 15,-3 1-1-15,1 8 0 16,-3-1 2-16,1 0-1 15,-1 2 0-15,3-4 1 16,-3-1 1-16,-2-1-1 16,1-2 5-16,6 0-2 15,4 1 0-15,0 1 5 16,1-1-6-16,1 1 8 0,-4 0-7 16,-1-2-1-1,-3 0 0-15,-2-1 4 0,-2-3 1 16,0 0-7-16,-6 0-2 15,-8 0-1-15,-12 0 1 16,-12 0 0-16,-10 0 1 16,-10 0 0-16,-9-2 1 15,-3 1 14-15,-7-3-3 16,2 4-8-16,-3-3-4 16,-3-3-18-16,0-2-65 15,-28-7-114-15,-27-2-450 16</inkml:trace>
  <inkml:trace contextRef="#ctx0" brushRef="#br0" timeOffset="147114.17">24133 4238 36 0,'0'0'477'0,"0"0"-394"16,0 0-10-16,0 0 42 16,0 0-27-16,0 0-39 15,6 37 15-15,-1 4 35 16,1 10-61-16,-5 11-3 0,2 10-8 16,-3 11-13-1,2 12 2-15,2 8 2 0,2 13-8 16,7 6 1-16,1 4 2 15,7 8 1-15,3 2 7 16,6 2-1-16,5 4 5 16,4 0-12-16,2-5-3 15,-1-6 1-15,-2-12-8 16,-3-10-3-16,-4-13 2 16,-3-18-2-16,-8-19 0 15,-7-19 0-15,-5-13-1 16,-5-16-29-16,0-11-39 15,1-5-27-15,-1-31-67 0,0-26-494 16</inkml:trace>
  <inkml:trace contextRef="#ctx0" brushRef="#br0" timeOffset="147744.95">25892 4016 645 0,'0'0'35'0,"0"0"-23"16,0 0 33-16,-3 86 23 15,3-54 10-15,0 7-21 16,0 6 16-16,0 16-13 16,1 7-28-16,10 10 23 15,2 12-31-15,2 8 0 16,3 11-2-16,0 13-8 15,4 8-4-15,2 7 30 16,0 4-13-16,-3 2-15 16,0-6 1-16,-5-3-3 15,-4-4 0-15,-3-14-7 16,0-12 3-16,-3-16-4 0,-1-11 4 16,-1-16 8-16,-1-11-10 15,0-16-3-15,-3-13-2 16,2-10-19-16,-2-5-42 15,0-6-55-15,1-4-89 16,6-25-475-16</inkml:trace>
  <inkml:trace contextRef="#ctx0" brushRef="#br0" timeOffset="148471.01">27643 4157 532 0,'0'0'133'16,"0"0"-57"-16,0 0 39 15,0 0-11-15,0 0-46 16,0 0-43-16,0 26-10 0,0 23 22 16,0 15 14-16,0 14-27 15,0 12 28-15,11 16-17 16,5 9 3-16,-1 6-11 16,-1 13 1-16,-3 1-14 15,-3 1 4-15,-5 6 7 16,-3-1-3-16,0-3 8 15,0 2 13-15,0-7-12 16,3-4-12-16,5-6 2 16,3-8 5-16,0-9-10 15,-1-10 10-15,-4-16-5 16,-5-15-6-16,1-19-4 0,-2-15-1 16,0-14-5-16,0-12-49 15,0-5-47-15,0-15-31 16,-16-26-288-16</inkml:trace>
  <inkml:trace contextRef="#ctx0" brushRef="#br0" timeOffset="149394.98">22460 4233 172 0,'0'0'568'0,"0"0"-519"16,0 0 59-16,0 0-9 15,-88-73-27-15,46 36-6 16,-12-10-31-16,-8-9-12 16,-11-11-1-16,-5-6-20 15,-5-9 8-15,-5 1-7 16,0-1-3-16,3 11-2 16,5 14 0-16,8 20 2 15,10 16 1-15,17 11-1 16,19 10-5-16,14 0-5 15,8 0-21-15,4 15-52 16,4 11-10-16,24 1-46 0,12 3-159 16,5-8-63-16</inkml:trace>
  <inkml:trace contextRef="#ctx0" brushRef="#br0" timeOffset="165115.29">589 5828 795 0,'0'0'146'0,"0"0"-110"15,0 0-25-15,0 0 22 16,0 0 3-16,0 0-14 16,0 0-8-16,52 17-9 15,12-13 51-15,30-4-21 16,27-7-22-16,22-19 0 16,11-8-11-16,-8-5 0 15,-12 3-2-15,-25 4-13 16,-27 11-41-16,-34 13-43 15,-32 8-117-15,-22 0-220 16</inkml:trace>
  <inkml:trace contextRef="#ctx0" brushRef="#br0" timeOffset="165430.79">1135 5535 1038 0,'0'0'32'15,"0"0"-32"-15,0 0 0 16,0 0 16-16,0 0-4 16,0 0-6-16,41-40-2 15,9 24-1-15,18-1-2 16,7 0-2-16,7 0 2 16,-6 3 0-16,-10 3-1 15,-17 5 1-15,-12 6-1 0,-16 0-5 16,-18 15 5-16,-3 21 16 15,-21 17 35-15,-22 17-1 16,-20 19-16-16,-16 9-9 16,-7 11-12-16,8-3-13 15,14 0-3-15,19-9-67 16,17-10-178-16,10-9-478 16</inkml:trace>
  <inkml:trace contextRef="#ctx0" brushRef="#br0" timeOffset="167386.18">1998 13837 560 0,'0'0'47'0,"0"0"-28"15,0 0 17-15,-82 0 70 16,81 0-2-16,1 0-2 16,0 0-22-16,0 0-31 15,0 0-22-15,6 2-18 16,24 3-9-16,14 1 11 16,25-4 7-16,25-2-10 15,13-3-7-15,10-17-1 16,-1-4 0-16,-6 2-44 15,-14-2-68-15,-17 0-148 16,-21 0-206-16</inkml:trace>
  <inkml:trace contextRef="#ctx0" brushRef="#br0" timeOffset="167664.19">2507 13549 863 0,'0'0'87'0,"0"0"-81"15,0 0-6-15,0 0-9 16,0 0-21-16,0 0 20 16,-13-12 10-16,57 12 0 15,7 0 2-15,4 0-1 16,-6 11-1-16,-14 0-1 16,-13 5-5-16,-16 5 2 15,-6 7 3-15,-6 13 1 16,-28 12 20-16,-14 15 19 0,-12 12-5 15,-8 2-14-15,-2 0-4 16,9-2-16-16,13 2-1 16,19-6-53-16,20-7-175 15,9-13-319-15</inkml:trace>
  <inkml:trace contextRef="#ctx0" brushRef="#br0" timeOffset="191600.82">21990 4772 222 0,'0'0'26'16,"0"0"85"-16,0 0 15 15,0 0-24-15,0 0 20 16,-3-74-15-16,0 67-20 16,2 7 5-16,-1-3-7 15,1 3-28-15,-1 0-15 16,-2 0-14-16,-11 0-11 0,-9 11-10 16,-13 8-3-16,-7 9 7 15,2 3-2-15,1 1 9 16,6 2 2-16,6-2-9 15,5 1-2-15,9 1-4 16,5 3-1-16,10 4 4 16,0 3-3-16,20 1-2 15,16-4 2-15,12-1 7 16,10-6-9-16,6-6 0 16,-1-9-2-16,-4-7-1 15,-8-9-27-15,-12-3-49 16,-9-3-63-16,-14-20-117 15,-16-8-441-15</inkml:trace>
  <inkml:trace contextRef="#ctx0" brushRef="#br0" timeOffset="191842.36">21611 4363 883 0,'0'0'114'0,"0"0"-114"15,0 0 0-15,0 0 20 0,108-10 44 16,-38 6-18 0,6-3-30-16,3 6-16 0,-5-2-3 15,-9-2-98 1,-15 0-242-16</inkml:trace>
  <inkml:trace contextRef="#ctx0" brushRef="#br0" timeOffset="192455.73">21833 6096 600 0,'0'0'144'0,"0"0"-127"16,0 0 55-16,0 0 23 15,0 0-2-15,0 0-15 16,0-3-17-16,-7 3-25 16,-15 18-15-16,-8 9 2 15,-3 9-2-15,-1 7 13 16,5 1-13-16,7 2-2 15,10-3-2-15,9 6-5 0,3-3-6 16,9 0 5 0,19-8 0-16,15-6-3 0,13-9 2 15,17-9-3-15,6-8-6 16,1-6-1-16,-14 0-53 16,-17-5-61-16,-24-13-140 15,-19-10-588-15</inkml:trace>
  <inkml:trace contextRef="#ctx0" brushRef="#br0" timeOffset="198498.34">22933 8445 369 0,'0'0'50'0,"0"0"-45"16,0 0 24-16,0 0 12 15,0 0 24-15,0 0 31 16,0 0-12-16,0 0-14 0,8-30-10 16,-8 30-9-16,0 0-11 15,0 0-9-15,0 0 2 16,-8 0-2-16,-12 0-5 15,-8 5-22-15,-6 5 3 16,-2 4 12-16,-4 3 4 16,1 1-8-16,0 4 8 15,-1 1-7-15,6 0 5 16,1-2-2-16,6 0-3 16,4 2-1-16,2-3-6 15,5 5 1-15,3 0 3 16,1 3-5-16,6 0 4 0,1-1-3 15,4 2 3-15,1 1-3 16,0-1 4-16,0-1-3 16,3-1-1-16,6-2-1 15,3-4-4-15,1-2 1 16,3-2-2-16,5-4 0 16,0-2 4-16,6-1-2 15,3-3 2-15,3-2 2 16,0-1-6-16,-3 1 5 15,-2-2-4-15,-6 2-3 16,-3-2-1-16,-5-1-2 16,-3-1 2-16,-1 0 0 15,0-1 1-15,-2 0 2 0,0 0-3 16,-1 0 3 0,-4 2 0-16,-2-2 1 0,1 1-3 15,-2-1 2-15,0 0 1 16,0 0 1-16,0 0 0 15,0 0 2-15,0 0-3 16,0 0 0-16,0 0-1 16,0 0-2-16,0 0 0 15,0 0 0-15,0 0-1 16,0 0 2-16,0 0-2 16,0 0 3-16,0 0 0 15,0 0 0-15,0 0-3 0,0 0-5 16,0 0-20-1,7 0-45-15,12-14-64 16,4-13-213-16</inkml:trace>
  <inkml:trace contextRef="#ctx0" brushRef="#br0" timeOffset="199952.7">23724 8998 504 0,'0'0'91'0,"0"0"-71"15,0 0 75-15,0 0 43 16,0 0-5-16,0 0-19 15,0-8-7-15,0-18-18 16,0-10-62-16,0-14-20 16,4-10 1-16,-3-15-3 15,5-11-5-15,3-11-2 0,7-2-9 16,1 6 2 0,2 14 1-16,-5 18 5 0,-1 21 3 15,-4 17 1-15,-4 14-1 16,-2 6-1-16,-2 3 0 15,6 15-9-15,5 24-10 16,9 19 13-16,2 19 7 16,1 11-1-16,-4 6 1 15,0 0 0-15,-5-7-25 16,4-7-55-16,1-10-80 16,2-15-184-16,-1-16-303 15</inkml:trace>
  <inkml:trace contextRef="#ctx0" brushRef="#br0" timeOffset="200134.21">23838 8765 696 0,'0'0'220'0,"0"0"-201"15,0 0 34-15,0 0-47 16,113-60 8-16,-35 43-14 15,7-2 0-15,9 1-2 16,1-4-93-16,-5-6-234 16,-14-9-241-16</inkml:trace>
  <inkml:trace contextRef="#ctx0" brushRef="#br0" timeOffset="200341.66">24527 8216 429 0,'0'0'463'16,"0"0"-434"-16,0 0-6 16,0 0-7-16,0 0 51 15,-6 109 28-15,11-45-40 16,1 4-8-16,0 1-34 16,2-3-13-16,0-7 0 15,1-7-41-15,4-6-58 16,4-13-91-16,2-16-264 0</inkml:trace>
  <inkml:trace contextRef="#ctx0" brushRef="#br0" timeOffset="200754.86">24477 8213 682 0,'0'0'82'16,"0"0"-14"-16,0 0 32 15,0 0-91-15,0 0 10 16,0 0-17-16,119-55-2 16,-66 62 5-16,-2 10-12 15,-6 5 8-15,-11-2-2 0,-11 2 1 16,-14 1-4 0,-9-1-1-16,0 0 5 0,-8-2 14 15,-7 2 1-15,0-1-1 16,5 0 9-16,1 4-1 15,6-3-7-15,3 1 8 16,2-1-11-16,18 0 5 16,12 4 6-16,7 1 2 15,2 2 5-15,-5 2-6 16,-8 4 2-16,-16-1-7 16,-12 0-7-16,-12 4 18 15,-37-2-20-15,-21 1-1 0,-26-1-9 16,-21-4-3-1,-16-6-39-15,-7-4-51 0,1-7-77 16,12-11-352-16</inkml:trace>
  <inkml:trace contextRef="#ctx0" brushRef="#br0" timeOffset="207851.8">26450 9117 541 0,'0'0'295'16,"0"0"-262"-16,0 0-21 15,0 0 79-15,0 0 9 16,0 0-11-16,0 0-56 16,9-71 1-16,-5 36-8 15,2-10-7-15,0-10-5 16,0-13-12-16,3-12 3 16,2-12-4-16,2-7-1 15,5 5-2-15,3 9-3 16,-3 15 5-16,-1 16 2 15,0 14-2-15,-1 14 11 0,-4 9-11 16,-1 9 1 0,-5 8 1-16,4 0-2 0,8 33-15 15,12 21 11-15,4 19 2 16,4 16 3-16,-6 7-2 16,-5 1-2-16,-5-4-35 15,-2-9-50-15,-4-12-53 16,1-16-126-16,-8-17-235 15</inkml:trace>
  <inkml:trace contextRef="#ctx0" brushRef="#br0" timeOffset="208015.56">26547 8756 709 0,'0'0'172'0,"0"0"-146"16,0 0 52-16,0 0-31 15,0 0-25-15,115-61-20 16,-27 44-4-16,19-2-16 16,14-8-153-16,1-6-272 15</inkml:trace>
  <inkml:trace contextRef="#ctx0" brushRef="#br0" timeOffset="208237.97">27537 8107 986 0,'0'0'56'16,"0"0"-48"-16,0 0 6 15,-25 81 53-15,17-19 12 16,2 6-32-16,6 6-19 16,0 2-12-16,0 1-16 15,6-7-11-15,5-6-50 16,5-10-68-16,3-19-144 15,3-18-412-15</inkml:trace>
  <inkml:trace contextRef="#ctx0" brushRef="#br0" timeOffset="208672.17">27469 8114 791 0,'0'0'134'16,"0"0"-119"-16,0 0 61 15,-30-75-25-15,56 67-51 16,18 5 1-16,16 3 0 16,7 1-1-16,1 19-1 15,-11 9-14-15,-20 0-40 16,-19 4 13-16,-18 3 25 16,-7-4 14-16,-26 3 3 15,-8-4 12-15,-3 1 1 0,7-6-1 16,8-2 0-16,12 1-9 15,14-1-3-15,3-2-4 16,23 2 4-16,19-2 0 16,7 0 5-16,5 0-1 15,-9-2-1-15,-11 0 4 16,-13 2-3-16,-11 2 3 16,-8-3 32-16,-2 6 2 15,-6 1 2-15,-14 0-7 16,-8 3-3-16,-5-4-20 15,-4 0-3-15,-6-3-9 16,-2-2 0-16,-9-7-1 16,-7-5-17-16,-6-9-29 15,-1-1-69-15,8-20-141 0,13-22-534 16</inkml:trace>
  <inkml:trace contextRef="#ctx0" brushRef="#br0" timeOffset="209800.51">28750 7939 568 0,'0'0'224'0,"0"0"-208"15,0 0 39-15,0 0 52 16,-85 3-7-16,57 13-21 16,-10 12-20-16,-5 18-4 15,-6 15-1-15,-2 11-8 16,0 10-13-16,7 6-9 15,11 7 12-15,18 1-15 16,15-2-11-16,19-9-2 16,40-12-8-16,28-13-2 15,25-14-27-15,10-15-58 16,-12-16-107-16,-38-15-543 0</inkml:trace>
  <inkml:trace contextRef="#ctx0" brushRef="#br0" timeOffset="211416.45">23152 10297 909 0,'0'0'46'0,"0"0"-36"16,0 0 2-16,0 0 18 15,0 0-7-15,0 0-3 16,0 0 44-16,-43 77-3 16,34-21-29-16,-3 9-3 15,0 13 7-15,3 9-20 16,-2 7 4-16,4 3-11 15,4 4 1-15,2-2-6 16,1 1-1-16,0-2-1 16,0 0-2-16,0 0 2 15,0-3-2-15,-3 0 1 16,-2-4-1-16,-1 2 1 16,-1 4 5-16,1-1 6 0,3 1-7 15,0-2-5-15,0-6 0 16,0 1 0-1,0 2-1-15,-6-1 2 0,1 0 3 16,-1-2-4-16,-1-1 3 16,-2-4 2-16,3 1 2 15,3 1 13-15,1-3-16 16,1-1 9-16,4 2-3 16,0-3-5-16,0 3 1 15,0 6 0-15,0 4-1 16,0 2 1-16,-3-1-2 0,-4-5 2 15,-1-4-4 1,1-3-2-16,0-1 1 0,0-4-1 16,3-3 0-16,-2-3-1 15,1-4 1-15,-3 1 0 16,2 1-1-16,-3 2 3 16,-5 5-2-16,-1 5 1 15,-2-2-1-15,1 2 0 16,2-6 0-16,2 1-1 15,6-4 2-15,1 4-2 16,5 0 2-16,0-1-1 16,0 1 2-16,5 2 0 15,2-1-2-15,1-1 2 0,0 3 0 16,-2 5 3 0,2 1-2-16,0 0 3 0,0-5-3 15,1-5 2-15,-1-4-5 16,1-7 3-16,-4-10-2 15,0-15 0-15,-3-12-2 16,-1-14 0-16,1-12-15 16,-1-2-56-16,4-41-4 15,7-32-70-15,5-36-192 16</inkml:trace>
  <inkml:trace contextRef="#ctx0" brushRef="#br0" timeOffset="214234.48">23103 10340 454 0,'0'0'75'16,"0"0"13"-16,0 0 51 15,0 0-74-15,0 0 4 16,0 0-18-16,-5-30-19 16,38 25-32-16,21 2 4 15,17 3-4-15,17 0 1 0,12 0-1 16,17 0 0-1,10 0 1-15,16 0-8 16,6-5 1-16,3-1-13 0,-3 0 6 16,-7-1 0-16,-16 1 11 15,-6 2 2-15,-13-3-11 16,-1 2 11-16,-3-2 1 16,0-1-1-16,0 2 3 15,-3 0-9-15,-5-1 6 16,-5 1-7-16,-2 0-12 15,-5-1 4-15,-2 2 15 16,-8 0-4-16,-9-2 3 16,-7 2-4-16,-2 0 5 15,-4 5 0-15,1-2-10 16,-6 2 2-16,-9 0 8 0,-8 0 0 16,-10 0 2-1,-1 0 1-15,-2 0 2 0,4 0-4 16,1-1 4-16,1-3-4 15,-1 1-1-15,-2 2 0 16,-5-2 6-16,-4 2-6 16,-5 1 2-16,-2 0 17 15,-3-1 24-15,0 1 2 16,0-1-6-16,0 1-11 16,0-2 4-16,0 2-3 15,0 0-10-15,0 0-7 16,0 0 2-16,0 0-7 0,0 0-7 15,0 4-3 1,-6 14 3-16,-6 10 2 0,-2 6 6 16,-2 7 3-16,1 5-7 15,-1 3 2-15,1 1 0 16,3 1-5-16,0 6 0 16,4 7 0-16,5 5 14 15,0 3-10-15,2 2 0 16,-1 0-1-16,-2-5 4 15,3-1-2-15,-1-3-3 16,1-2 4-16,-2-1-6 16,0-2 0-16,0-3 0 15,0 3-1-15,1 1 8 16,2 0 2-16,0 1 14 16,8 1 15-16,6-6-21 0,1 1 0 15,2 0-3 1,1 2-1-16,1-2 0 0,2 5 1 15,1-1-9-15,2 1 3 16,2 4-2-16,0 0 0 16,1 1 4-16,1 3 4 15,2 0-3-15,2 7 0 16,0 4-4-16,0 3-1 16,-1 0 2-16,-1-1-5 15,-5-1 0-15,-7-2-2 0,-1 0-1 16,-5-4 0-1,-6-4-1-15,-3-1 0 0,-2-4-1 16,-1 0 1-16,3-2 0 16,-3 1 0-16,0 0 0 15,0 4 0-15,0 1 0 16,-6 0-2-16,-4-6 4 16,-4-1-2-16,-1 3 0 15,-1-1-1-15,0 2 0 16,-2-6 1-16,3-1-1 15,0-5 1-15,3-2 0 16,3-2-1-16,0-4-1 16,0-2 1-16,1-5 1 0,2 0-3 15,-2-1 3 1,-1 2-1-16,1 1 1 0,-5 4 0 16,1 0-2-16,-3 1 0 15,-1-1 0-15,-1-6-1 16,2-3 0-16,2-2 3 15,-1-5-3-15,4 2 2 16,1-5 0-16,0 4 1 16,3 1-2-16,0 0 2 15,-4 1 0-15,2 4-1 16,-1-2-3-16,0 2 4 16,-3-3 0-16,0 3 0 15,1-2 0-15,0 0 1 16,-1 1-1-16,0-1-4 15,0 0 4-15,-1-2 0 16,2-2 1-16,2-2-1 0,-1 0 0 16,3-3 1-16,-1 0-1 15,4-3 0-15,-1 2-1 16,-1-5 1-16,3 0-1 16,0-1 1-16,-1 1 0 15,1 0 0-15,0 1 0 16,0-1-1-16,1 1 1 15,1-4 0-15,1-3-1 16,0-5 1-16,0-2-2 16,0-4-1-16,0-5 0 15,0 2 0-15,0-2-1 16,0 0 0-16,0 0 1 16,0 3 0-16,0-1-1 0,0 1-2 15,0 2 6-15,0-3-1 16,0-2 1-16,0 0 0 15,0 0-2-15,0 0 0 16,0 0 0-16,-2 0-2 16,-6 0-2-16,-8 0-3 15,-10 0-6-15,-9-5-5 16,-4 3 9-16,-4 1 8 16,-2 1 3-16,-4-2-3 15,-6 2 1-15,-4 0-4 16,-6-1 5-16,-2 0-1 15,0 1-2-15,-9 0-1 0,-6 0 2 16,-5 0-17-16,-2 0 10 16,4 0 6-16,6 0 4 15,7 4-5-15,4 0 3 16,2 0 0-16,1-1 2 16,2 0 0-16,-1 0 0 15,-4 0 0-15,-5-2 1 16,-4 3-1-16,2-4 1 15,1 3-1-15,10 0 0 16,7-2 0-16,3 1-2 16,6-1 2-16,2 1-3 15,1-2 2-15,2 4-5 16,1-3 4-16,0 2 1 16,1 0 1-16,1 0 0 0,1 0 2 15,0-3-2-15,6 3-1 16,2 2 1-16,3-1 0 15,-1 1 1-15,1 2-1 16,1-1-1-16,-3 0-1 16,0 2 2-16,2-2 1 15,1 0 0-15,-1 1-1 16,-1-1 1-16,1 0-2 16,-2 2 2-16,-1-1-2 15,-3 0 2-15,-5 0-2 16,-1 0 2-16,1 1-2 0,0-1 1 15,2 0-1-15,3-2 1 16,2-1 0-16,1 0 0 16,3 0 0-16,-2-1-1 15,4 2 1-15,1-3-1 16,1 4 0-16,3-3 1 16,3 0 0-16,2-2 0 15,2-1-18-15,3 0-81 16,6-20-99-16,5-24-357 15</inkml:trace>
  <inkml:trace contextRef="#ctx0" brushRef="#br0" timeOffset="-213761.39">24572 10321 426 0,'0'0'96'15,"0"0"-17"-15,0 0 30 16,0 0-67-16,0 0-15 16,0 0 67-16,-20 92-45 15,13-41 6-15,-2 11-28 0,2 11 6 16,1 5-10 0,-2 7-3-16,-1 3 0 0,3 1 0 15,-1-1-9-15,-2-1 0 16,-1 0-9-16,-4 4-2 15,1 2 1-15,1-2 0 16,3 2-1-16,-2-3 0 16,5-5 0-16,-1 1 1 15,1 3 1-15,-1 0 2 16,-1-3 5-16,2-1 1 16,1-4 2-16,-1-6-7 15,1-1-5-15,-3-1 8 16,1 2-6-16,-1-2 0 15,-2-2-1-15,-1-3 2 0,1-3-1 16,-3-1 3-16,0 4-3 16,0 0 0-16,-2 2 7 15,1-2-8-15,0-3 2 16,-2-2-1-16,4-1 1 16,-2-2-1-16,2-3-2 15,5 1 13-15,-1 2 23 16,1 2-19-16,4 6-8 15,0 3 3-15,3-1 6 16,0 1-7-16,0-2-4 16,0-1-5-16,0 3 5 15,0 1-4-15,0 0 4 16,-2-1-7-16,1-6 3 0,-1-2-3 16,1 0 3-1,-1-3-3-15,1 1 2 0,-1 2-3 16,-1-3 2-16,0 4-2 15,-1-2 1-15,-3-1 0 16,1-3 1-16,-3-7-1 16,-1-4 3-16,0-5-6 15,1 0 1-15,0-1 2 16,-1-1 1-16,1-5-1 16,0-6 0-16,0-1 0 15,0-1-1-15,3-1 1 16,0 2 0-16,1 3 0 0,1 0 0 15,0 0 0-15,-1 2 0 16,1 3 0-16,-2 0 0 16,0 3 1-16,0 1-1 15,0 2-1-15,0-1 1 16,1-4 0-16,-1-6 0 16,1-9-1-16,0-9-8 15,4-9-13-15,-1-4-17 16,1-15-10-16,-2-21-44 15,-2-25-95-15,-1-23-270 16</inkml:trace>
  <inkml:trace contextRef="#ctx0" brushRef="#br0" timeOffset="-212823.44">23200 11618 213 0,'0'0'144'16,"0"0"-75"-16,0 0 63 16,0 0 3-16,0 0-43 15,0 0-39-15,-12-20-39 16,60 20 42-16,23 0-15 16,15 0 4-16,13 0-21 15,10 0-15-15,9 11 2 16,6 1-5-16,8 0-6 0,-2 1 4 15,7 0 2-15,2-3-5 16,0 0 0-16,10-1 0 16,4-1 0-16,6-2-1 15,0 2 3-15,-5-2 3 16,-14-1-4-16,-13-1 11 16,-17-3-1-16,-19-1-9 15,-19 0 9-15,-14 0-8 16,-8-3-3-16,0-2 3 15,5-1-4-15,0 4 3 16,-1 2-3-16,-6 0 0 16,-4 0 0-16,-5 2 8 15,-4 2-8-15,-7 2-8 16,-4-2 8-16,-6-1 6 16,-2 0-6-16,-1-1 3 0,1-1 1 15,2 0 1-15,0 0 4 16,5 1-2-16,-3-1 2 15,3 2-8-15,-4 0-1 16,-1-1-1-16,-9 1 1 16,-4 0-4-16,-5-2-1 15,-4 2-12-15,-31 3-85 16,-28-2-57-16,-22-4-538 16</inkml:trace>
  <inkml:trace contextRef="#ctx0" brushRef="#br0" timeOffset="-212045.91">22993 13075 499 0,'0'0'97'0,"0"0"-79"16,0 0-9-16,0 0 68 15,0 0 5-15,0 0-13 16,105 34 4-16,-30-30-31 16,23 4-13-16,19 3 6 15,17 0-11-15,19 3-9 16,23 1-5-16,21 1-7 15,20 3 11-15,6-3-5 16,3 4-2-16,-7-3-7 16,-12-4 0-16,-16-3 0 15,-19-3 1-15,-19-3 0 16,-19-1 1-16,-11-3-2 16,-7 3 0-16,-4-3-1 0,-3 0 2 15,-9 0 2-15,-18 0-2 16,-24 0 10-16,-18-7-3 15,-16-1 24-15,-10 1 11 16,-4 2-2-16,-7 3-33 16,-3 2-3-16,0 0-5 15,0 0-10-15,0 0 6 16,-7 9-26-16,-5 8-19 16,-2 5-47-16,-2-2-121 15,2-4-426-15</inkml:trace>
  <inkml:trace contextRef="#ctx0" brushRef="#br0" timeOffset="-211246.24">22664 14608 369 0,'0'0'226'0,"0"0"-179"0,0 0 50 16,0 0-31-16,0 0-33 15,0 0 36-15,133 3 9 16,-58-2-34-16,23 0-15 16,24 2-18-16,22 2-2 15,32 7-3-15,32 3-6 16,26 4 12-16,22 3 17 15,1-3-25-15,-7-2-2 16,-18-8-2-16,-14-9-1 16,-15 0 0-16,-6-14-3 15,-11-5-2-15,-10-3 2 0,-13 2-2 16,-18 6 6 0,-26-1 0-16,-22 3 3 0,-27 2 7 15,-19-2 6-15,-15 3 13 16,-11 1-1-16,-3 2-4 15,-4 3-4-15,0 1-16 16,0 2-4-16,-3 0 3 16,1 0-2-16,-1 0 4 15,1 0-1-15,-2 5 5 16,1 0-4-16,-6-2 2 16,-3-2-6-16,-3-1 2 15,-3 0 2-15,0 0 2 0,0 0-1 16,0 0-6-1,-18 0-13-15,-19 0-112 0,-10-9-218 16</inkml:trace>
  <inkml:trace contextRef="#ctx0" brushRef="#br0" timeOffset="-209978.98">21272 11218 320 0,'0'0'62'0,"0"0"-1"15,0 0 79-15,0 0 16 16,0 0-21-16,0 0 4 16,0 0-15-16,-6-4-25 15,6-25-74-15,0-5-2 16,3-10-5-16,8-6-11 15,7-10-7-15,0-9-4 16,3-8-6-16,-1 1-16 16,0 8 0-16,-1 15 8 15,-4 16 4-15,-3 16 14 0,-6 12 0 16,-3 4 0-16,-3 5 0 16,2 0 0-16,2 17-10 15,8 16 5-15,3 17 5 16,4 9 6-16,2 7 0 15,2 4-4-15,-4-1-4 16,-4-4-1-16,1-2-42 16,-2-8-88-16,-1-11-216 15</inkml:trace>
  <inkml:trace contextRef="#ctx0" brushRef="#br0" timeOffset="-209799.46">21365 11012 746 0,'0'0'137'0,"0"0"-70"15,0 0 27-15,0 0-69 16,0 0-15-16,115-33-10 16,-51 22-5-16,-1-2-116 15,-12-7-229-15</inkml:trace>
  <inkml:trace contextRef="#ctx0" brushRef="#br0" timeOffset="-209574.06">21335 10403 836 0,'0'0'60'16,"0"0"-9"-16,0 0-13 16,0 0-25-16,0 0-10 15,113-34-3-15,-53 34-17 16,3-2-229-16,-6 1-463 16</inkml:trace>
  <inkml:trace contextRef="#ctx0" brushRef="#br0" timeOffset="-209319.74">21960 10553 946 0,'0'0'31'16,"0"0"-27"-16,0 0 27 15,0 0 76-15,0 114-41 16,0-63-20-16,3 5-21 16,3 2-19-16,-3-1-6 15,-3-3 0-15,0-3-26 0,0-8-57 16,5-7-53-16,7-13-248 16</inkml:trace>
  <inkml:trace contextRef="#ctx0" brushRef="#br0" timeOffset="-208829.01">21915 10602 737 0,'0'0'19'15,"0"0"33"-15,0 0 0 0,0 0-11 16,0 0-22-16,81-5-8 15,-38 5-11-15,-4 12 0 16,-8 5-11-16,-8 5-11 16,-11 2-9-16,-10 2-3 15,-2 0 2-15,-7 1 19 16,-9-2 13-16,-2-2 0 16,4-3 3-16,4 0-1 15,6-4-2-15,4 0-4 16,0-4 1-16,3 2 3 15,10-3 1-15,2-1 1 16,1 0 0-16,-4 0 3 16,-2-2-5-16,-2 3 3 0,-7 0 19 15,1 2 24 1,-2 3-14-16,0 1-12 0,0 2-9 16,0 4-10-16,0-1-1 15,0 1-1-15,0-2-7 16,-5-1-12-16,-12-3 8 15,-12-4-1-15,-8-6 13 16,-10-6 1-16,-3-1 0 16,1-12-2-16,10-19-21 15,14-13-132-15,17-12-153 16</inkml:trace>
  <inkml:trace contextRef="#ctx0" brushRef="#br0" timeOffset="-208658.46">21824 10290 300 0,'0'0'567'15,"0"0"-524"-15,0 0-6 16,0 0-5-16,0 0 19 16,85 17 19-16,-30-8-39 15,3 1-31-15,-5-6-20 16,-8-4-206-16</inkml:trace>
  <inkml:trace contextRef="#ctx0" brushRef="#br0" timeOffset="-207955.74">21040 12654 613 0,'0'0'133'0,"0"0"24"16,0 0 12-16,0 0-104 15,16-71-41-15,-5 28 7 16,1-2-3-16,6-4-18 16,1-8-6-16,3-6-4 15,7-8-10-15,-1-4-19 16,2 5-3-16,0 11-2 16,-7 18 1-16,-7 17 17 15,-6 13 14-15,-7 11-2 16,-2 1 4-16,2 28-19 0,5 11 11 15,8 15 7-15,1 10-1 16,3 7 1-16,1 4 1 16,-6-1-67-16,0-2-45 15,-6-8-144-15,-3-11-85 16</inkml:trace>
  <inkml:trace contextRef="#ctx0" brushRef="#br0" timeOffset="-207781.91">21200 12353 426 0,'0'0'188'15,"0"0"-82"-15,0 0 22 0,0 0-68 16,0 0-44-16,0 0-4 16,65-12 7-16,-4 10-19 15,12-4-19-15,9-7-197 16,-5-5-294-16</inkml:trace>
  <inkml:trace contextRef="#ctx0" brushRef="#br0" timeOffset="-207569.48">21765 12017 797 0,'0'0'46'0,"0"0"32"16,0 0-50-1,0 0 46-15,0 104 4 0,0-49-32 16,0 6-3-16,4 2-30 16,8 0-11-16,0-4-2 15,3-4-40-15,3-4-71 16,0-13-172-16,-2-16-291 16</inkml:trace>
  <inkml:trace contextRef="#ctx0" brushRef="#br0" timeOffset="-207096.57">21746 12046 574 0,'0'0'252'0,"0"0"-235"16,0 0 49-16,0 0-58 15,0 0 7-15,0 0-13 16,113-1 8-16,-74 15-10 15,-6 2 0-15,-13 1-15 16,-11 0-6-16,-9 3 1 16,0-1 4-16,-12 3 16 15,-8-2 0-15,0 0 4 16,-1 0-4-16,7 0-2 16,3-3 2-16,8 1 0 15,3-1-2-15,0-2-10 0,7 1 11 16,6-3 0-16,0-3 1 15,-2 0 5-15,0-3 1 16,-1 3-2-16,1-1 6 16,-1 1-2-16,1 5-1 15,0 2 1-15,-3 4-5 16,-2 4-2-16,-4 1-1 16,-2 5 0-16,-3-1 4 15,-18-4-4-15,-7-2 2 16,-4-9-2-16,-5-4 0 15,-5-9 0-15,-7-2-26 16,-6-13-26-16,-1-23-47 16,6-13-121-16,11-9-75 15</inkml:trace>
  <inkml:trace contextRef="#ctx0" brushRef="#br0" timeOffset="-206822.78">21192 11754 364 0,'0'0'125'0,"0"0"-72"0,0 0 68 16,0 0-4-16,0 0-43 16,0 0-16-16,104 3-12 15,-66 13-34-15,5-4-12 16,8-5-55-16,1-7-346 16</inkml:trace>
  <inkml:trace contextRef="#ctx0" brushRef="#br0" timeOffset="-206096.1">21040 14209 475 0,'0'0'124'16,"0"0"-66"-16,0 0 132 15,0 0-82-15,0 0 10 16,0 0-16-16,0-21-11 15,0-11-83-15,9-11-8 16,7-3 0-16,5-6-3 16,2-5-16-16,3-9-3 15,1-6-9-15,0-1-4 16,-5 8 1-16,-7 14 12 0,-3 20 18 16,-6 16 4-1,-4 12 0-15,-1 3-1 0,2 16-15 16,5 26-3-16,6 17 16 15,10 14-1-15,2 7 3 16,-1 1-2-16,-3 0-14 16,-8-6-104-16,-5-10-136 15,-6-14-48-15</inkml:trace>
  <inkml:trace contextRef="#ctx0" brushRef="#br0" timeOffset="-205904.59">21219 14011 692 0,'0'0'86'0,"0"0"45"15,0 0-42-15,0 0-43 16,0 0-30-16,0 0-7 16,101-24-3-16,-39 18-6 15,7-3-120-15,-1-5-204 16,-6-3-302-16</inkml:trace>
  <inkml:trace contextRef="#ctx0" brushRef="#br0" timeOffset="-205593.23">21733 13571 260 0,'0'0'97'16,"0"0"-97"-16,0 0 40 15,0 0 43-15,0 0 24 16,0 0 6-16,-4 0-18 16,4 21-40-16,0 10 58 15,1 11-51-15,5 6-36 16,-1 8 1-16,1 4-19 15,1 0-5-15,1-1 5 16,-1-1-8-16,1-2-1 0,-1-8-65 16,-4-8-123-1,0-13-269-15</inkml:trace>
  <inkml:trace contextRef="#ctx0" brushRef="#br0" timeOffset="-205141.79">21733 13595 756 0,'0'0'29'0,"0"0"12"16,0 0-11-16,0 0-16 0,0 0 5 15,0 0-3-15,97 2-3 16,-65 15-13-16,-2 4 0 15,-5 2-11-15,-7 3-40 16,-15 3-13-16,-3-1 5 16,-7-1 12-16,-15 1 46 15,0-7-3-15,3-1 4 16,4-3 1-16,9-3-1 16,4-2-1-16,2 0 0 15,0-2 1-15,11-1 9 16,8 1 9-16,2-1 12 15,3 2-3-15,-2 1 5 16,-1-1-9-16,-4 3 3 0,-3 2 1 16,0 4 1-1,-2 5-19-15,-2 5-8 0,-5 4 5 16,-5 0-2-16,0 2-4 16,-20 0 0-16,-12-6 4 15,-13 0-4-15,-14-3-2 16,-12-7-23-16,-10-6-121 15,-10-7-178-15</inkml:trace>
  <inkml:trace contextRef="#ctx0" brushRef="#br0" timeOffset="-204526.56">21294 16229 105 0,'0'0'167'16,"0"0"-114"-16,0 0 78 15,0 0 12-15,0 0 91 16,0 0-58-16,-2-39-126 16,12-8 5-16,-1-9 7 15,-1-11-17-15,4-13-32 0,0-8-13 16,7-6-4-1,6 2-11-15,2 10-4 0,9 14-5 16,-2 22 4-16,-4 23 4 16,-6 17 2-16,-9 6 3 15,-1 22-7-15,-1 22 8 16,-1 16 4-16,1 13-1 16,-2 5 4-16,1 6-45 15,4 1-43-15,6-3-55 16,5-13-208-16</inkml:trace>
  <inkml:trace contextRef="#ctx0" brushRef="#br0" timeOffset="-204348.78">21496 15836 663 0,'0'0'85'16,"0"0"-14"-16,0 0 12 15,0 0-60-15,0 0-18 16,0 0 3-16,104-15 0 16,-32 7-8-16,5 0-135 15,-3-6-253-15</inkml:trace>
  <inkml:trace contextRef="#ctx0" brushRef="#br0" timeOffset="-204098.88">22055 15487 72 0,'0'0'793'16,"0"0"-760"-16,0 0-32 16,0 0 85-16,-7 80-11 15,7-36-26-15,0 5-5 16,3 7-10-16,7 5-19 15,-2 5-12-15,0-3-3 0,-2 0-2 16,-2-7-45 0,-3-6-62-16,-1-13-136 15,2-15-338-15</inkml:trace>
  <inkml:trace contextRef="#ctx0" brushRef="#br0" timeOffset="-203612.38">22048 15528 686 0,'0'0'138'0,"0"0"-121"16,0 0 58-16,0 0-55 15,0 0-19-15,0 0 0 0,52 1 19 16,-8 15 0-16,2 1-20 15,-10 0 2-15,-11 0-4 16,-13-1-2-16,-10-2-9 16,-2 2 9-16,-2 1-7 15,-15 2 6-15,-3 1-2 16,-2-3 0-16,0 2-2 16,6-1-6-16,7 0 1 15,7 0-6-15,2 2-15 16,2-1 5-16,13-1 30 15,3 0 0-15,0-1 3 16,-3-3 0-16,-5-2 6 0,2 2 4 16,-3 2 11-1,2 6 13-15,0 3-8 16,-2 4-13-16,-3 5-14 0,-6 2 2 16,0 0-4-16,-6-3-3 15,-17-3 3-15,-9-6 3 16,-8-6 0-16,-12-4 6 15,-12-11-6-15,-7-3-3 16,-3-14-19-16,7-22-143 16,17-18-314-16</inkml:trace>
  <inkml:trace contextRef="#ctx0" brushRef="#br0" timeOffset="-201993.22">21994 15275 784 0,'0'0'99'16,"0"0"-97"-16,0 0 39 0,0 0 1 15,0 0-2-15,0 0-2 16,0 0 16-16,115-3-30 15,-37-1-24-15,13-2-15 16,3-5-169-16,-5-8-467 16</inkml:trace>
  <inkml:trace contextRef="#ctx0" brushRef="#br0" timeOffset="-200845.3">23769 9627 486 0,'0'0'101'0,"0"0"11"0,0 0 19 16,0 0-60 0,0 0-16-16,0 0 9 0,0-17 10 15,0 17-26-15,0 0-18 16,0 0-7-16,-1 0-7 16,-5 0 0-16,-9 0-3 15,-4 0-3-15,-8 0-6 16,1 0 2-16,4 4 8 15,4 6-3-15,2 1-5 16,2 2-4-16,-2 2-1 16,2 4 2-16,0 6-2 15,3 4 1-15,3 4 8 16,1 2-10-16,6 3 7 16,1 3-2-16,0 1 4 15,18-2 2-15,7-4-8 0,8-4-2 16,6-8 3-16,8-7-4 15,3-10-9-15,2-6-11 16,-2-1-38-16,-3-3-66 16,-8-16-88-16,-11-8-333 15</inkml:trace>
  <inkml:trace contextRef="#ctx0" brushRef="#br0" timeOffset="-200469.17">23484 9383 521 0,'0'0'225'0,"0"0"-167"0,0 0-16 16,0 0 36-16,83-16-14 15,-28 5-26-15,9 2-32 16,4 1-5-16,-2 5-1 16,-3 1-78-16,-8-1-208 15,-15 1-344-15</inkml:trace>
  <inkml:trace contextRef="#ctx0" brushRef="#br0" timeOffset="-200043.29">25255 9399 544 0,'0'0'36'0,"0"0"-29"16,0 0 100-16,0 0 49 16,0 0-34-16,0 0-38 15,8-26-27-15,-21 26-26 0,-10 0-9 16,-7 5-2-16,-1 6 10 15,1 8 4-15,3 6-2 16,2 11-20-16,-1 9 12 16,7 6 7-16,3 5-16 15,8-3 2-15,8-1-7 16,8-9-7-16,30-6-3 16,19-7-27-16,20-14-102 15,8-16-219-15</inkml:trace>
  <inkml:trace contextRef="#ctx0" brushRef="#br0" timeOffset="-191849.2">23633 10810 753 0,'0'0'107'0,"0"0"-97"16,0 0 20-16,0 0 30 16,0 0-29-16,0 0 24 0,-96 62-1 15,69-31-18-15,9 4-12 16,7-1-14-16,9-1 1 15,2-2-9-15,5-3 0 16,21-4 9-16,14-7-4 16,11-7-5-16,9-8 3 15,1-2-5-15,-6-12-9 16,-15-10-2-16,-17-5 8 16,-13-6 3-16,-10-1 0 15,-9-2-5-15,-22 1 5 16,-10 3-5-16,-8 7 8 15,-3 8-6-15,-2 12 1 16,4 5-16-16,8 11-74 16,17 8-128-16,14 3-364 15</inkml:trace>
  <inkml:trace contextRef="#ctx0" brushRef="#br0" timeOffset="-191212.17">23629 12087 808 0,'0'0'75'0,"0"0"2"15,0 0 52-15,0 0-56 16,0 0-38-16,0 0 14 0,-101 111 6 15,83-49 1-15,6 3-36 16,3 5-16-16,4 10-4 16,0 7-7-16,2 2-78 15,1-5-123-15,-2-11-475 16</inkml:trace>
  <inkml:trace contextRef="#ctx0" brushRef="#br0" timeOffset="-190422.85">23062 15524 797 0,'0'0'95'15,"0"0"-95"-15,0 0 43 16,0 0 1-16,0 0-34 16,0 0-4-16,32-5 10 15,10 6 4-15,5 9-20 16,-5 2 1-16,-11 0 0 16,-11 0-1-16,-13 1-4 0,-7 2-2 15,0 4 0 1,-13 2 6-16,-19 5 6 0,-9 2 12 15,-4-1 1-15,0 2 7 16,9-4 1-16,13-3-9 16,14 0 0-16,9-4-12 15,7-1 0-15,29-6 2 16,21-5 3-16,21-6-11 16,13-2-15-16,3-17-116 15,-9-12-263-15</inkml:trace>
  <inkml:trace contextRef="#ctx0" brushRef="#br0" timeOffset="-189777.53">23446 13978 439 0,'0'0'113'15,"0"0"-3"-15,0 0 30 16,0 0-94-16,0 0-20 16,0 0-4-16,92-56-6 15,-46 51-11-15,-4 5-5 16,-10 0 0-16,-13 0 3 15,-11 4-3-15,-8 8-11 16,-5 3 4-16,-20 5 7 16,-11 3 3-16,-2 0-2 15,3-1-1-15,5-2 1 16,9-3-1-16,10-1-1 0,8-2-2 16,3 0 1-16,0-4-2 15,6 2 4-15,11-2-4 16,4 0 4-16,1 1 4 15,-2 2 1-15,-3 2 1 16,-4 6 0-16,-6 5-1 16,-4 4 3-16,-3 5-6 15,-3-1 1-15,-20-1-3 16,-11-2 0-16,-15-3 0 16,-15-7-26-16,-15-8-17 0,-10-5-32 15,3-8-101 1,9-6-60-16</inkml:trace>
  <inkml:trace contextRef="#ctx0" brushRef="#br0" timeOffset="-188977.45">25828 10672 506 0,'0'0'8'0,"0"0"5"16,0 0 59-16,0 0 70 16,0 0-19-16,-84 52-22 0,20-48-16 15,-16-4-46-15,-11 0-11 16,-3-2 0-16,4-16-8 16,9-4-9-16,15-2-8 15,19-1 2-15,20 2 0 16,23 2-3-16,4-2-2 15,34 1-10-15,20-1-9 16,12 1-5-16,2 2 21 16,-5 1-5-16,-11 5 8 15,-18 3 1-15,-16 4 0 16,-10 5 4-16,-8-1 22 16,0 3 13-16,0 0-5 0,-2 0-13 15,-16 20-22 1,-7 16-4-16,-5 23 4 0,6 14-1 15,5 15-1-15,11 11-9 16,8 4-52-16,0 1-53 16,8-3-132-16,3-4-327 15</inkml:trace>
  <inkml:trace contextRef="#ctx0" brushRef="#br0" timeOffset="-188443.6">25412 12082 519 0,'0'0'342'15,"0"0"-331"-15,0 0-6 16,0 0 10-16,-84-36-9 16,65 36-6-16,-1 2 7 15,4 14 17-15,3 2-18 0,5 7-6 16,6 5-1-16,2 1 1 15,0 2 0-15,7-4-2 16,6 2-9-16,5-4-11 16,3-5-3-16,-2-2 10 15,2-6 3-15,-3-2-2 16,-6 0 14-16,0-2 1 16,-2 1 2-16,-4 1-1 15,0 1 3-15,-3 2 7 16,-1 3 4-16,-2 5 11 15,0 2-6-15,-2 6-9 16,-13 2-5-16,-9 1 6 0,-7 2-8 16,-11-2-1-1,-19-3-4-15,-15-3 0 16,-13-2-49-16,-2-3-80 0,6-7-163 16</inkml:trace>
  <inkml:trace contextRef="#ctx0" brushRef="#br0" timeOffset="-187722.55">24838 15201 495 0,'0'0'150'0,"0"0"-147"15,0 0 9-15,0 0 1 16,0 0-1-16,0 0 118 0,0 78-30 16,-10-38-7-1,-7 4-27-15,-3 6-8 0,-5 5-6 16,1 0-23-16,3 1-7 15,8-7-8-15,7-6-9 16,6-10-5-16,0-10 0 16,18-12-3-16,9-11-14 15,5 0-3-15,1-17 4 16,-7-13 16-16,-10-3-12 16,-15 0 5-16,-1 4 2 15,-13 7 5-15,-15 5 25 16,-7 3-12-16,-4 1-8 15,1 2-5-15,3 1-18 16,13-1-45-16,14-4-50 16,8-7-90-16,16-12-309 0</inkml:trace>
  <inkml:trace contextRef="#ctx0" brushRef="#br0" timeOffset="-187384.18">24952 14175 460 0,'0'0'370'16,"0"0"-339"-16,0 0 30 0,0 0-25 15,0 0-26 1,0 0-7-16,79-15 12 0,-1 15-11 15,14 0-3-15,1 0 3 16,-11 0-4-16,-19 0 0 16,-22 0 7-16,-20 0-7 15,-15 0 0-15,-6 0-8 16,0 10 8-16,-19 10 35 16,-11 11 19-16,-9 11-31 15,-1 11-15-15,1 11-3 16,3 8-5-16,5 9-14 15,5-1-114-15,6 6-363 16</inkml:trace>
  <inkml:trace contextRef="#ctx0" brushRef="#br0" timeOffset="-181858.71">31770 8501 485 0,'0'0'135'0,"0"0"-124"16,-73-77 38-16,48 60 83 15,2 5-54-15,-3 5-20 16,-3 5-13-16,-4 2 9 16,-8 6-20-16,-7 17-16 15,-10 11 5-15,-2 11 6 16,0 8-10-16,5 9 6 16,10 12 3-16,14 11-7 15,18 8-6-15,13 3 5 16,30 0-15-16,37-6-3 15,31-13-2-15,30-14-3 0,22-17-21 16,9-22-63-16,-4-19-108 16,-23-5-346-1</inkml:trace>
  <inkml:trace contextRef="#ctx0" brushRef="#br0" timeOffset="-181243.66">32301 9465 854 0,'0'0'122'0,"0"0"-96"16,-53-124 53-16,21 54-24 15,-5-10-33-15,-2-5-17 16,9-7 4-16,16-7 2 15,14-5-9-15,10 4-2 16,24 4-3-16,5 18-9 16,0 18 5-16,-5 24-7 15,-8 20 8-15,-7 16 2 16,-6 17-4-16,4 30-5 0,5 24 13 16,1 18 7-16,6 12-7 15,4 10 4-15,0 1-4 16,-2-3 0-16,-1-2-2 15,-6-13-29-15,-2-14-133 16,-11-24-236-16</inkml:trace>
  <inkml:trace contextRef="#ctx0" brushRef="#br0" timeOffset="-181063.83">32197 8932 756 0,'0'0'133'0,"0"0"-126"0,0 0 0 16,0 0-5-16,0 0 21 15,97-22-16-15,-25 12-7 16,11-4-3-16,-1-3-157 16,-12-8-247-16</inkml:trace>
  <inkml:trace contextRef="#ctx0" brushRef="#br0" timeOffset="-180846.41">32667 8501 747 0,'0'0'144'0,"0"0"-76"15,0 0-47-15,0 0-16 16,-15 102 48-16,15-40-18 15,10 6-9-15,13 3-19 16,-1-1-7-16,2-2-5 16,-5-4-57-16,-5-14-139 15,-2-12-299-15</inkml:trace>
  <inkml:trace contextRef="#ctx0" brushRef="#br0" timeOffset="-180427.28">32626 8489 748 0,'0'0'49'15,"0"0"-35"-15,0 0 55 16,0 0-57-16,0 0-12 16,87-70 3-16,-38 70 7 15,0 0-9-15,-5 17-2 16,-6 5 1-16,-12 6-4 15,-13 0-25-15,-13 3-27 16,0-1-3-16,-24-2 47 16,-4-2 8-16,0-4 3 15,4-4 1-15,10-2 0 16,11 0 0-16,3-2 0 0,11 0 0 16,16 1 16-1,3-1 28-15,2 3-3 0,-3 0 0 16,-4 2-9-16,-4 5-19 15,-9 1 0-15,-6 6-3 16,-6 5-2-16,0 7-3 16,-18 4 3-16,-21 1-7 15,-15 4-2-15,-20 0-2 16,-20 6-26-16,-18 1-49 16,-12-4-156-16,-5-2-250 15</inkml:trace>
  <inkml:trace contextRef="#ctx0" brushRef="#br0" timeOffset="-180044.31">31412 9898 296 0,'0'0'546'0,"0"0"-478"15,0 0-36-15,0 0 32 16,0 0-24-16,0 0 1 16,30 91 35-16,-16-30-33 15,3 7-28-15,-1-1-11 16,0 1-3-16,-1 0-1 16,0-5-16-16,0-8-57 15,2-16-108-15,3-17-273 16</inkml:trace>
  <inkml:trace contextRef="#ctx0" brushRef="#br0" timeOffset="-179609.31">31505 9861 615 0,'0'0'156'0,"0"0"-140"15,0 0 70-15,0 0-15 16,0 0-71-16,0 0 0 15,59-44 8-15,-9 44 2 16,0 11-10-16,-8 5-1 16,-9 4-10-16,-18-3-13 15,-11 2 6-15,-4 3-13 16,-6-2 23-16,-13 3 8 0,0-2 2 16,-1-1 0-16,8 0 10 15,9-1 0-15,3 1-7 16,3 2-1-16,18 1 0 15,9 2 7-15,6-1-5 16,3 2 14-16,-2 1-9 16,-4 1-4-16,-8 3 11 15,-6 3-18-15,-7 5-3 16,-9 3 3-16,-3 4 5 16,-9-2 17-16,-19-3-3 15,-11-5 2-15,-7-4-9 16,-7-10-3-16,-7-6 3 0,0-10-9 15,11-6-3 1,16-1-50-16,27-25-131 0,15-6-420 16</inkml:trace>
  <inkml:trace contextRef="#ctx0" brushRef="#br0" timeOffset="-179292.47">32301 10555 541 0,'0'0'404'16,"0"0"-383"-16,-53-83 71 15,30 39-25-15,-1-7-41 16,2-7 18-16,1-1-14 0,11-5-14 16,2-3-14-16,8-5-4 15,0-2-1-15,6 3-7 16,12 13-6-16,0 14 9 15,1 19 3-15,-2 14-2 16,1 11-10-16,-2 15 12 16,7 28-2-16,3 15 4 15,4 17 1-15,0 11 1 16,0 7-14-16,-3 4-42 16,-2 1-68-16,-1-12-152 15,-8-16-295-15</inkml:trace>
  <inkml:trace contextRef="#ctx0" brushRef="#br0" timeOffset="-179126.89">32190 10186 687 0,'0'0'156'0,"0"0"-131"15,0 0 31-15,0 0-41 16,0 0-14-16,137-37-1 15,-49 28-2-15,9 1-99 16,-2-6-270-16</inkml:trace>
  <inkml:trace contextRef="#ctx0" brushRef="#br0" timeOffset="-178909.47">32828 9808 796 0,'0'0'150'0,"0"0"-83"16,0 0 64-16,0 0-83 16,-79 44-25-16,46 12 22 15,5 18 8-15,8 9-4 16,10 8-21-16,10-3-27 16,10-1-1-16,33-7-22 15,20-15-109-15,12-17-191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0T08:38:57.1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4683 4121 739 0,'0'0'72'16,"0"0"-19"-16,0 0 53 15,0 0-17-15,0 0-23 16,0 0-14-16,0 0-18 16,-7-9-15-16,7 24-18 15,0 15 1-15,0 12 21 0,0 9-3 16,0 7-8-16,0 8-1 15,0 8 3-15,-3 2-4 16,0 6 0-16,-3 3-9 16,-3 4 7-16,6-2-3 15,0 0-1-15,0-4 0 16,3 1-2-16,0-2 2 16,0 1-3-16,0-3 0 15,0-2 0-15,0-2 0 16,3-3-1-16,0-3 1 15,-3 5-1-15,0 0 2 16,0 3 0-16,0-1 5 16,0 0 0-16,0-6 6 15,0-1-9-15,0 1-1 0,3 0 1 16,9 3 0-16,-2-4-3 16,5 3 1-16,0-1 1 15,-3 2-1-15,1 2 0 16,-2-1 3-16,-5 3 1 15,-2 1-2-15,2 0 4 16,-3-3 5-16,2-6-9 16,2-8-2-16,3-3-1 15,4-4 0-15,-2-3-1 16,1 0-1-16,-5-3-1 16,-5-3-3-16,-3-9-19 15,0-11-20-15,0-17-32 0,0-9-46 16,0-31-101-16,0-39-564 15</inkml:trace>
  <inkml:trace contextRef="#ctx0" brushRef="#br0" timeOffset="2458.36">4618 4113 351 0,'0'0'76'16,"0"0"-48"-16,0 0 107 15,0 0-44-15,0 0-24 16,0 0 0-16,-8-4-32 15,32 4-8-15,12-2 22 16,10 1-13-16,12 0-28 16,8-1-1-16,8 2-7 15,7 0 1-15,6 0 0 0,9 0-1 16,3 0 0-16,4 0 1 16,-6 0-1-16,-2 0-1 15,-1 0 1-15,-10 3-3 16,8-3 7-16,11 0-2 15,24 0 24-15,22 0 46 16,15-3-65-16,11-2-5 16,7 0-2-16,-5-1 0 15,-3-2-5-15,-9 0 4 16,-10 2-1-16,-9 0-1 16,-12 2 3-16,-9 1 7 15,-14 1 0-15,2 0-4 0,-5 1-2 16,2-1 0-1,11 2-1-15,0-3-4 0,4-2 4 16,-1-1-4-16,-6 0 0 16,-8 1 4-16,-12-3-2 15,-7-1 2-15,-4-1 1 16,-1 1 0-16,1 0 3 16,-3 1 2-16,-1 3-5 15,2 1 3-15,1 2-4 16,4 1-1-16,5-1 1 15,4-3 3-15,4-2-3 16,6-1 0-16,1-2-4 16,4-4 5-16,2-3-1 0,-3 3 1 15,0-1 2-15,-5 0-3 16,4 1 2-16,1 1-1 16,5 2 1-16,0 1-1 15,4 1 2-15,2 1-1 16,-2 1-2-16,3-2 0 15,-4 1-1-15,-2 1 0 16,-5 0 0-16,-8 0 1 16,-5 3 0-16,-7 0 0 15,-4-1 1-15,-8 2-1 16,-3 1 1-16,-9-1 1 16,-1-1-2-16,-4-1 2 15,-2 4-1-15,0-2 0 0,-4 0-1 16,-5 1 0-16,-10-5-1 15,-12 5 0-15,-16-3 1 16,-4 4 3-16,-9 1 1 16,-1-2 10-16,-2 2 14 15,0 0-7-15,0 0-5 16,0 0-11-16,0 0 0 16,0 0-1-16,0 0 3 15,0 0 0-15,0 0 4 16,0 0-2-16,0 0-5 15,0 0-3-15,0 0-1 16,0 0-4-16,0 14-3 16,0 8 3-16,-2 14 4 15,-5 7 3-15,-1 8-3 0,1 7 1 16,-2 8 0-16,-3 4-1 16,0-2 1-16,3 2 4 15,-3 3-4-15,0-1 3 16,-1 3-3-16,1 0 4 15,1 5 5-15,1 5-6 16,1 5 6-16,0 4 4 16,-1 1-13-16,-4 1 0 15,-2 1 1-15,1 4-2 16,-4-1 0-16,0-4-1 16,2 1 1-16,-2-5 0 15,3 0 1-15,3 0-1 0,3 3 0 16,5-2 0-16,-1 2 1 15,6-3 2-15,0 5-2 16,0-1-1 0,0-1 2-16,-2-4-2 0,-1-3 0 15,-1-7 0-15,1-2 0 16,3-4 2-16,0-3-2 16,0-6-1-16,10-6 1 15,4-5 2-15,1-11-2 16,-2-10 1-16,-2-6-1 15,-2-8 0-15,-5-8 0 16,-2-5 0-16,-2-2-1 16,0-2 0-16,0-1 1 15,-5-1 2-15,-11-1 1 0,-1 0-2 16,-3 0-1-16,-4 0 1 16,-6 0 0-16,-4-5-2 15,-11 0 1-15,-12 3 0 16,-10-1-1-16,-9-1 0 15,0 3-3-15,-8 1 3 16,-5 0-3-16,-10 0 0 16,-9 0 3-16,-15 4-10 15,-10 1 9-15,-5 0 2 16,-8 0 0-16,-5 2 0 16,-3 1-3-16,-7-1 3 15,-4 3-2-15,-7-1 1 0,-2 1-3 16,-2-3-2-16,-2 1-5 15,6-2 7-15,4 0 1 16,5-1 3-16,7 1 1 16,2 1 2-16,5 1-1 15,6-1-2-15,1 1-2 16,8 1 1-16,-3-1-2 16,2-1 3-16,4 0 0 15,3 4 3-15,4-2-1 16,5 1 1-16,5 0-3 15,7 2-1-15,7-3-1 16,3 2 2-16,6-1 0 16,3-3 0-16,6-1-2 15,3 2 1-15,3-3 0 0,2-1 0 16,3 0 0-16,6 2-3 16,2-5 1-16,3 4 0 15,2-1 2-15,5 3 1 16,5-4 0-16,8 3-3 15,5 1 0-15,4-2 2 16,3 4 1-16,-4-2 0 16,-2-1-10-16,-5 2-3 15,-4-1 4-15,-11 2 7 16,-6-3-7-16,-5 3 4 0,-4-2 5 16,7 0 0-1,4 1 1-15,8-3 4 0,4 1-4 16,1 1 3-16,2-2-4 15,1 0 0-15,2-3 0 16,-2 1 1-16,0-3-1 16,-4 2-2-16,-2-2 2 15,-2 0 1-15,-1 0 1 16,3 0-2-16,4 0 0 16,2 0 0-16,0 0 0 15,-3 1-1-15,2 2 1 16,-5 0 0-16,5-1-1 15,1 1 1-15,5-3 0 16,12 0 2-16,5 0 0 16,11 0-2-16,6 0 0 15,3-5-1-15,0-7-49 16,3-4-68-16,15-9-117 0,4-10-414 16</inkml:trace>
  <inkml:trace contextRef="#ctx0" brushRef="#br0" timeOffset="3599.87">4701 5809 371 0,'0'0'25'16,"0"0"45"-16,0 0 109 15,0 0-80-15,0 0-67 16,0 0-19-16,0-8 19 0,21 8-5 16,13 0 24-1,14 0 2-15,16 0-28 0,17-5 13 16,16 0-35-16,16-2 27 15,14 0-24-15,19 0 1 16,14-1-3-16,14-4-1 16,16 0 2-16,3 0 1 15,1 1-5-15,-4 0 3 16,-5 4-1-16,-12 2 3 16,-12 1-5-16,-4 1-1 15,-13-2 0-15,-4 0 0 16,-2 0 0-16,-4-2 0 15,-4-3 6-15,1 0-4 16,0-4 5-16,-4 2-7 16,-2-1 2-16,-4 0 2 0,-6 4 0 15,-5 1-2-15,-4-1 1 16,-4 3-1-16,-8-2 0 16,-3 2-1-16,-3-1-2 15,1 0 4-15,2-1-3 16,0 1 4-16,0-1-1 15,0-1-6-15,0 1 6 16,3-1-3-16,-6 3 0 16,0 0 0-16,-6 0 0 15,-4-2 8-15,-4 2-7 16,-2-3 1-16,-2-1 3 16,7 0-5-16,5 0 0 0,8 1 1 15,2-1 4-15,4 1 0 16,1 1-5-16,0 1 2 15,0 0 6-15,-1-1-4 16,-3-1-2-16,-5-1-1 16,-4-2-1-16,-1 3 0 15,-1 0 1-15,-3 5-2 16,3 1 1-16,-1 2 0 16,-2 1 0-16,-3 0 1 15,-7 0-1-15,-2 0 0 16,-6 7 3-16,3-2-3 15,-6 1 1-15,-3 0-2 16,-1-4 1-16,-2 1 0 0,-2-1 0 16,-4-2-2-1,-6 0-1-15,-6 0-1 0,-5 0-10 16,-10 0-18-16,-13-9-24 16,-6-4-62-16,-25-6-202 15</inkml:trace>
  <inkml:trace contextRef="#ctx0" brushRef="#br0" timeOffset="4517.87">6463 4174 275 0,'0'0'122'16,"0"0"-116"-16,0 0 36 16,0 0 21-16,0 0-20 15,0 0 33-15,40-40 20 16,-40 40-19-16,0 0-35 16,3 3-25-16,0 16-5 15,3 13 70-15,0 12-18 16,1 12-7-16,1 9-26 15,-1 9-12-15,-1 5 6 16,3 8 0-16,-3 11-8 16,-1 6 3-16,2 3-2 15,-4 1-7-15,3-2-8 0,-3 2 7 16,3-1-2-16,3 4 12 16,0 1-14-16,3 4 12 15,4 5-12-15,1-2 3 16,3-1 5-16,3-1-2 15,-4-4-2-15,-1-1 4 16,-3 1-5-16,-2-4-3 16,-2-2 0-16,-1-1-3 15,-1-2-1-15,2-2-2 16,2-4 3-16,4-5-3 0,2-7 1 16,3-5 0-1,-1-13 1-15,0-15-2 0,-3-14 0 16,-8-19-3-16,-4-10-35 15,-4-10-53-15,-2-9-30 16,-2-27-119-16</inkml:trace>
  <inkml:trace contextRef="#ctx0" brushRef="#br0" timeOffset="5165.14">8883 4028 755 0,'0'0'40'0,"0"0"-36"16,0 0 1-16,0 0 67 16,-22 129 13-16,22-59-20 15,3 16-2-15,11 10-15 16,3 16-29-16,1 12 1 15,-1 8-8-15,-1 13 17 16,1 4-8-16,-3 5-6 0,0 4 5 16,-5-4 1-1,0 2-17-15,-2-2 8 0,4-3-11 16,2-4 9 0,5-10 1-16,1-6-4 0,-1-7 2 15,-1-8-2-15,-1-9-5 16,-2-6 0-16,-3-13-4 15,-5-16-2-15,-1-23-55 16,-2-27-56-16,4-22-139 16,7-20-549-16</inkml:trace>
  <inkml:trace contextRef="#ctx0" brushRef="#br0" timeOffset="5700.3">10748 3808 325 0,'0'0'89'0,"0"0"43"15,0 0-41-15,0 0-44 16,0 0 15-16,-42 115 73 15,20-28-70-15,1 20 1 16,6 22-13-16,-1 14-12 16,5 21-20-16,-2 12 6 15,2 8-14-15,2 5-3 16,-2 0 18-16,5-4 3 16,1-2-18-16,2-6 2 0,3-7 2 15,0-7 2-15,0-8 15 16,9-8-9-16,6-7-2 15,-2-11 0 1,2-8 2-16,-3-15-4 0,-3-19-16 16,-2-17-5-16,-4-29-3 15,-3-18-33-15,0-21-67 16,0-4-79-16,-22-32-195 16</inkml:trace>
  <inkml:trace contextRef="#ctx0" brushRef="#br0" timeOffset="6549.71">4756 4160 571 0,'0'0'197'16,"0"0"-150"-16,0 0 84 0,0 0-7 15,0 0-81-15,-71-79-1 16,21 36-4-16,-21-11-19 16,-17-10 0-16,-18-15-9 15,-15-16 5-15,-10-3-15 16,-8-4-19-16,-2 12 13 16,6 15 6-16,13 15-1 15,19 14 1-15,24 13 0 16,22 12-4-16,23 10-5 15,19 6 1-15,12 5-2 16,3 0-8-16,0 0-49 16,13 0-63-16,14 12 16 15,12 0-129-15,3-4-99 0</inkml:trace>
  <inkml:trace contextRef="#ctx0" brushRef="#br0" timeOffset="7831.79">3154 5429 692 0,'0'0'125'0,"0"0"-95"16,0 0 73-16,0 0-30 16,0 0-37-16,0 0 21 15,9-63-4-15,-4 52-31 16,-5 5-6-16,0 3-9 16,0 3 6-16,0 0 1 15,0 0-2-15,0 0-6 0,0 0-4 16,0 0-2-16,0 0 2 15,0 0-1-15,0 0 0 16,0 0-1-16,0 0 0 16,0 0-3-16,0 0 2 15,0 0 0-15,0 0 1 16,0 0 0-16,0 0 2 16,0 0 3-16,0-5 10 15,0-2-6-15,0-2-4 16,-2-2-2-16,-2-6 1 15,1-4 5-15,-2-6 0 16,1-9-4-16,2-9-5 16,2-8 2-16,0-12-4 0,0-10 2 15,12-4-10-15,9-4 9 16,3 5-12-16,0 11 1 16,0 20 5-16,-8 19 5 15,-4 15 1-15,-7 10-2 16,-1 3 0-16,8 24-9 15,3 29 1-15,9 27 11 16,6 16 2-16,1 11 4 16,-1 1-4-16,-5-8-2 15,-3-5-1-15,-5-15-2 16,2-8-16-16,1-14-69 16,1-9-116-16,-2-17-273 0</inkml:trace>
  <inkml:trace contextRef="#ctx0" brushRef="#br0" timeOffset="7998.35">3129 5173 554 0,'0'0'189'16,"0"0"-181"-16,0 0-6 15,0 0-2-15,55-83-24 16,5 53-29-16,1-2-119 15,-3-5-146-15</inkml:trace>
  <inkml:trace contextRef="#ctx0" brushRef="#br0" timeOffset="8199.27">3047 4370 788 0,'0'0'64'0,"0"0"-56"16,0 0 35-16,85-42-12 15,-39 33-16-15,5 3-13 16,6 4-2-16,-4-3-100 0,-2 0-331 16</inkml:trace>
  <inkml:trace contextRef="#ctx0" brushRef="#br0" timeOffset="9266.07">3293 7397 289 0,'0'0'61'15,"0"0"21"-15,0 0 33 16,0 0-41-16,0 0 4 16,0 0 16-16,0 16-8 15,0-21-10-15,6-17 2 16,0-8-40-16,-3-13 2 16,-3-13-2-16,0-14-7 15,0-21-14-15,-5-11-16 16,-1-4-1-16,5 2-6 15,1 14 3-15,0 14-1 16,0 14 4-16,9 18 0 16,6 16 0-16,-5 13 0 15,-2 8 4-15,-1 7-4 0,8 10-2 16,5 29-1-16,11 17 3 16,6 18 6-16,-3 13-3 15,-2 7-2-15,-7 8-2 16,-5-3 0-16,-7-7-3 15,-3-8-41-15,1-16-115 16,2-17-195-16</inkml:trace>
  <inkml:trace contextRef="#ctx0" brushRef="#br0" timeOffset="9437.61">3303 7122 921 0,'0'0'157'16,"0"0"-156"-16,0 0-1 16,0 0 17-16,0 0-17 15,154-111-22-15,-39 62-78 16,9-6-267-16</inkml:trace>
  <inkml:trace contextRef="#ctx0" brushRef="#br0" timeOffset="10042.82">5049 3551 718 0,'0'0'163'0,"0"0"-163"15,0 0 0-15,0 0 11 16,8 98 45-16,3-51-20 15,3 6-5-15,-1-2-16 16,-3-2-15-16,-2-3 0 16,4-6-65-16,-5-5-111 15,-2-13-233-15</inkml:trace>
  <inkml:trace contextRef="#ctx0" brushRef="#br0" timeOffset="10533.3">4989 3616 531 0,'0'0'246'0,"0"0"-240"15,0 0 35-15,0 0-41 16,24-71-8-16,23 60 8 16,6 4 5-16,2 6 8 15,-9 1-13-15,-13 3 0 16,-8 13 0-16,-14 1 0 15,-11 6-9-15,0 4-31 16,-19-1 40-16,-11 3 9 0,-3 0-4 16,5-7-2-1,9-2-1-15,8-3-4 0,9-4 0 16,2 3-10-16,7-2-13 16,13 1-8-16,5-3 33 15,2-2 3-15,0 1 3 16,-5-1 4-16,-7 0 16 15,-4-1-7-15,-4 3-4 16,-1 1 3-16,-1 5 3 16,-4 1 4-16,1 3-9 15,-2 3 0-15,0-3-7 16,0 3-9-16,-3 1-6 16,-15-2 5-16,-5-2 1 15,-7-5 3-15,-4-3 8 0,-4-8-6 16,-3-6-4-16,2-2-1 15,6-19-9-15,13-17-80 16,12-10-159-16,8-10-115 16</inkml:trace>
  <inkml:trace contextRef="#ctx0" brushRef="#br0" timeOffset="10846.43">4853 3434 439 0,'0'0'270'16,"0"0"-186"-16,0 0 5 16,0 0-27-16,0 0-4 15,118-42-9-15,-57 30-20 0,9-1-19 16,1 3-10 0,1 3-7-16,-12 4-38 0,-10 3-113 15,-22 0-241-15</inkml:trace>
  <inkml:trace contextRef="#ctx0" brushRef="#br0" timeOffset="11482.37">5824 3609 809 0,'0'0'17'0,"0"0"12"15,0 0 47-15,0 0-35 16,-100 65-8-16,72-18 4 16,4 6-1-16,6 5-9 0,15 5-5 15,3-2-14-15,5-3-5 16,23-7-3-16,8-10-3 16,7-10 0-16,9-17-55 15,2-12-82-15,-2-4-182 16</inkml:trace>
  <inkml:trace contextRef="#ctx0" brushRef="#br0" timeOffset="11678.85">5651 3609 845 0,'0'0'35'0,"0"0"-6"15,0 0 45-15,0 0-44 16,0 0-7-16,84 0 27 16,-38 0-40-16,9-11-10 15,2-6-112-15,-2-2-381 16</inkml:trace>
  <inkml:trace contextRef="#ctx0" brushRef="#br0" timeOffset="12233.37">6883 3513 573 0,'0'0'364'16,"0"0"-353"-16,0 0 47 16,0 0-31-16,0 0-17 0,-16 101 30 15,16-38 15-15,3 3-23 16,16 2-18-16,3 1-14 16,4-10 0-16,-5-3-12 15,3-13-56-15,-5-13-120 16,-2-16-231-16</inkml:trace>
  <inkml:trace contextRef="#ctx0" brushRef="#br0" timeOffset="12683.18">6840 3604 659 0,'0'0'165'0,"0"0"-162"0,0 0 8 15,0 0-11-15,0 0-2 16,124-45 2-16,-72 41 1 16,-4 4-1-16,-14 0-43 15,-10 2-28-15,-15 14 3 16,-9 3 26-16,0 1 11 16,-12 3 31-16,-6 1 7 15,0-2 9-15,6-1-5 16,3-3 11-16,6-3 3 15,3-1-15-15,0-1-2 16,11-1-2-16,9 2 1 16,2-2 12-16,1 1 0 15,1-1 6-15,1 2 4 16,-2 2-8-16,-1 1-16 0,-2 6-4 16,-7 2-1-16,0 5 0 15,-5 1-1-15,-8 1-4 16,0 0-27-16,-8-3 0 15,-18-4 28-15,-7-3 4 16,-3-6 2-16,-1-4-2 16,3-12-3-16,8 0-37 15,16-23-127-15,10-18-78 16</inkml:trace>
  <inkml:trace contextRef="#ctx0" brushRef="#br0" timeOffset="12914.56">7517 3571 578 0,'0'0'285'0,"0"0"-234"16,0 0 65-16,0 0-64 16,-94 47-19-16,66-8 4 15,2 5 4-15,10 4-7 16,12 1-22-16,4-1-12 15,22-5-2-15,21-4-10 16,14-9-19-16,10-12-54 16,-3-13-82-16,-7-5-243 15</inkml:trace>
  <inkml:trace contextRef="#ctx0" brushRef="#br0" timeOffset="14153.78">6722 3502 41 0,'0'0'675'16,"0"0"-580"-16,0 0-17 15,0 0 22-15,0 0-30 16,0 0-39-16,12 0-12 15,27 0-9-15,28 0 6 16,27-7-16-16,19-8-50 16,5-6-340-16</inkml:trace>
  <inkml:trace contextRef="#ctx0" brushRef="#br0" timeOffset="14859.27">9305 3484 669 0,'0'0'237'0,"0"0"-221"16,0 0 82-16,0 0-24 0,0 0-65 16,0 0 1-16,20 61 1 15,7-5 42-15,1 7-37 16,-4 0-10-16,-7-7-6 16,-4-2-2-16,-7-8-32 15,1-6-65-15,1-10-95 16,-1-16-261-16</inkml:trace>
  <inkml:trace contextRef="#ctx0" brushRef="#br0" timeOffset="15318.1">9341 3471 769 0,'0'0'27'16,"0"0"20"-16,0 0 44 15,0 0-76-15,0 0-6 16,0 0 9-16,64-21-18 16,-29 21 0-16,1 0-8 15,-8 4-8-15,-9 10-21 16,-10 3 4-16,-9 4 9 16,0 3-2-16,-3 3 19 15,-7 0 7-15,-5-2 0 16,7-2 2-16,4-5 0 15,4 0-2-15,0-2-1 16,0 1-4-16,9-5 0 16,5 2 10-16,0-2-12 0,1-1 19 15,0 2 8 1,-1 1-4-16,-1 2-15 0,-1 1 7 16,0 3-5-16,-2-1-3 15,-2 4 0-15,-4 0-5 16,-4-1 3-16,0-1-15 15,-6-4 10-15,-14-5 7 16,-3-1 1-16,-7-5 11 16,-1-6 20-16,-4 0-25 15,7-17-4-15,10-12-3 16,18-10-109-16,9-8-400 16</inkml:trace>
  <inkml:trace contextRef="#ctx0" brushRef="#br0" timeOffset="15552.5">9983 3449 858 0,'0'0'44'16,"0"0"39"-16,0 0 2 15,0 0-68-15,-82 32-4 16,60 4 30-16,6 7-13 15,4 6 0-15,7 5-10 16,5-4-19-16,0-7 0 16,22-2-1-16,17-7-18 15,19-9-43-15,18-11-108 0,6-11-300 16</inkml:trace>
  <inkml:trace contextRef="#ctx0" brushRef="#br0" timeOffset="15850.1">11360 3370 848 0,'0'0'119'16,"0"0"-119"-16,0 0 0 16,0 0 69-16,-19 110-24 15,18-61-11-15,1 6 6 16,0-4-37-16,0-2-3 16,3-6-3-16,3-10-59 15,2-9-117-15,1-12-266 16</inkml:trace>
  <inkml:trace contextRef="#ctx0" brushRef="#br0" timeOffset="16319.86">11269 3381 811 0,'0'0'41'16,"0"0"-7"-16,0 0-11 15,0 0-23-15,0 0-7 16,104-21 7-16,-61 21-50 16,-5 0-2-16,-9 0 13 15,-12 7-22-15,-14 3 16 16,-3 1 23-16,-15 1 22 16,-11 1 1-16,-5 4 14 0,1-1 10 15,5 1-12 1,10 0-13-16,11-1 0 0,4 1-1 15,0 0-18 1,10-1 19-16,6 2 19 0,2-4 19 16,-4 0 2-16,-5-2-4 15,-1 0 8-15,-2 4-6 16,-1 1 7-16,6 5-27 16,-1 3-12-16,0 3 0 15,-2 0-4-15,-2-3-4 16,-6-2 1-16,0-2-18 15,-8-4-4-15,-15-5 23 16,-7-4 1-16,-6-7 4 0,-6-1-5 16,-1-6-4-1,6-15-60-15,17-6-117 0,20-11-51 16</inkml:trace>
  <inkml:trace contextRef="#ctx0" brushRef="#br0" timeOffset="16615.95">12014 3361 716 0,'0'0'111'16,"0"0"-84"-16,-107-3 55 15,68 16-22-15,5 10 22 16,7 6-21-16,6 11-15 16,9 7-10-16,3 7-16 15,6 0 11-15,3-5-12 16,3-3-11-16,15-10-3 16,9-6-3-16,13-9-2 15,12-11-13-15,10-10-53 16,3 0-93-16,-5-13-299 0</inkml:trace>
  <inkml:trace contextRef="#ctx0" brushRef="#br0" timeOffset="17079.28">11653 3171 353 0,'0'0'556'0,"0"0"-503"16,0 0 57-16,97 11 20 0,-28-10-55 15,19-1-47-15,9 0-28 16,3-4-37-16,-9-10-163 16,-15-9-535-16</inkml:trace>
  <inkml:trace contextRef="#ctx0" brushRef="#br0" timeOffset="18753.41">3439 15666 119 0,'0'0'0'0</inkml:trace>
  <inkml:trace contextRef="#ctx0" brushRef="#br0" timeOffset="20266.84">5569 4587 494 0,'0'0'129'0,"0"0"5"16,0 0 15-16,0 0-46 0,0 0-28 15,0 0-19-15,-7-5-19 16,7 13-27-16,0 18-3 15,0 13 37-15,0 11-18 16,0 8-7-16,7 6 15 16,2 0-18-16,-3-4-2 15,0-3 3-15,0-6-9 16,0-6-3-16,1-11-3 16,-2-9 0-16,-2-11-2 15,0-7 0-15,-3-4 1 16,0-3 8-16,0-5 10 15,0-23 12-15,0-10-31 16,-6-8 0-16,-6-9-1 0,0-6 0 16,0-7-2-16,0-2-4 15,2 3 1-15,-1 11 1 16,1 14 4-16,1 11 2 16,1 7-1-16,1 7 0 15,0 5 0-15,2 0 0 16,1 2 5-16,-1 4-2 15,2 2 6-15,3 3-3 16,0 1 1-16,0 0-4 16,0 0-3-16,0 0-4 15,0 14-9-15,0 14 13 16,9 9 3-16,-3 9 7 0,0 5 0 16,0 5-2-16,0 2-3 15,0 0 1-15,3-1 1 16,0-4-3-16,1 1-1 15,1-4-1-15,-1-5 1 16,1-2 1-16,-4-14-3 16,-1-2-1-16,0-13 0 15,-5-5 0-15,1-5 1 16,-2-2 2-16,1-2 0 16,-1 0 7-16,0 0 3 15,0 0-11-15,0 0-2 16,-14-8-61-16,-6-1-82 15,1-2-91-15,-2-2-688 16</inkml:trace>
  <inkml:trace contextRef="#ctx0" brushRef="#br0" timeOffset="21383.26">11857 5881 706 0,'0'0'56'15,"0"0"0"-15,0 0 66 16,0 0-22-16,0 0-41 16,0 0-14-16,0 0-15 15,-23 53 24-15,17-7-13 16,0 5-6-16,5 8-11 15,1 8-2-15,0 5-2 16,0 6 6-16,7-6-4 16,3-4-15-16,1-7 0 15,4-9-5-15,0-11-2 16,1-11 1-16,-1-12-2 16,-5-10 0-16,-5-7-11 15,-5-1 12-15,0-12 8 0,0-19-8 16,-5-11-2-1,-14-9-5-15,-3-9-6 16,0-7 2-16,0-7 4 0,3-1-9 16,4 3 6-16,3 9 5 15,5 12 2-15,4 16 3 16,3 14 2-16,0 9 2 16,0 10 3-16,0 2 5 15,0 0-8-15,0 0-4 16,0 14-3-16,0 16 3 15,0 13 3-15,7 12 15 16,5 8-3-16,0 0 6 16,4 0-3-16,-2-5-2 15,-1-4-2-15,-2-6 0 0,-4-9-5 16,-1-8 0 0,0-9-4-16,-2-10-4 0,-1-7-1 15,-3-5-1-15,0 0-1 16,0 0-30-16,0 0-50 15,0-11-90-15,-13-14-329 16</inkml:trace>
  <inkml:trace contextRef="#ctx0" brushRef="#br0" timeOffset="38603.19">3184 9079 546 0,'0'0'114'16,"0"0"-97"-16,0 0 58 0,0 0 34 16,0 0-28-16,0 0 2 15,0 0 0-15,0 0-39 16,-9 0-24-16,9 15-20 16,0 19 3-16,0 22 27 15,-4 17 0-15,-1 9-6 16,2 14 9-16,0 1-3 15,2-3-6-15,1-1-9 16,-2-6 7-16,2-5-13 16,-3-9-3-16,-1-8 1 15,-2-4-4-15,-6-8-2 16,3-11 0-16,-2-9-1 16,3-11-6-16,2-10-33 0,6-10-65 15,0-2-70 1,0-24-131-16</inkml:trace>
  <inkml:trace contextRef="#ctx0" brushRef="#br0" timeOffset="38880.83">3090 9110 924 0,'0'0'52'0,"0"0"-34"15,0 0 49-15,0 0-8 16,0 0-21-16,0 0 0 16,55-16 1-16,-5 7-24 15,11-6-15-15,10-2-12 16,1 0-57-16,4-2-103 15,-6 0-125-15,-19 4-211 16</inkml:trace>
  <inkml:trace contextRef="#ctx0" brushRef="#br0" timeOffset="39105.24">3254 9671 56 0,'0'0'724'0,"0"0"-693"16,0 0 3-16,0 0 48 15,0 0 7-15,0 0 1 16,3 14-9-16,33-36-34 16,24-9-47-16,19-1-25 15,12 2-87-15,0 6-198 16,-11 6-429-16</inkml:trace>
  <inkml:trace contextRef="#ctx0" brushRef="#br0" timeOffset="39300.72">3866 9793 939 0,'0'0'196'0,"0"0"-191"15,0 0 2-15,0 0 47 16,0 0-40-16,0 0-12 16,58 0-4-16,8 0 2 15,14-4-112-15,2-2-223 16</inkml:trace>
  <inkml:trace contextRef="#ctx0" brushRef="#br0" timeOffset="39495.6">3942 10181 1269 0,'0'0'13'16,"0"0"-9"-16,0 0-4 16,0 0 5-16,0 0-3 15,125-49 16-15,-1 1-18 16,30-13-53-16,7-11-139 15,-2-7-366-15</inkml:trace>
  <inkml:trace contextRef="#ctx0" brushRef="#br0" timeOffset="40501.48">5791 4355 549 0,'0'0'37'0,"-98"-54"-11"0,28 25 82 16,-6 0 62-16,-9 4-159 16,-2 9 55-16,2 10-3 15,-1 6-21-15,2 11-27 16,2 16-10-16,3 16 2 16,3 15 2-16,6 12 12 15,6 20 4-15,10 18-8 16,11 11-5-16,12 16-5 15,7 6-2-15,12-3-3 0,10 0 0 16,2-6-2 0,24-15 0-16,24-13 0 0,28-15 0 15,21-21-2-15,28-19 6 16,23-26-3-16,7-23 1 16,15-21-2-16,-7-30-20 15,-14-14-11-15,-18-14 7 16,-24-16 14-16,-23-14 10 15,-20-23 0-15,-19-15 0 16,-21-17-6-16,-23-8-4 16,-8-1 1-16,-44 13 8 15,-15 27 1-15,-19 33 3 16,-16 32 12-16,-20 31-1 16,-16 30-14-16,-8 13 0 15,-11 37-8-15,11 28-16 0,9 19-61 16,20 16-134-16,25 12-337 15</inkml:trace>
  <inkml:trace contextRef="#ctx0" brushRef="#br0" timeOffset="41552.66">12480 5782 339 0,'0'0'242'0,"-151"-78"-241"16,66 47 3-16,-6 7-4 15,-13 4 0-15,-11 11 1 0,-3 9 26 16,-1 0 53-1,5 21 1-15,5 21-13 0,9 16-37 16,8 14-15-16,11 15 1 16,11 13-3-16,9 16 0 15,10 10 3-15,11 11-3 16,15 4-10-16,12 1 7 16,13 4 4-16,1-1-4 15,36-9-4-15,30-9-3 16,35-22-3-16,39-23 6 15,37-24 8-15,32-29-11 16,15-29 2-16,8-7-12 0,-6-40 1 16,-24-18-37-16,-32-15 42 15,-38-26 5-15,-38-25-5 16,-29-24-10-16,-24-20-6 16,-27-8-24-16,-15-5-5 15,-35 6 7-15,-36 15 38 16,-40 23 1-16,-32 36 4 15,-37 36 13-15,-26 45-10 16,-28 27-8-16,-17 35-1 16,-8 45-4-16,-5 27-34 15,13 22-207-15</inkml:trace>
  <inkml:trace contextRef="#ctx0" brushRef="#br0" timeOffset="42617.61">5477 10268 189 0,'0'0'656'16,"0"0"-538"-16,0 0-12 15,0 0 4-15,-11-85-79 16,2 34 3-16,8-4 8 16,1-8-25-16,1-12-12 15,17-13-5-15,6-8-5 16,0-2-6-16,3 11-11 15,-5 20 13-15,-5 24 4 0,-4 23 2 16,-9 15 2-16,-1 5 1 16,2 12-10-16,10 30-16 15,7 25 26-15,5 18 1 16,0 14-1-16,-3 5-1 16,-5 3 0-16,-4-1-10 15,-3-11-69-15,-2-4-76 16,-5-15-197-16</inkml:trace>
  <inkml:trace contextRef="#ctx0" brushRef="#br0" timeOffset="42792.68">5517 10103 861 0,'0'0'102'0,"0"0"-86"16,0 0 69-16,0 0-32 15,0 0-51-15,0 0 9 16,128-53-11-16,-53 29-58 16,5-3-203-16,-14-10-421 15</inkml:trace>
  <inkml:trace contextRef="#ctx0" brushRef="#br0" timeOffset="43012.99">5339 9294 938 0,'0'0'129'16,"0"0"-127"-16,0 0-2 15,0 0 26-15,130-20 4 16,-61 9-25-16,13-5-5 15,9 1-19-15,3-4-164 16,-6 0-326-16</inkml:trace>
  <inkml:trace contextRef="#ctx0" brushRef="#br0" timeOffset="43270.01">6339 9372 937 0,'0'0'182'0,"0"0"-182"15,0 0-8-15,-12 75 8 16,12-19 78-16,6 11-26 16,10 9-6-16,7 6-13 15,0 3-13-15,-1-4-13 16,-6-5-6-16,-7-3-1 15,-6-9-32-15,-2-14-108 0,5-19-120 16,-3-24-626 0</inkml:trace>
  <inkml:trace contextRef="#ctx0" brushRef="#br0" timeOffset="43751.17">6376 9361 914 0,'0'0'88'0,"0"0"-82"16,0 0 63-16,0 0-22 15,0 0-41-15,0 0-6 16,21-25-8-16,24 32 8 0,13 11 0 16,2 4-19-1,-13 6-40-15,-17 4-17 0,-21 3 28 16,-9 5 24-16,-12-1 9 15,-13-1 13-15,-2-2 2 16,3-6 0-16,9-4 1 16,5-4-1-16,8-5 0 15,2 0 1-15,0 0 1 16,18-5 4-16,7 2 4 16,-2 1-6-16,2-1 18 15,-4-4 1-15,-6 4-3 16,-2 1-5-16,-5 3-1 15,1 3 2-15,-2 3-9 16,-2 6 6-16,-4 1-6 0,-1 2-5 16,0 3-1-16,-13-1-1 15,-8-4 0-15,-12-4 0 16,-13-8 7-16,-9-12 4 16,-11-7 1-16,-4-6-1 15,3-32-11-15,10-17-25 16,19-26-125-16,21-22-325 15</inkml:trace>
  <inkml:trace contextRef="#ctx0" brushRef="#br0" timeOffset="43912.74">6324 9109 968 0,'0'0'55'0,"0"0"-42"0,0 0 60 15,0 0-51-15,116-16 16 16,-32 1-33-16,8 0-5 16,7 1-110-16,-2-1-298 15</inkml:trace>
  <inkml:trace contextRef="#ctx0" brushRef="#br0" timeOffset="44185.02">7393 9235 935 0,'0'0'104'16,"0"0"-102"-16,0 0 18 15,0 0 77-15,-113 106-15 16,67-59-17-16,4 7-21 15,6 10-33-15,11 8-9 16,13 3 4-16,12 0-4 16,12-6-2-16,40-11-2 15,30-10-54-15,25-15-79 16,16-13-152-16</inkml:trace>
  <inkml:trace contextRef="#ctx0" brushRef="#br0" timeOffset="44751.57">8482 9704 409 0,'0'0'450'0,"0"0"-417"16,0 0 6-16,0 0 25 15,0 0 24-15,0 0 20 16,128 3-15-16,-32-11-42 16,19-9-35-16,5 0-16 15,-4-4-5-15,-14 1-51 16,-15 1-61-16,-25-5-118 15,-21-4-572-15</inkml:trace>
  <inkml:trace contextRef="#ctx0" brushRef="#br0" timeOffset="44949.04">8924 9416 1069 0,'0'0'133'15,"0"0"-133"-15,0 0 0 16,0 0 2-16,-12 117 78 16,12-57-32-16,0 8-32 15,0 3-7-15,12 3-9 16,24-2-24-16,23-8-126 16,22-9-355-16</inkml:trace>
  <inkml:trace contextRef="#ctx0" brushRef="#br0" timeOffset="45651.76">10065 9990 581 0,'0'0'53'16,"0"0"125"-16,0 0-5 16,0 0-20-16,0 0-20 15,0 0-8-15,29-68-90 16,-21 17-21-16,6-9-7 15,-1-11-7-15,0-13-1 0,5-13-18 16,-1-10-17-16,2-11-33 16,3 14-4-16,-5 21 50 15,-4 30-6-15,-5 32 25 16,-7 20 3-16,-1 5-6 16,0 34-16-16,2 30 17 15,4 23 5-15,8 11 2 16,8 12 0-16,7-6-1 15,6-4 0-15,5-8-85 16,2-12-93-16,-3-17-250 16</inkml:trace>
  <inkml:trace contextRef="#ctx0" brushRef="#br0" timeOffset="45833.28">10130 9780 744 0,'0'0'56'16,"0"0"0"-16,0 0 82 16,0 0-103-16,0 0-25 15,108-69-1-15,-17 49 1 16,13-3-10-16,8-6-53 16,0-5-148-16,-9-4-318 15</inkml:trace>
  <inkml:trace contextRef="#ctx0" brushRef="#br0" timeOffset="46053.7">10973 9039 834 0,'0'0'113'16,"0"0"-91"-16,0 0-18 15,-12 80 71-15,12-10 19 16,0 14-33-16,11 6-11 15,13 5-21-15,4 1-15 16,3-6-14-16,2-6-1 16,0-11-34-16,1-13-99 15,0-23-145-15,-1-21-336 16</inkml:trace>
  <inkml:trace contextRef="#ctx0" brushRef="#br0" timeOffset="46525.45">10991 9099 788 0,'0'0'100'15,"0"0"-78"-15,0 0 86 16,0 0-61-16,0 0-43 16,0 0 13-16,103-30-7 15,-39 30-6-15,-4 0-4 16,-12 16-1-16,-14 0-14 15,-15 6-15-15,-17 2-3 16,-2 5 18-16,-21 5 7 16,-10 0 8-16,-4 4 0 0,5-6 5 15,10 0-5-15,8-5 0 16,10 0 0-16,2-2 1 16,14-3-1-16,20-2-2 15,6-1 2-15,5-2 4 16,4-2-4-16,0 0-10 15,-10-1-6-15,-8 3 9 16,-7 3 4-16,-9 3-2 16,-3 6 2-16,-3 3 2 15,-6 1 1-15,0 4-1 16,-3 2 2-16,-6-1 4 16,-16-1 22-16,-11-3 9 15,-8-5-2-15,-6-5 7 0,-8-12-23 16,-3-3-4-1,2-9-10-15,4-9-4 0,24-23-14 16,20-19-86-16,8-14-259 16</inkml:trace>
  <inkml:trace contextRef="#ctx0" brushRef="#br0" timeOffset="47001.9">12192 9089 740 0,'0'0'53'0,"0"0"4"15,0 0 56-15,-82 4-40 16,44 22-14-16,-3 19-10 16,0 11-6-16,7 14-13 15,6 5-2-15,10 5-11 16,15 1 3-16,3-7-9 16,25-9 2-16,16-11-8 15,12-13-5-15,10-18-1 16,11-15-43-16,0-8-111 15,-7-19-227-15</inkml:trace>
  <inkml:trace contextRef="#ctx0" brushRef="#br0" timeOffset="47506.57">11661 8674 663 0,'0'0'258'16,"0"0"-247"-16,0 0 25 15,0 0 49-15,0 0-23 0,0 0-10 16,0 0 2-16,0 0-15 15,0 0-11-15,0 0-7 16,0 0-11-16,1 0-1 16,14 2 6-16,13-2 24 15,13 0-11-15,12 0-16 16,13 0-5-16,10 0-5 16,5-3-2-16,-1-2 0 15,-2 1-2-15,-1 0 0 16,-6 1-7-16,-7-2 1 15,-11 2 1-15,-12 1 2 16,-13 1 4-16,-13-1 1 0,-9 2 2 16,-6 0 0-16,0 0 0 15,0 0 0-15,0 0-2 16,0 0-5-16,0 0-2 16,-2 0-2-16,-1 2-6 15,-4 6-29-15,-2 1-71 16,-2-8-121-16,-3-1-568 15</inkml:trace>
  <inkml:trace contextRef="#ctx0" brushRef="#br0" timeOffset="50168.79">4983 11553 461 0,'0'0'21'15,"0"0"-21"-15,0 0-4 0,0 0 4 16,0 0 1-16,0 0 68 16,0 0 41-16,124 2-17 15,-45-2-43-15,15 0-24 16,19 0-2-16,20-18-5 15,16-8-1-15,21-5-8 16,8-1-5-16,5 2-2 16,2 4-3-16,-13 5 5 15,-4 2-4-15,-8 4-1 16,-5 2 0-16,0 2 2 16,0-2-2-16,9-1-4 15,3 0 4-15,6-3 0 16,5-2 2-16,-1-2 0 0,8-2 1 15,0-1-3-15,5 2 0 16,-4 1-1-16,2 3 1 16,-4 4 4-1,-7 2-4-15,2 2 8 0,-2 0-6 16,1 5 6-16,1-1 4 16,-3 3-1-16,-9-2-6 15,-6 0-2-15,-10 3-2 16,-5-4-2-16,-6 2 2 15,-1-3-1-15,-2-3 1 16,-7-4-2-16,-8-5-1 16,-6 1 0-16,-8 0-5 0,-8-1 6 15,-8 5-6 1,-5 2 4-16,1 4 2 0,-3 2 1 16,6 1 0-16,-2-1 0 15,1 2 0-15,1 2-1 16,0-1 1-16,-2 3-6 15,-1 0-5-15,-3 0-12 16,-6-2-2-16,-9-3 0 16,-10 1 5-16,-15-6 20 15,-5 4 2-15,-10 0 3 16,-8 1-4-16,1 5 2 16,-3 0 6-16,-1 0 7 15,1 0 8-15,-2 0-4 16,-4 0-5-16,-7 2 7 15,-1 1 1-15,-3 0-10 0,-3-3-12 16,0 4-1-16,0 1-8 16,-12-1-4-16,-16-4-164 15</inkml:trace>
  <inkml:trace contextRef="#ctx0" brushRef="#br0" timeOffset="67625.08">15056 374 39 0,'0'0'750'16,"0"0"-750"-16,-63 99-10 16,55-33-25-16,1 13 35 15,0 8 8-15,-2 10-6 16,-1 7-2-16,3 8 24 16,4 1-5-16,3 8-14 15,0 3 4-15,0 6-8 16,0-1 0-16,0-1 4 15,0-7-3-15,0 0 1 0,-3-5-3 16,-12-2 6 0,-3 0 6-16,-2 1 9 0,5 2 25 15,4-1-1-15,5 0 14 16,6-1-50-16,0-1-2 16,7-2 5-16,10 0-6 15,2-3-1-15,0 3 0 16,-3 5-4-16,-6-1 7 15,-7 2 4-15,-3 5 0 16,0-2-5-16,-9 2 0 16,-1 4 1-16,-2-3 0 15,6 13 0-15,3 4-6 0,1 2 3 16,2 2-4-16,0-9 6 16,0 2-4-16,0 2 2 15,0-2-2-15,0 9-2 16,-6 1 2-16,-5-1 1 15,0 3-4-15,-1-2 3 16,0 7 2-16,0 0-4 16,1 4 3-16,0 5-3 15,2-1 4-15,0 5 1 16,-3-1 3-16,-1-4 1 16,-2 0-5-16,0 1-5 15,0-1 4-15,1 2-2 16,1 4 2-16,0-2 3 0,-4 2 0 15,2 2-5 1,1 5 8-16,0-1-7 0,2-1 5 16,2-1-3-16,2-7-3 15,4-1 4-15,-1-1-2 16,4 1 0-16,-1 2-2 16,2 4-2-16,0-1 0 15,0-6 2-15,0-1-2 16,0-3 1-16,0 2 0 15,0-1-1-15,-6 2 2 16,-6-2 0-16,-4-4-1 16,-1 1 1-16,3 2 0 15,0 6-1-15,4 2-1 16,1 1 0-16,4-4 0 0,4-6 1 16,1 0 1-1,0-1 2-15,0 7 4 0,0 3 2 16,0 5-4-16,0 2-3 15,0-4-1-15,0-2-1 16,1 2 0-16,11 0 2 16,3 3 2-16,3 1-5 15,3-4 1-15,3 0 0 16,-2-8 4-16,0 6-4 16,-3 0 2-16,-2 4 4 15,-5 0-2-15,0-8-3 16,-3-7 13-16,-1-10-4 15,-2-2-11-15,1-10 6 16,-4-12 3-16,-2-6 2 16,-1-8-5-16,0-4 3 0,0 0-4 15,-8-7-3-15,-3-2 13 16,-1-7-4-16,-3-10-10 16,2-6-1-16,-5-13-4 15,0-14-37-15,0-17-46 16,0-30-63-16,6-26-99 15,9-59-645-15</inkml:trace>
  <inkml:trace contextRef="#ctx0" brushRef="#br0" timeOffset="69419.83">18643 4570 725 0,'0'0'69'0,"0"0"-20"15,0 0 24-15,0 0 4 16,0 0-33-16,0 0-27 15,-44-17-11-15,41 51 0 16,-2 21 27-16,3 15-11 16,1 5 5-16,1 5-11 15,0 4-4-15,0 4-8 16,7 5 0-16,-3 2 6 16,-2-2 1-16,-1-1 1 0,-1 0-10 15,2 0 10 1,3 0-4-16,1 4 8 0,1 0-10 15,2 2 1-15,-2-3-6 16,1-2 2-16,-2-1 2 16,3-2 12-16,-5-1-6 15,1-3 10-15,-1-2-4 16,-1 0-7-16,2-1 12 16,3-1-16-16,3 1-4 15,4-9 8-15,1-5-4 16,1-10-6-16,-5-17 3 15,-2-15-3-15,-4-13-4 16,-5-14-23-16,-1-4-34 0,0-37-30 16,0-31-177-16,0-31-519 15</inkml:trace>
  <inkml:trace contextRef="#ctx0" brushRef="#br0" timeOffset="70486.95">18583 4487 555 0,'0'0'126'15,"0"0"-68"-15,0 0 40 16,0 0-36-16,0 0-52 16,0 0 11-16,76-34-11 15,-15 27 7-15,14 0-12 0,16 0 5 16,15 3-6-16,4 0-2 16,14 2-2-16,7 2-4 15,-1 0 4-15,3 0 0 16,-5 0 2-16,-6 3-4 15,1 4 2-15,2-3 0 16,2 1 3-16,9-5 2 16,17 0-2-16,20 0 16 15,21-9 21-15,11 1-31 16,-3 1-4-16,-11 7-6 16,-21 0 2-16,-22 5 0 15,-24 7 0-15,-24-1-1 16,-21-3 0-16,-17-2-1 15,-5-4-4-15,3-2 5 16,11 0 0-16,19-10 0 0,17-4 0 16,16-1 1-1,6 1 2-15,-3 6-3 0,-6-1 0 16,-6 4 1-16,-10-2 1 16,-5 1-2-16,-2-3 0 15,4 0 0-15,11-4 0 16,14 3 0-16,15-3 6 15,11 0-5-15,13 3-1 16,6 0-1-16,2 4 1 16,-2 0 2-16,-7 2-2 0,-4 2-2 15,-9 2 2 1,-7-2 0-16,-4 0 1 16,-2 0 2-16,2-2 0 0,7 1 8 15,4 3 0-15,7 0 1 16,3 0-12-16,-1 0-2 15,-4 7 2-15,-12 5 2 16,-15-2 1-16,-16-1-3 16,-26-1-2-16,-21-3 1 15,-23 0 1-15,-19-3 3 16,-15-2-3-16,-9 3 0 16,0-3 0-16,0 6-2 15,-9 5-40-15,-29-2-153 16,-27 5-509-16</inkml:trace>
  <inkml:trace contextRef="#ctx0" brushRef="#br0" timeOffset="72671.88">18752 7200 213 0,'0'0'185'0,"0"0"-102"15,0 0 21-15,0 0 6 16,0 0-33-16,0 0-23 0,0 20-28 15,0 1-15-15,0 10 62 16,0 8-35-16,0 4-15 16,7 6 0-16,5 2 8 15,3 2-16-15,-1-1-7 16,-3-4 8-16,0-7-6 16,-2-4-5-16,0-9 6 15,-2-4-2-15,-1-7-2 16,-1-7-4-16,-4-3 5 15,1-4-4-15,-2-3-3 16,0 0 5-16,1 0 2 16,1 0 6-16,3 0 8 15,8 0-3-15,12-5-4 16,15-6-8-16,20-2-7 0,10 3 1 16,12 0 0-16,9 3-1 15,13 4 2-15,11 1 0 16,13 0-1-16,10 1 2 15,6-1 6-15,2 1-3 16,-1-2-6-16,-3 2 0 16,-3-3-3-16,-2 1 3 15,0 0 5-15,0-1-5 16,0 0-2-16,-7 0-2 16,-1 0 4-16,-5-2 2 15,-1 0-1-15,7 1 1 16,10-1 0-16,14 3 2 15,10-2-4-15,6 2 0 16,-2-2-1-16,-2-1-2 16,-3 1 1-16,-8-2-1 0,-3-5 3 15,0-1 3-15,0-5-3 16,5 0 0-16,0 1-1 16,1-1 0-16,-1 4 1 15,-10-1 0-15,-1 6 0 16,-7-2 2-16,-11 3-2 15,-4-2-1-15,-8 0-10 16,-3-1-6-16,1-3 5 16,4-2 3-16,6-4 8 15,5 0 0-15,7-1 2 16,6 4-1-16,-5 0 0 16,5 5-2-16,-8-2 2 0,-3 3 0 15,-6 2 1-15,-5-3-1 16,-11 0 0-1,-2 1 2-15,2 1 0 0,1 2 0 16,4-1-2-16,-1 4 0 16,-7-1-2-16,-9 2 1 15,-14 1-2-15,-17 0 3 16,-20 2 1-16,-18-1 4 16,-12 1 1-16,-5-3 6 15,3 1 4-15,10 0-13 16,10 0-3-16,13 1-1 0,9 0 0 15,5 1 0-15,-3 1 1 16,-12 0-2 0,-17 0 2-16,-14 0 0 15,-11-1 2-15,-2 1 1 0,-2 0 2 16,0 0 3-16,0 0-7 16,0 0-1-16,0 0 0 15,0 0 1-15,0 0-1 16,0 0 1-16,1 0 4 15,-1 0 6-15,3 0 11 16,-3-3 4-16,0-4 1 16,0-3 3-16,0-9-30 15,0-5 0-15,-6-7 0 0,-3-9 1 16,-3-6-1-16,-1-8 2 16,1-8-2-16,0-7 0 15,5-9-1-15,1-6 1 16,0-5 0-16,1-4 0 15,2-2-1-15,-1 1-1 16,2 7 2-16,1 9-3 16,-1 6 3-16,-2 2-6 15,-1 4 6-15,-1 3-3 16,0 4-2-16,1 5 1 16,2 2-4-16,3-5 1 15,0 4 2-15,0-2 4 16,0 2-4-16,1 3 2 15,-1 4 1-15,0-3 1 16,-7 4-6-16,-13 1 5 0,-2-1-5 16,-4 3-1-16,0-1-4 15,0 4 3-15,4 0 5 16,4-2 0-16,2-2 4 16,3-3-4-16,-1 0 3 15,0 2-1-15,-2 1 2 16,1 5-1-16,-1-1 1 15,-3 6 0-15,2 2-1 16,-1 0-2-16,-3 0 2 16,2 0-5-16,3-4 4 15,3-1-1-15,6-5 0 16,2-8-1-16,5-1 1 16,0 1 0-16,-3 8-1 0,2 7 3 15,-2 12 1-15,-2 3 0 16,1 6 0-16,-1 1 0 15,2-2-2-15,0 4-12 16,2-1-9-16,1-1 12 16,0 4-52-16,0-2-137 15,0-4-284-15</inkml:trace>
  <inkml:trace contextRef="#ctx0" brushRef="#br0" timeOffset="73833.56">18780 4642 376 0,'0'0'113'0,"0"0"32"15,0 0 29-15,0 0-66 16,-90-49-16-16,65 28-13 16,-5-6-17-16,-6-6-17 15,-8-11-2-15,-10-10-10 0,-13-8-23 16,-12-10-4 0,-15-6 0-16,-9-1-1 0,-4-2-5 15,-5 9 0-15,5 4 5 16,8 9-3-16,14 9 6 15,21 4 2-15,14 1-4 16,10 5-6-16,14 2 0 16,6 2 2-16,10 11-4 15,7 8 1-15,3 8-7 16,0 9-18-16,0 0-62 16,0 6-150-16,1 4-307 15</inkml:trace>
  <inkml:trace contextRef="#ctx0" brushRef="#br0" timeOffset="76170.39">17206 5719 320 0,'0'0'582'0,"0"0"-554"15,-26-75 2-15,18 27 57 16,1-10-25-16,5-8-31 0,2-9-6 15,0-11-15 1,20-9-10-16,8-6 0 0,5 1-4 16,1 7-2-16,-3 14 2 15,-4 21 4-15,-8 22 1 16,-8 19-1-16,-6 15-1 16,-4 4 0-16,5 32-10 15,7 21 7-15,8 23 4 16,2 16 9-16,4 11 0 15,-1 1-4-15,0-2-5 16,-4-8 0-16,-7-8-1 16,-3-12-30-16,-5-12-113 15,-4-18-260-15</inkml:trace>
  <inkml:trace contextRef="#ctx0" brushRef="#br0" timeOffset="76357.09">17269 5475 681 0,'0'0'272'0,"0"0"-245"15,0 0 18-15,0 0-4 16,0 0-35-16,0 0 10 16,127-41-16-16,-57 28-1 15,1-2-70-15,-9-5-232 0,-22-5-286 16</inkml:trace>
  <inkml:trace contextRef="#ctx0" brushRef="#br0" timeOffset="76611.41">17154 4414 722 0,'0'0'180'0,"0"0"-176"16,0 0-1-16,0 0 95 0,84 0-44 16,-28-6-35-16,15-4-19 15,6 0-5-15,-1-1-152 16,-9 1-436-16</inkml:trace>
  <inkml:trace contextRef="#ctx0" brushRef="#br0" timeOffset="77270.5">17372 7500 396 0,'0'0'186'0,"0"0"-75"16,0 0 58-16,0 0 17 16,0 0-57-16,0 0-75 15,2-114-33-15,1 50-3 16,1-10-8-16,0-18-10 15,4-13 0-15,-1-4-11 0,5 2-12 16,0 15 2-16,4 19 8 16,-2 22 4-16,1 20-1 15,-3 17 3-15,-2 14-3 16,5 7-6-16,3 30 14 16,8 22 4-16,3 21-2 15,1 16 4-15,-3 12-4 16,-5 2 1-16,-8-2 0 15,-8-9-1-15,-6-11-20 16,0-12-107-16,0-18-250 16</inkml:trace>
  <inkml:trace contextRef="#ctx0" brushRef="#br0" timeOffset="77427.08">17390 7236 957 0,'0'0'59'0,"0"0"-56"16,0 0 16-16,0 0-12 16,0 0 7-16,147-29-14 15,-43 12-19-15,13-13-306 16</inkml:trace>
  <inkml:trace contextRef="#ctx0" brushRef="#br0" timeOffset="78525.3">18589 5895 479 0,'0'0'0'0,"81"-29"-8"0,-19 19 8 16,14 4 1-1,7 5-1-15,9 1-11 0,8 0 11 16,0 0 0-16,7 0 5 16,7 0 7-16,0 0 14 15,6 0 76-15,-3 0-71 16,1 0-24-16,2 0 9 16,2 0-10-16,3-4-3 15,2-2 2-15,3-3-5 16,4 0 18-16,-4-1 14 15,-2-2-18-15,-5 2-9 16,-6 3 29-16,0-3-10 16,-1 4-24-16,2-2 31 15,-3 3-18-15,6 1-4 16,5 1-3-16,4 2 1 16,6-1-6-16,7 2 19 15,6 0-10-15,5 0-7 0,1 0 2 16,-3 0-2-16,0 0-1 15,-3 0 1-15,-6 2 4 16,-1 2 0-16,-6 0 1 16,-2 0-3-16,6 2 7 15,5-2-8-15,4 1 0 16,8 0-3-16,-1 0 3 16,-2-2-4-16,-5 0 0 15,-10 0 0-15,-6 0 0 16,-8-1-1-16,-4 1 4 0,-8-3 2 15,-2 2-2-15,-1-1-1 16,3-1-2-16,-1 0 1 16,9 0 0-16,2 0-1 15,-1 2 0-15,6 0 0 16,-6 3-2-16,-4-3-3 16,-9 3 6-16,-5-4-1 15,-7 1 2-15,-4-2 3 16,-2 0-4-16,-2 0 0 15,4 0-1-15,2 0-7 16,8 0 7-16,3 0 0 16,-4 0-5-16,-10 0 5 15,-12 0 1-15,-17-5 3 16,-19 0 3-16,-19-2-1 16,-12 2 3-16,-7-5 35 0,-3 6-5 15,2-2-26-15,-4 2-13 16,1 3-4-16,-2-2-8 15,0-1-42-15,-12-6-109 16,-34-9-303-16</inkml:trace>
  <inkml:trace contextRef="#ctx0" brushRef="#br0" timeOffset="79387.86">20864 4367 748 0,'0'0'49'0,"0"0"-37"15,0 0 5-15,0 0-10 16,0 0-7-16,-8 81 81 15,8-20-21-15,0 20-9 16,8 20-8-16,13 13-8 16,1 13-16-16,2 8-3 15,-3 2-7-15,0 5-5 16,-2 1 3-16,-2 2 14 16,-3 5-7-16,-2 0-5 0,-4-2-2 15,-2-5 15-15,0-5-12 16,-3-8 8-16,0-2-3 15,1-11-5-15,2-5-4 16,3-3-1-16,3-7-3 16,-1-4-1-16,0-3 1 15,-5-6 0-15,-1-5-2 16,-4-10 1-16,1-16-1 16,-1-21 0-16,1-17-4 15,1-16-6-15,3-4-25 0,0-27-8 16,-2-13-39-1,-1-16-39-15,-1-10-254 0</inkml:trace>
  <inkml:trace contextRef="#ctx0" brushRef="#br0" timeOffset="80070.92">23165 4311 430 0,'0'0'293'16,"0"0"-236"-16,0 0 0 16,0 0-15-16,0 0-24 15,0 0-13-15,0 0 8 16,0 109 79-16,0-32-62 15,0 19-7-15,0 19 13 16,5 15-12-16,1 13-12 16,0 5-4-16,-5 9 7 15,-1 7 7-15,0 7-4 16,0-1-10-16,-3-2-8 16,-2-7 3-16,5-15-1 0,0-6 1 15,0-9 7-15,-2-8 0 16,-4-3 0-16,3-5-1 15,0-6-4-15,1-4-3 16,2-10-2-16,0-4 0 16,0-8-3-16,0-14-32 15,8-16-2-15,7-24-66 16,7-22-64-16,10-7-177 16</inkml:trace>
  <inkml:trace contextRef="#ctx0" brushRef="#br0" timeOffset="80772.06">25091 4271 491 0,'0'0'154'0,"0"0"-154"0,0 0-4 16,0 0 4-16,0 0 32 15,-4 82 55-15,4-21 13 16,5 23-30-16,6 22-9 16,-2 19-18-16,3 13-9 15,-3 12-4-15,0 8 1 16,-3 11-11-16,-6 4 1 15,0 7-9-15,-2 1 16 16,-13-4-13-16,-6-7-2 16,5-14-2-16,0-12-9 15,7-19-1-15,4-12 4 0,2-11 1 16,-1-10 2 0,2-14-1-16,-1-13 2 0,3-16-4 15,0-21-4-15,0-15-1 16,0-13-3-16,2-3-52 15,8-23-64-15,-4-13-192 16,-6-12-390-16</inkml:trace>
  <inkml:trace contextRef="#ctx0" brushRef="#br0" timeOffset="81485.78">19207 3632 787 0,'0'0'93'0,"0"0"-43"16,0 0 31-16,0 0-37 16,0 0-36-16,0 0-8 15,10 107 35-15,12-41 2 0,2 7-19 16,-4 2-16-16,-2 0-1 16,-9-7-1-16,-8-10-5 15,-1-12-49-15,0-12-104 16,-3-18-266-16</inkml:trace>
  <inkml:trace contextRef="#ctx0" brushRef="#br0" timeOffset="81937.98">19192 3685 402 0,'0'0'403'0,"0"0"-396"16,0 0 28-1,0 0-18-15,0 0-7 0,0 0-5 16,94-23-2-16,-44 23-3 16,-1 5 3-16,-11 10-5 15,-13 4 2-15,-13 2-41 16,-12 3-18-16,0 4-1 16,-25-4 59-16,-6 0 2 15,-1 0 0-15,7-4 5 16,8-3-6-16,7 0 1 15,7 1 5-15,3-1 2 16,0 1 2-16,16-1 10 16,7 0 16-16,1 0-19 15,4 0 14-15,-1 1-1 16,-2 0-8-16,-6 0 2 0,-6 2-20 16,-9-1-3-16,-4 4-1 15,0 0 0-15,-10 2 1 16,-13-3 0-16,-8-3-1 15,-6-2 5-15,-8-7-4 16,0-5 1-16,-2-5-3 16,2-3 1-16,4-20-13 15,11-16-45-15,19-11-156 16,11-17-236-16</inkml:trace>
  <inkml:trace contextRef="#ctx0" brushRef="#br0" timeOffset="82111.52">19084 3500 734 0,'0'0'126'0,"0"0"-126"16,0 0 13-16,84-12 15 16,-11 8-10-16,12 0-18 15,9 0-3-15,0-2-188 16,-11-1-508-16</inkml:trace>
  <inkml:trace contextRef="#ctx0" brushRef="#br0" timeOffset="82472.57">19954 3745 739 0,'0'0'90'0,"0"0"-54"0,0 0 44 16,0 0-17-16,-94 55 7 15,54-21-10-15,4 7-25 16,9 8-12-16,9 5 0 16,11-2-15-16,7-3-8 15,3-2 0-15,27-10-6 16,19-7-8-16,16-10-54 16,12-12-135-16,2-8-291 15</inkml:trace>
  <inkml:trace contextRef="#ctx0" brushRef="#br0" timeOffset="82677">19708 3592 815 0,'0'0'45'0,"0"0"-37"15,0 0 17-15,0 0-3 16,0 0 23-16,131-3-2 16,-58 3-43-16,2-2-11 15,-5-12-207-15,-18-4-480 16</inkml:trace>
  <inkml:trace contextRef="#ctx0" brushRef="#br0" timeOffset="83203.78">21337 3737 344 0,'0'0'497'0,"0"0"-448"16,0 0-31-1,0 0 13-15,-66 88 43 0,51-28-19 16,6 8-8-16,9 0-28 16,0 3 8-16,0-7-26 15,14-8-2-15,5-6-12 16,5-13-92-16,6-17-225 16,1-16-316-16</inkml:trace>
  <inkml:trace contextRef="#ctx0" brushRef="#br0" timeOffset="83646.89">21261 3691 671 0,'0'0'122'0,"0"0"-108"16,0 0 33-16,0 0-47 15,98-29-9-15,-37 29 8 16,2 0 2-16,-11 8 4 15,-10 9-5-15,-19 4-9 16,-18 3-29-16,-5 1-39 16,-22 2 14-16,-14 2 55 15,-6-1 2-15,4 0 6 16,6 0 1-16,10-4 2 16,14 0-1-16,8-5 3 15,0 1 1-15,12-3 4 16,9 2-4-16,6 0 73 0,0 1-52 15,-2 2-3 1,-4-3-3-16,-6 4-6 0,-7 0-1 16,-4 2-13-16,-4 0-1 15,0 3 0-15,0-3 4 16,-12-2-4-16,-9 1-11 16,-7-7 11-16,-8-5 4 15,-4-1-1-15,-5-9 1 16,6-2 2-16,11-10-6 15,19-19-30-15,9-10-127 16,40-12-210-16</inkml:trace>
  <inkml:trace contextRef="#ctx0" brushRef="#br0" timeOffset="83905.81">22087 3742 709 0,'0'0'110'16,"0"0"-62"-16,0 0 22 15,-90 34-24-15,52 6 10 16,-1 11 9-16,3 12-12 16,8 5-8-16,5 2-1 15,13-1-28-15,10-4-4 0,4-7-12 16,32-9 0-1,19-11-1-15,14-15-32 0,8-15-102 16,-2-8-169-16,-12-18-369 16</inkml:trace>
  <inkml:trace contextRef="#ctx0" brushRef="#br0" timeOffset="84157.54">21213 3551 655 0,'0'0'281'0,"0"0"-266"16,81 0-11-16,-18-8 27 15,8-4-16-15,9 1-15 16,2-4-3-16,5-1-81 16,-4-3-424-16</inkml:trace>
  <inkml:trace contextRef="#ctx0" brushRef="#br0" timeOffset="84679.37">23525 3657 635 0,'0'0'241'15,"0"0"-214"-15,0 0-18 0,0 0-3 16,-8 110 52-1,8-43-6-15,9 5-25 0,12 6-3 16,2 0-20-16,-1-6-4 16,0-11-5-16,-3-9-42 15,-3-14-149-15,-2-18-229 16</inkml:trace>
  <inkml:trace contextRef="#ctx0" brushRef="#br0" timeOffset="85138.18">23577 3682 716 0,'0'0'84'0,"0"0"-30"16,0 0 27-16,0 0-64 0,0 0-16 16,0 0-1-16,119-34 4 15,-47 36 0-15,-5 15 0 16,-13 3-8-16,-17 1 2 15,-18 1 2-15,-19-3-42 16,0 3-21-16,-28 1 24 16,-8 0 39-16,-1 1 1 15,6 1 1-15,10-2 0 16,9 4-2-16,11-4 1 16,1 1-1-16,10-3-6 15,12-2 6-15,4-1 0 16,2 0 11-16,-4 0 32 0,-4 0-7 15,-7 2-6-15,-6-1-19 16,-5 4-5-16,-2 0-6 16,0 6 0-16,0 3 0 15,0-1 0-15,-9-1-1 16,-11-3-6-16,-4-4 2 16,-10-5 5-16,-3-8 6 15,-4-7-5-15,3-3 3 16,5-10-4-16,15-20-19 15,18-11-65-15,21-14-224 16</inkml:trace>
  <inkml:trace contextRef="#ctx0" brushRef="#br0" timeOffset="85363.66">24348 3671 774 0,'0'0'74'16,"0"0"-21"-16,-95 11 34 16,57 24-42-16,0 8-5 15,2 14 14-15,6 6-10 16,13 7-3-16,13 0-26 16,4-3-13-16,21-8-2 15,21-8-14-15,20-7-50 0,21-15-106 16,18-17-309-1</inkml:trace>
  <inkml:trace contextRef="#ctx0" brushRef="#br0" timeOffset="85657.23">25768 3739 609 0,'0'0'282'0,"0"0"-273"16,0 0 2-16,0 0 3 15,-66 74 34-15,55-21-4 16,8 11 9-16,3 5-45 15,0 3-6-15,6-2-2 16,13-6-25-16,5-12-124 16,0-16-294-16</inkml:trace>
  <inkml:trace contextRef="#ctx0" brushRef="#br0" timeOffset="86106.03">25704 3722 598 0,'0'0'218'0,"0"0"-201"15,0 0-3-15,0 0-2 16,91-59-9-16,-49 59 0 16,-5 0 6-16,-7 4 5 15,-8 11-11-15,-7 4-6 16,-12 4 0-16,-3 0-13 15,-6 1-18-15,-16-1-29 16,-7 0 56-16,0-3 5 16,3-1 2-16,9 0 2 15,6-2-2-15,8 3 0 16,3-4 0-16,1 2-4 16,17 3 4-16,2-4 8 0,2-2 17 15,0-1-4 1,-3-2-7-16,-3 2 0 0,-7 2-2 15,-5 4 0-15,-2 5-6 16,-2 4 4-16,0 2-8 16,-8-2-4-16,-11-1-5 15,-4-3 7-15,-6-7 1 16,-6-6 3-16,-3-9-2 16,-1-3-2-16,7-1-25 15,15-21-23-15,17-9-135 16,21-12-133-16</inkml:trace>
  <inkml:trace contextRef="#ctx0" brushRef="#br0" timeOffset="86354.37">26423 3713 821 0,'0'0'74'16,"0"0"5"-16,0 0-27 15,0 0-36-15,0 0 5 16,-100 87 18-16,75-32 13 16,2 10-10-16,2 7-25 0,8 1-4 15,10-4-10 1,3-7-3-16,3-12-3 0,21-14-7 16,7-10-50-16,11-18-79 15,4-8-183-15,5-11-354 16</inkml:trace>
  <inkml:trace contextRef="#ctx0" brushRef="#br0" timeOffset="86556.1">26218 3638 669 0,'0'0'248'16,"0"0"-162"-16,0 0-29 0,81 0 21 15,-9 0-7-15,7 0-43 16,-2 0-26-16,-16 0-2 16,-11 0-9-16,-19-4-59 15,-19-5-143-15,-12-1-580 16</inkml:trace>
  <inkml:trace contextRef="#ctx0" brushRef="#br0" timeOffset="87613.6">16064 926 380 0,'0'0'119'0,"0"0"13"15,0 0 16-15,0 0-34 0,0 0-26 16,0 0-9-16,-2 17-35 16,2 2-27-16,0 9 53 15,0 8-36-15,0 6-2 16,0 5-1-16,0 8-4 15,0 10-10-15,0 5-1 16,0 8-1-16,2-1-10 16,0-3-2-16,-2-5 1 15,1-9-3-15,1-6-1 16,1-11 0-16,1-11-1 16,0-11-14-16,1-13-48 15,2-8-76-15,6-12-84 0,3-24-199 16</inkml:trace>
  <inkml:trace contextRef="#ctx0" brushRef="#br0" timeOffset="87825.03">16070 877 728 0,'0'0'154'15,"0"0"-104"-15,0 0 36 16,0 0-11-16,0 0-34 16,0 0-29-16,101-64-5 15,-46 51-6-15,4 3-1 16,1 0-38-16,-4 3-146 0,-7-2-261 16</inkml:trace>
  <inkml:trace contextRef="#ctx0" brushRef="#br0" timeOffset="88041.06">16086 1373 679 0,'0'0'219'0,"0"0"-216"16,0 0 10-16,0 0 67 0,0 0-5 15,103-34-60-15,-30 10-5 16,8-3-10-16,7 2-46 16,-2-3-216-16,-10-1-444 15</inkml:trace>
  <inkml:trace contextRef="#ctx0" brushRef="#br0" timeOffset="88771.83">17189 683 768 0,'0'0'134'16,"0"0"-96"-16,0 0-13 16,0 0-12-16,-81 61 25 15,24 8 44-15,-2 12-31 16,6 10-26-16,13 9 2 16,15 7-16-16,13 3-2 15,12-4-9-15,12-8-1 16,30-17-2-16,22-12-15 0,21-15-54 15,10-20-150 1,3-20-396-16</inkml:trace>
  <inkml:trace contextRef="#ctx0" brushRef="#br0" timeOffset="89107.46">17499 1642 1024 0,'0'0'55'16,"0"0"-49"-16,-31-75 26 15,25 36 18-15,4-8-27 0,2-8-5 16,0-10-3 0,6-11-9-16,15-8-6 0,6-7-1 15,4 3-1-15,2 4-10 16,-5 13 2-16,-4 15 10 15,-6 19-1-15,-6 16-3 16,-6 14-1-16,-5 7 3 16,-1 22-9-16,0 21-13 15,0 23 23-15,0 16 1 16,0 10 0-16,2 8 0 16,10 4-6-16,10-3-57 15,13-6-84-15,5-20-155 0,-5-20-239 16</inkml:trace>
  <inkml:trace contextRef="#ctx0" brushRef="#br0" timeOffset="89270.03">17463 1299 452 0,'0'0'146'0,"0"0"-67"15,0 0 94-15,-61-75-56 16,83 62-100-16,29-1-17 15,25-3-4-15,27 4-2 16,9-3-127-16,0-4-213 16</inkml:trace>
  <inkml:trace contextRef="#ctx0" brushRef="#br0" timeOffset="89521.9">18176 1359 545 0,'0'0'121'16,"0"79"46"-16,0-33-65 15,0 0-39-15,0 0-25 16,0-2-28-16,4-1-8 16,-2-1-2-16,-2-8-3 15,-15-5-16-15,-21-8-17 16,-15-11-39-16,-8-10 36 0,-4-7-13 15,6-25-47-15,19-18-139 16,29-14-105-16</inkml:trace>
  <inkml:trace contextRef="#ctx0" brushRef="#br0" timeOffset="89738.33">18464 805 859 0,'0'0'63'16,"0"0"-46"-16,0 0-11 0,-12 104 83 15,12-32-24 1,0 13-24-16,6 7-15 16,10 2-18-16,-1-2-8 0,0-11-6 15,-4-14-88-15,-4-20-171 16,-4-19-383-16</inkml:trace>
  <inkml:trace contextRef="#ctx0" brushRef="#br0" timeOffset="90171.14">18410 811 859 0,'0'0'38'0,"0"0"-38"15,0 0 0-15,100-26 10 16,-39 26-8-16,5 0-2 16,-5 10 3-16,-16 10-3 15,-15 1-42-15,-19 3-69 16,-11 2-40-16,-11 1 18 16,-20-2 84-16,-8 2 21 15,3 0 2-15,4-2 5 16,12 0 13-16,11-2 5 15,9-4 1-15,0-4-6 16,16-2 8-16,9-2 0 16,2 0 23-16,0-1 20 0,-5 0 11 15,-5 3 8 1,-4 2-5-16,-5 5 4 0,-7 8-18 16,-1 9-3-16,0 6-16 15,0 8-8-15,-9 2-9 16,-7-4-2-16,-1-6-9 15,-6-6 4-15,-6-9-15 16,-2-9-9-16,-4-11-48 16,6-8-98-16,6-5-101 15</inkml:trace>
  <inkml:trace contextRef="#ctx0" brushRef="#br0" timeOffset="90417.48">19144 1385 752 0,'0'0'61'0,"0"0"29"16,-9 109-36-16,9-64 2 15,0 5-33-15,0 3-3 16,-3 1-13-16,-6-1-4 15,-10-5-3-15,-9-5-3 16,-13-9-10-16,-8-14-35 16,-5-13-75-16,-1-7 61 0,9-26-235 15</inkml:trace>
  <inkml:trace contextRef="#ctx0" brushRef="#br0" timeOffset="90673.8">19648 838 497 0,'0'0'391'16,"0"0"-377"-16,-86 85 9 15,48-22 33-15,7 15 24 0,6 13-16 16,17 11-12-1,8 0-22-15,0-2-23 0,24-11-7 16,4-16-5-16,8-15-30 16,2-18-70-16,3-24-152 15,-2-16-279-15</inkml:trace>
  <inkml:trace contextRef="#ctx0" brushRef="#br0" timeOffset="90932.81">19833 652 998 0,'0'0'29'0,"0"0"-16"0,0 0-13 16,93 78 47-16,-37-23 12 15,6 13-23-15,-6 13-9 16,-8 10-4-16,-12 4-11 15,-14 9-7-15,-16-1-5 16,-8-2-5-16,-39-11-9 16,-25-10-40-16,-23-15-82 15,-16-14-163-15,-10-17-280 16</inkml:trace>
  <inkml:trace contextRef="#ctx0" brushRef="#br0" timeOffset="91851.73">20655 1151 495 0,'0'0'383'16,"0"0"-326"-16,0 0-23 15,0 0 57-15,0 0-36 16,0 0-18-16,107-3-9 16,-16-7-28-16,23 3-37 15,5-4-194-15,-13 3-369 16</inkml:trace>
  <inkml:trace contextRef="#ctx0" brushRef="#br0" timeOffset="92023.27">20652 1514 837 0,'0'0'128'0,"0"0"-128"16,0 0 0-16,0 0 16 15,169-20 16-15,-46-1-32 16,19-7-60-16,3-8-395 16</inkml:trace>
  <inkml:trace contextRef="#ctx0" brushRef="#br0" timeOffset="92672.04">22581 576 561 0,'0'0'301'0,"0"0"-261"15,0 0 9-15,0 0-2 16,0 0 5-16,-96 15-9 0,42 3-21 16,-10 11-11-16,-9 9-8 15,-1 5-1-15,-2 4 0 16,7 0-2-16,8-5 0 15,14-3 1-15,19-7-3 16,18-8 1-16,10-5-5 16,28-3 0-16,27-5 6 15,23-4 5-15,14-2 1 16,5-4-6-16,-3 2-14 16,-15 0-6-16,-23 2-13 15,-26 0 25-15,-20 1 8 16,-10 5-1-16,-27 6-15 0,-22 5 16 15,-18 6 12 1,-18 4 1-16,-8 7 10 16,-8 8 0-16,-8 3-7 0,7 3 9 15,13-3-6-15,26-8 2 16,27-4-6-16,25-9-6 16,11-6-3-16,30-1 12 15,41-8 13-15,40-3 8 16,33-6-14-16,29-5-20 15,3 0-5-15,-13 0-19 16,-27 0-33-16,-35-8-69 16,-42-6-97-16,-37-5-400 15</inkml:trace>
  <inkml:trace contextRef="#ctx0" brushRef="#br0" timeOffset="93792.78">23028 1473 607 0,'0'0'211'16,"0"0"-151"-16,0 0 32 15,0 0-30-15,0 0-34 16,0 0 16-16,-2 97 28 15,2-46-47-15,0 4-9 16,0 0 0-16,3-4-9 16,8-7-6-16,0-9 3 15,-1-7-4-15,-4-12 0 0,-2-7-2 16,-2-7-4-16,-1-2 6 16,-1-11 7-16,0-17-1 15,0-11-6-15,-7-3 0 16,-2-6 0-16,2-3 0 15,4 3 1-15,3 6 2 16,0 9-3-16,6 14 3 16,2 7-2-16,-2 9-1 15,-3 3 0-15,3 2-4 16,2 20-6-16,4 12 10 16,0 6 5-16,-1 2-4 15,-3-5 0-15,-2-8 1 16,-3-10-2-16,0-7-2 15,-1-9 2-15,-2-3-5 0,0 0 2 16,0-20 3-16,0-5 0 16,0-5-3-16,0 1 3 15,0-1 0-15,8 4 2 16,7 4 0-16,8 1-2 16,3 11-2-16,4 5-7 15,2 5 1-15,-4 5 8 16,-3 19 0-16,-2 15 1 15,-5 7-2-15,-8 2 2 16,-4-1-4-16,-6-5-1 16,0-7-62-16,0-9-134 15,2-11-408-15</inkml:trace>
  <inkml:trace contextRef="#ctx0" brushRef="#br0" timeOffset="94259.39">24166 536 460 0,'0'0'168'16,"0"0"-72"-16,0 0 26 15,0 0 4-15,-107-55-40 16,65 55-38-16,-6 28-3 16,-2 19 0-16,-1 20-27 0,8 15 20 15,10 11 0 1,9 5 2-16,13 2-22 0,11 0-2 16,0 1-15-16,5-2 3 15,19-7-4-15,8-8-1 16,15-13-7-16,19-13-106 15,14-18-194-15</inkml:trace>
  <inkml:trace contextRef="#ctx0" brushRef="#br0" timeOffset="95439.24">24111 501 242 0,'0'0'358'0,"0"0"-294"16,0 0 8-16,0 0 20 15,0 0-55-15,0 0-16 16,-76-2 2-16,51 2-2 15,-7 13-5-15,-2 9 4 16,-2 6 0-16,-1 4 2 16,6 4-12-16,1 5-3 15,7 1-1-15,1 1 0 16,1-2 3-16,6 0-5 16,0-4 2-16,6-3-4 15,6-1 1-15,3 1-3 16,0 2 0-16,6-3 0 15,14 0 6-15,1-2 0 0,4-2-5 16,-1 0 3-16,-4-2 5 16,-6 0-9-16,-9 1 10 15,-5 2-10-15,-3-3 4 16,-23 3 1-16,-6-3 6 16,-6-7 0-16,1-6-1 15,7-6 2-15,11-5 1 16,10-3-3-16,9 0 9 15,0 0 10-15,15-6-7 16,15-4-22-16,8 3-10 0,2 3 8 16,-1 4 0-16,-3 0 2 15,-6 4 3-15,-6 9-1 16,-8 6-1-16,-5 3 2 16,-5 6 4-16,-3 7 13 15,0 8 4-15,2 5 0 16,1 6-2-16,3 4-7 15,5 0-5-15,2-2-7 16,11-6-2-16,12-7-1 16,18-9-1-16,18-12-9 15,18-7-74-15,15-11-107 16,-1-4-415-16</inkml:trace>
  <inkml:trace contextRef="#ctx0" brushRef="#br0" timeOffset="97123.68">24955 852 594 0,'0'0'155'0,"0"0"-86"15,0 0 50-15,0 0-27 16,0 0-38-16,0 0-21 16,-80 11 1-16,38 18-10 15,-1 10 3-15,1 6-11 16,12 4 0-16,14-3-3 16,14-1-9-16,2-6-4 0,39-5 1 15,28-10-2 1,26-10-8-16,18-10-21 0,1-4-21 15,-13-7 5-15,-25-15 16 16,-23-8 30-16,-26-7 10 16,-23-6-9-16,-4-7 2 15,-32 0 3-15,-17 0 2 16,-11 7-5-16,-4 9-2 16,0 14-1-16,13 10 0 15,15 10-28-15,22 0-82 16,16 11-218-16,12 8-306 15</inkml:trace>
  <inkml:trace contextRef="#ctx0" brushRef="#br0" timeOffset="97379.65">25900 1143 1166 0,'0'0'0'0,"0"0"-3"16,0 0 3-16,4 81 20 16,-1-29-1-16,1 7-12 15,-4 4-7-15,0-1-4 0,-25-5-44 16,-21-7-125-16,-20-13-307 15</inkml:trace>
  <inkml:trace contextRef="#ctx0" brushRef="#br0" timeOffset="99577.02">26420 736 468 0,'0'0'227'0,"0"0"-177"15,0 0 7-15,0 0-16 16,97-73-15-16,-26 56 11 15,16 6-36-15,4 9-1 16,-5 2 14-16,-11 5-6 16,-17 13-8-16,-22 9 0 0,-23 7-1 15,-13 8 1-15,-28 4 1 16,-24 4 46-16,-11-2 15 16,-7-3-19-16,-1-4 3 15,11-4-20-15,14-7-7 16,16-7-5-16,20-6-14 15,10-4 1-15,20-3-1 16,31-2 7-16,19-4 3 16,18-4 5-16,3 0-15 15,-6 0-7-15,-18 0-18 16,-23-4-69-16,-17-6-64 16,-13-4-192-16</inkml:trace>
  <inkml:trace contextRef="#ctx0" brushRef="#br0" timeOffset="99890.43">27826 967 963 0,'0'0'56'15,"0"0"-56"-15,0 0 0 16,0 0 18-16,-14 82 69 16,14-33-60-16,0 7 1 0,1 6-17 15,11 7-9-15,-1 2 2 16,-2-1-2-16,-8-11-2 16,-1-9-3-16,-28-15-8 15,-23-7 4-15,-21-13-7 16,-10-13-27-16,-4-2-31 15,7-19-54-15,19-18-296 16</inkml:trace>
  <inkml:trace contextRef="#ctx0" brushRef="#br0" timeOffset="101290.84">29177 805 546 0,'0'0'130'16,"0"0"-121"-16,0 0 22 15,0 0 35-15,0 0-6 16,0 0 0-16,-104 3-5 15,32-1-3-15,-16 1 9 16,-15-3-22-16,-5 0-13 16,5 0-3-16,15-6 4 15,26-3 2-15,24 2-7 16,21 1-2-16,15-6-8 16,2-3-2-16,19-9-10 15,19-6-15-15,14-5-5 0,9 1 0 16,2 0 14-1,-4 0-7-15,-8 3 11 0,-15 5 2 16,-15 6 3-16,-10 10 5 16,-7 6 4-16,-4 1 20 15,0 3-2-15,0 0-5 16,0 0-14-16,0 3-11 16,-7 22-8-16,-7 17 8 15,-3 18 3-15,4 9 8 16,7 10-7-16,1 3 4 15,4-1-4-15,1 0-4 16,0-7-11-16,6-5-78 0,24-8-110 16,9-13-495-16</inkml:trace>
  <inkml:trace contextRef="#ctx0" brushRef="#br0" timeOffset="101606.41">29696 836 1015 0,'0'0'26'0,"0"0"-26"0,0 0 0 15,-5 78 44-15,-6-23 3 16,1 4-21-16,-2 6-11 16,0 2-8-16,-6 3-7 15,-4-1 0-15,-6-2-3 16,-8-12-10-16,-4-13-38 16,-3-13-36-16,2-19-36 15,7-10-191-15,7-8-94 16</inkml:trace>
  <inkml:trace contextRef="#ctx0" brushRef="#br0" timeOffset="102014.03">30213 423 670 0,'0'0'327'16,"0"0"-327"-16,0 0 8 15,0 0-7-15,-67 116 77 16,34-49-9-16,3 7-14 16,5 4-18-16,3-3-19 15,7-5-14-15,6-6-2 16,6-11-1-16,3-8-1 15,0-12 0-15,16-11-4 0,6-8 1 16,4-10-16-16,1-4 1 16,-3-3 6-16,-2-16 12 15,-6-7-2-15,-8-5 2 16,-8-3-5-16,0-5 5 16,-12 4-1-16,-11 5 0 15,-6 8 0-15,-3 7-2 16,2 6-33-16,7 4-45 15,11 5-79-15,12 0-249 16</inkml:trace>
  <inkml:trace contextRef="#ctx0" brushRef="#br0" timeOffset="102808.51">30559 340 509 0,'0'0'106'15,"0"0"-40"-15,0 0 39 16,0 0-52-16,0 0-30 15,0 0 12-15,72-9-3 0,-38 9-8 16,-1 4-6 0,-3 6-18-16,-8 4 2 0,-7 4-3 15,-8 6 1-15,-7 5-2 16,0 9 1-16,-23 6 1 16,-10 3 8-16,-3 0 20 15,1-4 1-15,9-3-21 16,6-2 1-16,13-7-5 15,7-6-1-15,0-6-2 16,24-6 1-16,11-4-2 16,9-5 4-16,3-4-10 15,-3 0-9-15,-11 0 3 16,-14-6 12-16,-10 5 4 16,-9-1-4-16,0 2-10 15,-4 0 4-15,-20 3 6 0,-1 11 0 16,-5 6 5-1,5 4-3-15,9 2 2 0,6 5-4 16,5 2 8-16,5 5-1 16,0-2-1-16,3-1-2 15,9 2 1-15,3 0-5 16,0 1 11-16,-3 2-2 16,-3 9-3-16,-8 1 8 15,-1 3 1-15,-4-5 26 16,-20-2-40-16,-6-6 5 15,-9-7-2-15,-7-6-1 16,-2-8-2-16,1-12-1 0,1-7-3 16,10 0-53-1,16-19-111-15,20-10-431 0</inkml:trace>
  <inkml:trace contextRef="#ctx0" brushRef="#br0" timeOffset="102942.28">30761 1344 521 0,'0'0'562'0,"0"0"-546"16,0 0-6-16,0 0 9 15,0 0-19-15,0 0-10 16,0-17-139-16,-11-5-726 16</inkml:trace>
  <inkml:trace contextRef="#ctx0" brushRef="#br0" timeOffset="112689.93">7104 8949 489 0,'0'0'190'0,"0"0"-185"16,0 0 5-16,0 0 68 16,0 0-13-16,0 0-9 15,0 0 0-15,-6 0-3 16,6 0-29-16,9 0-21 15,21 0 4-15,19-5 9 16,12-2-1-16,9 1-13 0,-4-5-2 16,-3 2 1-16,-11 1-2 15,-16 2 1-15,-16 3 0 16,-15 3 1-16,-5 0-1 16,0 0 1-16,-27 0 6 15,-15 0 7-15,-14 0-12 16,-6 6-2-16,4-3 3 15,9 2 11-15,12-3 1 16,13-2-1-16,9 0-3 16,9 1-4-16,3-1-1 15,3 0-3-15,0 0-3 0,0 0-3 16,0 0-1 0,0 0-3-16,9 2-6 0,16 0 10 15,13-2 1 1,10 0 3-16,8 0-2 0,2 0-7 15,-9-5-1-15,-16 1 9 16,-15 1 1-16,-12 3 2 16,-6 0 1-16,0 0 3 15,-18 0 13-15,-16 0-10 16,-15 0-10-16,-5 0 0 16,0 0 1-16,11 3 7 15,16-1 3-15,14-2-11 16,10 0 1-16,3 0-2 0,0 0 1 15,3 0-4 1,18 0-2-16,10 0 6 0,12 0 3 16,0-2-3-16,-10 2 0 15,-13-3-22-15,-10 1-60 16,-10-9-165-16</inkml:trace>
  <inkml:trace contextRef="#ctx0" brushRef="#br0" timeOffset="122996.87">4440 13204 973 0,'0'0'124'16,"0"0"-116"-16,0 0-4 15,0 0 21-15,0 0 10 16,0 0 4-16,0 0-2 16,0 0-21-16,54 0-14 15,-5-8-2-15,15-3-23 16,11-3-61-16,4-3-122 0,-11-2-312 15</inkml:trace>
  <inkml:trace contextRef="#ctx0" brushRef="#br0" timeOffset="123177.38">4671 13476 1150 0,'0'0'0'0,"0"0"-13"16,0 0-4-16,0 0 10 16,149-82-23-16,-59 50-28 15,14-1-90-15,5-3-257 0</inkml:trace>
  <inkml:trace contextRef="#ctx0" brushRef="#br0" timeOffset="123824.5">6300 12821 977 0,'0'0'65'15,"0"0"-65"-15,-82 4 0 16,43 18 6-16,-16 7 33 16,-5 12 26-16,2 8-16 0,11 8-15 15,14 4-14 1,13 2 4-16,16-2-7 0,4-1-3 15,22-4 8-15,23-10-1 16,14-7-14-16,16-10-4 16,12-15-3-16,5-10-36 15,5-4-40-15,-6-17-129 16,-15-17-162-16</inkml:trace>
  <inkml:trace contextRef="#ctx0" brushRef="#br0" timeOffset="124083.8">5829 12462 1001 0,'0'0'103'0,"0"0"-77"15,0 0-7-15,0 0-15 16,0 0 5-16,91-7 21 15,-2 0 15-15,14 0-39 16,6-4-6-16,-9 3-1 16,-20 0-11-16,-23 5-5 15,-26 0 1-15,-17 3 0 16,-14 0-21-16,0 0-39 16,-18 0-84-16,-12-3-299 15</inkml:trace>
  <inkml:trace contextRef="#ctx0" brushRef="#br0" timeOffset="124458.29">7551 12201 1017 0,'0'0'28'16,"0"0"-26"-16,-113 9 67 15,55 25-4-15,-3 15-18 16,0 13 3-16,6 13-5 15,11 18 5-15,14 9-4 16,8 9-13-16,11 8-7 16,10-6-6-16,1-8-19 15,15-6-1-15,21-20-17 16,27-16-88-16,20-22-98 16,16-30-265-16</inkml:trace>
  <inkml:trace contextRef="#ctx0" brushRef="#br0" timeOffset="125278.1">9058 13358 1030 0,'0'0'69'16,"0"0"-42"-16,0 0 46 0,-39-75-33 16,35 24-20-16,4-10 8 15,0-11-10-15,20-13-3 16,7-13-15-16,2-15-4 15,-1-10-7-15,2 2-14 16,-3 17 21-16,-2 32-8 16,-9 31 12-16,-8 25 1 15,-5 12-1-15,-3 4-4 16,9 29-7-16,4 26 11 16,10 31 1-16,9 23 6 15,7 12-3-15,2 7-4 16,-4-3 0-16,-7-10-2 0,-8-12-12 15,-4-18-60 1,-6-16-61-16,0-24-187 0,-5-19-393 16</inkml:trace>
  <inkml:trace contextRef="#ctx0" brushRef="#br0" timeOffset="125456.09">9161 13040 861 0,'0'0'55'0,"0"0"-40"16,0 0 81-16,0 0-46 16,0 0-28-16,0 0 8 15,72-36-11-15,3 12-19 16,15-6-6-16,-3-6-71 16,-11-4-155-16,-23-6-289 0</inkml:trace>
  <inkml:trace contextRef="#ctx0" brushRef="#br0" timeOffset="125710.31">8994 12319 935 0,'0'0'38'16,"0"0"-21"-16,0 0 31 16,0 0-11-16,0 0-3 15,132-43-10-15,-49 27-12 16,16-1-12-16,6-2-82 16,2-4-177-16,-14 1-545 15</inkml:trace>
  <inkml:trace contextRef="#ctx0" brushRef="#br0" timeOffset="126008.28">10051 12312 624 0,'0'0'481'16,"0"0"-481"-16,0 0 6 16,-34 79-3-16,34-19 30 15,0 17 26-15,3 10-20 16,16 3-11-16,1 5-17 16,4-6-11-16,-5-7 0 15,1-10-44-15,-1-14-68 16,2-24-92-16,-2-19-139 0,-1-15-127 15</inkml:trace>
  <inkml:trace contextRef="#ctx0" brushRef="#br0" timeOffset="126474.04">10059 12316 167 0,'0'0'747'0,"0"0"-730"15,0 0 20-15,0 0 6 16,0 0-41-16,0 0-1 16,52 0 8-16,-3 17-9 0,5 1 0 15,-2 2-5 1,-7 2-25-16,-17 1-11 0,-14 4 23 16,-14 2 9-16,0 3 9 15,-23 4 7-15,-5 0 0 16,-2-2 6-16,6-1 3 15,8-3-1-15,10-3-15 16,6-3 0-16,3-2 0 16,18-2 2-16,5-3 4 15,6-1-4-15,-1-2 1 16,-4-2 0-16,-1 4 6 16,-4 0 1-16,-6 1 5 15,-4 3 16-15,-3 4-8 0,-4 6-5 16,-5 5-3-1,0-1 0-15,-8 4 1 0,-14-3-12 16,-4-4 14-16,-11-4-13 16,-6-7 2-16,-12-6 6 15,-8-12-7-15,-4-2-6 16,4-32-1-16,14-21-42 16,18-23-57-16,19-27-113 15,12-26-425-15</inkml:trace>
  <inkml:trace contextRef="#ctx0" brushRef="#br0" timeOffset="126732.35">9983 12029 626 0,'0'0'343'15,"0"0"-326"-15,0 0 38 16,0 0-18-16,0 0 2 15,0 0 24-15,100 0-6 16,-36-7-38-16,9-3-12 16,-8 5-6-16,-9 3-2 15,-16 2-3-15,-15 0-11 16,-14 0-3-16,-10 0-22 16,-1 3-38-16,0 11 15 15,-12-4-38-15,-10-3-254 16</inkml:trace>
  <inkml:trace contextRef="#ctx0" brushRef="#br0" timeOffset="127443.78">11240 12671 726 0,'0'0'235'16,"0"0"-213"-16,0 0-13 15,0 0 51-15,0 0 17 16,0 0-32-16,78-9-14 16,-7-13-4-16,22-3-27 15,11-4-4-15,-1-4-56 16,-9 1-105-16,-18 0-222 16</inkml:trace>
  <inkml:trace contextRef="#ctx0" brushRef="#br0" timeOffset="127653.9">11523 12373 978 0,'0'0'15'16,"0"0"-12"-16,0 0 3 16,0 0 52-16,-16 105 9 15,16-54-14-15,9 7-14 16,4 2-20-16,3 5-18 15,6-8-1-15,6-5-30 16,10-7-62-16,6-13-120 16,7-13-285-16</inkml:trace>
  <inkml:trace contextRef="#ctx0" brushRef="#br0" timeOffset="128192.81">12232 12930 883 0,'0'0'76'0,"0"0"-39"16,-6-83 32-16,6 37 12 0,0-9-46 16,0-12-13-1,0-14-13-15,14-11-5 16,6-11-4-16,4 2-10 0,4 9-19 16,-3 22 0-16,-5 26 17 15,-5 24 12-15,-10 15-1 16,-4 5-3-16,-1 14-7 15,3 23 0-15,6 23 11 16,4 12 8-16,6 11-6 16,3 8-2-16,2 2 0 15,-3-2-11-15,-5-6-74 16,-4-16-122-16,-3-17-203 16</inkml:trace>
  <inkml:trace contextRef="#ctx0" brushRef="#br0" timeOffset="128375.32">12243 12634 789 0,'0'0'38'16,"0"0"-19"-16,0 0 43 16,0 0-33-16,0 0 20 15,0 0 10-15,141 0-49 16,-68 0-10-16,11-13-92 15,-4-12-218-15</inkml:trace>
  <inkml:trace contextRef="#ctx0" brushRef="#br0" timeOffset="129620.34">12990 12088 807 0,'0'0'112'16,"0"0"-106"-16,0 0-6 15,34 80 64-15,-25-39 6 16,-2 7-9-16,-2 5-18 0,-2 3-32 16,-3 0-3-16,0-3-8 15,0 1-2-15,0-7-67 16,0-5-97-16,1-17-258 15</inkml:trace>
  <inkml:trace contextRef="#ctx0" brushRef="#br0" timeOffset="130091.78">13070 12062 49 0,'0'0'764'0,"0"0"-750"15,0 0 22-15,0 0 29 16,0 0-55-16,0 0-9 16,51-25-1-16,-9 42 6 15,-2 5-6-15,-9 6-5 16,-11 2-14-16,-14 4-6 16,-6-1 0-16,-3 3 17 15,-20-1 6-15,-5-2 2 16,-2-2 1-16,5-8-1 15,10-4 0-15,12-5-2 16,3-1 2-16,12-2-2 16,15-1-2-16,7-2-5 0,0 1-8 15,-2-2 7-15,-5 1 8 16,-8 1 2-16,-9 2 1 16,-2 0 16-16,-2 5 17 15,-3 2 14-15,-3 7 6 16,0 7-7-16,0 3-11 15,-12 4-7-15,-3-1-16 16,-3 1-6-16,-4-1-6 16,-4-3 0-16,-11-4 3 15,-6-7-3-15,-5-7-1 16,5-9-3-16,4-8-11 16,15-13-34-16,16-31-90 15,8-24-259-15</inkml:trace>
  <inkml:trace contextRef="#ctx0" brushRef="#br0" timeOffset="130325.39">13437 11780 945 0,'0'0'113'0,"0"0"-113"15,0 0 0-15,88 116 32 16,-40-48 16-16,4 14-1 15,3 13 1-15,-2 5-22 16,-9 6-15-16,-14 5-5 16,-24-1-3-16,-12-1-3 15,-46-3-1-15,-26-8-19 16,-24-3-37-16,-21-10-72 0,-16-14-188 16</inkml:trace>
  <inkml:trace contextRef="#ctx0" brushRef="#br0" timeOffset="141596.57">2847 12022 800 0,'0'0'23'16,"0"0"-18"-16,0 0-5 15,0 0-3-15,0 0 3 16,0 0 21-16,0 0 23 15,131-58-16-15,-35 24-2 16,19 0-19-16,7-4-5 16,2-2-2-16,-11 2 0 15,-13 2 0-15,-21 6 0 16,-21 2 0-16,-25 4 0 0,-19-3-4 16,-14-2-20-16,-14-8-106 15,-26-11-173-15</inkml:trace>
  <inkml:trace contextRef="#ctx0" brushRef="#br0" timeOffset="141875.5">3433 11347 112 0,'0'0'651'0,"0"0"-649"15,0 0-2-15,0 0 0 16,0 0 0-16,0 0 20 15,112-28-9-15,-37 13 3 0,14 0-14 16,7 2 1 0,-1 5-1-16,-8 5 0 0,-23 3-1 15,-21 7-2-15,-25 22-3 16,-18 25-19-16,-48 27 25 16,-40 29 12-16,-39 20-6 15,-28 8-6-15,-9 4-20 16,9-6-110-16,21-7-75 15,28-18-234-15</inkml:trace>
  <inkml:trace contextRef="#ctx0" brushRef="#br0" timeOffset="149479.56">31793 4336 627 0,'0'0'119'0,"0"0"-112"15,0 0 26-15,0 0 34 16,0 0-8-16,0 0-2 15,0 0-28-15,0 0-19 16,0 5-10-16,0 13-6 16,-6 11 6-16,-12 7 10 15,-12 4 4-15,-13 5-7 16,-11-1 1-16,-7-4-4 0,0 0-3 16,7-5-1-16,9-5 1 15,17-8 3-15,11-8-5 16,10-7 1-16,6-6-2 15,1 3 2-15,0-1 2 16,0 9 0-16,10 7 34 16,11 5 15-16,6 3-23 15,4 2-16-15,4-5-11 16,0 0-1-16,2-2 0 16,4-7-22-16,5-1-37 15,0-4-67-15,2-9-153 16,-8-1-267-16</inkml:trace>
  <inkml:trace contextRef="#ctx0" brushRef="#br0" timeOffset="149808.73">31619 4717 468 0,'0'0'483'0,"0"0"-439"16,0 0-14-16,0 0 45 15,0 0 13-15,0 0-55 16,162-52-7-16,-41 41-3 16,15 2-17-16,8 1-6 15,-1-2-7-15,-14 0 1 16,-15-1-4-16,-21-2-4 16,-26 4 10-16,-21 2 3 0,-22 3 2 15,-11 1 7-15,-8 3 2 16,-4 0 6-16,-1-3 2 15,0 3-3-15,0 0 3 16,0 0-5-16,0 0-13 16,0 0-1-16,0 0-27 15,0-7-67-15,-1-11-169 16</inkml:trace>
  <inkml:trace contextRef="#ctx0" brushRef="#br1" timeOffset="170160.87">19818 4691 694 0,'0'0'100'0,"0"0"-43"16,0 0 54-16,0 0-12 15,0 0-15-15,0 0-15 16,0 0-11-16,-1-23-8 16,1 23-10-16,0 0-12 15,0 0-12-15,0 0-5 16,0 0 1-16,0 0-6 15,0 6-6-15,0 13 0 16,0 10 0-16,0 15 18 16,3 1-8-16,-2 8 7 15,-1 2-7-15,0 4 8 16,0 0 0-16,0-1-4 0,0-1 2 16,0-8-3-16,0-5 3 15,0-3 0-15,0-2-5 16,0-1-3-1,6-6 4-15,-1-1-3 0,-2-2 1 16,-2-8-4-16,2-2 1 16,-3-8 0-16,0-4 0 15,0-4 3-15,0-2-2 16,0-1 1-16,0 0 3 16,0 0 0-16,0 0-1 15,0 0-6-15,0 0 0 16,0 0-3-16,0 0-1 15,0 0-1-15,0 0-36 16,-4-6-67-16,-17-13-153 16,-9-11-205-16</inkml:trace>
  <inkml:trace contextRef="#ctx0" brushRef="#br1" timeOffset="174062.03">26046 4550 663 0,'0'0'130'0,"0"0"-88"16,0 0-12-16,0 0 39 16,0 0-6-16,0 0 7 15,0 0-7-15,-18-14-21 16,18 13-19-16,0 1-6 0,0 0-3 15,0 0-3-15,0 0 6 16,0 0 5-16,0 0-3 16,0 0-3-16,0 0-5 15,0 0 3-15,0 0 3 16,0 0-3-16,0 0-5 16,0 3-3-16,0 15-4 15,4 13 28-15,4 12 5 16,-2 6-24-16,0 7 7 15,-5 5 6-15,-1 6 3 16,0 4-6-16,0 1-8 16,-3 1 9-16,-6-2-3 0,3-11 2 15,3-10-8-15,3-11 2 16,0-13 8-16,0-5-15 16,0-9-1-16,0-7 3 15,0 0-2-15,0-4-1 16,0 0 0-16,0 1 1 15,0-2 2-15,0 1-6 16,0 1 3-16,0-2-5 16,0 0-2-16,0 0-6 15,0 0-51-15,0-6-114 16,0-21-187-16</inkml:trace>
  <inkml:trace contextRef="#ctx0" brushRef="#br1" timeOffset="177911.07">19885 6341 610 0,'0'0'169'15,"0"0"-112"-15,0 0 26 16,0 0 12-16,0 0-21 16,0 0-27-16,0 0-12 15,0 0-17-15,-4 41 2 16,4 2 52-16,0 11-25 0,1 6-15 15,5 8 7 1,2 2 0-16,-1 7 0 0,-1 3-2 16,0 2 5-16,-1-2 2 15,-1-8-17-15,-2-11 2 16,-1-13-3-16,3-7-7 16,-4-10-1-16,2-9-4 15,-2-7-5-15,0-5-4 16,0-7-4-16,0 0 1 15,0-3-2-15,0 0-10 16,0 0-55-16,-7-17-106 16,-11-16-185-16</inkml:trace>
  <inkml:trace contextRef="#ctx0" brushRef="#br1" timeOffset="179744.72">26113 6154 365 0,'0'0'48'16,"0"0"-40"-16,0 0 60 16,0 0 38-16,0 0-1 15,0 0-54-15,0 0-15 16,0 3-3-16,0-3-6 0,0 0 2 15,0 0-5 1,0 0-4-16,0 0-3 0,0 0-8 16,0 0-9-16,0 0 0 15,0-6 1-15,0 0-1 16,1-1 1-16,2-2-1 16,0 1 1-16,1-2 1 15,-1-2-2-15,-1 5 2 16,-2-1 2-16,0 6 1 15,0-1 14-15,0 3 8 16,0 0-7-16,0 0-14 16,0 0 2-16,0 0 0 15,0 0 3-15,0 0 11 16,0 0 11-16,0 0 2 16,0 0-2-16,0 0-7 0,0 0 1 15,0 0-6 1,0 0-5-16,0 0-5 0,0 0-4 15,0 0-4-15,0 0-1 16,0 0-1-16,0 0 1 16,0 0 0-16,0 0 1 15,0 3 6-15,0 5 17 16,0-3-5-16,0-4-6 16,0 2 7-16,0-3-9 15,0 5-4-15,0 4 2 16,0 6 2-16,0 6 6 15,0 6 0-15,0 5 6 0,0 6 6 16,0 5-3 0,2 4-5-16,2 8-2 0,-2 3 1 15,-1 2 0-15,-1 2 0 16,0-1-1-16,0-6-4 16,-3-5 3-16,0-10-9 15,0-5 1-15,1-8-8 16,2-5 2-16,0-8-1 15,0-7 9-15,0-4-11 16,0-3 2-16,0 0 2 16,0 0 6-16,0 0 3 15,0 0 0-15,0 0-3 16,0 0-2-16,0 0-5 16,0 0-1-16,0-2-5 15,-3-11-30-15,-5-7-100 0,-1-9-186 16,-2-15-487-16</inkml:trace>
  <inkml:trace contextRef="#ctx0" brushRef="#br1" timeOffset="181996.21">18495 4666 541 0,'0'0'168'16,"0"0"-148"-16,0 0 30 15,0 0 21-15,0 0 10 16,0 0-33-16,0 0-20 16,107-82-4-16,-53 68-2 15,10 3 2-15,10 0 0 16,9-1 0-16,8 2-2 15,-2 1-4-15,-1 1-11 16,-7-1 1-16,-6 1-2 0,-5 3 0 16,-6 1 1-1,-6 1-4-15,-6 3-2 0,-8 0 4 16,-1 0-2-16,-4 0-1 16,4 4 2-16,3 4 0 15,3 0 1-15,-1 1-3 16,1-1 0-16,-2 0-2 15,0 0 0-15,-2-3 2 16,0 0-1-16,-5 2-1 16,-3 0 0-16,-1 3 0 15,-9 3 0-15,-2 3-4 16,-4 1 4-16,-3 3 0 16,-5 4-2-16,0-1 2 15,0 4 2-15,-1 0-2 0,-2 2 5 16,-1-1-2-16,0 2-2 15,-3-1-1-15,1 7-1 16,-4 3 1-16,-1 5 0 16,1 0 1-16,-2 4 3 15,5 0-4-15,4-3 4 16,0 0 21-16,2-1-13 16,-2 1-4-16,2 1 5 15,-4-2-7-15,-2-1 7 16,-2 3-5-16,0-2-7 15,-2 4 3-15,-1-5-4 16,2 4 6-16,2 3-1 16,-1 4-4-16,3 6 1 0,3-1 9 15,-4 0-6-15,1-3-3 16,-4-1 19-16,-3-1-17 16,0 1-1-1,0 2 0-15,-1 1 14 0,-11-3-15 16,-6 2-1-16,0 1-1 15,-3-5 0-15,5 1 0 16,1 0 0-16,2 1 0 16,3-4 1-16,1-2-1 15,-1 1 2-15,0-3 1 16,-4-1-2-16,-2 3 3 16,-1-6-1-16,-1 3-2 15,-1-5 18-15,1-8-10 0,-1-1-8 16,-3-1-1-16,-1-1 1 15,-2 6 0-15,-1-1 10 16,0 0-8-16,-3 1-2 16,2-3-1-16,-1-1 1 15,1-4-1-15,2-2 13 16,-2-6-6-16,1-1-7 16,0-2 3-16,-4-1-3 15,-4 0 3-15,-5-3-2 16,-6 0 1-16,-1-3-1 15,-5-3 2-15,-4-3 1 16,-3-1-2-16,-9 2 1 16,-8-1-3-16,-9 2 2 15,-2 3 0-15,0-1 5 0,1 4-6 16,2-1 3-16,0 1-1 16,5-1 6-16,5-3 0 15,6-3-1-15,6 0 3 16,4-4-1-16,5-1 1 15,6 0-3-15,-2 0-1 16,5 0-2-16,-2 0-1 16,5 3 3-16,4 0 1 15,9-2-3-15,8 2 0 16,11-3-2-16,5 0 1 0,3 0-3 16,0 0-2-1,0 0-8-15,0-3-50 16,0-14-98-16,11-15-127 0,16-20-497 15</inkml:trace>
  <inkml:trace contextRef="#ctx0" brushRef="#br1" timeOffset="183745.15">27464 4361 371 0,'0'0'107'0,"0"0"10"16,0 0 41-16,0 0-70 16,0 0-65-16,0 0 5 15,-115-20 14-15,72 20-4 16,-5 0-1-16,-2 0-3 16,-3 0-14-16,-3 0 7 15,-3-5 2-15,1-1-1 16,-1 1-4-16,0 1-12 0,1-1-8 15,0 0 3-15,0 0 2 16,0 2-6-16,0 2 8 16,4 0-1-16,-1 1-4 15,0 0-2-15,-1 0 2 16,0 0-2-16,-2 0-2 16,4 0 0-16,-1 4 7 15,2 4-4-15,3 0 1 16,0 1 2-16,-2 3-5 15,-3 1 1-15,-4 0-4 16,-6 2 10-16,4 2-10 16,5 3 0-16,5-1 1 0,6 3 0 15,5 3 1-15,2-2-1 16,1 3-2-16,1 4 1 16,1 4 0-1,2 4 0-15,-3 5 2 0,1 4-1 16,-1 3 0-16,-2 0 3 15,1 1-2-15,2 1 2 16,1 1-4-16,3 1 1 16,2-1 3-16,4 0-3 15,3 0 0-15,1-3 4 16,4 4 0-16,0-1 0 16,5 1 0-16,2 1 1 15,5 3 1-15,3 0-7 0,2 0 3 16,0 3 0-1,2 2-1-15,11 0-1 0,2 5 1 16,3-8 0-16,1-2 0 16,-1-2 0-16,0-5 8 15,2 4-2-15,2 3-8 16,5-2 0-16,4 0 3 16,10-1-3-16,8-1 3 15,10-1-2-15,10-3 0 16,7-5 3-16,2-5-1 15,5-7-2-15,3-5-1 16,7-3 5-16,-1-6-3 0,-4-2-2 16,-6 0-3-16,-2-4 3 15,-1 0 0-15,4-2 0 16,9 0 3-16,7-4-2 16,7-1 1-16,1-5 0 15,1-1 1 1,4 0-1-16,2 0-2 0,1-1 1 15,-3-8-1-15,-3-2-2 16,-3 0 1-16,0 0 0 16,-1-3 1-16,0-1 0 15,0 2 2-15,-1-1-2 16,-7 3 2-16,-8 0-2 16,-7 0 3-16,-11-2-3 15,-10 1 5-15,-8 0-5 0,-9 0 0 16,-5 3 10-16,-4-2-4 15,-8 4 6-15,-1 0-3 16,-3 1 0-16,-3 3 5 16,-8 0 3-16,-6 3 6 15,-3 0 0-15,-3 0 9 16,0 0-5-16,0 0-14 16,0 0-6-16,0 0 0 15,0 0 0-15,0 0-1 16,0 0-1-16,0 0-1 15,0 0-1-15,0 0 7 16,0 0-1-16,0 0-1 16,0 0-1-16,0 0-1 0,0 0-2 15,0 0-2 1,0 0 0-16,0 0 0 0,0 0 0 16,0 0-2-16,0-3-6 15,-6-7-46-15,-11-4-106 16,-5-10-104-16,-3-17-553 15</inkml:trace>
  <inkml:trace contextRef="#ctx0" brushRef="#br1" timeOffset="186247.03">18928 8358 846 0,'0'0'94'0,"0"0"-55"15,0 0-12-15,0 0 8 16,0 0-15-16,0 0 38 0,-12 129 22 15,12-51-28 1,0 14 0-16,0 4-10 0,0 6-9 16,0 2-22-16,6-1 14 15,1 1-7-15,1-6-16 16,-1-11-2-16,4-13-1 16,-1-20-18-16,1-15-34 15,-1-15-47-15,2-19-46 16,0-5-88-16,3-32-238 15</inkml:trace>
  <inkml:trace contextRef="#ctx0" brushRef="#br1" timeOffset="186451.06">19007 8623 1016 0,'0'0'29'0,"0"0"-26"16,0 0 8-16,0 0 2 16,124-63 19-16,-50 43-16 15,7 4-14-15,1 6-2 16,-10 4-49-16,-19 6-124 16,-25 0-344-16</inkml:trace>
  <inkml:trace contextRef="#ctx0" brushRef="#br1" timeOffset="186660.51">19083 9043 1085 0,'0'0'17'15,"0"0"-14"-15,0 0 46 16,0 0 30-16,0 0-42 15,119-22-21-15,-55 7-16 16,9-1-23-16,5-1-104 16,-6 0-310-16</inkml:trace>
  <inkml:trace contextRef="#ctx0" brushRef="#br1" timeOffset="186886.9">19887 9186 1213 0,'0'0'21'0,"0"0"-21"16,0 0 16-16,0 0 21 15,0 0-4-15,0 0-1 16,124-46-24-16,-57 41-8 0,10-2-51 15,1-2-102-15,-5 0-321 16</inkml:trace>
  <inkml:trace contextRef="#ctx0" brushRef="#br1" timeOffset="187099.1">20129 9411 1112 0,'0'0'164'16,"0"0"-164"-16,0 0 0 16,0 0 26-16,0 0-16 0,0 0-4 15,119-62-6 1,-6 26-22-16,9-4-85 16,-2-6-153-16,-20-7-591 0</inkml:trace>
  <inkml:trace contextRef="#ctx0" brushRef="#br1" timeOffset="187795.38">21528 8567 144 0,'0'0'289'0,"0"0"-240"16,0 0 100-16,0 0-5 16,0 0-16-16,0 0-7 15,0-22-44-15,0 22-23 16,0 0-26-16,-15 5-16 15,-14 16 4-15,-8 9 20 16,-8 9 9-16,2 6-7 0,1 5 0 16,10 3-1-16,6 2-12 15,7 0 9-15,7-1-2 16,9-3-13-16,3-3 2 16,13-3-10-16,18-4-3 15,14-4-3-15,15-8-1 16,13-5-4-16,8-13-10 15,2-9-24-15,0-2-29 16,-9-12-38-16,-13-10-28 16,-12-8 8-16,-19-9-65 15,-17-9-301-15</inkml:trace>
  <inkml:trace contextRef="#ctx0" brushRef="#br1" timeOffset="188222.45">21210 8165 465 0,'0'0'148'15,"0"0"-126"-15,0 0 122 0,0 0-18 16,0 0-25 0,0 0-17-16,-26-17-23 0,26 17-13 15,10 0-15-15,25 0-5 16,25 0 26-16,19 0 2 16,15 0-21-16,2-2-21 15,-6-4-8-15,-9 2 0 16,-14 1-6-16,-13 1 1 15,-17-1 1-15,-12 1-1 16,-14 2 1-16,-6-2 2 16,-5 2 13-16,0 0 9 15,0 0-3-15,0 0-6 0,0 0-13 16,0 0-4 0,0 0-5-16,0 0-48 0,0 0-94 15,0-4-158-15</inkml:trace>
  <inkml:trace contextRef="#ctx0" brushRef="#br1" timeOffset="191713.04">16641 10732 925 0,'0'0'32'0,"0"0"-26"15,0 0 3-15,0 0 51 16,0 0-11-16,0 0 1 16,0 90 47-16,0-44-33 15,0 6-19-15,0 9-4 0,-1 5 2 16,-7 4-17-16,1 6-5 15,-4 3 17-15,2 3-31 16,-3 3-6 0,1-10 1-16,0-7-2 0,3-15 0 15,7-17-33-15,1-14-34 16,0-11-36-16,3-11-53 16,11-20-89-16,0-21-432 15</inkml:trace>
  <inkml:trace contextRef="#ctx0" brushRef="#br1" timeOffset="192004.45">16541 10775 194 0,'0'0'621'0,"0"0"-565"16,0 0-3-16,0 0 12 15,0 0-1-15,0 0 10 16,115-18-10-16,-54 5-36 16,0-1-15-16,0 7-13 0,-8-1-1 15,-7 4-2 1,-9 3-36-16,-4 1-51 0,-9 0-170 15,-9 0-379-15</inkml:trace>
  <inkml:trace contextRef="#ctx0" brushRef="#br1" timeOffset="192236.62">16684 11253 681 0,'0'0'189'16,"0"0"-187"-16,0 0 2 15,0 0 86-15,0 0-9 0,0 0 5 16,102-4-25 0,-32-12-41-16,12-2-20 0,0 0-10 15,-6-5-67-15,-7-4-144 16,-9-6-457-16</inkml:trace>
  <inkml:trace contextRef="#ctx0" brushRef="#br1" timeOffset="192529.52">17673 10444 49 0,'0'0'908'0,"0"0"-876"16,0 0 22-16,0 0 65 15,0 0-48-15,-103 9-38 16,56 46 11-16,-4 24 11 16,-3 19-7-16,8 13-11 15,10 7 1-15,8 0-12 16,11-4-11-16,10-7-9 15,7-8-6-15,19-16-38 16,38-15-99-16,25-28-106 16,16-25-515-16</inkml:trace>
  <inkml:trace contextRef="#ctx0" brushRef="#br1" timeOffset="198647.42">17823 11483 1021 0,'0'0'35'0,"0"0"-34"16,0-97 59-16,1 52-3 15,11-7-15-15,3-4-21 16,6-9-6-16,5-13-12 15,6-11-6-15,2-9-10 16,0-5-1-16,-2 7-17 16,-4 20 20-16,-7 26 11 0,-9 23-8 15,-6 19 8 1,-4 8 0-16,1 10-8 0,1 30-9 16,8 22 17-16,-2 21 3 15,3 13-2-15,-2 8-1 16,-2 2 0-1,-6-6-17-15,-3-8-70 0,0-10-62 16,0-19-241-16</inkml:trace>
  <inkml:trace contextRef="#ctx0" brushRef="#br1" timeOffset="198819.96">17985 11159 732 0,'0'0'186'0,"0"0"-169"16,0 0 14-16,0 0 4 15,0 0-10-15,145-41-25 16,-41 24-10-16,7-6-249 16</inkml:trace>
  <inkml:trace contextRef="#ctx0" brushRef="#br1" timeOffset="199099.44">18738 11151 334 0,'0'0'503'16,"0"0"-493"-16,0 0 32 15,0 102 37-15,8-62-24 16,-1 5-30-16,2 7-12 15,-1 6-6-15,-5 0-4 16,-3-4-3-16,-2-5-14 16,-23-10 13-16,-14-8-9 15,-7-11 3-15,-14-14 0 16,-3-6-40-16,8-16-85 16,16-26-235-16,26-21-119 15</inkml:trace>
  <inkml:trace contextRef="#ctx0" brushRef="#br1" timeOffset="199301.17">19051 10573 1014 0,'0'0'55'0,"0"0"-23"15,0 0 9-15,0 0-1 16,-5 134 35-16,5-55-38 15,0 7-9-15,10 3-20 16,-3 0-7-16,-3-4-1 16,-4-6-21-16,0-11-63 15,0-13-98-15,0-21-275 16</inkml:trace>
  <inkml:trace contextRef="#ctx0" brushRef="#br1" timeOffset="199780.89">19047 10589 872 0,'0'0'77'16,"0"0"-35"-16,0 0 55 16,0 0-60-16,0 0-37 15,0 0-8-15,61-26 8 16,-7 42 0-16,-2 4-5 0,-11 4-32 15,-15 1-7-15,-13 1 25 16,-13 1-2-16,0 0 12 16,-19 1 9-16,-3-5 0 15,1-3 4-15,3-2-4 16,8-1 0-16,5 2-1 16,5 3-2-16,0 0-1 15,20 1 4-15,6 0 0 16,1-1 0-16,-1-1 5 15,-4 1-4-15,-3-1 17 16,-4 3-6-16,-4-1-8 16,-5 6 7-16,-2 2-6 15,-4 4-3-15,0 0 10 0,-1-1-17 16,-16 3 5 0,-10-1 0-16,-9-2 9 0,-6-5-9 15,-11-9 15-15,-5-8 6 16,-3-10-10-16,-2-2 5 15,15-14-15-15,20-18-1 16,25-7-46-16,11-9-143 16,32-3-467-16</inkml:trace>
  <inkml:trace contextRef="#ctx0" brushRef="#br1" timeOffset="200087.94">19742 11448 870 0,'0'0'77'0,"0"0"-72"15,0 0-5-15,-6 75 61 16,2-38 15-16,-5 4-46 16,-5 2-5-16,-4-3-12 15,-10-3-9-15,-6-10-2 16,-12-4-4-16,-8-9-7 0,1-14-46 16,6 0-66-16,16-28-204 15</inkml:trace>
  <inkml:trace contextRef="#ctx0" brushRef="#br1" timeOffset="200359.72">20273 10623 932 0,'0'0'27'0,"0"0"-21"15,-107 49 13-15,50 2 38 16,2 12-5-16,3 11-2 16,13 9-16-16,12 7 5 15,15 4-25-15,12-2-3 16,0-7-6-16,30-9-5 16,13-9-3-16,15-14-57 15,12-19-115-15,5-25-204 16</inkml:trace>
  <inkml:trace contextRef="#ctx0" brushRef="#br1" timeOffset="200630">20652 10352 965 0,'0'0'0'0,"0"0"11"16,0 0 7-16,68 104 40 16,-26-32-13-16,0 17-6 15,1 12-18-15,-5 11-12 16,-8 5-8-16,-8 3 2 16,-16-2-6-16,-6-5-1 15,-27-4-20-15,-36-10-37 0,-31-15-51 16,-25-17-97-1,-18-22-164-15</inkml:trace>
  <inkml:trace contextRef="#ctx0" brushRef="#br1" timeOffset="201250.22">21564 10865 624 0,'0'0'194'15,"0"0"-143"-15,0 0-13 16,0 0 41-16,0 0 5 0,0 0-11 16,14 15-33-16,30-12 6 15,25-1-20-15,25-2-26 16,19 0-22-16,1-12-127 15,-8-1-272-15</inkml:trace>
  <inkml:trace contextRef="#ctx0" brushRef="#br1" timeOffset="201424.76">21653 11101 967 0,'0'0'26'15,"0"0"-26"-15,0 0-15 0,0 0 15 16,80 6 30-16,22-23-30 16,32-9-2-16,20-8-148 15,-2-10-338-15</inkml:trace>
  <inkml:trace contextRef="#ctx0" brushRef="#br1" timeOffset="202280.12">23704 10026 687 0,'0'0'221'16,"0"0"-199"-16,0 0 45 0,0 0 4 15,0 0-25-15,0 0-16 16,-91 5-21-16,22 24 7 16,-11 4-8-16,-10 9-2 15,-2 1-5-15,-1 5 2 16,11 3-3-16,18-2-1 15,21-3 1-15,19-4-5 16,18-7 4-16,6-8 0 16,30 0 1-16,31-8 3 15,28-2 3-15,19-3 2 16,10 1-8-16,-10 2-8 16,-18-2-20-16,-26-1-7 15,-27-2 18-15,-21 1 11 16,-16 3 4-16,-14 3-3 15,-28 6 5-15,-18 3 7 0,-14 2 5 16,-15-1 21-16,-8 2-9 16,-1-2-9-16,12-2 5 15,20 1 7-15,27-1-6 16,22-2-9-16,17-3-8 16,12 0-1-16,40-5 3 15,31-8 2-15,25-3 4 16,18-5-12-16,7-1-19 15,-7 0-25-15,-15-1 4 16,-20-16-104-16,-28-10-320 16</inkml:trace>
  <inkml:trace contextRef="#ctx0" brushRef="#br1" timeOffset="203030.33">24162 11001 388 0,'0'0'71'15,"0"0"31"-15,0 0 130 16,0 0-60-16,0 0-52 15,0 0-52-15,7 2-39 16,1 27-22-16,3 13 30 16,0 5-11-16,-3 4-18 15,0-4-4-15,-2-4-3 0,-1-7 0 16,1-7-1-16,-1-9-3 16,-1-8-20-16,-1-7-1 15,0-5 12-15,3-6 12 16,1-13 0-16,1-5-6 15,2-4-6-15,-2-2 11 16,-1 2-7-16,-1 1 8 16,1 10 7-16,-4 9 7 15,0 7 8-15,2 1-22 16,6 11-12-16,6 19 9 16,7 8 3-16,1 3 5 15,-4-5-1-15,-3-4-4 16,-7-13 3-16,-8-6-6 0,-3-9 3 15,0-4 0-15,0-2 0 16,0-18 20-16,0-8-17 16,0-4-3-1,0-3 3-15,0-2-1 0,14 1-2 16,13 0 1-16,5 8-1 16,2 14-2-16,-1 14-3 15,-3 2 5-15,-5 28-3 16,-1 15-4-16,-5 6 6 15,-2 3-5-15,-4 0-18 16,2-3-87-16,2-6-111 16,6-12-524-16</inkml:trace>
  <inkml:trace contextRef="#ctx0" brushRef="#br1" timeOffset="204379.88">25503 9612 868 0,'0'0'42'15,"-100"-19"-41"-15,37 19 17 16,-7 21 60-16,-5 19-10 16,1 22-8-16,2 18-8 15,17 17-6-15,19 14-11 16,23 14-4-16,13 11-2 16,21-3-12-16,29-2-16 15,22-9-1-15,23-17-6 0,21-12-57 16,21-23-122-16,12-28-398 15</inkml:trace>
  <inkml:trace contextRef="#ctx0" brushRef="#br1" timeOffset="207763.78">26448 9668 764 0,'0'0'38'0,"0"0"15"16,0 0 45-16,0 0-17 15,0 0-26-15,0 0-17 16,0 0-26-16,0 78 29 15,9-16 29-15,0 8-35 16,2 8 0-16,-1 0-1 16,-6 1 2-16,-2-2-5 15,-2-2-1-15,0-9-15 16,-2-8-12-16,-5-11-3 16,3-13 2-16,1-12-2 15,1-11 0-15,2-7-17 16,0-4-52-16,0 0-38 0,8-14-46 15,13-15-208 1</inkml:trace>
  <inkml:trace contextRef="#ctx0" brushRef="#br1" timeOffset="208334.15">27079 10171 428 0,'0'0'331'16,"0"0"-288"-16,0 0-2 16,0 0 33-16,0 0-12 15,0 0-28-15,11 62 77 16,-6-21-58-16,-1 7-24 15,-1 4-9-15,-3 4-3 16,0 0-4-16,-3-3-1 16,-18 2-7-16,-12-1-2 0,-9-4-3 15,-4-7-48-15,3-10-29 16,3-11-97-16,8-13-259 16</inkml:trace>
  <inkml:trace contextRef="#ctx0" brushRef="#br1" timeOffset="210897.6">27658 9561 623 0,'0'0'163'15,"0"0"-155"-15,0 0 28 16,0 0-4-16,0 0-3 16,113-35 2-16,-56 32 0 15,1 3 0-15,-2 0-22 16,-7 16-8-16,-10 9 0 16,-10 4-1-16,-8 7-2 15,-12 6-2-15,-9 5 4 16,-4 1 2-16,-26 3 11 0,-8-2-6 15,-11-1 35 1,-3-4-9-16,1-5 1 0,12-8-14 16,16-9 0-16,17-8-17 15,6-4 5-15,16-5-5 16,27-2 8-16,17-3 13 16,12 0-12-16,8 0-2 15,-5 0-10-15,-11-5-2 16,-13 2 1-16,-20 0-15 15,-17 1-26-15,-3 0-51 16,-3-5-54-16,5-6-283 16</inkml:trace>
  <inkml:trace contextRef="#ctx0" brushRef="#br1" timeOffset="211142.74">28822 9906 953 0,'0'0'70'0,"0"0"-61"16,0 0-4-16,0 0 43 16,-19 108 19-16,21-55-24 15,6 5-5-15,-5 7-16 0,-3 5-15 16,-14 3-7-16,-32 0 0 15,-26-1-33-15,-17-8-75 16,-18-16-135-16</inkml:trace>
  <inkml:trace contextRef="#ctx0" brushRef="#br1" timeOffset="-210648.58">29839 9934 11 0,'0'0'59'15,"0"0"1"-15,0 0 9 16,0 0 13-16,86-17 1 16,-83 17-1-16,-3 0-20 15,0 0 8-15,0 0 1 16,0 2-26-16,0 7 28 0,-6 2-3 15,-15 1-22-15,-11 1 1 16,-16-2-10-16,-8-1-17 16,-7-6 20-16,-5-4-35 15,4 0 17-15,3-2 10 16,8-10-15-16,12-3 6 16,11 0-8-16,11 0-10 15,11-4 6-15,8 0-3 16,0-7-7-16,20-4-3 15,10-5 0-15,8-6 0 16,8-7 0-16,2-5 0 16,-3-5-7-16,-9 1 4 15,-9 5 3-15,-11 5 0 0,-6 16 1 16,-8 6-1-16,-2 9 3 16,0 8 1-16,0 4 6 15,0 3 2-15,0 1 0 16,0 0-12-16,-4 18-2 15,-2 18 2-15,1 17 15 16,4 13 1-16,1 6-4 16,0 8 5-16,3 2-4 15,6-2 1-15,1-2-8 16,1-3-6-16,0-6 0 16,1-6-2-16,2 0-58 15,2-7-96-15,1-15-220 0</inkml:trace>
  <inkml:trace contextRef="#ctx0" brushRef="#br1" timeOffset="-210331.03">30389 9924 680 0,'0'0'16'0,"0"0"-12"0,0 0 100 16,41 102 9-16,-34-56-28 15,-6 4-26-15,-1 4-24 16,0 2-11-16,0 6-11 15,-1 1-10-15,-15-2-3 16,-13-5-11-16,-13-8-76 16,-10-12-97-16,-7-12-261 15</inkml:trace>
  <inkml:trace contextRef="#ctx0" brushRef="#br1" timeOffset="-207164.42">30901 9140 68 0,'0'0'118'16,"0"0"-42"-16,0 0 39 0,0 0-16 16,0 0 7-16,0 0 36 15,0 0-33-15,9-46-52 16,-15 61-44-16,-20 30-11 15,-14 22 54-15,-11 19 10 16,0 10-45-16,7 4-1 16,10 4 4-16,11-4-12 15,13-7-5-15,10-15-6 16,0-11 0-16,25-13 4 16,17-15-5-16,13-13-10 0,11-14-14 15,2-12-10 1,-3-5 3-16,-12-23 20 0,-14-6 6 15,-15-6-2-15,-15-2 4 16,-9 0-5-16,-14 4 2 16,-21 6-17-16,-16 8 2 15,-12 12-12-15,-2 5-49 16,5 7-112-16,18 0-87 16</inkml:trace>
  <inkml:trace contextRef="#ctx0" brushRef="#br1" timeOffset="-206832.31">31350 8748 709 0,'0'0'70'0,"0"0"-26"16,0 0-34-16,0 0-8 16,7 88 97-16,21-4 5 15,11 32-25-15,9 24-11 0,0 20-28 16,-8 12-24-1,-25-4-15-15,-15-5-1 0,-57-5-6 16,-50-3-31-16,-56-10-90 16,-67-14-531-16</inkml:trace>
  <inkml:trace contextRef="#ctx0" brushRef="#br1" timeOffset="-199513.32">29955 9351 49 0,'0'0'329'16,"0"0"-294"-16,0 0 14 0,0 0 43 15,0 0 27 1,0 0-40-16,0 0-37 0,0 0-18 16,-2-5-10-16,-9 5 9 15,-6 0 4-15,-13 0 5 16,-6 0-1-16,-10 0 1 15,-6 0-2-15,-5 0-8 16,-8 0 4-16,1 4-11 16,7 2 16-16,15-2 7 15,17-1-11-15,14-3-12 16,10 0-9-16,1 0-1 16,0 0 1-16,0 1 6 15,0 7 1-15,0 6-8 16,0 8 22-16,0 3-4 0,-3 2-10 15,-4 4-5-15,1 4 6 16,-2 6-1-16,-1 6-2 16,0 4 2-16,0 2-2 15,3-2-5-15,3-2-2 16,3-3 2-16,0-7-1 16,0-3-3-16,0-8-1 15,0-6 0-15,0-5 1 16,2-7-2-16,-1-5 1 15,1-3 0-15,-1-2 0 16,1 1 1-16,5-1 5 16,10 0 14-16,8 0-3 15,14-1-6-15,8-6-7 0,4-2-5 16,4 1-2-16,-6 1 0 16,-5 2-13-16,-8 4 2 15,-8 1 8-15,-4 0 2 16,-5 0 3-16,-5 8-2 15,0 7 0-15,-1 4 2 16,-1 7 2-16,2 1-1 16,0 7 2-16,4 7-2 15,0 1-1-15,0 0 7 16,-4-1-7-16,-5 0 0 16,-6-3 0-16,-3 0-4 15,-1-3 4-15,-23-1 0 0,-9-6 2 16,-12 1 0-1,-8-5 10-15,-10-7-6 0,-11 0 12 16,-9-9 9 0,-5-5-10-16,0-3-7 0,13 0-6 15,15-8-1-15,19-9-2 16,15-6-1-16,14-14-25 16,8-12-40-16,4-12-37 15,11-9-69-15,22-5-237 16</inkml:trace>
  <inkml:trace contextRef="#ctx0" brushRef="#br1" timeOffset="-198144.07">30151 9208 279 0,'0'0'147'0,"0"0"-114"16,0 0 63-16,0 0 25 15,0 0-33-15,0 0-40 16,-88 32-17-16,75-25 2 15,-4 3 2-15,-4 1 20 16,-8-1-14-16,-2 2 0 16,-6-6-10-16,-3 0-8 15,-2-3-8-15,-1-1-3 0,4-2-2 16,4 0 1 0,3 0 2-16,0 0-5 0,-1-7 1 15,0-3 4-15,-3 3-3 16,0 2-6-16,-2 2 8 15,2 2 3-15,5 1-3 16,3 0 5-16,9 0-3 16,9 0-5-16,4 0-5 15,5 0-2-15,1 0-2 16,0 0 2-16,0 0 2 16,0 0 3-16,0 0 2 15,0 0 4-15,-2 0 1 16,2 0-1-16,-1 0-3 0,1 0 0 15,-2 0-4-15,-2 0-6 16,3 2 1-16,-2 1 1 16,3-1-1-16,0 0-1 15,-3 5 0-15,1 3 1 16,-4 6 0-16,0 4-1 16,-3 5 4-16,0 4-4 15,0 6 4-15,2 1 0 16,-3 6 1-16,2 4-1 15,0 5-2-15,2 2 1 16,-1 4-3-16,1-2 3 16,2-2-1-16,-1-3-2 15,4-7 1-15,-1-4-1 16,2-8 0-16,0-6 0 0,0-7 1 16,0-5 0-16,0-7 0 15,0-1-1-15,2-2 0 16,4-3-2-16,1 0 2 15,9 0 2-15,3 0-1 16,6-4-1-16,3-3-1 16,3 3 0-16,4-1-3 15,3 2-6-15,3 1-2 16,1 2-1-16,-1 0 4 16,-3 0 3-16,-1 0-3 0,-1 0-1 15,-3 0 0 1,1 0 4-16,0 0 1 0,-1 0-1 15,0 5 2-15,-1-2-9 16,0 1 2-16,-4 1 0 16,-3 2 7-16,-5-1-3 15,-4 2 4-15,-2 2 1 16,-4 0 1-16,-1 2 0 16,-3 1 1-16,0 1 0 15,1 2 1-15,1-1 3 16,-2 2-2-16,2 0 0 15,-2 1 0-15,-1 0 3 16,-2 2 0-16,-3-1 2 16,0 3 2-16,0-3-1 15,0 2-2-15,-6 1 8 0,-4 0-3 16,2 7-8-16,-2 3 1 16,3 2-3-16,-1 2-1 15,1-1 5-15,-1-5-3 16,-2-1-2-16,-1-5 5 15,-3-4-2-15,-5-6 0 16,-4-2 6-16,-10-7 0 16,-8-5 0-16,-14 0-1 15,-9 0-8-15,-10-15-3 16,-6-8-12-16,-3-7-38 16,6-6-39-16,9-7-56 15,20-12-148-15</inkml:trace>
  <inkml:trace contextRef="#ctx0" brushRef="#br1" timeOffset="-196780.83">30155 9244 36 0,'0'0'186'0,"0"0"-122"15,0 0 27-15,0 0 5 16,0 0 5-16,0 0-4 0,-60 37-23 15,33-28-15-15,-16-2-22 16,-10 3-13-16,-15-4 19 16,-6 0-13-16,-7-1 9 15,-2-2-12-15,2 0-7 16,4 0-6-16,12 0 1 16,12 0-11-16,14-1-2 15,12 3-1-15,9-2-1 16,11-2 0-16,5 0 0 15,2 1-4-15,0 1-5 16,21-1-11-16,13 4 20 16,15-2 1-16,13 1 0 15,3-1-1-15,0-1-3 0,-6-2-7 16,-9-1-18-16,-7 0 6 16,-9 0-2-16,-7 0 11 15,-12 0 8-15,-8-1 5 16,-7-2 2-16,0-1 17 15,-22 0-6-15,-14 0-13 16,-10 2 0-16,-6 0 1 16,-4 2 0-16,4 0 2 15,8 0 0-15,11 0-2 16,15 0 2-16,6 0-3 16,12 0-2-16,0 0 1 15,0 2 1-15,0 0 0 0,0 1 4 16,0-1 5-1,0 1-4-15,0 2-1 0,0 2 8 16,0 5 11-16,-4 5-4 16,-9 2-6-16,-1 5-3 15,0 5-2-15,3 7-2 16,0 6-6-16,6-1 5 16,1 5 2-16,2-1 1 15,1-3-6-15,-2-3 8 16,0-5-7-16,-4-4 4 15,0-7 3-15,1-6 1 16,3-6-9-16,2-5 3 16,1-2-4-16,0-3 0 15,0-1 3-15,0 0 5 16,0 0 0-16,0 0 4 0,0 0-8 16,1 0-2-16,-1 0 7 15,0 0 1-15,0 0 3 16,0 0-13-16,0 0-1 15,0 0 0-15,2 0-2 16,4 0-3-16,9 3 5 16,6 2 2-16,12 3 1 15,7 0-1-15,0 1-1 16,1-1-1-16,0 4-2 16,-1-1 2-16,2 2 0 0,3 1 0 15,-2-2-4 1,-1 1-8-16,-3-1-4 0,-2 0 5 15,-6-1 4-15,-4 2-2 16,-5-3 8-16,-6 2-3 16,-2 0 4-16,-5-1 1 15,0 0-1-15,3 1-1 16,-1 2 1-16,3 1 4 16,2 0 5-16,-3-1-9 15,-3 3 1-15,1-1-1 16,-2-2 0-16,-5 2-1 15,-4 2 1-15,0 0 1 16,-18 4 6-16,-10 2 0 16,-11-1 1-16,-7 2-7 15,-9 0-1-15,-14 1 0 0,-4-2-14 16,-13 1-29 0,-5-4-123-16,0-4-323 0</inkml:trace>
  <inkml:trace contextRef="#ctx0" brushRef="#br1" timeOffset="-189396.65">19590 13029 277 0,'0'0'216'16,"0"0"-175"-16,0 0 10 15,0 0 87-15,0 0-57 16,0 0-58-16,0 0-21 0,-69 2 17 16,57 39 35-16,-1 10 0 15,1 7-34-15,4 10 13 16,0 7 1-16,3 5-11 15,-1 7 1-15,-4 9-10 16,0 6 7-16,-4 2-11 16,1 3-5-16,4-3 8 15,1-3 6-15,5-2-16 16,3-6 9-16,0 1-11 16,0-5 12-16,0 1-12 15,0-2 8-15,0 0-1 16,0 2-3-16,-6-3 7 0,-6-2-1 15,0-2-3 1,1-4 13-16,1-1-8 0,4 3-9 16,5 1 3-1,1-2 11-15,0 0-16 0,0 5 26 16,0-5-13-16,4 4-15 16,-1 4 5-16,-1 4 7 15,0-5-9-15,-2 0-3 16,0-5 5-16,0-5-4 15,3-1 0-15,4-4 2 16,-1-8-3-16,1-6 0 16,-1-10 0-16,-1-12 1 15,-4-14-1-15,1-12-20 16,-2-10-33-16,0-6-28 16,4-34 1-16,4-30-171 0,1-36-552 15</inkml:trace>
  <inkml:trace contextRef="#ctx0" brushRef="#br1" timeOffset="-188146.83">19487 13090 363 0,'0'0'37'0,"0"0"-10"0,0 0 24 15,0 0 10 1,0 0-29-16,113 0-8 16,-66 0 30-16,12 0-22 0,10 0-5 15,15 0-7-15,10 0-12 16,10 0-8-16,3 0 1 16,7 3-1-16,-4 5 9 15,-2 0-7-15,-4 1 4 16,-1-4-1-16,0 0 11 15,12-4 8-15,10-1 68 16,16 0-56-16,16 0-32 16,4 0-1-16,6 0-2 15,1 0 2-15,-9 3 1 0,-6-1-1 16,-6 1-6-16,-15-2 9 16,-3 1-5-16,-8 1 2 15,-8-3 5-15,-7 0-6 16,-2 0-2-16,1 0 6 15,0 0-3-15,0 0-3 16,2 0-3-16,-7 0 2 16,-3 0 1-16,-6 0 1 15,-7-3-1-15,-5-3 0 16,-6 1 2-16,0-3-1 16,0 0-1-16,-1-1 9 15,5 3-4-15,4-2 1 16,7 2-5-16,7 0-1 15,8 0 1-15,2 1-1 16,2-1-1-16,4 2 0 0,2-2 1 16,-1 1 2-16,1-1-2 15,-1 0 1-15,0 1 6 16,5 2-1-16,4-1 5 16,5 1-5-16,5 1-5 15,4-1-1-15,6 3-1 16,5-5-3-16,-1 5 4 15,-5-5 4-15,0 4-3 16,-6-2-1-16,-7 3 4 16,0 0-8-16,-6 0 9 15,1 0-5-15,2 0 2 16,1 2-1-16,-2 2-1 16,-1-1-2-16,2 2 2 0,-3 0 5 15,-4-2-5-15,-5 1 3 16,-10-1-9-16,-8-1 11 15,-8 1-5-15,-10 0 0 16,-12-1 0-16,-14-1 3 16,-12 0-2-16,-17-1 0 15,-8 0 0-15,-10 0 1 16,-3 0-2-16,0 0-1 16,0 0-1-16,-11 0-29 15,-16 0-161-15,-24 0-273 16</inkml:trace>
  <inkml:trace contextRef="#ctx0" brushRef="#br1" timeOffset="-185812.23">19390 16813 448 0,'0'0'28'16,"0"0"-19"-16,0 0 24 15,0 0 11-15,109-34 59 16,-51 23-43-16,8 0 3 15,13-1-41-15,16 0-9 16,19 0-2-16,13-2 2 16,11-1-4-16,3-2 3 15,5 1-7-15,6-2-2 16,4 0 4-16,14-4 45 16,8 2-7-16,-1 0-32 0,-2 1 11 15,-8 5-13-15,-4 3 2 16,-7 2-9-16,-5 1 4 15,-2-1-8-15,-1 2 0 16,1 0 0-16,4 0-1 16,-2 2 1-16,3-2 5 15,-2-1-5-15,-5 3-1 16,3-2 0-16,-6 0 1 16,-5 2-2-16,0 1 2 15,-8 1 4-15,-7 0-4 16,-3 3 1-16,-5-2-1 15,-1-1 3-15,-3 1-5 0,0-1 3 16,-1 2-2 0,3 0-1-16,1-1 2 0,3 2 0 15,-2 0 1-15,-4 0-1 16,-3 0 0-16,-2 0 2 16,2 0-2-16,1 6-1 15,2 2 1-15,0-2 2 16,0 3 0-16,1-2-2 15,0-2 0-15,-2 0 6 16,-2-4-3-16,-8-1 0 16,2 0 2-16,-4 0-5 15,-2 0 3-15,-3 1-3 16,-6 2-1-16,-5 0 0 0,-7 0 1 16,-4-3-3-16,-10 0 7 15,-9 0-4-15,-6 0 2 16,-2-4 1-16,6-3-2 15,4 1-1-15,5 2 1 16,-4 2-2-16,-5-1 2 16,-5 3-1-16,-5 0 1 15,-5 0-2-15,2 0 4 16,2 0-5-16,8 0 2 16,3 0 0-16,6 0 0 15,1 0 0-15,-3 0-1 16,-5 0-1-16,-6 0 1 0,-10 0 2 15,-4 0 2-15,-3 0-1 16,-2 0 5-16,0-7 7 16,2 0 0-16,3-1 2 15,3 1-14-15,-3 0-2 16,-4 1 0-16,-4 1-1 16,-6 2 1-16,-7 0 0 15,-3 0 3-15,-4 1 2 16,-1-3 6-16,-1 1-2 15,2-1 0-15,-2 0-4 16,0-2 2-16,0-3 2 16,0-4-6-16,0-4 4 15,0-6-5-15,0-3 5 16,0-9-2-16,1-7-3 16,1-11-2-16,2-8 0 15,-3-4 1-15,4 4-1 0,-1 4 0 16,1 6 0-16,-1 4 0 15,3 2 0-15,0-3 0 16,-1 2 1-16,1 1-1 16,1-1 0-16,0 1 0 15,0-3-1-15,1-2 1 16,1-3-1-16,-1-1 1 16,0-3 0-16,-1 3 1 15,-1 0-1-15,-1 3-1 16,-1-1 1-16,-2 3-1 15,0 4 1-15,-3 2-2 0,1 5 1 16,-1 6 0-16,0-1-1 16,2 0 2-16,-2-3-1 15,0-4-2-15,0-1 1 16,0-7 0-16,0-2-1 16,0 0-27-16,0-2 22 15,0 7 8-15,0-2-3 16,4 3 3-16,2 1-14 15,0 2 3-15,5 1 10 16,2 2 0-16,-1-5-4 16,0-3 0-16,-3-4-25 15,-3-5 12-15,-5-5 16 0,-1-1 0 16,0 1-1 0,-12 3-8-16,-4 12 11 0,0 5 0 15,2 2 0-15,3 2 0 16,-2 3-1-16,6 1 1 15,1 5 0-15,1-2 0 16,2-1 2-16,-1 1-2 16,2 1 0-16,2 2 0 15,0 3 3-15,-1 0-3 16,-1 3-3-16,1 1 2 16,1 3 1-16,0 2 1 15,0-1 0-15,7-4-1 16,7-5 0-16,-1-1 0 0,2-5 1 15,-1-4 0-15,-1 9 0 16,-7 4-1-16,-6 4-3 16,-6 13-20-16,-29 3-120 15,-18 2-8-15,-18 0-223 16</inkml:trace>
  <inkml:trace contextRef="#ctx0" brushRef="#br1" timeOffset="-184574.56">19572 13067 319 0,'0'0'38'0,"0"0"-24"15,0 0 37-15,0 0 28 16,0 0 25-16,0 0 5 0,0 0-27 16,0 5-16-1,0-5-2-15,-3 0 16 0,-19-2 3 16,-13-17-48-16,-17-8-20 15,-10-10 13-15,-7-9 0 16,-4-6-15-16,0-12-5 16,-3-10-3-16,0-17-5 15,4-10 2-15,5-5-4 16,9 1 4-16,8 11-2 16,9 11 1-16,7 9 1 15,8 18-1-15,11 15-1 16,5 16 2-16,4 12-3 15,6 7 1-15,0 6-11 16,0 0-33-16,0 13-47 0,-1 16-8 16,-4 7-122-16,2-6-323 15</inkml:trace>
  <inkml:trace contextRef="#ctx0" brushRef="#br1" timeOffset="-183926.66">18092 14607 619 0,'0'0'82'0,"0"0"-40"16,0 0 41-16,-12-115 23 15,12 60-46-15,0-7-23 16,0-16-6-16,8-17-18 16,9-11-11-16,8-6-2 15,6-6 3-15,1 13-3 16,-3 16-1-16,-2 24-3 16,-6 29 3-16,-9 19-5 15,-2 17 0-15,-4 11-1 0,0 33-3 16,3 23 10-16,3 22 0 15,0 12 1-15,0 10 0 16,1-1-2-16,-4-4 1 16,-4-9-3-16,1-13-64 15,-5-17-80-15,1-16-224 16</inkml:trace>
  <inkml:trace contextRef="#ctx0" brushRef="#br1" timeOffset="-183770.08">18213 14314 549 0,'0'0'159'0,"0"0"-83"16,0 0 23-16,0 0-33 15,0 0-43-15,0 0-21 16,35-75-2-16,15 61-6 16,14 1-4-16,7-7-118 15,-3-9-196-15,-8-8-182 16</inkml:trace>
  <inkml:trace contextRef="#ctx0" brushRef="#br1" timeOffset="-183581.58">18012 13508 66 0,'0'0'485'0,"0"0"-393"0,0 0 6 16,0 0-43-16,0 0-42 15,90-53 2-15,-22 53 0 16,8 0-13-16,5 4-2 16,-4 14-72-16,-5 2-275 15</inkml:trace>
  <inkml:trace contextRef="#ctx0" brushRef="#br1" timeOffset="-182679.64">18042 16070 163 0,'0'0'24'16,"0"0"65"-16,0 0 15 16,0 0 14-16,0 0-3 0,0 0 25 15,0 21-55-15,0-21-5 16,0 0 10-16,3-21 8 15,7-17-46-15,-1-13-33 16,2-13-5-16,-3-10-12 16,1-11-2-16,4-7 0 15,6-5-3-15,5-2-19 16,4 18-6-16,3 19 7 16,-1 21 13-16,-6 20 3 15,-9 13 0-15,-4 8-1 16,-1 0-4-16,0 25 2 15,1 18 8-15,2 11 4 0,-5 15 1 16,-2 11-5-16,-6 4 1 16,0 4-4-16,0 0 1 15,-6 3-59-15,-5-8-131 16,-1-13-239-16</inkml:trace>
  <inkml:trace contextRef="#ctx0" brushRef="#br1" timeOffset="-182516.19">18152 15836 704 0,'0'0'97'15,"0"0"-72"-15,0 0 55 16,0 0-68-16,0 0-5 0,0 0-7 16,140-12 20-16,-37-7-20 15,23-9-101-15,5-14-401 16</inkml:trace>
  <inkml:trace contextRef="#ctx0" brushRef="#br1" timeOffset="-181196.04">19299 14671 429 0,'0'0'29'15,"0"0"-27"-15,0 0 11 16,0 0 16-16,0 0 15 16,0 0 74-16,24 24-8 15,13-20-40-15,11 2-36 16,7 0-11-16,6 0-22 16,5 2 3-16,4-1-3 15,6 2 1-15,11 4-2 16,7-1 0-16,7 2 3 15,10 3 0-15,9 3-1 0,7 2 39 16,15 2-10 0,5 1-29-16,4-1-2 0,6-6-9 15,-1-3 7-15,6-1-5 16,6-6 6-16,3 0 2 16,3-4 2-16,-3 3 2 15,-2-3 4-15,-2 1-7 16,-11 1 0-16,1-2 2 15,-6 0-4-15,-5-2 0 16,0-2 5-16,-5 0-5 16,-2 0-2-16,1-6 2 15,-4-2-3-15,-2-3 3 16,-2 1 3-16,-4-4-3 0,-9 4 0 16,-5-3 8-1,-7 0 14-15,-3 3-9 0,0-4 11 16,1 3-22-1,6 0-1-15,5 1-2 0,10 1-1 16,3-2-7-16,-2 2 5 16,-6 2-4-16,-11-1 6 15,-1-2 3-15,-6 1-3 16,-3-3 4-16,0 0 0 16,-2 0-2-16,2 1 4 15,11 1-4-15,3 3-1 16,4-2 0-16,3 5 1 15,-3 0 0-15,-2 0 1 16,-5 1-1-16,-10-4 3 16,-10-1-3-16,-10-5 0 0,-10 1-1 15,-2 0-4-15,-5 0 3 16,-3 2 1-16,-6 3 0 16,-5 2 1-16,-3 2 1 15,-2 3-1-15,3 0-3 16,1-1 3-16,2 0 5 15,7-4-5-15,3-2-3 16,6-2 1-16,3-3-3 16,-3 1 5-16,-6 3 0 15,-10 2 1-15,-11 1 0 16,-8 1 6-16,-5 0 2 16,-1 1-4-16,4 3-5 0,6 0-2 15,6 0-3-15,7 0 5 16,8 3 0-16,-1 3-5 15,-3 1 5-15,-7-4 5 16,-12 2-5-16,-10-2 3 16,-12-1-3-16,-6-1 1 15,-6-1 2-15,0 3 0 16,0-3-3-16,0 0 2 16,5 2-2-16,6 4-5 15,10 0 5-15,5 1 4 16,4 0-1-16,-2-2-2 15,-7 0-1-15,-9-2-2 0,-7-3 2 16,-5 0 0-16,0 0-29 16,-31-10-129-16,-23-12-326 15</inkml:trace>
  <inkml:trace contextRef="#ctx0" brushRef="#br1" timeOffset="-180112.4">21623 13226 458 0,'0'0'9'0,"0"0"6"15,-79-9 63-15,64 9 7 16,6 0-8-16,3 17-38 15,0 12 5-15,3 16-5 0,3 13 19 16,0 6-18-16,0 7-17 16,12 7-6-16,-3 8-1 15,-3 4-3-15,0 5-4 16,-6-2-3-16,0 1-2 16,0-1-2-16,0 1 3 15,-4-2-2-15,1-5 8 16,3-1-3-16,0-5 3 15,0 1 2-15,0 5 6 16,0 0-3-16,0-1-4 16,1 0-6-16,1-4 4 15,-1 1-6-15,2 1 1 16,-2-1-3-16,-1-4 2 0,0-4-2 16,0-5 0-1,0-1-2-15,0-4 1 0,-1-5 0 16,-5 0 0-16,0 7 0 15,-3 5 5-15,1 3 5 16,-2 2-8-16,4-4 6 16,0 4-6-16,3-1-1 15,2-2-2-15,-1-6 1 16,2-8-1-16,0-13 2 16,0-9-1-16,0-16-1 15,0-11-2-15,0-10-33 16,2-1-46-16,7-28-22 15,8-26-230-15</inkml:trace>
  <inkml:trace contextRef="#ctx0" brushRef="#br1" timeOffset="-179447">23735 13134 401 0,'0'0'93'0,"0"0"-59"15,0 0 53-15,-46 92 39 16,34-44-67-16,3 7-21 16,2 12 15-16,2 9-8 15,4 18-8-15,1 17 5 16,0 12-9-16,0 13-8 15,0 4-8-15,0 2-11 16,0 2 2-16,0-3 7 16,0 4 2-16,3 2 2 15,-2-3-7-15,-1 3-9 16,0-4 10-16,0-6-9 16,-1 5-4-16,-8-7 5 15,1-3-4-15,0-3-1 0,-2-6 2 16,-2-13-2-16,-2-22 0 15,1-30-11-15,4-26-15 16,6-27-44-16,3-6-33 16,6-37-44-16,21-23-424 15</inkml:trace>
  <inkml:trace contextRef="#ctx0" brushRef="#br1" timeOffset="-178695.99">26195 13185 326 0,'0'0'82'15,"0"0"-47"-15,0 0 71 0,0 0-12 16,0 0-49 0,0 0-22-16,-8 40-19 0,5 6 92 15,2 13-37-15,1 16-15 16,0 14-12-16,0 17-17 16,0 15 2-16,0 5 12 15,0 11-11-15,0 4-12 16,-14 0-3-16,-2 1 3 15,-3-5 2-15,1 0 16 16,3 2 0-16,2-4-6 16,0 0 2-16,4-6-8 15,1-9-5-15,2-7 9 16,3-9-3-16,0-7-5 16,1-10 3-16,2-5 0 15,-1-6-11-15,-2-12 2 0,0-15-2 16,-2-15 2-16,2-18-1 15,3-10-1-15,0-6 3 16,0 0-2-16,0-6-1 16,0-12-27-16,0-7-85 15,0-6-163-15</inkml:trace>
  <inkml:trace contextRef="#ctx0" brushRef="#br1" timeOffset="-166728.52">22649 13612 836 0,'0'0'75'15,"0"0"6"-15,0 0 7 0,0 0-31 16,0 0 0-16,0 0 4 16,0 0-14-16,29-17-28 15,-17 46 0-15,4 12 9 16,-4 8-4-16,-2 6-7 16,-4 6-1-16,-1 4 7 15,-5 4 0-15,0 4 0 16,0-1-21-16,-6-2 5 15,-5-10-7-15,1-10 1 16,4-11-1-16,1-9 6 16,5-12-3-16,0-8 1 15,0-5 4-15,0-5-1 0,0 2 13 16,0-2 11-16,0 1-9 16,0 1-11-16,0-2-8 15,0 1-3-15,0 0-2 16,0-1-3-16,-1 0-32 15,-5 3-84-15,-9-3-122 16,-2-1-327-16</inkml:trace>
  <inkml:trace contextRef="#ctx0" brushRef="#br1" timeOffset="-164557.24">27475 13456 637 0,'0'0'139'16,"0"0"-98"-16,0 0 61 16,0 0-7-16,0 0-28 15,0 0-10-15,0 0-5 16,-14-14-12-16,14 14-28 0,0 0-7 16,0 0 1-16,0 0-1 15,0 5 2-15,0 4 26 16,0 1-10-16,0 3-12 15,-2 8-4-15,-5 4 7 16,1 8 14-16,-1 9 7 16,1 11-12-16,-1 8 6 15,2 7-4-15,0 1-1 16,1-1-3-16,-2-5-13 16,0-2 2-16,-1-6 1 15,1-7-6-15,1-10-2 16,-1-7 0-16,3-10-1 15,0-6 0-15,3-8 3 16,0-2-4-16,0-2 5 16,0-3 3-16,0 2 0 0,0-2-9 15,-2 0-13-15,-8-3-104 16,-8-21-164-16</inkml:trace>
  <inkml:trace contextRef="#ctx0" brushRef="#br1" timeOffset="-163044.61">22444 15416 43 0,'0'0'2'15,"0"0"3"-15,0 0 39 16,0 0 13-16,0 0 36 16,0 0 22-16,0 0-25 15,0 0 5-15,-5-9 9 16,5 9-4-16,0 0-21 15,0 0-13-15,0 0-11 16,0-2-7-16,0 2-5 16,-1 0 2-16,1 0 0 0,0 0-6 15,0-1-2-15,0 1 0 16,0 0-1-16,0-2 0 16,0 2-1-16,0 0-7 15,0 0-5-15,0 0-6 16,0 0-8-16,0 0-9 15,0 5 0-15,0 18-1 16,0 11 1-16,0 11 25 16,0 5-7-16,1 3 10 15,4 6 4-15,-4 2-9 16,1-2 3-16,-2 0-8 16,0-1-6-16,0-3 2 0,0-1-2 15,0-5-1-15,0-9 0 16,-2-10-7-16,2-11-1 15,0-9 4-15,0-5-5 16,0-4-1-16,0-1-1 16,0 0 2-16,0 0-2 15,-1 0-9-15,-7 0-63 16,-6-9-106-16,-6-20-163 16</inkml:trace>
  <inkml:trace contextRef="#ctx0" brushRef="#br1" timeOffset="-162294.75">27309 15229 104 0,'0'0'190'15,"0"0"-103"-15,0 0 93 16,0 0-5-16,0 0-51 15,0 0-19-15,0-16-19 16,0 16-10-16,0 0-27 16,0 7-30-16,0 24-16 15,0 18 31-15,0 17 12 16,0 9-7-16,0 6-8 16,-2 6 7-16,1 2-10 0,-3-5-6 15,-1-5 7 1,-1-6-16-16,-1-9-1 0,2-13-7 15,-1-10-2-15,3-18-1 16,2-10-2-16,-1-8 0 16,1-5-3-16,-7 0-27 15,-5-7-70-15,-14-23-99 16,-10-20-507-16</inkml:trace>
  <inkml:trace contextRef="#ctx0" brushRef="#br1" timeOffset="-156490.74">22955 13481 353 0,'0'0'105'0,"0"0"-85"15,0 0 22-15,0 0 20 16,0 0-29-16,0 0-3 15,0 0 33-15,0-39 4 16,0 33-18-16,-3 0-18 16,-3-1-6-16,-2 0-6 15,-3-3 0-15,-3 1 2 16,-5-1 5-16,-1 0-6 16,-5 0-4-16,-2 1-9 0,-1 3 1 15,0 0-1-15,-4 3 4 16,-1 1 2-16,-1 0 3 15,-4 2-2-15,-1 0-5 16,-2 0 3-16,0 0-4 16,0 5 0-16,4 6 0 15,0-2 2-15,2 6-4 16,0 0-2-16,3 5-1 16,1 4 0-16,1 2 3 15,0 6 0-15,2 6-1 16,0 6 1-16,1 7 2 15,-2 4 1-15,-1-2-5 16,-2 1 3-16,-4-3 1 16,0 1-2-16,0 2 0 0,4 2-5 15,0 4 3 1,4-1-1-16,4 1-1 0,3-2 3 16,2 0 1-16,1-2 3 15,0-3-2-15,2 0 7 16,-1-2-2-16,-1 0-5 15,3 1 2-15,-4 0 3 16,1-1-3-16,5-1 1 16,-4 7-6-16,4 1 2 15,0 4 0-15,0-2 7 0,3 0-3 16,-2-2 1 0,3-2 1-16,-1 1-1 0,1-2-6 15,1 4 4 1,2-1-2-16,2 1 4 0,2 0-1 15,2 1 2-15,0-3-11 16,0 0 5-16,2 1 6 16,10 3-3-16,3-1-1 15,0 1-4-15,2-1 7 16,3-6-3-16,-1-2-3 16,5-6 2-16,1-3-6 15,5-6 1-15,5-5 3 16,8-3-4-16,9-6 4 15,12-4 2-15,7-8-6 16,6-5 5-16,3-6-6 0,-2 0 0 16,2-13-1-1,-2-9-1-15,3-2-4 0,-1-6 2 16,-4-4-1-16,2-4-7 16,-5-5 11-16,1-6 1 15,-5-5 0-15,-2-2 1 16,-3 0 0-16,-4 6-1 15,-2 5 1-15,0 2-1 16,0 4 3-16,-1-2-3 16,-4-1-2-16,-4-2 2 15,-6-3-1-15,-1-6 0 16,-5-3 0-16,0-5 0 0,-2-1-5 16,-4 0 4-1,-6 6 2-15,-4-1 0 0,-9 2 0 16,-5-2 0-16,-7-2 1 15,0-7 0-15,-1-9-1 16,-14-2 1-16,0-7-1 16,-3 0 0-16,5 0-1 15,0 4 0-15,2 6 1 16,1 10 0-16,-1 3 0 16,-2-1 0-16,-7-1 0 15,-3 0 0-15,-4-7-1 16,-2-3 1-16,0-14-1 15,1-7 1-15,3-6-1 16,1 6-3-16,2 14-13 16,0 17 9-16,-1 19 2 15,-1 12 4-15,-4 13-3 0,-6 5-4 16,-14 7-16-16,-11 4-20 16,-13 3-7-16,-7 0-5 15,1 10-22-15,11 9-34 16,16-2-80-16,20-7-312 15</inkml:trace>
  <inkml:trace contextRef="#ctx0" brushRef="#br1" timeOffset="-155078.43">27936 13171 319 0,'0'0'52'0,"0"0"12"16,0 0 55-16,-93-59-29 16,60 45-14-16,-4 3 5 15,-2-1-3-15,-4 5-23 16,-2 4-23-16,-6 3-3 15,-4 0-9-15,-3 7 4 16,-6 14 3-16,1 7-5 16,1 10-1-16,3 5-4 15,6 6-4-15,5 4-1 0,2 1 0 16,4 6 0 0,5 1-11-16,1 4 4 0,0 9 2 15,2 5-1-15,-2 6 3 16,3 1-2-16,2-6 4 15,1 0-1-15,5-4-6 16,-1 0 1-16,1-3-3 16,2-2 5-16,1-1-2 15,0 2-3-15,5-1 4 16,3 3 2-16,3 3-5 16,2 3 7-16,2 4-2 15,2 2 1-15,2-4-4 16,3 2 2-16,0-1-7 15,0-5 13-15,8 2-6 16,11 2-6-16,5 0 13 16,4-1-5-16,5-1-8 15,1-2 6-15,2-3 0 0,3-4-7 16,4-3 3-16,2-7 6 16,9-11-9-16,4-16 5 15,4-10 1-15,9-15-3 16,9-8 2-16,8-1-4 15,8-10-1-15,1-17-2 16,-3-4-3-16,-6-13 5 16,-3-2-2-16,-5-9 4 15,-2-3-6-15,1-8 3 16,-3-9-7-16,9-9-7 0,0-9 1 16,0-5 5-1,-4-4-7-15,-9 1 8 0,-9 1 4 16,-11-2 1-1,-11-2 3-15,-16 2 0 0,-15-2-1 16,-10-1 1-16,0-4 0 16,-15-15 0-16,-5-8 0 15,-3-7 0-15,-2 0-1 16,-9 7 1-16,-8 16 0 16,-13 13-1-16,-17 17 0 15,-18 21-1-15,-20 11-2 16,-26 15 2-16,-26 12-3 15,-22 13-20-15,-17 14-40 16,-8 8-11-16,3 29-30 16,20 13-86-16,25 5-237 0</inkml:trace>
  <inkml:trace contextRef="#ctx0" brushRef="#br1" timeOffset="-152665.09">29333 14260 481 0,'0'0'169'15,"0"0"-112"-15,0 0 14 16,0 0-22-16,0 0 5 15,0 0 13-15,85-12-9 16,-27 5-20-16,6 4-7 0,5 3-24 16,-2 0-7-16,-3 0-3 15,-3 0-1-15,-4 3-21 16,-8 2-46-16,-9 2-101 16,-12-2-213-16</inkml:trace>
  <inkml:trace contextRef="#ctx0" brushRef="#br1" timeOffset="-152472.23">29475 14553 676 0,'0'0'158'0,"0"0"-155"0,0 0-3 16,0 0 0-16,0 0 37 15,125-2 3-15,-21-6-40 16,28-2-28-16,14-7-270 16</inkml:trace>
  <inkml:trace contextRef="#ctx0" brushRef="#br1" timeOffset="-151157.59">24930 17397 746 0,'0'0'51'16,"0"0"-7"-16,0 0 47 16,0 0 1-16,0 0-35 15,0 0-11-15,-27-48-15 16,27 51-31-16,0 28 0 15,0 13 0-15,0 18 30 16,0 14-15-16,0 4-12 0,-3 2 7 16,-6 3-7-16,0-9-1 15,3-2-2-15,5-6 0 16,1-11-27-16,9-7-46 16,16-17-100-16,6-21-240 15</inkml:trace>
  <inkml:trace contextRef="#ctx0" brushRef="#br1" timeOffset="-150941.14">24925 17340 907 0,'0'0'31'0,"0"0"-22"15,0 0-9-15,0 0 0 16,108-21 12-16,-24 13-2 16,20 1-10-16,3 5-23 15,-3-1-129-15,-24 3-267 16</inkml:trace>
  <inkml:trace contextRef="#ctx0" brushRef="#br1" timeOffset="-150745.83">24915 17824 946 0,'0'0'203'0,"0"0"-203"16,0 0-13-16,0 0 13 15,0 0 7-15,127-14-7 16,-47 3-7-16,19-5-64 15,4-1-310-15</inkml:trace>
  <inkml:trace contextRef="#ctx0" brushRef="#br1" timeOffset="-150496.87">25608 17724 87 0,'0'0'973'0,"0"0"-963"16,0 0-10-16,0 0-2 16,0 0-5-16,0 0 14 15,86-23 10-15,-9 10-17 16,8 2-10-16,0 4-107 15,-12 2-233-15</inkml:trace>
  <inkml:trace contextRef="#ctx0" brushRef="#br1" timeOffset="-150123.89">25556 18032 760 0,'0'0'171'15,"0"0"-158"-15,0 0 61 16,0 0 44-16,0 0-44 16,0 0-25-16,72-28-15 15,-1 5-32-15,22 0-2 16,18-4-31-16,18 1-90 15,1-6-218-15</inkml:trace>
  <inkml:trace contextRef="#ctx0" brushRef="#br1" timeOffset="-149074.61">21490 12310 100 0,'0'0'133'16,"0"0"-90"-16,0 0 18 15,0 0 35-15,0 0-28 16,0 0-9-16,0 0-59 16,-27-52 0-16,7 52-98 15,-10 0-200-15</inkml:trace>
  <inkml:trace contextRef="#ctx0" brushRef="#br1" timeOffset="-148670.98">19739 12293 851 0,'0'0'79'16,"0"0"-41"-16,0 0-28 15,0 0 13-15,16 80 37 16,-2-24-3-16,1 7-26 16,-5 9-18-16,0-4-9 15,-5-2-4-15,-2-9-19 16,-3-5-81-16,0-14-142 16,0-17-340-16</inkml:trace>
  <inkml:trace contextRef="#ctx0" brushRef="#br1" timeOffset="-148193.25">19760 12264 681 0,'0'0'184'0,"0"0"-152"16,0 0-1-16,0 0-22 15,0 0-7-15,0 0-2 16,67-17 7-16,-19 32-4 15,-5 5-3-15,-5 0-3 16,-12 0-2-16,-9-1-27 0,-13 1 5 16,-4-1 18-16,0 2 3 15,-6-3 3-15,-9 2 3 16,2-1 3-16,0-2-2 16,2 2 5-16,3-1 9 15,7 3 2-15,1 0-3 16,0 1 5-16,1-2-9 15,13 2 2-15,2-1 4 16,-2 0-5-16,-1 1 6 16,-2 0 1-16,-4 3 1 15,-1-1-1-15,0 3 6 16,-6 0-3-16,0 3-4 16,0-1-15-16,0 2-1 0,-18 2 0 15,-6-5 0-15,-7-3-1 16,-9-8 0-16,-9-8 3 15,-5-9-3-15,-2-3-13 16,3-27-18-16,12-15-46 16,13-15-26-16,13-19-174 15,14-11-191-15</inkml:trace>
  <inkml:trace contextRef="#ctx0" brushRef="#br1" timeOffset="-148032.64">19727 12175 247 0,'0'0'681'16,"0"0"-647"-16,0 0 17 0,0 0-8 16,0 0-20-16,82-5 22 15,-19 5-17-15,15 0-28 16,14 0-6-16,11 0-86 16,0 3-214-16,-8 6-424 15</inkml:trace>
  <inkml:trace contextRef="#ctx0" brushRef="#br1" timeOffset="-147777.3">20531 12523 805 0,'0'0'93'0,"0"0"-93"0,0 0 24 15,-73 73 58-15,46-40-4 16,2 2-27-16,4 5-3 16,8 2-26-16,10-1-13 15,3 2-1-15,17-1-5 16,21-6-3-16,15-7-18 16,16-12-54-16,13-15-114 15,2-2-334-15</inkml:trace>
  <inkml:trace contextRef="#ctx0" brushRef="#br1" timeOffset="-147584.17">20400 12182 710 0,'0'0'178'16,"0"0"-174"-16,0 0-4 15,0 0 0-15,0 0 27 16,94-7-5-16,-12 7-22 16,13 0-17-16,2 0-306 15</inkml:trace>
  <inkml:trace contextRef="#ctx0" brushRef="#br1" timeOffset="-147290.52">21677 12278 893 0,'0'0'14'16,"0"0"17"-16,0 0-4 15,0 0-8-15,-44 76 84 16,34-21-50-16,7 13 0 0,3 6-21 16,0 4-24-16,0-2-8 15,0-9 0-15,0-9-38 16,0-8-69-16,8-14-126 16,9-18-343-16</inkml:trace>
  <inkml:trace contextRef="#ctx0" brushRef="#br1" timeOffset="-146810.27">21686 12266 686 0,'0'0'141'0,"0"0"-125"0,0 0 76 15,0 0-39-15,0 0-48 16,0 0 0-16,28-16 11 15,14 30-12-15,0 4-4 16,-2 5-1-16,-10 1-37 16,-11 0-13-16,-10-2-3 15,-9 3 34-15,0-3 18 16,-6-1 0-16,-11 0 0 16,0-3 2-16,-1 1 3 15,3-2 0-15,6 0 6 0,2-2 4 16,5 3 0-1,2 2 1-15,0 0 8 0,9 1-1 16,6 1-1-16,1 0-4 16,-1 1-6-16,1 0-4 15,-2 4-2-15,1-1 0 16,-2 2-2-16,0 2 6 16,-5 4-7-16,-8-2 1 15,0-3-1-15,-8-1 5 16,-11-8 4-16,-7-3 0 15,-6-7 10-15,-5-8-6 16,-6-2-7-16,1-15-2 16,8-16-5-16,17-11-6 15,17-8-62-15,26-11-243 16</inkml:trace>
  <inkml:trace contextRef="#ctx0" brushRef="#br1" timeOffset="-146584.86">22430 12380 878 0,'0'0'40'0,"0"0"-12"16,-86 45 33-16,47-6 11 15,1 11-24-15,6 9 9 16,12 5-6-16,14 1-30 15,6-4-10-15,11-10-10 0,26-8-1 16,18-12-37-16,12-11-81 16,8-15-211-16</inkml:trace>
  <inkml:trace contextRef="#ctx0" brushRef="#br1" timeOffset="-145304.78">21653 11964 589 0,'0'0'171'0,"0"0"-89"15,0 0-13-15,0 0-13 16,0 0 7-16,0 0 34 16,80 6-44-16,-21 0-32 15,15 1-21-15,16-3-21 16,5-4-134-16,0 0-474 0</inkml:trace>
  <inkml:trace contextRef="#ctx0" brushRef="#br1" timeOffset="-144718.36">24896 12419 809 0,'0'0'33'16,"0"0"6"-16,0 0 7 16,0 0-37-16,0 0-5 15,-48 102 23-15,42-44-1 16,6 3 11-16,0 0-28 15,0-7-5-15,0-5-4 16,0-6-57-16,0-9-116 0,2-12-288 16</inkml:trace>
  <inkml:trace contextRef="#ctx0" brushRef="#br1" timeOffset="-144222.59">24825 12282 620 0,'0'0'142'15,"0"0"-128"-15,0 0 46 16,0 0-57-16,0 0 4 0,0 0-7 16,110-35 2-16,-64 39 0 15,-6 9 2-15,-9 2-8 16,-13 3-5-16,-15 2-21 15,-3 2 10-15,-28 0 16 16,-11 2 4-16,-4-1 2 16,2-1 2-16,10-2-3 15,9 0 2-15,11-1 0 16,10 0-1-16,1-1 7 16,7 1 3-16,16-2 2 15,8 1 17-15,5 0-1 16,3 1 0-16,1 1-8 15,-4-3-19-15,-7 3 2 16,-3 3-2-16,-8 1 2 16,-5 3-1-16,-8 4 5 15,-5-1-8-15,0 3 0 0,-18 0 0 16,-12-3-1-16,-7-4 4 16,-8-3 1-16,-7-8-2 15,-2-8 4-15,6-7-6 16,13 0-1-16,16-22-8 15,19-12-61-15,12-12-243 16</inkml:trace>
  <inkml:trace contextRef="#ctx0" brushRef="#br1" timeOffset="-143992.27">25597 12254 371 0,'0'0'515'16,"0"0"-480"-16,0 0 32 16,-97-21-4-16,45 39-18 15,-6 14-1-15,-2 10-1 16,10 8-5-16,10 8-17 16,16 7-5-16,16 3-10 15,8-4-6-15,26-6 0 16,31-11-37-16,23-10-46 15,23-12-73-15,18-15-319 16</inkml:trace>
  <inkml:trace contextRef="#ctx0" brushRef="#br1" timeOffset="-143727.96">26815 12102 846 0,'0'0'81'0,"0"0"-81"16,0 0 0-16,-52 99 12 0,42-34 39 16,2 6 10-16,2 3-6 15,2 0-22-15,-5-3-24 16,0-4-9-16,-2-7-10 15,1-11-61-15,6-16-152 16,4-19-353-16</inkml:trace>
  <inkml:trace contextRef="#ctx0" brushRef="#br1" timeOffset="-143261.03">26753 12051 729 0,'0'0'67'0,"0"0"-45"16,0 0 50-16,0 0-72 0,0 0 8 15,0 0-14-15,99-7 12 16,-54 25-1-16,-7 5-5 16,-10 2-14-16,-10-1-27 15,-17 2-12-15,-1-4 17 16,-19 0 5-16,-11 0 24 15,0-4 6-15,8-1 1 16,4 1 2-16,10 2-2 16,7 1 0-16,1 1 0 15,3 2 1-15,12-4-1 16,6 0 0-16,0 0 22 16,-3-3 13-16,-1 2-13 0,-3 1-5 15,-1 6-8-15,-4 3-7 16,2 8 2-16,-1 6-3 15,-1 0-1-15,-3 1 0 16,-3-5-2-16,-3-5-1 16,-3-7 0-16,-22-7 3 15,-8-7 0-15,-4-6 11 16,-2-7-3-16,-1 0-2 16,5-22-5-16,14-11-1 15,20-13-100-15,7-10-217 16</inkml:trace>
  <inkml:trace contextRef="#ctx0" brushRef="#br1" timeOffset="-143021.67">27691 12075 802 0,'0'0'14'15,"0"0"-2"-15,-112 62 61 16,54-14 16-16,-2 10-22 16,8 7-16-16,11 2-20 15,19 1-4-15,22-2-18 16,6-4-8-16,40-7-1 0,20-10-22 16,13-18-55-16,8-18-90 15,-4-9-297-15</inkml:trace>
  <inkml:trace contextRef="#ctx0" brushRef="#br1" timeOffset="-140110.73">27391 11884 592 0,'0'0'104'16,"0"0"-13"-1,0 0-37-15,0 0 16 0,0 0 12 16,0 0-21-16,90 24 27 16,-7-9-39-16,20 2-30 15,12-2-16-15,-3-3-3 16,-9-3-3-16,-11-4-21 15,-13-5-61-15,-21-2-180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30T08:45:04.17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4922 648 771 0,'0'0'143'16,"-82"-8"-142"-16,45 8 9 16,-4 22 49-16,-6 15 8 15,-3 22 7-15,1 17-7 0,7 20 0 16,5 14-26-16,10 17-6 16,8 14-2-16,8 10-17 15,7 5-12-15,4-6-4 16,15-12 0-16,24-16-17 15,26-19-75-15,28-23-89 16,20-31-364-16</inkml:trace>
  <inkml:trace contextRef="#ctx0" brushRef="#br0" timeOffset="1741.58">5029 1780 370 0,'0'0'79'16,"0"0"20"-16,0 0 132 15,0 0-7-15,0 0-87 16,-10-98-103-16,10 36 21 16,0-7-18-16,10-12-29 15,2-9-8-15,0-11 0 0,3-6-3 16,-1 1-7-1,3 10-7-15,1 22 10 0,2 21-3 16,-6 21 7-16,-6 21-1 16,-2 9-8-16,-1 4 11 15,5 29-13-15,5 21 14 16,7 25 1-16,3 24 0 16,-2 20-1-16,-2 10 1 15,-5 2-1-15,-10-8-2 16,-3-13-23-16,-1-15-100 15,-1-20-80-15,1-21-256 16</inkml:trace>
  <inkml:trace contextRef="#ctx0" brushRef="#br0" timeOffset="1920.1">4877 1535 649 0,'0'0'64'0,"0"0"-47"16,0 0 36-16,0 0-19 16,92-43-25-16,-20 29-8 15,15 0-1-15,4 1-34 16,-8-2-191-16,-8 3-150 16</inkml:trace>
  <inkml:trace contextRef="#ctx0" brushRef="#br0" timeOffset="10350.73">3684 981 736 0,'0'0'90'0,"0"0"-44"0,0 0 7 15,0 0 1-15,0 0-54 16,0 0-7-16,-21 17 7 16,36 34 37-16,6 20 15 15,-2 23 16-15,-1 22-24 16,-3 12-16-16,-11 5-18 16,-4-5-10-16,0-14-3 15,-1-14-3-15,-5-21-50 16,6-19-62-16,0-28-94 15,6-21-334-15</inkml:trace>
  <inkml:trace contextRef="#ctx0" brushRef="#br0" timeOffset="10558.09">3667 1134 878 0,'0'0'44'0,"0"0"-37"16,0 0 2-16,0 0 12 15,130-86-13-15,-69 63-8 16,7-1-10-16,0 1-57 16,-11-3-257-16,-11 5-207 15</inkml:trace>
  <inkml:trace contextRef="#ctx0" brushRef="#br0" timeOffset="10741.23">3514 1389 815 0,'0'0'47'16,"0"0"-36"-16,0 0 53 15,0 0 58-15,92-54-55 16,-20 17-49-16,17 3-18 15,4 0-30-15,-4 1-119 16,-10 1-324-16</inkml:trace>
  <inkml:trace contextRef="#ctx0" brushRef="#br0" timeOffset="11241.02">6006 1792 926 0,'0'0'46'16,"0"0"-41"-16,-33 89-5 16,8-48 7-16,-5 1 5 15,-7-1-6-15,-8-6-4 16,-7-2 0-16,-12-10-2 15,-2-8-41-15,-1-13-62 16,6-3-248-16</inkml:trace>
  <inkml:trace contextRef="#ctx0" brushRef="#br0" timeOffset="11623.54">6276 798 725 0,'0'0'62'15,"0"0"28"-15,0 0 4 0,0 0-46 16,0 0-38-16,0 86 55 16,-3-18 17-16,3 7-49 15,0 3-28-15,0 1-5 16,6-2 0-16,-3-1-17 15,2-5-40-15,1-11-78 16,7-19-248-16,2-20-215 16</inkml:trace>
  <inkml:trace contextRef="#ctx0" brushRef="#br0" timeOffset="12085.22">6239 794 777 0,'0'0'105'0,"0"0"-92"0,0 0 11 16,0 0 28-16,0 0-52 15,0 0-12-15,64-50 4 16,14 50 7-16,5 2-11 16,-8 15-53-16,-20 1 29 15,-21 1-2-15,-22 0 7 16,-12 0 10-16,-6 1 21 15,-25-1 15-15,-11 3-10 0,3-4 4 16,3 0-2-16,11-1-6 16,9 0-1-16,10-1-2 15,6 0 0-15,0 0-6 16,16 1 4-16,11-2 4 16,6 1 14-16,4 1 3 15,-1 3 2-15,1 2 2 16,-7 7-16-16,-6 5-5 15,-8 6 1-15,-8 4 0 16,-8 4 1-16,0 4 2 16,-15-2-3-16,-8-3 6 15,-8-3-7-15,-9-6 5 16,-5-7-5-16,-7-9 0 16,-3-5 3-16,-2-10-3 15,8-7-40-15,14-6-82 0,22-24-200 16</inkml:trace>
  <inkml:trace contextRef="#ctx0" brushRef="#br0" timeOffset="12328.01">7250 1411 793 0,'0'0'28'16,"-1"76"4"-16,1-29 24 0,0 3-5 16,0 5-27-16,0 1-11 15,0 0-7-15,-17-2-6 16,-9-12 0-16,-13-8-14 16,-15-7 5-16,-12-17-47 15,-13-10-59-15,-4-13-173 16</inkml:trace>
  <inkml:trace contextRef="#ctx0" brushRef="#br0" timeOffset="12623.9">7736 849 920 0,'0'0'14'0,"0"0"-6"15,-92-5 40-15,40 26-24 16,-5 14-7-16,4 13 20 16,11 10 26-16,10 7-40 15,17 2-7-15,13 0-16 16,2-1-1-16,20-5 0 15,18-6-7-15,14-11-70 0,9-15-94 16,11-13-206 0</inkml:trace>
  <inkml:trace contextRef="#ctx0" brushRef="#br0" timeOffset="12954.55">8230 1408 839 0,'0'0'5'16,"-15"87"23"-16,5-37-7 15,-5 1 3-15,-6-1-13 16,-4-1-11-16,-7-5 1 16,-8-6-3-16,-6-10-44 15,-8-12-135-15,-7-14-131 16</inkml:trace>
  <inkml:trace contextRef="#ctx0" brushRef="#br0" timeOffset="13222.75">8561 766 419 0,'0'0'564'16,"0"0"-564"-16,0 0 0 15,-1 106 26-15,-5-44 34 16,1 13-7-16,5 6-24 16,0 6-19-16,0 5-10 15,0-2-5-15,5-5-52 16,-1-15-113-16,-2-20-294 0</inkml:trace>
  <inkml:trace contextRef="#ctx0" brushRef="#br0" timeOffset="13534.91">8582 744 672 0,'0'0'71'0,"0"0"-71"0,81 0 0 15,-37 11 8-15,1 10 8 16,1 5 3-16,-2 8-4 16,-4 7-7-16,-9 5-7 15,-10 7 1-15,-9 3-2 16,-12 4 0-16,0 2 0 15,-10 3 16-15,-13 1-9 16,-7 2-7-16,-7-2-8 16,-8-4-4-16,-10-8-82 15,-10-12-48-15,-7-16-81 16</inkml:trace>
  <inkml:trace contextRef="#ctx0" brushRef="#br0" timeOffset="13818.27">9073 456 734 0,'0'0'151'15,"0"0"-151"-15,0 0 0 16,43 92 36-16,-19-28 21 15,4 17 20-15,5 11-32 16,-6 12-28-16,-3 8 0 0,-15 6-13 16,-9 6-4-1,-12-1 0-15,-28-7-13 0,-18-9-61 16,-17-17-49-16,-16-14-177 16,-9-20-72-16</inkml:trace>
  <inkml:trace contextRef="#ctx0" brushRef="#br0" timeOffset="14324.36">9447 1096 825 0,'0'0'140'16,"0"0"-101"-16,0 0 45 15,0 0 11-15,0 0-8 16,115 13-35-16,-46-13-25 16,17-6-27-16,18-7-35 15,10-4-88-15,1-2-224 0</inkml:trace>
  <inkml:trace contextRef="#ctx0" brushRef="#br0" timeOffset="14491.25">9795 1509 662 0,'0'0'531'0,"0"0"-531"16,0 0-55-16,97-3 45 15,10-22 7-15,35-10-155 16,7-9-166-16</inkml:trace>
  <inkml:trace contextRef="#ctx0" brushRef="#br0" timeOffset="15518.42">11438 659 782 0,'0'0'55'0,"0"0"-46"15,0 0 80-15,0 0-3 16,0 0-35-16,0 0-25 16,-122 30-3-16,46 5 2 15,-13 4-1-15,-7 9-13 16,4 1-3-16,7 1-5 15,16-4-2-15,19-4 0 16,18-6-1-16,22-5-5 0,10-3 0 16,12-5 0-16,29-5 5 15,17-11 2-15,22-7 11 16,19 0-8-16,10 0-1 16,2-3-4-16,-14 0 0 15,-18 2 1-15,-30 1 1 16,-21 0-4-16,-25 7-4 15,-4 12-12-15,-38 10 18 16,-22 13 6-16,-24 10 0 16,-14 7 3-16,-2 4 0 15,10-4 7-15,15-3 3 16,22-6 1-16,20-10-12 16,19-3-2-16,15-7 1 15,4-7-5-15,41-7 14 16,33-15 13-16,31-1-3 15,25-15-22-15,10-8-4 0,-6 0-57 16,-20 2-39-16,-35-1-103 16,-36-1-481-16</inkml:trace>
  <inkml:trace contextRef="#ctx0" brushRef="#br0" timeOffset="17635.58">11859 1559 627 0,'0'0'106'15,"0"0"-100"-15,0 0 48 16,0 0 27-16,0 0-38 15,0 76 31-15,0-26 3 16,0 8-44-16,0-2-7 16,0-5-11-16,0-6-2 15,0-12-7-15,0-7-5 16,0-10-1-16,0-10-1 16,0-6-4-16,0 0 5 15,0-12 14-15,0-16-14 0,0-10-6 16,-7-3-5-1,-1-2 8-15,1 0 3 0,2 5 0 16,1 5 2-16,4 12 0 16,0 11 6-16,0 6 7 15,0 4-15-15,0 0-11 16,12 20-2-16,7 8 13 16,8 5 7-16,-6 1-7 15,-2-8-2-15,-7-6 2 16,-7-8-1-16,-1-5 1 15,-4-5-11-15,0-2 0 16,0 0 11-16,-9-12 16 0,-4-9-10 16,-2-2 5-1,9-2 8-15,6-2-3 0,0 2 1 16,13 4-2-16,11 4 2 16,6 6-16-16,3 11 0 15,2 1 2-15,-2 25-3 16,0 11 1-16,-3 6-1 15,-5 1-2-15,-7 1 1 16,-4-5-31-16,-5-8-104 16,3-11-197-16</inkml:trace>
  <inkml:trace contextRef="#ctx0" brushRef="#br0" timeOffset="18385">13043 406 676 0,'0'0'67'0,"0"0"7"16,0 0 9-16,0 0-27 15,0 0-39-15,0 0-17 16,-69 27 0-16,46 16 3 16,-1 4 7-16,5 7-4 15,4 2-4-15,5-1-2 0,5-2 3 16,5-6-5-1,0-5 2-15,0-7-1 0,10-6 1 16,2-7 0-16,-1-5-1 16,-1-7 0-16,-5-2 1 15,-4-4 11-15,-1-1-8 16,0-1 0-16,-3 2 0 16,-19 1 17-16,-10-1 27 15,-2-1-27-15,3-1 2 16,7-1-4-16,16-1 6 15,7 0 14-15,1 0-13 16,0 0-18-16,0 2-3 0,12 7-4 16,12 7 12-16,3 10 20 15,-1 7-18-15,-3 7-4 16,-5 8 3-16,-6 5 3 16,-2 10 0-16,-2 3 3 15,2 4-5-15,2-2-7 16,-3-4-7-16,6-3 0 15,0-5-22-15,10-3-59 16,9-7-89-16,10-7-413 16</inkml:trace>
  <inkml:trace contextRef="#ctx0" brushRef="#br0" timeOffset="19453.15">13915 887 713 0,'0'0'140'0,"0"0"-122"0,0 0 40 16,0 0 22-16,-116 23-32 16,63 10 11-16,-1 14-2 15,8 8-24-15,10 2-4 16,17 1 9-16,14-4-25 16,5-8-10-16,24-7-3 15,32-11-4-15,18-18-4 16,17-10-8-16,4-2-17 15,-7-28-10-15,-19-6-14 0,-25-4 8 16,-24-4 34 0,-20-3 3-16,-15 1 1 0,-35 0 0 15,-16 8-3-15,-15 9 6 16,-2 17 5-16,10 12-23 16,16 0-79-16,26 14-205 15,31 8-218-15</inkml:trace>
  <inkml:trace contextRef="#ctx0" brushRef="#br0" timeOffset="19693.74">14990 1339 1065 0,'0'0'80'16,"0"0"-80"-16,0 0 0 16,-19 112 21-16,5-62-6 15,-2 5-3-15,-2 2-11 16,-11 6-1-16,-12-1-13 16,-17-6-75-16,-14-10-234 15,-8-19-182-15</inkml:trace>
  <inkml:trace contextRef="#ctx0" brushRef="#br0" timeOffset="20368.71">15363 785 635 0,'0'0'162'15,"0"0"-122"-15,0 0 43 16,0 0-20-16,0 0-9 16,0 0-21-16,95-67-15 15,-38 59-11-15,7 8-5 16,0 0-2-16,-10 3 0 15,-20 19-5-15,-14 9-10 16,-20 8 5-16,-5 8 10 16,-29 4 4-16,-15-1 12 15,-5 0 5-15,-1-4-8 16,12-5 8-16,13-7-9 16,16-10 2-16,14-5-10 15,2-6-2-15,30-6-2 0,25-7 9 16,24 0-4-16,22-10-5 15,12-13-73-15,-2-10-255 16</inkml:trace>
  <inkml:trace contextRef="#ctx0" brushRef="#br0" timeOffset="20636.99">16598 1078 926 0,'0'0'83'0,"0"0"-83"16,0 0-1-16,0 0 1 15,0 0 45-15,-8 94 1 16,10-45-12-16,5 9-14 16,-1 7-11-16,-6 3-9 15,0-3 1-15,-25-5 3 16,-11-13-8-16,-16-11-6 15,-14-10-32-15,-11-12-29 16,-10-14-132-16,4-1-300 16</inkml:trace>
  <inkml:trace contextRef="#ctx0" brushRef="#br0" timeOffset="22868.51">17287 665 84 0,'0'0'116'0,"0"0"-100"16,0 0 50 0,0 0 20-16,0 0-48 0,0 0-4 15,0 0 10-15,-13-16-4 16,13 16 3-16,0 0 7 16,0 0 12-16,0 0-8 15,0 0-2-15,0 0-10 16,0 0-5-16,0-1-2 15,0-4-15-15,10 2-14 16,12-5 8-16,13-1-9 16,6-2 3-16,3 2-8 15,-2 5 1-15,-7 1-1 16,-9 3 9-16,-8 0-9 16,-8 0 0-16,-8 0-1 15,-2 2-7-15,0 12-7 16,-8 7 15-16,-10 6 0 15,-7 2 6-15,-1 0-2 0,3-3-3 16,7-6 1-16,9 1-2 16,6-1-4-16,1-3 4 15,1 0-12-15,19-1-6 16,5-4 15-16,3 1 0 16,7-6 2-16,-1 0 0 15,-1 0-1-15,-2-2 4 16,-6 3 1-16,-5-1 3 15,-7 3 1-15,-1 2-2 16,-3 5 13-16,-3 8-1 0,-4 5 3 16,-2 6-11-16,0 3 9 15,-10 2-16-15,-10-5 11 16,-9-2 0-16,-5-5-3 16,-6-4 12-16,-5-6 8 15,2-7-4-15,-2-7-11 16,6-5-7-16,9-8-8 15,18-18-42-15,12-10-96 16,38-5-322-16</inkml:trace>
  <inkml:trace contextRef="#ctx0" brushRef="#br0" timeOffset="23083.36">18367 985 900 0,'0'0'0'16,"0"0"1"-16,6 74 64 16,-4-32 9-16,-2 5-13 15,0 2-15-15,0 6-21 16,0 6-15-16,0 6-10 16,-23-3-2-16,-20-6-28 15,-21-9-54-15,-18-16-58 16,-6-14-257-16</inkml:trace>
  <inkml:trace contextRef="#ctx0" brushRef="#br0" timeOffset="23936.85">19802 677 263 0,'0'0'209'16,"0"0"-201"-16,0 0 31 15,0 0 144-15,0 0-52 16,-130 57-34-16,44-42-10 16,-21-1-19-16,-7-3-23 15,2-2-14-15,15-4 4 16,24-5-14-16,19 0-7 0,24-5-5 15,20-9 3-15,10-8-11 16,9-7-1-16,30-8-14 16,17-6-8-16,16-4 13 15,7-1-15-15,0 4 12 16,-10 10 3-16,-16 8 9 16,-20 10 0-16,-19 8 5 15,-11 5 22-15,-3 3 20 16,0 0-16-16,0 0-20 15,-3 8-11-15,-10 20 0 16,-1 22 6-16,-1 17 15 16,3 11 5-16,11 11-1 0,1 0-15 15,0-4-6-15,13 1-4 16,5-7-18-16,10-7-64 16,11-13-82-16,7-17-324 15</inkml:trace>
  <inkml:trace contextRef="#ctx0" brushRef="#br0" timeOffset="24193.34">20342 887 989 0,'0'0'132'0,"0"0"-132"15,0 0-43-15,0 0 43 16,-18 80 34-16,18-29-6 16,6 7 7-16,6 4-22 15,-2 2-4-15,-4 3-9 16,-6-1-11-16,-24 1-39 16,-34-13-49-16,-24-15-259 15,-19-17-321-15</inkml:trace>
  <inkml:trace contextRef="#ctx0" brushRef="#br0" timeOffset="24902.13">21106 398 838 0,'0'0'40'15,"0"0"-6"-15,0 0 104 0,0 0-63 16,0 0-62-16,0 0-11 16,-99-12 1-16,59 32 1 15,-2 8 4-15,8 8-8 16,7 6-2-16,10 6-5 16,11-2 7-16,6 0-9 15,0-4-3-15,21-9-18 16,14-7 10-16,11-8 20 15,6-6 2-15,4-5-2 16,-3-3 0-16,-7 2 0 16,-10-1-3-16,-11 4-3 15,-10 2 3-15,-4 5 1 16,-4 6-5-16,-1 4 6 16,-6 5-1-16,0 2-1 15,-4 3 3-15,-22 1 0 0,-10-2 0 16,-14-4-3-16,-8-4 6 15,-8-8 2-15,-3-6-2 16,-1-11-2-16,3-2-1 16,19-5-11-16,25-20-74 15,23-10-303-15</inkml:trace>
  <inkml:trace contextRef="#ctx0" brushRef="#br0" timeOffset="25115.56">21862 967 687 0,'0'0'225'0,"0"0"-190"16,-42 104 32-16,18-60-1 16,-3 1-26-16,-4 5-26 15,-6 1-13-15,-9 4 2 16,-10-4-3-16,-11-6-13 15,-5-12-45-15,-1-19-140 16,2-14-203-16</inkml:trace>
  <inkml:trace contextRef="#ctx0" brushRef="#br0" timeOffset="25655.81">22478 306 594 0,'0'0'264'15,"0"0"-225"-15,0 0-6 16,0 0 15-16,-70 72 21 15,26-16 12-15,0 15-42 16,8 11-3-16,8 7 0 16,14 3-13-16,9-9-11 15,5-8-10-15,11-12-2 0,19-13-3 16,12-18-12 0,7-15-9-16,3-15 0 0,-1-2-13 15,-7-19 8-15,-12-10 11 16,-16-12 18-16,-16-2 1 15,-1-5-1-15,-33 1-13 16,-15 8 4-16,-10 8-6 16,-9 12-4-16,3 11-24 15,14 8-74-15,16 0-288 16</inkml:trace>
  <inkml:trace contextRef="#ctx0" brushRef="#br0" timeOffset="27635.18">23250 1068 349 0,'0'0'346'0,"0"0"-269"16,0 0-5-16,0 0 24 16,0 0-19-16,0 0-27 15,2 78 56-15,-2-35-62 16,-3 9-20-16,-21 8-14 15,-15 3-8-15,-19 2-2 0,-21-5-8 16,-13-6-44 0,-7-11-98-16,11-19-227 0</inkml:trace>
  <inkml:trace contextRef="#ctx0" brushRef="#br0" timeOffset="30393.43">24238 495 561 0,'0'0'131'16,"0"0"-48"-16,0 0 27 16,0 0-18-16,0 0-17 15,0 0-22-15,0 0-19 16,-5 39-25-16,5 5 76 16,0 11-60-16,8 11 8 15,2 9-3-15,1 3-4 16,0 0-15-16,0 0-8 15,-3-2-3-15,3-6 0 16,1-10-75-16,11-10-21 16,9-18-174-16,6-18-331 15</inkml:trace>
  <inkml:trace contextRef="#ctx0" brushRef="#br0" timeOffset="30735.79">24849 685 1052 0,'0'0'108'0,"0"0"-108"16,0 0 0-16,-110 34 5 15,71-1 25-15,6 3-6 16,12-3-18-16,15-2-6 0,6-3-5 15,20-8-9-15,28-9-39 16,16-9-15-16,6-2 6 16,-2-10-14-16,-17-12 34 15,-16-4 42-15,-19-4 4 16,-16-4-2-16,-2 1 3 16,-29 0-2-16,-13 7-3 15,-11 11 0-15,-3 7-1 16,3 8 0-16,15 0-60 15,22 0-159-15,18 2-193 16</inkml:trace>
  <inkml:trace contextRef="#ctx0" brushRef="#br0" timeOffset="31019.03">25517 1020 1064 0,'0'0'75'15,"0"0"-74"-15,-37 75-1 16,28-35 22-16,3 7-13 16,3 2-7-16,-1-1 0 15,-8-2 0-15,-12-1-2 16,-15-4-11-16,-17-4-5 15,-19-13 2-15,-10-16-5 0,-3-8-10 16,12-32-9-16,13-16-53 16,26-16-255-16</inkml:trace>
  <inkml:trace contextRef="#ctx0" brushRef="#br0" timeOffset="31422.39">26202 355 505 0,'0'0'107'0,"0"0"9"16,0 0 78-16,0 0-79 15,0 0-54-15,0 0-14 16,-3-3-24-16,2 39-19 0,-1 20 13 15,-1 17 18-15,0 5-17 16,0 4-3-16,0-1-7 16,3-4-7-16,0-6-1 15,0-5-12-15,0-10-63 16,3-13-90-16,15-18-352 16</inkml:trace>
  <inkml:trace contextRef="#ctx0" brushRef="#br0" timeOffset="31652.1">26653 333 1055 0,'0'0'66'0,"0"0"-65"15,0 0-2-15,0 0 6 16,-44 120 41-16,34-34 14 15,7 4-30-15,3 0-19 16,0-1-6-16,0-8-5 16,0-11-43-16,-6-11-79 15,-2-15-200-15</inkml:trace>
  <inkml:trace contextRef="#ctx0" brushRef="#br0" timeOffset="31893.96">27148 928 1138 0,'0'0'0'15,"0"0"-52"-15,0 98 52 16,10-42 45-16,2 10-16 15,3 0-22-15,-7 4-6 16,-8 1-1-16,-14-5-43 16,-38-3-34-16,-33-10-109 15,-27-20-340-15</inkml:trace>
  <inkml:trace contextRef="#ctx0" brushRef="#br0" timeOffset="33136.53">27965 467 848 0,'0'0'120'0,"0"0"-120"0,0 0 14 15,0 0 0-15,0 96 94 16,-4-33-44-16,1 13-38 16,3 7 3-16,0 1-8 15,0-3-15-15,3-8-6 16,4-4-3-16,1-10-23 15,-2-6-45-15,3-14-49 16,1-13-108-16,3-18-344 16</inkml:trace>
  <inkml:trace contextRef="#ctx0" brushRef="#br0" timeOffset="33607.05">28306 548 838 0,'0'0'98'0,"0"0"-96"0,0 0 42 16,0 0 15-16,0 0-36 16,117-14-8-16,-66 24-9 15,-4 11-6-15,-8 8 0 16,-12 6-4-16,-13 5 3 15,-11 8-1-15,-3-1 2 16,-21 3 10-16,-18-1 16 16,-6-1 5-16,-2-7-9 15,5-3 7-15,9-8-10 16,12-8-4-16,15-5-12 16,6-7 1-16,8-3-4 15,29-5 10-15,23-2-5 16,19 0-5-16,10-5-51 15,-3-12-89-15,-15-8-234 0</inkml:trace>
  <inkml:trace contextRef="#ctx0" brushRef="#br0" timeOffset="34270.69">28926 249 249 0,'0'0'622'0,"0"0"-604"15,0 0-9-15,0 0-5 16,0 0 10-16,0 0 20 15,112-13-13-15,-63 29 2 16,-3 6-19-16,-9 6-4 16,-10 1-1-16,-12 12 1 15,-8 3-3-15,-7 7 3 16,-7 8 21-16,-22 2 17 16,-9 4-11-16,-4 2-2 15,6-1-2-15,11-6-9 16,15-9-3-16,10-10-10 15,16-13-1-15,28-9-1 0,17-11 0 16,10-8-19-16,-1 0-20 16,-12-13 13-16,-16-6 27 15,-16 2 5-15,-13 4 10 16,-10 4 4-16,-3 5 9 16,0 4-11-16,-9 0-12 15,-9 3-1-15,-4 15-4 16,-3 8 0-16,8 5 0 15,5 4 2-15,11 3 9 16,1 1 5-16,0 2 4 16,11 0-13-16,3 0 8 15,2 3-7-15,-4 5 5 0,-4 4-1 16,-8 7-4 0,0 6-1-16,-27-1 17 0,-15-5-15 15,-14 1-6-15,-12-6 7 16,-14-6-7-16,-7-10 3 15,-13-15-5-15,-14-12-1 16,-8-12-54-16,-3-12-55 16,4-32-320-16</inkml:trace>
  <inkml:trace contextRef="#ctx0" brushRef="#br0" timeOffset="41120.74">7219 5104 566 0,'0'0'189'0,"0"0"-127"16,0 0 31-16,0 0-8 15,0 0-30-15,0 0-10 16,0 0-3-16,-16 14-15 0,8 9 14 15,2 3-13-15,1 6-15 16,1 4 0-16,0 3-3 16,1 0 11-16,0 3-8 15,0 2 7-15,-2-1-5 16,1 4 2-16,-4-1-8 16,4 4 5-16,-2-3-4 15,1 1-1-15,2 1-8 16,2-1 3-16,-1 3-3 15,2 4 4-15,0-1-2 0,-1 1 3 16,-4-1-4 0,-2-4 8-16,1-1-9 0,-3 4 5 15,1-2-1-15,1 0-2 16,1-1-2-16,0 0 0 16,2-1 1-16,1-5 1 15,-2 2-2-15,-2-4 1 16,4 1-1-16,0 0 0 15,0 0-1-15,-2 1 3 16,-1 2-1-16,-1-1-1 16,1-1-1-16,0 0 0 15,0 2 0-15,0 0 1 16,3 1-1-16,0-2 1 16,-1-2-1-16,1-3 0 15,0-2 0-15,0 2 0 0,-2-2 1 16,1 4-1-16,-4 6 0 15,1 2 2-15,2 1 0 16,-2 2-2 0,-2 0 2-16,2-1-2 0,-1 1 3 15,-1-3-3-15,6 1 3 16,-2 0 3-16,4 4-6 16,-2-2 1-16,2 0 2 15,-2-2 5-15,-2 2-5 16,2 3-2-16,0 0 2 15,0 0-1-15,-1-1-2 16,-5-3 3-16,3 0-2 0,3 2 0 16,-2 1-1-16,2-3 2 15,-1 1-2-15,2-5 5 16,1-4-3-16,1-1 3 16,0-1-4-16,0 2 0 15,0 3 3-15,0-1-2 16,0 3-1-16,0 2 6 15,0-1-3-15,0 3-1 16,0 1 0-16,0 1-3 16,0 1 2-16,0-3-1 15,0-2 2-15,0 1-2 16,0-5-1-16,0 2 2 16,0-2-2-16,0 2 1 15,1 2 0-15,-1 2 2 0,0-2-2 16,0 2 0-16,0 0 1 15,0-4 1-15,0 4-2 16,0 0 2-16,0-1-3 16,0 0 1-16,3-4-1 15,0-3 0-15,-1-6 1 16,-1-6 0-16,-1-10-2 16,0-10 1-16,0-8-3 15,0-5-5-15,0 0-13 16,-3-7-21-16,-13-22-39 15,-2-27-86-15,3-28-83 16,6-40-482-16</inkml:trace>
  <inkml:trace contextRef="#ctx0" brushRef="#br0" timeOffset="44261.91">7198 5184 9 0,'0'0'63'0,"0"0"64"16,0 0-34-16,0 0-5 0,0 0-28 15,0 0-19-15,-3-2-7 16,3 2 13-16,0 0 3 16,0 0-17-16,0 0-4 15,3 0 4-15,12 0 39 16,6 0-15-16,6 0-20 15,6 0-11-15,1 0-6 16,3-3-2-16,0 3-4 16,-1-2-9-16,0 2 0 15,4 0-3-15,-3 0 2 16,4 0-4-16,1 2 3 16,5 1-3-16,7-1 2 15,4-1-2-15,5 1 0 0,-2-2 1 16,-3 1 0-16,2 1 2 15,-1-1-3 1,-1 1 1-16,-5-1-1 0,-4 1 0 16,-10-2 0-16,-6 3-1 15,-8-3 1-15,-3 0 0 16,-1 0 0-16,5 0 2 16,4 0-1-16,2 0 0 15,8 0 0-15,1-3-1 16,1 0 0-16,1 3 0 15,-1-2 0-15,1 2 0 16,-1 0-1-16,2 0 1 0,3 0 2 16,5 0-1-1,3 0-1-15,2 0 0 0,1 0 1 16,-3 0 3-16,0 0-4 16,-1 0 3-16,-3 0-2 15,1-1 1-15,0-2-2 16,-4 1 0-16,-2 1 0 15,-1-4 1-15,-2 1 1 16,2 0 5-16,5-1 8 16,4 1-7-16,6-3 6 15,-1 1-9-15,1 0 8 16,-6 1-8-16,-3-1 0 16,-4 3-5-16,-3 0-1 0,-4 2 0 15,0 0 1-15,0-2 0 16,-1 3 9-16,0 0-6 15,-8 0 1-15,-8 0 4 16,-10 0 8-16,-4 0 10 16,-7 0-4-16,-2 0 16 15,0 0 11-15,0 0-15 16,0 0-1-16,0-2 10 16,0 2-12-16,0-1-7 15,0-1-3-15,0 2-1 16,0-1-5-16,0 1 2 15,0 0 2-15,0-1 35 16,0 1-38-16,1 0-14 16,1 0 1-16,-2 0 0 0,0 0-2 15,0 0 1-15,0 0-1 16,0 0 8-16,0 0-1 16,0 0-2-16,0 0-1 15,0 0-3-15,0 0-1 16,0 0-1-16,0 0 1 15,0 0-1-15,0 0-1 16,0 0 1-16,0 0-2 16,0 0-1-16,0 0 2 15,0 0 0-15,0 0 0 16,0 0 0-16,0 0-1 16,0 0 0-16,0 0-2 15,0 0 4-15,0 0-4 0,0 0 0 16,4 0-2-16,3 0-4 15,7 0 6-15,7 0 2 16,5 0 2-16,7-3-7 16,0 1-5-16,3 2 1 15,1 0 4-15,8 0 2 16,0 0-1-16,4 0 5 16,-3 0-6-16,0 0-1 15,-4 5 6-15,4-3-9 16,1 3 7-16,3-2 3 15,2-1 0-15,-2 0-1 16,1-1 0-16,-4 2-5 0,-2-1 5 16,1 2 1-16,2-1-4 15,4 1 4-15,2-1-3 16,1-1-2-16,0 0 3 16,-1-1-1-16,-5 0 0 15,-4-1-3-15,-2 1 5 16,-4-1 1-16,-2 0-4 15,2 0 5-15,3 0 4 16,1 0-3-16,6 0 1 16,-1 0-2-16,3 0-4 15,4 0 1-15,1 0-2 16,3-1-3-16,-4-1 0 16,2-1 5-16,-4 2 2 0,1 1 1 15,-2-2 0-15,4 2 4 16,3 0-3-1,5 0-2-15,2 0 2 0,-2 0 1 16,-6-1-2-16,-10 1-1 16,-5 0 1-16,-13 0 0 15,-12 0 0-15,-3 0-1 16,-11 0 2-16,-2 0-1 16,-2 0 3-16,0 0 0 15,0 0 2-15,0 0 3 16,0 0 10-16,0 0-3 15,0-2-6-15,0 2-2 0,0-2-1 16,-5 2 2 0,-5-3 6-16,1 3 1 0,1-2 11 15,5 2 21-15,3-1-7 16,0 1-39-16,0 0-1 16,0 0-1-16,0 0-1 15,0 0 2-15,0 0-5 16,0 0 5-16,0 0 2 15,0 0 5-15,0 0 5 16,0 0 16-16,0 0 9 16,0 0-2-16,0 0-16 15,0 0-16-15,0 0-3 16,0 0-3-16,0 0 1 16,0 0-3-16,0 0 1 15,0 0 4-15,0 0 0 0,0 0 1 16,0 0 3-16,0 0-2 15,0 0 1-15,0 0 0 16,0 0-3-16,0 0 0 16,0 0-2-16,0 0-2 15,0 0-1-15,0 0-4 16,6 0-1-16,12 0 2 16,12 0 2-16,16 0 4 15,8 0 1-15,7 0-13 16,-6-1-5-16,-5 1 5 15,-3 0 6-15,0 0-5 16,2 0-1-16,3 0-2 0,3 0 6 16,6 0 6-16,0 0 3 15,2 0 1-15,-2 0 0 16,3 0 0-16,-1 0 0 16,1 0 0-16,-3 2 0 15,-2 0 0-15,-4 1-2 16,-7 1 2-16,-2-1 1 15,0-1-1-15,2 1 0 16,-2-2-1-16,6 0 1 16,-3 1-1-16,-1-1-1 15,4-1-1-15,-1 2 3 16,1 0 0-16,-3 2-1 0,-4-2 1 16,-5 1 0-1,-4 0-1-15,2-2 0 16,2 1 2-16,0-2 1 0,4 0-2 15,3 2 1-15,4-2-1 16,0 0 1-16,5 0 2 16,1 0-3-16,-4 0-1 15,-3 0-1-15,-4 0-3 16,-7 0 5-16,-3 0 4 16,-1 0-4-16,-2 0 0 15,4 0 0-15,4 0 0 16,0 0-3-16,0 0 2 15,-4 0 1-15,-5 0-2 16,-3 3 2-16,-3-1-1 16,-6 1 1-16,-3-2-1 0,1 1-1 15,-2-1 4-15,1-1-1 16,-1 2-1-16,2-2 1 16,0 0-3-16,-2 1 3 15,-7 1-2-15,-3-2 2 16,-5 0-2-16,-1 0 0 15,0 0-1-15,0 0-41 16,-13 0-59-16,-26 0-106 16,-20-5-355-16</inkml:trace>
  <inkml:trace contextRef="#ctx0" brushRef="#br0" timeOffset="47638.75">6861 10418 327 0,'0'0'70'15,"0"0"-40"-15,0 0 80 16,0 0 2-16,0 0-20 15,0 0-24-15,0 0-19 16,1-5-27-16,4 15-11 0,-2 9 24 16,7 6-2-16,-5 1-9 15,2 5 9-15,-2 7 4 16,-4 4-2-16,-1 3-4 16,0 0-18-1,0 1 16-15,0-3-8 0,0-2-6 16,0-2-9-16,0-9-4 15,3-5 3-15,6-4-5 16,-3-5-1-16,-3-4 1 16,0-2 2-16,0-6 0 15,-3-1-1-15,0-2 0 16,0-1 5-16,0 0 7 0,0 0 7 16,0 0-2-16,0 0-4 15,0 0-6 1,2 0 2-16,-2 0-1 0,6 0-4 15,5 0-4-15,6 0-1 16,7-4-3-16,1 0 3 16,3 2-1-16,4-1-1 15,2 0 3-15,12 2-5 16,10-2 5-16,15 2-1 16,11-2 5-16,12 0-3 15,6 0-2-15,3-2 0 16,6 1 2-16,-8-2-2 15,-1 1 1-15,-5-2 4 16,-4 2-5-16,-5-1 1 16,-3-1-2-16,2 0 1 15,3 1-3-15,5 1-1 0,4-1 1 16,0 0 3-16,0 3 1 16,-1-2 3-16,-5 0-4 15,-7 1 0-15,-5-4 4 16,-2 2-3-16,0-4 0 15,0 0-1-15,-1-3 0 16,-4 2-7-16,-1-1 1 16,-5-1 1-16,-3 4 0 15,-5-2 1-15,-6-2 3 16,-7 1-2-16,-6 1 3 16,-1 0 0-16,-2 2 0 0,0-1-2 15,3 2 2-15,10-1 0 16,8 1 0-16,5-1 2 15,1 0-2-15,3-2 1 16,-1 0-1-16,7-1 1 16,-2-1-1-16,3 2 2 15,-3 0-5-15,0 2 4 16,5-1-3-16,7 2 2 16,9 1-1-16,9-2 2 15,6 4-1-15,7-1 1 16,-2 2-2-16,-3 2 1 15,0-1 0-15,-5 3 2 16,-6 0 0-16,-6-4-2 0,-5 1 1 16,-1-2-1-16,0 1 4 15,6-2 0-15,7 2-2 16,4 0-1-16,5 2-2 16,-1 1-1-16,0-1 2 15,-3 2 0-15,-4 0 0 16,-4-3 0-16,-5 0 0 15,-4-1 2-15,-1 2 4 16,1 0-1-16,7-1 0 16,4 0-4-16,5 3-1 15,3-3 0-15,-2 3 0 16,0 0-1-16,-11-1 1 0,-8-2 0 16,-2-1 1-16,-7-2 0 15,-7-1-1-15,0 2 0 16,-3 0-1-16,5 0 0 15,5-1 2-15,2 2-1 16,-1 0 0-16,3-1 1 16,-5 2-1-16,-3-2 1 15,-4 1 0-15,-4-1-1 16,-5-1 0-16,0 0 1 16,3 1 0-16,8 0 3 15,10 2-4-15,9 3 1 16,5 0-2-16,3 0 1 15,-2 0-2-15,-3 5 1 16,-8 2 0-16,-12-5 1 0,-11-2-1 16,-14 0 2-16,-7 0 5 15,-7 0 13-15,-7-6 0 16,-5 1-1-16,-3 1-10 16,-8 1-6-16,-5 0-1 15,-1 3 0-15,-3 0 1 16,0-2 3-16,0 2 16 15,0 0 14-15,0-2-16 16,0 2-6-16,0-1-2 16,0-1-6-16,0 2-2 15,0 0 4-15,0 0-3 16,0 0 1-16,0-3-3 16,0 0 2-16,0-3 3 0,0-4-6 15,0-4 0-15,0-1 1 16,0-3-1-16,0-5 0 15,-1-2-1-15,-4-6 0 16,1-5 0-16,-1-3-1 16,4-4 1-16,-3-3 0 15,4-2 1-15,0 0-1 16,0 0 1-16,0-2-1 16,0 3 1-16,0-5-1 15,0-2 0-15,-4-2 0 16,-2-6 0-16,-1 0 0 15,2-4-1-15,1-1 1 16,4-1 0-16,0 2 1 0,0 4-1 16,7 3 2-1,5-1-1-15,5 1-1 0,-5-3 0 16,2-2-1-16,-3 0-1 16,-5 0 4-16,-3-1-2 15,-3 0 0-15,0-2 0 16,-9 3-2-16,-7 2-3 15,1 0 4-15,0 3-2 16,4-4 1-16,1-6 1 16,-2-1 0-16,5 2-1 15,-3 2 2-15,1 1 0 16,-2-1 0-16,-3-1 0 0,-1 3 0 16,-1 2-1-16,3 5 0 15,1-1-1-15,2 2 1 16,3 1 0-16,4-4-7 15,3 2 0-15,0-1 2 16,0 0 3-16,0-1 1 16,0 1 2-16,0 1 0 15,0 2 0-15,0 3 0 16,0 6 1-16,0 0-2 16,-7 2-1-16,2 2-5 15,-1 0 5-15,-1 1 2 16,2 2 0-16,1 0-1 15,-1 3-1-15,2-3 2 0,0 3 0 16,0-2 0 0,0 0 0-16,-1 0 0 0,0-3-1 15,-4 0 0-15,-1 1-2 16,-3 2 2-16,2 1-5 16,1 4 3-16,-1-1 2 15,3-2 0-15,3 0-3 16,1-5 3-16,3-3 1 15,-2-3-3-15,2 0 3 16,0 4-1-16,-4 4-1 16,-3 3 1-16,-4 4 0 15,-1 3-1-15,-1 1 0 16,2 3 2-16,1 0 0 16,1 2 0-16,3 0 2 15,3 1-2-15,1 1-2 0,2-2 1 16,0 3-2-16,0 4 2 15,0 0-4 1,0 4 5-16,0 3 0 0,-1 3 0 16,-1 4 0-16,2-1 0 15,0 3-2-15,0 0-3 16,0 0-2-16,0 0 3 16,0 0 2-16,0 0 2 15,0 0 1-15,0 0 1 16,0-5 4-16,0-2 1 15,0-7-6-15,-1-1-2 16,-1-2 1-16,-2-3-1 0,-2 3 1 16,2 3-2-1,-1 5-4-15,2 4 5 0,0 0 0 16,2 4 0-16,1 0 0 16,0 1 1-16,0 0 0 15,0 0 0-15,0 0-1 16,0 0-1-16,0 0-1 15,0 0-6-15,0 0-41 16,-2 0-49-16,-8 0-70 16,-8 0-219-16</inkml:trace>
  <inkml:trace contextRef="#ctx0" brushRef="#br0" timeOffset="49656.68">6986 6601 393 0,'0'0'109'0,"0"0"-107"16,0 0 19-16,0 0 61 16,109-6-7-16,-63-1-14 15,8 0-7-15,12-1-8 16,1 0-16-16,7 3-1 16,1-1-6-16,2 1 3 15,1 1-3-15,3-4-4 16,-1 2 7-16,2 0 7 15,5 1-10-15,2-2-4 16,8 0-7-16,1 1 0 16,1-3-8-16,-2 1 1 0,2-3-3 15,-5 3-1-15,-3 0 5 16,-5-1-4-16,-4 2 2 16,-2 0 0-16,-5-1 0 15,-1 3-3-15,-2-1 6 16,0 3-2-16,2-4-3 15,1 2-2-15,4 0 3 16,-3-3-2-16,2 3-1 16,-2-2 0-16,1 0 1 15,-2 3-2-15,-1-1 1 16,0 0 0-16,1 0 10 16,2 1-10-16,2-2 0 0,-3 2 3 15,0 0-3-15,-4 1 0 16,3 0-3-16,2 0 9 15,2-2-6-15,-2 0 0 16,-1 1 0-16,1-1 0 16,3-1-1-16,3 1 1 15,8-1 0-15,5 1 1 16,2 0 1-16,1 1-1 16,-4 1 0-16,-7 1-1 15,-6-3 4-15,-3 2-4 16,-4 0 9-16,1-1-8 15,-4-1-2-15,-2 1 2 16,4 0-3-16,1 1 4 0,4 0-1 16,3-2-1-16,0 0 12 15,0 0-9-15,0 0 1 16,-6-2-3-16,-3 2 8 16,-4 1-9-16,-4 1 4 15,1 1-3-15,5 2 0 16,1-3 2-16,0 3-1 15,1-2 1-15,-9-1 9 16,0 1-3-16,2-1-5 16,-2 1 3-16,3 0 2 15,0-1-9-15,-3 3 7 16,0 0-4-16,1 0-3 0,0 0 0 16,3 0 3-16,-3 0 0 15,-3 0-2-15,-2 3 0 16,-3 1-1-1,3-1 7-15,1-2-7 0,7 2 3 16,-2 0-2-16,1 0-1 16,-1 2-2-16,0-1 1 15,0 1 1-15,0 2-2 16,-3-3 0-16,-4-2 1 16,-2 1 1-16,-1-2 0 15,-3-1 1-15,2 0 3 16,-1 0-4-16,-1 0 4 15,-2 0-4-15,-3 0-1 16,-3 0 0-16,-1 0 1 16,0-1 1-16,2 1 0 0,2-1 1 15,-1 1-2 1,-6 0 1-16,-5 0-5 0,-8 0 7 16,-4-2-8-16,-3 2 5 15,-5 0 0-15,5 0 0 16,-2 0-1-16,2 0 1 15,0 0 0-15,0 0 2 16,-3 0-4-16,4 0 4 16,-1 0-5-16,2 4 5 15,-3 1-3-15,-2-3 2 0,-6 1 0 16,-3-1-1 0,-5-1 0-16,-1 1 3 0,-3-1 3 15,0-1 1-15,0 2 7 16,2-2-1-16,3 0-1 15,-1 0-12-15,2 0 0 16,-3 0-1-16,-1 0-3 16,-2 0-17-16,0 0-52 15,-29-3-90-15,-23-19-400 16</inkml:trace>
  <inkml:trace contextRef="#ctx0" brushRef="#br0" timeOffset="51455.76">6859 7889 336 0,'0'0'107'0,"0"0"-101"16,0 0 54-16,0 0 37 16,0 0-60-16,0 0 2 15,75-12 16-15,-48 10-16 16,7 1-24-16,9-3 2 15,5-1-13-15,12-2 8 16,13-2 16-16,12-4 3 0,15 1 5 16,13-2 34-1,8 3-40-15,6 4-10 0,4 1-2 16,6 2-10-16,-4 1 4 16,4 2-7-16,-1 0-3 15,-2 1 9-15,3 0-4 16,5 0 0-16,-3 0 3 15,4 0-3-15,0 0 0 16,-4-2 5-16,-2 1-4 16,2 1 3-16,-5 0-5 0,-1 0-5 15,-2 0 1 1,0 0-1-16,-4 0 0 0,0 0 6 16,0 0-3-16,-6 0-2 15,-2 0-2-15,-1 3 1 16,-5-1-1-16,3 2 3 15,-2-1-1-15,1-1 7 16,-5 0-5-16,-4-2 1 16,-2 0-3-16,-5 0 0 15,-2 0-2-15,-5 0 4 16,-4 0-4-16,-1 0 3 16,-2 2 2-16,1-1 6 15,-1-1-4-15,3 0 0 16,2 0 2-16,4-1-9 15,-2-8 2-15,1 0-2 16,-5-1 0-16,-3 0 0 16,-5 0 1-16,-7 1 1 0,-5 1-2 15,-10-1-1-15,-3 2 1 16,0-1 1-16,-1 1-1 16,2 0 0-16,0 1-1 15,3 1-4-15,0 1 8 16,0-1-4-16,1 2 2 15,-4 1 1-15,-2-2-2 16,-2 1 0-16,-1-3 1 16,1 0 0-16,3-1 0 15,2 0-1-15,3-1-4 16,2 1 4-16,2-1 0 16,2 3-1-16,0 1-1 0,-3-2-1 15,-1 3 3-15,5-1-2 16,3 0 2-16,5-5-3 15,2-2 3-15,-3-2 0 16,0 0-8-16,-2 1 7 16,-5 0 0-16,0 1-3 15,-6 0 4-15,1 4-1 16,-4-3 2-16,0 1-3 16,0-2 4-16,2 2-2 15,-1-3 2-15,-5 2-4 16,-9 2 0-16,-5 2 0 15,-4 4 2-15,-2 2-2 16,2 0 5-16,0 0-6 0,2 0 3 16,3 0 0-16,4 0-1 15,2 0 0-15,4 0-1 16,-5 0 1-16,-1 0-1 16,-9 0 2-16,-5 0 6 15,-6 0-6-15,-2 0 9 16,2 0-7-16,2 0 0 15,4-3-3-15,2 3 3 16,-3-3-4-16,-8 3 3 16,-11-2-1-16,-10 1 1 15,-1-1 2-15,0 0-3 16,-4 0-5-16,-11 1-7 0,-9 1-7 16,-7 0-27-1,-10 0-78-15,-6 0-389 0</inkml:trace>
  <inkml:trace contextRef="#ctx0" brushRef="#br0" timeOffset="53634.67">6801 9636 361 0,'0'0'59'16,"0"0"5"-16,0 0 122 16,0 0-73-16,0 0-60 15,0 0-1-15,0 0-26 16,18-17-21-16,18 13-4 16,13 1 6-16,11 1-2 15,8-1 4-15,4 0-6 16,16-3-3-16,17-2 1 15,12-1 21-15,13-1-8 0,0 0-13 16,-5-2 5-16,0 0-6 16,1 1 0-16,-2 0 8 15,-2-1-7-15,-3 1-1 16,-7 0 1-16,-7-1 2 16,-3 1-3-16,-8 3 0 15,-3 0 3-15,-6 1-2 16,-7 0 2-16,-2 2 2 15,-3 0 3-15,-1-2-5 16,4 2-2-16,-3-2 1 16,1-3-2-16,-8 2 0 15,-6 0 1-15,-5 3 0 0,-7 0 3 16,-7 0-1 0,-5 0 1-16,-5 2-1 0,1-3 7 15,4 1-5-15,10 0 2 16,16-2-6-16,15-1 2 15,14 2-3-15,6-2-1 16,-1 0 0-16,-5 1 1 16,-5 0 0-16,-8-1 2 15,-6 1 4-15,-7 2 12 16,-6-3-9-16,2 2-5 16,6 1-8-16,6 4 3 15,9-1-1-15,3 2-2 16,-3 0-11-16,-1 0 6 15,-6-1 6-15,-4 1 3 16,-4-5 0-16,2 2 1 0,-2-2 3 16,4 1-3-16,6 1 0 15,-3 1-1-15,4 2 2 16,-4 0-2-16,-1 0-3 16,2 0 0-16,-5 7 3 15,6 0-1-15,-3-1 1 16,-3-1-1-16,5-4 2 15,-2 2 2-15,7-3-2 16,0 0-2-16,0 0-1 16,2 0 2-16,0 0 1 15,5 0 1-15,-5-3-1 16,-3 0 1-16,-3 2-2 0,0-1-3 16,2 1 0-1,3-1-1-15,3 2-22 0,-2-3-2 16,2-1 19-16,-4 0 9 15,1 0 0-15,-7-1 0 16,-4 1 5-16,-7 0 7 16,-3 1 1-16,-2 2-7 15,2-1-1-15,-1 2-5 16,-1 0-2-16,-3 0-1 16,-2 0-7-16,1 0-1 15,-2 0 3-15,-2 0 8 16,-5 0-4-16,-3-5 8 15,0 0-4-15,-4 2 0 16,0-1 10-16,0 1-7 16,0-2 3-16,-2 1-6 15,1 1 0-15,3 0-2 0,-1 1 2 16,1-2 0-16,3 1 0 16,-4-3 2-16,-3-1-5 15,-2-3 6-15,-2 0-1 16,-1 0 4-16,2 2-3 15,3 1 10-15,2-2 2 16,3 4-11-16,-1 0-4 16,0 1 0-16,-3 1 0 15,-4-2 1-15,-1 0 2 0,-6 1-3 16,1 1 1 0,-3 0 0-16,-1-1-1 0,0 3 7 15,1-1 2-15,-2 1-3 16,1-1-2-16,3 2-3 15,2-1-1-15,2 1 0 16,1-2 2-16,2 2-2 16,-2 0 0-16,1 0-2 15,-4 0 2-15,-3 0 2 16,-3 0-2-16,-5 3 0 16,-2 2 0-16,-3-4 1 15,1 1-1-15,4 0 3 16,3-2-3-16,4 3 1 15,3-3-1-15,3 2 0 16,-3 0-2-16,-2 1 2 0,-5-1 0 16,-10-2 1-16,-5 0-1 15,-3 0 1-15,-2 0 1 16,0 0 0-16,0 0-1 16,0 0 3-16,0 0-2 15,0 0-2-15,0 0 0 16,0 0-5-16,0 0-3 15,0 0-26-15,-2 0-55 16,-15 0-65-16,-8-2-343 16</inkml:trace>
  <inkml:trace contextRef="#ctx0" brushRef="#br0" timeOffset="55740.2">8754 5162 409 0,'0'0'191'0,"0"0"-138"16,0 0 55 0,0 0-40-16,0 0-11 0,0 0-14 15,0 22-15-15,0-7-18 16,0 13 51-16,0 2-24 16,0 6-5-16,0 2-17 15,0 3-2-15,0 3 4 16,-3 1-2-16,-2 3-7 15,2 2-3-15,-1 0 4 16,-1 2 3-16,-3 3-10 16,-3 3 6-16,2 3-5 15,-4-2-1-15,-1-2 0 16,-1-2-2-16,3-2 2 0,0 1-2 16,-1 4 1-16,5-5-1 15,2 1 1-15,0-4-1 16,2 0 0-16,0-5 1 15,1-1 3-15,-3-5 3 16,-2 1-4-16,1-2 0 16,1 2-1-16,0-1 3 15,0 3 0-15,0 3-1 16,-4 1-1-16,-1 2-3 16,3-2 1-16,-3 2-1 15,-1-2 2-15,1 1 0 16,-4-7 0-16,5-4-2 15,-2 0 0-15,3-1 1 16,0 2-1-16,1 2 0 16,0 9 1-16,2 0-1 0,-2 5 1 15,2 0 3-15,-1-2-3 16,-1-2 4-16,2-1 0 16,-1-1-5-16,0-2 4 15,2-1 0-15,4-1-2 16,1 3-1-16,0 0 1 15,0 1-2-15,0 3 6 16,0 0-5-16,0 3 2 16,0 3-2-16,0-2 1 15,0-3-1-15,0-1 0 16,-2-3 0-16,-1-2-1 0,3 2 0 16,0 3 1-1,0-1-2-15,0 4 2 0,0 0-1 16,0-1 2-16,0-1 0 15,-3-2-2-15,-3 0 1 16,1-6-1-16,0-2 0 16,2 0 0-16,1 0 0 15,2 1 0-15,0-1 0 16,0 3 0-16,2-2-1 16,3 2-1-16,-3 4 0 15,-2 1 1-15,0-5-1 16,0-1 2-16,0-1 0 15,0-6-1-15,0 3 0 0,0-4-2 16,0 2-6 0,1-1 6-16,1 4-3 0,-2 0 5 15,1 1-5-15,-1 1 4 16,0-3 3-16,0 1-3 16,0-1 4-16,0 0-4 15,0-3 1-15,0-2 1 16,0-5-10-16,0 1 0 15,0 1 9-15,0 0 1 16,-1 3 0-16,-1 1-2 16,-3 2 2-16,0-1 0 15,-1-3 0-15,3-3-1 0,2-4 0 16,1-1-4 0,-2 2 4-16,2-4-6 0,-3 8 6 15,0-1 0-15,0 5 0 16,-4 1 0-16,4 2 2 15,-3-1-1-15,3-6 1 16,0 1-1-16,3-3-2 16,0-4-10-16,0 3 12 15,0-3-2-15,0-2 2 16,0 1 3-16,0-7-3 16,0-6 0-16,0-5-1 15,0-3 0-15,0-3-2 16,0 0-18-16,-5-14-28 15,-8-16-73-15,1-9-201 16,4-14-298-16</inkml:trace>
  <inkml:trace contextRef="#ctx0" brushRef="#br0" timeOffset="57388.09">10332 5136 118 0,'0'0'230'0,"0"0"-229"15,0 0 13-15,0 0 42 16,0 0 22-16,0 0 26 15,0 18-19-15,-2-5-20 16,1 8 34-16,-2 7-35 16,1 8-21-16,2 5-15 15,0 4-1-15,0 6 3 16,2 6-9-16,11 6-7 16,-1 6-6-16,2 9 10 0,-1 7 1 15,1 2-8-15,-3 0-7 16,-2-1 2-16,0-1-6 15,0 0 21-15,-3 5-15 16,-1-1-4-16,1 1-1 16,0-1 0-16,1 3 1 15,-4 3-2-15,-2 1 3 16,-1-1-3-16,0-3 0 16,0-6 1-16,0-3-1 15,0-5 0-15,0 1 2 16,0 2-1-16,0-3-1 15,-3 1 3-15,-1-6 0 16,1-1-1-16,-1-2-2 16,2-4 0-16,-1 1 0 0,0-4 2 15,0 2-2 1,-1-2-1-16,-1 0 1 0,-2 0 2 16,2-5-2-16,-1 0 0 15,0-4 0-15,-1 5 1 16,-2-2 1-16,3-1 8 15,0-3-9-15,4 0-1 16,-1-2 4-16,3 4-3 16,0-4-1-16,0 2 0 15,0-2 0-15,0 1 0 0,0-2 0 16,0 0 0 0,0-1-2-16,0-1 2 0,0 1 1 15,0-1-1-15,3 2 0 16,2-1 2-16,1 0-1 15,0 1-1-15,0 0 0 16,-2-3 1-16,2-1-1 16,-1 3 0-16,2 2 0 15,-2-1 0-15,4 4 4 16,-5-1-4-16,2 0 0 16,-1-2 1-16,1-5 1 15,1-1-1-15,-1-1-1 16,-3 0 1-16,5-2-1 15,-4 0 0-15,-1-2-1 16,0 0 1-16,-3 1-1 16,0 3-1-16,0-2 2 15,0-4 0-15,-3-5-4 0,-3-4 2 16,0-6-9-16,3-4 0 16,-2 1 9-16,2-2 2 15,-1-1 0-15,1-4-1 16,0-6 1-16,0-3-10 15,3-4-7-15,-1-2-8 16,-1-17-5-16,-2-13-52 16,-4-19-101-16,-2-23-253 15</inkml:trace>
  <inkml:trace contextRef="#ctx0" brushRef="#br0" timeOffset="59006.08">13114 5109 94 0,'0'0'128'16,"0"0"-97"-16,0 0-4 0,0 0 82 16,0 0-10-16,0 0-13 15,-10 79 4-15,10-43-16 16,0 9-5-16,0 10-31 15,0 10 17-15,0 8-18 16,2 7-11-16,4 10-8 16,-1 7-7-16,-4 2 5 15,2 7-13-15,-1-4-2 16,-2 0 0-16,0 0 10 16,0-1-3-16,0 0-3 15,0-1 1-15,0-2-3 16,0 5-1-16,0 4-2 15,0 4 2-15,0 2-4 16,-3-2 4-16,-2-2-2 16,-4-5 0-16,0-2 2 0,-3-6 1 15,0-3-3 1,-1-4 0-16,1-3 2 0,0 0 0 16,6 1 0-16,2 0 0 15,2-3 0-15,2-6-2 16,0-3 1-16,0-5-2 15,0-1 2-15,0 1 2 16,0-1 1-16,0-1 6 16,0-5-1-16,0-2-7 15,0-3-2-15,0-3 3 0,0 1 4 16,0-3 0 0,3-2-7-16,-1-1 9 0,-1-5-5 15,-1-1-4-15,0-4 1 16,0-1-1-16,0-5 0 15,0-7-1-15,0-5 1 16,0-2 1-16,0-2-1 16,0 1 0-16,0 5 2 15,0-2-2-15,0-1 0 16,0 1 0-16,0-2 1 16,0-1 0-16,0 1 1 15,0-3-2-15,0 2 1 16,0 0 0-16,0 3-1 15,0 3 0-15,0 3 0 16,0 4 0-16,-1 0 1 0,-1 2 13 16,-1-3-11-16,0 2 14 15,0-3-10-15,0 0-6 16,1 2 0-16,-1-2-1 16,-2 2 0-16,2-4 0 15,0-6 3-15,0-2 1 16,1-9-2-16,2-4-2 15,0-2 1-15,0-2-1 16,0 7 2-16,0 4 3 16,0 6 12-16,0 5-2 15,-4 3-9-15,-2-3 4 16,0-5-2-16,-3-7-1 0,6-9 1 16,3-4-8-1,0 0 0-15,0 0-2 0,0 0-1 16,0-9-5-16,0-1-11 15,0-1-15-15,-3-5-33 16,-22-8-69-16,-11-7-362 16</inkml:trace>
  <inkml:trace contextRef="#ctx0" brushRef="#br0" timeOffset="60276.47">7222 5229 10 0,'0'0'272'16,"0"0"-208"-16,0 0 5 16,0 0-9-16,0 0 6 15,0 0 2-15,0 0 26 16,0 0-5-16,0 0-12 16,0 0 2-16,0 0 9 0,0 0-2 15,-6-9-15-15,-15-10-13 16,-10-11-51-16,-14-7 15 15,-10-9 7-15,-10-8-16 16,-7-13 12-16,-3-16-11 16,-6-14-14-16,-2-11-2 15,2-1-3-15,-2 3-1 16,2 10 6-16,5 5 0 16,9 6 1-16,2 10-1 15,5 13-3-15,12 13 3 16,5 15 1-16,20 15 2 15,7 7-3-15,13 8 0 16,3 2-14-16,0 2-54 0,0 0-36 16,3 10-78-16,5 4-138 15</inkml:trace>
  <inkml:trace contextRef="#ctx0" brushRef="#br0" timeOffset="63255.84">5168 5005 286 0,'0'0'175'0,"0"0"-108"16,0 0 69-16,0 0 0 15,0 0 9-15,0 0 0 16,0 0-19-16,0 0-61 16,5-52-42-16,9 8-4 15,0-8-17-15,7-8 2 16,-2-8-4-16,-1-4-1 0,1-1-1 15,-5 3-15 1,2 12 1-16,-5 14 7 0,-4 15 9 16,0 14 0-16,-4 11 0 15,-3 4-2-15,2 0-3 16,1 0-6-16,3 24-6 16,3 13 7-16,6 16 10 15,0 5 0-15,4 9 0 16,-3 1 0-16,-2 2-27 15,-5-6-53-15,-2-8-62 16,-4-11-114-16,-3-11-129 16</inkml:trace>
  <inkml:trace contextRef="#ctx0" brushRef="#br0" timeOffset="63427.46">5219 4796 558 0,'0'0'162'15,"0"0"-102"-15,0 0 25 16,0 0-1-16,0 0-12 16,100-33-21-16,-48 29-38 15,3-1-13-15,3-3-8 16,0-6-74-16,-4-2-124 16,-6-5-208-16</inkml:trace>
  <inkml:trace contextRef="#ctx0" brushRef="#br0" timeOffset="63630.24">5683 4412 475 0,'0'0'188'15,"0"0"-140"-15,0 0 73 16,0 0-22-16,0 0-47 16,0 0-26-16,14 69 58 15,-3-19-44-15,1 5-21 16,-2 7-9-16,2-2-10 15,-3-2 0-15,-3-10-33 16,0-7-69-16,2-14-126 16,-1-13-256-16</inkml:trace>
  <inkml:trace contextRef="#ctx0" brushRef="#br0" timeOffset="64073.06">5648 4470 211 0,'0'0'412'16,"0"0"-391"-16,0 0 76 16,0 0-82-16,0 0 1 15,0 0-13-15,97-38-3 16,-58 49-4-16,-12 5-3 16,-3 0 3-16,-13 1-20 15,-11 0-9-15,0-1 12 16,-7 1 21-16,-9 0 9 15,-5-2 2-15,6 0-4 16,2-1-3-16,8-1-4 0,5-1-3 16,0 2-5-16,6-2 8 15,10 2 16-15,1 1 13 16,4 4-4-16,-5-1 19 16,-4 1 4-16,-4 5 14 15,-2 1 2-15,-1 3-22 16,-2 3-7-16,0 2-17 15,-3 0-8-15,0-1-9 16,0-2-1-16,-3-2-1 16,-16-6 0-16,-6-4-1 15,-10-7 0-15,-10-7 1 0,-13-4 2 16,-3-21-2 0,3-13-11-16,12-19-53 0,28-11-102 15,18-13-256-15</inkml:trace>
  <inkml:trace contextRef="#ctx0" brushRef="#br0" timeOffset="64589.12">6716 3774 426 0,'0'0'34'0,"0"0"140"0,0 0-48 16,0 0-40-16,0 0-15 15,0 0-15-15,-67-18-12 16,46 19-19-16,-3 16 2 16,-3 9-7-16,2 13 3 15,6 9-8-15,7 6 9 16,9 3-15-16,3-4-9 16,6-6 0-16,22-7-5 15,11-7-48-15,13-11-90 16,3-13-282-16</inkml:trace>
  <inkml:trace contextRef="#ctx0" brushRef="#br0" timeOffset="64816.03">6982 3716 838 0,'0'0'34'16,"0"0"-14"-16,0 0-4 16,0 0-10-16,0 101 74 15,0-40-38-15,0 2-24 16,6 0-15-16,-2-5-3 16,3-6-50-16,-2-9-89 0,-2-13-257 15</inkml:trace>
  <inkml:trace contextRef="#ctx0" brushRef="#br0" timeOffset="65107.28">6973 3635 784 0,'0'0'45'0,"0"0"-45"0,0 0 17 16,0 0-1-16,106 7 1 16,-78 11 29-16,-1 9-15 15,-2 8-16-15,-4 10 3 16,-6 9-12-16,-4 7 2 16,-11 5-4-16,-8 4 0 15,-29 0-4-15,-23 2-21 16,-23-5-101-16,-27-5-228 15</inkml:trace>
  <inkml:trace contextRef="#ctx0" brushRef="#br0" timeOffset="72458.25">5757 6246 205 0,'0'0'146'0,"0"0"-83"16,0 0 85-16,0 0 45 15,0 0-56-15,0 0-13 16,0 0-8-16,0 0-28 15,-3 5-17-15,3-12 0 16,0-15-23-16,0-9-45 16,0-6 1-16,0-1 0 15,3-6-4-15,12-7-1 0,3-6-7 16,0-7 0 0,3 3-5-16,-5 1 3 0,-4 10 9 15,0 12-1 1,-2 13 2-16,-5 12 0 0,-2 6 0 15,-2 7 0-15,-1 0-2 16,5 0-11-16,4 22-8 16,7 17 11-16,6 21 10 15,1 9 1-15,-1 6-1 16,-2-2-1-16,-7-7 1 16,-3-3-23-16,-2-5-56 15,-2-8-63-15,5-13-113 16,-1-15-383-16</inkml:trace>
  <inkml:trace contextRef="#ctx0" brushRef="#br0" timeOffset="72645.75">5827 6077 715 0,'0'0'153'16,"0"0"-139"-16,0 0 48 15,0 0-35-15,0 0-2 16,103-24-15-16,-43 16-10 16,7-1-71-16,-12-3-170 15,-10-5-229-15</inkml:trace>
  <inkml:trace contextRef="#ctx0" brushRef="#br0" timeOffset="72864.45">5857 5591 843 0,'0'0'62'15,"0"0"-62"-15,0 0 10 16,106-32-8-16,-60 21-1 15,6 1-1-15,-1 0-106 0,-2 0-245 16</inkml:trace>
  <inkml:trace contextRef="#ctx0" brushRef="#br0" timeOffset="73103.25">6418 5559 357 0,'0'0'587'16,"0"0"-565"-16,0 0-19 15,0 0 44-15,-12 81 21 0,12-38-19 16,0 10-18 0,0 5-10-16,6 1-18 0,3-1-3 15,-8-8-3-15,-1-8-48 16,0-9-56-16,0-9-136 15,0-14-272-15</inkml:trace>
  <inkml:trace contextRef="#ctx0" brushRef="#br0" timeOffset="73555.89">6397 5620 548 0,'0'0'209'0,"0"0"-177"16,0 0 35-16,0 0-51 0,0 0-2 16,0 0-3-16,88-20-7 15,-52 29-4-15,-5 3 0 16,-4 1 0-16,-12 2-30 16,-9 2 0-16,-6 4 9 15,0 1 11-15,-17-1 10 16,-8 1 0-16,1-6 1 15,5-2 3-15,4-2-3 16,9-2 2-16,4-1-3 16,2 1-3-16,0 2 3 15,5 3 4-15,10 1 9 16,-2 2 21-16,2-2-2 16,0 1-1-16,-4-2 17 15,-3 2-6-15,-3 1-20 0,-5 3-10 16,0 2-5-16,0 0-3 15,-16-4-3-15,-4 0-1 16,-8-2-9-16,-9-5-7 16,-7-3 1-16,-5-9 0 15,1 0-14-15,2-18-16 16,12-18-44-16,16-16-96 16,15-16-177-16</inkml:trace>
  <inkml:trace contextRef="#ctx0" brushRef="#br0" timeOffset="73735.64">6293 5304 344 0,'0'0'497'0,"0"0"-426"16,0 0 58-16,0 0-68 15,0 0-35-15,89-5-3 16,-19 5-10-16,8 0-13 15,-11 0-79-15,-16 0-310 16</inkml:trace>
  <inkml:trace contextRef="#ctx0" brushRef="#br0" timeOffset="74472.28">5702 7500 593 0,'0'0'240'16,"0"0"-220"-16,0 0 38 16,0 0 46-16,0 0-30 15,0 0-18-15,0-22 0 16,1-9-53-16,7-5-2 16,1-6-1-16,6-8 0 15,-2-6-16-15,2-8 3 16,-1-3-6-16,-1 0 7 15,-3 10-8-15,-2 13 14 16,2 16 4-16,-5 16-1 16,-2 12 0-16,0 0 3 0,4 32-23 15,5 20 9 1,5 14 14-16,-1 13 1 0,-1 4 2 16,-5 2-3-16,-1-3-5 15,-3-4-4-15,2-11-102 16,3-16-218-16</inkml:trace>
  <inkml:trace contextRef="#ctx0" brushRef="#br0" timeOffset="74648.06">5793 7267 598 0,'0'0'244'15,"0"0"-233"-15,0 0-1 16,0 0 22-16,88-17-32 16,-29 7-23-16,7-3-94 15,-3-4-243-15</inkml:trace>
  <inkml:trace contextRef="#ctx0" brushRef="#br0" timeOffset="74856.82">6157 7038 366 0,'0'0'513'0,"0"0"-470"0,0 0 50 15,0 0-58-15,0 0-30 16,-5 82 60-16,5-37-23 16,0 6-29-16,0 3-9 15,9 0-4-15,5-4-64 16,4-7-92-16,-1-13-245 15</inkml:trace>
  <inkml:trace contextRef="#ctx0" brushRef="#br0" timeOffset="75265.74">6148 7033 760 0,'0'0'53'0,"0"0"-10"0,0 0-34 16,0 0 4-16,0 0-8 16,92-8-5-16,-66 21-2 15,1 3-1-15,-8 1-33 16,-10 1-67-16,-4 2 40 16,-5-2 23-16,-5 1 13 15,-13-2 25-15,-3 2 2 16,2-2 1-16,7-3-1 15,7 0 0-15,5-3 0 16,0 1 4-16,8 1 12 0,8 2 27 16,2-1 17-16,0 2 1 15,-9 1 7-15,2 3-17 16,-7 1-16-16,-3 2 7 16,-1-1-27-16,0 3-11 15,0 0-4-15,-1-3-21 16,-17-1-13-16,-3-3-11 15,-10-1-24-15,-13-10-29 16,-9-5-22-16,-8-2 4 16,1-16-54-16</inkml:trace>
  <inkml:trace contextRef="#ctx0" brushRef="#br0" timeOffset="75504.09">5650 6764 539 0,'0'0'258'0,"0"0"-238"15,0 0 31-15,0 0 61 16,86 13-28-16,-42-13-40 15,5 0-23-15,-2-10-21 16,0 0-7-16,-3 0-82 0,-8 0-270 16</inkml:trace>
  <inkml:trace contextRef="#ctx0" brushRef="#br0" timeOffset="76321.52">5225 8961 351 0,'0'0'135'16,"0"0"-57"-16,0 0 95 15,0 0 4-15,0 0-36 16,0 0-36-16,0-46-59 16,3 11-33-16,7-5-3 15,2-3 0-15,3-6-7 16,7-9-3-16,2-9-6 16,1 0-11-16,-1 1 1 15,-3 15 7-15,-3 17-5 16,-6 15 7-16,-6 15 3 15,-2 4-1-15,-1 6-5 16,2 26-13-16,4 18 22 0,3 18 1 16,-2 7 6-1,1 2-3-15,-1 1-4 0,-1-8 1 16,5-5-1-16,2-9-83 16,5-12-118-16,0-15-255 15</inkml:trace>
  <inkml:trace contextRef="#ctx0" brushRef="#br0" timeOffset="76496.05">5271 8760 568 0,'0'0'219'0,"0"0"-201"0,0 0 5 16,0 0-10-16,113-36-13 15,-40 23-38-15,2-3-81 16,4-3-246-16</inkml:trace>
  <inkml:trace contextRef="#ctx0" brushRef="#br0" timeOffset="76726.53">5802 8501 915 0,'0'0'51'0,"0"0"-51"15,0 0 72-15,-14 114-6 16,14-66-23-16,0 2-2 16,0 5-14-16,8 1-26 15,4-3-1-15,1-3-19 16,1-5-58-16,-1-10-98 15,5-13-291-15</inkml:trace>
  <inkml:trace contextRef="#ctx0" brushRef="#br0" timeOffset="77155.57">5772 8531 658 0,'0'0'26'0,"0"0"0"16,0 0-26-16,0 0 20 16,85-20 25-16,-46 20-35 15,2 12-2-15,-6 5-8 16,-10 7-4-16,-11 0-7 16,-10 3-18-16,-4 0 8 15,-3-3-5-15,-16 5 24 16,-5-2 2-16,0-3 0 15,2-2 4-15,5-3-1 16,10-4-2-16,7-2 6 16,0-3 8-16,12 0-5 15,10-3 5-15,11-2 19 0,-2 1-2 16,-4-2 5 0,-9-1 16-16,-3 3-7 0,-9 2-18 15,-3 4-15-15,-3 3 19 16,0 4-16-16,0 5-2 15,-12 1-11-15,-6 1-3 16,0-2-9-16,-7-3-39 16,-6-3-21-16,-7-7-23 15,-4-8-93-15,-5-3-52 16</inkml:trace>
  <inkml:trace contextRef="#ctx0" brushRef="#br0" timeOffset="78242.11">5802 8294 261 0,'0'0'297'0,"0"0"-174"16,0 0 29-16,0 0-17 15,0 0-28-15,0 0-43 16,-3 0-15-16,3 0-10 15,0 0-11-15,0 0-12 16,0 0-3-16,0 0-6 16,0 0-2-16,0 0-1 15,0 0-2-15,3 0 4 16,3 0-4-16,-3 0 1 16,1 0-2-16,-2 0 3 15,-2 0 1-15,0 0 3 16,0 0-3-16,0 0-1 15,0 0-2-15,0 0-2 16,0 0 0-16,0 0 0 16,0 0-3-16,0 0 2 0,0 0-3 15,0 0 4-15,0 0-1 16,0 0 1-16,0 0 0 16,0 0 0-16,0 0 3 15,0 0-3-15,0 0-4 16,0 0-10-16,0-3-23 15,0-2-24-15,7-2-117 16,-1-3-372-16</inkml:trace>
  <inkml:trace contextRef="#ctx0" brushRef="#br0" timeOffset="79276.66">5204 10958 423 0,'0'0'169'16,"0"0"-104"-16,0 0 101 0,0 0 2 16,0 0-37-16,0 0-55 15,0 0-28-15,0-102-24 16,13 59-1-16,2-6-15 15,6-9-1-15,9-8-7 16,0-6-16-16,1-7-5 16,-4 0 2-16,-8 8 1 15,-2 14 10-15,-7 23 5 16,-3 15-5-16,-4 11 8 16,-1 8 0-16,-2 0-1 15,3 22-17-15,0 25-1 16,6 20 19-16,3 12 4 15,0 4-4-15,1-2 0 16,-1-2-5-16,-1-4 5 0,2-7-54 16,2-12-89-16,0-15-242 15</inkml:trace>
  <inkml:trace contextRef="#ctx0" brushRef="#br0" timeOffset="79456.17">5305 10737 314 0,'0'0'403'15,"0"0"-365"-15,0 0 69 16,0 0-12-16,0 0-45 0,0 0-49 16,63-44-2-16,-2 30-27 15,3-1-88-15,-1-6-276 16</inkml:trace>
  <inkml:trace contextRef="#ctx0" brushRef="#br0" timeOffset="79846.17">5838 10218 843 0,'0'0'50'0,"0"0"-37"16,0 0 23-16,0 0-22 15,0 89 74-15,3-29-34 0,7 6-12 16,4 4-20 0,-3-3-17-16,-3-2-1 0,-1-6-4 15,-2-6-21-15,1-10-63 16,4-14-99-16,1-12-237 15</inkml:trace>
  <inkml:trace contextRef="#ctx0" brushRef="#br0" timeOffset="80289.32">5865 10324 575 0,'0'0'179'0,"0"0"-151"15,0 0 40-15,0 0-63 16,0 0-2-16,0 0 9 16,86-22-12-16,-50 28 0 15,-2 10-1-15,-7 2-23 16,-11 3-32-16,-11 2-31 16,-5 2 38-16,-8 1 37 15,-14-3 12-15,-3 0 0 16,1-4 5-16,9-4 4 15,6-4-7-15,3-3 1 16,6-1-3-16,0-1 0 16,9 1 4-16,9 0 41 15,9 2 15-15,-2-1 4 16,3 1-20-16,-7 1-3 0,-3 1-15 16,-5 2 6-16,-5 3-16 15,-2 5-4-15,-3 5-7 16,-3 1-5-16,0 0 0 15,-3 0-4-15,-15-5-15 16,-9-1-7-16,-10-9 0 16,-6-2 1-16,-9-10-3 15,-2-3-50-15,6-27-87 16,12-15-141-16</inkml:trace>
  <inkml:trace contextRef="#ctx0" brushRef="#br0" timeOffset="80477.09">5733 9931 733 0,'0'0'250'0,"0"0"-237"16,0 0 11-16,124-6 46 15,-44-4-34-15,4-3-36 16,3-4-26-16,-8-4-174 15,-18-4-638-15</inkml:trace>
  <inkml:trace contextRef="#ctx0" brushRef="#br0" timeOffset="82343.08">7508 4501 554 0,'0'0'179'0,"0"0"-153"15,0 0 94-15,-79-4-27 16,54 19-25-16,1 9-9 0,7 13-21 16,4 11-12-16,9 10-10 15,4 0 8-15,0-3-2 16,10-6-6-16,11-8 3 16,9-6-19-16,6-7 0 15,10-14-4-15,6-9-63 16,3-5-105-16,-6-15-354 15</inkml:trace>
  <inkml:trace contextRef="#ctx0" brushRef="#br0" timeOffset="82559.5">7363 4384 889 0,'0'0'63'0,"0"0"-54"15,0 0 10-15,0 0 14 16,0 0-27-16,123 0-6 16,-69 0-57-16,2 0-279 15</inkml:trace>
  <inkml:trace contextRef="#ctx0" brushRef="#br0" timeOffset="82852.17">8017 4542 835 0,'0'0'166'0,"0"0"-160"15,0 0 43-15,0 0-2 0,-44 76 5 16,41-26-6 0,3 9-9-16,0 1-26 0,3-4-4 15,5-4-7-15,0-5-15 16,-1-6-59-16,0-11-68 15,1-11-199-15</inkml:trace>
  <inkml:trace contextRef="#ctx0" brushRef="#br0" timeOffset="83174.31">7978 4531 315 0,'0'0'512'0,"0"0"-509"16,0 0 18-16,0 0 20 16,0 0-32-16,0 0 12 15,106-11-9-15,-73 20-6 16,0 7-6-16,-11 4 0 16,-7 4-4-16,-9 5 3 15,-6 5 1-15,0 2 12 16,-16 3 13-16,-1 0 4 15,-4-3-26-15,-1-2-3 16,1-3 0-16,-6-4-8 16,0-5-30-16,-4-2-18 15,-5-6-21-15,3-10-23 16,2-4-47-16,4-9 1 0</inkml:trace>
  <inkml:trace contextRef="#ctx0" brushRef="#br0" timeOffset="83363.8">7875 4289 736 0,'0'0'150'0,"0"0"-116"15,0 0-13-15,0 0 8 16,94 2 3-16,-25-2-32 0,7-3-5 15,1-8-183-15,-14-4-478 16</inkml:trace>
  <inkml:trace contextRef="#ctx0" brushRef="#br0" timeOffset="83919.85">8946 4434 779 0,'0'0'66'0,"0"0"-18"16,0 0 53-16,0 0-37 15,0 0-38-15,0 0 18 16,-91 90 0-16,66-42-27 15,4 7 1-15,16 0-16 16,5-3-1-16,18-6-1 16,21-10-6-16,22-11-33 15,17-9-56-15,7-13-147 16,-2-3-316-16</inkml:trace>
  <inkml:trace contextRef="#ctx0" brushRef="#br0" timeOffset="84161.16">9377 4325 26 0,'0'0'843'0,"0"0"-821"15,0 0 17-15,0 0-11 16,0 0 52-16,-39 109-18 0,39-51-15 15,0 6 8-15,8 5-40 16,10-1-13-16,6-4-2 16,-2-8-15-16,-1-8-52 15,-6-10-61-15,-6-14-192 16</inkml:trace>
  <inkml:trace contextRef="#ctx0" brushRef="#br0" timeOffset="84458.59">9419 4325 707 0,'0'0'184'16,"0"0"-182"-16,0 0 16 0,0 0-5 15,0 0-8-15,0 0 5 16,107 14 11-16,-71 14-7 15,-6 10-10-15,-5 0-4 16,-8 5 0-16,-7 2 0 16,-10 1 0-16,0 4 0 15,0-1 4-15,-13-1-4 16,-5-4-5-16,-9-7-25 16,-6-8-27-16,-13-5-49 15,-9-7-84-15,-3-8 5 16,-1-9-108-16</inkml:trace>
  <inkml:trace contextRef="#ctx0" brushRef="#br0" timeOffset="84699.94">8757 4221 792 0,'0'0'148'15,"0"0"-133"-15,0 0 8 16,0 0 11-16,131-6-25 0,-70-2-9 16,5-2-14-1,-8-4-191-15,-16-3-369 0</inkml:trace>
  <inkml:trace contextRef="#ctx0" brushRef="#br0" timeOffset="86006.05">11534 4389 609 0,'0'0'51'16,"0"0"40"-16,0 0 39 16,-94 0-48-16,69 3-18 15,-2 8-1-15,3 6-7 16,4 6-20-16,3 9-28 16,8 8-5-16,9 8-2 15,3 2-1-15,31 3 0 0,20-4 0 16,16-7-5-1,15-10-31-15,6-11-52 0,0-12-105 16,-9-9-265-16</inkml:trace>
  <inkml:trace contextRef="#ctx0" brushRef="#br0" timeOffset="86212.05">11907 4386 424 0,'0'0'515'16,"0"0"-515"-16,0 0 0 15,-82 72 31-15,70-24 1 16,7 11-7-16,5 7-7 0,0 3-4 16,14-1-14-16,11-8-17 15,11-11-68-15,6-15-203 16,0-13-269-16</inkml:trace>
  <inkml:trace contextRef="#ctx0" brushRef="#br0" timeOffset="86560.14">11904 4279 592 0,'0'0'200'0,"0"0"-200"16,0 0-69-16,0 0 69 16,0 0 10-16,0 0 36 15,91 60-10-15,-51-31-16 16,3 6-7-16,-4 3-9 16,-6 2-1-16,-6 3-3 15,-9 3 0-15,-9 4 0 16,-9 4 3-16,0 1-3 15,-9-4 9-15,-15-7-3 16,-4-3 2-16,-7-6-3 16,-5-5-1-16,-5-6-3 15,-4-7 3-15,1-7-4 0,2-10-18 16,10 0-84 0,14-14-142-16,21-17-225 0</inkml:trace>
  <inkml:trace contextRef="#ctx0" brushRef="#br0" timeOffset="87039.86">13983 4352 357 0,'0'0'456'0,"0"0"-437"16,0 0 77-16,0 0-15 16,0 0-30-16,-101-11-17 15,71 38 8-15,3 13-6 0,8 10-23 16,8 10-1-16,11 6 10 15,4 1-13-15,22-3-9 16,13-8 1-16,10-13-1 16,14-9-24-16,10-15-65 15,0-12-142-15,1-7-288 16</inkml:trace>
  <inkml:trace contextRef="#ctx0" brushRef="#br0" timeOffset="87262.26">14489 4233 921 0,'0'0'29'0,"0"0"-18"16,0 0 1-16,-33 100 34 15,33-41 10-15,0 10-2 16,13 4-11-16,5 3-22 15,3-3-21-15,-2-7 0 16,-2-8-31-16,-2-15-63 16,-6-11-102-16,-3-15-220 15</inkml:trace>
  <inkml:trace contextRef="#ctx0" brushRef="#br0" timeOffset="87605.6">14466 4212 782 0,'0'0'124'0,"0"0"-124"16,0 0 5-16,0 0-5 16,0 0 0-16,0 0 35 15,108 52 5-15,-59-20-20 16,-3 10-19-16,-3 1-1 0,-8 4 0 15,-13 3-1-15,-8-2-2 16,-14 3 3-16,0 2 0 16,-8-1 1-16,-13-4 2 15,-2-4-3-15,-4-7-1 16,-3-5-1-16,-3-10-18 16,0-6-7-16,-3-11 0 15,-3-5 0-15,-2-6-23 16,-1-21-59-16,9-13-140 15,15-10-95-15</inkml:trace>
  <inkml:trace contextRef="#ctx0" brushRef="#br0" timeOffset="87812.3">14317 4103 514 0,'0'0'424'16,"0"0"-386"-16,0 0-1 15,0 0 64-15,132-5-25 16,-45-8-63-16,15-2-13 16,5-5-66-16,-4-7-387 15</inkml:trace>
  <inkml:trace contextRef="#ctx0" brushRef="#br0" timeOffset="93709.61">7778 5644 145 0,'0'0'305'0,"0"0"-260"16,0 0 75-16,0 0 33 15,0 0-44-15,0 0-30 16,0 0-15-16,0 0-15 15,0 0-14-15,0 0-11 16,0 0-8-16,0 0-6 16,0 0-1-16,0 0-6 15,-6 2-3-15,-6 11 0 16,-6 1 3-16,-2 4 0 16,3 1 2-16,1 1 4 15,2 4-1-15,1 1 0 16,1 9-1-16,7-2 0 0,1 3-2 15,4-1 0 1,0-3 4-16,12-3 3 0,13-3-1 16,8-2-4-16,6-6-5 15,1-5 1-15,3-5-3 16,-7-5 3-16,-7-2 7 16,-7 0-9-16,-10-4 3 15,-3-12 8-15,-8-7-1 16,-1-7-4-16,0-9 8 15,-10-5-9-15,-7-7 1 16,0 0-3-16,-3 3-2 16,-1 8-2-16,2 14 0 0,-1 7-1 15,-5 10 1-15,-3 7-4 16,-14 2-4-16,-6 2-1 16,-7 14-25-16,0 5-53 15,13-2-101-15,12-4-435 16</inkml:trace>
  <inkml:trace contextRef="#ctx0" brushRef="#br0" timeOffset="98375.47">9426 5521 724 0,'0'0'83'15,"0"0"-28"-15,0 0 49 16,0 0-17-16,0 0-21 16,0 0-17-16,0 0-18 15,0-8-21-15,0 26-9 16,0 15 8-16,0 9 29 15,0 11-18-15,0 5 3 16,-2 13 11-16,-1 2-8 16,-2 3-4-16,2-4-4 15,0-8-3-15,-2-9-11 16,2-9 4-16,2-13 0 16,1-11-5-16,0-10-2 0,0-7 1 15,0-5 1-15,0 3 5 16,0-3 3-16,0 0-3 15,-5-3-8-15,-5-11-85 16,-12-6-159-16</inkml:trace>
  <inkml:trace contextRef="#ctx0" brushRef="#br0" timeOffset="103716.11">11446 5545 439 0,'0'0'127'0,"0"0"-118"0,0 0-1 15,0 0 59-15,0 0 9 16,0 0 0-16,0 0-9 16,6-7-33-16,16 4-17 15,13-1-10-15,9 1 18 16,6 0-16-16,2 1 1 15,-3 2-4-15,-6 0-6 16,-7 0 0-16,-9 0-1 16,-5 9 1-16,-13 7-7 15,-9 6 7-15,0 6 13 0,-16 6 18 16,-20 2-4 0,-4 3 5-16,-5-3-5 0,5-2 9 15,10-5-8-15,12-7-15 16,8-5 3-16,7-8-13 15,3-2-3-15,0-2 0 16,25-2 8-16,14-1 12 16,16-2 0-16,11 0-12 15,5 0-4-15,-7-7-4 16,-13 2 1-16,-14 0 1 16,-19 3-2-16,-8-1 0 15,-8 1 0-15,-2-3-6 16,0-2-71-16,0-6-160 15</inkml:trace>
  <inkml:trace contextRef="#ctx0" brushRef="#br0" timeOffset="105826.02">11601 5554 282 0,'0'0'192'0,"0"0"-186"15,0 0 59-15,0 0 67 16,0 0-25-16,0 0-30 16,0 0-8-16,0 0-21 15,0 0-32-15,15 0-7 16,5 0 9-16,6 0 8 15,6 0 2-15,5 3-10 16,8-1-9-16,1 3-5 16,3 2 4-16,-3 3-7 15,-7 5-1-15,-12 4-4 16,-15 3-5-16,-12 7 0 16,0 4 9-16,-22 6 2 15,-17 2 2-15,-9 2-3 16,-6-3 0-16,1-2 1 0,4-7-2 15,5-8 1 1,8-4 0-16,6-6-1 0,8-7 7 16,7-3-4-16,6-3 0 15,8 0 5-15,1 0 5 16,0-7-4-16,0-3-9 16,6-2-1-16,10 0-2 15,3 4 1-15,1-1 2 16,-4 6-2-16,-4 1 1 15,-4 2-1-15,-4 0 2 16,-1 0-4-16,-3 0-2 16,3 13-3-16,-3 3 9 0,0 6 1 15,0 1 4-15,-6 0-2 16,-3 1-1-16,-1-4 0 16,-5 0 4-16,-3-2 1 15,-7-1-4-15,-7 0 11 16,-7-3-2-16,-5-2 9 15,-6-5 0-15,-2-4 11 16,0-3 2-16,4 0-6 16,4-10-10-16,8-4-10 15,9-1-3-15,6-2-4 16,11 1-1-16,7 2-28 0,3-2-33 16,1 4-39-1,21-5-54-15,10 1-269 0</inkml:trace>
  <inkml:trace contextRef="#ctx0" brushRef="#br0" timeOffset="107324.54">11392 5593 376 0,'0'0'73'0,"0"0"-35"16,0 0 92-16,0 0-3 15,0 0-43-15,0 0-26 16,48-51-18-16,-26 40 3 16,2 1-10-16,6 0-5 15,6 0-3-15,1 3 5 16,2-3-7-16,4 2-4 0,0 2-2 15,-4 1-6-15,-3 2-3 16,-6 2 0 0,-5 1-2-16,-7 0-6 0,-6 0 0 15,-3 6-1-15,1 9 1 16,-2 3 5-16,-2 5 1 16,-1 2 4-16,-4 5 0 15,-1-1 4-15,0 3-7 16,0-1-1-16,-11-1 0 15,-4 2 3-15,-7-2-3 16,-3-6-4-16,-5-1 7 16,2-4 6-16,-2-5-7 15,5-4 2-15,3-6 4 0,6-3-8 16,9-1 1-16,-1 0 1 16,8 0-3-16,0 0 3 15,0 0-2-15,0 0-3 16,0 0 3-16,0 0-4 15,0 0 5-15,0 0-5 16,9-3-2-16,0-1-2 16,4-1 2-16,1 2 0 15,7-1 0-15,1 1-1 16,8 3 0-16,0 0-1 16,4 0 2-16,-4 0 0 0,-9 3-1 15,0 8-2 1,-9 0-3-16,-5 4 0 0,-4 2-4 15,0 1 10-15,-3 0 0 16,0-1 0-16,0 1 1 16,0 0 0-16,-6 1 1 15,-4 1-2-15,-1-1 1 16,-3 1 0-16,-3-2 0 16,-2 0 0-16,-4-3 1 15,-1 0 6-15,-1 0 3 16,-3-3-2-16,2-2 5 15,-2-3 2-15,3-2 1 16,-4-1-7-16,0-4 0 16,-4 0-1-16,-2 0-3 0,4 0 7 15,1 0-6 1,6-4 5-16,6 1 1 0,2-2-6 16,5 1 0-16,4-1 2 15,0 2-1-15,1-3-4 16,-2 1 0-16,2 0-2 15,0 2 2-15,-1-1-4 16,5 2 0-16,1 1 0 16,1 1 0-16,0 0-2 15,0 0-7-15,0 0-23 16,0 0-30-16,0-1-32 16,3-2-56-16,15-5-86 15,1-2-321-15</inkml:trace>
  <inkml:trace contextRef="#ctx0" brushRef="#br0" timeOffset="108157.83">11410 5568 75 0,'0'0'570'0,"0"0"-541"16,0 0 18-16,0 0 26 15,0 0-41-15,0 0 4 16,78-28 18-16,-29 22-15 15,2 2-24-15,1 2-2 16,0 2-1-16,-6 0-1 16,-8 0-5-16,-9 2-6 15,-8 8 0-15,-7 0-8 16,-4 5 6-16,-3 2 2 16,0 3 1-16,-6 2 8 0,1 3-3 15,-2 3 0 1,0 4 6-16,-11 4-1 0,-8 1-4 15,-5 4 0-15,-3-2-1 16,-3-3-2-16,2-5-1 16,1-7 4-16,6-9-2 15,5-3 1-15,7-8 3 16,4-2-2-16,4-2 1 16,1 0 1-16,0 0 3 15,0-6-5-15,0-3-7 16,3-1 0-16,10 0-4 15,8 3 4-15,3-3-2 0,3 5 2 16,1 3 1-16,2 0-1 16,0 2 0-16,-3 0 1 15,-2 0-1-15,-6 2 0 16,-2 7-4-16,-5 1 1 16,-5 2 0-16,-2 1-6 15,-4 3 7-15,-1 1 0 16,0 1 2-16,0 1 0 15,-4 0 1-15,-11 3-1 16,-6-3 7-16,-3 3-3 16,-1-2 3-16,-2 0 3 15,3-1-3-15,-1-2 0 16,-1-4 2-16,1-4 6 16,3-1 3-16,-4-5-4 0,-1 0-3 15,0-3 1-15,-1 0-4 16,1 0 5-16,4-1-9 15,-1-6-1-15,7-3-3 16,1 3-4-16,4 1-20 16,6 1-58-16,6-3-104 15,0-5-314-15</inkml:trace>
  <inkml:trace contextRef="#ctx0" brushRef="#br0" timeOffset="108795.52">13697 5537 534 0,'0'0'76'16,"0"0"-5"-16,0 0 60 16,0 0-42-16,0 0-2 15,0 0-28-15,27-37-32 16,4 32-11-16,13 1-10 15,9 2 3-15,2 2-9 0,-3 0 3 16,-10 0 0 0,-9 5-1-16,-14 7-2 0,-10 5-1 15,-9 2 1-15,0 6 13 16,-16 3 8-16,-14 1 5 16,-5 3 4-16,-1-1 7 15,4-3-13-15,9 0 2 16,9-4-13-16,11-5 0 15,3 0-3-15,19-5-5 16,31-8 3-16,28-3 7 16,27-3-15-16,14-5-6 15,-2-9-74-15,-26-4-104 16,-39-2-391-16</inkml:trace>
  <inkml:trace contextRef="#ctx0" brushRef="#br0" timeOffset="111345.64">8063 7146 560 0,'0'0'214'15,"0"0"-201"-15,0 0 71 16,0 0-4-16,0 0-29 16,-82 0 0-16,25 14-10 15,-16 3-6-15,-10-1-6 0,-8 1-1 16,1-3-2-16,8-6 4 15,17-4-11-15,18-4-4 16,19 0-2-16,13-1-6 16,12-15 13-16,3-8-15 15,3-11-5-15,24-10-13 16,12-5-6-16,13-4-7 16,3 1 0-16,-3 12 19 15,-13 12 7-15,-14 10 1 16,-14 11 4-16,-8 3 12 15,-3 4 29-15,0 1 3 16,0 0-17-16,0 0-11 0,0 0-21 16,0 23 0-16,0 19-2 15,0 16 2-15,0 9 9 16,0 3 3 0,6 0 0-16,10 1-11 0,-2-3-1 15,2-3-4-15,2-7-57 16,9-10-114-16,11-16-230 15</inkml:trace>
  <inkml:trace contextRef="#ctx0" brushRef="#br0" timeOffset="112146.04">9762 6810 995 0,'0'0'16'15,"0"0"-12"-15,-87-20 42 16,53 20-30-16,-9 0-12 16,-2 4 10-16,-1 16 8 15,6 10-7-15,7 6-15 16,6 11 0-16,12 1-1 16,11 1 1-16,4-3-3 15,8-12-6-15,24-6-12 16,7-8-3-16,7-9 6 15,5-8 16-15,1-3-16 16,-4 0 9-16,-8 0-9 0,-12 0 16 16,-10 0 2-16,-8 7 1 15,-5 3-1-15,-5 7 0 16,0 10 7-16,0 3-1 16,-16 9-6-16,-13 5 6 15,-10 2-3-15,-11 1-1 16,-11-5 4-16,-13-6-5 15,-9-8-1-15,-3-9 1 16,-2-12-1-16,4-7-28 16,11-3-67-16,19-27-246 15</inkml:trace>
  <inkml:trace contextRef="#ctx0" brushRef="#br0" timeOffset="112935.83">14226 6513 594 0,'0'0'190'0,"0"0"-149"16,0 0 66-16,0 0-22 15,0 0-25-15,0 0-23 16,-27 16-9-16,1 19 11 0,-9 16-7 16,-1 10-9-16,1 5 8 15,5 5-1-15,10 2-8 16,7 0-15-16,12-7-2 16,1-9-1-16,16-15-4 15,18-17-2-15,10-11 1 16,3-14-13-16,-3 0-9 15,-7-17 0-15,-16-14 12 16,-14-3 10-16,-7-10-5 16,-24-2-3-16,-23-1 1 15,-16 9-20-15,-10 10-19 16,-8 11-35-16,2 6-139 16,0 5-506-16</inkml:trace>
  <inkml:trace contextRef="#ctx0" brushRef="#br0" timeOffset="113508.39">11438 6842 775 0,'0'0'84'0,"0"0"-24"16,0 0 41-16,0 0-83 15,0 0 1-15,104-28-12 16,-39 19-5-16,5 4 14 16,-3 5-5-16,-12 0-2 15,-14 0 1-15,-16 12-6 16,-14 4-1-16,-11 11 7 16,0 10 30-16,-26 13 20 15,-8 10-12-15,-6 5-19 16,-5 0-12-16,3 5-8 15,3-1-9-15,8 0-4 16,10 1-69-16,14-10-171 0,7-8-485 16</inkml:trace>
  <inkml:trace contextRef="#ctx0" brushRef="#br0" timeOffset="121176.84">7383 10169 135 0,'0'0'386'0,"0"0"-343"15,0 0 26-15,0 0 27 16,0 0-18-16,0 0-13 15,0 0-13-15,-9 32-31 16,-3 0 64-16,-4 10-29 16,2 9-23-16,4 1-10 15,10 0-4-15,0-6-6 0,10-8-7 16,20-9 2 0,7-7-7-16,10-9 1 0,9-9 2 15,4-4-2-15,0 0 4 16,-11-12-5-16,-15-5-1 15,-16-2-9-15,-18-7 9 16,0-4-7-16,-24-6 7 16,-19-3 2-16,-8-3-2 15,-7 3 2-15,-3 2 2 16,1 3-1-16,8 5 5 16,10 0-5-16,8 1-1 15,8 3-1-15,9 3-1 16,3 0 2-16,7 5-2 15,7 3-2-15,0 3-8 16,0 0-1-16,0 2-1 0,10 1 2 16,7 2-4-1,-1 0 11-15,4 3-2 0,0-2 0 16,4 2 2-16,6-1 3 16,7 2 0-16,8 2-3 15,0 0 3-15,1 2 3 16,-4 13-3-16,-9 8-3 15,-10 11 3-15,-12 7-6 16,-11 7 3-16,0 4 3 16,-14 4 5-16,-6 1-1 15,0-2-2-15,11-3-2 16,9-10-34-16,21-13-170 0,21-13-480 16</inkml:trace>
  <inkml:trace contextRef="#ctx0" brushRef="#br0" timeOffset="121844.29">8894 9885 622 0,'0'0'207'0,"0"0"-193"16,0 0 41-16,0 0 24 15,0 0-27-15,0 0-21 16,-39 10-17-16,21 25-3 15,2 7 35-15,1 3-19 16,12-2-9-16,3-5-5 16,3-7-12-16,24-11 0 15,13-10-2-15,12-10-2 16,6 0-14-16,-1-15-44 16,-12-11 4-16,-15-3 30 0,-14-3 17 15,-16-1 8-15,0 3-5 16,-6 0 7-16,-12 7 5 15,-1 6 10-15,7 8 23 16,6 6-17-16,1 3-8 16,4 0-13-16,-1 2-2 15,2 15 2-15,0 3 8 16,6 7 12-16,17 2-1 16,7 4-5-16,5 2-8 15,0 0 2-15,-1-1-7 16,0 1-2-16,-2 1 2 15,-4 0-1-15,-9 1 0 16,-10 3-1-16,-9 1-2 16,0 4-1-16,-14-6 3 0,-14 0 1 15,-13-6 1-15,-11-3 2 16,-12-5-2-16,-16-4 6 16,-9-10 4-16,-4-9-9 15,7-2-2-15,17-13-2 16,25-20-64-16,23-16-178 15</inkml:trace>
  <inkml:trace contextRef="#ctx0" brushRef="#br0" timeOffset="122592.76">13785 9462 657 0,'0'0'43'16,"0"0"8"-16,0 0 56 15,0 0-41-15,0 0-17 16,0 0 63-16,18 114-29 0,-12-47-43 16,0 8 2-16,0 4-13 15,-2 2-10-15,2-3 1 16,-2-3-13-16,-1-7-6 16,2-8-1-16,-2-12-16 15,12-9-69-15,3-17-110 16,9-15-395-16</inkml:trace>
  <inkml:trace contextRef="#ctx0" brushRef="#br0" timeOffset="122925.88">14362 9729 1005 0,'0'0'38'16,"0"0"-27"-16,0 0-1 16,-78 89 61-16,54-46-10 15,7 4-23-15,11-4-13 16,6 0-14-16,3-6-8 16,22-8-3-16,14-13-3 15,10-10-6-15,5-6-32 16,-3-8-14-16,-8-16 6 15,-17-9 31-15,-15-3 17 0,-11-6 2 16,0-3 0-16,-28 0 2 16,-21 6-2-16,-19 8-1 15,-18 14-3-15,-13 10-4 16,-2 7-89-16,7 0-231 16</inkml:trace>
  <inkml:trace contextRef="#ctx0" brushRef="#br0" timeOffset="123396.68">11519 9766 707 0,'0'0'220'0,"0"0"-203"15,7 95 23-15,1-37 43 16,0 5-31-16,-2 2-16 15,-1-2-20-15,0-4-7 16,-4-6-9-16,1-3 0 16,1-8-69-16,4-18-139 15,5-18-370-15</inkml:trace>
  <inkml:trace contextRef="#ctx0" brushRef="#br0" timeOffset="123597.76">11853 9677 1039 0,'0'0'43'0,"0"0"-32"16,0 0 12-16,-31 112 50 16,22-47-34-16,4 5-14 15,1 5-9-15,1 0-16 16,1-3-13-16,1-6-130 15,1-10-453-15</inkml:trace>
  <inkml:trace contextRef="#ctx0" brushRef="#br0" timeOffset="124676.22">7244 8286 651 0,'0'0'166'0,"0"0"-104"16,0 0 12-16,0 0-29 15,0 0-15-15,6 75 63 16,6-11-31-16,1 11-10 0,-5 7-25 15,1 1 11-15,-6-5-17 16,-3-3-10-16,0-7-10 16,0-10-1-16,0-7-8 15,-1-12-78-15,1-17-89 16,0-16-352-16</inkml:trace>
  <inkml:trace contextRef="#ctx0" brushRef="#br0" timeOffset="125025.69">7501 8246 749 0,'0'0'159'15,"0"0"-159"-15,0 0 0 16,0 0-2-16,83-49 8 15,-48 49-4-15,-6 2 5 16,-5 20 0-16,-9 6-6 16,-9 5 5-16,-6 5 15 15,-3 0 7-15,-25 9 6 16,-9-3 15-16,-5 6-5 16,-3-4-8-16,6-1-10 15,8-3-2-15,10-3-7 0,14-8-7 16,7-7-7-1,4-7-1-15,26-7-1 0,22-10 2 16,18 0-3-16,12-13-18 16,2-11-86-16,-16-7-102 15,-23-7-429-15</inkml:trace>
  <inkml:trace contextRef="#ctx0" brushRef="#br0" timeOffset="125541.48">9426 8342 728 0,'0'0'228'15,"0"0"-216"-15,0 0 46 16,0 0-24-16,0 0 1 15,0 128 43-15,-4-53-42 16,0 3-7-16,-1 1-11 16,2-6-10-16,3-6-8 15,0-8-2-15,22-13-45 0,10-15-96 16,8-19-235 0</inkml:trace>
  <inkml:trace contextRef="#ctx0" brushRef="#br0" timeOffset="125992.57">9584 8224 872 0,'0'0'44'0,"0"0"-39"16,0 0 81-16,0 0-50 15,0 0-36-15,0 0 2 0,26-25 5 16,16 30-6-1,3 9 6-15,-4 3-14 0,-13 2-22 16,-17 6-28-16,-11-1-7 16,-3 5 15-16,-27 0 34 15,-4 3 12-15,1-3 2 16,6 2 0-16,12-5 0 16,11-5 1-16,4-3-3 15,13-5-7-15,14-1-5 16,7-4 12-16,-1-2-11 15,-2 2 14-15,-7 1 0 16,-10-1 5-16,-8 3-1 16,-3 3 12-16,-2 5 34 15,-1 4-1-15,0 4-22 16,0 7-3-16,-3 2-10 0,-9 3 0 16,-4-2-12-1,-5-1-1-15,-6-1 0 0,-6-9 1 16,-11-5 3-16,-10-7-5 15,-7-9-26-15,-2-5-53 16,2-10-218-16</inkml:trace>
  <inkml:trace contextRef="#ctx0" brushRef="#br0" timeOffset="126560.05">14270 8003 11 0,'0'0'688'16,"0"0"-667"-16,0 0 59 15,0 0-21-15,0 0-33 0,-45 90 70 16,45-25-24-1,0 12-16-15,7 3-3 16,8 5-21-16,3-3-7 16,-3-3-16-16,0-8-6 0,-5-10-3 15,-1-14-2-15,-4-10-18 16,-4-13-63-16,1-17-108 16,2-7-382-16</inkml:trace>
  <inkml:trace contextRef="#ctx0" brushRef="#br0" timeOffset="127027.8">15065 8323 767 0,'0'0'68'15,"0"0"31"-15,0 0 10 16,0 0-49-16,-87-3-52 16,25 3 8-16,-13 0 6 15,-3 0 5-15,5 0-11 16,9 0-6-16,15 0-3 16,18 0-4-16,15-5 0 15,15-9 8-15,1-4-11 16,9-8-1-16,24-5-18 0,6-7-1 15,8-1-16 1,-2-3 7-16,-5 5 4 0,-13 4 25 16,-9 4 6-16,-10 7-2 15,-4 8 4-15,-4 3 26 16,0 6 21-16,0 2 7 16,0 3-7-16,0 0-22 15,0 11-33-15,-7 28-3 16,-4 19 3-16,-1 16 16 15,6 7-4-15,6 4-10 16,0 0-2-16,0-4-2 16,0-3-48-16,0-5-109 15,-9-15-224-15</inkml:trace>
  <inkml:trace contextRef="#ctx0" brushRef="#br0" timeOffset="127801.99">11328 8065 682 0,'0'0'82'0,"0"0"12"16,0 0 18-16,0 0-21 15,0 0-43-15,0 0-28 16,0 78 50-16,0-28-18 15,0 4-26-15,5 6-12 16,-2 2-6-16,-2 2-7 16,-1 2 2-16,0-5-3 15,0-9-3-15,0-7-30 0,3-12-81 16,9-11-120 0,12-16-375-16</inkml:trace>
  <inkml:trace contextRef="#ctx0" brushRef="#br0" timeOffset="128191.99">11904 8168 751 0,'0'0'150'0,"0"0"-149"16,0 0 90-1,0 0-61-15,0 0-24 0,-106-14 3 16,70 36 4-16,4 8-10 16,3 4-3-16,5 6 1 15,9-2-2-15,8-1 0 16,7-4-2-16,0-7-23 16,16-4 7-16,17-5 0 15,6-5 13-15,1-4 0 16,-2 0-5-16,-12-3 0 15,-6 1 11-15,-11 2 0 16,-3 3 1-16,-5 4 12 16,-1 4 7-16,-9 10 15 15,-25 1 0-15,-17 6-23 16,-16 2-7-16,-19 3-5 0,-18-3-6 16,-15-4-93-1,-12-10-332-15</inkml:trace>
  <inkml:trace contextRef="#ctx0" brushRef="#br0" timeOffset="135695.75">18658 4707 708 0,'0'0'153'0,"0"0"-132"16,0 0 21-16,0 0 13 16,0 0-18-16,0 0-22 15,0 0 20-15,-23 114 18 16,17-53-19-16,2 7-13 15,4 7-7-15,0 7-1 16,0 5-4-16,0 3 0 16,4 1-5-16,1 1 0 15,-4-2-3-15,1-1 2 0,-2 6-2 16,0 3 3-16,0 4 0 16,-2-1-1-16,-7 0 31 15,-2-2-16-15,3 2-14 16,3-5 3-16,2-3 3 15,3-1-5-15,0-5-3 16,0-1 1-16,0 2-2 16,3 1 0-16,1-1 0 15,-3 2-1-15,-1-4 1 16,0 1 3-16,0 3 14 16,0-1-14-16,0 0 3 0,0-3-1 15,0 0-2 1,0-1-2-16,0-2-1 0,0-1 0 15,8 5 2-15,3-1-3 16,1 0 0-16,1 5 0 16,-3 0 1-16,-1 1-1 15,-2 3 2-15,-4-2-1 16,0-4 0-16,0-3-1 16,-3-4 1-16,1-7 1 15,4-6-2-15,4-3 0 16,3-1-2-16,3 1 2 15,-3-1 0-15,-2-4-2 0,-4-9 0 16,-6-8-10 0,0-10-1-16,0-7-19 0,-4-12-9 15,-6-7-3-15,2-8-14 16,2 0-22 0,4-11-49-16,2-16-188 0,3-14-290 15</inkml:trace>
  <inkml:trace contextRef="#ctx0" brushRef="#br0" timeOffset="139060.6">18629 4771 42 0,'0'0'472'16,"0"0"-431"-16,0 0-27 15,0 0 38-15,0 0-17 16,0 0 2-16,64-13 3 0,-17 7-10 16,10 3-9-1,8 3-1-15,11-3-20 0,11 0 3 16,5-1-3-16,7 0 5 16,4-1-5-16,-4 0 1 15,-3 2 2-15,-8 1-3 16,-12 0-1-16,-3 1-5 15,-4 0 6-15,2-2 1 16,5-3 1-16,11-1 1 16,10-2 0-16,13-2-3 15,14 2-2-15,9 1 2 16,4 2 0-16,-3 0-6 16,-8 4 14-16,-18 2-9 15,-21 0 2-15,-13 0 14 0,-17 3-4 16,-10 5 5-16,-1 0-15 15,3 2 2-15,16-5-3 16,13 0 4-16,16-5 1 16,15 0-2-16,7 0-1 15,3 0-1-15,-5 3-1 16,-5 4 0-16,-11-2 0 16,-4 5 16-16,0 1 1 15,0 3-2-15,8-1-1 16,5-1-9-16,11 2 4 15,14-3-9-15,9 0 2 16,8-1-2-16,3 2 0 16,-6-2-5-16,-8 2 3 0,-9 0 2 15,-11 0 1-15,-12 1 0 16,-7-1-2-16,-1-1 2 16,3 0 4-16,7 0-1 15,10 0-2-15,10-2 0 16,3 0-4-16,4-1 2 15,-2 1-4-15,-6-2-5 16,-9 1 3-16,-10-2 6 16,-4-2 2-16,-4 0-2 15,-1-4 0-15,2 0 0 16,-3 0 4-16,2 0-3 16,4 0 7-16,3 0-8 0,0 0-2 15,-3 3 1 1,-4 0 1-16,-3-1-1 0,-9-1-7 15,2-1 8-15,-2 0 2 16,0 0-2-16,-2 0 0 16,1-9 0-16,1-2 3 15,1 1 6-15,-4 2-8 16,-6 3 0-16,-10 1 3 16,-11 1-4-16,-7 3 0 15,-11-3 0-15,-3 0 0 16,-2-1 0-16,-4-3 4 15,0 1-4-15,4-2 0 0,2-3 1 16,2 2 1 0,-1-1 0-16,-3 1-2 15,-7 4 2-15,-8-1 1 0,-4 0 6 16,-4 1 8-16,0 2-1 16,1-1-8-16,7-1-8 15,3-2 0-15,7 0-2 16,3-1 0-16,1 2 1 15,-1 0 1-15,-4 1 0 16,-6 2 1-16,-6 0-1 16,-4 3 2-16,-5-1-2 15,-4 1 1-15,2 0 0 16,-1-3 6-16,3 2-2 16,0-2 0-16,0 0 0 15,1-1-2-15,-1 1 1 0,0 0-3 16,-1 2 7-16,-2 0 9 15,0-1-6-15,-1 0-3 16,-3 2 0-16,1 0-1 16,-2 0 2-16,1 0 5 15,-1 0 4-15,0 0-2 16,0 0-2-16,0 0-2 16,0 0-1-16,0 0 0 15,0 0-4-15,0 0-1 16,0 0-2-16,0 0-4 15,0 0 0-15,0 0-2 16,0 5-3-16,0 14 4 0,0 8 1 16,2 6 3-16,1 8-2 15,3 2 0-15,1 6 0 16,0 4 0-16,1 3-1 16,-2 1 0-16,-1 0 1 15,-4 0-1-15,1 1 0 16,1-1 1-16,-2 7 0 15,3 2 0-15,-2 2-1 16,-2 2 0-16,0 3 0 16,0 4 0-16,0 1 0 15,-7-1 2-15,1 0 2 16,-2-6-4-16,-4 4 1 16,0-5 0-16,0 2 2 15,-1-2-3-15,4-1 0 16,3 0 4-16,1 1 1 0,4-2 0 15,1 5-1-15,0 0-4 16,0 1 6-16,0 4-6 16,0-1 0-16,-2 1 1 15,0-3 0-15,-3 0 0 16,2-1-1-16,2 1 1 16,-1 0-1-16,2-2 0 15,0 5-1-15,0-3 1 16,9 4 0-16,6 2 2 15,0-1-2-15,1 1 1 0,-2 1 0 16,1-1-1 0,-5 0 0-16,2-6 0 15,-5 1 0-15,-1 0 0 0,-3 1 0 16,-1 0 1-16,1-2-1 16,0-3-1-16,3-4 1 15,-3-2 0-15,3-3 2 16,-2-5-2-16,-1-3 0 15,2-4 0-15,-1 0 0 16,0 0 0-16,-2-3 0 16,1 1-1-16,-3-6 2 15,3-2-2-15,-2-7 1 16,1-4 0-16,0-4 0 16,-2-4-1-16,1-5 1 15,1-5 0-15,-2-3 0 0,0-4-1 16,0 2 1-16,0-3 0 15,0 0 0-15,0 0 0 16,0-1-3-16,0 2 3 16,-13-5 0-16,-6 0 3 15,-9 0-3-15,-11 0 0 16,-9-2-2-16,-8-6 2 16,-5 2 0-16,-7 0 1 15,-5 1-1-15,-6 2 2 16,0 3-2-16,-1 0-2 15,-5 0 0-15,-5 0 1 16,-7 0 1-16,-13 1 0 16,-11 3-2-16,-7-3-4 15,-7-1 6-15,-5 0 0 0,3 0 3 16,7 0 0-16,5 0-3 16,7-3-4-16,5-2 2 15,-4 1 2-15,-2 1 0 16,-2 1 0-16,-3-1 0 15,-1 1 0-15,-4 1 3 16,0-2-2-16,-1-1-1 16,5 0-2-16,1-2 2 15,2 0 0-15,1-1-2 16,2 0 2-16,4 1 2 16,5-1-2-16,2 3 2 15,4 1-1-15,2 0-1 0,2 3-2 16,2-2 2-16,1 0-3 15,0 2 2-15,-1 0-3 16,-4 0 1-16,-1 0 1 16,-1 0 2-16,-2-3 0 15,-4 3 0-15,2-2 1 16,-1 0 0-16,5 0-1 16,0-1-2-16,1 1 0 15,1 2 1-15,-5 0-2 16,-1-1-1-16,-2 1-7 15,-3 0 6-15,-7 0 3 0,-5-2 2 16,-2 1 0 0,-3-3 0-16,2 4-1 0,3-3 1 15,3 3-1-15,1-3 1 16,4 0 0-16,2 0 0 16,1 0 0-16,0 3 1 15,2-2 1-15,-6-3-2 16,1 5 0-16,-4-1-2 15,0 0 1-15,0-1 1 16,2 1 0-16,4-1 0 16,8-3 0-16,4 2 0 15,4 0 3-15,2 0-3 16,3 2 0-16,2-1 0 0,5 2-1 16,1 0-1-1,1 0 1-15,-1 0 0 0,-2 0 1 16,4 0-1-16,0 0 0 15,4 0 0-15,7 0 1 16,8 0 0-16,7 0 0 16,8 0 3-16,6 0-3 15,3 0 0-15,3 0 0 16,6 2 0-16,2 0-1 16,3 3 0-16,5 0 1 15,5-2-1-15,8-3 1 16,5 2 0-16,4-2 0 15,0 0 0-15,0 0 3 16,0 0-1-16,0 0-1 0,0 0 0 16,0 0-1-1,0 0-1-15,0 0-3 0,0 0-34 16,0 0-46-16,0 0-80 16,0-16-232-16</inkml:trace>
  <inkml:trace contextRef="#ctx0" brushRef="#br0" timeOffset="141244.92">23183 4891 173 0,'0'0'141'0,"0"0"-96"15,0 0 6-15,0 0-6 16,0 0 6-16,0 0 12 15,-7-2-8-15,2 21 15 16,1 12 35-16,-2 16-50 16,0 15-23-16,3 11 9 0,1 16-9 15,2 6-15-15,0 9 12 16,0 3-4-16,0 6-12 16,3 10-9-16,-3-3-1 15,2 8 2-15,-2 0-5 16,0 2 6-16,0 4 1 15,0 5 2-15,0-5-3 16,-8-5 12-16,-2-1-17 16,1-5 9-16,1-3 0 15,-2-3-5-15,0-4 4 16,-1-1-1-16,-2-5 1 16,-1-6-6-16,-2-3-1 15,2-4 2-15,0 2-1 0,3-2-2 16,2 0 3-1,1 1 1-15,3-3-4 0,2 2 0 16,0 1 1-16,0 1-2 16,-3-3-2-16,-3-5 2 15,0-5-1-15,3-12-1 16,1-13-4-16,5-18-4 16,0-17 4-16,0-14-19 15,13-9-16-15,9 0-5 16,3-13-24-16,-2 0 38 0,-2 0-114 15,-7 3-175 1,-3 0-33-16</inkml:trace>
  <inkml:trace contextRef="#ctx0" brushRef="#br0" timeOffset="142243.68">25489 5342 195 0,'0'0'168'15,"0"0"-153"-15,0 0 9 16,0 0 0-16,0 0-1 15,0 0 19-15,-1-7 22 16,1 7-12-16,-3 4-14 16,-2 18 37-16,1 6 25 15,-2 11-43-15,-2 9-23 16,-2 11-21-16,1 10 5 0,-2 15 17 16,1 12-14-1,1 11 12-15,2 5-7 0,-2 3-9 16,0 1-8-16,0 0-7 15,-2 5-1-15,-3-2 5 16,-2-1-4-16,-6 1 0 16,0 2-1-16,-2-2 1 15,0-3-1-15,2-3 0 16,-1-6 1-16,5-7 7 16,1-4-5-16,3-5 11 15,2-3 4-15,6-5 4 16,2-4-4-16,2 1-4 15,2 0 5-15,0 2-7 16,0 2-1-16,0-1 3 0,3-5-6 16,3-4-1-16,0-1-1 15,0-3 2-15,1-3 1 16,-2-3-2 0,-2-3-3-16,0-2 4 0,-1 0-7 15,1-1 0-15,0-1-1 16,-2-5 1-16,2-4 0 15,0-4 0-15,-2-6 0 16,1-4-1-16,1-8 1 16,-2-3-2-16,2-7 0 15,2-6 0-15,-2-3 0 16,0-6-1-16,2 0-6 16,-1 0 5-16,0 1 0 15,-4-2-1-15,0 0-12 16,0 0-27-16,0-11-29 0,-4-14-36 15,-14-11-111-15,-7-15-324 16</inkml:trace>
  <inkml:trace contextRef="#ctx0" brushRef="#br0" timeOffset="143962.7">18558 5849 245 0,'0'0'65'16,"0"0"-27"-16,0 0 22 15,0 0-3-15,0 0-48 16,0 0-8-16,43 7 44 15,8 3 38-15,17-1-24 0,19 2-27 16,13 0 10-16,15 2-13 16,8-3 2-16,10 4-2 15,9-4 14-15,4-3-20 16,5-2-2-16,1-3-8 16,-3-2 0-16,6 0 2 15,-8 0 1-15,-3 1-15 16,1 1 14-16,-5-2-15 15,-1 2 12-15,-2-1-12 16,-7-1 1-16,0 0 4 16,-5 0-1-16,-1 0-3 15,-3 0 3-15,-2 0-3 16,0 0 1-16,-3 0 0 16,-1 0-4-16,-4 0 5 15,-2 0-1-15,-2 0-2 16,-1 0 1-16,-1 0 2 15,-1 0 0-15,-6 0 2 0,-2 0-4 16,-2 0 2-16,2 3 5 16,1-2 4-16,3-1-9 15,6 0-3-15,-3 0 0 16,2 0 1-16,2 0-7 16,-4 0 6-16,0 0 0 15,-5 0 7-15,-1 0-7 16,0 0 2-16,0 0-2 0,-2-2-3 15,1-3 3 1,1-5 6-16,2 4-6 0,3-3-1 16,0 1-1-16,1 2-1 15,-4 1 2-15,-5 5 2 16,-1 0 3-16,-4 0-2 16,-2 0-1-16,-2 0 5 15,2 0 13-15,1 0-6 16,-2 0-6-16,1 3 3 15,-1-1-8-15,0 3 1 16,1-1 1-16,-2-1 1 16,-1 2 5-16,-5-3-2 15,-2-2 5-15,-1 0 1 16,-1 0-5-16,-1 0 6 16,-2-7-6-16,0 4-3 0,-1 1-6 15,-5 2 7 1,-3 0-7-16,-5 0 1 0,-2 0-1 15,5 0 0-15,2 2 0 16,6 1 2-16,4-3-2 16,3 0-2-16,0 0 1 15,2 0 1-15,-3 0 0 16,-4 0 1-16,-9 0 0 16,-5 0-1-16,-7 0 1 15,-6 0 1-15,-2 0 0 16,-2 0-2-16,-1-3 1 15,3-3 2-15,-1 1-3 16,1-1 0-16,-3-1-1 16,-6 3 0-16,-5 4-2 0,-7 0 3 15,-6 0-1-15,-5 0 1 16,-5 0-3-16,-4 0 2 16,-1 0-1-16,0 0-21 15,-7 0-103-15,-33-15-144 16,-30-12-392-16</inkml:trace>
  <inkml:trace contextRef="#ctx0" brushRef="#br0" timeOffset="145678.24">18453 6875 194 0,'0'0'268'15,"0"0"-211"-15,0 0 3 16,0 0-6-16,0 0-7 16,0 0 19-16,105-12 1 15,-62 12-21-15,2 0-15 16,2 0-15-16,6 0-2 16,1-2-5-16,10-1-6 15,7-3 9-15,10 0-7 0,8 4-3 16,13-4-2-16,4 3 23 15,7 0 0-15,2 0-1 16,-6 1 2-16,-4-3-19 16,-4 1 4-16,-1 0-1 15,-1 0 0-15,1-1-6 16,3 0 2-16,2 1-4 16,-1-2 2-16,6 2 1 15,5 2-2-15,-1 1 3 16,1 1 3-16,-7-1-6 15,-5 1 11-15,0 0-9 16,-1 0 17-16,-2-2-15 0,4 2 0 16,-3-1 3-1,3-1-1-15,1 2-2 0,0 0 2 16,2 0-5-16,-1 0-1 16,0 0 4-16,-2 0-3 15,2 0-2-15,0 5-3 16,3-1 3-16,-1 0 0 15,-1-3 6-15,2 2-6 16,1-1 1-16,0-2 0 16,-2 1-2-16,-1 1 1 15,-5-1 0-15,0 2-2 16,3-3 2-16,-3 0 0 16,3 0-1-16,1 2 0 0,3 0 1 15,3 1 2 1,3 0-2-16,4 1 1 0,2 1-1 15,1 1-2-15,-2 1-1 16,-1-3 3-16,-1-1 0 16,-4-1 0-16,-4-1 3 15,-3 0 0-15,-3 2-2 16,2-3 0-16,0 1-2 16,-3 2 2-16,-3-1-1 15,-1-2 0-15,0 1-1 16,3 1 1-16,-1-2 0 15,-1 0 0-15,-3 0 0 0,-6 0 0 16,-5 0 1 0,-2 3-1-16,0 2 2 0,-2-1-2 15,-2-1 0-15,-4 2-4 16,-4-1 4-16,2 0-1 16,1 0 2-16,6 1-1 15,2-5 0-15,-1 2-1 16,2-2 1-16,-1 0 0 15,1 0 0-15,-4 0 0 16,1 0 0-16,-5 0 0 16,3 0 0-16,-3 0 3 15,-6 0-3-15,-7 0 0 16,-10 5-1-16,-3-3 1 16,0 3-3-16,1-2 2 15,0 1 1-15,0-3 0 0,-2 2 3 16,-6 1-3-16,-3 0 0 15,-7-1 0-15,-9 0 3 16,-8-3-2-16,-7 0 5 16,-4 0-2-16,-4 0-4 15,-1 0-2-15,0 0-23 16,-10 0-74-16,-26-12-92 16,-19-10-456-16</inkml:trace>
  <inkml:trace contextRef="#ctx0" brushRef="#br0" timeOffset="149061.07">18689 4838 111 0,'0'0'161'0,"0"0"-57"16,0 0 11-16,0 0-11 16,0 0 34-16,0 0-64 15,0 0 12-15,-3-31-10 16,0 20-28-16,-1-2-4 15,-4-4-8-15,-1-3 1 16,-7-6 0-16,-5-6-5 16,-9-7-3-16,-12-6-9 15,-6-9-5-15,-11-13-10 16,-16-8-3-16,-11-8 1 16,-9-4-1-16,-4-8-2 15,2 2 0-15,7 2-1 0,10 4 0 16,11 6 2-16,11 6 0 15,11 5 1-15,12 12 2 16,10 15 6-16,10 12 1 16,7 17-11-16,7 6 0 15,1 7-1-15,0 1-25 16,0 0-60-16,0 14-122 16,0 1-229-16</inkml:trace>
  <inkml:trace contextRef="#ctx0" brushRef="#br0" timeOffset="149712.4">16516 4662 716 0,'0'0'69'0,"-5"-72"-17"15,5 30 64-15,0-8-63 16,8-7-22-16,11-10-3 16,6-6-22-16,8-4 6 15,5 3-12-15,-1 6 0 16,0 14-1-16,-7 15 1 15,-9 14 13-15,-10 16-10 16,-7 9-3-16,-4 7-2 16,0 26-15-16,4 17 17 15,7 18 2-15,-1 10 3 16,4 6-5-16,-1 2 0 16,-1-4-1-16,0-7-28 15,6-9-106-15,0-15-185 0,-2-11-263 16</inkml:trace>
  <inkml:trace contextRef="#ctx0" brushRef="#br0" timeOffset="149885.95">16613 4363 686 0,'0'0'138'16,"0"0"-107"-16,0 0-13 15,83-25-12-15,-28 19-6 16,10-1-5-16,3 3-87 16,-2-6-175-16,-8-5-244 0</inkml:trace>
  <inkml:trace contextRef="#ctx0" brushRef="#br0" timeOffset="150081.5">17099 4103 657 0,'0'0'181'16,"0"0"-149"-16,0 0 50 16,0 0-67-16,0 0-11 15,-1 82 64-15,9-33-23 16,4 5-26-16,2 0-11 16,1 4-8-16,1-7-14 15,4-4-65-15,2-10-94 0,-2-10-181 16</inkml:trace>
  <inkml:trace contextRef="#ctx0" brushRef="#br0" timeOffset="150547.1">17051 4105 204 0,'0'0'308'0,"0"0"-255"15,0 0 69-15,0 0-76 16,0 0-15-16,0 0-31 0,106-7 4 16,-70 21 11-16,0 3-14 15,-9 0-1-15,-6 0-5 16,-12 2 2-16,-9-2-17 16,0 0-3-16,-11 0 23 15,-10 2 0-15,-1-4 8 16,1 0-6-16,6-1-1 15,6 1-1-15,8-1 1 16,1 2-1-16,0-1 0 16,17 0 11-16,5 2 5 15,1 0 5-15,0-5-1 16,-3 3 3-16,-3 1 12 16,-4 2 0-16,-4 4-15 0,-4 2 7 15,-5 3 2 1,0 1-8-16,0 1-13 0,-15-1-5 15,-6-1-3-15,-6 0 1 16,-7-5 1-16,-9-7-2 16,-7-12-10-16,-11-3 8 15,-2-20-30-15,2-18-12 16,15-9-110-16,24-7-165 16</inkml:trace>
  <inkml:trace contextRef="#ctx0" brushRef="#br0" timeOffset="151114.23">18264 3635 562 0,'0'0'98'0,"0"0"-38"16,0 0 48-16,0 0-57 15,0 0-23-15,-91 28 7 16,66 5 35-16,2 14-34 16,8 6-10-16,5 4-3 15,10-1-14-15,3-2-3 16,30-3-6-16,17-10-10 15,15-8-34-15,7-15-114 16,2-14-315-16</inkml:trace>
  <inkml:trace contextRef="#ctx0" brushRef="#br0" timeOffset="151348.12">18634 3550 551 0,'0'0'351'0,"0"0"-324"15,0 0 6-15,0 0-11 16,-6 112 77-16,6-53-44 16,0 4-38-16,1 3-5 15,11-2-12-15,3-2-1 16,0-6-56-16,-3-10-101 15,2-15-233-15</inkml:trace>
  <inkml:trace contextRef="#ctx0" brushRef="#br0" timeOffset="151627.69">18676 3555 842 0,'0'0'0'0,"0"0"21"16,0 0 9-16,85-9 15 15,-55 9-22-15,1 16 9 16,-1 6-9-16,0 8-9 16,-4 8-5-16,-3 6-5 15,-11 5-4-15,-9 2-1 0,-3 1 1 16,-12 2 3-16,-21-3-3 15,-16-3 0-15,-20-4-41 16,-19-11-67 0,-15-12-203-16</inkml:trace>
  <inkml:trace contextRef="#ctx0" brushRef="#br1" timeOffset="157894.82">19459 5136 390 0,'0'0'91'0,"0"0"-7"15,0 0 94-15,0 0-52 16,0 0-30-16,0 0-18 16,0 0-20-16,-2-7-8 0,2 7-19 15,0 0-8-15,0 0-3 16,0 0-6-16,0 0-7 15,0 6-3-15,0 11-3 16,0 4 8-16,0 7 9 16,0 1-8-16,3 4-3 15,2 0 8-15,1 0-3 16,-1-1-7-16,-2-1 1 16,-1 3 1-16,-2-4-2 15,0-2 1-15,0-3-2 16,0-6 2-16,0-5-2 15,0-2-3-15,0 1 1 16,0-4-1-16,0 0 0 0,0-3-1 16,0-1 2-16,0-3-2 15,0 0 0-15,0 0 2 16,0-1-2-16,0-1 1 16,0 1 0-16,0 1-1 15,0-1 0-15,0 2 0 16,0 0 2-16,0-1-2 15,0-2 1-15,0 0 1 16,0 0 1-16,0 0 4 16,0 0-3-16,0 0-1 15,0 0 0-15,0 0 1 16,0 0-4-16,0 0 6 16,0 0-5-16,0 0 6 0,0 0-2 15,0 0 1-15,0 0-1 16,0 0 0-16,0 0-4 15,0 0 0-15,-2 0 1 16,2 0-2-16,0 0-2 16,0 0 2-16,0 0 0 15,0 0 0-15,0 0-1 16,0 0 1-16,0 0 0 16,0 0 1-16,0 0-1 15,0 0 2-15,0 0-2 16,0 0 0-16,0 0-3 15,0 0 0-15,0 0-17 16,0 0-33-16,0 0-19 16,0-5-20-16,0-2-37 0,0-3-191 15</inkml:trace>
  <inkml:trace contextRef="#ctx0" brushRef="#br1" timeOffset="159311.21">26556 5336 643 0,'0'0'75'15,"0"0"40"-15,0 0 2 0,0 0-28 16,0 0-24-16,0 0-16 16,0-7-11-16,0 7-2 15,0 0-11-15,0 0-10 16,0 0-4-16,0 3-7 15,0 14 5-15,0 3 12 16,0 8 17-16,0 8-17 16,0 1-8-16,0 6-1 15,0 1 1-15,0-1-4 16,0-3 3-16,0-3-6 0,0-7 2 16,-2-4-2-16,1-6-5 15,-1-7 0-15,2-7 3 16,0-3-4-16,0-1 2 15,0-2-1-15,0 0 2 16,0 0 2-16,0 0 3 16,0 0-3-16,0 0-4 15,0 0-1-15,-1 0-7 16,-8 0-44-16,-3-3-102 16,-6-11-239-16</inkml:trace>
  <inkml:trace contextRef="#ctx0" brushRef="#br1" timeOffset="160311.26">24241 5190 534 0,'0'0'128'0,"0"0"-69"16,0 0 75-16,0 0-37 16,0 0-20-16,0 0-26 15,-3-3-17-15,3 15-18 16,0 10-6-16,0 7 39 15,0 9-25-15,0 3 9 0,4 2-10 16,1 4 14 0,-2-4-5-16,0-2-16 0,-2-2 4 15,-1-7-5-15,0-3 5 16,0-5-11-16,0-5 0 16,0-6-4-16,0-4-1 15,0-3 4-15,0-3-3 16,0-2-4-16,0 0 5 15,0-1-2-15,0 0 3 16,0 0 3-16,0 0 3 16,0 0 1-16,0 0-7 15,0 0-4-15,0 0-3 16,0 0-11-16,0 0-66 16,0-5-128-16,-9-12-468 15</inkml:trace>
  <inkml:trace contextRef="#ctx0" brushRef="#br1" timeOffset="162748.59">19486 6330 212 0,'0'0'90'0,"0"0"-78"0,0 0 50 16,0 0 15-1,0 0 25-15,0 0-9 0,0 0-15 16,-3 0-12-16,3 0-12 16,0 0-12-16,0 0-13 15,0 0 1-15,0 0 5 16,0 0-1-16,0 0-3 15,0 0-5-15,0 0-2 16,0 0 0-16,0 0-9 16,0 0 1-16,0 4-10 0,0 8-6 15,-5 3 7 1,-1 9 20-16,3 2-12 0,0 5 10 16,0 1-8-16,0 0 5 15,0 3-6-15,2-3 2 16,-1-1 0-1,1-1-9-15,-1-6 5 0,2 0 1 16,-1-7-7-16,1-3 1 16,0-2-5-16,-2-4 0 15,2-1 0-15,0-1-3 16,-1-2 0-16,-1 0-1 16,2-1 0-16,0-1 0 15,-1-1 1-15,1 1 1 16,0-2-1-16,-3 0 1 15,3 0 0-15,0 0 0 0,0 0 0 16,0 0 4 0,0 0-5-16,0 0 0 0,-1 0 0 15,1 0 0-15,0 0-1 16,0 0 0-16,0 0 0 16,0 0 0-16,0 0 1 15,0 0 1-15,0 0 0 16,0 0-2-16,0 0-2 15,0 0-21-15,-3 0-57 16,-7 0-88-16,-2-15-388 16</inkml:trace>
  <inkml:trace contextRef="#ctx0" brushRef="#br1" timeOffset="163978.87">21707 6176 16 0,'0'0'285'16,"0"0"-242"-16,0 0 74 15,0 0 42-15,0 0-28 16,0 0-27-16,0-5-15 16,0 5-12-16,0 0-28 15,0 0-14-15,0 0-3 0,0 0-7 16,0 0-12-16,0 10-5 16,0 12 6-16,-2 10 26 15,-4 5-20-15,0 1 5 16,-1 2-1-16,2-3-5 15,2 1-3-15,2-2 0 16,1-5 0-16,0-3-8 16,0-7 3-16,0-4-5 15,0-8-2-15,0-2 0 16,0-3-2-16,0-4-1 0,0 0 0 16,0 0 0-16,0 0-1 15,0 0-8-15,0 0-39 16,-8 0-84-16,-6-10-176 15</inkml:trace>
  <inkml:trace contextRef="#ctx0" brushRef="#br1" timeOffset="165830.76">26563 6238 30 0,'0'0'456'0,"0"0"-394"15,0 0 81-15,0 0-30 16,0 0-11-16,0 0-18 0,0 0-28 15,-1-13-10 1,1 13-14-16,0 0-10 0,0 0-10 16,0 0-4-16,0 10-7 15,0 10 3-15,0 10 39 16,3 4-20-16,1 2-1 16,-1 3-5-16,-1 0-2 15,-1-2-1-15,-1-4-5 16,0-4 4-16,0-3-5 15,0-9-1-15,0-4-3 16,0-4-2-16,0-7 1 16,0 0 3-16,0-2-2 0,0 0 2 15,0 0 8-15,0 0 3 16,0 0-7-16,0 0-6 16,0 0-4-16,0 0-35 15,0-6-114-15,-15-11-383 16</inkml:trace>
  <inkml:trace contextRef="#ctx0" brushRef="#br1" timeOffset="169462.66">26472 8843 400 0,'0'0'137'16,"0"0"-36"-16,0 0 84 16,0 0-77-16,0 0-21 0,0 0-26 15,0 0-6 1,0 0-14-16,0-10-20 0,0 10-2 15,0 0-2-15,0 2-9 16,0 9 18-16,0 4-3 16,-1 2-1-16,-2 2-1 15,0-2 2-15,3-1 1 16,-2-2-9-16,1-5-3 16,1-1-3-16,0 0-4 15,0 1-3-15,0-1 8 16,0 4-3-16,0 4 6 15,-3 2 5-15,1 6-2 16,-2-1-3-16,1 4 2 0,1-1 3 16,-1 2-5-16,3-2-2 15,0 1-6-15,0 0 0 16,0-3 1-16,0 0-1 16,0-5-5-16,-1-2 5 15,-1-5-2-15,1-2-3 16,-1-6 2-16,2-1-1 15,0-3 0-15,0 0 0 16,0 0-1-16,0 0 3 16,0 0 1-16,0 0 1 15,0 0 0-15,0 0 0 16,0 0 0-16,0 0-3 0,0 0-2 16,0 0 0-16,0 0-20 15,0 0-59-15,-3-3-78 16,-7-13-138-16</inkml:trace>
  <inkml:trace contextRef="#ctx0" brushRef="#br1" timeOffset="170647.49">24084 8858 500 0,'0'0'184'0,"0"0"-134"16,0 0 88-16,0 0-44 15,0 0-22-15,0 0-27 16,-3-10-12-16,3 28-15 16,0 9 28-16,0 7 6 15,0 3-19-15,0 3-1 16,0 2 2-16,0 1-15 15,0 0-2-15,-1 4 8 16,-1 1-7-16,1-2-8 16,-1-5 9-16,1-6-9 15,-1-11-3-15,2-7-4 0,0-8 1 16,0-8-3 0,0 1 0-16,0-2 3 0,0 0 0 15,0 0 1-15,-1 0 0 16,1 0 0-16,-2 0-5 15,1 0-1-15,-5 0-23 16,-6-2-49-16,-2-6-89 16,0-7-155-16</inkml:trace>
  <inkml:trace contextRef="#ctx0" brushRef="#br2" timeOffset="-209313.6">23835 4586 778 0,'0'0'34'15,"0"0"-26"-15,0 0 40 16,0 0 18-16,0 0-15 16,0 0-19-16,0 0-29 0,-12 39 10 15,6 4 34-15,-1 1-32 16,1 3 4-16,1 0 2 16,2 2-1-16,0-1-5 15,2 5 3-15,-1 0-3 16,2-1-1-16,0 1-1 15,0-4-10-15,0-1 6 16,0-2-1-16,0-3 5 16,0-2 0-16,0-2 0 15,0-2-9-15,0-4 6 16,0-2-2-16,0-4-5 16,0-3 0-16,0-2 1 15,0 0 1-15,0-2-3 16,0-3-2-16,0 2 6 0,0-2-3 15,0 2-2 1,0 0 6-16,3-2-6 0,0 0 2 16,0-2 1-16,0-2-3 15,2 0 1-15,-1-4 0 16,2-1-2-16,-1 1 1 16,1 2 0-16,0-4-1 15,1 3 2-15,3 2-2 16,-1-4-1-16,1 3 1 15,3-1 2-15,-1 2-2 16,2-1 0-16,2 0 0 16,3 1 3-16,1-1-3 15,2 0 1-15,0 0-1 0,0 2 0 16,-2-1 0-16,-1-3 0 16,2-1 0-16,0-3 2 15,4 0-1-15,1-1-1 16,2-1 0-16,-1 2 0 15,0-2 0-15,1-2 3 16,-4 2-2-16,4 2-2 16,2 1 4-16,2 1-3 15,2 1 0-15,4-2 0 16,1 1-1-16,2-3 0 16,3 2-2-16,1-2 3 15,1 1-3-15,-2 0-1 16,-3-2 4-16,-5 1-4 15,-3 1 4-15,-3-5 1 0,-3 2 2 16,2 0-4-16,4-1 2 16,5-1-1-16,8 2 0 15,5 1-1-15,4 0 1 16,3 1 0-16,0 3 0 16,-3 0-3-16,-1-2 3 15,-3 1 0-15,-4-2 5 16,-3-1-5-16,-1-1-1 15,-1 0 0-15,7-2 1 16,2 0 0-16,8 0 1 0,0 0-4 16,-4 2 3-1,-5 1 0-15,-8-1 0 0,-3 1-3 16,-2 0 3-16,2-3-1 16,1 0 1-16,5 0 0 15,1 0 1-15,6 0 0 16,2 0-1-16,2-2 0 15,2 1-1-15,-3 1 0 16,-3 0 1-16,-7 0 0 16,-4 0 1-16,-6 0 2 15,-3 0-3-15,3 0 1 16,-1 0 0-16,4-3-1 16,0 1 0-16,-1 0 0 15,-2 1 0-15,-7-1 0 16,-3 2 0-16,-6-2 0 0,-3 1 2 15,-3 0-2-15,2-3 1 16,-3 1-1-16,4 0 0 16,0-2-1-16,3 2 1 15,-3 1-1-15,4 1-1 16,-4 1 0-16,-4 0 1 16,-4 0-1-16,-4 0 2 15,-1 0 0-15,-3 0 2 16,0 0-1-16,0 0 0 15,0 0 0-15,0 0 3 16,0 0-2-16,0 0 2 16,0 0 2-16,0-1 1 0,0 1 8 15,0-2 6 1,0 2 11-16,0-4 4 0,0-3 10 16,0-5-12-16,0-5-33 15,0-5 7-15,0-6 0 16,0-9 10-16,0-9-7 15,0-14-9-15,-4-8 1 16,1-2-3-16,1 0 0 16,2 6-2-16,0 2 4 15,0 3-4-15,2 1 1 16,6 3 1-16,-2 3 1 16,0-5 1-16,-1 2-2 15,-2-3 0-15,0 0 1 0,-2 2 0 16,-1 0-1-16,0 3 0 15,0 1 0-15,2-2 0 16,-1 3 0-16,-1 3 1 16,0 8-1-16,0 7 0 15,0 9 5-15,0 7-5 16,0 6 0-16,0 4-1 16,0 1 1-16,0 3 1 15,0 0-1-15,0 3-1 16,0-1 0-16,0 1 1 15,0 0-1-15,0 0 0 16,0 0 1-16,0 0 0 16,0 0-1-16,0 0-1 15,0 0-1-15,0 0-5 0,0 0-44 16,0 4-73-16,0 12-114 16,-6 4-99-16</inkml:trace>
  <inkml:trace contextRef="#ctx0" brushRef="#br2" timeOffset="-207302.77">23329 10507 534 0,'0'0'140'0,"0"0"-114"16,0 0 50-16,0 0 33 16,0 0 3-16,0 0-39 15,0 0-53-15,-4-55 20 16,11 25 10-16,-1-8-21 15,-1-7-3-15,-2-7-7 16,0-8 4-16,-2-8-13 16,4-5-9-16,1-4 0 15,0 4 1-15,0 1-2 16,0 1 0-16,1 2-1 16,3 2 6-16,0 3-2 15,0 3-2-15,0 3 2 0,-1 3-3 16,-1 1 7-16,-2 5-6 15,0 1 0-15,-3 4-1 16,-2 4 3-16,2 7-2 16,-1 0 4-16,1 0-3 15,-2 4-4-15,1-2 3 16,1 6-1-16,0 6 0 16,-2-1 2-16,3 3-2 15,-1 3 0-15,0-1 3 16,2 6 0-16,0 0 2 15,-2 2-3-15,3 3-2 16,4-4-1-16,3 4-2 0,8-4 1 16,7 2 2-16,5-1-2 15,9-2 2-15,7 3 0 16,3-4-1-16,2 6 0 16,0 1 2-16,0 0 0 15,-2 3-1-15,2 0-2 16,4 0-2-16,1 0 4 15,6 0-1-15,-1 0 1 16,3 0-2-16,6 0 1 16,-1 0-5-16,0 0 5 15,-3 0 0-15,-5 0-1 16,-1 0-1-16,-2 0-1 16,5 0 3-16,2 0 0 15,1 0-2-15,-2-2 3 0,3 2 2 16,3-1-2-16,4 0 0 15,1 1 1-15,3-3-1 16,-2 3 0-16,0 0 0 16,-6 0 0-16,-1 0 0 15,-7 0-1-15,-4 0 1 16,-2 0-4-16,-1 0 2 16,1 4 1-16,4-1 2 15,6 0-1-15,3 0 0 16,3-1-1-16,0 0 1 15,1 1 4-15,-6 2-4 0,-9-2-1 16,-9-2 1 0,-10 1 2-16,-9-1-2 0,-3-1 1 15,-5 0-2-15,1 0 3 16,5 0-1-16,3 0-1 16,5 0 0-16,0 0-3 15,-6 0 3-15,-5 0-1 16,-10 0-4-16,-3 0 5 15,-9 0 0-15,-5 0 2 16,-1 0-2-16,0 0 0 16,0 0 4-16,0 0-4 15,0 0 3-15,0 0-3 16,0 0 1-16,0 0 2 16,0 0 0-16,0 0 0 15,0 0 0-15,0 0-1 0,0 0 0 16,0 0-2-16,0 0 0 15,0 0-3-15,0 5-1 16,0 7 1-16,0 6 3 16,-9 7 4-16,-2 4-3 15,0 8 4-15,-5 5-1 16,1 9 4-16,-2 10-6 16,2 6 1-16,-1 4-1 15,2 1-2-15,1 0 2 16,4 1-2-16,2 0 0 15,-4 0 4-15,-1 0-4 16,3-5 1-16,-1-3 2 0,-3-6 3 16,2-4-2-16,-1-5-2 15,3-6 4-15,3-3 4 16,2-5 1-16,1-9 2 16,-2-7-8-16,4-4 6 15,-1-8-6-15,2-4 4 16,0-1-1-16,0-3-2 15,0 0 2-15,0 0-4 16,0 5-1-16,-1 0-3 16,1 5 4-16,-3-1-4 15,0 2 0-15,-2 0-3 16,-2 1-27-16,-6-3-69 16,-7-6-111-16,-8-3-559 0</inkml:trace>
  <inkml:trace contextRef="#ctx0" brushRef="#br2" timeOffset="-196665.73">26026 6553 1018 0,'0'0'113'16,"0"0"-105"-16,0 0-2 16,0 0 51-16,0 0 27 15,0 0-14-15,0 0-33 0,0 0-22 16,-19 0-15 0,19 0-1-16,0 0-16 0,0 0-48 15,-5 0-89-15,-8-2-364 16</inkml:trace>
  <inkml:trace contextRef="#ctx0" brushRef="#br2" timeOffset="-195623.19">18952 6489 718 0,'0'0'255'0,"0"0"-248"0,0 0-4 16,0 0-3-16,0 0 1 15,0 0-1-15,0 0-88 16,-6-6-410-16</inkml:trace>
  <inkml:trace contextRef="#ctx0" brushRef="#br2" timeOffset="-181089.2">22221 6053 122 0,'0'0'159'15,"0"0"-136"-15,0 0 74 16,0 0-13-16,0 0 11 15,0 0 3-15,0 0-32 16,0-14-21-16,-3 11-18 16,-1 1-6-16,-2-1-8 15,-6 1 7-15,-2-1-11 16,-2 1 4-16,-2 0 7 16,0 1-6-16,-1 0-4 15,2-1-1-15,0 0 3 16,-3-2 3-16,-1-1 5 15,-4 4-14-15,-5-2-2 16,-3 0 2-16,0 1-2 0,-4 1-4 16,-1 1 1-16,-3 0 2 15,1 0 4-15,0 0-3 16,-1-2 6-16,-1-1-9 16,-2-3 2-16,0 0 0 15,-3 1 1-15,-1-3-1 16,-10 0 0-16,-8-2 0 15,-5-2-2-15,-3 3 0 16,4-2 1-16,3 1 2 16,5 1-4-16,5-1 1 15,6 3 0-15,4 0 7 16,2 2 2-16,0-3 0 0,-6 3-8 16,-4 1 1-16,-6-1-3 15,-6 3-2-15,-2-1 2 16,1-1 0-16,0 1 0 15,3 0 0-15,5 1 1 16,5 0-1-16,3 2 0 16,4-3 0-16,-1 1 0 15,-3 1 1-15,-3-3-1 16,-6 2-1-16,-4-1 0 16,0-1-2-16,-3 1-2 15,1 1 1-15,0-1 3 16,5 1 0-16,6 2 0 15,7-3 0-15,10 3 1 16,5-2 0-16,7 0 0 16,8 2 0-16,5 0-1 0,6 0 3 15,3 0-2-15,0 0 0 16,1 0 0-16,1 0 1 16,0 0-1-16,3 0 0 15,0 0-1-15,-2 0 1 16,2 2 0-16,-4 3 1 15,1 2 9-15,0 6-4 16,0 3-1-16,-3 6 9 16,0 5 2-16,-4 4-7 15,1 1-3-15,0 5 8 0,-3 1-1 16,3 2-7 0,1-1 5-16,1 2 2 0,0 0-4 15,4 3 2-15,0 1-2 16,0-1-3-16,1 1-1 15,-1 0 2-15,0-1-3 16,-3-1-2-16,-3 1 2 16,0-3 0-16,-1 0 1 15,-2-3-2-15,2-4 3 16,0-1 0-16,0-3-1 16,3-5 7-16,2-1-2 15,1 0-8-15,2-2 4 16,2 2-2-16,0-2 1 15,0-3-4-15,0 0 0 0,0-4 0 16,0-2 1-16,0-4-2 16,2-1 2-16,-1-5 4 15,1 0-5-15,-1-3 1 16,1 0 2-16,1 0 2 16,6 0 1-16,9 0 5 15,5-9-4-15,9 1-4 16,0-1-3-16,1 4 0 15,0-1-1-15,2 3 0 16,-3 0 0-16,3-2-1 16,2 5 0-16,-1-2 0 0,1 2-1 15,2 0 2 1,4 0 0-16,2 0 2 0,4 0-1 16,4 0-2-16,3 2-1 15,9 3-1-15,1-1 2 16,0 1-1-16,1 1 2 15,-3-3 0-15,-4 0 1 16,-1-3-1-16,0 0 0 16,0 0 0-16,2 0 0 15,0 0 0-15,2-5 0 16,-3 1-3-16,-2 0 3 16,-3 0 0-16,2 3-5 15,-1-2 5-15,0 0-1 16,-1-2 0-16,-1-4 0 15,-2 1-4-15,-3-2-1 0,0 1 5 16,0 4-3 0,1 1 4-16,-3 1-6 0,-2 3 5 15,1 0 1-15,-2 0-4 16,0 0 3-16,1 0 1 16,4 0 1-16,2-3 2 15,4-1-3-15,5-2 0 16,1-1-1-16,-3 0 2 15,-3 1-6-15,-7 3 3 16,-6-1-4-16,-5 4 4 16,-4-1 1-16,-2 1 1 15,-5 0 1-15,-7-2-1 0,-5 1 0 16,-5-1 0 0,1 1 1-16,-3-2-1 0,2 0-1 15,0 3 0-15,0-3 0 16,2 3 1-16,0 0-2 15,0 0-2-15,3 0 4 16,0 0 0-16,-2 0 2 16,2-1-4-16,-4 1 2 15,-2-3 0-15,0 2 3 16,0-1-2-16,0 1 1 16,-1-2-2-16,3 0 1 15,1 0 0-15,2-1-1 0,2-1 0 16,-1 4 0-16,2-4 0 15,-4 2 1-15,-3 2-1 16,-5-1 0-16,-1 1 3 16,-1-3 2-16,-1 0 1 15,-1-1 5-15,2-8 1 16,-2 3 3-16,0-6-7 16,0-1 0-16,0 0-3 15,-2-5 3-15,-4 3 5 16,0-4-7-16,-1 1 1 15,0-1 0-15,0 2 5 16,1 0 1-16,0 0-7 16,-1 2 8-16,1-1-1 15,0 1-4-15,2-3-2 16,-1-2 0-16,2 0-2 0,-3-1-2 16,2-1 7-16,-1 0-3 15,1-2-4-15,-2 1 2 16,1 1 9-1,0 0-8-15,0 4-5 0,2 2-1 16,-1 4 9-16,2 3-9 16,-1 5 3-16,0-1-2 15,1 1-1-15,-1 0 0 16,1-1 2-16,-3 1-1 16,2-2-1-16,0-3 0 15,0 0 0-15,0 0 0 16,-1 2-1-16,1 3 0 0,0 2 0 15,1 2-5-15,0 4 5 16,2 0-16 0,0 0-29-16,-2 0-45 0,-1 8-75 15,-2 6-53-15,1 0-355 16</inkml:trace>
  <inkml:trace contextRef="#ctx0" brushRef="#br2" timeOffset="-169499.82">18723 10960 352 0,'0'0'141'16,"0"0"-114"-16,0 0 80 16,0 0 21-16,0 0-35 15,0 0-32-15,0 0-25 0,0 0-22 16,2-10-7-16,-2 10-2 16,0 5 4-16,0 5 42 15,0 4-7-15,-2 2-25 16,-2 3 9-16,-2 3 2 15,2 6-11-15,-1 5 0 16,-2 4 3-16,-1 8-1 16,-1 2 2-16,-1 3-14 15,-1 9-6-15,-1 3 13 16,2 8-6-16,-1 2 0 16,1-2 2-16,3-3 2 15,-1 0-5-15,2-2 1 0,-1-4-7 16,2-4 2-16,-1-7 1 15,2-8-6-15,-1-9 5 16,1-4 1-16,1-8 1 16,2-7 3-16,-1-6-5 15,2-1-2-15,0-5-1 16,0 0-1-16,0-1-1 16,0 1 6-16,0-2-4 15,0 0-2-15,0 0-1 16,0 0-18-16,0 0-15 15,0 0-29-15,0-14-54 16,0-7-87-16,0-9-212 16</inkml:trace>
  <inkml:trace contextRef="#ctx0" brushRef="#br2" timeOffset="-164360.47">18713 11018 505 0,'0'0'67'16,"0"0"28"-16,0 0 15 16,0 0-19-16,0 0-7 15,0 0-25-15,0 0-27 16,27 0-12-16,11 0-13 15,13 0 11-15,8 0-4 16,5 0-7-16,-3 0-1 16,-4 0-5-16,-10 0 2 15,-8 0-3-15,-9 0 0 16,-8 0 3-16,-5 0 1 0,-7 0-4 16,-4 0 3-1,-6 0-2-15,0 0 2 16,0 0 3-16,0 0-6 15,0 0 0-15,0 0-5 0,0 0-8 16,0 5-50-16,-9 5-114 16,-13 0-199-16</inkml:trace>
  <inkml:trace contextRef="#ctx0" brushRef="#br2" timeOffset="-163958.31">18560 11622 224 0,'0'0'232'16,"0"0"-204"-16,0 0 34 15,0 0 108-15,0 0-9 16,0 0-62-16,35 0-35 16,-1-1-30-16,4-5-8 0,1 3-11 15,1-3-14 1,-5 1 5-16,0 2-6 15,-7 3 3-15,-4-2-3 0,-10 1 0 16,-7-1 1-16,-4 2-2 16,-3-1 1-16,0 1-19 15,0-2-46-15,0-2-100 16,2-4-360-16</inkml:trace>
  <inkml:trace contextRef="#ctx0" brushRef="#br2" timeOffset="-163489.92">19401 11579 636 0,'0'0'208'0,"0"0"-197"16,0 0 37-16,0 0 41 15,0 0-1-15,0 0-19 16,-6-14-30-16,37 14-15 16,18 0 5-16,8 0-7 15,3 0-19-15,-4 0-2 16,-4 0-1-16,-10 0 0 0,-5 0-8 15,-14 0-40 1,-8 0-74-16,-12 0-156 16,-3 0-260-16</inkml:trace>
  <inkml:trace contextRef="#ctx0" brushRef="#br2" timeOffset="-163272.95">19366 11800 755 0,'0'0'243'15,"0"0"-225"-15,0 0 13 16,0 0 60-16,0 0 12 16,0 0-71-16,97-25-32 0,-36 18-6 15,4-1 0 1,0 3-51-16,-1-2-111 0,-11-5-377 15</inkml:trace>
  <inkml:trace contextRef="#ctx0" brushRef="#br2" timeOffset="-134375.34">17912 4973 726 0,'0'0'31'16,"0"0"-13"-16,0 0 17 15,0 0-1-15,0 0 32 16,0 0 15-16,100-60-28 16,-45 55-20-16,11 5-12 15,13 0 6-15,9 0-14 0,10 0 3 16,16 1-9-16,11 1-3 16,9-2 3-16,8 0-7 15,-8 0 0-15,-6 0 5 16,-9 0-2-16,-14 0-1 15,-14 0 0-15,-14 0-2 16,-15 0 1-16,-10 2-1 16,0 1 1-16,-1 1-1 15,-2-1 3-15,5 4 1 16,-1-5-3-16,4 3 3 16,-3 0-3-16,-8 2 1 15,-7-2-2-15,-12 0 2 16,-9 0-2-16,-9 0 0 15,-6-4-1-15,-3-1 1 0,0 1 3 16,0-1 1-16,0 4-3 16,0 5 2-16,0 3 8 15,0 9 9-15,0 2-8 16,-2 5-1-16,1 6-5 16,1 5 4-16,-2 4 2 15,-1 5-3-15,0 3 14 16,-1 2-3-16,-1 3-10 15,-2 5-3-15,1 4-5 16,3 5 10-16,1 5-9 16,2 3 8-16,0 4-10 15,0 3 0-15,0-1 6 0,0-6-6 16,0-3-1-16,0-3 1 16,0-6 0-16,0-3 0 15,0-7 2-15,-6-5-2 16,2-4-1-16,1-1 5 15,3-2-4-15,0 0 5 16,0 1-2-16,0-4 1 16,0-2-2-16,1-5-2 15,4-5 1-15,1-2 0 16,0-7 0-16,0-3-2 16,3-3 1-16,1-3 2 15,-1-1 0-15,1-2 0 16,-2-1-2-16,-2-1 0 0,-1-3 0 15,-2 0 0-15,-3-2-1 16,0-1 1-16,0 0 0 16,0 0 4-16,0 0 1 15,0 0 1-15,0 0 2 16,0 0-9-16,-14-2 0 16,-13-7-5-16,-13 2-1 15,-15 0 2-15,-8 3 4 16,-3 1 0-16,-1 3 0 15,3 0 0-15,6 0 0 16,3 5 0-16,-4 4 2 16,4-1 0-16,-1-2 5 15,-2-1 3-15,1-2 1 0,-3 0-6 16,-2-3-3 0,-7 0 1-16,-8 0 3 0,-4 0-2 15,-6-3 11-15,-2-2-1 16,-2 2-3-16,0 2 5 15,-2 1 4-15,2 0-6 16,0 0-7-16,-3 0 1 16,0 0 6-16,-1 0-4 15,4 0-6-15,6 0 5 16,1 0-2-16,7 0-2 16,7 3 2-16,7-2 2 15,11 1-2-15,9 1-2 16,0 0 0-16,5-1-1 15,4 1-2-15,3 0 1 0,1 0-2 16,3 0 3-16,2 1-4 16,5-1 4-16,4-2-1 15,8-1-1-15,4 1 0 16,2-1 0-16,2 0-2 16,0 2 1-16,0-2-1 15,0 0 0-15,0 0-1 16,0 0 0-16,0 0-13 15,0 0-73-15,5-4-116 16,15-34-193-16</inkml:trace>
  <inkml:trace contextRef="#ctx0" brushRef="#br2" timeOffset="-132576.02">28768 5247 120 0,'0'0'90'0,"0"0"-32"0,0 0 40 16,0 0 15-16,0 0 58 16,0 0-34-16,0 0-62 15,13-24-13-15,-25 17-24 16,-12 4-22-16,-9-5-3 15,-14 2 12-15,-10-3 2 16,-8 1 4-16,-10 0-13 16,-7 2 2-16,-9 1-11 15,-6 0-2-15,-3 0-2 16,-7-2 0-16,-1-1 0 16,-2 1 1-16,-3 0 0 15,5-1 6-15,-2 1-3 16,4 5 1-16,3-1 6 15,3 3-6-15,3 0 1 16,3 0-3-16,6 0-6 0,4 0 2 16,4 0-4-16,4 0 0 15,5 0 0-15,3 0 2 16,7 0-2-16,6 0 2 16,4-2-2-16,5 2 2 15,9-1-1-15,5 1 1 16,10 0 4-16,8 0-6 15,4 0 0-15,6 0 0 16,4 0 0-16,-2 0 1 16,2 0 0-16,0 0-1 15,0 0 2-15,0 0-2 16,0 0 7-16,0 0 1 0,-1 0 2 16,-2 0 4-16,-7 0-5 15,-7 0-1-15,-4 8-3 16,-2 4 3-16,3 10 1 15,2 8-8-15,3 8 1 16,3 8 8-16,-2 10-2 16,5 6 4-16,2 4-4 15,0 6 8-15,-1 4-4 16,-2 5-4-16,-7 7 2 16,1 4-5-16,-4 3 1 15,4-2 3-15,3-4-5 16,7 0-1-16,1-5 0 15,5-3 1-15,0-9-2 0,0-10 0 16,0-10 7-16,0-12-3 16,0-9-1-16,0-12-2 15,0-8-2-15,0-6 1 16,0-4-1-16,0-1 3 16,0 0 4-16,5 0 5 15,5 0 10-15,8-9-11 16,6-2-4-16,4 0-8 15,9 2-1-15,5-1 1 16,10 4 0-16,11 0-2 16,10 6 2-16,12 0 0 15,14 0-2-15,13 3 4 0,8 6-3 16,13 5 2 0,7 0 3-16,3-1-4 0,5 1-1 15,0-5-4-15,4-2 5 16,6-6 0-16,-1-1 0 15,-4 0 1-15,1 0 0 16,-9-2-1-16,-10-4 0 16,-6 2 2-16,-13 2-6 15,-4 2 4-15,-8 0-1 16,-5 0 1-16,-7-3 2 16,-10 1 0-16,-7-1-2 15,-10-1 2-15,-5 2-1 16,-5 2-2-16,-5 0 3 15,-1 0-4-15,-6 0 2 16,2 8 0-16,0 0-2 0,-1 1 2 16,0 0 1-16,-4-1 4 15,-8-2-3-15,-3-1-2 16,-11-1 8-16,-5-2-3 16,-8-2 5-16,-4 0 17 15,-1 0 5-15,0 0-5 16,0 0-9-16,0 0-6 15,0 0 0-15,0 0-5 16,0 0-5-16,-4 0-2 16,-14 0-8-16,-19-6-70 0,-23-21-207 15,-22-24-917 1,-6-24 1202-16</inkml:trace>
  <inkml:trace contextRef="#ctx0" brushRef="#br2" timeOffset="-71137.38">23441 4242 0 0,'0'0'104'0,"0"0"-41"15,0 0 11-15,0 0 8 16,0 0-8-16,0 0 2 15,0 0 7-15,0 0-5 16,0 0 2-16,0 0-20 0,-4-15-16 16,4 15-9-16,0 0-8 15,0 0-4-15,0 0-11 16,0 7-7-16,1 9 19 16,8 4 14-16,3 3-8 15,3 5-13-15,3 3-6 16,4 3-3-16,1 4 15 15,-1-1-7-15,-1 0-13 16,-3-2 2-16,0-5 0 16,-5-3-4-16,-1-4-1 15,-3-5 0-15,-4-6 3 0,-2-4-3 16,-2-5 0-16,1-2 1 16,-2-1-1-16,0 0 0 15,0 0-7 1,-2-13-30-16,-11-5-78 0,-7-3-158 15,-1 0-90-15</inkml:trace>
  <inkml:trace contextRef="#ctx0" brushRef="#br2" timeOffset="-70819.23">23608 4405 476 0,'0'0'160'0,"0"0"-133"16,0 0-8-16,0 0 53 0,0 0-22 16,0 0-24-16,-1-14-26 15,8 14 5-15,16 4 3 16,3 8-8-16,0-2 0 16,-1 1 0-16,-5-2 7 15,-7 2-7-15,-6-3-3 16,-5 2 1-16,-2 4 2 15,-7 2 22-15,-23 3 12 16,-17 4-8-16,-12 4-8 16,-7 1-15-16,2 6-3 15,12 1 0-15,14 3-70 16,16-3-177-16,15-4-152 0</inkml:trace>
  <inkml:trace contextRef="#ctx0" brushRef="#br2" timeOffset="-66719.4">22279 5715 293 0,'0'0'134'15,"0"0"-66"-15,0 0 60 0,0 0 9 16,0 0-33-16,0 0-36 16,0 0-30-16,0-6-20 15,-9 27-12-15,-7 7 11 16,1 5-7-16,-1 4 1 16,2 1-2-16,-2-1 1 15,1-3-7-15,-3-4-1 16,0-7-1-16,3-6-2 15,-1-2-7-15,2-8-36 16,4-5-49-16,-2-2-64 16,1-7-53-16,1-17-2 15,0-8-52-15</inkml:trace>
  <inkml:trace contextRef="#ctx0" brushRef="#br2" timeOffset="-66303.78">21999 5782 123 0,'0'0'121'0,"0"0"7"16,0 0-39-16,0 0 19 15,0 0-5-15,0 0-8 16,-2-36-35-16,4 33-23 16,11 1-6-16,7-1-15 15,2 0 10-15,1 1-5 16,0 2 7-16,-3 0-1 16,-4 0-11-16,-4 0-9 15,-3 0-4-15,-4 0-3 16,-2 5 0-16,-3 2-5 0,0 3 5 15,0 7 0 1,0 7 8-16,-16 3-8 0,0 6 6 16,-2 2-2-16,0 1-2 15,2-4 0-15,4-4 3 16,1-6-5-16,3-3 3 16,6-5-1-16,2-3-2 15,0-4 0-15,0-2 2 16,6 0 0-16,8-5 8 15,8 0-4-15,5 0 17 16,4-3-8-16,2-8-12 16,0 1 0-16,-4 0 3 15,-3 3-6-15,-7 0-2 16,-5 3 2-16,-7 0-2 16,-7-3-24-16,0-2-94 0,-4-5-353 15</inkml:trace>
  <inkml:trace contextRef="#ctx0" brushRef="#br2" timeOffset="-65435.3">22130 5297 170 0,'0'0'264'16,"0"0"-205"-16,0 0 92 15,0 0 13-15,0 0-70 16,0 0-26-16,0-17-8 16,0 17-35-16,0 16-23 15,-6 10 1-15,-1 11 8 16,-1 6 5-16,7 3 3 16,-2 4 8-16,1 4-7 15,-2 1-4-15,-2 4 6 0,-2 1-3 16,-2 0 1-16,-1 3 1 15,4-7-9-15,1-3-2 16,5-10-4-16,1-8 1 16,0-6-3-16,0-8-3 15,0-8 4-15,1-2-4 16,3-8 3-16,-2 0-1 16,-2-3 1-16,0 0 4 15,0 0 2-15,0 0 5 16,0 0-1-16,0 0-3 15,1 0 0-15,1 0-4 16,6 0 0-16,5-10-6 16,8-4-1-16,4-3 0 15,3-2-6-15,2 1 4 16,8 1 2-16,6 0-1 0,7-1-4 16,7 0 3-1,1 0 0-15,-1-1 0 0,-2-1 1 16,-2-3-3-16,-3 4-1 15,-4 2 2-15,-9 4-2 16,-11 4 3-16,-12 4 2 16,-10 5 0-16,-5-2 0 15,0 2-3-15,0 0-11 16,-17 0-43-16,-12 0-59 16,-8 0-105-16,-2 0-293 15</inkml:trace>
  <inkml:trace contextRef="#ctx0" brushRef="#br2" timeOffset="-65004">22074 6073 243 0,'0'0'68'0,"0"0"-45"16,0 0 70-16,0 0 8 16,0 0 60-16,0 0-18 15,50-11-59-15,-20-8-29 0,1-6-14 16,5-7 5 0,2-10-6-16,0-14 0 0,4-13-13 15,1-15-17-15,6-19 6 16,7-9-16-16,3-11 0 15,5-3 0-15,-2 0-5 16,-3 3 11-16,-4 17-7 16,-11 18 2-16,-11 26 4 15,-11 26 4-15,-10 11 13 16,-5 11-18-16,-4 5 8 16,0 6 7-16,-3 2-18 15,0 1-2-15,0 0 1 16,0 0-23-16,0 18-82 15,0 13-110-15,-13 5-207 0</inkml:trace>
  <inkml:trace contextRef="#ctx0" brushRef="#br2" timeOffset="-58999.19">21746 6961 73 0,'0'0'340'0,"0"0"-303"15,0 0-35-15,0 0 0 16,0 0 24-16,0 0 31 16,0 0 0-16,-90 93-31 15,69-70-8-15,0-5-18 0,6-1 0 16,2-6-1-1,5-5-19-15,5 1-79 0,3-7-73 16,0 0-174-16</inkml:trace>
  <inkml:trace contextRef="#ctx0" brushRef="#br2" timeOffset="-58817.53">21768 7018 243 0,'0'0'116'16,"0"0"-116"-16,0 0-44 0,0 0 44 15,0 0 0 1,0 0-5-16,95 49-39 0,-75-42-137 16</inkml:trace>
  <inkml:trace contextRef="#ctx0" brushRef="#br2" timeOffset="-58593.05">21710 7020 139 0,'0'0'246'0,"0"0"-211"0,0 0-28 15,0 0 22-15,-38 102 7 16,38-67-15-16,11 6-10 16,7 4-11-16,2 3-11 15,-5-4-131-15</inkml:trace>
  <inkml:trace contextRef="#ctx0" brushRef="#br2" timeOffset="-53532.37">20443 4263 262 0,'0'0'5'15,"0"0"45"-15,0 0 39 16,0 0-7-16,26-74 16 16,-26 72 12-16,0 0-15 15,0 2-47-15,0 2-48 16,0 21-2-16,-14 17 2 16,-8 13 8-16,-6 10 0 15,-2 3-3-15,-2 2-5 0,-1-1 1 16,-2-3 7-1,-6-7-8-15,-5-4 5 0,-3-12-5 16,3-10 0-16,5-11 1 16,10-9 0-16,12-7 4 15,10-2-3-15,6-2 8 16,3 0-3-16,0 0-5 16,0 0 5-16,0 0-7 15,1 0 0-15,10 5 3 16,5 4 9-16,5-1 1 15,6 1-4-15,3-1 3 16,9-2-6-16,8-3 3 16,7-3-7-16,5 0 1 15,2 0-3-15,-5-6 0 0,-4-6 0 16,-7-1-25-16,-9 1-26 16,-7 2-132-16,-12 6-59 15,-11 1-130-15</inkml:trace>
  <inkml:trace contextRef="#ctx0" brushRef="#br1" timeOffset="387.23">21523 8801 308 0,'0'0'115'0,"0"0"-66"0,0 0 16 16,0 0 11-16,0 0-12 15,0 0-35-15,0 0-29 16,12 0-11-16,-12 1-82 16,-1 8-115-16</inkml:trace>
  <inkml:trace contextRef="#ctx0" brushRef="#br1" timeOffset="936.84">21824 8972 554 0,'0'0'0'0,"0"0"-12"16,0 0-33-16,0 0 40 15,0 0 5-15,0 0 7 16,88-52-7-16,-88 52-85 16,-3 0-232-16</inkml:trace>
  <inkml:trace contextRef="#ctx0" brushRef="#br1" timeOffset="1189.81">20119 9107 427 0,'0'0'0'0,"0"0"-257"15</inkml:trace>
  <inkml:trace contextRef="#ctx0" brushRef="#br1" timeOffset="1470.06">21687 9076 685 0,'0'0'0'0,"0"0"-119"0,0 0-5 15,0 0 9-15,0 0-48 16,0 0 8-16</inkml:trace>
  <inkml:trace contextRef="#ctx0" brushRef="#br1" timeOffset="1972.52">21200 9089 554 0,'0'0'5'0,"0"0"-5"16,0 0-22-16,0 0 22 16,0 0 1-16,0 0-1 15,0-19 0-15,3 17-1 16,4-3-104-16,-4-2-210 0</inkml:trace>
  <inkml:trace contextRef="#ctx0" brushRef="#br0" timeOffset="58507.06">18579 8477 522 0,'0'0'204'0,"0"0"-204"16,0 0-11-16,0 0 11 15,0 0 14-15,85-4 19 16,-29-2 18-16,16-2 0 16,18 2-16-16,14-2-14 15,14-1-2-15,10 0 1 16,8-1-7-16,2-1-1 16,4-2-4-16,3-2-6 15,-2 3 16-15,3-2 6 16,-1 0-17-16,-2-1 1 15,8 0 1-15,4 0 6 16,5-4-1-16,5 2-6 0,-4 0-7 16,-4 0 2-1,-5 4 1-15,-13 2-4 0,-11 3 4 16,-6-1-4-16,-5 1 3 16,-6-1-3-16,1-2 0 15,0 1 0-15,1 1-1 16,2-2 1-16,-3 4 0 15,-4 0-2-15,-8 4 2 16,-9 0 2-16,-8 1 0 16,-8 2-2-16,1 0 0 15,-5 0 0-15,4 0 2 16,0 0-2-16,3 0-3 16,3 0 3-16,4 0 0 0,3 0 0 15,-3 0 0 1,0 0 0-16,-3-1 0 0,-1-2 1 15,-5 0-1-15,1-2 2 16,2 0-1-16,5 2 0 16,4 2 0-16,-1-5-1 15,-3 5-2-15,-2 0 1 16,-4-1-1-16,3 2 2 16,-4 0 3-16,-1-1 1 15,-2-1 0-15,0-1-1 16,-1 2 2-16,1 0-1 15,3 1-3-15,-1 0 1 16,0 0 1-16,3 0 5 0,0 1 2 16,3 3-2-16,0 2-3 15,-1 1 3-15,4-1-3 16,4 2 1-16,4-1-4 16,1 2 1-16,-3-2-2 15,0-1 0-15,-3-1 1 16,-8 1 4-16,-5-2-6 15,-7 1 1-15,-1 0 2 16,-1-1-1-16,1 1 1 16,2 0-3-16,-1-3 0 15,1 4 1-15,0 0 5 16,3 2-6-16,2-2 4 16,-2 2-4-16,-4-1 0 15,-3 0-1-15,-2-1 1 16,-2 1 2-16,0 0-1 0,2-2-1 15,0-3 2-15,3 1-1 16,1-1 0 0,3-2 2-16,-2 0-2 0,-5 0-2 15,-6 0 2-15,-11 0 0 16,-3 0 4-16,-6 0 5 16,-4 1-6-16,0 0 8 15,0-1 1-15,1 0-5 16,3 0-4-16,-1 2-2 15,0-2 0-15,-3 1-2 16,-2 1 0-16,-2-2 0 0,-3 1 1 16,-2 0-1-1,-6 2 0-15,-2-3 1 0,-5 0 0 16,-1 0 3-16,-2 0 7 16,-1 0 5-16,2 0-5 15,3 0 0-15,0 0-4 16,3 0-3-16,2 0-3 15,2 0 0-15,3 0-1 16,-4 0-1-16,-2 0 1 16,-2 0 1-16,-5 0-1 15,0 0-1-15,-6 0 1 16,0 0 1-16,-3 0-1 16,0 0 3-16,0 0-2 15,0 0 4-15,0 0 8 16,0 0-1-16,0 3 3 0,4-3-1 15,4 0-6-15,1 0-6 16,-2 0-2-16,-4 0 0 16,-1 0 0-16,-2 0 0 15,0 0 0-15,0 0 0 16,0 0 1-16,0 0 2 16,0 0 5-16,0 0 3 15,0 0 1-15,0 0-1 16,0 0-6-16,0 0-5 15,0 0-2-15,0 0-51 0,-5-8-103 16,-14-21-320 0</inkml:trace>
  <inkml:trace contextRef="#ctx0" brushRef="#br1" timeOffset="81092.36">28803 5220 161 0,'0'0'169'0,"0"0"-142"16,0 0 24-16,0 0 29 16,0 0 26-16,0 0-8 15,0 0-38-15,0 0-24 16,-9 25 4-16,9-25 15 16,0 0 8-16,11 0-21 15,6-12 1-15,3-8-8 16,1-5-1-16,-3-6-18 15,0-10 3-15,-2-8 3 16,-2-10-17-16,-2-12-5 16,3-8 2-16,-3-4-1 0,-1 6-1 15,0 10 2 1,-2 20 1-16,0 16-1 0,-5 14 1 16,-2 10 7-16,-2 3-7 15,0 4 3 1,0 0-1-16,0 0-5 0,0 6-6 15,0 23-10-15,-10 18 16 16,-4 17 0-16,2 14 0 16,-1 7 0-16,-1 1 3 15,-5 2-3-15,-5-6 1 16,-1-6 2-16,-4-7 1 16,2-13-3-16,5-9-1 15,3-12 0-15,7-9 2 16,4-11 1-16,3-8-2 15,5-5 2-15,0-2 1 0,0 0 14 16,0 0 15-16,17-7 1 16,18-7-23-16,14-5-10 15,9 2 2-15,9-3-2 16,8-1 0-16,2 3-1 16,-4 2 0-16,-6-1 4 15,-14 6-3-15,-10 2 1 16,-15 4-2-16,-11 2 1 15,-10 0 1-15,-3 3 3 16,-4 0 8-16,0 0 7 16,0 0-5-16,0 0-3 15,0 0-2-15,0 0-6 0,0 0-4 16,0 0-1-16,0 0 0 16,0 0-11-16,0 0-32 15,0 0-66-15,0-5-133 16,-16-8-626-16</inkml:trace>
  <inkml:trace contextRef="#ctx0" brushRef="#br1" timeOffset="82193.25">26946 4216 786 0,'0'0'0'16,"0"0"-4"-16,0 0 4 15,0 0 7-15,127-41 9 16,-69 39 3-16,4 2-13 16,-6 0-1-16,-9 4 4 15,-11 11-3-15,-14 6-1 16,-19 9 2-16,-3 7 12 0,-27 6 12 15,-18 7-11-15,-12-1 9 16,-5 0-9 0,-4 0 13-16,6-7 4 0,14-8 0 15,15-5-6-15,16-12-17 16,12-5 2-16,3-7-12 16,23-5 10-16,30 0 18 15,28-17-2-15,16-7-24 16,4-1-6-16,-8 5 1 15,-16 2 1-15,-25 5-1 16,-19 6 1-16,-19 3 1 16,-13 2 10-16,-1 1 31 15,0 1-5-15,0 0-32 16,0 0-7-16,0 0-31 0,0-2-51 16,3-1-72-16,7-8-237 15</inkml:trace>
  <inkml:trace contextRef="#ctx0" brushRef="#br1" timeOffset="87825.96">21413 5487 786 0,'0'0'35'0,"0"0"-35"15,0 0 0-15,92-17 7 16,-44 14-1-16,1 1-4 16,-3 2 8-16,-7 0-9 15,-10 5-1-15,-12 6-1 16,-12 2-2-16,-5 1-14 16,-19 3 7-16,-19 0 9 0,-10 0 1 15,-7-2-3 1,2-3 3-16,9-2 1 0,10-2 1 15,10 1-2-15,11-2-2 16,8-1 2-16,5-3-12 16,0 2 5-16,9 0 7 15,17-1 0-15,5-1 2 16,2 0 6-16,1 4-5 16,-10-2-1-16,-8 4 0 15,-10-2 6-15,-6 4-2 16,0 3 27-16,-3 5 14 15,-16 3-15-15,-5 2 9 16,-9 3 1-16,-2 1-4 16,-4-3-13-16,-3-1-6 15,-4-9 0-15,-3-3-5 0,-5-5-1 16,-8-7-13-16,-2 0-3 16,5-7-61-16,8-16-154 15,21-7-497-15</inkml:trace>
  <inkml:trace contextRef="#ctx0" brushRef="#br1" timeOffset="100876.46">17241 5596 539 0,'0'0'105'0,"0"0"-36"0,0 0 85 15,0 0-29-15,0 0-25 16,0 0-40-16,0 0-28 16,33-68-5-16,-14 34 5 15,-1-7-12-15,6-10-10 16,-2-12 0-16,2-7-4 16,-1-9-4-16,0 4 1 15,1 11-3-15,-6 19 0 16,-2 18 2-16,-7 17 4 15,-1 5 6-15,-7 3 12 0,-1 2-13 16,0 5-11 0,2 23-9-16,1 16 9 0,1 13 17 15,-1 10-10-15,-1 3 0 16,-2 0-3-16,0-4-3 16,0-4-1-16,0-6-3 15,-3-6-28-15,0-8-39 16,3-8-53-16,0-13-41 15,0-9-107-15,0-12-141 16</inkml:trace>
  <inkml:trace contextRef="#ctx0" brushRef="#br1" timeOffset="101037.18">17359 5419 532 0,'0'0'219'0,"0"0"-198"0,0 0 124 16,0 0-32-16,0 0-50 15,0 0-22-15,49-20-18 16,-4 18-17-16,7 0-6 16,2-1-27-16,-2 0-59 15,0-4-144-15,-7-2-221 16</inkml:trace>
  <inkml:trace contextRef="#ctx0" brushRef="#br1" timeOffset="101260.67">17829 5245 745 0,'0'0'118'0,"0"0"-80"16,0 0 26-16,0 0 17 16,0 0 20-16,-13 110-49 15,10-65-20-15,0 0-17 16,2 1-7-16,1-7-8 15,0-5-7-15,0-5-49 16,0-5-45-16,6-12-74 16,6-9-239-16</inkml:trace>
  <inkml:trace contextRef="#ctx0" brushRef="#br1" timeOffset="101659.9">17784 5254 403 0,'0'0'211'0,"0"0"-162"16,0 0 98-16,0 0-49 16,0 0-50-16,0 0-32 15,3-21-11-15,19 21 6 16,5 5-11-16,-3 7-7 16,-3 2-27-16,-11 1 8 15,-3 0 1-15,-7-1-1 16,0 0 18-16,0 2 7 15,-7-5 1-15,-2 1 4 0,0-3 22 16,5 1-14 0,2 2 2-16,2-1-9 0,0 5 0 15,9-1 3 1,5 4 4-16,0-2 0 0,-4 2 1 16,-1 0 8-16,-4-2 6 15,-3 0-4-15,-2 2-5 16,0-1-6-16,0 1-8 15,-13-2-4-15,-7-3 0 16,-5-2-33-16,-8-4-20 16,-9-4-10-16,0-4-82 15,-4-4-152-15,6-19-92 16</inkml:trace>
  <inkml:trace contextRef="#ctx0" brushRef="#br1" timeOffset="101906.64">17460 4752 707 0,'0'0'56'15,"0"0"-23"-15,0 0 43 16,0 0-10-16,0 0 5 15,0 0 16-15,116-3-44 16,-65 5-34-16,-3 1-8 0,-1-2-1 16,-2 2-48-16,0-2-122 15,-9-1-341-15</inkml:trace>
  <inkml:trace contextRef="#ctx0" brushRef="#br1" timeOffset="102169.5">17854 4993 874 0,'0'0'94'0,"0"0"-84"0,0 0 41 16,0 0 28-16,0 0-26 16,0 0-28-16,76 5-25 15,-18-5-4-15,-3 0-128 16,-2-10-460-16</inkml:trace>
  <inkml:trace contextRef="#ctx0" brushRef="#br1" timeOffset="102974.76">17287 6648 403 0,'0'0'270'15,"0"0"-258"-15,0 0 92 16,0 0-20-16,0 0 11 16,0 0 9-16,-7 10-18 15,7-30-1-15,0-11-61 16,0-9-24-16,6-4-2 0,4-4-2 16,0-2-8-16,0-5-1 15,-3 1-12-15,-1 4 10 16,-3 8 4-16,0 16 9 15,0 11 3-15,-2 13-2 16,1 2-2-16,1 0-13 16,2 22-12-16,5 16 21 15,3 14 7-15,5 8 2 16,0 9-2-16,-3 0 1 16,-6-2-3-16,-5-6-11 15,-4-6-78-15,0-8-94 16,0-14-224-16</inkml:trace>
  <inkml:trace contextRef="#ctx0" brushRef="#br1" timeOffset="103147.08">17296 6560 694 0,'0'0'130'0,"0"0"-108"16,0 0 59-16,0 0-16 15,0 0-55-15,85-19-10 16,-34 17-4-16,5-1-62 16,1-2-156-16,-2-6-227 15</inkml:trace>
  <inkml:trace contextRef="#ctx0" brushRef="#br1" timeOffset="103360.12">17738 6375 805 0,'0'0'93'16,"0"0"-64"-16,0 0 57 15,0 0-55-15,0 0 52 16,-19 111-28-16,19-63-16 16,0 5-26-16,0-2-13 15,5 1 0-15,6-5-18 16,2-7-52-16,3-7-73 15,4-14-194-15,-1-12-266 16</inkml:trace>
  <inkml:trace contextRef="#ctx0" brushRef="#br1" timeOffset="103791.39">17736 6361 635 0,'0'0'158'0,"0"0"-148"15,0 0 93-15,0 0-21 16,0 0-50-16,0 0-32 16,5-11 3-16,18 21 1 15,7 4-4-15,-1 1-2 16,-9 2-28-16,-8 2 2 0,-9-2 7 16,-3 0 7-1,0-2 9-15,-12 2 3 0,-5-3 2 16,0 1 3-16,4-3-3 15,4 2 0-15,6-1 0 16,3-1 0-16,0 2 2 16,3 2 5-16,13 0 8 15,-1-1 4-15,3 3 6 16,-2-1 3-16,-1 2-8 16,-6 0-1-16,-3 3-3 15,-6-2-12-15,0 2 6 16,-3-3-5-16,-18 1-5 15,-8-4 2-15,-10-2-2 16,-8-3-13-16,-2-11-3 16,-4 0-23-16,2-10-43 0,2-17-57 15,10-14-204-15</inkml:trace>
  <inkml:trace contextRef="#ctx0" brushRef="#br1" timeOffset="104403.95">17184 6065 633 0,'0'0'199'0,"0"0"-142"0,0 0 51 16,0 0-39-16,0 0-8 15,0 0-16-15,27-2-26 16,15 2-9-16,19 0-10 16,13 0-48-16,-2 0-176 15,-8 0-667-15</inkml:trace>
  <inkml:trace contextRef="#ctx0" brushRef="#br1" timeOffset="105161.69">17321 8061 366 0,'0'0'62'0,"0"0"99"15,0 0 80-15,0 0-63 16,0 0-99-16,17-89-31 15,-4 45-4-15,-2-2-26 16,2-9-13-16,0-7-5 16,3-5-6-16,0-2-13 15,-3 7-4-15,4 14 15 16,-4 13 6-16,2 15 2 0,-3 12-22 16,-3 8 14-16,3 0-6 15,-2 17 3-15,5 17 6 16,0 15 5-16,0 9 2 15,-3 7-2-15,-3 1 0 16,-3-1-1-16,-2-8 0 16,1-8-33-16,1-7-97 15,0-11-205-15,-2-14-247 16</inkml:trace>
  <inkml:trace contextRef="#ctx0" brushRef="#br1" timeOffset="105334.63">17478 7856 72 0,'0'0'804'0,"0"0"-777"0,0 0 28 15,0 0 31-15,0 0-48 16,0 0-35-16,91-32-3 16,-22 19-17-16,8 1-92 15,-2-4-230-15,-13-2-261 16</inkml:trace>
  <inkml:trace contextRef="#ctx0" brushRef="#br1" timeOffset="105535.61">17887 7593 630 0,'0'0'268'0,"0"0"-263"15,0 0 22-15,0 0 70 16,-8 100-23-16,8-53-30 15,0 5-16-15,9 0-18 16,7 1-10-16,0-5-7 16,-2-7-50-16,0-9-78 15,-2-11-170-15,-3-14-151 16</inkml:trace>
  <inkml:trace contextRef="#ctx0" brushRef="#br1" timeOffset="105958.12">17839 7532 803 0,'0'0'36'15,"0"0"42"-15,0 0 12 0,0 0-61 16,0 0-29-16,0 0 0 16,27-1 0-16,7 18 0 15,0 2-7-15,-7 4-51 16,-12 1-5-16,-12 0-3 15,-3-1 29-15,-6 1 26 16,-15-1-6-16,0-3 5 16,-1 1 8-16,4-6 4 15,8 0 2-15,7-1-2 16,3 0-6-16,0-1 5 16,13 0 1-16,8 1 27 0,1-3 10 15,-2 1 2-15,-4-3 4 16,-2-1-7-1,-7 2 3-15,-4 0-2 0,-2 5-8 16,-1-1-5-16,0 4-1 16,0 3-15-16,-10 2-5 15,-2 2-1-15,0 2-2 16,-3 4-1-16,-7-5-15 16,-9 0-39-16,-16-5-41 15,-15-7-78-15,-13-11-229 16</inkml:trace>
  <inkml:trace contextRef="#ctx0" brushRef="#br1" timeOffset="106593.7">17306 9682 452 0,'0'0'309'0,"0"0"-293"0,0 0 77 15,15-97 43-15,-15 51-53 16,0-7-21-16,0-7-9 16,0-13-22-16,0-6-26 15,9-5-4-15,13 4-2 16,7 9 1-16,1 10-1 15,1 14-6-15,0 13 3 16,-8 14-5-16,-4 12 7 16,-5 8-11-16,-3 26 0 15,3 23 11-15,2 17-2 16,-4 17 4-16,-1 6 0 0,-10 3 0 16,-1-6-10-16,0-13-39 15,0-14-46-15,0-14-77 16,2-15-198-16</inkml:trace>
  <inkml:trace contextRef="#ctx0" brushRef="#br1" timeOffset="106769.24">17499 9293 761 0,'0'0'69'15,"0"0"-58"-15,0 0 64 16,0 0-55-16,0 0-20 15,0 0 0-15,28-10 3 16,23 5-3-16,16-5-59 16,9-7-269-16</inkml:trace>
  <inkml:trace contextRef="#ctx0" brushRef="#br1" timeOffset="106974.69">17943 9039 644 0,'0'0'181'16,"0"0"-176"-16,0 0 11 15,0 72 76-15,0-28-25 0,0 11-12 16,0 4-15 0,8 3-25-16,2-3-15 0,1-5-11 15,-1-7-53-15,0-9-112 16,-2-14-331-16</inkml:trace>
  <inkml:trace contextRef="#ctx0" brushRef="#br1" timeOffset="107429.51">17931 9022 542 0,'0'0'199'0,"0"0"-188"15,0 0 58-15,0 0-48 16,0 0-17-16,0 0-4 0,74-12 1 16,-42 24 2-16,-3 5-1 15,-7 3-2-15,-11 0-5 16,-7 0-1-16,-4-1 4 16,0 3 1-16,-9-2 1 15,-9-1 8-15,3-2-2 16,0-3 7-16,3 0-5 15,5 2 1-15,2 1-2 16,4 1-5-16,1 0-2 16,0 2 7-16,9-2-2 15,6 1 3-15,0 0 8 16,0 0-6-16,1 2-3 0,-2 1-2 16,-1 0-4-16,-4 0-1 15,-5 1-1-15,-4-3 0 16,0-1 1-1,-15-2 0-15,-13-4 2 0,-8-2 4 16,-8-11-2-16,-6 0 6 16,-7-7-8-16,-1-20-2 15,3-9-31-15,13-15-74 16,17-12-210-16</inkml:trace>
  <inkml:trace contextRef="#ctx0" brushRef="#br1" timeOffset="108220.02">17873 8831 509 0,'0'0'171'16,"0"0"-65"-16,0 0 16 16,0 0 1-16,0 0-27 15,0 0-25-15,41-3-20 16,5-6-35-16,9-1-16 16,6 2-2-16,-6 1-7 15,-9 4-29-15,-14 3-43 16,-22 0-89-16,-10 0-246 15</inkml:trace>
  <inkml:trace contextRef="#ctx0" brushRef="#br1" timeOffset="109326.24">19338 4042 299 0,'0'0'167'16,"0"0"-31"-16,0 0 59 15,0 0-52-15,0 0-30 16,0 0-30-16,0 0-33 16,0 3-23-16,-14 7-17 0,-11 5-8 15,-6 3 2-15,-2 8 4 16,2 6 7-16,4 2-2 15,4 2 1-15,6 3-2 16,8 2 0-16,9-2 10 16,0-3-13-16,17-2-2 15,13-5-6-15,8-10 2 16,8-9-3-16,11-9-28 16,2-1-65-16,-1-15-101 15,-12-14-257-15</inkml:trace>
  <inkml:trace contextRef="#ctx0" brushRef="#br1" timeOffset="109548.64">19252 3850 759 0,'0'0'122'16,"0"0"-112"-16,0 0 91 15,0 0-30-15,0 0-45 16,0 0-17-16,31-2 7 16,15 2-10-16,12-2-6 15,6-1-8-15,-3-1-81 16,-6-1-194-16,-14-4-316 0</inkml:trace>
  <inkml:trace contextRef="#ctx0" brushRef="#br1" timeOffset="109909.12">19774 3970 583 0,'0'0'172'0,"0"0"-162"16,0 0 67-16,0 0 30 15,-30 84-37-15,27-47-15 16,1 2-18-16,2 4-5 15,0 0-22-15,0-2-10 16,0-2 0-16,9-5-9 16,-2-8-36-16,3-8-64 15,0-8-133-15,0-10-227 16</inkml:trace>
  <inkml:trace contextRef="#ctx0" brushRef="#br1" timeOffset="110262.26">19760 3925 565 0,'0'0'219'15,"0"0"-211"-15,0 0 72 16,0 0-34-16,0 0-46 16,0 0 7-16,30 1-1 15,-2 16 10-15,0 3-10 16,-1 5-4-16,-9-3-4 15,-3 3 1-15,-9 2 1 16,-3-1 0-16,-3 4 3 0,0 3 3 16,0-1 1-1,0 1-6-15,0-2 3 0,0-1-4 16,-4-4-2-16,-4 1 0 16,-5-7-4-16,-4-2-2 15,-6-5-1-15,-7-6 7 16,-5-6 2-16,-2-1-2 15,-2-10-4-15,7-14-12 16,8-10-32-16,12-8-73 16,10-11-142-16</inkml:trace>
  <inkml:trace contextRef="#ctx0" brushRef="#br1" timeOffset="110463.4">19724 3699 455 0,'0'0'320'16,"0"0"-310"-16,0 0 48 15,0 0-5-15,0 0-20 16,0 0-26-16,41 0 33 16,6 0-23-16,7 0-17 15,1-3-105-15,-6-8-347 16</inkml:trace>
  <inkml:trace contextRef="#ctx0" brushRef="#br1" timeOffset="110908.88">20897 3905 191 0,'0'0'401'0,"0"0"-338"16,0 0 75-16,0 0-14 15,0 0-27-15,0 0-28 16,0 1-12-16,-11 10-24 16,-8 7-17-16,-7 8 16 15,-2 6-7-15,3 5-3 16,5 7-3-16,11 0-13 15,9 5-5-15,0-3 0 16,21-4-1-16,16-4-6 0,15-8-33 16,11-7-60-16,9-13-96 15,-2-10-279-15</inkml:trace>
  <inkml:trace contextRef="#ctx0" brushRef="#br1" timeOffset="111164.19">21363 3856 816 0,'0'0'178'0,"0"0"-176"16,0 0 42-1,0 0 12-15,0 0-21 0,-67 111 1 16,63-55 4-16,4 5 2 15,0 1-22-15,4-3-18 16,5-7-2-16,0-4-1 16,-3-8-38-16,-3-10-52 15,2-10-83-15,-5-10-224 16</inkml:trace>
  <inkml:trace contextRef="#ctx0" brushRef="#br1" timeOffset="111476.36">21331 3855 820 0,'0'0'24'0,"0"0"-24"16,0 0 0-16,0 0 28 15,0 0 20-15,86 47-19 16,-53-24-10-16,-2 5-8 15,-7 6-10-15,-3-1-1 16,-9 4-2-16,-11 1 2 16,-1 4 5-16,-7-2 15 15,-14 0 3-15,-4 0-12 0,-5-6-10 16,-3-2-1 0,-1-5-13-16,-6-7-40 0,-2-4-20 15,-3-11-35-15,-1-5-111 16,4-7-23-16</inkml:trace>
  <inkml:trace contextRef="#ctx0" brushRef="#br1" timeOffset="111745.9">20665 3672 529 0,'0'0'279'16,"0"0"-254"-16,0 0 103 16,0 0-11-16,0 0-32 15,0 0-42-15,9-4-25 16,23 4-16-16,14 0-2 15,9 0-38-15,4 0-171 16,-3-11-528-16</inkml:trace>
  <inkml:trace contextRef="#ctx0" brushRef="#br1" timeOffset="112543.09">24312 3856 656 0,'0'0'75'0,"0"0"-24"0,0 0 65 16,0 0-30-16,0 0-17 16,-94 19-9-16,71 12-18 15,-3 9-2-15,7 10-5 16,1 5-22-16,9 1 7 15,9 4 5-15,0-6-22 16,12-1 3-16,19-6-6 16,15-9-11-16,15-8-69 15,13-11-80-15,8-13-294 16</inkml:trace>
  <inkml:trace contextRef="#ctx0" brushRef="#br1" timeOffset="112784.33">24715 3895 245 0,'0'0'792'16,"0"0"-778"-16,0 0-14 15,0 0 0-15,-24 83 34 16,18-29 15-16,6 9-26 15,0 2-8-15,0 2-1 16,0-3-14-16,2-5-1 16,2-4-44-16,2-12-75 0,2-13-147 15,2-11-312-15</inkml:trace>
  <inkml:trace contextRef="#ctx0" brushRef="#br1" timeOffset="113092.45">24697 3889 696 0,'0'0'222'0,"0"0"-222"16,0 0-18-16,0 0 18 0,0 0 16 15,79 29 14-15,-33-5-5 16,-4 6-18-16,-4 2 0 15,-10 6-6-15,-9-1 1 16,-8 2-2-16,-8 1 8 16,-3 4 10-16,-2 0-13 15,-17-1 4-15,-8 0-6 16,-6-4-3-16,-4-3-2 16,0-7-22-16,-4-4-45 15,1-8-40-15,-3-11-80 16,-1-6-69-16</inkml:trace>
  <inkml:trace contextRef="#ctx0" brushRef="#br1" timeOffset="114042.56">26809 3621 515 0,'0'0'147'16,"0"0"-89"-1,0 0 85-15,0 0-33 0,-97-16-24 16,75 16-25-16,1 0-20 16,-3 4-20-16,2 13-7 15,-2 12-3-15,3 12-2 16,3 8 4-16,6 3-8 15,11 0 1-15,1-2-5 16,15-1-1-16,22-6-1 16,17-6-28-16,14-10-99 15,10-11-156-15,-5-12-414 16</inkml:trace>
  <inkml:trace contextRef="#ctx0" brushRef="#br1" timeOffset="114416.56">27128 3618 357 0,'0'0'403'16,"0"0"-369"-16,0 0 79 15,0 0-30-15,0 0-56 16,0 0-24-16,-22 66 11 15,13-18 25-15,6 3-18 16,0 1-16-16,3-4-5 16,0-5-14-16,4-2-50 15,7-12-78-15,0-11-193 0,0-9-209 16</inkml:trace>
  <inkml:trace contextRef="#ctx0" brushRef="#br1" timeOffset="114745.84">27148 3614 390 0,'0'0'390'0,"0"0"-390"16,0 0 2-16,0 0 3 15,0 0 13-15,91-2-5 16,-66 15 5-16,-4 5-2 15,-4 6-15-15,-6 5 1 16,-8 5-1-16,-3 0 7 0,0 2 14 16,0 6-7-16,-6 1-7 15,-5 0-8-15,0 0-1 16,-1-5 1-16,-6-5-3 16,-2-5-10-16,-6-11-1 15,-4-8 4-15,-5-9 1 16,-6 0-9-16,-5-12 11 15,3-15-22-15,7-9-113 16,9-7-75-16</inkml:trace>
  <inkml:trace contextRef="#ctx0" brushRef="#br1" timeOffset="115942.04">27081 3526 60 0,'0'0'321'0,"0"0"-287"15,0 0 59-15,0 0 64 16,0 0-28-16,0 0-41 15,-5 0-13-15,5 0-13 16,0 0-15-16,0 0-25 16,0 0-12-16,11 0-8 15,16 0 2-15,10 0 4 16,8 0-6-16,-2 0-4 16,-5 1 1-16,-8 2-5 15,-10 1 6-15,-8-4-5 16,-11 3 4-16,-1-3-5 15,0 0-3-15,-24 0 9 16,-10 0 4-16,-7 0 0 16,-1 0 7-16,6 0 3 0,6 0-5 15,8 0-4-15,10-3-2 16,4 3 1-16,7 0-4 16,1 0 0-16,0 0 0 15,9 0 2-15,17 0 0 16,13 0 1-16,6 0-3 15,3 0 0-15,-8 0 0 16,-10 3 2-16,-9-1 1 16,-12-1-1-16,-5-1 0 15,-4 2 0-15,0-2 2 16,6 1-4-16,5 2-43 16,2-3-186-16,5 0-614 0</inkml:trace>
  <inkml:trace contextRef="#ctx0" brushRef="#br1" timeOffset="126261.28">28910 4478 334 0,'0'0'129'0,"0"0"-97"16,0 0 33-16,0 0 28 15,0 0-29-15,0 0-18 16,0 0-20-16,-5-7-7 15,24 7-2-15,11 0 31 0,8-1-14 16,2-8-24 0,0-6-1-16,-7-4-3 0,-6-5-2 15,-9-6 1-15,-7-4 0 16,-8-4 0-16,-3 0-1 16,0-1 6-16,-16 7-7 15,-2 3 6-15,-1 4-6 16,1 7 1-16,4 7-2 15,2 5 1-15,1 5-3 16,-1 1 0-16,-3 3-4 16,-2 15 1-16,-2 9 3 15,0 6 1-15,2 5 6 16,1 8-5-16,4 3 0 0,4 1 5 16,2 6 7-16,2 3-3 15,3 6-3-15,1 7 8 16,0 3-10-16,0 0-2 15,3-5-1-15,4-8-1 16,0-3-1-16,-2-8 0 16,-1-3 2-16,-1-7-3 15,3-4 0-15,-1-7 1 16,-1-8-1-16,4-3 0 16,-4-8-3-16,1-2 3 15,0-7 2-15,-3 1-1 16,-2-3 5-16,0 0 2 0,0 0 1 15,0 0-3 1,0 1-5-16,0 4-1 0,-9 2-2 16,-6 2 2-1,-6 1 3-15,3 0-1 0,-1-4-1 16,3 2-1-16,1-3 3 16,-2 1 0-16,4-2-2 15,4-2 0-15,2 1 0 16,7-1-1-16,0-2 0 15,0 0-1-15,3 0 0 16,19 0 1-16,15 0 13 16,15 0 1-16,11 0-6 0,8-2-5 15,-2-2-2 1,-8 0-2-16,-13 4 1 0,-18 0 0 16,-15 0-1-16,-14 0 1 15,-1-1-9-15,-17 1 9 16,-27 0 2-16,-25 0-2 15,-16 0 0-15,-6 0 0 16,8 0 1-16,17 0 3 16,20 0 6-16,22 0 8 15,14 0 0-15,10 0-9 16,0 0-9-16,5 0-4 16,23 0 4-16,18 1 1 15,17 2 8-15,5-1-9 0,-1 3 0 16,-16-4 2-1,-18 2-2-15,-20-1 0 0,-13-2-1 16,0 0 1-16,-30 1 0 16,-20 2 5-16,-19-3-4 15,-5 2 0-15,9-2 2 16,19 0 5-16,21 0 3 16,15 0-5-16,10 0-3 15,0 0-3-15,25 0-3 16,21 0 3-16,20-4 2 15,10-7-2-15,-2-3-25 16,-13-5-63-16,-20-9-94 16,-24-11-272-16</inkml:trace>
  <inkml:trace contextRef="#ctx0" brushRef="#br1" timeOffset="127326.33">28847 4374 299 0,'0'0'69'16,"0"0"-60"-16,0 0 75 16,0 0 64-16,0 0 23 15,0 0-52-15,27-35-78 16,-7 7-39-16,7-3 14 15,3-6-7-15,4-4-7 16,2-4 2-16,2-2 0 16,-4-1-4-16,-6 3 0 0,-8 4-1 15,-8 6 1-15,-7 11 0 16,-3 9 1-16,-2 8 4 16,0 4 10-16,0 3-9 15,0 0-6-15,-10 0-2 16,-8 20-5-16,-6 7 5 15,0 10 2-15,0 7 2 16,5 7 10-16,-1 8-6 16,0 6 5-16,0 8-3 15,1 8 4-15,-2 4-5 16,3 9-1-16,2 2 4 16,0 0-3-16,5-5-6 15,0-8-1-15,2-11 0 0,-1-6 3 16,1-10-3-1,-2-9 1-15,-2-11-1 0,-1-8 1 16,-3-7 2-16,0-9-2 16,-1-4 2-16,5-6 6 15,1-1 7-15,5-1 8 16,4 0 6-16,3 0 10 16,0 0-17-16,0 0-8 15,4 0-13-15,18-6-2 16,13-4-9-16,7 1 4 15,5 2 5-15,0 1 0 16,-4 2-2-16,-7 2 2 16,-8-1 2-16,-12 3-2 15,-10 0-2-15,-6 0 2 0,0 0-4 16,0 0-1-16,-19 0 4 16,-16 0 1-16,-14 3 0 15,-7 3 1 1,5 0 0-16,9-1 3 0,15-1-4 15,14-1 1-15,8-2-1 16,5-1 0-16,0 1-6 16,8 2-5-16,23-3 11 15,20 0 5-15,16 0 0 16,9 0 0-16,-4 0-5 16,-11-1 1-16,-14-2 2 15,-17 0 0-15,-13 2-1 16,-13 1 17-16,-4-2 22 15,0 2 18-15,0 0-18 16,0 0-18-16,0 0-9 0,0 0-11 16,0 0-3-16,0 0-1 15,0 0 0-15,0 0-8 16,0 0-16-16,0-5-25 16,0 0-29-16,0-4-93 15,-1-3-202-15</inkml:trace>
  <inkml:trace contextRef="#ctx0" brushRef="#br1" timeOffset="144455.19">20094 12160 456 0,'0'0'23'16,"0"0"66"-16,0 0 77 15,0 0-62-15,0 0 11 16,0 0 11-16,0 0-25 15,0 0-48-15,49-77-40 16,-35 19 2-16,-2-11-13 16,1-11 1-16,1-11-6 15,0-5 3-15,-1-4-21 0,-2 11 7 16,0 11 14-16,-4 20-1 16,1 26 3-16,-1 15-2 15,-4 12 0-15,2 5 0 16,4 1-10-16,8 27-2 15,10 25 12-15,6 19 6 16,1 17-4-16,1 8 11 16,-5 4-12-16,-5-5-1 15,-8-4 1-15,-7-6-1 16,-10-15-4-16,0-10-35 16,0-14-77-16,-9-13-122 15,-2-17-210-15</inkml:trace>
  <inkml:trace contextRef="#ctx0" brushRef="#br1" timeOffset="144605.79">20264 11939 754 0,'0'0'29'16,"0"0"-26"-16,0 0 34 15,0 0-31-15,0 0 23 16,114-31-29-16,-56 12-71 15,-6-3-307-15</inkml:trace>
  <inkml:trace contextRef="#ctx0" brushRef="#br1" timeOffset="144874.51">20196 11003 474 0,'0'0'355'16,"0"0"-342"-16,0 0-11 0,0 0 32 15,0 0-9 1,0 0 18-16,143-9-33 0,-63 0-10 15,8 3-19-15,3 2-226 16,-7 1-211-16</inkml:trace>
  <inkml:trace contextRef="#ctx0" brushRef="#br1" timeOffset="145132.82">20974 11192 576 0,'0'0'282'15,"0"0"-278"-15,0 0-1 0,0 83 89 16,0-37-11-16,0 14-31 16,0 9-18-16,0 7-16 15,0 3-10-15,0 0-5 16,0-2-2-16,0-5-4 15,0-7-37-15,0-11-96 16,0-16-175-16,0-16-255 16</inkml:trace>
  <inkml:trace contextRef="#ctx0" brushRef="#br1" timeOffset="145499.93">20937 11279 637 0,'0'0'123'0,"0"0"-118"15,0 0-5-15,0 0 3 16,0 0 14-16,0 0 19 16,137 22-4-16,-73 2-21 15,-4 5-5-15,-11 3-2 16,-16 4-4-16,-12 3 0 15,-17 0-6-15,-4 4 6 16,-9 3 12-16,-16 0 7 16,-3 3-7-16,-2 1-7 0,-2 1 4 15,3-3-8 1,3-2 1-16,3-9-2 0,4-6 0 16,0-11-1-16,-2-7-2 15,0-12-2-15,-3-1 4 16,-2-17-7-16,0-19-25 15,6-16-106-15,6-17-132 16</inkml:trace>
  <inkml:trace contextRef="#ctx0" brushRef="#br1" timeOffset="145734.21">20902 11017 783 0,'0'0'61'0,"0"0"-24"0,0 0-3 16,0 0 36-16,147-8-3 15,-59 8-41-15,0 0-18 16,-11 0-4-16,-19 0-1 16,-20 0-3-16,-19 0 0 15,-13 0 0-15,-6 0-23 16,-6 6-69-16,-18 1-22 15,-6 0-307-15</inkml:trace>
  <inkml:trace contextRef="#ctx0" brushRef="#br1" timeOffset="146077.39">21838 11922 332 0,'0'0'516'0,"0"0"-476"15,0 0 39-15,0 0 34 16,0 0-36-16,0 0-18 16,100 6-12-16,-35-6-16 15,9 0-23-15,1-2-8 16,0-1-3-16,1-2-11 16,-6-4-78-16,-8-7-109 15,-19-11-391-15</inkml:trace>
  <inkml:trace contextRef="#ctx0" brushRef="#br1" timeOffset="146277.28">22217 11604 859 0,'0'0'137'0,"0"0"-106"15,0 0 61-15,0 0 13 16,-81 101-15-16,72-45-21 15,2 6-20-15,2 9-31 16,5 7-17-16,0 1-1 16,5 2-60-16,24-3-104 15,10-6-191-15</inkml:trace>
  <inkml:trace contextRef="#ctx0" brushRef="#br1" timeOffset="149296">27545 10944 103 0,'0'0'141'0,"0"0"-64"16,0 0-17-16,0 0 22 15,0 0 24-15,0 0 1 16,0 11-22-16,0-11-5 16,-12 0-18-16,-11 0-6 15,-9-2-23-15,-9-15-12 16,-5-5 0-16,-2-6 3 16,4 0-4-16,5-4-3 15,3-1-11-15,5-6-5 0,2-1 8 16,4 0-9-1,3 0 4-15,5 0-3 0,4 5 2 16,4 1 2-16,1 4-4 16,4 5 1-16,-2 5 10 15,2 0 5-15,-1 0-11 16,0-1 7-16,2 4 1 16,2 6-1-16,-2 3-7 15,3 5-4-15,0 1 0 16,0 2-1-16,0 0-2 15,0 0-3-15,0 0 1 16,0 0 1-16,0 0-3 16,0 0 4-16,0 0 0 15,0 0 1-15,0 0 0 16,0 0 0-16,0 0 1 0,0 0-1 16,0 0 0-16,0 0-1 15,0 0-1-15,-2 4-5 16,-6 13-3-16,-4 7 10 15,-8 1 2-15,-2 4-1 16,-2-3-1-16,0-1-4 16,5 1-15-16,1-4-35 15,3 0-28-15,9-5-86 16,3-2-219-16</inkml:trace>
  <inkml:trace contextRef="#ctx0" brushRef="#br1" timeOffset="149541.61">26894 10265 247 0,'0'0'182'16,"0"0"-157"-16,0 0-25 15,0 0 21-15,0 0 58 16,0 0 2-16,123 101-16 0,-65-62-29 16,12 0-33-1,10-3-6-15,8-9-107 0,0-9-313 16</inkml:trace>
  <inkml:trace contextRef="#ctx0" brushRef="#br1" timeOffset="163405.91">23221 11442 404 0,'0'0'121'16,"0"0"-53"-16,0 0 76 15,0 0-51-15,0 0-20 16,0 0-20-16,0 0-18 16,0 0-25-16,1 29-10 15,-1 7 50-15,0 10-14 16,0 5-20-16,0 5 6 16,-11 7 3-16,1 5-8 15,1 4 1-15,0-2-1 16,5-9-7-16,-4-7-5 15,4-5-5-15,1-9 0 16,1-9-2-16,-1-8 0 0,3-8-29 16,0-7-67-16,-1-8-100 15,-1-7-232-15</inkml:trace>
  <inkml:trace contextRef="#ctx0" brushRef="#br1" timeOffset="163912.73">23162 11531 724 0,'0'0'33'0,"0"0"-16"16,0 0 0-16,0 0-7 15,94-46 28-15,-49 46-26 16,-5 0 23-16,-1 4-26 0,-4 10-5 15,-9 2-4-15,-6 1-1 16,-10 0 1-16,-7 3-8 16,-3 3 4-16,0 3-2 15,-1-2 6-15,-10 1 1 16,-4 0-1-16,2 0 0 16,-3-2 0-16,4 1 4 15,1-2-1-15,6-1-2 16,3-2-1-16,2 1 0 15,0-1 1-15,11-1 5 0,5 1-3 16,3 0 4 0,-1 0 1-16,-2 3 0 0,-3 1 8 15,-5-1 24-15,-4 2 7 16,-4 2-6-16,0 0 4 16,0 2 0-16,-6 0-20 15,-11 1-11-15,-6 3-3 16,-8-6-5-16,-17 4-4 15,-19-4-1-15,-24-2-1 16,-16-5-7-16,-13-6-56 16,1-4-73-16,10-9-117 15,14 0-255-15</inkml:trace>
  <inkml:trace contextRef="#ctx0" brushRef="#br1" timeOffset="165522.7">23153 11212 237 0,'0'0'167'0,"0"0"-109"15,0 0-21-15,0 0 42 16,0 0 45-16,106 10-21 0,-50 0-29 16,5 1-26-1,1-2-12-15,-2-1-19 0,-3 0-1 16,-8-4-14-16,-9 0 2 15,-9-1-2-15,-8-2-2 16,-10-1-24-16,-4 0-31 16,-3 0-169-16,0 0-298 15</inkml:trace>
  <inkml:trace contextRef="#ctx0" brushRef="#br1" timeOffset="166012.92">24273 11514 398 0,'0'0'233'0,"0"0"-202"16,0 0 96-16,0 0-31 0,0 0-49 15,0 0-20-15,-75 0 8 16,51 19-1-16,1 8-12 16,-1 6-2-16,2 9 6 15,1 4-3-15,3 8 15 16,0 8-3-16,3 2-14 16,2 5-8-16,7-8-2 15,6-6-2-15,0-7-8 16,25-10-1-16,19-8-2 15,14-12-22-15,12-9-54 0,3-9-82 16,-3-10-249 0</inkml:trace>
  <inkml:trace contextRef="#ctx0" brushRef="#br1" timeOffset="167239.18">24822 11833 716 0,'0'0'279'0,"0"0"-269"16,0 0 2-16,0 0 8 16,105-7 4-16,-38 4 7 15,15 2-21-15,9 0-10 16,5 1 0-16,-2-2-29 15,-9-3-174-15,-11-7-461 16</inkml:trace>
  <inkml:trace contextRef="#ctx0" brushRef="#br1" timeOffset="167449.67">25397 11596 920 0,'0'0'97'0,"0"0"-94"0,0 0 6 16,-67 92 51-16,50-38 9 15,-2 8-24-15,2 6-15 16,1 0-21-16,-1 4-8 16,4-4-1-16,6-5-88 15,7-9-216-15</inkml:trace>
  <inkml:trace contextRef="#ctx0" brushRef="#br1" timeOffset="170197.19">22077 5434 231 0,'0'0'86'0,"0"0"-60"15,0 0 21-15,0 0-4 16,0 0-23-16,0 0-8 16,0-5 15-16,0 15 49 15,0 9 20-15,0 5-16 16,0 5-28-16,0 8-10 15,0 6-15-15,-11 3-18 16,-5 7 7-16,-2 3 8 16,-2 0-9-16,2-2-12 15,-2-7 2-15,0-6 0 16,4-7 5-16,1-9 6 16,3-6-6-16,4-5-2 15,4-7-1-15,3-2-4 0,1-5 3 16,0 0 5-16,0 0 24 15,0 0 7-15,0 0-3 16,0 0-7-16,0-6-19 16,0 0-11-16,3 3 5 15,-3-1-4-15,2 4 6 16,0-1 3-16,-1-1-7 16,1 2-4-16,1-1-1 15,3-3-2-15,1 1-1 16,5 1-1-16,-1-2 2 15,2 3 2-15,4-1 0 16,0 0 0-16,6 2-1 0,1 0-1 16,4-3 2-16,5 2-1 15,1-2-9-15,4-2-25 16,-3-2-51-16,-4 0-44 16,-9-1-85-16,-12-2-169 15</inkml:trace>
  <inkml:trace contextRef="#ctx0" brushRef="#br1" timeOffset="171296.33">22120 5311 42 0,'0'0'295'0,"0"0"-264"0,0 0-8 15,0 0 14-15,0 0-11 16,0 0 25-16,-14 52 44 16,11-23 6-16,-1 8-50 15,-5 4-16-15,-4 3 2 16,-3 3-11-16,-4-1-14 15,-3 4 2-15,-1 5 0 16,-3 1 3-16,4-2-2 16,0-5-12-16,7-6-2 15,4-10 3-15,3-5 3 16,3-8 3-16,3-8-6 16,0-2 8-16,0-6-1 0,2-3-3 15,1-1-1 1,0 0 7-16,0 0 3 0,0 0 2 15,0 0-10-15,0 0-7 16,7 0-1-16,10 3 11 16,11 0 7-1,8-2-5-15,5 3-9 0,3-3 3 16,2 1-8-16,-3-2-3 16,1 3 3-16,-1 1 0 15,-6 1-1-15,-7-3 1 16,-9 1 6-16,-12-1-6 15,-5-2-2-15,-4 0 1 16,0 0 1-16,0 0 1 16,0 0-1-16,0 0-12 0,0 0-18 15,-7 0-49-15,-5 0-149 16,-3-5-221-16</inkml:trace>
  <inkml:trace contextRef="#ctx0" brushRef="#br1" timeOffset="171896.81">21918 5509 218 0,'0'0'46'0,"0"0"24"16,0 0-13-16,0 0 12 15,0 0 15-15,0 0 20 16,-1-18-43-16,1 18-30 15,0 0-16-15,0 0-15 16,0 7 5-16,0 8 9 0,0 4 47 16,1 6-22-16,-1 0-14 15,0 3 8-15,0 3-19 16,0 2-2-16,-1 3 9 16,-2 4-6-16,1 1-2 15,2-2 3-15,0 0 0 16,0-5-3-16,0-6-5 15,-1-3-5-15,-2-1 4 16,0-4 1-16,-4-4-5 16,2-6 1-16,1-2-2 15,2-6 1-15,2 0-3 16,0-2 0-16,0 0 4 16,0 0 1-16,0 0 5 15,0 0 10-15,0 0 2 16,0 0-5-16,0 0-12 0,12 0-5 15,12 0 4-15,16 0-4 16,8-2-16-16,9-5-90 16,2 2-134-16,2-3-342 15</inkml:trace>
  <inkml:trace contextRef="#ctx0" brushRef="#br1" timeOffset="180147.9">26011 12443 657 0,'0'0'156'0,"0"0"-134"15,0 0 10-15,0 0 71 16,0 0-3-16,0 0-21 16,0 0-20-16,27-63-51 15,-6 19 0-15,5-12-8 16,-1-8 0-16,3-11-4 15,2-8-7-15,-2-5-7 16,2 7-17-16,-3 11 28 16,-3 22 1-16,-5 14 5 15,-4 19-4-15,-6 9-1 16,2 6-5-16,3 0 5 0,6 21 5 16,2 22 2-16,4 18-1 15,-3 16 11-15,-3 10-11 16,-10 0 0-16,-7-3 0 15,-3-8-7-15,-1-8 6 16,-15-12-72-16,-1-13-99 16,1-16-215-16</inkml:trace>
  <inkml:trace contextRef="#ctx0" brushRef="#br1" timeOffset="180318.78">26341 12104 861 0,'0'0'22'0,"0"0"6"16,0 0 5-16,0 0-20 15,0 0-13-15,0 0 27 16,107-12-27-16,-45 0-19 16,6-6-206-16,-11-5-249 15</inkml:trace>
  <inkml:trace contextRef="#ctx0" brushRef="#br1" timeOffset="180532.21">26290 11480 566 0,'0'0'211'0,"0"0"-211"0,0 0 0 15,99-11 40-15,-40 11-20 16,14 0-20-16,7 0-12 16,8 0 7-16,3 3-259 15,-8-3-292-15</inkml:trace>
  <inkml:trace contextRef="#ctx0" brushRef="#br1" timeOffset="180769.58">27100 11572 791 0,'0'0'91'16,"0"0"-78"-16,0 0 2 16,-36 113 52-16,26-61 4 15,5 11-24-15,5 3-20 16,0 4-5-16,0-1-21 15,0-8-1-15,0-6-8 16,7-9-59-16,1-12-86 16,3-14-192-16,-1-13-160 15</inkml:trace>
  <inkml:trace contextRef="#ctx0" brushRef="#br1" timeOffset="181263.71">27102 11580 695 0,'0'0'56'0,"0"0"0"15,0 0 17-15,0 0-68 16,0 0-4-16,0 0-1 16,43 2 12-16,-13 17-8 15,-2 5-4-15,-3 1 0 16,-7-3-30-16,-9-1 0 15,-6-2 4-15,-3-1 4 0,0 0 14 16,-3 2 7 0,-10-3 1-16,-2 0 4 0,3-1 9 15,2-3-7-15,7 3-4 16,3 0 1-16,0 2-3 16,4 1 3-16,9 0-3 15,1 1 0-15,-2 1 11 16,-3 0-5-16,-5-1 5 15,-2 4 7-15,-1-3 2 16,1 5 4-16,-1 0-16 16,4 2-6-16,-1 3 1 15,0-1-1-15,-4-3-2 16,0-1-2-16,0-4 2 16,-11-4 9-16,-9-5 23 0,-4-6 9 15,-5-7-3-15,-3 0-21 16,1-11 8-16,4-16-14 15,12-9-11-15,15-11-32 16,17-12-123-16,28-7-265 16</inkml:trace>
  <inkml:trace contextRef="#ctx0" brushRef="#br1" timeOffset="181547.95">27848 11676 217 0,'0'0'580'0,"0"0"-539"0,0 0 59 16,0 0-41-16,0 0-32 15,0 0-3-15,-80 29 16 16,44 1 14-16,-4 8-27 16,5 8-1-16,2 4-8 15,4 4-4-15,10-1 4 16,7-3-5-16,11-3-7 15,1-8-2-15,16-4-4 16,17-10-1-16,12-8 1 16,8-12-41-16,7-5-46 15,-4 0-64-15,-6-19-103 16,-10-9-142-16</inkml:trace>
  <inkml:trace contextRef="#ctx0" brushRef="#br1" timeOffset="182293.58">27527 11393 313 0,'0'0'23'0,"0"0"-4"16,0 0 54-16,0 0-8 15,0 0 44-15,0 0 14 16,-13-10-38-16,13 10-30 16,0 0-6-16,0 0 4 0,0 0 6 15,-2 0-4-15,2 0-7 16,-2 0-7-16,2 0-9 15,0 0-6-15,0 0-10 16,0 0-3-16,0 0-6 16,0 0-4-16,0 0 0 15,0 0-1-15,0 0 3 16,0 0 0-16,0 0 1 16,0 0 1-16,0 0 0 15,0 0 1-15,17 0-5 16,14 0-1-16,14 0 19 15,16 0-15-15,3 0-6 16,3 0 3-16,-6 2-3 16,-8-1 1-16,-9 2-4 15,-12-2 5-15,-13 1-2 0,-10-1 0 16,-8-1 1-16,-1 0 0 16,0 0 3-16,0 0-1 15,0 0-1-15,0 0 4 16,0 0-2-16,0 0-2 15,0 0-2-15,0 0-1 16,0 0-1-16,0 0 0 16,0 0 1-16,0 1-6 15,2 2-36-15,-2-3-119 16,0 0-386-16</inkml:trace>
  <inkml:trace contextRef="#ctx0" brushRef="#br1" timeOffset="183505.37">28458 12000 587 0,'0'0'232'0,"0"0"-206"15,0 0-6 1,0 0 39-16,0 0 31 0,0 0-32 16,0 0-13-16,110 15-12 15,-33-8-18-15,4 0-13 16,-4-2-2-16,-9-4-3 15,-10-1-41-15,-6 0-68 16,-12-4-152-16,-14-12-212 16</inkml:trace>
  <inkml:trace contextRef="#ctx0" brushRef="#br1" timeOffset="183708.41">28827 11765 874 0,'0'0'21'16,"0"0"4"-16,0 0 49 16,0 0-13-16,0 0-8 15,-43 119 33-15,27-50-47 16,-1 6-32-16,4-1-7 16,0 1-2-16,5-2-69 15,7-10-166-15,1-7-567 16</inkml:trace>
  <inkml:trace contextRef="#ctx0" brushRef="#br1" timeOffset="193715.64">29544 11754 378 0,'0'0'295'15,"0"0"-232"-15,0 0-5 16,0 0 41-16,0 0-12 15,0 0-35-15,0 0-32 16,10 20-20-16,-7 28 34 16,0 16 2-16,0 7-20 15,0 3-9-15,-3-3-6 16,0-3 1-16,0-10-4 16,0-6-1-16,-6-6-25 0,1-9-110 15,2-15-152-15,3-14-253 16</inkml:trace>
  <inkml:trace contextRef="#ctx0" brushRef="#br1" timeOffset="194214.03">29616 11783 532 0,'0'0'101'15,"0"0"-8"-15,15-75-7 16,-10 63-30-16,0 6-18 0,0 4-8 15,-2 2-18 1,2 0-12-16,2 0-3 0,4 1 3 16,4 14 2-16,0 2-2 15,-1 2 1-15,0 2-2 16,-5 1-5-16,-3-3-7 16,-3 2 12-16,-3-1-9 15,0 0 4-15,0-2 1 16,0 2 4-16,0 1-4 15,1 1 4-15,4 1-3 16,1 1 0-16,2-1-15 16,-1-2 14-16,-1 0-2 15,0 2 5-15,-3 0 2 16,-2 4 1-16,-1-4-1 16,0 1 0-16,0-2 2 0,0 1 0 15,0 0-1-15,0-1 2 16,-6 0 0-16,-3 0 10 15,-6-3 13-15,-1-1 9 16,-5-2-1-16,-6-4 3 16,-3-2-5-16,-4-6 3 15,-2-4-14-15,0 0-12 16,3-9 9-16,7-10-12 16,9-7-6-16,17-7-2 15,7-4-50-15,32-4-95 16,16-6-192-16</inkml:trace>
  <inkml:trace contextRef="#ctx0" brushRef="#br1" timeOffset="194632.96">30325 11740 250 0,'0'0'160'0,"0"0"-63"16,0 0 75-16,0 0-36 15,0 0-54-15,0 0-31 16,-12 4-27-16,-10 13 2 16,-7 9 18-16,-1 9-7 15,2 10-12-15,0 7 4 16,4 5-11-16,9 2-3 16,2 0-1-16,8 1-4 15,5-5-6-15,0-4-4 16,21-6 0-16,12-4-1 15,14-11-12-15,12-6-71 16,9-13-162-16,-4-11-322 0</inkml:trace>
  <inkml:trace contextRef="#ctx0" brushRef="#br1" timeOffset="195137.63">30173 11547 206 0,'0'0'142'0,"0"0"-27"0,0 0 35 15,0 0-16-15,0 0-30 16,0 0-21-16,0-4-15 16,0 1-13-16,9 3-18 15,19-3-12-15,17-1 4 16,7 2-26-16,6 2-6 15,-4 0-1-15,-7 0-50 16,-8 0-88-16,-13 0-144 16,-13 3-134-16</inkml:trace>
  <inkml:trace contextRef="#ctx0" brushRef="#br1" timeOffset="195437.45">30980 11719 638 0,'0'0'311'0,"0"0"-303"16,0 0-8-16,0 0 0 15,0 0 24-15,-90 95 12 16,74-34-1-16,7 7-6 0,3 4-16 16,-3-2-11-16,3-7-2 15,0-5 0-15,-2-10-18 16,3-5-51-16,2-11-70 16,3-14-246-16</inkml:trace>
  <inkml:trace contextRef="#ctx0" brushRef="#br1" timeOffset="195797.94">30871 11722 655 0,'0'0'171'0,"0"0"-171"0,0 0-15 15,0 0 15-15,0 0 36 16,88 18-11-16,-48 10-1 16,2 6-18-16,-8 4-6 15,-6 5 3-15,-9-1-5 16,-8 0 2-16,-11 1 0 16,0-2 5-16,-5 2 11 15,-15 1-3-15,-5-3 10 16,-4-2 0-16,-3-5-11 15,-3-4-6-15,-1-7-4 16,-2-6-2-16,3-7 0 16,-2-7-1-16,3-3-30 0,4-13-29 15,5-13-60-15,12-15-160 16,13-10-172-16</inkml:trace>
  <inkml:trace contextRef="#ctx0" brushRef="#br1" timeOffset="195987.43">30872 11464 844 0,'0'0'29'16,"0"0"9"-16,0 0-29 15,0 0 1-15,117 7 5 0,-41 9-12 16,0 4-3-16,-12-4-84 15,-25 1-440-15</inkml:trace>
  <inkml:trace contextRef="#ctx0" brushRef="#br1" timeOffset="196949.28">29641 11867 85 0,'0'0'241'15,"0"0"-183"-15,0 0 34 16,0 0 67-16,0 0-35 16,0 0-44-16,28-23-46 15,-9 20-28-15,6 2-4 16,4 1 0-16,2 0 11 15,0 0-11-15,-4 0 12 0,-6 6 1 16,-8 3 3 0,-6 0-18-16,-7 4 0 0,0 6 0 15,-5 1 7-15,-13 1 13 16,-4 6-6-16,-2-4-10 16,0 0 0-16,-1-1-4 15,4-3 2-15,3-2-1 16,0-3-2-16,8-6 2 15,2-4-3-15,3-1 5 16,3-3-3-16,2 0 3 16,0 0 0-16,0 1 1 15,0 1-4-15,0-1 0 16,0-1-3-16,0 1-8 16,0 4 5-16,8 0 6 0,2 4 9 15,2 2-8-15,2 0-1 16,-1 0 3-16,-3 2-3 15,0-1 0-15,-2 2 0 16,-2 2 0 0,-1 1 0-16,-3 0 0 0,-1 1-5 15,-1 0 5-15,0-1-1 16,0 2 1-16,-11-1-4 16,-1-3 4-16,-6 3 10 15,-2-4-6-15,-3-2 8 16,-3-2 8-16,-1-3 10 15,-1-2-3-15,-2-5-1 16,2 0-2-16,-2 0-4 0,6-9-4 16,2-10-5-1,4-1-9-15,6-5-2 0,4-3-28 16,8 0-47-16,0 0-116 16,9 1-356-16</inkml:trace>
  <inkml:trace contextRef="#ctx0" brushRef="#br1" timeOffset="197337.58">29628 11758 342 0,'0'0'47'15,"0"0"66"-15,0 0 12 16,0 0-35-16,0 0-30 15,0 0-14-15,3-1-27 0,-3 17-17 16,0 11 4-16,0 11 52 16,-7 10-22-16,1 6-3 15,1 7-14-15,0 6-6 16,5 3-13-16,0 5-4 16,0-3-98-16,0-6-456 15</inkml:trace>
  <inkml:trace contextRef="#ctx0" brushRef="#br1" timeOffset="198502.33">17876 11509 67 0,'0'0'0'0</inkml:trace>
  <inkml:trace contextRef="#ctx0" brushRef="#br1" timeOffset="201284.91">17961 10380 624 0,'0'0'0'16,"0"0"-2"-16,0 0-6 15,0 0-4-15,0 0 12 16,-54 94 10-16,45-33-3 15,1 11 19-15,2 14 25 16,3 11 0-16,1 7-15 16,2 8-25-16,0 3 0 15,0 10 4-15,0 4-11 16,0 2 5-16,0 3-3 0,-4-6 5 16,-5-5-5-16,-5 1 3 15,1-4 4-15,0-5-12 16,2-7 2-16,-1-6-2 15,5-9 1-15,1-9 5 16,0-12-7-16,3-16 0 16,3-12 0-16,0-11 0 15,0-9 0-15,0-9-1 16,0-3-5-16,4-5 3 16,5-2-9-16,9-2 12 15,7-3 0-15,11 0 4 16,8 0-5-16,9 0 1 15,8 0-5-15,8 0 2 16,7 0-1-16,2 0-11 0,1 0 2 16,-3 5 9-16,4 2 4 15,4 3 4-15,2 1-4 16,2 2 1-16,-1-2-1 16,2 0 0-16,8 0-5 15,3 2 5-15,5-1 10 16,8 2 9-16,2 3-6 15,-1 1-14-15,2 3 1 16,-2 1 0-16,3 6-19 0,0 2 31 16,4 1-12-1,0-1 0-15,0 1 0 0,1-5 9 16,7 2-11-16,4-4 2 16,10-1-2-16,4-3 2 15,8 1 0-15,5-1-6 16,-2-1 6-16,-3-1 10 15,-4 2-8-15,-11 0 3 16,-1-1 7-16,-2 0-10 16,3-2 3-16,8-3-2 15,8-1-1-15,6-3 10 16,9 1-12-16,-1 0 6 16,2 2-6-16,-1 2 0 15,-5 0-1-15,-1-2-1 16,-5 1 4-16,-8-1 3 0,0 1 6 15,-3-5-6-15,3 2 13 16,5-2-18-16,3 2 1 16,8 0-1-16,2-1 3 15,0 4-3-15,0-2-5 16,-8 5-1-16,-7-3 6 16,-6 3-10-16,-6-2 10 15,4-1-3-15,3 1 10 16,5-1-5-16,6 0-2 15,3 0-2-15,3-1-6 16,0-5 5-16,0-3 3 16,-1-1-8-16,-2-4 1 15,-4 0 7-15,-7 0 1 16,-5 0 6-16,1 0-3 0,-2 0 16 16,3 3-20-16,5-3 1 15,1 0 1-15,1 0-4 16,1-7 1-16,-5-5 0 15,-10 0 0-15,-10-1-7 16,-16 4 7-16,-13-1 1 16,-11-2 12-16,-14-5-10 15,-3 1-2-15,-6-2 1 16,2 1-1-16,-4 0 6 16,0-1-5-16,-1 0-2 15,-3 0 0-15,-1 0-5 16,-10-1 12-16,-5 2-8 15,-11 0 2-15,-7-1 0 16,-5 1 1-16,-5 0 6 0,-1-3 2 16,-1-1 4-16,-3-1-5 15,0-2 7-15,-3-2-12 16,3-3 8-16,0-3-7 16,4-2 3-16,4-7-7 15,2-5 0-15,5-3 0 16,-2-6-3-16,2-8 2 15,0-4 2-15,0-6-2 16,-1-5-2-16,0-6 2 16,-4-10 2-16,-1 2 8 15,-2 0-6-15,-2 2-5 0,-3 4 2 16,-3 3 0-16,-6 3-9 16,-5 0 9-16,-3 5 0 15,0 0-6-15,0 0 6 16,-8 0 0-16,2 0 0 15,3 0 2-15,3 0-2 16,0 0 3-16,0 12-2 16,0 8-1-16,3 9 0 15,-3 11 0-15,0 2-7 16,0 5 2-16,0 3 3 16,-8 3 0-16,-2 4 1 15,4 4 1-15,3 2 2 16,0 0 0-16,3 4 3 15,0-1-5-15,-1 3 3 16,1 3-3-16,0 3 3 0,0 0-2 16,0 0-1-16,0 0-4 15,0 0-3-15,0 0 1 16,0 0-1-16,-3 0-1 16,0 0-2-16,-2 0 10 15,-4 0 3-15,0 0-2 16,-4 0 0-16,-7-3 0 15,-6-2-1-15,-9-1 0 16,-11 0 0-16,-8-2 0 16,-8 0 0-16,-13 0-1 0,-7-1 0 15,-5 1 0 1,-11-1-5-16,0-2 4 0,-4-1 2 16,-3 1-1-16,0-2-1 15,-4 2 2-15,2 3 0 16,-1 1 0-16,2 1 0 15,1 2 0-15,-2 3 0 16,-1-2 2-16,-4 0-1 16,0-3-1-16,-1 0 0 15,-2-1-4-15,0-1 3 16,0-1-12-16,2 1-1 16,1-1 3-16,3 3 6 15,-3 0 5-15,-4 2 0 16,-2 1 0-16,-4-1 1 15,-4-3-1-15,2 2-2 0,2-1 0 16,3-1 1 0,7 5 1-16,6-1 0 0,3 1 0 15,6 0 0-15,-3-2 0 16,3-1 1-16,0-4-2 16,-1-3 2-16,6-4-2 15,-1 0 0-15,-1-1 1 16,-1 2 1-16,1 1 0 15,-4 0-2-15,-1 3 4 16,2 1-7-16,0 1 6 16,-3 3-2-16,0-2 0 15,-1 1-1-15,-1 0-2 0,-2-6-14 16,-2 1-9-16,-3-2 3 16,-2 0 14-16,-2 1 8 15,-2 1 0-15,2 1 1 16,-6 0 0-16,-7 2 0 15,-2-1 2-15,-9-2-2 16,-7 1-2-16,-2-3-2 16,-4 0 1-16,-2 2-21 15,-1-2-11-15,-5-1 2 16,-4-2 9-16,-7-2 18 16,-10 0 6-16,-3-3 0 15,-3 0-1-15,3 0 3 16,2 0-2-16,2-1 3 0,3 1-3 15,-2-3 0 1,0 2-1-16,2 0 1 0,7 3 0 16,1 2-1-16,1 3 1 15,2-2 0-15,-3 1 2 16,-3 0-2-16,3 2 0 16,3-1-1-16,9 2 2 15,4 1-1-15,5 1 3 16,7 2-1-16,0 1-4 15,5 3 5-15,3 0-6 0,4 5 6 16,3 0-3 0,7 0 0-16,3 5 1 0,1 8-1 15,-2 1 3-15,0 3-3 16,-1-3-2-16,5-2 1 16,3 2 0-16,3-3 0 15,1-2 1-15,4 1 0 16,4 0 0-16,5 0 2 15,5 0-1-15,7 2 2 16,9 1-3-16,7-1 0 16,9 6-1-16,14 2-34 15,18-4-245-15</inkml:trace>
  <inkml:trace contextRef="#ctx0" brushRef="#br1" timeOffset="202965.3">28887 11061 382 0,'0'0'35'15,"0"0"-33"-15,0 0 46 16,0 0 95-16,0 0-20 16,0 0-53-16,108-11-19 15,-47-4-13-15,7-5-8 16,5-3-11-16,4-9 10 15,7-8-3-15,9-9 4 16,6-12 1-16,11-14-28 16,8-13-3-16,8-16-2 15,11-9 2-15,5-7 0 16,1-5-2-16,-3 0 1 16,-7 1 1-16,-6-4 0 15,-9-1 0-15,-8-8 0 0,-7-5 1 16,-6 2-1-16,-4-3-3 15,-2 4 2-15,-6-1 0 16,-3-8-9-16,-4-6-7 16,-9-11-5-16,-11-7 1 15,-11 1 6-15,-11-7-2 16,-12 6 17-16,-8-5 1 16,-10-5 4-16,-5-5 7 15,-1 2 5-15,-1 2-8 16,-17 7 11-16,-2 7-12 15,-3-1-2-15,-3-4-4 16,-2 2 3-16,0 5-5 16,-7 5-1-16,0 9-4 15,-4 1-8-15,-6 2 9 16,-1-5-14-16,-9 2 2 16,-7 7 5-16,-6 4 2 0,-10 10-1 15,-5 3 10-15,-7 4 3 16,-1 6 8-16,-3 4-3 15,2 3 6-15,2 2-6 16,10 7-4-16,11 5-2 16,8 9-2-16,6 7 0 15,-1 3-2-15,-2 5 1 16,-3 5 1-16,-1 3 1 16,-5 5-1-16,0 6 0 15,2 3 2-15,1 12-1 16,5 1 3-16,5 7-4 0,6 0 0 15,6 4 1-15,7 0-1 16,3 1 0-16,5 3 1 16,4 0 1-16,4 4 4 15,5-2-4-15,3 3 0 16,5 4 6-16,2 1 0 16,-2 1-3-16,2-1-5 15,-4-3 0-15,0-2-4 16,-2-4-3-16,3 0 5 15,-1-1-6-15,2 2 8 16,1 5-2-16,1 2 2 16,4 4 1-16,-1 1 1 15,1 2-1-15,-2 1 1 0,1-2-2 16,-1 1 3-16,2 0-3 16,-1-1 0-16,-1 1 3 15,1-1 1-15,-1-1-4 16,1 1 1-16,-1 4 0 15,2 1 1-15,0 2 5 16,0 2-3-16,0 0 3 16,0 0-7-16,0 0 0 15,0 0 1-15,0 0 1 16,-1 0 0-16,1 0 4 16,0 0-1-16,0 0-2 15,0 0-3-15,0 0-2 16,0 0-3-16,0 0 0 15,0 0 1-15,0 0 1 16,-5 0-1-16,-1 9 3 0,-6 10 0 16,-4 5 1-16,-6 8 0 15,-8 4 0-15,-3 7 0 16,-3 1 0-16,-1 3-2 16,3 2-4-16,4-6-34 15,12-5-34-15,13-6-169 16,5-14-96-16</inkml:trace>
  <inkml:trace contextRef="#ctx0" brushRef="#br1" timeOffset="203184.08">29417 2152 574 0,'0'0'129'0,"0"0"-117"16,0 0-6-16,0 0 21 16,0 0 5-16,110 11 5 15,-54 22 4-15,13 6-21 16,22 3-20-16,17-6-17 16,16-13-357-16</inkml:trace>
  <inkml:trace contextRef="#ctx0" brushRef="#br1" timeOffset="-175357.87">7559 13055 848 0,'0'0'0'0,"0"0"-5"16,-103 12 5-16,21-6 7 15,-24 0 46-15,-22 2 22 0,-14-3 14 16,2 1-34-1,13-3-10-15,23-3-23 0,34 0-17 16,22 0 0 0,27-14 5-16,19-16-7 0,5-13-3 15,36-13-23-15,19-6-6 16,13-4 19-16,6 2 3 16,2-4-6-16,-6 4 9 15,-13 6 4-15,-15 8 0 16,-18 13 9-16,-13 8-9 15,-9 8 15-15,-5 8 3 16,0 6 7-16,0 4 13 16,0 3-17-16,0 0-17 15,0 1-4-15,0 32-9 16,-5 23 9-16,-3 26 27 0,-6 13 0 16,5 9-22-16,-6 9 0 15,3 7-3-15,-1 7-3 16,7 6 1-16,6-8-19 15,6-13-68-15,35-22-83 16,12-27-146-16,7-36-198 16</inkml:trace>
  <inkml:trace contextRef="#ctx0" brushRef="#br1" timeOffset="-174774.98">7923 12386 306 0,'0'0'420'0,"0"0"-420"16,6 109 78-16,4-40 16 15,8 10-37-15,14 9 6 16,12 8-18-16,10 8-22 15,11 6-10-15,4-5-12 16,-3-17 0-16,-8-25 0 0,-15-26 1 16,-14-18 3-16,-12-19 6 15,-6-7 29-15,2-30 42 16,-7-18-67-16,-6-20-11 16,0-15-4-16,-19-9-25 15,4 3-67-15,8 13-55 16,7 21-89-16,13 14-261 15</inkml:trace>
  <inkml:trace contextRef="#ctx0" brushRef="#br1" timeOffset="-174125.19">8724 12850 988 0,'0'0'8'0,"-103"63"-2"16,55-17 51-16,5 9-5 16,12 7-11-16,8 2-13 15,16 0-15-15,7-5-11 16,16-8-2-16,21-13-1 16,11-15-16-16,9-19-38 15,0-4-14-15,-7-29 7 16,-11-12 8-16,-15-11 29 0,-18-9 18 15,-6-9-2 1,-9 2 8-16,-15 12 1 0,-1 15 7 16,6 19 62-16,6 13 10 15,7 9-29-15,3 0-35 16,3 24-15-16,0 11-1 16,6 9 1-16,24 1 5 15,14-5 0-15,9-10-5 16,4-11-7-16,-2-12-36 15,-13-7 0-15,-8-12 18 16,-16-17 4-16,-13-11 16 16,-5-7 5-16,-16-4 5 15,-19-2 24-15,-1 5 5 0,-3 9-18 16,6 11-5-16,13 10 19 16,12 12-16-16,8 4-9 15,0 2-5-15,24 0-22 16,18 6 20-16,16 8 0 15,3 3 4-15,-3-1-4 16,-11 2 2-16,-12 1 0 16,-9 1 3-16,-10 8-3 15,-2 5 2-15,-6 9 7 16,-6 3 14-16,-1 8-11 16,2 2 11-16,5 3-23 15,8 2 0-15,7-2 1 16,11-9-1-16,9-16-68 15,6-22-114-15,2-11-352 0</inkml:trace>
  <inkml:trace contextRef="#ctx0" brushRef="#br1" timeOffset="-173955.66">9471 12855 925 0,'0'0'45'16,"0"0"-33"-16,0 0 2 15,-16 72 74-15,20-19-51 16,19 10-9-16,8 2-11 16,2-1-14-16,1 0-3 15,-3-6-14-15,-7-13-126 16,-1-18-389-16</inkml:trace>
  <inkml:trace contextRef="#ctx0" brushRef="#br1" timeOffset="-173788.1">9523 12701 1011 0,'0'0'40'16,"0"0"-40"-16,0 0-4 16,0 0-47-16,0 0-74 15,96 35-65-15,-29-9-223 16</inkml:trace>
  <inkml:trace contextRef="#ctx0" brushRef="#br1" timeOffset="-173121.94">9883 12939 930 0,'0'0'7'0,"0"0"24"16,-117 102 80-16,76-54-36 15,8 1-45-15,13 2-6 16,12-3-20-16,8-5-4 15,16-11-1-15,29-14-12 16,16-16-43-16,12-2-40 16,-3-30-26-16,-12-11 70 15,-20-12-28-15,-19-8 49 0,-13-5 22 16,-6 5 9-16,0 12 13 16,-15 17 124-16,-3 18-28 15,6 7-55-15,2 7-4 16,4 4-43-16,6 19-1 15,0 12-6-15,1 9 7 16,23 4 0-16,10-2 13 16,7 0-11-16,3-3-8 15,1-7-1-15,1-5 8 16,-5-8-2-16,-8-11 1 16,-11-7-4-16,-10-5 6 15,-9 0 7-15,1 0-1 16,-4 0 3-16,0 0-3 15,0 0 5-15,0 0 1 0,0 0-9 16,0 0-2-16,0 0-6 16,0 0-4-16,0 0 0 15,0 0 1-15,0 0-1 16,2 0-1-16,-2 0 0 16,1 0 1-16,-1 0 0 15,0 0 1-15,0 0 2 16,0 0-1-16,0 0 0 15,0 0 1-15,0 0-3 16,0 0 0-16,0 0 0 16,0 0-3-16,0 0 3 15,0 0-3-15,0 0 2 16,0 0-2-16,0 0 2 0,0 0-2 16,0 0 2-1,0 0 0-15,3 0-3 0,3 0-9 16,8 0-72-16,8-5-56 15,5-16-216-15</inkml:trace>
  <inkml:trace contextRef="#ctx0" brushRef="#br1" timeOffset="-172410.81">10706 12104 843 0,'0'0'0'0,"-16"75"-2"16,5-3 2-16,0 16 51 15,0 20 12-15,2 11 8 16,3 8-47-16,-1 4-17 16,-1-8-7-16,-4-13 0 15,3-21-3-15,-1-25 3 16,1-23-6-16,4-19 1 15,1-17 2-15,1-5 3 16,3-24 11-16,0-20-11 16,0-16-14-16,0-9 8 15,13-3 6-15,2 8 0 16,2 17-11-16,-2 18 3 16,-2 17 4-16,2 10-7 0,6 2 5 15,6 11 6-15,5 19 6 16,1 10-6-16,-3 8 0 15,-5 8 16-15,-11 0-10 16,-2-2-6-16,-12-3-4 16,0-8 4-16,-15-7-2 15,-13-7 5-15,-11-10 0 16,-15-8 14-16,-4-11 20 16,3 0-14-16,10-9 11 15,17-7 0-15,14-1-16 16,14 3-4-16,3 4 20 15,31 0-26-15,23 2-7 0,18 4-2 16,17-1-4-16,14 2 0 16,0 0-4-16,1-5 0 15,-11-6-4-15,-18-13 7 16,-17-16 2-16,-12-21-9 16,-15-20-5-16,-10-16-7 15,-10-8-20-15,-14 13 9 16,0 19 36-16,-11 22 22 15,-10 24 25-15,5 16-5 16,1 12-22-16,1 4-6 16,0 32-12-16,0 27-2 15,6 23 35-15,5 18-7 16,3 11 0-16,0 3-19 0,0-3-4 16,0-4-5-16,2-4-52 15,4-6-180-15</inkml:trace>
  <inkml:trace contextRef="#ctx0" brushRef="#br1" timeOffset="-170893.51">6582 14420 641 0,'0'0'43'0,"0"0"-21"15,0 0-17-15,0 0 18 0,0 0 71 16,0 0-42-16,-19 75-10 16,17-44 2-16,2 6-1 15,0 4-16-15,-1 5 2 16,-2 8-7-16,-5 6 11 15,2 8 2-15,-6 1-11 16,3 2-8-16,-1-3 2 16,-2-1-10-16,4-1 5 15,2 4-1-15,-2-2-9 16,-1-2 1-16,-2-2 3 16,1-1 2-16,1-2-5 15,-3 2 1-15,-6 0 2 0,4 1 4 16,-2 0-3-1,4 0-1-15,-1 0-6 0,4-1 0 16,0-3 4-16,3-2-3 16,-3-1-1-16,0 2 1 15,3 2 0-15,-3 3 0 16,-1 0 5-16,-1-6-7 16,-2-2 2-16,4-8-2 15,0-7 4-15,0-11-4 16,6-6 5-16,0-7-4 15,0-1-1-15,3 1 0 16,0-2 2-16,-3 2 4 16,3-1-3-16,-3-3 2 0,0-3-2 15,3-5 0 1,0-2-1-16,0-3-2 0,0 0 2 16,0 0-2-16,0-4-12 15,0-26-58-15,17-28-125 16,8-32-496-16</inkml:trace>
  <inkml:trace contextRef="#ctx0" brushRef="#br1" timeOffset="-169674.18">7002 14139 462 0,'0'0'53'0,"0"0"-19"15,0 0 37-15,0 0 15 0,0 0-14 16,0 0-13-16,-8 7 11 16,9-2-20-16,22 4-10 15,14 4 24-15,20 2-26 16,20 1-9-16,28-1-9 16,30-3-4-16,28-4-5 15,20-4-7-15,15-1-3 16,13-3 0-16,16 2 1 15,17 1-2-15,4 1 0 16,-2 1 0-16,-24 3 3 16,-32-1-3-16,-32 2-1 15,-40 1 1-15,-35-3 0 16,-26-1 0-16,-26-5 0 0,-14 1 4 16,-4-2-4-16,-4 0 3 15,0 0-1-15,3 0 3 16,-5 0 8-16,-1 0 4 15,0 0-1-15,-4 0-1 16,-1 0-3-16,-1 0-3 16,0 0-8-16,0 0-1 15,0 0-5-15,0 0 0 16,2 0-2-16,-2 0-1 16,0 3 4-16,0 0 2 15,0-3 2-15,0 4 0 16,0-3 0-16,0 0 0 0,0 2 0 15,0 0 0-15,0-1 0 16,0 1 1-16,-5 1 0 16,2-3 0-16,-1 2-1 15,2 0 1-15,-1-2-1 16,3 1 1-16,0-2-1 16,0 0 0-16,0 0 2 15,0 0-2-15,0 0 1 16,0 0-1-16,0 0 2 15,0 0-1-15,0 0-1 16,0 0 2-16,0 0 0 16,0 0 0-16,0 0 0 15,0 0 0-15,0 0 0 16,0 0 0-16,0 0-2 16,0 0 1-16,0 0-1 0,0 0 1 15,0 0-1-15,0 0 0 16,0 0 0-16,0 0-1 15,0 0 2-15,0 0-2 16,0 0 0-16,0 0-1 16,0 0 2-16,0 0-1 15,0 0 1-15,0 3-1 16,0-3 1-16,0 0 0 16,0 0-1-16,-6 0-73 15,-9 0-185-15</inkml:trace>
  <inkml:trace contextRef="#ctx0" brushRef="#br1" timeOffset="-165610.59">13136 14664 973 0,'0'0'30'0,"0"0"-8"0,0 0-15 16,-12-113 19-16,12 57 20 15,0-9 5-15,7-11-3 16,2-18-28-16,5-12-20 15,5-20-3-15,8-19 2 16,7-1-5-16,5 7-13 16,4 24-4-16,-4 34 16 15,-9 32 7-15,-12 24 0 16,-11 19-9-16,-1 6 7 16,2 31-15-16,7 25 16 0,6 32 1 15,6 27 3 1,4 20-2-16,3 12-1 0,-1 4-4 15,-5-9-52-15,-5-13-145 16,-7-20-347-16</inkml:trace>
  <inkml:trace contextRef="#ctx0" brushRef="#br1" timeOffset="-165450.05">13366 14231 808 0,'0'0'111'16,"0"0"-111"-16,0 0 0 0,16-81 1 16,42 60-1-1,23 0-3-15,25-1 2 0,14-2-83 16,1-6-242-16</inkml:trace>
  <inkml:trace contextRef="#ctx0" brushRef="#br1" timeOffset="-165243.6">14213 13568 938 0,'0'0'13'0,"0"0"13"16,0 111-14-16,12-42 43 15,3 10-5-15,4 2-27 0,1 2-11 16,2 2-12-16,-4-2 0 15,-3-7-20-15,-1-17-141 16,0-23-298-16</inkml:trace>
  <inkml:trace contextRef="#ctx0" brushRef="#br1" timeOffset="-164775.85">14198 13512 684 0,'0'0'73'16,"0"0"-19"-16,0 0 47 16,0 0-101-16,0 0-4 0,0 0 4 15,104 2 4 1,-44 23-4-16,-6 4-12 0,-11 1-45 16,-16 1-48-16,-15 0 47 15,-12 0 40-15,-6 2 18 16,-15 0 2-16,-6-4 7 15,0-3 14-15,5-4 5 16,8-2-12 0,10-3-7-16,4 0-9 0,10-3-3 15,23-2 3-15,9-1 6 0,6-3 3 16,-1 3-3 0,-5 3-1-16,-9 3-3 15,-6-1-1-15,-8 5 11 0,-4 4 4 16,-4 5 7-16,0 6-11 15,-5 3 12-15,-6 4-4 16,0 1-4-16,-3-1 22 16,-19-1-5-16,-8-6 6 15,-6-7-13-15,-4-8-12 16,-6-8 1-16,-2-12-3 16,-4-1-4-16,9-26-8 15,17-21-1-15,26-22-93 16,20-19-315-16</inkml:trace>
  <inkml:trace contextRef="#ctx0" brushRef="#br1" timeOffset="-164525.73">15491 13430 966 0,'0'0'26'0,"0"0"24"15,-79 25 21-15,30 11 0 16,-6 17-24-16,2 15 10 16,9 16-14-16,11 9-14 15,15 3 3-15,18-1-23 16,12-9-4-16,36-10-5 16,28-13-1-16,22-16-1 15,32-16-43-15,15-15-96 0,-1-16 35 16,-18-8-402-16</inkml:trace>
  <inkml:trace contextRef="#ctx0" brushRef="#br1" timeOffset="-163610.53">12900 13112 823 0,'0'0'50'0,"0"0"-50"15,0 0 0-15,0 0 28 16,113 6 41-16,-17-6-14 16,31-12-19-16,28 1-19 15,18 0-11-15,6 3-6 16,-3 4 2-16,-20 0-2 0,-24 3 0 16,-29-1-1-1,-33 2-4-15,-31-2 5 0,-23 1-2 16,-16-2-6-16,-25 1 8 15,-29 0 17-15,-29 2-17 16,-27 0 0-16,-17 6 1 16,-9 8 0-16,4 0 3 15,16-2 7-15,23 0 6 16,34-4-3-16,26-3 9 16,23-3-9-16,10-2-14 15,38 0 2-15,32 0 3 16,34-5 0-16,26-3-2 15,8 1-4-15,0 3 1 16,-11 1-56-16,-12-2-127 16,-22-7-613-16</inkml:trace>
  <inkml:trace contextRef="#ctx0" brushRef="#br1" timeOffset="-163192.65">16482 13128 232 0,'0'0'433'15,"0"0"-391"-15,0 0 60 16,0 0-12-16,0 0-33 16,0 0-32-16,0 68 97 15,0-17-59-15,0 10-34 16,1 8-1-16,7 6-1 15,-2 7 0-15,-1 5-16 16,-2 2-9-16,-1-1-1 0,1-12-2 16,6-12-4-1,4-15-61-15,4-15-79 0,0-19-199 16,-4-15-381-16</inkml:trace>
  <inkml:trace contextRef="#ctx0" brushRef="#br1" timeOffset="-162737.71">16537 13174 645 0,'0'0'1'16,"0"0"3"-16,94-2 50 15,-45 19 20-15,3 7-26 16,-3 7-23-16,-1 8 10 15,-3 4-22-15,-8 8-7 16,-9 5 0-16,-10 2 4 16,-12 7 10-16,-6 5 11 0,0 3 6 15,-17 2-15 1,-10-7-2-16,-8-2-6 0,-7-9-1 16,-10-3-6-16,-10-7-6 15,-17-10 6-15,-14-11-2 16,-14-15-4-16,-13-11 4 15,-7-17-5-15,4-22-33 16,9-17-96-16,14-17-271 16</inkml:trace>
  <inkml:trace contextRef="#ctx0" brushRef="#br1" timeOffset="-157086.02">20634 16341 545 0,'0'0'104'0,"0"0"93"15,0 0-97-15,0 0 63 16,-41-84-107-16,21 9-34 15,4-20-12-15,10-11 2 0,6-9-5 16,17-5-3-16,24-3-4 16,14-9 0-1,9-7-13-15,5 7-4 0,-4 18 7 16,-3 28 9-16,-15 38-7 16,-12 32 3-16,-12 18-1 15,-8 45-6-15,-3 38 12 16,-6 32-2-16,-6 25 2 15,0 13 0-15,0 6 0 16,0-2-1-16,0-10-18 16,14-18-79-16,10-26-98 15,1-37-200-15</inkml:trace>
  <inkml:trace contextRef="#ctx0" brushRef="#br1" timeOffset="-156906.45">20538 15793 974 0,'0'0'62'16,"0"0"-38"-16,0 0-9 15,0 0-11-15,0 0-4 16,86-66 5-16,23 47-3 16,31-5-2-16,24-2-9 15,15-3-62-15,1-6-191 16,-23-7-282-16</inkml:trace>
  <inkml:trace contextRef="#ctx0" brushRef="#br1" timeOffset="-156707.76">21790 15057 474 0,'0'0'544'0,"0"0"-534"15,0 0-10-15,0 0 0 16,-49 140 35-16,51-51 14 15,11 12-13-15,0 3 12 16,5 4-28-16,-3-5-20 16,6-6-2-16,4-10-67 15,3-19-148-15,2-24-243 16</inkml:trace>
  <inkml:trace contextRef="#ctx0" brushRef="#br1" timeOffset="-156242.97">21704 15146 178 0,'0'0'650'0,"-101"-68"-625"15,76 58-10-15,19 7 28 16,8 3-37-16,32 0 13 16,21 18-19-16,25 11 1 15,15 7 3-15,9 6-8 16,-7 4 1-16,-18-3-68 15,-31-6-35-15,-30-3 58 16,-18-5 21-16,-30 0 27 16,-22-4 7-16,-9-4 12 15,-3 0 12-15,8-5 10 0,19-3-10 16,18-1-14-16,19 1-17 16,16 1-1-16,32 2 1 15,23-1 6-15,10 1-2 16,0-1 3-16,-10 3-7 15,-16-1 8-15,-19 3-4 16,-15 3 21-16,-12-1 6 16,-9 2 12-16,0 5-9 15,0 1-7-15,-7 3-11 16,-10 5-1-16,-7 0 5 0,-7-1-9 16,-5-2 4-1,-7-9-2-15,-2-4-3 0,-4-10-2 16,4-12-7-16,8-7-2 15,25-32-25-15,15-19-126 16,47-17-290-16</inkml:trace>
  <inkml:trace contextRef="#ctx0" brushRef="#br1" timeOffset="-156026.55">23109 14827 969 0,'0'0'60'0,"0"0"-48"16,-139 17 45-16,60 38-11 0,-17 18-2 16,-5 18 5-16,10 16-12 15,24 11 6-15,37 5-19 16,30-8-16-16,49-12-8 16,47-17-2-16,32-17-9 15,24-20-76-15,14-24-108 16,-10-20-413-16</inkml:trace>
  <inkml:trace contextRef="#ctx0" brushRef="#br1" timeOffset="-154341.28">21741 16419 779 0,'0'0'103'0,"0"0"-71"16,0 0 56-16,0 0-19 16,0 0-41-16,0 0-24 0,-36 24-3 15,29 14 30 1,-5 8-11-16,3-3-13 0,-3-1-2 15,0-8-3-15,-2-4-4 16,-2-4 2-16,0-9-16 16,-5-7-68-16,-1-10-136 15,3-16-374-15</inkml:trace>
  <inkml:trace contextRef="#ctx0" brushRef="#br1" timeOffset="-154084.95">22665 16179 936 0,'0'0'16'16,"0"0"-15"-16,0 0-1 15,0 0 50-15,-11 71 60 16,3-24-58-16,-1 9-6 15,-1 7-20-15,-8 2-21 16,-12 3-5-16,-13 0 0 16,-15-8-57-16,-11-13-170 15,-6-23-512-15</inkml:trace>
  <inkml:trace contextRef="#ctx0" brushRef="#br1" timeOffset="-91904">4533 3374 176 0,'0'0'397'0,"0"0"-397"16,0 0-32-16,-17 73 32 15,17-13 1-15,3 18 4 16,6 13 16-16,0 9-3 16,7 7-5-16,4 5 1 15,-2 3-3-15,4 4-2 16,0 1-1-16,-2 1 31 15,4 9 3-15,-5 2-20 0,-4 6-7 16,-2 1 6 0,-5-2 1-16,-2 0 11 0,0-3-6 15,1-1 17-15,-2 5-20 16,-1 2-17-16,1 2 6 16,1 4-1-16,1-5-1 15,2-2-2-15,3 1-1 16,0-8 0-16,-3 5 8 15,-3 0 3-15,-3 0-12 16,-3 5 7-16,0 1 1 16,0-4-9-16,0 3 0 15,6-2 7-15,-3 0-5 16,6 5 3-16,-2 1-5 0,-2 3 12 16,-1 4-15-1,-4-3 2-15,0 0-4 0,0-7 1 16,-3-5-2-16,-9 0 0 15,-7-3 0-15,4 2 0 16,-3 2 1-16,6-2-1 16,5 0 0-16,2 1 2 15,4-5-1-15,1 2 5 16,0-2 2-16,0 7-5 16,0 5 1-16,0-5-4 15,0 2 2-15,-2-2 0 16,-2-7-2-16,-1 1 2 15,5 2 0-15,0-6 3 16,0 3 1-16,0 0-1 0,6 1 4 16,3 2-4-1,0-4 7-15,-3 0 0 0,-3 10-8 16,-3-3-1-16,0-1-3 16,0-1 1-16,0-10 3 15,0-3 1-15,0-4-2 16,0-4-1-16,3 0 6 15,2 4 0-15,-1 4 2 16,2-3-3-16,-2 1-4 16,-1-1 0-16,0-3 0 15,0 3-2-15,-1 0 0 16,4-6 0-16,0 5 1 16,3 0-2-16,1-5 0 0,-1-1 1 15,3-8 0-15,-3-7 2 16,3-1-3-16,0-2 0 15,-5-5 4-15,1 0-4 16,-1-1 0-16,1-1 0 16,1 7 0-16,0 1 0 15,1-2 0-15,2-5 1 16,0-7-1-16,0-8 0 16,-3-2 2-16,1 2-1 15,-1-2 2-15,-4 1-3 16,-2-2 2-16,-2 1 3 15,-1-3-4-15,0-9 1 16,0-3-2-16,0-7 0 16,0-7 1-16,0-3-2 0,0-7 1 15,0 2-1-15,0-5-5 16,0-9 0-16,0 2 6 16,-4-8-31-16,-10-3-61 15,-5-7-46-15,-11-6-212 16</inkml:trace>
  <inkml:trace contextRef="#ctx0" brushRef="#br1" timeOffset="-90122.02">911 4624 381 0,'0'0'616'0,"0"0"-606"0,0 0-10 16,0 0 0-16,0 0 18 16,0 0 70-16,97 0-18 15,-18-3-24-15,15-11-23 16,12-4-19-16,0-1-4 15,-6-5-44-15,-11-2-82 16,-16-2-186-16</inkml:trace>
  <inkml:trace contextRef="#ctx0" brushRef="#br1" timeOffset="-89914.57">1350 4428 1044 0,'0'0'17'0,"0"0"-14"16,0 0-3-16,0 0 16 15,-8 96 57-15,8-40-35 16,13 6-22-16,4 9-16 16,5 5-8-16,5-1-51 15,4-9-171-15,4-17-344 16</inkml:trace>
  <inkml:trace contextRef="#ctx0" brushRef="#br1" timeOffset="-89503.67">1955 4177 1038 0,'0'0'28'0,"0"0"-28"16,0 0 0-16,0 0 21 15,90-59-8-15,-40 59 7 16,4 2-11-16,4 21-1 16,-10 11 0-16,-8 10-8 15,-17 5-1-15,-22 4 0 0,-4 3 0 16,-34-1 2-1,-15-1 4-15,-14-6-2 0,2-7 1 16,0-7 1-16,13-10 2 16,21-11 0-16,18-9-4 15,12-4 5-15,0 0 3 16,22 0-8-16,22 0-3 16,20 0 10-16,21 0-2 15,3 3-8-15,1 8-19 16,-7 1-53-16,-13-4-115 15,-12-3-333-15</inkml:trace>
  <inkml:trace contextRef="#ctx0" brushRef="#br1" timeOffset="-89105.16">3026 3971 1021 0,'0'0'46'16,"0"0"-18"-16,0 0 49 15,0 0-63-15,-101 21-14 16,65 18-2-16,0 12 0 16,5 10 0-16,4 3-4 15,13-1 3-15,10-3-15 16,4-12-20-16,13-9-14 0,17-11 3 15,6-10-15-15,6-11 48 16,-2-6 14-16,3-1 4 16,-3 0-1-16,-5 0 8 15,-4 0-5-15,-3 2 1 16,-8 12 12-16,-1 8 2 16,-8 3 5-16,-8 6-17 15,-3 8 0-15,-27 9-2 16,-27 7-4-16,-16 6-1 15,-22-4-67-15,-19-5 35 16,-13-10-179-16,-5-10-199 16</inkml:trace>
  <inkml:trace contextRef="#ctx0" brushRef="#br1" timeOffset="-87605.63">80 5789 988 0,'0'0'39'0,"0"0"-39"15,0 0-23-15,105-34 23 0,14 0 29 16,69-8 54-16,70-8-20 16,63-8-16-16,56-4-12 15,41-5-19-15,20-5-14 16,-2 2-2-16,-29 8-6 15,-61 8 5-15,-70 13-14 16,-78 10 0-16,-74 11 11 16,-54 6 4-16,-43 4 0 15,-18 6 8-15,-4 1 20 16,-5 2 0-16,0 0-8 16,0 1-4-16,0 0-5 15,0-1-5-15,0 1-1 16,0 0-5-16,0 0-1 15,0 0-1-15,0 0-1 0,0 0 2 16,0 0-1-16,0 0 1 16,0 0 1-16,0-2 0 15,0 0 0-15,1 1 1 16,2 1 1-16,-2-2 1 16,1 2-2-16,-2 0 2 15,0 0 0-15,0 0-3 16,0 0 0-16,0 0-1 15,0 0 0-15,0 0 0 16,0 0 0-16,0 0 1 16,0 0 1-16,0 0 0 0,0 0 4 15,0-11 3-15,0-9 8 16,0-12-16-16,0-17-2 16,-9-16-7-16,-12-14-3 15,-6-11-18-15,2-11 2 16,-2-2 21-16,5-3 0 15,2-9-6-15,4-7-19 16,5 1 20-16,1 8 9 16,1 19-11-16,0 21 10 15,3 20 4-15,-3 15-1 16,5 13 0-16,-4 8-1 16,-1 5 2-16,2 5-11 15,-1 3 1-15,2 4 10 0,0 0-2 16,0 0 0-1,-2 0 0-15,0 5 2 0,-1 1 2 16,0-2-2-16,-1 1 0 16,-14-1-1-16,-9 0 1 15,-25-1 0-15,-26 0-6 16,-34 3-9-16,-35-1-22 16,-35 1 4-16,-18 6 17 15,-24 4 10-15,-8 4 4 16,5 2 0-16,3 3 4 15,20 2-2-15,22-4 3 16,18 1-6-16,15-3 8 16,16 0-4-16,11-1 1 15,16-3 0-15,16-1 1 0,19-6 4 16,22 1-6-16,19-5 5 16,17-3-6-16,13-1 5 15,6 0-1-15,0-2 4 16,0 0-6-16,0 0 2 15,0 0 5-15,0 0 0 16,0 0-1-16,0 0-3 16,0 0 5-16,-2 3-3 15,-1-3-3-15,2 2-3 16,-2 4-1-16,-5 9-1 16,-8 15-5-16,1 15 6 15,-3 21 0-15,6 13 5 16,0 17-2-16,9 17 8 0,-1 18-1 15,-10 15-8 1,1 2 9-16,-6-3-7 0,2-13-1 16,11-18 1-16,6-13 6 15,0-20-4-15,0-14-3 16,0-21 12-16,3-17-2 16,0-10-4-16,0-12-8 15,-3-7 2-15,0 0 5 16,0 0 12-16,0 0 1 15,0 0-13-15,0 0-8 16,-9-1-85-16,-6-8-110 16,0-2-502-16</inkml:trace>
  <inkml:trace contextRef="#ctx0" brushRef="#br1" timeOffset="-86821.97">2440 5525 479 0,'0'0'163'16,"0"0"-118"-16,0 0-6 15,0 0 19-15,0 0-29 16,0 0 60-16,-18 115 7 16,12-40-50-16,2 14-2 15,4 7-7-15,0 7-20 16,0-5 1-16,-2-8-13 16,-4-7-3-16,0-7 0 15,-3-13-2-15,-1-17-13 16,-2-17 4-16,-3-17 8 15,-6-9-5-15,-9-3 4 16,-13-14-2-16,4-9 4 0,2-3 0 16,10 5-3-16,15 8 9 15,6 4-6-15,6 9 8 16,0 0-8-16,0 12-25 16,15 12 9-16,9 7 14 15,7-3 2-15,8-7-8 16,13-9 7-16,12-12 2 15,11-3 3-15,7-26-2 16,4-10 4-16,-4-6-6 16,-16-7-3-16,-18-5-30 0,-21 1-85 15,-27 3-200 1,-14 16-316-16</inkml:trace>
  <inkml:trace contextRef="#ctx0" brushRef="#br1" timeOffset="-83224.18">1048 7449 406 0,'0'0'309'0,"0"0"-198"16,0 0-76-16,0 0-5 15,0 0 15-15,0 0-7 0,79 3 40 16,-10-9-4-16,22-12-47 15,15-3-26 1,0-3-1-16,-5 1-64 0,-7-1-91 16,-21 1-180-16,-19-1-265 15</inkml:trace>
  <inkml:trace contextRef="#ctx0" brushRef="#br1" timeOffset="-83004.89">1296 7163 759 0,'0'0'291'16,"0"0"-267"-16,0 0-24 0,0 0 0 15,0 0 1 1,0 0 5-16,-21 95 66 0,21-28-12 16,12 11-37-16,6 8-17 15,-6 2-6-15,4 0-1 16,-4-4-38-16,6-9-67 15,15-12-109-15,4-14-422 16</inkml:trace>
  <inkml:trace contextRef="#ctx0" brushRef="#br1" timeOffset="-82760.1">2015 7051 1069 0,'0'0'67'0,"0"0"-67"15,-30 73-6-15,21-7 6 16,0 15 21-16,4 9 20 16,4 7-22-16,1 4-3 15,0 0-14-15,3-7-2 16,3-12-62-16,6-15-132 15,1-25-281-15</inkml:trace>
  <inkml:trace contextRef="#ctx0" brushRef="#br1" timeOffset="-82302.08">2291 6986 1025 0,'0'0'67'0,"0"0"-57"16,0 0 39-16,0 0-39 15,0 0-10-15,0 0-21 16,32-11 18-16,15 35-1 0,6 2-33 16,-8 6-12-1,-15 1-33-15,-17 1 31 16,-13 2 22-16,-13-1 18 0,-20-1 10 15,-4-3-2-15,1-6 3 16,6-8 2-16,11-6 2 16,13-2-4-16,6-6 0 15,0 4-17-15,25-3 14 16,8 2 3-16,3-1 52 16,-2 4-3-16,-7 1-9 15,-6 4-6-15,-6 3 4 16,-2 6-2-16,-2 9 15 15,-4 3-26-15,-4 7 2 16,-3 4-16-16,0 0-1 16,-21 4 3-16,-17-1-12 0,-15-1-1 15,-20 1 0-15,-19-5-4 16,-19-3-51-16,-13-8-93 16,-10-12-252-16</inkml:trace>
  <inkml:trace contextRef="#ctx0" brushRef="#br1" timeOffset="-81303.21">20 8828 441 0,'0'0'83'0,"0"0"-46"15,0 0 5-15,0 0 75 16,0 0-20-16,0 0-35 15,8 3-3-15,72-18 16 16,74-14 18-16,89-14-30 16,81-11-26-16,59 0-19 15,44-3-17-15,16 6 3 16,-15 8-3-16,-40 7-1 16,-69 9 2-16,-79 10-2 0,-79 7-9 15,-70 4 1-15,-52 6 3 16,-27 0 4-16,-12 0-4 15,0 0 5-15,0 0 11 16,0 0-5-16,0 0-3 16,-2 0 4-16,1-1-3 15,1 1 0-15,0 0-4 16,0 0 0-16,0 0-30 16,-3 0-71-16,-15 0-187 15</inkml:trace>
  <inkml:trace contextRef="#ctx0" brushRef="#br1" timeOffset="-79537.27">984 10423 944 0,'0'0'82'16,"0"0"-63"-16,0 0 35 15,0 0-1-15,0 0-20 0,0 0-1 16,0 0 2-16,-12-6-25 16,45 6-9-16,22 0 0 15,20 0 11-15,11 0-8 16,-4 0-1-16,-19-2-4 15,-23 2-6-15,-22 0-12 16,-15 0 5-16,-6 7-12 16,-33 13 19-16,-28 5 8 15,-30 3 7-15,-18 2-4 16,-4-6 0-16,13-5 7 16,21-5 0-16,30-7 5 15,22-4 5-15,24-3-8 16,6 0-4-16,0 0 4 15,3 0-5-15,22-3-5 0,17-8-1 16,18-2-1-16,14 4-2 16,-2-1 1-16,-2 3 1 15,-13-3-1-15,-11 5-3 16,-16 0 0-16,-12 1-10 16,-5 3-15-16,-1-3-55 15,6-9-98-15,6-10-306 16</inkml:trace>
  <inkml:trace contextRef="#ctx0" brushRef="#br1" timeOffset="-79118.25">1979 9939 520 0,'0'0'335'0,"0"0"-302"0,0 0 3 16,0 0 32 0,0 0-24-16,0 0-19 0,-12 65 10 15,12-13 59-15,6 7-53 16,0 5-13-16,0 5-1 16,0 5-14-16,-2 5 1 15,1-2-10-15,1-2-1 16,-2-13-3-16,4-8-2 15,2-10-19-15,4-10-66 16,8-13-83-16,2-16-277 16</inkml:trace>
  <inkml:trace contextRef="#ctx0" brushRef="#br1" timeOffset="-77944.27">2334 9964 331 0,'0'0'75'0,"0"0"-35"0,0 0 85 16,0 0 0 0,0 0-17-16,0 0-30 0,0 0-38 15,9-2-24-15,15-4 8 16,7-2-9-16,8 1-10 15,4 2 1-15,-4 3-2 16,-3 2-1-16,-8 0-3 16,-7 0 0-16,-9 10-5 15,-6 2-2-15,-6 9-5 16,0 2 12-16,-15 8 7 16,-15 0 6-16,-3 3-1 15,-1-3-6-15,7-2-1 16,9-4-4-16,11-3-1 15,7-3-3-15,3 2-1 16,22-4-1-16,11-2 0 0,8 0 5 16,3-3 0-1,-7 0 8-15,-6-4-6 0,-14-2-1 16,-11-1 3-16,-2-2 2 16,-5 3 11-16,-1 4 10 15,-1 5 0-15,0 12 15 16,0 6-14-16,0 4-3 15,-3 4-20-15,-18 2-1 16,-10-1-3-16,-18 0-1 16,-12 0-1-16,-20-6-1 15,-4-3-46-15,-1-9-67 16,11-15-149-16,17-9-456 16</inkml:trace>
  <inkml:trace contextRef="#ctx0" brushRef="#br1" timeOffset="-77037.7">2076 11200 276 0,'0'0'685'0,"0"0"-644"15,0 0-28-15,0 0 32 16,0 0-44-16,0 0 8 16,9 82 23-16,6-23 21 15,4 13-32-15,-1 9-9 16,0 7-12-16,-6 2 9 15,-2-5-4-15,-4-8-3 16,-6-7 0-16,0-17-1 16,0-12-1-16,-7-20 1 15,-8-12 0-15,-2-9 2 16,-11-10 12-16,-5-21-12 0,-4-6-2 16,3 1-1-1,7 6 3-15,9 9-2 0,8 11 1 16,7 6 2-16,3 4-3 15,0 0-1-15,1 6-21 16,20 16 10-16,9 1 11 16,9-4 1-16,7-10 1 15,2-9-1-15,5-2-1 16,-2-20-9-16,-3-6-5 16,-11-5-14-16,-19 0-33 15,-18-4-65-15,-18-6-250 16</inkml:trace>
  <inkml:trace contextRef="#ctx0" brushRef="#br1" timeOffset="-47318.13">27732 1209 601 0,'0'0'62'15,"0"0"-23"-15,0 0 26 16,0 0 41-16,102-104-10 0,-36 65-18 15,20-12 26-15,24-8-62 16,14-8-15-16,9-7-7 16,4 5-20-16,-12 7 1 15,-11 10 1-15,-13 14-1 16,-16 7-1-16,-16 8 9 16,-11 3-8-16,-11 5 1 15,-9 0 0-15,-12 3 12 16,-7 2-5-16,-10 5 6 15,-7-2 2-15,-2 2-8 16,0 1-9-16,0 1-7 16,0 3-11-16,0-2-11 0,-10 2-106 15,-18 0-155-15,-22 0-415 16</inkml:trace>
  <inkml:trace contextRef="#ctx0" brushRef="#br1" timeOffset="-45418.2">23629 685 521 0,'0'0'60'0,"0"0"-60"0,0 0 0 15,0 0 26-15,-79 61 16 16,63-41 4-16,7-1-10 16,6 3-28-16,3 2-8 15,0 0 0-15,15-2 14 16,12-5 0-16,4-2-5 15,3-7 3-15,3-4 8 16,-1-4-4-16,-4 0-15 16,-6-4 26-16,-6-13-7 15,-7-6 11-15,-7-3-7 16,-6-4-10-16,0-3-8 16,-16-3-3-16,-13 1 2 15,-8-2-5-15,-3 5 2 16,-6 2 14-16,-1 1-12 15,3 3-2-15,5 0-3 0,9 1 3 16,12-2 1-16,8-2 3 16,10 0 18-16,0-6-23 15,10 2-1-15,11 4-11 16,6 8 0-16,1 6 7 16,-1 7-2-16,-3 3 5 15,-6 4 1-15,-2 1 4 16,-7 0-4-16,-1 0 0 15,-1 0-2-15,-2 12-3 16,1 9 1-16,0 10 2 16,-5 10 2-16,-1 10 0 15,0 3 2-15,0 7 0 0,0-3-4 16,-7-1 2-16,-2 2-7 16,2-7-95-16,5-8-252 15</inkml:trace>
  <inkml:trace contextRef="#ctx0" brushRef="#br1" timeOffset="-45198.39">23843 817 753 0,'0'0'0'0,"0"0"-2"15,0 0 2-15,-8 79 66 16,7-35-3-16,-1 6-6 16,-1 5-36-16,-1 5-19 15,-10 0-2-15,-10-4-84 16,-20-8-337-16</inkml:trace>
  <inkml:trace contextRef="#ctx0" brushRef="#br1" timeOffset="-25445.31">19448 8794 753 0,'0'0'73'16,"0"0"-49"-16,0 0 31 15,0 0-2-15,0 0-16 0,0 0-13 16,0 0-14-16,0 0 9 16,-10 80 41-16,10-29-42 15,0 5 3-15,2 2-4 16,-2 4-2-16,0-1 3 15,-5-5-7-15,-3-8-8 16,5-12-1-16,3-14-1 16,0-10-1-16,0-7 0 15,0-5 1-15,0-2 16 16,0-23 4-16,0-15-11 16,0-13-10-16,2-6 0 15,2-1-2-15,1 0-3 0,0 2 2 16,-1 7-1-1,-1 11 4-15,0 10 0 0,0 10 1 16,-2 10 0-16,-1 5-1 16,2 3 3-16,-2 2-1 15,0 0-2-15,0 0-3 16,0 16-7-16,0 14 8 16,0 13 2-16,0 8 11 15,0 2-2-15,0 1 3 16,0-1 1-16,0-2-2 15,0-1-5-15,0-8-1 16,0-6-5-16,0-11-2 16,0-5 1-16,0-6-22 15,0-6-50-15,0-5-70 16,6-3-235-16</inkml:trace>
  <inkml:trace contextRef="#ctx0" brushRef="#br1" timeOffset="-24781.78">20372 8283 538 0,'0'0'57'0,"0"0"68"16,0 0 22-16,0 0-54 15,0 0-33-15,0 0-27 16,0-6-18-16,-8 19-14 16,-4 14 22-16,-3 14 20 15,2 13-16-15,-1 13 7 16,4 11-5-16,-2 12-1 16,5 4-4-16,2 7-6 15,2 1 1-15,2 3-6 0,1-2-2 16,0-6-10-16,0-10 2 15,3-7 1 1,1-10 7-16,4-7-5 0,-4-8-3 16,2-8-2-16,-2-9-2 15,-2-13 1-15,-1-10-2 16,-1-8-9-16,0-7-23 16,0 0-31-16,0-12-32 15,-9-25-190-15</inkml:trace>
  <inkml:trace contextRef="#ctx0" brushRef="#br1" timeOffset="-24133.72">20204 6743 243 0,'0'0'145'0,"0"0"-126"15,0 0 53-15,-83 50 18 0,67-26-10 16,8 8-11-16,5 11 15 16,3 10-18-1,0 15-14-15,5 8 7 16,5 14-4-16,5 10-9 0,-4 14-14 15,-3 10-1-15,-5 10-8 16,-1 8-8-16,-2 15-7 16,3 7-3-16,1 8 7 15,5 4-8-15,3-6-3 16,2-8-1-16,2-7 0 16,1-10-4-16,2-12 2 15,-3-10-19-15,-1-9-15 0,-6-14-32 16,-6-13-136-1,-3-14-298-15</inkml:trace>
  <inkml:trace contextRef="#ctx0" brushRef="#br1" timeOffset="-23401.05">23200 8104 500 0,'0'0'73'0,"0"0"-19"0,-90 64 84 15,54-28-44-15,5 10-13 16,3 14-18-16,6 12-22 15,8 13-15-15,3 8 6 16,4 4-9-16,1 3-11 16,0 0-4-16,0 0-6 15,-4-1 0-15,-2-4-1 16,-5-5 0-16,-5-7-1 16,-2-15-1-16,-4-8 1 15,-4-11-8-15,-3-11-74 0,-11-12-162 16</inkml:trace>
  <inkml:trace contextRef="#ctx0" brushRef="#br1" timeOffset="-21616.88">17879 8490 748 0,'0'0'128'0,"0"0"-112"16,0 0 2-16,0 0 17 16,0 0 11-16,0 0-11 15,110-20 11-15,-16 3-10 16,23 3-13-16,8 0-9 0,2 6-1 15,-9 1 5-15,-11 2-8 16,-10 3-1-16,-12 2 0 16,-3 0 2-16,0 0 1 15,0 0 2-15,6 0-2 16,2 8-6-16,1 3-1 16,-2 6-2-16,-5 0-3 15,-11 5 3-15,-15 1-4 16,-10 4 1-16,-14 1 0 15,-7-2 0-15,-5 1 2 16,-2-1 4-16,1 2-3 16,-2-1 4-16,-1 1 2 15,1 0 1-15,-5 1 7 0,0 3-7 16,-6 0-4 0,-2 3 10-16,-4 4-4 0,-2-2-3 15,0 5 3-15,0-2-7 16,-2 1 11-16,-1 4 5 15,2 2-17-15,-1 3 8 16,2-1 3-16,0-2-7 16,0 2 1-16,0-6-6 15,0-1 4-15,-2-1 5 16,-5 1 12-16,-5 0-20 16,-3-2 0-16,-1-1 2 15,-1-3 9-15,-6-2-11 0,0 0-2 16,-2-4-1-1,-3-2 5-15,-2-3 6 0,-5 0-3 16,-6-1 3-16,-8-2-4 16,-13-2 27-16,-9-2-18 15,-10-3 9-15,-7-2 0 16,-4 0-14-16,-5 0-6 16,-9 2 6-16,-11 4 3 15,-4 4-6-15,-4 0-1 16,4 4 4-16,2 2-2 15,-2 0-1-15,5 0 0 16,6 0-5-16,13-5 6 16,16-2 11-16,19-3-1 15,11-5-6-15,11-1-1 16,11-6-8-16,13-2 0 0,8-3 1 16,7-2-2-16,1 2-4 15,0-2 0-15,0 0-5 16,0 0-21-16,0 0-37 15,0 0-48-15,7-12-114 16,10-26-111-16</inkml:trace>
  <inkml:trace contextRef="#ctx0" brushRef="#br1" timeOffset="-20399.98">18300 4560 772 0,'0'0'53'16,"0"0"-43"-16,0 0 5 16,-30 88 54-16,27-45 6 0,3 8-15 15,0 12-26 1,3 4 7-16,12 6-7 0,6 4-5 16,3 2-7-16,2 2 2 15,6-2-10-15,4-1 11 16,6-3-1-16,5-3-11 15,7 1-7-15,1-3-5 16,6-2 3-16,9 1 0 16,3-10-1-16,8-4 2 15,7-7-2-15,4-15 4 16,7-11-3-16,8-10-1 16,5-12 2-16,6 0 2 15,3-14-5-15,-5-8 0 16,-4-3 0-16,-9-4 1 0,-11-2 3 15,-10-2-3-15,-8-3 7 16,-7-3-7-16,-5-3 16 16,-5-11 4-16,-3-6-10 15,-4-11-2-15,0-5 6 16,-3-3-8-16,-6 0 6 16,-4 2-3-16,-16-1 1 15,-11 1 15-15,-10-3-2 16,0-5-16-16,-19-11 2 15,-11-5 8-15,-8-6-16 16,-8-1-1-16,-6 1-3 16,-2 4 8-16,-5 6 11 15,-4 6-17-15,-7 4 12 0,-3 5-11 16,-9 4-3 0,0 4 0-16,-5 3 0 0,1-1 5 15,5 7-4-15,10 6-1 16,6 12-1-16,12 14 1 15,11 9 2-15,11 9-1 16,10 5-1-16,9 5 0 16,6 1 1-16,6 2-2 15,0-1-2-15,0 2 1 16,0 0-1-16,0 0-13 16,0 0-40-16,0 0-52 15,0 5-45-15,18 1-107 0,7-1-270 16</inkml:trace>
  <inkml:trace contextRef="#ctx0" brushRef="#br1" timeOffset="-19199.29">28068 4143 401 0,'0'0'154'0,"0"0"-83"0,-77-72 25 16,33 63-33-16,-15 1-28 15,-17 4-1-15,-11 2 18 16,-7 2-6-16,-4 2-15 16,-9 16-1-16,-4 9-1 15,-8 10-3-15,-8 8-6 16,-4 10 8-16,4 9 12 16,3 8-11-16,9 10-18 15,9 13 3-15,8 6-4 16,13 8 1-16,12 3 9 15,17 2-9-15,13-3-2 16,14 0 5-16,6-6 0 16,13-4-5-16,4-4-2 0,6 0 5 15,0 2 3-15,22-2-7 16,8-2 0-16,10-9 4 16,9-6-11-16,12-8 2 15,16-4 1-15,9-2 0 16,13-15-1-16,5-7-2 15,6-11 2-15,11-13 1 16,10-9 2-16,7-6-6 16,5-5-4-16,-4 0-2 15,-7-14-1-15,-5-11 7 16,-2-13-6-16,4-11 4 16,11-13 0-16,7-11 2 0,9-14 0 15,6-11-4 1,5-8-5-16,-3 3-5 0,-4 8 7 15,-11 15 1-15,-10 10 6 16,-8 10 0-16,-8 4-1 16,-3 5 1-16,-3-7 0 15,-1-1 0-15,2-3 0 16,-6-1 0-16,-10 10-3 16,-20 14 2-16,-23 15 2 15,-21 11 0-15,-16 7 3 16,-12 1-3-16,-7 5 1 15,-3-2 0-15,1 2 1 16,-1 0-3-16,0 0-3 0,0 0-12 16,0 0-52-1,0 0-63-15,-23 12-95 0,-18 2-174 16</inkml:trace>
  <inkml:trace contextRef="#ctx0" brushRef="#br1" timeOffset="-18082.17">28316 8313 283 0,'0'0'31'16,"0"0"7"-16,-42-92 103 16,2 53-8-16,-20-3-36 15,-18 0 0-15,-18 1-44 16,-19 7 16-16,-19 6-23 16,-16 8 4-16,-5 3-25 15,-7 6 0-15,-7 7-5 16,-1 4-8-16,-5 0 5 15,1 11 0-15,1 17-3 16,3 13-3-16,10 17 4 0,5 9 4 16,13 11-6-1,14 7-4-15,15 6-7 0,17 1 1 16,17 2-2-16,14 4 1 16,10 5 1-16,16 1 4 15,15 0-6-15,19 1 6 16,8 0 5-16,36 2-5 15,24 1 16-15,20-5-1 16,17-6-11-16,24-8-5 16,16-11 4-16,20-13-4 15,19-9-5-15,8-6-1 16,6-1-4-16,-5-2-1 16,-4 0 5-16,-10-3 3 15,-5-5-2-15,-4-3-1 0,-8-10 0 16,0-9 1-16,-8-8 5 15,-9-8-1-15,-9-1-2 16,-13 0-1-16,-15-7 2 16,-15-3 2-16,-12 5 8 15,-17 1-6-15,-9-1 2 16,-14 4 9-16,-9-2 5 16,-13 3 16-16,-5 0 13 15,-4 0-17-15,-2 0-16 16,-1 0-9-16,-2 0-4 15,0 0-2-15,0 0-4 16,0 0-1-16,0 0-3 16,0 0-17-16,0 0-48 0,-2-3-82 15,-15-24-173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E78AE-41B1-4498-99E3-481C2E7630A2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3ED90-9CE5-4538-9FDF-0057FAD3C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22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F= A’C +B’C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2B7D83-0397-491A-B213-AC18EA7850A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23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E0D0769-112C-4C15-A124-079533443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705FF-5B8C-4CE5-AF53-A95CD4588B7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5922" name="Rectangle 2">
            <a:extLst>
              <a:ext uri="{FF2B5EF4-FFF2-40B4-BE49-F238E27FC236}">
                <a16:creationId xmlns:a16="http://schemas.microsoft.com/office/drawing/2014/main" id="{3A2EB189-9CA3-400B-8785-5CAE9F7FF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" y="704850"/>
            <a:ext cx="6264275" cy="3524250"/>
          </a:xfrm>
          <a:ln/>
        </p:spPr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7330EA17-3784-471E-BE98-CC12E1109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59288"/>
            <a:ext cx="5019675" cy="4232275"/>
          </a:xfrm>
        </p:spPr>
        <p:txBody>
          <a:bodyPr lIns="91504" tIns="45753" rIns="91504" bIns="4575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965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Adjacent cell varies only one place either horizontal or vertical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2B7D83-0397-491A-B213-AC18EA7850A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33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94BB-C522-49A8-8567-8E4C4ECAC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23F32-6AE5-4B58-AEDB-11856545D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77201-E09B-4021-89E1-46B7215C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CE8E-9594-418D-90EA-7F8FC8F7D63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8611E-2C84-444C-8419-198E21D3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71ECF-7D55-4834-86FB-CF02C9AD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E4D4-2F53-4902-8CED-449B9CE40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79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2FA-7229-40EC-BE48-58D78190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38E39-41C8-4AA5-98FE-D4CDCAD58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F0EB3-62EF-419E-AF8B-ED053076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CE8E-9594-418D-90EA-7F8FC8F7D63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11C21-A98A-4623-8382-29EAF548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B87A8-FB8F-4D73-B73E-AFE452C6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E4D4-2F53-4902-8CED-449B9CE40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00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5FE18-8A67-4196-96AC-86267060B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4B799-5997-47AD-99FB-B48D755AA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D5C3F-A0D2-4961-9404-B5B6FB91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CE8E-9594-418D-90EA-7F8FC8F7D63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821A5-AC9A-4AC9-87D3-A039E8EA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45E8-0D05-4275-99DE-6C724AFF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E4D4-2F53-4902-8CED-449B9CE40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371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75789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F5E1-ACF7-4C02-85BE-566D932B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0A54B-FE28-44B0-ADB4-42E64E6CE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12836-CC40-4F8C-9048-7A1F38C18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99170D03-A0FD-4149-A32F-9054DD01A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65306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9935-69F8-4BFE-A4D2-9AEBC1A1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362F8-85BB-4D51-9F7D-145B43577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F53F3-1F10-4929-BBAA-528B1201A6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51DE61A2-94E4-4B38-818A-4EA5E47BB7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62730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F1D0-2DB2-48A1-8C76-67E799E4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700F-1912-47BD-9728-503F7B278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8851" y="1314451"/>
            <a:ext cx="5080000" cy="5027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FAC74-7DCB-4F33-A3E1-7045D1C2A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2051" y="1314451"/>
            <a:ext cx="5080000" cy="5027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25003-AFD4-445E-B498-D369A35B6B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5C43844F-B8A3-4B2A-8299-2282380FF2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74365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B5D6-18EA-4927-9473-2F9898B7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C8C53-60EB-4AC1-ABE4-A00F4B08A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C7A07-050A-4670-B577-432760F1C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1598C-A512-48DD-8C97-1744D46BD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80BE5-6FBD-42FD-9FCF-2CB9F246C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BCDEA-0C17-44CC-AAC1-D586748D66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BB86BDA7-5A41-4270-B0ED-EAF8F12D56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06576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0271-04E3-4639-9169-7A743F10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963A5-3873-49CF-B81B-23DD597BDC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46268055-FD4E-4D14-8016-92E1E9FC53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39658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D70D99-1372-4024-8AF7-DAC93D14AC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024B51DF-0E82-4ECA-A94E-DEA7034B75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58769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6507-6859-4452-86EF-D04369BF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A6D7-25C5-4A5F-ADFF-DFBA121D7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1BF00-22E1-4B3D-B4E9-3D4399F7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07CA8-7F5B-4A75-9E63-84F39DA950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71927005-D9B5-40AC-8F1B-4C1913C38A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98813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3CF0-1F23-4419-A494-ACEE15B2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3809F-A707-4A02-A982-A9261A6C0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32AA8-00E9-47F7-B0F3-1924B35F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CE8E-9594-418D-90EA-7F8FC8F7D63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2275C-9D8E-4C23-9735-B100F78B8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7E1F3-C149-40FA-88EE-DAF1671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E4D4-2F53-4902-8CED-449B9CE40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8752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E535-AAEC-4EE7-AF93-0C7D14EE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3FACC-B008-4190-A7AD-053EF93A6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C6338-AFB3-42DF-ACE3-BBDC886A4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C0E99-3D4B-4706-AA4B-3044CEAE68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D189711A-5EDB-474C-B10C-F6184F7F58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85480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8F47-F289-494E-9635-CEEB1921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0B0E7-3D0E-43CB-87D9-BFD9DB976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6D766-7E2C-4E10-B6D2-5DAA91E632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7D7EB978-7AC2-434B-AB58-4ABE956E21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73650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A65FC-F680-4328-AA89-AC590A676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31251" y="1"/>
            <a:ext cx="2590800" cy="6342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9F4F8-D634-4CCA-BF2B-49C449699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4618" y="1"/>
            <a:ext cx="7573433" cy="63420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6216D-378C-4D38-80CD-E92C8DBF26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E3627EEC-BF03-484F-960B-C0D7BF3AF6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36863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B809-4E0F-4D92-A18E-2A01BC59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17" y="1"/>
            <a:ext cx="10363200" cy="10207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C4C381F-055A-4930-A385-43BA0CD532E9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58851" y="1314451"/>
            <a:ext cx="10363200" cy="5027613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4E62A-37A6-4779-ABC5-28D56CE99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635067" y="6515100"/>
            <a:ext cx="2556933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1C789622-428C-4577-8C24-F936815175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57020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2FBC-DB11-4E70-B79E-C88EFC88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17" y="1"/>
            <a:ext cx="10363200" cy="10207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79BF8-504D-4793-99D7-C16ADB845A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8851" y="1314451"/>
            <a:ext cx="5080000" cy="5027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73A0D-5956-4F17-96FB-BE369C4E8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2051" y="1314451"/>
            <a:ext cx="5080000" cy="5027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5B5AE-8372-4288-9B0A-4C70BDF72F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635067" y="6515100"/>
            <a:ext cx="2556933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           </a:t>
            </a:r>
            <a:fld id="{418B9B30-8A91-4DFE-B0BB-9AA5FE948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7437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38D7-D033-4000-8422-10742C45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A8952-3685-4ADE-9C49-3DC86C6FC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38301-C775-4236-98BD-A975919F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CE8E-9594-418D-90EA-7F8FC8F7D63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40C68-B05B-4FAE-B020-8EE1F2CF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F0F0F-472D-45D3-8346-48C0CA6E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E4D4-2F53-4902-8CED-449B9CE40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84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715C-B20A-4318-AA75-4D913D0F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4133-AA6C-4965-9FA4-7C14E7368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BFBB8-5469-42F3-9F36-640CCC63D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7641F-8F26-4028-863E-DBDF42F5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CE8E-9594-418D-90EA-7F8FC8F7D63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CAC5D-1BF2-4858-B02F-49E3ABC1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C3D86-C90A-4C6E-BFEE-ED6F38FA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E4D4-2F53-4902-8CED-449B9CE40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64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7B8E2-CC5B-4A74-9E86-1623DF09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5A89E-5BDE-4B3F-A1D0-3E6F5E3E9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3DE60-2430-478A-80FD-0091A397C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F62C8-CBA6-4824-9B0D-79657D5F8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065A1-6EAA-4F97-B59C-65734F3E9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F1513-0700-4758-91B2-A0E453C4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CE8E-9594-418D-90EA-7F8FC8F7D63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900AB-7879-45D5-92D5-F5F083EC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50E66-9641-4CDC-B275-9C0DC3A3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E4D4-2F53-4902-8CED-449B9CE40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51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4E75-863C-46B5-A5A0-AA32F2D7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51FA7-D4DC-4A08-AF3A-C2840675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CE8E-9594-418D-90EA-7F8FC8F7D63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34BBC-6E31-4AEA-87F2-DD303F5E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45987-B5B2-4C53-91FC-CB7D019D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E4D4-2F53-4902-8CED-449B9CE40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84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190AC-2883-472A-AAD2-6AC40163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CE8E-9594-418D-90EA-7F8FC8F7D63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4B38E-0F6B-4F5F-862F-9AEB218A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20DC4-E0F5-4E5E-9D6D-AB6C4B5E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E4D4-2F53-4902-8CED-449B9CE40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95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F388-793C-4C31-BF58-9BD46FF4E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AE10-7DD0-4CF4-839E-2C178826B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12F6F-2FC8-498D-8CA6-0547005AA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A1148-C039-4CFA-9822-D76B4DDE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CE8E-9594-418D-90EA-7F8FC8F7D63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F46CE-59F9-438B-9DDF-891C37F4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632C6-37D4-46E2-8671-1B098EA8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E4D4-2F53-4902-8CED-449B9CE40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70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A811-EBAD-40D0-BDF5-5BE27A76F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17833-114F-47C5-94B2-4C7E997D5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81A9D-9580-4204-83A1-5F8CD703E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867A2-8C95-48C1-9929-8A12CD74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CE8E-9594-418D-90EA-7F8FC8F7D63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08EA9-547C-4B26-8780-93C75FD3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981D8-8220-4D42-B7FA-3957F85E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E4D4-2F53-4902-8CED-449B9CE40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32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99CCF-FD93-4478-97C7-6BF282784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6903-ABDF-4E54-9A77-1CB14BC6D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4F488-09B1-42A8-98FA-F8E7382EC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3CE8E-9594-418D-90EA-7F8FC8F7D63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94117-A7AB-4D26-BC48-F9B9D322F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4AAD1-99E7-4CF7-9410-0CDA0F375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4E4D4-2F53-4902-8CED-449B9CE40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61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Text Box 28">
            <a:extLst>
              <a:ext uri="{FF2B5EF4-FFF2-40B4-BE49-F238E27FC236}">
                <a16:creationId xmlns:a16="http://schemas.microsoft.com/office/drawing/2014/main" id="{41E3C46C-3B9D-492E-A4D4-9E861A7009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29218" y="6338888"/>
            <a:ext cx="3638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1800" b="1" baseline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A429DF2-B4F9-4C9E-AA85-2B90D9AF53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8851" y="1314451"/>
            <a:ext cx="10363200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82A1430D-8E17-43EE-BB07-1AE9B6D60C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5067" y="6515100"/>
            <a:ext cx="255693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600" baseline="0">
                <a:solidFill>
                  <a:schemeClr val="tx1"/>
                </a:solidFill>
                <a:cs typeface="Times New Roman" panose="02020603050405020304" pitchFamily="18" charset="0"/>
              </a:defRPr>
            </a:lvl1pPr>
          </a:lstStyle>
          <a:p>
            <a:r>
              <a:rPr lang="en-US" altLang="en-US"/>
              <a:t>Chapter 1            </a:t>
            </a:r>
            <a:fld id="{E6207837-BA92-4EF7-A6F8-5AE3D19647E3}" type="slidenum">
              <a:rPr lang="en-US" altLang="en-US">
                <a:cs typeface="+mn-cs"/>
              </a:rPr>
              <a:pPr/>
              <a:t>‹#›</a:t>
            </a:fld>
            <a:endParaRPr lang="en-US" altLang="en-US">
              <a:cs typeface="+mn-cs"/>
            </a:endParaRPr>
          </a:p>
        </p:txBody>
      </p:sp>
      <p:sp>
        <p:nvSpPr>
          <p:cNvPr id="1038" name="Line 14">
            <a:extLst>
              <a:ext uri="{FF2B5EF4-FFF2-40B4-BE49-F238E27FC236}">
                <a16:creationId xmlns:a16="http://schemas.microsoft.com/office/drawing/2014/main" id="{BD6A4940-CF87-46D3-A077-9E7EAD595D1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74700" y="1173163"/>
            <a:ext cx="10687051" cy="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258E3A76-1838-4FCE-B8FA-52A17F75B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54617" y="1"/>
            <a:ext cx="10363200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55" name="Picture 31" descr="watermark">
            <a:extLst>
              <a:ext uri="{FF2B5EF4-FFF2-40B4-BE49-F238E27FC236}">
                <a16:creationId xmlns:a16="http://schemas.microsoft.com/office/drawing/2014/main" id="{E836BBFD-200C-4083-B5F5-95FBA9AB0D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6500813"/>
            <a:ext cx="2628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56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15000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C57D-5153-4374-A635-EB5B2CB09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K-Maps</a:t>
            </a:r>
          </a:p>
        </p:txBody>
      </p:sp>
    </p:spTree>
    <p:extLst>
      <p:ext uri="{BB962C8B-B14F-4D97-AF65-F5344CB8AC3E}">
        <p14:creationId xmlns:p14="http://schemas.microsoft.com/office/powerpoint/2010/main" val="187074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t>Chapter 1            </a:t>
            </a:r>
            <a:fld id="{99170D03-A0FD-4149-A32F-9054DD01A8C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83503C-E92C-4596-B708-F5990A07BF81}"/>
                  </a:ext>
                </a:extLst>
              </p14:cNvPr>
              <p14:cNvContentPartPr/>
              <p14:nvPr/>
            </p14:nvContentPartPr>
            <p14:xfrm>
              <a:off x="7200" y="84960"/>
              <a:ext cx="11455560" cy="6199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83503C-E92C-4596-B708-F5990A07BF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160" y="75600"/>
                <a:ext cx="11474280" cy="621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919775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t>Chapter 1            </a:t>
            </a:r>
            <a:fld id="{99170D03-A0FD-4149-A32F-9054DD01A8C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58613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t>Chapter 1            </a:t>
            </a:r>
            <a:fld id="{99170D03-A0FD-4149-A32F-9054DD01A8C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45675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t>Chapter 1            </a:t>
            </a:r>
            <a:fld id="{99170D03-A0FD-4149-A32F-9054DD01A8C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9795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t>Chapter 1            </a:t>
            </a:r>
            <a:fld id="{99170D03-A0FD-4149-A32F-9054DD01A8C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7346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t>Chapter 1            </a:t>
            </a:r>
            <a:fld id="{99170D03-A0FD-4149-A32F-9054DD01A8C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3236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13926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>
            <a:extLst>
              <a:ext uri="{FF2B5EF4-FFF2-40B4-BE49-F238E27FC236}">
                <a16:creationId xmlns:a16="http://schemas.microsoft.com/office/drawing/2014/main" id="{899518DD-0BA3-46B7-8048-CAD848FC5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Two Variable Maps</a:t>
            </a:r>
          </a:p>
        </p:txBody>
      </p:sp>
      <p:sp>
        <p:nvSpPr>
          <p:cNvPr id="468995" name="Rectangle 3">
            <a:extLst>
              <a:ext uri="{FF2B5EF4-FFF2-40B4-BE49-F238E27FC236}">
                <a16:creationId xmlns:a16="http://schemas.microsoft.com/office/drawing/2014/main" id="{CBCAFCF8-7950-4066-8837-8D2F00CF0C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41550" y="1249364"/>
            <a:ext cx="7772400" cy="519588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6125" algn="l"/>
              </a:tabLst>
            </a:pPr>
            <a:r>
              <a:rPr lang="en-US" altLang="en-US" sz="2800" b="1"/>
              <a:t>A 2-variable Karnaugh Map:</a:t>
            </a:r>
          </a:p>
          <a:p>
            <a:pPr lvl="1">
              <a:lnSpc>
                <a:spcPct val="90000"/>
              </a:lnSpc>
              <a:buSzPct val="125000"/>
              <a:tabLst>
                <a:tab pos="746125" algn="l"/>
              </a:tabLst>
            </a:pPr>
            <a:r>
              <a:rPr lang="en-US" altLang="en-US" b="1">
                <a:cs typeface="Times New Roman" panose="02020603050405020304" pitchFamily="18" charset="0"/>
              </a:rPr>
              <a:t>Note that minterm m0 and</a:t>
            </a:r>
          </a:p>
          <a:p>
            <a:pPr lvl="1">
              <a:lnSpc>
                <a:spcPct val="90000"/>
              </a:lnSpc>
              <a:buSzPct val="125000"/>
              <a:buNone/>
              <a:tabLst>
                <a:tab pos="746125" algn="l"/>
              </a:tabLst>
            </a:pPr>
            <a:r>
              <a:rPr lang="en-US" altLang="en-US" b="1">
                <a:cs typeface="Times New Roman" panose="02020603050405020304" pitchFamily="18" charset="0"/>
              </a:rPr>
              <a:t>	minterm m1 are “adjacent”</a:t>
            </a:r>
          </a:p>
          <a:p>
            <a:pPr lvl="1">
              <a:lnSpc>
                <a:spcPct val="90000"/>
              </a:lnSpc>
              <a:buSzPct val="125000"/>
              <a:buNone/>
              <a:tabLst>
                <a:tab pos="746125" algn="l"/>
              </a:tabLst>
            </a:pPr>
            <a:r>
              <a:rPr lang="en-US" altLang="en-US" b="1">
                <a:cs typeface="Times New Roman" panose="02020603050405020304" pitchFamily="18" charset="0"/>
              </a:rPr>
              <a:t>	and differ in the value of the</a:t>
            </a:r>
          </a:p>
          <a:p>
            <a:pPr lvl="1">
              <a:lnSpc>
                <a:spcPct val="90000"/>
              </a:lnSpc>
              <a:buSzPct val="125000"/>
              <a:buNone/>
              <a:tabLst>
                <a:tab pos="746125" algn="l"/>
              </a:tabLst>
            </a:pPr>
            <a:r>
              <a:rPr lang="en-US" altLang="en-US" b="1">
                <a:cs typeface="Times New Roman" panose="02020603050405020304" pitchFamily="18" charset="0"/>
              </a:rPr>
              <a:t>	variable y</a:t>
            </a:r>
          </a:p>
          <a:p>
            <a:pPr lvl="1">
              <a:lnSpc>
                <a:spcPct val="90000"/>
              </a:lnSpc>
              <a:buSzPct val="125000"/>
              <a:tabLst>
                <a:tab pos="746125" algn="l"/>
              </a:tabLst>
            </a:pPr>
            <a:r>
              <a:rPr lang="en-US" altLang="en-US" b="1">
                <a:cs typeface="Times New Roman" panose="02020603050405020304" pitchFamily="18" charset="0"/>
              </a:rPr>
              <a:t>Similarly, minterm m0 and</a:t>
            </a:r>
          </a:p>
          <a:p>
            <a:pPr lvl="1">
              <a:lnSpc>
                <a:spcPct val="90000"/>
              </a:lnSpc>
              <a:buSzPct val="125000"/>
              <a:buNone/>
              <a:tabLst>
                <a:tab pos="746125" algn="l"/>
              </a:tabLst>
            </a:pPr>
            <a:r>
              <a:rPr lang="en-US" altLang="en-US" sz="3200" b="1">
                <a:cs typeface="Times New Roman" panose="02020603050405020304" pitchFamily="18" charset="0"/>
              </a:rPr>
              <a:t>   </a:t>
            </a:r>
            <a:r>
              <a:rPr lang="en-US" altLang="en-US" b="1">
                <a:cs typeface="Times New Roman" panose="02020603050405020304" pitchFamily="18" charset="0"/>
              </a:rPr>
              <a:t>minterm m2 differ in the x variable.</a:t>
            </a:r>
          </a:p>
          <a:p>
            <a:pPr lvl="1">
              <a:lnSpc>
                <a:spcPct val="90000"/>
              </a:lnSpc>
              <a:buSzPct val="125000"/>
              <a:tabLst>
                <a:tab pos="746125" algn="l"/>
              </a:tabLst>
            </a:pPr>
            <a:r>
              <a:rPr lang="en-US" altLang="en-US" b="1">
                <a:cs typeface="Times New Roman" panose="02020603050405020304" pitchFamily="18" charset="0"/>
              </a:rPr>
              <a:t>Also, m1 and m3 differ in the x variable as well.  </a:t>
            </a:r>
          </a:p>
          <a:p>
            <a:pPr lvl="1">
              <a:lnSpc>
                <a:spcPct val="90000"/>
              </a:lnSpc>
              <a:buSzPct val="125000"/>
              <a:tabLst>
                <a:tab pos="746125" algn="l"/>
              </a:tabLst>
            </a:pPr>
            <a:r>
              <a:rPr lang="en-US" altLang="en-US" b="1">
                <a:cs typeface="Times New Roman" panose="02020603050405020304" pitchFamily="18" charset="0"/>
              </a:rPr>
              <a:t>Finally, m2 and m3 differ in the value of the variable y</a:t>
            </a:r>
            <a:endParaRPr lang="en-US" altLang="en-US" b="1"/>
          </a:p>
        </p:txBody>
      </p:sp>
      <p:sp>
        <p:nvSpPr>
          <p:cNvPr id="468996" name="Rectangle 4">
            <a:extLst>
              <a:ext uri="{FF2B5EF4-FFF2-40B4-BE49-F238E27FC236}">
                <a16:creationId xmlns:a16="http://schemas.microsoft.com/office/drawing/2014/main" id="{4C2EFF52-346F-4ACB-9344-91AA4EB26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4456113"/>
            <a:ext cx="3206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grpSp>
        <p:nvGrpSpPr>
          <p:cNvPr id="468997" name="Group 5">
            <a:extLst>
              <a:ext uri="{FF2B5EF4-FFF2-40B4-BE49-F238E27FC236}">
                <a16:creationId xmlns:a16="http://schemas.microsoft.com/office/drawing/2014/main" id="{26CA257D-DBD5-454D-8027-BCFB5EA680EE}"/>
              </a:ext>
            </a:extLst>
          </p:cNvPr>
          <p:cNvGrpSpPr>
            <a:grpSpLocks/>
          </p:cNvGrpSpPr>
          <p:nvPr/>
        </p:nvGrpSpPr>
        <p:grpSpPr bwMode="auto">
          <a:xfrm>
            <a:off x="7410451" y="1566864"/>
            <a:ext cx="2620963" cy="2781299"/>
            <a:chOff x="3708" y="987"/>
            <a:chExt cx="1651" cy="1752"/>
          </a:xfrm>
        </p:grpSpPr>
        <p:sp>
          <p:nvSpPr>
            <p:cNvPr id="468998" name="Rectangle 6">
              <a:extLst>
                <a:ext uri="{FF2B5EF4-FFF2-40B4-BE49-F238E27FC236}">
                  <a16:creationId xmlns:a16="http://schemas.microsoft.com/office/drawing/2014/main" id="{82EF35F1-DC36-4A24-BDEB-701A065B7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987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8999" name="Rectangle 7">
              <a:extLst>
                <a:ext uri="{FF2B5EF4-FFF2-40B4-BE49-F238E27FC236}">
                  <a16:creationId xmlns:a16="http://schemas.microsoft.com/office/drawing/2014/main" id="{B2F16500-2115-490D-99CD-BFF856375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3" y="997"/>
              <a:ext cx="4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y = 0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00" name="Rectangle 8">
              <a:extLst>
                <a:ext uri="{FF2B5EF4-FFF2-40B4-BE49-F238E27FC236}">
                  <a16:creationId xmlns:a16="http://schemas.microsoft.com/office/drawing/2014/main" id="{070842D0-E9F2-431B-AF73-E61AEAA2D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" y="987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01" name="Rectangle 9">
              <a:extLst>
                <a:ext uri="{FF2B5EF4-FFF2-40B4-BE49-F238E27FC236}">
                  <a16:creationId xmlns:a16="http://schemas.microsoft.com/office/drawing/2014/main" id="{CEA70E2E-E508-48AE-9A3F-667F8F6FC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987"/>
              <a:ext cx="4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y = 1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02" name="Rectangle 10">
              <a:extLst>
                <a:ext uri="{FF2B5EF4-FFF2-40B4-BE49-F238E27FC236}">
                  <a16:creationId xmlns:a16="http://schemas.microsoft.com/office/drawing/2014/main" id="{1AA4067A-4030-441E-953F-A5019D89C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987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03" name="Rectangle 11">
              <a:extLst>
                <a:ext uri="{FF2B5EF4-FFF2-40B4-BE49-F238E27FC236}">
                  <a16:creationId xmlns:a16="http://schemas.microsoft.com/office/drawing/2014/main" id="{97B2B7DB-7D33-4CB1-9F3A-8AB9797D1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1519"/>
              <a:ext cx="4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x = 0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04" name="Rectangle 12">
              <a:extLst>
                <a:ext uri="{FF2B5EF4-FFF2-40B4-BE49-F238E27FC236}">
                  <a16:creationId xmlns:a16="http://schemas.microsoft.com/office/drawing/2014/main" id="{5675E0C5-6750-4651-8945-576483616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" y="139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05" name="Rectangle 13">
              <a:extLst>
                <a:ext uri="{FF2B5EF4-FFF2-40B4-BE49-F238E27FC236}">
                  <a16:creationId xmlns:a16="http://schemas.microsoft.com/office/drawing/2014/main" id="{87703066-0558-4111-BCE1-0C88B22E3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" y="1394"/>
              <a:ext cx="1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m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06" name="Rectangle 14">
              <a:extLst>
                <a:ext uri="{FF2B5EF4-FFF2-40B4-BE49-F238E27FC236}">
                  <a16:creationId xmlns:a16="http://schemas.microsoft.com/office/drawing/2014/main" id="{F2850A1D-36ED-4ACD-A071-7A53580D7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" y="1419"/>
              <a:ext cx="2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0 =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07" name="Rectangle 15">
              <a:extLst>
                <a:ext uri="{FF2B5EF4-FFF2-40B4-BE49-F238E27FC236}">
                  <a16:creationId xmlns:a16="http://schemas.microsoft.com/office/drawing/2014/main" id="{79419D1C-FFEA-4DE1-B0F6-6BA388D31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1419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08" name="Rectangle 16">
              <a:extLst>
                <a:ext uri="{FF2B5EF4-FFF2-40B4-BE49-F238E27FC236}">
                  <a16:creationId xmlns:a16="http://schemas.microsoft.com/office/drawing/2014/main" id="{1F25A5C7-1E88-40AF-9017-5D88E6E3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" y="1394"/>
              <a:ext cx="1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m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09" name="Rectangle 17">
              <a:extLst>
                <a:ext uri="{FF2B5EF4-FFF2-40B4-BE49-F238E27FC236}">
                  <a16:creationId xmlns:a16="http://schemas.microsoft.com/office/drawing/2014/main" id="{BCEAF3B0-01C9-4C32-9774-98A2E6DBA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" y="1419"/>
              <a:ext cx="2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1 =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10" name="Rectangle 18">
              <a:extLst>
                <a:ext uri="{FF2B5EF4-FFF2-40B4-BE49-F238E27FC236}">
                  <a16:creationId xmlns:a16="http://schemas.microsoft.com/office/drawing/2014/main" id="{B3C8A7E9-6EAA-49EC-9737-FD0A9AB9C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1419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11" name="Rectangle 19">
              <a:extLst>
                <a:ext uri="{FF2B5EF4-FFF2-40B4-BE49-F238E27FC236}">
                  <a16:creationId xmlns:a16="http://schemas.microsoft.com/office/drawing/2014/main" id="{D722B8CB-ACB6-41FD-9A27-9417FE7F5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2040"/>
              <a:ext cx="4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x = 1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12" name="Rectangle 20">
              <a:extLst>
                <a:ext uri="{FF2B5EF4-FFF2-40B4-BE49-F238E27FC236}">
                  <a16:creationId xmlns:a16="http://schemas.microsoft.com/office/drawing/2014/main" id="{27A72426-6C6F-4078-A6E1-FEE782D2B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" y="1973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grpSp>
          <p:nvGrpSpPr>
            <p:cNvPr id="469013" name="Group 21">
              <a:extLst>
                <a:ext uri="{FF2B5EF4-FFF2-40B4-BE49-F238E27FC236}">
                  <a16:creationId xmlns:a16="http://schemas.microsoft.com/office/drawing/2014/main" id="{E0FCAA3C-43B0-4F11-A66A-0D21FF43E7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1" y="1973"/>
              <a:ext cx="462" cy="258"/>
              <a:chOff x="4347" y="1887"/>
              <a:chExt cx="462" cy="258"/>
            </a:xfrm>
          </p:grpSpPr>
          <p:sp>
            <p:nvSpPr>
              <p:cNvPr id="469014" name="Rectangle 22">
                <a:extLst>
                  <a:ext uri="{FF2B5EF4-FFF2-40B4-BE49-F238E27FC236}">
                    <a16:creationId xmlns:a16="http://schemas.microsoft.com/office/drawing/2014/main" id="{8062FCBE-B679-4B36-96E2-D940AC92E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7" y="1887"/>
                <a:ext cx="16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m</a:t>
                </a:r>
                <a:endPara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  <p:sp>
            <p:nvSpPr>
              <p:cNvPr id="469015" name="Rectangle 23">
                <a:extLst>
                  <a:ext uri="{FF2B5EF4-FFF2-40B4-BE49-F238E27FC236}">
                    <a16:creationId xmlns:a16="http://schemas.microsoft.com/office/drawing/2014/main" id="{07F17E48-C840-4C0E-9D5A-09204F5C5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5" y="1912"/>
                <a:ext cx="30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2 = </a:t>
                </a:r>
                <a:endPara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p:grpSp>
        <p:sp>
          <p:nvSpPr>
            <p:cNvPr id="469016" name="Rectangle 24">
              <a:extLst>
                <a:ext uri="{FF2B5EF4-FFF2-40B4-BE49-F238E27FC236}">
                  <a16:creationId xmlns:a16="http://schemas.microsoft.com/office/drawing/2014/main" id="{8DC9A493-CED6-4DBB-8C30-4B0CC8B3D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2206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17" name="Rectangle 25">
              <a:extLst>
                <a:ext uri="{FF2B5EF4-FFF2-40B4-BE49-F238E27FC236}">
                  <a16:creationId xmlns:a16="http://schemas.microsoft.com/office/drawing/2014/main" id="{2665D001-BCD1-4126-B679-7980A8EE8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973"/>
              <a:ext cx="1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m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18" name="Rectangle 26">
              <a:extLst>
                <a:ext uri="{FF2B5EF4-FFF2-40B4-BE49-F238E27FC236}">
                  <a16:creationId xmlns:a16="http://schemas.microsoft.com/office/drawing/2014/main" id="{83A0ECA0-20FC-4B53-BB22-38A33CD6D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1998"/>
              <a:ext cx="2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3 =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19" name="Line 27">
              <a:extLst>
                <a:ext uri="{FF2B5EF4-FFF2-40B4-BE49-F238E27FC236}">
                  <a16:creationId xmlns:a16="http://schemas.microsoft.com/office/drawing/2014/main" id="{4A379703-95CA-4932-8324-C57B8FB2A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7" y="996"/>
              <a:ext cx="3" cy="14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20" name="Rectangle 28">
              <a:extLst>
                <a:ext uri="{FF2B5EF4-FFF2-40B4-BE49-F238E27FC236}">
                  <a16:creationId xmlns:a16="http://schemas.microsoft.com/office/drawing/2014/main" id="{566DE3D7-1B9F-4542-85A1-E16B3994A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506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21" name="Line 29">
              <a:extLst>
                <a:ext uri="{FF2B5EF4-FFF2-40B4-BE49-F238E27FC236}">
                  <a16:creationId xmlns:a16="http://schemas.microsoft.com/office/drawing/2014/main" id="{02931934-A9F9-4698-BAF5-6D7778F47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6" y="1679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22" name="Line 30">
              <a:extLst>
                <a:ext uri="{FF2B5EF4-FFF2-40B4-BE49-F238E27FC236}">
                  <a16:creationId xmlns:a16="http://schemas.microsoft.com/office/drawing/2014/main" id="{0DDBD8D3-8CF1-43E6-89B7-15D7CFC5F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0" y="1679"/>
              <a:ext cx="11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23" name="Rectangle 31">
              <a:extLst>
                <a:ext uri="{FF2B5EF4-FFF2-40B4-BE49-F238E27FC236}">
                  <a16:creationId xmlns:a16="http://schemas.microsoft.com/office/drawing/2014/main" id="{C82BADD1-2398-4283-B7DA-563FB06DD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167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y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24" name="Rectangle 32">
              <a:extLst>
                <a:ext uri="{FF2B5EF4-FFF2-40B4-BE49-F238E27FC236}">
                  <a16:creationId xmlns:a16="http://schemas.microsoft.com/office/drawing/2014/main" id="{87B167AB-CBF2-4AE2-A3F3-44FADAC01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" y="167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x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25" name="Line 33">
              <a:extLst>
                <a:ext uri="{FF2B5EF4-FFF2-40B4-BE49-F238E27FC236}">
                  <a16:creationId xmlns:a16="http://schemas.microsoft.com/office/drawing/2014/main" id="{B78CCC07-4AE8-4BF4-8B8B-439C91C1F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1" y="1689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26" name="Rectangle 34">
              <a:extLst>
                <a:ext uri="{FF2B5EF4-FFF2-40B4-BE49-F238E27FC236}">
                  <a16:creationId xmlns:a16="http://schemas.microsoft.com/office/drawing/2014/main" id="{4AA5A07E-D15F-4092-BD8D-DE66AF90C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5" y="168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y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27" name="Rectangle 35">
              <a:extLst>
                <a:ext uri="{FF2B5EF4-FFF2-40B4-BE49-F238E27FC236}">
                  <a16:creationId xmlns:a16="http://schemas.microsoft.com/office/drawing/2014/main" id="{F2FCC6FF-B142-4E19-B47C-5393A46C6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168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x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28" name="Line 36">
              <a:extLst>
                <a:ext uri="{FF2B5EF4-FFF2-40B4-BE49-F238E27FC236}">
                  <a16:creationId xmlns:a16="http://schemas.microsoft.com/office/drawing/2014/main" id="{2AE6B882-7CD5-43A6-8E30-D04FE5195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9" y="2218"/>
              <a:ext cx="11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29" name="Rectangle 37">
              <a:extLst>
                <a:ext uri="{FF2B5EF4-FFF2-40B4-BE49-F238E27FC236}">
                  <a16:creationId xmlns:a16="http://schemas.microsoft.com/office/drawing/2014/main" id="{ACF44771-71D5-4DFE-B1BA-2FB638FD0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" y="2209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y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30" name="Rectangle 38">
              <a:extLst>
                <a:ext uri="{FF2B5EF4-FFF2-40B4-BE49-F238E27FC236}">
                  <a16:creationId xmlns:a16="http://schemas.microsoft.com/office/drawing/2014/main" id="{4954331F-2031-49EB-92BD-3CB2D228D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" y="2209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x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31" name="Rectangle 39">
              <a:extLst>
                <a:ext uri="{FF2B5EF4-FFF2-40B4-BE49-F238E27FC236}">
                  <a16:creationId xmlns:a16="http://schemas.microsoft.com/office/drawing/2014/main" id="{650BF6B5-9F6E-47FF-94DB-627D56911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" y="215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y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32" name="Rectangle 40">
              <a:extLst>
                <a:ext uri="{FF2B5EF4-FFF2-40B4-BE49-F238E27FC236}">
                  <a16:creationId xmlns:a16="http://schemas.microsoft.com/office/drawing/2014/main" id="{8EADD83A-AD53-4117-86BC-0ED4BA50A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" y="215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x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33" name="Line 41">
              <a:extLst>
                <a:ext uri="{FF2B5EF4-FFF2-40B4-BE49-F238E27FC236}">
                  <a16:creationId xmlns:a16="http://schemas.microsoft.com/office/drawing/2014/main" id="{3726AB58-DC73-4392-BFEB-DDEF25F537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996"/>
              <a:ext cx="3" cy="14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34" name="Line 42">
              <a:extLst>
                <a:ext uri="{FF2B5EF4-FFF2-40B4-BE49-F238E27FC236}">
                  <a16:creationId xmlns:a16="http://schemas.microsoft.com/office/drawing/2014/main" id="{E40673F3-2149-4388-8AC8-F851813F5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8" y="996"/>
              <a:ext cx="3" cy="14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35" name="Line 43">
              <a:extLst>
                <a:ext uri="{FF2B5EF4-FFF2-40B4-BE49-F238E27FC236}">
                  <a16:creationId xmlns:a16="http://schemas.microsoft.com/office/drawing/2014/main" id="{4F64C5B8-E419-4A21-81D0-8C9D845495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517" y="1654"/>
              <a:ext cx="3" cy="16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36" name="Line 44">
              <a:extLst>
                <a:ext uri="{FF2B5EF4-FFF2-40B4-BE49-F238E27FC236}">
                  <a16:creationId xmlns:a16="http://schemas.microsoft.com/office/drawing/2014/main" id="{296EA63A-559F-44A9-9EE7-2C23894A04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536" y="541"/>
              <a:ext cx="3" cy="16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69037" name="Line 45">
              <a:extLst>
                <a:ext uri="{FF2B5EF4-FFF2-40B4-BE49-F238E27FC236}">
                  <a16:creationId xmlns:a16="http://schemas.microsoft.com/office/drawing/2014/main" id="{794974F1-0884-4567-9658-C1A6C868C9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546" y="1126"/>
              <a:ext cx="3" cy="16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02746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>
            <a:extLst>
              <a:ext uri="{FF2B5EF4-FFF2-40B4-BE49-F238E27FC236}">
                <a16:creationId xmlns:a16="http://schemas.microsoft.com/office/drawing/2014/main" id="{537979B3-3A8C-41B3-8A90-0BBB92B07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0288" y="1"/>
            <a:ext cx="7772400" cy="1020763"/>
          </a:xfrm>
        </p:spPr>
        <p:txBody>
          <a:bodyPr/>
          <a:lstStyle/>
          <a:p>
            <a:r>
              <a:rPr lang="en-US" altLang="en-US" b="0"/>
              <a:t>Three Variable Maps</a:t>
            </a:r>
          </a:p>
        </p:txBody>
      </p:sp>
      <p:sp>
        <p:nvSpPr>
          <p:cNvPr id="473091" name="Rectangle 3">
            <a:extLst>
              <a:ext uri="{FF2B5EF4-FFF2-40B4-BE49-F238E27FC236}">
                <a16:creationId xmlns:a16="http://schemas.microsoft.com/office/drawing/2014/main" id="{3143CA7D-206B-44A4-878D-6DB44A9EE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6775" y="1360489"/>
            <a:ext cx="7772400" cy="5195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>
                <a:cs typeface="Times New Roman" panose="02020603050405020304" pitchFamily="18" charset="0"/>
              </a:rPr>
              <a:t>A three-variable K-map:</a:t>
            </a:r>
          </a:p>
          <a:p>
            <a:pPr>
              <a:lnSpc>
                <a:spcPct val="90000"/>
              </a:lnSpc>
            </a:pPr>
            <a:endParaRPr lang="en-US" altLang="en-US" sz="2400" b="1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3600" b="1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800" b="1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>
                <a:cs typeface="Times New Roman" panose="02020603050405020304" pitchFamily="18" charset="0"/>
              </a:rPr>
              <a:t>Where each minterm corresponds to the product terms: </a:t>
            </a:r>
          </a:p>
          <a:p>
            <a:pPr>
              <a:lnSpc>
                <a:spcPct val="90000"/>
              </a:lnSpc>
            </a:pPr>
            <a:endParaRPr lang="en-US" altLang="en-US" sz="2400" b="1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800" b="1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800" b="1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>
                <a:cs typeface="Times New Roman" panose="02020603050405020304" pitchFamily="18" charset="0"/>
              </a:rPr>
              <a:t>Note that if the binary value for an </a:t>
            </a:r>
            <a:r>
              <a:rPr lang="en-US" altLang="en-US" sz="2400" b="1" u="sng">
                <a:cs typeface="Times New Roman" panose="02020603050405020304" pitchFamily="18" charset="0"/>
              </a:rPr>
              <a:t>index</a:t>
            </a:r>
            <a:r>
              <a:rPr lang="en-US" altLang="en-US" sz="2400" b="1">
                <a:cs typeface="Times New Roman" panose="02020603050405020304" pitchFamily="18" charset="0"/>
              </a:rPr>
              <a:t> differs in one bit position, the minterms are adjacent on the K-Map</a:t>
            </a:r>
            <a:r>
              <a:rPr lang="en-US" altLang="en-US" sz="2400"/>
              <a:t>  </a:t>
            </a:r>
          </a:p>
        </p:txBody>
      </p:sp>
      <p:grpSp>
        <p:nvGrpSpPr>
          <p:cNvPr id="473092" name="Group 4">
            <a:extLst>
              <a:ext uri="{FF2B5EF4-FFF2-40B4-BE49-F238E27FC236}">
                <a16:creationId xmlns:a16="http://schemas.microsoft.com/office/drawing/2014/main" id="{F45D146C-2783-4FD2-94C5-D5094A234780}"/>
              </a:ext>
            </a:extLst>
          </p:cNvPr>
          <p:cNvGrpSpPr>
            <a:grpSpLocks/>
          </p:cNvGrpSpPr>
          <p:nvPr/>
        </p:nvGrpSpPr>
        <p:grpSpPr bwMode="auto">
          <a:xfrm>
            <a:off x="5218113" y="1498601"/>
            <a:ext cx="5118100" cy="1611313"/>
            <a:chOff x="2327" y="944"/>
            <a:chExt cx="3224" cy="1015"/>
          </a:xfrm>
        </p:grpSpPr>
        <p:sp>
          <p:nvSpPr>
            <p:cNvPr id="473093" name="Line 5">
              <a:extLst>
                <a:ext uri="{FF2B5EF4-FFF2-40B4-BE49-F238E27FC236}">
                  <a16:creationId xmlns:a16="http://schemas.microsoft.com/office/drawing/2014/main" id="{914DD888-6121-445F-A0DD-36C7B5A3E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6" y="1281"/>
              <a:ext cx="3176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094" name="Rectangle 6">
              <a:extLst>
                <a:ext uri="{FF2B5EF4-FFF2-40B4-BE49-F238E27FC236}">
                  <a16:creationId xmlns:a16="http://schemas.microsoft.com/office/drawing/2014/main" id="{674D1F20-2544-4EB1-A89D-4931E4516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1013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095" name="Rectangle 7">
              <a:extLst>
                <a:ext uri="{FF2B5EF4-FFF2-40B4-BE49-F238E27FC236}">
                  <a16:creationId xmlns:a16="http://schemas.microsoft.com/office/drawing/2014/main" id="{11E56E7F-9294-4030-A060-0D39DDE92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1" y="1013"/>
              <a:ext cx="4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yz=00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096" name="Rectangle 8">
              <a:extLst>
                <a:ext uri="{FF2B5EF4-FFF2-40B4-BE49-F238E27FC236}">
                  <a16:creationId xmlns:a16="http://schemas.microsoft.com/office/drawing/2014/main" id="{AA4EF337-DFA6-41F0-AF5F-8C0ECA760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013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097" name="Rectangle 9">
              <a:extLst>
                <a:ext uri="{FF2B5EF4-FFF2-40B4-BE49-F238E27FC236}">
                  <a16:creationId xmlns:a16="http://schemas.microsoft.com/office/drawing/2014/main" id="{DEE6EA6B-B286-45C8-8AD8-F358C3405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1013"/>
              <a:ext cx="4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yz=01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098" name="Rectangle 10">
              <a:extLst>
                <a:ext uri="{FF2B5EF4-FFF2-40B4-BE49-F238E27FC236}">
                  <a16:creationId xmlns:a16="http://schemas.microsoft.com/office/drawing/2014/main" id="{BE7EA217-09B6-476E-8204-1660D8BD1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1013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099" name="Rectangle 11">
              <a:extLst>
                <a:ext uri="{FF2B5EF4-FFF2-40B4-BE49-F238E27FC236}">
                  <a16:creationId xmlns:a16="http://schemas.microsoft.com/office/drawing/2014/main" id="{162A5818-1D97-4713-A779-74FC78E1B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013"/>
              <a:ext cx="4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yz=11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00" name="Rectangle 12">
              <a:extLst>
                <a:ext uri="{FF2B5EF4-FFF2-40B4-BE49-F238E27FC236}">
                  <a16:creationId xmlns:a16="http://schemas.microsoft.com/office/drawing/2014/main" id="{59FAAAD5-59C2-49F5-B101-599991F51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" y="1013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01" name="Rectangle 13">
              <a:extLst>
                <a:ext uri="{FF2B5EF4-FFF2-40B4-BE49-F238E27FC236}">
                  <a16:creationId xmlns:a16="http://schemas.microsoft.com/office/drawing/2014/main" id="{1A3C4BD6-36E7-4562-B9D6-97D05E542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" y="1013"/>
              <a:ext cx="4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yz=10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02" name="Rectangle 14">
              <a:extLst>
                <a:ext uri="{FF2B5EF4-FFF2-40B4-BE49-F238E27FC236}">
                  <a16:creationId xmlns:a16="http://schemas.microsoft.com/office/drawing/2014/main" id="{41E05028-F724-44FD-AE93-8A3477576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" y="1013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03" name="Rectangle 15">
              <a:extLst>
                <a:ext uri="{FF2B5EF4-FFF2-40B4-BE49-F238E27FC236}">
                  <a16:creationId xmlns:a16="http://schemas.microsoft.com/office/drawing/2014/main" id="{7EA2CF03-54DC-4342-B06F-599991BB7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" y="958"/>
              <a:ext cx="6" cy="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04" name="Line 16">
              <a:extLst>
                <a:ext uri="{FF2B5EF4-FFF2-40B4-BE49-F238E27FC236}">
                  <a16:creationId xmlns:a16="http://schemas.microsoft.com/office/drawing/2014/main" id="{BDB084A0-F238-4F30-8236-D70A5DD15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3" y="958"/>
              <a:ext cx="3" cy="10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05" name="Line 17">
              <a:extLst>
                <a:ext uri="{FF2B5EF4-FFF2-40B4-BE49-F238E27FC236}">
                  <a16:creationId xmlns:a16="http://schemas.microsoft.com/office/drawing/2014/main" id="{D6DB2B27-454F-4442-92B5-6CD56AD64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5" y="958"/>
              <a:ext cx="1" cy="10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06" name="Line 18">
              <a:extLst>
                <a:ext uri="{FF2B5EF4-FFF2-40B4-BE49-F238E27FC236}">
                  <a16:creationId xmlns:a16="http://schemas.microsoft.com/office/drawing/2014/main" id="{D619CB53-5CD8-40D6-A8DA-5E9E1F44DD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66" y="944"/>
              <a:ext cx="2" cy="10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07" name="Line 19">
              <a:extLst>
                <a:ext uri="{FF2B5EF4-FFF2-40B4-BE49-F238E27FC236}">
                  <a16:creationId xmlns:a16="http://schemas.microsoft.com/office/drawing/2014/main" id="{ED9835E5-483A-4227-A635-A2306397E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2" y="953"/>
              <a:ext cx="3" cy="10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08" name="Line 20">
              <a:extLst>
                <a:ext uri="{FF2B5EF4-FFF2-40B4-BE49-F238E27FC236}">
                  <a16:creationId xmlns:a16="http://schemas.microsoft.com/office/drawing/2014/main" id="{FDCA1533-8A7E-486D-BDAA-D17D5A405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5" y="966"/>
              <a:ext cx="0" cy="9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09" name="Rectangle 21">
              <a:extLst>
                <a:ext uri="{FF2B5EF4-FFF2-40B4-BE49-F238E27FC236}">
                  <a16:creationId xmlns:a16="http://schemas.microsoft.com/office/drawing/2014/main" id="{676AC7D0-7CDA-4DA0-A6D2-90B3307A4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1356"/>
              <a:ext cx="3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x=0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10" name="Rectangle 22">
              <a:extLst>
                <a:ext uri="{FF2B5EF4-FFF2-40B4-BE49-F238E27FC236}">
                  <a16:creationId xmlns:a16="http://schemas.microsoft.com/office/drawing/2014/main" id="{4C357020-232F-4E3B-9CBD-91706E486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0" y="1356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11" name="Rectangle 23">
              <a:extLst>
                <a:ext uri="{FF2B5EF4-FFF2-40B4-BE49-F238E27FC236}">
                  <a16:creationId xmlns:a16="http://schemas.microsoft.com/office/drawing/2014/main" id="{AF84DE89-618B-43E5-BAE7-1B75E5FDB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356"/>
              <a:ext cx="2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m0</a:t>
              </a:r>
            </a:p>
          </p:txBody>
        </p:sp>
        <p:sp>
          <p:nvSpPr>
            <p:cNvPr id="473112" name="Rectangle 24">
              <a:extLst>
                <a:ext uri="{FF2B5EF4-FFF2-40B4-BE49-F238E27FC236}">
                  <a16:creationId xmlns:a16="http://schemas.microsoft.com/office/drawing/2014/main" id="{FF12E674-D342-440B-A184-7C0DB6A79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" y="1356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13" name="Rectangle 25">
              <a:extLst>
                <a:ext uri="{FF2B5EF4-FFF2-40B4-BE49-F238E27FC236}">
                  <a16:creationId xmlns:a16="http://schemas.microsoft.com/office/drawing/2014/main" id="{4CEE5FA9-42B8-4049-B336-418CE751A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1356"/>
              <a:ext cx="2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m1</a:t>
              </a:r>
            </a:p>
          </p:txBody>
        </p:sp>
        <p:sp>
          <p:nvSpPr>
            <p:cNvPr id="473114" name="Rectangle 26">
              <a:extLst>
                <a:ext uri="{FF2B5EF4-FFF2-40B4-BE49-F238E27FC236}">
                  <a16:creationId xmlns:a16="http://schemas.microsoft.com/office/drawing/2014/main" id="{703EA888-EFE6-410F-9A00-2BC4066D8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1356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15" name="Rectangle 27">
              <a:extLst>
                <a:ext uri="{FF2B5EF4-FFF2-40B4-BE49-F238E27FC236}">
                  <a16:creationId xmlns:a16="http://schemas.microsoft.com/office/drawing/2014/main" id="{32FA6DB5-9CF2-4D34-A611-D9D1E4703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" y="1356"/>
              <a:ext cx="2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m3</a:t>
              </a:r>
            </a:p>
          </p:txBody>
        </p:sp>
        <p:sp>
          <p:nvSpPr>
            <p:cNvPr id="473116" name="Rectangle 28">
              <a:extLst>
                <a:ext uri="{FF2B5EF4-FFF2-40B4-BE49-F238E27FC236}">
                  <a16:creationId xmlns:a16="http://schemas.microsoft.com/office/drawing/2014/main" id="{97B7415D-6371-44EB-A172-C5AAD565F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6" y="1356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17" name="Rectangle 29">
              <a:extLst>
                <a:ext uri="{FF2B5EF4-FFF2-40B4-BE49-F238E27FC236}">
                  <a16:creationId xmlns:a16="http://schemas.microsoft.com/office/drawing/2014/main" id="{74C3A5C9-162E-484E-ACC2-345937D1A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3" y="1356"/>
              <a:ext cx="2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m2</a:t>
              </a:r>
            </a:p>
          </p:txBody>
        </p:sp>
        <p:sp>
          <p:nvSpPr>
            <p:cNvPr id="473118" name="Rectangle 30">
              <a:extLst>
                <a:ext uri="{FF2B5EF4-FFF2-40B4-BE49-F238E27FC236}">
                  <a16:creationId xmlns:a16="http://schemas.microsoft.com/office/drawing/2014/main" id="{D320B31C-1786-4FE5-872F-E5C20E8B7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1356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19" name="Rectangle 31">
              <a:extLst>
                <a:ext uri="{FF2B5EF4-FFF2-40B4-BE49-F238E27FC236}">
                  <a16:creationId xmlns:a16="http://schemas.microsoft.com/office/drawing/2014/main" id="{29EFE0D5-7DD9-4EE3-A6CA-72307A8B2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1700"/>
              <a:ext cx="3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x=1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20" name="Rectangle 32">
              <a:extLst>
                <a:ext uri="{FF2B5EF4-FFF2-40B4-BE49-F238E27FC236}">
                  <a16:creationId xmlns:a16="http://schemas.microsoft.com/office/drawing/2014/main" id="{7E0FA136-5E84-46E0-B78F-87AEA69A2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0" y="1700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21" name="Rectangle 33">
              <a:extLst>
                <a:ext uri="{FF2B5EF4-FFF2-40B4-BE49-F238E27FC236}">
                  <a16:creationId xmlns:a16="http://schemas.microsoft.com/office/drawing/2014/main" id="{BA342EB5-799D-4D8E-B4D6-31D332A7D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700"/>
              <a:ext cx="2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m4</a:t>
              </a:r>
            </a:p>
          </p:txBody>
        </p:sp>
        <p:sp>
          <p:nvSpPr>
            <p:cNvPr id="473122" name="Rectangle 34">
              <a:extLst>
                <a:ext uri="{FF2B5EF4-FFF2-40B4-BE49-F238E27FC236}">
                  <a16:creationId xmlns:a16="http://schemas.microsoft.com/office/drawing/2014/main" id="{9A784CCA-D6D4-4F38-B9B5-EC8774FE6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" y="1700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23" name="Rectangle 35">
              <a:extLst>
                <a:ext uri="{FF2B5EF4-FFF2-40B4-BE49-F238E27FC236}">
                  <a16:creationId xmlns:a16="http://schemas.microsoft.com/office/drawing/2014/main" id="{1C7C0B7D-8C80-43F9-A2E5-150ED16D9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1700"/>
              <a:ext cx="2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m5</a:t>
              </a:r>
            </a:p>
          </p:txBody>
        </p:sp>
        <p:sp>
          <p:nvSpPr>
            <p:cNvPr id="473124" name="Rectangle 36">
              <a:extLst>
                <a:ext uri="{FF2B5EF4-FFF2-40B4-BE49-F238E27FC236}">
                  <a16:creationId xmlns:a16="http://schemas.microsoft.com/office/drawing/2014/main" id="{A47C9E1A-2393-4D38-BEE0-AF5EF62CF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1700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25" name="Rectangle 37">
              <a:extLst>
                <a:ext uri="{FF2B5EF4-FFF2-40B4-BE49-F238E27FC236}">
                  <a16:creationId xmlns:a16="http://schemas.microsoft.com/office/drawing/2014/main" id="{49CC8DF9-7036-4225-9E9A-3EEDE28E3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" y="1700"/>
              <a:ext cx="2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m7</a:t>
              </a:r>
            </a:p>
          </p:txBody>
        </p:sp>
        <p:sp>
          <p:nvSpPr>
            <p:cNvPr id="473126" name="Rectangle 38">
              <a:extLst>
                <a:ext uri="{FF2B5EF4-FFF2-40B4-BE49-F238E27FC236}">
                  <a16:creationId xmlns:a16="http://schemas.microsoft.com/office/drawing/2014/main" id="{E3D2650A-FA09-4537-9A2A-C0BAAB0DC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6" y="1700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27" name="Rectangle 39">
              <a:extLst>
                <a:ext uri="{FF2B5EF4-FFF2-40B4-BE49-F238E27FC236}">
                  <a16:creationId xmlns:a16="http://schemas.microsoft.com/office/drawing/2014/main" id="{8B4241AA-76F9-4992-AE7A-DF40FB431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3" y="1700"/>
              <a:ext cx="2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m6</a:t>
              </a:r>
            </a:p>
          </p:txBody>
        </p:sp>
        <p:sp>
          <p:nvSpPr>
            <p:cNvPr id="473128" name="Rectangle 40">
              <a:extLst>
                <a:ext uri="{FF2B5EF4-FFF2-40B4-BE49-F238E27FC236}">
                  <a16:creationId xmlns:a16="http://schemas.microsoft.com/office/drawing/2014/main" id="{4F56C543-FA3A-471D-8ADE-A24C0A701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1700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29" name="Line 41">
              <a:extLst>
                <a:ext uri="{FF2B5EF4-FFF2-40B4-BE49-F238E27FC236}">
                  <a16:creationId xmlns:a16="http://schemas.microsoft.com/office/drawing/2014/main" id="{2ABE02EF-5A93-42E3-88A7-A91175E644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7" y="1618"/>
              <a:ext cx="3224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30" name="Line 42">
              <a:extLst>
                <a:ext uri="{FF2B5EF4-FFF2-40B4-BE49-F238E27FC236}">
                  <a16:creationId xmlns:a16="http://schemas.microsoft.com/office/drawing/2014/main" id="{27E79A63-5933-45EE-908C-1126703B18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7" y="1952"/>
              <a:ext cx="321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</p:grpSp>
      <p:sp>
        <p:nvSpPr>
          <p:cNvPr id="473131" name="Rectangle 43">
            <a:extLst>
              <a:ext uri="{FF2B5EF4-FFF2-40B4-BE49-F238E27FC236}">
                <a16:creationId xmlns:a16="http://schemas.microsoft.com/office/drawing/2014/main" id="{38705981-C78A-4FC3-8DCF-FEDF476EB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3159125"/>
            <a:ext cx="31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grpSp>
        <p:nvGrpSpPr>
          <p:cNvPr id="473132" name="Group 44">
            <a:extLst>
              <a:ext uri="{FF2B5EF4-FFF2-40B4-BE49-F238E27FC236}">
                <a16:creationId xmlns:a16="http://schemas.microsoft.com/office/drawing/2014/main" id="{9371BE71-D645-4F8E-8010-1CE5A5D5D1B4}"/>
              </a:ext>
            </a:extLst>
          </p:cNvPr>
          <p:cNvGrpSpPr>
            <a:grpSpLocks/>
          </p:cNvGrpSpPr>
          <p:nvPr/>
        </p:nvGrpSpPr>
        <p:grpSpPr bwMode="auto">
          <a:xfrm>
            <a:off x="5170488" y="3671888"/>
            <a:ext cx="5130800" cy="1662112"/>
            <a:chOff x="2297" y="2313"/>
            <a:chExt cx="3232" cy="1047"/>
          </a:xfrm>
        </p:grpSpPr>
        <p:sp>
          <p:nvSpPr>
            <p:cNvPr id="473133" name="Rectangle 45">
              <a:extLst>
                <a:ext uri="{FF2B5EF4-FFF2-40B4-BE49-F238E27FC236}">
                  <a16:creationId xmlns:a16="http://schemas.microsoft.com/office/drawing/2014/main" id="{FFA2FBFB-E132-45B0-A46D-66974B4A0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2368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34" name="Rectangle 46">
              <a:extLst>
                <a:ext uri="{FF2B5EF4-FFF2-40B4-BE49-F238E27FC236}">
                  <a16:creationId xmlns:a16="http://schemas.microsoft.com/office/drawing/2014/main" id="{EF0700E8-EA5F-4E17-B234-21632FF03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2368"/>
              <a:ext cx="4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yz=00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35" name="Rectangle 47">
              <a:extLst>
                <a:ext uri="{FF2B5EF4-FFF2-40B4-BE49-F238E27FC236}">
                  <a16:creationId xmlns:a16="http://schemas.microsoft.com/office/drawing/2014/main" id="{442C6F57-AFBB-4C52-9613-8784FC7B7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2368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36" name="Rectangle 48">
              <a:extLst>
                <a:ext uri="{FF2B5EF4-FFF2-40B4-BE49-F238E27FC236}">
                  <a16:creationId xmlns:a16="http://schemas.microsoft.com/office/drawing/2014/main" id="{D4E365F3-514A-4C0B-AF4A-1FCBBB3F5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2368"/>
              <a:ext cx="4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yz=01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37" name="Rectangle 49">
              <a:extLst>
                <a:ext uri="{FF2B5EF4-FFF2-40B4-BE49-F238E27FC236}">
                  <a16:creationId xmlns:a16="http://schemas.microsoft.com/office/drawing/2014/main" id="{B9C0270B-20D8-463B-933B-348A0CB96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" y="2368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38" name="Rectangle 50">
              <a:extLst>
                <a:ext uri="{FF2B5EF4-FFF2-40B4-BE49-F238E27FC236}">
                  <a16:creationId xmlns:a16="http://schemas.microsoft.com/office/drawing/2014/main" id="{22AFE6A5-5298-45B5-B8B2-C203972AD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2368"/>
              <a:ext cx="4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yz=11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39" name="Rectangle 51">
              <a:extLst>
                <a:ext uri="{FF2B5EF4-FFF2-40B4-BE49-F238E27FC236}">
                  <a16:creationId xmlns:a16="http://schemas.microsoft.com/office/drawing/2014/main" id="{E7A09B32-565E-42EF-9872-106BF4029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" y="2368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40" name="Rectangle 52">
              <a:extLst>
                <a:ext uri="{FF2B5EF4-FFF2-40B4-BE49-F238E27FC236}">
                  <a16:creationId xmlns:a16="http://schemas.microsoft.com/office/drawing/2014/main" id="{00EA7347-9C9B-4221-B103-80CD1B8A9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2368"/>
              <a:ext cx="4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yz=10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41" name="Rectangle 53">
              <a:extLst>
                <a:ext uri="{FF2B5EF4-FFF2-40B4-BE49-F238E27FC236}">
                  <a16:creationId xmlns:a16="http://schemas.microsoft.com/office/drawing/2014/main" id="{50404F34-6F23-47E7-AF82-5BDE50487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0" y="2368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42" name="Rectangle 54">
              <a:extLst>
                <a:ext uri="{FF2B5EF4-FFF2-40B4-BE49-F238E27FC236}">
                  <a16:creationId xmlns:a16="http://schemas.microsoft.com/office/drawing/2014/main" id="{37DF28BF-3D7D-49DE-B3B6-FED50D16E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" y="2313"/>
              <a:ext cx="6" cy="3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43" name="Line 55">
              <a:extLst>
                <a:ext uri="{FF2B5EF4-FFF2-40B4-BE49-F238E27FC236}">
                  <a16:creationId xmlns:a16="http://schemas.microsoft.com/office/drawing/2014/main" id="{AFA2B9B5-0A35-403D-BBED-A39A3702D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4" y="2313"/>
              <a:ext cx="3" cy="10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44" name="Line 56">
              <a:extLst>
                <a:ext uri="{FF2B5EF4-FFF2-40B4-BE49-F238E27FC236}">
                  <a16:creationId xmlns:a16="http://schemas.microsoft.com/office/drawing/2014/main" id="{5DB72541-7C8F-42C5-8232-41E9EF62E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9" y="2322"/>
              <a:ext cx="2" cy="10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45" name="Line 57">
              <a:extLst>
                <a:ext uri="{FF2B5EF4-FFF2-40B4-BE49-F238E27FC236}">
                  <a16:creationId xmlns:a16="http://schemas.microsoft.com/office/drawing/2014/main" id="{467335A0-523B-450D-8C21-A2FB134150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1" y="2337"/>
              <a:ext cx="2" cy="10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46" name="Line 58">
              <a:extLst>
                <a:ext uri="{FF2B5EF4-FFF2-40B4-BE49-F238E27FC236}">
                  <a16:creationId xmlns:a16="http://schemas.microsoft.com/office/drawing/2014/main" id="{AD4188F6-1C37-4613-BC97-0B2C8E459F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3" y="2323"/>
              <a:ext cx="2" cy="10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47" name="Line 59">
              <a:extLst>
                <a:ext uri="{FF2B5EF4-FFF2-40B4-BE49-F238E27FC236}">
                  <a16:creationId xmlns:a16="http://schemas.microsoft.com/office/drawing/2014/main" id="{05167EC8-5504-466B-A7C2-44C8A9B499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4" y="2328"/>
              <a:ext cx="1" cy="10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48" name="Rectangle 60">
              <a:extLst>
                <a:ext uri="{FF2B5EF4-FFF2-40B4-BE49-F238E27FC236}">
                  <a16:creationId xmlns:a16="http://schemas.microsoft.com/office/drawing/2014/main" id="{1FAB6AE5-BA56-4EF0-93F8-C09A0B672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710"/>
              <a:ext cx="3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x=0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49" name="Rectangle 61">
              <a:extLst>
                <a:ext uri="{FF2B5EF4-FFF2-40B4-BE49-F238E27FC236}">
                  <a16:creationId xmlns:a16="http://schemas.microsoft.com/office/drawing/2014/main" id="{A7C8931F-D0AA-4B79-9613-0455A7EB1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2710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50" name="Rectangle 62">
              <a:extLst>
                <a:ext uri="{FF2B5EF4-FFF2-40B4-BE49-F238E27FC236}">
                  <a16:creationId xmlns:a16="http://schemas.microsoft.com/office/drawing/2014/main" id="{B7A05662-E228-4C70-AB85-B82CAC91B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" y="2722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51" name="Line 63">
              <a:extLst>
                <a:ext uri="{FF2B5EF4-FFF2-40B4-BE49-F238E27FC236}">
                  <a16:creationId xmlns:a16="http://schemas.microsoft.com/office/drawing/2014/main" id="{B062FBFE-C1CC-4FD2-BA38-1748DEB7B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" y="2625"/>
              <a:ext cx="3226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52" name="Rectangle 64">
              <a:extLst>
                <a:ext uri="{FF2B5EF4-FFF2-40B4-BE49-F238E27FC236}">
                  <a16:creationId xmlns:a16="http://schemas.microsoft.com/office/drawing/2014/main" id="{E0416AAD-29C9-40D3-949D-4877801E5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3063"/>
              <a:ext cx="3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x=1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53" name="Rectangle 65">
              <a:extLst>
                <a:ext uri="{FF2B5EF4-FFF2-40B4-BE49-F238E27FC236}">
                  <a16:creationId xmlns:a16="http://schemas.microsoft.com/office/drawing/2014/main" id="{01036D0A-E40C-4D83-984F-6CEADCB0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3063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54" name="Rectangle 66">
              <a:extLst>
                <a:ext uri="{FF2B5EF4-FFF2-40B4-BE49-F238E27FC236}">
                  <a16:creationId xmlns:a16="http://schemas.microsoft.com/office/drawing/2014/main" id="{0C95CD2F-A16A-43BA-83B2-C0A5AADCF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3076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 </a:t>
              </a: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55" name="Line 67">
              <a:extLst>
                <a:ext uri="{FF2B5EF4-FFF2-40B4-BE49-F238E27FC236}">
                  <a16:creationId xmlns:a16="http://schemas.microsoft.com/office/drawing/2014/main" id="{A8281B20-C40F-49CC-8A61-BCB8C36A54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7" y="2990"/>
              <a:ext cx="3226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56" name="Line 68">
              <a:extLst>
                <a:ext uri="{FF2B5EF4-FFF2-40B4-BE49-F238E27FC236}">
                  <a16:creationId xmlns:a16="http://schemas.microsoft.com/office/drawing/2014/main" id="{177DC840-344F-4F53-BC9B-F502DF7C29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2" y="3345"/>
              <a:ext cx="3227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57" name="Line 69">
              <a:extLst>
                <a:ext uri="{FF2B5EF4-FFF2-40B4-BE49-F238E27FC236}">
                  <a16:creationId xmlns:a16="http://schemas.microsoft.com/office/drawing/2014/main" id="{E238AB46-E023-4FB8-B386-3CA108569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5" y="2715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58" name="Line 70">
              <a:extLst>
                <a:ext uri="{FF2B5EF4-FFF2-40B4-BE49-F238E27FC236}">
                  <a16:creationId xmlns:a16="http://schemas.microsoft.com/office/drawing/2014/main" id="{E05EAEE5-8D1D-4D2A-8E04-AA18C2627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9" y="2715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59" name="Line 71">
              <a:extLst>
                <a:ext uri="{FF2B5EF4-FFF2-40B4-BE49-F238E27FC236}">
                  <a16:creationId xmlns:a16="http://schemas.microsoft.com/office/drawing/2014/main" id="{673DCA19-6FBA-4793-A8BD-B0A0A20BF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1" y="2715"/>
              <a:ext cx="9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60" name="Rectangle 72">
              <a:extLst>
                <a:ext uri="{FF2B5EF4-FFF2-40B4-BE49-F238E27FC236}">
                  <a16:creationId xmlns:a16="http://schemas.microsoft.com/office/drawing/2014/main" id="{BA0227A4-C60D-48A4-B148-A69271F46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2679"/>
              <a:ext cx="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z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61" name="Rectangle 73">
              <a:extLst>
                <a:ext uri="{FF2B5EF4-FFF2-40B4-BE49-F238E27FC236}">
                  <a16:creationId xmlns:a16="http://schemas.microsoft.com/office/drawing/2014/main" id="{08B300E2-082D-4982-80C9-198D90149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9" y="2679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y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62" name="Rectangle 74">
              <a:extLst>
                <a:ext uri="{FF2B5EF4-FFF2-40B4-BE49-F238E27FC236}">
                  <a16:creationId xmlns:a16="http://schemas.microsoft.com/office/drawing/2014/main" id="{3B4B29C2-BB32-4080-92B2-CCBB365AB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679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x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63" name="Line 75">
              <a:extLst>
                <a:ext uri="{FF2B5EF4-FFF2-40B4-BE49-F238E27FC236}">
                  <a16:creationId xmlns:a16="http://schemas.microsoft.com/office/drawing/2014/main" id="{FA100384-ABD9-413C-818F-549285360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5" y="2716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64" name="Line 76">
              <a:extLst>
                <a:ext uri="{FF2B5EF4-FFF2-40B4-BE49-F238E27FC236}">
                  <a16:creationId xmlns:a16="http://schemas.microsoft.com/office/drawing/2014/main" id="{960E3D2E-721A-4B84-B412-1045F6A2E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9" y="2716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65" name="Rectangle 77">
              <a:extLst>
                <a:ext uri="{FF2B5EF4-FFF2-40B4-BE49-F238E27FC236}">
                  <a16:creationId xmlns:a16="http://schemas.microsoft.com/office/drawing/2014/main" id="{D4A869E6-4B5E-4216-BF8D-7580F49FB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680"/>
              <a:ext cx="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z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66" name="Rectangle 78">
              <a:extLst>
                <a:ext uri="{FF2B5EF4-FFF2-40B4-BE49-F238E27FC236}">
                  <a16:creationId xmlns:a16="http://schemas.microsoft.com/office/drawing/2014/main" id="{C04FDBA2-97F4-4AD4-9791-41B52D2AA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9" y="268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y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67" name="Rectangle 79">
              <a:extLst>
                <a:ext uri="{FF2B5EF4-FFF2-40B4-BE49-F238E27FC236}">
                  <a16:creationId xmlns:a16="http://schemas.microsoft.com/office/drawing/2014/main" id="{4FC2551A-52A6-4992-A075-ED63E139E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" y="268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x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68" name="Line 80">
              <a:extLst>
                <a:ext uri="{FF2B5EF4-FFF2-40B4-BE49-F238E27FC236}">
                  <a16:creationId xmlns:a16="http://schemas.microsoft.com/office/drawing/2014/main" id="{0E5ECD11-DE18-4332-A3F1-58CBF42E4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7" y="2725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69" name="Rectangle 81">
              <a:extLst>
                <a:ext uri="{FF2B5EF4-FFF2-40B4-BE49-F238E27FC236}">
                  <a16:creationId xmlns:a16="http://schemas.microsoft.com/office/drawing/2014/main" id="{EBE5106C-3318-4441-B8C4-3AE81D822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" y="2689"/>
              <a:ext cx="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z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70" name="Rectangle 82">
              <a:extLst>
                <a:ext uri="{FF2B5EF4-FFF2-40B4-BE49-F238E27FC236}">
                  <a16:creationId xmlns:a16="http://schemas.microsoft.com/office/drawing/2014/main" id="{DDF67713-7CE9-4A77-8213-DB045AD73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1" y="2689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y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71" name="Rectangle 83">
              <a:extLst>
                <a:ext uri="{FF2B5EF4-FFF2-40B4-BE49-F238E27FC236}">
                  <a16:creationId xmlns:a16="http://schemas.microsoft.com/office/drawing/2014/main" id="{A97D9EAD-7EF0-4EB3-BEBF-9C300DA33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" y="2689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x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72" name="Line 84">
              <a:extLst>
                <a:ext uri="{FF2B5EF4-FFF2-40B4-BE49-F238E27FC236}">
                  <a16:creationId xmlns:a16="http://schemas.microsoft.com/office/drawing/2014/main" id="{12135D17-D0A4-4CF9-AB3A-2207E8009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" y="2725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73" name="Line 85">
              <a:extLst>
                <a:ext uri="{FF2B5EF4-FFF2-40B4-BE49-F238E27FC236}">
                  <a16:creationId xmlns:a16="http://schemas.microsoft.com/office/drawing/2014/main" id="{170D75DA-0469-426C-8214-8D8CED831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5" y="2725"/>
              <a:ext cx="9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74" name="Rectangle 86">
              <a:extLst>
                <a:ext uri="{FF2B5EF4-FFF2-40B4-BE49-F238E27FC236}">
                  <a16:creationId xmlns:a16="http://schemas.microsoft.com/office/drawing/2014/main" id="{1FE2A689-FD91-4841-9656-B3F0741B5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2" y="2689"/>
              <a:ext cx="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z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75" name="Rectangle 87">
              <a:extLst>
                <a:ext uri="{FF2B5EF4-FFF2-40B4-BE49-F238E27FC236}">
                  <a16:creationId xmlns:a16="http://schemas.microsoft.com/office/drawing/2014/main" id="{D1D1DF69-18DE-4F71-A4DB-69916E78C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3" y="2689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y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76" name="Rectangle 88">
              <a:extLst>
                <a:ext uri="{FF2B5EF4-FFF2-40B4-BE49-F238E27FC236}">
                  <a16:creationId xmlns:a16="http://schemas.microsoft.com/office/drawing/2014/main" id="{C9572526-E67A-44B7-915B-70C69E0B4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" y="2689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x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77" name="Line 89">
              <a:extLst>
                <a:ext uri="{FF2B5EF4-FFF2-40B4-BE49-F238E27FC236}">
                  <a16:creationId xmlns:a16="http://schemas.microsoft.com/office/drawing/2014/main" id="{B67F136A-A99F-4AA2-9295-B8443C36B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9" y="3080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78" name="Line 90">
              <a:extLst>
                <a:ext uri="{FF2B5EF4-FFF2-40B4-BE49-F238E27FC236}">
                  <a16:creationId xmlns:a16="http://schemas.microsoft.com/office/drawing/2014/main" id="{B81847E7-2592-4812-A791-76DEBAF6D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1" y="3080"/>
              <a:ext cx="9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79" name="Rectangle 91">
              <a:extLst>
                <a:ext uri="{FF2B5EF4-FFF2-40B4-BE49-F238E27FC236}">
                  <a16:creationId xmlns:a16="http://schemas.microsoft.com/office/drawing/2014/main" id="{2D5F418D-4220-4957-8AAA-A30951919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" y="3035"/>
              <a:ext cx="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z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80" name="Rectangle 92">
              <a:extLst>
                <a:ext uri="{FF2B5EF4-FFF2-40B4-BE49-F238E27FC236}">
                  <a16:creationId xmlns:a16="http://schemas.microsoft.com/office/drawing/2014/main" id="{6BB32F85-3AA8-41BC-8631-50C320DC4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" y="303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y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81" name="Rectangle 93">
              <a:extLst>
                <a:ext uri="{FF2B5EF4-FFF2-40B4-BE49-F238E27FC236}">
                  <a16:creationId xmlns:a16="http://schemas.microsoft.com/office/drawing/2014/main" id="{585CF99E-C91C-4EA0-9605-746090636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" y="303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x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82" name="Line 94">
              <a:extLst>
                <a:ext uri="{FF2B5EF4-FFF2-40B4-BE49-F238E27FC236}">
                  <a16:creationId xmlns:a16="http://schemas.microsoft.com/office/drawing/2014/main" id="{4AE592DC-46F4-4641-9E64-E276C4842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0" y="3089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83" name="Rectangle 95">
              <a:extLst>
                <a:ext uri="{FF2B5EF4-FFF2-40B4-BE49-F238E27FC236}">
                  <a16:creationId xmlns:a16="http://schemas.microsoft.com/office/drawing/2014/main" id="{DA26B4BF-B6DA-45DC-806C-E710CD992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3044"/>
              <a:ext cx="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z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84" name="Rectangle 96">
              <a:extLst>
                <a:ext uri="{FF2B5EF4-FFF2-40B4-BE49-F238E27FC236}">
                  <a16:creationId xmlns:a16="http://schemas.microsoft.com/office/drawing/2014/main" id="{EB001504-CB2C-444C-8192-29D5A7CC2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304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y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85" name="Rectangle 97">
              <a:extLst>
                <a:ext uri="{FF2B5EF4-FFF2-40B4-BE49-F238E27FC236}">
                  <a16:creationId xmlns:a16="http://schemas.microsoft.com/office/drawing/2014/main" id="{0DAF00FD-8357-4901-8E89-868A29910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" y="304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x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86" name="Rectangle 98">
              <a:extLst>
                <a:ext uri="{FF2B5EF4-FFF2-40B4-BE49-F238E27FC236}">
                  <a16:creationId xmlns:a16="http://schemas.microsoft.com/office/drawing/2014/main" id="{254711CF-416E-41C1-8F05-CDCAD0A8C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3025"/>
              <a:ext cx="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z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87" name="Rectangle 99">
              <a:extLst>
                <a:ext uri="{FF2B5EF4-FFF2-40B4-BE49-F238E27FC236}">
                  <a16:creationId xmlns:a16="http://schemas.microsoft.com/office/drawing/2014/main" id="{13E28EE3-85C4-4CB7-A253-3AAEAF2BF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0" y="302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y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88" name="Rectangle 100">
              <a:extLst>
                <a:ext uri="{FF2B5EF4-FFF2-40B4-BE49-F238E27FC236}">
                  <a16:creationId xmlns:a16="http://schemas.microsoft.com/office/drawing/2014/main" id="{8CB17DA3-031B-4975-86E1-EE7DDD491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1" y="3025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x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89" name="Line 101">
              <a:extLst>
                <a:ext uri="{FF2B5EF4-FFF2-40B4-BE49-F238E27FC236}">
                  <a16:creationId xmlns:a16="http://schemas.microsoft.com/office/drawing/2014/main" id="{8792A07E-E464-4299-B609-6DA595A49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5" y="3089"/>
              <a:ext cx="9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90" name="Rectangle 102">
              <a:extLst>
                <a:ext uri="{FF2B5EF4-FFF2-40B4-BE49-F238E27FC236}">
                  <a16:creationId xmlns:a16="http://schemas.microsoft.com/office/drawing/2014/main" id="{D994E56C-932D-4E8A-BD96-2C51F116E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3044"/>
              <a:ext cx="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z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91" name="Rectangle 103">
              <a:extLst>
                <a:ext uri="{FF2B5EF4-FFF2-40B4-BE49-F238E27FC236}">
                  <a16:creationId xmlns:a16="http://schemas.microsoft.com/office/drawing/2014/main" id="{CEA7FB37-E579-49DA-A522-CBE2AB570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304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y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73192" name="Rectangle 104">
              <a:extLst>
                <a:ext uri="{FF2B5EF4-FFF2-40B4-BE49-F238E27FC236}">
                  <a16:creationId xmlns:a16="http://schemas.microsoft.com/office/drawing/2014/main" id="{4766BD97-A507-4D39-B01A-A8579C22E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" y="3044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rPr>
                <a:t>x</a:t>
              </a:r>
              <a:endPara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</p:grpSp>
      <p:graphicFrame>
        <p:nvGraphicFramePr>
          <p:cNvPr id="473193" name="Object 105">
            <a:extLst>
              <a:ext uri="{FF2B5EF4-FFF2-40B4-BE49-F238E27FC236}">
                <a16:creationId xmlns:a16="http://schemas.microsoft.com/office/drawing/2014/main" id="{52E8C617-8E2F-4414-8BB7-70FF9B2074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0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40" imgH="419040" progId="Equation.3">
                  <p:embed/>
                </p:oleObj>
              </mc:Choice>
              <mc:Fallback>
                <p:oleObj name="Equation" r:id="rId2" imgW="190440" imgH="419040" progId="Equation.3">
                  <p:embed/>
                  <p:pic>
                    <p:nvPicPr>
                      <p:cNvPr id="473193" name="Object 105">
                        <a:extLst>
                          <a:ext uri="{FF2B5EF4-FFF2-40B4-BE49-F238E27FC236}">
                            <a16:creationId xmlns:a16="http://schemas.microsoft.com/office/drawing/2014/main" id="{52E8C617-8E2F-4414-8BB7-70FF9B2074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782564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6B2C-03F1-4426-AC22-9FC191CA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Simplify -  </a:t>
            </a:r>
            <a:r>
              <a:rPr lang="en-IN" sz="2800" dirty="0"/>
              <a:t>F(A,B,C) = m2 + m3 + m6 + m7  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2B310A-61AD-45F0-8DD3-D29F6D69D2F1}"/>
                  </a:ext>
                </a:extLst>
              </p14:cNvPr>
              <p14:cNvContentPartPr/>
              <p14:nvPr/>
            </p14:nvContentPartPr>
            <p14:xfrm>
              <a:off x="753840" y="150480"/>
              <a:ext cx="11253600" cy="6705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2B310A-61AD-45F0-8DD3-D29F6D69D2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480" y="141120"/>
                <a:ext cx="11272320" cy="672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33965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>
            <a:extLst>
              <a:ext uri="{FF2B5EF4-FFF2-40B4-BE49-F238E27FC236}">
                <a16:creationId xmlns:a16="http://schemas.microsoft.com/office/drawing/2014/main" id="{D0B2987A-041C-489B-887F-39896D378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9964" y="1"/>
            <a:ext cx="8093075" cy="1020763"/>
          </a:xfrm>
        </p:spPr>
        <p:txBody>
          <a:bodyPr/>
          <a:lstStyle/>
          <a:p>
            <a:r>
              <a:rPr lang="en-US" altLang="en-US" b="0"/>
              <a:t>Boolean Function Optimization</a:t>
            </a:r>
          </a:p>
        </p:txBody>
      </p:sp>
      <p:sp>
        <p:nvSpPr>
          <p:cNvPr id="464899" name="Rectangle 3">
            <a:extLst>
              <a:ext uri="{FF2B5EF4-FFF2-40B4-BE49-F238E27FC236}">
                <a16:creationId xmlns:a16="http://schemas.microsoft.com/office/drawing/2014/main" id="{20BA9E72-367D-49EA-8FF6-AF00D23234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27139"/>
            <a:ext cx="7772400" cy="5195887"/>
          </a:xfrm>
          <a:ln/>
        </p:spPr>
        <p:txBody>
          <a:bodyPr/>
          <a:lstStyle/>
          <a:p>
            <a:r>
              <a:rPr lang="en-US" altLang="en-US" sz="2600" b="1"/>
              <a:t>Minimizing the gate input (or literal) cost of a (a set of) Boolean equation(s) reduces circuit cost.</a:t>
            </a:r>
          </a:p>
          <a:p>
            <a:r>
              <a:rPr lang="en-US" altLang="en-US" sz="2600" b="1"/>
              <a:t>We choose gate input cost.</a:t>
            </a:r>
          </a:p>
          <a:p>
            <a:r>
              <a:rPr lang="en-US" altLang="en-US" sz="2600" b="1"/>
              <a:t>Boolean Algebra and graphical techniques are tools to minimize cost criteria values.</a:t>
            </a:r>
          </a:p>
          <a:p>
            <a:r>
              <a:rPr lang="en-US" altLang="en-US" sz="2600" b="1"/>
              <a:t>Some important questions:</a:t>
            </a:r>
          </a:p>
          <a:p>
            <a:pPr lvl="1"/>
            <a:r>
              <a:rPr lang="en-US" altLang="en-US" sz="2200" b="1"/>
              <a:t>When do we stop trying to reduce the cost?</a:t>
            </a:r>
          </a:p>
          <a:p>
            <a:pPr lvl="1"/>
            <a:r>
              <a:rPr lang="en-US" altLang="en-US" sz="2200" b="1"/>
              <a:t>Do we know when we have a minimum cost?</a:t>
            </a:r>
          </a:p>
          <a:p>
            <a:r>
              <a:rPr lang="en-US" altLang="en-US" sz="2600" b="1"/>
              <a:t>Treat  optimum or near-optimum cost functions</a:t>
            </a:r>
            <a:br>
              <a:rPr lang="en-US" altLang="en-US" sz="2600" b="1"/>
            </a:br>
            <a:r>
              <a:rPr lang="en-US" altLang="en-US" sz="2600" b="1"/>
              <a:t>for two-level (SOP and POS) circuits first.</a:t>
            </a:r>
          </a:p>
          <a:p>
            <a:r>
              <a:rPr lang="en-US" altLang="en-US" sz="2600" b="1"/>
              <a:t>Introduce a graphical technique using Karnaugh maps (K-maps, for short)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99A1B4-5545-4F0D-BE00-7F4CCDD08222}"/>
                  </a:ext>
                </a:extLst>
              </p14:cNvPr>
              <p14:cNvContentPartPr/>
              <p14:nvPr/>
            </p14:nvContentPartPr>
            <p14:xfrm>
              <a:off x="6531480" y="2242440"/>
              <a:ext cx="3289320" cy="4143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99A1B4-5545-4F0D-BE00-7F4CCDD082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2120" y="2233080"/>
                <a:ext cx="3308040" cy="416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088097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>
            <a:extLst>
              <a:ext uri="{FF2B5EF4-FFF2-40B4-BE49-F238E27FC236}">
                <a16:creationId xmlns:a16="http://schemas.microsoft.com/office/drawing/2014/main" id="{D2B20A0E-45DC-48A5-A26A-7D0420DB0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Karnaugh Maps (K-map)</a:t>
            </a:r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A2A5E00E-C9F6-402F-8CB4-CA5748F58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25564"/>
            <a:ext cx="8108950" cy="5195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>
                <a:cs typeface="Times New Roman" panose="02020603050405020304" pitchFamily="18" charset="0"/>
              </a:rPr>
              <a:t>A K-map is a collection of squares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altLang="en-US" sz="2400" b="1">
                <a:cs typeface="Times New Roman" panose="02020603050405020304" pitchFamily="18" charset="0"/>
              </a:rPr>
              <a:t>Each square represents a minterm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altLang="en-US" sz="2400" b="1">
                <a:cs typeface="Times New Roman" panose="02020603050405020304" pitchFamily="18" charset="0"/>
              </a:rPr>
              <a:t>The collection of squares is a graphical representation of a Boolean function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altLang="en-US" sz="2400" b="1">
                <a:cs typeface="Times New Roman" panose="02020603050405020304" pitchFamily="18" charset="0"/>
              </a:rPr>
              <a:t>Adjacent squares differ in the value of one variable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altLang="en-US" sz="2400" b="1">
                <a:cs typeface="Times New Roman" panose="02020603050405020304" pitchFamily="18" charset="0"/>
              </a:rPr>
              <a:t>Alternative algebraic expressions for the same function are derived by recognizing patterns of squares</a:t>
            </a:r>
          </a:p>
          <a:p>
            <a:pPr>
              <a:lnSpc>
                <a:spcPct val="90000"/>
              </a:lnSpc>
            </a:pPr>
            <a:r>
              <a:rPr lang="en-US" altLang="en-US" sz="2800" b="1">
                <a:cs typeface="Times New Roman" panose="02020603050405020304" pitchFamily="18" charset="0"/>
              </a:rPr>
              <a:t>The K-map can be viewed as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>
                <a:cs typeface="Times New Roman" panose="02020603050405020304" pitchFamily="18" charset="0"/>
              </a:rPr>
              <a:t>A reorganized version of the truth table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>
                <a:cs typeface="Times New Roman" panose="02020603050405020304" pitchFamily="18" charset="0"/>
              </a:rPr>
              <a:t>A topologically-warped Venn diagram as used to visualize sets in algebra of sets</a:t>
            </a:r>
            <a:br>
              <a:rPr lang="en-US" altLang="en-US" sz="2400" b="1">
                <a:cs typeface="Times New Roman" panose="02020603050405020304" pitchFamily="18" charset="0"/>
              </a:rPr>
            </a:br>
            <a:endParaRPr lang="en-US" altLang="en-US" sz="2400" b="1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8FBD3A-9811-490D-86BE-94AC4CCA3DBA}"/>
                  </a:ext>
                </a:extLst>
              </p14:cNvPr>
              <p14:cNvContentPartPr/>
              <p14:nvPr/>
            </p14:nvContentPartPr>
            <p14:xfrm>
              <a:off x="977760" y="45720"/>
              <a:ext cx="11010960" cy="3348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8FBD3A-9811-490D-86BE-94AC4CCA3D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400" y="36360"/>
                <a:ext cx="11029680" cy="336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328847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B05A-E754-4498-B2BB-FA41E135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K-map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908740-DBD2-4400-AECF-67C048E65F54}"/>
                  </a:ext>
                </a:extLst>
              </p14:cNvPr>
              <p14:cNvContentPartPr/>
              <p14:nvPr/>
            </p14:nvContentPartPr>
            <p14:xfrm>
              <a:off x="937440" y="151200"/>
              <a:ext cx="10620360" cy="5773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908740-DBD2-4400-AECF-67C048E65F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080" y="141840"/>
                <a:ext cx="10639080" cy="579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64141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1DD07-65AB-4DE3-ADE9-778533788F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t>Chapter 1            </a:t>
            </a:r>
            <a:fld id="{99170D03-A0FD-4149-A32F-9054DD01A8C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9A5D88-9839-4E1E-B96D-FA994D72817B}"/>
                  </a:ext>
                </a:extLst>
              </p14:cNvPr>
              <p14:cNvContentPartPr/>
              <p14:nvPr/>
            </p14:nvContentPartPr>
            <p14:xfrm>
              <a:off x="938520" y="185400"/>
              <a:ext cx="9903240" cy="4452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9A5D88-9839-4E1E-B96D-FA994D7281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160" y="176040"/>
                <a:ext cx="9921960" cy="447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132669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EA3A46-83B1-49EB-8C6F-EC69CE4CE5BA}"/>
                  </a:ext>
                </a:extLst>
              </p14:cNvPr>
              <p14:cNvContentPartPr/>
              <p14:nvPr/>
            </p14:nvContentPartPr>
            <p14:xfrm>
              <a:off x="876240" y="77760"/>
              <a:ext cx="11018520" cy="6510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EA3A46-83B1-49EB-8C6F-EC69CE4CE5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880" y="68400"/>
                <a:ext cx="11037240" cy="65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869427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t>Chapter 1            </a:t>
            </a:r>
            <a:fld id="{99170D03-A0FD-4149-A32F-9054DD01A8C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2D91D5-81D5-4125-B411-93044A22F39F}"/>
                  </a:ext>
                </a:extLst>
              </p14:cNvPr>
              <p14:cNvContentPartPr/>
              <p14:nvPr/>
            </p14:nvContentPartPr>
            <p14:xfrm>
              <a:off x="212040" y="251640"/>
              <a:ext cx="11669760" cy="6097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2D91D5-81D5-4125-B411-93044A22F3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680" y="242280"/>
                <a:ext cx="11688480" cy="611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0871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t>Chapter 1            </a:t>
            </a:r>
            <a:fld id="{99170D03-A0FD-4149-A32F-9054DD01A8C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B2B220-D8D8-4327-A1F1-E8790517B259}"/>
                  </a:ext>
                </a:extLst>
              </p14:cNvPr>
              <p14:cNvContentPartPr/>
              <p14:nvPr/>
            </p14:nvContentPartPr>
            <p14:xfrm>
              <a:off x="1024920" y="119160"/>
              <a:ext cx="10789560" cy="6488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B2B220-D8D8-4327-A1F1-E8790517B2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5560" y="109800"/>
                <a:ext cx="10808280" cy="650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286892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Default Design 10">
      <a:dk1>
        <a:srgbClr val="000000"/>
      </a:dk1>
      <a:lt1>
        <a:srgbClr val="FFFFFF"/>
      </a:lt1>
      <a:dk2>
        <a:srgbClr val="008000"/>
      </a:dk2>
      <a:lt2>
        <a:srgbClr val="808080"/>
      </a:lt2>
      <a:accent1>
        <a:srgbClr val="00CC99"/>
      </a:accent1>
      <a:accent2>
        <a:srgbClr val="008000"/>
      </a:accent2>
      <a:accent3>
        <a:srgbClr val="FFFFFF"/>
      </a:accent3>
      <a:accent4>
        <a:srgbClr val="000000"/>
      </a:accent4>
      <a:accent5>
        <a:srgbClr val="AAE2CA"/>
      </a:accent5>
      <a:accent6>
        <a:srgbClr val="007300"/>
      </a:accent6>
      <a:hlink>
        <a:srgbClr val="0066FF"/>
      </a:hlink>
      <a:folHlink>
        <a:srgbClr val="006666"/>
      </a:folHlink>
    </a:clrScheme>
    <a:fontScheme name="Default Design">
      <a:majorFont>
        <a:latin typeface="Helvetic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588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anose="05000000000000000000" pitchFamily="2" charset="2"/>
          <a:buChar char="§"/>
          <a:tabLst/>
          <a:defRPr kumimoji="0" lang="en-US" altLang="en-US" sz="2800" b="0" i="0" u="none" strike="noStrike" cap="none" normalizeH="0" baseline="-25000" smtClean="0">
            <a:ln>
              <a:noFill/>
            </a:ln>
            <a:solidFill>
              <a:schemeClr val="accent2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588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anose="05000000000000000000" pitchFamily="2" charset="2"/>
          <a:buChar char="§"/>
          <a:tabLst/>
          <a:defRPr kumimoji="0" lang="en-US" altLang="en-US" sz="2800" b="0" i="0" u="none" strike="noStrike" cap="none" normalizeH="0" baseline="-25000" smtClean="0">
            <a:ln>
              <a:noFill/>
            </a:ln>
            <a:solidFill>
              <a:schemeClr val="accent2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E70000"/>
        </a:accent6>
        <a:hlink>
          <a:srgbClr val="FF00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8000"/>
        </a:dk2>
        <a:lt2>
          <a:srgbClr val="808080"/>
        </a:lt2>
        <a:accent1>
          <a:srgbClr val="00CC99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7300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8000"/>
        </a:dk2>
        <a:lt2>
          <a:srgbClr val="808080"/>
        </a:lt2>
        <a:accent1>
          <a:srgbClr val="00CC99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7300"/>
        </a:accent6>
        <a:hlink>
          <a:srgbClr val="0066FF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489</Words>
  <Application>Microsoft Office PowerPoint</Application>
  <PresentationFormat>Widescreen</PresentationFormat>
  <Paragraphs>154</Paragraphs>
  <Slides>18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Helvetica</vt:lpstr>
      <vt:lpstr>Times New Roman</vt:lpstr>
      <vt:lpstr>Wingdings</vt:lpstr>
      <vt:lpstr>Office Theme</vt:lpstr>
      <vt:lpstr>1_Default Design</vt:lpstr>
      <vt:lpstr>Equation</vt:lpstr>
      <vt:lpstr>K-Maps</vt:lpstr>
      <vt:lpstr>Simplify -  F(A,B,C) = m2 + m3 + m6 + m7  </vt:lpstr>
      <vt:lpstr>Boolean Function Optimization</vt:lpstr>
      <vt:lpstr>Karnaugh Maps (K-map)</vt:lpstr>
      <vt:lpstr>K-map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Variable Maps</vt:lpstr>
      <vt:lpstr>Three Variable 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K-Maps</dc:title>
  <dc:creator>Vipul Kumar Mishra</dc:creator>
  <cp:lastModifiedBy>Vipul Kumar Mishra</cp:lastModifiedBy>
  <cp:revision>3</cp:revision>
  <dcterms:created xsi:type="dcterms:W3CDTF">2021-03-30T07:41:18Z</dcterms:created>
  <dcterms:modified xsi:type="dcterms:W3CDTF">2021-03-30T09:00:06Z</dcterms:modified>
</cp:coreProperties>
</file>