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7" r:id="rId17"/>
    <p:sldId id="269" r:id="rId18"/>
    <p:sldId id="270" r:id="rId19"/>
    <p:sldId id="271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09B3-30FF-485E-9329-C964C156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B7985-B6D1-490A-AD0D-2DA32251C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1ADC-E690-45E9-AD93-AA1FB680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F733-7FC1-4BDD-A2A4-EE009F47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EECC-EF27-4038-A112-80D5E99C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9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909A-7562-48DC-96AB-1F1C2750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3161D-6FBE-4202-A597-A5BE6DD8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3464-673E-43EB-B008-6BE9CD4E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723F2-1FD3-4F4D-BB79-D982DA94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108A-47CC-4249-8EA7-383E525B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F528F-6744-465A-AB64-D88970276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2E2EF-34A6-4EFB-8A36-4AED71DC5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A622-90FD-4DCC-BBA5-F54CF7E7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1AFB-2DED-49E1-ABAC-C75D35C3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547D-801E-499F-9A9F-57E2614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53FB-424B-421F-963B-ED6CF818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FFA-BDEC-44D6-8282-04B4176C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3F8F-DA37-4FCF-9043-EC21D102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4136-2ABD-4AC7-83EA-B6AC3872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1FCA-4DBB-48C8-8EF4-E911187A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6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04E2-E6D1-473F-A075-F9608D29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067B-A0F1-4DB6-817F-F162B033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9123-C741-491F-8820-DB317D52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2A86-8628-4F1F-BED5-BEA3794B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3589-DF86-41A2-9E5B-57183F2D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CAC-B43B-4389-B1A8-A61616D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A472-4EB4-47BC-BAFC-5AC59C0E8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666F-9641-4D96-914D-C4FA802D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83B4-63CC-4E01-BE6E-F4870E9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2DF2-258E-4C06-B9D8-35DFBBB9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D82A-581E-4CD2-9735-7FBC9631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5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203E-6336-49F0-9864-3A5AAD07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95CD-9F72-4308-B873-09975ECE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F5B6-F817-48F7-BDC9-44A2EDE3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7AFF-EC3E-4A84-A02B-C006404FB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BBD03-334E-482F-991A-E89B21E35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E565-74B8-45AD-AE11-698DD840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D1873-A1DB-4EFC-A872-C0FAB942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EE9F9-09C6-460A-BCF3-E31E012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BB0F-BEEC-49DF-B36B-BD1BB872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60DA0-2615-4D9D-BBCD-5C4FE5CE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4EB83-56CB-43EB-AEB9-921E7B52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B64A-A480-499A-B716-ACC5371A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5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11CCC-51CF-493D-9E49-FDB07D15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405F-945D-43F7-82A1-2344A5D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C1821-2A9D-474E-9F62-EF47C122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D33F-E264-4FFD-A190-12E1E806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E1F6-BD78-4518-B6DE-7F7755FE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1656-1396-4D8F-97F5-55BAF5A65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839F-A497-4F5B-A946-CD9C5E2A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6D87-F4DE-4C8A-B229-E646F613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334B-5E7F-4A98-8DD5-DDA98A8D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3E17-2A02-4419-B22E-082C1DD7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572D5-DD34-4E2C-B902-F0D3DE6B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311E-D0E0-43DD-AB6C-E2CA1FB04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6CB49-36C0-4D0D-858A-319BF7DB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3F70B-1403-497F-9BCE-CA56BF06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D32EE-397E-41DA-99A2-CF8DAD0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02581-FDAB-4F9B-90A2-5D09607B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2A885-E4D4-4FC2-8E64-ACCBEB18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458-02CC-4F6D-B0EF-90356B60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16AF-7479-4BAC-89AA-FEF9F58B743C}" type="datetimeFigureOut">
              <a:rPr lang="en-IN" smtClean="0"/>
              <a:t>12-07-2021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8DFF-6DED-4BC0-B9A5-4A748D248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06BB-9598-449A-9A5E-F9E4FC8EC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0102-763B-49C2-A2E5-0BAB1B1F6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0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675CE-905B-477D-9A8D-574B8E495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IN" sz="6600"/>
              <a:t>Revision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4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4650-7A32-465D-9918-A195E6F8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Decoder</a:t>
            </a:r>
          </a:p>
        </p:txBody>
      </p:sp>
      <p:pic>
        <p:nvPicPr>
          <p:cNvPr id="8194" name="Picture 2" descr="ECE 2110: Introduction to Digital Systems Chapter 6 Combinational Logic  Design Practices Encoders. - ppt download">
            <a:extLst>
              <a:ext uri="{FF2B5EF4-FFF2-40B4-BE49-F238E27FC236}">
                <a16:creationId xmlns:a16="http://schemas.microsoft.com/office/drawing/2014/main" id="{0C048B40-7362-4ABB-89A8-F883D3A6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375" y="961812"/>
            <a:ext cx="657464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4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9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MUX and Dmux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01D110-8CDE-461A-926A-3D0B2CE6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5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Sequential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F78CC-3336-4FEB-8520-174B2F40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480666"/>
            <a:ext cx="6274296" cy="38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Latchs</a:t>
            </a:r>
            <a:endParaRPr lang="en-IN" dirty="0"/>
          </a:p>
        </p:txBody>
      </p:sp>
      <p:pic>
        <p:nvPicPr>
          <p:cNvPr id="10244" name="Picture 4" descr="What is the behaviour of a simple SR latch if we replace the NOR gate to  the NAND gate? - Quora">
            <a:extLst>
              <a:ext uri="{FF2B5EF4-FFF2-40B4-BE49-F238E27FC236}">
                <a16:creationId xmlns:a16="http://schemas.microsoft.com/office/drawing/2014/main" id="{E1233FF0-A722-441E-A31E-8DBF02980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52550"/>
            <a:ext cx="57340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IN" dirty="0"/>
              <a:t>Flip flops</a:t>
            </a:r>
          </a:p>
        </p:txBody>
      </p:sp>
      <p:pic>
        <p:nvPicPr>
          <p:cNvPr id="11266" name="Picture 2" descr="SR Flip Flop Explained in Detail - DCAClab Blog">
            <a:extLst>
              <a:ext uri="{FF2B5EF4-FFF2-40B4-BE49-F238E27FC236}">
                <a16:creationId xmlns:a16="http://schemas.microsoft.com/office/drawing/2014/main" id="{1A41653B-6176-4642-B468-09E4B7E3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2" y="1071465"/>
            <a:ext cx="553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 Flip Flop in Digital Electronics - Javatpoint">
            <a:extLst>
              <a:ext uri="{FF2B5EF4-FFF2-40B4-BE49-F238E27FC236}">
                <a16:creationId xmlns:a16="http://schemas.microsoft.com/office/drawing/2014/main" id="{E7104450-E861-4000-9E22-B2B49E6E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03" y="365125"/>
            <a:ext cx="45529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J K Flip Flop Explained in Detail - DCAClab Blog">
            <a:extLst>
              <a:ext uri="{FF2B5EF4-FFF2-40B4-BE49-F238E27FC236}">
                <a16:creationId xmlns:a16="http://schemas.microsoft.com/office/drawing/2014/main" id="{0FDBA2F2-8F58-4FA6-B426-8C4117DC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7" y="3818748"/>
            <a:ext cx="50673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T Flip Flop in Digital Electronics - Javatpoint">
            <a:extLst>
              <a:ext uri="{FF2B5EF4-FFF2-40B4-BE49-F238E27FC236}">
                <a16:creationId xmlns:a16="http://schemas.microsoft.com/office/drawing/2014/main" id="{4F59BEA8-C724-464E-909A-5F9E2B6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74" y="3694923"/>
            <a:ext cx="41719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5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IN"/>
              <a:t>Flip flop conversion</a:t>
            </a:r>
            <a:endParaRPr lang="en-IN" dirty="0"/>
          </a:p>
        </p:txBody>
      </p:sp>
      <p:pic>
        <p:nvPicPr>
          <p:cNvPr id="12290" name="Picture 2" descr="d-flip-flop-to-jk-flip-flop Sequential Logic Circuits || Electronics  Tutorial">
            <a:extLst>
              <a:ext uri="{FF2B5EF4-FFF2-40B4-BE49-F238E27FC236}">
                <a16:creationId xmlns:a16="http://schemas.microsoft.com/office/drawing/2014/main" id="{BD7BA55D-DEA0-4AC0-9A28-913A449E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5" y="981512"/>
            <a:ext cx="2905221" cy="568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jk-flip-flop-to-d-flip-flop | Sequential Logic Circuits || Electronics  Tutorial">
            <a:extLst>
              <a:ext uri="{FF2B5EF4-FFF2-40B4-BE49-F238E27FC236}">
                <a16:creationId xmlns:a16="http://schemas.microsoft.com/office/drawing/2014/main" id="{2F94604A-F747-485B-8182-DDDB3319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30" y="981512"/>
            <a:ext cx="3185335" cy="521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-flip-flop-to-sr-flip-flop | Sequential Logic Circuits || Electronics  Tutorial">
            <a:extLst>
              <a:ext uri="{FF2B5EF4-FFF2-40B4-BE49-F238E27FC236}">
                <a16:creationId xmlns:a16="http://schemas.microsoft.com/office/drawing/2014/main" id="{FD1506DC-A3AD-4BB8-87C4-D853CEC3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27" y="981512"/>
            <a:ext cx="2661848" cy="578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9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42BD6-12FE-4D5D-AF4E-B3DB0535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Master slave FF</a:t>
            </a:r>
          </a:p>
        </p:txBody>
      </p:sp>
      <p:pic>
        <p:nvPicPr>
          <p:cNvPr id="13314" name="Picture 2" descr="J K Flip Flop: A Circuit that links Fiction-Science">
            <a:extLst>
              <a:ext uri="{FF2B5EF4-FFF2-40B4-BE49-F238E27FC236}">
                <a16:creationId xmlns:a16="http://schemas.microsoft.com/office/drawing/2014/main" id="{D285C32E-6AB6-4EE3-A433-D91446F8A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52" y="1675227"/>
            <a:ext cx="1086229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5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4338" name="Picture 2" descr="Ripple Counter - Circuit Diagram, Timing Diagram, and Applications">
            <a:extLst>
              <a:ext uri="{FF2B5EF4-FFF2-40B4-BE49-F238E27FC236}">
                <a16:creationId xmlns:a16="http://schemas.microsoft.com/office/drawing/2014/main" id="{1BBFF76D-1BF6-4BB6-909F-28D589E90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2"/>
          <a:stretch/>
        </p:blipFill>
        <p:spPr bwMode="auto">
          <a:xfrm>
            <a:off x="5161564" y="-1"/>
            <a:ext cx="6257925" cy="2924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VLSI DESIGN: 4-bit Asynchronous up counter using JK-FF (Structural model)">
            <a:extLst>
              <a:ext uri="{FF2B5EF4-FFF2-40B4-BE49-F238E27FC236}">
                <a16:creationId xmlns:a16="http://schemas.microsoft.com/office/drawing/2014/main" id="{F45EB4A7-13D9-4BFF-A6BA-5EEF76E0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05" y="4054475"/>
            <a:ext cx="6257925" cy="2117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Asynchronous counter UP and Down Counter</a:t>
            </a:r>
          </a:p>
        </p:txBody>
      </p:sp>
    </p:spTree>
    <p:extLst>
      <p:ext uri="{BB962C8B-B14F-4D97-AF65-F5344CB8AC3E}">
        <p14:creationId xmlns:p14="http://schemas.microsoft.com/office/powerpoint/2010/main" val="14947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Synchronous counter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81E6E-CD01-4C86-99EB-7510C3C7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86622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State machine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Given the state diagram below, generate the state | Chegg.com">
            <a:extLst>
              <a:ext uri="{FF2B5EF4-FFF2-40B4-BE49-F238E27FC236}">
                <a16:creationId xmlns:a16="http://schemas.microsoft.com/office/drawing/2014/main" id="{EA2CF1D4-B077-4A0D-B8EF-07BD6326B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6"/>
          <a:stretch/>
        </p:blipFill>
        <p:spPr bwMode="auto">
          <a:xfrm>
            <a:off x="689234" y="2426818"/>
            <a:ext cx="474058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CSC 480 Lab #6">
            <a:extLst>
              <a:ext uri="{FF2B5EF4-FFF2-40B4-BE49-F238E27FC236}">
                <a16:creationId xmlns:a16="http://schemas.microsoft.com/office/drawing/2014/main" id="{D7FAA798-780A-4964-889C-415A1FCC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4543" y="2426818"/>
            <a:ext cx="455697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3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system</a:t>
            </a:r>
          </a:p>
        </p:txBody>
      </p:sp>
      <p:pic>
        <p:nvPicPr>
          <p:cNvPr id="1026" name="Picture 2" descr="Number System in Maths - GeeksforGeeks">
            <a:extLst>
              <a:ext uri="{FF2B5EF4-FFF2-40B4-BE49-F238E27FC236}">
                <a16:creationId xmlns:a16="http://schemas.microsoft.com/office/drawing/2014/main" id="{1E1EDE7B-5B9E-43ED-B58E-C8988144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6054" y="1675227"/>
            <a:ext cx="929989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35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PROM(Decoder based circuit Design)</a:t>
            </a:r>
          </a:p>
        </p:txBody>
      </p:sp>
      <p:pic>
        <p:nvPicPr>
          <p:cNvPr id="16386" name="Picture 2" descr="Programmable Logic Devices - Tutorialspoint">
            <a:extLst>
              <a:ext uri="{FF2B5EF4-FFF2-40B4-BE49-F238E27FC236}">
                <a16:creationId xmlns:a16="http://schemas.microsoft.com/office/drawing/2014/main" id="{212BA2C2-D361-4CA9-8D33-3515CEEE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673176"/>
            <a:ext cx="6780700" cy="550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88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 based Design</a:t>
            </a:r>
          </a:p>
        </p:txBody>
      </p:sp>
      <p:pic>
        <p:nvPicPr>
          <p:cNvPr id="17410" name="Picture 2" descr="Practice Exercise 4 Answers Implement the following two Boolean functions  using the blank PLA below. Label the outputs and inputs clearly. Cout =  A&amp;#39;BC + AB&amp;#39;C + ABC&amp;#39; + ABC Sum = A&amp;#39;B&amp;#39;C + A&amp;#39;BC&amp;#39; + AB&amp;#39;C&amp;#39; + ABC Since the term  ABC is used twice, once for ...">
            <a:extLst>
              <a:ext uri="{FF2B5EF4-FFF2-40B4-BE49-F238E27FC236}">
                <a16:creationId xmlns:a16="http://schemas.microsoft.com/office/drawing/2014/main" id="{78A8370A-6EEF-47FB-88EB-85F986731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3687" y="643466"/>
            <a:ext cx="5707957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1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85544-B941-4844-B747-EC0AAAEF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MSI based circuit design</a:t>
            </a:r>
          </a:p>
        </p:txBody>
      </p:sp>
      <p:pic>
        <p:nvPicPr>
          <p:cNvPr id="18434" name="Picture 2" descr="Help with making Full Adder using 2 4-to-1 muxes | All About Circuits">
            <a:extLst>
              <a:ext uri="{FF2B5EF4-FFF2-40B4-BE49-F238E27FC236}">
                <a16:creationId xmlns:a16="http://schemas.microsoft.com/office/drawing/2014/main" id="{DA1BA1A0-91AE-4858-A710-10E03DA3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835" y="643466"/>
            <a:ext cx="469166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EFABD-EF96-45B8-BF02-88339BD7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 gates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658C8-A77C-42EC-BE78-4633F8487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134" y="1675227"/>
            <a:ext cx="61457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lowchart: Document 19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95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Boolean algebra and K maps</a:t>
            </a:r>
          </a:p>
        </p:txBody>
      </p:sp>
      <p:pic>
        <p:nvPicPr>
          <p:cNvPr id="3074" name="Picture 2" descr="Axioms and theorems of Boolean algebra">
            <a:extLst>
              <a:ext uri="{FF2B5EF4-FFF2-40B4-BE49-F238E27FC236}">
                <a16:creationId xmlns:a16="http://schemas.microsoft.com/office/drawing/2014/main" id="{4E987961-7FD1-4F66-8A3E-E740D04D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674162"/>
            <a:ext cx="7347537" cy="551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75E09-2660-407A-8F3D-76FD1994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 maps</a:t>
            </a:r>
          </a:p>
        </p:txBody>
      </p:sp>
      <p:pic>
        <p:nvPicPr>
          <p:cNvPr id="4" name="Picture 4" descr="Introduction of K-Map (Karnaugh Map) - GeeksforGeeks">
            <a:extLst>
              <a:ext uri="{FF2B5EF4-FFF2-40B4-BE49-F238E27FC236}">
                <a16:creationId xmlns:a16="http://schemas.microsoft.com/office/drawing/2014/main" id="{C6404612-224B-4AC0-AC8E-47140D35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2380535"/>
            <a:ext cx="5131088" cy="35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Karnaugh Maps (K-Map) | 1-6 Variables Simplification &amp;amp; Examples">
            <a:extLst>
              <a:ext uri="{FF2B5EF4-FFF2-40B4-BE49-F238E27FC236}">
                <a16:creationId xmlns:a16="http://schemas.microsoft.com/office/drawing/2014/main" id="{01A18047-0DC1-45A8-8C3F-E6C61510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4315348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0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Combination and sequential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49778-AE60-4043-A3C4-3DB8F490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933430"/>
            <a:ext cx="5390093" cy="15621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81D64D-6083-4D10-9BBD-8E2D9E50F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19" y="3750733"/>
            <a:ext cx="4500112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alf adder and Full adder circuit | Electronics Engineering Study Center">
            <a:extLst>
              <a:ext uri="{FF2B5EF4-FFF2-40B4-BE49-F238E27FC236}">
                <a16:creationId xmlns:a16="http://schemas.microsoft.com/office/drawing/2014/main" id="{8B5E159D-F859-4E6B-B550-792A4133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79" y="527293"/>
            <a:ext cx="2740025" cy="1646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ull Adder in Digital Logic - GeeksforGeeks">
            <a:extLst>
              <a:ext uri="{FF2B5EF4-FFF2-40B4-BE49-F238E27FC236}">
                <a16:creationId xmlns:a16="http://schemas.microsoft.com/office/drawing/2014/main" id="{6851378C-920B-4A76-A9C9-246506C4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01" y="690434"/>
            <a:ext cx="4387850" cy="1646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ipple Carry Adder | 4 bit Ripple Carry Adder | Gate Vidyalay">
            <a:extLst>
              <a:ext uri="{FF2B5EF4-FFF2-40B4-BE49-F238E27FC236}">
                <a16:creationId xmlns:a16="http://schemas.microsoft.com/office/drawing/2014/main" id="{C055F814-76EC-4286-A3EB-7A0A06B5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3358048"/>
            <a:ext cx="7186613" cy="3168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Combinational circuit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34466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Adder subtractor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1A778-9F48-453F-9F8D-D7DD9DC1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83005"/>
            <a:ext cx="7188199" cy="32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CE29A-64FB-4158-BE9E-5A95B5BF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Carry lookahead Adder</a:t>
            </a:r>
          </a:p>
        </p:txBody>
      </p:sp>
      <p:pic>
        <p:nvPicPr>
          <p:cNvPr id="7170" name="Picture 2" descr="Carry Lookahead Adder in VHDL and Verilog with Full-Adders">
            <a:extLst>
              <a:ext uri="{FF2B5EF4-FFF2-40B4-BE49-F238E27FC236}">
                <a16:creationId xmlns:a16="http://schemas.microsoft.com/office/drawing/2014/main" id="{0790C3B3-729E-4C5A-B12F-60139CD1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39556"/>
            <a:ext cx="7188199" cy="417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90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65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Revision</vt:lpstr>
      <vt:lpstr>Number system</vt:lpstr>
      <vt:lpstr>Logic gates</vt:lpstr>
      <vt:lpstr>Boolean algebra and K maps</vt:lpstr>
      <vt:lpstr>K maps</vt:lpstr>
      <vt:lpstr>Combination and sequential circuit</vt:lpstr>
      <vt:lpstr>Combinational circuit Adder</vt:lpstr>
      <vt:lpstr>Adder subtractor</vt:lpstr>
      <vt:lpstr>Carry lookahead Adder</vt:lpstr>
      <vt:lpstr>Encoder Decoder</vt:lpstr>
      <vt:lpstr>MUX and Dmux</vt:lpstr>
      <vt:lpstr>Sequential circuit</vt:lpstr>
      <vt:lpstr>Latchs</vt:lpstr>
      <vt:lpstr>Flip flops</vt:lpstr>
      <vt:lpstr>Flip flop conversion</vt:lpstr>
      <vt:lpstr>Master slave FF</vt:lpstr>
      <vt:lpstr>Asynchronous counter UP and Down Counter</vt:lpstr>
      <vt:lpstr>Synchronous counter</vt:lpstr>
      <vt:lpstr>State machine</vt:lpstr>
      <vt:lpstr>PROM(Decoder based circuit Design)</vt:lpstr>
      <vt:lpstr>PLA based Design</vt:lpstr>
      <vt:lpstr>MSI based circuit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Vipul Kumar Mishra</dc:creator>
  <cp:lastModifiedBy>Vipul Kumar Mishra</cp:lastModifiedBy>
  <cp:revision>13</cp:revision>
  <dcterms:created xsi:type="dcterms:W3CDTF">2021-07-12T07:23:40Z</dcterms:created>
  <dcterms:modified xsi:type="dcterms:W3CDTF">2021-07-14T12:01:21Z</dcterms:modified>
</cp:coreProperties>
</file>