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16:04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14286 8306 1003 0,'0'0'48'15,"0"0"-22"-15,0 0 66 0,0 0 2 16,0 0-31-16,0 0-20 16,0 0-5-16,0 0-20 15,-10-12-5-15,0 18-3 16,-4 11 5-16,-5 8 18 15,-3 2-11-15,2 5-4 16,1 4 0-16,2 3-7 16,2 2 3-16,3 0-3 15,5 1-1-15,4-5-1 16,3-2-3-16,0-5-2 0,3-3-1 16,7-6 1-16,4-4-1 15,2-5 0-15,2-3 2 16,4-5 0-16,2-4 2 15,3 0-1-15,0-3-2 16,1-8 2-16,-2-2-5 16,-4-2 4-16,-3-2-1 15,-7-1-3-15,-1-2 0 16,-5-3 0-16,-3 2 0 16,-3-1 1-16,0-1-1 0,0 2-1 15,-6-1 0 1,-6 2 0-16,3 1-4 0,-2 2 4 15,0 3 1-15,0 2-1 16,-1-1 0-16,3 4 0 16,2 2 0-16,1 2 0 15,1 2 0-15,-2 1-1 16,2-1 1-16,-1 3-1 16,2-1 1-16,1 1-1 15,0 0 1-15,1 0-1 16,2 0 0-16,0 0 0 15,0 0-2-15,0 0 2 16,0 0 0-16,0 0-5 16,0 0 5-16,0 0-2 15,0 0-1-15,0 0 0 0,0 0-1 16,0 0 2-16,0 0-8 16,-1 0 7-1,1 0 2-15,0 0 1 0,0-1-4 16,-3-1 1-16,0 1 1 15,0-2-37-15,-4-1-40 16,-4-2-114-16,-7-4-380 16</inkml:trace>
  <inkml:trace contextRef="#ctx0" brushRef="#br0" timeOffset="485.59">13846 8332 843 0,'0'0'153'0,"0"0"-109"16,0 0 49-16,0 0 15 15,0 0-31-15,0 0-28 16,0 0-20-16,-30 64 59 15,14-23-47-15,2 5-16 16,3 4 3-16,3 2 3 16,4 0-6-16,2-2-3 15,2-4-4-15,0-5-5 16,0-5 2-16,0-7-10 16,0-7 5-16,0-6-10 0,0-8 7 15,0-1-6 1,0-6-1-16,0-1-1 0,0 0-9 15,0 0-32-15,0-8-66 16,0-8-352-16</inkml:trace>
  <inkml:trace contextRef="#ctx0" brushRef="#br0" timeOffset="1581.95">14868 8390 854 0,'0'0'46'0,"0"0"21"16,0 0 74-16,0 0-63 16,0 0-33-16,0 0-10 15,-30 27 10-15,19-2-1 16,0 1-9-16,2 5 5 15,1 3-1-15,4-2-1 16,4 0-14-16,0-2-7 16,0-3-9-16,12-3-2 15,6-6 0-15,6-2-1 16,6-7 0-16,1-8-1 16,2-1-3-16,-2 0 2 0,-4-12 1 15,-5-13-1-15,-7-4 0 16,-3-8-1-16,-7-5 0 15,-5-2-2-15,0-1 2 16,-8 4-2-16,-13 5 1 16,-5 10-1-16,-9 7 0 15,-7 6-1-15,-5 6-1 16,-2 7 0-16,5 0-2 16,10 2-16-16,9 11-34 15,9 3-61-15,8 3-102 16,3 0-232-16</inkml:trace>
  <inkml:trace contextRef="#ctx0" brushRef="#br0" timeOffset="2153.81">15340 8442 868 0,'0'0'123'16,"0"0"-112"-16,0 0 109 0,0 0-34 15,0 0-51 1,0 0 0-16,-74 34 10 0,60-6 1 15,2 4-13 1,3 0 3-16,6-1-1 0,3-3-7 16,0-2-6-16,19-8-11 15,11-6-3-15,9-6-3 16,7-6-5-16,-4 0-31 16,-6-13-8-16,-11-6 17 15,-6-5 22-15,-8-5 2 16,-8-1 5-16,-3 0-1 15,0 5 0-15,-12 5 2 16,-23 9-6-16,-18 6-2 16,-17 5-16-16,-11 0-126 15,1 10-362-15</inkml:trace>
  <inkml:trace contextRef="#ctx0" brushRef="#br0" timeOffset="6486.97">13896 9667 1080 0,'0'0'59'16,"0"0"-58"-16,0 0 22 15,0 0 48-15,-85-6-26 16,62 23-5-16,1 5 19 0,1 6-21 16,7 4-5-16,5 0-20 15,2 1 9-15,7 2 5 16,0-3-10-16,2-3 1 16,14-3-12-16,3-6 4 15,4-5-6-15,7-7-1 16,2-5 0-16,7-3 4 15,-2-4-2-15,-1-16 0 16,-9-5-2-16,-5-5 1 16,-13-3 1-16,-7-4-5 15,-2-1 0-15,0 1 0 16,-15 6 1-16,0 4-2 16,-3 6 1-16,0 7-3 15,-4 4 3-15,1 7-2 0,3 3-7 16,3 0-17-16,5 0-63 15,7 13-81-15,3 0-158 16,0-1-164-16</inkml:trace>
  <inkml:trace contextRef="#ctx0" brushRef="#br0" timeOffset="6977.19">14413 9489 771 0,'0'0'94'16,"0"0"-78"-16,0 0 66 16,0 0 69-16,0 0-51 0,0 0-20 15,-17 53-7-15,17-24-19 16,0 7-14-16,0 0 2 15,0 7-6-15,1-1-15 16,5 2-6-16,-3-1 1 16,1 2-5-16,-1-6-3 15,0-3-1-15,-3-3 1 16,0-8-4-16,0-7-1 16,0-5 3-16,0-6-5 15,0-4-1-15,0-3 0 16,0 0 0-16,0-1-15 15,3-19-48-15,0-6-395 16</inkml:trace>
  <inkml:trace contextRef="#ctx0" brushRef="#br0" timeOffset="7513.53">15128 9496 835 0,'0'0'149'16,"0"0"-100"-16,0 0 102 16,0 0-52-16,0 0-45 15,0 0-21-15,-3 14-26 16,-9 14 23-16,-4 9 12 16,3 5-23-16,3 2 12 15,4 1-12-15,6-2-2 16,0-3-5-16,0-6-5 15,18-6-2-15,6-7 2 16,6-8-5-16,2-6 0 16,4-7-1-16,0 0-1 0,-4-13-3 15,-6-11-5-15,-9-7 3 16,-5-7 1-16,-11-8 1 16,-1 1-4-16,-4 5 2 15,-17 4 0-15,-6 10 0 16,-7 5 0-16,-7 6 1 15,-3 8 2-15,2 6-2 16,9 1-3-16,11 0-27 16,11 11-91-16,11 3-114 15,0 0-110-15</inkml:trace>
  <inkml:trace contextRef="#ctx0" brushRef="#br0" timeOffset="7924.95">15702 9556 893 0,'0'0'252'0,"0"0"-218"16,0 0 18-1,0 0 0-15,0 0-23 16,-80 39 23-16,53-8 5 0,6 6-18 16,3 3-14-16,7-3-3 15,7-2-6-15,4-5-3 16,0-9-4-16,20-5-5 16,11-7-1-16,12-9-3 15,2 0-23-15,1-12-8 16,-9-12 0-16,-8-5 20 15,-13-7 11-15,-6-1 1 16,-8 3 1-16,-2 2-2 16,0 10 1-16,-22 7 1 15,-19 9-2-15,-20 6-6 16,-15 0-6-16,-3 14-86 16,2 7-204-16,11 4-410 0</inkml:trace>
  <inkml:trace contextRef="#ctx0" brushRef="#br0" timeOffset="10381.14">13957 10738 266 0,'0'0'696'15,"0"0"-661"-15,0 0 28 16,0 0 37-16,0 0-30 16,0 0-19-16,0 0-11 15,-2-15-15-15,2 15-14 16,0 0-1-16,0 0-1 16,0 0 1-16,0 0 3 15,0 0-4-15,0 0 2 16,0 0-1-16,0 0-3 15,0 0-5-15,0 0 4 0,0 0-2 16,0 0 1-16,0 0-3 16,0 0 1-16,0 0-1 15,0 0-1-15,0 0-1 16,0 0 1-16,0 0 0 16,0 0-1-16,0 0 0 15,0 0-1-15,-3 0 1 16,-3 10-3-16,-1 3 3 15,-7 4 1-15,4 5 0 16,-2 1 3-16,2 8 0 16,2-1 2-16,2 3 1 15,3 0 3-15,3-3-1 16,0-1-3-16,0-4 1 16,12-2 2-16,6-7-6 15,0-1 2-15,4-5 2 0,6-5-1 16,2-3-5-16,3-2 2 15,-3 0 1-15,-5-14-1 16,-8-8 0-16,-8-7-1 16,-5-8-2-16,-4-4-1 15,0-1 1-15,-15 1-2 16,-1 7-4-16,-5 6 4 16,0 5 2-16,-1 7-2 15,-2 7-2-15,-3 2 2 16,5 7-4-16,-2 0-10 15,7 0-31-15,3 11-61 16,6 5-52-16,8 2-191 0,0-2-190 16</inkml:trace>
  <inkml:trace contextRef="#ctx0" brushRef="#br0" timeOffset="10859.67">14567 10822 912 0,'0'0'139'16,"0"0"-130"-16,0 0 2 16,0 0 54-16,0 0-35 15,0 0 7-15,-52 71 4 16,49-33-17-16,3 2-4 16,0-3-7-16,10-2-3 15,7-7-7-15,5-6 2 16,5-7-1-16,2-8 2 15,3-7-3-15,2 0-3 16,-3-11-3-16,-2-13 2 0,-6-10 0 16,-9-7-3-16,-8-6 2 15,-6-3 2-15,0-1-2 16,-7 2 0-16,-13 10 2 16,1 8 0-16,-5 11 0 15,0 9 2-15,-1 10-4 16,4 1 2-16,6 1-19 15,9 16-110-15,6 2-169 16,5-2-203-16</inkml:trace>
  <inkml:trace contextRef="#ctx0" brushRef="#br0" timeOffset="11248.24">15338 10536 872 0,'0'0'96'0,"0"0"-27"15,0 0 76-15,0 0-56 16,0 0-34-16,0 0-21 0,-6 30 14 16,6 7 11-16,0 6-22 15,0 7-7-15,0 4-11 16,6 4 6-16,0 2-12 16,0 0-6-16,0-4-3 15,-2-4-3-15,1-5 1 16,0-7-2-16,1-7 0 15,2-5-31-15,3-7-86 16,2-9-117-16,4-10-362 16</inkml:trace>
  <inkml:trace contextRef="#ctx0" brushRef="#br0" timeOffset="11691.27">15981 10624 1057 0,'0'0'32'0,"0"0"-9"15,0 0 79-15,0 0-15 0,-76 93-14 16,63-47-26-16,7 5-10 16,4-5-18-16,2-1-8 15,0-8-7-15,6-6-1 16,9-8 2-16,6-8-2 16,1-8-2-16,4-7-1 15,-2 0-8-15,-3-21-2 16,-4-11 7-16,-5-7 3 15,-6-5-3-15,-6-4 3 16,0 1-2-16,-15 7 2 16,-11 6 1-16,-9 13-1 15,-4 9-3-15,-8 11 2 16,-2 1 1-16,-1 17-6 0,0 13-82 16,6 7-126-16,4 6-220 15</inkml:trace>
  <inkml:trace contextRef="#ctx0" brushRef="#br0" timeOffset="13293.85">14081 11807 909 0,'0'0'21'0,"0"0"-15"16,0 0 53-16,0 0 86 15,0 0-83-15,0 0-37 16,-30 29 7-16,13-8 0 16,-2 6 5-16,2 8 1 15,1 5 4-15,4 2-3 16,5-1-2-16,5-1-8 15,2-5-14-15,3-3 2 16,17-4-8-16,6-8-4 16,6-5 0-16,5-4-1 15,-1-11-2-15,-5 0 0 16,-2-9 1-16,-9-16 3 16,-8-7-2-16,-3-8-1 15,-9-5-3-15,0-3-1 0,-5 3 0 16,-12 7 0-16,-5 8-3 15,-4 8 3-15,-7 6 1 16,-2 4-5-16,-1 8 0 16,3 4 3-16,9 0-9 15,13 2-55-15,11 12-126 16,0 2-224-16,13-4-249 16</inkml:trace>
  <inkml:trace contextRef="#ctx0" brushRef="#br0" timeOffset="13727.79">14716 11815 1075 0,'0'0'106'16,"0"0"-103"-16,0 0 40 16,0 0 34-16,-91 26-24 15,76 4-14-15,5 4 5 16,4 4-15-16,6-1-10 0,0-2-9 16,9-2 0-16,15-8-7 15,7-5 1-15,5-6-2 16,4-9-2-16,5-5-1 15,-5 0-22-15,-2-16-7 16,-6-9 19-16,-8-8 8 16,-8-7-4-16,-11-3-5 15,-5 0 3-15,-2 4 7 16,-17 7-3-16,-6 6 4 16,-8 9-3-16,-6 6-2 15,-4 6 1-15,0 5 1 16,7 0-9-16,9 3-87 15,15 10-257-15,9 1-243 0</inkml:trace>
  <inkml:trace contextRef="#ctx0" brushRef="#br0" timeOffset="14546.89">15314 11785 757 0,'0'0'133'0,"0"0"-75"16,0 0 86-16,0 0-31 16,0 0-66-16,0 0-29 0,-40 50 21 15,16-16 11 1,2 4-16-16,8-1 6 0,10 1-11 15,4-6-7-15,0-4-8 16,4-4-6-16,19-4 0 16,8-8-2-16,8-6-1 15,3-6-5-15,1 0-1 16,-3-17-12-16,-7-12 9 16,-6-8-2-16,-6-8 2 15,-9-3-6-15,-8 0 1 16,-4 5-4-16,0 10 11 15,-12 9-1-15,-10 8 0 0,-8 6-3 16,-4 7 4-16,-1 3-9 16,6 0 9-16,5 6-4 15,10 10-28-15,11 2-168 16,3 1-176-16</inkml:trace>
  <inkml:trace contextRef="#ctx0" brushRef="#br0" timeOffset="14944.79">15974 11637 896 0,'0'0'204'0,"0"0"-168"16,0 0 79-16,0 0-9 16,0 0-51-16,0 0-33 15,-15 16-14-15,10 15 41 16,1 7-3-16,1 7-27 16,1 4 2-16,2 4-4 15,0 1 0-15,0-1 5 16,0 0-12-16,0-3 0 0,0-8-2 15,0-5-2 1,0-5-1-16,0-6-1 0,5-6-1 16,-1-8-1-16,-1-5 1 15,-1-5 0-15,-1-2-2 16,-1 0 5-16,5 0-3 16,4-8-3-16,0-13-20 15,-2-4-75-15,-7-1-245 16</inkml:trace>
  <inkml:trace contextRef="#ctx0" brushRef="#br0" timeOffset="20300.93">14068 12803 1005 0,'0'0'150'0,"0"0"-130"16,0 0 76-16,0 0 21 15,0 0-41-15,0 0-8 16,0 0-24-16,0 0-14 16,0-9-19-16,0 9 3 15,0 0-3-15,0 0 3 16,0 10-9-16,0 15 7 15,0 11 12-15,0 7-8 0,0 7-4 16,0 4-1 0,0 2 6-16,0-4-4 0,0-1-2 15,0-6-4-15,0-3 5 16,5-2-5-16,0-5 1 16,1-6-1-16,-2-1-3 15,-1-9-1-15,0-5-2 16,-3-4 0-16,0-3 1 15,0-4-2-15,0-1 1 16,0-2 0-16,0 0 0 16,0 0 6-16,0 0-4 15,0 0-3-15,0 0-6 16,-9-15-47-16,-11-3-64 16,-3-5-138-16,0-7-563 15</inkml:trace>
  <inkml:trace contextRef="#ctx0" brushRef="#br0" timeOffset="21100.77">14676 12890 1098 0,'0'0'76'0,"0"0"-68"16,0 0 29-16,0 0 43 15,0 0-31-15,0 0-5 16,-54-21-19-16,27 30-10 15,-6 14-3-15,-1 10 9 0,3 6 16 16,5 5 9 0,7 1-16-16,9 2-3 0,5-5-8 15,5-4-12-15,0-5 2 16,18-7-2-16,10-3-5 16,12-7 4-16,4-6-4 15,1-9-2-15,1-1-6 16,-7-4 1-16,-6-16 1 15,-7-8 1-15,-8-7 1 16,-9-8-2-16,-9 0 0 16,0 0 3-16,-3 5 0 15,-16 6-3-15,1 10 3 16,-9 5 0-16,0 5-4 16,-4 4 5-16,1 3-4 15,5 5-15-15,10 0-39 0,8 0-101 16,7 6-176-16,0 1-150 15</inkml:trace>
  <inkml:trace contextRef="#ctx0" brushRef="#br0" timeOffset="21705.83">15265 12812 819 0,'0'0'71'16,"0"0"-47"-16,0 0 125 16,0 0-28-16,0 0-70 15,0 0-22-15,-21 6-13 16,11 10 9-16,-5 4 11 0,3 5-4 15,2 3 3-15,5 6 2 16,4 2-4-16,1-3-12 16,0-3-9-16,11-5-4 15,7-4 0-15,8-5-1 16,2-6-3-16,5-2-1 16,1-8-3-16,-2 0-25 15,-3-8 4-15,-6-14 12 16,-7-6 6-16,-4-10 3 15,-7-6 0-15,-5-1-1 16,0-1 1-16,-2 7 0 16,-13 4 0-16,-4 9 0 0,-7 6 1 15,-3 6 0-15,-4 5-1 16,3 6-1-16,5 3 0 16,8 0-3-16,7 3-20 15,7 13-105-15,3 2-104 16,0 0-105-16</inkml:trace>
  <inkml:trace contextRef="#ctx0" brushRef="#br0" timeOffset="22220.14">16014 12800 858 0,'0'0'116'0,"0"0"-78"15,0 0 112-15,0 0-71 16,0 0-44 0,0 0-6-16,-70 52 1 0,60-21 5 15,7 0-13-15,3 0 3 16,0-3-8-16,8-6-6 15,10-5-3-15,8-7-6 16,2-9 5-16,3-1-7 16,-1-4-7-16,-6-15-3 15,-7-9 10-15,-6-4 1 16,-6-2-1-16,-5-1 2 16,0 1-2-16,-16 4 1 15,-19 7-1-15,-20 6-4 0,-24 8-3 16,-31 7-11-16,-23 2-134 15,-10 0-502-15</inkml:trace>
  <inkml:trace contextRef="#ctx0" brushRef="#br0" timeOffset="25672.62">13963 8269 804 0,'0'0'22'0,"0"0"-18"16,0 0 36-16,0 0 2 16,0 0 1-16,0 0 35 15,0 0-31-15,-96-40-12 16,74 40-15-16,-7 0-5 15,-4 0-2-15,-5 0 9 16,4 7-1-16,-1 0-4 16,2 3-5-16,2 2-3 15,4-1-2-15,2 3 1 16,4 2-4-16,0 0 3 16,3 4-5-16,3 1 8 15,-1 2-10-15,5 2 5 0,-1 2-2 16,1 0 0-16,0 1 5 15,0 0-1-15,3-1 0 16,2 0-3-16,1 0 0 16,1 0 1-16,2 1-2 15,1-2 0-15,1 4 5 16,0-1 1-16,0-1-5 16,6 0-1-16,7-2 3 15,2-3 0-15,3 0-3 16,1-1-2-16,5 0 3 15,1-3-4-15,4 1 3 16,5-3-3-16,3-4 0 0,5-4 1 16,6-7 1-16,-2-2-1 15,3 0 4-15,1 0-4 16,-4-11-1-16,-4-6 0 16,-8-5 1-16,-7-1-1 15,-9-5 2-15,-8-2 1 16,-5-4 2-16,1-1 1 15,-5-2 0-15,-1 1-1 16,0 0 10-16,0 2-7 16,-1 2 0-16,-5 0 1 15,1-1-5-15,-1-1 0 16,-4-1-4-16,-5 1 8 16,-3 0-7-16,-3 6 2 0,-1 2 3 15,-2 6-1-15,0 6-4 16,-4 6 0-16,-4 7 0 15,1 1-1-15,-2 0-7 16,3 13 6-16,3 6-3 16,5 1 0-16,9 3 0 15,2 2-56-15,10 4-26 16,1 3-89-16,1-5-174 16</inkml:trace>
  <inkml:trace contextRef="#ctx0" brushRef="#br0" timeOffset="26292.04">13858 8962 574 0,'0'0'156'0,"0"0"-131"16,0 0 65-16,0 0 42 15,0 0-30-15,0 0-19 16,-1 0-48-16,1 0-21 15,0 0-9-15,7 4 12 16,6 4 9-16,4 5 3 0,5 1-12 16,4 2-2-16,5 2 1 15,2 2-11-15,3 1-1 16,0 0-2-16,-5-3 0 16,-3-1-2-16,-6-2 1 15,-5-5 0-15,-4-3-1 16,-5-3 0-16,-4-1-1 15,-2-3 1-15,-2 0 0 16,0 0 1-16,0 1 0 16,0-1 3-16,0 0-3 15,0-1-1-15,0-12-42 16,-3-1-41-16,-2-3-132 16,1-2-144-16</inkml:trace>
  <inkml:trace contextRef="#ctx0" brushRef="#br0" timeOffset="26691.85">14112 9028 599 0,'0'0'127'0,"0"0"-123"16,0 0 42-16,0 0 26 0,0 0-29 16,0 0-8-16,-11 0-9 15,11 0-10-15,0 0-13 16,-1 0 2-16,-2 0 2 16,-3 1 28-16,0 1 11 15,2-1-15-15,1-1-5 16,1 1-14-16,2-1-6 15,0 0-2-15,0 0-3 16,0 0-2-16,0 0 2 16,-1 0-2-16,1 2-5 15,0-2 2-15,0 2-15 16,0-1-42-16,0-1 6 16,0 1-46-16,3 0 6 15,4-1-87-15,3 0-406 16</inkml:trace>
  <inkml:trace contextRef="#ctx0" brushRef="#br0" timeOffset="26864.12">14112 9028 753 0</inkml:trace>
  <inkml:trace contextRef="#ctx0" brushRef="#br0" timeOffset="27191.87">14112 9028 753 0,'15'-45'100'0,"-15"45"-91"0,0 0 59 0,0 0 42 16,0 0-42-16,0 0-26 16,-12-6-13-16,12 9-21 15,0 11 1-15,9 3 15 16,-2 0-5-16,1 0-3 15,1 1 2-15,2 1-3 16,5 0 5-16,0-1-16 16,0 1 0-16,1-3-1 15,-2-4 1-15,-4-1-4 16,-6-5-2-16,1-1 1 16,-4-4 1-16,-1-1-4 0,-1 0 1 15,0 0 3-15,0 0 0 16,0 0 6-16,-11 0-3 15,-9 0-3-15,-6-3 0 16,-5 3-1-16,-3 0 1 16,-1 0 1-16,3 0-1 15,3 0 0-15,7 0 1 16,8 0-3-16,4 2 2 16,4 0-47-16,5 2-121 15,1-1-155-15</inkml:trace>
  <inkml:trace contextRef="#ctx0" brushRef="#br0" timeOffset="28074.72">14474 9287 97 0,'0'0'526'0,"0"0"-486"15,0 0 46-15,0 0 3 16,0 0-42-16,0 0 2 16,-100-32 8-16,77 32 16 15,0 0-34-15,2 5 0 16,-3 4 0-16,1 4-8 15,-4 4 0-15,0 3-4 16,6 5-2-16,-3 2-8 16,3 1-6-16,3 3 2 0,-1-3-3 15,1 2 1 1,3 3-3-16,6 2 4 0,-1 3-5 16,4 3 4-16,4-4-1 15,2 1-4-15,0-2-2 16,0-2-2-16,0 0 3 15,3-2-5-15,5-2 2 16,5-3 0-16,2-5 3 16,4 0-5-16,5-6 2 15,6-1 4-15,3-4-6 16,4-4 2-16,5-3-1 16,0-4-1-16,0 0-2 0,-1 0 1 15,1 0-2-15,-2 0 2 16,-1-8-2-16,-1-3-3 15,0-3 2-15,-4-3-1 16,-1-3 0-16,-1-4-4 16,-1-4 8-16,-4-6 1 15,-3-3-6-15,-5-4 4 16,-4 1 2-16,-9-2 2 16,-3 0 2-16,-3 0-2 15,0-1 5-15,-12 2-2 0,-9 0 4 16,-3 5-9-1,-5 0 1-15,-4 7 4 16,0 5-4-16,-3 10 0 16,0 6 0-16,2 6 0 0,-2 2-2 15,5 0-2-15,4 7-1 16,0 9 1-16,3 6-8 16,2 6-43-16,5 2-47 15,1-1-254-15,4 0-447 16</inkml:trace>
  <inkml:trace contextRef="#ctx0" brushRef="#br0" timeOffset="28612.33">14650 9997 629 0,'0'0'95'15,"0"0"-88"-15,0 0 85 16,0 0-25-16,0 0 33 15,38 72-8-15,-23-52-3 16,3 3-32-16,2-2-25 16,5-1 13-16,3-2-15 15,3-3-12-15,1 1-9 16,-3-3-6-16,-2-3 0 16,-5-6-1-16,-6-2-2 0,-5-2 0 15,-5 0 0-15,-1 0-6 16,-4-3-2-16,-1-10-26 15,0-4-64-15,-6-6-177 16,-11-3-125-16</inkml:trace>
  <inkml:trace contextRef="#ctx0" brushRef="#br0" timeOffset="28959.4">14835 10047 990 0,'0'0'153'0,"0"0"-148"16,0 0 29-16,0 0-26 15,0 0-3-15,0 0 4 16,60 22-1-16,-30-5-7 16,-6 0-1-16,-3 0-5 15,-5-1-8-15,-7-1 6 16,-4-2 3-16,-2-2 2 15,-3-1 1-15,0 1 0 16,0-4 1-16,-2 3 0 16,-7 0 3-16,-7 3 1 15,-4 4-4-15,-7 0 3 16,-3 5-2-16,-2 3-1 0,0 0 0 16,5 0 0-16,10-2 0 15,8-5-71-15,9-7-178 16,0-7-474-16</inkml:trace>
  <inkml:trace contextRef="#ctx0" brushRef="#br0" timeOffset="29653.33">15437 10196 767 0,'0'0'121'16,"0"0"-120"-16,0 0 39 15,0 0 61-15,-102 39-27 16,74-10-26-16,-2 9-8 16,2 7-4-16,-2 5-15 15,0 0-4-15,-1 0 0 16,-1 2-3-16,3 2 14 16,0 1-19-16,3 5-3 0,3 1-4 15,2 0 4 1,5 0-6-16,5-4 5 0,4 0-1 15,2-2-4-15,5-2 4 16,0-6-4-16,2-6 8 16,11-10 0-16,8-8 3 15,3-10-6-15,4-10 3 16,5-3-7-16,7 0-1 16,5-12-16-16,3-4-3 15,-3-2 3-15,-2-2 0 16,-4-2 12-16,-3-4 1 15,-2-5 3-15,-3-6 3 0,-2-5-3 16,-3-8 2 0,1-8-2-16,0-6 0 0,-2 1-16 15,-5 2-7-15,-8 8 19 16,-11 7 4-16,-1 8 4 16,-6 1 19-16,-16 1 11 15,-8 0-19-15,-4 0 1 16,-4-3 3-16,-2 7-8 15,0 4-4-15,-1 9-1 16,-2 11-6-16,-2 8-3 16,-5 0-21-16,-4 15-18 15,2 10-54-15,1 1-268 16</inkml:trace>
  <inkml:trace contextRef="#ctx0" brushRef="#br0" timeOffset="30493.85">15629 11130 751 0,'0'0'142'0,"0"0"-137"16,0 0 26-16,0 0 67 15,0 0-8-15,0 0-27 16,-6 12-40-16,9 13 43 15,14 5-24-15,5 5-14 16,6 3 7-16,6 2-9 16,1-1-5-16,-4-1-12 15,2 0-4-15,-8-5-4 16,-5-6 2-16,-4-8-2 0,-8-6 1 16,-5-6-2-1,-3-2 0-15,0-5 2 0,0 0 1 16,0 0 5-16,0 0-8 15,0-15-30-15,-11-3-79 16,1 2-140-16,1 4-390 16</inkml:trace>
  <inkml:trace contextRef="#ctx0" brushRef="#br0" timeOffset="31062.3">16086 11331 847 0,'0'0'130'0,"0"0"-129"15,-99-7 4-15,57 14 76 16,-2 16 6-16,0 10-21 15,5 13-13-15,4 7-9 16,4 8-19-16,5 2-6 16,4 3-11-16,4 1 0 15,7 2 8-15,4 2-4 0,5-1 6 16,2-1-3 0,0-2-5-16,17-5-1 0,7-7-3 15,6-6 0-15,5-8-4 16,4-7-1-16,7-10 0 15,5-12-2-15,4-9-1 16,8-3-6-16,4-9-24 16,-3-12-5-16,-7-3 16 15,-6-4 18-15,-8-4 3 16,-10-5 1-16,-9-4 12 16,-8-9 22-16,-8-8-1 15,-7-8-14-15,-1-14-10 16,0-8-8-16,-7-11-2 15,-13-4 0-15,-2 13-11 0,-5 16 9 16,-5 22 2-16,-3 22 3 16,-7 14-2-16,-7 9-2 15,-13 7 0-15,0 0-1 16,-3 12-5-16,7 9-49 16,11 7-32-16,9 4-226 15,9 5-639-15</inkml:trace>
  <inkml:trace contextRef="#ctx0" brushRef="#br0" timeOffset="34064.41">15757 12214 812 0,'0'0'162'16,"0"0"-162"-16,0 0 0 15,0 0 16-15,0 0 31 16,0 0-15-16,0 0-6 15,-33 4-15-15,-14 10-3 16,-19 2-8-16,-14 2 2 16,-11 2-2-16,-6 1 0 15,-2 1 1-15,-1 0 0 16,8-1 14-16,5 0 7 16,8 3-3-16,9-1 2 15,6 2 3-15,7 4-17 0,4 0 0 16,3 2-7-16,-3 0 4 15,-4 1-2-15,2-5-1 16,2-4-1-16,9-5 2 16,6-5-3-16,9-2 1 15,3-2-3-15,5 0 3 16,2-3 1-16,0 2-1 16,2-1 1-16,4-2 0 15,1 1-1-15,1-3-1 16,1 0 1-16,8-3 1 15,2 0 1-15,0 0 1 16,0 0 5-16,0 0 5 0,0 0 15 16,2-6-12-16,7 0-13 15,-5 1-2-15,-2 1 1 16,-1 3-2-16,-1 1 1 16,0 0 0-16,0-1 0 15,0 1-1-15,2-3 2 16,-1-1 2-16,1-2-3 15,1-2 2-15,-2-2 0 16,2-3 5-16,-1-1 1 16,-2-3 8-16,0 0 1 15,0 2-1-15,0 1-2 16,0 2-5-16,-3 6-1 16,1 1-9-16,2 3 4 0,0 2-4 15,-1 0-2-15,-1 0-1 16,-1 0-8-16,-3 0 4 15,-1 8 3-15,-5 7 2 16,1 3 2-16,0 7 0 16,2-3 0-16,1-1 0 15,5-4 0-15,1-7 1 16,2-4 0-16,0-5 0 16,0 1 1-16,0-2 4 15,0 0 3-15,0 0 4 0,0-8 2 16,0-6-6-1,0 3-7-15,0 1 8 0,0 5-6 16,0 1 8 0,0-1-4-16,3 0-1 0,5-1-6 15,8-3-2-15,7 1 0 16,10 2-3-16,11-4-9 16,6 2-62-16,3-3-67 15,1-3-309-15</inkml:trace>
  <inkml:trace contextRef="#ctx0" brushRef="#br0" timeOffset="44526.67">13438 13888 1240 0,'0'0'12'15,"0"0"-8"-15,0 0 19 16,0 0 36-16,0 0 16 16,0 0-11-16,0 0-21 15,0 0-15-15,-5-2-19 16,8 2-2-16,21 0 6 15,12 0 8-15,11 0-12 16,11 0 2-16,7 0-9 16,5 0 6-16,2 0-5 15,0 0-2-15,-3 0 5 16,-2 0-6-16,-4 0 1 0,-8 2 5 16,-4 2-5-16,-3 2-1 15,1-3 0-15,2 1 2 16,8 0-2-16,1 1 0 15,3 0 0-15,-1 1-1 16,-3 1 0-16,-3 0 0 16,-1-1 1-16,-1 2-1 15,-2-1 1-15,1 1 0 16,-3-4 0-16,0 2 0 16,-3-2 0-16,1 2 1 0,0-3-1 15,0 0 1 1,2 1 0-16,5-2-1 15,0 0 0-15,0-1 0 0,0 3 1 16,-6-3-1-16,-3 0 1 16,0 4-1-16,-2-1 0 15,2 1 3-15,-1 1-3 16,1-1-1-16,-3 1-3 16,2 1 4-16,-2-1-1 15,0 0 1-15,2-2 0 16,-2 1-1-16,2-2 2 15,-3 2-2-15,-3-1 1 16,-2 0-1-16,-1 1 0 16,-5-1 1-16,-4-1-1 15,-5-2 1-15,-1-1 0 0,0 0 0 16,-4 0-1 0,-1 0 3-16,0 0-3 0,4 0 1 15,-4 0 0-15,1-3 0 16,-5 0-1-16,-1 1 1 15,-2-1-1-15,0 1 1 16,-2-2 0-16,0 3 0 16,-1-2 0-16,4-3 1 15,6 4-1-15,3-2-1 16,-2 3-1-16,0 1 0 16,-4 0-3-16,-5 0 1 15,-5 0 1-15,-2 0 2 0,1 0 1 16,2 0-1-16,10 0 1 15,2 0 1 1,6 0-1-16,-2-2 0 0,-4 2 0 16,-4 0 0-16,-6 0 0 15,-3-1 0-15,-1 1 0 16,-2 0-2-16,0 0 1 16,0 0-1-16,0-1 2 15,0 1-4-15,0 0 4 16,-2 0-1-16,2 0-2 15,0 0 3-15,0 0-9 16,0 0-30-16,0 0-9 16,11 0-73-16,2-3-64 15,-3-6-399-15</inkml:trace>
  <inkml:trace contextRef="#ctx0" brushRef="#br0" timeOffset="50465.38">14280 14475 1198 0,'0'0'99'0,"0"0"-61"15,0 0-7-15,0 0 15 16,0 0-1-16,0 0-14 16,0 0-10-16,0 0 27 15,-28 90-21-15,28-44-17 16,0 1 4-16,0 9 1 16,0 4 0-16,0 6 1 15,0-1 4-15,0-1-7 0,0-9-7 16,0-6 1-16,0-6-4 15,0-5 2-15,3-9 1 16,3-6-5-16,0-8-1 16,-3-7 0-16,-1-5 2 15,-2-3-1-15,0 0 1 16,0 0 0-16,0 0 2 16,0-3-4-16,0-12-4 15,0-7-87-15,-5-7-172 16,2-3-457-16</inkml:trace>
  <inkml:trace contextRef="#ctx0" brushRef="#br0" timeOffset="51098.38">15007 14644 880 0,'0'0'86'15,"0"0"30"-15,0 0 22 16,0 0-62-16,0 0-22 16,0 0-29-16,-37-4 1 15,22 21-7-15,-3 7 5 16,-1 7 8-16,2 3-4 15,8 6 0-15,3-1-11 16,6-1-4-16,0-3-4 16,0-5-2-16,15-6-3 15,7-3-1-15,4-8 0 0,5-5 2 16,2-8-1-16,3 0 1 16,-4 0-2-16,0-15 0 15,-5-6 2-15,-6-8-4 16,-5-9 1-16,-7-7 1 15,-6-4-3-15,-3-1 0 16,0 8-1-16,-7 7 1 16,-10 9-1-16,-1 7 1 15,-4 5-1-15,-3 4 1 16,-2 2 0-16,0 6-1 16,0 2-2-16,3 0-12 15,6 0-27-15,5 10-34 0,7 5-55 16,3 2-90-1,3 0-137-15</inkml:trace>
  <inkml:trace contextRef="#ctx0" brushRef="#br0" timeOffset="51598.54">15517 14672 786 0,'0'0'143'0,"0"0"-138"16,0 0 7-16,0 0 115 15,0 0-29-15,0 0-39 16,-67 86-17-16,60-49-2 16,5 4-12-16,2-4 0 15,0-5-1-15,2-6-8 16,13-9-12-16,4-2 6 16,0-8-6-16,8-6 1 15,0-1-1-15,3-5 1 16,-2-13-4-16,-4-9-1 0,-6-5-1 15,-6-7 1 1,-8-4-1-16,-4-3-1 0,0 4-1 16,-4 5 0-16,-14 7 0 15,-4 10 0-15,-3 6 0 16,-5 7 0-16,-3 5-2 16,2 2-4-16,1 0 3 15,8 6 3-15,8 5-6 16,8 4-57-16,6 4-66 15,0-1-201-15,10 2-27 16</inkml:trace>
  <inkml:trace contextRef="#ctx0" brushRef="#br0" timeOffset="52065.95">16086 14651 903 0,'0'0'36'0,"0"0"-15"15,0 0 145-15,0 0-77 0,0 0-27 16,0 0-18-16,-57 40 5 16,45-12-15-16,3 7-12 15,3 0 1-15,4 5 1 16,2-5-7-16,0-4-8 16,3-7-4-16,11-7-2 15,5-5 2-15,7-6 0 16,1-6-1-16,7-3 7 15,-1-17-6-15,-2-7-4 16,-5-6 3-16,-7-5-1 16,-7-1 3-16,-5-1-1 15,-7 5-1-15,0 8-1 16,-3 7-2-16,-21 9 6 0,-19 11-7 16,-24 0-4-16,-24 16-93 15,-23 12-342-15</inkml:trace>
  <inkml:trace contextRef="#ctx0" brushRef="#br0" timeOffset="65695.77">14840 15739 1195 0,'0'0'16'16,"0"0"-6"-16,0 0 15 15,0 0 17-15,0 0 6 0,0 0-3 16,0 0-28-16,-28-20-11 16,-14 35 1-16,-18 3 18 15,-10-2 9-15,-9-3-6 16,-5 0-6-16,3-6 3 15,7-3-8-15,13-4-14 16,18 0 7-16,17 0-7 16,13 0 10-16,10 0-2 15,3-1 2-15,0-8-2 16,0-5-8-16,5-6-3 16,12-5-1-16,7-5 1 15,7-3-6-15,5-2-5 16,0 1-7-16,-3 4 6 0,-5 6 7 15,-7 3 1-15,-6 5 4 16,-3 3 2-16,-4 1 0 16,-4 1-2-16,1 4 1 15,-2 0 1-15,-2 1 4 16,1 4 4-16,-1 1-6 16,-1 1 11-16,0 0-10 15,0 0-3-15,0 9-2 16,0 12 0-16,0 11 16 15,4 6-13-15,1 2 5 16,1 6 2-16,0 2 1 0,0 2 1 16,3-2-7-1,-2-3-4-15,1 0-1 0,1-1 0 16,2 1-15-16,2-1-37 16,1-8-107-16,3-9-252 15</inkml:trace>
  <inkml:trace contextRef="#ctx0" brushRef="#br0" timeOffset="66313.77">15253 15276 1251 0,'0'0'31'15,"0"0"-24"-15,0 0 12 16,0 0 51-16,0 0 46 16,-21 111-63-16,20-62-19 15,-2 3 0-15,3 4-15 16,0 0-5-16,0-2-3 15,0-6 0-15,0-6-7 16,0-10-3-16,0-13-1 16,0-6 2-16,0-10-2 15,0-3 1-15,0-3-1 0,0-18 0 16,0-9-13-16,0-8-12 16,0 0 11-16,3 2-14 15,4 3-4-15,1 10 10 16,1 7 15-16,1 6 5 15,1 1 2-15,5 2 0 16,3 3 0-16,4 3 0 16,3 1 0-16,0 0 0 15,-2 5 1-15,0 9-1 16,-4 5 3-16,-3 3-3 16,-4 5 0-16,-5 4-3 0,-7 2 3 15,-1 2 3 1,-1-2 1-16,-17-3-3 0,-5 2 0 15,0-8 6-15,-7-4-5 16,-1-8 9-16,-5-11-4 16,-2-1-2-16,0-8-2 15,8-16 1-15,9-11-4 16,12-6-16-16,9-7-62 16,15-3-161-16,22 3-279 15</inkml:trace>
  <inkml:trace contextRef="#ctx0" brushRef="#br0" timeOffset="66523.61">15662 15533 1057 0,'0'0'86'0,"0"0"-46"15,0 0 70-15,-21 99-9 16,16-65-30-16,5 1-38 15,0 0-17-15,0-1-5 16,2 0-7-16,6-1-4 16,-1-3-37-16,2-4-79 15,-2-8-130-15,1-10-294 16</inkml:trace>
  <inkml:trace contextRef="#ctx0" brushRef="#br0" timeOffset="66681.11">15699 15556 1063 0,'0'0'124'16,"0"0"-124"-16,0 0-18 16,0 0-178-16,0 0-167 15</inkml:trace>
  <inkml:trace contextRef="#ctx0" brushRef="#br0" timeOffset="66951.21">15915 15150 1286 0,'0'0'83'16,"0"0"-81"-16,0 0 4 15,-20 77 119-15,20-23-49 16,0 6-18-16,9 7-21 16,7 0-17-16,1 1-12 15,-3-2-2-15,-5-5-5 16,0-6-2-16,-4-4 0 16,-1-5-20-16,1-9-50 15,1-6-102-15,-2-14-173 16,5-13-334-16</inkml:trace>
  <inkml:trace contextRef="#ctx0" brushRef="#br0" timeOffset="67128.78">15915 15550 1457 0,'0'0'86'0,"0"0"-80"15,0 0 17-15,0 0 1 16,99-24-24-16,-29 18-4 16,3-1-188-16,-17-2-599 0</inkml:trace>
  <inkml:trace contextRef="#ctx0" brushRef="#br0" timeOffset="71901.92">14458 16768 1145 0,'0'0'63'0,"0"0"-61"0,0 0 31 16,0 0 53-16,0 0-5 15,0 0-12-15,-84 11-25 16,29 2-11-16,-4 0-14 16,-4-2-7-16,0-2 11 15,4-3-10-15,5-4-5 16,12-2 1-16,12 0-3 15,11 0 4-15,11-11 4 16,5-6-5-16,3-5-8 0,0-3 0 16,5-4-1-1,16-4-1-15,2-4-1 16,5 1 0-16,0-3 1 16,-3 3 0-16,-1 0 2 0,-5 5 0 15,-7 6-1-15,-3 5 3 16,-1 6-1-16,-7 6 9 15,1 2 1-15,-2 3-4 16,0 3 3-16,0 0-3 16,0 0-8-16,1 6-4 15,5 16 0-15,3 14 4 16,6 7 6-16,-1 7-2 16,0 5 3-16,0 4 0 15,-2 1-2-15,0 0-1 16,-3 1-3-16,-3 1-1 0,-2-3-1 15,2-4 1 1,-3-4 0-16,3-10-22 0,5-8-34 16,5-10-59-16,2-9-165 15,7-14-331-15</inkml:trace>
  <inkml:trace contextRef="#ctx0" brushRef="#br0" timeOffset="72209.41">14805 16515 1283 0,'0'0'31'0,"0"0"-29"15,0 0-2-15,0 0 43 16,0 0 63-16,-8 89-50 16,21-44-1-16,1 5-25 15,2 0-12-15,-1 0-4 16,1-2-10-16,-2-4 1 16,-1-2-5-16,-4-2 0 15,-1-7-19-15,-1-3-70 16,0-12-128-16,1-12-232 15</inkml:trace>
  <inkml:trace contextRef="#ctx0" brushRef="#br0" timeOffset="72434.75">14782 16548 924 0,'0'0'334'16,"0"0"-327"-16,0 0-1 16,0 0 21-16,0 0-8 15,0 0-11-15,113-37 4 0,-62 30-12 16,1 2-35 0,-7 0-145-16,-10-1-196 0</inkml:trace>
  <inkml:trace contextRef="#ctx0" brushRef="#br0" timeOffset="72626.61">14837 16833 984 0,'0'0'348'15,"0"0"-348"-15,0 0 1 16,0 0 76-16,0 0-27 0,0 0-16 15,106-4-9 1,-54-9-25-16,6-2-27 0,2-5-161 16,-6-6-274-16</inkml:trace>
  <inkml:trace contextRef="#ctx0" brushRef="#br0" timeOffset="72923.85">15435 16505 1294 0,'0'0'37'0,"0"0"-37"15,0 0 0-15,0 0 54 16,-1 96 38-16,1-56-30 15,10 2-23-15,2 0-13 16,-1 2-17-16,0-2-5 16,0-5-3-16,-2-3 0 15,1-3-2-15,-2-3-35 16,1-2-100-16,0-12-181 16,1-8-362-16</inkml:trace>
  <inkml:trace contextRef="#ctx0" brushRef="#br0" timeOffset="73145.35">15419 16457 1252 0,'0'0'34'0,"0"0"-34"15,0 0 0-15,0 0 16 16,0 0 7-16,119-26-17 16,-68 21-6-16,1 4-79 15,-10-2-245-15,-11 3-22 0</inkml:trace>
  <inkml:trace contextRef="#ctx0" brushRef="#br0" timeOffset="73346.19">15461 16755 1182 0,'0'0'109'0,"0"0"-96"16,0 0 12-16,0 0 48 15,0 0-7-15,0 0-34 16,117-17-32-16,-60 1-3 15,0-6-141-15,-11-1-253 0</inkml:trace>
  <inkml:trace contextRef="#ctx0" brushRef="#br0" timeOffset="74120.64">15980 16727 873 0,'0'0'117'16,"0"0"-117"-16,0 0-21 15,0 0 21-15,0 0 3 0,0 0-3 16,-2 0-79-16,14 0-127 16</inkml:trace>
  <inkml:trace contextRef="#ctx0" brushRef="#br0" timeOffset="170733.99">20213 14242 1196 0,'0'0'131'0,"0"0"-117"0,0 0 49 15,0 0 25-15,0 0-24 16,0 0-15-16,0 0-30 15,-7-4-7-15,7 19-8 16,0 7 13-16,0 5 18 16,5 5-14-16,-2 4 0 15,-1 2 2-15,2 4-2 16,0-2-11-16,1 3-3 16,2-3-1-16,1 3-1 0,2-1 0 15,-2-2-1-15,-1-1-3 16,-1 1 8-16,0-1 1 15,-2 1 3-15,-1-2-6 16,-1-1-1-16,1-3 2 16,0-2-5-16,0-1 5 15,0-1-1-15,2-4-5 16,0 0 4-16,0-2-1 16,-1-1-2-16,1 1 3 15,-2-1-3-15,0 0 1 16,0 0 0-16,-2-1-1 15,1 1 2-15,2 1-2 16,-1-2-1-16,2 1 1 16,-2-3-1-16,1 0-1 15,1-4-1-15,-2-3 0 0,-2-3 0 16,1-4 0-16,-1-1 0 16,1-5 0-16,0 0-1 15,-2 0 1-15,0 0-17 16,0 0-12-16,0-13-23 15,0-16-15-15,0-18-144 16,0-14-246-16</inkml:trace>
  <inkml:trace contextRef="#ctx0" brushRef="#br0" timeOffset="172937.43">20172 14215 551 0,'0'0'342'16,"0"0"-309"-16,0 0 6 0,0 0 54 15,0 0-2-15,0 0-24 16,-1 0-29-16,13 0-18 16,8 0-10-16,4 0 10 15,5-2-3-15,3-2-5 16,4 0 2-16,8-1-1 16,6 0-1-16,5-4-7 15,8 2-2-15,7-2 0 16,8 1-1-16,1 2-2 15,0-2-3-15,-4 2 3 16,-3 0-1-16,-4 0-2 16,-6 2-6-16,0-2 4 15,-1 0 1-15,1-3 3 0,4 2-1 16,0-1 0 0,0 1-11-16,-2 1 1 0,4 0-13 15,5 4 15-15,5-1 8 16,1 1-1-16,-1-1 0 15,-5-1 0-15,-8 1-2 16,-7-3-1-16,-4 4 3 16,-6-3 2-16,-5 3 0 15,-7-1 1-15,-11 0 2 16,-10 0 2-16,-6 0 6 16,-6 2 7-16,-1 0 10 15,-2-1-10-15,0 0-8 0,0 2 1 16,0 0 5-16,0-2 0 15,0 2-15-15,0 0 3 16,0-1-3-16,0 1-1 16,0 0 1-16,0 0 4 15,0 0 0-15,0 0 0 16,0 8 13-16,0 6-3 16,0 6-1-16,0 3 11 15,-3 5-6-15,1 3 3 16,1 2-10-16,-2 1-2 15,1 5 7-15,-2-1-6 16,-2 1-4-16,0 1 2 16,0-2 1-16,0 0 1 0,5 2-3 15,1-2 3 1,0 2-2-16,0-1-3 0,0 2-3 16,1-2 3-16,4-1 1 15,2 2-6-15,-3 1 8 16,-2-1-3-16,1 0 0 15,-2-4-3-15,-1-3 6 16,2-2-4-16,1-1 0 16,-2 0-1-16,1-2 0 15,1 0 0-15,-2 3 0 16,2 2-2-16,1 0 0 16,1 1 3-16,-2-3 0 15,2-2-2-15,-2 0-1 16,1-3-1-16,1-1 1 0,2 0 0 15,-3-2 0-15,2-1-1 16,2 1 1-16,0-2-3 16,0 1 2-16,0-6 0 15,-1 1 1-15,1-3 0 16,-1-1 2-16,-2-3-4 16,-1-3 1-16,-2-1 0 15,1-3 3-15,-3-2-3 16,0 0 0-16,0 0 0 15,0-1 1-15,0 0 0 16,0 0-1-16,0 0 2 16,0 0-2-16,0 0 2 15,0 0-1-15,0 0 0 0,0 0-1 16,0 0 2 0,0 0-2-16,-12 0-2 0,-12 4 2 15,-9-3 4-15,-8 0-3 16,-5 3-1-16,1-2 0 15,-2 1-1-15,0 2 1 16,3 1 6-16,1 1-6 16,1 0 1-16,0 0 0 15,0 0-1-15,1 0 0 16,0-1 0-16,4-2-3 16,-2 2 3-16,4 0-1 15,-3-1-2-15,2 1 2 0,-3-3 0 16,-1-1 1-1,1 1 0-15,-1 0-2 0,1 0 2 16,-2-3 1-16,2 0-1 16,-2 0-2-16,-2 0 2 15,1 0 0-15,2 0-2 16,-5 0 2-16,4 0 2 16,-1-3-2-16,3 0 0 15,2 1 0-15,4 0-2 16,3-1 2-16,6 0-1 15,4 2 1-15,3-2 0 16,-2 2-1-16,1 1 0 16,-3 0-5-16,-3-1 3 0,-1 1 2 15,-3 0 1-15,-1-2-5 16,-1 1 4-16,0-2 1 16,5 0-4-16,2 0 4 15,7 0-1-15,4 2 0 16,2-1 0-16,-2 1-3 15,1 0 3-15,-1 1-3 16,-2-1-3-16,-3 1-2 16,-2 0 5-16,-1 0 2 15,4 0-1-15,1 0 3 16,4 0-2-16,4 0 2 16,2 0 0-16,2 0 0 15,2 0 0-15,1 0 1 16,0 0-1-16,0 0-1 0,0 0 1 15,0 0 2-15,0 0 1 16,0 0 0-16,0 0 2 16,0 0 1-16,0 0-2 15,0 0-1-15,-6 0-3 16,3 0-2-16,0 0 2 16,0 0 2-16,3 0-2 15,0 0 1-15,0 0 0 16,-3-4 0-16,0 2 1 15,-1-6 4-15,-5-1-3 16,1-3 1-16,1-3 6 16,-2-5 2-16,-1-4-7 15,-1-7-2-15,2-5 0 0,-3-8-3 16,2-10-27-16,0-7-23 16,6-4-100-16,1 3-412 15</inkml:trace>
  <inkml:trace contextRef="#ctx0" brushRef="#br0" timeOffset="173988.43">23904 13994 917 0,'0'0'96'0,"0"0"37"0,0 0 6 16,0 0-73-1,0 0 29-15,0 0-21 0,0-23-27 16,0 23-32-16,0 11-15 16,0 15 1-16,0 13 13 15,0 8-2-15,-3 6 5 16,1 5 5-16,0 2 1 15,1 0-5-15,1 4-3 16,-2-1 1-16,1 5-6 16,-4-2 4-16,1 0-6 15,-3 1-1-15,2-2 2 16,1 1-8-16,-2-3 3 16,3 0 2-16,0-5 2 15,-2-4-2-15,2 1 2 0,2-6 4 16,-2-3-5-1,3-2-1-15,-3-7-5 0,1-2 2 16,-1-5-1-16,0-1-2 16,0-4 2-16,0-2-2 15,0-6 0-15,-1-6-1 16,3-3 2-16,-1-5 0 16,2-3-1-16,0 0-8 15,0 0-13-15,0 0 0 16,0-12-9-16,0-13-25 15,2-12-114-15,3-5-96 16,-3-4-398-16</inkml:trace>
  <inkml:trace contextRef="#ctx0" brushRef="#br0" timeOffset="175988.64">23893 13939 610 0,'0'0'177'16,"0"0"-145"-16,0 0 83 16,0 0 29-16,0 0-38 15,0 0-33-15,0 0-21 0,51-9-28 16,-2 9-4-1,9 0-9-15,6 0-3 0,4 9-2 16,3-2-3-16,4 0 5 16,7 1-6-16,7 1-1 15,-1-1-1-15,2 4-7 16,-2-2 4-16,-3 1-6 16,0-1 6-16,-4-4 3 15,-3 0 0-15,-4-2 2 16,-3-1-1-16,-4 0-1 15,-3-1 1-15,-4-2-1 16,-2 0 3-16,-4 0-3 16,1 1 1-16,1 0-1 0,-3 0 0 15,-2-1-1-15,0 2 1 16,-5-1 0-16,-6 4 0 16,-1-1-1-1,-3 0 1-15,-3 2-2 0,-3-2 3 16,-2 1-1-16,-3-1 1 15,0-1 2-15,-1 0 0 16,-4-2-2-16,-1-1 1 16,-5 1-2-16,-3-1-1 15,-3 0 1-15,1 2 0 16,0-2 1-16,0 1-1 16,-3-1 3-16,0 0 1 0,-3 0 1 15,-3 0 0 1,1 0 3-16,-1 0 3 0,0 0 4 15,0 0 10-15,0 0 4 16,0 0-1-16,0 0-7 16,0 0 0-16,0 0-12 15,0 4-3-15,0 5-6 16,-4 6-1-16,-4 8 1 16,-2 8 5-16,-2 4 5 15,1 5-5-15,1 3 4 16,-2 3 0-16,2 0 0 15,-4 2 1-15,2 1 2 16,0 0-7-16,1 1-3 16,-2-3 6-16,6-1-5 15,1 2 4-15,3 3-5 0,3 2 15 16,0 3-9-16,0-3-5 16,0-1 0-16,0-4-1 15,0-3 1-15,0-5-2 16,0-2-1-16,-1-3-2 15,-2-2 2-15,1-3 4 16,-1-3-4-16,2-1 0 16,-2-2 0-16,3-3-1 15,0-1 1-15,0-3 0 16,0 0 0-16,0-3 0 16,0 0 1-16,0-1-1 15,0 0 0-15,0-2-2 0,0-1 2 16,0 1-1-1,0-2 1-15,0-1 0 0,0-1-1 16,0-1 1-16,0 0 0 16,0-3-1-16,0-1 0 15,0 1 0-15,0-3-1 16,-2 0 0-16,1 0-1 16,-2 0 1-16,-6 1-2 15,-3 1 4-15,-9-2 0 16,-3 0 3-16,-7 0-3 15,-2 0 0-15,0 0-1 16,2 0 0-16,0 0 0 16,-1 0 1-16,-1 0 0 15,-1 0 0-15,-5-2 0 16,-3 1 0-16,-7-4-1 0,-6 4-2 16,-3-1 3-16,-2 0-4 15,2 2 0-15,7 0 0 16,5 0 3-16,9 0-3 15,5 0 3-15,4 0 1 16,3 0 0-16,1 0 0 16,-3 0 0-16,-6 2 0 15,-6 0 1-15,-2 1-2 16,-7 0 2-16,1 0-1 16,1-1 3-16,5 0-3 0,2-2 0 15,1 0 1 1,3 0-1-16,-1 0-4 0,-1 0 3 15,-4 0 2-15,0 1-2 16,-3 1 1-16,4 1 0 16,0 1 0-16,2-1 0 15,3-1-3-15,2 0 3 16,0-1-2-16,3 1 2 16,2-2 0-16,1 3-2 15,-1-3 0-15,-2 0 2 16,-3 0 0-16,-3 0 0 15,0 0 0-15,2 0 0 16,2 0 0-16,6 0 0 16,3 0 1-16,1 0-1 15,4 0 0-15,2 0 0 0,2-3 0 16,7 3 0-16,1 0 0 16,3 0 5-16,1 0-4 15,2 0-1-15,0 0 0 16,0 0-3-16,0 0 2 15,0-3-33-15,17-4-76 16,8-6-243-16</inkml:trace>
  <inkml:trace contextRef="#ctx0" brushRef="#br0" timeOffset="176253.3">27954 14348 394 0,'0'0'0'0</inkml:trace>
  <inkml:trace contextRef="#ctx0" brushRef="#br0" timeOffset="177193.49">27832 14045 1246 0,'0'0'94'0,"0"0"-89"16,0 0-5-16,0 0 1 15,0 0-1-15,0 0 25 16,10 102 24-16,-4-54-2 16,0 5-18-16,3 4-8 15,-1-1 3-15,-1 1-2 0,-1 0-4 16,1 2-6-16,-4-1 3 15,0 0-9-15,0 1-3 16,-1 0 3-16,-1 4-2 16,1-3-1-16,-1 0 0 15,1-7 1-15,-2-3 2 16,0-3-3-16,0-1 3 16,0 0-1-16,0-1 2 15,0-1 1-15,0-3-2 16,0-2-1-16,0-2-1 15,0-2-2-15,0-3 3 16,0-1-2-16,0-6-2 16,0-3-1-16,1-2 3 0,4-3-1 15,-2-1 3-15,1-4-2 16,-1 1-2-16,-1-3 2 16,-1 1 5-16,-1 1-8 15,0 1 5-15,0 0-5 16,0 0 0-16,0 2 0 15,0 0 4-15,0-1-3 16,0 0-1-16,0-5 0 16,0-4 0-16,0-1 2 15,2-4-2-15,-2 0 0 16,1 0-9-16,1-9-15 16,1-20-26-16,-3-17-170 15,0-18-320-15</inkml:trace>
  <inkml:trace contextRef="#ctx0" brushRef="#br0" timeOffset="179045.79">27921 14101 495 0,'0'0'50'0,"0"0"-50"15,0 0 0-15,0 0 27 16,0 0 45-16,0 0-7 0,-12-25-7 16,12 25-17-1,0 0-17-15,0 0-6 16,0 0 42-16,0 0 12 0,5 0-9 16,8 0 14-16,4 0 8 15,8 0-47-15,8 0-17 16,10 0-2-16,9 0-6 15,14 0-1-15,13 0-1 16,6 0-5-16,6 0-6 16,6 0-1-16,5 1 1 15,6 2 1-15,5 1-1 16,0-4-2-16,-5 0 0 16,-9 0 1-16,-11 0-6 0,-10 0 3 15,-8 0 3 1,-6 0 1-16,-9 0 4 15,-3 0-4-15,-4 0-4 0,-5 0 4 16,-1 0 0-16,-2 0 0 16,-4 0 0-16,-6 0 1 15,-3 0-1-15,-8 0-5 16,-1 0 5-16,-7 0 2 16,-4 0 2-16,-1 0 0 15,-3 0 6-15,-2 0 7 16,-1 0 6-16,0 0 17 15,0 0 4-15,0 0-14 16,0 0-7-16,0 0-7 16,0 0-7-16,0 0-6 0,0 0-3 15,0 5-5-15,0 15 0 16,0 11 5-16,0 5 3 16,0 4 3-16,0 6-4 15,0 2 0-15,0 4-1 16,0 2 2-16,0 3-1 15,0 4 0-15,0-2 0 16,0 2 5-16,0-3-3 16,0 1 1-16,2 1-3 15,4-2-2-15,0-1 3 16,4-3-3-16,-2-6 0 16,1 1 2-16,-1-2-1 15,-1-2-1-15,0-1 1 0,-1-4-1 16,0 0 0-16,0-4 0 15,0-6 0-15,0 2 1 16,0-6-2-16,0 0 2 16,-1-5-1-16,2 2 0 15,-3-3 0-15,-1-1 0 16,2-2 0-16,-2-1 0 16,1-4 0-16,1 2 0 15,0-1 1-15,2-2-2 16,-3 2 1-16,-1 0-3 15,-1 0 2-15,-1-1-3 16,-1-1 4-16,0-2-1 16,0-3 0-16,0 2-2 15,0-4 0-15,0 0 0 0,0 0 0 16,0 1-8-16,-6-2-3 16,-12 4 14-16,-4-3-4 15,-14-1 6-15,-4-3-4 16,-7 0-3-16,-5 1 2 15,-1 1-6-15,-2-1 9 16,-1 1-1-16,-1-1 1 16,-1 0 0-16,0 0 0 15,2-1 2-15,0 0-2 16,7 0-1-16,0 0-2 16,5 0 2-16,1 0 1 15,-2 0 0-15,0 0-2 16,-4 0-1-16,0 0-8 0,1 0-3 15,-2 0 7-15,1 0 5 16,1 0-2-16,0 0 3 16,2 0-1-16,1 0 0 15,3 0-3-15,5 0-1 16,3 0 5-16,1 0 1 16,1 0-2-16,3 0 2 15,-3 0-2-15,1 0 2 16,3 0 0-16,-2 2 0 15,3 1 0-15,3 0 0 0,-1-2 1 16,1 2-1 0,1 0-1-16,0 1 1 0,-3 0 0 15,1 0 0-15,-2 0 0 16,2 1 2-16,-1-3 2 16,3 2 0-16,3-3-3 15,5 3 0-15,2-4 0 16,2 0-2-16,2 1 2 15,2 2-1-15,-2 0 0 16,2 0-1-16,-3-1 0 16,0 2 1-16,3-1-3 15,1-1-3-15,6-2-62 16,0 0-74-16,9 0-168 16,22-9-465-16</inkml:trace>
  <inkml:trace contextRef="#ctx0" brushRef="#br0" timeOffset="179944.83">31072 14016 740 0,'0'0'476'0,"0"0"-447"0,0 0-10 16,0 0 22 0,0 0-25-16,0 0-9 0,-1 68 81 15,-4-13-31-15,5 8-29 16,0 5-4-16,0 3 3 15,5 2-5-15,1 3-9 16,-3 2 1-16,-2 1 3 16,-1 0-6-16,0 2 1 15,0-2-8-15,0-2 1 16,-1-2 0-16,-5-7 0 0,-2-4-3 16,0 0 7-1,0-2-6-15,2-3 7 0,-2-3-6 16,2-9 3-16,1-5 0 15,2-9-6-15,0-5 2 16,1-5-2-16,2-5-1 16,0-4 0-16,0-2 0 15,0-4 0-15,0-4-3 16,0-1-16-16,0-3-13 16,0 0-12-16,9-10-21 15,7-15-112-15,0-14-297 16</inkml:trace>
  <inkml:trace contextRef="#ctx0" brushRef="#br0" timeOffset="182014.11">30969 14009 204 0,'0'0'613'0,"0"0"-587"0,0 0 4 16,0 0 67-16,0 0 1 15,0 0-20-15,96-1-22 16,-53 1-22-16,12 0-17 0,11 0-6 16,7 0 2-1,5 0-5-15,3 0-3 0,0 0 0 16,1 1-4-16,-2 2 4 15,-3 1-3-15,-1 1-1 16,0 0 0-16,-3 1-1 16,0-2-1-16,-7 0 1 15,-2 3 0-15,-1-1-1 16,-2-2 0-16,-3 3 0 16,-7-1 1-16,-5-2 1 15,-7-1-1-15,-6-1 2 16,-6-2-2-16,-2 0 1 15,-3 0 3-15,-4 0 1 16,-1 0 7-16,-8 0 3 16,-2 0 5-16,-2-2 0 0,-1 1 4 15,-3 1 0 1,-1-2 1-16,2 2-4 0,-2 0-3 16,0 0-1-16,0 0-8 15,0 0 6-15,0 0-4 16,0 0 0-16,0 0-5 15,0 0-5-15,0 3 0 16,0 14 1-16,0 4 14 16,-2 3-12-16,-3 6 4 15,0 1 0-15,2 5 2 16,0 1-2-16,2 3-5 16,1 0 6-16,0 4-7 0,0 0 5 15,0 1-2 1,0 2-1-16,0-2-3 0,0 2 5 15,0-2-5-15,-2-1 2 16,-1-1 0-16,-3 2 1 16,3 0 1-16,-3 1 1 15,3-3-1-15,3 0-4 16,-1-1-1-16,1-1 1 16,0 1 4-16,0-3-5 15,-2-3 0-15,-1 1 0 16,-1 2 2-16,2-2-1 15,1-2-1-15,-1-1 0 16,2-3 0-16,-1-3 1 16,1 1-1-16,0-3 0 0,0 1 0 15,0-2 0-15,0 2 1 16,0-5-1-16,0-1 0 16,0 0-1-16,0-3 1 15,0 1 0-15,1-1 0 16,1 0 0-16,-1 0 0 15,1 1 0-15,-1-3 2 16,2-3-4-16,-1 0 2 16,-1-4 0-16,1-4 1 15,-2-1 0-15,1-2-2 16,-1 1 0-16,0-2 1 16,0 0 0-16,0 3-1 15,0-2 0-15,0 1-3 0,0-2 2 16,-4 2 1-1,-7-3 1-15,-5 0 2 0,-1 0-1 16,-3 0-1-16,-6 0 0 16,0 0 0-16,-9-4 0 15,-4-1 0-15,0-1-2 16,-4 1 2-16,6 4 0 16,4 0 0-16,2-1 0 15,4-1 0-15,0-2 0 16,0 1 0-16,2-2 1 15,-5 2-1-15,-2 1-2 16,-4 0-2-16,-3 2 2 16,3 0-2-16,3 1 1 0,2 0 2 15,4 0 0 1,2 0-6-16,3 0 5 0,3 0 1 16,3 0 0-1,1 0 1-15,-3 0-1 0,0 0 0 16,-1-3 1-16,-2-2 0 15,3 3 0-15,-5-4 0 16,1 2-7-16,-1 1 1 16,-2 1 3-16,1 1 0 15,-1 1 3-15,4-2 0 16,-1 2 0-16,4-1 0 16,3 1 0-16,0-1 0 0,5 1 0 15,-3 0-2-15,-1-2 2 16,-1 2 0-1,-3-3-1-15,-1 3 1 16,-1 0-6-16,-2 0 4 0,1 0-3 16,4 0 5-16,0-1 0 15,5 1-1-15,-2 0 0 16,1 0 1-16,-3 0 0 16,-3 0 0-16,0-2 0 15,1 2 0-15,-1-2 0 16,-2-1 0-16,3 0 0 15,-1-1 0-15,-2 1 0 16,3 1 1-16,-5 0-1 16,1-1 0-16,1 3 4 15,-3-1-4-15,5 1 0 0,1 0-2 16,2 0 2-16,4 0 2 16,0 0 2-16,6 0-4 15,3 0-1-15,3 0 1 16,0 0 1-16,0 0 5 15,0 0-6-15,0 0 2 16,0 0-2-16,0 0 0 16,0 0-9-16,4 0-77 15,6 0-262-15</inkml:trace>
  <inkml:trace contextRef="#ctx0" brushRef="#br0" timeOffset="184131.02">20211 14530 409 0,'0'0'597'0,"0"0"-587"0,0 0 14 16,0 0 49 0,0 0 13-16,0 0-19 0,0 0-19 15,3-4-19-15,-3 4-9 16,0 0-2-16,-3 0 5 16,-18 0-6-16,-19 0-14 15,-17 0-2-15,-15 0 8 16,-9 0-4-16,-6 0 0 15,-1 3 7-15,1 1 11 16,2 0-3-16,3-1 1 16,5 0-3-16,6-3 4 0,12 0-7 15,10 0-2-15,8 0-6 16,5 0 0-16,7 0-6 16,0 0 2-1,5 0-1-15,4 1 0 0,5 5-2 16,1-4 0-16,7 3 1 15,2-4-2-15,5-1-1 16,0 5-34-16,0 1-95 16,0 3-17-16,2-1-265 15</inkml:trace>
  <inkml:trace contextRef="#ctx0" brushRef="#br0" timeOffset="185750.43">23881 14173 499 0,'0'0'56'0,"0"0"-52"16,0 0-4-16,0 0 13 15,0 0-4-15,0 0 24 16,3 0-2-16,-3 2 0 15,0-1-5-15,0-1 13 16,0 1 8-16,0 1 1 16,0-2 4-16,0 0 23 0,0 0 0 15,0 0-12-15,0 0-21 16,0 0-8-16,-7 1-7 16,-16 2 1-16,-15 0-13 15,-10 0-10-15,-12-1 6 16,-3 2 5-16,-1-4-1 15,3 2-3-15,7-1 3 16,7-1-5-16,8 0 8 16,6 2 5-16,6 0-5 15,7 0-7-15,4 1-1 16,7-2-3-16,5 0-2 16,2-1 3-16,2 0-8 0,0 0 0 15,0 0 3 1,-1 0-3-16,-5 0 2 0,-1 0 0 15,-3 0-2-15,-6 0-40 16,1 0-68-16,-4 0-379 16</inkml:trace>
  <inkml:trace contextRef="#ctx0" brushRef="#br0" timeOffset="187161.98">20326 14825 609 0,'0'0'184'16,"0"0"-164"-16,0 0 41 16,0 0 43-16,0 0-17 15,0 0-36-15,0 0-18 0,1 0-19 16,8 2 2-16,5 8 15 15,1 3-6-15,2 1-15 16,2 2 0-16,3-1-5 16,2 1 5-16,-2-1-3 15,-1 1-4-15,-3 0-3 16,-5-4 1-16,-3-2-1 16,-3-1 0-16,-4-1-1 15,-2-3 2-15,-1 0-2 16,0-1 0-16,0 0 1 15,-3 0 0-15,-8 2 5 16,-2-2 3-16,0-1 3 16,-3 3 3-16,0-3-1 15,-4 1 5-15,-6 2 0 0,-2-3-5 16,-3 0 0-16,-1-2 1 16,7-1 11-16,7 1-2 15,3-1 0-15,8 0-7 16,2 0-8-16,4 0-3 15,1 0-3-15,0 0 1 16,0 0-3-16,0 0-5 16,0 2-31-16,0 0-28 15,0 3-8-15,0 2 4 16,0-1-160-16,0-4-141 16</inkml:trace>
  <inkml:trace contextRef="#ctx0" brushRef="#br0" timeOffset="188668.34">20321 14961 201 0,'0'0'105'0,"0"0"-66"16,0 0 50-16,0 0-49 15,0 0-7-15,0 0 4 16,-4 0-19-16,4 0 6 16,0 0-4-16,0 0 30 15,0 0-12-15,0 0 7 16,0 0-1-16,0 0-2 16,0 0-2-16,0-2-14 0,0 1-18 15,0-1 8 1,0 1-12-16,1 1 4 0,-1 0-8 15,0-1 0-15,0 1-1 16,0 0 0-16,0 0 1 16,0 0 9-16,0 0-1 15,0 0 11-15,0 0 22 16,0 0-4-16,0-2-1 16,0 1-3-16,0-2-11 15,0 3-6-15,0 0-6 16,0 0 1-16,0 0 4 15,0 0-1-15,0 0-5 16,0 0-7-16,0 0 4 0,0 0-3 16,0 0 1-1,0 0-3-15,0 0 3 0,0 0-1 16,0 0 0-16,0 0 0 16,0 0 7-16,0 0 1 15,0 0-4-15,0 0-3 16,0 0-3-16,0 0 2 15,0 0-1-15,0 0 2 16,0 0 1-16,0 0 0 16,0 0-1-16,0 0 2 15,0 0-3-15,-4 0-3 16,-3 0-2-16,-1 0 1 0,0 0 1 16,2 0 2-1,3 0 0-15,-1 0 2 0,3-2 0 16,-2 2 0-16,0-1 0 15,-5 1 0-15,-4 0 1 16,-7 0-1-16,-11 0 0 16,-7 0-1-16,-9 3 3 15,-6 7-5-15,-1 0 8 16,1-2-2-16,1 0 0 16,2-1 0-16,3-1 12 15,4-1-6-15,4 1-6 16,-1 1-3-16,-4 0-1 15,-3 2 3-15,-8 2-2 16,-7-2 1-16,-1-1 1 16,-1-2 9-16,6-2 7 15,14 0-3-15,10-4-6 16,9 2-2-16,7-2-2 0,6 0-3 16,3 0-5-16,1 0 1 15,4 0 0-15,-1 0 1 16,-1 0-3-16,-2 0 0 15,0 0 2-15,0 0-2 16,3 1 1-16,2-1-1 16,2 0 0-16,0 0-1 15,0 1-3-15,0 3-42 16,0 1-111-16,9-4-155 16,9-1-327-16</inkml:trace>
  <inkml:trace contextRef="#ctx0" brushRef="#br0" timeOffset="190376.86">23884 14629 486 0,'0'0'43'16,"0"0"11"-16,0 0 65 15,0 0-24-15,0 0-25 16,0 0-15-16,6-3-4 16,-5 3-10-16,2 0-11 15,7 0 51-15,6 6-34 16,10 2-4-16,9 3-7 15,8 1-19-15,6 0-1 16,-2 1-11-16,-4-3 0 16,-6 3-3-16,-8-1-1 0,-8-3 0 15,-5-4 0 1,-8-1-1-16,-7-2 0 0,-1-1-2 16,0 1 2-16,0-2-3 15,0 0-1-15,0 1 4 16,0 3 1-16,-4 2 5 15,-4 1 8-15,0-1-6 16,0 2 0-16,-3 1-4 16,1 2-1-16,-7 2 1 15,-2-1 3-15,-5 4-5 16,-3-3 4-16,-1 1-4 16,-2 0 4-16,3-5 0 0,0 2 0 15,4-3 7-15,1-3-7 16,3 1 1-16,4-3 3 15,2 0-4-15,2 0 1 16,2-2 0-16,1 1-3 16,0-2 4-16,0 1-2 15,2-1 0-15,-1 0 1 16,1 0 0-16,2 0 0 16,-2 0 0-16,3 1-6 15,3-1 2-15,0 0 3 16,0 0-4-16,0 0-2 15,0 0 0-15,0 0-18 16,1 3-65-16,8-3-22 16,2 0-157-16,-3 0-356 15</inkml:trace>
  <inkml:trace contextRef="#ctx0" brushRef="#br0" timeOffset="190731.74">23830 14795 174 0,'0'0'64'16,"0"0"-39"-16,0 0-25 15,0 0-21-15,0 0-83 16,0 0 25-16</inkml:trace>
  <inkml:trace contextRef="#ctx0" brushRef="#br0" timeOffset="193656.43">23830 14795 176 0,'11'3'111'0,"-11"-3"-48"0,0 0 45 15,0 0-11-15,0 0-54 16,0 0 3-16,0 0 1 15,0 0-20-15,0 0-21 16,0 0-2-16,0 0 0 16,0 0 11-16,0 0 0 15,0 0 6-15,0 0 14 16,0 0-2-16,0 0 5 16,0 0 22-16,0 0-2 15,0 0-17-15,0 0-14 0,0 0-7 16,-9 0 0-16,-10 0-17 15,-8 0-3-15,-8 0 3 16,-5 0 2-16,-5 0-3 16,0 0 1-16,-2 0 2 15,3 0 1-15,9-1 2 16,5-1 8-16,11 1 4 16,9 1-12-16,4 0 2 15,2 0-10-15,-2 0 3 16,0 0 1-16,0 0 10 15,0-1 3-15,0-1 1 16,-1 0 0-16,2 1-8 16,-1 0 4-16,2-2 0 15,1 2-8-15,1 1 3 0,2 0-1 16,0 0 2-16,0 0-7 16,0 0 5-16,0 0 4 15,0 0-2-15,0 0-6 16,0 0 1-16,0 0-4 15,0 0 2-15,0-2-3 16,0 2 2-16,0 0 0 16,0 0 2-16,0 0-1 15,0 0-1-15,0 0-2 16,0 0-1-16,0 0-1 16,0 0-5-16,0 0 1 15,0 0 2-15,0 0 0 0,0 0 4 16,0 0-1-16,0 0 0 15,0 0 1-15,0 0 0 16,0 0 0-16,0 0 0 16,0 0 3-16,0 0-3 15,0 0 3-15,0 0 0 16,0 0 1-16,0 0 1 16,0 0-1-16,0 0 3 15,0 0-3-15,0 0 0 16,0 0-3-16,-1 5-1 15,-2 6 5-15,0 1 12 16,-1 4-11-16,2-1 0 16,1 2 3-16,-1 0-5 15,2 0 2-15,-1 1 3 0,1 2 1 16,0-1-2-16,0 1 6 16,0 0-2-16,0 1-6 15,0 2 1-15,0 0 4 16,0-2-8-16,0 3 8 15,4 3-4-15,2 1 0 16,-2 3-1-16,2-1 1 16,-1 3-1-16,1-6-1 15,-2 1 0-15,4-2 0 16,-4 1-1-16,1 0-1 16,-1 1 0-16,1 0-2 15,-1 2 0-15,2 0 5 0,-5 1-5 16,1 1 2-16,-1-1-1 15,-1-2-1-15,2 0 1 16,-1-4-1-16,1-2 0 16,-1-1-1-16,1-6 2 15,-2 1-2-15,3 0 0 16,-1-2 1-16,-1 2 0 16,-1 1-1-16,2-3 0 15,-2 0 0-15,0 2 0 16,0-3 0-16,0-1 0 15,0 0 1-15,0-2 0 16,1 0-1-16,1-1 0 16,-2 0 0-16,0-2-1 15,1 3 1-15,-1-1-1 0,2 3 1 16,-2-1 0-16,1-1 2 16,-1-1-2-16,0-2-1 15,0-3 1-15,0 3 1 16,0-1-1-16,3-2 0 15,-3 4 0-15,0-1 0 16,1 2 0-16,-1 2-1 16,0-1 1-16,0 0 1 15,0 0-1-15,0 1 1 16,0-3-1-16,0 1-1 0,0 0 1 16,0-4 0-1,0 0 0-15,0 1 0 0,0-3-2 16,0-1 1-16,0-1 1 15,0-1-1-15,0-1-1 16,0 0 2-16,0 1 0 16,0-1 0-16,0 0-3 15,0 0-2-15,0 0 0 16,-7 0 3-16,-7 0-3 16,-5 0 5-16,-4 0 0 15,-5 0-3-15,-3 0 1 16,-6 0 0-16,-3 0 0 15,-1 0 0-15,-3 0 0 16,-1 0-3-16,0 2 4 16,5 0 0-16,1 3-1 0,-2 1 1 15,0-1 0 1,-4 0 0-16,-6-1-4 0,1 1-4 16,-1-1-2-16,0-1 0 15,-1 0 2-15,1-2 6 16,-1-1-4-16,-3 0-3 15,2 0 9-15,-2 0-4 16,0 0-4-16,0 0 8 16,4 0-1-16,-3 0 3 15,2-1-2-15,-1-4 2 16,-1 4 0-16,2 1-1 16,3-3 0-16,5 3-2 0,4-1 2 15,3 1 0 1,2 0-2-16,1 0 2 0,-2 0 0 15,-1 0-2 1,-1 0 1-16,-2 0 2 0,1 0 0 16,4 0 0-16,2 0-1 15,1 0 0-15,1 0 0 16,1 0-1-16,-1 0 1 16,-2 0 1-16,-3 0-1 15,-5 0 0-15,-1 0 0 16,-4 0 0-16,2 0 1 15,2 0-1-15,2 0 1 16,4 0-1-16,4 0 2 16,0 0-3-16,-2 0 1 15,3 0 0-15,-4 0 0 0,-1 0 0 16,-2 0 0-16,1 0 0 16,1 0-2-16,4 0 2 15,5 0 0-15,5 0 0 16,4 0 0-16,2 0 0 15,1 0 0-15,0 0 0 16,-2 0 0-16,-2 1-2 16,-2-1 1-16,0 3 1 15,-3-3 0-15,1 0 1 16,-3 0-1-16,4 0 0 16,2 0-1-16,4 0 1 15,0 0 1-15,-1 3-1 0,1-2-1 16,-5 1 1-16,-2 1 0 15,-2-1 0-15,-2 1 3 16,3 0-3-16,2 0 0 16,2-2-2-16,1 1 2 15,3-1 2-15,-2 1-1 16,2-1 0-16,1 2 0 16,-3 1 0-16,3 1-1 15,-3-3 0-15,1 1 0 16,1 0 0-16,3-2 0 15,1 1 0-15,6-1 1 16,1-1 0-16,4 0-1 16,1 0 2-16,-3 0-1 15,0 2 1-15,-5-1 0 16,0 0-2-16,-2 1 2 0,4-2-1 16,3 1 1-16,0-1-1 15,2 0 4-15,-2 0 1 16,3 0-2-16,-1 0-2 15,-4 0-1-15,-1 2 0 16,-4 0 0-16,-5 0 0 16,1 0 1-16,-3-1-2 15,1 1 1-15,2 0 4 16,2-2-4-16,2 0 3 16,2 0-1-16,3 0-1 15,1 0-2-15,1 1 5 16,0-1-5-16,0 0 1 0,-3 1 0 15,-1-1 0-15,-1 2-1 16,0-2 2-16,2 2-2 16,-2-2 9-16,0 0-7 15,1 0 4-15,-1 0-4 16,1 0-2-16,-1 0-1 16,4 0 1-16,1 1 0 15,-2-1 3-15,4 0-3 16,-2 0 0-16,-1 0 0 15,2 0 0-15,-1 1 0 16,0-1 0-16,-2 0-3 16,-1 1 3-16,-1-1 0 15,0 0 1-15,-1 2-1 0,1-2 1 16,-1 1-1-16,1-1 0 16,2 2 0-16,2-2 3 15,2 0-2-15,-2 0-1 16,0 0 1-16,1 0-1 15,-4 0 0-15,-1 1 2 16,-4 2-2-16,-1-2 0 16,-1 1 1-16,1-1 1 15,0-1-2-15,3 0 1 16,5 0-1-16,1 0 1 16,1 0 1-16,1 0-1 15,1 0 0-15,0 0-1 0,0 0 2 16,0 0-1-16,0 0 1 15,0 0-2-15,0 0 0 16,0 0-1-16,0 0-1 16,0 0-15-16,3 0-56 15,12-13-161-15,6-10-580 16</inkml:trace>
  <inkml:trace contextRef="#ctx0" brushRef="#br0" timeOffset="195026.73">19086 15093 509 0,'0'0'356'0,"0"0"-356"0,0 0 0 15,0 0 9-15,0 0 53 16,0 0 34-16,20 90-3 16,-13-63-38-16,-1 2-8 15,0 4-15-15,-2 1 0 16,1-2 0-16,-4 2-1 16,2-1 1-16,0-2-5 15,0-1-14-15,0 1 2 16,0-1-1-16,2 0-3 15,-1 0-3-15,1-1-4 16,1 0 1-16,-1 1-5 16,0-3 1-16,-1 3 0 0,-1-1 0 15,2-3 2 1,-2 1-3-16,0-3 0 0,-1 1-2 16,-1-1 2-16,2-1 3 15,-2-3-3-15,1-1 0 16,-1-1 0-16,-1-2-1 15,2 0 1-15,-2-3 3 16,1-2-3-16,1-1 0 16,1 0 0-16,0-1 0 15,0 0 2-15,0-1-2 16,0 1 1-16,0-1 2 16,1 1-3-16,-1 0 0 0,2-1 1 15,-4 2-1 1,2-1 0-16,-3 0 0 0,3 2 0 15,-1-2 0-15,1-1 1 16,1 1-1-16,-1-2 0 16,1 0-1-16,1 0 3 15,-1 0-4-15,-1 0 4 16,0 0-1-16,0 0-1 16,1 0 0-16,-1 1 0 15,1 1 0-15,0 0 1 16,-1-2-1-16,0-1 0 15,-1 1 0-15,-1-3 0 16,1 1 0-16,-2 4 2 16,1-2-2-16,1 1 2 15,1 0 4-15,0 2-1 0,0 0 2 16,1-1-2-16,-1-2 2 16,-2 0-3-16,-1-3-1 15,2 1 2-15,-2-4-5 16,2 1 2-16,-2-2-1 15,0 0 1-15,0 0-2 16,0 0-3-16,0 0-21 16,0-10-39-16,0-18-132 15,-14-12-469-15</inkml:trace>
  <inkml:trace contextRef="#ctx0" brushRef="#br0" timeOffset="195921.11">19172 15044 439 0,'0'0'262'0,"0"0"-247"15,0 0 12-15,0 0 74 0,0 0 2 16,0 0 3-16,0 0-15 16,0 0-43-16,0 0-20 15,0 0-9-15,-7 0 0 16,-14 1 3-16,-17 9-8 15,-9 3 7-15,-13-2 2 16,-4-2-3-16,-2 0 6 16,-3-2-3-16,2 0 5 15,1-2-6-15,2 2-14 16,5-2 4-16,4 0-2 16,3 1 1-16,1 2-2 15,-2 0-3-15,0 2 2 16,-2-2-1-16,3 1-1 15,7-2-6-15,8-3 2 0,13 0-2 16,6-2 0-16,9-1 0 16,3-1-5-16,3 2 4 15,3-2-21-15,0 2-62 16,0 3-53-16,0-4-257 16,0-1-420-16</inkml:trace>
  <inkml:trace contextRef="#ctx0" brushRef="#br0" timeOffset="199047">23363 16229 520 0,'0'0'83'16,"0"0"-76"-16,0 0 3 15,0 0 49-15,0 0 3 16,0 0 4-16,96 0-23 16,-63 0 4-16,5 0-6 15,6 0-8-15,7 0 7 16,4-2 7-16,3 2-17 16,4-1-6-16,3 0-8 0,2-2-6 15,2 0-5 1,0 1 0-16,0-2-2 0,-3 0-2 15,-4 1 1-15,-2-1-2 16,-2 2 2-16,-3-1 2 16,-1-3 0-16,2 3 3 15,-3-1 17-15,4 1-9 16,1 2-6-16,2 1-3 16,4-2 2-16,3 2-3 15,3 0 1-15,2 0-3 16,-1 0 6-16,-4 0-1 15,-4 0-2-15,-5 2 0 16,-1-1 2-16,-5-1-6 0,1 1 0 16,-3-1 0-1,1 2-2-15,1-2 1 0,-1 4 3 16,-2-4-2-16,-3 3 0 16,-4-2 4-16,-4 1-3 15,-1 1-2-15,-3-2 0 16,0 2 4-16,4-2-4 15,1 2-1-15,2-1 2 16,3 2-2-16,-3-2 1 16,2 3-1-16,-1-3 0 15,-3 1 1-15,1-1 2 16,-2-1-1-16,1-1 2 0,1 1-4 16,0-1 4-1,3 0-4-15,0 3 0 0,1 0 0 16,-4 0 1-16,-3 1-1 15,-2-4 0-15,-7 1 0 16,-5 1 1-16,-1-2-1 16,-3 0 1-16,1 0 0 15,2 0 0-15,2 0-1 16,0 0 0-16,-3 0 1 16,0 0-1-16,-5 0 1 15,0 0-2-15,-5 0 1 16,-4 0-1-16,-4 0 1 15,-3 0 0-15,0 0 2 16,0 0 6-16,0 0 15 0,0 0-6 16,0 0-3-16,0 0-7 15,0 0 6-15,0 0-5 16,0 0-2-16,2 0-6 16,-2 0 5-16,0 0 0 15,0 0 3-15,0 0-4 16,0 0 1-16,0 0 4 15,1 0-3-15,5 0 5 16,0 0-6-16,2-3-4 16,0 3 0-16,-5-3 0 15,0 2 0-15,-3 1 13 16,2 0 3-16,0-2-4 16,-1 2-7-16,1-3-2 0,-1 3-4 15,1 0 1-15,1-1 1 16,1 1-2-16,3-3 0 15,1 2 0-15,2-2 0 16,1 3-1-16,-4 0 0 16,1-1 1-16,-4 1 2 15,-1 0-2-15,0 0 0 16,-3 0 0-16,2 0-1 16,-2 0 2-16,2 0-2 15,3 0 3-15,3 0-1 16,2 0-1-16,6 0-2 15,1 0 2-15,-1 0 0 16,-7 0 2-16,-3 0-2 16,-4 0 0-16,-1 0 0 15,-1 0 0-15,0 0 1 0,0 0 0 16,0 0 9-16,0 0 8 16,0-3-7-16,-3-4-3 15,-3-1-6-15,2-4-1 16,-2 0 0-16,1-4 0 15,1-3-1-15,0 0 3 16,0-3-2-16,1-4 0 16,2-2 2-16,-2-6-3 15,1-6 0-15,-1-2 1 16,0 1 0-16,3 2-1 16,0 5 1-16,0 4 0 15,0 8-1-15,0 3 1 0,0 4 2 16,0 3-2-16,0-6-1 15,0 2 3-15,0-2-5 16,3-3 2-16,-3 0-1 16,2-3 1-16,-1-3 0 15,-1 0 1-15,0-1-1 16,0 0 0-16,0-5-1 16,3-2 1-16,-1 1-1 15,-2-1 1-15,0 4-3 16,0 4 2-16,0 0 0 15,0 4 0-15,0 0 1 16,0 1 0-16,0 4-1 16,0 0 1-16,0 1 0 0,0 2 0 15,0-1 0-15,0 3-1 16,0 2 2-16,0-1-1 16,0 1 1-16,0 1-1 15,1-1-1-15,1 1 1 16,-1 0 0-16,1 0 0 15,0 2 0-15,-2-1 0 16,0 1 0-16,0-1 0 16,0 1 1-16,0-4 1 15,0 0-2-15,0-1-1 16,0 1 1-16,0 0 0 16,0 0 0-16,-2-1 2 0,0 1-1 15,-1-1-1 1,0 4 0-16,0-1 1 0,0 3 1 15,0-2-1-15,2 4 0 16,-1-1 0-16,2 3 0 16,0 2 1-16,0 0 2 15,0 1-4-15,0 0 1 16,0 0-1-16,0 0 0 16,0 0-2-16,0 0-2 15,8 0 0-15,11 4 4 16,7 6 0-16,9 0-1 15,1 0 1-15,2 0 1 16,0-3-1-16,1-2-4 16,0 1 3-16,-2-3-1 0,-2 0 1 15,-6-1 0 1,-2-2 1-16,-5 1 0 16,1 1 0-16,1-2 0 0,-3 2-1 15,1-2-1-15,-5 0 1 16,-1 0-2-16,-1 1 0 15,0 2 2-15,0-2 0 16,4 1 0-16,2-1 1 16,4 0 1-16,-1 1-1 15,-2-1-3-15,-6 1 0 16,-5-1 2-16,-5-1 1 16,-4 0 0-16,-1 0-1 15,-1 0 1-15,0 0 1 0,0 0 0 16,0 0 1-1,0 0-2-15,0 0 2 0,0 0-3 16,0 0 1-16,0 0-3 16,3 3 0-16,3 1-4 15,2 2 7-15,1-2-1 16,0-1 1-16,-2 1 0 16,3-4-3-16,-1 0 2 15,2 0 1-15,1 0 0 16,-6 0 0-16,-3 0-1 15,-3 0 1-15,0 0 0 16,0 0-1-16,-5 0-14 16,-14 0 4-16,-9 0 2 0,-5 0-40 15,0 0-61 1,9 0-19-16,12 0-195 0,12 0-197 16</inkml:trace>
  <inkml:trace contextRef="#ctx0" brushRef="#br0" timeOffset="200093.49">27906 14807 658 0,'0'0'24'0,"0"0"-17"16,0 0 42-16,0 0 9 0,0 0-13 16,0 0 21-1,0 0-14-15,-1-6-15 0,1 6 1 16,0 0 7-16,0 0 9 15,0 0-18-15,0 0-12 16,0 0-9-16,1 0-13 16,13 4 1-16,2 9 16 15,5 2-1-15,3 0-7 16,0 3-2-16,0 0-3 16,-2-2-2-16,0-1 0 15,-2 1-2-15,1-1-1 16,-5-2 0-16,1-1 0 15,-5 0-1-15,-1-4 0 16,0 1 1-16,-2-1-2 16,3-1 2-16,-2 0-2 0,-1-1 0 15,0-3-2-15,-6 0-2 16,-3-3 4-16,0 2-4 16,0-2-1-16,0 0 6 15,0 0 0-15,0 0 2 16,-9 0 4-16,-4 0-4 15,-5 0-1-15,3 0-1 16,4 0 0-16,1 0 0 16,3 0 0-16,-4 0 1 15,-7 0-1-15,0 5 2 16,-7 2 0-16,-4 6 3 16,-2-3 1-16,3 3-5 0,0-3 1 15,2 0 1-15,2-3-1 16,3 0 1-16,2-1 3 15,5 0-1-15,3-2 5 16,5 0-7-16,1-1 0 16,1-1-1-16,1-1 2 15,-3 0-1-15,-2 2 0 16,1 0 0-16,-1 0-2 16,1-2 0-16,4 1-1 15,0-2 0-15,2 1 0 16,1 0-38-16,-2-1-116 15,2 0-209-15</inkml:trace>
  <inkml:trace contextRef="#ctx0" brushRef="#br0" timeOffset="202784.62">27143 16261 585 0,'0'0'37'0,"0"0"-18"0,0 0-19 16,0 0 33-16,0 0 0 16,0 0 3-16,38-9 31 15,-27 9-34-15,2 0-15 16,2 0 20-16,3 0-15 16,3 0 4-16,6 0-2 15,6 0 9-15,7 0-6 16,7 0-7-16,7 0 9 15,4 0 17-15,2 0-6 16,6 0-8-16,1 0-14 0,5 0-11 16,2 2-1-16,1 0-3 15,4-1-1-15,-2-1-1 16,7 0 1-16,4 0 1 16,-3 0-4-16,0 0-1 15,-5 0-2-15,-6 0 3 16,-7-1 0-16,-6-3 0 15,-6 2-2-15,-3-2 5 16,2 1-4-16,0 0 3 16,9-1-2-16,5 2 1 15,7 1-2-15,4 1 1 16,4 0 0-16,2 0 2 16,2 1-2-16,-6 5 3 15,-9 1-5-15,-7-3 2 16,-7-3 0-16,-3-1 5 0,-1 0-1 15,3 0 4-15,-1 0-4 16,4 0-2-16,0-1-1 16,1 0 0-16,-2 0 0 15,-2-1 0-15,-4 1-1 16,-1 1 0-16,-2-2 0 16,-3 2 1-16,3-1-1 15,0 1 1-15,3 0 2 16,2 0-3-16,0 0 0 15,-6 0 0-15,-8 0 0 16,-10 0 0-16,-9 0 5 16,-5 0 4-16,-5 0 6 0,-3 0 11 15,-1 0-4-15,-1 0-2 16,1 0-14-16,0 0-4 16,-3 0-1-16,-1 0-1 15,-2 0 1-15,-2 0-1 16,0 0 2-16,0 0 6 15,0 0 9-15,0 0 4 16,0 0-3-16,0 0-2 16,0-2-1-16,0 2-5 15,0 0-3-15,0 0-2 16,0 0 5-16,0 0 1 16,0 0 3-16,0-1-4 15,0 1 2-15,0 0 1 0,0-4-1 16,0-1-3-16,0 0-4 15,0-3-4-15,-2-4 0 16,-2 1-2-16,-1-4 2 16,-2-3-1-16,0-1 1 15,-1-4-1-15,0-2 0 16,0-1 0-16,2 4 1 16,0 1-1-16,0 2 0 15,-2 2 0-15,-2 0 2 16,4 2-2-16,-2 0 2 15,1-1 0-15,0 0-1 16,-1 1-1-16,2-2 0 16,-2 1 2-16,0 3-2 0,3-3 1 15,-1 2-1 1,3-2 0-16,-3-1 1 0,-1-1-1 16,3 0 0-16,-3 1 1 15,0-2-1-15,-2 1 0 16,-4-2 0-16,2 3 1 15,-1 0-1-15,3 2 1 16,3 0-1-16,0 1 0 16,2-4 0-16,0 0 0 15,-1-2 0-15,2-1 0 16,0-1 0-16,-2-4-1 16,-1-1 1-16,2-1 0 0,-5 0-1 15,5-1-1-15,2 4 0 16,1 1 2-16,1-1 0 15,0 0 0-15,0 0-1 16,0 1-2-16,0 2 3 16,0-2-1-16,0 1 1 15,0-2 0-15,0-2 0 16,0 0-1-16,0 0 1 16,0 2-1-16,0 2 1 15,0 5 0-15,0 1-2 16,0 3 2-16,0 0 0 15,0-1 2-15,0 2-4 16,0 0 1-16,0 2 1 0,0 1 0 16,0 4 1-16,0 2 0 15,0 2-1-15,0 2 0 16,0 0-1-16,0 0 1 16,0 0 0-16,0 0 0 15,0 0 0-15,0 0 0 16,0 0 0-16,0 0-1 15,0 0 1-15,6 0-4 16,5 0 4-16,9 3 1 16,13 2-1-16,7-1 0 15,3 3-1-15,-1-3-3 16,3 2 4-16,-3-1 0 16,4 1-3-16,-3 0 1 15,2-2-3-15,-6 1 2 0,-7-1-1 16,-6 1 2-1,-8-2 2-15,-5-1-2 0,-5 1 2 16,-5-3 0-16,-3 0 0 16,0 0 0-16,0 0 0 15,0 0 1-15,1 0-1 16,2 0 0-16,2 0 0 16,3 3 0-16,3-1 0 15,0 0 0-15,3 1 0 16,-2 0-6-16,0 0 1 15,-6-2 1-15,-3-1 2 16,-3 2-1-16,0-2-4 0,-13 0-33 16,-13 0-13-16,-11 0-53 15,-3 0-32-15,5 0-137 16,12 0-75-16</inkml:trace>
  <inkml:trace contextRef="#ctx0" brushRef="#br0" timeOffset="203766.38">31114 14797 531 0,'0'0'47'15,"0"0"-43"-15,0 0 6 16,0 0 43-16,0 0 2 16,0 0 28-16,0 0-22 15,5-2-25-15,3 2-11 0,1 0 10 16,5 7 4-16,7 2-14 15,1 0-6-15,5 4 3 16,3 1-7-16,-2 2-6 16,2 1-4-16,-4 0-5 15,0-1 0-15,0 2 4 16,-3-1-4-16,0-2 0 16,-5-3 1-16,-2-3 2 15,-4-2-3-15,-4-3 0 16,-5-1-1-16,-1-1 1 15,-2-2 0-15,0 1 0 16,0-1 0-16,0 0 4 0,0 0 20 16,0 0 1-16,0 0-7 15,0 0-6-15,0 0-11 16,-7 0 5-16,-5 0-6 16,-9 0 1-16,-7 0 0 15,-6 0 1-15,-10 0 4 16,-3 0 0-16,-3 0 9 15,1 0 2-15,6 0-3 16,3 0 2-16,8 0-4 16,11 0-1-16,5 0-6 15,5 1-2-15,4-1 3 16,0 2-3-16,2-2 1 16,2 0 1-16,0 1-2 0,2 1 0 15,-1-1-3 1,2-1 0-16,0 0 2 0,0 0 1 15,0 0-1-15,0 0-2 16,0 0-28-16,0 1-48 16,0 2-86-16,3 0-86 15,8-2-337-15</inkml:trace>
  <inkml:trace contextRef="#ctx0" brushRef="#br0" timeOffset="205619.35">32788 14344 586 0,'0'0'267'0,"0"0"-259"16,0 0-2-16,0 0 47 16,0 0 5-16,0 0-3 15,-6 0 21-15,6 0-18 16,0 0-10-16,0 1-31 15,10 2-3-15,9-1 8 16,16-1 24-16,11 0-18 16,16 0-13-16,6-1-5 15,7 2-3-15,-1 0-6 16,1-1 2-16,-10 2-3 16,-6-2 0-16,-22 1 0 15,-16-1 0-15,-12 0-1 0,-9-1 1 16,0 0 18-16,0 0-15 15,-9 3-3-15,-3-1-44 16,-7 2-89-16,1-4-256 16</inkml:trace>
  <inkml:trace contextRef="#ctx0" brushRef="#br0" timeOffset="206647.09">29859 14342 739 0,'0'0'89'0,"0"0"-84"16,0 0 14-16,0 0 14 0,0 0-1 16,0 0 16-16,26 8 35 15,-2-5-33-15,4 1-12 16,6-2-2-16,8 1-4 16,1-1-9-16,2-1-1 15,0 0-7-15,-9-1-2 16,-8 0 5-16,-10 2-4 15,-11-2-6-15,-4 1 1 16,-3-1 1-16,0 0-6 16,0 1-4-16,0-1-48 15,0 0-219-15,-19 0-479 16</inkml:trace>
  <inkml:trace contextRef="#ctx0" brushRef="#br0" timeOffset="207967.85">26100 14351 624 0,'0'0'91'0,"0"0"-54"16,0 0 30-16,0 0-14 16,0 0 10-16,0 0-1 15,0 0-1-15,76 0-15 16,-37 0-11-16,5 0-10 15,0 0 0-15,-1 0-13 16,-3 0-2-16,-4 0-1 16,-6 0 5-16,-8 0-2 0,-10 0 7 15,-6 0 10-15,-6 0-3 16,0 0 10-16,0 0 27 16,0 0-22-16,0 0-23 15,0 0-18-15,-4 0-16 16,-3 0-108-16,3 0-185 15,4 0-380-15</inkml:trace>
  <inkml:trace contextRef="#ctx0" brushRef="#br0" timeOffset="209005.16">27833 14387 109 0,'0'0'233'0,"0"0"-132"0,0 0 22 15,0 0-22-15,0 0-4 16,0 0-22-16,5 0-19 16,-5 0-17-16,0 0-1 15,0 0-3-15,0 0-11 16,0 0-7-16,0 0-10 15,0 0 2-15,0 0-7 16,0 0 0-16,0 0 1 16,0 0 3-16,0 0 1 15,0 0-1-15,-8 0 0 16,-10 0 1-16,-7 0 4 16,-6 0-9-16,-4 0 12 0,0 0-2 15,0 0 0-15,2-1-5 16,5-1 12-16,6 1 7 15,7 0 8-15,6 0-2 16,4 1-9-16,4-2-13 16,1 2-4-16,0 0-1 15,0 0-1-15,0 0 4 16,0 0-2-16,0 0 0 16,0 0 1-16,0 0-3 15,0 0 1-15,-3-2 1 16,-3 1-2-16,-5 0-4 15,-2-1-4-15,-1 0-11 16,0 2-26-16,5 0-24 0,1-2-104 16,7-3-234-16</inkml:trace>
  <inkml:trace contextRef="#ctx0" brushRef="#br0" timeOffset="-197830.45">21443 14884 1094 0,'0'0'38'0,"0"0"-37"0,0 0-1 16,0 0 48-1,0 0 43-15,0 0-29 0,0 0-37 16,-42 3-13-16,23-3 5 15,-4-10 8-15,-5-10 3 16,-3-6-10-16,-1-8-7 16,4-5-4-16,6-1 1 15,6 0-3-15,10 6 1 16,6 5 1-16,0 5 2 16,10 5-4-16,13 4-3 15,5 2-1-15,8 3 0 16,4 3-1-16,0 5 0 15,2 2 0-15,-2 0 2 16,-3 0-2-16,-2 11 0 0,-4 5-4 16,-1 5 3-16,-5 4 1 15,-5 8 0 1,-7 4-1-16,-10 4 1 0,-3 7-1 16,-9 3 0-16,-18-2 0 15,-6-4 1-15,-1-6 0 16,1-11 0-16,2-9 0 15,4-6 1-15,3-7-1 16,2-6 1-16,0 0 2 16,2-10 3-16,-2-12-1 15,3-8 0-15,5-2-1 16,8-2 3-16,6 3-4 16,0 9-1-16,0 7 2 0,11 6-4 15,5 5-2-15,3 4-1 16,8 0-1-16,5 9 0 15,0 15 4-15,3 4-1 16,-4 4 1-16,-1 0-1 16,-3 3 1-16,-1-4 0 15,-3 2-5-15,-5-1-53 16,0-7-134-16,-5-8-211 16</inkml:trace>
  <inkml:trace contextRef="#ctx0" brushRef="#br0" timeOffset="-197502.18">21878 14969 1171 0,'0'0'146'15,"0"0"-141"-15,0 0 10 16,0 0 20-16,0 0 14 15,0 0-8-15,-83 83-23 16,80-59-8-16,3-4-8 16,0-5 3-16,15-3-3 15,9-8 2-15,4-4-1 16,2 0-1-16,-3-17 3 0,-10-7-5 16,-13-3 6-1,-4-1-2-15,-7 1-4 0,-23 3-2 16,-6 7 1-16,-6 8-1 15,-2 3-3-15,3 6-12 16,7 0-75-16,8 0-268 16</inkml:trace>
  <inkml:trace contextRef="#ctx0" brushRef="#br0" timeOffset="-196400.58">24960 14663 636 0,'0'0'269'0,"0"0"-263"16,-82-29 5-1,53 10 50-15,6-4-18 0,3-1-4 16,13-3 25-16,7 2-25 15,0-2-11-15,13-1-14 16,8-2-13-16,6 0 2 16,3 2-3-16,0 6 0 15,1 8 0-15,-3 5-1 16,-3 8 0-16,-2 1 1 16,-4 0-2-16,1 3 0 15,-1 9 2-15,-4 7 2 16,-1 4-1-16,-4 7 0 15,-6 4 0-15,-4 4 2 16,0 3-2-16,-3 1 5 16,-16 0-1-16,-5-6 0 0,-3-3 1 15,-7-5-1-15,-2-7-2 16,-3-9 8-16,0-6-6 16,-1-6 8-16,6-1 1 15,6-14-1-15,8-5 19 16,8-3-2-16,8 0-6 15,4 1-6-15,0 5-5 16,0 6-3-16,9 4-3 16,3 5 5-16,1 2-10 15,6 0-2-15,4 13 0 16,2 11 0-16,1 5 2 0,1 7-2 16,-2 2 0-16,-1 4 0 15,-1 1 0-15,2-4-18 16,3-5-127-16,0-9-299 15</inkml:trace>
  <inkml:trace contextRef="#ctx0" brushRef="#br0" timeOffset="-196085.22">25352 14714 621 0,'0'0'600'16,"0"0"-577"-16,0 0-1 15,0 0 12-15,0 0 59 16,0 0-19-16,-55 104-29 16,45-59-17-16,0 0-17 0,-1-1-10 15,0 1-1 1,1-6-50-16,-2-6-566 0</inkml:trace>
  <inkml:trace contextRef="#ctx0" brushRef="#br0" timeOffset="-194831.53">28951 14734 864 0,'0'0'172'0,"0"0"-168"0,0 0-4 16,0 0 13-16,0 0 15 15,0 0 35-15,0 0 28 16,-35 23-31-16,12-23-6 16,-9-14-33-16,1-10-8 15,3-6 18-15,4-4-12 16,12-5-11-16,9-6-1 16,3 0-7-16,6 1 1 15,19 7-1-15,6 12-3 16,5 11-6-16,5 6 1 15,-1 6-2-15,-3 2 10 0,-4 0-1 16,-3 0 0-16,-3 4 1 16,-1 7 1-16,3 5 0 15,-3 5-2-15,-4 4 1 16,-2 8 0-16,-8 2 0 16,-8 3 0-16,-4 1 0 15,-4-3 0-15,-21-2 0 16,-8-4 0-16,-6-5 0 15,-3-7 2-15,0-6 0 16,1-8 2-16,4-4 10 16,4 0 1-16,9-7 1 15,5-9 10-15,5-5-9 16,7 2 3-16,4 0-9 0,3 5-6 16,0 5 0-16,0 3 5 15,7 4-10-15,5 2-2 16,6 0 0-16,4 0-3 15,2 14 5-15,5 10-3 16,1 7 3-16,1 2 0 16,-1 6-2-16,-2-4-1 15,-3 2-6-15,-1-5-85 16,-1-3-126-16,-2-8-410 16</inkml:trace>
  <inkml:trace contextRef="#ctx0" brushRef="#br0" timeOffset="-194473.7">29276 14836 1094 0,'0'0'171'15,"0"0"-168"-15,0 0 44 16,0 0-2-16,0 0-16 15,0 0 12-15,3-7-35 16,12 18-5-16,4 3 3 16,-2 3-4-16,-4 1 0 15,-5 2 0-15,-5 0 7 16,-3 2-6-16,-2-3-2 0,-13 2 3 16,-9-1 0-16,-3 0 2 15,1 0-1-15,2-1 5 16,6-1 3-16,4 1-2 15,11-3-3-15,3-1-1 16,5-3-2-16,25-4 3 16,22-4-6-16,21-4-16 15,17 0-186-15,4-5-531 16</inkml:trace>
  <inkml:trace contextRef="#ctx0" brushRef="#br0" timeOffset="-193463.82">31958 14786 784 0,'0'0'245'15,"0"0"-241"-15,0 0 0 16,0 0 28-16,0 0 35 15,0 0 17-15,-77-20-28 16,49 8-14-16,-4-8-21 16,-1-5-2-16,-1-3-7 15,3-2-1-15,6-2 1 16,6 1-9-16,9-4 3 0,9 3-2 16,1 0 2-16,6 2-4 15,13 5 0-15,2 5-2 16,-2 6-2-16,2 7 2 15,3 3-2-15,-2 4-4 16,-1 0 3-16,-1 0-4 16,-7 7 7-16,-1 8-4 15,-3 7-3-15,-1 4 6 16,-4 7 1-16,0 8 2 16,-4 2-2-16,0 4-1 15,-16 0 0-15,-8-5 2 16,-6-4-1-16,1-4 0 15,-3-9 0-15,1-7 0 0,-2-9 4 16,2-8-1-16,2-1-1 16,7-5 1-1,8-12 4-15,8-5 3 0,6-5 3 16,0 2-4-16,9 3 0 16,12 8-2-16,1 7-5 15,1 7 2-15,2 0-3 16,1 6-1-16,-4 13-1 15,1 9 1-15,-1 7 3 16,-1-1-3-16,-3 0 0 16,0-2-1-16,-3-5-12 15,1-4-98-15,3-4-306 16</inkml:trace>
  <inkml:trace contextRef="#ctx0" brushRef="#br0" timeOffset="-193012.6">32105 14756 1193 0,'0'0'34'15,"0"0"13"-15,0 0 35 16,0 0-45-16,0 0-21 15,0 0-16-15,61 10 0 16,-39 4-2-16,-7 1 1 0,-7-2-3 16,-5 2-7-16,-3-1 5 15,0-1 4-15,0 1 1 16,-13-1 1-16,-3-2-6 16,0 2 3-16,-5-1-8 15,0 1 3-15,3-1 6 16,5-2-1-16,7 1 3 15,4-4-1-15,2 0 1 16,0-3 0-16,0 1 0 16,0-3 0-16,0 3 0 0,5 3 0 15,2 0 0 1,0 2 10-16,0 2 2 0,-3 0 1 16,-4 3-4-16,0 1 3 15,-9 2-6-15,-34 0-6 16,-26-6-3-16,-29-7-87 15,-38-5-613-15</inkml:trace>
  <inkml:trace contextRef="#ctx0" brushRef="#br0" timeOffset="-184555.56">14627 6409 1340 0,'0'0'24'0,"0"0"-9"16,0 0 14-16,0 0 32 16,0 0 6-16,0 0-31 15,0 0-16-15,0 0-3 16,-8 0 0-16,6 0 4 16,2 0 3-16,0 0 8 15,0 0 2-15,0 0 1 16,0 8-14-16,0 7 16 15,0 5-4-15,0 1-17 16,0 6-3-16,0 5 5 0,0 4-6 16,0 7-1-16,0 5 9 15,0 4-9-15,0 1 3 16,0 1 0-16,0-4 3 16,0 3-5-16,0-2 1 15,-1-9 0-15,-3-3-13 16,4-11 0-16,0-12 0 15,0-4 0-15,0-8 0 16,0-3 0-16,0-1 0 16,0 0 0-16,-2 0 0 15,2 0 0-15,0 0 0 16,-3 0 0-16,-3-11 0 16,-7-7-26-16,-4-3-131 15,5-5-55-15,4-3-522 16</inkml:trace>
  <inkml:trace contextRef="#ctx0" brushRef="#br0" timeOffset="-183871.36">15354 6496 957 0,'0'0'192'0,"0"0"-178"15,0 0 46-15,0 0-14 16,0 0 7-16,0 0 9 16,-99 81-2-16,79-40-17 15,2 4-14-15,6 2 11 16,6-4-19-16,6-5-6 16,0-6 0-16,14-3-6 15,13-8-3-15,4-6-1 16,5-8 0-16,0-7 1 0,-5 0-5 15,-3-16 6 1,-5-7-3-16,-5-6 1 0,-7-5-4 16,-7-8 2-1,-4-5 0-15,0-4 1 0,-10 2-4 16,-4 6 1-16,-1 10 0 16,-3 8-1-16,-1 8 0 15,-3 6-1-15,2 7-1 16,-1 4-2-16,4 0-1 15,1 4-15-15,4 12-46 16,6 2-126-16,4 2-134 16,2-3-360-16</inkml:trace>
  <inkml:trace contextRef="#ctx0" brushRef="#br0" timeOffset="-183383.38">15719 6511 1044 0,'0'0'75'0,"0"0"-65"16,0 0 82-16,0 0-27 0,0 0-19 16,0 0 14-16,-78 68-6 15,60-36-21-15,8 3-7 16,4 0-12-16,4 1 2 16,2-2-1-16,0-5-6 15,15-3-4-15,9-7 5 16,6-4-7-16,6-6-1 15,1-7 1-15,-1-2-3 16,-6-5-3-16,-6-13-3 16,-8-6 5-16,-9-7-1 15,-4-6 2-15,-3-4 0 16,0-4 1-16,-13 6-3 16,-5 5 2-16,-4 9 0 15,-2 9 0-15,-5 9 0 0,-2 6-1 16,1 1-7-16,9 0-8 15,9 11-65-15,11 3-106 16,1 1-236-16</inkml:trace>
  <inkml:trace contextRef="#ctx0" brushRef="#br0" timeOffset="-182961.35">16120 6574 723 0,'0'0'271'0,"0"0"-254"15,0 0 100-15,0 0-12 16,0 0-56-16,0 0-26 15,-27 7 7-15,14 18 37 16,2 4-10-16,4 3-20 16,3-1-19-16,4-1-7 15,0-5-4-15,7-5 1 16,12-4-5-16,7-8 0 16,3-8 2-16,1 0-3 0,0-4 2 15,-5-17-1-15,-2-5 1 16,-8-6 0-16,-5-8 0 15,-7 1 1-15,-3-1-2 16,-4 5-1-16,-28 10-2 16,-19 8 0-16,-23 12-5 15,-18 5-13-15,-15 3-199 16,-4 12-749-16</inkml:trace>
  <inkml:trace contextRef="#ctx0" brushRef="#br0" timeOffset="-181218.75">16748 6483 687 0,'0'0'80'16,"0"0"-60"-16,0 0 113 15,0 0-32-15,0 0-52 16,0 0-5-16,0 0-14 16,8-11-2-16,-1 16 9 15,0 6-15-15,-2 0-10 16,-5 1-2-16,0-1 2 16,0-2-1-16,0-2 3 15,-3-2-10-15,-9-1-1 16,0 2 2-16,-9 0-2 0,-2 0-2 15,-6 0 1-15,-1 1-1 16,3-1-1-16,2 1 0 16,4-1 3-16,7-3-3 15,7 1 0-15,4-1 0 16,3-3 0-16,0 0 0 16,0 2 5-16,0 3-2 15,2-1 0-15,8 7 3 16,1 0 2-16,3 1-7 15,0 0 4-15,4 1-5 16,-2 0 3-16,3-3-2 16,1-2-1-16,4-2-39 15,1-3-154-15,0-3-269 16</inkml:trace>
  <inkml:trace contextRef="#ctx0" brushRef="#br0" timeOffset="-181017.1">16649 6597 966 0,'0'0'101'16,"0"0"-68"-16,0 0 50 16,0 0-52-16,0 0 7 15,97-3 62-15,-14 3-23 0,23-2-46 16,14-1-17-1,10-1-14-15,0-7-132 0,-15-7-1210 16</inkml:trace>
  <inkml:trace contextRef="#ctx0" brushRef="#br0" timeOffset="-158060.52">25094 15550 629 0,'0'0'162'16,"0"0"-123"-16,0 0 70 0,0 0 42 15,0 0-44 1,0 0-39-16,0 0-17 0,-5-10-13 16,5 10-9-16,0 0-4 15,0 0 3-15,0 0-6 16,0 0-6-16,0 0-1 15,0 0 0-15,0 0-4 16,0 0-2-16,0 0-2 16,0 0 3-16,0 6 12 15,0 2-8-15,0 2-3 16,0 2-1-16,0 0 3 16,0 5-4-16,0 1 3 15,-1 1 2-15,-2 1-1 0,-3-1-3 16,2 0-2-1,1-1-2-15,-2 0-1 0,2 2-1 16,2 0 1-16,-1 3 3 16,1 0-3-16,-1-1 1 15,1 3 2-15,-4 0-2 16,2 1 1-16,0 1 1 16,-1-2-3-16,1 2 2 15,1 1 0-15,1 0-3 16,1 1-1-16,-2 3 1 15,2-3 1-15,0 3-1 16,0 0 0-16,0-1 3 16,0 3-4-16,-1-1 1 15,1 5 0-15,-2-2-1 0,1 0-1 16,1-1 1-16,-2 1-2 16,1 1 0-16,-2 1 0 15,-1 1 2-15,1 2-3 16,-2-4 2-16,2 3 7 15,-2-2-6-15,1-1 0 16,-1-1 4-16,1-2 0 16,0-4-1-16,2-5 3 15,1-2-2-15,-2-3 1 16,3-5 2-16,-2 1-2 16,2-4 2-16,-1-3-4 15,1-1 4-15,0-1-8 16,0-1 3-16,0-2-4 0,0 0 1 15,0 2 1 1,0-4 0-16,0 2 0 0,0-4-2 16,0 0-1-16,0 0 0 15,0 0 0-15,-2 0-1 16,-5 0-27-16,-7-16-51 16,2-18-99-16,6-20-491 15</inkml:trace>
  <inkml:trace contextRef="#ctx0" brushRef="#br0" timeOffset="-156357.78">29109 15790 747 0,'0'0'197'16,"0"0"-120"-16,0 0 54 0,0 0-51 16,0 0-23-1,0 0-12-15,-5-4-14 0,5 5-20 16,0 16-8-16,0 4 26 16,0 6-10-16,0 7 8 15,0 7 1-15,0 2-2 16,0 4-14-16,0 0 7 15,-3-2-8-15,0-2-7 16,-1-1 8-16,-1-3-9 16,0 1 0-16,0-1-1 15,2 1-1-15,0-1 2 16,2-2-2-16,1-2-1 16,-3-1 0-16,1-1 0 15,0-2 0-15,-2-6 1 16,1-1-1-16,-3-1 0 15,2-5 1-15,-1-1-1 0,1-3 0 16,1 1-3-16,0-2 3 16,0 1 0-16,0-2-1 15,-1 0 0-15,2-1-1 16,2 2 0-16,-2-2 1 16,2 2 0-16,0-3 1 15,0 0 2-15,0-1-2 16,0 2-2-16,0-2 2 15,0 3 1-15,0-1-1 16,0-1 0-16,0 2-1 16,0 0 1-16,0 1 0 0,-1 1 1 15,1-2 1 1,0-1-4-16,0 1 4 0,0-6-2 16,0 1 1-16,0-4-1 15,0-3 0-15,0 0 0 16,0 0 3-16,0 0 1 15,0 0-1-15,0 0 0 16,0 0 0-16,0 0-3 16,0-3-38-16,0-16-151 15,0-3-342-15</inkml:trace>
  <inkml:trace contextRef="#ctx0" brushRef="#br0" timeOffset="-155159.7">31757 15726 978 0,'0'0'140'15,"0"0"-127"-15,0 0-5 16,0 0-3-16,0 0 43 15,0 0 3-15,2 65-14 16,-2-36-7-16,0 2-9 16,0 7 7-16,0 3-8 15,0 2 4-15,0 6-5 16,0-2-6-16,0 3 2 16,-5-2 2-16,-1-2-9 15,1 0-5-15,1-1-1 16,-2 0-2-16,3 0 5 15,-3-5-4-15,0-1-1 0,2-4 0 16,-2-2 0-16,-1-4 0 16,0-2 0-16,1-1 0 15,0-1 1-15,0-4-2 16,-2 2 1-16,2-2 0 16,0-1 0-16,-2-1 0 15,1-2-2-15,1 0 2 16,1-1 0-16,1 0-1 15,1 2 1-15,0-2-1 16,0 4 1-16,-3 2 0 0,2-1 0 16,0 1 0-1,1 2 0-15,2 2 1 0,-1-5 1 16,1 0-2-16,1-1 1 16,0-5-2-16,0-2 1 15,0-4 0-15,0-5 3 16,0-1-3-16,0-3 0 15,0 0 0-15,0 0 1 16,0 0-1-16,0 0 0 16,0 0 6-16,0 0-4 15,0 0 4-15,0 0 4 16,0 0 1-16,0 0 5 16,0-3-13-16,0-10-3 15,-5-2-47-15,-14-5-159 0,-15-5-807 16</inkml:trace>
  <inkml:trace contextRef="#ctx0" brushRef="#br0" timeOffset="-152699.36">24994 17059 590 0,'0'0'89'16,"0"0"-88"-16,0 0 82 16,88-19-8-16,-46 12-27 0,7 3 14 15,12 1 43 1,9 0-12-16,4-1-28 0,3 3-23 16,-1-2-12-16,3 1-8 15,0 2-8-15,-3 0-2 16,-1 0-5-16,-6 0-7 15,-4-1 0-15,5 1 0 16,-1-1 0-16,7-1 4 16,3 2-3-16,3 0-1 15,0 0 5-15,2 0-5 16,-5 0 2-16,-9 2 1 16,-6 4 1-16,-7-1 1 0,-8-1 6 15,0 2-6-15,-2-3 7 16,0-3-9-1,-3 0 5-15,-1 0 4 0,-4 0-10 16,-2 0-2-16,2 0 0 16,-1 0 3-16,1 0-3 15,0 1 0-15,1 0 0 16,-4 2 3-16,2-3-3 16,-3 2 0-16,1 0 4 15,3 0-3-15,-5 1 0 16,2-2 1-16,1 1 0 15,1-2 0-15,6 2-1 16,1-2 0-16,4 0 1 16,1 2-2-16,-1 0 0 0,-4-1-1 15,-2 3 1-15,-4 0 0 16,-5 1 2-16,-1-2 1 16,0 2-3-16,0-1 5 15,5-1 4-15,4-2 0 16,4 1-6-16,2-1 2 15,3 1-4-15,-2-2 0 16,2 2-1-16,-2 0 1 16,-4 0 1-16,-3 1-1 15,-4 0 1-15,-2 0-2 16,0-2 0-16,0 2 0 16,3-3 2-16,2 0-1 15,4 0 3-15,1 0-3 16,1 0-1-16,0 0 0 15,-3 0 2-15,-4 0-5 0,-3 0 5 16,-7 0-3-16,-2 0 2 16,-2 0-1-16,2 0 1 15,4 0-1-15,4 0 0 16,2 0 2-16,4 0-1 16,4 0-1-16,-1 0 0 15,1 0 0-15,-6 0-2 16,-4 0 1-16,-3 0 1 15,-2 0 1-15,1 0 1 16,0 0-2-16,6 0-2 16,3 0 1-16,4 0 1 0,6 0 0 15,-3 0 1 1,1 0-1-16,-3 0 1 0,-4 3 0 16,-2 0 0-16,-1 1-1 15,3-4 0-15,0 0-1 16,2 0 1-16,4 0-1 15,3 1 1-15,0 1 1 16,1-1-1-16,0 1 0 16,-4 2-6-16,-2-4 5 15,-6 1-1-15,-4-1-3 16,-6 0 2-16,-3 0 1 16,-3 0 0-16,-1-1 0 15,1-9-7-15,0 5-28 16,0 0 14-16,1 1 5 15,1 1 0-15,-1 2 2 0,-4 1 7 16,0-2-1-16,-4 2 9 16,-3-3 1-16,0-1 0 15,-1 0 0-15,-2-1 0 16,-1-1 0-16,2 1 2 16,-3 2-2-16,3-2 0 15,1 4 0-15,-2-1 0 16,2 2 0-16,-4-1-1 15,0 1 1-15,1-1-1 16,-1-1 2-16,-1 1-1 16,2 0 0-16,-1-1 1 15,3 0 0-15,6 2-1 0,0 0 1 16,3 0-1-16,-2 0 0 16,-5 0-1-16,-4 0 1 15,-1 0 0-15,-4 0 3 16,-2 0-2-16,-2 0 0 15,1 0-1-15,-1 0 2 16,2 0 0-16,2 0 2 16,2 0-4-16,3 0 0 15,1 0 1-15,1 0-1 16,-3 0 0-16,-3 0-4 16,0 0 4-16,-2 0 0 15,-3 0 0-15,4 0 0 0,3 0 1 16,2 0-1-16,5 0 0 15,-3 2 0 1,0 0 0-16,-3-1 0 0,-3-1 3 16,-3 1-3-16,-3-1-1 15,0 0 1-15,0 0 5 16,0 0 14-16,0 0-10 16,3 0-7-16,4 2 2 15,4-1-3-15,4 0 0 16,-2 1 1-16,-3-1-1 15,0 1-1-15,-5-2 1 16,-3 0-1-16,-2 0 0 16,0 0 0-16,0 0 4 0,0 0-3 15,0 0-1 1,0 0-5-16,-17 0-120 0,-14-5-651 16</inkml:trace>
  <inkml:trace contextRef="#ctx0" brushRef="#br0" timeOffset="-147202.02">21121 14130 648 0,'0'0'99'15,"0"0"-38"-15,0 0 14 16,0 0 13-16,0 0 26 16,0 0-41-16,0 0-21 15,0 6-16-15,0-6 0 16,0 0-2-16,0-7 19 15,0-4-21-15,0-5 2 16,0-3 11-16,0-7-22 0,-3-4 9 16,-9-5-13-1,-1-6-6-15,-2 1-5 0,3 0-1 16,3 5-3-16,3 9-3 16,2 6 4-16,4 10-4 15,0 3 3-15,-2 3-3 16,2 1 1-16,0 1 1 15,0 1-2-15,0-1-1 16,0 0 2-16,-1 1 0 16,-1 1-2-16,2 0 1 15,-1 0 0-15,1 0 1 16,0 0-2-16,0 0 0 0,0 0 0 16,0 0 1-1,0 0-1-15,0-1-1 0,0 1 1 16,0 0 2-16,0 0-2 15,0 0-1-15,0 0 1 16,0 0 0-16,0 0 0 16,0 0 0-16,0 0 0 15,0 0-1-15,0 0 1 16,0 0 0-16,0 0-2 16,0 0 2-16,0 0-2 15,0 0-1-15,4 0 3 16,11 0 0-16,3 0 2 15,4 0-2-15,2 0 0 16,0 0 1-16,0-2 0 16,4 0-1-16,2 1 0 0,1 0-2 15,1 1 2 1,-4-1-2-16,0 1 1 0,-1 0-1 16,-2 0 0-16,1 0-2 15,-1 0 3-15,-1 0 1 16,2 0-3-16,-1 0-3 15,0 0 1-15,2 0-4 16,1 0 3-16,-2 0 3 16,-1 0-3-16,-1 0 4 15,-3 0 0-15,-3 0 0 16,0 0 1-16,-3 0 0 16,-1 0-1-16,2-2 1 0,0 1-1 15,0-2-2 1,4 2-2-16,0-1 2 0,2 1-7 15,4 1 4-15,1-1 5 16,-2 1-7-16,1 0 5 16,-7 0-2-16,1 0-2 15,-3 0 8-15,-2 0-3 16,-1 0 2-16,-2 0 1 16,-2 0 0-16,4 0 0 15,-4 0-1-15,2 0 0 16,3 0 0-16,-1 0 1 15,0 0 0-15,-3 0-2 16,0 0 2-16,0 0 2 16,0 0-2-16,2 1-1 15,2-1 1-15,6 0-1 0,1 0 1 16,4 0 1 0,1 0-1-16,-1 0 0 0,-3 0 0 15,-5 0 0-15,-5 1 0 16,-5-1 0-16,-2 0 0 15,1 0-1-15,-3 0 1 16,4 0 0-16,2 0 0 16,2 0 0-16,0 0 0 15,0 0-3-15,1 0-1 16,0 0 1-16,-3 0 3 16,-1 0 1-16,-3 0-1 15,-2 0 0-15,1 0-1 0,-4 0 2 16,1 0-1-16,-2 0 3 15,0 0 2-15,0 0 13 16,0 0 1-16,0 0-3 16,0 0-8-16,2 0-5 15,-2 0-2-15,4 0-1 16,-1 0-2-16,1 0 2 16,-1 0 1-16,0 5-1 15,0-1-1-15,-1 1 0 16,-1 3 1-16,1-2 1 15,1 3-1-15,1 1 4 16,-1 0-3-16,0 4 1 16,0 0-2-16,-2 1 3 0,2-2 0 15,-3 1 2-15,2 0 1 16,-2 0 0-16,0-1 1 16,0 1-1-16,2-1-2 15,-2 2 0-15,1-1-2 16,2 3 1-16,0-1-3 15,0 1 2-15,0 0-1 16,0 1 1-16,-2 0-1 16,2-3-1-16,-1-1 2 15,-1-3-2-15,-1-1 0 16,0-2 0-16,0 2 1 16,0-3 0-16,0 2-1 15,0-1 1-15,0 2-1 16,2 0 0-16,-1 0 1 0,-1 0-1 15,2-1 1-15,-1 0-1 16,1-2-1-16,-1 0 1 16,1-1 1-16,-2 1 0 15,1 0-1-15,-1 0 0 16,2 0 0-16,-2 0 1 16,0 0-1-16,1 0 0 15,-1 0 1-15,3 0-1 16,-3 2 0-16,3-1 0 15,-2-1 0-15,1 2 0 16,0-1 0-16,-2 1 0 0,3-1 1 16,-3-1-1-16,1 2 0 15,1-2 0-15,-1 2-1 16,1 0 2-16,1 1-1 16,-2 0 1-16,1 0-1 15,1 0 0-15,-2 1 0 16,1 1 0-16,-1-3 0 15,3 1 0-15,-2 0 0 16,-1 0 0-16,2 1 1 16,-1-1-1-16,-1 1-1 15,2 0 1-15,0 1 0 16,-1-1 0-16,1 0 0 16,0 2 0-16,0 0 0 15,1-2 0-15,-1 0 0 0,0-1 1 16,-1 0-1-16,1 1 0 15,-2-1 0-15,1-1 1 16,-1 2 0-16,1-1-1 16,1 4 0-16,-2-1 0 15,2 1 0-15,0 1 0 16,1 2 1-16,-2 1 0 16,3 2-1-16,-2 0 0 15,0-2 1-15,0 1 0 16,0-1 0-16,0-1-1 15,0 0 0-15,0-2 0 16,-2 0 2-16,3 0-2 16,-1 1 0-16,0 0 2 15,0 1-2-15,0 2 1 16,-1-2-1-16,1 1 2 0,0 0-1 16,0 2 1-16,0-6-1 15,1 4-1-15,-2-2 0 16,1 1 0-16,-3-2 2 15,1 3-2-15,1-1 1 16,-1 0-1-16,1 1 0 16,-2 0 1-16,1 2 0 15,-1-2 1-15,0 1-2 16,0-1 0-16,2-1 2 16,-2 0-2-16,0 1 0 0,0-1 0 15,0 1 0 1,0 2 0-16,0-2 1 0,1-1 0 15,-1 1-1-15,0-2 0 16,0 1 0-16,0 2 2 16,0-1-2-16,0-1 0 15,0 2-1-15,0 4 2 16,0 0-1-16,0 4 1 16,-3 1-1-16,-1 2 0 15,1-2 0-15,0 0 0 16,0 0 0-16,0 0 1 15,2 0-1-15,-1 4 1 16,1-1 0-16,-1 1-1 16,2 1 2-16,0-1-2 15,0 0 2-15,0-1-2 0,0 0 2 16,0 1-2-16,0-2 1 16,0-1 1-16,0-4 0 15,0 1 0-15,0-2-1 16,-1-2 0-16,1-1 0 15,0 1 1-15,0-3 0 16,0 4-2-16,0-2 0 16,0 2 2-16,0-1-1 15,0 1-1-15,0 1 3 16,0-1-2-16,0 0 1 0,0-3 0 16,0 1-2-1,0-1 4-15,0 3 0 0,0-1-2 16,0 4 2-16,0 1 1 15,0-1 0-15,0 0 1 16,0-5 1-16,0 1-2 16,0-2-1-16,0-3-3 15,0-1-1-15,0-1 0 16,0 1 0-16,1-1 1 16,-1 2-1-16,0 1 0 15,0 2 0-15,0 1 1 16,0-1-1-16,0-3 1 15,0-1-1-15,0 1 0 16,2-5 0-16,-2 0 1 16,1-3-1-16,-1-2 0 0,0-1 0 15,2-3 3 1,-2 1-3-16,1-4 1 0,-1 3-1 16,3-2 0-16,-2-1 0 15,-1 0 1-15,2 0-1 16,-2 0 0-16,1 0 1 15,1 0-1-15,-1 2 0 16,5-1 2-16,5-1 1 16,5 0 2-16,6 0-4 15,1 0 0-15,1 0 1 16,0 0-1-16,-1 0 0 16,2 0-1-16,1 0 0 0,3 0 0 15,4 0 2 1,-1 0-2-16,3 0 0 0,3 0 0 15,0 0 1 1,1-1-1-16,2 1 0 0,-5 0-3 16,0 0 1-16,-2 0 2 15,-1 0-1-15,1 0 2 16,1 0 0-16,-2 0-1 16,-1 0 0-16,-3 0 0 15,-2-2 1-15,-2 1 0 16,-1-2 0-16,-1 3-1 15,0-4 0-15,4 3-4 16,3-1 4-16,3-1 0 16,2 0 5-16,4-1-5 0,-2 1-1 15,-1 0-2-15,-6-1 2 16,-3 0 1-16,-5-1 0 16,-2-2-2-16,-3 1 2 15,-1 0 0-15,0 1 0 16,2-1 0-16,3 0-1 15,-1 0 2-15,2 2-2 16,0-1 1-16,-1 2-1 16,-2 0 1-16,2-2 0 15,0 0 1-15,-2 1-1 16,1-2 0-16,-1 3 1 16,-2-2-1-16,2 1 0 15,0 1-1-15,1 2 1 0,3-1 0 16,-2 1 1-16,-1-1-1 15,-1 1 0-15,-4 1 0 16,0-4 0-16,0 2-1 16,-2 1-3-16,1-1 6 15,-1 2-2-15,-4 0 0 16,0 0-2-16,-1 0 2 16,0 0-1-16,0 0 1 15,1 0 0-15,0 0 0 16,0 0 0-16,1 0 0 15,-1 0 0-15,5 0 0 16,-1 0 0-16,0 0 0 16,1 0 0-16,1 2-1 0,-2 1 1 15,2 1 0 1,-3-4 0-16,-1 1 1 0,-1 1 0 16,-3-1-1-16,1 1 0 15,0-1-1-15,0 2 0 16,0 1-1-16,-1-1 2 15,-1-1 0-15,5 3-2 16,-4-3 2-16,-1 2 1 16,2-2 0-16,0-1-1 15,-2 2 2-15,2-2-2 16,0 1 0-16,0-1 0 16,0 1 1-16,-1-2-1 0,1 0 1 15,-1 0-1 1,-2 0 0-16,-1 0 1 0,-2 0 0 15,1 0 0-15,-3 0 1 16,0 0-2-16,1 0 0 16,-1 0 2-16,0 0-2 15,0 0-3-15,0 0-21 16,0 0-72-16,-21-2-195 16</inkml:trace>
  <inkml:trace contextRef="#ctx0" brushRef="#br0" timeOffset="-145263.45">22883 17159 578 0,'0'0'248'0,"0"0"-245"16,0 0 13-16,0 0 40 16,0 0-29-16,-83-42 13 15,56 37 19-15,-5-1-20 16,-2 4-21-16,-5-3 9 15,-4 1 1-15,-3 0-6 16,-8-3-10-16,-2 2-6 16,-3-2 6-16,-2 1-8 15,3 2 15-15,-1-2 5 0,4 2-2 16,0 1-16-16,-3 1 2 16,-5-1-4-16,-1 2-1 15,2 1 4-15,0-1-3 16,6 1 4-16,0 0 0 15,0 0-7-15,-3 0 3 16,0 0-4-16,4 1 0 16,0 3 1-16,4-1 0 15,0 3-1-15,3-2 3 16,0 2-2-16,5 1 0 0,0 0 4 16,3 0-5-1,-2 1 2-15,-1-1-2 0,-4 0 3 16,0-1-2-16,-4-2-1 15,0-1 1-15,-6 1-1 16,1 2 3-16,-1-6-3 16,5 4 0-16,1-2-3 15,5 0 3-15,4 0 0 16,0-2 0-16,-1 1 0 16,-2 2-3-16,-5 0 3 15,-4 0-1-15,0-3 2 16,-4 3-1-16,0-2 1 15,0-1 1-15,1 0-2 16,2 0-2-16,2 0 1 16,1 0 1-16,2 0 2 0,0 0 1 15,1 0-3-15,-3 2 0 16,0-1-2-16,-4-1 1 16,1 0 0-16,0 0 0 15,4 0-5-15,2 0 4 16,3 0 1-16,0 0 0 15,-2-4 1-15,-3 1 0 16,-3-4 0-16,1 0 0 16,3 1 1-16,4-3 0 15,4 4 0-15,7-1-1 16,3 0 0-16,1 2 4 16,3 0 2-16,2-1-5 0,4 3 2 15,5-2-3 1,4 1 10-16,3 0 7 0,2 2 1 15,0 0 11-15,0-3 6 16,3 3-19-16,1 0 11 16,2 1 10-16,2-1-15 15,0 1 0-15,0 0-1 16,0 0-4-16,0 0-5 16,0 0 0-16,0 0 0 15,0 0-2-15,0 0-1 16,-1 0-2-16,-2-3-3 15,-2 0 2-15,-5-1-6 16,1 0 0-16,0 0-1 0,6 4 0 16,1-2 1-1,2 2 0-15,0 0 1 0,0 0-1 16,-2 0-1-16,2 0 1 16,0 0-4-16,-2 0 3 15,-2 0-1-15,-4 0 2 16,-4 0 0-16,-3 0-1 15,2 2 1-15,-4 4 0 16,-1 0 0-16,-5 0 1 16,-3 1 1-16,-1-2-1 15,4 1-1-15,3-5 1 16,4 1 0-16,5-2-1 16,1 0 0-16,-1 0 2 15,1 0-2-15,-5 0 0 0,-1 0 0 16,-4 0 0-1,-6 0 0-15,1 0-2 0,3 2 2 16,3-2 1-16,7 2-1 16,6-2 0-16,0 0 1 15,6 0 0-15,0 0 7 16,0 0-4-16,0 0-4 16,0 0 5-16,0 0 0 15,0 0-5-15,0 0-3 16,0 1 0-16,0 3-36 15,7 2-57-15,1-1-93 16,2-3-333-16</inkml:trace>
  <inkml:trace contextRef="#ctx0" brushRef="#br0" timeOffset="-144467.62">17472 17387 1012 0,'0'0'395'15,"0"0"-378"-15,0 0-16 16,0 0 12-16,0 0 0 16,0 0 22-16,-11 93 34 15,11-48-46-15,0 8-4 16,9-1 5-16,7 3-4 15,-2-3-9-15,-1 1-5 16,-2-10 3-16,-5-3-8 16,-1-8-1-16,-2-5-8 0,-3-8-50 15,0-9-115 1,0-10-270-16</inkml:trace>
  <inkml:trace contextRef="#ctx0" brushRef="#br0" timeOffset="-144098.14">17408 17315 1152 0,'0'0'158'16,"0"0"-158"-16,0 0-2 0,0 0 2 15,0 0 12-15,105-25-5 16,-63 29 17-16,6 13-14 15,0 6-8-15,1 2-1 16,-9 3 2-16,-5-1-1 16,-10 2 0-16,-11 0 2 15,-7 2 27-15,-7 1-8 16,0-5 2-16,-17-1-7 16,-9-2 0-16,-7-6-3 15,-5-3 3-15,-5-5-4 16,-5-4 1-16,-1-3-2 15,1-3-4-15,2-3-6 16,6-13 2-16,9-2-5 16,11 0-30-16,19 1-116 15,1 3-97-15,27 4-605 0</inkml:trace>
  <inkml:trace contextRef="#ctx0" brushRef="#br0" timeOffset="-143743.59">18107 17393 1308 0,'0'0'29'0,"0"0"-29"15,0 0 32-15,0 0-16 16,0 0 68-16,-39 106-25 16,28-51-6-16,-3 6-15 15,-4 5-15-15,-1 6-6 16,-5 5 5-16,-3 2-5 16,3 0-2-16,3-1-4 15,2-2 4-15,4-1-8 16,5-6-7-16,1-8 2 15,1-13-2-15,1-13 0 16,2-15-12-16,2-3-48 16,3-13-96-16,0-4-303 0</inkml:trace>
  <inkml:trace contextRef="#ctx0" brushRef="#br0" timeOffset="-143441.12">18295 17622 1438 0,'0'0'16'0,"0"0"-13"0,0 0-3 16,0 0 24-16,-22 73 42 15,22-27-24-15,0 10-11 16,0 3-4-16,0 1-9 16,0 0-6-16,0-4-3 15,0-4-8-15,0-3-1 16,-1-6-10-16,-7-10-54 16,5-11-114-16,1-16-289 15</inkml:trace>
  <inkml:trace contextRef="#ctx0" brushRef="#br0" timeOffset="-143029.49">18328 17598 1318 0,'0'0'24'16,"0"0"-5"-16,0 0 70 15,0 0-44-15,0 0-30 16,0 0-13-16,67 7 6 16,-28 14-8-16,-5 7 1 15,-7 2-1-15,-9 1 0 16,-12 4 2-16,-6-1-2 16,-3-5 1-16,-21-4 6 15,-7-4 7-15,-6-6 15 0,-8-4-3 16,-4-8 1-16,1-3-8 15,6 0-4-15,15 0 10 16,15 0-2-16,11 0-2 16,1 0-3-16,0 0-11 15,20 0-7-15,16 11-1 16,14 2 1-16,11 4 18 16,2 0-11-16,-2-2-7 15,-1 0 0-15,-2-6-6 16,-2-4-34-16,-1-5-118 15,-8 0-471-15</inkml:trace>
  <inkml:trace contextRef="#ctx0" brushRef="#br0" timeOffset="-142113.31">17672 14902 873 0,'0'0'304'15,"0"0"-296"-15,0 0 20 16,0 0 49-16,0 0-30 16,0 0-27-16,-63 2 18 0,47 10-10 15,0 5-12 1,-1 5 2-16,0 5-2 0,1 3 4 16,2 6-2-16,3 2 2 15,8 3-5-15,3 1 4 16,0 1-10-16,10-6-5 15,11-5-3-15,12-5-1 16,11-6-20-16,9-9-75 16,10-9-105-16,0-3-252 15</inkml:trace>
  <inkml:trace contextRef="#ctx0" brushRef="#br0" timeOffset="-141711.64">17861 14869 1169 0,'0'0'0'16,"0"0"0"-16,0 0 0 15,0 0 34-15,0 0 16 16,-15 94-5-16,15-68-16 15,0 1-14-15,0-2-1 16,-1-3-2-16,-4 1 19 16,-2 1 1-16,-2 0-1 15,-1-1-8-15,-1 1-9 0,2-3-3 16,-1-3-5-16,1 0 2 16,3-1 3-16,1 0-1 15,3 0-7-15,2-2 1 16,0-1 0-16,0 0 1 15,7-3-1-15,5-3 1 16,1-2-1-16,2-4 1 16,6-2-5-16,4 0-22 15,5-2-136-15,0-16-260 16</inkml:trace>
  <inkml:trace contextRef="#ctx0" brushRef="#br0" timeOffset="-141095.9">18137 14737 1148 0,'0'0'21'0,"0"0"9"16,0 0 24-16,0 0 9 15,0 0-33-15,0 0-14 16,-6 17 24-16,3 3-4 16,-3 3-12-16,3 6-15 0,-1 2 11 15,-2 6-1 1,-2 1-5-16,-2-2-7 0,1-4-1 16,0-5 3-16,4-6-9 15,2-6 0-15,3-7-1 16,0-3 1-16,0-5 1 15,0 0 1-15,0 0 7 16,8-5 6-16,19-11-7 16,9-7-7-16,2-2 1 15,1 0-1-15,0-2 0 16,-9 3-1-16,-6 2 0 16,-8 6 1-16,-7 3 0 0,-4 6 1 15,-5 5 5-15,0 2 7 16,0 0 16-16,0 0-18 15,0 0-7-15,-6 0-5 16,-14 9-4-16,-8 8 4 16,-9 2 3-16,-2 3-2 15,0-4-1-15,0-1 0 16,5-4-1-16,8-4-1 16,12-3 2-16,6-5 3 15,8 1-3-15,0-2 3 16,0 1 5-16,0 5 0 15,21 2-7-15,18 5 7 16,16 0 1-16,11 0-8 16,5 0-1-16,1 2-22 15,1-7-102-15,-4-2-539 0</inkml:trace>
  <inkml:trace contextRef="#ctx0" brushRef="#br0" timeOffset="-129515.17">5727 12621 723 0,'0'0'199'0,"0"0"-189"0,0 0 6 16,0 0 111-16,0 0-23 15,0 0-37-15,0 0-21 16,0 0-3-16,3 0 16 16,-3 0-5-16,0 0-15 15,0 0 9-15,0-2-4 16,0-8 4-16,0-3-17 15,0-6-20-15,0-2 0 16,0-2-1-16,0 1-5 16,0 1 2-16,0-1-2 0,0 1 1 15,3 0-2 1,-1-2 5-16,-1-2-2 0,2 1-3 16,-1 0 1-1,-1-1 2-15,2-2-7 0,-3 2 10 16,0-2-1-16,0-2-8 15,0 3 3-15,1-1-2 16,1 1 1-16,1 1-1 16,0-1-1-16,-3 1 1 15,3-2 0-15,-3 1-1 16,0-3-1-16,0-1 1 16,0 4-1-16,0 2 0 0,0 5 0 15,0 5 1 1,-3 4-2-16,0 2 2 0,0 2 1 15,1 4-1 1,1-2 0-16,1 3-1 0,0 1 0 16,0 0-2-16,0 0 1 15,0 0-1-15,0 0 0 16,0 0 0-16,0 0 0 16,-3 0-3-16,3 0 0 15,-1 0 2-15,-1 1-3 16,-4 14 2-16,-1 7 4 15,-8 6 2-15,1 2-1 16,-8 5 0-16,-6 1-1 0,-5 0 0 16,2-1-1-1,4-9-1-15,9-6 1 0,6-10 0 16,9-5-3-16,3-3-5 16,0-2-1-16,0 0 3 15,0 0 4-15,0-10-10 16,3-12 7-16,4-9-10 15,2-5 7-15,-3-2-4 16,0 0 2-16,3 1-8 16,-3 2-1-16,6 6 11 15,4 5 0-15,-2 5 5 16,2 5-3-16,-2 3 7 16,-1 2-2-16,-4 0 2 15,0 4 0-15,0 1-2 0,-2 2 2 16,-2 1 0-16,1 1-1 15,0 0-1-15,7 0 2 16,4 0 0-16,2 3-2 16,-2 5 2-16,2 3 0 15,-3 4 1-15,-1-1-1 16,-1 3 0-16,-4 1-2 16,-1 2 2-16,-1 2 3 15,3 3-2-15,0-2-2 16,1 0 2-16,6-3 0 15,-1-2-1-15,3-1-11 16,-1-7-351-16</inkml:trace>
  <inkml:trace contextRef="#ctx0" brushRef="#br0" timeOffset="-123643.7">5845 14302 900 0,'0'0'138'15,"0"0"-125"-15,0 0 26 16,0 0 2-16,0 0 3 16,0 0-17-16,0 0 12 0,12-54-18 15,-7 34 1-15,-5-4 0 16,0-7 10-16,0-6-3 16,0-5-10-16,0-2-7 15,0 1-6-15,0 1 3 16,3 4 0-16,2 3-9 15,1 4 7-15,-1 2-2 16,-1-3-3-16,-1 3 1 16,-1-1 6-16,-2-2 0 15,0 2-3-15,0-4 4 16,0-1-7-16,0 1 1 16,0 4-2-16,0 5 5 0,0 6-5 15,0 8 1 1,0 2-3-16,0 2 2 0,0 0 2 15,0 1 4-15,0 0-5 16,0 2 0-16,0 2 2 16,0 2 2-16,0 0-1 15,0 0-6-15,0 0-1 16,0 0 1-16,0 0-7 16,-8 16-4-16,-2 8 10 15,-8 4 0-15,3 0 1 16,-4-1 0-16,-2-3 1 15,4-3 1-15,-2-5-2 16,7-5 1-16,2-5-1 16,5-4 0-16,4-2 1 15,-1 0 0-15,-1-6-1 0,3-13-8 16,0-2 2-16,0 3-13 16,2 2-4-16,4 7 3 15,2 1 19-15,-3 3-4 16,1-1 4-16,0 2 1 15,0-3 0-15,4 1-2 16,1-1 2-16,1 0-1 16,0 1 1-16,-3 3 0 15,-2 0 0-15,2 3 0 16,-3 0-5-16,6 0 3 16,3 9-1-16,0 6 3 15,4 1 0-15,1 1-1 0,7 1-1 16,7 3 1-16,9-4-32 15,2-2-406-15</inkml:trace>
  <inkml:trace contextRef="#ctx0" brushRef="#br0" timeOffset="-121054.24">5854 15714 669 0,'0'0'329'0,"0"0"-329"16,0 0 10-16,0 0 5 15,0 0 20-15,0 0 56 16,0-25-34-16,0 13-23 16,0-3-5-16,0-2-14 15,0-5-7-15,0-1 8 16,0-7 14-16,0-6-5 16,0-4-3-16,0-4-18 15,0 1 0-15,0 0-2 16,0 4 1-16,0 4 0 15,0 4 1-15,0 4 1 0,0-1 1 16,-3 1-2-16,-3 1 9 16,4 0-4-16,1 5-6 15,-1 3-3-15,1 7 5 16,1 5-1-16,0 5-2 16,0-1-1-16,0 2 1 15,0 0-2-15,0 0-4 16,-2 0 2-16,-2 0-2 15,0 5-9-15,-5 15 8 16,-5 5 5-16,-4 6 0 16,-4-1 0-16,-2-1-1 0,0-3 2 15,-3-6 0-15,2-3-1 16,1-4 2-16,6-5-2 16,8-3 0-16,5-5-4 15,4 0 4-15,1-2 0 16,0-8-4-16,0-3-11 15,0 4 0-15,13 0 3 16,5 1 0-16,1 1 9 16,1 2 2-16,4 3-2 15,-3 2 2-15,2 0 1 16,6 17-3-16,-2 6 1 16,13 3 2-16,6 1-27 0,14-7-244 15,14-8-200 1</inkml:trace>
  <inkml:trace contextRef="#ctx0" brushRef="#br0" timeOffset="-119991.52">7544 11146 730 0,'0'0'89'0,"0"0"-65"16,0 0 10 0,0 0 70-16,0 0 9 0,0 0-62 15,33-16-30-15,-22 29 20 16,5 4-2-16,5 2-1 15,0 0-17-15,4 2-4 16,5 1-2-16,4-1 4 16,5 2-1-16,3-3-11 15,0 3 3-15,-2-2-6 16,-1 1-4-16,-5 0 2 16,0-1 1-16,-2 2-3 15,-4 0 5-15,0 0-4 16,-4 0-1-16,0 0-3 15,-3-1 3-15,4-1 1 16,-4 0-1-16,5 0 0 16,1-5-2-16,-2 1 3 15,0-2-2-15,-4-2-1 0,-6-2 2 16,-4-1 0-16,-3-1 2 16,-2-2-3-16,-4-3 1 15,-1 1-2-15,1-4 2 16,-2-1 0-16,1 0 1 15,1 0 0-15,-2 0 0 16,0 0-1-16,0 0-5 16,0 0-112-16,0-5-383 15</inkml:trace>
  <inkml:trace contextRef="#ctx0" brushRef="#br0" timeOffset="-119473.53">8198 11483 752 0,'0'0'138'16,"0"0"-120"-16,0 0 111 16,0 0-16-16,0 0-78 0,0 0-24 15,0 0-3-15,1-8-6 16,19 22 5-16,5 4 6 16,-1 1 2-16,1 1-10 15,2-2 4-15,-3 1 2 16,6 1-4-16,-3 0 0 15,-1 0-2-15,-1-3-3 16,-5 1 0-16,0-2-1 16,-7-1 3-16,-1-1-4 15,-5-1 0-15,-2-3 0 16,1-2 0-16,-3-1 1 16,-1-3-1-16,-2-1 0 0,0-1 0 15,0-1 0-15,-11 4 11 16,-19 4 8-16,-17 4 12 15,-16 4-2-15,-3 0-11 16,-4 0-7-16,4-2-10 16,10 0-1-16,11-4-6 15,13-5-133-15,16-6-393 16</inkml:trace>
  <inkml:trace contextRef="#ctx0" brushRef="#br0" timeOffset="-118556.58">9272 12906 260 0,'0'0'758'16,"0"0"-702"-16,0 0-44 16,0 0 39-16,0 0-16 0,0 0-4 15,42 51 7 1,-12-25 5-16,5 5-19 0,7 1-9 15,3 0-7-15,4 2 1 16,6 1-2-16,3-2 1 16,8 3-3-16,3-2 7 15,0-4-11-15,-4 2-1 16,-2-2 0-16,-3-4 4 16,-10-3-5-16,-5-2 2 15,-8-4-1-15,-10-1 3 16,-7-3-1-16,-7-2-2 15,-6-3 0-15,-2-2-1 16,-4-4-1-16,-1 0 2 16,0-2 0-16,0 0 3 15,0 0 10-15,0 0-2 0,-12 0-1 16,-10-10-10-16,-3 1-95 16,-2-3-162-16,3 1-245 15</inkml:trace>
  <inkml:trace contextRef="#ctx0" brushRef="#br0" timeOffset="-118148.58">10103 13230 899 0,'0'0'180'0,"0"0"-178"15,0 0 51-15,0 0 0 16,0 0-26-16,0 0-10 16,-6-1-8-16,18 17 19 15,7 1 0-15,2 1-14 16,3 3-6-16,5-1-3 16,2 2 3-16,9 1-5 15,-4 0-1-15,-3-3 0 16,-8 1-2-16,-8-1 1 15,-11 0-3-15,-5 0 1 16,-1-1-1-16,0 0 1 16,-12-1 1-16,-7 1 0 0,-4-2 2 15,-5 1-1 1,-5 0 6-16,-10 1-2 0,-7-1 1 16,-12 2-3-16,-13 1 1 15,-7 1-4-15,0 1-1 16,8-3-32-16,18-6-148 15,25-9-312-15</inkml:trace>
  <inkml:trace contextRef="#ctx0" brushRef="#br0" timeOffset="-117252.61">11137 14503 826 0,'0'0'176'16,"0"0"-171"-16,0 0 0 16,0 0 17-16,0 0 21 0,0 0 9 15,-2-7-21-15,4 17-22 16,14 13 35-16,10 3-7 16,8 2-3-16,5 2-12 15,10 1 6-15,3-1-4 16,2 3-1-16,0 0-15 15,-1 1 0-15,-2 1-7 16,-9 0 2-16,-2 0-2 16,-5-1-1-16,-6-6 3 15,-2-3-1-15,-6-4-2 16,-1-4 0-16,-4-2 0 16,-7-5 0-16,-3-2 0 15,0-6-1-15,-6 0-2 16,0-1-2-16,0-1-3 0,0 0-1 15,0 0-35-15,0 0-178 16,-2-8-498-16</inkml:trace>
  <inkml:trace contextRef="#ctx0" brushRef="#br0" timeOffset="-116837.56">11845 14895 1013 0,'0'0'82'0,"0"0"-78"15,0 0 35-15,0 0 11 0,0 0-31 16,0 0-11-16,-8-8 1 16,16 18-6-16,14 2-3 15,6 2 0-15,3-1 7 16,1-1-7-16,-6 2 1 15,-3-3-1-15,-8 0 0 16,-5 0 0-16,-6-1 0 16,-2 1 1-16,-2 2-1 15,0 3 0-15,-2 0 4 16,-12 0-3-16,-4 1 0 0,-9 0 7 16,-8 0-2-1,-9-1 0-15,-4-1 6 16,-1 1-2-16,1-1 10 0,3-1 23 15,5-2-11-15,10-2-2 16,8-4 7-16,8-2-15 16,6-3-15-16,8-1-7 15,0 0-2-15,5 0-227 16,15-8-924-16</inkml:trace>
  <inkml:trace contextRef="#ctx0" brushRef="#br1" timeOffset="-89708.09">22379 14280 807 0,'0'0'43'15,"0"0"-14"-15,0 0 121 16,0 0-54-16,0 0-34 16,0 0-11-16,0 0-9 15,0 0-18-15,0 0-11 16,0 0 19-16,0 0 18 0,0 0-4 15,0 0-6 1,0 0-4-16,0 0-9 0,0 0-8 16,0-1-3-16,0 1-1 15,0 0-6-15,0-2-2 16,12 1-3-16,5-2-1 16,5 1-1-16,-2 2 0 15,-1-1 1-15,-3 1 0 16,1-1-1-16,0 0 4 15,5 1 0-15,-1 0-1 16,-3 0-5-16,1 0 4 16,-2 0-3-16,-1 0 3 15,1 0-3-15,-2 0 1 16,1 0 0-16,0 0 0 16,0 0 0-16,0 0-1 0,-1 0 1 15,0 0-2-15,0 0 0 16,1 1 0-16,-2-1 1 15,0 1 0-15,-2 0 0 16,0 3-1-16,-1-3 0 16,1 2 0-16,1-2 0 15,2 1 1-15,3-2-1 16,-3 1 0-16,0-1 0 16,-3 3 0-16,-1-2 1 15,-3 1 1-15,-2-2-2 16,-1 1 0-16,2-1 0 15,2 0 2-15,0 0-2 0,3 0 1 16,3 0 0 0,-2 1 0-16,5-1 0 15,0 2-1-15,0-2 0 0,-2 1 0 16,-2-1 2-16,-5 0-4 16,-2 0 5-16,-3 0-5 15,-1 0 2-15,-1 0-1 16,-1 0 1-16,6 0 0 15,2 0 1-15,5 0-2 16,0 0 2-16,1 0-2 16,-5 0 3-16,-2 0-2 15,-1 0 0-15,-3 0-2 16,-2 0 2-16,1 0 0 0,-2 0 1 16,1 0 0-1,3 0 0-15,1 0 0 0,4 0-1 16,0 0-1-16,-1-1 1 15,2-1 2-15,-4 1-2 16,-1 0 0-16,2 1 0 16,-1-2-1-16,-3 2 2 15,-1-1-1-15,0 1 0 16,2-2 0-16,0 0 0 16,1-1 0-16,2 0 1 15,-2-2 0-15,-1 4-1 16,-2 0 1-16,-2 0-2 0,-1 1 3 15,2 0-3-15,-2 0 2 16,0 0 0-16,0 0-1 16,1-2 0-16,4 1 0 15,2-1 0-15,2 1 0 16,-3 0 0-16,-1 1-1 16,-4 0-1-16,-1 0 3 15,0 0-1-15,0 0 0 16,0 0-1-16,0 0 0 15,0 0-3-15,0 0-3 16,-12 0 5-16,-4 0 1 16,-7 0 1-16,-5 0-7 15,-3 0 6-15,-1 0-6 16,-2 0-4-16,-3-3-1 16,3 1 1-16,-1-1 3 0,10 2 7 15,7 0-6-15,9-2 7 16,3 3-2-16,3 0 0 15,3 0-1-15,0 0 3 16,0 0 0-16,0 0-5 16,0 0 4-16,0 0-3 15,0 0-2-15,0 0 5 16,0 0 1-16,12-3 1 16,10 2 0-16,8-1 0 15,9 1-1-15,-2-1 0 16,0 2 0-16,-1 0-3 15,-4 0 3-15,-4 0 0 16,-4 0-2-16,-8 0 0 0,-4 0-4 16,-7 0-4-16,-4 0-8 15,-1 0-12-15,5 0-57 16,1 0-116-16,7-1-383 16</inkml:trace>
  <inkml:trace contextRef="#ctx0" brushRef="#br1" timeOffset="-87890.64">26494 14383 191 0,'0'0'210'0,"0"0"-187"16,0 0 38-16,0 0 48 15,0 0-5-15,0 0-8 16,0 0-17-16,20 0-14 0,-15 0 10 15,1 0-23-15,6 0-22 16,0 0-5-16,1 0 1 16,4 0-2-16,3 0-6 15,7 0 1-15,6 0-2 16,1 0-8-16,1 0-5 16,-1 0 4-16,-3 0-1 15,-2 1 1-15,-3 2-4 16,-6 0 5-16,1 0-5 15,-3-2-2-15,-3 1 0 16,1-2 0-16,-4 1 1 16,6-1-3-16,0 1 7 15,3-1-1-15,1 2 1 0,1-2 4 16,-3 0-6 0,1 0 0-16,-3 0-3 15,0 0-1-15,-3 0-1 0,0 1 1 16,-3 1-1-16,1-1 1 15,-4 1 0-15,2-1 0 16,0 2-1-16,0-2 1 16,4 2 1-16,0-1-1 15,4 0 3-15,-2-2-3 16,0 0-1-16,0 0 4 16,-2 2-3-16,-5-2 1 15,0 0-2-15,-5 1 0 16,0-1 1-16,1 0-1 15,0 0 1-15,1 0 0 0,3 0 1 16,-2 0-2-16,0 0 1 16,-2 0 0-16,1 0-1 15,-1 0 1-15,0 0 0 16,-2 0-1-16,-1 0 2 16,2 0-2-16,-1 0 1 15,-1 0 1-15,2 0 0 16,-1 0 0-16,1-1 0 15,-1-1-1-15,-1 0-1 16,0 0 2-16,0 2 0 16,0-1-1-16,1 1 0 15,-1-2-1-15,2-1 0 16,1 2 1-16,-1 0 2 0,0-1-1 16,-2 1 1-16,2-1 0 15,-2 1 1-15,0-1-1 16,0 1-1-16,-2 0 2 15,1 1-1-15,-2 0 1 16,0 0-4-16,0 0 3 16,0 0-3-16,0 0 2 15,0 0 1-15,0 0-2 16,0 0 2-16,0 0-1 16,0 0 2-16,0 0 3 15,0 0-1-15,0 0 3 16,0 0-2-16,0 0-7 0,0 0-1 15,0 0-99-15,-3-2-246 16</inkml:trace>
  <inkml:trace contextRef="#ctx0" brushRef="#br1" timeOffset="-86387.71">30234 14301 612 0,'0'0'68'0,"0"0"-66"0,0 0 0 16,0 0 12-16,0 0 55 15,0 0 8-15,-10 7-1 16,10-7-15-16,0 0-15 16,0 0-3-16,0 0 7 15,0 0-7-15,0 0-5 16,0 0-9-16,-2 2-12 15,0-2-9-15,-1 3-8 16,2-1 0-16,-2 1 0 16,1 0 2-16,-1 1-2 15,0 1 0-15,-1-3-1 0,-3 3-6 16,-1-2-5 0,2-1 3-16,0 0 0 0,3-1 4 15,3-1 5-15,0 0 1 16,0 0 0-16,0 2 7 15,0-2 8-15,0 0 8 16,0 0-1-16,0 0 4 16,0 0-8-16,1 0-1 15,7 0-8-15,1 0-7 16,4 0 1-16,1 0 1 16,7 0 1-16,4 0 0 15,5 0 6-15,3 0 7 16,3 0-9-16,2 1-3 15,1 1-4-15,3 0-1 0,-3 3 2 16,0-1 0-16,-3-1-3 16,-1-1 1-16,-1 0-1 15,-1-1 0-15,0-1-1 16,-2 1 3-16,-2-1-3 16,-4 1 0-16,-2 1-1 15,-4-2 1-15,0 2 1 16,-2-1-1-16,0 0-1 15,-3 1-1-15,-2 0 2 16,1-1 0-16,-4-1 1 16,3 0-1-16,-1 0 2 15,1 0-2-15,-2 1 0 16,-2-1 0-16,-2 1 0 0,-5 1 0 16,1-2 0-16,-1 0 0 15,-1 0 0-15,0 0 0 16,0 1 0-16,2-1 0 15,-1 0 0-15,2 0 0 16,0 0 0-16,0 2 1 16,-3-2 1-16,0 0-2 15,0 0 0-15,0 0-1 16,0 0 1-16,0 0 0 16,0 0 3-16,0 0-2 15,0 0-1-15,0 0 0 16,0 1-5-16,4 2-67 0,4-3-95 15,3 0-370 1</inkml:trace>
  <inkml:trace contextRef="#ctx0" brushRef="#br1" timeOffset="-81585.75">33289 14384 432 0,'0'0'178'0,"0"0"-129"0,0 0 72 16,0 0-28-16,0 0 41 15,0 0-21-15,0 0-45 16,2 0-25-16,-2 0-11 16,0 0-7-16,0 0-10 15,0 0-6-15,0 0-2 16,1 0 6-16,5 0-7 15,9 0-1-15,8 0 1 16,11 2-4-16,3 1 0 16,-3-1-2-16,-1 1 2 0,-1 0-2 15,-1-2 0 1,3 1 0-16,1-2 4 0,-4 0-3 16,-6 0 0-16,-6 0 1 15,-8 0 7-15,-6 0 7 16,-4 0 17-16,-1 0 21 15,0-2-11-15,0 0-11 16,0-3-16-16,0 1 0 16,0-1-6-16,0-1-4 15,0 0 0-15,-3-2-6 16,2-1 3-16,-1 0 2 16,2-3 0-16,0 0-3 15,-1-3 3-15,-1-1 5 16,-2-3 0-16,-1-3-6 0,-4-4 1 15,0-1 4-15,0 0-6 16,1-4 0-16,-1 2 0 16,1-2-2-16,0 2 0 15,-3 0 0-15,2-2-1 16,1 1 1-16,-1-2-1 16,-1-2 0-16,1-1 1 15,-3 0 0-15,1-1 0 16,1 1-1-16,-2 0 2 15,0-1-1-15,0 1 0 16,-3 1-1-16,3-2 2 16,-1-1-2-16,-1-1 2 15,5 0-2-15,-1 3 0 16,3-1 0-16,-1 2 2 16,2 2 0-16,-1 0-1 0,1 3 6 15,4 0-6-15,1 3 2 16,1 2 0-16,0-3-1 15,0 2-1-15,0 1 0 16,0-2-1-16,0 4 0 16,0 0 1-16,0 0 3 15,0 2-4-15,0 1 0 16,0-1-1-16,0 0 1 16,-3-1 0-16,0 0 1 15,0 0 0-15,-3 3 0 16,2 2-1-16,1 4 0 15,-2 4 1-15,0-1-1 0,1 2 0 16,2 2 0-16,1-1-1 16,1 2 1-16,-2-1-2 15,-5 3 2-15,1-1-2 16,-3-1 0-16,-3 1 0 16,-6 1 1-16,-4-2-1 15,-6 3 0-15,-7 0 2 16,-2-2 1-16,-5 3-1 15,-7 0-16-15,-2-1 6 16,-3-2 0-16,-8-3 1 16,-4-3 5-16,-8 2-2 15,-4-2-1-15,-4-2 6 16,-3 3-3-16,-3-3 0 0,0 3 4 16,3 1 0-1,0-2 0-15,1 3-3 0,3 1-15 16,0 0-5-16,-1 2-4 15,1 1-6-15,-6-3 16 16,-1 1 7-16,-4 0 0 16,-2 0 9-16,-2 1 2 15,-2 1-1-15,-2 2 3 16,0 0-3-16,-1 0 0 16,-1 0 3-16,1 0-2 15,5 0-1-15,2-2-2 16,3-1 1-16,-3-1 0 0,-4-1 0 15,-4 0-2 1,-5 1 1-16,-4-2 2 0,0 2-2 16,-9 3 0-16,-4-4-2 15,-1 2-7-15,-5-1-2 16,-4 0-4-16,3 1 6 16,-5 0 3-16,0 2 6 15,2-2-1-15,-3 0-1 16,-1-2-2-16,-2 0 5 15,3-1-1-15,-1 1 0 16,6-2-1-16,4 1 2 16,2 1 0-16,5 0 1 15,5 1 0-15,4 1 0 16,3 1 0-16,3-1 2 16,2 1-2-16,4 2 0 0,4-1 1 15,5 1-3 1,3 0 1-16,5 0 1 0,7 0 0 15,4 0 0-15,4 0 0 16,3 0-1-16,6 0 0 16,-1 3 1-16,8-2 0 15,-2 3 3-15,2 1-2 16,1-1-1-16,-3 0 0 16,1 2 2-16,-1-2-2 15,2 1-6-15,-2-1 6 16,0 2 0-16,-1 0 0 15,1 0 0-15,-4 1 0 0,-2 2-1 16,-4-1 1-16,-1-1 0 16,-5 1 0-16,-5-1 1 15,-4 2-1-15,0-2-1 16,-3-2-1-16,1 1 2 16,-4-2 1-16,-6 0-1 15,-4 2 2-15,-4 0-2 16,-2-3-5-16,-1 5 5 15,1-4 0-15,-5 2 0 16,1-1 0-16,0 1-1 16,0 0-2-16,2-2 6 15,3-1-1-15,0 0-1 16,2-3-1-16,-1 0 0 0,1 1-7 16,1-1 6-1,3 1-1-15,-1-1-3 0,1 2 5 16,1-2 0-1,4 1 2-15,3-1-2 0,4 2 0 16,5-2 1-16,4 0 1 16,-1 0-2-16,-1 0 0 15,-3 2-1-15,-3 3 1 16,-2 1-4-16,-4-1 4 16,1 1-1-16,-7-1 0 15,-1 0-1-15,0-2 2 16,-1-2 0-16,2 0 1 15,3-1 0-15,1 2 1 0,0 2-2 16,-2-1 0-16,-5 2 1 16,0 3-1-16,-3-3-2 15,-6 2 0-15,-2 0 1 16,-5-3 2-16,-1 1-1 16,-1-3 0-16,8 0 0 15,3 0 0-15,4 0 4 16,3 1-4-16,2 0 0 15,0 1 0-15,0 2 1 16,0-1-1-16,-5 4-2 16,2-3 0-16,2 1 2 15,7-2 0-15,4 0 2 0,8 0-2 16,5-1 0-16,7 2 2 16,6-2-1-16,8 0-1 15,4 2 0-15,3-1 3 16,1 1-3-16,2 0 0 15,1 0-2-15,4-1 0 16,7 0 2-16,4-1 0 16,8 0-3-16,2-1 3 15,8-2 0-15,5 1 0 16,-1-1 0-16,2-1 1 16,0 0 5-16,0 0-3 15,0 0 16-15,0 0-7 16,0 0-4-16,0 0 3 15,0 0-2-15,0 0-4 0,0 3-5 16,0 3 5 0,3 1 3-16,3 2 6 0,4 0-4 15,-2 2 0-15,-2 3-2 16,0 0-6-16,-1 6 9 16,-1 1-7-16,3 2 6 15,-4 1 2-15,4-1-9 16,-1 0 4-16,-3 1-5 15,1-1 3-15,-1 1-2 16,1-3 0-16,-2 1 0 16,-1-1 2-16,-1-1-2 0,2 0 0 15,-2-1 2 1,1-1-2-16,2 1-3 0,0-2 4 16,2-1-4-16,1 2 1 15,0-2-1-15,0 0 5 16,-2-1-4-16,2 1-1 15,0 0 2-15,-1 1-2 16,2 1 1-16,-1-1-1 16,0 1 2-16,2 1-2 15,0 3 1-15,1-1-1 16,-1 3 1-16,-2 2-1 16,-1 1 1-16,-1-2-1 15,0-3 1-15,1 1 0 16,-2-3 1-16,1-1 0 0,1 0-2 15,1-2 2-15,1 0 0 16,1 1-1-16,-4 3 0 16,-1 0 3-16,2 2 0 15,-1 1-2-15,3 1-1 16,-1 0 0-16,-3 1 0 16,2 1 5-16,-2-2-5 15,0 0 0-15,0 1 1 16,0-2 5-16,0 1 0 15,0 1 2-15,1-2-3 16,-1 0 0-16,2-3-2 16,-1 0 2-16,1-2-3 15,0-1-3-15,2-3 8 0,-3-4-8 16,2-1 6-16,-3-4-5 16,2 0 0-16,-2-2 4 15,1-1-3-15,-1 0 0 16,0 1-2-16,0-4 1 15,-2 1 0-15,-1 1 0 16,2-1 3-16,-1 1-4 16,2-1 2-16,0 2-2 15,4 0 1-15,-2 1 0 16,1 1-1-16,0 1 0 16,0 0 0-16,0-2 0 15,1 0 1-15,-2 0-1 0,0-1 0 16,-2-1 0-16,0-1 0 15,0 0 0-15,0 2 0 16,0-3 0-16,-2 3 0 16,3 0 0-16,-1 0 0 15,0-2 0-15,0 1-1 16,0 0 1-16,0 0 3 16,0-1-3-16,2-1 0 15,4 2 0-15,0-2 2 16,1 0-1-16,0 0-1 15,0 0 0-15,-4 1 0 16,0-1 0-16,0 1 0 16,2 1 0-16,3-2 0 15,0 0 1-15,3 0-1 16,5 0 0-16,1 0 0 0,4 0 1 16,-2 0-1-16,-2 0 1 15,-1 0-1-15,-5 0 0 16,-1 0 0-16,-4 0 0 15,0 0 0-15,3 1 0 16,-2-1 0-16,1 2 1 16,2-1-1-16,-2 1 0 15,2-1 0-15,-4-1 0 16,2 4 0-16,-1-3 0 16,0 1 1-16,-1 0-1 15,1-1 0-15,-2 0 0 16,0 1-1-16,1 1 1 0,-1-2 0 15,1-1 1-15,-1 1-1 16,0-1 0-16,0 0 0 16,-2 2 0-16,0-2 0 15,-1 1 0-15,1-1 0 16,1 2 0-16,1-1 0 16,-1 2 0-16,1-1 0 15,2 0 0-15,-4-1 0 16,1 2 0-16,0-2 0 15,1 0 2-15,0-1-2 16,-2 0 0-16,0 0 1 16,1 0-1-16,-4 0 0 15,0 0 0-15,0 0 0 0,-1 0 0 16,-2 0 2 0,1 0-2-16,2 0 1 0,-1 0-1 15,-1 0 0-15,1 0 0 16,-2 0 1-16,0 0-1 15,0 0 0-15,0 0 2 16,0 0 0-16,0 0 2 16,0 0-1-16,0 0-3 15,0 0 0-15,1 0 0 16,2-1-37-16,-3-19-139 16</inkml:trace>
  <inkml:trace contextRef="#ctx0" brushRef="#br1" timeOffset="-33598.19">3504 12275 1082 0,'0'0'99'0,"0"0"-73"16,0 0 24-16,0 0 28 15,0 0 18-15,0 0-39 16,0 0-18-16,30-3-18 15,6 3-6-15,12 6-7 16,10-1-5-16,5 1-3 16,3-5-4-16,0-1-42 15,1 0-126-15,-10-7-241 16</inkml:trace>
  <inkml:trace contextRef="#ctx0" brushRef="#br1" timeOffset="-33320.84">3843 12051 1139 0,'0'0'122'0,"0"0"-97"15,0 0-10-15,0 0 11 16,0 0-1-16,0 0-17 16,12 1 8-16,25 16 16 15,14 0-22-15,4 1 3 16,-4-1-8-16,-5 0-2 15,-15 0-3-15,-10 0 0 16,-13 4 3-16,-8 6 2 16,-20 8 12-16,-35 15 7 15,-33 13 0-15,-40 16-16 16,-32 18-8-16,-20 13-50 0,-14-2-209 16</inkml:trace>
  <inkml:trace contextRef="#ctx0" brushRef="#br1" timeOffset="-6278.12">22786 14311 299 0,'0'0'284'16,"0"0"-231"-16,0 0-23 16,0 0 26-16,0 0 2 15,0 0-1-15,0 0-14 16,0 0 4-16,0 0 9 16,1 0 15-16,-1 0 3 15,2 0-23-15,-2 0-11 16,0 0-7-16,0 0-8 0,0 0-2 15,0-4 5 1,1-1-11-16,1 1 1 0,0 0 2 16,-1-1-2-16,1 0 0 15,-1 0-6-15,2 1 3 16,-1-1-3-16,2 3 1 16,-1-1 5-16,-2 1-7 15,1 0-2-15,-1 0 1 16,-1-1 5-16,2-1-3 15,-1-2-1-15,1-1 0 16,-2 0 5-16,1 0-8 16,-1-2 6-16,2 1-2 0,-1 0-4 15,1-2 0 1,-1 2 0-16,1-1-4 0,-2 1 2 16,1-2 2-1,1 0 0-15,-2-2-4 0,0 1 0 16,1 0 1-16,-1 0 3 15,0 0-5-15,0-2 4 16,0 0-1-16,0 0-6 16,0 2 4-16,0-2-4 15,0 1 0-15,2-1 1 16,-1 0 0-16,2 0 1 16,-1 2-1-16,-1 1-1 15,-1 1 1-15,2 0-1 16,-2-1 0-16,1 0 1 15,-1 2 0-15,2-2 0 0,-2 0 1 16,0-2 3 0,0 1 1-16,0-2-2 0,0 0 1 15,0-4 3-15,0-2-2 16,0-1-4-16,0 0-1 16,0 0 1-16,0 0 3 15,0 1-2-15,0 1 0 16,-2 3 5-16,2-1-4 15,-1 1 0-15,1 0 0 16,-2 1 0-16,1-1 0 16,1-1-3-16,-2 0-1 15,2-2 1-15,0 1 0 16,0 2 0-16,0-1 0 16,0 2 1-16,0 0 0 0,0-3 1 15,0 3-1-15,0-2 0 16,0 1-2-16,0 1 1 15,0 0-1-15,0 3 2 16,0 1 0-16,0-2-2 16,0 4 1-16,0-3-1 15,0 1 1-15,2-3 1 16,1 1-2-16,0-3-1 16,0 1 1-16,1 0-1 15,1 1 1-15,-1 3-2 16,2-1 2-16,-2 3 0 0,-1 0 1 15,0 0-1 1,0-2 1-16,-1 0 0 0,-1-1 0 16,-1-3-1-16,0-3 0 15,0-3 0-15,0 2 0 16,0 1 1-16,0 0-1 16,-1 2 0-16,-1-2 1 15,-1 3-1-15,0-2 0 16,0 2 0-16,0-2 0 15,-1 0 0-15,1-2 0 16,0-2 0-16,2 1 1 16,-1 3-1-16,1-2 0 15,-1 3 0-15,1 0-1 16,1 1 1-16,0 2 0 16,-2-2 0-16,2 0 0 0,0 0 0 15,0 1 0-15,0-3 0 16,0 2 0-16,0-1 0 15,0-1 0-15,0 2-2 16,0 1 2-16,0 0 4 16,0 1-4-16,0-1 0 15,0-1-3-15,0 0 3 16,0-2 1-16,0 2 0 16,0 0-1-16,0 0 1 15,2 1-1-15,-2 2 0 16,1 0 0-16,-1 1 0 15,2 1 0-15,-2-1 0 0,1 0 0 16,1-1 0 0,-1-1 0-16,1-2 0 0,-1-2 0 15,1-1-1-15,-1 2 1 16,2-1 0-16,-3 3 0 16,1 1 0-16,-1 3 0 15,0 2 0-15,0-1 0 16,0 3-1-16,0 0-2 15,0-1 3-15,0 0 4 16,0 1-4-16,0 0 0 16,0 3 0-16,0 1 0 15,0-1-1-15,0 2 1 0,0 0-3 16,0 0-3 0,0 0 0-16,0 0 0 0,0 0-4 15,0 0 7-15,-5 5-3 16,-10 8 6-16,-6 3 1 15,0 0-1-15,0 0 0 16,0-2 0-16,5-3-3 16,1 1 6-16,6-7-3 15,6 0 0-15,1-4 0 16,2-1-5-16,0 0 5 16,0 0 3-16,0-3-3 15,11-11-5-15,3-4-11 16,3-1 12-16,-1 0 0 15,0 0-1-15,-2 4 1 16,-2-1 1-16,0 4-1 0,2-1-2 16,-4 2 6-16,2 1-1 15,-3 0 1-15,0 3 0 16,-3 0 0-16,1 1 0 16,-4 3 1-16,0 1-1 15,-1 0-2-15,-2 2 2 16,0 0 0-16,0 0-1 15,0 0-2-15,0 0-2 16,1 0-3-16,2 7 7 16,3 6 1-16,2 1 0 15,2 1 0-15,-1-3 2 16,3-1-1-16,4-1-1 0,1-3 0 16,5-2-3-16,1-4 0 15,-1-1 2-15,-5 0-58 16,-10 0-92-16,-7-3-381 15</inkml:trace>
  <inkml:trace contextRef="#ctx0" brushRef="#br1" timeOffset="-3774.91">26508 14420 765 0,'0'0'38'0,"0"0"19"16,0 0 86-1,0 0-26-15,0 0-49 0,0 0-19 16,0 0-18-16,14-78-9 16,-6 60 10-16,-1-4 6 15,-1 0 7-15,0-5-13 16,-2-1-12-16,1-2-2 16,-1 3-7-16,-1-4 3 15,0 3-3-15,-2-1 3 16,1 0 10-16,1-1-10 15,-2 1-7-15,1 0-1 16,-2-2 4-16,0 2-6 16,2 1 2-16,-1 0-3 15,1 0-1-15,-1-3-1 0,2-2-1 16,0-1 2-16,0 2-2 16,1-2 2-16,1-1-2 15,-2 2 1-15,-2 2 1 16,1 3-2-16,-1 2 1 15,1 0-1-15,-1-2 0 16,-1-1 0-16,0 0 0 16,0-4 0-16,2-2 0 15,-2 1 1-15,3-1-1 16,0 3 0-16,4 2 0 16,-1 0 0-16,2 2-1 15,-1 0 0-15,-2 0 2 16,0-2-2-16,-2 0 2 15,-1-3-2-15,-2-1 1 16,0-2-1-16,0-1 1 0,0-1 0 16,0 3 0-16,0 0-1 15,0 2 1-15,0 4 0 16,0 1 0-16,-2 3 0 16,1 3 0-16,-2-2 0 15,-1 1 0-15,-1-1 0 16,1 2 0-16,-1-1-1 15,-1 1 1-15,2-1 1 16,1 0-1-16,-2 1 0 16,4 1 0-16,-1 2-3 15,2 1 7-15,0 1-4 16,0 2 0-16,0-4 0 0,0 2 1 16,-1-1-1-16,-2 0-1 15,0-2 1-15,0 2 0 16,-2-4 0-16,2 0-1 15,-1-3 1-15,-2 0 0 16,3-3 0-16,0 4 0 16,0 3 0-16,2 4 1 15,-1 4-1-15,2 3 0 16,0 2 0-16,0 0-1 16,0 1 1-16,0 1 0 15,0-2 2-15,0 1-2 16,0 1 0-16,0-1 0 15,0 1 0-15,0 0 0 16,0 3 0-16,0 0 0 0,0 3-3 16,0 0 3-16,0 0 0 15,0 0-1-15,0 0-3 16,0 0 2-16,0 0-4 16,-11 11 3-16,-3 4 3 15,-4 1 0-15,0 1 0 16,2-4-1-16,-1-1 1 15,5-4 0-15,0 0 1 16,6-4-1-16,3-3 0 16,2-1 0-16,1 0 0 15,0 0 2-15,0-5 2 16,0-7-4-16,0-6 0 16,4 0-8-16,10-2-4 0,4 4-5 15,-3 5 8-15,1 1 4 16,-4 4 2-16,-3 1 3 15,-3 2 0-15,-2 0-1 16,-1 0 2-16,-1 2-1 16,-1-1 3-16,-1 1-1 15,0 1 0-15,0 0 1 16,0 0-3-16,0 0-3 16,0 4-1-16,3 10 4 15,9 6 0-15,9 0 0 16,16 1-2-16,17 0 1 15,17-7-192-15,13-7-489 16</inkml:trace>
  <inkml:trace contextRef="#ctx0" brushRef="#br1" timeOffset="-1732.93">30367 14420 774 0,'0'0'72'16,"0"0"-53"-16,0 0 98 15,0 0-17-15,0 0-14 16,0 0-35-16,4-13-11 15,-2 3 0-15,-2-3-10 16,1-2 26-16,2-3-22 16,-3-6-16-16,0-5 10 0,0-7-3 15,0-8-12 1,0-8-2-16,0-3-5 0,-3 3-1 16,-3 5-3-16,2 5 6 15,-3 4 6-15,0 0-4 16,3-1-4-16,1 0 0 15,0-4 0-15,3-1-3 16,0-2 1-16,0 3 2 16,0 1-6-16,0 5 3 15,1 0-2-15,7 3 0 16,0 2 0-16,-4 1 2 16,-3 0-3-16,-1-1 0 15,0 2 1-15,0 1-1 16,0 1 0-16,0-3 0 15,0 1 0-15,0 1 0 0,0-3 0 16,0 3 0-16,0-2 0 16,0 0 1-16,0 0-1 15,0 0 0-15,0 1 0 16,0 3 0-16,0 2 0 16,0 1 0-16,0 1 0 15,0 1-1-15,0 0 1 16,0 1 0-16,0 0 0 15,0 0 0-15,-3-2 0 16,0 1 0-16,0-1 1 16,-3-1-1-16,3 2 0 15,0-1 0-15,0 1 0 0,-1-1 0 16,2 0 0 0,-1 3-1-16,2 1 1 0,1 1 0 15,0-1 0-15,0-1 0 16,0 2 0-16,0-3 0 15,0 0 0-15,0-2 1 16,0 1-1-16,0 2 0 16,0 0-1-16,0 3 2 15,-2 0-2-15,1 2 2 16,-2 1-1-16,-1-3 0 16,1-2 0-16,-1-1 0 15,1 1 0-15,2-3 0 16,-2-1 0-16,1-2 0 15,-1 2 0-15,2 0 0 16,-2 1 0-16,0 3 0 0,1 1-1 16,0 1 2-1,0 3-1-15,1 0 0 0,-1-1 0 16,-1 4 0-16,2 0-1 16,1 2 1-16,0 2 1 15,0 1-1-15,0 2-1 16,0 2 1-16,-2-1 0 15,2 2 1-15,0 1-1 16,0-2 0-16,0 2-1 16,-3 0-2-16,-3 0-5 0,-6 6 0 15,-1 8 7 1,-5 3 2-16,1 1-2 0,-2 1 1 16,1-2 0-16,2-2 1 15,2-2-1-15,3-4 0 16,3-2 0-16,3-4 0 15,4 0 1-15,1-3-1 16,0 0 1-16,0 0 4 16,0-11-5-16,3-5-3 15,9 1-3-15,3-2-5 16,-2 0-4-16,2 3 7 16,-3 0 3-16,0 2 2 15,-2 1-2-15,-1 3 1 16,-2 0 3-16,-2 2 1 15,1-1 0-15,-3 5-2 0,-1-1 2 16,-2 3 0-16,0 0 0 16,0 0-5-16,0 0 3 15,0 2-5-15,0 9 4 16,0 3 3-16,0-1 0 16,0-2 1-16,4-1-1 15,5-5 0-15,4-1-1 16,3-3 1-16,4-1 1 15,4 0 0-15,3-5-1 16,0-4 0-16,2-1-65 16,-3 2-79-16,-2 1-231 15,-3 0-347-15</inkml:trace>
  <inkml:trace contextRef="#ctx0" brushRef="#br1" timeOffset="645.23">33242 14368 325 0,'0'0'275'16,"0"0"-218"-16,0 0 19 16,0 0 9-16,0 0 37 15,0 0-8-15,0 0-25 16,0 0-41-16,0 0-18 16,0 0 4-16,0 0-9 15,0 0-7-15,0 0 1 0,0 0-7 16,0 0-4-16,0-2 4 15,0-3 10-15,0-4-3 16,0-1-15-16,0-2-2 16,0-4 1-16,0-1 1 15,0-5 0-15,0-2 1 16,0-3 2-16,-11 0-3 16,4-1 13-16,-5-1-9 15,1 2-3-15,2-2 1 16,-1 1-2-16,4-1 5 15,1 2-4-15,1-2 2 16,1 3 4-16,0-1-11 16,1 0 2-16,-1 0 3 15,-1 0-3-15,4-2 0 16,0 0 2-16,-1 0 0 0,1 0 2 16,0 1-1-16,0 1-3 15,0 1 1-15,0 0-2 16,0 2 0-16,0-1-1 15,-3-4-1-15,-3-2 1 16,-2-2 1-16,0-4 1 16,0 0 3-16,-3-2-5 15,1-4 0-15,-5-2-1 16,3 1 1-16,-1-1 2 16,1-2-2-16,2 2 0 15,2 2-1-15,5 2 4 16,0 4-2-16,3 6-1 0,0 4 0 15,0 3 1-15,0 2-1 16,0-2 0 0,0 0 1-16,0 0 0 0,0-4-1 15,-2-4 0-15,-2-3 0 16,-1-1-1-16,2-1 1 16,0 6 2-16,2 5-2 15,-2 6 0-15,-1 7 0 16,2 1 0-16,2 3-4 15,0 0 9-15,0-2-6 16,0 2 1-16,-1-4 0 16,-2-2 0-16,-1-5 0 15,0-2-1-15,-2-5 1 0,0-1 0 16,-3-2 0 0,2 0 0-16,1 2 0 0,-1 3-2 15,2 1 4-15,3 2-2 16,-1 1 0-16,3 3 0 15,-1 3 0-15,1 0-2 16,0 0 2-16,0 1 1 16,0-2-1-16,0 2 1 15,0 2-1-15,0 2 0 16,0 1 0-16,0 3 0 16,0 2 0-16,0-2-1 15,0 4 1-15,0-3 0 16,0 1 1-16,0 0 0 0,0 0-1 15,0-2 0 1,0 1 0-16,0-1-2 0,0 1 2 16,0 0 4-16,0 1-4 15,0 3 0-15,0-1 0 16,0-1 0-16,0 2 0 16,0-1 0-16,0 1 1 15,0 1-2-15,0-1 1 16,0 0 0-16,0-3-1 15,0 3 4-15,0-1-4 16,0 0 1-16,0 2-5 16,-2 0 5-16,-7 0-6 15,-4 0 1-15,-1 7 5 16,-1 4 1-16,2 1-1 16,4-1-3-16,1 2 2 0,1-4 1 15,1-1 0-15,2 0 0 16,1-4 0-16,1-3 0 15,1 1 0-15,1-2 0 16,0 0 0-16,0 0 0 16,0 0 0-16,0 0 1 15,0 0 1-15,0 0 1 16,0 0-1-16,0 0-1 16,0 0-1-16,0 0-1 15,1 0 0-15,2 0 1 16,5-3 0-16,3-1 0 15,5-4 0-15,3 1 0 0,-2 0-1 16,0-2 1 0,-2-1-1-16,-1-3 1 0,-4 0 0 15,-2 2 1 1,-1 1 0-16,-6 3-1 0,1 3-1 16,-2 1 0-16,0 3 1 15,1 0 0 1,-1 0 1-16,2 0-3 0,-2 0-1 15,0 0 3-15,1 0-8 16,-1 0 5-16,2 0-1 16,-2 0-2-16,1 0 4 15,4 0-3-15,-2 7 5 0,5 4 3 16,2 1-3-16,2 2-2 16,4 4 2-16,4-1 3 15,2 1-3-15,0-1 1 16,-2-1-1-16,-2-3 0 15,-6-3 0-15,-2-2 0 16,-7 0 0-16,-3 2-4 16,-2-7-195-16,-18-3-709 15</inkml:trace>
  <inkml:trace contextRef="#ctx0" brushRef="#br2" timeOffset="39767.95">19708 13997 1016 0,'0'0'42'15,"0"0"-31"-15,0 0 22 16,0 0 28-16,0 0 20 15,0 0-25-15,0 0-26 0,0 0-15 16,-4-3-3-16,2 3 10 16,2 0 3-16,0 0 5 15,0 0-8-15,-2 0-11 16,-6 0-7-16,-1 9 4 16,-3 4 9-16,0 1-3 15,3 2-1-15,0 2 2 16,-1 1-8-16,2-1 1 15,4 0 0-15,1 0 3 16,3 1-6-16,0-2 2 16,0-1 0-16,0-1-1 15,9-3-2-15,2 1 3 16,1-3-4-16,-1-1 2 16,4-2 0-16,-5-1-2 0,3-4-1 15,0 0 1-15,0-2 2 16,3 0-1-16,2 0 3 15,-3 0-5-15,-3 0 0 16,-3-2-2-16,-1-2 4 16,-4 0 2-16,1 0 6 15,-1-5-3-15,3 1 0 16,-2-4 3-16,-1 1-4 16,1-2-3-16,-2 2 0 15,-1 0 1-15,-2 3-2 16,0-3 0-16,0 1 6 15,0 2-5-15,0-2 1 0,0 0-3 16,-4-1-1 0,-5 0-1-16,-1-2 1 0,-2 0 0 15,2 1-1-15,-2 0-1 16,4 2 2-16,2 2 0 16,2 2-1-16,-1 2 0 15,-2 1-1-15,1 1 0 16,-3 0 0-16,-4 2 0 15,-4 0-5-15,-8 0-1 16,-10 0-22-16,-8 6-71 16,-8 8-193-16,1 1-1021 15</inkml:trace>
  <inkml:trace contextRef="#ctx0" brushRef="#br2" timeOffset="52947.89">30734 13864 556 0,'0'0'66'0,"0"0"-61"0,0 0 48 16,0 0 8-16,0 0-11 15,0 0-14-15,-59-7 6 16,46 7 29-16,-2 1 7 15,3 6-17-15,-3 3-18 16,3 1-10-16,2 5-5 16,1 1 1-16,3 1-10 15,1 0-1-15,5 2-7 16,0 0 3-16,0-1-4 16,0 0 1-16,6-1-2 15,8-1 5-15,2-5-7 0,6 1 5 16,2-6-2-1,1 0-9-15,3-5 3 0,-6 2-2 16,2-4-2-16,-7 0 3 16,-3 0-2-16,-5-10 1 15,-3-4 4-15,-4-2 9 16,-2-4-3-16,0 0-5 16,0-1-1-16,0 1 2 15,-3-1-5-15,-6 3 1 16,1 1-2-16,-2 3 4 15,-1 0-6-15,1 2 1 16,-5 4 2-16,0-1-3 0,-4 2 0 16,-3 1-1-16,0 3 0 15,0-1 2-15,1 4-3 16,2 0-3 0,-4 0-13-16,3 4-90 0,-2 4-340 15</inkml:trace>
  <inkml:trace contextRef="#ctx0" brushRef="#br2" timeOffset="83998.84">20973 10423 555 0,'0'0'18'0,"0"0"-13"0,0 0-5 15,0 0-27-15,0 0-4 16,0 0-92-16,57 1-257 16</inkml:trace>
  <inkml:trace contextRef="#ctx0" brushRef="#br2" timeOffset="104598.87">23602 13841 512 0,'0'0'158'15,"0"0"-91"-15,0 0-3 16,0 0 44-16,0 0-29 16,0 0-8-16,-22-18-10 15,11 18-31-15,1 0-4 16,1 0-9-16,-3 0 1 16,3 0 11-16,1 2-12 15,-2 5-3-15,1 0-1 16,0 0-5-16,0 2 0 15,-1 2 0-15,2 2-4 0,1 2 7 16,1 0-6-16,2 1 5 16,2-2-1-16,2 1-5 15,0-1 2-15,0-2-1 16,0-1 3-16,0-1-4 16,7 0 1-16,1-3 1 15,1-2 0-15,1 1 0 16,5-3 0-16,-3-2-1 15,1 0-2-15,-2-1 2 16,-3 0 1-16,2 0 2 16,-1 0-1-16,-2-2-2 15,1-5 0-15,-1-2 1 16,-2 1 7-16,-1-2 5 0,1 3 1 16,-1-4-10-16,1 2-3 15,0-1 8-15,-2-1-9 16,0 1 3-16,-1 0-6 15,-1-2 3-15,-1 0 1 16,0-2 0-16,0-2 2 16,0-1-2-16,0-1-1 15,-3-1-1-15,-7-1 2 16,-2 1 0-16,-3 4-3 16,-6 2-3-16,-2 2 0 0,-10 4 0 15,-5 3-11 1,-5 4-59-16,4 0-95 0,10 2-267 15</inkml:trace>
  <inkml:trace contextRef="#ctx0" brushRef="#br2" timeOffset="106201.91">27451 13865 587 0,'0'0'142'16,"0"0"-67"-16,0 0 35 16,0 0-57-16,0 0 94 15,0 0-58-15,-3-17-48 0,3 17-14 16,0 0-10-16,0 0-1 16,0 0-1-16,0 0 3 15,0 0-5-15,0 4-6 16,0 10 18-16,0 2-1 15,0 4 1-15,-1-1-15 16,1 1 1-16,0 2 3 16,0-3 0-16,0 0-8 15,0-4-2-15,0 2 0 16,0-3 1-16,0 0-2 16,0-4 0-16,0-2 1 15,0-3-2-15,0-2 0 16,0-3-1-16,0 0 0 15,0 0 2-15,0 0 15 0,0-7 25 16,0-12-19-16,0-5-22 16,-5-4 0-16,1-3-2 15,-1-1 0-15,2-2 3 16,2 2-3-16,-1 6 0 16,1 4 1-16,1 3 0 15,0 2 0-15,0 1 0 16,0 4-1-16,0 2 0 15,0 2 0-15,0 4 1 16,0 1-1-16,0 1 0 16,0 2 0-16,0 0 2 0,0 0-1 15,0 0-1 1,0 0 0-16,0 2-4 0,0 13 0 16,0 7 4-16,-4 3 1 15,-1 3 1-15,2 2-2 16,-1 1 2-16,0 1 0 15,0 0-1-15,-2 0 0 16,0-3-1-16,2-2 1 16,1-3 1-16,0-4-2 15,0-5 0-15,1-2 1 16,1-4-1-16,-1-3 1 16,2-2-1-16,0-2 1 0,0-2 0 15,0 0 1 1,0 0 1-16,0 1 5 15,0-1-1-15,0 0 4 0,0 0 4 16,0 0 0-16,0 0 3 16,0 0-7-16,0 0 0 15,0 0-2-15,0 0-3 16,0 0-6-16,0 0 0 16,0-3 0-16,0-1-35 15,-15-6-77-15,-14-12-588 16</inkml:trace>
  <inkml:trace contextRef="#ctx0" brushRef="#br2" timeOffset="124563.58">33671 11453 209 0,'0'0'772'0,"0"0"-712"0,0 0-57 16,0 0 23-16,0 0 9 15,0 0 22-15,-74 27-16 16,51-1-14-16,-3 1-14 16,-3 0-5-16,-4-2-5 15,1-4 1-15,-3 1-4 16,4-7-2-16,4-4-55 16,3-4-113-16,9-7-40 15,8 0-296-15</inkml:trace>
  <inkml:trace contextRef="#ctx0" brushRef="#br2" timeOffset="129148.05">3013 13869 1276 0,'0'0'85'0,"0"0"-81"16,0 0 3-16,0 0 0 15,0 0 5-15,97 9 7 16,-34-7-3-16,14 0-13 16,0-2-3-16,-4 0-7 0,-2 0-127 15,-13-8-292 1</inkml:trace>
  <inkml:trace contextRef="#ctx0" brushRef="#br2" timeOffset="129444.78">3291 13589 1209 0,'0'0'154'16,"0"0"-149"-16,0 0-3 16,0 0 1-16,0 0-3 15,0 0 0-15,64 0 1 16,0 12 0-16,5 2-1 15,4 1 0-15,-11 2-9 0,-14 2 1 16,-18 6 2 0,-17 10 2-16,-13 7 2 0,-28 13-1 15,-38 11 3-15,-39 16 18 16,-43 15-2-16,-43 12-16 16,-42 7-55-16,-40 2-915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26:21.6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10995 8624 836 0,'0'0'298'0,"0"0"-275"0,0 0 26 16,0 0 35-16,0 0 3 15,0 0-18-15,0 0-29 16,22-20-14-16,-22 20-15 16,0 0-6-16,0 3 2 15,0 10 1-15,-1 1 5 16,-11 6 1-16,-3 0 1 15,-9 2-8-15,-5 4-1 16,-6-1-2-16,-2-1-1 0,-1-3-1 16,3-3-1-16,9-6 6 15,7-3-6-15,8-7-1 16,4 2 2-16,7-4-2 16,0 0 3-16,0 0-1 15,0 0 16-15,0 0-2 16,0 0 4-16,0 5-7 15,0 4-10-15,15 6 2 16,9 4 4-16,0 3 0 16,4-2-8-16,1 0 1 15,-4-1-4-15,0-3 1 16,2-4-26-16,0-2-31 0,-3-3-25 16,0-7-139-1,-7 0-262-15</inkml:trace>
  <inkml:trace contextRef="#ctx0" brushRef="#br0" timeOffset="354.51">10809 8857 1167 0,'0'0'115'15,"0"0"-103"-15,0 0 67 16,0 0 3-16,0 0-44 0,0 0 8 16,92-6 3-16,-22 6-28 15,15 0-6-15,11 0 0 16,4 0-6-16,0 0-1 16,-12 0-3-16,-9-2-4 15,-16-4 3-15,-17 1-3 16,-9 0 0-16,-10 4 1 15,-8-2 0-15,-1 3-2 16,-7-2 1-16,-7 2 0 16,-1-1 2-16,-3 1 2 15,0 0-2-15,0 0-3 16,0 0-5-16,0 0-44 16,0-5-111-16,-7-6-405 15</inkml:trace>
  <inkml:trace contextRef="#ctx0" brushRef="#br0" timeOffset="20025.41">4070 10244 665 0,'0'0'106'0,"0"0"-94"0,0 0-7 15,0 0 41-15,0 0 56 16,0 0-4-16,0 0-35 16,-35 6-18-16,35-6 10 15,0 0-18-15,0-6 0 16,0-7 11-16,0-6-22 16,0-4-1-16,0-1-4 15,0-4 0-15,0-2-9 16,0-1 1-16,0-2-3 15,0-2 0-15,0 3-2 0,0 0 2 16,2 0-3 0,4 3 4-16,4-2-4 0,-4-4-2 15,0-2 2-15,-1-3-1 16,-1 0 3-16,-1 3-1 16,-1 5-4-16,-1 6-4 15,2 9 3-15,-2 1 3 16,-1 7-4-16,0 2-1 15,0 0 0-15,0 2 0 16,2 3 0-16,-2-1-1 16,0 3 3-16,0 0-3 15,0 0 0-15,0 0-1 16,0 0 1-16,0 0 0 16,0 0 0-16,0 0-3 15,0 0-4-15,0 0-36 16,0 0-87-16,0 0-39 0,3 3-155 15,-3 2 3-15</inkml:trace>
  <inkml:trace contextRef="#ctx0" brushRef="#br0" timeOffset="20289.62">4056 9693 765 0,'0'0'62'0,"0"0"-57"15,0 0-1-15,0 0 12 16,-82 64 35-16,58-39 1 16,3-1-25-16,-1-1-14 15,3 0-5-15,5-3-7 16,1-3-2-16,8-5 1 15,5-3-79-15,0-8-68 16,0-1-229-16</inkml:trace>
  <inkml:trace contextRef="#ctx0" brushRef="#br0" timeOffset="20520.78">4013 9726 876 0,'0'0'20'0,"0"0"-18"15,0 0 36-15,0 0-9 16,0 0-22-16,0 0 11 16,52 67 18-16,-25-35-23 15,7-1-12-15,10-2-1 16,9-9-112-16,4-8-299 15</inkml:trace>
  <inkml:trace contextRef="#ctx0" brushRef="#br0" timeOffset="23274.59">4056 11242 41 0,'0'0'514'16,"0"0"-482"-16,0 0-24 15,0 0 60-15,0 0 14 16,0 0-12-16,0-3-32 15,0 3 9-15,0-1 19 16,0-1 1-16,0-2-3 16,0-3-3-16,0-3-27 15,0-4-15-15,0-1 7 16,0-4-4-16,0 2-4 16,0-1 8-16,0 0 3 0,0-2-1 15,0 0-15-15,0-1 4 16,0 1-10-16,0-1-4 15,0-2 1-15,3-2-1 16,-3-3-1-16,2-3 9 16,-2 0-2-16,1 0-2 15,1 0 4-15,1 2-2 16,0 4-8-16,0 3 4 16,-2 0 1-16,2 4 0 15,-1 0-1-15,-2-2 0 16,0 6 5-16,0-5 0 15,0 2-5-15,0 2 5 16,0 1 0-16,0 4-4 0,0 2-3 16,0 5 0-16,0 1-2 15,0 1 1-15,0 1-2 16,0 0-1-16,0 0 0 16,0 0-5-16,0-2-4 15,0 2-28-15,0 0-62 16,0 0-51-16,0 8-167 15,0 0-37-15</inkml:trace>
  <inkml:trace contextRef="#ctx0" brushRef="#br0" timeOffset="23614.8">4131 10726 636 0,'0'0'110'0,"0"0"-97"16,0 0-11-16,0 0 16 15,0 0 15-15,0 0-20 0,-48 36 1 16,35-20-1 0,-4 2 3-16,-1 0 2 0,-2-1-3 15,-2-1-6-15,0-1-7 16,0-1 2-16,2-1-4 16,4-4-43-16,7-8-195 15</inkml:trace>
  <inkml:trace contextRef="#ctx0" brushRef="#br0" timeOffset="23858.18">4080 10744 919 0,'0'0'57'16,"0"0"-53"-16,0 0 0 16,0 0-4-16,0 0 1 15,0 0 26-15,36 78-15 16,-12-45 1-16,3 3-13 16,1-2-33-16,0-4-238 15</inkml:trace>
  <inkml:trace contextRef="#ctx0" brushRef="#br0" timeOffset="28912.54">3941 12433 569 0,'0'0'186'16,"0"0"-169"-16,0 0-3 15,0 0 21-15,0 0 54 16,0 0 14-16,0 0-51 0,44-7 0 16,-34 3-19-1,-7-1-8-15,0 0 8 0,-3-4 10 16,0-5 6-16,0-7-3 15,0-4-13-15,0-6-16 16,0-6 2-16,-3 0-12 16,1 0 3-16,1 2-6 15,1 3 2-15,0 1 6 16,0 0 4-16,-2 0-12 16,1-3 8-16,-1-1-5 15,2-1-6-15,0 3 5 16,0 0-4-16,0 6-1 15,0 5 1-15,3 3 3 16,2 4-3-16,1 2 0 16,0 3-1-16,-3 1 0 0,-1 5 0 15,-2 3 1-15,0-1-2 16,0 2 0-16,1 0 0 16,-1 0 1-16,0 0-1 15,0 0 0-15,0 0-17 16,0 0-39-16,0 0-71 15,6 0-103-15,0 9-32 16,-2 4-97-16</inkml:trace>
  <inkml:trace contextRef="#ctx0" brushRef="#br0" timeOffset="29146.78">4056 11880 718 0,'0'0'213'16,"0"0"-188"-16,0 0-19 15,0 0-5-15,0 0 14 16,-86 89 21-16,65-62-9 16,1-1-17-16,1 0-6 15,8-7-4-15,4-3-5 16,7-6-66-16,0-7-92 15,0-3-162-15</inkml:trace>
  <inkml:trace contextRef="#ctx0" brushRef="#br0" timeOffset="29351.45">4037 11923 446 0,'0'0'520'0,"0"0"-465"15,0 0-55-15,0 0 0 16,0 0 25-16,0 0 6 16,67 30-3-16,-45-7-17 15,-1 2-11-15,6-2-17 16,-3-5-181-16,1-6-206 0</inkml:trace>
  <inkml:trace contextRef="#ctx0" brushRef="#br0" timeOffset="34643.11">4083 13372 469 0,'0'0'52'0,"0"0"-42"16,0 0 30-16,0 0 75 16,0 0-12-16,0 0-11 15,0 0 32-15,1 2-16 16,-1-2-37-16,2 0-16 16,-1-1-5-16,1-10-17 15,4-6-10-15,-3-3-9 16,0-5 1-16,0-7 0 15,0-6 6-15,-3-3-4 16,0-2-10-16,0 0 6 0,0-1-11 16,-3 7 3-16,-3 1-2 15,0 5-2-15,1 3 5 16,-3-2 0-16,3 0 1 16,-1-2-3-16,-1 0 5 15,2 4-3-15,-2 3 7 16,4 7-1-16,3 1 5 15,-3 7-10-15,3 3-1 16,0 3-1-16,0 3-5 16,0-1 1-16,0 2-1 15,0 0 0-15,0 0-2 16,0 0 2-16,0 0-1 0,0 0-8 16,0 0-40-1,0 14-89-15,-3 6-21 0,-3 5-173 16,1-6-165-16</inkml:trace>
  <inkml:trace contextRef="#ctx0" brushRef="#br0" timeOffset="34877.14">4068 12904 801 0,'0'0'82'16,"0"0"-79"-16,0 0-3 16,0 0 10-16,0 0 61 0,-67 86-14 15,49-57-14-15,3-4-17 16,-1-1-19-16,7-2-6 16,3-4-1-16,3-7-47 15,3-7-169-15,0-4-286 16</inkml:trace>
  <inkml:trace contextRef="#ctx0" brushRef="#br0" timeOffset="35069.86">4092 12875 1064 0,'0'0'183'15,"0"0"-183"-15,0 0 2 16,0 0-2-16,0 0 1 15,0 0 4-15,43 58 0 16,-10-30 0-16,12 1-5 16,14 3-29-16,10-6-278 15,6-6-352-15</inkml:trace>
  <inkml:trace contextRef="#ctx0" brushRef="#br0" timeOffset="40408.4">4117 14265 199 0,'0'0'138'15,"0"0"-122"-15,0 0-8 16,0 0 46-16,0 0 20 16,0 0-4-16,0 0-24 15,0 3 2-15,0-2-1 16,0-1 6-16,0 0 6 0,0 0-4 16,0 0 15-16,0 0 1 15,0 0 1-15,0 0-5 16,2 0-11-16,-1 0-9 15,1 0-5-15,-2 0-1 16,0 0-2-16,0 0-9 16,0 0-5-16,0 0-2 15,0 0-6-15,0 0-12 16,0-4-1-16,0-2 3 16,0 0-3-16,0-3-2 15,0-1 9-15,1-3-5 16,1-1-3-16,-2 2 0 15,1-1 2-15,-1 0-4 0,0 3 4 16,0-2 1-16,0 1 2 16,0-2-3-16,0-1 0 15,0-1-1-15,3 1 0 16,-1-2-2-16,-1 0 0 16,2 1 5-16,-1 0-3 15,-2-1-4-15,3 2 5 16,-3 1 3-16,0 2-4 15,0-3 3-15,0 0 0 16,0-1 1-16,0-4-6 16,0-1 0-16,0-5 2 15,0-2-3-15,0-5 0 0,0 2-1 16,4-1 2 0,-4 4 3-16,3 6-5 0,0 4 1 15,-3 3 1-15,0 3-3 16,0-1 1-16,0 2 0 15,0-1 2-15,0 0-2 16,0-3 1-16,0-2 1 16,0-1-2-16,0 3 1 15,0 4 1-15,0 4-2 16,0 5-2-16,0 1 2 16,0 0-5-16,0 0 1 15,0 0-14-15,0 16-39 16,-3 8-79-16,-4 2-62 15,1 1-349-15</inkml:trace>
  <inkml:trace contextRef="#ctx0" brushRef="#br0" timeOffset="40672.91">4159 13918 791 0,'0'0'116'15,"0"0"-108"-15,0 0-4 16,0 0 60-16,0 0 43 16,0 0-50-16,-42 9-35 0,20 9-12 15,-2 1-1-15,-1 3 1 16,-1-1-5-16,1-2-2 15,1 1-1-15,3-2-4 16,5-3-156-16,1-7-304 16</inkml:trace>
  <inkml:trace contextRef="#ctx0" brushRef="#br0" timeOffset="40891.17">4061 13903 1209 0,'0'0'40'0,"0"0"-35"15,0 0 29-15,0 0 5 16,0 0-36-16,0 0 6 16,79 29 2-16,-45 0-2 15,0 1-8-15,-1 2-1 16,3 1-75-16,-3-5-333 15</inkml:trace>
  <inkml:trace contextRef="#ctx0" brushRef="#br0" timeOffset="42525.46">6657 14130 443 0,'0'0'317'0,"0"0"-256"16,0 0 26-16,0 0 92 16,0 0-65-16,0 0-56 15,-5 2-8-15,5-2-8 16,0 1-21-16,0-1 0 16,0 3 2-16,0-3 1 0,21 0 13 15,13 0 1-15,16 0-1 16,11-9-12-16,3 0-20 15,-6 2-4-15,-10-1 1 16,-15 3-1-16,-13 4-1 16,-12-2-2-16,-8 3 2 15,0 0 0-15,0 0 2 16,-15 0 6-16,-19 0-4 16,-17 0-4-16,-17 2 0 15,-7 7 0-15,3 0 0 16,5 0-2-16,15 0 2 15,10-1 0-15,15-2 0 16,12-4 0-16,9 0 0 0,6-2 0 16,0 0 0-16,0 0 4 15,14 0-3-15,19 0 2 16,16 0 4-16,12-5 3 16,5-4-7-16,-7 0-2 15,-10 2 1-15,-19 3-1 16,-13 2 0-16,-13-1 2 15,-4 0-3-15,-4-2 0 16,-24 3 0-16,-16 1-1 16,-17 1-1-16,-6 0-2 15,-8 0 4-15,8 1 0 16,9 6 1-16,21-4 2 16,16 0 0-16,13-2 2 15,8 0-4-15,0-1 6 0,0 0-7 16,5 2 7-16,22-2-6 15,16 0 8-15,14 0 7 16,4 0-11-16,2-2-2 16,-13-1-3-16,-14-2 3 15,-15 4-3-15,-14-1 0 16,-7 2-1-16,0-2 0 16,-3 2 0-16,-28 0 1 15,-18 0 2-15,-18 5-2 16,-2 5-1-16,8-3 1 15,15-2 0-15,23 1 5 0,10-6-2 16,11 1-2 0,2-1 4-16,0 0-3 0,0 0 3 15,5 2-5-15,19-1 5 16,10 1 6-16,15-1-4 16,6-1-5-16,-2 0 5 15,-6 0-6-15,-8 0 0 16,-12 0 1-16,-9 0-1 15,-12 0 0-15,-6 0 0 16,0 0 8-16,0 0 8 16,0 0-1-16,0 0-6 15,0 0 1-15,-2 0-7 0,2 0 2 16,0 0-4 0,0 0-2-16,0 0-4 0,0 0 3 15,0 0 0-15,0 0-13 16,0 0-52-16,-6 0-72 15,-7-4-344-15</inkml:trace>
  <inkml:trace contextRef="#ctx0" brushRef="#br0" timeOffset="44529.3">9785 13157 479 0,'0'0'43'0,"0"0"-14"16,0 0 78-16,0 0-3 15,0 0-27-15,0 0-1 16,0 0 15-16,-6 0-20 15,6 0 3-15,0 0-26 16,3 0-11-16,8 0 4 16,4 0 19-16,12 0-18 15,16 0-8-15,12 0-13 16,15 0-3-16,6 0-12 16,3 0-1-16,-9 0 0 15,-13 0-5-15,-15 0 0 0,-20 0 1 16,-13 0 0-16,-9 0 0 15,0-2 2-15,-6-2 12 16,-21 1 2-16,-13 0-17 16,-14 1-1-16,-7 2 1 15,-3 0 4-15,4 0-4 16,2 0 0-16,9 2 0 16,7 3 1-16,11 0-2 15,8 1 1-15,10-2 0 16,10-1 0-16,3-2-3 15,0-1 1-15,0 0 2 16,9 0 4-16,18 0-3 0,16 0 8 16,8 0-4-16,4 0 1 15,-6 0-5-15,-13 0 0 16,-11-1-1 0,-16 1 0-16,-9 0 3 0,0 0 0 15,0 0 3-15,-6 0-1 16,-19-3-3-16,-14 3 1 15,-16 0-3-15,-6 0 0 16,1 0 0-16,10 0 1 16,12 0 0-16,13 0 1 15,10 3-2-15,9-2 0 16,6-1 1-16,0 2-1 0,0-2 0 16,7 1 0-1,19 2 1-15,11 0 10 0,11-2-1 16,9 0-5-16,-2-1 0 15,-8 0-4-15,-9 0 0 16,-12 0-1-16,-10 0 1 16,-12 0-1-16,-4 0 3 15,0 0 2-15,0 0-1 16,-17 0-2-16,-14 0 1 16,-13 2-3-16,-4 3 1 15,5-3-1-15,11 1 0 16,14 0 0-16,8 0 0 15,7-3 0-15,3 0 0 16,0 0 0-16,0 0 2 16,0 0 2-16,16 0-2 0,6 0 2 15,13 0 4 1,4 0 3-16,0 0-4 0,-8 0-6 16,-9 0 4-16,-11 0-2 15,-7-1 1-15,-1 1 9 16,-3 0 8-16,0 0-1 15,0 0-1-15,0 0-7 16,0 0-6-16,0 0-2 16,0 0-1-16,0 0-1 15,0 0-1-15,0 0-1 16,0 0 1-16,0-2-1 16,0 2 0-16,0 0-2 15,0 0-6-15,0 0-44 0,0-4-45 16,-9-5-130-16,-9-5-755 15</inkml:trace>
  <inkml:trace contextRef="#ctx0" brushRef="#br0" timeOffset="46903.13">9975 12132 856 0,'0'0'105'16,"0"0"-83"-16,0 0 42 16,0 0 56-16,0 0-41 15,0 0-20-15,0 0-12 16,-2-7-9-16,14 7-18 0,15 3-10 16,10 4 14-16,8 0-6 15,1-1-4-15,-1-2-11 16,-6-2 2-16,-12-1-3 15,-11-1-2-15,-9 0 2 16,-7 0 0-16,0 0 0 16,-4 0 0-16,-21 0 10 15,-21 0-6-15,-17 0-6 16,-7-3 1-16,-1-1 2 16,10 0 5-16,12 4-1 15,15-2-2-15,7 2 3 16,9 0-3-16,9 0-3 15,3 0-1-15,6 0 1 0,0 0 2 16,0 0-2-16,0 0 2 16,0 0 3-16,15 0 1 15,12 0-2-15,16 0 1 16,11-1 2-16,9-2 0 16,-2 0-7-16,0 0 0 15,-7-1-2-15,-8 3 1 16,-12-2 1-16,-13 1-2 15,-9 1 0-15,-9 0 1 16,-3-1 0-16,0 2 3 16,0 0-3-16,-9-3 4 15,-16 0-3-15,-16 0-1 0,-14-1-2 16,-5 3 2-16,-1 0-2 16,5 1 1-16,5 0 0 15,12 0 0 1,12 0 0-16,14 0-1 0,10 0 1 15,3 0 0-15,0 0 1 16,0 0-1-16,6 0 1 16,16 0-1-16,12 0 5 15,14 0 0-15,6 0-2 16,3 0-2-16,-12 0 0 16,-11-3 0-16,-6 0 0 15,-13 0-1-15,-4 2-5 16,-11 1-6-16,0-3-111 15,-29-4-291-15</inkml:trace>
  <inkml:trace contextRef="#ctx0" brushRef="#br0" timeOffset="47965.97">6612 13164 583 0,'0'0'80'0,"0"0"-44"15,0 0 81-15,0 0 34 16,0 0-4-16,0 0-84 16,-3-16 5-16,3 16-18 15,0 0-8-15,0 0-1 16,0 0-8-16,0 0-7 16,0 0-5-16,3-1 4 15,13 0-12-15,14-2-4 16,9-3 1-16,12-1-2 15,2-1-6-15,1-2 3 16,-5 3-5-16,-11 0 1 0,-11 1-2 16,-14 3 1-16,-10 2 0 15,-3 1 4-15,0-2-2 16,-3 1 2-16,-18-1 5 16,-15 1-2-16,-11 1-7 15,-1 0-1-15,-3 0 0 16,15 0 0-16,5 0 0 15,7 1 1-15,3 4 0 16,8-3 0-16,5 0-1 16,7-1 2-16,1 1 1 15,0-2-1-15,0 0 0 16,0 0 5-16,9 0-4 0,11 0 6 16,13 0-2-1,9-2 6-15,7-5-1 0,4 0-3 16,-7 0 1-16,-6 1-4 15,-7 2-4-15,-9 1 0 16,-5 1-1-16,-7 0-2 16,-3 2-1-16,1 0-15 15,1-2-105-15,10-8-174 16,0-6-535-16</inkml:trace>
  <inkml:trace contextRef="#ctx0" brushRef="#br0" timeOffset="49151.25">9818 11108 738 0,'0'0'62'0,"0"0"-58"0,0 0 10 16,0 0 0-16,0 0 6 16,0 0 18-16,48 18 34 15,-5-9-39-15,2-1-17 16,1-2-12-16,-6-2-2 15,-5 0 0-15,-10-3 5 16,-6 1-7-16,-10-2 12 16,-6 0-3-16,-3 0 43 15,0 0 41-15,-9 0-22 16,-13 0-43-16,-11 0-21 16,-6 0-3-16,-2 0 5 0,5 0 6 15,6 4-3-15,12-1 3 16,6 0-2-16,9-3-6 15,3 0-2-15,0 0 10 16,0 0 4-16,2 3-4 16,15 0-5-16,12 1 9 15,14-1 2-15,11-3-7 16,4 0-6-16,0 0-4 16,-5 0-2-16,-7 0-1 15,-9 0-1-15,-6 0 0 16,-10 0-14-16,-12 0-132 15,-9 0-134-15,-24 0-531 16</inkml:trace>
  <inkml:trace contextRef="#ctx0" brushRef="#br0" timeOffset="50218.33">6609 12183 542 0,'0'0'282'16,"0"0"-246"-16,0 0-29 15,0 0 35-15,0 0 99 16,0 0-25-16,0 0-42 15,3 0-14-15,13-5-38 16,11-2-18-16,6-3 3 0,3 3 6 16,7 0-5-16,-7 1-5 15,-3 0-1-15,-11 3-1 16,-10 1 1-16,-6 0-2 16,-6 2 0-16,0 0 2 15,0 0 7-15,-9 0-4 16,-13 0 2-16,-13 0-7 15,-5 0 0-15,-3 0-1 16,4 0 1-16,12 0 2 16,11 2 8-16,4-2 5 15,9 0-3-15,3 0-4 16,0 0 3-16,0 2 3 0,0-2-4 16,6 0 0-16,18 0 0 15,12 0-4-15,17 0-1 16,8-8 8-16,4 1-5 15,0 0 3-15,-8 0-2 16,-8 0-7-16,-7 1-2 16,-15 2 0-16,-10 1-1 15,-9 2-3-15,1-1-76 16,4-7-236-16,2-10-445 16</inkml:trace>
  <inkml:trace contextRef="#ctx0" brushRef="#br0" timeOffset="51558.32">9990 9997 274 0,'0'0'270'16,"0"0"-260"-16,0 0-10 15,0 0 24-15,0 0 26 16,0 0 15-16,0 0-11 16,-20 19-7-16,20-18 4 15,0-1-5-15,0 0 19 16,0 0-8-16,0 0-19 0,0 0-25 16,-1 3-10-16,-1 0-3 15,-1 3 3-15,3 1 6 16,0 0-4-16,0-2 0 15,0 1 0-15,0-3-5 16,0 0 0-16,0-2 2 16,0-1-1-16,0 0 1 15,0 0 4-15,-4 0 9 16,4 0-1-16,-3 0-1 16,3 0-5-16,-2 0-2 15,1 0-2-15,-1 0 0 16,2 0 1-16,0 0-3 15,-1 0 5-15,1 0 0 16,0 0 2-16,0 0-2 0,0 0-1 16,0 0 6-1,0 0-1-15,0 0 15 0,4 0 1 16,16 0-4-16,6 0-19 16,10 0 1-16,3 0 5 15,3 2-7-15,-3 2-1 16,-2-2-1-16,-4 2 0 15,-3-1 0-15,-7 2-1 16,-12-1 0-16,-6-3-1 16,-5 0 1-16,0-1 5 15,-16 0-4-15,-18 0 4 16,-18 0-4-16,-6 0 0 0,-3 0-1 16,1 0 2-1,2 0 1-15,5 0-3 0,0-1 1 16,4 1-1-16,5 0 0 15,10 0 1-15,12 0 0 16,10 0 2-16,6 0-3 16,3 1 0-16,3 1 0 15,0-1 8-15,21 1-2 16,16-2 17-16,17 0 0 16,8 0-2-16,4 0-8 15,-6 0-5-15,-7 0-5 16,-11 0 1-16,-10 0-3 15,-10 0 0-15,-10 0-1 0,-9 0-4 16,-3 0-73 0,-9 0-126-16,-22 0-504 0</inkml:trace>
  <inkml:trace contextRef="#ctx0" brushRef="#br0" timeOffset="52707.25">6546 10213 468 0,'0'0'127'0,"0"0"-114"16,0 0 0-16,0 0 82 15,0 0 25-15,0 0-28 16,9 2 10-16,16-9-64 16,10 0 11-16,4-1 0 0,3 0-22 15,-1-1-8-15,-2 4-8 16,-2-1-1-16,-5 2-7 16,-4 1 0-16,-9 1-2 15,-8-1 0-15,-5 3 0 16,-6-2-1-16,0 2 5 15,0 0-1-15,0 0 0 16,-17 0-1-16,-8 0-3 16,-3 2 0-16,-4 2-2 15,4 0 2-15,7 0 0 16,3-1-1-16,5 0 1 16,5-1 1-16,5-1-1 0,3-1 0 15,0 0 0-15,0 0 6 16,0 0-3-16,0 0 1 15,15 0 0-15,11 0 5 16,9-6 1-16,10-2-3 16,6-2 6-16,-2 0-7 15,-3 3-3-15,-8 0 5 16,-13 1-4-16,-7 3-3 16,-8-1 4-16,-7 3-1 15,-3 1 4-15,0 0 9 16,0 0 4-16,0 0-14 15,0-2 1-15,0 2-6 16,0 0-2-16,0 0-3 0,0 0-24 16,5 0-76-16,-4 3-246 15,-1 6-569-15</inkml:trace>
  <inkml:trace contextRef="#ctx0" brushRef="#br0" timeOffset="53491.66">6754 11078 466 0,'0'0'88'0,"0"0"-66"15,0 0 18-15,0 0 21 16,0 0 2-16,0 0-9 15,-17 30-2-15,17-30-7 16,0 2-2-16,0-1 9 16,8 0 15-16,8 1 8 15,7-2-8-15,11 0-25 16,7 0-22-16,7 0-5 16,0 0-5-16,-5 0-6 15,-7 0 0-15,-12 0-2 16,-11 0-1-16,-8 0-1 15,-5 0 0-15,0 0 1 16,-2 0 3-16,-17 0 1 0,-3 1 0 16,-1 2-2-16,1-2-1 15,4 1-1-15,9-2 0 16,6 0 0-16,3 0-1 16,0 0-16-16,0-10-246 15,9-11-466-15</inkml:trace>
  <inkml:trace contextRef="#ctx0" brushRef="#br0" timeOffset="54523.07">9779 9138 544 0,'0'0'59'16,"0"0"-25"-16,0 0 61 16,0 0-12-16,0 0-25 15,0 0 8-15,0 0 10 16,9 0-14-16,16 0 9 0,13 0-21 16,11 0-19-16,8 0-16 15,7-7-8-15,-1 0-1 16,-5-2-4-16,-12 1 0 15,-9 1 2-15,-13 0-2 16,-12 2 4-16,-7 0 26 16,-5 1 16-16,0-3-1 15,0 3-15-15,0-2-15 16,-9-1-11-16,0 4 1 16,-3 0-6-16,7 2-2 15,2 1 1-15,2 0-3 16,-2 8-44-16,-3 4-171 15,-7-8-416-15</inkml:trace>
  <inkml:trace contextRef="#ctx0" brushRef="#br0" timeOffset="56089.34">9875 8900 832 0,'0'0'114'0,"0"0"-107"15,0 0 5-15,0 0 77 16,0 0-11-16,-91 14-24 15,51 3-13-15,-8 5-13 16,-12 5-12-16,-7 6-1 16,-12 0-5-16,-9 1-1 0,4 1 1 15,2 1-8 1,9 1 6-16,3-1-6 0,6 1-1 16,3-4-1-1,4-1 1-15,6-4-1 0,4-4 1 16,3-2 1-16,3 0 0 15,0-2-1-15,2-1-1 16,-2-1 0-16,-3-1 0 16,-1 2 0-16,-2-1 0 15,0 4 3-15,0 1-2 16,-2 0-1-16,-1 2 0 16,0-2-1-16,0-2 1 15,1-4 0-15,6-3 0 16,0-3-1-16,4-1 0 0,0-3 1 15,-1 2 0-15,-2-2 0 16,-4 1 0-16,-2 2-2 16,-4 0 2-16,2 2 0 15,1-2 2-15,3 3-2 16,4-2 0-16,8-1 0 16,6-1 1-16,4-3 0 15,10-2-1-15,4-3 0 16,-2 2 0-16,3-1 1 15,-2-1-1-15,1 2 0 16,3-3 0-16,2 2 0 16,5-2 0-16,0 0 0 0,0 0-2 15,0 0-5-15,12 0-141 16,15-4-257-16</inkml:trace>
  <inkml:trace contextRef="#ctx0" brushRef="#br0" timeOffset="56960.35">9651 9823 769 0,'0'0'65'0,"0"0"-63"16,0 0 1-16,0 0 20 15,0 0 27-15,0 0-1 16,-84 71 9-16,56-48-30 16,-8 5-16-16,-10 5 0 15,-9-1 1-15,-5 5 4 16,-2-1 19-16,-4 4-6 16,-3-1-12-16,-3 1-9 15,-2 0 3-15,-4 2-4 16,-4 3 13-16,-3 4-7 15,3 1-9-15,-1-2 0 16,4-5 4-16,4 0-4 0,2-4 0 16,-2-1-1-16,-4-2-2 15,0-1 0-15,2-1-2 16,2-2-3-16,11-1 3 16,0-1 0-16,4-3 1 15,5 0 0-15,3-4-1 16,8-2 0-16,2-2 0 15,1-2 0-15,2-1 1 16,0-2 0-16,-2-1-1 16,-1-1 0-16,3-1 1 15,1 0-1-15,0 1 1 0,8-1 0 16,2 1-1 0,5-4 0-16,4 2 0 0,4-3 1 15,3 0-1-15,3-4 0 16,6 0 2-16,3-3-2 15,0 0 1-15,0 0 5 16,0 0-2-16,0 0-4 16,12 0 0-16,7-11-16 15,8-5-219-15,4-3-347 16</inkml:trace>
  <inkml:trace contextRef="#ctx0" brushRef="#br0" timeOffset="57874.33">9590 10737 977 0,'0'0'34'0,"0"0"-32"15,0 0-2-15,0 0 7 16,0 0 20-16,0 0 1 16,-8 42-11-16,2-32-9 15,0 0 3-15,-5 3-6 16,-6 1 11-16,-7 6 10 16,-7 1 5-16,-5 4-14 15,-10 1-3-15,1 2-6 16,-1 2-7-16,1 2 2 15,3 2-2-15,4-1-1 16,2 3 3-16,-2 0-2 0,-1 1 0 16,-5 2 1-1,-6 3 1-15,-5-2 7 0,-6 1-4 16,-3-6 3-16,3 4 5 16,-2-1-3-16,2 1-2 15,-2 1-3-15,2-2 0 16,0-1 7-16,4-2 1 15,-1-3 4-15,-3-3 3 16,1-1-2-16,-2-3-7 16,-1 1-2-16,5 1-2 15,4-2-4-15,2 2-2 16,1 1 4-16,1-1-1 0,2-1-1 16,0 2 2-1,6-5-2-15,3-2 3 0,3-1 2 16,5-3-7-1,4-2-1-15,5-4 0 0,6-2 4 16,5-3-4-16,7-3-1 16,2-3 1-16,2 0 2 15,0 0 2-15,0 0-5 16,0 0-4-16,12 0-24 16,6-13-79-16,7-5-79 15,-2-9-322-15</inkml:trace>
  <inkml:trace contextRef="#ctx0" brushRef="#br0" timeOffset="58842.09">9712 12079 546 0,'0'0'488'16,"0"0"-466"-16,0 0-13 15,0 0 78-15,0 0-34 16,0 0-15-16,-48 19 8 16,17 0-20-16,-5 2-5 15,-13 5-6-15,-6 1-11 0,-11 3 3 16,-6 3-3-16,0-2-3 15,3 3 1-15,-1 0 0 16,-2 1 1-16,-7 0 0 16,-1 1-2-16,-3-3-1 15,1 0 5-15,-1-1-5 16,7 2 0-16,-2 3 1 16,2 1 3-16,7-3-2 15,1-1-2-15,1-2 0 16,-2-2 0-16,6-2 0 15,1 1 3-15,2-4-3 16,5-1-2-16,1-3 0 16,3-1 4-16,1-3-2 15,3-5 0-15,3 1-1 16,2-3 1-16,0 0 3 0,0 3-3 16,2 0 0-16,4 2 0 15,-1 2 0-15,4-2 1 16,-1 2-1-16,10-3 5 15,3-2 1-15,13-6-2 16,7-2-4-16,1-4 0 16,7 0 2-16,19 0-4 15,5-7 1-15,11-2-67 16,0-1-145-16,-1 4-174 16</inkml:trace>
  <inkml:trace contextRef="#ctx0" brushRef="#br0" timeOffset="59884.08">9984 12933 164 0,'0'0'16'15,"0"0"-15"-15,0 0 11 16,0 0 50-16,0 0 83 16,0 0 44-16,-12 28-34 15,-3-22-53-15,3 4-1 16,-4 0 10-16,-1 3-27 15,-1 3-33-15,-7 2-21 16,-1 5-14-16,-9 3-5 0,-7 6 2 16,-9 1 2-16,-6 1-9 15,-11 3 2-15,-4-3 0 16,-4-2 5-16,-3-1-4 16,10-2 0-16,8-1-3 15,6 0-2-15,3 0 0 16,1 2-3-16,-3 0-1 15,-4 0 2-15,-3 3 0 16,0-3-1-16,-2-4-1 16,2-1 1-16,6-5 1 15,4-1-2-15,2-2 0 16,4-2 4-16,0 2-4 16,5-3 0-16,4 2 0 0,-1-2 0 15,3 1 0 1,-5 3 1-16,-2-1-1 0,0 2 0 15,-1-1 0 1,6-2 0-16,3-2 1 0,5-4-2 16,7-4 2-16,-1-1-3 15,5 0 1-15,-3 1 0 16,0-1 1-16,-4 3 0 16,-4 4 0-16,-5 2 0 15,-1 1 0-15,-4 1 0 16,1 0 0-16,4-4 0 15,4 1 0-15,6-2 0 0,2-2 0 16,0 0 1-16,3 0-1 16,-4 1 0-1,4 1 2-15,0 1-2 0,2-3 0 16,4 2 0-16,3-1 0 16,2-4 0-16,5-1-6 15,2-5-67-15,0 0-161 16,0-4-247-16</inkml:trace>
  <inkml:trace contextRef="#ctx0" brushRef="#br0" timeOffset="61364.28">9930 13940 837 0,'0'0'53'0,"0"0"-45"15,0 0 70-15,0 0 5 16,0 0-68-16,-88 3 13 15,49 14 7-15,-6 3-12 16,-5 7-11-16,-8 2 1 16,-5 5-2-16,-7 3 9 15,-7 1 3-15,0 0 4 16,8-3-4-16,5-2-7 0,6-1-6 16,3 0-7-16,-3 1 1 15,0 1-3-15,-4 0 2 16,0-2-2-16,1 1 0 15,-1-1 0-15,3 0-1 16,-1 1 2-16,-1-2-2 16,4-1 0-16,2-5 4 15,3-2-4-15,4-3 0 16,-3-2 1-16,-1 0-2 16,-3 2 2-16,5-2 0 15,1 1 0-15,6-1-1 16,3-2-3-16,7 0 3 0,3 0 0 15,-1-3 0 1,7-1 0-16,-5 1 0 0,3-1 0 16,-3 1-2-16,1-1 2 15,1-1 3-15,-1-1-3 16,4-1-1-16,1 2 1 16,3-4 1-16,-1-1-1 15,4 0 0-15,-5-2 0 16,1 0 0-16,-6 1 0 15,0-3 0-15,-7 3-3 16,-3 1 3-16,-2 1-2 16,3-2 2-16,0 4 0 15,3-2 3-15,5 0-2 16,4-1-2-16,5-3 1 16,4 3 0-16,-1 0 1 0,2-1-1 15,-5 3-1-15,5-3 1 16,-2 4 0-16,1-3 1 15,6-1-1-15,0-2 0 16,6 0 1-16,2-3-1 16,1 0-2-16,0 0-2 15,0 0-8-15,14 0-45 16,8 0 21-16,7 0-175 16,4-3-159-16</inkml:trace>
  <inkml:trace contextRef="#ctx0" brushRef="#br0" timeOffset="62482.39">9881 14887 782 0,'0'0'0'15,"0"0"-17"-15,0 0 17 16,0 0 28-16,0 0-1 15,0 0 17-15,9 24 29 16,-9-9 29-16,-6 5-16 16,-17 2-40-16,-8 3-22 15,-8 3-6-15,-8-1-2 0,-4 7-8 16,-6 0-2 0,-6 0-2-16,-7-1-1 0,-4 0 1 15,-3 2-1 1,6-3-3-16,5 0 1 0,5-3 1 15,3-1 8-15,0 2 7 16,-1-3-5-16,3-1-1 16,1 0-3-16,0 0-6 15,1 1 1-15,1 0-3 16,-2 0 0-16,0 0 0 16,0-2 2-16,1 0-2 15,5-4 0-15,0-2 3 0,7 1-2 16,-3-1-1-1,-4-2 1-15,4 1-1 16,-7-3 0-16,1 1 2 0,0-2-2 16,-1 0-4-1,2 3 4-15,2 0-1 0,0-2 1 16,2 2 0-16,1 1 1 16,2-3-1-16,3-1 1 15,4-2-1-15,3 0 0 16,6-4 0-16,3 2 0 15,-1 1-1-15,1 1 2 16,-1-1 1-16,1 3-2 16,3-3 0-16,0-2 0 15,5-2 1-15,1-3 0 16,1-1-1-16,4-2 0 0,-1 2 0 16,-3 2 0-16,-3-3 0 15,-2 6 0-15,-1-1 0 16,-2-1 0-16,1 3 0 15,4-2 0-15,4-3 0 16,7-1 0-16,3-3 0 16,3 0 1-16,0 0-2 15,0 0 1-15,3 0-8 16,13 0-8-16,6 0-34 16,3-1-142-16,0-8-159 15</inkml:trace>
  <inkml:trace contextRef="#ctx0" brushRef="#br0" timeOffset="63580.13">9702 15851 214 0,'0'0'366'0,"0"0"-315"16,0 0 39-16,0 0 39 15,0 0-9-15,0 0-33 16,39 10-36-16,-39-6-14 15,0 6 4-15,0 1 1 16,-11 3-17-16,-10 2-13 16,-7 2-7-16,-3 3 3 15,-10 4-2-15,-8 4-1 16,-8 1-2-16,-10 3 2 0,-6-1 4 16,-2-2-3-16,-1 1-2 15,3 1-2-15,2-3 2 16,4 1 4-16,1-3-1 15,6-1-5-15,4-3 0 16,3 1 0-16,-2-1 3 16,1-3-5-16,-2-1 0 15,-4-1 4-15,2 1-4 16,4-1 0-16,-3-1 1 16,5 0-1-16,0-2 2 15,7-3-2-15,2 1 3 16,3-3-3-16,2 3 0 0,1-3-1 15,-2 3 0-15,-1 0 0 16,1 1 1-16,0-1 0 16,-1-1-1-16,3-1 0 15,4 2 2-15,2-2 0 16,1-1-1-16,3 0-2 16,4 0 2-16,0 2 0 15,-3-1 0-15,1 0 1 16,-3 1 0-16,-4 1-1 15,0 0 2-15,0-3-2 16,2 0 0-16,5-1-1 16,4-2 1-16,2-1 1 15,2 1-1-15,5-1 0 16,5-2 0-16,1 0 0 16,4-2 3-16,2-1-2 0,0-1 1 15,0 0 0-15,0 0-2 16,0 0 1-16,-1 0 0 15,-5 3 1-15,-3 3-1 16,-2 2 0-16,-2 1-1 16,1 1 0-16,3-2-6 15,-1-6-127-15,-1-2-968 16</inkml:trace>
  <inkml:trace contextRef="#ctx0" brushRef="#br0" timeOffset="89255.42">7000 9513 851 0,'0'0'134'16,"0"0"-123"-16,0 0 4 15,0 0 105-15,0 0-58 0,-58-71 0 16,53 59-12-16,1 4 11 16,-2 1-27-16,-2 2 14 15,-4 0-23-15,-7 2-8 16,-11 1 1-16,-10 2-10 15,-5 0 0-15,-4 10 0 16,4 8 2-16,2-1-2 16,1 5 2-16,8 0 1 15,2 0-2-15,4 2-1 16,6 1 2-16,2 3 2 16,-1 5-1-16,1 2 4 15,3 2-1-15,4 1 3 16,4-2-7-16,4 2-7 15,5-1 11-15,0 0-5 16,0 1 0-16,3 0 3 16,9-3-7-16,3 4 3 15,2-5 3-15,0 2-10 0,4 0 5 16,2-3 7-16,2 0-4 16,2-5-4-16,6-1 0 15,3-5-1-15,2-3 1 16,1-4-2-16,4-3 1 15,2-5 1-15,-3-3 0 16,-3-4-3-16,-5 0 3 16,0-4-2-16,-1-12-3 15,1-9 5-15,2-8 0 16,-3-6-5-16,-3-11 4 0,-8-5-3 16,-8-7 1-1,-8-2 3-15,-6 2-5 0,0 2 1 16,-3 6-2-16,-17 3 1 15,-7 2 0-15,-6 4 1 16,-10 4 1-16,-3 4-1 16,-9 6-1-16,-2 6 2 15,1 8-2-15,-1 8-5 16,6 8-1-16,2 1-2 16,-1 13-15-16,3 11-33 15,3 6-28-15,9 2-75 16,12-5-238-16</inkml:trace>
  <inkml:trace contextRef="#ctx0" brushRef="#br0" timeOffset="90312.19">10076 8400 794 0,'0'0'62'0,"0"0"-49"15,0 0 49-15,0 0 24 16,0 0 13-16,0 0-23 16,-79 44-15-16,57-29-24 15,-4 3-5-15,0 1-2 16,0 4 3-16,-2 1-11 16,4 4 6-16,-3 3-10 15,6 3-6-15,-1 1-1 16,5 5-1-16,4 2-5 15,1 2 4-15,6 1-1 16,6 1-1-16,0-1-1 16,0-1 9-16,6 0-8 0,12-5-1 15,1 1-1-15,8-3-4 16,5-5 0-16,5-4 3 16,9-5 0-16,-1-10 0 15,7-9 2-15,-1-4-1 16,-2-6 2-16,2-17-2 15,-5-8-4-15,-4-4 4 16,-8-13-2-16,-9-7 3 16,-7-7 0-16,-6-7-5 15,-10-2-1-15,-2-1 0 0,-12 6 4 16,-8 3-4-16,-8 8 2 16,-5 8-3-16,0 13 1 15,0 11-3-15,-2 14 3 16,-1 9-1-16,-12 0 0 15,-10 14 1-15,-11 17 0 16,-7 10-2-16,-3 9-8 16,6 4-75-16,3-4-180 15</inkml:trace>
  <inkml:trace contextRef="#ctx0" brushRef="#br0" timeOffset="113799.29">32196 11293 455 0,'0'0'84'0,"0"0"-78"16,0 0 62-16,0 0 11 16,0 0-41-16,0 0-31 15,0 0-7-15,-2-3-3 16,2 3 2-16,0 0 1 15,0 0 3-15,0 0-1 0,0 0 4 16,0 0 4-16,0 0 12 16,0 0-2-16,0 0-3 15,0 0-2-15,0 0 1 16,0 0 0-16,0 0-12 16,0 0-1-16,0 0 2 15,0 0-1-15,0 0-3 16,0 0 0-16,0 0 0 15,0 0 5-15,0 0 6 16,0 0-1-16,0 0 6 16,0 0-3-16,0 0-1 15,0 0-10-15,0 0 4 0,0 0 8 16,0 0 1 0,0 0 5-16,0 0 2 0,0 0-5 15,0 0-6 1,0 0-7-16,0 0-4 0,0 0-1 15,0 0-28-15,0 0-88 16,0 0 4-16,0 0-150 16</inkml:trace>
  <inkml:trace contextRef="#ctx0" brushRef="#br0" timeOffset="115582.66">32130 11290 579 0,'0'0'63'16,"0"0"-56"-16,0 0 30 15,0 0 45-15,0 0-22 16,0 0-30-16,6 0-21 0,4 0 3 16,2 0 38-16,2 0-13 15,-1 0-13-15,3 2-7 16,0-1-4-16,1 2 7 16,2-2-14-16,-2 0 0 15,-2 0-5-15,-1-1 6 16,-7 0-3-16,-2 0-3 15,-5 0 1-15,0 2 4 16,0-2 14-16,0 0 16 16,0 0-9-16,-9 0-7 0,-11 0-17 15,-8 0-1 1,-6 0-4-16,-1-3 2 0,4 2 0 16,3 1 0-16,-2 0 1 15,6 0-2-15,6 0 2 16,9 0-1-1,5 0 0-15,4 0-3 0,0 0-4 16,0 0 2-16,11 0 3 16,11 0 2-16,9 2 11 15,6 0-5-15,2 0-4 16,-2-1 2-16,-4 2-3 16,-5 0-1-16,-7-3 1 15,-9 1-1-15,-7-1 1 16,-5 0-1-16,0 0 2 15,0 0-1-15,-9 0-2 0,-14 0 1 16,-6 0-1 0,-9 0 1-16,1 0 0 0,2 0 1 15,4 0-1-15,7 0 0 16,11 0 0-16,7 0-1 16,6 0-1-16,0 0 1 15,2 0-3-15,14 0 4 16,8 0 0-16,7 0 9 15,2 0-3-15,-2 0-3 16,-4 0-2-16,-7 0-1 16,-6 0 3-16,-6 0-2 15,-5 0-1-15,-3 0 2 0,0 0 10 16,0 0 2 0,-11 0-10-16,-11 0-2 0,-8 0-1 15,-4-2-1-15,1-2 0 16,6 4 0-16,12 0 1 15,6 0-2-15,6 0-1 16,3 0 1-16,0 0-1 16,15 0 1-16,8 0 1 15,8 0 6-15,6 0-6 16,-6 4 2-16,-4-4-2 16,-7 1 0-16,-6-1 2 15,-4 0-2-15,-6 0 0 16,-1 0 2-16,-3 0 7 15,0 0 7-15,0 0 2 16,0 0 0-16,0 0 0 0,0 0-6 16,0 0-2-1,0 0-6-15,0 0 0 0,0 0-2 16,0 0-2-16,0 0 0 16,0 0 2-16,0 0-2 15,0 1 0-15,0-1 0 16,0 0-1-16,0 0 0 15,0 0 1-15,0 0 0 16,0 0-2-16,2 0 1 16,4 0-5-16,5 1-14 15,8 1-51-15,0-2-242 16,-2 0-465-16</inkml:trace>
  <inkml:trace contextRef="#ctx0" brushRef="#br0" timeOffset="121003.53">22320 11087 693 0,'0'0'90'0,"0"0"-58"15,0 0 95-15,0 0-11 16,0 0-17-16,0 0-42 16,0 0 6-16,-3 0-10 15,3 0 13-15,0-2-10 0,-3-9-11 16,-2-6-18-16,0-3-6 16,-1-5 13-16,2-3-5 15,-1-7-8-15,-1-2-6 16,0-7-6-16,2-4 7 15,-1-3-7-15,2-5 0 16,2 1-3-16,1 2 0 16,0 3-2-16,0 0 4 15,0 1 1-15,0-3-1 16,0-1 1-16,0 0-4 16,0-1 0-16,3-4-5 15,-2-5 1-15,-1-9 1 0,0-8-1 16,0-2 0-16,-1 1 1 15,-8 4-1-15,-3-1-1 16,-2 3-1-16,-3 3 1 16,0 2 0-16,-1 2 3 15,5 0-4-15,-3-1 2 16,2 3-1-16,-1 4 1 16,2 7 0-16,-2 10-1 15,1 8-1-15,4 6 1 16,0 7 2-16,2 6-2 15,0 3 0-15,4 6 0 16,1 0 0-16,0 3-1 16,2 3 0-16,-1 1 1 0,1 0 0 15,1 1-4-15,0 1-1 16,0 0-35-16,0 0-22 16,0 5-7-16,-3 11-170 15,0 2-348-15</inkml:trace>
  <inkml:trace contextRef="#ctx0" brushRef="#br0" timeOffset="122523.14">26001 11164 645 0,'0'0'91'0,"0"0"-33"16,0 0 108-16,0 0-39 15,-3-84-4-15,3 48-59 16,0-4 30-16,2-13-31 15,-2-12-29-15,0-15 0 16,0-15-20-16,0-15-11 16,0-10-1-16,0-3 3 15,-2-4-3-15,-5 1-2 16,-1 4 10-16,-2 1 5 16,4 4-11-16,0 4-4 0,0 9 0 15,-3 6 0 1,-1 11 2-16,-3 7 0 0,0 6-2 15,3 9 1 1,-1 11 3-16,-7 9-2 0,2 7 0 16,-2 5-1-16,6 8 3 15,3 9-1-15,6 7-1 16,2 6-2-16,-1 3 0 16,-5 0-6-16,-1 14-26 15,-2 10-4-15,1 9-76 16,9 1-62-16,0-2-196 15</inkml:trace>
  <inkml:trace contextRef="#ctx0" brushRef="#br0" timeOffset="123474.07">29393 11129 575 0,'0'0'117'0,"0"0"-110"16,0 0 58-16,0 0 14 15,0 0-4-15,0 0 57 16,-14-64-30-16,11 40-34 16,-3-9-4-16,-6-7-25 15,-3-12 17-15,-6-17-23 16,-6-20 0-16,-1-21-19 15,1-28-8-15,8-17-4 16,2-11-2-16,10-2 6 16,1 1-4-16,-3 2-1 0,-1 2 0 15,-6 0-1 1,-4 3 1-16,-7 12-1 0,-3 12 0 16,-3 21 1-16,0 22 3 15,1 9-3-15,-3 10-1 16,-2 10 2-16,2 13-2 15,7 14 2-15,6 15 2 16,7 9-4-16,9 12 1 16,5 1-3-16,1 18-17 15,0 18-22-15,0 12-35 16,22 6-63-16,14-1-210 16,13-5-446-16</inkml:trace>
  <inkml:trace contextRef="#ctx0" brushRef="#br0" timeOffset="130965.22">32837 10190 359 0,'0'0'61'0,"0"0"-13"15,0 0 22 1,0 0 5-16,0 0 6 16,0 0-14-16,0 0-16 0,-1-5-13 15,-1 5-6-15,1-2 13 16,1 2 10-16,-2 0-30 16,2 0-11-16,-3 0 5 15,-1 0-9-15,-4 0-2 16,-2 0-2-16,-1 0-6 15,-2 3 3-15,-2 7 5 16,-1 0-4-16,-1 6-3 16,-3 2 8-16,1 2-3 15,0 0 10-15,1 0 5 16,3-2-6-16,3 0-6 16,0 3 0-16,3 0 1 0,-1-2 3 15,-3 1-10-15,2-4 5 16,-2 1 2-16,4-1 1 15,3-4-7-15,0-3 2 16,0-2-2-16,5-4 1 16,-1 0-5-16,2-2 2 15,0-1-2-15,-1 0 2 16,1 0-2-16,0 0 1 16,0 0 2-16,0 0 2 15,0 0 7-15,0 0 3 16,0 0 4-16,0 0 3 15,0 0-5-15,0 0-2 0,0 0-6 16,0 0-5-16,0 0-2 16,0 0-2-16,0 0-2 15,0 0-1-15,0 0-2 16,0 0 2-16,0 0 2 16,0 0 1-16,0 0 2 15,0 0-1-15,0 0-1 16,0 0 3-16,0 0-1 15,0 0 2-15,0 0 1 16,0 0-3-16,0 0 0 16,0 0 1-16,0 0 0 15,0 0-2-15,0 0 0 16,0 0 1-16,4 0-2 16,11 2 0-16,4 0 1 15,-1 0 0-15,-3 2 1 0,-2-2-2 16,4 2 1-1,2-2-1-15,5 2 0 0,1-1 0 16,1 2 0-16,-4-3 1 16,2 3-2-16,0-2 2 15,0-1 0-15,-2 3 2 16,2-2-3-16,-3-1 0 16,-6 0 0-16,-2 1-4 15,-5-3-2-15,-1 3 4 16,2-2 0-16,-1-1 2 15,2 1 0-15,5 1 0 16,-3 1-1-16,3 0-1 0,-5 1-6 16,-2 0 2-16,-2 0 6 15,-3-1-7-15,1-2 2 16,-3 1 2-16,1 0-2 16,-2-2 3-16,0 0 2 15,0 0 1-15,0 0 0 16,0 0 1-16,0 0-2 15,0 0 2-15,0 0-2 16,0 0 2-16,0 0-1 16,0 0 0-16,0 0 4 15,0 0 3-15,0 0 11 16,0-5 5-16,-6-8-18 16,0-2-5-16,2-4 2 0,-4-2 0 15,-1-3 4 1,-1-1 0-16,1-2 0 0,0 0 1 15,-3 5 3-15,2 0-1 16,-1 6-6-16,-4 0-3 16,2 1 5-16,-5-1-5 15,1 0-1-15,3 2 1 16,-2-2-1-16,3 3 4 16,3 1-3-16,2 1 0 15,0 3 1-15,3 1-1 16,-1 1 0-16,0 2 1 15,1-1 2-15,-2-2-3 16,3 3 2-16,-1-2-3 16,-1 2 2-16,0-2 0 0,0 1 1 15,0-2-2-15,2 0-1 16,-1 0 2-16,1 1 3 16,1 1-2-16,0-1 3 15,0 2-3-15,0-1 1 16,0 4 0-16,2-2-4 15,1 2 6-15,0 1-5 16,0 0 0-16,0 0-1 16,0 0-2-16,0 0-2 15,0 0-28-15,0 0-70 16,0 0-78-16,0 4-250 16</inkml:trace>
  <inkml:trace contextRef="#ctx0" brushRef="#br0" timeOffset="131558.12">32852 9954 513 0,'0'0'94'0,"0"0"-89"15,0 0 18-15,0 0 26 16,0 0-3-16,0 0 12 16,0 0-14-16,-66 36-8 0,53-18 2 15,3 4-10 1,-1 1-5-16,5 0 4 0,6-3-17 15,0-1-1-15,0-5-8 16,10-4 8-16,7-5-2 16,5-5 11-16,5 0-3 15,0 0-9-15,-6-12-2 16,-2-8 7-16,-8-5 2 16,-8 1 15-16,-3 1 24 15,0 6 0-15,-8 2-28 16,-7 8-15-16,-1 5-9 15,-5 2 0-15,2 0-8 16,-4 9-37-16,3 9-142 16,3 4-80-16</inkml:trace>
  <inkml:trace contextRef="#ctx0" brushRef="#br0" timeOffset="133141.12">32187 11001 616 0,'0'0'27'0,"0"0"-12"16,0 0 52-16,0 0-33 16,0 0 11-16,0 0 27 15,-17-14-23-15,17 14-23 16,0 0-1-16,3 0-13 16,11 0 17-16,10 2 33 0,10 1 8 15,6 1-33-15,6-3-16 16,-1-1-9-16,-2 0-5 15,-5 0-7-15,-10 0 1 16,-10 0 2-16,-9 0-1 16,-9 0-2-16,0 0 7 15,-21 0 16-15,-19 0-19 16,-22 0-4-16,-12 0 0 16,-7 0 1-16,-1 2-1 15,4 3 0-15,4-1 0 16,15 0 3-16,11 1-2 15,16-3 0-15,15-2 4 0,9 0 2 16,8 0-1 0,0 2 2-16,17-1-5 0,21 1 7 15,19 0 5-15,13 1-5 16,6-1-10-16,-4 2 0 16,-8 0 1-16,-12-2-1 15,-14 0-1-15,-14-1-1 16,-14-1-7-16,-10 0 1 15,-7 2-11-15,-28-2 10 16,-16 1 7-16,-17 2 2 16,-7-2 0-16,-2 2 2 15,11 0-2-15,13 0 2 16,17-2 1-16,17 2-2 16,13-3-1-16,6 0 0 0,5 0 2 15,31 0-1-15,23 0 4 16,16 0 4-16,10 0-7 15,-3 1-4-15,-9 1 1 16,-9-2 1-16,-8 0-1 16,-16 0 2-16,-18 1 0 15,-14-1-1-15,-8 0 0 16,-17 0 0-16,-21 0 0 16,-15 0 0-16,-10 0-1 15,-2 0 1-15,0 0 4 16,3 2-1-16,14 3 0 15,14 0 2-15,13-2-5 16,14 1 0-16,7-1-5 16,12 1 5-16,24 1 1 0,19-1 8 15,9 0-5-15,9-3-4 16,-3 2-1-16,-6-2-6 16,-10-1 6-16,-18 2 1 15,-20-1 0-15,-10-1 0 16,-6 0 0-16,-21 2-5 15,-21-2 5-15,-17 2 0 16,-11 2 0-16,-3-1 0 16,2 1 11-16,12-1-6 15,11 1-2-15,17-2-3 16,14 0 0-16,14-2 1 16,3 0-2-16,3 2-1 0,25 2 2 15,13-1 4 1,14 0 5-16,6-3-9 0,0 0 0 15,-1 0 0-15,-14 0 1 16,-13 0 0-16,-17 0 0 16,-16 0-1-16,0 0 11 15,-11 0 22-15,-22 0-14 16,-10 0-19-16,-11 0 2 16,3 0 1-16,14 0-2 15,16 0 1-15,12 0-2 16,9 0-4-16,0 0-2 15,16 0 6-15,16 0 1 0,16 1 0 16,10 1 1 0,3-2-2-16,-1 1-2 0,-10-1 0 15,-9 0 2-15,-16 0 0 16,-11 0-1-16,-9 0 2 16,-5 0-2-16,0 0-18 15,0 0-23-15,0 0-103 16,-5 0-247-16</inkml:trace>
  <inkml:trace contextRef="#ctx0" brushRef="#br0" timeOffset="134033.79">32422 11118 567 0,'0'0'68'16,"0"0"21"-16,0 0 40 15,0 0-2-15,0 0-18 16,0 0 3-16,-26-30-40 16,23 16-40-16,-2-3 10 15,-1-7-3-15,0-4 4 16,-1-8-4-16,-1-5-13 16,-3-11 5-16,-2-8-21 0,-3-10 0 15,-2-8-3 1,-1-3-4-16,1-2 3 0,0-2 7 15,6 2-9-15,3 0-2 16,2 5-1-16,4 5 0 16,0 0 3-16,0-1-2 15,1 0 0-15,-1 0-2 16,-2 6 0-16,1 3 0 16,3 2 1-16,1 5 5 15,0 4-5-15,0 4 0 16,0 3 1-16,0-4-2 15,0-4-2-15,5-4 2 0,-3-2 0 16,1 2 1-16,2 2-2 16,-1 4 1-16,2 3 0 15,-1 8 0 1,0 5 1-16,-2 6-1 0,-1 5 0 16,-1 2 0-16,-1 1 0 15,0 3 0-15,0 1 0 16,0 5 1-16,0 3-1 15,0 2 0-15,0 4 0 16,0 2 0-16,0 3 0 16,0 0 0-16,0-1 0 15,0 1-1-15,0 0-1 16,0 0-2-16,0 0 0 16,0 0 2-16,-1 0-4 15,-1 0-2-15,1 4-18 0,-1 4-24 16,2 3-70-16,0-4-42 15,-1-7-282-15</inkml:trace>
  <inkml:trace contextRef="#ctx0" brushRef="#br0" timeOffset="138606.14">21970 8353 874 0,'0'0'207'0,"0"0"-190"15,0 0 20-15,0 0 43 16,0 0-35-16,-92-11-6 15,62 30-1-15,1 8 1 16,5 5-7-16,5 2-4 16,8 0-8-16,7-2-6 15,4-4-3-15,0-5-4 16,17-6-4-16,17-6 2 16,18-7 5-16,11-4-10 15,5-3-12-15,-5-16-26 0,-12-8 5 16,-16-6 12-16,-12-5 15 15,-16-3 6-15,-7 0 3 16,-9 2 1-16,-22 5-3 16,-15 7 3-16,-9 12-8 15,-6 8-5-15,2 7-30 16,10 0-118-16,19 0-440 16</inkml:trace>
  <inkml:trace contextRef="#ctx0" brushRef="#br0" timeOffset="139341.01">25743 8294 24 0,'0'0'1076'16,"0"0"-1023"-16,0 0-18 15,-113-2 46-15,68 2-32 16,-4 11 0-16,2 10 0 16,4 7-12-16,7 5-11 15,11 3-9-15,11 1-9 16,11-3-3-16,3-5-5 16,20-7 2-16,20-8-4 15,14-10 2-15,9-4-22 0,4-4-26 16,-9-16 10-16,-10-9 17 15,-15-2 19-15,-14-2 2 16,-10-3 10-16,-9 4 9 16,-3 4 3-16,-22 5-19 15,-11 9-3-15,-2 7-37 16,5 7-58-16,14 0-334 16</inkml:trace>
  <inkml:trace contextRef="#ctx0" brushRef="#br0" timeOffset="140091.23">28642 8049 948 0,'0'0'118'16,"0"0"-83"-16,0 0 29 15,0 0-24-15,-84 26 4 16,56-1-10-16,7 1 9 16,8 1-15-16,8-3-16 15,5-1-9-15,5-8 2 16,25-5-1-16,14-9-1 16,13-1-3-16,1-9-26 0,0-15 7 15,-12-11 3 1,-11 1 16-16,-14-4 6 0,-14 1-5 15,-7 6 18-15,-7 5-9 16,-22 4 5-16,-11 9-15 16,-3 10-4-16,-3 3-2 15,5 0-25-15,22 17-83 16,19 1-282-16</inkml:trace>
  <inkml:trace contextRef="#ctx0" brushRef="#br0" timeOffset="140941.15">32099 8339 916 0,'0'0'61'0,"0"0"-60"16,0 0 10-16,0 0 27 0,-83 3 30 15,61 13 14-15,3 5-12 16,2 4-23-16,4 2-31 15,9-1-1-15,4-1-8 16,7-4-1-16,26-4 1 16,9-4-6-16,4-8-1 15,5-5-16-15,-5 0-4 16,-4-10-5-16,-8-14 25 16,-7-3 8-16,-9 1-6 15,-10 0 12-15,-8 4 22 16,-1 2 9-16,-23 6-12 0,-13 3-25 15,-15 6-8 1,-15 5 0-16,-11 5-46 0,-4 12-169 16,1 5-901-16</inkml:trace>
  <inkml:trace contextRef="#ctx0" brushRef="#br0" timeOffset="146600.1">19547 11342 898 0,'0'0'73'0,"0"0"-27"15,0 0 95-15,0 0-39 16,0 0-21-16,0 0-7 15,0 0-22-15,-2 0-14 16,2 0 2-16,0 0-5 16,0 0-7-16,0 0 0 15,-1 0-7-15,1 0 0 16,0 0-1-16,0 0-5 16,0 0-6-16,-2 0 2 15,2 0 1-15,-2 4-4 16,0 1 2-16,-1 3-1 0,2 2 8 15,-1 1-6-15,-1 2 0 16,2 1 0-16,-1 0-5 16,-1 0 2-16,2 2-4 15,-1 1 1-15,2 0-1 16,0-1 3-16,0 3 3 16,0 0-4-16,0 1 3 15,0 0-3-15,0-1 9 16,0 1-6-16,0-2-1 15,0-3-6-15,-1 1 4 16,-1-1 0-16,0-3-3 16,2 2 0-16,-1 0 0 15,1-1 2-15,0 0-1 0,0 0-3 16,0-4 3 0,-2-4 0-16,2-4-3 0,0 1-1 15,0-2 1-15,0 0 2 16,0 0 1-16,0 0 2 15,0 0 1-15,0 0-1 16,0 0 0-16,0 0-3 16,0 0-2-16,0 0 2 15,0 0-3-15,0 0-17 16,0-4-58-16,-10-13-108 16,-9-8-574-16</inkml:trace>
  <inkml:trace contextRef="#ctx0" brushRef="#br0" timeOffset="148148.59">23449 11372 916 0,'0'0'32'0,"0"0"0"16,0 0 103-16,0 0-74 0,0 0-21 15,0 0 1 1,0 0-18-16,0-16-20 0,0 16 4 15,0 0 3-15,0 0-4 16,-3 0 1-16,-7 0-4 16,0 6 12-16,-5 5 2 15,3 3 0-15,0 3 0 16,0 2-3-16,3 2-1 16,1-1 3-16,0 3 1 15,2-1 0-15,4-1-5 16,2-2-1-16,0-3 4 15,0-3-7-15,3-2-3 16,7-2 0-16,4-5 1 16,1-1 3-16,5-3-4 15,0 0 1-15,-1 0-4 0,-3-9-1 16,-3-4 6 0,1-3-5-16,-5-3 3 0,-2 0-2 15,1-3-2-15,-5 2 2 16,-1 0 5-16,-2 0 2 15,0-2-1-15,0 2-2 16,-8 0-3-16,-3 1 2 16,-1 2-6-16,-4 2 0 15,-3 5 0-15,0 1 0 16,-3 5 0-16,1 3-2 16,2 1-2-16,3 0-12 15,3 0-56-15,6 8-68 16,1 3-197-16,6 1-663 0</inkml:trace>
  <inkml:trace contextRef="#ctx0" brushRef="#br0" timeOffset="148999.17">26698 11414 797 0,'0'0'255'0,"0"0"-215"16,0 0 13-16,0 0 34 15,0 0-50-15,0 0-10 16,-78-39 6-16,47 55-2 16,0 8 1-16,1 9-15 15,6 4 6-15,3-2 3 16,6-1-12-16,12-6 1 16,3-2-5-16,2-6-3 15,22-4 0-15,10-6 0 0,10-4-1 16,4-6-6-1,-3 0-4-15,-9-14-6 0,-11-10 9 16,-10-6 1-16,-9-3 2 16,-6-5 4-16,0 2 1 15,-9 4-5-15,-18 4-2 16,-7 10-1-16,-8 7-3 16,1 8-16-16,9 3-107 15,14 0-161-15,14 1-631 16</inkml:trace>
  <inkml:trace contextRef="#ctx0" brushRef="#br0" timeOffset="150019.62">29956 11294 919 0,'0'0'9'0,"0"0"-6"16,0 0 72-16,0 0 27 16,-52 93-24-16,43-65-25 15,2 1-10-15,5 2-14 16,2-5-7-16,0-3-17 0,18-4 4 16,7-5-2-16,8-7-2 15,3-4 3-15,1-3-8 16,-5-3-6-16,-7-18 6 15,-7-8 2-15,-8-7-2 16,-7-5 6-16,-3 1 3 16,0 4 29-16,-9 6-13 15,-10 8 5-15,-2 5-10 16,-6 6-5-16,-3 5-7 16,0 3-3-16,4 3-1 15,0 0-4-15,6 1-2 16,3 15-20-16,4 2-141 0,7 0-275 15</inkml:trace>
  <inkml:trace contextRef="#ctx0" brushRef="#br0" timeOffset="152470.76">19368 16663 978 0,'0'0'233'0,"0"0"-233"16,0 0 0-16,0 0 57 16,0 0 18-16,0 0-17 15,0 0-26-15,-6 0-11 16,6 0-2-16,0 0 7 15,0 0 6-15,0-2-1 16,0-3-1-16,0-2-12 16,0 1-15-16,0-1 13 0,0-1 2 15,1 0-6 1,1-2-4-16,2-2-3 0,-1 0-3 16,2-2 6-16,1-1-3 15,0-1-1-15,-2-3 2 16,2-1 2-16,0-2 0 15,3-3 0-15,0-4-1 16,0-2 1-16,0 1-4 16,3-5 6-16,-3 2-10 15,2 3 3-15,-3-1 4 16,0 1-7-16,-1-1 8 16,1-3-1-16,2-1-4 15,-1-3 1-15,-1-4-4 16,1-4 0-16,-2 4 2 0,-1 5-1 15,0 5-1-15,-3 8 3 16,0 4-3-16,-1 3 1 16,-1 3-1-16,2 1 1 15,1 2-1-15,-1-2 4 16,-3 1-2-16,2-1 0 16,-1 3-1-16,1-3 0 15,-1 5-1-15,1 0-2 16,-2 3 2-16,0 1 0 15,1 1 2-15,-1 3-2 16,0 0-1-16,0 0-3 16,0 0 0-16,0 0-15 15,0 0-26-15,0 0-15 0,0 0-60 16,3 0-147 0,-3 3-457-16</inkml:trace>
  <inkml:trace contextRef="#ctx0" brushRef="#br0" timeOffset="152790.29">19577 15859 873 0,'0'0'125'0,"0"0"-125"0,0 0 0 16,0 0 35-16,0 0 96 16,0 0-66-16,-90 72-20 15,59-47-2-15,-5 2-8 16,-2 0-6-16,2-1-7 16,4-4 0-16,6-2-10 15,7-4-12-15,6-3 0 16,7 0 0-16,6-3-43 15,0 0-94-15,0-7-220 16,12-3-141-16</inkml:trace>
  <inkml:trace contextRef="#ctx0" brushRef="#br0" timeOffset="153057.81">19648 15869 1089 0,'0'0'174'15,"0"0"-169"-15,0 0 8 16,0 0 33-16,0 0 2 16,0 0-21-16,0 35 31 15,8-3-27-15,10 5-14 16,8 2 11-16,10 1-14 0,9-1-5 15,4-1-9-15,2 0-9 16,-3 0-114-16,-9-3-158 16,-11-9-706-16</inkml:trace>
  <inkml:trace contextRef="#ctx0" brushRef="#br0" timeOffset="156553.35">22168 8343 1083 0,'0'0'0'16,"0"0"-8"-16,0 0 2 15,-83 81 6-15,55-41 3 16,-2 2 0-16,0 0-1 15,-4-2-1-15,-2-4-1 16,0-4-53-16,1-9-154 16,6-10-510-16</inkml:trace>
  <inkml:trace contextRef="#ctx0" brushRef="#br0" timeOffset="156778.01">21801 8356 1084 0,'0'0'48'15,"0"0"-48"-15,0 0-11 16,0 0 11-16,0 0 15 16,0 0 23-16,117 101 3 15,-55-57-14-15,4 3-25 16,0-2-2-16,-1-4-84 0,-4-11-230 15,-4-11-327-15</inkml:trace>
  <inkml:trace contextRef="#ctx0" brushRef="#br0" timeOffset="157060.14">22714 8032 1125 0,'0'0'95'15,"0"0"-78"-15,0 0 17 0,0 0 14 16,0 0-39-16,0 0-8 16,-25 65 65-16,25-6-16 15,0 5-16-15,0 5-11 16,0-2-9-16,0-2-4 15,0-3-9-15,0-5-1 16,0-8-2-16,14-6-56 16,3-12-115-16,1-13-269 15</inkml:trace>
  <inkml:trace contextRef="#ctx0" brushRef="#br0" timeOffset="167667.59">22537 7038 845 0,'0'0'85'0,"0"0"-44"16,0 0 126-16,0 0-55 15,0 0-27-15,0 0-11 16,0 0-14-16,0 0-13 0,-10 0-13 16,10 0-14-1,0 3-8-15,0 13-7 0,0 8 11 16,0 8 7-16,0 5-3 15,0 8-1-15,0 5-3 16,0 4 4-16,0 0-5 16,5-3 3-16,1-8-12 15,0-4 1-15,0-11 1 16,-1-6 2-16,-2-7-3 16,-3-7-3-16,0-4 0 15,0-4-2-15,0 2 2 16,0-2 2-16,0 0-6 15,0 0-2-15,0 0-58 16,0 0-63-16,0 0-340 16</inkml:trace>
  <inkml:trace contextRef="#ctx0" brushRef="#br0" timeOffset="170520.62">23356 10476 843 0,'0'0'176'0,"0"0"-142"0,0 0 110 16,0 0-39-16,0 0-33 15,0 0-4-15,-15-18-27 16,15 18-25-16,0 0-7 15,0 14-4-15,-3 7 7 16,1 4 13-16,1 5-7 16,-1 3-6-16,2 1-1 15,-1 0-6-15,-1-2 2 16,2-2-3-16,-2-5-1 16,2-8 1-16,0-5-1 15,0-6-3-15,0-3 6 16,0-3-3-16,0 0 7 0,0-12 9 15,0-16 2 1,0-13-17-16,0-1-3 0,0-8 0 16,0 2-1-16,-6 2 0 15,0 5 0-15,1 7 2 16,2 6 0-16,0 8-2 16,3 6 4-16,0 7-4 15,0 2 1-15,0 4 0 16,-1 0 0-16,1 1 0 15,-2 0-2-15,2 0-1 16,-2 15-7-16,2 17 3 16,-1 8 4-16,1 4 2 15,0-2 4-15,0-3-4 0,0-6-1 16,0-5-2-16,0-8-2 16,3-7 3-16,-1-6-6 15,-1-5 5-15,1-2 3 16,1-13 2-16,0-16 7 15,1-7-6-15,-1-4-2 16,-1-1-1-16,-1 7 0 16,1 3-2-16,-2 14 2 15,1 8 2-15,-1 5-2 16,0 2-6-16,0 2-4 16,0 0-5-16,0 17-33 15,0 9 21-15,-3 9-33 0,-3 3-73 16,2 0-105-16,4-2-230 15</inkml:trace>
  <inkml:trace contextRef="#ctx0" brushRef="#br0" timeOffset="171609.02">23463 11372 638 0,'0'0'158'0,"0"0"-149"16,0 0 16-16,0 0 44 16,0 0 9-16,0 0-19 15,-7 66-43-15,-2-39 13 16,0 1 16-16,0-1-15 16,0-3-18-16,3-6 4 0,2-5-9 15,4-6 1-15,0-4 6 16,0-3-4-16,0 0 2 15,6-13-5-15,10-8-4 16,-2-7-1-16,-3-1-4 16,-3 4-1-16,-4 4 3 15,-2 6 3-15,-2 7-1 16,0 4 8-16,0 4 0 16,0 0 2-16,-11 3-5 15,-5 14 1-15,-2 4 6 16,0 6-3-16,6 0 7 15,2 0 2-15,5-5-7 16,4-5-10-16,1-3 1 16,0-7-4-16,0-2-7 0,7-5-1 15,8 0 2-15,3-14 0 16,0-8 3-16,-3-4-2 16,-5-4 5-16,-5 1 0 15,-4 9 4-15,-1 6 7 16,0 5 18-16,0 9 18 15,-6 0-34-15,-13 0-7 16,-2 13-3-16,-4 3 9 16,2 4-3-16,6 1-9 15,4 1-19-15,9-5-64 16,4-8-83-16,9-4-368 16</inkml:trace>
  <inkml:trace contextRef="#ctx0" brushRef="#br0" timeOffset="173189.77">25089 7065 860 0,'0'0'207'0,"0"0"-160"0,0 0 52 15,0 0-3-15,0 0-40 16,0 0 5-16,-3-12-8 16,3 12-21-16,0 5-1 15,0 18-16-15,-1 8 27 16,-3 7-20-16,1 7 2 15,0 5 4-15,-2 1-11 16,-1 7 4-16,0 1-4 16,-1-4-2-16,-1 1-5 15,1-6-2-15,1-4-2 16,3-8 1-16,1-5-6 16,2-7 1-16,0-7-1 15,0-7 1-15,0-6-1 16,0-6-1-16,0 0 0 0,0 0-1 15,0 0 0-15,0-3-22 16,9-14-19-16,2-9-114 16,-7-4-383-16</inkml:trace>
  <inkml:trace contextRef="#ctx0" brushRef="#br0" timeOffset="174074.22">28578 7201 1094 0,'0'0'170'16,"0"0"-169"-16,0 0 2 15,0 0 11-15,0 0 33 16,-79 105 13-16,64-59-8 0,4 2-5 15,7-1-25-15,4-4-15 16,2-8-3-16,21-7-1 16,15-9-3-16,9-11-4 15,7-8-1-15,0-1-7 16,-5-20 2-16,-12-9 5 16,-10-7 5-16,-12-7 8 15,-14-5-2-15,-1-4-2 16,-8 3 1-16,-14 8-5 15,0 13 0-15,-3 11 0 16,0 13-7-16,2 5-14 0,1 0-84 16,11 19-23-1,11 6-201-15,6 0-80 0</inkml:trace>
  <inkml:trace contextRef="#ctx0" brushRef="#br0" timeOffset="174708.3">31808 7417 436 0,'0'0'301'16,"0"0"-230"-16,0 0 30 15,0 0 70-15,0 0-74 16,-99-20-15-16,71 20-24 15,-2 0-7-15,-1 18-4 16,-1 10-12-16,2 8-10 16,5 2-1-16,6 1 1 15,8 0-7-15,10-6-9 16,1-2-2-16,18-5-5 16,19-10-2-16,9-9-21 0,8-7-9 15,-3-1-23-15,-8-20 11 16,-9-11 38-16,-8-3 4 15,-7-10 9-15,-8-8 6 16,-8-1-2-16,-3 4-6 16,-20 7-6-16,-29 10-1 15,-30 10-46-15,-26 6-191 16</inkml:trace>
  <inkml:trace contextRef="#ctx0" brushRef="#br0" timeOffset="180134.37">22444 6318 674 0,'0'0'72'0,"0"0"-44"0,0 0 61 16,0 0 50-16,0 0-24 16,0 0-24-16,0 0-18 15,-1 0-23-15,1 0 4 16,0 0-8-16,0 0-7 15,0 0-9-15,0 0 5 16,-2 2-8-16,2-2-6 16,0 0-4-16,0 0-2 15,0 0 1-15,0 0-4 16,0 1-5-16,0-1-2 0,0 0-1 16,0 0-1-16,0 2 7 15,0-2-2-15,0 4 2 16,0 3-5-16,0 3 4 15,0 6 12-15,0 1-5 16,0 1-6-16,0 4 3 16,0 4-4-16,0 3-5 15,0 5 9-15,0-2-2 16,5 1-2-16,2-2 2 16,1 1-7-16,-1-3 8 15,-1-1-3-15,-3-2 5 16,-1-4-3-16,-1-4-7 15,-1-3 10-15,0-8-7 16,0-3-2-16,0-4 0 16,0 0-1-16,0 0-1 0,0 0 2 15,2 0-2 1,-2 0-1-16,1 0-2 0,-1 0-8 16,0 0-44-16,0-10-52 15,0-6-141-15,6-2-781 16</inkml:trace>
  <inkml:trace contextRef="#ctx0" brushRef="#br0" timeOffset="180798.81">24970 6356 1085 0,'0'0'105'0,"0"0"-33"15,0 0 68-15,0 0-40 16,0 0-59-16,0 0-24 15,-10 14-12-15,10 15 29 16,0 8-9-16,0 2-5 16,0 4 14-16,7 4-2 15,-1 0-3-15,-1 0-7 16,-1-2 2-16,1-6-13 16,-2-3 0-16,2-9-5 15,-2-6-1-15,0-9-2 16,0-3-2-16,-3-6-1 15,0-3 0-15,0 0-19 0,0 0-32 16,0-6-57-16,0-18-249 16</inkml:trace>
  <inkml:trace contextRef="#ctx0" brushRef="#br0" timeOffset="181513.55">28390 6572 1008 0,'0'0'118'16,"0"0"-48"-16,0 0-10 0,0 0-4 16,0 0 5-16,0 0-11 15,0 36 26-15,0-4-21 16,0 8-17-16,0 3-21 15,0 6 14-15,0 2-1 16,0 5-6-16,1-1-4 16,1-1 0-16,-1-8-9 15,1-8-3-15,-2-8 1 16,0-10-7-16,1-8 1 16,-1-3-6-16,2-5 3 15,-2-4-40-15,6 0-46 16,4-8-94-16,10-18-629 15</inkml:trace>
  <inkml:trace contextRef="#ctx0" brushRef="#br0" timeOffset="182232.38">31130 6649 578 0,'0'0'210'15,"0"0"-97"-15,0 0 58 16,0 0-28-16,0 0-46 15,0 0-18-15,-13-22-19 16,1 22-24-16,-7 2-15 16,-1 19 0-16,-2 9 4 15,4 5-6-15,8 4-11 16,7 1 3-16,3 0-6 0,4-2-1 16,23-6-4-1,10-5-3-15,9-7-19 16,1-10-20-16,-1-10-3 0,-9-4 5 15,-8-24 36-15,-7-8 4 16,-9-4 14-16,-7-2 3 16,-6-2 9-16,0 4-3 15,-13 4-16-15,-20 8-7 16,-18 8-1-16,-19 8-65 16,-15 8-184-16,0 4-764 15</inkml:trace>
  <inkml:trace contextRef="#ctx0" brushRef="#br0" timeOffset="183733.1">22346 5709 1089 0,'0'0'104'15,"0"0"-53"-15,0 0 26 16,0 0 38-16,0 0-47 15,0 0-12-15,-18-42-29 16,18 42-17-16,0 14-4 16,-3 14-2-16,0 12 21 0,3 6 5 15,0 6-12 1,0 3 11-16,6 0-12 0,6-1-2 16,3-5-1-1,-3 0-3-15,0-6-4 0,-3-4 2 16,-3-9-5-16,-2-7-1 15,-2-8 0-15,-1-6-2 16,1-2 0-16,-2-4 1 16,0-2-2-16,0-1 0 15,0 0-18-15,0-8-33 16,4-13-118-16,8-7-180 16,10 3-711-16</inkml:trace>
  <inkml:trace contextRef="#ctx0" brushRef="#br0" timeOffset="184417.38">25362 5577 1052 0,'0'0'78'0,"0"0"-11"16,0 0 55-16,-86-5-26 15,71 15-43-15,6 8-15 16,5 8-7-16,4 7 2 15,0 8-12-15,0 8-4 16,0 6 3-16,0 2 2 16,1 0 7-16,-1-2-20 15,0-6-2-15,0-1-2 16,0-7-5-16,0-6 2 0,0-3-2 16,0-10 0-1,3-7 4-15,-1-8-4 0,-1-1-14 16,1-6-25-16,2-1-22 15,6-22-98-15,2-13-549 16</inkml:trace>
  <inkml:trace contextRef="#ctx0" brushRef="#br0" timeOffset="184971.72">28238 5631 600 0,'0'0'218'0,"0"0"-160"16,0 0 82-16,0 0 29 15,0 0-77-15,0 0-3 16,-48-38 10-16,48 38-50 16,0 0-22-16,0 6-24 15,0 18-1-15,0 13 10 16,0 9 12-16,3 13-6 16,3 4 5-16,0 4-9 15,3 1 2-15,1-2 2 16,2 1-9-16,-1-4 1 0,0-6-3 15,3-8-6 1,-2-10 1-16,1-10-2 16,-2-8 2-16,-4-8-2 15,0-7-5-15,-1-4-37 0,7-2-52 16,6-11-142-16,6-20-762 16</inkml:trace>
  <inkml:trace contextRef="#ctx0" brushRef="#br0" timeOffset="185570.34">30519 5710 164 0,'0'0'768'0,"0"0"-691"16,0 0 50-16,0 0-50 16,0 0-50-16,0 0 0 15,15 22 4-15,-8 18 36 16,-2 13-17-16,-4 7-6 15,-1 8 2-15,0 2 5 16,0 4-16-16,-3 0-5 16,0-4-6-16,0-5-2 15,-1-8-4-15,4-8-10 16,-2-7 0-16,1-8-1 16,1-9 4-16,0-5-3 0,0-8-6 15,0-5 4-15,0-3 0 16,0-3-1-16,0-1 2 15,0 2 1-15,0-2 2 16,0 0-3-16,5-16-7 16,5-4-57-16,-3-4-60 15,-5-5-349-15</inkml:trace>
  <inkml:trace contextRef="#ctx0" brushRef="#br0" timeOffset="187139.21">30875 5550 247 0,'0'0'341'0,"0"0"-265"15,0 0 32-15,0 0 17 16,0 0 8-16,0 0-26 16,-16-23-33-16,8 16-36 15,-6 2-6-15,-5-1-9 16,-6 0-2-16,-5 3-5 0,-2 1 8 16,-1-1 1-16,1 1 6 15,6 1 6-15,0 0-15 16,3 1-4-16,0 0-9 15,-1 0 10-15,3 12-5 16,-2 2-4-16,1 4 6 16,-3 4-13-16,-2 0 11 15,-1 3 1-15,1 0-4 16,3-1 6-16,5 0-5 16,-1-1-2-16,4 3-3 15,-2 2 9-15,-1 0-13 16,1 5 9-16,0-2 0 15,1-3-7-15,0 0 0 16,1-1 2-16,0 1-4 0,4 1 6 16,2-2 0-16,4-1 1 15,1 1-10-15,1 0 8 16,2 1-2-16,-1 1-2 16,3 2 3-16,0-2-2 15,0-1-1-15,0-1 4 16,0-1-7-16,0 0 2 15,0 0 2-15,0 1-5 16,5-1 4-16,1 1 0 16,2 0-4-16,3-2 4 15,0-1-2-15,2 0 2 16,4-4-2-16,-1-2 5 0,0-2-4 16,2 1-2-16,0 0 3 15,3 0 1-15,3 1 7 16,0 0-9-16,1-1 0 15,2-1-3-15,0 0 4 16,1-2-2-16,1-2-1 16,0 0 0-16,0-6 2 15,2-1 0-15,-3-5 3 16,2 0-6-16,1 0 3 16,2-5 1-16,2-6 1 15,1-4 2-15,-2-3-5 16,0 0 0-16,-1 1-1 15,-3 0 7-15,-5 2-4 0,-1 3 1 16,-3-1-2-16,-6 1 4 16,-3 1 0-16,0-2 7 15,-2-5-5-15,5-3 3 16,0-7-5-16,4-1 0 16,1-4-1-16,2-5-1 15,-1 1-2-15,-1-1 1 16,-4 4-3-16,-4 6 1 15,-2 1 1-15,-2 3-2 16,-4-3 3-16,-4 2 0 16,0-5-4-16,0-4 4 15,0-4-3-15,-4-4-1 0,-5-8 0 16,-1 1 1-16,-3-2-1 16,0 5 0-16,-2 5-1 15,-1 7 0-15,-4 3 0 16,-4 5 0-16,-2-1 0 15,-7 2-4-15,-5-2 3 16,-4 2-6-16,-1 2 0 16,6 4 4-16,6 4-6 15,8 5 4-15,7 6-11 16,0 3-15-16,0 1-17 16,2 0-12-16,2 15-7 15,2 14-34-15,8 8-128 16,2 7-134-16,6 6-349 15</inkml:trace>
  <inkml:trace contextRef="#ctx0" brushRef="#br0" timeOffset="189455.17">22206 4800 921 0,'0'0'225'0,"0"0"-215"15,0 0 20-15,0 0 40 16,0 0-23-16,-88 47-11 15,73-23 10-15,-2 3-8 16,5 1-7-16,2 3-2 16,4-2 1-16,3-1 1 15,3 3-9-15,0-2-3 0,8-1-4 16,11 2-3 0,5-5-2-16,7-4 1 0,6-2-4 15,5-8-6 1,3-5 7-16,0-6-6 0,-1 0 0 15,-3-7 0-15,-5-12 0 16,-8-2 3-16,-6-5 0 16,-7-6-3-16,-8-6 5 15,-7-7 7-15,0-6 2 16,-8-4-5-16,-14-5-5 16,-3 0-3-16,-3 7 13 15,0 8-6-15,-2 12 4 16,-2 12-10-16,-2 8-1 15,-2 9-3-15,-4 4 0 16,-2 0-3-16,3 3 2 0,5 15-18 16,6 6-57-1,7 9-46-15,9 3-177 0,6 1-565 16</inkml:trace>
  <inkml:trace contextRef="#ctx0" brushRef="#br0" timeOffset="190496">25033 4514 606 0,'0'0'409'0,"0"0"-334"0,0 0 27 16,0 0 22-16,0 0-20 15,0 0-27-15,0 0-21 16,-5-8-26-16,5 8-15 15,0 0 7-15,0 5-5 16,0 14 13-16,0 4 8 16,0 6-12-16,0 8-1 15,0 4-6-15,0 8 0 16,0 1 2-16,3 4-10 16,2-3 2-16,-1 1 0 15,-1-2 1-15,-1-4-12 16,1-4 5-16,-2-7-2 0,2-4-3 15,0-9 2-15,-3-9-1 16,0-4-1-16,0-6 0 16,0-3-2-16,0 0 4 15,0 0 1-15,0 0-5 16,2 0-9-16,1-14-56 16,0-11-90-16,4-5-258 15</inkml:trace>
  <inkml:trace contextRef="#ctx0" brushRef="#br0" timeOffset="191159.46">27826 4698 922 0,'0'0'72'0,"0"0"13"16,0 0 24-16,0 0 12 15,0 0-21-15,0 0-44 16,0-23-36-16,0 41-16 15,1 13 7-15,2 9 27 16,-1 9-8-16,2 5 9 16,1 2-9-16,1 6-10 15,0 2-7-15,2 1 15 16,0-5-19-16,-2-6 0 16,0-8-6-16,3-7-2 15,-3-9-1-15,1-7-1 0,1-7-1 16,-2-1-32-16,3-8-47 15,-2-6-139-15,4-1-353 16</inkml:trace>
  <inkml:trace contextRef="#ctx0" brushRef="#br0" timeOffset="192007.97">30156 4603 817 0,'0'0'173'15,"0"0"-63"-15,0 0-16 16,0 0-1-16,0 0 2 16,0 0-15-16,16 79-39 15,-9-44-5-15,-1 3-6 16,1 2 10-16,3 2-10 16,1-1-9-16,0 1 1 15,0-1-1-15,1 0-12 16,0-4 9-16,-1-5-8 15,-4-5-2-15,-1-5-6 0,-1-6 9 16,-3-4-5 0,-2-7-4-16,0-1 1 0,2-2 1 15,-2-1-3-15,0 0-1 16,0 1 7-16,0-2-7 16,0 0-3-16,0 0-73 15,-7-11-164-15,-10-4-847 16</inkml:trace>
  <inkml:trace contextRef="#ctx0" brushRef="#br0" timeOffset="194047.85">22176 3791 995 0,'0'0'109'0,"0"0"-102"16,0 0 34-16,0 0 24 0,0 0-21 15,0 0-4-15,-12 7-14 16,10-4-13-16,-2 3 3 15,-2 1-10-15,-3 3 14 16,1 1 15-16,2 0-2 16,2 0-9-16,3-1-4 15,1 2-7-15,0-4-5 16,0 1 4-16,0 1-2 16,0-2 5-16,0 3-3 0,0 1-5 15,0 3 4 1,0 1-2-16,0 1-6 0,3-2 6 15,10 1 1-15,1-2-5 16,3-2-1-16,2-2 3 16,1-2-3-16,4-4 1 15,1-1-1-15,4-3 1 16,-1 0-5-16,0 0 5 16,-5-5-3-16,-2-3 0 15,-5-5 1-15,-1-3 2 16,-4-3 0-16,-3-8 5 15,-3-6-4-15,-5-6 0 16,0-5-2-16,-2-5-1 16,-12-3-3-16,-6 1 0 0,-5 2-1 15,-4 8 1 1,-1 8 3-16,4 9-3 0,-3 11-4 16,1 8 3-16,-3 5-5 15,-5 5 3-15,-3 19-21 16,-3 9-30-16,8 5-61 15,6-2-111-15,11-2-350 16</inkml:trace>
  <inkml:trace contextRef="#ctx0" brushRef="#br0" timeOffset="194731.54">25027 3509 788 0,'0'0'367'15,"0"0"-330"-15,0 0 63 16,0 0 18-16,0 0-42 16,0 0-37-16,-13 8-16 15,11 28-16-15,2 13 29 16,0 12-16-16,3 3-2 15,13 3-3-15,-2 6-5 16,1-1-3-16,-3-2-3 16,-2-7-4-16,2-9 0 15,0-7 0-15,1-11-24 16,4-8-47-16,2-11-130 0,-1-10-243 16</inkml:trace>
  <inkml:trace contextRef="#ctx0" brushRef="#br0" timeOffset="195896.71">25122 3526 554 0,'0'0'300'16,"0"0"-238"-16,0 0 53 16,0 0-15-16,0 0-69 15,0 0-6-15,0 0 21 16,-70 56-8-16,66-22-3 16,-1 1-10-16,1 1 5 15,-1 1-7-15,2 0-1 16,-1 0 2-16,1 2 1 15,3-1-9-15,0 1 5 0,0-5-5 16,4-3-9-16,11-7-1 16,6-6 3-16,6-4 0 15,4-7 0-15,5-7-6 16,5 0 3-16,2-1-5 16,-5-16 3-16,-2-5 3 15,-7-7-5-15,-9-7 0 16,-6-8 5-16,-8-7 0 15,-6-7-2-15,0-1 8 16,-7 0-5-16,-14 4-1 16,-6 11 4-16,-2 9 1 15,-2 9-4-15,-3 8-4 0,-3 7-3 16,-2 3-1-16,-2 8 0 16,0 0-4-16,3 8 0 15,4 11-24-15,7 5-67 16,12 5-99-16,14-3-273 15</inkml:trace>
  <inkml:trace contextRef="#ctx0" brushRef="#br0" timeOffset="196796.1">27673 3589 804 0,'0'0'198'16,"0"0"-186"-16,0 0 1 15,0 0 31-15,0 0 34 0,0 0-21 16,-4-1-27-1,4 1-13-15,-1 0 2 0,1 0-5 16,-2 0 11-16,2 0 7 16,-1 0 15-16,1 0-13 15,0 0 4-15,0 0-13 16,0 0-8-16,0 0-2 16,0 0 5-16,0 0-4 15,0 0-8-15,0 0 1 16,0 0-1-16,0 0 3 15,0 0 5-15,0 0-3 16,0 0 0-16,0 0 0 16,0 0-4-16,0 0 2 15,0 1-8-15,0-1 5 16,0 0 1-16,0 0-5 0,0 0 3 16,0 0 2-16,0 0-3 15,0 6-1-15,0 7-2 16,-3 7-2-16,0 8 15 15,0 4-3-15,1 2-1 16,2 5 3-16,0-2-2 16,0 2-4-16,0-1-2 15,0-3 4-15,0-3-3 16,5-1-8-16,-1-2 2 16,2-2-2-16,3-4 0 15,-3-3 2-15,3-5-2 16,-1-2-2-16,2-1-24 0,5-6-34 15,9-1-48 1,6-5-152-16,5-3-560 0</inkml:trace>
  <inkml:trace contextRef="#ctx0" brushRef="#br0" timeOffset="197301.25">29578 3412 1001 0,'0'0'113'0,"0"0"-45"16,0 0-29-1,0 0 29-15,0 0-28 0,0 0 41 16,4 99-9-16,-3-46-20 16,-1 11-17-16,2 2-4 15,1 2-10-15,0 1 4 16,0 0-10-16,0-3-5 16,0-5-2-16,0-10-3 15,-2-9 2-15,1-10-7 16,-2-9 1-16,0-6 3 15,0-6-4-15,0-3-1 16,0-3-14-16,0-5-82 16,-6 0-254-16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30:46.5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6807 9129 575 0,'0'0'41'0,"0"0"0"15,-50-77-41-15,20 63-54 16,-21 5-217-16</inkml:trace>
  <inkml:trace contextRef="#ctx0" brushRef="#br0" timeOffset="43.06">6301 9022 149 0,'-125'0'17'16,"-9"0"-17"-16</inkml:trace>
  <inkml:trace contextRef="#ctx0" brushRef="#br0" timeOffset="962.22">4898 8974 699 0,'0'0'52'15,"0"0"40"-15,0 0 1 16,0 0-36-16,0 0-33 15,0 0 10-15,4-14-6 16,41 14 43-16,19 0-4 16,17 0-29-16,13 0-3 15,8 0 1-15,6 0-11 16,4 0-8-16,1 0 3 16,4 0-10-16,-1 0-9 15,3 0 7-15,2-3-6 16,3-4 4-16,3-3 1 0,0 2 7 15,1-2-5-15,-1 3 0 16,-6 3-7-16,-8 1 3 16,-8 3-5-16,-13 0 0 15,-10 0-1-15,0 0 2 16,-1 0-2-16,7 0 2 16,4 0-1-16,11 0 2 15,-3-7-1-15,6-1 2 16,1 0 0-16,-7 0 1 15,-1 2-4-15,-10-1 0 16,-7 1-1-16,-10 2-2 16,-2 1 3-16,-7 1 0 0,0 0 2 15,-2 1-2 1,-3-1 0-16,3 0 1 0,-3 0-1 16,-4 2 1-16,-5-1-1 15,-7 1 1-15,-9 0 1 16,-10 0-2-16,-9 0 4 15,-8 0-3-15,-4 0 2 16,-2 0-1-16,0 0 7 16,0 0-8-16,0 0-1 15,0 0 0-15,-2 0-38 16,-7 0-134-16,-2-20-193 16</inkml:trace>
  <inkml:trace contextRef="#ctx0" brushRef="#br0" timeOffset="1285.64">8623 7830 845 0,'0'0'38'0,"0"0"17"15,0 0-14-15,0 0 74 16,0 0-70-16,0 0-29 16,-25 1-6-16,25 32 13 15,0 2-9-15,0 2-3 16,14 5-5-16,0 1-2 15,2 3-4-15,-1 2-40 16,0-7-260-16,-4-7-338 16</inkml:trace>
  <inkml:trace contextRef="#ctx0" brushRef="#br0" timeOffset="1764.53">9166 7989 897 0,'0'0'108'0,"0"0"-46"16,0 0 62-16,0 0-70 16,0 0-28-16,0 0 1 15,-52-31-14-15,31 51-12 16,-3 8 0-16,-1 6 1 15,1 6-2-15,5 4-4 16,8 1 4-16,5-3 0 16,6-6-1-16,0-4-10 0,9-11-7 15,16-4-10 1,7-8-19-16,2-2 27 0,0-2 13 16,-4-4 5-16,-3 2 1 15,-5-2 0-15,-4 4 1 16,-3-1 0-16,-4 3 1 15,-1 5 3-15,0 5 6 16,-5 5 7-16,-2 7-1 16,-3 6-10-16,0 1-1 15,-12 0-1-15,-7-7-2 16,-4-4 5-16,0-8 0 16,-3-5 0-16,-2-8 3 15,-2-4 2-15,3-4-6 16,11-23-2-16,16-15-4 15,14-15-128-15,36-14-401 0</inkml:trace>
  <inkml:trace contextRef="#ctx0" brushRef="#br0" timeOffset="2115.07">9869 7391 1003 0,'0'0'55'0,"0"0"-30"15,0 0-23-15,0 0 39 0,0 0 48 16,-20 86-12-16,20-39-27 16,0 6 3-16,0 8-8 15,2 5-15-15,4 5-5 16,-3 3-1-16,-2 2-4 15,-1 2-7-15,0-1 5 16,0-7-8-16,3-9 3 16,6-13-5-16,5-8 0 15,3-10-3-15,5-6-3 16,3-5 1-16,5-8-3 16,7-9-27-16,9-2-79 15,4-14-142-15,-3-18-342 16</inkml:trace>
  <inkml:trace contextRef="#ctx0" brushRef="#br0" timeOffset="2497.44">10279 8011 906 0,'0'0'90'16,"0"0"-40"-16,0 0 74 15,0 0-61-15,-96 27-10 16,71 5-19-16,1 6 5 15,5 4-14-15,4 1-3 16,9-5-16-16,4-3 0 16,2-4 0-16,3-7 1 0,16-6-3 15,7-8 0 1,7-8 2-16,4-2-6 0,-1-14-8 16,-5-15-14-16,-2-7-7 15,-11-7 5-15,-12-5 9 16,-6-2 9-16,0 4 5 15,-9 12 0-15,-6 10 1 16,0 10 14-16,4 9-8 16,4 3 13-16,-2 2-8 15,3 5-10-15,0 16-1 16,2 11-2-16,4 5-2 16,0 1-3-16,3 3 1 15,12-6-64-15,4-8-350 0</inkml:trace>
  <inkml:trace contextRef="#ctx0" brushRef="#br0" timeOffset="3016.05">10470 7889 708 0,'0'0'355'15,"0"0"-267"-15,0 0-41 16,0 0 9-16,-66 75 19 0,62-27 1 16,4 4-25-16,0 4-14 15,0-2-12-15,9-10-9 16,3-8-9 0,6-7-2-16,-3-9-3 0,1-9 3 15,-1-10-5-15,3-1-1 16,0-7-4-16,-3-19-10 15,1-11-7-15,-7-4 10 16,-3-3-4-16,-3 6 15 16,-3 11 0-16,0 13 0 15,0 8 1-15,0 6 7 16,0 0-7-16,2 13-1 16,4 16-3-16,8 8 4 0,9 2 9 15,3-5-4 1,6-1-3-16,4-8-2 15,-2-9-1-15,5-9-1 0,0-7 0 16,-2-4 2-16,-6-24 0 16,-5-13 0-16,-7-10 3 15,-4-7 1-15,-6-7 2 16,-6 0 4-16,-3 5 0 16,0 12-8-16,-8 16 2 15,-5 15-4-15,1 11-4 16,3 6-2-16,-6 11-43 15,-4 12-140-15,5 0-348 16</inkml:trace>
  <inkml:trace contextRef="#ctx0" brushRef="#br0" timeOffset="5603.54">10433 8227 59 0,'0'0'86'15,"0"0"-5"-15,0 0-50 16,0 0-5-16,0 0-11 15,0 0-7-15,0 0-6 16,-88-58 14-16,73 52-10 16,3 1-6-16,-2 3-9 0,1 2-12 15,-1 0-19 1,3 0 11-16,2 4-5 0,1 2 31 16,-2-2 1-16,4 0-136 15</inkml:trace>
  <inkml:trace contextRef="#ctx0" brushRef="#br0" timeOffset="6461.45">10243 8097 362 0,'0'0'87'0,"0"0"-57"0,0 0 65 15,0 0-19-15,0 0-25 16,0 0 8-16,0-19 16 15,-4 18-21-15,-7 1-23 16,-4 0 0-16,-10 8-17 16,-3 9-3-16,-4 3 5 15,1 1 6-15,6-1-8 16,2-2 0-16,8-1-9 16,6-2 3-16,2-3 2 15,3 3-6-15,4 5 4 0,0 2 3 16,0 2 4-16,0-1 1 15,9-1-6-15,2-2-5 16,0-3-3-16,4-4 1 16,1-4 5-16,3-2-2 15,5-4-2-15,-1-3-3 16,2 0 3-16,-1 0-1 16,-2-9-1-16,-5-2 0 15,-8-3-1-15,1-1 4 16,-7-3-4-16,-3-2 4 0,0 0 0 15,0 0-2-15,-1 1 1 16,-5-1-1-16,0 5-2 16,3 2-1-16,0 2 4 15,3 2 4-15,0 0-4 16,0 0-2-16,0 4 6 16,0-1 1-16,-2 3 3 15,2-1 4-15,-1 0-4 16,1 1 3-16,-2 0-5 15,2 3-1-15,0 0 13 16,0 0-12-16,0 0-2 16,0 0-3-16,-1 0-5 15,1 0 0-15,0 3-3 0,0 8 3 16,0-1 3 0,0 4 1-16,1 1 7 0,7-2-1 15,7 3-3-15,-2 2 2 16,5 2-5-16,3 1-1 15,0-1 0-15,3-4 3 16,-1-2-4-16,3-3 1 16,-5-4 2-16,1 0 0 15,-3-4-5-15,-8-1-5 16,-6-1-57-16,-5-1-98 16,0 0-192-16</inkml:trace>
  <inkml:trace contextRef="#ctx0" brushRef="#br0" timeOffset="7603.56">10307 8075 377 0,'0'0'81'0,"0"0"-51"16,0 0 28-16,0 0 23 15,0 0-21-15,0 0-41 16,-34 0-9-16,16 0 2 15,-1 6 3-15,2 1-7 16,0 0 4-16,0 2 14 16,1 2 1-16,1 0-9 15,0 5-5-15,1-2-4 0,0 0 4 16,3 2 4-16,3-4-1 16,4 1 2-16,0-2-9 15,1 0-3-15,1 2-1 16,-1 1 0-16,3 1-2 15,-1-1 0-15,1 1 3 16,0 1-1-16,0 1-1 16,0-2-4-16,0 1 2 15,0-1 1-15,0-1-2 16,0 0 1-16,7-3 0 16,5-1 3-16,5 0-3 15,3-8 6-15,3-2-7 16,3 0 4-16,-1 0 2 15,-2-2-7-15,0-9 2 0,-1 0-1 16,-4-3-1-16,-2 0 0 16,-4-3 1-16,-6 1-1 15,-4-4 3-15,-2 2-2 16,0-3 4-16,0 1-5 16,0 0-1-16,0 0 1 15,-5 2 4-15,1 2-4 16,1 2 0-16,0 3 0 15,1 4 3-15,1 0 0 16,-1 3 7-16,-1-1 2 16,2 1-2-16,-3 0 12 15,2 0-3-15,1 0-4 16,1 1-2-16,-2 0 0 0,2 3 2 16,-1 0-1-16,-1 0-3 15,2 0-2-15,0 0-9 16,-1 0 0-16,1 0-1 15,-2 11 1-15,2 6 0 16,0 5 5-16,0 5 6 16,6-1 4-16,9 4-8 15,1-2-4-15,7 0 0 16,5-1-3-16,8-4-39 16,1-6-178-16,2-6-759 15</inkml:trace>
  <inkml:trace contextRef="#ctx0" brushRef="#br0" timeOffset="10024.19">9527 8827 415 0,'0'0'206'16,"0"0"-164"-16,0 0 18 16,0 0 18-16,0 0 35 15,0 0-31-15,0 0 3 16,0-23-32-16,10 18-29 15,10 0-14-15,13-1-2 16,13-1 9-16,14 1 4 16,11 0-8-16,11-3 0 15,8 0-9-15,5 1-1 16,5 0 0-16,-3-1-2 16,-6 1-1-16,-6 0 5 15,-8-3-5-15,-3 0-1 16,-2 1-1-16,2-3-2 0,-1-1 0 15,-2 0 3-15,-4-1 0 16,-6 0 0-16,-4 4 0 16,-13 2-1-16,-10-1-1 15,-14 7 3-15,-8-1 2 16,-9 2-2-16,-3 2 0 16,0-1 0-16,0-1 1 15,0 0 1-15,0 0-1 16,0 1-1-16,0 1-1 15,0-3-5-15,0-3-93 0,0-7-163 16</inkml:trace>
  <inkml:trace contextRef="#ctx0" brushRef="#br0" timeOffset="70217.25">5705 4777 1163 0,'0'0'22'16,"0"0"-14"-16,0 0-5 15,0 0 7-15,-91-9 16 16,49 18-11-16,-7 13-6 16,1 4-2-16,0 9-4 15,2 3-2-15,1 3 2 16,8 2-2-16,10 1 0 16,12-4 1-16,12-4 0 0,3-10-2 15,17-4-2-15,17-5-6 16,14-4 5-16,8-5 3 15,7-2 3 1,3-2-1-16,-1 2-1 0,-8 1 2 16,-9 3-3-16,-11 3-1 15,-13 2 1-15,-5 6 2 16,-5 3 5-16,-7 5 4 16,-7 4 1-16,0 4 4 15,-10 1 1-15,-18 1 7 16,-11-7 13-16,-8-4 3 15,-8-8 5-15,-6-5-11 16,-5-10-1-16,-5-5-1 0,-1-5-19 16,5-16-8-16,12-10-3 15,22-11 1-15,27-14-3 16,15-16-54-16,43-12-196 16,17-12-371-16</inkml:trace>
  <inkml:trace contextRef="#ctx0" brushRef="#br0" timeOffset="70480.99">6047 4463 1171 0,'0'0'152'15,"0"0"-135"-15,0 0-7 0,0 0 14 16,-42 86 88-16,40-14-51 15,2 14-16-15,0 10-8 16,9 6-16-16,4-2-13 16,-8-1 3-16,-2-1-10 15,-3-9 2-15,0-5-3 16,-3-9-13-16,-2-7-74 16,2-16-205-16,-1-18-776 15</inkml:trace>
  <inkml:trace contextRef="#ctx0" brushRef="#br0" timeOffset="70674.87">5775 4985 1333 0,'0'0'102'0,"0"0"-92"16,0 0 9-16,0 0 11 15,0 0-25-15,0 0-2 16,140-6-3-16,-52 15-1 16,5-4-107-16,-5-3-415 15</inkml:trace>
  <inkml:trace contextRef="#ctx0" brushRef="#br0" timeOffset="71167.07">6384 5063 1221 0,'0'0'64'15,"0"0"-51"-15,0 0 58 16,-93 10 2-16,59 11-29 15,-5 10-6-15,5 7-7 16,4 9-12-16,6 0-8 0,13 5 2 16,8-5-6-16,3-3-2 15,14-6-5-15,20-8 6 16,17-9-5-16,10-12-1 16,6-9-1-16,-1-7-9 15,-8-20-16-15,-14-9 10 16,-13-10 15-16,-12-8 1 15,-11-9 4-15,-8-5-3 16,0 3 0-16,-14 10 3 16,-5 15 8-16,2 16 25 15,1 11-9-15,7 10-2 16,6 3-6-16,-2 1-14 0,-2 24-5 16,1 16 7-1,3 17-4-15,3 7-2 0,3 5-2 16,21 0 0-16,4-2-4 15,5-8-34-15,0-6-78 16,0-13-234-16,-5-16-853 16</inkml:trace>
  <inkml:trace contextRef="#ctx0" brushRef="#br0" timeOffset="71431.69">6807 4609 344 0,'0'0'1037'0,"0"0"-983"15,0 0-22-15,-80 7-5 16,72 49-10-16,1 24 47 16,7 16-12-16,0 13-11 15,19 7-20-15,7 2-11 16,-1-2-5-16,-4-12-4 15,-9-10 0-15,-2-10-2 16,-5-12-35-16,-2-13-128 16,0-18-117-16,3-25-519 15</inkml:trace>
  <inkml:trace contextRef="#ctx0" brushRef="#br0" timeOffset="71610.89">6676 5053 1327 0,'0'0'47'15,"0"0"-28"-15,0 0 12 16,0 0-22-16,0 0-8 16,127-8-1-16,-57 29-8 15,-3 7-175-15,-10 2-338 16</inkml:trace>
  <inkml:trace contextRef="#ctx0" brushRef="#br0" timeOffset="72003.92">6792 5666 1156 0,'0'0'46'15,"0"0"-21"-15,0 0 17 16,0 0 3-16,94 72 8 16,-38-72-18-16,5 0-22 15,3-9-12-15,-9-10-2 16,-9-5-13-16,-10-5-21 16,-9-8 26-16,-6-13 3 15,-8-13 5-15,-8-9 0 0,-5-1-1 16,0 7 2-16,-21 12 0 15,-3 16 2-15,0 15 7 16,2 10 27-16,8 8-4 16,4 5-9-16,1 0-5 15,3 22-5-15,1 20-7 16,5 11 1-16,0 9 2 16,3 5-4-16,17 0-4 15,5-2-1-15,4-4-104 16,8-8-196-16,14-8-731 15</inkml:trace>
  <inkml:trace contextRef="#ctx0" brushRef="#br0" timeOffset="72684.39">7902 4984 1236 0,'0'0'60'0,"0"0"-48"15,0 0 8-15,0 0-2 16,-11 115 81-16,11-47-44 15,11 10-13-15,9 5-20 16,2 0-17-16,2-2 1 16,-3-12-5-16,0-13 0 15,0-14-2-15,-5-17-9 16,-3-11-31-16,-2-14-38 16,-5-9 5-16,-3-25 58 15,3-18-9-15,-3-13 0 16,-3-8 13-16,0-5 3 15,-7 2 9-15,-10 12 1 16,-1 11 0-16,6 16 34 16,6 17 24-16,3 12-16 0,3 8 15 15,0 0-53-15,20 25-1 16,14 16-4-16,14 11 5 16,0 5-4-16,-1-3-1 15,-8-10-4-15,-9-11 4 16,-9-10 0-16,-11-13-1 15,-4-10 0-15,0 0-5 16,0-21 4-16,3-13 2 16,-4-9-7-16,-4-3 6 15,-1-5 2-15,0-5 0 16,0-1 1-16,0 3 7 0,0 14-5 16,0 13 13-1,12 16 9-15,3 11-19 0,9 9-7 16,7 27-4-16,9 13 4 15,2 9 0-15,-5 3-1 16,-5-2-6-16,-6-6-92 16,-4-10-159-16,0-12-518 15</inkml:trace>
  <inkml:trace contextRef="#ctx0" brushRef="#br0" timeOffset="73039.64">8708 5148 1203 0,'0'0'75'16,"0"0"-3"-16,0 0 12 0,-88 30-21 15,64 10 2-15,9 7-33 16,5 5-7-16,10 1-12 16,0 0-3-16,13-8-8 15,5-9-2-15,3-12 0 16,4-11-6-16,2-13-19 15,1 0 1-15,2-26-20 16,0-11-15-16,-6-9 30 16,-6-4 29-16,-3-7 1 15,-6-2 0-15,-8 3 2 16,-1 9 5-16,0 16 12 16,0 13 5-16,0 16 4 0,0 2-12 15,6 16-17 1,8 16-6-16,7 15 5 0,4 5 1 15,3 6-1-15,2-2-27 16,3-4-150-16,-2-7-239 16</inkml:trace>
  <inkml:trace contextRef="#ctx0" brushRef="#br0" timeOffset="73285.72">9203 5077 1155 0,'0'0'79'0,"0"0"-64"16,0 0 50-16,0 0 36 16,-50 111-12-16,50-52-29 15,0 5-29-15,10 4-18 16,11-2-8-16,6-2-1 15,1-9-4-15,2-8-41 16,-2-12-190-16,-2-15-392 16</inkml:trace>
  <inkml:trace contextRef="#ctx0" brushRef="#br0" timeOffset="73834.33">9266 5231 1120 0,'0'0'184'0,"0"0"-172"16,0 0 2-16,0 0-1 15,0 79 15-15,27-60 22 16,7-6-18-16,5-8-21 16,3-5-7-16,1-16-4 15,-4-18-6-15,-8-11-6 16,-4-13 7-16,-3-11-6 15,-9-8 3-15,-2-7-5 16,-10 4 4-16,-3 9 9 16,0 17 2-16,-13 22 14 0,7 18 40 15,0 14-30 1,0 8-20-16,-2 33 0 0,0 24-6 16,6 24 26-16,2 15-3 15,3 8 13-15,15 3-19 16,-3-13-16-16,0-13 4 15,-6-20-5-15,-3-18 0 16,-3-21 0-16,1-20-6 16,2-10-2-16,5-23-16 15,5-20 20-15,2-11-17 16,1-9 12-16,-4-5 9 16,0 0 0-16,-4 9 0 0,0 16 1 15,-2 20 9 1,0 21 7-16,8 4-5 0,4 29-9 15,9 16-3-15,-1 14 5 16,-3 4-4-16,-6 2-1 16,-4 1 0-16,-3-6-1 15,0-6 0-15,5-13-110 16,0-15-178-16,3-17-365 16</inkml:trace>
  <inkml:trace contextRef="#ctx0" brushRef="#br0" timeOffset="74027.07">10027 5195 1244 0,'0'0'75'0,"0"0"1"16,0 0 8-16,0 0-60 16,0 0 24-16,-30 112 0 15,31-41-26-15,19 3-13 16,7 1-8-16,-2-9-1 15,-3-9-21-15,-8-12-169 16,-6-18-316-16</inkml:trace>
  <inkml:trace contextRef="#ctx0" brushRef="#br0" timeOffset="74192.45">10063 4937 1075 0,'0'0'127'16,"0"0"-118"-16,0 0-6 16,0 0-3-16,0 0-16 15,0 0-107-15,-54 30-249 16</inkml:trace>
  <inkml:trace contextRef="#ctx0" brushRef="#br0" timeOffset="74720.16">10097 5203 1130 0,'0'0'110'0,"0"0"-91"0,3 74 54 16,11-26 71-16,3 6-74 16,1 5-44-16,-3-1-15 15,0-6-8-15,-6-7-1 16,-3-14-2-16,-1-11-1 15,-5-11-24-15,0-9-42 16,1-4 3-16,1-25 57 16,1-14-49-16,2-7 38 15,0-5 14-15,-1-2 3 16,-2 1 1-16,2 6 2 16,-1 12 9-16,2 16 16 0,1 12 2 15,4 10 9-15,4 10-37 16,5 18 2-16,6 12-3 15,2 2 0-15,-3-4 0 16,-3-7 0-16,3-10-3 16,-6-11-14-16,0-10-38 15,1 0 16-15,-4-23-37 16,0-9-44-16,-6-4 87 16,-3-5 33-16,-5 3 27 15,-1 1 60-15,0 6 6 16,-4 8-3-16,-4 10-3 15,5 10-25-15,-1 3-35 16,1 26-24-16,2 15-1 0,-1 13-1 16,2 6 1-1,0 1 1-15,3 0-3 0,7-6-41 16,-2-13-170-16,1-15-377 16</inkml:trace>
  <inkml:trace contextRef="#ctx0" brushRef="#br0" timeOffset="74850.98">10594 5348 1416 0,'0'0'118'0,"0"0"-113"0,-82-5-5 16,45 21-18-16,-8 3-307 15</inkml:trace>
  <inkml:trace contextRef="#ctx0" brushRef="#br1" timeOffset="81945.94">29091 5632 289 0,'0'0'425'0,"0"0"-346"0,0 0 45 15,0 0 65-15,0 0-68 16,0 0-52-16,0 0-18 16,7 14-7-16,-4 1 18 15,3 5-4-15,8 2-14 16,7 2-17-16,12 3-4 16,14 1-3-16,20 1-6 15,23-4 1-15,16-7-7 16,7-6 2-16,0-10-10 15,-11-2 0-15,-14 0-2 16,-18 0 0-16,-13-5-7 0,-18-5-6 16,-8-4-33-1,-6-3-97-15,-4-6-154 0,-6-4-755 16</inkml:trace>
  <inkml:trace contextRef="#ctx0" brushRef="#br1" timeOffset="82509.91">30914 5524 1052 0,'0'0'125'16,"0"0"-117"-16,0 0 81 16,0 0-21-16,0 0-21 15,-96-43-10-15,73 43-17 16,-6 4-13-16,-2 14-5 16,0 7 1-16,2 5-3 15,4 4 1-15,5 3 0 16,6-2 0-16,5-2-2 15,6-5-10-15,3-7-6 0,0-7-20 16,18-3 27-16,7-3 10 16,6-2 1-16,5-2 2 15,-1 1-3-15,-1 1-1 16,-3 2-1-16,-4 0 2 16,0 4-1-16,-3 1 1 15,-4 0 1-15,-4 5-1 16,-6 5-3-16,-7 3 3 15,-3 0 1-15,0 1 0 16,-21-1-1-16,-9 1 0 16,-9-7 13-16,-11-1 15 15,-5-6 13-15,2-4-21 16,6-8-2-16,11-1-10 16,9-4-5-16,15-18-3 0,12-8-4 15,4-15-134-15,35-11-218 16,16-8-648-16</inkml:trace>
  <inkml:trace contextRef="#ctx0" brushRef="#br1" timeOffset="82776.39">31272 5142 1367 0,'0'0'46'0,"0"0"-46"16,0 0 13-16,0 0 42 16,-43 124 35-16,41-59-37 15,2 7-20-15,0 6-10 16,8 5 1-16,4 0-12 16,-2 0-2-16,1-2-8 15,-3-7 0-15,0-7-2 16,1-6-17-16,-1-12-50 15,0-14-79-15,1-14-206 16,-4-17-452-16</inkml:trace>
  <inkml:trace contextRef="#ctx0" brushRef="#br1" timeOffset="82958.45">31096 5679 1102 0,'0'0'246'0,"0"0"-243"16,0 0-2-16,0 0-1 15,137-12 0-15,-69 12-9 16,3 0-161-16,-5 0-296 16</inkml:trace>
  <inkml:trace contextRef="#ctx0" brushRef="#br1" timeOffset="83378.17">31550 5725 1132 0,'0'0'69'0,"0"0"-6"16,-100 43 59-16,68-17-28 16,4 6-17-16,7 3-24 15,8 4-32-15,10-1-5 16,3-5-9-16,7-4 3 15,20-11-7-15,6-7-1 16,7-9-4-16,2-2-5 16,0-8-21-16,-5-12-12 15,-4-9 8-15,-9-3 4 16,-8-10 27-16,-8-5-1 16,-5-6-1-16,-3-1 4 0,0 6-1 15,0 11 3 1,-2 8 26-16,-1 17 0 0,2 2-1 15,1 9-10-15,0 1 7 16,0 1-7-16,0 25-18 16,0 11 0-16,1 13 13 15,10 6-3-15,3 4-3 16,2 3-3-16,0-2-4 16,-4-4-1-16,2-7-5 15,-1-11-47-15,-3-10-84 16,3-11-276-16</inkml:trace>
  <inkml:trace contextRef="#ctx0" brushRef="#br1" timeOffset="83629.25">31867 5187 1215 0,'0'0'192'0,"0"0"-187"16,0 0 10-16,0 0 31 16,0 0-4-16,-49 76 32 15,49-4-32-15,6 14-6 16,15 11-13-16,6 5-16 0,-2-2-2 16,-4-2-2-16,-4-8-3 15,-8-8-9-15,-8-9-71 16,-1-15-211-16,0-18-502 15</inkml:trace>
  <inkml:trace contextRef="#ctx0" brushRef="#br1" timeOffset="83820.64">31681 5682 178 0,'0'0'1239'0,"0"0"-1209"15,0 0-12 1,0 0-13-16,0 0-5 16,115-48 8-16,-55 48-8 0,4 0-76 15,-3 0-249-15,-7 0-441 16</inkml:trace>
  <inkml:trace contextRef="#ctx0" brushRef="#br1" timeOffset="84248.02">32162 5693 1367 0,'0'0'63'0,"0"0"-16"16,0 0 21-16,0 0-13 0,0 0-10 15,-52 96-11-15,59-69-14 16,16-1-12-16,9-5-6 15,7-7 0-15,4-9 3 16,5-5-5-16,-2 0-15 16,-6-11-16-16,-9-10 7 15,-11-3 7-15,-5-7 13 16,-8-5 2-16,-4-7 2 16,-3-3-2-16,0-1 2 15,-15 5 0-15,-15 8 6 16,-3 10-3-16,-5 11 4 15,2 10 5-15,5 3 11 16,-1 14 0-16,9 17 0 0,5 15-11 16,6 10 2-1,12 7-10-15,0 9 1 0,21 5-2 16,11-2-3-16,6-2 0 16,2-10-36-16,-6-7-53 15,-2-14-132-15,-4-4-458 16</inkml:trace>
  <inkml:trace contextRef="#ctx0" brushRef="#br1" timeOffset="87801.9">29495 1960 602 0,'0'0'177'15,"0"0"-135"-15,0 0 98 16,0 0-26-16,0 0-13 16,0 0-45-16,-107-64-27 0,76 60-2 15,-4 3 3 1,2 1-12-16,-2 0-2 0,-1 12-3 15,-3 10-2-15,0 1-4 16,-3 9 8-16,-2 3-6 16,-1 6 5-16,-1 4 13 15,1 6-4-15,3 2-1 16,4 4-2-16,6 1-4 16,11 2 0-16,8 4-6 15,10 4 0-15,3-2 0 16,13-1-9-16,18-8 5 15,11-4 1-15,9-4 0 0,10-6-1 16,6-8 1-16,3-7-4 16,4-10 1-16,2-8 1 15,1-10-1-15,2 0-4 16,0-8 6-16,-9-13-6 16,-10-6 0-16,-10-7 0 15,-11-7-1-15,-6-7 1 16,-7-9 0-16,-10-9 3 15,-5-9-3-15,-4-2 3 16,-7 1-3-16,0 2 0 16,0 9 4-16,-2 7-2 15,-9 5 0-15,-4 6-1 16,-3 3 9-16,-4 4 15 16,-6 2-14-16,-5-1 5 0,-6 4-8 15,-5 4 1-15,-3 7-8 16,-6 8 1-16,-4 9-2 15,-8 7-1-15,-11 0-13 16,-11 25-21-16,-8 9-37 16,-5 9-97-16,-5 1-356 15</inkml:trace>
  <inkml:trace contextRef="#ctx0" brushRef="#br1" timeOffset="88916.41">22344 3499 950 0,'0'0'12'15,"-95"26"-12"-15,50-5 58 16,-2 10 82-16,0 11-85 16,4 13-6-16,3 9-10 15,8 6-3-15,13 4-5 16,9 3 1-16,10 5-4 15,0 3-5-15,19 2-3 0,15-7-8 16,15-6-2-16,14-10 4 16,15-15-8-16,17-15 5 15,15-16-1-15,8-16-8 16,0-2 6-16,0-30-4 16,-3-11 0-16,-2-10 2 15,-10-4-2-15,-10 0 0 16,-20-5-3-16,-22-1 1 15,-18-4-1-15,-19-5 3 16,-11-1-2-16,-3-4 6 16,-10 2 7-16,-14 1-1 15,-13 7 8-15,-7 9-2 16,-9 11 2-16,-11 16-2 16,-7 9-9-16,-7 14-6 15,-6 6-3-15,-7 0-2 0,-3 19-1 16,-4 8 0-16,7 2-10 15,7 7-35-15,5 1-50 16,9 2-74-16,4-1-208 16</inkml:trace>
  <inkml:trace contextRef="#ctx0" brushRef="#br1" timeOffset="90044.81">15935 1957 769 0,'0'0'90'16,"0"0"-85"-16,0 0 48 16,-104-11 55-16,65 13-55 15,-12 15-12-15,-9 12-2 16,-7 7 10-16,-5 7-7 0,3 9-2 15,6 10-3 1,12 7-6-16,13 6-10 0,18 1 0 16,17 3-6-16,3 1 10 15,31-5-14-15,17-7 6 16,22-13-9-16,17-20-8 16,20-16 11-16,14-19-8 15,9-5-2-15,0-30-1 16,-8-11 2-16,-15-11-2 15,-21-5 5-15,-20-2-3 16,-21 0 0-16,-16-1 3 16,-22-2 2-16,-7-2-5 15,-25-3 0-15,-20 6 2 16,-12 8 6-16,-8 12-1 16,-7 19 3-16,-10 13 1 0,-5 14-11 15,-1 4-1-15,-1 26 0 16,7 8 0-16,9 7-1 15,17 4-5-15,22 2-51 16,27-3-84-16,8-6-170 16,38-7-539-16</inkml:trace>
  <inkml:trace contextRef="#ctx0" brushRef="#br1" timeOffset="91552.24">29585 2001 238 0,'0'0'570'16,"0"0"-515"-16,0 0 2 16,0 0 40-16,0 0 24 15,0 0-17-15,0 0-15 16,-3 0 3-16,9-5-37 15,12-10-33-15,7-6 8 16,8-3 3-16,6-5-10 16,10-6-2-16,9-7 0 15,9-7-6-15,9-7 0 16,5-9-6-16,4 4-5 16,-3 4 0-16,-7 10-4 0,-10 15 0 15,-10 10 0-15,-11 9 0 16,-7 9-2-16,-13 4-2 15,-6 0-20-15,-6 0-22 16,-1 11-89-16,-1 0-117 16,-3-4-440-16</inkml:trace>
  <inkml:trace contextRef="#ctx0" brushRef="#br1" timeOffset="91846.89">30977 1205 900 0,'0'0'429'0,"0"0"-411"16,0 0 16-16,0 0 31 15,0 0-4-15,0 0-6 16,36-24-20-16,22 15-17 16,17-1-14-16,12-2 2 15,4-3-6-15,-4 1-7 16,-11 2-71-16,-15-1-122 16,-19 2-177-16,-27 0-316 0</inkml:trace>
  <inkml:trace contextRef="#ctx0" brushRef="#br1" timeOffset="92039.95">31254 1088 859 0,'0'0'340'15,"0"0"-330"-15,0 0 19 16,0 0 68-16,-52 77 10 16,52-41-23-16,0 4-41 15,5 7-16-15,11 5-15 16,4 6-10-16,-1 7-1 0,-2 2-1 15,-1-3-5 1,-3-3-98-16,-4-10-127 0,-5-9-297 16</inkml:trace>
  <inkml:trace contextRef="#ctx0" brushRef="#br1" timeOffset="92248.52">31195 1815 905 0,'0'0'571'16,"0"0"-545"-16,0 0-9 15,0 0 14-15,0 0-4 16,104-26-3-16,-37 17-16 16,6-3-8-16,-3 1-7 0,-2-1-68 15,-7 1-122-15,-8-3-196 16,-9-3-352-16</inkml:trace>
  <inkml:trace contextRef="#ctx0" brushRef="#br1" timeOffset="92720.24">31669 1383 1215 0,'0'0'84'0,"0"0"-79"16,0 0 5-16,0 0 68 16,-28 94 20-16,28-44-37 15,0 3-20-15,0 1-16 16,7-2-14-16,2-5-2 16,-1-5-5-16,-1-7-4 15,2-8 1-15,-5-7 4 16,1-9-5-16,-4-8-3 15,-1-3-13-15,0 0 16 16,0-21 0-16,0-9-12 16,0-7-9-16,0-5-5 15,-4 1-2-15,-4 0 12 16,7 5 3-16,1 5 3 16,0 10 2-16,3 8 6 15,7 4 2-15,3 6 1 0,3 3 15 16,3 0-1-16,5 16 4 15,5 12-4-15,0 8-7 16,4 5-1-16,-4 4-5 16,0 0-1-16,3-3-1 15,4-4-24-15,3-5-118 16,-3-12-212-16,-3-11-593 16</inkml:trace>
  <inkml:trace contextRef="#ctx0" brushRef="#br1" timeOffset="93005.12">32063 837 1096 0,'0'0'368'0,"0"0"-368"16,0 0-1-16,0 0 1 15,-18 100 27-15,18-17 59 16,10 18-32-16,11 17-14 16,-1 14-15-16,1 5-12 15,-5 0-13-15,-3-7 4 16,-8-14-4-16,-4-12 0 16,-1-12-7-16,0-14-57 0,6-12-11 15,2-22-135-15,-1-25-272 16,-2-19-339-16</inkml:trace>
  <inkml:trace contextRef="#ctx0" brushRef="#br1" timeOffset="93374.84">32190 1276 1174 0,'0'0'66'0,"0"0"-59"0,0 0 20 16,0 0 7-16,0 0 25 15,0 0-11-15,4-11-31 16,17 30-12-16,4 6 9 16,-2 6-11-16,-1 9-3 15,-2 6 2-15,-4 6-1 16,-3 4-1-16,-7-4-4 15,-6-5-19-15,0-8 11 16,0-6 6-16,-13-7 1 16,-5-8 3-16,-4-7 1 15,-1-6 2-15,-4-5 2 16,2 0 7-16,3-17-1 0,8-6 3 16,10-6-12-1,4-2-93-15,9-4-198 0,14-1-384 16</inkml:trace>
  <inkml:trace contextRef="#ctx0" brushRef="#br1" timeOffset="93824.92">32500 1459 734 0,'0'0'625'0,"0"0"-609"15,0 0-15 1,0 0 44-16,0 0 33 0,0 0 1 16,-46 98-34-16,46-64-24 15,0 1-15-15,4-3 0 16,11-5-5-16,3-7 2 16,1-5-3-16,1-5-12 15,4-6-36-15,-2-4-62 16,-4 0-21-16,0-13 17 15,-7-10-5-15,-5-10 70 16,-1-9 46-16,-5-10 2 16,0-5 2-16,0 1 17 15,0 10 35-15,0 14 28 16,0 16 3-16,0 11 11 16,0 3-25-16,0 2-35 0,0 0-18 15,0 13-7 1,0 19-9-16,6 15 4 0,3 16 8 15,4 2-10-15,3 6-1 16,3-4 0-16,1-4-2 16,0-6-6-16,-1-11-84 15,0-10-64-15,-3-15-193 16,-1-15-250-16</inkml:trace>
  <inkml:trace contextRef="#ctx0" brushRef="#br1" timeOffset="94072.22">32766 849 1426 0,'0'0'71'0,"0"0"-60"15,0 0 17-15,0 0-16 16,0 0-1-16,-11 91 18 15,26-12 1-15,6 14-15 16,3 7-15-16,-2 8 7 16,-1 2-7-16,-6-8-16 15,-3-7-91-15,-9-16-144 16,-3-22-353-16</inkml:trace>
  <inkml:trace contextRef="#ctx0" brushRef="#br1" timeOffset="94271.1">32576 1296 1264 0,'0'0'363'16,"0"0"-346"-16,0 0-11 15,88-12 1-15,-16 6-3 16,16 1-4-16,6-3-41 15,-5 0-191-15,-16-5-393 16</inkml:trace>
  <inkml:trace contextRef="#ctx0" brushRef="#br1" timeOffset="97274.97">18424 4567 879 0,'0'0'33'0,"0"0"-21"15,0 0 106-15,-80-18-15 16,47 17-35-16,-2 1 7 15,2 0-11-15,2 0-9 16,3 0-30-16,0 5 8 16,4 2-14-16,1-1 0 15,1 1-3-15,3 2-1 16,-1 3-1-16,-1 4-1 16,0 1-6-16,-3 4 0 15,2 1 0-15,-1 4 2 0,2-1-6 16,2 1 5-16,2 2 3 15,1-1-5-15,4 0 3 16,-1 2 4-16,4-2-11 16,3-2 6-16,1 2-4 15,4-1 0-15,-2 0-3 16,3 1 9-16,0 0-7 16,0 1 1-16,0-1-3 15,0 0 8-15,0 0-6 16,4-4 0-16,2 2 1 15,0-2-3-15,3-1 3 0,3 3 2 16,-1-2-5-16,1 0 9 16,1 0-9-16,-1-2 3 15,3-1 2-15,0-1-5 16,4-1 1-16,1 0 0 16,3-1-2-16,4-1 4 15,2-3-3-15,2-5-1 16,2-1 6-16,1-3-3 15,1-2-2-15,-3-2 1 16,-2 0 1-16,-1 0-3 16,-3 0 0-16,0-2 0 15,-4-2 0-15,-6 0 0 0,1 1 1 16,-4-1-1-16,3 0 0 16,3-2 0-16,3 1 1 15,3-3 0-15,2 0-1 16,0 1 0-16,-1-4 1 15,-4 3 0-15,-1 1 0 16,-5-1 0-16,-1-1 0 16,-3 1 0-16,1-1 1 15,-1 0 0-15,0-3-1 16,2 1-1-16,-1-2 0 16,2-1 2-16,-3 3-1 15,0-1 0-15,-3 1 0 16,-2 1 1-16,-1 0-1 0,-1-1 2 15,-1 0-3 1,-1-4 4-16,0 2 2 0,-1-1 1 16,1-1-2-16,0 4-3 15,-2 1 1-15,1 2 1 16,-1 1 1-16,1 0-5 16,-2 0 1-16,1-1 2 15,-1 0 1-15,0 0 0 16,0-4 2-16,0 1 2 15,0-2-4-15,0 1 0 16,0 0-1-16,-3-1-1 16,0-3 4-16,-1 0-2 15,-1-1-3-15,0-1 4 0,2 3-4 16,-4-1 2-16,1 0-1 16,-1 2 0-16,-1-3 0 15,-3 0-1-15,0 2-1 16,-1-4 4-16,-3-3-2 15,0-1-2-15,-3 0 0 16,-1 0 0-16,1 0 1 16,-1 3-1-16,0 2 1 15,3 4-1-15,-3 1 0 16,-1 2-1-16,1 1 2 16,-3 0 0-16,2 2-1 15,-1 1 1-15,-1-1-3 16,2 3 2-16,1 0 0 15,0-1-1-15,2 2 2 0,1 1-1 16,1 0 0-16,-1 3-1 16,1 0 0-16,-4 0-4 15,-1 0 5-15,-4 0-2 16,-3 7-2-16,0 3-1 16,1-1-6-16,4 2-17 15,5 0-2-15,9 0-22 16,7 0-31-16,1 1-69 15,12-8-221-15,18-4-581 16</inkml:trace>
  <inkml:trace contextRef="#ctx0" brushRef="#br1" timeOffset="99108.99">28101 4500 818 0,'0'0'183'0,"0"0"-170"16,0 0 111-16,0 0-36 16,-90-19-31-16,72 19-21 15,0 0 5-15,1 0-1 16,-6 0-23-16,-4 6-4 15,-6 5 10-15,-4 4 3 16,-2 3-9-16,-4 3 0 16,1 3 2-16,1 3-4 15,1 4-2-15,8 1-2 16,3 5-4-16,7 2-1 16,2 4-2-16,1 1 1 15,2 0-1-15,1-3 7 16,3 0-8-16,1 1 5 15,6-3-1-15,3 0 0 0,3 6-3 16,0-4-2-16,0 1-2 16,4-2 2-16,8-2 0 15,2-1-1-15,5-2-1 16,1 1 3-16,3-2 0 16,6-3 0-16,2 0 2 15,5-1-5-15,5-4 8 16,4 3-5-16,6-6-1 15,3-1-1-15,1-6 1 16,-1-6 0-16,-2-2-1 16,-3-7 0-16,2-1-1 15,1 0 3-15,-1-1-3 0,1-14 1 16,-5-4-1 0,-5-3 0-16,-4-3 0 0,-8-5 0 15,-8-5 0-15,-5-4 0 16,-4-8 1-16,-6-2-1 15,-2-5 0-15,-4 1 0 16,-1-1 2-16,0 1 0 16,-4 4-2-16,-14 1 0 15,-3 1 1-15,-7 3 2 16,-5-6 3-16,-5-3 10 16,-6-4 0-16,-1-1-5 15,-1 6-6-15,1 8-5 16,3 5 1-16,7 8 3 15,3 6 0-15,4 9-3 16,3 5-1-16,0 4 0 0,0 3-3 16,0 4 1-16,1 0-6 15,4 0-20-15,4 9-20 16,6 6-19-16,4 4-99 16,3-1-116-16,2-1-206 15</inkml:trace>
  <inkml:trace contextRef="#ctx0" brushRef="#br1" timeOffset="99608.02">27663 4731 491 0,'0'0'664'0,"0"0"-632"15,0 0 52-15,0 0 25 0,0 0-30 16,-106-82-28 0,56 51-1-16,-13-5-29 0,-9-7-4 15,-8-5-8-15,-5-8-4 16,-4-12 8-16,-15-13-4 16,-18-14-3-16,-17-17-6 15,-3-3-6-15,14-3 6 16,16 0 2-16,21 14 9 15,13 10-11-15,11 21 0 16,17 22 0-16,12 13 0 16,15 8 0-16,9 11 1 15,7 7-1-15,7 5-2 0,0 5 2 16,0 0-24 0,0 2-35-16,0 0-91 0,7 0-154 15,3-1-134-15</inkml:trace>
  <inkml:trace contextRef="#ctx0" brushRef="#br1" timeOffset="100547.88">24529 1250 1265 0,'0'0'84'16,"-86"-24"-81"-16,46 18 1 15,-3 3 2-15,-2 3 3 16,-3 0 1-16,2 7 21 15,6 16-9-15,4 8-8 16,8 7-12-16,6 9-2 16,8 4 0-16,11 2-6 15,3-3 4-15,11-8-5 16,20-9 7-16,12-4 2 0,8-6-2 16,10-4 0-16,6 0-1 15,3-5 0-15,-4 3-2 16,-10 0 2-16,-8-1-4 15,-9 4 5-15,-9 3-1 16,-6 2 1-16,-6 2-1 16,-9 4-1-16,-8 2 0 15,-1 2 4-15,-12-1 0 16,-21-1 16-16,-16-1 2 16,-12-4 4-16,-14-7 1 15,-5-10 4-15,2-11 2 16,4-1-3-16,13-27-14 15,16-15-5-15,18-19-9 16,27-20-60-16,12-18-138 0,38-20-325 16</inkml:trace>
  <inkml:trace contextRef="#ctx0" brushRef="#br1" timeOffset="100777.83">24709 849 1134 0,'0'0'157'16,"0"0"-154"-16,-58 75 18 0,58-29 36 15,0 12 45 1,21 10-40-16,15 8-14 0,7 12-14 16,6 8-20-16,2 1-7 15,-2 1-5-15,-4-10-2 16,-8-7-3-16,-7-10-79 15,-11-12-157-15,-13-15-331 16</inkml:trace>
  <inkml:trace contextRef="#ctx0" brushRef="#br1" timeOffset="100967.35">24678 1490 1313 0,'0'0'81'0,"0"0"-65"0,0 0 14 16,44-78-30-16,9 51-2 15,15 1 1-15,9 0-3 16,0 3-151-16,-10 5-244 16,-12 4-426-16</inkml:trace>
  <inkml:trace contextRef="#ctx0" brushRef="#br1" timeOffset="101362.07">25169 1307 19 0,'0'0'1225'15,"0"0"-1196"-15,-91 58 23 0,59-18 59 16,4 8-47 0,4 3-3-16,9-2-19 0,12-1-23 15,3-7-7-15,12-6-9 16,20-3 1-16,9-13-2 15,6-8-1-15,3-8-1 16,-3-3 0-16,-6-8-27 16,-8-12 9-16,-9-7-1 15,-11-5 8-15,-11-8 10 16,-2-6 0-16,-6-9 0 16,-16-7 1-16,-4 1 0 15,4 6 2-15,2 14 6 16,10 16 0-16,4 12 4 15,5 9 9-15,1 4-9 16,0 0-12-16,4 18 0 0,14 16 0 16,9 17 5-16,4 9-2 15,6 8 0-15,8 3-2 16,3-5-2-16,2-7-19 16,1-9-124-16,-9-15-249 15</inkml:trace>
  <inkml:trace contextRef="#ctx0" brushRef="#br1" timeOffset="101713.48">25416 1062 1340 0,'0'0'63'0,"0"0"-34"16,0 0 43-16,0 0-47 15,0 0 8-15,29 130 20 16,10-57-9-16,8 9-29 16,5 5-4-16,2-6-8 15,-2-12-2-15,-4-18-1 16,-12-17 0-16,-14-14-8 16,-11-13 3-16,-7-7 2 15,-1-13 3-15,-3-19 11 16,0-19-9-16,0-15 0 15,-10-17-1-15,-8-11 0 16,1-3 2-16,1 9-3 0,2 18-2 16,8 17-1-16,6 17-24 15,0 13-32-15,23 6-194 16,7 6-387-16</inkml:trace>
  <inkml:trace contextRef="#ctx0" brushRef="#br1" timeOffset="102098.71">25909 1168 1377 0,'0'0'58'0,"0"0"-52"15,0 0 7-15,0 0 13 16,-17 76 11-16,54-53-8 15,20-5-18-15,15-7-6 16,4-9 0-16,-6-2-5 16,-13-6-46-16,-17-15 18 15,-12-3 22-15,-13-7 6 16,-9-7 5-16,-6-10-1 16,-6-10 4-16,-13-5-6 15,-8-1 5-15,-4 8 12 0,-1 14-6 16,-1 18 6-1,1 14-3-15,-1 10-9 0,0 11-7 16,6 30 0-16,8 17-2 16,14 18 2-16,5 13-2 15,27 11 2-15,12 8-1 16,7 3-30-16,-6-3-116 16,-7-8-97-16,-9-9-322 15</inkml:trace>
  <inkml:trace contextRef="#ctx0" brushRef="#br1" timeOffset="103381.62">25027 581 600 0,'0'0'155'0,"0"0"-99"0,0 0 82 16,0 0-40-16,0 0 40 16,0 0-70-16,-16-27-36 15,16 27-32-15,7 19 8 16,12 13 0-16,5 15 31 16,4 8 10-16,4 8-7 15,4 7 6-15,4 3-22 16,8 4 3-16,6 5-8 15,2 0-5-15,2 3-5 16,1 3-5-16,-4-1 1 16,-2-4-7-16,-5-10 0 15,-6-12 2-15,-14-12-1 0,-8-10-1 16,-10-12-2 0,-3-8 2-16,-2-9-7 0,-4-9-32 15,-1-1-80-15,0-8 4 16,0-16-234-16,-11-8-332 15</inkml:trace>
  <inkml:trace contextRef="#ctx0" brushRef="#br1" timeOffset="104185.12">25337 1308 864 0,'0'0'236'0,"0"0"-211"16,0 0 67-16,0 0-75 16,0 0 27-16,79-78-12 15,-34 61-19-15,1 1-2 16,-3 4-6-16,-2-1-4 16,-7 4 6-16,-10 0-6 15,-10 5 2-15,-10 2-3 16,-4 1 3-16,0 1 7 15,-18 0-5-15,-13 0-5 16,-11 4-7-16,-3 8 6 16,-2-1 0-16,3 2 1 0,2-3 0 15,6 1-1 1,11-5 1-16,12-1 1 0,10-5 0 16,3 0 2-16,1 0 15 15,25-5-3-15,11-6-6 16,12-5-2-16,6-3-3 15,-7 2-4-15,-3 1-1 16,-14 7 1-16,-14 3 0 16,-11 3 0-16,-6 3 0 15,-9 0-7-15,-23 4-3 16,-11 12 5-16,-12 4 3 16,-3 0-2-16,4-2 4 15,9-1-3-15,14-6 2 16,15-4 1-16,11-4 0 15,5-3-2-15,5 0 2 0,23 0 3 16,11-9 14-16,11-6-8 16,4-3-8-16,-6 1-1 15,-5 6 1-15,-12 1 0 16,-11 5-1-16,-13 4 0 16,-7 1 0-16,-9 0-1 15,-25 8 0-15,-11 11 1 16,-13 2 0-16,0 0 2 15,4-4 10-15,17-3 4 16,13-5-8-16,15-5-3 16,9-4-4-16,0 0 1 15,12 0 1-15,19-1 8 16,12-14 3-16,10 1-9 0,-2-4 1 16,-2 0-5-16,-4 2 3 15,-4 2-3-15,-8 3 1 16,-12 2 1-16,-6 5-1 15,-11 1 0-15,-4 3 4 16,0 0-6-16,0 0-21 16,-3 0-155-16,-14 3-475 15</inkml:trace>
  <inkml:trace contextRef="#ctx0" brushRef="#br1" timeOffset="104808.44">24840 2349 1251 0,'0'0'71'16,"0"0"-41"-16,0 0-7 15,0 0-1-15,0 0-13 16,0 0 80-16,100 122-38 0,-50-65-27 15,3 3-3-15,6-3-12 16,-1-7 2-16,-3-11-2 16,0-11-4-16,-7-13 1 15,-6-12 1-15,-7-3 1 16,-9-7-2-16,-10-18 3 16,-7-10 12-16,-9-10 8 15,0-10-12-15,-13-7-9 16,-14-4-1-16,-1 0-6 15,-2 4-2-15,4 13-5 16,8 12-17-16,8 15-21 16,7 12-13-16,3 8-104 15,0 2-301-15</inkml:trace>
  <inkml:trace contextRef="#ctx0" brushRef="#br1" timeOffset="105266.89">25564 2366 1186 0,'0'0'168'0,"0"0"-166"16,0 0 97-16,-92 47-35 15,71-15 0-15,6 8-37 0,7 3-12 16,8 6 0-1,0-6-12-15,3-3-2 0,14-9 1 16,7-6 0-16,1-9-1 16,2-12 1-16,1-4-2 15,-1 0-6-15,-5-17-10 16,-5-7 8-16,-13-8 6 16,-4-10 2-16,0-8 0 15,-16-8-3-15,-4-4 3 16,1 5-1-16,1 11 1 15,6 13 0-15,6 16 6 16,3 9-2-16,3 4 5 16,0 4-4-16,0 0-5 0,0 18-3 15,12 10 3-15,12 10 3 16,3 4 7-16,7 4-10 16,4 5-1-16,2-2-1 15,1-2 1-15,3-7-39 16,-4-11-167-16,-4-12-209 15</inkml:trace>
  <inkml:trace contextRef="#ctx0" brushRef="#br1" timeOffset="106224.58">25752 2587 558 0,'0'0'626'15,"0"0"-596"-15,0 0 16 16,-15 77 25-16,21-71-4 16,15-6 5-16,10 0-16 15,5-12-18-15,4-15-22 16,-1-9-12-16,-4-11 1 15,-6-8 1-15,-6-10 6 16,-9-11 0-16,-9-10-11 0,-5-11-1 16,-3-7 0-1,-18 2 0-15,-4 6-9 0,-6 18 2 16,-1 22 4-16,1 21 3 16,7 17 1-16,7 10 0 15,6 8 2-15,5 0-3 16,-2 28 0-16,5 20-3 15,3 17 3-15,0 13 4 16,24 7-2-16,6 3 2 16,4 1-4-16,5-4 3 15,9-6-4-15,4-13 1 16,9-14-3-16,-1-19-50 16,-8-19-40-16,-7-14 8 15,-11-6-15-15,-5-22-65 0,-12-6 112 16,-9-5 53-1,-8-9 8-15,0-4 14 0,-11-2 7 16,-9 4 3-16,-3 12 5 16,2 14 18-16,3 11 21 15,8 11 1-15,2 2-19 16,3 11-37-16,5 14-3 16,0 7 10-16,14 1-2 15,15 3-6-15,3-7-14 16,6-3-2-16,-2-11 0 15,-3-8-4-15,-4-7-17 16,-3 0-35-16,-4-17 4 16,-7-8 5-16,-6-6 22 0,-9-6 14 15,0-4 7 1,0 0 2-16,-13 1-2 0,0 6 3 16,2 9-3-16,5 13 12 15,3 6 15-15,3 6-4 16,0 2-23-16,7 19-6 15,17 9 6-15,6 3 11 16,7 3-6-16,5-8-3 16,0-4 0-16,-3-10-2 15,-3-12-5-15,-5-2-7 16,-1-11-17-16,-7-14-14 16,-6-7 34-16,-11-9 9 15,-6-6 10-15,0-8 17 16,-2-9 13-16,-11-6 2 0,-1 4-15 15,1 14-7-15,3 18-6 16,5 22 20-16,4 12-6 16,-1 10-17-16,2 31-10 15,0 19-2-15,2 14-3 16,21 7-4-16,7 3-75 16,3-5-146-16,-6-3-469 15</inkml:trace>
  <inkml:trace contextRef="#ctx0" brushRef="#br1" timeOffset="108752.96">19272 4881 663 0,'0'0'37'0,"0"0"15"16,0 0 77-1,0 0-12-15,0 0 3 0,0 0-50 16,-44-38-26-16,39 36 1 16,2 2-16-16,-1-1-5 15,-4 1-13-15,1 0 8 16,-2 0-8-16,-2 0 14 16,2 0 11-16,-1 0 0 15,3 0-7-15,2 0-7 16,0 0-5-16,2 0-1 15,2 0-2-15,-3 0-9 16,1 0-1-16,-2 0-3 16,1 1 2-16,-1 3 2 0,-1 3-2 15,-2-1 1 1,-2 0 3-16,1 1-3 0,-1-3 3 16,3 1 4-16,-1-3-2 15,2 0 2-15,3-1-5 16,1-1-2-16,2 0-3 15,-1 1 2-15,-2 0-2 16,-1 3 0-16,-1 0-1 16,-2 1 5-16,-1 1-2 15,0 0 4-15,1-1 0 16,0 1-3-16,1 0 4 16,-2-1-4-16,3 1-2 0,0 0-1 15,2 0 1-15,0 1-1 16,0 0-1-1,0 1 0-15,0 0 0 16,1 1 0-16,-1 0 1 0,-2 0 1 16,2 2 0-16,-2-2-1 15,1 2 0-15,-1 1 0 16,1-3-1-16,-1 1 3 16,1-2-3-16,3 2 2 15,-1-1 0-15,1-2 0 16,-1 2 0-16,0 2-2 15,-1 0 4-15,2 2-1 16,-2 1-1-16,1-2-1 16,-1 3 1-16,3-3-1 15,-1-1 2-15,1 1-3 0,0-1 2 16,0 2 2-16,0-1-1 16,0 1-3-16,0 2 1 15,0-1 3-15,0 3 2 16,0-1-6-16,0 1 1 15,0 0 1-15,0 0-2 16,6-1 6-16,0-2-6 16,2-2 4-16,2 1-3 15,0 0-1-15,1 0 4 16,2-2-2-16,1-1 1 16,0-1 4-16,1-3-5 15,0-1 0-15,-1-3 4 0,2-2-2 16,1 0 2-16,2 0-3 15,1 0 7-15,-1-2 0 16,0-7-5-16,-2 1-3 16,0-3 6-16,-1-2-8 15,1-1 4-15,0-2 0 16,-2 2-3-16,0-3 3 16,2 2-3-16,-3-2 2 15,2-2-3-15,-2 4 0 16,-1-3 1-16,1 0 1 15,0 2-1-15,-2-3-1 16,-2 1 0-16,0 0 7 16,-4-1-6-16,0-1-1 15,0-1 3-15,-2 0-2 0,0 0-1 16,3-2 0-16,-3 3 2 16,-1 1-1-1,3 2 0-15,-4 1-1 0,-2 2 1 16,1 4-1-16,-1-1 2 15,0 0 2-15,0-1-2 16,0-4-2-16,0-3 4 16,0 1-3-16,-3-1 0 15,0-1-1-15,-3 4 5 16,2 2-4-16,0 2 0 16,1 5 4-16,-1 1-5 15,1 3 5-15,0-3-3 16,-1-3 3-16,-1 0-5 0,1-5 2 15,-5 0-2-15,0-1 3 16,1 1-1-16,1 4-3 16,2 3 2-16,0 1 0 15,2 1 0-15,-2 1 0 16,2 1 4-16,0 1-2 16,0 1-3-16,-1 0 0 15,-1-1-2-15,-1-2 3 16,-1 0-1-16,1 1 0 15,-2 0 0-15,1 3-1 16,-7 0-2-16,2 0 0 16,-2 0 1-16,-2 0 2 15,3 2 0-15,3 1 0 0,1-1 0 16,-1 1 0-16,0 1 0 16,0 2 0-16,-2 1 1 15,2 3-1-15,0 1-3 16,-1 2 2-16,2 1 0 15,-2 0 0-15,1 2-1 16,1 0 2-16,3 1 0 16,0 0-2-16,0 3 2 15,2-2 0-15,1 2 0 16,1-2-3-16,2 0-1 16,0-1 0-16,0-1-24 15,15 1-39-15,5 0-14 0,9-6-63 16,1-3-203-1</inkml:trace>
  <inkml:trace contextRef="#ctx0" brushRef="#br1" timeOffset="109754.47">19310 4881 883 0,'0'0'98'0,"0"0"-39"15,0 0 18-15,0 0-2 0,55-82-10 16,-35 44-14-16,2-3-14 15,-1-7 33-15,-3-8-21 16,-2-8-19-16,-4-12-7 16,-2-12-10-16,-5-9 1 15,-2-12-7-15,-3-5-6 16,0-5 5-16,-3-3-6 16,-21-1 2-16,-10 8-1 15,-14 13 0-15,-3 13 13 16,-1 19-14-16,4 13-1 15,10 14 1-15,5 13 0 16,4 10 0-16,6 8 0 16,3 5 0-16,5 3 1 0,8 2-1 15,4 2 1 1,3 0-1-16,0 0-5 0,0 0 2 16,0 0 1-16,1 2-19 15,11 11-6-15,1 5-95 16,-2-3-124-16,-6-3-209 15</inkml:trace>
  <inkml:trace contextRef="#ctx0" brushRef="#br1" timeOffset="110521.01">18703 2283 1264 0,'0'0'137'16,"0"0"-131"-16,-88 5-1 16,55 11 22-16,-3 7 4 15,-1 9 1-15,10 11 4 16,15 7-15-16,12 10-6 16,13-1-10-16,26-7-3 15,12-11 1-15,8-16-1 16,7-15-2-16,3-10 0 15,2-4 0-15,-4-25-4 16,-8-12-3-16,-18-7-7 16,-17-6 11-16,-16-1 2 15,-8 3 1-15,-15-1 8 16,-20 7-8-16,-8 2 0 0,0 10 6 16,-2 9-3-16,9 9-3 15,11 6-3-15,13 9-6 16,12 1-65-16,5 0-190 15,24 0-278-15</inkml:trace>
  <inkml:trace contextRef="#ctx0" brushRef="#br1" timeOffset="110773.82">19239 1759 1283 0,'0'0'141'0,"0"0"-118"16,0 0-22-16,-80 16 5 15,77 29 1-15,3 23 25 16,0 15 18-16,12 15-20 16,15 9 1-16,4 5-23 15,1 7-1-15,-1-6-7 16,-1-8 0-16,1-14-26 15,2-20-105-15,4-25-104 16,-3-24-278-16</inkml:trace>
  <inkml:trace contextRef="#ctx0" brushRef="#br1" timeOffset="111023.81">19771 1889 1378 0,'0'0'88'0,"0"0"-85"15,-64 124-3-15,61-48 8 16,3 15 22-16,10 7 6 16,20 7-8-16,4 2-17 15,2-5-10-15,3-13-1 0,-3-17-48 16,-4-20-138-1,-3-22-224-15,-10-22-529 0</inkml:trace>
  <inkml:trace contextRef="#ctx0" brushRef="#br1" timeOffset="111322.03">19769 1948 238 0,'0'0'1031'0,"0"0"-1015"16,0 0-16-16,17-76 0 15,27 69 1-15,11 7 11 16,13 0 7-16,2 15-2 0,-1 10-4 16,-10 10 5-16,-7 6 5 15,-10 5-9-15,-9 7 1 16,-6 2 8-16,-11 1-3 15,-13 2-5-15,-3-3-1 16,-31 0-2-16,-32 0-2 16,-32 3-10-16,-42 0 0 15,-54-5-206-15,-62-1-1099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33:08.7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15653 2830 865 0,'0'0'25'0,"0"0"-7"16,0 0 124-16,0 0-35 16,0 0-27-16,0 0-24 15,0 0-14-15,-33-5-16 16,33 5-3-16,0 0-10 15,13 0-5-15,10 0 2 16,10 0 11-16,4 0 10 16,0-7-14-16,-1-3-7 15,-6 2 1-15,-8 3-5 16,-11 1-2-16,-5 4 1 0,-6 0-1 16,0 0-1-16,0 0 7 15,-2 0 0-15,-20 0 3 16,-14 2-7-16,-12 10-6 15,-8 2 1-15,2-1-1 16,9-2 4-16,9-3-5 16,14-3 1-16,14-2-2 15,7-2 2-15,1-1 2 16,0 0 3-16,0 0-2 16,4 0-1-16,18 0-1 15,12-3 6-15,12-6-5 16,5-1 2-16,-5 0-4 0,-9 4 0 15,-13 2 0-15,-9 2 0 16,-11 2 0-16,-4 0-3 16,0 0 3-16,0 0 0 15,-11 0-1-15,-16 0 0 16,-12 10 1-16,-10 2 3 16,-5-1-3-16,8-1 0 15,15-3 0-15,12-2-2 16,13-3 2-16,6-2 0 15,0 0 2-15,0 0 2 16,6 0-2-16,23 0-1 16,16-2-1-16,16-9 4 15,8-3 0-15,-3 0-4 0,-12 4 0 16,-14 4-1-16,-17 0 1 16,-13 5 0-16,-8 1 0 15,-2 0 3-15,0 0-2 16,-5 0 0-16,-17 0 10 15,-11 0-7-15,-8 7-2 16,-3-1 6-16,8 0-7 16,11-2 10-16,11-3-6 15,10 1-2-15,4-2 6 16,0 0-5-16,0 0 1 16,0 0 0-16,0 0-4 15,0 0 4-15,0 0-5 16,0 0 1-16,0 0 5 0,0 0-3 15,0 0 1-15,0 0-3 16,0 0 3 0,0 0-3-16,0 0 4 0,0 0-4 15,0 0-1-15,0 0 0 16,0 0-1-16,0 0 1 16,0 0-2-16,0 0 1 15,0 0 0-15,0 0-6 16,0 0-15-16,0 0-36 15,0 0-98-15,0 0-205 16,0 0-717-16</inkml:trace>
  <inkml:trace contextRef="#ctx0" brushRef="#br0" timeOffset="1192.57">16380 2840 665 0,'0'0'320'16,"0"0"-301"-16,0 0 0 15,0 0 116-15,0 0-41 16,0 0-37-16,-46 0-23 16,46 0-6-16,0 0-11 15,8 0-9-15,13 0-8 0,14 0 12 16,9 0 1-1,7 0-2-15,-2-2-6 0,-1-4-3 16,-11 2-2 0,-12-1 1-16,-11 5-1 0,-9 0 0 15,-5 0 0-15,0 0 1 16,0 0 4-16,-26 0-4 16,-13 5 2-16,-13 5-2 15,-9 2 2-15,1 0-1 16,10-3 0-16,12 0 0 15,14-5 0-15,15-1 2 16,8-3-1-16,1 0 4 16,0 0 3-16,21 0-6 15,15 0 3-15,13 0 8 0,8-10-2 16,-1 0-12 0,-8 2 1-16,-6 0-1 0,-14 5-1 15,-11 0 1-15,-10 3 1 16,-7 0-2-16,0 0-1 15,0 0 1-15,-24 0 1 16,-16 6 3-16,-14 7-4 16,-7 1 2-16,1-1-2 15,10-3 6-15,12-2-3 16,16-3 0-16,14-3 1 16,8-2-4-16,0 0 3 15,0 0 5-15,8 0-2 16,14 0-2-16,11-7 2 0,9-4 1 15,2-3-2-15,-2 1-5 16,-6 4 1-16,-4 0 3 16,-10 1-3-16,-7 2-1 15,-6 3 3-15,-6 2-1 16,-3-1 3-16,0 2 1 16,0 0 7-16,0 0-9 15,0 0 1-15,0 0 0 16,0 0-4-16,0 0 1 15,0 0-4-15,0 0 3 16,0 0-1-16,0 0 0 16,0 0-1-16,0 0-1 15,0 0 2-15,0 0 0 16,0 0-4-16,0 0-34 0,0 0-162 16,-14 0-356-1</inkml:trace>
  <inkml:trace contextRef="#ctx0" brushRef="#br0" timeOffset="5200.59">15950 1883 488 0,'0'0'205'0,"0"0"-176"15,0 0 83-15,0 0 46 16,0 0-22-16,0 0-37 15,0 0-35-15,-55-66 2 16,34 58-22-16,-6 0-7 16,-9 3-8-16,-6 5-7 0,-3 0-10 15,-7 3-3 1,3 8 0-16,4 4-2 0,1 0 4 16,8 2-5-1,6 1-1-15,5 2 0 0,5-1 0 16,2 3-4-16,3 0 0 15,-1 2 6-15,-1 3-5 16,1 0 3-16,1 0 2 16,2 1-1-16,2-1-2 15,4 1-2-15,0-3 5 16,2 2 0-16,4 0-2 16,-1 0-4-16,2-1 4 0,0 0-1 15,0-2-4 1,0 0 5-16,0 0-4 0,0-1 3 15,2 2-2-15,4 0 2 16,1 2-3-16,0 2 2 16,2-2-1-16,1 0-1 15,3 1 1-15,-1-1 0 16,1 2-1-16,1-2 0 16,0-1 4-16,1-3-3 15,3 0-1-15,0-1 1 16,5-1 4-16,0-1-4 15,6-2 3-15,2-2-4 16,6 0 1-16,4-2 7 16,-1-2-7-16,-4 0-1 15,-7-6 2-15,-2-1-3 0,-6-2 0 16,0-3 1-16,0 0 3 16,0 0-2-16,1 0 3 15,1-9-1-15,-4-4 2 16,4-2-5-16,-1-4 4 15,-4 0 5-15,1-4-3 16,-5 1 1-16,-3 1 1 16,-1-1-1-16,-3 3 2 15,2-1 1-15,-2 3 1 16,1 0-11-16,-2 3 6 16,3 0-5-16,-5 1 3 15,1-1 0-15,1-1-2 0,-3 1-1 16,0-1 3-16,-2-2 0 15,1 0 5-15,-2 0-6 16,0-1-2-16,0 1 5 16,0-1-5-16,0 1 4 15,0 1-3-15,0 2-3 16,0-1 6-16,0-1-4 16,0-2 2-16,-5-1 1 15,-5-1-4-15,-6-3 3 16,-3 0 4-16,-3 0-5 15,0 0 1-15,2 1-4 16,1 2 0-16,4 3 6 16,3 5-4-16,2-1 6 15,0 2-8-15,0 0 4 0,0-1-2 16,1-1-2-16,-5 1 1 16,4-4 3-16,-3-1-3 15,1 2 3-15,-1 1-3 16,3 1 0-16,3 5-1 15,1 0 1-15,0 0 0 16,-1 1-1-16,-1-3 0 16,0-1 2-16,1-2 0 15,-3-1-1-15,1 0 4 16,1 0-5-16,-4 1 1 16,6 4-1-16,-3 0 0 15,2 1 1-15,-2 1 1 16,0-3-2-16,-3 2-1 0,0-2 1 15,2-1-2-15,-1-1 2 16,-1-2-4-16,0-2 2 16,-1 3-7-16,4 3-35 15,1 6-37-15,-1 4-6 16,-7 9-50-16,-2 12-235 16,-6 10-463-16</inkml:trace>
  <inkml:trace contextRef="#ctx0" brushRef="#br0" timeOffset="5584.57">15293 2001 883 0,'0'0'218'0,"0"0"-172"15,0 0 96-15,-101-14-34 16,52-5-25-16,-13-7-4 0,-3-6-30 16,-5-8-1-1,4-13-20-15,2-13-6 0,6-15-12 16,4-19-7-16,8-19-1 15,7-2 1-15,11 11-1 16,13 29-3-16,10 28 1 16,5 26-7-16,0 12 1 15,2 10-7-15,10 5-22 16,1 0-34-16,8 13-49 16,3 7-90-16,-3-3-287 15</inkml:trace>
  <inkml:trace contextRef="#ctx0" brushRef="#br0" timeOffset="5896.11">14203 1016 945 0,'0'0'217'16,"0"0"-171"-16,0 0 39 16,0 0-39-16,0 0 10 0,61-76-24 15,-10 50 15 1,10-2-35-16,6 0-6 0,3-2-6 15,-4-1 0-15,-3 1-34 16,-8 4-181-16,-14 0-231 16</inkml:trace>
  <inkml:trace contextRef="#ctx0" brushRef="#br0" timeOffset="6113.39">14406 724 995 0,'0'0'185'0,"0"0"-136"16,0 0 42-16,0 0-41 15,0 0-25-15,0 0-11 0,-3 49 18 16,21-17-5-16,4 8-15 16,0 6-6-16,-4 7-5 15,-1 5-1-15,-5 2-2 16,-5 2-37-16,-4-5-195 15,-3-8-325-15</inkml:trace>
  <inkml:trace contextRef="#ctx0" brushRef="#br0" timeOffset="6322.86">14303 1253 981 0,'0'0'200'0,"0"0"-124"0,0 0 10 16,0 0-17-16,0 0-45 16,88-62-5-16,-22 43-2 15,8-2-17-15,1-2-2 16,4-2 1-16,-5-4-45 16,1-4-152-16,-11-5-219 15</inkml:trace>
  <inkml:trace contextRef="#ctx0" brushRef="#br0" timeOffset="6557.42">14943 702 928 0,'0'0'132'16,"0"0"-36"-16,0 0-12 15,0 0-25-15,0 0 0 16,-44 95 23-16,44-51-42 15,13 5-20-15,6 5-14 16,-1 5-3-16,0 0 0 16,-5 0 0-16,0 0-3 15,0-9-5-15,3-4-136 16,0-15-158-16,4-15-263 16</inkml:trace>
  <inkml:trace contextRef="#ctx0" brushRef="#br0" timeOffset="6842.53">15240 704 1045 0,'0'0'146'15,"0"0"-127"-15,0 0 28 16,0 0 13-16,0 0-8 15,-48 76 5-15,58-29-2 16,13 10-27-16,5 10-2 16,-1 5-14-16,0 0-8 15,-6 0-1-15,-3-3-2 0,-2-2-1 16,-5-5-8-16,-2-9-114 16,-2-16-157-16,-6-17-264 15</inkml:trace>
  <inkml:trace contextRef="#ctx0" brushRef="#br0" timeOffset="7175.76">15250 778 879 0,'0'0'135'0,"0"0"-70"16,0 0 43-16,0 0-51 15,0 0-3-15,-33-74-25 16,62 62-21-16,7 5-4 16,7 6-4-16,-1 1-1 15,-2 3 0-15,-3 15 1 16,-4 5 3-16,-3 5-2 16,-9 6-1-16,-4 5 2 15,-12 4 1-15,-5 4-2 16,-6-1 6-16,-24-1-2 15,-10-4-2-15,-6-1-2 16,-8-7 1-16,3-4-2 16,5-4 0-16,15-11-68 0,17-11-312 15</inkml:trace>
  <inkml:trace contextRef="#ctx0" brushRef="#br0" timeOffset="8555.24">16642 1903 682 0,'0'0'35'16,"0"0"-13"-16,0 0 93 16,0 0-8-16,0 0-1 15,0 0-35-15,-88 5-29 16,66 3-25-16,-1 2 1 16,3 1 1-16,3 0-2 15,1-1-6-15,2 2 9 16,5-1-10-16,-3 0-3 15,5 0-2-15,-1 2 1 16,0 1 0-16,-1 4 0 16,0-2-2-16,1 1 4 0,-2 0-5 15,2-3-1-15,2 0 1 16,2-2 1-16,1-2 2 16,-3 1-3-16,3-1 1 15,-2-1 2-15,2 2-5 16,0-1 5-16,2 1-3 15,-2 0-1-15,0-1 0 16,-2 0 3-16,0 1-1 16,2-1 5-16,0-1-4 15,0 1 3-15,0 0 0 16,-2 2-4-16,2 0 4 16,1 1-5-16,1 2-1 15,-1-2 5-15,1 3-5 16,-2-1-1-16,2 0-2 0,-1 0 3 15,-1-1 0-15,0 3 2 16,2 1-3-16,-2-2-1 16,0 2 0-16,3-1 4 15,-2 1-2-15,2 1 2 16,0-2 0-16,0 3 1 16,0-1-3-16,0 2 2 15,0 1 0-15,6-1-3 16,0 1 1-16,3 4-1 15,-2 1 1-15,3 1-1 16,3 1 0-16,0 0 1 16,5 0 0-16,2-2-2 15,2-2 5-15,3-5-5 0,2-3 2 16,6-3-1-16,0-4 1 16,4-3 3-16,2-7-4 15,0 0 2-15,2 0 2 16,-2-15 0-16,0-6-2 15,-4-6 3-15,-1-9 0 16,-6-7-5-16,-4-11 2 16,-3-7 0-16,-11-3 1 15,-2-5 1-15,-8-4 13 16,0 1-4-16,-12 3-3 16,-10 9-3-16,-3 6-1 15,-4 9 0-15,-4 6-1 0,-4 6-2 16,2 6 0-16,-2 7-4 15,3 5-2-15,2 6-1 16,4 5-1-16,6 3 1 16,5 1-19-16,4 0-53 15,2 0-81-15,5 7-149 16,5-5-193-16</inkml:trace>
  <inkml:trace contextRef="#ctx0" brushRef="#br0" timeOffset="8905.44">16611 1860 615 0,'0'0'232'0,"0"0"-190"0,0 0 121 16,0 0-2-16,0 0-63 16,0 0-1-16,2-32-42 15,17 3-46-15,9-10-4 16,9-8 14-16,8-9-14 16,4-11-1-16,10-9 0 0,0-3-4 15,1 6-3 1,-3 14 2-16,-11 21-5 0,-8 19-2 15,-8 12-12-15,-2 7-32 16,-2 0-13-16,1 2-23 16,0 11-161-16,-5-3-170 15</inkml:trace>
  <inkml:trace contextRef="#ctx0" brushRef="#br0" timeOffset="9338.32">17866 976 1231 0,'0'0'22'15,"0"0"-20"-15,-88 66 7 16,61-23 35-16,7 6 5 16,10 8-5-16,10 3-30 15,2 1-3-15,24-4-10 16,17-14 4-16,10-11-2 16,12-16-3-16,-1-14 0 15,-4-2-2-15,-11-17-5 0,-10-16 6 16,-10-16 1-16,-12-6 9 15,-9-4-7-15,-8-2 8 16,-8 6-6-16,-23 2 13 16,-11 7-9-16,-7 9 3 15,-3 13-7-15,4 11-4 16,10 10 0-16,12 3-8 16,14 0-4-16,12 9-107 15,6 5-225-15,23 1-299 16</inkml:trace>
  <inkml:trace contextRef="#ctx0" brushRef="#br0" timeOffset="9605.4">18457 824 1179 0,'0'0'109'15,"0"0"-93"-15,0 0-4 16,0 0 17-16,-38 83 79 16,37-24-52-16,1 10-19 15,0 13-9-15,4 14-19 16,8 7-5-16,-2 3-2 16,-1-3-2-16,2-11 0 15,-1-14-34-15,-1-18-196 16,0-16-419-16</inkml:trace>
  <inkml:trace contextRef="#ctx0" brushRef="#br0" timeOffset="9827.31">18609 1151 1247 0,'0'0'99'0,"0"0"-85"16,0 0 21-16,-50 76 7 16,50-16-7-16,5 10-8 15,16 9-6-15,4 2-12 0,2-2-6 16,-2-8-3-16,-3-8-19 16,-5-13-319-16,-5-18-541 15</inkml:trace>
  <inkml:trace contextRef="#ctx0" brushRef="#br0" timeOffset="10140.45">18554 1109 1208 0,'0'0'49'0,"0"0"11"16,0 0 11-16,0 0-40 15,0 0-4-15,0 0-9 16,101-47-11-16,-52 47-3 16,-1 4-3-16,-9 14-2 15,-8 4 1-15,-3 6-4 16,-7 6 4-16,-6 8 0 16,-6 11 1-16,-9 3-2 15,0 2 2-15,-21-4 0 16,-10-8 1-16,-15-6-2 15,-12-12-1-15,-16-9-67 16,-12-10-103-16,-7-9-321 16</inkml:trace>
  <inkml:trace contextRef="#ctx0" brushRef="#br0" timeOffset="11673.49">22320 2991 935 0,'0'0'236'16,"0"0"-226"-16,0 0 26 16,0 0-7-16,0 0 3 15,0 0-17-15,-8 30-3 16,12 6 4-16,8 7 0 0,0 5-2 16,1 3 15-16,-2 4 3 15,-2 0-9-15,0-2 1 16,-3-1-9-16,-2-3-5 15,-1-3-4-15,0-4 0 16,0-6-5-16,0-9 0 16,0-10 0-16,-2-7 0 15,-1-5 0-15,0-3 2 16,0-2-2-16,0-2 14 16,-5-19-3-16,-9-10-8 15,-4-3-4-15,2 6 0 0,3 5 0 16,5 10 1-1,3 10-1-15,4 1 0 0,-1 2-3 16,1 0 0-16,1 7-8 16,0 11 11-16,0 5 0 15,0 0 0-15,9 0 0 16,6-2 3-16,-2-2-3 16,2-5 0-16,-4-5 0 15,-2-6-3-15,1-3 3 16,-1 0 4-16,-1-16-1 15,-1-11 5-15,0-8-4 16,-5-6-3-16,-2-4-1 16,0 1-21-16,0 2-63 0,-2 2-146 15,-11 2-342-15</inkml:trace>
  <inkml:trace contextRef="#ctx0" brushRef="#br0" timeOffset="12151.6">21599 2217 1169 0,'0'0'51'0,"0"0"-14"15,0 0 3-15,0 0 55 16,0 0-31-16,108-54-33 15,-47 32-24-15,5-4-7 16,1 0-17-16,-4 1-112 16,-12 3-214-16,-20 5-157 15</inkml:trace>
  <inkml:trace contextRef="#ctx0" brushRef="#br0" timeOffset="12333.92">21792 2103 748 0,'0'0'61'15,"0"0"-44"-15,0 0 60 16,-22 81 51-16,22-51-34 16,1 5-23-16,15 6-38 15,6 8-22-15,3 5-6 16,2-1-3-16,-3 0-2 16,-5-4-108-16,-9-8-218 15,-10-5-355-15</inkml:trace>
  <inkml:trace contextRef="#ctx0" brushRef="#br0" timeOffset="12504.01">21774 2612 829 0,'0'0'67'0,"0"0"62"0,0 0 34 16,0 0-69-16,33-75-21 15,0 54-55-15,13-3-13 16,7-5-5-16,6-2-16 15,3-1-109-15,-6-2-207 16,-7-1-151-16</inkml:trace>
  <inkml:trace contextRef="#ctx0" brushRef="#br0" timeOffset="12728.92">22268 2099 1003 0,'0'0'67'0,"0"0"10"0,0 0 4 16,0 0-45-16,0 0 4 16,0 0 3-16,-36 110-23 15,36-63-5-15,0 5-8 16,0 6-3-16,0 4-2 16,2 0-2-16,1-3 0 15,2-7-5-15,1-9-79 16,4-10-242-16,2-15-244 15</inkml:trace>
  <inkml:trace contextRef="#ctx0" brushRef="#br0" timeOffset="12957.5">22408 2189 1037 0,'0'0'188'0,"0"0"-183"16,0 0 6-16,0 0 37 16,-59 87-1-16,57-39-24 15,2 8-6-15,0 7-11 16,11 0-2-16,4-5-4 16,3-6-2-16,-2-8-144 15,-1-13-321-15</inkml:trace>
  <inkml:trace contextRef="#ctx0" brushRef="#br0" timeOffset="13292.31">22408 2126 441 0,'0'0'647'15,"0"0"-635"-15,0 0 36 16,0 0 29-16,0 0-29 16,0 0 2-16,17-23-35 15,13 23-15-15,3 0-2 0,-3 7 1 16,-5 9-1-16,-6 3 0 16,-7 5 1-16,-6 5 0 15,-6 3 1-15,0 1 1 16,-12 2 0-16,-13-5 2 15,-7 1-3-15,-3-4 0 16,-3-6 0-16,3-5 0 16,9-8-1-16,14-8-92 15,12 0-256-15</inkml:trace>
  <inkml:trace contextRef="#ctx0" brushRef="#br0" timeOffset="14127.35">23122 3737 582 0,'0'0'60'0,"0"0"-1"16,0 0 29-16,0 0 92 15,0 0 11-15,0 0-88 16,28-16-43-16,-10-5-8 0,4-11-11 16,2-11 5-16,4-16-14 15,2-18-12-15,8-17-13 16,5-15-1-16,8-15-5 15,8-6-1 1,2 8-3-16,1 22-3 0,-4 26-3 16,-7 26 7-16,-8 18 0 15,-7 10 1-15,-11 8 2 16,-7 5 0-16,-8 2-1 16,-5 5 0-16,1 0-6 15,1 5-3-15,4 10 8 16,-2 5-1-16,0 0-13 0,-2-3-118 15,-1-6-220-15,-3-6-423 16</inkml:trace>
  <inkml:trace contextRef="#ctx0" brushRef="#br0" timeOffset="14611.06">24263 2207 823 0,'0'0'275'16,"0"0"-247"-16,0 0 4 15,0 0 23-15,0 0 0 16,-113 79-8-16,83-24-20 16,5 7-6-16,9 1 7 15,12-6-20-15,4-11-8 0,6-8 4 16,19-12-1-16,10-11 0 15,0-12 1-15,3-3-4 16,-2-10-22-16,-5-15-3 16,-7-10 25-16,-9-8 6 15,-8-7 3-15,-5-10 1 16,-2-4-1-16,0 4-7 16,-9 12-4-16,-6 13-4 15,1 13-3-15,4 12 1 16,6 6-41-16,4 4-190 15,0 0-323-15</inkml:trace>
  <inkml:trace contextRef="#ctx0" brushRef="#br0" timeOffset="14860.87">24687 2110 1175 0,'0'0'153'0,"0"0"-150"16,0 0-2-16,0 0 18 15,-70 94 76-15,62-38-48 16,1 14-32-16,1 9 1 16,-3 8-11-16,0-1-2 0,0-1 1 15,0-6-4 1,3-6-2-16,5-10-158 0,1-17-309 15</inkml:trace>
  <inkml:trace contextRef="#ctx0" brushRef="#br0" timeOffset="15112.28">24826 2283 1075 0,'0'0'231'0,"0"0"-222"16,0 0-6-1,-48 117 20-15,45-48 10 0,3 10 34 16,0 7-17-16,4 2-38 16,5-2-5-16,5-5-7 15,-1-8 0-15,-4-15-149 16,-4-16-366-16</inkml:trace>
  <inkml:trace contextRef="#ctx0" brushRef="#br0" timeOffset="15413.37">24809 2323 1007 0,'0'0'228'0,"0"0"-201"0,0 0 45 16,0 0-40-16,-16-77 37 16,38 73-21-16,6 3-30 15,5 1-14-15,0 0-4 16,-6 7-1-16,-5 5 1 16,-2 4 4-16,-7 2-4 15,-1 9 3-15,-4 9-2 16,-4 9 1-16,-4 6 9 15,0 1-1-15,-15-3-2 16,-16-7 3-16,-20-5 1 16,-22-10-4-16,-37-7-8 15,-46-17-82-15,-39-3-549 16</inkml:trace>
  <inkml:trace contextRef="#ctx0" brushRef="#br0" timeOffset="22501.63">18159 4999 1079 0,'0'0'74'0,"0"0"-69"15,0 0 49-15,0 0 24 16,0 0 3-16,0 0-34 16,0 0-3-16,-85-40-30 15,56 47-11-15,-9 13-1 16,0 10-1-16,3 6-1 0,9 1 0 15,9 3-1 1,6 2-1-16,6 1-11 0,5-5-17 16,0-6-11-16,13-3 3 15,11-8 18-15,5-5 12 16,3-3-4-16,-1-3 6 16,-1-1 4-16,-6-1-2 15,0 1 4-15,-3 1 1 16,-5 1 1-16,1 3-2 15,-4 1 1-15,-4 6 0 16,-5 1 4-16,-4 2-2 16,0 4 0-16,-10 0 7 15,-14 0 5-15,-10-1 0 16,-5-4 8-16,-3-6 3 16,2-7-9-16,4-8 8 0,7-2-10 15,10-9-6-15,12-21-9 16,7-13-61-16,20-12-35 15,29-5-119-15,18-4-146 16</inkml:trace>
  <inkml:trace contextRef="#ctx0" brushRef="#br0" timeOffset="22807.77">18492 5112 1176 0,'0'0'68'0,"0"0"-47"15,-80 45 74-15,48-7-30 0,4 3-9 16,7 0-21-16,14-1-17 16,7-5-10-16,7-7-1 15,24-6-3-15,15-13-4 16,14-9-4-16,7 0-9 16,-1-22-7-16,-9-9-1 15,-15-6 16-15,-17-5 5 16,-17-2 0-16,-8-3 7 15,-20 7 0-15,-23 8 8 16,-18 13-13-16,-10 13 13 16,-7 6-15-16,1 6 0 15,8 17-79-15,14-4-106 16,21-1-487-16</inkml:trace>
  <inkml:trace contextRef="#ctx0" brushRef="#br0" timeOffset="23938.93">27706 4841 1213 0,'0'0'11'0,"0"0"-8"0,-83-17 4 16,50 17-1-16,-3 0-3 15,2 13 3-15,5 10-1 16,9 2-2-16,8 4-3 16,6 3-4-16,6-4-30 15,4-4-49-15,19-2-5 16,10-6 45-16,5-2-16 15,1-5 2-15,-2-2-2 16,-7-5 22-16,-5 3 9 16,-9-1 26-16,-6 0 2 0,-4 0 8 15,-5 2 31 1,-1 2-12-16,0 4 19 0,0 2 24 16,0 0-4-16,-6 1-41 15,-10 2 4-15,-5 0-3 16,-9-1 7-16,-1-3-10 15,-6-5 15-15,2-6 14 16,3-2-6-16,2 0-18 16,6-22-2-16,9-9-22 15,15-11-4-15,7-9-91 16,41-7-214-16,21-2-250 16</inkml:trace>
  <inkml:trace contextRef="#ctx0" brushRef="#br0" timeOffset="24136.86">28159 4562 1163 0,'0'0'133'15,"0"0"-108"-15,0 0 66 16,0 0-33-16,0 0-2 16,-83 108-8-16,73-36-3 15,7 9-25-15,3 8-10 16,0 4-10-16,6 4 0 15,6 3-57-15,-8-3-157 16,-4-9-296-16</inkml:trace>
  <inkml:trace contextRef="#ctx0" brushRef="#br0" timeOffset="25428.69">27709 11221 1098 0,'0'0'111'0,"0"0"-109"15,0 0 1 1,-92-17 16-16,60 17 0 0,3 3 9 15,2 12-6-15,8 6-16 16,3 2-5-16,5 3 4 16,5-3-10-16,4 1-7 15,2 1-17-15,0-3-12 16,8-3-14-16,8 1-20 16,3-2 15-16,1 0 17 15,-1 0 23-15,-2-1 3 16,-1-2 4-16,-4 0 7 15,1 0 5-15,-1-1 1 16,-3 0 0-16,2 0 0 16,-2 1 1-16,-3 3 1 0,-2 1 4 15,-2 3 0-15,-2 0 14 16,0 3 32-16,-15-3 14 16,-9 0 36-16,-4-2-27 15,-2-4-4-15,-5-6 18 16,3-2-9-16,0-8-15 15,4 0-38-15,4-8 2 16,7-13-14-16,11-9-15 16,6-9-33-16,35-5-143 15,27-7-170-15,15-4-523 16</inkml:trace>
  <inkml:trace contextRef="#ctx0" brushRef="#br0" timeOffset="25788.79">28068 11243 1136 0,'0'0'0'16,"0"0"-81"-16,0 0 81 15,0 0 40-15,0 0 4 16,88 44-28-16,-69-30-15 15,-7 3 3-15,-7 3 2 16,-5 3 3-16,0 5 15 0,-16 6 26 16,-12 3 13-16,-9 2-6 15,-6 2-15-15,-1-3-23 16,2 0 3-16,7-5-9 16,9 0 0-16,10-7-6 15,11-5 2-15,5-4 1 16,14-6-1-16,21-7 2 15,18-4 4-15,18-6-15 16,13-16-34-16,6-9-123 16,-7-3-185-16,-14-2-560 15</inkml:trace>
  <inkml:trace contextRef="#ctx0" brushRef="#br0" timeOffset="26940.92">18082 11285 911 0,'0'0'49'16,"0"0"-47"-16,0 0-2 0,0 0 7 15,-90 7 5-15,59 10 27 16,4 2-8-16,12 2-22 16,9 3-9-16,6-4-5 15,0 1-14-15,5-2-44 16,11-3 42-16,8-1 3 15,4-3 3-15,2-3 6 0,2-2 4 16,-3-2-5 0,-2 1 3-16,-3 1 5 0,-6 2 1 15,-2 1 1-15,-7 2 0 16,-3 6 8-16,-4-1 6 16,-2 5 28-16,0 0 12 15,-8 0-2-15,-7 0-9 16,-7-4 8-16,-3 1-1 15,-7-4-7-15,-2-2 0 16,-5-5-14-16,-2-3-12 16,0-5-3-16,4 0-12 15,7-12 0-15,17-10-2 16,13-10-46-16,21-7-213 16,22-12-216-16</inkml:trace>
  <inkml:trace contextRef="#ctx0" brushRef="#br0" timeOffset="27391.01">18408 11212 383 0,'0'0'663'0,"0"0"-629"15,0 0-14-15,0 0-19 16,0 0 2-16,0 0-3 15,75-5 5-15,-40 13-5 16,-7 0-10-16,-9 2-15 16,-13 0 1-16,-6 2-8 15,-3 1 17-15,-17-1 15 0,-2 1 1 16,2-2-1-16,3 2 3 16,7-1-3-16,5 1 0 15,5-1-3-15,0 0 3 16,9-3-2-16,9 1 2 15,0-3 2-15,3-2-2 16,0-1 8-16,1-1 7 16,1 0 14-16,-3 0 5 15,-4 2 11-15,-5 1-13 16,-3 4 3-16,-7 3 4 16,-1 5 5-16,0 5 0 15,-19 2 7-15,-12 4-13 16,-11-3-16-16,-10 2-7 0,-14-1-9 15,-10-3-6-15,-15-1-43 16,-9-6-94-16,2-7-223 16</inkml:trace>
  <inkml:trace contextRef="#ctx0" brushRef="#br0" timeOffset="32019">17710 5846 775 0,'0'0'101'0,"0"0"-101"15,0 0 26-15,0 0 80 16,0 0 21-16,0 0-48 16,0 0-30-16,0 0 4 15,56 9 19-15,-27-9-10 16,7 2-22-16,3-2-7 16,3 0-14-16,4 0 1 15,5 0-7-15,8-4 0 0,7-6 2 16,4-4-7-16,5-4 2 15,-2-5-7-15,2 0-3 16,2-3 5-16,-1 2 2 16,2 0-3-16,-8 1-1 15,-3 4 0-15,-6 0-3 16,-3 2 1-16,-2 2-1 16,-4-2 2-16,0 1 0 15,-1-2-2-15,-1 2 0 16,-5 2 3-16,-6 2-3 15,-7 3 4-15,-9 2-6 16,-5 3 3-16,-6 0-1 16,-4 1 2-16,-5 1 3 15,-1 1 5-15,-2 1 1 16,0 0-2-16,0 0-2 0,0 0-6 16,0 0 1-1,0 0-1-15,0 0-1 0,0 0 0 16,0 0 0-16,0 0-2 15,0 0 1-15,2 0-28 16,1 0-59-16,-3 0-150 16,0 0-492-16</inkml:trace>
  <inkml:trace contextRef="#ctx0" brushRef="#br0" timeOffset="33746.73">18522 5905 787 0,'0'0'160'0,"0"0"-96"0,0 0 74 16,0 0-35-16,0 0-46 15,0 0-10-15,-104-11-15 16,75 28-4-16,-1 4 3 16,4 6-1-16,3 2-11 15,7 3 0-15,7-2-8 16,6 0-1-16,3-1-10 16,3-5 2-16,18-4 0 15,10-5-1-15,9-8 1 0,10-7-2 16,5 0-9-16,-2-12-11 15,-5-10-6 1,-9-6 11-16,-16-6 15 0,-7-6 1 16,-13 1 6-16,-3-2 5 15,-3 4 7-15,-16 3 1 16,-7 12-7-16,-7 5-1 16,-4 10-9-16,-6 7-3 15,-2 0-5-15,6 3-35 16,9 11-79-16,10-5-148 15,10-3-668-15</inkml:trace>
  <inkml:trace contextRef="#ctx0" brushRef="#br0" timeOffset="34814.49">27309 5311 1325 0,'0'0'59'0,"0"0"-49"16,0 0 0-16,0 0 1 15,0 0 24-15,0 0 5 16,80-9 5-16,-4 18-16 0,22 4-10 16,23-1-12-1,9 0-6-15,1-1 7 0,-1-4-3 16,-17-1-5-1,-11-3 1-15,-26-2-1 0,-23 1 0 16,-24-2-6-16,-17 0-2 16,-11 0-15-16,-1 0-24 15,-4 0-81-15,-24 0-176 16,-13 0-466-16</inkml:trace>
  <inkml:trace contextRef="#ctx0" brushRef="#br0" timeOffset="35065.4">27739 5586 1439 0,'0'0'48'0,"0"0"-41"15,0 0 41-15,0 0-15 16,0 0-11-16,0 0 1 16,-89 112-3-16,75-55-13 15,10 9-7-15,4 1-7 16,9 2-61-16,16-8-116 16,2-12-344-16</inkml:trace>
  <inkml:trace contextRef="#ctx0" brushRef="#br0" timeOffset="36166.67">27218 12011 1065 0,'0'0'228'0,"0"0"-207"15,0 0 30-15,0 0 8 16,0 0-6-16,0 0-18 16,16-1-8-16,34 16 6 15,23 2 0-15,25-1-21 0,15-3-7 16,8-4-4-16,-2-4 3 16,-3-5-2-16,-11 0-1 15,-7 0-1-15,-5 0-1 16,-14 0 0-16,-12-6-8 15,-18-2 4-15,-13 1-2 16,-11 1 1-16,-10 2-9 16,-6 1-21-16,-3 1-47 15,-6 1-116-15,0-1-318 16</inkml:trace>
  <inkml:trace contextRef="#ctx0" brushRef="#br0" timeOffset="36601.43">27741 12325 1266 0,'0'0'109'0,"0"0"-108"0,0 0 2 15,0 0 33-15,-90 41 28 16,71-15-20-16,8-1-27 16,7 1-5-16,4-5-7 15,3-3-2-15,24-6 2 16,15-6 2-16,13-6-7 15,4 0-9-15,-1-20-10 16,-10-6 10-16,-10-6 5 16,-11-5 4-16,-14-1 4 15,-12 1 3-15,-1 7 10 16,-17 7 5-16,-22 7-10 16,-16 7-8-16,-17 4-4 0,-16 5-2 15,-6 0-52 1,1 1-144-16,4 8-378 0</inkml:trace>
  <inkml:trace contextRef="#ctx0" brushRef="#br0" timeOffset="37588.57">17772 12132 1088 0,'0'0'102'0,"0"0"-77"15,0 0 11-15,98-29-14 16,-28 17 41-16,18 0-7 15,20-2-14-15,6-2-25 16,3-1-7-16,-7 0-6 0,-11-1 0 16,-14 0-1-1,-18 4-2-15,-21 2 1 0,-20 5-1 16,-15 3-2-16,-9 3 0 16,-2 1-48-16,0 0-93 15,-22 0-277-15</inkml:trace>
  <inkml:trace contextRef="#ctx0" brushRef="#br0" timeOffset="37850.05">18330 12285 907 0,'0'0'456'0,"0"0"-449"0,0 0-6 16,0 0 31-16,0 0 22 16,0 0 1-16,-8 62 0 15,14-26-26-15,5 4-17 16,0 4-6-16,0 1-5 16,2 2-2-16,1-3-2 15,0-4-78-15,-1-10-212 16,-6-13-847-16</inkml:trace>
  <inkml:trace contextRef="#ctx0" brushRef="#br0" timeOffset="39803.66">18950 5639 1164 0,'0'0'70'16,"0"0"-69"-16,0 0 52 15,0 0 41-15,0 0-31 16,0 0 2-16,0 0-19 0,-95-40-28 16,60 40-9-16,-8 0 1 15,-9 0 0 1,-6 10 11-16,-5 7-7 0,0 4-2 16,2 3 2-16,5 2-4 15,5 2 4-15,-1 2-8 16,-2 9 2-16,-3 5-5 15,-1 6 1-15,4 5-4 16,4 2-1-16,9 2 1 16,8-1 0-16,10 0-2 15,8-2 2-15,12-1-1 16,3-3 1-16,11-9 0 16,19-8 0-1,15-10 0-15,18-9 0 0,17-13 2 0,14-3-1 16,6-16-1-16,2-12-8 15,-4-9 6 1,-9-4-3-16,-11-8 3 0,-12-9 2 16,-12-10-1-16,-12-12 1 15,-11-9 4-15,-9-1-2 16,-13 6-2-16,-9 11 2 16,0 14-1-16,-23 14 2 15,-10 9 3-15,-12 11 0 16,-13 10-2-16,-19 10-4 15,-21 5-1-15,-16 27-2 16,-18 16-6-16,-4 16-11 16,5 11-25-16,10 15-67 0,15 8-110 15,19 3-414-15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34:37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2615 3104 605 0,'0'0'65'0,"0"0"1"0,0 0-14 15,0 0 27-15,0 0-1 16,0 0 2-16,0 0-21 16,0 0-10-16,103-30-11 15,-63 26-8-15,11-2-11 16,9-3 1-16,10-1-4 15,12-3-2-15,4-1-5 16,-1 0-6-16,-7 3-2 16,-4 5-1-16,-11 6 1 0,-6 0 1 15,-9 3-1 1,-11 10 0-16,-4 4 1 0,-3 0 1 16,-2-1 0-16,5 1-1 15,-2-1 4-15,-1-2 4 16,3 0-5-16,1-1 2 15,0-3-4-15,-1-6 0 16,1-2 2-16,5-2 4 16,5-2-6-1,3-16 5-15,4-9-8 0,-2-3 7 16,2-3-5-16,-6 1 0 16,1 5 5-16,-4 4-4 15,-5 4-1-15,-4 5 3 16,-3 3 1-16,-2 2 5 15,2 5-3-15,0 4-7 0,6 0 8 16,-1 0-7 0,1 5 1-16,3 5-2 0,0 2 0 15,5-1 1-15,-3-2 0 16,2-2-2-16,2-6 1 16,1-1 0-16,3 0 0 15,2-10 1-15,-5-10 0 16,-1-1-1-16,-6-4 0 15,-5 0 1-15,-4 0 1 16,-3 1-2-16,-6 6 0 16,3 4-1-16,-5 1 0 15,5 7 3-15,-3 2-3 0,6 3 0 16,1 1-2 0,5 0 1-16,4 7 0 0,8 5 1 15,4-1-1-15,6-2 1 16,2 3 0-16,3-4 0 15,-1-2 0-15,1-2-1 16,3-4-5-16,-4 0 4 16,-2 0-2-16,-6 0 3 15,-2 0 0-15,0 0 1 16,-1-4 0-16,6-4 0 16,2 1-3-16,-2-3 3 15,1 2-1-15,-7 2 1 16,-11 1 0-16,-7 0 0 15,-9 2 0-15,-6 0-2 16,0-1 2-16,-3-1 1 0,0-2-1 16,6-2 1-16,7 0 0 15,12-3 3-15,11 3-4 16,3-1 1-16,1 5 0 16,-7 4-1-16,-7 1 0 15,-13 0-1-15,-11 0 0 16,-6 0-4-16,-8 0 5 15,0 0-2-15,0 0 2 16,0 0 13-16,-8 0 0 16,-6 0-3-16,-3 0-10 15,9 3 0-15,3-1 0 16,5-2-61-16,-2-2-586 0</inkml:trace>
  <inkml:trace contextRef="#ctx0" brushRef="#br0" timeOffset="24991.73">21428 1860 1070 0,'0'0'132'0,"0"0"-101"16,0 0 22-16,0 0 41 15,0 0-34-15,-86-18-50 16,59 20 3-16,-3 14-5 16,-3 6 1-16,3 3-6 15,5-1-3-15,9 3 0 0,4 2-4 16,9-1 0 0,3-1 3-16,4-4-6 0,22-1-3 15,7-6 2-15,5-4 1 16,1-1 5-16,-2-1 1 15,1 0 1-15,-5 1 0 16,-2 2 0-16,-1 1 0 16,-3 4 3-16,-4 4-1 15,-4 0 0-15,-3 5 2 16,-7 3 4-16,-4-1 5 16,-5 3-5-16,0 0-4 15,-19-2 4-15,-8-5 17 16,-9-5 10-16,-11-8 2 0,-7-10-3 15,-13-2-14 1,1-17-8-16,7-19-2 0,17-13-10 16,26-13-21-16,16-14-49 15,44-14-121-15,20-13-265 16</inkml:trace>
  <inkml:trace contextRef="#ctx0" brushRef="#br0" timeOffset="25222.67">21713 1316 1118 0,'0'0'146'15,"0"0"-136"-15,-76 85 7 16,60-31 39-16,8 8 13 0,8 12 3 16,0 12-7-16,9 6-32 15,11 7-14-15,-4-2-9 16,2-2-9-16,-4-4-1 15,0-10-3-15,1-5-26 16,0-8-84-16,-3-12-152 16,-3-16-290-16</inkml:trace>
  <inkml:trace contextRef="#ctx0" brushRef="#br0" timeOffset="25396.94">21433 1965 815 0,'0'0'423'16,"0"0"-403"-16,0 0 3 15,0 0-9-15,0 0-11 16,128-14-2-16,-51 11-1 16,4-4-155-16,-8 2-356 15</inkml:trace>
  <inkml:trace contextRef="#ctx0" brushRef="#br0" timeOffset="25793.08">22027 1989 910 0,'0'0'349'0,"0"0"-319"16,-102 47 32-16,66-19 40 15,3 3-32-15,8 5-34 16,13-2-10-16,12 2-18 15,0-4-3-15,18-1 0 16,12-7 1-16,9-6-6 16,10-10-4-16,0-8-16 15,0 0-6-15,-10-8-26 16,-12-14 6-16,-11-3 34 16,-11-7 10-16,-5-7 2 15,-5-4-5-15,-20-7 5 16,-3 3 4-16,-1 6 3 0,6 8 1 15,9 15 12-15,8 10 13 16,6 4 0-16,0 4-10 16,0 4-23-16,14 19-2 15,9 13 2-15,12 11 6 16,-1 7-2-16,1 2-3 16,-1-1-1-16,-4 2-29 15,1-7-85-15,-1-9-172 16,-2-8-372-16</inkml:trace>
  <inkml:trace contextRef="#ctx0" brushRef="#br0" timeOffset="26058.1">22246 1355 1265 0,'0'0'66'16,"0"0"-30"-16,0 0-3 16,0 0-10-16,-30 107 45 15,32-24-13-15,20 13-19 16,6 14-17-16,1 4-16 16,-3 1-3-16,-5-4 0 15,-4-9-20-15,-3-9-40 0,-1-13-110 16,-3-15-240-1</inkml:trace>
  <inkml:trace contextRef="#ctx0" brushRef="#br0" timeOffset="26235.37">22170 1860 1235 0,'0'0'62'0,"0"0"-23"16,0 0 13-16,0 0-41 0,0 0-11 16,0 0-18-1,107-15-85-15,-35 12-339 0</inkml:trace>
  <inkml:trace contextRef="#ctx0" brushRef="#br0" timeOffset="26633.01">22567 1994 1302 0,'0'0'65'16,"0"0"-43"-16,0 0 26 16,0 0 7-16,-7 87-22 15,43-67-8-15,14-3-12 16,13-5-7-16,6-9-6 0,-3-3-55 15,-9 0-44-15,-12-15 4 16,-14-5 39-16,-10-7 33 16,-11-7 23-16,-8-5 4 15,-2-8 28-15,-2-2 26 16,-14 5 4-16,-8 9-6 16,-4 14 3-16,-8 11-24 15,-7 10-8-15,-1 3-20 16,4 22 3-16,6 13 11 15,13 11-4-15,13 8 0 16,8 9-4-16,12 3-10 16,26 5-3-16,9-5 0 0,6-3-30 15,0-2-75 1,7-4-97-16,3-10-233 0,-1-9 141 16</inkml:trace>
  <inkml:trace contextRef="#ctx0" brushRef="#br0" timeOffset="27040.99">20768 2925 1024 0,'0'0'63'15,"-91"11"-53"-15,68-6 45 16,17-4 89-16,13-1-24 16,41 0-85-16,34-4-15 15,38-16 18-15,33-7-3 16,22-4-22-16,17-3 0 15,-1-3-6-15,2-2-5 16,-7-2 5-16,-4 0-7 16,-7 4 0-16,-20 5-2 15,-22 4 1-15,-32 5 1 0,-31 6 0 16,-32 9-1-16,-29 4-28 16,-11 4-28-16,-41 1-82 15,-30 14-259-15</inkml:trace>
  <inkml:trace contextRef="#ctx0" brushRef="#br0" timeOffset="27362.95">21008 3245 1240 0,'0'0'57'0,"0"0"-57"15,94-28 0-15,7-1 63 16,42-9 44-16,33-2-49 16,27-3-28-16,8 1-19 15,-4 0-1-15,-10 3 3 16,-21-1 5-16,-19 6-5 16,-29 4 3-16,-28 6-2 15,-32 4 1-15,-26 7 1 16,-19 7 1-16,-16 2 2 15,-7 4 9-15,0 0-2 16,0-2-26-16,-3 0-1 16,-15-1-30-16,-16-3-81 0,-15-6-266 15</inkml:trace>
  <inkml:trace contextRef="#ctx0" brushRef="#br0" timeOffset="33505.16">26280 2012 349 0,'0'0'798'16,"0"0"-729"-16,0 0-35 15,0 0 13-15,0 0 30 16,0 0-12-16,0 0-24 16,0 0-22-16,-9 10-10 0,9 1-3 15,0 2 17-15,0 1 8 16,0 2-16-16,0-1-6 16,0 4 10-16,0 3-8 15,0 1 1-15,0-2 6 16,0 2-8-16,0 0-7 15,0-1 7-15,0 3-4 16,0 0-1-16,0 5-1 16,2 2 9-16,2 2-4 15,-2 0 0-15,1 0-5 16,-2 0-1-16,2-3 0 16,0-6 0-16,-2-1-2 15,1-7-1-15,-2-3 1 0,1-5-1 16,-1-4 0-1,0-2 1-15,0-2 1 0,0-1 2 16,0 0 4-16,0 0 11 16,0-7 16-16,0-13-17 15,-6-8-16-15,-2-8-2 16,0 1 0-16,4 0 0 16,-1 3-2-16,2 3 2 15,-2 2 0-15,1 1-1 16,1 0-2-16,2 2 1 15,-1-3 2-15,1-3-4 16,-1 0 3-16,2 3-3 16,0 5 4-16,0 8-2 15,0 4 1-15,0 6-1 0,0 0-1 16,0 2 1-16,0-1 2 16,3 1-3-16,0 0 2 15,2-1-2-15,2 0-1 16,-4 0 4-16,0 2-1 15,0 1 1-15,0 0-3 16,6 0-1-16,4 7-4 16,3 10 6-16,1 3 2 15,-2 5-1-15,0 4 0 16,-3 2 1-16,0 2 0 16,-3 3-1-16,0 0 1 15,-1-1 2-15,0 0-2 16,0-3 1-16,-2-4-1 0,0-6-2 15,0-5 2-15,-2-6 1 16,-2-7 0-16,-2-1-1 16,0-3 0-16,0 0 2 15,0-9 11-15,0-17-7 16,0-11-6-16,0-2-2 16,-3 0 1-16,1 4-5 15,2 4 1-15,0 5-1 16,0 5 3-16,2 3 2 15,7-1 0-15,6 3-2 16,3 0-4-16,4 0 3 16,-1 5 3-16,1 3 1 0,-1 2-4 15,-4 4 4 1,-3 2 0-16,0 0-1 0,-1 0-4 16,-1 10 2-16,0 10-3 15,0 3 5-15,-1 2 1 16,-4 5 0-16,3 3 0 15,-2 2 0-15,1 3 1 16,-3 2-1-16,1-1 1 16,-2 2-2-16,-1-3 1 15,2-5-2-15,9-4-56 16,5-9-149-16,5-12-437 16</inkml:trace>
  <inkml:trace contextRef="#ctx0" brushRef="#br0" timeOffset="33999.26">27049 2217 896 0,'0'0'121'0,"0"0"-104"0,0 0 85 15,0 0 8-15,-108 27-23 16,77-5-36-16,-1 5-17 15,7 6-13-15,4 1 10 16,5 9-12-16,4 2-1 16,6-3-6-16,6-2-5 15,0-8-4-15,9-7-2 16,16-11 4-16,10-5 0 16,6-9-5-16,-2 0-13 15,-5-9-8-15,-8-14 14 16,-11-4 4-16,-8-7 3 0,-7-5 1 15,0-1 7 1,-3 0-7-16,-10-1 2 0,-2 8-3 16,0 7-14-16,9 4-45 15,6 6-98-15,0 2-281 16</inkml:trace>
  <inkml:trace contextRef="#ctx0" brushRef="#br0" timeOffset="34652.82">27351 1809 977 0,'0'0'292'16,"0"0"-265"-16,0 0 10 15,0 0 31-15,0 0-1 16,0 0-27-16,-13 16-39 16,16 17 0-16,10 10 4 15,4 4 1-15,1 4-3 16,3 2-3-16,-2-2 1 16,-6-1-1-16,-4-5 0 15,-1-10 0-15,-4-8-12 16,-1-10-6-16,-3-7 3 15,0-6 12-15,0-2 1 0,0-2 2 16,-6 0 9 0,-13 1-1-16,-5 3-4 0,-4 4-3 15,-2 4 6-15,2 5 2 16,3 7-3-16,3 3 5 16,8 7 3-16,6 1-9 15,5 3-1-15,3-3-3 16,1-5-1-16,19-7 0 15,5-8 0-15,1-6 0 16,4-9-8-16,-4 0-2 16,-2-13 5-16,-3-11 3 15,-9-9 2-15,-5-6 2 0,-3-11 2 16,-4-6 0-16,0-2-2 16,0 3 3-16,-8 9 8 15,-1 13 5-15,1 11 7 16,4 11 15-16,1 9-12 15,2 2 4-15,1 0-23 16,-2 13-9-16,1 15-7 16,1 13 6-16,0 5-1 15,0 7 2-15,7 3 0 16,5 0-7-16,3 0-32 16,3-8-46-16,1-7-112 15,1-14-279-15</inkml:trace>
  <inkml:trace contextRef="#ctx0" brushRef="#br0" timeOffset="35583.98">28163 2015 1021 0,'0'0'79'16,"0"0"-22"-16,0 0 53 0,0 0-24 16,0 0-13-16,0 0-9 15,-13-10-47-15,22 8-16 16,17 0-1-16,16 0 1 16,7 1-1-16,-1 1-5 15,-9 0-25-15,-6 0 2 16,-13 3 3-16,-7 6 12 15,-7 4 1-15,-6 0-5 16,0 4 17-16,-8 1 2 0,-11 2 0 16,-1 4 4-1,-4-3-4-15,2 3-1 0,5-4-2 16,7-2 0 0,6-1 1-16,4-5-7 0,0-1 1 15,1-3-2-15,12-1-1 16,1 0 0-16,4-3 9 15,-5 2 0-15,4 0-3 16,-5-2 3-16,-3 0 0 16,1 3 0-16,-2 0 1 15,-2 2 1-15,-2 1 4 16,2 3-1-16,-5 1 5 16,-1 2 10-16,0 6-10 15,0 2 3-15,0 3 12 16,0 3-8-16,-7-1 7 15,-2-2-10-15,-2-5 5 0,-2-1 16 16,0-5-7-16,-2 0 8 16,-2-7-1-16,-2-5-3 15,-6-1 6-15,-3-3 8 16,-4 0-8-16,2-11-11 16,5-6-4-16,4-5-10 15,3 0-12-15,8-3-1 16,2 1-15-16,8 1-44 15,0 3-39-15,0 6-142 16,0 3-565-16</inkml:trace>
  <inkml:trace contextRef="#ctx0" brushRef="#br0" timeOffset="36318.12">25424 1994 1051 0,'0'0'165'0,"0"0"-117"15,0 0 28-15,0 0 4 16,0 0 2-16,0 0-31 0,-33 21-32 15,13 17-1-15,-11 14 17 16,0 8-7-16,-2 5-7 16,5 3-3-16,5 4-8 15,8 2-2-15,5-5-4 16,7-5-4-16,3-13 2 16,0-11-2-16,3-13 0 15,9-10-31-15,1-10-49 16,4-7-115-16,-5-9-129 15,-5-23-486-15</inkml:trace>
  <inkml:trace contextRef="#ctx0" brushRef="#br0" timeOffset="36542.91">25008 2001 1325 0,'0'0'72'0,"0"0"-48"16,0 0 6-16,0 0 11 16,0 0 66-16,97 97-52 15,-39-44-6-15,3 4-30 16,0 2-4-16,-3 4-6 16,-3 0-9-16,3 3 0 15,4-2-18-15,-1-9-142 16,-12-8-565-16</inkml:trace>
  <inkml:trace contextRef="#ctx0" brushRef="#br0" timeOffset="38354.87">24987 3000 786 0,'0'0'76'0,"0"0"21"0,0 0 74 15,0 0-71-15,0 0-20 16,0 0-24-16,-3-10-18 16,3 10-16-16,3 0-1 15,18 8 25-15,8 4-4 16,12-1-16-16,12-2-4 15,10-6-4-15,9-1-9 16,4-2-2-16,-5 0-2 0,-6 0-1 16,-12 0 0-1,-15 0-3-15,-16 0 0 16,-12 0-1-16,-8 0 2 0,-2 0 40 16,0 0 9-16,0 0-19 15,0 0-13-15,0 0-3 16,0 0-5-16,0 0-8 15,0 0-3-15,0 0-12 16,3-8-70-16,18-6-119 16,9-14-1194-16</inkml:trace>
  <inkml:trace contextRef="#ctx0" brushRef="#br0" timeOffset="40772.82">26531 3119 728 0,'0'0'357'0,"0"0"-289"16,0 0-16-16,0 0 23 16,-100-12 10-16,80 12-6 15,4 0-21-15,5 0-26 16,7 4-8-16,-3 9-13 15,1 4-4-15,-3 8 3 16,1 2 6-16,-2 1 2 16,2 3-8-16,1 5 4 15,-3 1 2-15,-1 7 4 16,0 1-7-16,0 4 5 16,2-1-6-16,0 4-2 15,3 4 3-15,2 0-3 16,4 1 1-16,0-5-6 15,0-1 2-15,0 1 5 0,0 2-5 16,5 0 6-16,-2 1 1 16,-3-2-7-16,2 0 12 15,1-6-6-15,3-4-9 16,7-4 8-16,4-2-10 16,6-6 5-16,4-3-2 15,7-2 5-15,4-5-1 16,2-4-9-16,6-3 8 15,-1-6-3-15,3-2-4 16,1-3 2-16,6-3 1 16,7 0-2-16,5-6 2 0,1-5-4 15,-4 0-1-15,-10 0-1 16,-6 3 2-16,-11 0 0 16,-7 1 0-16,-9 4-1 15,-11 1-1-15,-5 1 2 16,-3 1 3-16,-2 0-3 15,0 0 3-15,0 0 2 16,0 0-5-16,0 0 1 16,0 0 1-16,0-1-2 15,0-1-1-15,0-1-14 16,1-5-49-16,5-5-48 16,-3-5-135-16,-3-3-444 15</inkml:trace>
  <inkml:trace contextRef="#ctx0" brushRef="#br0" timeOffset="41107.86">27001 4182 1199 0,'0'0'147'0,"0"0"-142"15,0 0 7-15,0 0 54 16,0 0-37-16,0 0-13 15,26 40 4-15,10-30-9 16,2 0-8-16,-1-3 10 0,-1-2-7 16,-3 2-1-1,-6-1 2-15,-5 1-2 0,-10 3 8 16,-2 1 0-16,-8 2 11 16,-2 7 0-16,0 1-2 15,-3 7-6-15,-14 3-4 16,-6 2-3-16,-2 3-5 15,-3 1-3-15,-3 2 0 16,-4 0-1-16,-2-2-11 16,5-4-49-16,2-3-100 15,9-11-326-15</inkml:trace>
  <inkml:trace contextRef="#ctx0" brushRef="#br0" timeOffset="51367.03">27891 4173 689 0,'0'0'110'0,"0"0"-98"16,0 0 46-16,0 0 67 15,0 0-10-15,0 0-54 16,0 0-21-16,-8 0-17 15,8 0 6-15,0 0 7 16,-2 0 7-16,1 0-14 16,-1 0-1-16,1 1-6 15,-2 2 0-15,-4 0-1 16,-2 4-9-16,-5 2 2 16,-1 4-8-16,0 2 1 15,0 3 0-15,2 1 1 0,2 4-4 16,-1-1-2-16,3 3 10 15,3-1-2-15,2-4 2 16,4 1-6-16,0 2 1 16,0-3-3-16,10 1-1 15,5-1 2-15,-1-2 2 16,5-2-7-16,-3 0 4 16,5-5-1-16,-3-3 4 15,-3-2-2-15,-1-2-5 16,-3-3 9-16,1-1 2 0,0 0 0 15,-1 0-8 1,-1 0 4-16,2 0 5 0,-1-4-5 16,-2-2 0-16,1 1 0 15,-3-4-2-15,1 1 1 16,1-6 0-16,1 3 3 16,-4-1-7-16,-1 0 8 15,-2-3-4-15,-2 1 2 16,-1-1 0-16,0-2-1 15,0-2 4-15,0 0-5 16,0-4-1-16,-9 1-1 16,0 1 1-16,-4 2-1 15,1 4-2-15,-1-1-1 16,-2 5 2-16,-3 0-2 16,0 3-1-16,-5 0-4 15,-5 1 4-15,-2 2 3 16,-1 3-3-16,1 1 0 0,3 1-3 15,6 0 3 1,0 0-2-16,1 0-14 0,-2 11-52 16,-1 7-30-16,-3 2-148 15,1-3-378-15</inkml:trace>
  <inkml:trace contextRef="#ctx0" brushRef="#br0" timeOffset="52876.7">28455 4545 1143 0,'0'0'147'16,"0"0"-132"-16,0 0 9 0,0 0 4 15,0 0 5-15,0 0-25 16,0 0 6-16,-26 86 19 15,10-48-26-15,-9 4 0 16,-8-1 0-16,-7-4-2 16,-3-5-5-16,-5-12-38 15,3-9-92-15,0-11-231 16,7-20-445-16</inkml:trace>
  <inkml:trace contextRef="#ctx0" brushRef="#br0" timeOffset="53321.9">28724 3873 906 0,'0'0'224'0,"0"0"-198"0,0 0 45 16,0 0-9-16,0 0 0 15,0 0-19-15,-7 19-26 16,7 12 23-16,0 7-3 16,-2 3-7-16,2 5-12 15,-1 5 3-15,1 0 0 16,0-1-7-16,0-4-8 16,0-4-3-16,5-8 0 15,3-6-2-15,-1-7-1 16,-1-4 0-16,-1-3-24 15,-2-9-95-15,-3-5-166 16,0-2-547-16</inkml:trace>
  <inkml:trace contextRef="#ctx0" brushRef="#br0" timeOffset="53724.05">29169 4387 1130 0,'0'0'133'0,"0"0"-133"0,0 0 0 16,0 0 19-16,0 0 52 15,0 0-14-15,7 94-23 16,-5-61-22-16,-1 2 0 16,-1 2-4-16,0-4-4 15,-4 1 1-15,-13-2 1 16,-11-4-6-16,-8-3 0 15,-9-4-49-15,-10-9-81 0,0-12-141 16,3-7-187 0</inkml:trace>
  <inkml:trace contextRef="#ctx0" brushRef="#br0" timeOffset="54404.4">29413 3939 861 0,'0'0'248'15,"0"0"-172"-15,0 0 17 16,0 0 15-16,0 0-10 0,0 0-28 16,19-10-49-16,13 0-18 15,8 3-2-15,-1 1 0 16,-3 3 0-16,-5 3-1 16,-4 0 0-16,-5 0-3 15,-5 6 2-15,-8 9 0 16,-6 6-8-16,-3 6 6 15,0 7 3-15,-9 4 1 16,-12 5 6-16,-4-1-2 16,-4-2 1-16,4-2 1 15,4-6 5-15,5-5-9 16,7-9 7-16,6-6-7 16,3-3-1-16,1-5-2 0,27-4 0 15,14 0 22 1,12-7 1-16,6-10-12 0,-4-2-7 15,-6-1-2-15,-7 4 1 16,-9 3-1-16,-7 5 5 16,-7 2-5-16,-7 3 1 15,-9 3-3-15,-2 0 0 16,-2 0-1-16,0 0-1 16,0 5-43-16,-15 13-137 15,-19 5-280-15</inkml:trace>
  <inkml:trace contextRef="#ctx0" brushRef="#br0" timeOffset="84785.75">19084 8953 892 0,'0'0'169'0,"0"0"-150"15,0 0 75-15,0 0 9 16,0 0-40-16,0 0-10 16,0 0-27-16,0 0 3 15,-17 0-3-15,15 0-1 16,-4 0 3-16,-6 0 0 16,-6 0-7-16,-7 0-3 15,-2 0-3-15,-1 0 8 16,3 0-6-16,3 0-2 15,-1 0-5-15,2 0-2 0,1 0-2 16,-1 0 0-16,4 0 2 16,0 1-1-16,-1 5-1 15,5 1-1-15,-3 2 0 16,2-1 1-16,-1 2 3 16,3-1-4-16,1-1 0 15,0 0-4-15,2 2 3 16,-2 3-2-16,-2 0-1 15,1 2 2-15,-1 1-2 16,2 3 0-16,0-2 2 16,0 3-1-16,2-1-2 15,1-1 2-15,1 3-1 16,1 1 1-16,2 3 0 16,0-1 0-16,4-1 2 0,0 3-1 15,0 3-3-15,0 0 3 16,0 3 0-16,5-2-1 15,2 1-2-15,2 0 1 16,0 0 1-16,2-1-1 16,2 0-1-16,-1 1 0 15,4-5 0-15,1 3 0 16,2-2 1-16,2-4 2 16,-1 1-2-16,3-2 3 15,1-3-2-15,1 1-1 16,1-2 0-16,4 1 0 0,4-2 2 15,0-2-3 1,2 1 0-16,2-4 3 0,1 0-2 16,2-3 3-16,-1-1-2 15,1-1-1-15,-1-3 2 16,-1-1-1-16,1-3 3 16,3 0-2-16,2 0-3 15,0 0 7-15,1 0-7 16,-1-9 2-16,-2 1-2 15,-6-5 0-15,-2-1 0 16,-4-2 0-16,-4 0 2 16,-3-1-2-16,-2 0 1 15,-4-2 0-15,0 1 0 16,0 0 1-16,-2-1 2 0,-1-1 1 16,2 1 0-16,-4-2 3 15,0 0-4-15,-1 1 3 16,-1-2-3-16,-2 3-3 15,-2-2 3-15,1 1 2 16,-2-2 5-16,2 2-7 16,-3 1-2-16,0 1 5 15,-2-2-1-15,-2 0-1 16,1 1 3-16,-2-2-5 16,0-1 1-16,0 3-2 15,0-4 2-15,0-1 3 16,0 3-7-16,0-4 1 15,-2 3 1-15,-4 0 0 16,-2 0-1-16,0 2 3 0,0 2-4 16,1 0 4-16,-1-2-1 15,-2 2 0-15,2-2-1 16,1 1 1-16,-1 1-2 16,0-1 4-16,-3-1-5 15,0 0 4-15,0 1-3 16,-1 0 1-16,-1 2 0 15,0 1-2-15,3 2 2 16,-3 0-1-16,1 3-1 16,-3-2-1-16,3 2 1 15,-2-1 3-15,1 1-3 0,1 1 0 16,-1 1 0-16,2 2 3 16,2-2-3-16,-3 2 0 15,2 2 0-15,-2-2-2 16,-5 2 1-16,0 1-1 15,-3 1 1-15,-2 0-1 16,-3 3 1-16,-2-3-1 16,2 2 0-16,2 0 0 15,0-1 2-15,3 2-1 16,0 0 0-16,-1 0 0 16,3 0-3-16,-1 0 4 15,1 0-1-15,2 0-3 16,-4 0 3-16,4 4 0 0,-5 2 0 15,-3 1-6 1,-1 1 5-16,-6 1-6 0,-5 1 4 16,-6 3-2-16,-1-1-2 15,1 4-7-15,3 1-8 16,1 3-23-16,6 4-32 16,2 5-23-16,3 1-106 15,6-3-391-15</inkml:trace>
  <inkml:trace contextRef="#ctx0" brushRef="#br0" timeOffset="85827.54">19158 9176 436 0,'0'0'524'0,"0"0"-467"16,0 0 84-16,0 0-23 16,0 0-28-16,0 0-12 15,-14-15-42-15,8 15-18 16,-3 0-2-16,-3 0-7 0,-6 8 0 15,0 5 5 1,2 5 2-16,1 2-6 0,0 3 4 16,6 2-6-16,2-1 4 15,4 1-5-15,3-2 7 16,0 1-7-16,7-3-2 16,7-3-5-16,7-2 3 15,1-3 1-15,1-3-2 16,5-3 1-16,0-5-1 15,-1 0-1-15,-2-2 5 16,-4 0-6-16,-3 0 1 16,-6 0-4-16,-2-3 0 0,-2-5 2 15,-4-4 1 1,1 0 2-16,-2-6-1 16,0 1 0-16,-2-2-1 0,-1-2 1 15,0-1-1-15,0 3 1 16,0-2 0-16,0 1-1 15,0 3 1-15,-7 3-1 16,1 2 0-16,-2 4 0 16,-1-2 0-16,-1 3 2 15,0 2-2-15,-1-2-3 16,-2 3 2-16,4 2-1 16,-3 2 1-16,1 0-9 15,1 0-4-15,-3 0-8 16,1 7-31-16,-1 4-110 15,3 2-99-15,4-2-289 0</inkml:trace>
  <inkml:trace contextRef="#ctx0" brushRef="#br0" timeOffset="86454.8">19512 9214 775 0,'0'0'136'15,"0"0"-132"-15,0 0 99 16,0 0 49-16,0 0-87 16,0 0-14-16,-65 26-11 15,56-5-23-15,3 0 9 16,3 3 11-16,2 0-3 0,1 0-1 15,0-2-13-15,0-3-6 16,7-4-5-16,1-3-5 16,2-1 3-16,0-4-6 15,4-4 2-15,4-2 3 16,1-1-1-16,1 0-5 16,-1 0 0-16,-5-2 0 15,-3-8 0-15,-3-3 1 16,-2-3 3-16,-3 0 0 15,-2-3-3-15,-1 0 4 16,0-4 2-16,0 0-6 16,0 3 3-16,-9 1 7 15,0 0-6-15,-2 5 2 0,1 0 0 16,0 3-1-16,-2 0 4 16,3 5-8-16,-2 2 0 15,-3 1-2-15,-1 3 0 16,-6 0-9-16,-1 0-65 15,-4 0-125-15,4 7-384 16</inkml:trace>
  <inkml:trace contextRef="#ctx0" brushRef="#br0" timeOffset="89092.43">23529 8777 585 0,'0'0'187'16,"0"0"-149"-16,0 0 112 15,0 0 32-15,0 0-85 16,0 0-22-16,-8-12-24 15,8 12-6-15,-1 0 8 16,-1-1-9-16,-5-2-7 16,-3-2-14-16,-5-1-14 0,-6-1 0 15,-4-3 10 1,-4 2-9-16,-2-1 1 0,-2 3 1 16,-3-1-2-16,0 3-9 15,2 3 10-15,1 1-8 16,6 0-3-16,5 0-2 15,4 0 2-15,3 5 2 16,-1 3-2-16,-1 0 0 16,-3 0-1-16,-3 1 1 15,2 0 6-15,-1 0 3 16,1 1 4-16,3 0-6 16,-1 1-1-16,0 1-4 15,0 2 2-15,3-1-3 0,4 2 1 16,-2 2-1-16,1 2 3 15,1 4-4-15,-3 0 0 16,2 0 8-16,0 3-5 16,0-2 2-16,1 0 0 15,1 0 3-15,-1 2-2 16,2-2-3-16,0 3 9 16,3 2-11-16,-1 2 6 15,4 3-2-15,-2 0 1 16,3 1-2-16,0 0-1 15,2-1 0-15,-1 3-1 16,2-3 2-16,0 1-1 0,0 0 0 16,0 1 2-1,3 0-2-15,5 1 1 0,0-1 0 16,3-1-4-16,-1 0 4 16,4-2 0-16,1 0-4 15,1-3 1-15,2-2-1 16,3-3 2-16,3-2-1 15,1-1 1-15,2-2 1 16,1-1-1-16,1-1 0 16,1-1 2-16,1-3-2 15,3-2-1-15,0 1 1 16,5-3 0-16,5-1-1 16,5-2 1-16,1-3-2 15,0-1-2-15,-1-3 1 16,-4 0-2-16,2 0 2 0,0 0-1 15,-1 0 2-15,-1-7 0 16,1-2 3-16,-4-2-3 16,0-1 3-16,-1 1-3 15,-5-3 0-15,1-1 2 16,1-1 1-16,-1-4 0 16,-4-2-1-16,-1-2-2 15,0-4-2-15,-4 1 2 16,-1 1 0-16,-4-3 0 15,-3 2 5-15,-3-1-4 16,-4-3 0-16,-4 1-1 16,-1-4 10-16,-1-2 3 0,-4-1-4 15,0-1-5 1,0 1 0-16,-3 1 0 0,0 2-2 16,0 1-2-16,0 3 0 15,0 1 0-15,0-2 1 16,-5 0 4-16,-6-2-1 15,-1 1 3-15,-2 1-6 16,-2 1 5-16,2 2-1 16,0 0-4-16,0 8 0 15,-1 0 0-15,5 3-2 16,-1 2 2-16,-1 2-1 16,3 0 5-16,-1 2-1 15,0-2-2-15,-3 1-2 16,2-1 1-16,-3-1 0 15,-2 0-1-15,-1 0 0 0,-2 1 0 16,2 3-2-16,1 1 2 16,6 2 0-16,-1 1 2 15,1-1-2-15,2 1 0 16,1 0 0-16,-2 1 0 16,0-2 2-16,-3-2-3 15,-4 0 1-15,-1-1-1 16,-5 0-1-16,0 1 1 15,-4 2 0-15,2-1-1 16,-3 5 0-16,5-1-1 16,-2 2 2-16,3-1-2 15,-1 0-1-15,0 0 1 16,-5 1-6-16,-3-1 1 16,-9 3-15-16,-6 0 1 0,-10 0-11 15,-9 7-14-15,-2 7-11 16,3 3-20-16,13 8-34 15,17 4-99-15,12 3-166 16,11 2-421-16</inkml:trace>
  <inkml:trace contextRef="#ctx0" brushRef="#br0" timeOffset="89824.87">23219 9267 868 0,'0'0'259'16,"0"0"-246"-16,0 0 116 15,0 0-30-15,0 0 11 16,0 0-62-16,-39-16-28 16,23 23-4-16,-5 10-3 15,1 5 4-15,1 3 0 16,7 3-4-16,4 3-3 15,4 0 1-15,4-1-1 0,0-3 6 16,6 0-8-16,12-1-2 16,7-5-3-16,10-3 3 15,5-5 0-15,6-7-3 16,-3-6-3-16,-3 0 0 16,-5-2-2-16,-8-13-5 15,-8-4 7-15,-6-3 0 16,-5-10 1-16,-8-3 0 15,0-10 2-15,-2-1 0 16,-12 2 0-16,-1 3-2 16,-3 9 9-16,0 3-5 15,-3 10-4-15,2 3 3 0,1 7-3 16,1 3-1-16,1 3-2 16,1 3 0-16,0 0-17 15,0 9-17-15,5 9-30 16,4 5-90-16,4 2-104 15,2 0-244-15</inkml:trace>
  <inkml:trace contextRef="#ctx0" brushRef="#br0" timeOffset="90292.26">23663 9155 1083 0,'0'0'38'0,"0"0"56"15,0 0 66-15,0 0-49 16,0 0-48-16,0 0-34 15,-3-10-20-15,-1 22-3 16,-1 6 16-16,1 7 8 16,1 5-6-16,3 3-2 15,0 0-2-15,0 2-8 16,0-1 2-16,0 0-2 0,9-1-6 16,-2-1 0-16,4-2-1 15,-2 0-3-15,-2-4 0 16,1-2-1-16,-3-4-2 15,0-4 2-15,-2-4-2 16,0-3 1-16,-3-3 0 16,1-3 2-16,-1 0-1 15,0-2 1-15,0-1-3 16,0 0 2-16,0 0-2 16,0 0-14-16,0 0-63 15,0-5-174-15,0-16-1113 16</inkml:trace>
  <inkml:trace contextRef="#ctx0" brushRef="#br0" timeOffset="92343.29">28529 8735 9 0,'0'0'1090'0,"0"0"-1067"0,0 0 11 16,0 0 60-16,0 0-26 16,0 0-5-16,0 0 6 15,-71-29-34-15,58 27-17 16,-8 1 0-16,-6 1 16 16,-4-1-11-16,-3 0-1 15,-7-1 3-15,-2-1-8 16,-2 2-6-16,1 1-4 15,3 0 2-15,5 0 2 0,6 0-9 16,1 0 2 0,2 8-4-16,3 1 0 0,3 4 4 15,0 0-3-15,0 2 0 16,2 3 5-16,0 0 0 16,-1 4-4-16,2-1 2 15,-1 3-2-15,1 1 1 16,-3 4-3-16,0 0 2 15,3 4 1-15,-1 1 2 16,1 0-3-16,3 2 3 16,0-4-3-16,5 4 3 15,1-3-3-15,3 3 1 16,0 2-2-16,3 0 1 16,0 1-1-16,1-2 0 0,1 0 0 15,1 0-2 1,0-4 2-16,0 1 0 0,9 0 0 15,3-2 4 1,1 4-5-16,0-2 1 0,1 0-1 16,1-2 3-16,0-1-2 15,3-1 0-15,1 0 2 16,4-3 1-16,2 2 1 16,3-2-5-16,3-1 2 15,1 0 4-15,-1-2-5 16,2-3 1-16,1-1 0 15,4-3-2-15,5-2 2 16,6 0-1-16,5-4-1 16,4-1 0-16,3-4 1 15,0-1-1-15,-1-4 2 0,-2-1-2 16,-4 0-6 0,0 0 5-16,-4-11 0 0,-5-1 0 15,-5-6 1-15,-4 1 0 16,-6 1 0-16,-6-3 0 15,-3 0 1-15,-2-3 2 16,-5 1-2-16,0-2 1 16,-1 0-2-16,-1-1 2 15,1-2 0-15,0 1 1 16,4-2-3-16,-2 0 0 0,-1-1 1 16,-3 1 0-1,-2-3 0-15,-2-2-1 0,-1 1 4 16,-3 0-3-16,0 1 3 15,-1 2-1-15,-2 3-2 16,0-2 3-16,0 0-2 16,0 2-1-16,0-2 1 15,0 0-1-15,0-1-1 16,0-4 0-16,0 3-1 16,0 1 1-16,0 1 0 15,0 3 2-15,0-1-2 16,-3 1-1-16,-5 1 0 15,-3 1 1-15,-1-1-1 16,-5 2 3-16,2-1-3 16,-2 4 1-16,1 0-1 15,2 0-2-15,2 3 3 0,-1 1 0 16,2 3 2-16,-1-2-2 16,-3 2-2-16,0-2 2 15,-6 2-1-15,0-2-4 16,-6 2 5-16,-1 2 0 15,-1 0 0-15,1 2 0 16,3-1-1-16,0 2 1 16,5-1 0-16,-2 0-1 15,-1 1 1-15,1-1-4 16,-4 1 1-16,-2 2-1 16,-3-1-1-16,-5 3-5 0,-3 2 4 15,2 0-2 1,3 0-9-16,2 0 1 0,1 8-27 15,3 4-11 1,-1 2-69-16,3 1-128 0,0 1-304 16</inkml:trace>
  <inkml:trace contextRef="#ctx0" brushRef="#br0" timeOffset="93066.5">28087 9097 1190 0,'0'0'86'0,"0"0"-30"0,0 0 69 15,0 0-27-15,0 0-51 16,0 0-28-16,7 18-17 16,0 11 18-16,-2 4 15 15,3 8-13-15,-2 4 0 16,0 2-3-16,2-1-6 15,-2 0 4-15,2-1-5 16,-2-2-3-16,-1 0-4 16,-1-4 2-16,3-4-5 15,-1-7-2-15,-1-7 0 16,-2-7 0-16,0-5 0 16,-2-5 0-16,1-1-7 15,0-2-32-15,-1-1-7 16,5 0-23-16,1-17-95 0,4-9-453 15</inkml:trace>
  <inkml:trace contextRef="#ctx0" brushRef="#br0" timeOffset="93467.27">28490 9333 1173 0,'0'0'210'16,"0"0"-207"-16,0 0 74 0,0 0 1 15,0 0-24-15,0 0-13 16,-55 65-10-16,50-34 0 16,5 0-14-16,0-2 10 15,8 0-14-15,11-7-6 16,5-5 1-16,5-6-4 15,4-7-3-15,-1-4-1 16,-6 0 0-16,-7-15-4 16,-8-9 4-16,-6-7 0 15,-5-7 3-15,0-4-2 16,-15 5-1-16,-6 3 0 0,-6 9 2 16,-4 9-1-1,-7 6-1-15,-3 7 0 0,1 3-2 16,2 0 2-1,10 10-24-15,6 5-69 0,6 0-233 16</inkml:trace>
  <inkml:trace contextRef="#ctx0" brushRef="#br0" timeOffset="99318.67">17963 9379 809 0,'0'0'74'0,"0"0"-58"16,0 0 66-16,0 0 58 16,0 0-36-16,0 0-47 15,0 0-19-15,8-7 17 0,1 4-7 16,5-2-12-16,8-1-12 15,5 2-11-15,3 0 3 16,4 1-7-16,1 0 5 16,2 2-1-16,3-2-6 15,2 0-6-15,-3 2 0 16,-2-1 1-16,-1 2 0 16,-5 0-2-16,-5 0 0 15,1 0 1-15,-4 0-1 16,-2 3 0-16,-6 0 0 15,-3-3 0-15,-8 3 0 0,-2-3 0 16,-1 0 0-16,-1 0 2 16,0 0-2-16,0 0 0 15,0 0-1-15,0 0 3 16,0 0-1-16,0 0 0 16,0 0-2-16,0 0 1 15,0 0 0-15,0 0-1 16,0 0-3-16,0 0-79 15,0 0-140-15,-3-4-883 16</inkml:trace>
  <inkml:trace contextRef="#ctx0" brushRef="#br0" timeOffset="99868.94">18297 9137 512 0,'0'0'477'0,"0"0"-462"0,0 0-11 16,0 0 30-16,0 0 25 15,0 0-8-15,-8 10-30 16,16 1-6-16,6 0 13 16,2 1 3-16,1-1-4 15,1 0 3-15,3-1-4 16,0-2 0-16,-1 1 0 16,-1-2-15-16,-4 0-6 15,0 2 0-15,-6-2-4 16,-3 0 2-16,-2 0-3 15,-1 0 0-15,-2 0 4 16,-1-1-4-16,0 5 6 16,0-5-1-16,0 3-3 15,0 1 3-15,-4-1 1 16,0 1-4-16,-2 1 2 16,0 1 1-16,0 1-4 0,0 0 6 15,-1-1-7-15,2-2 3 16,-3 0-1-16,1-2 1 15,-2-2 0-15,-3 1-2 16,-7-1 0-16,-5 2-2 16,-12-1-49-16,-1-3-236 15,-1-4-740-15</inkml:trace>
  <inkml:trace contextRef="#ctx0" brushRef="#br0" timeOffset="116406.6">3200 3631 725 0,'0'0'94'0,"0"0"-46"15,0 0 76-15,0 0 21 16,0 0-54-16,0 0-35 15,0 0-23-15,0 0-17 0,0-23 4 16,0 23-2 0,0 0 3-16,0 0 1 0,0 0 12 15,-6 0-11-15,-15 0-10 16,-3 8-3-16,-4 1-2 16,4 0-4-16,0 3 4 15,3-1-6-15,2 5 0 16,2 1 1-16,0 0-3 15,0 3-2-15,5-2 2 16,2 0 0-16,2 3 5 16,2-5-4-16,6 1-1 15,-3-3 0-15,3 0 0 16,0 0 0-16,0 0 0 16,3 0 0-16,11-1-3 15,3-1 2-15,6-3 2 0,4 0-2 16,6-2 1-1,-5-1-1-15,0 3 0 0,-4-3 0 16,-6 0 0-16,-9 2-3 16,0-1 2-16,-1 2 2 15,-3-1-4-15,-3 2-2 16,-1 2 6-16,-1 0 0 16,0 0 2-16,0 0-2 15,0-2 1-15,-7-2 6 16,-5-1 7-16,-6-2 3 15,-9-2 3-15,-7-3 10 16,-11 0-4-16,-2-6-12 16,0-11-5-16,7-1-8 0,7-3-2 15,9-1 0-15,11 1-15 16,13 0-26-16,0 1-65 16,16 3-121-16,17-1-310 15</inkml:trace>
  <inkml:trace contextRef="#ctx0" brushRef="#br0" timeOffset="117110.7">3400 3527 1098 0,'0'0'55'0,"0"0"-20"15,0 0 17-15,0 0-4 16,0 0 13-16,0 0 27 16,-20 112-38-16,16-59-19 15,1 5-10-15,0 0-10 16,2-3 1-16,-1-2-7 15,-4-3-4-15,3-3-1 16,-6-3-18-16,-1-5-74 0,-1-8-75 16,2-8-221-16,-4-15-406 15</inkml:trace>
  <inkml:trace contextRef="#ctx0" brushRef="#br0" timeOffset="117311.81">3170 3806 1158 0,'0'0'49'16,"0"0"-35"-16,0 0-5 16,0 0 11-16,0 0-3 0,0 0-17 15,103-12-35 1,-57 9-226-16,-4 2-156 0</inkml:trace>
  <inkml:trace contextRef="#ctx0" brushRef="#br0" timeOffset="117687.48">3504 3845 1098 0,'0'0'54'0,"0"0"-46"15,0 0 46-15,0 0 24 16,-91 78-18-16,78-56-30 16,8-1-9-16,5 1-14 0,0-4-3 15,0-4-2-15,9-2-2 16,5-6-19-16,3-4-16 16,3-2-2-16,1-3-6 15,1-14 12-15,-7-4 16 16,-6-3 11-16,-3 1 4 15,-6 0 5-15,0 3 9 16,0 4 2-16,0 5 20 16,0 6 11-16,0 4-14 15,0 1-2-15,0 0-24 16,0 9-7-16,0 12 1 0,6 7 0 16,3 6 1-1,3-2-2-15,3 3-1 0,0-2-75 16,6-6-62-16,-4-11-284 15</inkml:trace>
  <inkml:trace contextRef="#ctx0" brushRef="#br0" timeOffset="117916.27">3709 3480 1177 0,'0'0'29'16,"0"0"-4"-16,0 0 30 0,0 0 18 16,0 0-16-16,-51 121-18 15,51-56-6-15,0 4-14 16,3 2-14-16,7-7-5 16,2-3-6-16,2-6-64 15,-5-9-100-15,1-10-244 16</inkml:trace>
  <inkml:trace contextRef="#ctx0" brushRef="#br0" timeOffset="118106.71">3561 3741 1242 0,'0'0'28'0,"0"0"-17"0,0 0 33 15,0 0-16-15,0 0-18 16,0 0-10-16,118-9-51 16,-51 4-252-16,-12-3-568 15</inkml:trace>
  <inkml:trace contextRef="#ctx0" brushRef="#br0" timeOffset="118455.66">3944 3764 1027 0,'0'0'264'0,"0"0"-256"0,0 0 27 15,-53 78 57-15,48-54-37 16,5-1-26-16,0-3-22 16,16-5-4-16,11-5-3 15,3-6-25-15,7-4-22 16,-4 0-23-16,-6-9 21 15,-9-11 26-15,-9-3 13 16,-9-4 10-16,0-4 22 16,-9-1-2-16,-12 2 2 15,-3 6 8-15,-4 9 14 16,-3 7-19-16,-1 8-14 0,1 0-8 16,4 13-1-1,8 11 3-15,8 7-5 0,11 5-12 16,2-2-70-16,31 4-51 15,10-8-296-15</inkml:trace>
  <inkml:trace contextRef="#ctx0" brushRef="#br0" timeOffset="118833.74">5081 3480 1149 0,'0'0'70'15,"0"0"-55"-15,0 0 14 16,0 0 23-16,0 0 7 16,0 0-29-16,36-2-4 0,0 4 6 15,10-2-16 1,-1 0-7-16,4 0-9 0,-4-2-19 15,-2-3-76-15,-10-4-104 16,-12 2-283-16</inkml:trace>
  <inkml:trace contextRef="#ctx0" brushRef="#br0" timeOffset="119034.54">5257 3457 899 0,'0'0'289'0,"0"0"-269"0,0 0 37 16,0 0 37 0,-49 88-13-16,43-49-34 0,6 3-33 15,0 5-1-15,0 2-9 16,0-1-4-16,0-2-31 16,0-1-89-16,0-6-67 15,0-5-206-15</inkml:trace>
  <inkml:trace contextRef="#ctx0" brushRef="#br0" timeOffset="119222.83">5125 3861 1111 0,'0'0'76'15,"0"0"22"-15,0 0 19 0,0 0-46 16,0 0-28-16,0 0-32 15,47-19-11-15,2 15-27 16,10 0-113-16,2-3-175 16,-6-2-358-16</inkml:trace>
  <inkml:trace contextRef="#ctx0" brushRef="#br0" timeOffset="119448.07">5509 3575 1090 0,'0'0'65'16,"0"0"-40"-16,0 0 56 15,-34 78 14-15,29-39-20 16,4 6-21-16,1-1-20 16,0 2-14-16,0-4-14 15,0-1-5-15,0-3-1 16,0-4-10-16,0-5-60 15,0-10-96-15,0-9-242 16</inkml:trace>
  <inkml:trace contextRef="#ctx0" brushRef="#br0" timeOffset="119703.83">5621 3675 1263 0,'0'0'36'0,"0"0"-27"15,0 0-3-15,-27 101 72 16,26-58-14-16,1 5-36 16,0 2-16-16,0-1-6 15,3-3-6-15,3-4-14 16,0-5-60-16,0-8-108 15,1-11-197-15</inkml:trace>
  <inkml:trace contextRef="#ctx0" brushRef="#br0" timeOffset="119990.11">5600 3704 1194 0,'0'0'57'0,"0"0"-7"16,0 0 58-16,0 0-48 15,0 0 21-15,0 0-37 16,-11-25-28-16,13 25-10 16,13 0-5-16,9 0 3 15,6 0-4-15,3 11 0 0,-8 7-4 16,-2 9 3-16,-7 8-6 15,-7 5 5-15,-6-1-14 16,-3 1-35-16,-20-5-21 16,-27-3-54-16,-20-9-115 15,-17-11-369-15</inkml:trace>
  <inkml:trace contextRef="#ctx0" brushRef="#br0" timeOffset="121998.64">25706 653 380 0,'0'0'1056'0,"0"0"-1011"16,0 0-29-16,0 0-3 16,0 0 6-16,0 0-9 15,0 0-7-15,9 78 11 16,10-35 9-16,-1 6-12 15,1 2-6-15,-5 1 1 16,1-6-3-16,-5-3 3 0,1-7-5 16,0-7-1-1,0-7-74-15,2-11-154 0,-4-11-223 16</inkml:trace>
  <inkml:trace contextRef="#ctx0" brushRef="#br0" timeOffset="122492.09">25734 609 1233 0,'0'0'29'16,"0"0"-13"-16,0 0 10 0,0 0-9 16,0 0-9-1,94-62 1-15,-52 62-5 0,-3 0 3 16,-6 0-7-16,-10 13-3 15,-6 4-4-15,-10 4 3 16,-7 4 3-16,0 1-1 16,0 1-5-16,-7-2 2 15,-5 1 4-15,4-4-3 16,4-2 4-16,4-4-2 16,0 0 1-16,0-3 0 15,0-3-1-15,10 3 2 16,5-3 0-16,3 2 1 15,8-1 2-15,3-1-3 16,7 1 2-16,0 4 0 0,1 0 1 16,-7 3-3-1,-7 2 1-15,-9 3 7 0,-9 3-6 16,-5 1 8-16,-3 2 9 16,-22-2 26-16,-8-3 7 15,-3-6-8-15,-2-4 0 16,3-7-17-16,2-6-6 15,5-1 2-15,2-7-7 16,2-18-9-16,8-13-7 16,13-13-40-16,3-13-153 15,21-5-294-15</inkml:trace>
  <inkml:trace contextRef="#ctx0" brushRef="#br0" timeOffset="122703.2">26359 578 1305 0,'0'0'51'0,"0"0"-33"15,0 0 41-15,0 0-34 16,0 0 9-16,-16 85 10 16,16-44-25-16,1 6-13 15,14-1-2-15,3-1-4 16,3-1 0-16,3-3-37 15,0-8-116-15,-2-5-159 16,-2-14-414-16</inkml:trace>
  <inkml:trace contextRef="#ctx0" brushRef="#br0" timeOffset="122903.33">26425 479 1341 0,'0'0'52'0,"0"0"-50"15,0 0 5-15,0 0-7 16,0 0 0-16,0 0-62 16,-3-6-87-16,27 17-286 15</inkml:trace>
  <inkml:trace contextRef="#ctx0" brushRef="#br0" timeOffset="123310.98">26605 622 1244 0,'0'0'164'0,"0"0"-150"15,0 0 20-15,0 0-11 16,0 0-18-16,0 0 9 15,33 109 1-15,0-69-3 16,-2 1-9-16,-4-4-3 0,-6-5 1 16,-6-3 0-16,-6-9 3 15,-6-8-6-15,0-6 2 16,-3-6-2-16,0 0 2 16,0-13 12-16,-10-10-5 15,-1-10-7-15,2-2 0 16,5-4 2-16,4 0 1 15,0 5 1-15,13 6-1 16,5 8 0-16,3 10 1 16,1 7-4-16,3 3 6 15,2 7-5-15,5 16 1 16,-1 4-2-16,2 4 0 16,0 0-1-16,-1-1-2 0,3-4-12 15,-1-5-168 1,-2-11-267-16,-3-7-475 0</inkml:trace>
  <inkml:trace contextRef="#ctx0" brushRef="#br0" timeOffset="123963.27">27207 603 6 0,'0'0'1147'0,"0"0"-1071"15,0 0 25-15,0 0 26 16,0 0-56-16,0 0-35 15,-78 30-22-15,70 6-2 16,7 4-3-16,1 4-6 16,0-2 4-16,6 0-7 15,8-6 1-15,5-6-2 0,2-9 2 16,1-8-2-16,2-11-14 16,0-2-14-16,-2-6-2 15,-4-15 9-15,-2-7 18 16,-6-4 4-16,-9-5 2 15,-1-4 1-15,0-1 0 16,-3 7 1-16,-2 11 3 16,2 11 18-16,3 9 7 15,0 4-22-15,0 0-10 16,0 10-5-16,17 13-4 16,10 6 9-16,4 2 4 0,5-2-4 15,4-3 4 1,-3-6-3-16,1-4 1 15,-2-11-2-15,-8-5-1 0,-4 0 0 16,-8-10-8-16,-5-10-5 16,-7-6 9-16,-4-7 5 15,0-5 0-15,-4-2-2 16,-14 0 1-16,0 4 1 16,0 12 2-16,9 9 2 15,2 8-2-15,7 5-2 16,0 2-1-16,0 0 1 15,0 0-9-15,11 0 1 16,12 0 5-16,8 0 3 16,5 2 2-16,-2 4 0 0,-2 2 1 15,-7 3-2-15,-7 6 0 16,-3 4-1-16,-6 6 2 16,0 5 4-16,-2 2 11 15,2 5-8-15,3-5-7 16,7-1-1-16,7-4-1 15,4-7-5-15,5-10-81 16,3-9-216-16,-1-3-246 16</inkml:trace>
  <inkml:trace contextRef="#ctx0" brushRef="#br0" timeOffset="124444.32">28134 540 715 0,'0'0'433'0,"0"0"-331"0,0 0 52 15,0 0-65-15,0 0-34 16,0 0-17-16,-86 12-23 16,80 25-5-16,6-2 2 15,0 3-7-15,12-8-5 16,13-4 8-16,5-10-8 16,4-12-7-16,5-4-3 15,6-6-25-15,3-14-32 16,1-7 30-16,-7 0 36 15,-9-3 1-15,-14 0 3 16,-13 5 4-16,-6 5-2 0,0 7 0 16,0 6 33-16,-5 7-1 15,-1 0-24-15,2 4-10 16,0 15-3-16,4 4 4 16,0 7 4-16,3 5 3 15,18 2-1-15,1 6-3 16,5 4-7-16,-3 3 0 15,1 1 0-15,0 1 0 16,1 0 1-16,-7-2-1 16,-7-4 0-16,-10-6 2 15,-2-7-2-15,-8-4 0 16,-13-8 6-16,-4-7-5 16,-3-11 2-16,-4-3 0 15,4-21-3-15,10-19 0 0,12-10-62 16,6-20-187-16,26-12-637 15</inkml:trace>
  <inkml:trace contextRef="#ctx0" brushRef="#br0" timeOffset="124646.72">28879 632 1470 0,'0'0'55'15,"0"0"-25"-15,0 0 21 16,0 0-20-16,0 0 3 0,115 7 27 16,-44-7-42-16,-2 0-17 15,-9-3-2 1,-10-5-14-16,-11 0-71 0,-9-3-138 16,-12-3-344-16</inkml:trace>
  <inkml:trace contextRef="#ctx0" brushRef="#br0" timeOffset="124929.13">29067 460 1243 0,'0'0'168'0,"0"0"-120"16,0 0 47-16,0 0-57 15,0 0-14-15,0 0-16 16,70 0 1-16,-18 5-4 0,-2 7-4 15,-7 1 1-15,-12 3-4 16,-6 1 1-16,-8 4 0 16,-8 4-2-16,-6 1-2 15,-3 8 0-15,-7 3 4 16,-13 2 2-16,-2 3-2 16,1 0 3-16,1-2-4 15,0 1-24-15,-6-5-209 16,-1-7-630-16</inkml:trace>
  <inkml:trace contextRef="#ctx0" brushRef="#br0" timeOffset="126062.48">30671 456 1170 0,'0'0'107'0,"0"0"-98"15,0 0 21-15,0 0 63 16,-84 11-21-16,52 10-16 15,0 6-29-15,2 4-11 16,7 2-3-16,6 6-2 16,5 3 0-16,11-1-4 15,1 0 0-15,1-5 4 16,20-6-7-16,9-7 3 16,7-10-1-16,11-8-3 15,8-5 10-15,-1 0-9 0,-3-16 2 16,-12-7-5-16,-15-7 3 15,-7-5 0-15,-13-5 6 16,-5-5-7-16,0-3 8 16,-10 3 3-16,-7 4-10 15,-4 9 2-15,1 8-2 16,-2 9-2-16,0 8-2 16,1 6-5-16,-3 1-19 15,2 1-35-15,5 16-44 16,7 3-144-16,10 3-266 15</inkml:trace>
  <inkml:trace contextRef="#ctx0" brushRef="#br0" timeOffset="126365.84">31332 780 1209 0,'0'0'44'15,"0"0"-42"-15,0 0 36 16,-6 86 35-16,3-58-6 16,0 4-33-16,-2-3-23 0,-4 4-3 15,-5-5-3 1,-6-3 0-16,-2-4-2 0,-7-9 2 15,-2-4-1-15,-2-8 1 16,-1 0-5-16,2-10-7 16,13-16-76-16,15-8-126 15,4-10-494-15</inkml:trace>
  <inkml:trace contextRef="#ctx0" brushRef="#br0" timeOffset="126596.81">31641 282 1334 0,'0'0'168'16,"0"0"-168"-16,0 0 0 16,0 0 7-16,-20 123 76 15,20-54-28-15,0 9-16 16,9 6-7-16,6 4-21 15,0 5-5-15,-1 2-2 16,-9-5-4-16,-5-1-112 16,-19-6-927-16</inkml:trace>
  <inkml:trace contextRef="#ctx0" brushRef="#br0" timeOffset="143869.73">3060 5128 44 0,'0'0'434'16,"0"0"-366"-16,0 0 21 15,0 0 6-15,0 0-25 16,0 0 2-16,0 0 49 16,0-10-17-16,-3 10-27 15,3 0-20-15,-2 0-14 16,1 0 1-16,-1 0-10 0,-2 0 5 16,-11 0-9-1,-3 0-5-15,-9 4-7 0,-1 5 4 16,1 1 8-16,6 2-6 15,-3 1-9-15,6 1-2 16,0 3-3-16,2 1-5 16,4 1 4-16,0 3-2 15,3 1 6-15,3 2-4 16,3 2 4-16,1 1-4 16,2-1-1-16,0-2 1 15,8 0-7-15,9 0 0 16,5-2 6-16,5-3-8 15,1-3 7-15,5-3-4 16,0-2-3-16,1-7 4 16,-1-3 1-16,1-2-3 15,-4 0-1-15,0 0 4 0,-3-9-1 16,-5-2-2-16,-3-3-2 16,-7-2 1-16,-4-2 3 15,-2-2-3-15,1-1 3 16,-4 0-3-16,2 0-1 15,-5 3 1-15,0 3 2 16,0-2-3-16,0 3 3 16,0-1-2-16,-8 0 1 15,-2-3 1-15,1 1-1 16,-3-1-1-16,0 1 6 16,0 2-6-16,3 4 1 0,-3 1 0 15,0 1 4-15,-4 2-6 16,-1 2-4-16,-8 3 2 15,1 2-2-15,-1 0 1 16,2 0-18-16,4 0-42 16,3 7-56-16,2 3-171 15,5-2-502-15</inkml:trace>
  <inkml:trace contextRef="#ctx0" brushRef="#br0" timeOffset="144818.07">4013 5099 3 0,'0'0'886'0,"0"0"-814"16,0 0-19-16,0 0 91 16,0 0-67-16,0 0-28 15,0 0-5-15,-85 37-1 16,70-16-13-16,1 3 8 16,4 3-2-16,3 2-5 0,4 4-5 15,3-3-2-15,0 1-8 16,0-2-4-16,10 0-3 15,11-3-1-15,4-6-7 16,5-3 5-16,6-4-3 16,1-7-2-16,-1-6 2 15,0 0 4-15,-2 0-7 16,-4-12 2-16,-6-5 0 16,-3-2 0-16,-9-7 2 15,-2-1-4-15,-5-8 0 16,-5 0 1-16,0-2-1 15,0 5 6-15,-8 5-6 16,-2 4 0-16,2 8 2 0,-2 1 6 16,-2 4-2-16,-3 2 6 15,0 0-5-15,-3 4-2 16,-4 3-5-16,-5 1 2 16,-1 0-4-16,-10 0 5 15,-5 4-7-15,-6 6 3 16,0 3-38-16,2-2-88 15,5-4-291-15</inkml:trace>
  <inkml:trace contextRef="#ctx0" brushRef="#br0" timeOffset="147035.13">5363 4992 751 0,'0'0'93'0,"0"0"4"16,0 0 89-16,0 0-67 15,0 0-45-15,0 0-9 0,0 0-20 16,0-8-18-16,-4 8-6 15,-7 0 3-15,-5 0-12 16,-2 0 2-16,-3 2 6 16,2 4-7-16,2 1 3 15,1-1-2-15,2-1-2 16,1 3 1-16,1-1-1 16,3 0-2-16,-3 4-3 15,2 5 0-15,-1 0-3 16,-1 4 1-16,5 1-1 15,1 4 3-15,0-2-4 16,2 1 5-16,2 1-1 16,1-3-2-16,1 0-2 15,0 2-1-15,0 2 0 16,7-2-1-16,2 1 1 0,1-2 0 16,2-3 0-16,0-2-2 15,6-3 2-15,0-2-1 16,3-2 2-16,4-2-1 15,5-2 1-15,0-4 1 16,1-2-3-16,-4-1 3 16,0 0-3-16,-2 0 3 15,-2-2-2-15,-1-4 1 16,-4-3-2-16,1 0 2 16,-4-2-1-16,3 0-1 0,-3-1 1 15,-2-2-2-15,-2-2 1 16,0 0-1-16,-6 2 2 15,-2-1 0-15,-3-1 0 16,0 1-2-16,0-1 3 16,0 1 0-16,-8-1-1 15,-6 0 2-15,-1-3 3 16,-1 1-2-16,-2-1-5 16,3 2 3-16,-3-2-3 15,0 1 3-15,0-1-4 16,0-1 1-16,-3 1-1 15,-4 4 1-15,3 3 0 16,-4 2-2-16,-1 3 2 0,-3 4 0 16,-1 1-4-1,0 2 3-15,-5 0-4 16,-1 0-2-16,7 10-20 0,0 7-33 16,6 3-62-16,9-2-231 15</inkml:trace>
  <inkml:trace contextRef="#ctx0" brushRef="#br0" timeOffset="162001.03">2676 4861 414 0,'0'0'198'16,"0"0"-168"-16,0 0 16 15,0 0 55-15,0 0 25 16,0 0-32-16,0 0-23 16,-9-9-22-16,9 9-12 15,0 0-10-15,0 0-8 16,0 0 2-16,0 0 0 16,0 0 3-16,0-4 10 15,0-6 13-15,0-7-10 16,6-6-32-16,2-5-2 0,-1-4-3 15,2 5 4-15,-3 5 0 16,0 5-4-16,-3 4 0 16,3 1 1-16,-1 0 0 15,-1 2 1-15,0 4-2 16,-2 3 1-16,-2 1 2 16,0-1 1-16,0 2 3 15,0 0-6-15,0-1 1 16,0 2-2-16,0-1 1 15,0-1-1-15,1 2 2 16,-1 0-2-16,2 0 0 16,-1 0-1-16,2 0-2 15,5-1-3-15,11-2 6 16,6-1 2-16,7-2-1 16,2 0-1-16,8 1 0 0,4-2 0 15,2 1 2-15,12-1-2 16,-2 1 2-16,3 2-4 15,-4 0 1-15,-2-2 0 16,-1 2 1-16,2 0-1 16,4 0-3-16,0 2 2 15,4 1 1-15,-3 0-1 16,-1-1 2-16,-2 0-5 16,-3 0 2-16,0-1-1 15,-4-1-2-15,0 0 1 0,-3 0 0 16,1-1 1-1,-2-1 1-15,0 1-5 0,0-1 1 16,0 0-8-16,2 0 13 16,-3 2-5-16,0-1 2 15,-5 1-1-15,-4-1 1 16,-4 0-8-16,-2 1 6 16,2-1 1-16,-3 1-1 15,5 0 3-15,0 1-2 16,-4 2-3-16,3-1 0 15,-5 1-4-15,-4 1 3 16,-5 0 5-16,-3 0 0 16,-3 0 3-16,2-2 2 15,1 0-1-15,8-3 1 0,2 1 0 16,7 0 0-16,-1-2-1 16,0 2-15-16,-5 2-12 15,-4 1 0-15,-7 1 8 16,-4 0 15-16,-7 0 2 15,0 0 3-15,-3 0-1 16,3 0 2-16,1 0 0 16,4 0-1-16,5-2 0 15,2 1 1-15,0-2 0 16,-1 3 0-16,-1-1-2 16,-6 1 1-16,-2 0 0 15,-4 0-1-15,-1 0 1 16,-3 0 0-16,0 0 0 0,6 0 0 15,6 0 1 1,9-4 0-16,4-2 2 0,5-1 0 16,-2 1-3-16,-1 1 0 15,-7 4 0-15,-4-1 0 16,-8 2 0-16,-4 0 0 16,-2 0 2-16,-2 0-1 15,0 0 1-15,0 0 2 16,1 0 2-16,1-1 6 15,2 1 3-15,5-2-11 16,0 1 1-16,5 1-1 16,0 0-4-16,-6 0 7 15,-2 0-5-15,-6 0-2 16,0 0 0-16,0 0-1 0,0 0 1 16,0 0 0-16,0 0 3 15,0 0 8 1,0 0 4-16,0 0 7 0,0 0 4 15,0 0-9-15,0 0 5 16,0 0-6-16,0 0-4 16,0 0-2-16,0 0-8 15,0 0 4-15,0 0 3 16,0 0 1-16,0 0 8 16,0 0-4-16,0 0-2 15,0 8 0-15,0 4-5 16,0 6 13-16,0 3-3 0,3 0-7 15,-3 2 1-15,4 1 0 16,-1-2-2-16,2 1-4 16,1-3 1-16,-2-1-1 15,1-2 1-15,-1-4 1 16,0-1-2-16,-2-5 0 16,-1-3 4-16,-1 0-3 15,0-4-1-15,0 0 1 16,0 0 4-16,0 0 6 15,0 0-1-15,0 0 0 16,0 0-2-16,0 0-5 16,0 0-6-16,0-1-2 0,0-8-51 15,-7-5-189-15,-11-3-996 16</inkml:trace>
  <inkml:trace contextRef="#ctx0" brushRef="#br0" timeOffset="180685.99">2855 5784 659 0,'0'0'238'16,"0"0"-213"-16,0 0-12 15,0 0 91-15,0 0 36 16,0 0-59-16,0 0-15 16,0 0-15-16,0 0-6 15,0 0 8-15,0 0-2 16,0 0-12-16,3 0-3 16,-3 0-3-16,0 0 0 15,0 0-4-15,0 0 0 0,3 0-8 16,6 0-7-16,9 0 2 15,7-6 6-15,5 0 4 16,1 1-15-16,1 1-8 16,-5 1 5-16,1-2 1 15,-1 3 3-15,-2-1-12 16,-1 0 7-16,-2 2-4 16,-2-2 3-16,2 2-2 15,-1-1-2-15,0 1 0 16,-3 0-2-16,0 1 4 15,0-2-1-15,-2 2 1 16,4 0 0-16,-1-1-1 16,-2-2 2-16,2 3-4 15,-3 0 4-15,-1 0-2 16,-1-2-2-16,-1 2 2 0,4-1-2 16,-1-1 4-16,-1 1-4 15,0 1 7-15,-3 0-5 16,1 0 0-16,-4 0-1 15,6 0 2-15,-2 0-1 16,1 0 0-16,7-3 1 16,-1 0 0-16,-1 3 0 15,0-4-1-15,-7 3-1 16,1-1 0-16,-4 1-2 16,-1 1 2-16,0 0 0 15,0-2-1-15,7 1 0 16,3-1 1-16,4 1 1 0,6-2 0 15,2 0-2-15,-1 1-1 16,-1-1 1 0,-1 0 0-16,-6 2 1 0,-6-1-1 15,0 1-1-15,-5-1 0 16,2 2 0-16,3-1 0 16,3-2 2-16,0 0-1 15,4-1 0-15,0 0-1 16,1 0 2-16,-1 0-1 15,-1 1-1-15,-7 0 1 16,-3 1-1-16,-3 1-1 16,-2-3 1-16,0 4 0 15,-1 0 2-15,2 0-2 0,0-1 0 16,4-1-1 0,7-2 1-16,0 1 1 0,1 1 0 15,0-2-2-15,-4 1 1 16,-3 2 0-16,-3 0 0 15,-3 1 0-15,-3 0 0 16,-3 0 0-16,0 0 0 16,0 0 0-16,0 0 1 15,0 0-1-15,0 0 0 16,0 0 1-16,0 0-1 16,0 0 0-16,0 0 1 15,0 0 0-15,0 0 0 16,0 0-1-16,0 0 2 15,0 0-2-15,0 0 0 0,0 0 0 16,0 0 1-16,0 0-3 16,0 0 2-16,0 0-1 15,0 0 1-15,0 0 2 16,0 0-2-16,0 0 0 16,0-2-4-16,0 2-5 15,-7-3-54-15,-16-5-105 16,-14-10-257-16</inkml:trace>
  <inkml:trace contextRef="#ctx0" brushRef="#br0" timeOffset="183005.28">5099 5657 583 0,'0'0'72'0,"0"0"-24"16,0 0 29-16,0 0 14 15,0 0 22-15,0 0-26 16,0 0-16-16,-4 0-25 16,4 0 1-16,0 0-3 15,0 0-4-15,0 0-10 0,0 0 7 16,0 0-14 0,0 0-6-16,5 0 2 0,9 0 5 15,4 0-1-15,3 0-8 16,4 0-5-16,5 0-3 15,4 0 5-15,2-2-10 16,4-3 8-16,-2 1-7 16,-4-1-1-16,0 0-1 15,-4 0 0-15,-6 3-1 16,-2-1 1-16,-7 1-1 16,-7 1 0-16,-1-2 1 15,-4 3-1-15,-3 0 0 0,0 0-2 16,0 0 5-1,0 0-2-15,-13 0 0 0,-12 0 1 16,-11 0-1 0,-11 1-1-16,-8 7 0 0,-3 1 0 15,3-3-1-15,7 3 1 16,3-2 0-16,11-1 1 16,7 1 0-16,6-3-1 15,9 0 0-15,3 0 0 16,6-1 1-16,0-3-1 15,3 0 1-15,0 0-1 16,0 0 2-16,0 0 1 16,0 0 3-16,0 0 4 15,12 0-4-15,12 0-2 16,12-6 0-16,6-1 0 0,4-1-3 16,-4 2 2-1,-1 0-2-15,-8 1-2 0,-6 1 1 16,-3-1 0-16,-6 3 1 15,-6 1 2-15,-5 1-3 16,-5 0 0-16,-2 0-1 16,0 0-2-16,0 0 2 15,0 0-2-15,-15 0 3 16,-9 0 1-16,-12 6 0 16,-7 4-1-16,0 0 0 15,4-1 1-15,8-3 0 16,7 0-1-16,10-3 1 15,5 0-1-15,4-1 1 0,5-2-1 16,0 2 0 0,0-2 1-16,0 0 4 0,0 0 1 15,10 0 1-15,11 0-4 16,14 0 4-16,12-6-1 16,8-4-4-16,0 1-1 15,1 0 1-15,-6 1-1 16,-8 2 3-16,-5 0-4 15,-6 3 0-15,-9-3 0 16,-9 4 0-16,-9 1 0 16,-2-1-3-16,-2 2 3 15,0-1 2-15,0 1-1 16,0 0-1-16,0 0 0 16,0 0-1-16,0 0 0 0,0 0 1 15,0 0 1-15,0 0-1 16,0 0 0-16,0-2 0 15,0 2 0-15,0 0 1 16,0 0 0-16,0-1-1 16,0 1 0-16,-6 0-9 15,-12-3-80-15,-9-2-415 16</inkml:trace>
  <inkml:trace contextRef="#ctx0" brushRef="#br0" timeOffset="188461.69">18780 9001 800 0,'0'0'32'16,"0"0"-30"-16,0 0 63 15,0 0 67-15,0 0-44 16,0 0-31-16,-8 0-5 16,8 0-10-16,0 0-3 15,0 0-6-15,0 0 21 16,0 0-11-16,-2 0-2 16,-1 0-7-16,-2-2-12 0,-1-3-14 15,0 0 10 1,0-1-5-16,-4 2-4 0,2-3-1 15,-4 1 0-15,-2 0-2 16,-2-1 0-16,-4-2 2 16,1 2-1-16,-3-4 4 15,2 2 1-15,-1-1 13 16,3-2-14-16,-3 1 1 16,0-2-2-16,2 2-3 15,-2 0 4-15,0-1-5 16,3 0 3-16,2 1-3 15,2-4-2-15,1 3 9 16,2-4 1-16,-1 1-4 16,-1-5-4-16,2-1-3 15,-3-5-2-15,2-2 1 0,-1 0 4 16,2-1-6 0,3 4 0-16,1 3 3 0,2 1-3 15,-3 1 0-15,1 0 0 16,3-1 0-16,-2-2 2 15,1-1 1-15,1-3-3 16,-2 0 0-16,3-1 2 16,0 2-3-16,3 2 1 15,0 4-3-15,0 0 3 16,0 3 3-16,0-1-3 16,0 1 1-16,0-4-1 15,0-1-4-15,0-1 3 16,6-4 1-16,4 1 0 15,1 4-5-15,-2 4 3 0,4 0 2 16,-4 4 0-16,2 2-1 16,-1 0 2-16,-1 1-2 15,3 2 2-15,3-2-2 16,3 2 1-16,3-1-1 16,3-3-2-16,1 3 3 15,2 0-1-15,-2 1 3 16,1 4-4-16,-3 1 3 15,-2-1-2-15,-4 4 1 16,2-2 0-16,-1 1 0 16,4 2 0-16,4-2 1 0,2 2-1 15,6 0 0 1,2 0 0-16,6 0-1 0,-3 0 1 16,-2 0 0-16,-1 2 0 15,-6 4-1-15,-5-1 1 16,-4 2 0-16,-3 0-1 15,3 0 1-15,1 1 0 16,2 1 0-16,2-2 2 16,-3 3-2-16,1 0-2 15,0 0 2-15,-6 1 0 16,0 0-1-16,-3 2 0 16,-4 0 0-16,0-2 0 15,0 3-1-15,0-1 1 16,0 1 1-16,1 0 1 0,1 1 2 15,-1 0-3-15,1 0-2 16,0 2 1-16,-3 0 1 16,2 1-1-16,-3-4 0 15,-1 2 1-15,-1 0-1 16,-3-3 1-16,-1 3-1 16,2 0-1-16,-2-2 2 15,0 1 0-15,-2-1 0 16,1 2 1-16,-1-1-2 15,-1-1 1-15,0 1-1 16,0-4 2-16,0 2-1 16,0-2 0-16,0 0 0 15,0 2 0-15,0-2 0 16,0 0 0-16,0 1 1 16,0-2-1-16,0 1 1 0,0-1-1 15,0-2 0-15,-1 2 0 16,-1-1 0-16,-1 0 1 15,0 3-2-15,-1-1 2 16,1 2 2-16,-2-1-3 16,0 0 0-16,2-3 0 15,0 0 0-15,-1-3 0 16,3-2 4-16,1 0-4 16,0-2-1-16,-2-2 1 15,2 0 1-15,0 0 0 16,0 0 3-16,0 0-4 15,0 0 3-15,0 0 2 0,0 0-1 16,0 0-1-16,0 0 0 16,0 0-2-16,-1 0 2 15,1 0-3-15,0 0-3 16,0 0-1-16,0 0-6 16,0 0-8-16,-2 0-15 15,1 4-19-15,-1 0 6 16,1 0-1-16,-1-1-40 15,-1-3-107-15,-2 0-289 16</inkml:trace>
  <inkml:trace contextRef="#ctx0" brushRef="#br0" timeOffset="189098.46">19183 8376 989 0,'0'0'49'0,"0"0"-26"0,0 0 104 15,0 0-27 1,0 0-47-16,0 0-29 0,-2 6-18 15,2 1 16-15,3 1 40 16,3 1-22-16,-1-1-12 16,0 2 9-16,3 1-15 15,-2 3-7-15,2 2-1 16,-1 1-2-16,2 2-5 16,-1 1 3-16,1 1-4 15,1-2 0-15,2-1-2 16,2-1 6-16,0-1 0 15,3-6-6-15,-1 1 0 16,-2-4-2-16,0-2 3 16,-3 0-1-16,-2-1-1 15,-2-1-3-15,-4 0 0 16,-3-3 3-16,0 0-2 16,2 0 1-16,-1 0 0 0,5 0 1 15,10 0 2-15,3 0 6 16,6-11 4-16,3-5-10 15,-2-5-3-15,-3 1-1 16,-3-1 5-16,-1 4-4 16,-5 3-1-16,-3 2 0 15,-3 5 0-15,-5 2 1 16,-1 3-1-16,-2 2 1 16,0 0-2-16,1 0 1 15,1-3 0-15,2 0-1 16,1-2-1-16,5-2-2 15,2-1-13-15,4-4-59 0,1-5-164 16,1 0-774-16</inkml:trace>
  <inkml:trace contextRef="#ctx0" brushRef="#br0" timeOffset="191151.37">18548 7328 321 0,'0'0'529'0,"0"0"-511"16,0 0 44-16,0 0 93 0,0 0-43 15,0 0-47-15,-5-6-38 16,5 6-11-16,-5 0-6 15,-4 0 14-15,-4 3 3 16,-2 4 4-16,-1 1 4 16,4 1 10-16,3-1-23 15,-2 2-11-15,5 0-6 16,0-2 5-16,0 1-6 16,2 0 1-16,3 1-3 15,-1 1 5-15,2 0-3 16,0 1 1-16,0 2 8 15,0 1-9-15,0-2 1 16,0 1 0-16,2-3 3 0,5 2-1 16,2-2 2-16,2 0-1 15,5 0 3-15,0-2-2 16,4-2 0-16,-1-1-1 16,-1-3 0-16,1-2 0 15,-2-1-1-15,-1 0 0 16,-1 0 0-16,-2 0-3 15,-1 0 4-15,3 0-1 16,-1 0 1-16,5 0 1 16,2-6 3-16,5 0-4 15,-3-3 0-15,-4 2-4 16,-3 0-1-16,-6 2 1 0,-3-1 3 16,-2 2 2-16,-2-1 3 15,0-1-2-15,-2 0-2 16,1-2 2-16,-2 0-3 15,0-4-3-15,1 2-3 16,-1 0 3-16,0-1-4 16,0 2 1-16,0-1 4 15,0 2-3-15,0 2 1 16,-3-3-1-16,-3 0 5 16,0 1-5-16,-2 1-1 15,0-2 2-15,-1 2-3 16,0-1 1-16,-3-1 0 0,3 1-1 15,0 1 0-15,1 0 0 16,0 1 0-16,0 1 2 16,-1 1-2-16,-1-2-1 15,-2 3 1-15,0-1 0 16,0-1 0-16,0 0 1 16,-1-2-2-16,1 1 2 15,-1 2-1-15,1-2 0 16,-1 3-1-16,-3-1 1 15,0 1 0-15,-4 2 0 16,1-1-2-16,3 1 0 16,-1 1 1-16,5 0 1 15,-1 0-2-15,5 0-5 0,4 0-21 16,1 6-64-16,1 9-49 16,2 1-211-16</inkml:trace>
  <inkml:trace contextRef="#ctx0" brushRef="#br0" timeOffset="197270.96">3179 6386 111 0,'0'0'578'0,"0"0"-513"15,0 0 39-15,0 0 72 16,0 0-28-16,0 0-65 15,0 0-27-15,-3-7 4 16,3 7-15-16,-3 0-2 16,3 0-2-16,-3 0-11 15,-3 0-15-15,-6 10-4 0,-1 7-1 16,-8 4 0-16,1 1 0 16,-2 1 2-16,6 1-3 15,4-2-2-15,-3 5 6 16,7-1-10-16,-2 1 1 15,2 3 4-15,1-2-4 16,1 2 6-16,6-1-7 16,0 1 8-16,0-1-2 15,0-1 1-15,3-5-3 16,9-3-2-16,-2-6-4 16,1-1 3-16,2-3 0 15,1-3 0-15,0-3-1 0,3-2-1 16,4-2 5-16,1 0-3 15,1 0 0-15,-1-7 0 16,-1-6-3-16,-3-2 1 16,-2-2 0-16,-1 1 1 15,-3-2-2-15,-3-2 2 16,-3 1 3-16,-3-2-6 16,-1 1 2-16,-2 2 1 15,0 0 0-15,0-1 4 16,0 2-6-16,0 0 1 15,0 0 2-15,-2 3 1 16,-4 0 0-16,0 2 0 16,0-3-1-16,-2 0-1 15,-3-3-1-15,-3-2 0 16,-2 0 4-16,-2 0-5 0,-3 2-1 16,2 2 2-16,-1 4 0 15,4 1 0-15,1 5-2 16,-6-2-3-16,5 4 2 15,-4 3-1-15,1-1 0 16,-1 2-1-16,-2 0-6 16,6 0-2-16,-1 6-14 15,-2 11-35-15,2 4-49 16,1-1-154-16,10-3-344 16</inkml:trace>
  <inkml:trace contextRef="#ctx0" brushRef="#br0" timeOffset="198104.81">4089 6346 700 0,'0'0'217'16,"0"0"-196"-16,0 0 81 15,0 0 50-15,0 0-65 16,0 0-37-16,-74 14-2 16,57 5 2-16,5 4-11 15,2 2 6-15,2 5-4 16,5 1-9-16,0 3-6 15,3 3-6-15,0 1 2 16,6 0-4-16,8-5-3 16,5-1-1-16,6-3-9 0,2-5 4 15,6-5-3 1,-2-8 1-16,2-6-4 0,3-5 3 16,-3 0-4-16,1-15 3 15,-4-4-1-15,0-4 2 16,-3-2 0-16,-5-4-4 15,-7-2 0-15,-4 0-2 16,-7-3 6-16,-4-1-6 16,-4-2 3-16,-16 0-3 15,-1 3 0-15,-4-1 0 16,1 5 3-16,0 5-1 16,2 5-2-16,1 7 1 0,3 4 3 15,-6 3 0 1,0 5-4-16,-6 1-3 0,-7 0 1 15,-5 0 0-15,-1 12-30 16,-2 3-70-16,2-3-293 16</inkml:trace>
  <inkml:trace contextRef="#ctx0" brushRef="#br0" timeOffset="199556.57">5272 6165 192 0,'0'0'364'0,"0"0"-307"15,0 0 6-15,0 0-7 16,0 0-24-16,0 0 11 15,0 0-15-15,13-36 8 16,-10 35 37-16,-3 1-1 16,0 0 11-16,0-1 8 15,0 1-32-15,0 0-6 16,0 0 0-16,0 0 12 0,0-2-4 16,0 0-4-16,0 2-15 15,0 0-10-15,0 0-11 16,0 0-3-16,0 0-1 15,0 0-1-15,0 0-8 16,0 0-2-16,0 0-4 16,0 2-2-16,0 12 2 15,-1 5 7-15,-5 5 6 16,5 5 4-16,-1 4-9 16,1 4 10-16,1-1-3 15,0 3 2-15,0-3-5 16,0-1-1-16,0 1 1 15,0-3 3-15,0-1-9 16,0-4 4-16,0-1 0 16,3-2-2-16,1-2-3 0,0 0 3 15,-2-1 1 1,1-3-3-16,-3 0 1 0,0-4-1 16,0-1-1-16,0-3 0 15,0-5 1-15,0-3-1 16,0 0-2-16,0-3 1 15,0 0 0-15,0 0 3 16,0 0 3-16,0 0-1 16,0 0-6-16,0 0-5 15,0 0 0-15,0 0 0 16,0 0 0-16,0-9 0 16,0-5 0-16,0-4 0 0,0 0-91 15,-5-3-137 1,-9-2-637-16</inkml:trace>
  <inkml:trace contextRef="#ctx0" brushRef="#br0" timeOffset="212749.78">3016 7428 799 0,'0'0'37'0,"0"0"-10"15,0 0 124-15,0 0-73 16,0 0 0-16,0 0-23 15,0 0-21-15,-10-17-13 16,10 17-5-16,0 0 0 16,0 0-3-16,0 0 4 15,0 0 7-15,0 0 0 0,0 0-3 16,0 0 2-16,0 0 1 16,0-2-6-16,0 2-3 15,0 0 0-15,4 0-1 16,10 0 4-16,5-1-3 15,6 0-3-15,-2 0-5 16,-1-2 0-16,-1 0 0 16,3 0-2-16,0 1-3 15,0 1-2-15,1 0 8 16,-4-2-5-16,-3 1 4 16,0 0-2-16,-5 0 0 15,2-1 2-15,2-1 1 16,-3 1-5-16,3-1-1 0,-2 1 0 15,-2 0 2 1,2 0-3-16,-1 0 0 0,3 2 0 16,-3 0-1-16,2-1 1 15,-2 1 1-15,-2 0-2 16,6-2 0-16,-2 0 1 16,2 0 2-16,-2-1-1 15,-1 1-2-15,0 0 1 16,0 1 0-16,4-1 3 15,0-1-3-15,1 1 3 16,-2-2-2-16,3 1 0 16,-3-2-1-16,-1 4-1 15,-1-3 1-15,-1 1-1 16,0 1 1-16,-2 0-2 0,2 0 2 16,0 1-1-16,1-1 1 15,1 0 0-15,7-3 0 16,1 2 2-16,3-1-1 15,-1 0-1-15,-2 0 0 16,-2 1-1-16,-2 0 0 16,-2 0 0-16,-4 2-1 15,-3-1 2-15,0-1-2 16,3 1 2-16,1-2-1 16,5-1 1-16,0 3 0 15,0-3-1-15,1 3 1 16,-7 0-1-16,-4 1 0 15,2 0 0-15,-5 2 0 16,-2-1 3-16,2-2-6 0,3 1 3 16,3-1 0-16,3-1 0 15,4 2 0-15,-3-3 0 16,3 3 0-16,-4 0-1 16,-6-1 1-16,-5 2 0 15,-3 0-1-15,-1-1 3 16,-1 1-4-16,-1 1 2 15,0 0 0-15,0 0-1 16,0 0 0-16,0 0 2 16,0 0-1-16,0 0 1 15,0 0 1-15,0 0-1 0,0 0-1 16,0 0 1 0,0 0 0-16,0 0 0 0,0 0 1 15,0 0 0-15,0 0-2 16,0 0 0-16,0 0 2 15,0 0-1-15,0 0-1 16,0-2 0-16,0 2-1 16,0 0-6-16,-12 0-91 15,-19-6-243-15</inkml:trace>
  <inkml:trace contextRef="#ctx0" brushRef="#br0" timeOffset="-208511.41">19687 9006 627 0,'0'0'221'15,"0"0"-210"-15,0 0 11 16,0 0 53-16,0 0 19 15,0 0 6-15,0 0-41 16,0 0-27-16,0-57 4 16,0 46 1-16,2-1 4 0,2-1-1 15,2-2-12 1,-1-2 5-16,1-1-7 0,0-2-8 16,1-2 2-16,3-1-8 15,1 0 0-15,2 1-1 16,-1 1-1-16,2-3-5 15,1-1 6-15,0 0-7 16,1-1-1-16,1 0 0 16,3 1-3-16,3 2 3 15,0 1-2-15,3 2 1 16,4 0 0-16,-2 1-1 16,1 4-1-16,-1 0 1 15,-1 2 0-15,-2 1 1 16,2 1-2-16,2 1 1 15,3-1-1-15,2 3 0 0,2 0 0 16,0-1 1 0,0 2-1-16,-2 0 0 0,-2 2-2 15,-4 1 2-15,-3 0 0 16,0-1 3-16,1 1-2 16,0 1-1-16,4 1 1 15,3-1-5-15,3 2 5 16,3 0-1-16,-2-1 2 15,0 2-2-15,-2-2-1 16,-4 2-4-16,-1 0 5 16,-2-1-1-16,-4 1 1 15,0 0-1-15,-2 0-1 16,1 0 1-16,-1 0 0 16,5-1 1-16,1 1-2 0,1 0-1 15,-1 0-2-15,0 0 2 16,-2 0 0-16,-4 0 2 15,1 0-3-15,-6 0 1 16,-1 0 2-16,0 0 0 16,-1 0 1-16,3 0-1 15,1 4 1-15,2-2 0 16,1 1 0-16,2 0 0 16,-3 0 0-16,3 0 0 15,1 1 0-15,1 0 0 16,-1 2 0-16,-1-2-1 0,3 1 1 15,0 0 0 1,1 1 0-16,0 1 0 0,2 0-1 16,0 0 1-16,-2 0 0 15,2 1 1-15,-2-1-1 16,-2 0 0-16,-1-1 1 16,1 0-1-16,0 1-3 15,0 1 3-15,2-2 1 16,-1 0 0-16,3 4-2 15,-3-2 2-15,0-1-3 16,0 2 2-16,-4-2 0 16,0-2-4-16,-2 2 4 15,-1-1 0-15,1 0-1 0,-1 1 2 16,2-2-2 0,0 2 2-16,-2 1-1 0,1-1 1 15,0 0-2-15,-3-2 2 16,-2 2-2-16,-1 0 1 15,-2 1 0-15,4-2 1 16,1 1-1-16,2 0 0 16,2-1-1-16,0 0 2 15,-1-1-1-15,-3 1 1 16,-1 1-1-16,-3-2 0 16,1 2 0-16,-3 0 0 15,-1 0 0-15,2-1-1 16,-1 0 2-16,-1 0-2 15,2 0 3-15,1 0-4 0,-2 0 3 16,-1-2-3-16,1 1 3 16,-5-1-1-16,-1-1 0 15,0 0 2-15,-3 1-5 16,3-4 6-16,-2 4-5 16,1-1 2-1,1 0 0-15,0 0 0 0,3 1 1 16,1 2 0-16,-1-2-1 15,1 0-1-15,-2-1 1 16,-5-2 2-16,0 0-2 16,-3-1 2-16,0 0-3 15,0 2 2-15,0-2 1 0,0 0-2 16,0 0-4 0,0 0 3-16,0 0-1 0,0 0-1 15,0 0-4-15,0 3-3 16,3-1 1-16,-1 2 1 15,1-3-2-15,-2-1-11 16,-1 0-4-16,2 0-30 16,1 0-90-16,-3 0-314 15</inkml:trace>
  <inkml:trace contextRef="#ctx0" brushRef="#br0" timeOffset="-207933.24">22573 8553 850 0,'0'0'33'0,"0"0"-19"15,0 0 38-15,0 0 12 16,0 0-10-16,0 0-31 16,9 8-12-16,8 2 21 15,2 1 2-15,1 0 2 0,3 3-20 16,-1 1-2-16,-1 0-5 15,4 1-1-15,-2 1-3 16,-2 0-3-16,-2-2-1 16,-4 2 1-16,-5-1 0 15,-1-1-2-15,-4-1-2 16,2 1 2-16,-4-2 0 16,0 2 1-16,-1-4 0 15,-1-2 1-15,-1 1-3 16,2-3 1-16,-2 2 0 15,0-1 2-15,0 0-2 0,0-2 0 16,-5 3 0 0,-8-1 7-16,-2 0 3 0,-6-1 4 15,-7-1 0-15,-8-1-5 16,-8-1-6-16,0 1 2 16,-1 0-4-16,2 1-2 15,4-2 1-15,8-3-100 16,7-1-269-16</inkml:trace>
  <inkml:trace contextRef="#ctx0" brushRef="#br0" timeOffset="-207064.6">21128 7566 422 0,'0'0'584'0,"0"0"-523"15,0 0 60-15,0 0-1 16,0 0 7-16,0 0-46 16,4-33-33-16,-4 33-35 15,1 0-13-15,2 5-1 16,4 10 1-16,2 7 17 16,2 3-3-16,2 4 1 15,-2 3 9-15,1 2-9 16,-1-1-1-16,0 1-5 15,-3-1 3-15,-1-2-4 0,-3-6 0 16,1-4-4-16,-2-4 0 16,-2-4 1-16,1-3-3 15,-1-2 3-15,1-2-3 16,-2-3 1-16,1-2 1 16,-1-1-1-16,2 0 1 15,-2 0-1-15,0 0 5 16,0 0-4-16,0 0 2 15,0 0 0-15,0 0-2 16,0 0-4-16,0 0 1 16,0 0-1-16,0 0 0 15,0 0 0-15,1 0-1 16,-1 0-1-16,0 0 0 0,2 0-8 16,-2 2-27-16,0-1-22 15,0-1-35-15,0 0-145 16,0 0-411-16</inkml:trace>
  <inkml:trace contextRef="#ctx0" brushRef="#br0" timeOffset="-195316.14">3094 8108 247 0,'0'0'368'15,"0"0"-287"-15,0 0-24 16,0 0 69-16,0 0 24 16,0 0-41-16,0 0-51 15,0-4-23-15,0 4 3 16,0 0-5-16,0 0 3 16,0 0-3-16,0 0-6 15,0 0-6-15,0 0-1 16,0 0-7-16,0 0-2 15,0 0-2-15,0 0-3 0,-1 0 1 16,-4 0 2-16,5 0-4 16,-3 0-1-16,0 0 0 15,-3 0 1-15,3 0-1 16,1 0 0-16,-1 4 0 16,0-3 0-16,-1 4-1 15,0-2 0-15,-1 4-1 16,1 0 2-16,-4 0 6 15,1 1 2-15,4-1 0 16,-2 0-6-16,1 0 4 16,1 3-6-16,-2 5 1 15,2 0-2-15,0 3 2 0,2 0-3 16,1 4-1-16,0 2 0 16,0 0 4-16,0-2-1 15,0 1-1-15,1 0-3 16,8-1 8-16,0-1-5 15,-1-1 2-15,7-2-3 16,-2-1 3-16,5-1-1 16,1-1 0-16,-1-4 4 15,0-2-1-15,2-3-1 16,-4-5-1-16,3-1 1 16,-1 0-1-16,0 0-1 15,-3 0 2-15,0 0-3 16,-3-6 2-16,0-1-2 0,3 0 0 15,-3-2 0 1,-2 0 2-16,-1 0-2 0,-1 0 0 16,-1-4 1-16,2-1 5 15,0-2-4-15,0-1-3 16,1 0 4-16,-4 2-3 16,-1 1-2-16,-2 2-1 15,-3 0 10-15,0-1 0 16,0-1 0-16,0-2-8 15,-3 0 4-15,-5-2-2 16,1-4 1-16,-5 2-4 16,3 2 0-16,-3 2 3 15,2 2-4-15,-1 1 4 16,1 0-4-16,-2 4 0 0,1-1 2 16,-2-3 0-16,-2 2 0 15,-3-2 0-15,-3-1-2 16,2 1 0-16,1 5 0 15,3-1 1-15,0 4-1 16,5 3-2-16,-1 0 1 16,-2 2 0-16,1 0-3 15,-6 0 1-15,-3 2-1 16,-3 7-6-16,3 2-31 16,3 4-41-16,5 3-55 15,4 0-126-15,9-2-364 16</inkml:trace>
  <inkml:trace contextRef="#ctx0" brushRef="#br0" timeOffset="-194536.27">4225 7714 687 0,'0'0'265'0,"0"0"-188"16,0 0 50-16,0 0-2 15,0 0-18-15,0 0-38 16,0-4-32-16,0 4-18 15,0 4-4-15,1 12-8 16,4 8 20-16,-2 3 5 16,4 3-4-16,2 5-10 0,-1 2 13 15,2 6-6 1,-1 2 0-16,-3 2 1 16,2-2-5-16,-4 3-5 0,3-3-5 15,-1-3 0-15,-1-2 1 16,1-8 2-16,-3-5-1 15,4-4-3-15,-4-4 1 16,0-4-1-16,3-4-1 16,-4-4-2-16,1-4-2 15,-2-1 1-15,-1-2-5 16,0 0 3-16,0 0-1 16,0 0-1-16,0 0 5 15,0 0 2-15,0-1-5 16,0-10-4-16,0-3-46 15,0-4-80-15,-6 2-162 0</inkml:trace>
  <inkml:trace contextRef="#ctx0" brushRef="#br0" timeOffset="-192761.04">5211 7615 566 0,'0'0'165'16,"0"0"-83"-16,0 0 43 16,0 0 39-16,0 0-41 15,0 0-64-15,0-6-12 16,0 6 10-16,0 0-12 15,0 0-24-15,0 0-11 16,0 0-5-16,-9 0-1 16,-6 13-2-16,-3 6 2 0,-1-1 3 15,2 4 5 1,1-1 4-16,4-1-3 0,2 5 0 16,1-1 2-16,4 1-9 15,4 0 8-15,1 3-5 16,0 0 2-16,6-1-3 15,8 2 0-15,3-3 0 16,2 0-5-16,1-3 2 16,4-4-1-16,-2-4 4 15,6-4-6-15,-1-4 3 16,3-4 2-16,-3-2 0 16,-3-1-6-16,-3 0 6 15,-5 0-2-15,-4 0-4 16,-6-3 0-16,-3-2 3 15,2-2 5-15,-2-3-2 0,2 2-4 16,1-4-1 0,-1 1-2-16,-1-1 1 0,1-2-1 15,-2 3 1-15,-3-3-1 16,0 2 0-16,0-3-2 16,0-2 1-16,0 1 0 15,0 0 1-15,-3-2 0 16,-6-1 2-16,-2 1 0 15,-2 1-1-15,1 0-1 16,-1 3 0-16,2 1 1 16,-1 0-1-16,-1 3 0 15,1-5 1-15,-4 1 2 0,-1-2-2 16,-2 4-2-16,-2-1 2 16,3 5-2-16,-3 0 1 15,3 6-2-15,-3-1-4 16,-3 3 6-16,-1 0-6 15,-2 0 2-15,-4 10-38 16,0 8-62-16,-4 2-173 16,1 0-990-16</inkml:trace>
  <inkml:trace contextRef="#ctx0" brushRef="#br0" timeOffset="-173464.55">23963 8883 419 0,'0'0'285'0,"0"0"-224"16,0 0 17-16,0 0 11 0,0 0 32 16,0 0-28-16,0 0-44 15,0 0-16-15,0 0 17 16,0 0 4-16,0 0 23 15,0 0-13-15,0 0-14 16,0-8 2-16,0-7-37 16,5-3-1-16,2-5-6 15,3-1 6-15,1-1 0 16,4-2-5-16,3-1 2 16,3-4-4-16,4 3-5 15,3-3 5-15,2-2-5 16,0 2 6-16,0-2-7 15,-2 4 0-15,1 0-1 16,2 3 3-16,3 5-1 0,2 1 1 16,3 1-3-16,3 1 0 15,1 3 2-15,0 0-2 16,-1 1-3-16,1-1-1 16,1 1 4-16,2-1-1 15,5-1 1-15,1 1-3 16,0 3 3-16,-4-2-2 15,-1 3 0-15,-2 4-1 16,0 4-1-16,-2 0 4 16,3 1 0-16,-1 2-1 15,4 1 0-15,1 0 0 0,3 0 2 16,2 0-5-16,-1 3 4 16,-3 6-1-16,-2-1 1 15,-1 4-1-15,1-1-1 16,-1 2 2-16,-5-2 0 15,-1-1-6-15,-3 1 3 16,-4 1 2-16,3-2-1 16,1 0-2-16,2-2 4 15,3 2 0-15,-4 1 1 16,2 0-2-16,-5 1 1 16,-3-1 0-16,-2-1 0 15,-4 2 1-15,0-2-1 16,-1 1 1-16,0-2-1 15,1 3 0-15,1-1 1 0,1-1-1 16,0 0 0-16,-1-2 1 16,0 2-1-16,-1 0 2 15,-3-1-2-15,1 0-1 16,-1 0 1-16,2 0 0 16,3 2 0-16,1-2 0 15,2 0 0-15,-3 1 1 16,-3-1-1-16,0 0 0 15,-2 0 0-15,0 0 4 16,-6 1-4-16,0-1 0 16,-3-1-3-16,-1 1 5 0,3-2-2 15,1 3 0 1,7-1 0-16,2 2-1 0,2 0 1 16,0 0-1-16,-5-1 0 15,0 0 0-15,-2-2 0 16,-1 2 1-16,-1-1 0 15,-3-1 0-15,-2 2 1 16,-2 0-1-16,0-2 0 16,-1 3 0-16,3-1-1 15,0 0 1-15,5 0-1 16,0 0 1-16,-3 2 1 16,0-3 1-16,-5 1-3 0,1-3 2 15,-4 1-2 1,2 0 1-16,1-2 0 0,0 3 1 15,3 0-1-15,0-1 0 16,2 2 0-16,0-3 0 16,-3 0 0-16,1-2 1 15,-5 1-1-15,-1-1 1 16,1-1-1-16,-4 1 0 16,4-2 0-16,-1 3 0 15,5-2 1-15,-1 2 0 16,3 0-1-16,0-1 1 15,-2 1 0-15,-2-2-1 16,-3 2 0-16,-3-4 0 16,-3 0-1-16,-1 1 1 15,0 0-1-15,2-2 1 16,0 3 0-16,1-1 1 16,2 1-1-16,-2 0 0 0,3-1 0 15,-3 1-1-15,0-2 1 16,-3 1 1-16,-2-3 0 15,-1 1 2-15,0-1-4 16,0 0 1-16,0 0-3 16,0 0 1-16,0 0 1 15,0 0-4-15,-3 0-20 16,-6-3-69-16,-7-7-195 16,2-3-579-16</inkml:trace>
  <inkml:trace contextRef="#ctx0" brushRef="#br0" timeOffset="-173044.24">27585 8819 883 0,'0'0'61'16,"0"0"-24"-16,0 0 42 15,0 0 49-15,0 0-67 16,0 0-39-16,0-8-22 16,5 8 2-16,1 8-2 0,3 2 5 15,4 3-4-15,-1 1 2 16,3-1 1-16,-3 1-1 16,3-2-2-16,-3 0 1 15,-1-1-1-15,-3-2 1 16,-2 2-2-16,-4-3-2 15,-2 2 1-15,0-2 1 16,0 2 0-16,-10 2 0 16,-4-3 0-16,-7 2 4 15,-3 1-1-15,-3-2 6 16,-3 2-2-16,-1 1 4 16,0-1-6-16,-1-1-5 15,0-1 2-15,-4-2 1 16,-1-1-2-16,-4-2-1 0,-1-5-33 15,1 0-381 1</inkml:trace>
  <inkml:trace contextRef="#ctx0" brushRef="#br0" timeOffset="-170009.61">25434 7474 274 0,'0'0'336'16,"0"0"-279"-16,0 0 9 15,0 0 52-15,0 0-8 16,0 0-16-16,0-6-22 16,0 6-34-16,0 0-10 15,0 0-1-15,0 0-8 16,0 0-3-16,0 0-2 15,0 0 7-15,0 0-5 16,0 0-4-16,0 0 2 16,0 0-3-16,0 0 3 15,0 0-7-15,0 0 5 16,0 0-6-16,0 0 0 0,0 0-3 16,0 0-2-16,0 0 1 15,0 0-2-15,0 0 2 16,0 0 0-16,0 0 0 15,0 0 1-15,0 0-2 16,0 0-1-16,-1 0 1 16,-1 0-1-16,-2 0-1 15,-5 0 1-15,1 6 0 16,-1 3 3-16,-1 1-3 16,-2 1 2-16,1 2 4 15,0 1 1-15,2 0 0 16,1 0 3-16,2 2-4 15,-1 0 3-15,4 2 0 0,3 2-1 16,0 0-3-16,0 2 1 16,0-2 8-16,10 4 2 15,4-1 0-15,6 0 2 16,3-2-3-16,1-1-4 16,1-3-3-16,0-3-4 15,1-3 0-15,1-1 2 16,-2-5-2-16,1 1 0 15,-3-3 0-15,-3-1-2 16,-4-2 1-16,2 0-2 16,-6 0 3-16,0 0-3 0,-2-5 4 15,-1-3-2-15,0-3 9 16,0-2-9 0,0-3 2-16,0-2-1 15,-2-3-4-15,-2 1 0 0,-5-2 1 16,0 1 1-16,0 2-1 15,0-1-1-15,-2-2 0 16,-9 3 2-16,-4 1-2 16,-3-2 0-16,0 2-1 15,-5 1-1-15,3-2 2 16,-1 4 0-16,0 2-1 16,-1 2 0-16,-1 4 0 15,2 0 0-15,-3 3 0 16,-4 2-1-16,-3 2 2 15,-7 0-5-15,-8 7-3 0,-3 13-39 16,-2 4-94-16,6 4-209 16,7 0-744-16</inkml:trace>
  <inkml:trace contextRef="#ctx0" brushRef="#br0" timeOffset="-157665.61">3309 9222 757 0,'0'0'209'0,"0"0"-178"15,0 0 54-15,0 0 13 16,0 0-41-16,0 0-13 16,-45-15-14-16,34 16-8 15,0 13-5-15,-3 9 1 16,-2 8-7-16,2 7 18 15,1 4 4-15,1-2-8 16,6-1-12-16,4-5-2 16,2-1 4-16,0-2-5 0,5-6 0 15,13-2 1-15,1-4-3 16,5-8-2-16,3-4 1 16,7-7-1-16,2 0 0 15,5-10 1-15,-6-10-3 16,1-5-3-16,-12-5 0 15,-6-7 4-15,-9-2-5 16,-9-6 0-16,0-3 0 16,-12 1 0-16,-12 5 0 15,-4 7 0-15,1 12-1 16,4 9-1-16,1 5 1 16,3 7 1-16,5 2-8 15,1 0 0-15,5 0-2 0,2 9-23 16,5 7-96-16,1 2-131 15,0-2-286-15</inkml:trace>
  <inkml:trace contextRef="#ctx0" brushRef="#br0" timeOffset="-157098.2">4183 8960 1044 0,'0'0'102'0,"0"0"-25"15,0 0 20 1,0 0-11-16,0 0 8 0,0 0-30 15,-9-17-39-15,9 17-19 16,0 6 2-16,0 15-6 16,0 9 5-16,0 7 15 15,0 3-8-15,6 4-2 16,0 9 1-16,3 4 3 16,3 5-7-16,-6-2 9 15,1-5-11-15,-2-10 1 16,-4-8-7-16,1-3 10 15,-2-13-10-15,3-5-1 16,-3-6 2-16,0-7-4 16,0-2 5-16,0-1-4 0,0 0 3 15,0 0-4-15,0-3-25 16,0-14-80-16,0-12-549 16</inkml:trace>
  <inkml:trace contextRef="#ctx0" brushRef="#br0" timeOffset="-155872.92">5402 8837 870 0,'0'0'280'0,"0"0"-246"15,0 0 39-15,0 0 9 0,0 0 17 16,0 0-35-16,-6 0-26 15,6 0-25-15,0 0-3 16,0 7-5-16,0 6 15 16,0 2 22-16,0 1-22 15,0 6 8-15,0 0-11 16,0 6 1-16,0 5 3 16,0 0-7-16,0 4-2 15,0 3 8-15,0 1-3 16,5 3-6-16,-2-2 12 15,2-3-1-15,-2-2-11 16,2-7-2-16,-2-3-7 0,-2-8 8 16,2-2-7-16,-3-3 2 15,0-2-3-15,0-4 6 16,0-2-4-16,2-2-2 16,-2-3-1-16,0 2 0 15,0-1 1-15,0-2 0 16,0 0-2-16,0 0 0 15,0 0 2-15,0 0-1 16,0 0-1-16,0 0-1 16,0 1-24-16,0 4-71 15,0-5-61-15,0 0-525 16</inkml:trace>
  <inkml:trace contextRef="#ctx0" brushRef="#br0" timeOffset="-133123.22">3449 9967 1147 0,'0'0'52'0,"0"0"-8"16,0 0 58-16,0 0-12 16,0 0-18-16,0 0-14 15,0 0-15-15,-19-7-25 16,19 7 7-16,0 0-7 0,0 0 5 16,0 0-9-16,0 0-1 15,0 0-2-15,19 0-1 16,23 0 4-16,16 0 4 15,21 0-4-15,9 0-9 16,0 0 4-16,-4-3-9 16,-10-2 2-16,-5 3-2 15,-11-1 0-15,-3 1 6 16,-1 1-6-16,-3-1-1 16,1 0 1-16,-9 0 1 15,-2-1-1-15,-6 0 0 16,-8 1 2-16,-3 0-2 15,-5-1-2-15,-5 2 1 16,-4-2 2-16,-4 2-2 16,-1-1 2-16,-2 1-1 0,-2 1 0 15,1 0 2-15,-1 0-3 16,-1 0 1-16,0 0 0 16,0 0 1-16,0 0-1 15,0 0 3-15,0 0-3 16,0 0-1-16,0 0 0 15,0-2 0-15,0 2 0 16,0-1-6-16,0-2-46 16,-6-5-84-16,-10-10-506 15</inkml:trace>
  <inkml:trace contextRef="#ctx0" brushRef="#br0" timeOffset="-131750.28">5384 9848 971 0,'0'0'107'15,"0"0"-83"-15,0 0 43 16,0 0 20-16,0 0-8 15,0 0-9-15,0 0-12 16,0 0-35-16,6 0 2 16,19 0-15-16,11 0 12 0,9-6-11 15,6 0-3 1,1-1-1-16,-4 2-5 0,-5-1-2 16,-9 2 0-16,-12 1 2 15,-11 3-3-15,-8 0 1 16,-3 0-2-16,0 0 2 15,-6 0 1-15,-24 0 6 16,-19 0-5-16,-14 4 1 16,-2 6-3-16,-1 1-1 15,12-1-1-15,11-1 2 16,13-1 1-16,11-3-1 16,11-2-1-16,8-2 1 0,0-1 1 15,0 2-1 1,6-2 0-16,17 0 3 0,11 0 9 15,8 0 2 1,4 0-11-16,-6-2 3 0,-10-2-1 16,-12 1-1-16,-12 1-1 15,-3 2 2-15,-3 0-3 16,0-1 6-16,0 1 6 16,-11-1-4-16,-17 1-6 15,-12 0-4-15,-3 0 0 16,5 0-1-16,13 2 1 15,13 0 2-15,10-1 0 16,2-1-2-16,0 0 1 16,0 0-1-16,0 0 5 0,6 0-4 15,16 0 2 1,6 0 8-16,10 0 5 0,-8 0-4 16,-10 0-10-16,-7 0 0 15,-10 0 4-15,-3 0 3 16,0 0 0-16,0 0-2 15,0 0-3-15,0 0-2 16,0 0-2-16,0 0-28 16,-6-8-85-16,-10-10-472 15</inkml:trace>
  <inkml:trace contextRef="#ctx0" brushRef="#br0" timeOffset="-123181.21">23278 10008 534 0,'0'0'92'16,"0"0"30"-16,0 0-6 15,0 0 65-15,0 0-57 0,0 0-40 16,0 0-38 0,0 0-9-16,2-22-13 0,-2 22-18 15,0 0 0-15,-2 6-2 16,-4 1 23-16,2 1 0 15,-3 1-3-15,1 1-6 16,-1 1 2-16,0-1 7 16,-2 1-14-16,2 2-7 15,-1-1 5-15,-1 4-3 16,0-2-6-16,-1 2 3 16,-1 2 4-16,0-1 2 15,-3 1-8-15,1 1 7 16,1-1-3-16,-1 0 0 15,0 1-3-15,1-1 0 0,-2 4 3 16,0-1-2-16,1 2 1 16,2-2 1-16,1-2-7 15,-4-1 6-15,2-1-2 16,-1 0-4-16,-1-2 7 16,2 1-2-16,-1-1 1 15,0-3-1-15,-4 1-1 16,1-1-1-16,-5 1 2 15,-1-2 0-15,-4 1-3 16,2-1 3-16,-3-1-1 16,1-2 3-16,-1 1 0 15,-1-4 0-15,-1 1 2 16,1-1-9-16,-2 0 2 16,0-1 8-16,-1 0-8 15,-3 1 0-15,-4 0 1 0,-1 1 0 16,-4-2-1-16,0 0 2 15,-1 0 1-15,1-3-1 16,3 0 3-16,3 0-6 16,0-1 5-16,-1 0-3 15,2 0-2-15,-1 0 1 16,-5 0 2-16,-1 0-3 16,0-1 0-16,-5-3-1 15,3 1-4-15,1-1 3 16,3 1 1-16,1 0-3 0,1 0 3 15,3-2 1 1,3-1-1-16,1 0-1 0,-1 2 1 16,-3-3 0-16,-2 1 0 15,-6 1 1-15,1-3 3 16,-3 2-3-16,-1-3-1 16,-2 1 1-16,2 1-1 15,-2-3 1-15,4 0-1 16,3 2 3-16,1-3-3 15,4 2 0-15,-2 0 3 16,0 1 0-16,0 0-3 16,-1-3 0-16,-1 1 1 15,0-1 1-15,1-2-2 16,-2 1-3-16,3-2-1 16,5 1 4-16,3 2 1 0,1-2-1 15,1 1-2-15,3 3 2 16,-3-1 0-16,1 2 0 15,1 1 0-15,1-4-1 16,1 2 2-16,1-1-1 16,2-2 3-16,1 1-4 15,3 1 2-15,1 2-1 16,3-1 4-16,0 2-4 16,3-1 1-16,-3 1-1 15,1 0 1-15,-1-2 0 16,-2 1-1-16,2-1 0 15,0 1-1-15,3 0 2 0,0 0-1 16,1 1 0-16,1 0 0 16,0 2-1-16,2-4 1 15,-5 2 2-15,1-3-2 16,-3 0-1-16,-1 0 1 16,-2-1 0-16,2 0 0 15,2 1 0-15,1 0 0 16,1 2 0-16,0-2 0 15,2 0 1-15,1 0-1 16,-1 0 1-16,2 1-1 16,-1 1 1-16,1 0-1 15,1 1 0-15,-1 1 0 16,2 1-1-16,2 0 2 16,0 1-1-16,0 1 0 15,1 0 0-15,-1 1 1 0,0-1-1 16,-1 0 0-16,3-1-1 15,-2 1 1-15,0-2-1 16,-2 1 1-16,1-1 0 16,-2-1 0-16,-1 0 0 15,0 0 0-15,3 1 0 16,-1 2 0-16,2 1 1 16,2 1-1-16,-1 1 0 15,2 0-1-15,0 0 1 16,0 0 0-16,0 0 0 0,0 0-1 15,0 0 1-15,0 0 0 16,0 0 0-16,0 0 0 16,0 0 0-16,0-1 1 15,0 0-2-15,-1 1 2 16,-2-5-2-16,-4 3 1 16,2-4 0-16,-1-1 2 15,1 1-2-15,2 1 0 16,-1 0 0-16,1 3 0 15,1-1 0-15,0 1 0 16,2 1 0-16,0 1 0 16,0 0 0-16,0 0-1 15,0 0-1-15,0 0 0 16,0 0 2-16,0 0 2 16,0 0-2-16,0 0 0 0,0 0-2 15,0 0 1-15,-2 0-1 16,-2 0-4-16,-2 0 5 15,-3 7-4-15,-6 6 4 16,0 2 1-16,0 2 1 16,1 3-1-16,-2 0 0 15,1 3 0-15,0 0-1 16,3-3 1-16,5-5 0 16,-2-2 1-16,6-3-1 15,2-3-4-15,1-1 2 16,0-3 0-16,0-1 2 15,-2-1-1-15,2 1 1 0,0-2 0 16,-1 0 0 0,1 0 0-16,0 0-2 0,0 0 1 15,0 0 0-15,0 0-17 16,0 0-10-16,0 0-2 16,1 0-20-16,17-5-31 15,9-8-148-15,4-3-205 16,2 2-212-16</inkml:trace>
  <inkml:trace contextRef="#ctx0" brushRef="#br0" timeOffset="-122725.46">19716 9819 385 0,'0'0'313'0,"0"0"-275"15,0 0 2-15,0 0 7 16,0 0 33-16,0 0 19 15,11-8 0-15,-5 8-38 16,2 0-27-16,4 0 1 0,9 0 8 16,9 1-4-16,10 2-12 15,11-3 1-15,8 0-5 16,1 0-3-16,0 0-9 16,-7 0 0-16,-9 0-5 15,-13 0 1-15,-10 0-1 16,-12 0-4-16,-8 0 7 15,-1 0 9-15,0 0 33 16,0 0-9-16,0 0-25 16,0 0-6-16,0 0-8 15,0 0-3-15,0 0-12 16,0 0-94-16,0 0-94 16,5 4-294-16</inkml:trace>
  <inkml:trace contextRef="#ctx0" brushRef="#br0" timeOffset="-120625.64">21425 9911 686 0,'0'0'126'0,"0"0"-71"0,0 0 109 16,0 0-16-1,0 0-58-15,0 0-19 0,0-6-23 16,0 6-15-16,0 0 2 16,0 0-9-16,0 0-6 15,0 0 2-15,0 0-3 16,0 0-4-16,0 0-6 16,0 0-1-16,0 3-2 15,0 9 3-15,0 2 25 16,-3 3-19-16,-2 0-3 15,2 2 11-15,0 2-5 16,-1 2-1-16,3 2-3 16,-1-3 4-16,2 0-3 15,0 1-5-15,0 0 2 16,0-2-5-16,0 1-1 0,0-3 7 16,0 4-8-1,0-8 2-15,0 0-1 0,0-1-2 16,0-2 0-16,2-3 0 15,-2-4-2-15,0-4 1 16,0 2-3-16,0-3 1 16,0 0 1-16,0 0-1 15,0 0 0-15,0 0 3 16,0 0 3-16,0 0 2 16,0 0 2-16,0 0 1 15,0 0 1-15,0 0-9 16,0 0 6-16,0 0-5 0,0 0-3 15,0 0 0 1,0 0-2-16,0-8-34 0,-5-8-77 16,-14-7-269-16</inkml:trace>
  <inkml:trace contextRef="#ctx0" brushRef="#br0" timeOffset="-117457.91">3433 10576 1332 0,'0'0'34'0,"0"0"-21"0,0 0 40 16,0 0 36-16,0 0-21 15,0 0-20-15,0 0-18 16,-3-8-15-16,3 8 0 16,0 0 1-16,0 0-5 15,0 0 0-15,0 0-7 16,0 4 7-16,0 7 11 16,-2-1-1-16,1 0-15 0,-1 2 10 15,1-3 1 1,-1-1-10-16,2-1-2 0,0-2 0 15,0-1-2-15,0 0-3 16,0-2 1-16,0 1-1 16,0-2 1-16,-1 3-1 15,1-1 1-15,-2 1-1 16,2 1 1-16,0-1 0 16,0-1-1-16,0 1 1 15,0-2-1-15,0 2 1 16,0-2-2-16,0 4 1 15,0 1 0-15,0 3 1 16,0 2-1-16,0 1 0 16,0 3 0-16,0 1 0 15,2-2 1-15,-1 0 0 0,1 1-1 16,-1-2 0-16,1-1 0 16,-1 0 0-16,1 1 0 15,-1 1 0 1,1 1 1-16,2-2-1 0,-1-2 2 15,0-1-1-15,-3-4-1 16,3 1 0-16,-3-1 2 16,0-2-2-16,3 1 1 15,-3 0-1-15,3 0 2 16,-3-2 0-16,0 1-1 16,0-2 1-16,3 3-2 15,-3 1 0-15,3 2 4 0,-3-2-4 16,5 1 0-1,-4-2 2-15,2-1-2 0,-2 1 0 16,1-2 1-16,-2 0 0 16,1 2-1-16,1-3 0 15,-2 0 0-15,1-2 0 16,-1 0 0-16,0-1 0 16,0 0-1-16,0 1 1 15,0-1 1-15,0 2-1 16,0-2 0-16,0 0-1 15,0 2 2-15,0-2-1 16,0 1 0-16,0-1 0 16,0 2-1-16,0-2 1 0,0 1 0 15,0 0 1 1,0 2-1-16,0 0 0 0,0 3 0 16,0 0 0-16,0 1 0 15,0 0 0-15,0-1 0 16,0 1 0-16,2 0-1 15,-1 0 1-15,1 2 1 16,1 2-1-16,-2-1 0 16,1 2-1-16,-1-1 1 15,1 2 0-15,-2-2 1 16,0 0-2-16,3-1 2 16,-3-2-1-16,0 0 0 15,3-4 0-15,-3 0 0 16,0-1 0-16,0 0 0 0,0-2-1 15,0 1 1-15,0-2 0 16,0 0 0-16,0 0 0 16,0 0 0-16,0 0-1 15,0 0-2-15,0 0-28 16,4 0-27-16,-1 0-25 16,11-17-40-16,8-12-236 15</inkml:trace>
  <inkml:trace contextRef="#ctx0" brushRef="#br0" timeOffset="-116807.09">4307 10558 704 0,'0'0'213'0,"0"0"-136"16,0 0 92-16,0 0-82 15,0 0-5-15,0 0-32 16,-43-15-12-16,29 30-24 16,-8 10 13-16,4 4 11 15,-3 6 5-15,12 1-15 16,-1 2-12-16,7 3-3 15,3-1-2-15,0-3-6 16,0-5 0-16,16-4 1 16,9-4-6-16,1-8 7 0,6-6-1 15,3-6 0 1,-1-4-3-16,-1 0-1 0,-5-16 2 16,-4-6 1-16,-6-8-2 15,-7-6-1-15,-9-7 2 16,-2-5-3-16,0-2 0 15,-16 0 3-15,-3 10 4 16,-1 5-5-16,-5 8 5 16,-2 9-1-16,-4 4 1 15,-5 5-8-15,-7 6-4 16,4 3 4-16,0 0-1 16,3 7-1-16,8 6-14 15,9 4-51-15,5 2-96 16,4-4-319-16</inkml:trace>
  <inkml:trace contextRef="#ctx0" brushRef="#br0" timeOffset="-115605.08">5511 10523 672 0,'0'0'160'16,"0"0"-116"-16,0 0 143 15,0 0-44-15,0 0-82 16,0 0-20-16,-8-16 6 16,1 16-29-16,-2 0-1 0,-6 0-5 15,-4 8 6 1,-2 5 11-16,4 5-9 15,1-2-4-15,4 1-1 0,3 0 4 16,-1 1 5-16,4-1-6 16,0 1-12-16,3 4 9 15,3-1-11-15,0 1 6 16,0 1-6-16,0 0-1 16,9-3 3-16,1 0-1 15,2-1-5-15,3-2 5 16,3-3 1-16,0-4-5 15,4-2 4-15,2-3 4 16,6-4-6-16,-2-1 1 16,-1 0-2-16,-2 0 0 15,-4 0-2-15,-1-6 3 0,-4-4 0 16,-4 1 1-16,0-4-3 16,-4-3 6-16,-1-4-5 15,-3 0 1-15,-1 0 4 16,-1-3-7-16,-2 3 5 15,0 0 0-15,0 1 7 16,0-1-10-16,0-1 0 16,0-2 8-16,-8 1-5 15,-5-4 2-15,-2-2-2 16,-9-2-4-16,-1 0 4 16,-8 4-5-16,5 6-3 15,-4 9 0-15,1 7 2 0,6 4-3 16,-2 0 2-1,6 0 2-15,3 4-2 0,1 4-1 16,3 3-4-16,0 2-9 16,-1 1-29-16,3 2-12 15,-4-2-133-15,-2-4-255 16</inkml:trace>
  <inkml:trace contextRef="#ctx0" brushRef="#br0" timeOffset="-100288.99">27999 9945 676 0,'0'0'215'0,"0"0"-130"0,0 0 44 16,0 0-6-16,0 0-24 15,0 0-25-15,0 0-17 16,0-5-28-16,0 5-13 16,-6 0-2-16,-3 8 6 15,-3 5-6-15,-2 1-2 16,-2 1-4-16,-2 3-2 16,-4 2-1-16,-2 0-3 15,-4 5 6-15,0 1-2 16,-5 1-1-16,0 2 7 15,0-5-3-15,-1 0-3 0,-1-1 2 16,1-2 1 0,-1-3-1-16,1 1-2 0,-1-3 1 15,-3-1-3-15,-2-1 2 16,-6-3-4-16,-2-1 1 16,-3 0 4-16,0 0-4 15,-2 0-1-15,-2 0-1 16,-1 0 1-16,0-2-1 15,5-1 1-15,0 1-2 16,6-3-1-16,2 0 1 16,4-1-5-16,0 1 5 15,-2-1 0-15,-2-4 0 16,-5 0 1-16,-3 0-1 16,-4 0 0-16,0 0 0 0,4 0 0 15,0-3 0 1,2-3 1-16,1 2-3 0,1-1 4 15,2-2-3-15,-3 1 2 16,3 1-1-16,-1-2 0 16,0 0 4-16,-2-2-4 15,2 0 0-15,-5-2 0 16,2 0 0-16,1-2-1 16,2 1 1-16,6 0-4 15,-1 0-1-15,5-3 3 16,-2 3 0-16,0-3-1 15,-1 3 0-15,-1-2 2 16,-1 0-1-16,0 0-3 16,1-1 4-16,0 1-1 15,-1 0-3-15,1-3-2 0,-2 1 6 16,2 0 1-16,1 2 0 16,2 1 0-16,0 0 0 15,4 3 0-15,3 1-1 16,3 0 1-16,5-2 0 15,-1 4 0-15,3-2 4 16,-2 2-4-16,2 0 1 16,0 0-1-16,1 0 0 15,0 0-1-15,-1 0 1 16,2 1 0-16,-3 1 1 0,2-3-1 16,-2 2 0-1,2-3 0-15,1-1 0 0,-2 2 0 16,3-2 0-16,0 1 0 15,-1 1-1-15,3 0 1 16,-3 3 2-16,2 0 0 16,-3-1-2-16,2 1-5 15,-2-1 5-15,1 0-1 16,4 0 1-16,0 1 0 16,5-1 0-16,-1-1 0 15,-1 0 0-15,3 0 0 16,-1-2 0-16,0 2 0 15,2 0 0-15,-1 1 0 16,2 1 0-16,0 0 1 16,0-1-1-16,-1 0 0 0,0-1-2 15,-1 1 2 1,0 1 1-16,3 0-1 0,-1 1 0 16,3 0 0-16,-2 1 0 15,2 0 2-15,0-1-2 16,0 1 1-16,0 2-1 15,0-2 0-15,0 0 0 16,0 0 0-16,0 1 1 16,0 0-2-16,2 0 2 15,-1 1-1-15,2 1 0 16,0 0 2-16,0 0-2 16,0 0-2-16,0 0 2 0,0 0 3 15,-1 0-3-15,1 0-1 16,-5 0 1-16,1 9-2 15,-6 8 2 1,-3 1 0-16,3 2 4 0,-2 3-3 16,2-1 1-16,-2 2-2 15,1-1 1-15,2-1-1 16,2-4 0-16,1-1 1 16,0-2-1-16,5-4-1 15,1-4 0-15,0-3-34 16,0-3-54-16,0-1-66 15,4 0-33-15,9-18-219 16</inkml:trace>
  <inkml:trace contextRef="#ctx0" brushRef="#br0" timeOffset="-100051.68">24186 9556 899 0,'0'0'262'0,"0"0"-248"16,0 0-1-16,0 0 25 15,0 0 27-15,99-9-4 16,-51 11-5-16,10 5-26 16,3 0-15-16,-2-3-11 15,-6 0-4-15,-6-3-3 0,-10-1-33 16,-7 0-152-16,-12 0-414 15</inkml:trace>
  <inkml:trace contextRef="#ctx0" brushRef="#br0" timeOffset="-98905.97">26164 9856 150 0,'0'0'182'0,"0"0"-93"16,0 0 16-16,0 0 25 16,0 0 30-16,0 0-30 15,6-38-22-15,-6 35 5 16,-2 0-35-16,-8 1-28 15,-7 0-16-15,-5 2-9 0,-8 0-10 16,0 0 5 0,1 9 1-16,2 6 2 0,4 8-9 15,4 3-2-15,3 3-1 16,7 1 2-16,6 2 1 16,3-1-1-16,0-3-5 15,12-3 0-15,11-6-2 16,9-4 3-16,5-6-9 15,9-6 6-15,3-3-6 16,-2 0 2-16,-5-16 0 16,-9-8 0-16,-8-7 0 15,-11-7 7-15,-7-5-8 16,-7-1 8-16,0 0 0 16,-17 6 6-16,-7 6-5 0,-13 5 3 15,-11 7-10-15,-12 8-3 16,-5 8-14-16,1 4-97 15,7 0-172-15,11 13-675 16</inkml:trace>
  <inkml:trace contextRef="#ctx0" brushRef="#br0" timeOffset="-97268.52">3474 11860 1032 0,'0'0'64'16,"0"0"-52"-16,0 0 35 15,0 0 14-15,0 0 29 16,0 0-22-16,-3-10-40 16,2 10-17-16,1 0-6 0,0 16-1 15,0 9 1-15,0 10 48 16,0 11-20-16,0 3 5 15,0 8-23-15,-7 5 0 16,-1 2 1-16,-1 4 4 16,1 3-6-16,1-3 5 15,1-5-7-15,2-5 5 16,2-7-7-16,2-6 0 16,0-6-5-16,0-9 1 15,0-5-4-15,0-9-1 16,0-8 0-16,0-3-1 15,0-5-2-15,3 0-1 16,8 0-53-16,8-19-140 16,8-10-457-16</inkml:trace>
  <inkml:trace contextRef="#ctx0" brushRef="#br0" timeOffset="-96803.92">4368 12091 1211 0,'0'0'89'0,"0"0"-77"16,0 0 13-16,0 0 33 15,0 0-2-15,0 0-10 16,-66 80-17-16,47-37-11 16,5 5 1-16,4 2-4 15,6-3-3-15,2-5-3 16,2-8 0-16,3-8-5 16,15-7 0-16,12-8-1 15,6-8 4-15,4-3-5 16,3-10 9-16,-4-15-9 15,-8-9 2-15,-10-9 0 16,-7-9-1-16,-11-5-4 16,-3 0 1-16,-8 2 0 15,-16 6 2-15,-7 13 0 0,-6 11-2 16,-6 12 1-16,-2 10-1 16,4 3 0-16,8 7-11 15,11 15-34-15,13 3-103 16,9 0-138-16,0 1-325 15</inkml:trace>
  <inkml:trace contextRef="#ctx0" brushRef="#br0" timeOffset="-96300.28">5554 11705 1032 0,'0'0'142'0,"0"0"-55"16,0 0 41-16,0 0-14 15,0 0-45-15,0 0-42 16,-24 32-14-16,8 9 22 16,1 10-5-16,0 6-2 15,6 4-6-15,6 4-6 16,1 1-2-16,1-2 1 15,1 0-7-15,0-4 4 16,0-6-1-16,0-6 0 16,0-5 4-16,0-11-8 15,0-5 5-15,0-9-10 16,0-6 2-16,0-8-4 0,0-4 0 16,0 0 2-16,0 0-2 15,0 0-2-15,0-7-74 16,-6-15-164-16</inkml:trace>
  <inkml:trace contextRef="#ctx0" brushRef="#br0" timeOffset="-87456.07">28851 8937 420 0,'0'0'245'15,"0"0"-192"-15,0 0 34 16,0 0 29-16,0 0 28 16,0 0-33-16,0 0-47 15,-26-4-14-15,26 4-13 16,0 0 16-16,0 0 7 16,-1-2-10-16,-4-3 2 15,-1-3-17-15,-2-2-12 16,-1-1-11-16,-1-3 5 15,2 0-1-15,2-2 1 16,-2 1-8-16,4-4 0 0,1 1 1 16,0-4-7-1,1 0 3-15,2 0-2 0,0-3 2 16,0 0 1-16,0-2-6 16,0 1 3-16,0-2-2 15,6 1 4-15,0 3-3 16,2-1-1-16,2 3-3 15,-1 1 3-15,3 0-4 16,3-1 6-16,1 1-4 16,5 1 2-16,1 2-2 15,3 0 0-15,1 1-4 16,4-2 4-16,2 3 0 0,-1 2 0 16,-1 0-2-1,0 4 2-15,-4 1 2 0,1 2-2 16,0 1-4-16,0 2 4 15,3 1 0-15,2 2 0 16,4 1-2-16,3 0 2 16,7 0 0-16,2 0 0 15,3 4-3-15,1 6 3 16,-6 5 0-16,-1-2-4 16,-6 3-2-16,-2 0 2 15,-1 2 4-15,2-1-6 16,1 6 5-16,2 0 0 15,-2-1-1-15,-5 3 0 16,-1 0 2-16,-5 0-2 16,-1 4 2-16,-5-1-2 0,2 1-1 15,-3 2 2-15,3 2 1 16,0 1 0-16,0 0 1 16,1 0-1-16,-4 1 0 15,0 0-2-15,-3 0 2 16,-5-1-1-16,-1 0-2 15,-2 1 3-15,-2 1 0 16,-2-3 2-16,-1 1-2 16,-2 0 0-16,0 1-1 15,1 0 2-15,-3 1-1 16,1 2 0-16,-2-1-2 16,0-2 2-16,0-2 0 0,0-2 1 15,-10 0-1-15,1 0 0 16,-2 0 1-16,-1-2 1 15,2 1-4-15,-4 0 4 16,-1-2-3-16,2 0 1 16,-2-3-1-16,3-1 0 15,-4-2 1-15,2-1 0 16,-2 0 3-16,1-3-2 16,-1 1-1-16,0-1 0 15,-1-1 0-15,-1-2 0 16,-2-1 0-16,0-1-1 15,0-3 4-15,-2-1-2 16,-4-2 0-16,0-1 0 0,-3-1 3 16,3 0 0-16,-2 0-2 15,3-2-1-15,4 1-1 16,-2 0 0-16,3-1 0 16,1 0 0-16,-2 0 0 15,3-3 1-15,-5 0-1 16,0 0 2-16,-6 0-2 15,-2 0 1-15,-2 0 0 16,-3 0 0-16,2-5-1 16,0-2 0-16,1-1-2 15,3 0 1-15,2-2 1 16,4-2-1-16,4 2 2 0,2 2 1 16,-1-1-2-1,1-1 0-15,-3 2 1 0,-1-3-1 16,1 1 0-16,-3 0 1 15,3 0-1-15,3 0 0 16,2 0 0-16,4 0 0 16,0 2 3-16,5 0-2 15,1-1 1-15,-1 1-2 16,-1 0 2-16,-1-2-3 16,0 1 2-16,0-1-1 15,-3 0 0-15,3 0 1 16,1 0-2-16,0 3 3 15,3 2-3-15,2 1 1 16,3 2 0-16,0 2 4 16,0 0-3-16,0 0 0 0,0 0 1 15,0 0-2 1,0 0 0-16,0-1 0 0,0-1 2 16,-1 1-2-16,1-2 2 15,0 1-2-15,0 1 0 16,0 1 5-16,0 0-2 15,0 0-1-15,0 0-1 16,0 0 1-16,0 0-2 16,0 0 0-16,0 0 0 15,0 0 4-15,0 0-7 0,0 0 3 16,0 0 0 0,0 0-1-16,0 0-1 0,0 0 1 15,0 0-2-15,0 3 3 16,0 10-3-16,1 2 3 15,5 2 1-15,-1 1 3 16,2 1-4-16,-1 2 0 16,-2 3 0-16,2 1 1 15,-1 1-4-15,-2-1 7 16,0 2-4-16,-3-1 0 16,0-2 0-16,0 2-2 15,0-3 4-15,0-5-4 16,0-2 1-16,0-5 1 15,0-4 0-15,0-3 2 16,0-3-1-16,0-1-2 0,0 0 2 16,0 0-1-1,0 0 0-15,0 0-26 0,0-7-16 16,0-9-81-16,0-5-119 16,1-5-210-16</inkml:trace>
  <inkml:trace contextRef="#ctx0" brushRef="#br0" timeOffset="-87085.74">29018 9555 521 0,'0'0'178'16,"0"0"-100"-16,0 0 6 15,0 0 25-15,0 0 43 16,0 0-88-16,36-17-33 16,-12 14 1-16,5 1-2 15,7 1 5-15,0 0-2 16,3 1-7-16,-2 0-4 15,-3 0 0-15,-4 0-3 16,-6 0 5-16,-9 0-7 16,-5 0 3-16,-8 0-2 0,-2 0 2 15,0 0-4-15,0-2-7 16,0 2-9-16,0-3-5 16,0-1-123-16,0-5-322 15</inkml:trace>
  <inkml:trace contextRef="#ctx0" brushRef="#br0" timeOffset="-85991.6">30553 8521 765 0,'0'0'162'16,"0"0"1"-16,0 0-30 16,0 0-37-16,0 0 7 15,0 0-40-15,-1-5-25 16,1 5-22-16,0 1-7 16,0 16-3-16,0 9 41 0,0 4-14 15,0 7 1-15,0 1-16 16,0 3 5-16,0 2 1 15,0 0-6-15,0-2-6 16,-2-2 5-16,1 0-9 16,-1-7 10-16,2-3-10 15,0-4 5-15,0-7 0 16,0-5-7-16,-1-6 2 16,1-4-2-16,0-1-4 15,-2-2 7-15,2 0-1 16,0 0 3-16,0 0 5 15,0 0 0-15,0 0-3 16,0 0-6-16,0 0-5 16,0 0-4-16,0 0-10 15,5 0-99-15,2-9-151 0</inkml:trace>
  <inkml:trace contextRef="#ctx0" brushRef="#br0" timeOffset="-56685.92">3528 13374 1151 0,'0'0'122'15,"0"0"-95"-15,0 0 41 16,0 0 27-16,0 0-10 16,0 0-37-16,0 0-30 15,1 11-7-15,-1 9-3 16,0 10 13-16,0 11 38 16,0 5-29-16,0 8-2 0,0 5-3 15,0 6 8-15,-5 1-7 16,2 0-7-16,0-6-12 15,1-9 8-15,2-7-12 16,0-8 7-16,0-9-9 16,0-6 2-16,0-6-1 15,0-7-2-15,0-4-1 16,0-1 1-16,0-3-3 16,0 0-26-16,0 0-37 15,-6-12-39-15,-10-17-131 16,1-10-831-16</inkml:trace>
  <inkml:trace contextRef="#ctx0" brushRef="#br0" timeOffset="-56060.85">4302 13290 1201 0,'0'0'159'0,"0"0"-142"0,0 0 17 15,0 0 49-15,0 0-15 16,0 0-51-16,11 64 24 16,-8-18-2-16,0 4-12 15,-3 0-6-15,0 3 12 16,0 1-9-16,0 2-2 15,0-1-7-15,0-5-3 16,0-5 4-16,-3-8-5 16,0-9-1-16,1-8 0 15,2-9-5-15,0-5-5 16,-1-5 0-16,1-1-1 0,-2 0 1 16,-1 0-25-16,-3-7-49 15,-10-14-70-15,2-12-519 16</inkml:trace>
  <inkml:trace contextRef="#ctx0" brushRef="#br0" timeOffset="-55426.46">5230 13261 1213 0,'0'0'41'16,"0"0"-33"-16,0 0 24 15,0 0 42-15,0 0 8 16,-34 84-4-16,21-36-42 16,2 2-9-16,5 0 9 15,3-5-11-15,3-4 3 16,3-7-19-16,18-6-5 16,13-10-1-16,11-9 0 15,9-9-3-15,5-3-6 16,-3-22-20-16,-7-8-7 15,-10-8 13-15,-9-7 11 16,-14-5 6-16,-16 0 2 16,0 5 0-16,-9 13 1 0,-18 11 0 15,-10 12 15-15,-6 4-1 16,-9 8-14-16,-11 0 2 16,3 2 3-16,-1 14-5 15,7 3-5-15,5 4-55 16,7 0-219-16,9-4-637 15</inkml:trace>
  <inkml:trace contextRef="#ctx0" brushRef="#br0" timeOffset="-54726.32">3494 14481 1102 0,'0'0'149'16,"0"0"-144"-16,0 0-2 15,0 0 17-15,0 0 57 16,0 0 41-16,-6 95-53 16,19-58-25-16,-2 1 5 15,-4 0-4-15,-5 2-12 16,-2-1-2-16,0 2 6 15,0-2-25-15,0-1 0 0,-5-6-6 16,-1-4-1-16,0-5-1 16,3-5-8-1,3-4-41-15,0-7-34 0,9-7-76 16,15 0-314-16</inkml:trace>
  <inkml:trace contextRef="#ctx0" brushRef="#br0" timeOffset="-54387.93">4277 14373 1245 0,'0'0'151'16,"0"0"-151"-16,0 0 0 16,0 0 57-16,0 0 34 15,-5 88-41-15,5-53-27 16,0 3-9-16,0 3 9 16,0 0-4-16,0-2-5 15,0 1-9-15,0-3-1 16,0-3-1-16,0 2-3 0,0-4 0 15,0 0-4 1,0-1-29-16,0-9-42 0,0-5-123 16,0-14-300-16</inkml:trace>
  <inkml:trace contextRef="#ctx0" brushRef="#br0" timeOffset="-52491.85">5214 14377 1113 0,'0'0'127'15,"0"0"-89"-15,0 0 85 16,0 0-1-16,0 0-58 16,0 0-17-16,0-19-8 15,0 19-25-15,0 0-3 16,0 0-10-16,0 11 0 16,0 11 2-16,0 11 11 15,0 4-6-15,0 2-1 0,-3 4 1 16,3 0 4-1,0-4-8-15,0-3-2 0,0-3-2 16,0-4-6-16,-3-2-25 16,0-1-49-16,-5-7-172 15,-3-6-529-15</inkml:trace>
  <inkml:trace contextRef="#ctx0" brushRef="#br0" timeOffset="10455.82">3015 4735 941 0,'0'0'140'0,"0"0"-140"16,0 0-18-16,0 0 18 15,0 0 58-15,0 0-6 0,-8 49-15 16,1-35 5 0,-5 1-1-16,-2-1-2 0,-8 0 11 15,-5 2-5-15,-1-5-4 16,-3 1-13-16,1-7-4 15,-3-5 3-15,6 0-11 16,-1-1-2-16,7-13 2 16,0-8 1-16,8-3-15 15,4-5 10-15,3-5-11 16,4-2 2-16,2 1-1 16,0 3-2-16,3 5-2 15,9 4 2-15,3 4-5 16,3 3 3-16,3 2 1 0,1 3-2 15,3 3-2 1,0 1 2-16,0 3 3 0,5 1-6 16,-2 2 6-16,3 2 0 15,-1 0 0-15,-3 0-2 16,-2 5 2-16,-5 9-1 16,-2 4 0-16,-9 4-5 15,-6 5 4-15,-3 8 0 16,-5 5 2-16,-20 8 0 15,-6 6 0-15,-7 0 0 16,-2-2 1-16,2-6-1 16,-3-8 0-16,5-8 1 15,5-9 0-15,1-8 1 0,10-9 6 16,1-4 0 0,8 0 2-16,0-17 3 0,6-6-6 15,5-3 2-15,0-5-8 16,11 2 2-16,11 3-3 15,2 4-1-15,1 10 1 16,-4 6-3-16,0 6 3 16,1 0-4-16,-2 6 3 15,5 9 1-15,-1 5 5 16,4 2 2-16,2 2-7 16,0 1 1-16,4-3-1 15,-4 0 0-15,0-3-13 16,-5-2-55-16,-5-4-143 0,-4-6-365 15</inkml:trace>
  <inkml:trace contextRef="#ctx0" brushRef="#br0" timeOffset="11556.74">3207 4827 635 0,'0'0'202'0,"0"0"-180"16,0 0 123-16,0 0 7 15,0 0-83-15,0 0-26 16,-18-6-13-16,11 6-15 15,1 0-2-15,-3 0-2 16,-3 0 12-16,2 0-3 16,-4 3 4-16,1 3-4 15,2 1-6-15,1 4 2 16,-5 4-6-16,9 0-1 16,1 2-3-16,5 1 2 15,0 1-6-15,0-4 1 0,0-1-2 16,11-2 2-1,5-4-2-15,-2-4 0 16,2-1 0-16,-1-3 1 16,1 0 0-16,-2 0-2 0,2 0 0 15,-4-9-1-15,-1-2 2 16,-4 0-2-16,-1 0 2 16,-3-3-2-16,-1 2 2 15,-2 1 2-15,0 0-1 16,0 0-2-16,0 1 1 15,0-3 1-15,0 4 8 16,0 1 5-16,-5-2 1 0,2 4-1 16,0-1-6-1,-1 4 2-15,1 0 4 16,3 3-7-16,0-1-3 16,0 0 7-16,0 1-6 0,0 0 0 15,0 0-2-15,0 0-4 16,0 0 1-16,0 0-1 15,0 0 2-15,0 0-2 16,0 7 0-16,3 8 2 16,7 7 5-16,4 2-6 15,2 1-1-15,-1 0 0 16,4 1 0-16,1-4-5 16,4-2-41-16,1-6-122 15,2-5-381-15</inkml:trace>
  <inkml:trace contextRef="#ctx0" brushRef="#br0" timeOffset="12791.93">3992 4767 728 0,'0'0'220'0,"0"0"-131"16,0 0 27-16,0 0-44 0,-12 73-9 15,2-61-26-15,-5-4-1 16,-3-1-1-16,-9-6-7 16,-3-1 14-16,-9 0-10 15,-5-18-17-15,3-3 0 16,4-5-9-16,13-5 2 16,8-3-7-16,5-4 1 15,7-6-2-15,4 1-6 16,0-1-6-16,3 5 0 15,16 3 0-15,4 6 10 16,2 5-9-16,8 5 3 16,-3 6 3-16,-2 4-1 0,-3 4 5 15,-1 6-3 1,-4 0 4-16,-1 2-3 0,-1 16-6 16,-3 8 6-16,1 7 3 15,-4 7 1-15,-4 4-1 16,-4 4 8-16,-4 4 1 15,0 2-1-15,0-2-2 16,-10-5-2-16,-7-11-4 16,-1-7 2-16,-1-13-2 15,1-5 0-15,3-9 3 16,2-2 4-16,-2 0 6 16,7-14-2-16,-1-4-3 15,6-5-2-15,3 3 6 0,0-1-12 16,6 4 0-1,11 5-1-15,4 5 0 0,4 7 1 16,5 0-1-16,3 8-1 16,-2 12 1-16,3 5 1 15,-7 3-3-15,-3 1-3 16,0-1-55-16,-6-3-86 16,-2-5-187-16,-4-6-398 15</inkml:trace>
  <inkml:trace contextRef="#ctx0" brushRef="#br0" timeOffset="13411.35">4249 4643 1253 0,'0'0'80'0,"0"0"-65"16,0 0 72-16,0 0-15 15,0 0-49-15,0 0-7 16,-5 91 16-16,5-46-16 16,6 1 4-16,2 0-5 15,2-4-7-15,-4-5-4 16,0-5-4-16,-3-4 0 0,0-6 1 15,0-8-1-15,-3-7-8 16,2-5 0-16,-2-2-4 16,0 0 11-16,0-13 1 15,0-9-16-15,0-3 9 16,0-2 2-16,0-4-10 16,0 3 5-16,0 0 3 15,0 4 3-15,8 7 1 16,1 1-2-16,2 6 3 15,2 3 2-15,-1 2 1 16,0 5-1-16,3 0 0 16,2 0 0-16,-1 4 1 15,0 7-1-15,-1 6 1 0,-3 3-1 16,-2 3 2-16,-2 2 0 16,-5 2 1-16,-3-1 1 15,0 0 1-15,0-1 0 16,0-3 6-16,-9-2 2 15,1-5-8-15,-3-5 2 16,-3-4-6-16,-5-1 9 16,-8-5-7-16,-6 0-3 15,-4-3-8-15,-4-14-49 16,3-4-110-16,14-4-331 16</inkml:trace>
  <inkml:trace contextRef="#ctx0" brushRef="#br0" timeOffset="14217">5199 4514 928 0,'0'0'136'0,"0"0"-50"16,0 0 24-16,0 0-31 15,0 0 30-15,0 0-45 16,12-18-38-16,12 12-13 16,9 2 2-16,7-2-8 15,0 0-5-15,2-1-2 0,-3 1-4 16,1 0-57-1,-6 0-90-15,-11 0-190 0,-10 0-240 16</inkml:trace>
  <inkml:trace contextRef="#ctx0" brushRef="#br0" timeOffset="14427.44">5387 4487 657 0,'0'0'377'15,"0"0"-346"-15,0 0 1 16,0 0 114-16,0 0-55 16,0 0-16-16,0 92-37 15,3-61-21-15,8 1-10 0,-1 4-7 16,-3-1-26-16,-1 0-65 16,-3-4-51-16,-1-5-187 15,-2-8-40-15</inkml:trace>
  <inkml:trace contextRef="#ctx0" brushRef="#br0" timeOffset="14590.85">5366 4705 756 0,'0'0'199'16,"0"0"-136"-16,0 0 113 16,0 0-78-16,0 0 4 15,0 0-32-15,0 0-57 16,18-62-13-16,7 54-19 0,8 0-76 15,6-2-93-15,-2-1-241 16</inkml:trace>
  <inkml:trace contextRef="#ctx0" brushRef="#br0" timeOffset="14827.51">5639 4508 741 0,'0'0'345'15,"0"0"-328"-15,0 0 101 16,0 0-21-16,0 0-48 16,0 0 35-16,-53 55-36 0,42-22-10 15,8 5-24 1,0 3-2-16,1 1-10 0,2-1-1 16,0-2-1-16,0-7-42 15,0-6-55-15,8-8-91 16,4-11-236-16</inkml:trace>
  <inkml:trace contextRef="#ctx0" brushRef="#br0" timeOffset="15297.48">5638 4589 942 0,'0'0'231'0,"0"0"-218"0,0 0 30 16,0 0-10-16,0 0 18 16,0 0-21-16,3-52-23 15,4 47-6-15,3 1 0 16,-2 1 1-16,4 2-2 16,-3 0-2-16,-2 1 2 15,-1-2 0-15,-1 2 2 16,1 0 2-16,-2 0-3 15,-4 0 3-15,3 0-3 16,-3 0-1-16,0 0 1 0,0 0 0 16,3 11 2-1,-1 4 8-15,-2 0-7 0,1 2-2 16,1 3 1 0,-2 2 2-16,0 2-3 0,0 3 6 15,0 0-4-15,0-3 4 16,0-5-1-16,-8-4 3 15,1-8-2-15,4-1 1 16,-6-6 16-16,-2 0 4 16,-8-2 5-16,-2-14-11 15,0-7-20-15,0-3 6 16,9-1-9-16,4 3-13 16,5-1-54-16,3 4-75 15,0 2-288-15</inkml:trace>
  <inkml:trace contextRef="#ctx0" brushRef="#br0" timeOffset="64093.9">7734 4091 134 0,'0'0'181'16,"0"0"-40"-16,0 0-5 0,0 0 2 16,0 0 23-1,0 0 18-15,0 0-57 0,6 0-45 16,-6 0-13-16,0 0-23 16,3 0-6-16,-3 0-12 15,4 0 2-15,-4 0-11 16,0 0 4-16,0 0-4 15,0 0-6-15,0 0-1 16,0 0 3-16,0 0-9 16,0 0 7-16,0 0-1 15,0 0-2-15,0 0 1 16,0 0 6-16,-4-4 5 16,-10-11 4-16,-6-5-9 0,-3-5-12 15,1-2 5-15,4-1-4 16,12-1-1-16,4 2 1 15,2-3-1-15,0 1-3 16,6 6-1-16,11 0 3 16,2 3-1-16,7 2 1 15,3 2-4-15,4 4 4 16,-1 4-2-16,-1 3 3 16,-3 4-3-16,-4 1 2 15,-3 0-3-15,-6 3 3 16,-2 11-2-16,-4 8 1 15,-3 8-6-15,-6 7 8 16,0 8-1-16,-7 5 3 16,-16 2-3-16,-8-1 1 0,-3-4-1 15,-10-6 0-15,-9-6 1 16,-4-8 0-16,-3-7-2 16,5-8-2-16,10-7 3 15,12-5 1-15,13 0 1 16,11-13 0-16,7-9 3 15,2-5-1-15,6-2 3 16,18 4 3-16,7 6-7 16,2 4 2-16,0 7-3 15,3 4 5-15,-5 4-4 16,-1 0 0-16,1 4-1 16,-1 14-1-16,-3 5 1 15,3 2-3-15,-9 2 3 0,-3 0-2 16,-5 1-22-16,-1-3-72 15,-3-5-121-15,-1-6-471 16</inkml:trace>
  <inkml:trace contextRef="#ctx0" brushRef="#br0" timeOffset="64712.61">8211 4161 29 0,'0'0'1126'0,"0"0"-1082"16,0 0 3-16,0 0 47 0,0 0-49 15,-94-15-4 1,69 17-1-16,-2 14-24 0,6 5-8 15,3 3 1-15,8 3-1 16,5-3-1-16,5 0-1 16,0-5-2-16,21-4 4 15,9-5-4-15,7-7 7 16,4-3-11-16,-3-5-3 16,-5-13-4-16,-7-6 6 15,-13-4 1-15,-7-2 4 16,-6 0-2-16,0 2 14 15,-6 1 7-15,-7 7-7 0,2 6 5 16,5 7-2 0,3 6 0-16,3 1-7 0,0 0-11 15,0 1-1-15,0 17-8 16,0 14 8-16,0 5 4 16,5 6-3-16,8 1 0 15,5 0-1-15,3-2-14 16,3-3-54-16,6-6-116 15,0-10-310-15</inkml:trace>
  <inkml:trace contextRef="#ctx0" brushRef="#br0" timeOffset="64923.51">8463 4224 1299 0,'0'0'70'16,"0"0"-29"-16,0 0 23 16,0 0 4-16,0 0-21 15,0 0-37-15,106 0-10 16,-58 3 0-16,-8-3-55 16,-5 0-97-16,-10 0-113 15,-7 0-317-15</inkml:trace>
  <inkml:trace contextRef="#ctx0" brushRef="#br0" timeOffset="65117.91">8569 4141 1144 0,'0'0'71'0,"0"0"-10"16,0 0 2-16,0 0 33 15,0 0-7-15,-1 81-45 16,17-44-20-16,1 0-15 15,2 4-7-15,-1-1-2 16,0-3-42-16,-2-3-111 16,-4-11-232-16,2-7-489 15</inkml:trace>
  <inkml:trace contextRef="#ctx0" brushRef="#br0" timeOffset="65322.01">8845 4150 1187 0,'0'0'139'0,"0"0"-93"15,0 0 18-15,0 0-28 16,0 0 32-16,-16 86-17 16,16-41-31-16,1 6-17 15,10 1-3-15,5 0-62 16,-2-4-177-16,-1-7-512 15</inkml:trace>
  <inkml:trace contextRef="#ctx0" brushRef="#br0" timeOffset="66230.87">10020 3972 645 0,'0'0'320'16,"0"0"-312"-16,0 0 63 15,0 0 54-15,0 0-48 16,0 0-4-16,-45 24-2 16,3-24-28-16,-13-18-30 15,-7-8 5-15,4-5 13 16,9-3-15-16,12 0 1 16,10 0-16-16,13 2-1 0,10 0 0 15,4-1-1 1,3 2 1-16,21 2-7 0,15 5 2 15,7 2 2-15,9 8 0 16,2 7 2-16,-4 7 1 16,-8 0 0-16,-6 4 0 15,-10 18 0-15,-9 6 2 16,-9 14 5-16,-11 8 1 16,0 7 6-16,-20 7 0 15,-13-2-2-15,-8-2-7 16,-4-7 1-16,-7-8-2 15,-2-7-3-15,5-12 2 0,9-9 4 16,16-11-5 0,10-6 1-16,14 0 1 0,0-15 5 15,17-12 3-15,17-8-12 16,14 5 0-16,12 6-1 16,1 11 1-16,-3 11 0 15,-6 2-1-15,-7 8 0 16,-1 13-7-16,0 5-18 15,2 2-32-15,-3 0-93 16,-4-2-56-16,-6-6-239 16</inkml:trace>
  <inkml:trace contextRef="#ctx0" brushRef="#br0" timeOffset="66780.44">10421 3975 1298 0,'0'0'55'0,"0"0"-50"15,0 0-5-15,0 0 56 16,-33 96-7-16,32-51-5 15,1 5-9-15,0 1-20 16,0 0-7-16,0-6-3 0,3-3-5 16,0-12 0-16,-3-7 1 15,0-9-1-15,0-8-13 16,0-6-5-16,0 0 12 16,0-20 3-16,0-7-10 15,0-5-5-15,4-1 11 16,3-1-3-16,4 2 0 15,-2 5 4-15,9 4-2 16,-1 10 6-16,2 6 1 16,1 2 1-16,3 5 0 15,-1 0 1-15,2 0 6 16,-3 16 4-16,-3 4-2 16,-2 5-1-16,-7 5 1 15,-4 0-4-15,-5 3-2 16,0-3-1-16,-12-2 0 0,-9-4 1 15,1-7-2-15,-5-6-1 16,-3-8 0-16,-4-3-7 16,1-1-30-16,3-18-27 15,7-8-65-15,19-4-226 16,2-5-115-16</inkml:trace>
  <inkml:trace contextRef="#ctx0" brushRef="#br0" timeOffset="66977.3">10810 4180 458 0,'0'0'852'16,"0"0"-824"-16,0 0-13 16,0 0 77-16,0 0-29 15,0 0-23-15,48 1-27 16,0-1-13-16,7 0 0 15,-3-7-106-15,-10-3-107 16,-15-1-140-16,-14-4-357 16</inkml:trace>
  <inkml:trace contextRef="#ctx0" brushRef="#br0" timeOffset="67174.46">10882 4037 809 0,'0'0'343'16,"0"0"-312"-16,0 0 62 15,0 0 4-15,0 0-9 16,0 0-8-16,13 80-33 16,5-43-22-16,5 2-14 15,-3 2-6-15,-3-1-3 16,2-1-2-16,-5-3-22 16,-3-3-49-16,-3-6-86 15,6-8-278-15</inkml:trace>
  <inkml:trace contextRef="#ctx0" brushRef="#br0" timeOffset="67376.8">11293 3958 1211 0,'0'0'208'0,"0"0"-189"16,0 0 27-16,0 0-22 15,-28 86 61-15,28-28-55 16,0 8-25-16,2 6-5 16,10 4-11-16,-5-3-169 15,-3-3-453-15</inkml:trace>
  <inkml:trace contextRef="#ctx0" brushRef="#br0" timeOffset="68652.5">8032 5066 285 0,'0'0'385'0,"0"0"-308"16,0 0 39-16,0 0 71 15,0 0-27-15,0-80-62 16,0 75 8-16,0 1-19 15,-3 4-28-15,0-2-18 0,-4 2-16 16,-5 0-3 0,-10 0-17-16,-7 9 0 15,1 5 6-15,2 0 0 0,2 4 4 16,-1 4-11-16,0 5 3 16,3 5 0-16,5 2-4 15,9 1-1-15,8 0-1 16,0-1 3-16,23-3-3 15,14-4 1-15,16-6-2 16,6-8 0-16,10-9-1 16,4-4-14-16,-6 0 0 15,-9-7-12-15,-14-10 9 16,-15-5 8-16,-11-7 10 16,-13-6 0-16,-5-6-1 15,-5-5 1-15,-20-3 3 0,-5 4-2 16,-4 9 0-16,-1 7 8 15,1 10-4-15,-2 4-2 16,1 9-3-16,0 4 0 16,2 2-2-16,2 0-1 15,-3 12-2-15,2 8-38 16,7 1-150-16,11-1-307 16</inkml:trace>
  <inkml:trace contextRef="#ctx0" brushRef="#br0" timeOffset="69433.04">10258 4845 755 0,'0'0'58'15,"0"0"-30"-15,0 0 93 16,0 0 42-16,0 0-63 15,0 0-31-15,-61 41-9 16,43-10 10-16,-1 6-19 16,1 7-2-16,3 4-14 15,9 0-16-15,6-3 0 16,0-2-7-16,18-4-4 0,15-8-7 16,13-7 10-1,3-10-7-15,5-8-4 0,-4-6-4 16,-8-7-4-16,-7-21-1 15,-7-8 9-15,-12-7-2 16,-8-5 1-16,-8-7 1 16,-5 4-4-16,-17 2 4 15,-8 13-2-15,-6 13 1 16,-10 10 0-16,-11 12-2 16,-11 1-22-16,-4 14-130 15,8 6-217-15</inkml:trace>
  <inkml:trace contextRef="#ctx0" brushRef="#br0" timeOffset="81461.78">7988 6049 792 0,'0'0'241'0,"0"0"-229"0,0 0 23 16,0 0 65-16,0 0-14 15,0 0-29-15,0 0-28 16,0 0-15-16,0 0-2 16,0 0 5-16,0 0 1 15,0 0-4-15,0 0 0 16,-8 0 1-16,-1 0-3 16,-9 3-2-16,-3-2-3 15,3 2 8-15,2 0 4 16,4 0-4-16,1 0-4 0,0-1-6 15,2 1 3 1,1 0 5-16,2 0-8 0,-1 1-1 16,1 1 3-16,0 0-2 15,-3 2-1-15,2 1-1 16,-1 4 6-16,-1-1-5 16,4 2-4-16,-2 1 6 15,0-1 4-15,1 1-9 16,0-1 8-16,1 2-5 15,-1 2-3-15,2 0 3 16,1 3 4-16,0 0-3 16,0-1 2-16,1 1 1 15,2-2-3-15,0 1-2 16,0-2 4-16,0-1 1 0,3 0-1 16,5-2-1-16,2 1 0 15,-1-4-4-15,2-1 2 16,2-2 3-16,-1 0 0 15,1 0 1-15,2-3-1 16,3 2-1-16,2-2-1 16,5 1 1-16,5-6 4 15,4 0-4-15,1 0 5 16,-4 0-11-16,2 0 3 16,-6 0-2-16,-5 0 0 15,-6 0 2-15,-7-4-1 16,0-2 1-16,-3-2 4 15,1-2 4-15,1-1-1 0,-5-2 1 16,5-1-7-16,-5-2-3 16,0 1 4-16,0 1-3 15,1-2 0-15,-3 3-1 16,-1 0-1-16,0-2 1 16,0 0 0-16,0-4 4 15,-8 0-5-15,-3-4 1 16,-4 1 1-16,-3-3-2 15,2-1-1-15,1 2 1 16,0 2 0-16,0 6 0 16,-1 2-2-16,1 1 2 15,-6 3-1-15,4 0-1 16,-5 5-2-16,-2 2 2 0,-4 3 1 16,0 0-16-16,-5 0-21 15,0 8-40-15,5 8-26 16,9-2-172-16,15-2-470 15</inkml:trace>
  <inkml:trace contextRef="#ctx0" brushRef="#br0" timeOffset="82416.86">10300 5832 1064 0,'0'0'121'0,"0"0"-94"0,0 0 40 16,0 0 34-16,0 0 23 16,0 0-69-16,0 0-35 15,10-16-7-15,-10 16 3 16,0 5-6-16,0 13-8 15,0 9 6-15,0 7 13 16,0 5-3-16,0 5 3 16,0 6 1-16,-4 2-3 15,-3 4 3-15,2 0-11 16,1-3 11-16,-1-6-15 16,2-6 2-16,0-7 4 15,1-6-1-15,1-8-5 16,1-6-5-16,0-4 1 0,0-4 0 15,0-3 3-15,0-2-2 16,0-1-1-16,0 2 1 16,0-2 1-16,0 1 0 15,0-1 0-15,0 0-5 16,0 0-15-16,-3 0-67 16,-10-7-84-16,-11-14-997 15</inkml:trace>
  <inkml:trace contextRef="#ctx0" brushRef="#br0" timeOffset="86148.22">1163 8337 774 0,'0'0'194'0,"0"0"-170"16,0 0 103-16,0 0-37 15,0 0-15-15,0 0 2 16,0 0-31-16,30-15-14 15,6 13-7-15,9 1-8 16,7 1-3-16,0 0-7 16,5 0-6-16,-6-2-1 15,-2-1-36-15,-10 0-92 16,-11-1-184-16,-7 0-206 0</inkml:trace>
  <inkml:trace contextRef="#ctx0" brushRef="#br0" timeOffset="86434.15">1426 8257 920 0,'0'0'167'16,"0"0"-159"-16,0 0 18 16,0 0 41-16,0 0-30 15,0 0-21-15,46-10-14 16,-10 10 0-16,3 0-2 0,-8 0 0 15,-10 5 1 1,-6 2-1-16,-9 1-3 0,-6 2 3 16,0 3 7-16,0 4 3 15,-12 4 13-15,-12 4 5 16,-10 7-3-16,-8 4-3 16,-10 5-10-16,-6 3-12 15,1-3-30-15,6-7-307 16</inkml:trace>
  <inkml:trace contextRef="#ctx0" brushRef="#br0" timeOffset="93710.57">7983 7265 908 0,'0'0'113'0,"0"0"5"15,0 0 1 1,0 0-14-16,0 0-24 0,0 0-23 16,0 0-6-16,0 0-22 15,-9-16-2-15,9 16-12 16,0 0-2-16,0 0-2 15,0 0-7-15,0 10 0 16,0 10-2-16,0 10 23 16,-5 4-9-16,1 6 0 15,-3 2 5-15,-1 0-4 16,1 5 0-16,1-2-7 16,1 0 3-16,-2-3 6 15,5 0-6-15,1-8-4 16,1-2-2-16,0-1-1 15,0-6 4-15,0-2-4 16,0-5 3-16,0-5-7 16,0-3-2-16,0-7 1 0,0 1-1 15,0-3 2-15,0-1-1 16,0 0-1-16,0 0 6 16,0 0-7-16,0 0 7 15,0 0-7-15,0 0-7 16,0-5-52-16,-2-13-75 15,-2-7-292-15</inkml:trace>
  <inkml:trace contextRef="#ctx0" brushRef="#br0" timeOffset="94608.38">10092 7286 780 0,'0'0'137'16,"0"0"-120"-16,0 0 126 15,0 0-11-15,0 0-51 16,0 0-14-16,0 0-28 0,-4-21-6 16,-8 21-11-16,-10 9 6 15,-4 12 13-15,-9 8-7 16,-1 5-6-16,2 6-8 16,5 3 2-16,11 0-3 15,5 0-10-15,11-4-5 16,2-3-1-16,12-7-2 15,19-6 1-15,13-6 3 16,9-10-5-16,4-7-1 16,-3 0-10-16,-6-16-5 15,-17-10 3-15,-6-4 13 16,-14-6 6-16,-10-3-5 16,-1-1 0-16,-7 3 14 0,-17 7-4 15,-6 4 2-15,-9 9-4 16,-14 7-7-16,-13 9-2 15,-10 1-6-15,-2 8-41 16,11 9-128-16,18-1-376 16</inkml:trace>
  <inkml:trace contextRef="#ctx0" brushRef="#br0" timeOffset="102416.29">7880 8754 256 0,'0'0'284'0,"0"0"-207"16,0 0 39-16,0 0 28 15,0 0-7-15,0 0-25 0,0 0-28 16,6-35-24 0,-6 34 4-16,0 1-13 0,0 0-11 15,0 0-9-15,0 0-11 16,-8 0-2-16,-12 0-14 15,-7 0 1-15,-4 4-1 16,-1 9-3-16,2-1 5 16,5 2 1-16,1 4 4 15,2 5-4-15,4 2 2 16,4 6-1-16,8 6-2 16,6 3 2-16,0 4 3 15,11 1 1-15,14-4-2 16,5 0-1-16,9-5-6 15,4-9 4-15,3-4-5 0,2-12 7 16,0-8-3-16,1-3-5 16,-4 0 2-16,-2-17 0 15,-10-7 2-15,-12-4-2 16,-5-6 3-16,-11-4-1 16,-5-5 1-16,-5-3 0 15,-19-3-1-15,-2 3-4 16,-6 7 11-16,1 5-11 15,-2 7-1-15,0 7 0 16,-1 6 0-16,-2 7 0 16,-4 6-1-16,3 1 0 15,-1 0-5-15,4 12-39 16,7 7-55-16,13-1-170 0,10-4-400 16</inkml:trace>
  <inkml:trace contextRef="#ctx0" brushRef="#br0" timeOffset="103216.95">9981 8704 839 0,'0'0'100'0,"0"0"-7"0,0 0 54 15,0 0-62-15,0 0-16 16,-81-6-23-16,60 20-10 16,0 7 0-16,2 7-12 15,4 6-1-15,4 6-2 16,8 0-4-16,3 2 1 16,2-5-5-16,19-5-3 15,10-7 2-15,9-7-6 16,4-8-1-16,1-9-3 15,-4-1-2-15,-6-7 1 16,-9-16 1-16,-7-5 0 16,-8-8 4-16,-6 0-1 15,-5-2 8-15,0 3-8 16,-21 2 11-16,-6 6-10 0,-6 6 2 16,-10 5-6-16,-6 9-2 15,-11 6-2-15,-4 1-3 16,3 6-20-16,4 13-79 15,11 2-149-15,7-1-662 16</inkml:trace>
  <inkml:trace contextRef="#ctx0" brushRef="#br0" timeOffset="108389.14">7916 10129 134 0,'0'0'236'0,"0"0"-139"16,0 0 12-16,0 0-4 15,0 0-37-15,0 0 20 16,0 0 1-16,3-10-12 16,-3 10 6-16,0 0-26 15,0 0-13-15,0 0-21 16,0 0-3-16,0 0-1 15,0 0-7-15,0 0 5 16,0 0-1-16,0 0-2 16,0 0 12-16,0 0 1 15,0 0 2-15,0 0-3 16,0 0-6-16,0 0-1 0,0 0-2 16,0 0-1-16,0 0-4 15,0 0-4-15,0-2-1 16,0 2-1-16,0 0 0 15,0 0 2-15,0 0-8 16,0 0 4-16,0 0-3 16,0 0 3-16,0 0-4 15,0 0 2-15,0 0-1 16,0 0-1-16,0 0 0 16,0 0 1-16,0 0 0 15,0 0-1-15,0 0 0 16,0 0 2-16,0 0-2 0,0 0 1 15,0 0-1-15,0 0 1 16,0 0-1-16,0 0 0 16,0 0 2-16,0 0-2 15,0 0 0-15,0 0 1 16,0 0-1-16,0 0 1 16,0 0-1-16,0 0 2 15,0 0-2-15,0 0 0 16,0 0 1-16,0 0 0 15,0 0-1-15,0 0 0 16,0 0 3-16,0 0 2 16,0 0-5-16,0 0 1 15,0 0 0-15,0 0 2 0,0 0-1 16,0 0 3-16,0 0-2 16,0-1-3-16,-2 1-1 15,-7 0 1-15,-4 0 3 16,1 0-2-16,-3 0-1 15,2 0 1-15,-5 6 0 16,1 8-1-16,0 5 2 16,0 2 1-16,8 6-2 15,0 6 1-15,6 2 0 16,3 2 5-16,0 1 0 16,6-3-2-16,15-4 0 15,6-3 5-15,3-8-5 16,4-2 5-16,3-9-4 15,2-3-3-15,1-6 1 0,-4 0-3 16,-6-4 2-16,-9-15-2 16,-8-5 6-16,-8-12-4 15,-5-11-1-15,-2-6 1 16,-18-6-2-16,-3 4-1 16,-2 5 0-16,-2 11-3 15,3 7 1-15,-1 5 2 16,-1 8 2-16,4 4-2 15,-2 7 0-15,5 3-3 16,5 5 0-16,2 0-5 16,-1 7-37-16,1 13-62 0,2-1-89 15,8 1-252 1</inkml:trace>
  <inkml:trace contextRef="#ctx0" brushRef="#br0" timeOffset="109123.52">9827 9971 238 0,'0'0'468'16,"0"0"-465"-16,0 0 5 16,0 0 54-16,0 0 76 15,0 0 30-15,34-27-67 16,-34 27-28-16,0 0-4 16,0 0-3-16,0 0-16 15,0 3-11-15,0 8-9 16,0 7 18-16,-7 9-4 0,-2 6-10 15,-1 6-1-15,-1 6-6 16,3 6-10-16,0 9 0 16,0 3 3-16,4 1-3 15,-1 1-2-15,1-8-2 16,-1-8-2-16,-2-6-1 16,4-8 0-16,0-5-3 15,1-6-3-15,2-9-1 16,0-2-3-16,0-6 1 15,0-2-2-15,0-2 0 16,0-3-32-16,0 0-58 16,-6-7-103-16,-11-18-751 15</inkml:trace>
  <inkml:trace contextRef="#ctx0" brushRef="#br0" timeOffset="111526.5">8026 11585 936 0,'0'0'200'16,"0"0"-147"-16,0 0 21 15,0 0 28-15,0 0-3 16,0 0-49-16,0 0-34 16,11 20-7-16,-7 17 26 15,2 7-12-15,3 14 3 16,-3 9-1-16,0 5-1 0,-3 1 0 16,0-3-1-16,-3-2-7 15,0-7 0-15,0-7-3 16,0-6-6-16,0-9-5 15,0-9 0-15,0-8-2 16,0-8 0-16,0-7-1 16,0-3 1-16,0-4-37 15,0 0-35-15,0-9-92 16,6-19-559-16</inkml:trace>
  <inkml:trace contextRef="#ctx0" brushRef="#br0" timeOffset="112557.83">9748 11675 731 0,'0'0'185'0,"0"0"-104"15,0 0 88-15,0 0-74 16,0 0 6-16,0 0-29 0,-12-31-22 16,3 31-30-16,-4 2-10 15,-8 13-3-15,-6 8 17 16,0 7-2-16,3 7-1 15,3 6-5-15,5 7-1 16,4 2-2-16,3-2-2 16,9-2 5-16,0-4-10 15,5-6-1-15,17-5 1 16,3-7-6-16,5-4 5 16,4-8-1-16,2-6 0 15,3-5 3-15,-3-3-7 16,-4 0 3-16,-3-7 0 0,-10-8-3 15,-1-4 0 1,-7-2 4-16,0-1 0 0,-5 2-2 16,-1-2 0-16,1 2-2 15,-4 2 1-15,1-2-1 16,-2 1 1-16,1-3 0 16,-1 0 0-16,-1-2 0 15,0-3-1-15,0-1 0 16,0 0 1-16,-1 1-1 15,-7 6 0-15,-4 5 0 16,-1 3 1-16,-4 4-2 16,-2 2 0-16,-5 2 1 15,0 4-2-15,-6 1 1 0,-7 0-3 16,-3 1-7-16,-11 12-48 16,-4 1-106-16,-4-3-378 15</inkml:trace>
  <inkml:trace contextRef="#ctx0" brushRef="#br0" timeOffset="116652.44">8325 12927 1245 0,'0'0'90'16,"0"0"-90"-16,0 0 1 16,-94 76 16-16,62-36 75 0,-8 6-31 15,-6 4-18-15,1 3-18 16,-1 0-4-16,1-3-8 15,3-2-4-15,1-4-6 16,6-8-1-16,7-9-2 16,14-9-1-16,10-10-46 15,4-8-98-15,4-11-54 16,16-24-120-16,4-15-351 16</inkml:trace>
  <inkml:trace contextRef="#ctx0" brushRef="#br0" timeOffset="116821.7">7911 13007 1223 0,'0'0'50'0,"0"0"-17"0,0 0-19 15,0 0 4-15,0 0 63 16,66 73 6-16,-32-31-56 16,5-2-19-16,6 5-8 15,3-1-4-15,10 2-13 16,5-6-173-16,-1-8-430 15</inkml:trace>
  <inkml:trace contextRef="#ctx0" brushRef="#br0" timeOffset="117236.52">9907 12850 820 0,'0'0'217'0,"0"0"-200"15,0 0 85-15,0 0 5 16,0 0-27-16,0 0 11 16,-97 84-25-16,66-41-15 15,1 0-13-15,0 2-17 16,1-1-9-16,0 0-8 15,1-3-1-15,3-1-3 16,4-4-68-16,7-8-140 16,10-14-285-16</inkml:trace>
  <inkml:trace contextRef="#ctx0" brushRef="#br0" timeOffset="117439.91">9560 12883 1286 0,'0'0'209'16,"0"0"-209"-16,0 0 0 15,0 0 0-15,-3 76 67 16,27-28-33-16,12 6-26 16,10 0-3-16,5 2-5 15,1 0-69-15,-8-6-232 0,-16-6-899 16</inkml:trace>
  <inkml:trace contextRef="#ctx0" brushRef="#br0" timeOffset="118099.51">8162 14289 1225 0,'0'0'93'0,"0"0"-66"16,0 0 43-16,0 0 26 15,0 0-51-15,0 0-16 16,-97 59 19-16,66-14-19 16,-4 5-2-16,1 3-14 0,-6-1-5 15,4 1-8-15,0-6 0 16,6-7-4-16,11-7-44 15,13-6-74-15,6-11-132 16,8-14-240-16</inkml:trace>
  <inkml:trace contextRef="#ctx0" brushRef="#br0" timeOffset="118300.3">7829 14302 407 0,'0'0'985'0,"0"0"-954"0,0 0-16 16,0 0 5-16,0 0-8 16,0 0 48-16,45 96-3 15,-3-46-39-15,10 2-12 16,9 3 2-16,8-2-8 16,4-4-54-16,3-8-208 15,-12-7-489-15</inkml:trace>
  <inkml:trace contextRef="#ctx0" brushRef="#br0" timeOffset="118745.18">9772 14150 214 0,'0'0'736'0,"0"0"-662"15,0 0 55-15,0 0-10 16,0 0-17-16,0 0-28 16,-24 18-29-16,3 12 13 15,-6 11-5-15,0 6-29 16,2 1-6-16,-2-1-11 15,5-2-1-15,-2-3-6 16,3-3-1-16,6-3-59 16,5-7-167-16,7-13-283 15</inkml:trace>
  <inkml:trace contextRef="#ctx0" brushRef="#br0" timeOffset="118930.66">9559 14241 1357 0,'0'0'162'16,"0"0"-137"-16,0 0 3 15,0 0-13-15,0 0 30 16,64 101-7-16,-9-49-26 16,15 4-12-16,6 4-2 15,6 1-104-15,-12-1-450 0</inkml:trace>
  <inkml:trace contextRef="#ctx0" brushRef="#br0" timeOffset="128592.48">19684 3255 1230 0,'0'0'52'15,"0"0"-21"-15,0 0 79 16,0 0-17-16,0 0-34 15,0 0-30-15,0 0-13 16,-23 57 2-16,30-7 24 16,3 8-2-16,-1 6-9 15,3 2-12-15,-4 6 6 16,-1-3-16-16,-2-4-2 0,-2-5-7 16,-3-12 1-1,0-7-2-15,0-8-34 0,1-8-46 16,3-7-69-1,2-15-201-15,-1-3-560 0</inkml:trace>
  <inkml:trace contextRef="#ctx0" brushRef="#br0" timeOffset="128993.62">19651 3127 1187 0,'0'0'93'0,"0"0"-93"15,0 0-6-15,0 0 6 16,118-7 48-16,-63 25 6 16,10 7-12-16,-1 5-25 15,-2 7 0-15,-8 7-5 16,-14 2-11-16,-11 6 8 15,-16 4-6-15,-11 0 7 16,-2 3 1-16,-6 3-4 16,-14 0 3-16,-7 1-8 15,-3-7 5-15,-8-7-4 16,-5-5 1-16,-8-5-1 16,-5-5 3-16,-5-7-6 15,-3-7 6-15,4-6-4 16,2-10 1-16,9-4-2 0,12-6-1 15,13-23-25-15,21-12-114 16,3-13-150-16,30-12-715 16</inkml:trace>
  <inkml:trace contextRef="#ctx0" brushRef="#br0" timeOffset="129513.7">20469 3519 860 0,'0'0'317'16,"0"0"-283"-16,0 0-9 15,0 0 27-15,0 0 49 16,0 0 8-16,9 109-47 16,-1-57-29-16,-4 2 1 15,-1-2-5-15,-3-1-1 16,0 1-10-16,0-2-13 0,-11 3 4 15,-1-5-9 1,-1-7 0-16,3-6-6 0,0-11-33 16,3-8-35-16,3-11-81 15,4-5-107-15,0-15-260 16</inkml:trace>
  <inkml:trace contextRef="#ctx0" brushRef="#br0" timeOffset="129734">20531 3412 1205 0,'0'0'159'16,"0"0"-153"-16,0 0 40 15,0 0 32-15,0 0-19 0,0 0-38 16,99-28-13-16,-41 28-8 15,2 0-11-15,-8 0-90 16,-10 1-124-16,-17 9-200 16</inkml:trace>
  <inkml:trace contextRef="#ctx0" brushRef="#br0" timeOffset="129919.54">20523 3742 633 0,'0'0'625'0,"0"0"-603"0,0 0-22 16,0 0 54-16,0 0 27 15,0 0-22-15,82 9-35 16,-20-9-24-16,10-8-60 16,-2-8-242-16,-10-7-427 15</inkml:trace>
  <inkml:trace contextRef="#ctx0" brushRef="#br0" timeOffset="130204.93">21270 3493 465 0,'0'0'856'0,"0"0"-837"0,0 0-11 16,0 0 38-16,-10 106 52 16,7-55-28-16,0 6-29 15,-2 2-16-15,-1 0-5 16,-1 2-13-16,-7-4-4 16,2 0 1-16,-4-5-4 15,4-11-3-15,0-5-44 16,5-11-92-16,5-11-152 15,2-13-417-15</inkml:trace>
  <inkml:trace contextRef="#ctx0" brushRef="#br0" timeOffset="130423.78">21260 3446 1268 0,'0'0'156'16,"0"0"-147"-16,0 0 17 16,0 0 25-16,0 0-13 15,0 0-17-15,94-54-11 16,-36 50-10-16,2 4-38 16,-4 0-117-16,-10 0-106 15,-18 1-258-15</inkml:trace>
  <inkml:trace contextRef="#ctx0" brushRef="#br0" timeOffset="130608.68">21218 3745 850 0,'0'0'495'0,"0"0"-474"15,0 0-1-15,0 0 69 16,0 0 1-16,0 0-38 15,80-7-41-15,-19-6-11 16,7 0-31-16,-6 2-184 0,-11-3-326 16</inkml:trace>
  <inkml:trace contextRef="#ctx0" brushRef="#br0" timeOffset="130849.17">21728 3796 1332 0,'0'0'162'0,"0"0"-158"15,0 0-4-15,0 0 13 0,0 0 24 16,0 0-22-16,20 0-15 15,-7 2-32-15,-3 6-142 16,-8-3-210-16</inkml:trace>
  <inkml:trace contextRef="#ctx0" brushRef="#br0" timeOffset="131147.9">20912 4031 1278 0,'0'0'64'0,"0"0"-60"16,0 0 21-16,0 0 87 15,0 0-39-15,0 0-35 16,-14 7-20-16,14-4-12 16,0-2-1-16,4 2-5 15,6 2-9-15,4 0-78 16,-1 0-182-16,-7-5-707 16</inkml:trace>
  <inkml:trace contextRef="#ctx0" brushRef="#br0" timeOffset="132396.58">12753 3976 1144 0,'0'0'117'0,"0"0"-101"16,0 0 56-16,0 0 12 16,0 0-14-16,0 0-22 0,-8 12-25 15,8 13-19-15,0 14 12 16,0 8 18-16,0 4-18 15,0 4-9-15,0-1-1 16,-1-4-1-16,-7-2-5 16,1-3-3-16,7-8-34 15,0-6-127-15,0-10-309 16</inkml:trace>
  <inkml:trace contextRef="#ctx0" brushRef="#br0" timeOffset="132740.46">12767 3892 1206 0,'0'0'159'0,"0"0"-159"15,0 0 3-15,0 0-3 16,0 0 47-16,84 15-24 15,-51 9 11-15,3 6-7 16,1 5-5-16,-3 4-16 16,-5 5-1-16,-8 3 0 15,-10 1 1-15,-9-2 1 16,-2 0 0-16,-2-6-2 16,-15-4 4-16,-4-5-8 15,-5-8 4-15,-5-2-2 16,-5-6-1-16,-5-8-1 0,-4-5 0 15,-1-2-1-15,5-9-7 16,8-12-67-16,14-6-88 16,16-8-223-16</inkml:trace>
  <inkml:trace contextRef="#ctx0" brushRef="#br0" timeOffset="133396.98">13205 4267 49 0,'0'0'1018'15,"0"0"-938"-15,0 0 25 0,0 0 23 16,0 0-27-16,0 0-54 15,-60 4-16-15,32 16-15 16,1 8 0-16,3 3 5 16,9 3-7-16,5 3 2 15,10-3-8-15,0-5-1 16,11-2-2-16,16-8-3 16,9-7 6-16,9-5-7 15,4-7 3-15,-1 0-4 16,-6-12-1-16,-11-11-4 15,-6-3 2-15,-13-6 3 16,-7-10 2-16,-5-3-2 16,0-2-1-16,-8 2 1 0,-1 10 1 15,-1 9 1-15,3 12 5 16,4 7 0-16,1 5 8 16,2 2 8-16,0 0-18 15,0 0 0-15,0 20-5 16,0 11 0-16,8 7 6 15,6 3-1-15,4 2-2 16,5 0-2-16,0 1-1 16,6-1-2-16,1-5-64 15,1-8-121-15,0-8-360 16</inkml:trace>
  <inkml:trace contextRef="#ctx0" brushRef="#br0" timeOffset="134072.34">14564 3673 218 0,'0'0'823'15,"0"0"-770"-15,0 0 58 16,0 0-11-16,0 0 5 0,0 0-38 15,-8 19-32 1,8 21 19-16,2 15 4 16,2 10-24-16,-2 6-3 0,-1 4-10 15,-1-5-10-15,0-4-7 16,0-7-4-16,0-9 0 16,-6-7-20-16,3-7-64 15,3-10-127-15,0-15-281 16</inkml:trace>
  <inkml:trace contextRef="#ctx0" brushRef="#br0" timeOffset="134399.45">14529 3700 1311 0,'0'0'40'15,"0"0"-30"-15,0 0 2 16,0 0 45-16,0 0-9 16,111 25-13-16,-72 7-5 15,-2 4-24-15,-6 6-1 16,-5 3 1-16,-8 5-6 16,-7 2 9-16,-6 0-8 15,-5-4 1-15,0-1-1 16,0-7-1-16,-16-3 0 15,-2-6-1-15,-9-7-1 0,-3-5-5 16,0-10-15 0,-4-6-20-16,1-3-52 0,3-3 12 15,9-13-116-15,15-7-184 16</inkml:trace>
  <inkml:trace contextRef="#ctx0" brushRef="#br0" timeOffset="135019.74">15107 4126 1243 0,'0'0'36'0,"0"0"-21"15,0 0 39-15,0 0 24 16,0 0-9-16,0 0-8 16,-33 90-39-16,27-50 8 15,0 3-15-15,0 4 2 16,3-1-6-16,0-4-9 15,0-6-2-15,3-8 0 16,0-8 3-16,0-10-6 0,0-6 3 16,0-4-3-16,0 0 3 15,0-13 6-15,0-8-6 16,0-4-15-16,8-3 12 16,-1-3-3-16,1 1-1 15,0 2 1-15,2 7 0 16,-1 7 6-16,-3 5-2 15,1 5 2-15,-1 4-1 16,1 0 1-16,1 0 0 16,7 11 5-16,-5 9 2 15,1 5-6-15,-1 2 5 16,-2 3-3-16,-2 2-1 16,0 1 11-16,-4-2-9 15,0-1 4-15,-2-5-3 0,0-1 1 16,0-3 1-16,0-4 8 15,-6-2-11-15,-7-5 1 16,-10-3-1-16,-16-3-4 16,-25-4-10-16,-25-4-76 15,-25-24-372-15</inkml:trace>
  <inkml:trace contextRef="#ctx0" brushRef="#br1" timeOffset="158326.87">13000 5000 801 0,'0'0'55'16,"0"0"24"-16,0 0 100 15,0 0-73-15,0 0-37 0,0 0-16 16,0 0-17-16,0 0-9 15,0 0 4-15,0 2-3 16,0-2-7-16,0 1-6 16,0 1-3-16,0 2-4 15,-7 1 1-15,-6 3-2 16,-4 0 3-16,5 2-5 16,-3 0 6-16,2 3-1 15,-1 3-1-15,-1 2 0 16,-1 1-1-16,1 2 5 15,0 1-2-15,5 0-4 16,1 1 2-16,3 0 1 16,3 2-5-16,3-1 8 0,0 0-5 15,9-1 5-15,7-3-6 16,8-1 3-16,1-3-2 16,5-4 4-16,3-5-8 15,1-2 0-15,1-4 1 16,-1-1-2-16,-4 0 2 15,-5 0-3-15,-4-10 2 16,-6-1 0-16,-4-5 1 16,-1-2 3-16,-4-5-2 15,0-2 5-15,-2-5-10 16,-2 1 2-16,4-2-2 16,-2 2 1-16,-2 5-1 15,-2 3-2-15,0 3 4 16,0-1-3-16,0 4 6 0,-12-2-6 15,-3-1 3-15,-4-2-2 16,-5 1-1-16,0 1 2 16,-3 5-4-16,-2 1 2 15,0 4-2-15,-1 2-1 16,0 6 2-16,-3 0-2 16,3 0-10-16,-1 1-44 15,6 12-36-15,4 5-103 16,9 2-321-16</inkml:trace>
  <inkml:trace contextRef="#ctx0" brushRef="#br1" timeOffset="159793.03">13039 6221 850 0,'0'0'205'0,"0"0"-174"16,0 0 60-16,0 0 1 0,0 0-20 16,-81-14-19-16,65 24-16 15,-2 13-9-15,-6 5 0 16,1 4 2-16,-1 4 5 16,3 0-6-16,3 1-7 15,7 0-7-15,5-2 0 16,6-3-6-16,0-2 11 15,15-5-16-15,15-2 1 16,9-6 3-16,10-7-5 16,8-6 5-16,5-4-4 15,3 0 0-15,-6-13-4 16,-9-5-3-16,-13-3 2 16,-15-4-4-16,-8-5 5 15,-10-4 1-15,-4-4-1 16,-4-2 0-16,-19 0 0 0,-8 3 1 15,-5 4 1-15,-3 5-1 16,-2 7 2-16,-1 4-3 16,-3 7-2-16,2 8 2 15,1 2-4-15,-1 0-1 16,7 12-33-16,3 6-44 16,6 4-133-16,7-3-256 15</inkml:trace>
  <inkml:trace contextRef="#ctx0" brushRef="#br1" timeOffset="161127.58">12999 7456 759 0,'0'0'165'0,"0"0"-121"16,0 0 133-16,0 0-58 15,0 0-22-15,0 0-12 0,-9-5-26 16,9 5-22-16,0 0-18 15,0 0-2-15,0 0-2 16,-2 6-3-16,-1 7 1 16,-2 6 15-16,0 0-1 15,1 4-12-15,-1 2 7 16,-1 4-5-16,3 1-2 16,-2 4 2-16,4 2-2 15,-3 0-3-15,4 1 0 16,-3 1-1-16,3-1-2 0,0-2 0 15,0-1 4 1,0-1 3-16,0-7-2 0,0-1-1 16,0-7-7-1,0-4 0-15,0-6 8 0,0-5-9 16,0-1-2-16,0-2 4 16,0 0 4-16,0 0-1 15,0 0 2-15,0 0-2 16,0 0-4-16,0 0-5 15,0 0-1-15,-3-4-6 16,-2-2-39-16,-7-4-89 16,-6-3-60-16,-5 3-558 15</inkml:trace>
  <inkml:trace contextRef="#ctx0" brushRef="#br1" timeOffset="162377.86">12869 8730 787 0,'0'0'132'16,"0"0"-85"-16,0 0 147 15,0 0-89-15,0 0-36 16,0 0-24-16,0-9-7 16,-3 9-13-16,-9 0-15 15,-3 12 3-15,-9 8 19 16,-1 4-4-16,1 3 3 15,-1 1-6-15,2 4-5 0,3 1 4 16,4 2-1-16,6 0-12 16,6-2 12-16,4-2-10 15,0-2-2-15,22-1-7 16,11-6 7-16,11-7-4 16,6-5 5-16,2-8-8 15,3-2 1-15,-4-2-4 16,-3-12 5-16,-9-2-6 15,-10-9 4-15,-8-2 0 16,-9-5-1-16,-7-7 3 16,-5-4-6-16,0-2 1 15,-15-2 0-15,-11 7 2 16,-2 3-3-16,-3 6 0 0,1 8-4 16,2 6 4-1,4 7-1-15,3 6 1 0,0 2-1 16,-4 2-1-16,-5 0-2 15,-3 9-8-15,0 3-35 16,2 9-28-16,2-1-93 16,4 4-260-16</inkml:trace>
  <inkml:trace contextRef="#ctx0" brushRef="#br1" timeOffset="163310.99">12944 10281 1074 0,'0'0'70'15,"0"0"-63"-15,0 0 54 16,0 0 6-16,0 0-23 0,0 0-7 16,-53 24-8-1,40 2-2-15,-1 6 1 16,3 3-5-16,2 2 9 15,4-2-16-15,5 2 20 0,0-6-27 16,11-4-8-16,16-3 9 16,8-9-3-16,11-5 0 15,10-9-3-15,1-1-1 16,-1-4-2-16,-5-14-2 16,-12-7-4-16,-12-7 5 15,-11-4 4-15,-10-9-1 16,-6-7 0-16,0-2 0 15,-15 1-3-15,-6 7 13 16,-6 12-9-16,-1 8 2 0,-2 12 3 16,-4 6-3-1,-6 5-6-15,1 3-5 0,-2 0 5 16,5 10-1-16,2 7-2 16,0 6-3-16,1 5-82 15,8 3-166-15,5-3-403 16</inkml:trace>
  <inkml:trace contextRef="#ctx0" brushRef="#br1" timeOffset="164196.53">13066 11722 1089 0,'0'0'156'0,"0"0"-135"16,0 0 45-16,0 0 26 0,0 0-40 15,0 0 1 1,-4 72 18-16,-1-36-38 0,2 5-5 16,1 3-2-16,-1 5-14 15,0-1-1-15,-2 5-2 16,-1-1 0-16,-2-2 0 16,1-1-1-16,-2-5 0 15,3-4 0-15,0-8 2 16,1-5-3-16,2-9-1 15,3-9-3-15,-1-3 4 16,1-5 0-16,0-1 1 16,0 0 10-16,0 0 9 15,0 0-1-15,0 0-7 16,0 0-11-16,0 0-3 16,0-8-5-16,0-4-39 15,0 0-55-15,0-1-80 0,-2 1-575 16</inkml:trace>
  <inkml:trace contextRef="#ctx0" brushRef="#br1" timeOffset="164952.41">13057 13029 1084 0,'0'0'145'16,"0"0"-80"-16,0 0 36 15,0 0-9-15,0 0-30 16,0 0-40-16,-28 29-5 15,-4-4 17-15,-5 4-4 16,-3 5 5-16,-5-1-14 16,2 3 2-16,0-3-6 15,4-1-10-15,6-1-1 16,6-6-3-16,8-5-3 16,7-6 0-16,6-4 0 0,4-3-36 15,2-5-55 1,2-2-93-16,16-2-113 0,6-17-358 15</inkml:trace>
  <inkml:trace contextRef="#ctx0" brushRef="#br1" timeOffset="165203.31">12756 12977 1270 0,'0'0'75'0,"0"0"-60"15,0 0 50-15,0 0-5 0,0 0 44 16,37 103-46 0,-10-53-11-16,1 2-15 0,2 1-13 15,-2 2 1-15,1-3-8 16,-1-4-5-16,-3-3-6 16,-5-4-1-16,4-3-13 15,-4-2-51-15,-1-6-91 16,-3-3-462-16</inkml:trace>
  <inkml:trace contextRef="#ctx0" brushRef="#br1" timeOffset="165666.33">12996 14148 1310 0,'0'0'66'0,"0"0"-52"16,0 0 68-16,0 0-25 15,0 0-27-15,0 0 38 16,-102 96-35-16,52-56-4 16,-7 3-10-16,-1-2-13 15,0-1-6-15,7-3 0 16,9-5-21-16,11-6-60 16,16-8-119-16,7-10-265 0</inkml:trace>
  <inkml:trace contextRef="#ctx0" brushRef="#br1" timeOffset="165852.65">12610 14193 276 0,'0'0'1204'0,"0"0"-1178"16,0 0-23-16,0 0 26 15,0 0 42-15,43 82-9 16,-12-37-43-16,17 1-11 15,13 6-8-15,15-1-25 0,10-1-231 16,-2-3-1080-16</inkml:trace>
  <inkml:trace contextRef="#ctx0" brushRef="#br1" timeOffset="169367.34">14795 5008 187 0,'0'0'338'0,"0"0"-242"16,0 0-30-16,0 0-25 15,0 0 13-15,0 0 19 16,0 0 19-16,0 0-15 15,0-5 7-15,0 5-24 16,0 0-24-16,0 0-7 16,-9 0 1-16,-3 3-7 0,-7 5-7 15,-2 3 9-15,3 0 2 16,0 2-12-16,3 2-2 16,0 5 1-16,-1 5-4 15,-2 5 9-15,3 4-5 16,2 3 7-16,5 0-6 15,7-4-2-15,1 0-4 16,1-4-4-16,17-1 0 16,6-5 1-16,9-3 1 15,10-8 5-15,5-3-4 16,6-8 0-16,-1-1-3 16,-2 0-1-16,-8-1-3 15,-5-10 0-15,-10-2 0 0,-7-4 1 16,-11-3-2-16,-7-3 9 15,-3-3-9-15,0-4 7 16,0-1-5-16,-13-1-2 16,-4-1 0-16,-1 2 0 15,-2 1 1-15,0 5-1 16,2 4 0-16,0 4-1 16,2 2 1-16,-3 5 2 15,-1 3-1-15,2 1 0 16,-4 6-1-16,0 0-1 15,-3 0 1-15,-1 13-3 0,-3 9-43 16,1 6-85-16,4 2-147 16,12-6-507-16</inkml:trace>
  <inkml:trace contextRef="#ctx0" brushRef="#br1" timeOffset="170319.31">14868 6179 1145 0,'0'0'48'16,"0"0"-14"-16,0 0 56 15,0 0 18-15,0 0-40 16,0 0-38-16,-4-4-19 16,4 4-3-16,0 11-5 0,0 12 11 15,0 6 12-15,0 5-15 16,0 7 11-16,0 3 2 16,-3 2-8-16,-3 3 8 15,1-1-4-15,2 2-8 16,2-3-4-16,1-3 1 15,0-2 6-15,0-5-7 16,0-6 3-16,0-9 0 16,0-4-1-16,0-6-7 15,0-6 3-15,0-4-6 16,0-2 2-16,0 0 0 16,0 0 2-16,0 0 0 15,3 0-4-15,5-8-31 0,2-6-158 16,0-2-547-16</inkml:trace>
  <inkml:trace contextRef="#ctx0" brushRef="#br1" timeOffset="171285.96">14885 7481 908 0,'0'0'120'0,"0"0"-15"16,0 0 29-16,0 0-25 16,0 0-23-16,0 0-46 15,-18-5-14-15,-6 25-11 16,-7 5 2-16,-5 7 16 0,4 6-9 16,4 5-2-1,6 4-2-15,7 0-2 0,4 4-3 16,10-3-5-16,1-5-6 15,9-6 3-15,18-5-4 16,13-8 1-16,9-9-2 16,9-9 0-16,2-6-2 15,-5 0-1-15,-8-15 1 16,-9-9-1-16,-11-6 1 16,-10-8 0-16,-11-5 0 15,-6-5 2-15,0-3-2 16,-19 4-1-16,-4 5 1 0,-6 10-1 15,-2 8 1 1,-8 9 0-16,-7 6 0 16,-5 6-1-16,-7 3-3 0,4 0-6 15,11 16-37-15,9 4-58 16,16 0-181-16,12-1-445 16</inkml:trace>
  <inkml:trace contextRef="#ctx0" brushRef="#br1" timeOffset="172087.52">14912 8749 785 0,'0'0'280'0,"0"0"-193"0,0 0 15 15,0 0-14-15,0 0-32 16,0 0-4-16,-72 52-1 16,39-18-4-16,3 5-14 15,6 4-5-15,8 0-11 16,6 0-4-16,8-6-4 16,2-2-1-16,8-4-4 15,17-6 0-15,12-8 2 16,11-8 0-16,7-9 0 15,0 0-1-15,-7-12-4 16,-7-12 1-16,-13-5 2 0,-10-3-4 16,-11-6 9-1,-7-1-8-15,0-1 4 0,-18 5-4 16,-9 4-1-16,-7 10 0 16,-8 7-1-16,-4 9 1 15,-8 5-4-15,2 0-28 16,10 5-39-16,15 11-143 15,14 3-358-15</inkml:trace>
  <inkml:trace contextRef="#ctx0" brushRef="#br1" timeOffset="173020.7">14904 10202 841 0,'0'0'249'16,"0"0"-235"-16,0 0 78 16,0 0 29-16,0 0-50 15,0 0 15-15,-3-27-36 16,3 27-20-16,0 0-18 15,0 0 2-15,0 15-10 16,0 13 3-16,0 7 35 16,0 8-28-16,0 4 3 15,0 4-3-15,0-2 1 16,0-3 1-16,0-7-5 16,0-4-6-16,0-5 0 0,0-6-3 15,0-7 3 1,0-5-3-16,0-7 0 0,0-4 1 15,0-1 0-15,0 0 1 16,0 0 4-16,0 0-3 16,0 0 2-16,0-5-7 15,3-4-73-15,-1-1-120 16,-2 3-540-16</inkml:trace>
  <inkml:trace contextRef="#ctx0" brushRef="#br1" timeOffset="173971.27">15004 11903 809 0,'0'0'362'0,"0"0"-344"0,0 0 22 15,0 0 22-15,0 0-6 16,0 0 6-16,-89 50-10 16,62-18 1-16,3 4-16 15,1 5-11-15,6 2-5 16,6 0-4-16,6-1-8 16,5-2 3-16,0-6-6 15,16-4-1-15,12-8 2 16,9-8-2-16,12-11 0 15,5-3 3-15,3-10-5 0,-5-13-2 16,-9-8 1 0,-9-5 3-16,-10-4 1 0,-12-2-4 15,-7 1-2-15,-5 6 4 16,0 8-4-16,-17 8 7 16,-8 9-4-16,-9 5-3 15,-12 5-3-15,-8 0 2 16,1 8-18-16,1 12-45 15,9 3-133-15,6-1-333 16</inkml:trace>
  <inkml:trace contextRef="#ctx0" brushRef="#br1" timeOffset="174601.7">14980 13189 1255 0,'0'0'49'15,"0"0"-45"-15,0 0 90 16,0 0-33-16,-84 29 5 16,41 0-15-16,-2 7-19 15,1 2-8-15,4 1-9 16,4 1-10-16,7-4-5 15,10-2-6-15,12-4-80 0,7-9-151 16,3-13-256 0</inkml:trace>
  <inkml:trace contextRef="#ctx0" brushRef="#br1" timeOffset="174804.45">14622 13189 1298 0,'0'0'129'0,"0"0"-116"16,0 0 61-16,0 0-30 16,0 0-39-16,0 0 23 15,18 104 18-15,7-54-36 0,4 4-5 16,4-1-3-16,-1 2-2 16,3 1-17-1,-2-6-172-15,-5-4-371 0</inkml:trace>
  <inkml:trace contextRef="#ctx0" brushRef="#br1" timeOffset="175256.17">14805 14313 1375 0,'0'0'36'16,"0"0"-35"-16,0 0 44 0,0 0 48 15,-86 71-36-15,53-41-24 16,-1 0-17-16,4-1-12 15,2 1 2-15,4-3-6 16,7-2-19-16,6-7-59 16,11-8-126-16,0-10-136 15,3 0-235-15</inkml:trace>
  <inkml:trace contextRef="#ctx0" brushRef="#br1" timeOffset="175427.77">14606 14270 921 0,'0'0'520'16,"0"0"-495"-16,0 0-20 16,0 0 19-16,0 0 46 15,40 95-17-15,-3-50-29 16,14 3-20-16,9 1-4 16,10 2-7-16,-6-5-236 15,-10-6-1029-15</inkml:trace>
  <inkml:trace contextRef="#ctx0" brushRef="#br1" timeOffset="188086.83">2554 4175 1117 0,'0'0'65'0,"0"0"-65"15,0 0-1-15,0 0 1 16,-21 74 15-16,6-43 8 16,-1 1-8-16,-11 2-5 15,1-1 0-15,-4-4-3 16,-1-5 4-16,6-6-7 15,1-7 2-15,12-4 0 16,5-5 1-16,4-2 29 16,3 0 24-16,0 0-10 0,0 0-14 15,0 0-5-15,1 0-27 16,12 1-3-16,4 4-1 16,8 3 3-16,-1-2-2 15,3 1-1-15,-4-1-8 16,0-2-89-16,3-3-128 15,-4-1-281-15</inkml:trace>
  <inkml:trace contextRef="#ctx0" brushRef="#br1" timeOffset="189005.14">2369 4422 1126 0,'0'0'63'16,"0"0"-54"-16,0 0 52 16,0 0-16-16,0 0-26 15,0 0 3-15,28-1-11 16,17 1 9-16,15 0 4 16,11 0-10-16,7 0-3 15,7-7-9-15,-2-2 4 16,-5 2-6-16,-5-2 1 15,-6 4 4-15,-10 0-5 16,-5 0 1-16,-6 0-4 16,-5 0 3-16,-1-2-1 15,0-1 0-15,2 1 1 0,3-3 1 16,1 1-1-16,-1 0 0 16,-2 3 0-16,-3 0 0 15,2-1 0-15,7 3 0 16,5-1 1-16,4 3-1 15,2-1-1-15,-3 2 1 16,-2 0 0-16,-3 1 0 16,-4 0 0-16,1-4 0 15,-7 3 1-15,1-4-1 16,-7 3 1-16,-5-2-1 16,-4 0 0-16,-2-1 1 15,2 0 1-15,0-1-1 16,5-1-2-16,3-2 2 0,4 2-4 15,3-1 2 1,1 2 1-16,-3 2-1 0,-4 2 1 16,-3 1 0-16,-2 1 0 15,-2 0-1-15,-1 0 1 16,-1 0 0-16,1 0 0 16,5 0 1-16,3 0-1 15,4 0 0-15,5 0 0 16,0 0 1-16,5 0-2 15,1 0 1-15,-3 0 0 16,-1 0 0-16,-2 0 2 16,1 0-2-16,-5 0 1 0,1 0 0 15,-1 0 2-15,0 0-2 16,1 0-1-16,2-1-4 16,1 1 4-16,-5 0 4 15,-1 0-4-15,-8 0-1 16,-7 0 1-16,-1 0 0 15,-7 0-2-15,-2 0 2 16,-4 0 9-16,-4 0 11 16,-2 0-8-16,1 0 7 15,-4 0-10-15,1 0-5 16,-1 0-2-16,1 0 1 16,1 0 1-16,4 0 1 15,-4 0 2-15,0 0-6 0,-1 0-1 16,-2 0 3-1,1 0-3-15,-1 0 0 0,0 0 0 16,0 0 0-16,0 0 0 16,0 0-35-16,0 0-140 15,-6-6-497-15</inkml:trace>
  <inkml:trace contextRef="#ctx0" brushRef="#br1" timeOffset="189370.53">5606 4098 1006 0,'0'0'141'16,"0"0"-105"-16,0 0-5 16,0 0 6-16,0 0-8 15,0 0-3-15,84 2-9 16,-53 12-7-16,0 3-5 15,1-2-2-15,-4 2 5 16,-5-3-7-16,-4-4 0 16,-3 1-1-16,-4-2 1 15,-6 1-2-15,-4-3 2 16,1 3 0-16,-3-4 5 16,0 3 5-16,0 2 16 0,-9 4 20 15,-10 2-11 1,-9 2-9-16,-7 1-4 15,-7 2-13-15,-3 2-9 0,-4 3-1 16,0-4-33-16,13-5-324 16</inkml:trace>
  <inkml:trace contextRef="#ctx0" brushRef="#br1" timeOffset="195701.25">3919 2908 1061 0,'0'0'68'0,"0"0"-53"15,0 0-3-15,0 0 5 16,0 0 36-16,0 0 18 0,109 0-30 16,-54-1-13-16,2-8-17 15,1-4-7-15,-4 1-1 16,-5-1-3-16,-4 1-5 16,-11-1-33-16,-10 1-63 15,-15 5-133-15,-9 0 37 16,-12 3-51-16,-24 2-122 15</inkml:trace>
  <inkml:trace contextRef="#ctx0" brushRef="#br1" timeOffset="195864.27">4189 2803 276 0,'0'0'198'0,"0"0"-67"15,0 0-28-15,0 0 1 16,-82 50-4-16,76-28 27 16,0 8-30-16,3 3-18 15,3 3-20-15,0 3-13 16,0-2-14-16,9 0-21 0,4-1-3 15,-4-3-8-15,-1 0-3 16,-4-3-77-16,-2-6-247 16,-2-5-213-16</inkml:trace>
  <inkml:trace contextRef="#ctx0" brushRef="#br1" timeOffset="196044.89">4076 3225 1075 0,'0'0'55'0,"0"0"-30"16,0 0 13-16,0 0 27 0,0 0 2 15,83-62-44-15,-42 48-20 16,8-3-3-16,7 2-18 16,4-6-195-16,-5 1-185 15</inkml:trace>
  <inkml:trace contextRef="#ctx0" brushRef="#br1" timeOffset="196263.99">4493 2888 959 0,'0'0'180'0,"0"0"-180"15,0 0 5-15,0 0 27 16,-19 90 46-16,16-50-17 15,3-1-28-15,0 4-17 16,0-2-8-16,0-4-6 16,0-1-2-16,0-4-40 15,0-9-173-15,5-10-248 16</inkml:trace>
  <inkml:trace contextRef="#ctx0" brushRef="#br1" timeOffset="196485.06">4598 2945 961 0,'0'0'251'0,"0"0"-240"16,0 0-9-16,0 0 12 15,0 0 17-15,-9 92 18 16,9-56-25-16,7 1-16 15,8-1-8 1,2 2-1-16,-1-8-178 0,-4-6-289 16</inkml:trace>
  <inkml:trace contextRef="#ctx0" brushRef="#br1" timeOffset="196795.08">4592 2859 1025 0,'0'0'112'15,"0"0"-92"-15,0 0 40 16,0 0-38-16,0 0 15 16,0 0-2-16,73-70-20 15,-36 70-13-15,-1 0-1 16,1 4-1-16,-8 11-1 15,-6 5 0-15,-4 5 1 16,-5 4 0-16,-5 8 1 16,-6 3 2-16,-3 2 0 0,-1 1 1 15,-24-3-3 1,-19-1 0-16,-17-6-1 0,-16-3-6 16,-16-6-132-1,-1-9-366-15</inkml:trace>
  <inkml:trace contextRef="#ctx0" brushRef="#br1" timeOffset="197899.48">12442 3513 841 0,'0'0'26'0,"0"0"-12"15,0 0 73-15,0 0-21 16,0 0 14-16,0 0-8 15,-4-22-47-15,4 22-13 16,0 0-10-16,0 0-1 16,0 0-1-16,0 0 0 15,0 0 0-15,0 4 2 16,0 3 0-16,0 3 1 16,0 4-1-16,0 9-1 15,1 8 0-15,1 5 0 0,-2-1 5 16,0 1 0-16,0-4 4 15,0-2-8-15,0-8 2 16,-6-3-2-16,3-9-2 16,0-4 0-16,3-4 1 15,0-2 0-15,0 0 8 16,0 0 10-16,0-17 41 16,0-1-54-16,0-4-1 15,4 8-3-15,2 1 2 16,-1 6 3-16,-1 4-7 15,1 1-1-15,5 2-5 16,2 0-2-16,6 0 6 0,3 0-1 16,6 4-11-1,4 2-75-15,5-1-240 0,-3-5-191 16</inkml:trace>
  <inkml:trace contextRef="#ctx0" brushRef="#br1" timeOffset="198396.51">12453 3708 787 0,'0'0'152'16,"0"0"-142"-16,0 0 11 0,0 0-2 15,0 0 10-15,112-35 14 16,-57 29-15-16,9 3-14 15,9 1-1-15,6-4-4 16,5 1-4-16,4 0 1 16,9-2-2-16,3 0-1 15,-2-1-3-15,2 0 0 16,-3-3 0-16,-4 1-8 16,-4 0 6-16,-7 0-1 15,-7 2 1-15,-5 1-2 16,-5 2 2-16,0 0 1 15,0 1-1-15,1 0 1 16,3-1 2-16,2 3 0 16,-1-3 0-16,-1 2-1 0,-5 3-13 15,-9-2 3 1,-11 2 1-16,-9 0 3 0,-6 0-2 16,-8 0 8-16,-4-2 4 15,-3-1-4-15,-8 0 0 16,-2 2 2-16,-4-2 3 15,0 1 11-15,0-3 12 16,-5 1-26-16,-9 1-2 16,-5 2-24-16,-1-1-110 15,1 1-57-15,5-3-412 16</inkml:trace>
  <inkml:trace contextRef="#ctx0" brushRef="#br1" timeOffset="198680.05">14583 3436 681 0,'0'0'130'15,"0"0"-120"-15,0 0 68 16,0 0 57-16,0 0-89 16,0 0-30-16,60-6-10 15,-20 6-6-15,-1 4-3 16,-2 3-3-16,-5 6 5 15,-8-1-5-15,-8 0 3 16,-9 1 0-16,-5 1 0 0,-2 1-1 16,0 2 2-16,-3 6 2 15,-10-2 1-15,-3 3-1 16,-3-1 0-16,-4-1-4 16,-2-6-187-16,-5-8-312 15</inkml:trace>
  <inkml:trace contextRef="#ctx0" brushRef="#br1" timeOffset="199098.08">13432 3016 837 0,'0'0'210'15,"0"0"-210"-15,0 0-13 16,0 0 13-16,-30 71 10 16,22-41 12-16,4 1-16 15,2-3 4-15,2-4-4 16,0-5 1-16,3-7-1 15,9-6-6-15,4-6-1 16,3 0-1-16,1-10 1 16,0-10-6-16,-4-2 7 0,-7-4 2 15,-6 0 7-15,-3 3-2 16,0 0 27-16,-13 3-24 16,-1 6-9-16,2 5 0 15,3 4-2-15,3 4 0 16,3 1-17-16,3 0-163 15,0 1-101-15,6 6-389 16</inkml:trace>
  <inkml:trace contextRef="#ctx0" brushRef="#br1" timeOffset="199361.07">13791 2935 1004 0,'0'0'105'15,"0"0"-105"-15,0 0 2 16,0 0 23-16,0 0 42 16,-33 93-13-16,25-48-20 15,0 5-15-15,0 2-8 16,-1 0-9-16,1-1-2 15,0-4 0-15,4-5-18 16,4-9-86-16,0-12-226 0,4-12-384 16</inkml:trace>
  <inkml:trace contextRef="#ctx0" brushRef="#br1" timeOffset="199600.27">13973 3001 1082 0,'0'0'18'0,"0"0"-18"0,0 0 0 16,0 0 70-1,-21 82-12-15,21-40-26 0,0 3-15 16,0 2-13-16,0 2-4 15,0-8-2-15,0-4-113 16,0-12-311-16</inkml:trace>
  <inkml:trace contextRef="#ctx0" brushRef="#br1" timeOffset="199948.54">14007 3038 704 0,'0'0'270'0,"0"0"-250"0,0 0 14 15,0 0-17-15,0 0 11 16,0 0 16-16,54-14-27 16,-28 14-8-16,-3 8-8 15,-3 3-1-15,-8-2 1 16,-5 2 1-16,-4 2 0 15,-3 1 6-15,0 2 4 16,-3 1 21-16,-12 1-15 16,-7-3 0-16,-5-1 3 15,-4-2-8-15,-4-4-1 16,-3-2-7-16,0-2-4 16,4-3-1-16,8-1-1 15,16 0-80-15,10-5-220 16,12-11-344-16</inkml:trace>
  <inkml:trace contextRef="#ctx0" brushRef="#br1" timeOffset="200066.38">14064 3116 561 0,'0'0'525'0,"0"0"-493"16,0 0-14-16,0 0 30 15,0 0-26-15,0 0-22 16,-52 8-378-16</inkml:trace>
  <inkml:trace contextRef="#ctx0" brushRef="#br1" timeOffset="204729">18952 4584 845 0,'0'0'5'0,"0"0"-3"16,0 0 24-16,0 0 89 15,0 0 69-15,0 0-75 16,0 0-62-16,8-42-6 16,-8 50-24-16,-7 16-6 15,-8 13 66-15,-4 10-12 16,2 6-33-16,4 3-17 16,6-3 0-16,2-3 1 15,5-6-7-15,0-4-6 16,0-5-1-16,3-4-2 15,5-3-45-15,2-6-79 0,-6-8-72 16,-2-10-272 0</inkml:trace>
  <inkml:trace contextRef="#ctx0" brushRef="#br1" timeOffset="205107.59">18882 4549 1143 0,'0'0'36'15,"0"0"-19"-15,0 0-14 16,0 0 4-16,0 0 6 0,100-53 7 16,-63 53-3-16,-5 0-15 15,0 12 3-15,-8 5-4 16,-3 6 0-16,-5 5 4 15,-7 7 2-15,-1 6 2 16,-5 7-2-16,-3 4-5 16,0-1 0-16,0 0 0 15,-3-5-2-15,-8-2 0 16,-7-4 0-16,0-8 0 16,-9-5 1-16,-1-6 1 15,-3-6-1-15,1-9 1 16,2-6-1-16,2 0 3 0,6-19-4 15,7-10-44 1,10-5-176-16,3-2-282 0</inkml:trace>
  <inkml:trace contextRef="#ctx0" brushRef="#br1" timeOffset="205542.08">19291 4913 895 0,'0'0'314'15,"0"0"-310"-15,0 0-4 0,0 0 23 16,-81 69 31 0,65-45-22-16,6 2-13 0,6 2-9 15,4-1-1-15,0-5-5 16,6-3-3-16,13-8 0 15,2-4-1-15,6-7-4 16,1 0-11-16,-4-7-4 16,-3-12-3-16,-9-4 18 15,-9-4 4-15,-3-3 3 16,0-1 4-16,-11-1 2 16,-3 1 3-16,2 5 9 15,3 8 11-15,3 7 8 16,3 5 2-16,3 5-6 15,0 1-8-15,0 0-8 0,0 5-20 16,5 18-2-16,9 9 2 16,3 5 5-16,2 2 0 15,2 1-5-15,2-1 0 16,0-1-8-16,3-4-76 16,3-7-78-16,-3-11-274 15</inkml:trace>
  <inkml:trace contextRef="#ctx0" brushRef="#br1" timeOffset="205790.33">19719 4703 1302 0,'0'0'32'0,"0"0"-26"16,0 0 23-16,0 0 14 15,0 0-10-15,0 0-23 16,72-4-10-16,-23 3-23 16,1-7-198-16,-6-2-422 15</inkml:trace>
  <inkml:trace contextRef="#ctx0" brushRef="#br1" timeOffset="205969.89">19798 4930 1203 0,'0'0'111'0,"0"0"-106"15,0 0 14-15,0 0 22 16,0 0-41-16,104-46-2 15,-31 22-141-15,-1-2-332 16</inkml:trace>
  <inkml:trace contextRef="#ctx0" brushRef="#br1" timeOffset="206322.07">20296 4357 1099 0,'0'0'100'0,"0"0"-100"16,0 0 21-16,0 0 38 16,0 0-4-16,0 0 1 15,18-21-55-15,4 21-1 0,4 0-2 16,-3 10 2-1,-6 4-3-15,-4 5 2 0,-4 0 0 16,-6 7-1-16,-1 2 1 16,-2 6 1-16,0 1 3 15,0 3 3-15,0 3 7 16,-6 2 0-16,-3 3 1 16,-3-3-7-16,3 0-7 15,1-7-2-15,5-3-59 16,3-6-157-16,0-9-387 15</inkml:trace>
  <inkml:trace contextRef="#ctx0" brushRef="#br1" timeOffset="206490.57">20482 4926 1032 0,'0'0'219'15,"0"0"-209"-15,0 0 72 16,0 0 10-16,0 0-31 15,0 0-26-15,-12-3-35 16,24 3-76-16,-1 0-186 16,-8 0-342-16</inkml:trace>
  <inkml:trace contextRef="#ctx0" brushRef="#br1" timeOffset="207013.68">18989 5493 692 0,'0'0'520'0,"0"0"-494"16,0 0-12-16,0 0 22 16,0 0 9-16,0 0 35 15,15 64-4-15,-6-32-44 16,4 3-10-16,-1 4-7 15,1-2-6-15,-2 2-3 0,-3 0-1 16,-2-2-5-16,-1-3-16 16,-2-5-87-16,3-9-74 15,0-10-227-15,-1-10-444 16</inkml:trace>
  <inkml:trace contextRef="#ctx0" brushRef="#br1" timeOffset="207355.24">19025 5427 672 0,'0'0'561'0,"0"0"-551"0,0 0 7 16,0 0 11-16,0 0 4 15,0 0-1-15,81-23-1 16,-46 35-16-16,-1 7-12 15,-5 5-1-15,-5 6-1 16,-5 2 3-16,-1 5-3 16,-6 2-1-16,-6 0-1 15,-3-2 0-15,-3-1 2 16,-2-3 0-16,-13-4-3 16,-7-3 2-16,-5-5 1 15,-3-4 0-15,-2-7 1 16,-1-6-1-16,0-4-2 0,3-2-9 15,6-17-52-15,12-5-66 16,8-5-236-16</inkml:trace>
  <inkml:trace contextRef="#ctx0" brushRef="#br1" timeOffset="207922.52">19379 5688 950 0,'0'0'258'16,"0"0"-255"-16,0 0 3 0,0 0 28 15,0 0 2-15,0 0 14 16,-17 72-23-16,17-44-8 15,6 5-10-15,5 0 4 16,0-2-10-16,0 1-2 16,-1-7 1-16,-4-7-2 15,1-5-1-15,-2-9 0 16,-5-3-6-16,0-1 5 16,0 0 2-16,0-12 0 15,0-11-6-15,-3-3 2 16,1-6 2-16,1 0-4 15,1 1-4-15,0 4-6 0,5 4 0 16,11 8 3-16,6 4 2 16,1 3 0-16,-1 2 10 15,-4 6 1-15,1 0 2 16,-3 0 3-16,-3 10-5 16,-1 7 12-16,-3 5-8 15,1 6 4-15,-2 4-4 16,-2 1-3-16,-2-2 2 15,-2-2-1-15,-2-6-1 16,0-4-1-16,0-7 0 16,-9-4 1-16,-7-7-1 15,-7-1 3-15,-4-3-3 16,-3-17-19-16,3-9-3 0,12-11-53 16,10-10-193-1,5-5-289-15</inkml:trace>
  <inkml:trace contextRef="#ctx0" brushRef="#br1" timeOffset="208117.5">19874 5610 940 0,'0'0'288'0,"0"0"-287"15,0 0 7 1,0 0 26-16,0 0 21 0,0 0-28 15,3 0-21-15,25 0-6 16,12 0-68-16,5-3-294 16,0-4-424-16</inkml:trace>
  <inkml:trace contextRef="#ctx0" brushRef="#br1" timeOffset="208291.41">19992 5703 1124 0,'0'0'175'16,"0"0"-172"-16,0 0 22 15,0 0 41-15,0 0-35 16,88-26-31-16,-24 10-50 16,3-2-193-16,-7-5-360 15</inkml:trace>
  <inkml:trace contextRef="#ctx0" brushRef="#br1" timeOffset="208639.89">20262 5191 1033 0,'0'0'154'0,"0"0"-146"15,0 0 37-15,0 0 15 0,0 0 1 16,0 0-21-16,59-1-19 16,-26 9-11-16,-3 5-10 15,-5 3 3-15,-7 2-3 16,0 7 0-16,-6 2 0 16,0 5 0-16,-8 4-1 15,-4 2 1-15,0 3 1 16,0-1 10-16,-3-1 8 15,-5-2 7-15,-1-4-13 16,1-5-4-16,4 0-9 16,0-7-1-16,3-2-22 15,1-3-107-15,0-5-197 16</inkml:trace>
  <inkml:trace contextRef="#ctx0" brushRef="#br1" timeOffset="208806.82">20521 5815 888 0,'0'0'553'15,"0"0"-536"-15,0 0 21 16,0 0 33-16,0 0-26 16,0 0-24-16,-12-4-21 15,12-9-83-15,0-11-998 16</inkml:trace>
  <inkml:trace contextRef="#ctx0" brushRef="#br1" timeOffset="-200636.58">17569 11559 1185 0,'0'0'30'15,"0"0"-25"-15,0 0 9 16,0 0 49-16,0 0-9 16,0 0-30-16,0 0-14 15,-3-2 1-15,3 2 11 16,0 8 20-16,0 3-2 15,0 4-1-15,0 3-15 16,0 6 2-16,0 8-10 16,0 7 0-16,0 7 6 15,0 8-4-15,0 1 1 0,0 0-8 16,0 0 1-16,0-5-7 16,5-4 0-16,-2-7-3 15,0-3 1-15,1-10-5 16,-3-2 4-16,1-4-4 15,-1-6-9-15,2-2-60 16,-1-8-92-16,-2-4-302 16</inkml:trace>
  <inkml:trace contextRef="#ctx0" brushRef="#br1" timeOffset="-200068.62">17552 11524 789 0,'0'0'97'0,"0"0"-66"16,0 0 103-16,0 0-17 15,0 0-61-15,0 0-30 16,67-8-2-16,-19 8 7 0,1 4-6 16,1 5-7-16,-7 2-10 15,-9 2 1-15,-5-1-2 16,-7 5 1-16,-6 1-4 15,-5 7 5-15,-5 1 1 16,-3 7-7-16,-3 5 0 16,0 4 1-16,0 6 1 15,0 4-3-15,0-2-1 16,0 2 2-16,-6-4-2 16,-5-1 1-16,-4-5 1 15,-3-5 0-15,-2-5 0 16,-4-7 1-16,-3-5 11 15,-4-5 18-15,-4-7-1 0,-5-7-5 16,-5-1-12-16,-1 0 1 16,0-13-8-16,7-4-1 15,8-3-6-15,10-2-1 16,10-3-5-16,11 2-63 16,5-1-119-16,22 2-361 15</inkml:trace>
  <inkml:trace contextRef="#ctx0" brushRef="#br1" timeOffset="-199451.62">18116 12014 1024 0,'0'0'35'15,"0"0"-11"-15,0 0 113 0,0 0-77 16,-79 8-12-1,52 9-9-15,3 3-10 0,4 4-10 16,5 2 0-16,4 2 2 16,5-3-4-16,6 0-8 15,0-2 2-15,3-5-4 16,15-2-2-16,7-7 0 16,7-5 1-16,2-4 2 15,0 0-5-15,-4-10 0 16,-4-9 5-16,-10-3-2 15,-6-6 2-15,-5-6-3 16,-5-3-3-16,0-1-1 16,-5 4 1-16,-8 6-2 15,1 7 10-15,3 8 2 16,2 5 8-16,4 3 2 0,1 4 4 16,1 1 0-16,1 0-13 15,0 0-5-15,0 0-3 16,0 7-5-16,0 16 1 15,0 9-1-15,6 5 8 16,2 2-3-16,3 2-2 16,-2 1-1-16,3-1-3 15,-2 0 2-15,-2-1-2 16,2-2-20-16,1-7-93 16,-1-10-279-16</inkml:trace>
  <inkml:trace contextRef="#ctx0" brushRef="#br1" timeOffset="-199075.11">18652 11942 1226 0,'0'0'47'15,"0"0"-35"-15,0 0 17 16,0 0 52-16,0 0-27 16,0 0-21-16,10 14-21 15,16-11-7-15,3-2-5 16,6 3-1-16,-2-3-91 16,-4-1-228-16,-5 0-454 15</inkml:trace>
  <inkml:trace contextRef="#ctx0" brushRef="#br1" timeOffset="-198607.09">18629 12078 1036 0,'0'0'201'0,"0"0"-189"15,0 0 4-15,0 0 44 16,0 0 24-16,0 0-57 16,88 2-21-16,-31-2-6 15,4 0-107-15,0-7-635 16</inkml:trace>
  <inkml:trace contextRef="#ctx0" brushRef="#br1" timeOffset="-196997.42">19314 12829 984 0,'0'0'90'0,"0"0"-12"15,0 0 30-15,0 0 0 16,0 0-36-16,0 0-24 0,0 0-18 15,0-10-17-15,0 12-7 16,0 14-3-16,-1 8 10 16,-2 6 8-16,-2 7-4 15,-1 4-4-15,2 2 2 16,-3 4-4-16,-1 2 2 16,2 0-1-16,0 2 1 15,0-2 0-15,2 1-5 16,-1-1 2-16,4-2-1 15,-1 3-3-15,2-2 1 16,0-1-3-16,0-2 0 16,0 0 1-16,0-1-2 15,0 1 2-15,0-1 2 0,-3-2-1 16,2-4 2 0,-2-3-3-16,1-3 1 0,2-3-3 15,0-2 4 1,0-1-6-16,0-3-1 0,0 2 3 15,0 1-3-15,0 1 4 16,0-1 1-16,0 3-4 16,0-2-1-16,0-1 1 15,0 1 2-15,0-4-3 16,0-3 1-16,0-2 0 16,0-1-1-16,0-3 0 15,0-4 0-15,0-3 0 16,0-2 1-16,0-4 0 0,0-1 0 15,0 0-1 1,0 0 0-16,0-13-22 0,8-21-46 16,1-18-232-1,4-20-428-15</inkml:trace>
  <inkml:trace contextRef="#ctx0" brushRef="#br1" timeOffset="-193821.71">19272 12797 650 0,'0'0'49'0,"0"0"19"0,0 0 63 15,0 0-9-15,0 0-57 16,0 0-15-16,16 0-32 15,10 4 14-15,6 4 7 16,2 1-17-16,3-2-2 16,3 0-6-16,7-5 3 15,5-1 2-15,6-1-17 16,5 0 5-16,4 0-5 16,-3-3 0-16,-1-4 0 15,-8 1-1-15,-6 2 0 16,-6-2-1-16,-2 2 0 0,-3 0 1 15,1 0 1 1,2 1 2-16,3 0-4 0,3 2-1 16,5 0 1-16,-1 1 1 15,1 0-1-15,-5 0 2 16,-5 0-2-16,-1 0 1 16,-3 0 1-16,-2 0-2 15,0-4 1-15,-2 2 0 16,2-1-1-16,2-2-2 15,0 1 2-15,-1-1 2 16,-1 1-2-16,-4 3-1 16,-3-4-3-16,-5 4 4 15,-2-2 3-15,0-1-3 16,-2 0 0-16,1 1 1 0,0-2-1 16,5 2 0-1,0 2-4-15,6-3 4 0,2 1 1 16,2 1-1-16,1 2 0 15,2 0 0-15,-5 0 0 16,-2 0 0-16,-3 0 2 16,0 0-2-16,-3 0 0 15,3 0 3-15,2 0-2 16,4 0-1-16,0 0-2 16,4 0 2-16,-3 0 2 15,2 0-2-15,-3 0 0 16,-5 0 1-16,-3 0-1 0,0 2 0 15,-3 0 0-15,1-2 0 16,5 0 0-16,4 0 1 16,4 0 0-16,4 0-1 15,-1 0 0-15,-1 0-1 16,0 0 1-16,-4 0-1 16,-3 0 1-16,-5 0 0 15,2 1-1-15,2-1 3 16,5 0-1-16,3 0-1 15,8 0 0-15,0 0 0 16,1 0 0-16,-4 0 0 16,-5 0-1-16,-6 0 1 15,-7 0 3-15,-4 0-3 16,-1 0 1-16,0 0 0 16,2 0 6-16,3 0-5 0,6 0-1 15,3 0 0-15,2 0 3 16,0 0-3-16,-4 0-1 15,-2 0 1-15,-6 4-1 16,1-3 2-16,-3 1 0 16,0-1-1-16,-2 1 1 15,5-2-1-15,0 0 0 16,1 0-1-16,2 1 0 16,-2-1 1-16,1 0-1 15,-1 0-1-15,-5 2 0 0,-1-2 0 16,-3 1 1-1,-5 0 3-15,-1-1-3 16,-2 0-1-16,2 0 1 0,2 0 1 16,4 0 1-16,-1 0-1 15,2 0-2-15,-2 0 1 16,-1 0 0-16,1 0-1 16,-7 0 2-16,-4 0-1 15,-2 0 0-15,-4 0-1 16,-1 1-1-16,0-1 2 15,0 0 1-15,0 0 0 16,0 0 0-16,0 0 3 16,0 0 2-16,0 0 1 15,0 0 9-15,0 0-1 16,0 0 1-16,0 4-7 0,0 3-3 16,0 3-4-16,-3 5 17 15,2 2-7-15,-1 5-1 16,1 6 7-16,1 2-4 15,-2 4 2-15,2 3-7 16,0 1 0-16,-1 2-1 16,-1-1-1-16,1-1-1 15,1 2-2-15,0-3 0 16,0 4 4-16,0-4-4 16,0 2 0-16,4-2-1 0,1 1 0 15,-2-2-1 1,-2-2-1-16,-1 0 0 0,0-3-1 15,0-2 3-15,0 3-3 16,-6-4 0-16,-3 1 1 16,2 1 2-16,-2 1-3 15,3-1 0-15,0-2 0 16,3-3 0-16,-2 1 1 16,4-2 0-16,-3-2-1 15,2 1 0-15,1-1 0 16,1-2 2-16,-2 1-2 15,2 0 0-15,0 1 0 16,0 0 0-16,-1 0 0 16,1 1 0-16,0 0-1 15,0-3 1-15,0 1 2 0,0-3-2 16,0 0 1-16,0-2 0 16,0 1 0-16,1-3 0 15,-1 0-1-15,2-3 0 16,-1 1-1-16,1-5 1 15,0 1 0-15,-2-5 1 16,0-1-1-16,0-1 0 16,0-1 0-16,0 0 1 15,0 0 1-15,0 0-2 16,0 2 1-16,0-2 0 16,-10 0 0-16,-9 0 1 15,-10 0-2-15,-4 0 0 16,-4 0 0-16,2-2 1 15,-4-1 3-15,-2 2-4 16,-3-1 0-16,-1-4-3 16,0 2 2-16,0 0 0 0,1 0-1 15,0-1 0-15,-5-1 1 16,-2 0-1-16,-4 0-1 16,-1-2 0-16,0 3-4 15,2-2 1-15,1 1-4 16,-2 2 4-16,-3 1 3 15,-2 1 0-15,0 2 5 16,4 0-2-16,3 0 0 16,4 0 0-16,3 0 0 15,-4 0 0-15,0 0 1 16,-3 5 1-16,-2-1-1 0,3 0-1 16,3 0 0-16,3-1-1 15,5 0-2-15,4-2 3 16,4 1 0-16,3-1-3 15,0 1 3-15,-1-2 1 16,0 1-1-16,-1 0 0 16,-2 1 0-16,2 0-1 15,-1 1-1-15,-2-1 2 16,4 0 0-16,-2 0 1 16,0-1-1-16,-1 1 3 15,-2 0-2-15,0 2-1 16,-4-2 0-16,1 2 0 15,2 1 0-15,1-3 0 0,3 2-1 16,3 2 1 0,2-3 0-16,3 3 1 0,2 0-1 15,0 1 0-15,2 0-1 16,-6-1 4-16,0 2-3 16,-3-3 0-16,-1 1 0 15,-2-1 1-15,-1 0-1 16,1-3 0-16,0 1-2 15,1 0 1-15,4 0 1 16,1 0-1-16,1 1 0 16,2-1 0-16,0 0-1 15,1 1 2-15,0 0 0 0,-3 1 0 16,1-1 0-16,-2 0 1 16,3-1 0-16,-1 0-1 15,-1-2-3-15,0 0 3 16,-3 1 0-16,1 1 0 15,-2-2 0-15,0 2 0 16,-1-1 1-16,0 0-1 16,-2 1 3-16,-2-1-3 15,1 0 1-15,0-2-2 16,1 0 2-16,0 0-1 16,0 0 0-16,0 2 1 15,0-2-1-15,-2 1 0 16,2-1 0-16,0 0 0 15,0 1 2-15,2-1-2 0,0 0 0 16,4 0 1-16,2 0-1 16,0 0 1-16,3 0-2 15,0 0 2-15,-3 0-1 16,2 0 0-16,-1 0-3 16,-1 0 2-16,1 0 1 15,1 0 0-15,1 0-1 16,6 0-2-16,5 2 3 15,4-2 0-15,4 0 2 16,0 0-5-16,3 2 6 16,0-2-6-16,0 0 6 15,0 0-6-15,0 0 0 16,0 0-19-16,0 1-88 0,4-1-60 16,5 0-380-1</inkml:trace>
  <inkml:trace contextRef="#ctx0" brushRef="#br1" timeOffset="-192674.73">19265 13671 334 0,'0'0'297'0,"0"0"-284"16,0 0 32 0,0 0 52-16,0 0 24 0,0 0 11 15,0 0-35-15,42-58-43 16,-26 58 0-16,8 0-18 15,6 0-1-15,7 0 0 16,6 0-15-16,7 0 0 16,5 0-8-16,5 0-10 15,10 0 6-15,9 0-8 16,7 0 0-16,4-2 1 16,-2 1 0-16,-8-1 0 15,-7 1-1-15,-7-1 0 16,-8 1 2-16,-5-2-2 0,-4 2 1 15,-4-3 0-15,1 1-1 16,2 0 1-16,7 0 1 16,4 1-2-16,4 0 0 15,1 2 1-15,-1-1-2 16,-2-1 1-16,0 2-1 16,-1-1 1-16,0-1-2 15,-5 1 0-15,-2-2 1 16,-2 1 1-16,-3-1-2 15,0 0 2-15,-1 0 1 16,1 2-1-16,5-2 0 16,2-2 0-16,3 0 1 15,0-1 3-15,2 2-4 16,1 0 0-16,-2-1 0 0,2 2 0 16,-5-1 1-16,-5 1 0 15,-8 2-2-15,-6-2 1 16,-4 2 0-16,-3-1 0 15,0 1 0-15,4-1 0 16,3 2 0-16,8-1 0 16,6 0 0-16,4-1 2 15,3 1-2-15,2-1 1 16,-6 2-1-16,-5 0 0 16,-7-1 0-16,-7 1 0 15,-6-1 1-15,-1-1 0 16,1 0-1-16,3-1 0 15,5 0 1-15,1 0-1 0,1 3 0 16,0-2 0 0,1 2 3-16,-3 0-3 0,0 0 1 15,-1 0-1-15,-1 0-4 16,-4 0 4-16,0 0-1 16,1 0 0-16,-1 0 1 15,0 0 0-15,1 0 0 16,-4 0 0-16,-1 0 0 15,-5 0-1-15,-4 0 1 16,-5 0 0-16,-4 0 2 16,-3 0-2-16,0 0 0 15,-4 0 6-15,-1 0 0 0,2 0-2 16,0 0-1 0,5 0-3-16,-1 0 0 0,2 0-4 15,-3 0-24-15,-6 0-70 16,0-8-267-16</inkml:trace>
  <inkml:trace contextRef="#ctx0" brushRef="#br1" timeOffset="-191644.2">21433 12752 578 0,'0'0'153'0,"0"0"-57"0,0 0 55 16,0 0-4-1,0 0-83-15,0 0-30 0,-3 0-23 16,3 19 2-16,0 6 45 16,0 7-23-16,0 6 15 15,0 4-16-15,0 5 0 16,0 4-9-16,0 0-6 15,0 1 0-15,0 0-4 16,0-2-3-16,0-3 0 16,0-2-6-16,1-1-5 15,4-2 5-15,2-3 6 0,-1-2-6 16,0-2-1 0,0-3-2-16,-3 1 3 0,-1-2-1 15,-2 1-4-15,0 1 2 16,0-3 5-16,0 2-1 15,0-3-5-15,0-1 1 16,0-3 0-16,0-3-2 16,0 1 0-16,0-1 1 15,0 1-1-15,0 0 0 16,0-2 0-16,0 0 0 16,0-1-1-16,-2 2 1 15,2-3 0-15,0 3-1 16,0-1 1-16,0 4 3 15,0 0-3-15,0 0-1 0,0-1 1 16,0 0 5-16,0-2-5 16,0-2 2-16,0-3-2 15,0-1 1-15,0-5-1 16,0-2 0-16,0-4-1 16,0-3 0-16,2-1 0 15,-1-1 4-15,-1 0-1 16,0 0 1-16,0 0 0 15,0-7-4-15,-4-17-54 16,-14-19-214-16,-5-16-523 16</inkml:trace>
  <inkml:trace contextRef="#ctx0" brushRef="#br1" timeOffset="-190576.36">20305 12780 337 0,'0'0'385'0,"0"0"-329"16,0 0 7-16,0 0 49 15,0 0 14-15,0 0-85 0,-9 25 24 16,7 2-10-1,2 5-12-15,0 2 2 0,0 6-3 16,0 4-1-16,5 1 2 16,1 3-16-16,3 2-4 15,-3-3 0-15,0 3-6 16,0-2-3-16,-2-2-4 16,2 0-3-16,-3 3 1 15,-2-2-4-15,-1-4 0 16,0 0 0-16,0-5 2 15,0 0 2-15,0 1-6 16,2 2 3-16,0-2-1 16,-1-2 0-16,1 0 0 15,-2-5-1-15,0-2 2 16,0-2 0-16,0 1-1 0,0-1 3 16,0 0-7-1,0 0 3-15,0 2-1 0,0 0-2 16,-2-1-2-16,2-1 2 15,0-1 1-15,0-3 0 16,0-1-1-16,0-1 1 16,0-3 7-16,0 2-7 15,0-1 5-15,0-2-4 16,0 0 10-16,-1-1-11 16,1-1 5-16,0-3-2 15,0 0-1-15,0-1-1 16,0-2 3-16,0 0-4 0,-2 0-1 15,2-2 2-15,0 1-2 16,0-4 1-16,0 0 0 16,0-3-1-16,-2 0 1 15,2-1-1-15,0-1 0 16,0 0-6-16,0-3-35 16,0-25-97-16,10-22-690 15</inkml:trace>
  <inkml:trace contextRef="#ctx0" brushRef="#br1" timeOffset="-189357.48">22508 12718 717 0,'0'0'77'0,"0"0"-67"16,0 0 12-16,0 0 70 16,0 0 57-16,0 0-49 15,-19 65-44-15,16-39-21 16,0 4 4-16,0 6-5 0,2 3-6 15,1 4 17-15,0 2-11 16,0 0-3-16,0 0-3 16,4 0-12-16,2-2 10 15,0 2-5-15,1-5-10 16,-1 2-1-16,2-2-4 16,-2 0 5-16,1-2-3 15,-1-1-5-15,-3-4 6 16,-1-2-4-16,-1-1 1 15,-1-2 2-15,0 1-2 16,0-2-1-16,0-2-1 16,0 0 2-16,0-2-2 15,0-1 0-15,0 0-2 0,-1-4 6 16,-1 2-5 0,2-2 3-16,0 1-1 0,-1-1-1 15,1 0 2 1,-2 2-2-16,-1 1 0 0,2 0-4 15,-1 0 5-15,0-2-3 16,2-1-2-16,-2-1 3 16,2 1-2-16,0 2 0 15,0-2 0-15,0 1 2 16,0 2-2-16,0-3 3 16,0 0-2-16,-1 0 2 15,1-3 0-15,0-2-1 0,0-3-2 16,0-3-1-16,0 1 1 15,0-1-1-15,0 2 2 16,0-3-1-16,0 2 0 16,0-1 1-16,0-4 0 15,0 1 1-15,0 0-3 16,0-1 2-16,-2 0 1 16,2 0-2-16,0 0 1 15,0-2-1-15,0 0 0 16,0-1-1-16,0 0 0 15,0 0 0-15,0 0 2 16,0 0 3-16,0 0 4 16,0-9 2-16,-1-16-11 15,-4-13-97-15,-3-7-175 16</inkml:trace>
  <inkml:trace contextRef="#ctx0" brushRef="#br1" timeOffset="-186605.83">19219 12825 716 0,'0'0'67'0,"0"0"-45"16,0 0 50-16,0 0 72 0,0 0-26 16,0 0-52-16,0 0-25 15,0 3-2-15,0-3-14 16,0 0 6-16,0 0 17 16,0 0 2-16,-3-7 2 15,-15-7-38-15,-6-6-8 16,-8-5 8-16,-3-2-2 15,-1-4-2-15,5-1 8 16,1-3-4-16,2-1-9 16,1 1 0-16,4 2 0 15,2 7 2-15,5 4 1 16,3 5-7-16,4 6 3 0,-2 1 7 16,4 2-10-16,1 2 2 15,0 2 4-15,1 0-4 16,4 2-2-16,-1 1-1 15,2 0 1-15,0 1 0 16,0 0-1-16,0 0-1 16,-1 0-12-16,-11 0-57 15,-6 2-201-15,-6 1-461 16</inkml:trace>
  <inkml:trace contextRef="#ctx0" brushRef="#br1" timeOffset="-184212.26">18625 13129 460 0,'0'0'254'16,"0"0"-245"-16,0 0 5 15,0 0 78-15,0 0-5 16,0 0-18-16,-5 0-34 0,5 0-18 16,0 0-4-16,0 0 2 15,0 0 9-15,-1 0 5 16,-5 3-5-16,0-2 1 15,-6 0-3-15,-1 4 2 16,-2-3-5-16,-1 3-1 16,-1-1-3-16,-2 1-1 15,0 2-6-15,-1 3 2 16,2 0 2-16,3 5 4 16,2-1-11-16,2 4 7 15,4 0-5-15,0 0 4 16,6 1 0-16,1-2-4 0,0 0 7 15,0-2-8-15,11-2 3 16,5-2-1-16,8-2-6 16,3-6 7-16,4-2 0 15,2-1-4-15,-2 0 0 16,-4 0-2-16,-5-8-1 16,-8-4 1-16,-2-2 3 15,-3-4 4-15,-3-2 4 16,-2 0-3-16,-1 0 10 15,-1 3-6-15,-2 1 4 16,0 2-2-16,0 1-8 16,0 0 3-16,-2 3-3 15,-2 3-4-15,-1 0 10 16,2 1-7-16,0 2-2 0,2 1-3 16,1 2 7-16,-2 1 0 15,2 0-3-15,0 0 3 16,0 0 0-16,0 0 1 15,0 0-3-15,0 0-1 16,0 0-4-16,0 0 0 16,0 0-3-16,0 0 0 15,0 0-2-15,0 0 0 16,0 0-4-16,0 12 3 16,0 7 3-16,0 3 1 15,0 0 1-15,0 2 1 0,0 3 0 16,6 3 0-1,3-4-3-15,3 1 3 0,-1-3-2 16,2-2 0-16,0-1-1 16,-2-4 0-16,1-1-4 15,-5-2-42-15,-2-4-50 16,-2-6-163-16,-3-4-526 16</inkml:trace>
  <inkml:trace contextRef="#ctx0" brushRef="#br1" timeOffset="-183473.84">18424 12797 1096 0,'0'0'48'0,"0"0"-47"0,0 0 6 16,0 0 29-1,0 0 30-15,0 0-17 0,61 20-11 16,-18-16-4-16,5-1-19 16,2-2-7-16,0-1-8 15,-1 2-18-15,-4-2-128 16,-11 0-455-16</inkml:trace>
  <inkml:trace contextRef="#ctx0" brushRef="#br1" timeOffset="-182624">18623 13819 1121 0,'0'0'49'0,"0"0"-45"16,0 0 34 0,0 0 27-16,0 0-34 0,0 0-10 15,-83 26-11-15,61-5-1 16,3 5 11-16,5 1 1 15,5 0-10-15,4-1 0 16,4 0-8-16,1-3 8 16,0-3-3-16,16-2-1 15,10-8 0-15,5-5 2 16,3-5-3-16,-1 0 0 16,-1-6-4-16,-7-14 0 15,-6-2 6-15,-5-4-1 16,-7-6-1-16,-4-6-2 0,-3 0 2 15,0 5-6-15,0 6 9 16,0 8 9-16,0 6 16 16,-4 5-15-16,4 4 6 15,0 1 8-15,0 3-15 16,0 0-8-16,0 0-10 16,0 10 0-16,0 17-3 15,0 8 3-15,0 6 5 16,0 2-5-16,5 2 2 15,6 1-2-15,1-1 0 16,6-2-36-16,4-7-140 16,1-12-361-16</inkml:trace>
  <inkml:trace contextRef="#ctx0" brushRef="#br1" timeOffset="-180993.39">19480 12375 658 0,'0'0'106'0,"0"0"-95"15,0 0 81-15,0 0 20 16,0 0-72-16,0 0-23 16,-18-7-9-16,10 7-5 15,-3 0 7-15,-1 1 16 16,-2 7 9-16,4 0-2 0,1-1-7 16,1 2-7-16,0-4-3 15,3 1-8-15,0 3-2 16,2-4 0-16,2 1-1 15,-1-2 2-15,2-3-2 16,0 1-1-16,0-2 3 16,0 0-1-16,0 0 0 15,0 0 2-15,0 0 0 16,0 0-3-16,0 0 1 16,0 0 4-16,0 0-2 15,0 0 0-15,0 0-6 0,0 0 0 16,0 0 1-16,0 0 1 15,0 0-3-15,0 0 0 16,0 0 3-16,0 0-3 16,0 0 3-16,0 0-4 15,0 0 1-15,0 0-1 16,0 0 0-16,0 0 0 16,0 0 1-16,0 0-1 15,0 0 2-15,0 1-2 16,0-1 1-16,0 0 2 15,0 0-2-15,0 0-1 16,0 0 2-16,0 0-1 16,0 0-1-16,0 0 1 15,0 0 0-15,0 0-1 16,0 0 1-16,0 0-2 0,0 0 2 16,0 0-1-1,0 0 2-15,0 0 0 0,0 0-1 16,0 0 5-16,0 0-1 15,0 0 5-15,0 0-3 16,0 0-6-16,0 0-1 16,0 0-44-16,2 0-105 15,5 0-261-15</inkml:trace>
  <inkml:trace contextRef="#ctx0" brushRef="#br1" timeOffset="-180294.31">19443 12144 850 0,'0'0'154'0,"0"0"-154"16,0 0 0-16,0 0 47 15,0 0 71-15,-9 105-52 16,9-65-30-16,0 3-9 16,3 3-2-16,0 4-7 15,0 0 8-15,-3 5-4 16,0 0 1-16,0-6-6 0,0-4-9 16,0-9 0-16,-3-10-8 15,1-3 4-15,2-8-1 16,0-7-3-16,0-4 1 15,0-4 1-15,0 0-1 16,0 0 7-16,0 0 11 16,-3-16-6-16,2-10-12 15,-2-7-1-15,0-3 0 16,-1-5-2-16,4 0-9 16,0 4 0-16,0 6 7 15,0 9 0-15,0 3 0 16,10 5 1-16,0 3 3 15,5 3-7-15,-3 0 5 0,3 3-2 16,0 0 4-16,-1 3-1 16,2 2-4-16,0 0 4 15,-3 0-3-15,5 1 2 16,-3 12 1-16,0-1-6 16,-1 5 7-16,-5 2 0 15,-1 1-1-15,-2 0 0 16,-3 5-3-16,-1 0 4 15,-2 3 0-15,0 0-1 16,-2-2 2-16,-10-5 4 16,1-3-4-16,-3-3 0 15,-2-6 1-15,2-1 0 16,-3-4 2-16,1-4-3 0,0 0 1 16,3-2-2-16,5-12-25 15,5-9-80-15,3-2-279 16,14-5-349-16</inkml:trace>
  <inkml:trace contextRef="#ctx0" brushRef="#br1" timeOffset="-180054.96">19753 12393 159 0,'0'0'686'0,"0"0"-657"16,0 0 127-16,0 0 5 15,0 0-75-15,0 0-32 16,15-11-44-16,8 8-10 16,7 2-1-16,5-4-7 15,-1 3-68-15,-3-4-199 16,-5 0-44-16</inkml:trace>
  <inkml:trace contextRef="#ctx0" brushRef="#br1" timeOffset="-179836.34">19893 12320 703 0,'0'0'115'0,"0"0"-65"0,0 0 76 15,0 0 11-15,0 0-74 16,0 0-53-16,-18 30 13 15,15-3-3-15,3 4-5 16,0 7-8-16,0 4-3 16,0 5-1-16,0 1-3 15,-1-1-5-15,-5-3-84 16,-2-7-229-16,4-7-185 16</inkml:trace>
  <inkml:trace contextRef="#ctx0" brushRef="#br1" timeOffset="-179638.59">19847 12732 861 0,'0'0'73'16,"0"0"31"-16,0 0 33 16,0 0-58-16,0 0-34 15,0 0-26-15,25-5-18 16,1 0 3-16,6 1-4 15,3-3-95-15,-4-3-248 16,-6-6-92-16</inkml:trace>
  <inkml:trace contextRef="#ctx0" brushRef="#br1" timeOffset="-179282.06">19480 11999 693 0,'0'0'55'0,"0"0"-48"16,0 0 2-16,0 0 52 16,0 0 19-16,0 0-2 15,42 13-35-15,-19-9-35 16,2 1-8-16,1-4-8 15,-3-1-242-15,-4 0-452 16</inkml:trace>
  <inkml:trace contextRef="#ctx0" brushRef="#br1" timeOffset="-179048.54">19750 12067 154 0,'0'0'773'15,"0"0"-744"-15,0 0-13 16,0 0 50-16,0 0 10 16,0 0-25-16,34 5-37 15,-13-2-14-15,3-2-3 0,1 1-181 16,-4-2-373-16</inkml:trace>
  <inkml:trace contextRef="#ctx0" brushRef="#br1" timeOffset="-178196.48">20545 12049 1136 0,'0'0'6'16,"0"0"-2"-16,0 0-4 15,0 0 17-15,-10 98 35 16,10-55 10-16,0 8-35 15,6 1-10-15,-2 3-9 16,-1-1-1-16,-1-5-1 16,-2-2-5-16,0-6-1 15,0-10 0-15,0-10 0 0,0-8-1 16,0-9-11 0,0-4-7-16,0 0 6 0,0-15 11 15,0-8-7-15,0-3-7 16,0 3 13-16,0-4 2 15,1 3 1-15,11 2-2 16,-2 4 0-16,3 4-6 16,0 4 6-16,-1 4-5 15,-1 2 7-15,2 1 0 16,-3 3 4-16,0 0-1 16,1 0 4-16,-2 12 0 15,1 5 6-15,-2 1 0 0,-5 6-7 16,-3 0-4-16,0 0 1 15,0-1-2-15,-2-4 0 16,-5-5-1-16,-3-4 0 16,2-4 0-16,0-3-4 15,-5-3 1-15,0 0-13 16,-1-9-69-16,2-12-148 16,9-3-66-16</inkml:trace>
  <inkml:trace contextRef="#ctx0" brushRef="#br1" timeOffset="-177935.47">20912 12157 791 0,'0'0'236'15,"0"0"-211"-15,0 0 31 16,0 0 0-16,0 0-26 16,0 0 64-16,-1 90-37 15,1-45-28-15,7 2-6 16,1 0-16-16,2 3-5 16,-1-2-2-16,-1-2-13 15,-3-3-163-15,-2-8-582 16</inkml:trace>
  <inkml:trace contextRef="#ctx0" brushRef="#br1" timeOffset="-175911.41">1569 4923 1054 0,'0'0'148'0,"0"0"-134"15,0 0-7-15,0 0-5 0,0 0 1 16,0 0 0-16,0 0 10 16,8 0 11-16,14 0-11 15,14 0 3-15,1 0-4 16,5 1-7-16,0 2-4 16,-5-1-1-16,3-1-2 15,-3-1-40-15,-1 0-151 16,-4 0-106-16,-7-14-114 15</inkml:trace>
  <inkml:trace contextRef="#ctx0" brushRef="#br1" timeOffset="-175628.46">1866 4817 413 0,'0'0'577'0,"0"0"-528"15,0 0-49-15,0 0-5 16,0 0 5-16,0 0 5 15,-30 0 12-15,39 4-7 16,13 7 2-16,8 4 11 16,3-4-6-16,6 1-7 15,1-2-4-15,-5-1-4 16,-7 4 0-16,-6 1-4 16,-11 0 4-16,-4 6-4 15,-7 4 4-15,-7 1-1 16,-14 8 12-16,-18-1-2 0,-4 2-7 15,-2 0-4 1,5-6-30-16,20-8-211 0,20-13-303 16</inkml:trace>
  <inkml:trace contextRef="#ctx0" brushRef="#br1" timeOffset="-173025.1">20362 11926 802 0,'0'0'204'0,"0"0"-169"16,0 0 54-16,0 0 48 16,0 0-39-16,0 0-56 15,0 0-28-15,75 7 5 16,-15-3 6-16,9 1-2 16,1-1-10-16,-6-1-9 15,-10 1 4-15,-20-1-8 0,-15 0 0 16,-15-2-14-1,-4-1-109-15,-24 0-152 0,-17 0-770 16</inkml:trace>
  <inkml:trace contextRef="#ctx0" brushRef="#br1" timeOffset="-171955.29">21624 12062 734 0,'0'0'372'0,"0"0"-359"16,0 0-7-16,0 0 34 15,0 0-4-15,0 0 48 0,-15 79-32 16,13-38-19-1,2 4-5-15,0 0-13 0,0 0-3 16,0-3-1-16,3-5-6 16,-1-4-2-16,-1-8-2 15,-1-9 0-15,0-6-1 16,0-8 1-16,0-2 1 16,0 0 3-16,0-20 16 15,0-3-21-15,0-4 0 16,0 4-1-16,6 2 1 15,5 1-2-15,7 4-3 16,4 4-4-16,1 4 0 0,5 3 7 16,2 5 1-1,-3 0-4-15,-4 0 4 0,-5 2-2 16,-1 9 0-16,-7 4 1 16,-3 0-4-16,-5 3 4 15,-2 0 1-15,0 4-2 16,-6 0 3-16,-7-1 0 15,-4 0-1-15,2-2 1 16,-1-5 0-16,1-5 0 16,-1-4 1-16,1-5-2 15,-2 0-2-15,2-3-5 16,5-16-12-16,3-6-31 16,7-4-103-16,5-3-236 15</inkml:trace>
  <inkml:trace contextRef="#ctx0" brushRef="#br1" timeOffset="-171723.16">22063 12094 589 0,'0'0'467'15,"0"0"-448"-15,0 0-6 16,0 0 43-16,0 0 79 15,-36 75-71-15,36-34-10 16,1 6-25-16,11 1-14 16,-3-2-7-16,-3-1-6 0,0-1-2 15,-6 0-9 1,0-5-104-16,0-6-328 0</inkml:trace>
  <inkml:trace contextRef="#ctx0" brushRef="#br1" timeOffset="-171073.58">22872 12093 914 0,'0'0'159'0,"0"0"-150"16,0 0 57-16,0 0 14 16,0 0-45-16,0 0-5 15,-56 47 3-15,53-12-1 16,3 4-11-16,0 4-10 15,0 0-1-15,0-3-4 16,0-5-3-16,0-5-3 0,0-7 1 16,0-7-4-16,0-7 3 15,0-7-1-15,-2-2-3 16,2 0 4-16,0-2 7 16,0-12-7-16,0-6-3 15,0-3-4-15,2 0-4 16,11 1-5-16,2 1-6 15,0 3 21-15,3 6-7 16,-4 5 7-16,2 3 0 16,-4 4-2-16,-2 0 3 15,1 0 0-15,-4 5 2 16,1 11 2-16,0 3 0 16,-3 3 3-16,-4 2-2 15,-1 2-4-15,0-1-1 16,0 2 1-16,0-5 0 0,-10-3 1 15,-2-1 0-15,-3-5-2 16,-3-5 1-16,-4-6-1 16,-6-2 0-16,-1 0 0 15,4-16 1-15,-1-5-1 16,12-5-16-16,14 0-111 16,0-3-311-16</inkml:trace>
  <inkml:trace contextRef="#ctx0" brushRef="#br1" timeOffset="-170815.51">23189 12172 867 0,'0'0'238'15,"0"0"-209"-15,0 0 23 16,0 0-39-16,0 0 84 16,0 0-42-16,0 110-29 15,0-66-18-15,0 2-4 16,0-1 0-16,0-1-4 16,0 0-5-16,0-3-51 15,0-9-151-15,0-6-216 16</inkml:trace>
  <inkml:trace contextRef="#ctx0" brushRef="#br1" timeOffset="-170535.18">23131 11942 931 0,'0'0'293'0,"0"0"-291"16,0 0 0-16,0 0 16 15,0 0 3-15,101 57-4 16,-56-46-17-16,-2-9-56 15,-4-2-674-15</inkml:trace>
  <inkml:trace contextRef="#ctx0" brushRef="#br1" timeOffset="-168183.47">19817 13180 779 0,'0'0'186'0,"0"0"-165"0,0 0 47 16,0 0 64-16,0 0-84 16,0 0-15-16,0 0-12 15,-45-9-12-15,33 15 0 16,-1 6 15-16,-1 4 24 16,3 1-12-16,2 1-2 15,3 3-15-15,-1 2 2 16,4 1-1-16,3 1-8 15,0 1 7-15,0-1-11 16,13-2 4-16,7-2-7 0,5-4 0 16,3-4 0-1,2-5-5-15,1-2 4 0,-3-5-3 16,-1-1-1-16,-2 0 3 16,-5-4-3-16,-5-10 4 15,-5-5-2-15,-3-3 0 16,-3-5-1-16,-3-4-1 15,-1-3 0-15,0 2-2 16,-1 3 6-16,-10 5-6 16,-2 5 2-16,-5 2 0 15,-2 3-2-15,-3 4 2 16,-4 2-2-16,-1 4 1 16,4 4-2-16,6 0-15 15,6 0-24-15,9 3-124 16,3 3-284-16</inkml:trace>
  <inkml:trace contextRef="#ctx0" brushRef="#br1" timeOffset="-167403.39">21030 12978 908 0,'0'0'51'16,"0"0"-25"-16,0 0 119 0,0 0-41 16,0 0-58-1,0 0-18-15,-80 45 2 0,64-17 5 16,3 3-11-16,7 3-9 16,6 0-3-16,0-4-10 15,5 1 4-15,17-5-5 16,6-5 4-16,10-6-4 15,1-5 0-15,1-6-1 16,-6-4-2-16,-6 0-10 16,-10-13-1-16,-6-8 12 15,-7-4 1-15,-5-5 0 16,0-4 0-16,-14 0 0 16,-5 0 3-16,-4 4-3 15,1 10 0-15,-1 6-2 16,0 8-3-16,-4 6-2 0,3 0-43 15,4 0-154-15,9 9-204 16</inkml:trace>
  <inkml:trace contextRef="#ctx0" brushRef="#br1" timeOffset="-166533.2">22941 12950 774 0,'0'0'175'15,"0"0"-132"-15,0 0 86 16,0 0-6-16,0 0-54 16,0 0-23-16,-12 9-5 15,12 11 13-15,0 5-11 16,0 4-6-16,0 3-11 0,0 3-10 15,0-1-3-15,0 1-2 16,0 0 0-16,0-6-7 16,0-2 2-16,0-4-1 15,0-6-5-15,0-5 3 16,1-3 0-16,-1-5-2 16,0-1 4-16,0-3-5 15,0 0 0-15,0 0 5 16,0-1-5-16,0-11-47 15,-4-5-175-15,-18-3-326 0</inkml:trace>
  <inkml:trace contextRef="#ctx0" brushRef="#br1" timeOffset="-165834.77">22001 13050 415 0,'0'0'264'16,"0"0"-225"-16,0 0 43 15,0 0 58-15,0 0-26 0,0 0-14 16,-38-16-38-16,28 16-34 16,-4 5-9-16,-1 10 12 15,-5 3 10-15,5 5-15 16,2 1-3-16,9 3 0 15,4 1-8-15,0-1-6 16,4-1 0-16,15-3-4 16,10-5-3-16,3-2 4 15,6-6-5-15,-1-6-1 16,-1-4 0-16,-11 0-2 16,-2-5 0-16,-9-14-3 15,-6-7 5-15,-7-1 4 16,-1-6-4-16,-1-2 1 0,-18 0-1 15,-4 2 0-15,1 7 0 16,-5 7 1-16,-1 9-1 16,-4 6 0-16,-2 4-3 15,-2 0-1-15,2 8-38 16,4 8-84-16,5 2-286 16</inkml:trace>
  <inkml:trace contextRef="#ctx0" brushRef="#br1" timeOffset="-164483.12">19772 13914 606 0,'0'0'284'16,"0"0"-254"-16,0 0-10 16,0 0 55-16,0 0 2 15,0 0-42-15,-19 9-5 16,11 7 26-16,2 2-14 16,2 7-9-16,2 4-5 15,2 3-7-15,0 1-1 16,6-4 0-16,12-2-7 15,6-6 4-15,6-5-10 16,9-6 2-16,1-7-6 16,-1-3-2-16,-3 0 5 15,-8-7-5-15,-9-13 1 0,-6-6 4 16,-10-5 2-16,-3-4-7 16,0-2 1-16,-13-1-1 15,-9 3 0-15,-5 5-1 16,-1 8 0-16,-2 7 0 15,3 8-3-15,0 7-2 16,6 0-16-16,9 0-38 16,8 10-66-16,4 3-241 15,0-1-165-15</inkml:trace>
  <inkml:trace contextRef="#ctx0" brushRef="#br1" timeOffset="-159322.18">20953 13716 203 0,'0'0'561'0,"0"0"-525"15,0 0 45-15,0 0 92 16,0 0-21-16,0 0-56 15,0 0-32-15,-3-34-21 0,3 34-31 16,0 11-12-16,0 12 16 16,0 8 33-16,4 4-22 15,2 2 1-15,-5 1-1 16,2-1-6-16,-3-2-6 16,2-1-1-16,-1-6-8 15,1-4-2-15,-1-5 4 16,-1-5-5-16,0-3-1 15,0-6 0-15,0-1 0 16,0-4-2-16,0 0 3 0,0 0 2 16,0 0 3-1,0 0 1-15,0 0-5 0,0-9-4 16,-4-2-13-16,-11 0-77 16,0-1-208-16</inkml:trace>
  <inkml:trace contextRef="#ctx0" brushRef="#br1" timeOffset="-158634.33">23123 13733 775 0,'0'0'108'16,"0"0"-95"-16,0 0 97 15,0 0-11-15,0 0 0 16,0 0-29-16,-12-23-46 16,-9 40-19-16,-4 7 4 15,-3 0 25-15,1 1-2 16,0 0-11-16,2-3-13 15,1-1-8-15,-2-3 0 16,-1 1-9-16,4-5-102 16,3-6-298-16</inkml:trace>
  <inkml:trace contextRef="#ctx0" brushRef="#br1" timeOffset="-158403.74">22869 13700 1070 0,'0'0'38'15,"0"0"39"-15,0 0 20 16,0 0-53-16,0 0 21 16,0 0 20-16,78 98-51 0,-48-56-19 15,0-2-13 1,-2 1 2-16,0-5-4 0,-2-2-27 15,-10-4-156-15,-7-8-306 16</inkml:trace>
  <inkml:trace contextRef="#ctx0" brushRef="#br1" timeOffset="-157871.39">21845 13710 979 0,'0'0'143'16,"0"0"-102"-16,0 0-8 16,0 0 28-16,0 0-27 15,0 0 24-15,13 72-3 16,-18-38-24-16,-6-2-12 15,-3-2-12-15,-1-2-4 16,2-2-3-16,-2-4-3 0,6-1-83 16,1-5-163-1,5-7-241-15</inkml:trace>
  <inkml:trace contextRef="#ctx0" brushRef="#br1" timeOffset="-157652.04">21724 13693 1011 0,'0'0'175'16,"0"0"-153"-16,0 0 2 0,0 0 52 16,0 0 16-1,118 99-12-15,-63-57-46 0,6-1-25 16,2-1-9-16,-1-2 0 15,-2-5-108 1,-5-7-414-16</inkml:trace>
  <inkml:trace contextRef="#ctx0" brushRef="#br1" timeOffset="-156141.67">21895 13565 426 0,'0'0'96'16,"0"0"-6"-16,0 0 22 15,0 0-20-15,0 0-26 16,0 0-7-16,0 0-19 15,-3 0-12-15,3 4 7 16,-1 2 6-16,-2 3 11 16,-2 2-6-16,-2 1-21 0,1 4 4 15,0 1-2-15,-2 2-5 16,0 5 0-16,-1-1-5 16,0 1-5-16,1-2 1 15,-1 1-5-15,3-2 1 16,-1-1-9-16,1 1-2 15,-1 0 1-15,1-1-98 16,-2-3-311-16</inkml:trace>
  <inkml:trace contextRef="#ctx0" brushRef="#br1" timeOffset="-154255.2">17276 15045 1042 0,'0'0'207'15,"0"0"-199"-15,0 0-7 0,0 0 4 16,0 0 24 0,0 0 20-16,-9 16-16 0,9 13 55 15,0 6-49-15,-1 5-12 16,-1 4 11-16,2 1-8 16,0 0-10-16,0-3-9 15,0-4-2-15,0-2-6 16,0-7-3-16,0-1 0 15,5-3-17-15,-1-6-67 16,1-4-139-16,-2-10-255 16</inkml:trace>
  <inkml:trace contextRef="#ctx0" brushRef="#br1" timeOffset="-153666.07">17229 14991 242 0,'0'0'584'0,"0"0"-559"16,0 0-5-16,0 0-12 16,0 0 92-16,0 0-15 15,85-22-51-15,-51 22-12 16,-1 0 2-16,-3 0-1 15,-5 0-10-15,-4 1 1 16,-3 8 2-16,0 0-1 16,-2 4-9-16,-3 2 7 15,0 5 0-15,-3-2 9 16,-3 4-2-16,-2 2-2 16,-1 1-4-16,-1 7-2 0,-1-2 1 15,-2 6-3-15,0-1-2 16,0 0 3-16,-6 2-4 15,-8-3 0-15,-2-4 0 16,-2-4 0-16,-4-5-2 16,-2-4 4-16,-1-3-4 15,-1-8 8-15,-1-3 2 16,-1-3-1-16,-5 0-3 16,-6-3-6-16,3-11-1 15,2-5-4-15,10 0-16 16,12-3-110-16,12-1-281 15,2 1-429-15</inkml:trace>
  <inkml:trace contextRef="#ctx0" brushRef="#br1" timeOffset="-153153.95">17730 15309 1032 0,'0'0'113'0,"0"0"-113"16,0 0 0-16,0 0 20 15,0 0 22-15,0 0-5 0,-75 59-18 16,63-35-9-16,3 0-1 15,5 0 1-15,4-3-6 16,0-2-1-16,6-4 1 16,9-3-2-16,2-7 1 15,5-4-3-15,1-1-9 16,3-2-13-16,-4-15-5 16,-8-9 11-16,-5-5 8 15,-9-2 6-15,0-6 4 16,-2 1 1-16,-8 4 0 0,0 10 32 15,2 6 9 1,5 8 18-16,0 5-4 0,1 3-7 16,2 2-14-16,0 0-6 15,0 13-24-15,0 15-6 16,0 12 18-16,3 3-6 16,12 4-5-16,2-1-7 15,6 1 1-15,7 1-4 16,8 0-88-16,5-6-146 15,-1-3-293-15</inkml:trace>
  <inkml:trace contextRef="#ctx0" brushRef="#br0" timeOffset="-145875.97">23192 12872 32 0,'0'0'865'0,"0"0"-842"16,0 0 17-16,0 0 85 16,0 0-3-16,0 0-63 0,0 0-27 15,-22-28-7-15,17 28-5 16,-6-2 0-16,-5 1-10 15,-5-1-4-15,-7 1 17 16,-5 0 2-16,-6 1-7 16,2 0-7-16,-2 0-4 15,3 0 1-15,3 0 0 16,5 0-2-16,3 0-4 16,4 0 4-16,7 0-2 15,0 0 5-15,2 0-1 16,-5 0 2-16,-1 4 3 15,-1 2-1-15,1-1-1 16,-1 2 0-16,2 0-3 0,4 4-2 16,-1-4 0-16,3 6-6 15,0 2 1-15,-1 3 2 16,2 0-1-16,-1 0 1 16,1 0-2-16,-1 2 0 15,2 0 0-15,0-1 1 16,-1-1-1-16,2-1-1 15,1 1 0-15,1 1 1 16,0 0 0-16,0 0-1 16,2-1 1-16,1-1 0 15,0-1-1-15,0-2 1 16,-1-2 0-16,0 1-1 0,3-1 1 16,-2 1 0-1,1 2 0-15,1-1 0 0,1 1 1 16,0 2-2-16,0 0 1 15,-2 1 0-15,2-2-1 16,0 4 2-16,0-4-2 16,-1 1 1-16,1 0 0 15,0-2 0-15,0-1-1 16,0 0 3-16,0 1-2 16,0-1 0-16,0 2 0 15,1 1-1-15,2 0 1 16,0 0 5-16,-1 1-6 15,2-1 0-15,-3 2 2 16,1-4-1-16,0 2 1 0,-1-3 1 16,-1 0-3-16,2 2 0 15,-1-1 0-15,2 1 2 16,0-1 0-16,0-1-1 16,2 0 0-16,-1 1 2 15,5-3 0-15,-3 2-2 16,0 0 0-16,2-1-1 15,-1 1 2-15,0-1-2 16,1 0 2-16,-2 1-2 16,0-2 2-16,3 2-2 15,0 2 0-15,0-1 1 16,2 1-1-16,2-1 2 16,1 1-1-16,1-2 0 0,3 1 0 15,0 0 4-15,1-1-4 16,2-1 1-16,2-1-1 15,1-1 0-15,-1-2 3 16,3-1-4-16,-2 1 1 16,0-2 0-16,-1 0 0 15,1-1-1-15,-3-2 2 16,3 1-2-16,-2-2 1 16,4-1-1-16,-1 0 3 15,2-2-3-15,2 0 1 16,0 0 3-16,1-6-2 15,2-3-2-15,-1-1 1 0,0-1 0 16,-2-2 2 0,-1 0-5-16,-3-2 2 0,0-3 0 15,-1 2 0-15,-1-3 1 16,-2-1-1-16,-1-3 1 16,-3 1 0-16,-2-3 0 15,-3 0-1-15,-2-3 1 16,2 0 0-16,-1 0 0 15,-2-2 1-15,1 2-2 16,-1-3 0-16,-1 1 0 16,0 0 0-16,0 4 5 15,-2 0-5-15,-2 2 5 16,2 1-2-16,-2 0 0 16,0-2-1-16,-1 0 2 15,0-2-4-15,0 1 0 0,0 2 1 16,-2-1 1-16,1 3-1 15,-1 1 0-15,1 3-1 16,-2-1 1-16,0 1-1 16,1-2 1-16,1-1-1 15,-2-1 1-15,0 0 0 16,0 1 2-16,0 2-3 16,0 1 2-16,0 1 2 15,0 2 3-15,-6-2-5 16,-3 0-1-16,-3-1 1 15,0-2-2-15,-2 0 1 16,-2-3 0-16,2-2-1 0,-2-3 3 16,0-6-3-16,-4 0 1 15,-2 0-1-15,-5 5 0 16,-3 3 1-16,-7 5-2 16,-11 2 0-16,-15 3-1 15,-11 2 2-15,-8 2-2 16,-8 5 1-16,4 6-7 15,4 1-13-15,9 6-15 16,10 18-31-16,9 8-50 16,8 6-158-16,3 4-385 15</inkml:trace>
  <inkml:trace contextRef="#ctx0" brushRef="#br0" timeOffset="-144029.82">22190 13551 823 0,'0'0'25'15,"0"0"-20"-15,0 0 22 16,0 0 86-16,0 0-2 15,0 0-50-15,-29-61-29 16,16 53-8-16,-6-2-12 0,-6 0 4 16,-6 0-8-16,-5 0 14 15,-4 0 2-15,-1 1-5 16,1 1-1-16,3 1 4 16,1 1-1-16,0 2 3 15,-3-1-13-15,-5 2-4 16,-7 2 5-16,-4-1-9 15,-2 0 3-15,1 2 1 16,4 0-1-16,8 0 0 16,5 0-2-16,5 0-2 15,2 0 2-15,4 0-4 16,3 0 2-16,0 2 3 16,-1 4-4-16,0-1-1 15,-3 2 1-15,-4 0 3 16,-1-1-3-16,1 3 1 0,2-3-1 15,6 3 3-15,5-1-1 16,1 1-1-16,3 1 0 16,0 0-1-16,3-2 1 15,-1 1 0-15,-1-1 4 16,-1 0-6-16,-5 1 7 16,-1 0 4-16,-1 2-3 15,-2-1 2-15,2 0-5 16,0-2 5-16,0 0-2 15,5 0 0-15,0 3-6 16,5-2-1-16,0 4 3 16,2-1-4-16,1 3 1 0,2 4 0 15,1 0-1-15,1 2 0 16,0 2 1-16,0-2-1 16,2 2 1-16,-3-2 1 15,4 3 1-15,2 0 1 16,1 0-3-16,0 3 3 15,0-2 0-15,6 4-3 16,6 0 4-16,4-1-5 16,-1 2 1-16,8 1 5 15,0-1-5-15,3 0 1 16,2-1-2-16,-3-2 0 0,3-2 0 16,-2-1 1-16,3-4-1 15,1 1 0-15,2-3 1 16,1-1 0-16,2-1-1 15,-2 0 1-15,-1-4-1 16,-1 2 2-16,-1-3-2 16,1-2 0-16,2-2-1 15,6-2 2-15,3-2 0 16,7-2 0-16,3-1 3 16,1 0-4-16,0 0 0 15,2 0 5-15,-5 0-5 16,-1 0 5-16,-7 0-5 15,-2-7-2-15,-4-1 0 0,-2-2 2 16,0 3-1-16,2-1 1 16,0 0-1-16,3 0-1 15,0 2 2-15,0-2 0 16,-2 2-6-16,1-1 5 16,-2 0-4-16,-4 0 4 15,2 0 1-15,-4-1 0 16,0-1 1-16,-1 1-3 15,3 1 3-15,1-2-2 16,-2 0 1-16,0 1-2 16,-1-3 2-16,-3 1 1 15,0-1 1-15,-6-2-2 0,-2-1 2 16,-5-1-2 0,-4-2 3-16,-3-2-3 0,-2 0 5 15,-3-1-3 1,-2-1 0-16,0 2 4 0,0 1 1 15,0 0-5-15,-5 1 3 16,-4 0-1-16,-3-2-4 16,2 2 3-16,-1 1-3 15,-1-3 2-15,0 1-1 16,-1-1 2-16,3-2-1 16,-3-2 0-16,0-4 2 15,-2 0 0-15,0-3-3 16,0 3-1-16,-1 2 2 15,-1 2 0-15,-2 2 2 0,1 1-4 16,-1 0 5-16,0 2-2 16,3 0-3-16,0 2-1 15,1 2 0-15,-1 3 1 16,-4 4-1-16,-4 4-1 16,-5 3-1-16,-10 0-3 15,-9 0-10-15,-8 17-19 16,-3 6-42-16,0 6-101 15,2 5-250-15</inkml:trace>
  <inkml:trace contextRef="#ctx0" brushRef="#br0" timeOffset="-142667.99">18085 15408 659 0,'0'0'698'16,"0"0"-672"-16,0 0-6 16,0 0 34-16,0 0 34 15,0 0-41-15,89-33-22 16,-56 30-13-16,9 3-8 16,0 0-4-16,1 0-1 15,-1 0-16-15,-8 0-99 16,-6 0-160-16,-13 0-408 15</inkml:trace>
  <inkml:trace contextRef="#ctx0" brushRef="#br0" timeOffset="-142485.06">18137 15566 1250 0,'0'0'172'0,"0"0"-164"15,0 0-8-15,0 0 44 16,0 0 9-16,0 0-10 16,118-3-43-16,-54 0-15 15,0-3-185-15,-1-1-373 16</inkml:trace>
  <inkml:trace contextRef="#ctx0" brushRef="#br0" timeOffset="-139017.04">19047 15358 812 0,'0'0'125'16,"0"0"-123"-16,0 0-2 15,0 0 91-15,0 0 21 16,0 0-73-16,-79 7-14 16,57 5 2-16,-3 5 11 15,0 1 6-15,2 6-14 16,0 3-7-16,4 1 9 16,4 3-9-16,7 1-10 15,5-5-1-15,3 0-2 16,3-4-3-16,16-5 3 15,6-5-2-15,6-6 1 16,7-7 4-16,3 0-1 16,-2-9-4-16,-3-11-6 0,-6-7 6 15,-7-5-2-15,-7-3 2 16,-9-6 5-16,-6 0-8 16,-1 2 8-16,0 3 2 15,-7 8-6-15,-1 10 4 16,4 7 11-16,1 8-8 15,3 3-2-15,0 0-7 16,0 0-5-16,0 0-2 16,0 0-3-16,0 12-2 15,-3 12 4-15,1 8 1 0,1 3 2 16,1 5 1 0,0 3 0-16,0 3 5 0,0 4 0 15,0 1 0 1,0-1 1-16,0 0 2 0,0-2-3 15,0-1-4-15,0 0-3 16,0-2 6-16,0-8-6 16,0-7 1-16,0-8-1 15,0-6-1-15,0-9 4 16,0-3-4-16,0-4 2 16,0 0 8-16,0 0 9 15,1-4 27-15,2-16 4 16,3-14-15-16,4-14-35 15,3-5-1-15,0-1 0 0,5 6 0 16,-1 6 0-16,0 6 1 16,0 5-1-1,1 5 0-15,-1 2-3 0,2 2 3 16,1 3 0-16,0 3 0 16,-5 4-8-16,-5 2 0 15,2 1-7-15,-4 2-6 16,-2 3-13-16,-2 1-20 15,-2 2-24-15,1 1-40 16,-3-2-183-16,0-1-399 16</inkml:trace>
  <inkml:trace contextRef="#ctx0" brushRef="#br0" timeOffset="-137852.7">19432 15873 613 0,'0'0'216'0,"0"0"-203"16,0 0 33-16,0 0 150 15,0 0-66-15,0 0-72 16,-1-10-32-16,1 10-11 15,-7 0 0-15,-6 4-8 16,-8 10 5-16,-7 9 18 16,-2 4 1-16,3 1 7 15,2 2-12-15,6 0-8 16,5 0-5-16,3-4-4 16,7-2 5-16,4-5-8 15,0-4 4-15,0-4-5 0,15-3 1 16,7-3 1-16,7-4-1 15,3-1 2-15,3 0-6 16,-4-13 0-16,-4-3 3 16,-10-4 0-16,-4-8-2 15,-7-3 3-15,-3-4-4 16,-3-2-2-16,0 4 2 16,0 7 3-16,0 7 5 15,0 5 18-15,-5 5-10 16,1 2-3-16,2 5 9 0,2 2-13 15,0-1 7 1,0 1-3-16,0 0-12 16,0 0-2-16,0 0-1 0,0 16-10 15,0 12 10-15,0 8 3 16,0-1 3-16,0 3-2 16,3-3 1-16,2 1 1 15,-1-5-5-15,1-3 1 16,0-3-2-16,2-5 0 15,-1-4 1-15,-2-5-1 16,-1-3-5-16,-1-2 4 16,-2-5-24-16,0 2-24 15,0-3-14-15,0 0-51 16,0-7-166-16</inkml:trace>
  <inkml:trace contextRef="#ctx0" brushRef="#br0" timeOffset="-136292.86">19647 15312 776 0,'0'0'269'0,"0"0"-254"15,0 0-3-15,0 0 78 16,0 0 5-16,0 0-30 15,25 0-29-15,5 0-5 16,7 0-7-16,10 0-5 16,8-4-6-16,3 0-12 15,0-1 1-15,-6 2-1 16,-5-1-1-16,-13 2 0 16,-12 1 1-16,-12 0-1 0,-9 1-17 15,-1-2-67 1,0 0-45-16,-17 0-172 0,-9-1-169 15</inkml:trace>
  <inkml:trace contextRef="#ctx0" brushRef="#br0" timeOffset="-136038.81">19851 15289 606 0,'0'0'235'0,"0"0"-226"15,0 0 9-15,0 0 156 16,0 0-19-16,0 0-63 15,-35 52-50-15,30-32 2 16,2 3 5-16,2 5-2 0,-2 1-19 16,0 4-9-1,0 0-3-15,-2 6-12 0,-2 1-1 16,-2-1 0-16,-2-1-3 16,2-2-1-16,-3-6-10 15,8 0-79-15,2-3-68 16,2-6-163-16,0-4-35 15</inkml:trace>
  <inkml:trace contextRef="#ctx0" brushRef="#br0" timeOffset="-135671.77">19654 15839 939 0,'0'0'81'16,"0"0"-72"-16,0 0 122 16,0 0-13-16,0 0-54 15,0 0-11-15,-1-1-15 16,1 1 4-16,9-4-6 15,10 3 5-15,14-4-18 0,12 0-10 16,4-4-3-16,6 0-7 16,0 1-2-16,-5 1 2 15,-4 0-3-15,-9 1 2 16,-11 2-1-16,-10 0-1 16,-9 1 1-16,-5 2-1 15,-2-3 0-15,0-2-38 16,0-1-154-16,0-3-174 15</inkml:trace>
  <inkml:trace contextRef="#ctx0" brushRef="#br0" timeOffset="-135152.14">20641 15550 728 0,'0'0'171'15,"0"0"-159"-15,0 0 91 16,0 0 85-16,0 0-88 16,0 0-38-16,-2 0-2 15,2 0-4-15,16 0 5 16,14 0-27-16,15 0-15 16,12 0-7-16,5 0-4 0,1 0-5 15,-3 0-3-15,-5 0 0 16,-7-6-26-1,-8 1-93-15,-10-5-148 0,-14-3-254 16</inkml:trace>
  <inkml:trace contextRef="#ctx0" brushRef="#br0" timeOffset="-134934.65">20870 15395 839 0,'0'0'446'16,"0"0"-446"-16,0 0 10 0,0 0 22 16,0 0 72-16,-16 86-29 15,16-52-24-15,0 3-30 16,0 2-13-16,0 2-3 16,2 0-5-16,5 0-2 15,3-1-122-15,2-4-258 16</inkml:trace>
  <inkml:trace contextRef="#ctx0" brushRef="#br0" timeOffset="-131767.14">21707 15369 972 0,'0'0'202'15,"0"0"-189"-15,0 0-12 16,0 0 69-16,0 0-8 16,0 0-36-16,-107 0-17 15,76 23 11-15,2 3 2 16,8 1-7-16,4 5-5 16,6-2-5-16,6-4 1 15,5-2-3-15,0-7 2 0,3-4-2 16,17-5 1-16,7-8 1 15,6 0-3-15,4-9 3 16,-3-16-5-16,-4-4-2 16,-7-5 2-16,-4-4 0 15,-7-4 0-15,-5 1 0 16,-2 1 0-16,-5 8 4 16,0 9-2-16,0 9 6 15,0 8 12-15,0 5 19 16,0 1-17-16,0 0-18 15,0 12-4-15,0 17 0 0,-3 12 5 16,-1 5 9-16,3 6-3 16,1 5-1-16,0 2-1 15,0 2 0-15,0-3-6 16,0-6 0-16,0-5-3 16,0-7 1-16,0-5 0 15,0-13-1-15,0-8 0 16,0-9 2-16,1-5-2 15,1 0 0-15,0-10 12 16,4-17 27-16,1-13-33 16,4-6-3-16,0-6-1 15,5-1-1-15,-2-1-1 16,0 5 0-16,1 8 2 16,-3 10-2-16,-3 11-1 15,-4 7 0-15,-2 7 0 0,-1 4-2 16,-1 0-12-16,2 2-46 15,5 0-97-15,5 2-261 16,2 9-25-16</inkml:trace>
  <inkml:trace contextRef="#ctx0" brushRef="#br0" timeOffset="-131162.08">22028 15722 1265 0,'0'0'50'0,"0"0"-49"16,0 0 4-16,0 0 28 15,0 0-1-15,0 0 18 16,-18 48-9-16,12-21-28 15,3 7 4-15,0 2-3 16,0 3-6-16,0 2 3 16,-3-2-10-16,0-6 2 15,2-7-2-15,-2-9 0 16,5-7-1-16,1-4 0 0,0-6 2 16,0 0-2-1,0-3 14-15,0-17 6 0,0-6-18 16,8-8 1-16,3-2-3 15,1 1-1-15,1 1-9 16,-1 7 5-16,0 8-3 16,-2 5 3-16,0 6 5 15,-3 1-5-15,3 5 3 16,-2 2 0-16,1 0-3 16,1 0 2-16,1 2 3 15,2 13-1-15,0 6 0 16,-2 3 0-16,-2 5 1 15,-2 0 0-15,-4-1-2 16,-1-1 2-16,-2-2 1 0,0-2-1 16,0-4 0-16,-9-2 1 15,-4-5-1-15,-1-1 6 16,-5-4-3-16,-5-5-1 16,-3-2 0-16,0 0-1 15,0-9-1-15,5-8-8 16,11-11-71-16,11-12-105 15,2-9-329-15</inkml:trace>
  <inkml:trace contextRef="#ctx0" brushRef="#br0" timeOffset="-130886.73">22411 15298 988 0,'0'0'219'16,"0"0"-203"-16,0 0 11 15,0 0 53-15,0 0-8 16,0 0-43-16,74-9-26 15,-24 9-3-15,3 0-5 0,-1-3-75 16,-5-2-112-16,-9-3-182 16</inkml:trace>
  <inkml:trace contextRef="#ctx0" brushRef="#br0" timeOffset="-130652.52">22610 15263 81 0,'0'0'948'16,"0"0"-914"-16,0 0 25 16,0 0 43-16,-36 94 4 15,35-60-17-15,1 4-32 16,0 1-27-16,0 0-11 16,0 4-3-16,0 0-10 15,0-2-3-15,1 0-3 0,1-2-2 16,-2-4-14-16,0-3-103 15,0-2-93-15,0-8-272 16</inkml:trace>
  <inkml:trace contextRef="#ctx0" brushRef="#br0" timeOffset="-130411.62">22543 15795 1147 0,'0'0'140'0,"0"0"-137"0,0 0 55 16,0 0 56-16,0 0-50 15,0 0-33-15,-5-4-20 16,11 4-7-16,17-1-3 16,9-1 7-16,9 0-8 15,2-4-12-15,-3-2-77 16,-2-5-65-16,-5-4-182 15,-10-9-381-15</inkml:trace>
  <inkml:trace contextRef="#ctx0" brushRef="#br0" timeOffset="-129814.03">22395 15001 1032 0,'0'0'98'0,"0"0"-82"16,0 0 33-16,0 0 49 15,0 0-17-15,0 0-23 16,16 0-24-16,13 0 2 0,4 0-8 16,2 0 0-16,0 0-18 15,-2 0-6-15,-7 0 5 16,-3 0-9-16,-8 0 3 15,-8 0 5-15,-4 0-2 16,0 0 5-16,-3 0 6 16,0 0-5-16,0 0-5 15,0 0-3-15,0 0-4 16,0 0 2-16,0 0-2 16,0 0-3-16,0 0-45 15,-4 0-172-15,-8 0-279 16</inkml:trace>
  <inkml:trace contextRef="#ctx0" brushRef="#br0" timeOffset="-129091.57">22086 15549 937 0,'0'0'13'0,"0"0"-11"16,0 0-2-1,0 0 49-15,0 0 14 0,0 0 9 16,-13 51-34-16,8-32-8 15,0 2 13-15,-1 4-8 16,-1-2-16-16,0-2 0 16,-2 2-4-16,2-1-11 15,2-1-1-15,1-1-3 16,2 0-54-16,2-4-329 16</inkml:trace>
  <inkml:trace contextRef="#ctx0" brushRef="#br1" timeOffset="-116498.93">25030 11272 870 0,'0'0'157'16,"0"0"-121"-16,0 0 57 15,0 0 21-15,0 0-34 0,0 0-33 16,0 0-31-16,-10-16-11 16,10 20-2-16,0 12 9 15,0 6 31-15,0 4-12 16,1 6-8-16,3 4 5 16,-1 5-13-16,-1 1-7 15,-2 0-6-15,0 1 3 16,0-9-4-16,0-2 1 15,0-4-2-15,0-6-59 16,0 0-82-16,3-8-97 16,6-7-153-16</inkml:trace>
  <inkml:trace contextRef="#ctx0" brushRef="#br1" timeOffset="-116084.22">24990 11194 989 0,'0'0'48'16,"0"0"-12"-16,0 0 46 16,0 0 5-16,0 0-43 15,0 0-27-15,104-68-5 16,-61 68 0-16,0 3-8 0,-1 12 3 15,-1 5 0 1,-5 5-1-16,-5 3 0 0,-6 1-4 16,-7 6 4-16,-12 1-3 15,-6 2 0-15,0 4-1 16,-8 5 4-16,-11 1 0 16,-3-1-1-16,1-6-4 15,-5-3 1-15,0-7 5 16,-3-4-6-16,-2-5 7 15,0-6 4-15,-2-4 9 16,0-5-2-16,0-3-10 16,6-4-4-16,5 0-4 15,10-2-1-15,7-12-111 16,5-2-133-16,0-3-410 0</inkml:trace>
  <inkml:trace contextRef="#ctx0" brushRef="#br1" timeOffset="-115313.82">25510 11497 3 0,'0'0'1181'0,"0"0"-1152"0,0 0 28 15,0 0 59-15,0 0-31 16,0 0-47-16,0-19-27 15,0 41-8-15,0 10 3 16,0 3 4-16,3 1-4 16,6 5 3-16,0 0-7 15,0 2-2-15,-2-4 3 16,-2-4-3-16,-4-5 1 16,-1-8-1-16,0-7-2 15,0-8-2-15,0-4-4 16,0-3 7-16,0-3 1 15,0-13 1-15,0-9-1 16,0-2-11-16,0-1 3 0,5-1 0 16,7 6-2-16,4 0 3 15,-1 6-3-15,5 3 5 16,-1 4-2-16,1 5-1 16,2 3 3-16,2 2 4 15,-3 0 0-15,1 5-2 16,-4 8 2-16,-6 6-4 15,-3 3 4-15,-8 3 0 16,-1 2 1-16,-1 2 0 16,-17-1 0-16,-11-3 0 15,-6-1 1-15,-11-5 1 16,-10-5-2-16,-1-3 0 0,-6-7-9 16,0-4-98-16,6 0-308 15</inkml:trace>
  <inkml:trace contextRef="#ctx0" brushRef="#br1" timeOffset="-114328.53">26254 12307 1054 0,'0'0'226'16,"0"0"-214"-16,0 0-2 15,0 0 41-15,0 0-11 0,0 0 24 16,0 0-11-1,0 102-29-15,0-60 0 0,0 11-3 16,0 5-3-16,0 7 0 16,0 4-4-16,0-3 0 15,0 7 3-15,0 0-6 16,0 2 0-16,0 0-2 16,0-4-4-16,0-6 11 15,2-5-9-15,1-5-2 16,0-7-4-16,-3-4 6 15,0-7-6-15,0-7-1 16,0-9 2-16,0-8-2 16,0-3 0-16,0-4-1 0,0-2-9 15,0-2-29-15,0-2-32 16,2 0-65-16,2-16-104 16,1-16-716-16</inkml:trace>
  <inkml:trace contextRef="#ctx0" brushRef="#br1" timeOffset="-113159.48">26243 12327 626 0,'0'0'149'16,"0"0"-123"-16,0 0 90 16,0 0 25-16,0 0-18 15,0 0-65-15,-6-11-23 0,13 11-23 16,17-1 11-1,12-2 6-15,13 0-5 0,8 0-14 16,7-1 4 0,8 2 0-16,2-2-13 0,8 0 4 15,2 2-2-15,0 1 1 16,1-2-4-16,-2 2 0 16,-3-1 0-16,-5-1-2 15,-3 1-2-15,-2-1 3 16,-2-3 1-16,-5 2-7 15,-2-1 2-15,-1 0 2 16,-3 1 0-16,-2 1 1 0,0 1 2 16,-1 0 2-1,-1-1-2-15,-2-1-2 0,5 1 2 16,2-1 0-16,7 1 0 16,6 2 4-16,6-1-4 15,-1 2 0-15,-1 0 0 16,-4 0-6-16,-3 0 6 15,-3 0 1-15,1 2-1 16,-5-1 1-16,-4-1-1 16,-1 0 2-16,3 0-2 15,-3 0 2-15,1 0-2 16,-4-4-2-16,-2 4 2 16,2-2 0-16,-7 2 1 15,2 0 0-15,-1 0 1 16,-2 0-2-16,7 0 5 0,5 0 1 15,3 0-4-15,5 5 0 16,-4 1-2-16,-2-1 0 16,-2-1 1-16,-1 1-1 15,-1-2 3-15,0 1-2 16,-2-2 0-16,-3 1-1 16,2-1 8-16,-3-1-3 15,0 2 4-15,-4-1-5 16,1 1-2-16,-8-1 1 15,0 0 0-15,-5 2-1 16,-5-3-1-16,-4 0 2 16,-7-1 3-16,-3 0 1 0,-6 0 2 15,-1 0 4-15,-6 0 2 16,1 0-4-16,-2 0-5 16,0 0-2-16,0 0-3 15,0 0-1-15,0 0-61 16,-19 0-151-16,-20 0-580 15</inkml:trace>
  <inkml:trace contextRef="#ctx0" brushRef="#br1" timeOffset="-110578.68">26274 13452 678 0,'0'0'76'0,"0"0"-70"16,0 0 41-16,0 0 56 16,0 0 5-16,0 0-60 15,-9 10-20-15,9 0 30 16,0 3 7-16,0 3-31 16,0 4-6-16,0 0 7 15,0 1 0-15,0 2-4 16,0 2 2-16,0 0-8 15,0 4 4-15,0-2-11 16,0 5 3-16,0-2-7 16,0 0 0-16,0-1 0 15,0-5-3-15,0-2-4 0,0-2 3 16,0-4-2-16,0-4-5 16,2-2 3-16,-1-5-4 15,-1-3 1-15,0-2-2 16,0 0 2-16,0 0 4 15,0 0-6-15,0 0 8 16,0 0-7-16,0 0 4 16,0 0-3-16,0 0-3 15,0 0 1-15,0 0-1 16,0 0 1-16,2 0 6 16,-1 0-6-16,5 0 1 15,7 0 1-15,9 0 0 16,7 0 3-16,7 0-3 0,6 0-3 15,6 0 0-15,8 0-2 16,10-5-1-16,10-1 2 16,3 0 1-16,6 1 0 15,0 2 0-15,-1 0-2 16,-5-1-1-16,-6-1-3 16,-3 1 5-16,-3 0-13 15,0 0 9-15,2-1-3 16,-1 1 1-16,0 0 4 15,0 1-1-15,0 0 3 0,0 3-2 16,1-1 2 0,-4-1 2-16,1 1-3 0,-3-3 7 15,1 3-4 1,3 0 0-16,0-3-1 0,3 4 0 16,-3-1 0-16,1 0-2 15,-3 1 1-15,7 0 0 16,1 0 1-16,0 0 0 15,1 0 2-15,-2 0-2 16,-2 0 0-16,-1 0 0 16,-2 0 3-16,-3 0-2 15,-3-2-1-15,-1 1 1 16,-2-2 3-16,5 2 3 16,6-2-1-16,2 0-5 15,1 0 0-15,-2 0 0 16,-4 1-2-16,-1 0 3 0,2 2-3 15,1 0 2-15,-3 0-1 16,-2 0 0-16,-4 0 0 16,1 0-1-16,3 0 0 15,-3 0 1-15,2 0 5 16,-3 0-3-16,-7 0-2 16,-6-1 1-16,-9-1-1 15,-6 1 4-15,-2-1-4 16,-7 1 1-16,-1-2-1 15,0 0 4-15,1 0-2 16,1 1 3-16,2-1-5 16,0 1-1-16,-1 2 1 15,-4-1-2-15,-2 1 2 0,-2-2-2 16,-3 1 2-16,-2 0-1 16,1-1 1-16,-5 2 1 15,2 0-1-15,6-3 1 16,0 3 2-16,1 0-3 15,-2-3 1-15,-3 3-3 16,-3 0 4-16,-2 0-1 16,-4 0 0-16,-2 0 6 15,0-2 3-15,0 0 4 16,0-3 4-16,0-3 8 16,0-4-6-16,0-4-18 15,0-1 3-15,0-5 2 16,0-2-1-16,0-4 0 0,0 2 1 15,0-2-7-15,0 0 6 16,0 1-2-16,-2-1 3 16,-4-3-6-16,-1 0 2 15,1 0 2-15,0-3-5 16,1 4 2-16,2-6-1 16,0 0 3-16,3-1 0 15,-1 1-4-15,-1-1 0 16,1-1 1-16,-3 0-1 15,-2 0 0-15,0-4 1 16,-2 3 1-16,0 1-3 16,0 1 6-16,0 5-7 0,1-2 3 15,1 0-1 1,-3 1 0-16,3 0 0 0,1-3 1 16,1 2 0-16,1 2-1 15,-2 0 1-15,1 4-2 16,1 1 1-16,0 1-1 15,0 3 1-15,2 1 0 16,-1 1 0-16,-1 0 4 16,3 3-4-16,-3-1-5 15,0 3 5-15,0 0 1 16,0 2-1-16,-1 2 0 16,1-1-1-16,0 3 1 15,-2 0 0-15,4 2 0 0,-1 1 1 16,2 3-2-1,0 3 1-15,-1-3-1 0,-1 3 0 16,1-3 0 0,-1 0 1-16,-2 0-1 0,1-1 1 15,-4-2 0-15,0 0-1 16,0 1 1-16,-2 2-1 16,-1 1 1-16,-2 2-4 15,-2-1 4-15,4 2-3 16,-1 0 0-16,1 0 1 15,-2 0 2-15,-2 0-5 16,-2 0 5-16,-3 0 0 16,-2 0 0-16,-9 2-2 15,-10 4-3-15,-11 3-19 16,-15 2-37-16,-11 3-41 0,-8 0-106 16,-1-3-267-16</inkml:trace>
  <inkml:trace contextRef="#ctx0" brushRef="#br1" timeOffset="-108960.6">26254 13178 540 0,'0'0'191'0,"0"0"-179"16,0 0 64-16,0 0 31 16,0 0 4-16,0 0-30 15,22 0-50-15,-2 0 27 16,4 0-14-16,5-1-9 15,5-2-22-15,3 0 2 16,10 0-9-16,6-3-6 16,7 1 1-16,6-2 4 15,4-2-5-15,4 2 3 16,4 1-3-16,6 0 2 16,0-1 0-16,0 1-4 0,0 0 2 15,-1 1 0 1,-1 0 0-16,0 0-1 0,0-1-3 15,-3 1-13-15,-1 0-1 16,-2 1-11-16,-1 1 20 16,-5 2-24-16,-6-1-23 15,0 2 14-15,-2-1 13 16,0-2 16-16,3 2 6 16,-3-3-25-16,-1-1 23 15,-6 3 6-15,2-1-1 16,-3 0 3-16,-1 2 1 15,-2-1 2-15,1 0 8 16,0 2 8-16,-2 0-12 16,2-1 7-16,1 0 2 0,-1 0-6 15,1-4 3-15,1 1-9 16,-1-3 1-16,0 0 0 16,-4 0 13-16,-4 1-14 15,-1 0 8-15,-2 3 7 16,0 0 2-16,-2-1-5 15,2 3-8-15,0-1 7 16,1 2-2-16,-3-2-2 16,2-1-7-16,-2-2-3 15,-1 2 0-15,4-3 1 16,-2-1-1-16,2-1 0 16,3 0-8-16,-4 3-2 15,-3-1 2-15,1 0 3 0,-3 2-4 16,4 1 6-1,0 0 2-15,0 2 1 0,-2 0-3 16,-3-1-3-16,-4 1 5 16,-3-1 1-16,-4 1 2 15,-1-1-2-15,-5 1 0 16,-1 0 3-16,1-2 6 16,1 0-5-16,2 0-2 15,2 2 4-15,1 1-6 16,-3 0 0-16,1 0 3 15,-2-2-2-15,-6 2-1 16,0 0 5-16,-5-1 1 0,-2 0-3 16,2 1 3-1,1-2 1-15,-1 1 4 0,4 0-5 16,1 0-3-16,4 1-1 16,3 0 3-16,-2 0-3 15,2 0-2-15,-4 0 0 16,-6 0-1-16,-6 0 1 15,-6 0 1-15,0 0-1 16,0 0 3-16,0 0 5 16,0 0 2-16,0 0-3 15,0 0-7-15,0-2-3 16,-14-4-72-16,-17-2-311 16</inkml:trace>
  <inkml:trace contextRef="#ctx0" brushRef="#br1" timeOffset="-107851.67">28387 12292 741 0,'0'0'78'0,"0"0"-69"0,0 0 9 16,0 0 24 0,-3 81 49-16,6-56-40 0,4 2-14 15,-1 1 7-15,-1 1 0 16,-4 3-13-16,-1 0 7 15,0 2-5-15,0 0-9 16,0 2-7-16,0-3-1 16,-1 2-11-16,-2-2 10 15,0 0-9-15,0 0 0 16,0 1-3-16,-2 1 5 16,1 0 2-16,-2 2-6 15,1 0 2-15,4 0-1 16,-2-1 4-16,0-2 0 0,1-2-1 15,2-2 15-15,0-3-13 16,0 0 2-16,0-4-4 16,0 4 2-16,0-4-6 15,0 2 4-15,0-1-3 16,0 0 1-16,0 2 1 16,0-4 1-16,0 1-5 15,0-2 0-15,0 0 1 16,0-1 0-16,-1-2-3 15,-1 1 1-15,1-1 2 16,1-1-4-16,-2-1 0 16,1 0 1-16,-1 3 0 0,2-2-1 15,0 3 11-15,-1-1-5 16,1 1 6-16,0 0-4 16,0 1-6-16,0-1 2 15,0-4-2-15,0 1 5 16,1-5-6-16,2-4 1 15,0-3-1-15,-1-4 0 16,-2 1-1-16,0-2 0 16,0 0-13-16,-2-12-43 15,-18-19-106-15,-15-18-444 16</inkml:trace>
  <inkml:trace contextRef="#ctx0" brushRef="#br1" timeOffset="-107015.15">27256 12346 701 0,'0'0'128'16,"0"0"-118"-16,0 0 68 15,0 0 42-15,0 0-58 16,0 0-37-16,-21 37 58 16,20-3-45-16,1 8-9 15,0 8 15-15,0 8-12 16,0 7 11-16,4 0-11 15,2 0-6-15,-3-2-8 16,0 1 4-16,-2 2-13 16,1-2-2-16,-2-3 1 0,1-1-5 15,1-3 0-15,1-3 4 16,1 2 2-16,1-6-1 16,2 1 2-16,1-3 2 15,-2-4-2-15,1 0 1 16,0-5-4-16,1-1-1 15,0 0 1-15,-1-2-2 16,2-1-4-16,0-2 3 16,-3-1 0-16,1-2 2 15,1-3 4-15,-1-3-5 16,-2-2 3-16,-2-6-6 16,0-5 0-16,0-2-2 15,-2-2 1-15,1 0-1 16,-1-1 0-16,1-3 0 15,-1-2-10-15,2-1-23 0,3 0-68 16,6-4-108-16,9-23-391 16</inkml:trace>
  <inkml:trace contextRef="#ctx0" brushRef="#br1" timeOffset="-105991.53">29649 12312 702 0,'0'0'307'16,"0"0"-302"-16,0 0 0 15,0 74 55-15,0-44 27 16,0 7-8-16,0 8-39 16,0 7-19-16,0 3 4 15,4 2 3-15,1 2-5 16,-2-2 1-16,1 0 9 16,-2-1-15-16,-2 3-6 15,0-5 5-15,0 0-6 16,0-4-2-16,-3-5-1 0,-3-3-1 15,-2-3 4-15,4-3-9 16,-2 1 0 0,3-4 3-16,2 1-1 0,1 0 4 15,0-3-6-15,0-2 12 16,0-4-7-16,1-3-1 16,1-2-1-16,-1-3-4 15,2-3 1-15,-3-1 0 16,1-2-2-16,-1 0 0 15,0 1 0-15,0-1 0 16,0 2 4-16,0 0-3 0,0-4-1 16,0 3 1-1,2-3-1-15,-2-2 2 0,0 1 3 16,0-3-2-16,1-1-3 16,1 5 0-16,1-1 0 15,-2 4 2-15,-1 1-1 16,0-4-2-16,0 1 2 15,0-3-1-15,0-3 0 16,0-1-3-16,0-3-73 16,0-1-130-16,-19-24-299 15</inkml:trace>
  <inkml:trace contextRef="#ctx0" brushRef="#br1" timeOffset="-105003.39">26268 12372 658 0,'0'0'53'16,"0"0"-9"-16,0 0-20 16,0 0 45-16,0 0 44 15,0 0-58-15,6-28 9 16,-6 23 26-16,0-4-17 16,0-5-50-16,-10-5 3 0,-10-3-3 15,-3-6 4 1,-9-5 22-16,-2-4-10 15,-5-6-6-15,-1-6-15 16,0-2 4-16,1-4-7 0,3 1-8 16,1 3-4-16,4 5 4 15,1 8-6-15,4 7 5 16,5 8 2-16,4 6-6 16,2 4 4-16,6 5-6 15,5 1 4-15,-1 5-4 16,5 1 0-16,0 1-2 15,0 0 0-15,0 0-55 16,0 0-113-16,6 0-91 16,3 6-307-16</inkml:trace>
  <inkml:trace contextRef="#ctx0" brushRef="#br1" timeOffset="-103605.47">25795 12627 986 0,'0'0'156'0,"0"0"-151"16,0 0-1-16,-86-12 78 15,57 22-23-15,-1 9-23 16,7 4-11-16,6 3 3 15,5 0-8-15,8-2-6 16,4 0-2-16,0-4-3 16,7-3 0-16,17-3-3 15,9-7 1-15,4-4 0 0,3-3 1 16,-2 0-5 0,-5-16-3-16,-10-3 7 0,-7-7-4 15,-6 0 2-15,-7-6 1 16,-3 0-2-16,0-2 1 15,-2 6 4-15,-6 3-4 16,3 8 18-16,1 5-1 16,0 7-4-16,3 3 3 15,-1 1 1-15,2 1 0 16,0 0-12-16,0 0 2 16,0 0-9-16,0 4-3 0,0 16 4 15,0 7-3 1,0 4 3-16,5 1-1 0,6 4-1 15,0-3 2 1,0 2-1-16,-2-5-3 0,0-2-4 16,-5 2-20-16,-4-3-60 15,0-6-167-15,-4-7-262 16</inkml:trace>
  <inkml:trace contextRef="#ctx0" brushRef="#br1" timeOffset="-103364.67">25510 12265 173 0,'0'0'1063'0,"0"0"-1038"16,0 0-14-16,0 0 21 15,85-11 56-15,-25 18-38 16,9 4-36-16,5 0-14 16,-4 2-6-16,-5-3-142 15,-10-4-406-15</inkml:trace>
  <inkml:trace contextRef="#ctx0" brushRef="#br1" timeOffset="-102570.78">25821 13485 967 0,'0'0'85'15,"0"0"-37"-15,0 0 93 16,0 0-42-16,0 0-22 0,0 0-33 15,-24-16-33-15,1 16-3 16,-2 13 12-16,-3 5-3 16,1 3 1-16,3 3-10 15,0 4-1-15,6 2 4 16,5 1 0-16,2-1-7 16,10-5 4-16,1-3-5 15,0-6 3-15,16-6-6 16,6-6 7-16,8-4-4 15,2 0-3-15,-1-15-4 16,-4-8-2-16,-6-5 6 16,-5-6 0-16,-7-4 3 0,-3-3-3 15,-4 1-1-15,-1 7 1 16,-1 6 2-16,0 11 0 16,0 5 5-16,0 5 17 15,0 4-5-15,0 2 9 16,0 0-14-16,0 0-6 15,0 0-8-15,0 18-3 16,5 9 3-16,3 6 0 16,2 6 1-16,2 1-1 15,4 6 3-15,-1-3-1 16,4 2-2-16,0-6-45 16,1-8-42-16,2-11-207 15,2-13-355-15</inkml:trace>
  <inkml:trace contextRef="#ctx0" brushRef="#br1" timeOffset="-101515.81">26614 11943 859 0,'0'0'197'0,"0"0"-192"16,0 0 1-16,0 0 30 15,0 0 46-15,0 0-25 16,20 75-21-16,-17-47-19 15,-2 2 9-15,1-2-15 16,-2-2-3-16,0-5-3 16,0-5-3-16,0-4-1 15,0-6 0-15,0-5 1 16,0-1-1-16,0 0 5 16,0 0 1-16,0-7 17 15,0-10-17-15,0-1-7 0,0-2 2 16,0 0-2-1,0 3-2-15,6 3-4 0,4 6 1 16,0 2-2-16,1 2 1 16,2 3 2-16,2-1 1 15,0 2 0-15,0 0 0 16,0 0 3-16,-3 0-1 16,-1 9 0-16,0 3 1 15,-3 4 0-15,-4 0-1 16,-1 1 1-16,-1 2 0 15,-1-2 0-15,-1 0 1 16,0 1-1-16,0 0-2 0,-1 3 2 16,-7 0 0-1,-2-3 0-15,-3-3 1 0,0-5-1 16,-3-1 0-16,1-5 5 16,-3-4-4-16,0 0 4 15,-4 0-3-15,1-12 1 16,2-7 0-16,2-5-3 15,7-3-34-15,1-4-165 16,6-5-155-16</inkml:trace>
  <inkml:trace contextRef="#ctx0" brushRef="#br1" timeOffset="-101273.74">26531 11780 1066 0,'0'0'17'15,"0"0"-10"-15,0 0 9 16,0 0 13-16,101 0-28 15,-68 0-1-15,-3 0-175 16,-5 0-351-16</inkml:trace>
  <inkml:trace contextRef="#ctx0" brushRef="#br1" timeOffset="-100851.43">26981 11901 732 0,'0'0'336'16,"0"0"-318"-16,0 0 79 15,0 0-14-15,0 0-27 16,0 0-28-16,59 3-27 15,-31-3-1-15,0 0-2 16,-1 0 2-16,-4 1-21 16,-3-1-43-16,0 0-139 0,-7 0-69 15,-4 0-398-15</inkml:trace>
  <inkml:trace contextRef="#ctx0" brushRef="#br1" timeOffset="-100629.48">27053 11914 876 0,'0'0'147'0,"0"0"-124"16,0 0 43-16,0 0 51 15,0 0-68 1,-6 80-25-16,6-49-9 0,0 5-13 15,0 0-1-15,0 2-2 16,0-1-24-16,0-2-120 16,-6-5-174-16</inkml:trace>
  <inkml:trace contextRef="#ctx0" brushRef="#br1" timeOffset="-100426.18">27068 12217 695 0,'0'0'310'0,"0"0"-272"15,0 0 127-15,0 0-79 16,0 0-43-16,0 0-37 16,50-39-6-16,-24 32-2 15,-1-4-63-15,-1-1-140 16,-5-6-121-16</inkml:trace>
  <inkml:trace contextRef="#ctx0" brushRef="#br1" timeOffset="-100194.67">26938 11675 813 0,'0'0'264'16,"0"0"-230"-16,0 0-3 15,0 0 41-15,0 0-17 16,95-4-38-16,-51 4-17 16,0 0-3-16,-5 0-153 15,-4-3-248-15</inkml:trace>
  <inkml:trace contextRef="#ctx0" brushRef="#br1" timeOffset="-99551.79">27679 11688 891 0,'0'0'154'0,"0"0"-149"16,0 0 41-16,0 0 72 0,-14 77-64 15,14-40-21-15,0 4-11 16,0 2-13-16,0-1-6 16,0-4 1-16,1-3-2 15,-1-8-1-15,0-7-1 16,0-6 0-16,0-9-3 16,0-1 3-16,0-4 0 15,0 0 0-15,0-5-1 16,0-12-14-16,0 0-6 15,0-4 5-15,0 3-10 0,3-2-10 16,7 2 0 0,3 0-6-16,0 4 20 0,-1 3 3 15,0 6 14-15,0 2 4 16,-3 3 0-16,1 0 2 16,0 0 3-16,1 3 6 15,0 9 6-15,0 5-10 16,-3 2-2-16,-2 2 2 15,-3 0 0-15,-3 1 1 16,0-2 7-16,-3-1 3 16,-11-5-12-16,-3-3 4 15,-3-4-6-15,-2-4 1 16,-2-2-1-16,2-1-3 16,0 0-3-16,5-4-50 15,6-8-78-15,10-5-54 0,1-2-272 16</inkml:trace>
  <inkml:trace contextRef="#ctx0" brushRef="#br1" timeOffset="-99007.74">27577 11583 600 0,'0'0'108'0,"0"0"-13"16,0 0 37-16,0 0-11 15,0 0-38-15,0 0-42 16,13 0-11-16,8 0-5 15,1 0-13-15,4 0-12 16,1 0-10-16,-1 0-219 16,0 0-364-16</inkml:trace>
  <inkml:trace contextRef="#ctx0" brushRef="#br1" timeOffset="-98681.7">27997 11653 756 0,'0'0'100'0,"0"0"-67"0,0 0 108 16,0 0-22-16,0 0-33 15,0 0-45-15,17 0-32 16,4 0-9-16,4 0-1 16,2 0 0-16,-3 0-126 15,-8 0-168-15,-6-5-299 16</inkml:trace>
  <inkml:trace contextRef="#ctx0" brushRef="#br1" timeOffset="-98461.46">28027 11661 925 0,'0'0'34'0,"0"0"12"16,0 0 93-16,0 0-39 15,-25 83-56-15,25-49-10 16,0 4-18-16,6 3-13 16,0 0 1-16,-3-3-4 15,-2-1-2-15,-1-5-50 16,0-2-99-16,0-7-139 16,0-8-245-16</inkml:trace>
  <inkml:trace contextRef="#ctx0" brushRef="#br1" timeOffset="-98253.32">27974 12089 736 0,'0'0'321'16,"0"0"-273"-16,0 0 63 15,0 0-10-15,0 0-13 16,0 0-44-16,44 0-36 15,-13 0-5-15,5-4-3 16,0-2-72-16,2-2 18 16,0-4-212-16,-7-5-398 0</inkml:trace>
  <inkml:trace contextRef="#ctx0" brushRef="#br1" timeOffset="-97532.83">28952 11671 199 0,'0'0'798'16,"0"0"-734"-16,0 0 37 15,0 0-21-15,0 0-35 16,0 0-28-16,-7 54 22 0,7-11-7 16,0 8-12-16,0 3-11 15,0 1-7-15,0-4 0 16,-5-6-1-16,-2-7 1 16,2-10-2-16,1-8 0 15,2-8 2-15,1-6-4 16,-1-4-4-16,1-2-6 15,1 0 12-15,0-18-1 16,0-3-16-16,0-3 6 16,0-1 1-16,6-1-5 15,0 3-1-15,3-1 7 16,-2 4 5-16,-1 4-1 16,2 6 2-16,0 5 1 0,3 2-1 15,4 3 0 1,3 0 0-16,3 0 3 15,-3 6 1-15,1 6 1 16,-4 5-2-16,-3 3 2 0,-5 4-1 16,-4 0 1-16,-3 0-1 15,0 0 4-15,0-3-1 16,-7-1-4-16,-6-5 4 16,-1 0-3-16,-1-5 2 15,-4-5-2-15,-4-2-1 16,1-3-14-16,-1 0-96 15,6-3-187-15,9-12-247 16</inkml:trace>
  <inkml:trace contextRef="#ctx0" brushRef="#br1" timeOffset="-97261.2">29225 11714 740 0,'0'0'296'0,"0"0"-228"16,0 0 2-16,0 0 33 15,0 0-20-15,0 0-48 0,55-2-28 16,-36 2-2-16,0 0-5 15,-2 0-8-15,0 0-76 16,-2 0-204-16,-6-3-202 16</inkml:trace>
  <inkml:trace contextRef="#ctx0" brushRef="#br1" timeOffset="-97031.2">29283 11664 765 0,'0'0'285'0,"0"0"-245"16,0 0 34-1,0 0 1-15,0 0-21 0,0 0 32 16,6 68-60-16,-1-32-14 16,-2 6-11-16,-1 2 4 15,-2 3-4-15,0-4-1 16,0-1-22-16,-4-6-83 15,-2-3-176-15,2-8-328 16</inkml:trace>
  <inkml:trace contextRef="#ctx0" brushRef="#br1" timeOffset="-96803.64">29246 12144 915 0,'0'0'117'0,"0"0"-91"16,0 0 66-16,0 0 16 15,0 0-51-15,0 0-50 16,61 4-2-16,-28-4-5 16,3 0-11-16,0 0-111 15,1-1-226-15,-2-12-431 16</inkml:trace>
  <inkml:trace contextRef="#ctx0" brushRef="#br1" timeOffset="-95939.29">30161 11694 701 0,'0'0'181'0,"0"0"-126"16,0 0-14-16,0 0 13 15,0 0 28-15,0 0-21 16,-5 50-9-16,5-16-32 16,0 5 0-16,0 4-5 15,0 1-3-15,0-1-10 16,-1-3 1-16,-7-6 2 15,2-6-5-15,-1-8 4 16,4-6-3-16,2-7-1 16,-1-4 0-16,0-3 0 15,2 0 5-15,0-3 6 16,0-12-6-16,0-6-4 0,0-1-1 16,0 0 0-1,4 1 0-15,0-1 0 0,2 4-1 16,0 4 0-16,0 2 0 15,1 5 0-15,2 5-5 16,0 0-5-16,-1 2 4 16,1 0 5-16,1 3-3 15,0 10 5-15,0 3-1 16,0 5 2-16,-4 1 1 16,-2 3-1-16,1 2 1 15,-2 0 0-15,-2 0-1 16,-1-2-2-16,0-1 2 15,0-2 0-15,-9-4 0 16,-1-4-1-16,-4-4 2 16,1-5 1-16,-6-5 0 0,-1 0-2 15,-4-1 1-15,0-13-2 16,5-4-26-16,10 0-41 16,9-1-25-16,0-1-162 15,18 0-297-15</inkml:trace>
  <inkml:trace contextRef="#ctx0" brushRef="#br1" timeOffset="-95628.49">30487 11759 880 0,'0'0'136'0,"0"0"2"16,0 0-20-16,0 0-51 15,0 0-18-15,0 0-33 16,0 46 22-16,0-10-13 16,0 6-2-16,0 3-14 15,0 0-3-15,0-2-2 16,2 0-2-16,-2-8-1 15,1-4-1-15,-1-5-22 16,0-10-39-16,3-3-64 0,-1-6-113 16,-1-7-103-1</inkml:trace>
  <inkml:trace contextRef="#ctx0" brushRef="#br1" timeOffset="-95372.76">30447 11562 856 0,'0'0'264'0,"0"0"-228"16,0 0-1-16,0 0 66 15,0 0-39-15,0 0-35 16,109 18-27-16,-78-12-27 16,1-3-187-16,-7-3-473 15</inkml:trace>
  <inkml:trace contextRef="#ctx0" brushRef="#br1" timeOffset="-92472.69">26757 12640 1136 0,'0'0'67'15,"0"0"-64"-15,0 0 21 16,0 0 38-16,0 0-14 16,0 0-25-16,0 0 4 15,-29 51 24-15,17-30-16 0,4 2-13 16,4 1-3 0,4 2 1-16,0 1-5 0,1 0 9 15,17-4-11-15,7-6-1 16,7-5-10-16,5-6 5 15,5-5-2-15,3-1-1 16,-5 0-2-16,-7-8 1 16,-6-7 0-16,-14-2-3 15,-4-6 9-15,-9-3-5 16,0-4 0-16,-4-6 3 16,-11-2 0-16,-2 3 0 15,1 5-7-15,-2 7 3 16,3 10 1-16,-3 6 0 15,0 4-4-15,-1 3-3 16,0 0 2-16,2 0-6 0,4 3-22 16,2 9-53-16,4 2-101 15,4 2-246-15,3-2-509 16</inkml:trace>
  <inkml:trace contextRef="#ctx0" brushRef="#br1" timeOffset="-91663.66">27678 12461 1080 0,'0'0'135'0,"0"0"-105"16,0 0 43-16,0 0-33 16,0 0-21-16,0 0 40 15,-3 55 10-15,9-23-24 16,3 5-15-16,2 1-18 0,-3 1 1 15,0-3-3-15,-4-2 2 16,-1-4-7-16,0-3-1 16,-3-8 2-16,0-5-1 15,0-4-5-15,0-7 4 16,0-1-3-16,0-2-1 16,0 0 2-16,0 0-1 15,0 0-1-15,0 0 0 16,0-2-31-16,2-15-75 15,-2-8-471-15</inkml:trace>
  <inkml:trace contextRef="#ctx0" brushRef="#br1" timeOffset="-89690.74">30238 12428 603 0,'0'0'171'0,"0"0"-153"15,0 0 71-15,0 0 31 16,0 0-47-16,0 0 19 16,-46-35-30-16,42 35-16 15,-4 0-29-15,-7 0-2 16,-4 1 8-16,-4 13 10 15,1 3 2-15,2 4-17 0,6 5-3 16,3 6-3-16,7 0 0 16,4 0-8-16,0 1 5 15,7-5-5-15,15-3-2 16,8-6 3-16,6-5-2 16,5-5-3-16,-1-5-17 15,-5-4-20-15,-5 0-12 16,-7-10 36-16,-8-11 12 15,-6-4 1-15,-6-4 2 16,-3-2 3-16,0 0-4 16,-14 1-1-16,-8 5 5 15,-6 5-5-15,-4 6 0 0,-2 5-2 16,-3 7 0-16,-2 2-14 16,-3 0-102-16,-1 4-245 15,-5 9-513-15</inkml:trace>
  <inkml:trace contextRef="#ctx0" brushRef="#br1" timeOffset="-89089.61">29277 12608 472 0,'0'0'260'0,"0"0"-246"0,0 0 81 16,0 0 54-16,0 0-23 16,0 0-45-16,-5-20-36 15,0 20-17-15,-5 0-11 16,-10 9-9-16,-5 10 15 15,-4 5-6-15,1 3-7 16,7 3 3-16,5-2 0 16,10-1-12-16,6-4 5 15,0-7-2-15,15-3-3 16,13-5 6-16,9-5-7 16,4-3-5-16,-2 0-11 15,-7-12 12-15,-9-9 1 16,-9-3 3-16,-9-5 3 15,-5-4-1-15,0-3-2 0,-19 3 1 16,-9 3-2 0,-10 10 0-16,-5 10-2 0,-9 7-7 15,-2 3-58-15,4 0-128 16,6 9-236-16</inkml:trace>
  <inkml:trace contextRef="#ctx0" brushRef="#br1" timeOffset="-87354">26793 13432 629 0,'0'0'203'15,"0"0"-193"-15,0 0 47 16,0 0 92-16,0 0-27 16,0 0-52-16,0-11-24 15,0 11-5-15,0 0-9 16,0 0 15-16,0 0-12 16,0 0-10-16,0 0-8 15,0 0-4-15,0 0 3 16,0 0-5-16,0 0-5 15,0 0 4-15,0 0-4 0,0 0 4 16,0 0-3-16,0 0 4 16,0 0-5-16,2 0-1 15,-2 0-4-15,0 11 2 16,1 3 1-16,1 2 1 16,-1 5 3-16,1 0-1 15,-2 1 1-15,3 5 3 16,0 0 4-16,0 0-5 15,0 3-4-15,-2-1 2 16,-1 1 0-16,2-3 1 16,-2-2-5-16,0-4 0 15,0-7 2-15,3-4-1 0,-3-5 0 16,0-1-2 0,1-4 1-16,-1 0-1 0,0 0 4 15,0 0 6-15,0 0 1 16,0 0-3-16,0 0-2 15,0 0-6-15,0-7-3 16,-3-9-8-16,-10-5-42 16,4-4-30-16,3-4-156 15,6 2-483-15</inkml:trace>
  <inkml:trace contextRef="#ctx0" brushRef="#br1" timeOffset="-85335.45">27633 13357 406 0,'0'0'131'15,"0"0"-129"-15,0 0 19 16,0 0 39-16,0 0-14 16,0 0-36-16,-7 0-8 15,5 0 1-15,2 0-3 0,0 0 1 16,-1 0 2-16,1 0-3 16,0 0 6-16,0 0 23 15,0 0 4 1,0 0-4-16,0 0-8 0,0 0-8 15,0 0-2-15,0 0-3 16,0 0-4-16,0 0 1 16,0 0-4-16,0 0 0 15,0 0 0-15,0 0-1 16,0 0 1-16,0 0 1 16,0 0 1-16,0 0-3 15,0 0 0-15,0 0 1 16,0 0 0-16,0 0-1 0,0 0 0 15,0 0 1-15,0 0-1 16,0 0 0-16,0 0 0 16,0 0 2-16,0 0-2 15,0 0 2-15,0 0-2 16,0 0 1-16,0 0 1 16,0 0 4-16,0 0 3 15,0 0 2-15,0 0 7 16,0 0 10-16,0 0-2 15,0 0 6-15,0 0-2 16,0 0-1-16,0 0 11 16,0 0-4-16,0 0-3 15,0 0-14-15,0 0-2 16,0 0-8-16,-2 2-6 0,-1 7-2 16,-3 3 12-16,-1 8 11 15,3 2-8-15,1 6 6 16,3-2-7-16,0-1 6 15,0-2-5-15,6-2-3 16,11-2-6-16,9-7 0 16,6-3 0-16,6-5-6 15,4-4 9-15,1 0-8 16,-6-4-1-16,-2-8-1 16,-10-3-3-16,-7-7 3 15,-6-3 1-15,-8-3 10 0,-4-5-4 16,0 2-7-1,-1 3-2-15,-14 6 1 16,-2 5 1-16,-6 5-2 16,-3 4 0-16,-7 5-1 0,2 2 0 15,0 1-1-15,2 0-3 16,10 0-47-16,1 2-111 16,7 2-196-16</inkml:trace>
  <inkml:trace contextRef="#ctx0" brushRef="#br1" timeOffset="-84101.19">29037 13288 804 0,'0'0'187'0,"0"0"-175"0,0 0 97 16,0 0 8-16,0 0-43 15,0 0-39-15,0-8-21 16,0 8-7-16,0 0-3 16,0 4-2-16,-14 13-2 15,-5 7 23-15,-3 3 10 16,-2 4-7-16,-1 4 15 15,1-1-21-15,-3 1-12 16,2-3-7-16,-1-1-1 16,3-6 0-16,6-3-61 15,8-5-91-15,6-7-211 16,3-10-334-16</inkml:trace>
  <inkml:trace contextRef="#ctx0" brushRef="#br1" timeOffset="-83895.3">28890 13241 1237 0,'0'0'44'0,"0"0"-41"16,0 0-1-16,0 0 49 15,0 0 22-15,81 96-25 0,-43-56-29 16,1 1-18-1,5-4-2-15,3-3-22 0,0-4-127 16,-2-7-329-16</inkml:trace>
  <inkml:trace contextRef="#ctx0" brushRef="#br1" timeOffset="-83270.15">30409 13192 1050 0,'0'0'71'0,"0"0"-64"15,0 0 32 1,0 0 20-16,0 0 52 0,-90 76-75 16,64-46-4-16,-1 1-21 15,1 0-6-15,0-4-2 16,1 0-3-16,4-5-38 15,0-3-82-15,2-6-224 16,5-9-276-16</inkml:trace>
  <inkml:trace contextRef="#ctx0" brushRef="#br1" timeOffset="-83083.21">30150 13207 903 0,'0'0'340'0,"0"0"-314"16,0 0-25-16,0 0 44 16,63 73 35-16,-32-28-22 15,5 2-34-15,3 3-24 16,6-2-15-16,-2 0-98 16,-2-5-300-16</inkml:trace>
  <inkml:trace contextRef="#ctx0" brushRef="#br0" timeOffset="-73434.3">26118 13214 882 0,'0'0'33'0,"0"0"-20"16,0 0 4-16,0 0 81 16,0 0-26-16,0 0-34 15,0 0-21-15,103-30-1 16,-72 30 5-16,3 0 0 15,2 0-3-15,4 0-2 16,4 0 2-16,2 0-3 16,-1 0-6-16,-1 5 5 15,-5 0-4-15,-3-1 2 16,-8 2 0-16,-2-2-3 0,-3 3-1 16,-3 0-5-1,2 1 1-15,2 5-4 0,1-2 2 16,4 3-2-16,-1-2 1 15,-2 5 0-15,-1 0 0 16,-3 1-1-16,-3 0 0 16,-5 1 3-16,-3-3-3 15,-3 1 0-15,-2-1 2 16,3-4 1-16,2 4-2 16,4-3 1-16,-2 1 0 15,3 0-2-15,-2 1 2 16,-2 2-1-16,-5 3 0 0,-1 3 5 15,-3-1 0-15,-3 4 8 16,0-1-7-16,-1 1 0 16,-7-3-3-16,-1 0-2 15,2 0 3-15,3-5-3 16,1 0-2-16,1-1 6 16,2 0-5-16,0 2-1 15,-1-4 1-15,-2 1 1 16,-2-1-2-16,-4-1 3 15,-3 2-2-15,-3-3 0 16,-3-2 5-16,2-1-4 16,-5-3 5-16,-3-2-3 15,-1 0 2-15,-3-3-4 0,-2 1 0 16,4-1 3-16,1 0-4 16,3 1 0-16,4 0 4 15,1 0-5-15,1-2 4 16,-1 2-4-16,-2-3 2 15,1 2 4-15,-4-2-2 16,-2 0 1-16,-3 0 3 16,-4 0-4-16,-2 0-2 15,-3 0 3-15,-3-2 1 16,2-2-1-16,-3 0-3 16,1 1 4-16,1 0-3 15,3 0 1-15,-4 0-2 0,3 2 0 16,2-1 1-1,4 0 1-15,6-1 3 0,9 0-3 16,8 2-1-16,3 1-1 16,4-2 2-16,0 2 3 15,0 0-3-15,0 0-1 16,0-1-3-16,11-2-9 16,14 2-33-16,14-2-70 15,15-1-75-15,12-4-436 16</inkml:trace>
  <inkml:trace contextRef="#ctx0" brushRef="#br0" timeOffset="-72174.51">30662 13047 721 0,'0'0'33'15,"0"0"-31"-15,0 0 30 16,-103-15 42-16,75 10-6 16,-2 1 14-16,-3 1-27 15,0-3-26-15,-3 2-1 16,-2 0-4-16,-1 0-1 16,-3 2-2-16,2-1-7 15,1 3 1-15,0 0-2 16,3 0 4-16,7 0-4 15,-1 0-1-15,2 3-4 16,-1 6 1-16,-2 1-1 16,0 1 0-16,-2 3 2 15,3 0 0-15,-1 3-5 0,5 0 0 16,-1 1 3-16,5 2-8 16,3-2 5-16,2 2-4 15,2 0 0-15,3 1 2 16,3 2 1-16,2-1 0 15,2 1 1-15,2 0 3 16,3-1 5-16,0 2-1 16,0 0-3-16,0 3-4 15,8-1-3-15,8 3 4 16,2-2 1-16,4-1-5 16,1-1-1-16,0 1 1 0,4 0 0 15,1-5-1 1,5 0-1-16,8-4 4 0,4-1 1 15,8-5-2-15,4-2 1 16,0-2-4-16,-1-1-2 16,-3-1-1-16,-3 0 2 15,1-2-2-15,-6 0 1 16,-2-2-1-16,-4-1 2 16,-5 0-5-16,-2 0 4 15,-1 0 2-15,-4 0 0 16,-6 0 1-16,3 0 3 15,-8 0-4-15,-3 0 1 16,-1 0 2-16,-9 0 3 16,0 0 7-16,-3-1 4 15,0-1 0-15,0 1-5 0,0-1-7 16,0 2-2-16,0-1-3 16,3 1 0-16,2-4-30 15,4-5-172-15,-6 1-272 16</inkml:trace>
  <inkml:trace contextRef="#ctx0" brushRef="#br0" timeOffset="-70805.35">27958 12329 768 0,'0'0'103'0,"0"0"-97"15,-84-36 32-15,49 25 65 16,1 2-17-16,-1 3-11 15,7 3-29-15,4 1-21 16,2 1-11-16,-1 1-6 16,-2 0-3-16,-3 0-2 15,-2 4 2-15,0 3 5 16,-1 3 7-16,-4 1-1 16,1 2 9-16,0 1-6 15,1-1 1-15,6 1 3 16,0 1-9-16,5 2-7 15,0 2-1-15,4 2-4 0,-2 3 3 16,4 1 1-16,0 4 2 16,2-1-6-16,2 0 4 15,5-3-1-15,1 0-3 16,-3-1 1-16,3-1-1 16,1-1-1-16,-1 2-1 15,3-2 2-15,3 1 0 16,0-2 0-16,0 2-1 15,3 1-1-15,9 1 1 16,6-1 1-16,3 0-2 16,5-3 2-16,5-3 0 0,6-1-1 15,2-2 2-15,0-2-3 16,-2 0 0-16,2-2-1 16,-5 2 1-16,2-4-1 15,1-2 1-15,4-2 0 16,2-2 2-16,2-1-2 15,-1-2 1-15,-2 0-1 16,-3 0 1-16,-2-3-1 16,-4-11 2-16,-3-1-1 15,-6-4-1-15,-3-6 0 16,-5-7 5-16,-4-2 2 16,-3-3 0-16,0-2-6 0,-6-1 9 15,-3-3-10 1,0-3 4-16,0-3-4 0,-15 1 0 15,-3 4 0-15,-8 5 0 16,-5 9 0-16,-9 5-2 16,-5 4 0-16,-5 4 2 15,-4 1-1-15,1 5-1 16,1 0 0-16,3 2 1 16,-3 2-1-16,-3 5-13 15,-2 0-40-15,-4 2-43 16,1-1-194-16</inkml:trace>
  <inkml:trace contextRef="#ctx0" brushRef="#br0" timeOffset="-68603.4">25064 14909 1232 0,'0'0'59'0,"0"0"0"16,0 0 59-16,0 0-38 15,0 0-50-15,0 0-17 16,0 0-10-16,0 0 7 16,-21 77 6-16,21-36-9 15,0 5 7-15,0 6-5 16,0 5-3-16,0-1-5 15,0-2 3-15,0-3-3 16,0-6-2-16,0-4 0 16,0-7-34-16,0-4-87 0,0-10-90 15,0-7-263 1</inkml:trace>
  <inkml:trace contextRef="#ctx0" brushRef="#br0" timeOffset="-68184.99">24964 14893 1156 0,'0'0'31'16,"0"0"5"-16,0 0 72 0,0 0-67 15,0 0-29-15,0 0 2 16,115-17 8-16,-67 34-4 16,-5 3 2-16,-4 5-9 15,-6 6-1-15,-4 1-2 16,-9 4-3-16,-5 2-1 16,-11 3 1-16,-4 1-4 15,0 4 3-15,-19-1 2 16,-6-4-4-16,-5 1-1 15,-1-6-1-15,-4-5 3 16,-1-4-2-16,-1-4 4 16,0-6-2-16,1-5 2 15,0-3 0-15,3-5-3 0,5-4-2 16,2 0 0 0,6-8-28-16,5-12-78 0,7-7-61 15,8-5-465-15</inkml:trace>
  <inkml:trace contextRef="#ctx0" brushRef="#br0" timeOffset="-67419.05">25367 15332 1098 0,'0'0'179'0,"0"0"-172"15,0 0 39 1,0 0 31-16,0 0-31 0,0 0 12 16,-34 72-29-16,29-42-6 15,5 6-9-15,0 1 1 16,0 0-6-16,0 3-8 15,0-2 2-15,0-4 0 16,0-3 0-16,0-7-3 16,0-7-1-16,0-6 1 15,0-5 0-15,0-5 4 16,0-1-3-16,0 0 1 16,0-8 13-16,0-11-9 0,0-6-6 15,0-4-2 1,0-2-4-16,0 1-6 0,11 2-3 15,2 6 7-15,5 5 0 16,0 6-2-16,1 3 3 16,-1 3 7-16,-4 4-3 15,-1 1 0-15,0 0 1 16,0 6 0-16,1 9 2 16,0 4 6-16,-2 3-2 15,0 4-4-15,-5-1 7 16,-1 0-2-16,-2 1 1 15,-4-2-6-15,0-2 8 16,0-5 0-16,-14 0 5 16,-3-4-6-16,-4-3 2 15,-2-3-6-15,-6-7 4 0,-4 0-4 16,-3 0-3-16,-4-16-2 16,2-2-29-1,6-8-23-15,13-7-81 0,10-10-140 16,9-7-623-16</inkml:trace>
  <inkml:trace contextRef="#ctx0" brushRef="#br0" timeOffset="-67131.75">25933 15192 1232 0,'0'0'110'0,"0"0"-88"16,0 0 62-16,0 0-4 15,0 0-27-15,0 0-25 16,13 0-15-16,24 7 1 15,13-2-12-15,3-3-2 16,4-2-48-16,-9 0-139 16,-8 0-300-16</inkml:trace>
  <inkml:trace contextRef="#ctx0" brushRef="#br0" timeOffset="-66938.1">25955 15429 1511 0,'0'0'4'15,"0"0"17"-15,0 0-1 16,0 0 30-16,0 0-19 16,91 2-28-16,-27-2-3 0,-1 0-74 15,-14-15-329 1</inkml:trace>
  <inkml:trace contextRef="#ctx0" brushRef="#br0" timeOffset="-63663.71">26835 15130 1006 0,'0'0'44'0,"0"0"-37"16,0 0 18-16,0 0 68 16,0 0-32-16,0 0-32 15,-71 42-14-15,51-17 6 16,5 4-3-16,2 2 0 15,5 1 2-15,2 2-3 16,5 0-11-16,1-2-2 16,0-5 2-16,4-5-5 0,17-5 2 15,4-7 2 1,7-5-3-16,2-5 4 0,2-4-1 16,-2-19-2-16,-5-8 3 15,-7-7-2-15,-8-4 4 16,-8-6 4-16,-6 2 16 15,0-2 1-15,0 8-12 16,-8 6 16-16,2 12-14 16,3 10 7-16,1 9-5 15,2 1-5-15,0 2-6 16,0 0-7-16,0 0-2 16,0 4-1-16,0 15-3 15,0 11 3-15,8 8 2 16,0 7-1-16,3 3 1 0,-3 4-1 15,1 0-1-15,0-1 0 16,0-1 0-16,0-4 3 16,0-6-6-16,-1-9 5 15,0-10-2-15,-3-7 1 16,-2-7 0-16,-2-6-1 16,-1-1 0-16,2 0 15 15,2-10 33-15,5-11 6 16,0-10-51-16,1-7-1 15,4-8 0-15,1-5 0 16,4-3-2-16,1 5-3 16,5 4 3-16,-1 8-1 15,-4 7 0-15,-3 10-2 0,-4 7-2 16,-5 5 0 0,-4 5-4-16,-2 2-5 0,-1 1-11 15,-1 0-17-15,0 0-21 16,5 0-107-16,4 0-285 15,0 7-100-15</inkml:trace>
  <inkml:trace contextRef="#ctx0" brushRef="#br0" timeOffset="-62894.44">27335 15443 779 0,'0'0'310'0,"0"0"-274"0,0 0 51 16,0 0 39-16,0 0-32 15,0 0-59-15,-40-7-19 16,17 21-4-16,-8 4 14 16,-3 3 3-16,4 5-9 15,4 1-7-15,6 0-6 16,2 1-1-16,10-3-2 16,5-2-3-16,3-5 2 0,0-1-3 15,12-8 0-15,9-3 4 16,6-2-3-16,3-4 2 15,4 0 0-15,0-10-3 16,-4-6 0-16,-1-5 0 16,-9-3 1-16,-3-4-1 15,-4-2 0-15,-4 0 2 16,-6 5-1-16,-3 5 2 16,0 6-1-16,0 6 6 15,0 5 11-15,0 1 4 16,0 0-6-16,-1 1-3 15,1 1 3-15,0 0-6 16,0 0-8-16,0 0-3 16,0 13-4-16,0 10 4 15,0 8 0-15,0 3 1 0,0 5-1 16,0-2 3 0,6-2-3-16,1-3 1 0,5 0-2 15,0-7 1-15,0-1-20 16,-2-4-30-16,2-6-39 15,0-5-121-15,-1-8-252 16</inkml:trace>
  <inkml:trace contextRef="#ctx0" brushRef="#br0" timeOffset="-62133.05">27735 15073 677 0,'0'0'223'0,"0"0"-196"15,0 0 52-15,0 0 94 16,0 0-95-16,0 0-50 15,-21-4-11-15,21 4 0 16,0 0 4-16,0 0 3 16,0 0 6-16,0 0-9 15,0 0 10-15,0 0-1 16,13 0-10-16,13 0 23 16,10 0-12-16,8 0-24 15,0 0-4-15,-9 0-2 16,-6 0-1-16,-12 1 1 15,-7 0-1-15,-7 1 0 16,-2 0-1-16,-1-2 0 16,0 0 0-16,0 0 1 0,0 0 1 15,0 0-1 1,0 0 1-16,2 0 0 16,-2 0-1-16,1 0 0 0,-1 0 0 15,2 0-1-15,2 1-4 16,-3 0-9-16,2 1-20 15,-3 0-14-15,2-1-16 16,-2 0-35-16,1-1-125 16,-1 0-116-16</inkml:trace>
  <inkml:trace contextRef="#ctx0" brushRef="#br0" timeOffset="-61838.28">27883 15130 1226 0,'0'0'58'16,"0"0"-57"-16,0 0 31 16,0 0 33-16,0 0 13 15,-12 72-32-15,12-37-22 16,0 3-7-16,0 2 3 15,0 0-7-15,0 2-8 16,0-3-3-16,0-2-1 0,0-3 0 16,0-7-1-16,0-1-31 15,0-5-57 1,0-3-60-16,0-9-185 0,0-6-143 16</inkml:trace>
  <inkml:trace contextRef="#ctx0" brushRef="#br0" timeOffset="-61523.41">27772 15552 951 0,'0'0'176'0,"0"0"-176"15,0 0 49 1,0 0 55-16,0 0-48 0,0 0-12 15,11 5 12-15,5-1-16 16,3-1-6-16,5-1 3 16,3-2-13-16,4 0-11 15,4 0-7-15,-1 0-3 16,-1-5-2-16,-6-2-1 16,-4 0 1-16,-7-1-1 15,-6 2 0-15,-6 0-13 16,-4 1-14-16,0-1-32 15,0 1-58-15,-14-4-87 16,-3-2-289-16</inkml:trace>
  <inkml:trace contextRef="#ctx0" brushRef="#br0" timeOffset="-61073.4">27516 14854 988 0,'0'0'207'16,"0"0"-170"-16,0 0 45 16,0 0 19-16,0 0-37 15,0 0-35-15,50 0-16 16,-1 2 14-16,5 2-12 16,4-1-3-16,-4-2-4 15,-5 1-1-15,-8-2-4 16,-10 0-2-16,-10 0 2 15,-9 0 4-15,-8 0-2 16,-4 0 5-16,0 0 11 16,0 0-9-16,0 0-4 0,0 0-6 15,0 0-2-15,0 0-1 16,-4 0-36-16,-7 4-74 16,-1-3-99-1,3-1-393-15</inkml:trace>
  <inkml:trace contextRef="#ctx0" brushRef="#br0" timeOffset="-60580.45">28415 15374 1192 0,'0'0'79'0,"0"0"-54"15,0 0 116-15,0 0-38 16,0 0-55-16,0 0-28 15,-6-5-7-15,32 5-3 16,17 0-3-16,12 0-6 16,10 0 4-16,-3-1-4 15,-8-2-1-15,-10-1-14 16,-9-3-45-16,-7-3-90 16,-11-4-141-16,-13-6-316 15</inkml:trace>
  <inkml:trace contextRef="#ctx0" brushRef="#br0" timeOffset="-60353.66">28603 15133 1184 0,'0'0'141'0,"0"0"-132"15,0 0 58-15,0 0 49 16,0 0-24-16,-24 87-56 15,23-53-12-15,1 4-8 16,0 2-4-16,0 0-11 0,1 1-1 16,4 0-2-16,-2 2-52 15,0-6-127-15,-2-5-355 16</inkml:trace>
  <inkml:trace contextRef="#ctx0" brushRef="#br0" timeOffset="-57209.19">29292 15204 350 0,'0'0'770'0,"0"0"-742"15,0 0-21-15,0 0 54 16,0 0 22 0,0 0-31-16,-58 16-24 0,36 9-1 15,-2 2-2-15,3 1 5 16,4 1-15-16,6-3 2 15,3-3-5-15,4-4-4 16,4-7-4-16,0-5 3 16,0-4-7-16,1-3 5 15,14 0 8-15,8-3-4 16,2-16 6-16,0-6-11 16,-4-6-4-16,-6-1 5 15,-6-2-4-15,-4-2 7 0,-4-1-7 16,-1 3 6-16,0 5-6 15,0 8 8-15,0 10 5 16,0 8-3-16,0 0-1 16,0 3 0-16,0 0-7 15,0 0-3-15,0 15-2 16,0 10 0-16,0 9 2 16,0 4 4-16,0 7-4 15,0 3 5-15,0 4-4 16,0 2 3-16,0-3-3 15,0-2-1-15,0-5 0 16,0-6 1-16,0-7 1 16,0-8-2-16,0-9-2 15,0-7 2-15,2-6 0 16,-1-1 2-16,1 0 4 0,3-11 9 16,1-15 22-16,5-10-37 15,4-7 2-15,1-4-2 16,3 1 1-16,4 7-1 15,-2 6-4-15,0 8 2 16,-1 6-3-16,-1 7-10 16,-3 0-12-16,-4 4-17 15,1 4-21-15,-2 0-149 16,-4 3-176-16,-5-1-336 16</inkml:trace>
  <inkml:trace contextRef="#ctx0" brushRef="#br0" timeOffset="-56454.9">29545 15550 787 0,'0'0'296'0,"0"0"-282"16,0 0 21-1,0 0 86-15,0 0-31 0,0 0-44 16,-8 0-28-16,-13 6 9 16,-10 4 12-16,-6 8 3 15,-1-1-7-15,4 1-18 16,9 1-5-16,4-2-1 15,10-3-9-15,5-2-1 16,5-2 0-16,1-2 0 16,0-2-1-16,0 1 3 15,0-1-2-15,4 0-1 16,1-2 6-16,-1-1-3 0,1-2-1 16,0 1 0-1,3 0 3-15,1 1-4 0,2-1 1 16,2 2-1-16,0-3 2 15,2 2-3-15,-3-1 1 16,0-2 0-16,-3 0 0 16,-1 0-1-16,-1 0 1 15,3 0 0-15,-1 0 2 16,4-5 1-16,-2-5-1 16,0-4 2-16,-1-4-5 15,4-2 3-15,-5-2-3 16,1 0 0-16,-1 4 0 15,-5 1 1-15,-1 6-1 16,-3 0 2-16,0 1 1 16,0 1 4-16,0 2 2 15,0 2-6-15,0 2 3 0,0 0 3 16,0 3-5-16,0 0 2 16,0 0 2-16,0 0-6 15,0 0 2-15,0 0-3 16,0 8-1-16,-1 11 0 15,-1 3-2-15,2 5 5 16,0 3-2-16,0 1-1 16,5-2-2-16,4 3 2 15,4-3-1-15,-1-1-28 16,-3 1-30-16,0-4-97 16,-8-8-86-16,-1-6-282 15</inkml:trace>
  <inkml:trace contextRef="#ctx0" brushRef="#br0" timeOffset="-55944.08">29003 15012 828 0,'0'0'269'0,"0"0"-230"16,0 0 50-16,0 0-14 16,0 0 3-16,0 0-37 15,33 0-31-15,7 0 14 16,8 0 14-16,4 3-19 16,2 0-10-16,-2-2 6 15,-4-1-2-15,-7 0-2 0,-5 0-4 16,-14 0-1-1,-9 0 0-15,-9 0 1 0,-4 0 3 16,0 0 14-16,0 0-2 16,0 0-11-16,0 0-4 15,0 0-3-15,0 0-4 16,0 0-1-16,0 0-24 16,0 0-68-16,0 2-94 15,0-2-258-15</inkml:trace>
  <inkml:trace contextRef="#ctx0" brushRef="#br0" timeOffset="-55126.95">30061 15163 890 0,'0'0'133'15,"0"0"-127"1,0 0 94-16,-91 2 16 0,69 9-39 16,2 3-41-16,1 5-8 15,2 2-6-15,1 1-7 16,7 2 3-16,4 2-1 16,5-3-12-16,0-5 1 15,3-3-5-15,11-5 1 16,5-6 1-16,6-4 1 15,5 0-4-15,0-4-6 16,-3-14-4-16,-2-7 3 16,-4-5 3-16,-6-4 3 0,-3-1 2 15,-3-4 0-15,-4 4 1 16,-2 1-2-16,-3 9 2 16,0 8 2-16,0 7 8 15,0 9 24-15,0 1-26 16,0 0 1-16,0 0-4 15,0 14-6-15,-3 11-1 16,-3 12 14-16,3 5-1 16,1 5-7-16,2 2 1 15,0 2-3-15,0 1-3 16,0 0 1-16,0-2 0 16,0-5 0-16,0-5-2 15,0-8 0-15,0-5-1 0,0-10 2 16,0-7-1-1,0-6 1-15,0-4 0 0,0 0 0 16,0-2 15-16,0-17 16 16,6-10-19-16,5-7-12 15,8-8 0-15,5-1-1 16,6 1 0-16,-1 8-3 16,0 7 0-16,-4 9 0 15,-8 6 1-15,-3 5 2 16,-5 2-4-16,-3 3-7 15,-4 2-6-15,-1 1-31 16,-1 1-20-16,0 0-47 16,0 0-135-16,0 0-295 0</inkml:trace>
  <inkml:trace contextRef="#ctx0" brushRef="#br0" timeOffset="-54518.93">30371 15526 896 0,'0'0'301'16,"0"0"-301"-16,0 0 0 0,0 0 32 15,0 0 32-15,0 0-29 16,-17 87-17-16,10-61-3 16,1 1 18-16,2 0-16 15,-1-1-8-15,2-1-5 16,-1-3-1-16,1-4-1 16,0-5-1-16,2-6 0 15,1-4-1-15,0-3 0 16,0 0 2-16,0-2 18 15,0-15 15-15,0-2-29 0,7-6-6 16,3-1-2 0,2 1-5-16,2 0-11 0,-2 2-8 15,1 6 14-15,-1 4 1 16,0 3-3-16,-2 4 13 16,-1 2 0-1,-1 3 1-15,-1 1 0 0,-1 0 1 16,2 8-1-16,-1 8 19 15,-1 5-4-15,3 0-1 16,-5 2-2-16,1 0-7 16,-1 2-2-16,-1-1 0 15,-1 1-2-15,-2-1-1 16,0-5 0-16,0-3 3 16,-8-3-3-16,-7-4-2 15,-5-3 2-15,-9-5 0 0,-4-1-13 16,-4-5-39-16,-1-15-53 15,3-10-173-15,5-10-265 16</inkml:trace>
  <inkml:trace contextRef="#ctx0" brushRef="#br0" timeOffset="-54096.44">30049 14904 897 0,'0'0'135'15,"0"0"-129"-15,0 0 50 16,0 0 44-16,0 0-35 16,0 0-5-16,71 19-25 15,-26-16-10-15,4-3-11 16,2 0 0-16,-6 0-1 16,-5 0-4-16,-4 0-4 15,-9 0 1-15,-14 0 2 16,-7 0 4-16,-3 0 0 0,-3 0 1 15,0 0 3-15,0 0-11 16,0 0-5-16,0 0-3 16,0 0-16-16,-1 0-86 15,-8 5-49-15,-3 0-199 16</inkml:trace>
  <inkml:trace contextRef="#ctx0" brushRef="#br0" timeOffset="-53235.65">30719 15127 836 0,'0'0'262'0,"0"0"-252"16,0 0 83-16,0 0 12 16,0 0-32-16,0 0-41 15,30-11-14-15,8 11-13 16,12 0 3-16,3-2 0 15,4 2-6-15,-5-3-1 0,-6-1-2 16,-4-2-11 0,-9-1-63-16,-11 0-69 0,-10-1-223 15,-12-1-191-15</inkml:trace>
  <inkml:trace contextRef="#ctx0" brushRef="#br0" timeOffset="-53014.2">30956 15104 739 0,'0'0'312'0,"0"0"-310"15,0 0 63-15,0 0 82 16,-11 71-60-16,11-42-15 16,0 5-34-16,0 4-13 15,0 2-10-15,5-2-4 0,-2 2-11 16,-2-2-1-16,2 0-15 15,1-1-44-15,0-4-76 16,0-4-201-16,1-10-179 16</inkml:trace>
  <inkml:trace contextRef="#ctx0" brushRef="#br0" timeOffset="-52786.81">30916 15561 1198 0,'0'0'49'0,"0"0"-15"0,0 0 52 16,0 0 13-16,0 0-50 16,0 0-36-16,53-1-1 15,-9 1-2-15,8 0-10 16,6 0-15-16,0-6-154 15,-7-9-373-15</inkml:trace>
  <inkml:trace contextRef="#ctx0" brushRef="#br2" timeOffset="-14249.41">17214 6598 1021 0,'0'0'82'0,"0"0"-52"0,0 0 22 16,0 0 36-1,0 0-35-15,0 0-17 0,0 0-6 16,-32-26-4-16,32 28-7 16,-3 15-5-16,-1 10 21 15,-5 12 18-15,-3 7-22 16,0 5 11-16,-1 8-30 15,2 7 5-15,-1 4-11 16,3 5 5-16,3 0-2 16,-1-3-9-16,2 2 8 15,-2-1-7-15,2 2 4 16,-1-4-2-16,0 0-1 16,-1-3 2-16,-6-5 2 15,0 2-4-15,-3 0 0 16,4 0-2-16,-2 3 2 15,1 1-1-15,4 0 1 0,-2 0-2 16,2-1 1-16,-2-2 0 16,-1-5-1-16,2-2 0 15,-1-4-1-15,1-1 0 16,1 0 1-16,0-4 1 16,0-2-1-16,2-3 0 15,1-1-2-15,-1-2 1 16,4-2 1-16,-2-1 1 15,2-2-1-15,-2-3 0 0,2-3-1 16,0-1 2 0,0-1-1-16,0-2 0 0,0 0 0 15,0-2 0 1,-2 1 0-16,-2 2 0 0,3 0 1 16,-1 3 0-16,1 0-1 15,1 2 0-15,1 0 0 16,-1 1 2-16,1-1 1 15,2 1-3-15,0 1 0 16,0 0 4-16,0 2 0 16,0 4-2-16,0 1-1 15,-2 3-1-15,1 3 2 16,-2 2-1-16,-2 2 1 16,1 0-1-16,-1 0 3 15,3 1-3-15,1-2 2 0,-1-3 0 16,2-1-3-1,0 0 1-15,0-5 2 0,0 0-3 16,2-2 0-16,4-1 0 16,0 2 4-16,-1 2-3 15,-2-1-1-15,0 0 0 16,-1-5 0-16,1-3 0 16,-1-3 1-16,1-1-2 15,0-5 3-15,1-2-2 16,1-2 0-16,-2-3 0 15,2-2 0-15,0 1 0 16,-2 1 1-16,0-1-1 0,-1-2 0 16,1-1 0-16,-2-4 0 15,2-2 0-15,-1-3 0 16,-1-3 0-16,1-2-1 16,-1 0 2-16,5 0 1 15,9 0 0-15,6 0 3 16,6 0-2-16,-2 0 0 15,1 0-3-15,-1 0-1 16,0 0-1-16,7-2 4 16,3-1-4-16,9-1 2 15,3 0-2-15,4 0 2 16,2-1 0-16,0 1-1 16,2 2 1-16,-4 0 0 0,-2 2 1 15,-1 0 0 1,-3 0-1-16,-2 0 0 0,0 4 0 15,1 3 1-15,-1 0-1 16,-1 2 0-16,-3-1 2 16,-4-1-1-16,-1 2 0 15,-6-2 0-15,-2 0-2 16,0 0 2-16,-1 0-3 16,0 0 2-16,2 1 0 15,3 0 1-15,1-1 0 16,2-2-1-16,4 0 1 15,-1 1-1-15,3-2-1 16,0 0-1-16,-2 2 1 16,0-1 2-16,-2 1-3 0,-4 1 2 15,0 0-1 1,1 0-2-16,1 1 3 0,3 0 0 16,3 1 0-16,3 0-1 15,3-2 1-15,1-1-1 16,2-1 1-16,5-2 0 15,0 1-1-15,2-1 1 16,0 1 0-16,-4-1 3 16,-2 1-2-16,-5 0-1 15,0 0 0-15,-2-2 0 16,3 1-1-16,1-1 3 16,6-2-1-16,1 0-1 15,0 0 0-15,0 0-2 16,-7 0-2-16,-3 0-1 15,-6 0 5-15,-4 0-2 0,-3 0 1 16,-2 0 1-16,1 0-4 16,-1 0 4-16,3 3 0 15,5 0 2-15,6 0-2 16,4-2 0-16,4 1 0 16,2-1 0-16,0 2 0 15,-4 1 0-15,-5 1 2 16,-6-2-2-16,-4 2 0 15,-2-1-1-15,2-1 1 16,2 2 2-16,6-2-1 16,3 0-1-16,8 3 0 0,6 3 1 15,4 0 2-15,6 1-1 16,2 0-2-16,2 3-3 16,5 0 2-16,8-1-3 15,6 4 1-15,9-2 2 16,5 0 1-16,6 0-1 15,3 2 2-15,-2-1 4 16,4 2-4-16,0 0 1 16,1 0 0-16,-4-1-2 15,-1-2-5-15,-4 0 4 16,-3 0 1-16,0-1-3 16,-5-1 3-16,-2-2 0 15,-7-4 1-15,-10-1 4 16,-10-2-4-16,-12 0-1 0,-7-1 0 15,-4-2 0-15,-7 0 2 16,0 0-2-16,-3 0 0 16,-3-5-1-16,-2 0-1 15,-4-1-5-15,-2-1 1 16,-3 0 2-16,-1 1 4 16,-3 0-2-16,3-2 3 15,-2 1-2-15,7 2 1 16,4-1-1-16,3 2 0 15,10 1-4-15,1 3 4 16,8-2 1-16,4 2 0 16,2 0-1-16,2 0 1 0,0-2 0 15,-4-1-3 1,-6-2 7-16,-3 1-5 0,-5-1 2 16,-1 0-1-16,-3 1 0 15,6 1 0-15,5 0 0 16,7 2 1-16,7-2-1 15,-1 0 0-15,-5-2-3 16,-3-1 2-16,-9 0 0 16,-7 2 1-16,-4 0 0 15,-1 1 0-15,-4-1 0 16,0 0 0-16,1 0 0 16,4-3-3-16,4-1 3 15,3-2-1-15,5-2 2 0,-3-3-3 16,1 0-1-1,-6 1 1-15,-7 0 0 0,-6 4 2 16,-7 0 0-16,-3 2-1 16,1 2 2-16,-3-1-2 15,3 1 1-15,-2 2-1 16,5-2-1-16,4 0 2 16,2-1 0-16,0 0-2 15,-3 0 0-15,0-1 2 16,-3 1 0-16,-3 2-2 15,-1 2 2-15,-1 1 0 16,1 1 0-16,3-1-2 0,2 2 1 16,5 0 1-1,6 0-4-15,5 0 4 0,3 0 0 16,-1 0 0 0,3-1-3-16,-1 1 2 0,2 0 1 15,-3 0-3-15,0 0 2 16,-3 1-2-16,-2 6 1 15,1 2 2-15,-2 0 0 16,-1-1 0-16,2-1-1 16,4 2 2-16,5-3-1 15,1 1 0-15,8-1 0 16,2 0 0-16,3-1 1 16,2 0 1-16,-2-1 0 15,0 0-2-15,-2 0 0 0,1 1 2 16,1-1-2-16,4-1 0 15,0 1 1-15,-1-1 0 16,3-2-1-16,1 2-4 16,2 2 2-16,3-1 2 15,4-1-1-15,0 2-1 16,-1-1 2-16,1 2 1 16,2-1 1-16,5 2 0 15,8 2-1-15,10-1-1 16,16 2 2-16,11 2-2 15,15 2 1-15,4 1-1 0,0 2-2 16,-1-2-2 0,-8 0 4-16,-8-4 0 0,-15-2 2 15,-13-4 0-15,-6 0 0 16,-7-3 0-16,0 1 3 16,0 0-5-16,4 1-3 15,4 0 3-15,4 3 0 16,9-1-1-16,1-1-3 15,1 1 4-15,-3-2 1 16,-5 1 2-16,-2-1-1 16,-6-3-2-16,-1 0 1 15,-8-1 1-15,-7 0-2 16,-13 0-1-16,-8 0 0 16,-7-1 2-16,-3-6 2 15,-2-2 1-15,-10 0-4 0,-2-2 2 16,0 1-2-1,-2-1 1-15,1-1-1 0,-1 2 0 16,1-2 0-16,0-1 1 16,2-1-1-16,-6-1 0 15,0-4 0-15,-3-5 2 16,-5-3 2-16,-4-3-4 16,-4-6 0-16,-2-2 8 15,-2-5-5-15,1-3 1 16,0-7-4-16,1-3 0 15,2-7 1-15,-1-5-1 16,1-5 0-16,-2-5-5 0,-2-2 5 16,3 2-1-1,0 3 1-15,0 6 1 0,4 3 2 16,3 4-1-16,-2-3-3 16,2 1 2-16,1 1-1 15,2-3 0-15,-3-2 0 16,-3-2 2-16,-6 1-4 15,-7-4 3-15,-3-4-2 16,-2-5 0-16,-15-4 0 16,-1 1 0-16,1 8 1 15,5 4-1-15,0 5 2 16,6 2-1-16,-1 3 0 16,0-1 0-16,-1 4 0 0,-1 1 0 15,0-2-2-15,-4 1 1 16,4 0-1-16,-2 2 2 15,3-2 0-15,1 3-1 16,1-1 1-16,2-3 0 16,-1 1 0-16,1 2 1 15,3 4 1-15,1 3-2 16,0 4 1-16,0 3 0 16,0 0-1-16,0 2 0 15,7 0 0-15,-6 3 0 16,2 1 2-16,-3 4-3 15,0 0 2-15,0 5-2 16,0 1 1-16,-6 1-2 16,-4 1 2-16,0 1 0 0,0-2 1 15,0 3-2-15,0-2 1 16,1 4-2-16,-3-2 1 16,0-2 0-16,-1-2 1 15,-5-1-5-15,-5-1 2 16,0-1-6-16,-3 1 1 15,-1 6 1-15,0 3 6 16,3 7 1-16,2 2-6 16,-2 2-3-16,-6 0 2 15,-8 0-4-15,-13-2 5 16,-11-5-5-16,-12-2 0 16,-11-5 6-16,-10-3 2 15,-11-1 1-15,-8 0 2 0,2 1-3 16,3 3-6-16,9 1 7 15,0 5 0-15,-4-1-8 16,-2 1-3-16,-7 1 2 16,-2-1 8-16,-3-3-1 15,-10-1 3-15,-4-2 2 16,-2-1-3-16,-6-3 2 16,7-1-2-16,5 2-1 15,-1 0 1-15,4 1-2 16,6 2-44-16,-1 2 18 15,3 0 30-15,-1 1 1 16,-2 2-1-16,-3-1-2 16,-3 2-1-16,-5-3 2 0,-9 2-2 15,-9-2 1-15,-6-3-6 16,-5-2 0-16,-5 0 3 16,3-1 3-16,-4-2 1 15,4 3-2-15,3 1-4 16,3 0 7-16,1 4 0 15,-2 1 1-15,-4 2 1 16,-3 1-4-16,-9 0 1 16,1 0-6-16,-4 2-6 15,6-1 7-15,0 2 2 16,4-1 4-16,8-2-1 16,3-1 0-16,7 2 0 15,7 1-3-15,2 3 4 16,2 1-1-16,2 1 2 0,1 4-1 15,-2 0 0-15,6 2 6 16,-1 2-6-16,7-3-2 16,6-1 0-16,5 2-1 15,7 0 3-15,3 1 0 16,6 3 3-16,5 0-2 16,4 0-1-16,-2 0 3 15,-2 0-3-15,-2 0 0 16,3 0-1-16,4 0 1 15,2 0-2-15,5 0 2 16,2 0-1-16,4 0-3 16,6 0 4-16,4 0 0 0,3 3 1 15,1 4 4-15,2 0-5 16,2-1 0-16,-3 1-1 16,2-3 1-16,-2-1 1 15,-1 0-1-15,-3-2 0 16,-1 3 2-16,4-4-2 15,2 3 0-15,3 2-1 16,3-1 0-16,1 1 1 16,4 1-4-16,2-3 4 15,3 0 0-15,5-2 2 16,2-1-2-16,3 0 0 16,-4 0 0-16,-3 0 1 15,-3 0-1-15,-1 0 1 0,-3 3-1 16,1-1 0-16,0 2 0 15,3 0 0-15,3-2 0 16,5 0-1-16,-3 1 1 16,0 0 1-16,-4-1 2 15,-6 4-3-15,-4 0 1 16,-7 2-2-16,-2 1 2 16,-3-2-2-16,5 0 1 15,6-1-1-15,3-2-2 16,1 0 3-16,1 0 1 15,0 2-1-15,-3 1-1 16,-5 1 1-16,-3 5-1 0,-4 1 2 16,-1 2 0-1,2 1-1-15,6 0 1 0,3-2-1 16,7-1 1-16,0-3-2 16,3 3 1-16,2-5 0 15,-6 3 1-15,-3-1 0 16,-2-2 0-16,-6 1 0 15,0 0-1-15,4 0 0 16,3-1-2-16,4-1 1 16,7-2 1-16,5 1-2 15,1-1 2-15,2-2 0 16,0 1 0-16,-2 2 1 16,0 0-1-16,-2 0-1 0,2 0 0 15,1 0 1 1,5-2 0-16,3-1 0 0,3-2 0 15,8 2 0-15,4-3 0 16,0 2 1-16,2-2-1 16,-3 2 0-16,-3 0 0 15,0 2 2-15,-4-3-3 16,4-1 2-16,1 1-2 16,3-1 2-16,0-1 0 15,-1 0-1-15,-4 0 0 16,-5 2-1-16,-1-1 1 15,-3 2-1-15,-1 0 1 0,2 1 0 16,2-1-1 0,1-2 1-16,3 2 0 0,3 0 0 15,4 0 0-15,3-1-1 16,-1 3 1-16,-2-1-1 16,0 0 1-16,-6 2 0 15,-3-2 0-15,-6 0 0 16,-4 3-3-16,-2-5-16 15,-1 2-8-15,4-3-8 16,3 1-27-16,0-2-190 16,-1 0-111-16</inkml:trace>
  <inkml:trace contextRef="#ctx0" brushRef="#br2" timeOffset="-202034.61">24563 5261 1002 0,'0'0'180'16,"0"0"-171"-16,0 0-2 16,0 0 45-16,0 0-4 15,0 0-10-15,-97 59-10 0,64-27 2 16,6 6-9-16,8 6 2 15,6 3 3 1,8-1-8-16,5-1 9 0,0-6-12 16,24-4 3-16,10-6-2 15,12-6 2-15,7-8-6 16,3-8-5-16,3-7-3 16,-7 0 7-16,-7-13-11 15,-10-8 3-15,-8-2 1 16,-12-10 0-16,-12-4 1 15,-3-6 0-15,-9-4 3 16,-15 0-3-16,-4 2-5 16,-5 6 1-16,2 8-1 15,-4 6 1-15,2 6-1 16,4 8 1-16,0 5-1 0,5 5-1 16,4 1-4-16,5 0-12 15,-2 5-35-15,5 11-115 16,5 0-169-16,1-1-415 15</inkml:trace>
  <inkml:trace contextRef="#ctx0" brushRef="#br2" timeOffset="-201253.37">25427 5370 1034 0,'0'0'30'0,"0"0"-24"16,0 0 104-16,0 0-31 0,0 0-29 15,0 0-28-15,-84-18-5 16,59 36-6-16,-6 7-1 16,-2 4 12-16,1 3 1 15,6 4 4-15,5-1-2 16,10-1-10-16,10-2 1 16,1-2-4-16,4-4-1 15,18-5 1-15,8-5-7 16,5-4 7-16,2-8-8 15,6-4 1-15,-4 0 0 16,-2-7-5-16,-4-11 1 16,-9-5 2-16,-5-7 0 15,-11-8-1-15,-5-6 0 16,-3-2-2-16,-2 0 0 0,-14 9-5 16,-7 4 4-16,-6 9 1 15,-7 9-10-15,-3 8 2 16,0 5-18-16,5 2-48 15,6 2-64-15,8 9-179 16,13 0-313-16</inkml:trace>
  <inkml:trace contextRef="#ctx0" brushRef="#br2" timeOffset="-200736.67">25845 5227 1093 0,'0'0'69'16,"0"0"-35"-16,0 0 91 0,0 0-19 15,0 0-45-15,0 0-35 16,-16 14-12-16,13 15-3 15,-1 8 42-15,4 6-23 16,0 7-6-16,0 6 7 16,0 6-1-16,9 2-12 15,-3 0 1-15,-1-1-2 16,-2-2-11-16,1-5 0 16,-1-5-4-16,1-11 6 15,-1-11-7-15,-1-8-1 0,-2-11 0 16,1-4 1-16,-1-5-4 15,2-1 0-15,1 0-10 16,3-10-48-16,3-15-132 16,4-13-552-16</inkml:trace>
  <inkml:trace contextRef="#ctx0" brushRef="#br2" timeOffset="-200303.88">26565 5270 995 0,'0'0'32'0,"0"0"50"16,0 0 32-16,0 0-5 16,0 0-18-16,0 0-35 15,-4 9-28-15,4 9 28 16,0 8 1-16,-2 3-13 16,2 5-9-16,0 7-5 15,0 7-1-15,0 5-4 16,0 4-10-16,2-1 0 15,5 1-2-15,-1-3-4 16,0-6-2-16,-1-3-3 0,-2-8 3 16,-2-8-6-16,1-8-2 15,-1-8 0-15,-1-5 1 16,0-5 0-16,0-2 0 16,0-1-13-16,0 0-37 15,0 0-78-15,-7-3-306 16</inkml:trace>
  <inkml:trace contextRef="#ctx0" brushRef="#br2" timeOffset="-185788.62">27595 5759 676 0,'0'0'283'0,"0"0"-264"16,0 0-11-16,0 0 79 16,0 0 19-16,0 0-29 15,0 0-27-15,0 0-23 16,0 0 2-16,0-16 17 15,25 16 1-15,11 9 15 16,9-2-20-16,5 0-23 16,2-1-10-16,-5 1-5 15,-6-2 1-15,-8 0-5 16,-10 0 3-16,-7-2-3 16,-7-1-1-16,-4-2-5 15,0 1-54-15,1-1-116 16,2 0-240-16,-1 0-524 15</inkml:trace>
  <inkml:trace contextRef="#ctx0" brushRef="#br2" timeOffset="-185488.23">27874 5703 919 0,'0'0'254'15,"0"0"-245"-15,0 0 1 16,0 0 5-16,0 0 3 0,0 0-6 16,75 20 7-16,-34 3-9 15,-4 2-5 1,-7 1-3-16,-6 2-2 0,-12-1 0 16,-6-1 0-1,-6 0 0-15,0-3 3 0,-6-1-3 16,-18-1 1-16,-7 0-1 15,-5-1 3-15,-4-3-3 16,-2-2-3-16,2-3-128 16,10-4-208-16</inkml:trace>
  <inkml:trace contextRef="#ctx0" brushRef="#br2" timeOffset="-184954.66">28567 5705 1087 0,'0'0'125'0,"0"0"-116"16,0 0-5-16,0 0 21 15,0 0 18-15,0 0-6 16,-13-28-37-16,34 40-1 15,4 8-3-15,3 0 6 16,-5 0-2-16,-4-1 0 16,-7-3 0-16,-3-2-7 0,-8 0-3 15,-1-3-1 1,0 4 2-16,-8 0-8 0,-9 2 9 16,-2 4 2-16,1-1-10 15,2-2 2 1,5 2 1-16,6-3 8 0,4 0-10 15,1-2 11-15,0-2-4 16,3 1 7-16,6 0 2 16,3-1 10-16,1 0 17 15,-1 1 1-15,2 2-2 16,-2 2-12-16,0 2-10 16,-2-1-3-16,-4 4 0 15,-4-2-2-15,-2 1 0 16,0-2 2-16,-7-4-2 0,-10-2 4 15,-10-4 0 1,-9-6-4-16,-6-4 7 0,-4 0-5 16,3-15 6-16,7-10-7 15,15-4-2-15,21-6-49 16,15-5-226-16,40-2-429 16</inkml:trace>
  <inkml:trace contextRef="#ctx0" brushRef="#br2" timeOffset="-184686.16">29403 5636 1294 0,'0'0'51'0,"0"0"-45"0,0 0 0 15,0 0 58-15,0 0 52 16,-84 109-67-16,67-49-23 15,0 9-8-15,-2 2-7 16,-1-3-1-16,-1-9-3 16,0-4-5-16,2-11-1 15,0-8 2-15,5-9-3 16,1-9-16-16,7-6-50 16,3-12-101-16,0 0-142 15,3-23-691-15</inkml:trace>
  <inkml:trace contextRef="#ctx0" brushRef="#br2" timeOffset="-184433.43">29112 5488 1133 0,'0'0'127'0,"0"0"-123"16,0 0 8-16,0 0 18 15,0 0 3-15,0 0-11 16,-28-13-9-16,28 20-3 16,10-1 9-16,2-3-5 15,-1-1-2-15,-3-2-5 0,-3 0-3 16,-5 0-2 0,0 0-2-16,0 0-61 0,0 3-62 15,0 3-370-15</inkml:trace>
  <inkml:trace contextRef="#ctx0" brushRef="#br2" timeOffset="-184082.96">29533 6258 326 0,'0'0'602'0,"0"0"-590"0,0 0 33 15,-8 80-3-15,6-61 33 16,2-3-6-16,0-1-26 16,7-4-17-16,6-6-22 15,0-3-1-15,1-2 10 16,1-4-6-16,-5-15 8 15,-4-6-11-15,-6-5 2 16,0-2-4-16,-10-3-2 16,-14 2-6-16,-1 8 2 15,5 8 2-15,5 9-2 16,6 3-8-16,6 4-142 0,3 1-211 16</inkml:trace>
  <inkml:trace contextRef="#ctx0" brushRef="#br2" timeOffset="-183792.72">30016 5931 1202 0,'0'0'141'16,"0"0"-115"-16,0 0 43 15,0 0 4-15,0 0-3 16,0 0-27-16,26-9-30 16,17 15-5-16,12 7-8 15,6 0-72-15,-2-1-197 16,-8-4-313-16</inkml:trace>
  <inkml:trace contextRef="#ctx0" brushRef="#br2" timeOffset="-183607.19">30077 6199 1305 0,'0'0'65'0,"0"0"-51"15,0 0 7-15,0 0 53 16,0 0 38-16,84 0-99 16,-11-3-13-16,6-2-148 15,-3-3-290-15</inkml:trace>
  <inkml:trace contextRef="#ctx0" brushRef="#br2" timeOffset="-182669.87">29689 5767 732 0,'0'0'230'16,"0"0"-200"-16,0 0-11 15,0 0 81-15,82 0-21 16,-73 0-24-16,-1 0-32 16,-5 0-9-16,-2 1-14 0,-1 3-5 15,0 3-2 1,0 3-4-16,-3 5 11 0,-7 1-9 16,-5-1-1-16,0 0 9 15,-1 1-1-15,4-1-6 16,1-1 3-16,4 1-8 15,4 0 5-15,3-1-9 16,0 0 14-16,0 0-3 16,0-4 0-16,5 1 6 15,5-2 0-15,-1 1 3 16,1 1 2-16,3-1-4 16,1 0 3-16,2 1 5 15,-2 0-6-15,0 4 11 0,-3-1-3 16,-3 2 1-1,-3 2-2-15,-5 1-7 0,0 1 1 16,-5-3-1-16,-14 0-3 16,-6-3 0-16,-3-3 3 15,0-4 1-15,4-4 3 16,7-3-5-16,6 0-2 16,6-3-1-16,5-15-56 15,9-6-234-15,22-4-60 16</inkml:trace>
  <inkml:trace contextRef="#ctx0" brushRef="#br2" timeOffset="-182252.51">30974 6050 912 0,'0'0'208'0,"0"0"-198"16,0 0 18-16,0 0 31 15,0 0 15-15,-101-27-20 16,76 46-6-16,2 4-17 0,-1 4-7 15,9 1-8 1,3 1-5-16,10 0-1 0,2-2-3 16,11-2-4-16,13-8 3 15,9-6-3-15,5-8 4 16,-2-3-7-16,-5-11-1 16,-7-11 1-16,-7-7-1 15,-7-5 1-15,-7-4-2 16,-3-3-3-16,-22 1-3 15,-30 2-2-15,-28 0-33 16,-27-3-130-16,-14-4-756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1:48:56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2182 1068 1240 0,'0'0'53'0,"0"0"-3"15,0 0 52-15,0 0-27 16,0 0-25-16,0 0-8 0,0 0-15 16,-22 14-17-16,22 24 16 15,0 16 16-15,0 8-22 16,3 9 6-16,-3 0-5 15,6-2-9-15,-2-4-3 16,-1-4-8-16,2-4 2 16,1-10-3-16,0-7-4 15,7-11-39-15,2-7-41 16,4-8-40-16,4-11-137 16,-5-3-270-16</inkml:trace>
  <inkml:trace contextRef="#ctx0" brushRef="#br0" timeOffset="465.67">2139 1026 992 0,'0'0'158'16,"0"0"-152"-16,0 0 45 15,0 0 14-15,0 0 15 16,0 0-12-16,-12-34-28 16,12 31-24-16,2-3-3 15,11 1 2-15,2-1-7 0,9 2 1 16,4-1-3-16,5 4-1 16,4 1-1-16,1 0-2 15,-1 0-2-15,-3 6 3 16,-7 11-6-16,-3 7 3 15,-3 6 0-15,-6 7 1 16,-2 8 3-16,-1 8-4 16,-4 6 7-16,-3 4-7 15,-3 0 1-15,-2-4 0 16,-6-4 3-16,-15-8-4 16,-3-5 0-16,-7-7 6 15,1-6-5-15,-4-9 3 16,-2-4 1-16,0-8-3 0,-4-5-1 15,7-3 0-15,0-4-1 16,8-16-7-16,10-6-100 16,9-7-125-16,6-2-307 15</inkml:trace>
  <inkml:trace contextRef="#ctx0" brushRef="#br0" timeOffset="1003.04">2652 1380 1192 0,'0'0'49'0,"0"0"-35"15,0 0 87-15,0 0-11 16,-79 42-19-16,57-12-18 16,1 3-24-16,7 6-12 15,4 0-3-15,7-1-3 16,3-2-7-16,0-8 4 16,15-6-5-16,9-4 0 15,0-9-2-15,7-6 4 0,2-3-5 16,-3-2-3-1,1-15-2-15,-7-8-1 0,-3-4 6 16,-11-7-1-16,-8-3 2 16,-2-6 0-16,-3-2-1 15,-14 4 0-15,-2 4-3 16,4 13 6-16,3 9 6 16,3 7 0-16,6 5 13 15,0 4 0-15,3 1 1 16,0 0-9-16,0 10-11 15,0 17-2-15,6 8 10 16,9 4 3-16,3 6-2 16,4 1-3-16,-2-1-5 15,2-1-1-15,0-2-3 0,-2-4-6 16,1-1-56 0,-2-8-55-16,-2-4-200 15,0-13-614-15</inkml:trace>
  <inkml:trace contextRef="#ctx0" brushRef="#br0" timeOffset="1354.34">3352 1096 1209 0,'0'0'94'0,"0"0"-88"16,0 0 30-16,0 0 61 15,0 0-7-15,0 0-52 16,24 23-15-16,4-18 1 16,11-3-16-16,4-2-8 15,5 0-8-15,-2 2-116 0,-6 4-143 16,-8 2-376-16</inkml:trace>
  <inkml:trace contextRef="#ctx0" brushRef="#br0" timeOffset="1536.81">3430 1512 1214 0,'0'0'194'16,"0"0"-186"-16,0 0 35 16,0 0 38-16,0 0-20 15,0 0-42-15,131-27-19 0,-49 7-36 16,0-1-266-1,-13-2-854-15</inkml:trace>
  <inkml:trace contextRef="#ctx0" brushRef="#br0" timeOffset="2336.6">2336 3484 1291 0,'0'0'128'0,"0"0"-115"16,0 0 46-16,0 0 11 15,0 0-39-15,0 0-16 16,6 65 9-16,10-13 16 16,1 6-21-16,-1 1-2 15,-1 2-4-15,-2-1-5 16,1-3-5-16,-2 0-1 15,3-7-2-15,-3-8-15 0,7-8-44 16,2-8-55-16,-3-13-116 16,1-10-175-16,-10-3-433 15</inkml:trace>
  <inkml:trace contextRef="#ctx0" brushRef="#br0" timeOffset="2685.45">2315 3394 1139 0,'0'0'120'15,"0"0"-109"-15,0 0 68 0,0 0 17 16,0 0-44-16,0 0-7 16,-9-36-25-16,33 36-20 15,9 0 1-15,7 4 4 16,2 12-4-16,-2 6 0 15,-4 8 0-15,-2 6 0 16,-4 4-1-16,-6 7 0 16,-9 4 0-16,-5 0 0 15,-10-1-2-15,0 0 0 16,-16-4 2-16,-12-1 1 16,-4-5 4-16,-5-5-5 15,1-4 2-15,2-10-1 16,-2-3-1-16,5-10-2 15,11-8-53-15,9 0-98 16,11-20-232-16</inkml:trace>
  <inkml:trace contextRef="#ctx0" brushRef="#br0" timeOffset="3302.93">2797 3649 572 0,'0'0'742'0,"0"0"-723"0,0 0-18 15,0 0 3-15,0 0 60 16,-6 81-12-16,12-45-16 15,3 5-8-15,4 4-5 16,-1 3 2-16,-3 0-15 16,-1 0-6-16,2-4 0 15,-4-6-4-15,-3-5 0 16,2-10 1-16,-4-7-1 16,-1-6 2-16,0-4-2 15,0-6-5-15,0 0 5 16,0-2 9-16,0-18-9 15,0-7-5-15,-4-3 2 0,1-5-1 16,1 0-7-16,2 4 5 16,0 4 0-16,3 5-9 15,13 4 10-15,1 4 1 16,7 2 3-16,-2 4 2 16,1 3-2-16,-1 5 2 15,2 0 3-15,1 5 0 16,2 10-3-16,-1 6 1 15,-3 4-2-15,-5 4 0 16,-6 1 1-16,-4-1-1 16,-8 1 4-16,0-2-2 15,-3-3 3-15,-17-1 1 0,-5-2 4 16,-5-4-5 0,-6-3 0-16,-4-5-3 0,1-4 2 15,2-6-2-15,7 0-1 16,9-13-1-16,15-18-14 15,6-14-111-15,9-14-330 16</inkml:trace>
  <inkml:trace contextRef="#ctx0" brushRef="#br0" timeOffset="3589.97">3686 3650 1296 0,'0'0'121'0,"0"0"-117"16,0 0 14-16,0 0 26 15,0 0 10-15,0 0-35 16,42 0-16-16,-3 0-3 16,7 0-44-16,-6 0-128 0,-5 0-193 15,-10 0-489-15</inkml:trace>
  <inkml:trace contextRef="#ctx0" brushRef="#br0" timeOffset="3770.76">3722 3784 541 0,'0'0'794'15,"0"0"-764"-15,0 0 3 16,0 0 50-16,0 0 0 16,0 0-47-16,89-11-36 15,-23-6-3-15,0-5-244 16,-8-5-709-16</inkml:trace>
  <inkml:trace contextRef="#ctx0" brushRef="#br0" timeOffset="9880.83">4710 959 1144 0,'0'0'83'0,"0"0"-70"15,0 0 88-15,0 0 22 16,0 0-43-16,0 0-34 16,0 0-15-16,-66 21-9 15,30 2 1-15,-7 9-8 16,3 7 2-16,1 2-3 15,6 4-6-15,11 0 2 16,7-3-8-16,12-2-2 16,3-7 0-16,10-7-1 15,11-9-1-15,3-11-3 16,6-6 4-16,3-7 0 0,-2-23 1 16,2-7 0-1,-6-7-1-15,-10-4 2 0,-9-2 5 16,-5-1-6-16,-3 0 5 15,0 8 1-15,-6 8 1 16,0 10-6-16,-1 10 9 16,2 6 0-16,4 6 1 15,-1 2 3-15,2 1-8 16,0 0-6-16,0 10-4 16,0 13-5-16,3 14 9 15,10 6 0-15,1 5 0 16,4 4 4-16,-2 3-4 15,2 3 0-15,-3 3 0 0,1 1 0 16,-2 0 0 0,-2-8 1-16,-5-8-1 0,-1-17 0 15,-3-9 0 1,-3-14 0-16,2-6 2 0,-2 0-1 16,1-9 13-16,1-22 16 15,8-17-18-15,2-18-11 16,10-11-1-16,7-11 0 15,7 2-3-15,4 11 0 16,-4 11-8-16,0 21 1 16,-11 13 4-16,-7 13-3 15,-9 9-12-15,-6 6-12 16,0 2-28-16,0 0-57 16,4 11-173-16,-4 9-138 0</inkml:trace>
  <inkml:trace contextRef="#ctx0" brushRef="#br0" timeOffset="10398.5">5186 1342 1346 0,'0'0'26'0,"0"0"-2"0,0 0 91 15,0 0-48-15,-100 43-22 16,76-16-13-16,9 5-18 16,-1 1 0-16,5 0-6 15,8-4 0-15,3-2-5 16,0-9-2-16,0-3-1 15,14-7 0-15,2-7-3 16,-1-1-1-16,7-4 4 16,-1-16 1-16,-1-5 1 15,-4-9 0-15,-7-8 6 16,-6-6-5-16,-3-4 2 0,0 4-3 16,0 9-1-16,0 14 3 15,-3 11 9-15,0 10 6 16,1 4 2-16,2 0-10 15,0 0-3-15,0 1-8 16,0 19-10-16,0 9 10 16,5 10 3-16,8 6 0 15,2 2 0-15,3 0-3 16,-3-1-1-16,6-6 0 16,-3-3-31-16,6-7-34 15,-2-7-70-15,2-11-155 16,-6-11-276-16</inkml:trace>
  <inkml:trace contextRef="#ctx0" brushRef="#br0" timeOffset="10671.68">5533 794 979 0,'0'0'281'16,"0"0"-274"-16,0 0 83 15,0 0 21-15,0 0-23 0,0 0-45 16,-16-7-24-16,22 7-10 16,19 0-8-16,14 0 9 15,18 0-6-15,7-6-4 16,7-6-21-16,-5-1-119 15,-11 1-135-15,-13 0-309 16</inkml:trace>
  <inkml:trace contextRef="#ctx0" brushRef="#br0" timeOffset="10912.54">5742 780 1235 0,'0'0'57'0,"0"0"5"15,0 0 50 1,0 0-6-16,-19 96-50 0,19-59-19 16,6 5-18-16,4 3-7 15,2 4-10-15,-3 5 5 16,-3 1-7-16,-4-3-1 16,-2 0-20-16,0-5-28 15,0-1-44-15,0-7-82 16,0-9-163-16,1-10-397 15</inkml:trace>
  <inkml:trace contextRef="#ctx0" brushRef="#br0" timeOffset="11132.11">5724 1408 1316 0,'0'0'44'16,"0"0"-30"-16,0 0 61 16,0 0 8-16,0 0-14 15,94 7-42-15,-46-8-15 16,6-14-12-16,-2-3-9 16,0-1-95-16,-9-6-167 15,-8-2-424-15</inkml:trace>
  <inkml:trace contextRef="#ctx0" brushRef="#br0" timeOffset="11960.46">6785 777 1162 0,'0'0'108'0,"0"0"-92"15,0 0 70-15,0 0-25 16,0 0-5-16,-85 83-14 15,76-37-12-15,6 3-15 16,0-1-11-16,3-5-1 0,0-3-2 16,12-11-1-16,6-5 0 15,1-13-15-15,-2-8-2 16,5-3-3-16,0-11 2 16,-2-16 7-16,-2-8 0 15,-8-8 4-15,-4-9 6 16,-4-6 0-16,-2-6 1 15,0 4 0-15,-2 8 5 16,-5 13 3-16,-1 17 38 16,5 10-21-16,2 8 2 15,1 4-12-15,0 0-15 16,0 24 0-16,0 14 0 0,4 13 8 16,11 8 0-16,3 5-3 15,0 2-1-15,-2-1 1 16,-1-4-3-16,2-9-2 15,-7-10-1-15,0-14-10 16,-2-11 10-16,-2-9-7 16,-4-8 4-16,2 0 4 15,5-12 11-15,3-16 10 16,7-10-14-16,1-10 5 16,5-10-7-16,0-4-3 15,4 0-1-15,-3 7-1 16,-2 13-1-16,-1 11-4 15,-2 12-9-15,-4 9-23 16,-3 7-63-16,-2 3-83 16,-9 0-123-16,-3 6-66 0</inkml:trace>
  <inkml:trace contextRef="#ctx0" brushRef="#br0" timeOffset="12405.62">6246 1017 743 0,'0'0'86'16,"0"0"-26"-16,0 0 145 0,0 0-59 16,0 0-73-1,0 0-12-15,-14-1-24 0,17 1-6 16,10 0 6-16,2 0-9 16,3 0-12-16,1 0-10 15,-1 0-6-15,3 0-44 16,-3-8-138-16,0-5-251 15</inkml:trace>
  <inkml:trace contextRef="#ctx0" brushRef="#br0" timeOffset="12629.54">6221 912 1064 0,'0'0'72'0,"0"0"-39"15,0 0 42-15,0 0 34 16,0 0-26-16,-6 88-39 16,15-57-17-16,4 4-22 15,2 1 1-15,-1 3-6 16,5-2-7-16,-1-2-89 16,0-7-173-16,-2-6-450 15</inkml:trace>
  <inkml:trace contextRef="#ctx0" brushRef="#br0" timeOffset="13494.44">7309 1074 1153 0,'0'0'108'16,"0"0"-102"-16,0 0 12 16,0 0 80-16,-23 77-18 15,23-40-37-15,0 2-12 16,0 5-14-16,0 0-1 15,0 0-12-15,0-1-2 16,0-4 2-16,0-9-3 16,0-7-1-16,0-9-2 15,-4-8-2-15,4-5-3 16,0-1 7-16,-3-5 11 0,3-18 0 16,0-9-11-1,0-2-3-15,0-3 2 0,0 2-2 16,0 1-3-16,0 4-1 15,0 5 6-15,3 7-5 16,10 6 3-16,-1 3 0 16,1 4 0-16,1 3 5 15,4 2-5-15,0 0 4 16,1 6-3-16,0 11 1 16,-2 6 1-16,-2 5 0 15,-6 1 2-15,-5 3-1 16,-4-1-1-16,0-2 0 15,-4-3 2-15,-14-3-2 16,-3-5 0-16,-9-6-3 16,-8-3-11-16,-1-8-45 0,1-1-17 15,10-1-19-15,14-19-77 16,14-10-38-16,0-8-123 16</inkml:trace>
  <inkml:trace contextRef="#ctx0" brushRef="#br0" timeOffset="13773.18">7656 735 1157 0,'0'0'92'0,"0"0"-45"16,0 0 45-16,0 0-2 15,0 0-17-15,0 0-45 16,50-1-18-16,-6-2 1 16,4-4-11-16,3-2-9 15,-3-1-98-15,-8-3-156 16,-12-1-244-16</inkml:trace>
  <inkml:trace contextRef="#ctx0" brushRef="#br0" timeOffset="13972.32">7846 692 1039 0,'0'0'154'0,"0"0"-112"15,0 0 87-15,-36 82-16 16,36-46-29-16,0 3-37 15,3 4-25-15,10 7-10 16,2 0-9-16,-3 0-3 16,-3 3-2-16,-3-3-31 15,-2-3-63-15,-4-8-115 16,0-6-250-16</inkml:trace>
  <inkml:trace contextRef="#ctx0" brushRef="#br0" timeOffset="14191.92">7765 1233 853 0,'0'0'366'0,"0"0"-309"16,0 0 72-16,0 0-35 16,0 0-30-16,0 0-28 15,-9-3-26-15,27 3 5 16,11 0-3-16,2 0-8 15,9 0-4-15,-4-11-65 0,-3-1-77 16,-8-4-96 0,-5-5-251-16</inkml:trace>
  <inkml:trace contextRef="#ctx0" brushRef="#br0" timeOffset="14572.3">7483 554 812 0,'0'0'87'15,"0"0"5"-15,0 0 65 16,0 0-37-16,0 0-11 16,0 0-44-16,44-1-15 15,3-2 22-15,10-3-48 16,2-1-14-16,-2 2-9 15,-9-1-1-15,-9 3-14 16,-5 2-39-16,-10 1-116 0,-12 0-206 16,-12-2-478-1</inkml:trace>
  <inkml:trace contextRef="#ctx0" brushRef="#br0" timeOffset="20485.48">5044 3323 1182 0,'0'0'70'0,"0"0"-66"0,0 0 35 16,0 0 62-1,0 0-42-15,-99-32-13 16,74 39-12-16,-2 15-19 0,-1 6-2 16,1 8-1-16,12 0 11 15,5 3-4-15,8-3-9 16,2-3-4-16,3-2 1 15,12-9-4-15,6-8 0 16,3-8 0-16,4-6-1 16,2-3 2-16,1-20 1 15,-1-6 3-15,-6-6-5 16,-9-2-2-16,-6-3 1 16,-9-2 0-16,0 1 0 15,0 6-1-15,0 8 0 16,-5 10-1-16,0 9 5 15,0 3 2-15,2 5 3 16,3 0-1-16,0 0-9 0,0 13 0 16,-3 13 0-16,3 10 0 15,0 4 3-15,0 3 2 16,0 7-3-16,12 2 4 16,1 3-4-16,1 5 1 15,-4-2-2-15,2-4 1 16,-3-7-1-16,-3-8 0 15,1-9 2-15,-5-6-4 16,1-10 2-16,-3-8-1 16,0-5 0-16,0-1 0 0,3 0 5 15,0-11 12-15,6-15 29 16,4-13-35-16,4-12-11 16,7-10 0-16,-2-3 3 15,3 1-2-15,-5 10-2 16,1 12 0-16,-6 10-1 15,-2 8-1-15,-4 9 3 16,-3 7-5-16,0 3-17 16,-5 2-30-16,5 2-20 15,5 0-125-15,2 10-151 16,2 4-180-16</inkml:trace>
  <inkml:trace contextRef="#ctx0" brushRef="#br0" timeOffset="21104.64">5487 3653 542 0,'0'0'235'0,"0"0"-173"0,0 0 101 15,0 0 31-15,0 0-91 16,0 0-36-16,-14 9-19 15,-2 4-8-15,-6 8 4 16,-1 7-6-16,-2 3-6 16,1 4-16-16,2 0-6 15,8 1-1-15,5-2-2 16,6-6 0-16,3-6-4 16,0-3-2-16,9-5 5 15,8-7-5-15,4-6 2 16,4-1-3-16,0-7 5 0,-2-13-4 15,-2-5 1 1,-7-2-1-16,-6-5 1 0,-8-2 1 16,0-4-1-16,0-1-1 15,0 7 1-15,-5 7 1 16,1 9-3-16,0 7 8 16,2 7 5-16,2 2-1 15,0 0-6-15,0 0-6 16,0 7-2-16,0 17-7 15,2 8 8-15,8 9 1 16,2-1 1-16,1-2-1 16,-1-4 0-16,2-1-2 15,4-4-25-15,4-3-75 0,1-8-149 16,2-13-274-16</inkml:trace>
  <inkml:trace contextRef="#ctx0" brushRef="#br0" timeOffset="21390.68">5776 3295 877 0,'0'0'231'0,"0"0"-174"15,0 0 73-15,0 0-20 16,0 0-34-16,0 0-43 16,2-3-18-16,22 3-6 15,16 0 10-15,6-3-5 16,5-4-11-16,-3-1-3 16,1 0-36-16,-10-3-165 15,-11 2-211-15,-12-2-483 16</inkml:trace>
  <inkml:trace contextRef="#ctx0" brushRef="#br0" timeOffset="21592.89">5987 3244 1017 0,'0'0'57'0,"0"0"11"16,0 0 88-16,0 0-27 15,0 0-59-15,-27 101-40 16,27-66-10-16,1 2-10 15,8 3-3-15,2 2-6 16,-1 2-1-16,2 4 0 16,-3-1-10-16,-3-5-154 15,0-5-149-15,-3-13-343 16</inkml:trace>
  <inkml:trace contextRef="#ctx0" brushRef="#br0" timeOffset="21817.18">5984 3731 948 0,'0'0'166'0,"0"0"-99"15,0 0 80-15,0 0-48 16,0 0-51-16,0 0-19 16,-9-3-17-16,25 9-3 15,7-5 4-15,2-1-5 16,5 0-4-16,0-3-1 15,1-8-3-15,-1-5-53 16,-2-2-101-16,-6-6-141 16,-8-5-367-16</inkml:trace>
  <inkml:trace contextRef="#ctx0" brushRef="#br0" timeOffset="22207.17">5829 3056 748 0,'0'0'137'15,"0"0"-113"-15,0 0 148 0,0 0-17 16,0 0-63 0,0 0-26-16,-14 0-51 0,32 0-9 15,15 0 11-15,13 0 32 16,5 0-26-16,-3-3-16 16,-5-2-3-16,-12 0-3 15,-5 1-1-15,-10 2 0 16,-5 0 0-16,-8 2 0 15,-3 0 0-15,0 0 0 16,0 0-5-16,0 0-49 16,0 0-58-16,0 0-197 15,0 6-605-15</inkml:trace>
  <inkml:trace contextRef="#ctx0" brushRef="#br0" timeOffset="22516.56">6536 3360 1046 0,'0'0'41'0,"0"0"-17"0,0 0 57 16,0 0 47-16,0 0-62 15,0 0-22-15,76 0 10 16,-42-2-33-16,2-6-9 16,6-4-12-16,-1 1-17 15,0-4-185-15,-5-2-418 16</inkml:trace>
  <inkml:trace contextRef="#ctx0" brushRef="#br0" timeOffset="22725.29">6664 3180 784 0,'0'0'454'0,"0"0"-428"16,0 0-13-16,0 0 57 15,0 0 34-15,-28 96-59 16,28-51-20-16,12 5-9 16,3 2-15-16,1 3 3 15,-1 1-4-15,-3-5-140 16,-6-4-268-16</inkml:trace>
  <inkml:trace contextRef="#ctx0" brushRef="#br0" timeOffset="23421.33">7192 3117 895 0,'0'0'177'16,"0"0"-171"-16,0 0 73 15,0 0 5-15,0 0-9 0,-85 20-22 16,70 2-14-16,5 8-28 16,-1 5 9-16,3 2 4 15,5 1-7-15,3-3-11 16,0-8 1-16,1-7-7 15,12-6 0-15,2-10-3 16,3-4 2-16,0-1-11 16,3-17-11-16,-3-10 3 15,-3 0 8-15,-6-4 11 16,-5-2 1-16,-4-1 1 16,0 0 7-16,0 2 2 15,-7 10 16-15,-1 8 7 16,4 9 9-16,-1 5-8 0,5 1-11 15,-1 0-16 1,-1 15-6-16,2 13 7 0,0 11 1 16,0 4 7-16,9 7-7 15,2 0-5-15,2 2-2 16,-1-2-1-16,-3-3 0 16,1-6 1-16,-2-7-2 15,-5-11-1-15,3-9 1 16,-4-6 0-16,1-8 0 15,-2 0 0-15,5-8 7 16,3-14 8-16,0-9-10 16,10-9-4-16,-4 0-1 15,0-9 2-15,-1 1-1 0,-3-1-2 16,-3 6 0-16,1 7-6 16,1 12 0-16,-2 10-17 15,-1 7-29-15,1 6-33 16,2 1-65-16,-1 0-101 15,-3 13-139-15</inkml:trace>
  <inkml:trace contextRef="#ctx0" brushRef="#br0" timeOffset="24057.06">7525 3482 1045 0,'0'0'73'16,"0"0"21"-16,0 0 4 0,0 0-9 15,0 0-25-15,-89 27-39 16,75-2-1-16,5 4-2 15,4 2-6-15,5 1-5 16,0-2-4-16,0-6-5 16,8-9 1-16,6-2-3 15,6-7 2-15,4-6 1 16,0 0-3-16,0-12 0 16,-2-9-9-16,-4-7 9 15,-6-1 0-15,-6-3 3 16,-3 0 0-16,-3 0 0 15,0 4 4-15,0 5 1 16,-4 6 6-16,1 8 9 0,1 7 3 16,2 2-4-16,0 0-16 15,0 7-6-15,6 17-7 16,10 8 7-16,4 5 0 16,2 2 2-16,1 1-3 15,-2-4 1-15,-5-5-10 16,2-7-75-16,-6-8-123 15,-5-10-241-15,-2-6-457 16</inkml:trace>
  <inkml:trace contextRef="#ctx0" brushRef="#br0" timeOffset="24437.34">7025 2948 730 0,'0'0'163'0,"0"0"-88"15,0 0 66-15,0 0 13 0,0 0-64 16,0 0-36-16,21-6-31 16,18 5 23-16,7-2 3 15,6-2-19-15,-1 0-15 16,-3-2-10-16,-5 2 0 16,-9-1-2-16,-13 4-2 15,-7 1 1-15,-10-2-2 16,-4 3 0-16,0 0-2 15,0 0-11-15,0 0-87 16,-7 0-83-16,1 0-340 16</inkml:trace>
  <inkml:trace contextRef="#ctx0" brushRef="#br0" timeOffset="25169.54">7901 3007 958 0,'0'0'46'0,"0"0"22"0,0 0 74 16,0 0-53-16,0 0-29 15,-84 41-33-15,77-13 2 16,0 7 14-16,4 3-21 16,3 2-7-16,0-1-8 15,3-5-3-15,11-7-4 16,3-7 1-16,1-8-1 15,1-8-3-15,-1-4-3 16,1-1-14-16,-4-18-4 16,0-8 10-16,-4-3 9 0,-4-5 5 15,2-5 3 1,-6-3-1-16,-2-6 5 0,-1 1-6 16,0 5 8-16,-6 8 0 15,-5 8 10-15,3 11 9 16,4 9-3-16,1 3-4 15,3 4-2-15,-2 6-19 16,-1 20 4-16,3 15-4 16,0 12 8-16,0 4-6 15,5 4 4-15,1-1-6 16,0-4 1-16,0-5 1 16,1-11-2-16,-3-8-2 15,1-13 2-15,-2-9 0 16,0-7 0-16,-3-3 1 15,3 0 2-15,5-9 9 0,0-13 1 16,6-9-12-16,2-6-1 16,1-5 1-16,2-5 2 15,5-3-1-15,-6 2-2 16,0 7-2-16,-5 8 2 16,-4 12 0-16,0 9 0 15,-6 6 1-15,0 5-1 16,0 1-17-16,-3 0-75 15,0 0-102-15,0 7-291 16</inkml:trace>
  <inkml:trace contextRef="#ctx0" brushRef="#br0" timeOffset="26090.64">8219 3278 876 0,'0'0'84'0,"0"0"-47"0,0 0 161 16,0 0-85-16,0 0-50 16,0 0-31-16,0 0-22 15,-27 0-1-15,18 8-4 16,-4 4 13-16,-1 2 6 16,5 1-10-16,-3 1 2 15,3 2-8-15,3 1 6 16,-1-1-3-16,7 0-8 15,-3 0 4-15,1-3-7 16,2-1 1-16,0 0-1 16,0 0 2-16,0-2 1 15,0 1-2-15,0-2 0 16,0-1-1-16,0-1 0 0,0-4 0 16,0 0 0-16,0-2 1 15,0 0-1-15,0-1 1 16,0 0-1-16,0 0 2 15,0-1-2-15,0 3 2 16,0-3-1-16,0 3 1 16,0-1 3-16,0 3-3 15,0 1 0-15,-1-3 2 16,-1 3 0-16,1 0-2 16,-1-1-1-16,-1 1 0 15,3 0-1-15,-1-1 1 0,1-3-1 16,0-2 2-1,0-1 0-15,0 0 0 0,0 0 2 16,0 0 2-16,0 0 3 16,0 0 3-16,0-8 10 15,0-10-5-15,7-6-16 16,5 0 0-16,2 1-1 16,-1 1 0-16,2 4-1 15,-4 6 1-15,0 3-2 16,-3 5 0-16,-4 1 0 15,1 3-3-15,-5 0 4 16,3 0-3-16,0 0-1 16,4 10 2-16,4 6 0 15,-2 7 3-15,-1 4-1 0,-2 2 1 16,-1 5-2 0,-2-5 1-16,-3 0 2 0,0-5-2 15,0-3 1-15,0-2-2 16,-3-7 0-16,-6-3-2 15,-6-5 3-15,-10-4-1 16,-14 0 2-16,-10-1-20 16,-2-16-74-16,3-7-109 15,17-7-273-15</inkml:trace>
  <inkml:trace contextRef="#ctx0" brushRef="#br0" timeOffset="26496.23">7740 2820 873 0,'0'0'49'0,"0"0"90"16,0 0 11-16,0 0-62 16,0 0-36-16,0 0-29 15,0-12-6-15,31 7-5 16,9 0 9-16,7 1-12 15,-1-1-5-15,-10 3-3 16,-7 2-1-16,-9-2 1 16,-5 2-2-16,-9 0-1 15,-5 0-1-15,-1 0-9 16,0 0-9-16,0 0-49 16,0 0-230-16,-6 0-506 15</inkml:trace>
  <inkml:trace contextRef="#ctx0" brushRef="#br0" timeOffset="27068.34">8471 2838 657 0,'0'0'214'0,"0"0"-151"16,0 0 101-16,0 0-32 16,0 0-31-16,0 0-26 15,27-19-40-15,7 12-4 16,8-2-16-16,4 2-11 15,-1-2-4-15,4 0-4 16,-4-2-90-16,-8-2-225 16,-13 1-391-16</inkml:trace>
  <inkml:trace contextRef="#ctx0" brushRef="#br0" timeOffset="27287.12">8662 2778 852 0,'0'0'168'16,"0"0"-122"-16,0 0 97 16,-24 78-47-16,24-43-29 15,0 7-5-15,0 6-34 16,7 3-2-16,-1 1-14 16,2-1-11-16,-5-4 1 15,0-4-2-15,0-2-15 16,-3-11-169-16,0-9-262 15</inkml:trace>
  <inkml:trace contextRef="#ctx0" brushRef="#br0" timeOffset="27480.65">8662 3296 841 0,'0'0'416'15,"0"0"-362"-15,0 0-11 16,0 0 52-16,0 0-3 16,0 0-56-16,86-11-21 15,-35 4-15-15,-3-3-1 0,-1-4-188 16,-9-9-645-16</inkml:trace>
  <inkml:trace contextRef="#ctx0" brushRef="#br0" timeOffset="44644.51">19414 952 587 0,'0'0'823'15,"0"0"-777"-15,0 0-37 16,0 0 64-16,0 0-35 16,0 0-10-16,0 0-11 15,-42-13-11-15,42 39-5 16,0 11 16-16,0 6 3 15,0 7-6-15,0 6 12 0,0 10 0 16,0 13-5-16,0 10-5 16,0 4 4-16,0 4-9 15,0-3 3-15,0-4-2 16,0-1 2-16,0-4 1 16,0-5-6-16,2-2 2 15,-2-6 3-15,1-5-5 16,3-9-2-16,0-3 2 15,3-8-4-15,1-6 0 16,-1-6-4-16,1-9-1 16,-1-11 0-16,-4-6 0 15,-2-6 0-15,1-3-2 16,-2 0-17-16,2-10-13 16,-1-17-33-16,1-17-77 15,-2-14-204-15,0-14-877 0</inkml:trace>
  <inkml:trace contextRef="#ctx0" brushRef="#br0" timeOffset="46928.98">19417 935 162 0,'0'0'712'0,"0"0"-640"16,0 0 34-16,0 0 35 15,0 0-58-15,0 0-6 16,-25-5-25-16,25 5-31 16,1 0-21-16,20 0-2 0,19 0 2 15,18 0 7 1,11 0-3-16,15 0 2 0,8 0-3 16,7-2 3-16,5 0-4 15,6-1-1-15,0-1-1 16,-2-1 1-16,-5 1-2 15,-2 0 1-15,1-1-7 16,4 0 7-16,5 0-2 16,8 0-1-16,8 0-3 15,7 1 4-15,9 1-17 16,-5 3-15-16,-3 0 8 16,-11 0 6-16,-10 0 0 15,-12 5 3-15,-11 2 5 0,-10-4 6 16,-6-1 5-16,-5 1 1 15,-1-1 0-15,-5-1 0 16,-6 1 1-16,-6-1 1 16,-10 0-1-16,-6 2 4 15,-9-1 4-15,-10-1-2 16,-6 1 3-16,-8-2 0 16,-2 1 2-16,-1-1 11 15,0 2 7-15,0-2-14 16,0 0 1-16,0 1-3 15,0 5-5-15,0 2 0 16,-1 7 13-16,-2 5-4 0,1 6 0 16,2 5-2-16,0 5-3 15,0 5 0-15,0 5-5 16,0 9 7-16,6 8 0 16,0 7-1-16,-2 8-10 15,-4 1-4-15,0-3 0 16,0-4 0-16,0-4 1 15,0-2 1-15,7 0 0 16,0-3-1-16,4-4-1 16,0 0 1-16,2-2-1 15,-2-2 0-15,-2 1 0 16,-1-2 1-16,-2-5 0 16,0 1-1-16,1-5 4 15,-2 0-4-15,1 0 4 0,1-5-2 16,2-4-2-16,-2-3 1 15,-1-8 2-15,2-3-3 16,-2-5 1-16,-2-4 4 16,-1-5-5-16,0-4 0 15,-3-3 0-15,0-1 2 16,0 0-1-16,0 0 0 16,0 0 4-16,0 0 0 15,0 0 7-15,-4-3 2 16,-14-1-12-16,-4 0-2 15,-7 2-1-15,-3 1 0 16,-4 1 1-16,-6 0 1 16,-4 0-1-16,-1 0-4 0,-2 0 2 15,4 0-2-15,1 0 4 16,0 0 0-16,2 0 0 16,1 0 0-16,2 0 1 15,2 0-2-15,-2 0 0 16,2 0-2-16,-4 0-3 15,-1 0 2-15,-2 0-2 16,-1 0-3-16,-1 0 8 16,5 0-9-16,4 0 8 15,-1 0 1-15,-1 0 0 16,-2 0 1-16,1 3 0 16,-2-3 0-16,-3 0 0 15,-7 3-2-15,-7-2 1 0,-3 2 2 16,0 0 1-16,2 0-1 15,2 1-2-15,3 0 2 16,5-3 2-16,3 0-3 16,8 1 0-16,3-2 1 15,5 2-1-15,1-1 1 16,-1 0-1-16,-5 3 0 16,-6-2 1-16,0 2-1 15,0 0 1-15,-1 0 0 16,1-1-1-16,7 0-4 15,2-2 4-15,3 1-1 16,3-1 1-16,-1-1 0 0,1 2 0 16,-1-1 0-1,-2 2 0-15,-5 2 0 0,1 1 0 16,-2 0-1-16,2 0 2 16,2-2 1-16,6 0-2 15,0-1 0-15,1 0 1 16,0 0-1-16,-2 1 0 15,1 0 0-15,-2 0 0 16,-2 2 2-16,-3-2-2 16,-2 2 0-16,-1-2 0 15,2 0 0-15,-1-1 3 16,5 0-2-16,4-2-1 16,0 2 1-16,4 0-1 15,-4 1 0-15,0 0-1 16,0 2 3-16,-2 0-2 0,-2-2 0 15,0 2-1-15,2 0 1 16,2-3 0-16,4 1 1 16,6-2-1-16,5 0 0 15,5-2 0-15,6 0 1 16,-1 0 1-16,1 0-2 16,0 1 3-16,0-1-1 15,0 0-2-15,0 0 2 16,0 0-2-16,0 0 6 15,0 0-4-15,0 0 0 0,0 0-1 16,-2 0 2-16,1 0 4 16,-5 0-6-16,2 0 0 15,0 0 5-15,1 0-3 16,3 0 4-16,0 0 1 16,0 0 5-16,0 0-4 15,-1 0 5-15,-1-1 1 16,-1-9-9-16,-1-3-1 15,2-4-4-15,-2-3 1 16,-2-4 2-16,0-5 4 16,-1-5-6-16,-4-4 0 15,-1-2 1-15,2 0-3 16,1 3 2-16,0 3-2 16,3 6 0-16,0 1 1 15,1 3-4-15,1-1 0 0,4-2-11 16,0-2-62-16,0-4-55 15,4-9-385-15</inkml:trace>
  <inkml:trace contextRef="#ctx0" brushRef="#br0" timeOffset="47914.95">19398 1299 555 0,'0'0'73'0,"0"0"-10"16,0 0 26-16,0 0-21 16,0 0 11-16,0 0-11 15,0 0-27-15,1 0-4 0,-1 0-8 16,0 0-10-16,0 0-3 15,0 0 5-15,0 0 9 16,0 0 5-16,-13 2 8 16,-7 2 16-16,-6-1-22 15,-13-2-8-15,-10-1-4 16,-14 0-5-16,-15 1 13 16,-14 1-11-16,-13 1 2 15,-2 1 1-15,-2 1-1 16,11 1-5-16,11 1-8 15,15-2 1-15,17 0 3 16,15 0-4-16,8-1 0 16,12 0-6-16,6 0 1 0,6-1-3 15,6 0-2-15,2-3 0 16,0 0 1-16,0 0-2 16,0 0-1-16,0 0-9 15,0 0-39-15,13 1-66 16,4 2-45-16,7 0-127 15,-2 0-328-15</inkml:trace>
  <inkml:trace contextRef="#ctx0" brushRef="#br0" timeOffset="48764.91">19466 1809 249 0,'0'0'278'16,"0"0"-247"-16,0 0 47 16,0 0-18-16,0 0 22 15,0 0-19-15,-28 0-30 16,25 0 31-16,-3 0 9 15,-3 0 16-15,-6 0-23 16,-1 0-4-16,-8 0-11 0,-9 0-9 16,-10 3 0-1,-11 6-8-15,-16 3 0 0,-11 0-6 16,-11 0-11-16,-9 1 7 16,2-5 5-16,8 1 7 15,9-4-14-15,12 1-6 16,17-3-3-16,14-1-2 15,16 0-2-15,10-2-5 16,8 0-3-16,4 0-1 16,1 0 0-16,0 0 0 15,0 0-2-15,0 0-11 16,0 0-14-16,0 0-32 16,0 0-39-16,4 3-93 0,11-2-193 15,1 2-154 1</inkml:trace>
  <inkml:trace contextRef="#ctx0" brushRef="#br0" timeOffset="49414.86">19499 2583 573 0,'0'0'495'0,"0"0"-464"16,0 0-2-16,0 0 87 15,0 0-44-15,0 0-5 16,-127 4-28-16,65 7-4 15,-17 1 0-15,-15 1 7 16,-12 1-2-16,-7 0-9 0,2-2-4 16,8-4-3-16,22-1 1 15,20-3-8-15,23-4-4 16,21 0-9-16,11 0-2 16,6 0-2-16,0 0 0 15,2 0-19-15,17-8-26 16,10-11-55-16,7-6-200 15,-7-10-880-15</inkml:trace>
  <inkml:trace contextRef="#ctx0" brushRef="#br0" timeOffset="50709.73">17382 986 971 0,'0'0'108'0,"0"0"-66"16,0 0 62-16,0 0-33 15,0 0 0-15,0 0-29 16,-12-1-27-16,5 11-14 16,-5 10 3-16,-3 6 8 15,-1 2-4-15,4 2 0 16,4-2-2-16,3-2-2 16,5-2 1-16,0-4-1 15,0-1-2-15,6-4-1 16,10-5 3-16,6-5 1 0,5-5-2 15,4 0 1-15,0-19-4 16,-2-3-3-16,-6-5 1 16,-7-3 2-16,-6-3 1 15,-4 0 0-15,-6 0 3 16,0 4 13-16,0 1 16 16,0 9-8-16,-6 8-1 15,5 4-7-15,-1 5 11 16,2 2-8-16,0 0-15 15,0 0-2-15,0 0-2 0,0 0-2 16,0 10-1 0,0 10-3-16,0 9 5 0,9 3 3 15,1 8-2-15,4 3-1 16,2 4 1-16,3 6 0 16,0 4-1-16,-2-2 0 15,-3-2 1-15,-1-7-1 16,-5-9 0-16,-4-11-1 15,-1-10 1-15,-3-9 0 16,0-4 1-16,0-3 0 16,0-2 6-16,0-18 22 15,0-14-5-15,0-13-21 16,0-14 4-16,5-7-7 16,8-6 0-16,5 4-2 15,1 13 2-15,2 8-2 16,-4 17 0-16,-3 9-4 0,-4 11 6 15,-6 4-8-15,-1 6-5 16,-1 2-17-16,-2 0-23 16,1 0-56-16,-1 0-150 15,0 6-212-15</inkml:trace>
  <inkml:trace contextRef="#ctx0" brushRef="#br0" timeOffset="51350.05">17882 1254 982 0,'0'0'129'0,"0"0"-70"16,0 0 49-16,0 0-18 0,-84 19-24 15,68-9-27-15,3 3-20 16,0 4-7-16,3 5-6 16,6 3-3-16,4 0 1 15,0 2 0-15,0-5-4 16,16-4 0-16,2-6 0 16,4-5-4-16,4-2-7 15,0-5 0-15,-3 0 7 16,-4-11 2-16,-6-9 2 15,-3-3 2-15,-7-8 6 0,-3-4 5 16,0-4 13 0,0-1-13-16,-13 2 9 0,0 2-10 15,3 7 4-15,3 13 5 16,4 6-3-16,1 7-2 16,2 3 0-16,-1 0-8 15,1 0-4-15,0 0-4 16,0 8 0-16,0 13-6 15,6 12 5-15,7 4 1 16,4 8 0-16,2 6-20 16,1 3-41-16,2-1-83 15,-2-3-222-15,-6-9-571 16</inkml:trace>
  <inkml:trace contextRef="#ctx0" brushRef="#br0" timeOffset="52200.65">17728 1773 1122 0,'0'0'115'15,"0"0"-108"-15,0 0 94 16,0 0 0-16,0 0-39 15,-91-16-25-15,75 19-14 16,1 12-9-16,-1 2-4 16,3 10 0-16,3 2-5 15,4 1 1-15,3 4-3 16,3 0 1-16,0-3-4 16,0-5 1-16,5-2-1 0,9-5 0 15,5-6 0-15,1-7-1 16,1-6-3-16,2 0-6 15,-2-5 10-15,-2-15-2 16,-7-4 2-16,-4-3 1 16,-3-5-1-16,-5-2 3 15,0-4 1-15,0 1 0 16,-13 3 4-16,2 6-2 16,1 8 5-16,4 7-2 15,2 6 2-15,2 5 5 16,1 2-8-16,1 0-2 15,0 0-6-15,0 8 0 0,0 12-9 16,0 10 9 0,0 3 1-16,4 4-1 0,4 0 3 15,2 0-2 1,-1-3-1-16,0-2-2 0,0-5 2 16,-3-4 3-16,-2-8-3 15,-1-5-1-15,-1-5 1 16,-1-3 0-16,-1-2 0 15,0 0 0-15,0-3 6 16,0-14 10-16,0-7-8 16,0-6-5-16,0-2 4 15,0-5-6-15,6 0 0 16,4 1-1-16,3 3 1 16,3 5-2-16,0 6 1 15,1 5-7-15,-5 8 3 0,-5 2-2 16,-2 5-4-16,0 1-13 15,2 0-10-15,0 1-44 16,5 0-98-16,1 0-94 16,-4 0-263-16</inkml:trace>
  <inkml:trace contextRef="#ctx0" brushRef="#br0" timeOffset="52786.32">17940 1937 956 0,'0'0'289'0,"0"0"-277"16,0 0 24-16,0 0 40 15,0 0-42-15,0 0-18 16,-3 57 7-16,3-32-15 16,3 2 10-16,0 1-5 15,0 0-2-15,-3 0-2 16,1-6-5-16,1-4 0 16,0-7-4-16,-1-5 2 0,1-4 1 15,-2-2-3 1,0 0 6-16,0-1 21 0,0-14 29 15,0-6-52-15,1-5-3 16,1-1 1-16,1-3-2 16,1 0-1-16,5 3-2 15,0 6 0-15,1 7-1 16,2 2 3-16,-3 7-2 16,0 1 2-16,-3 4 0 15,3 0 0-15,0 0-2 16,3 8-2-16,3 8 3 15,-3 5 0-15,0 1 1 0,-5 3 1 16,-1-3 0 0,-4 0 1-16,-2-2-1 0,0 0 0 15,0-4-1 1,-5-4 1-16,-8 1 0 0,-10-5 1 16,-5 0-1-16,-5-2-22 15,-1-3-36-15,-5-3-63 16,5 0-129-16,4-9-340 15</inkml:trace>
  <inkml:trace contextRef="#ctx0" brushRef="#br0" timeOffset="53644.34">17756 2575 870 0,'0'0'294'0,"0"0"-277"15,0 0 99-15,0 0 29 16,0 0-61-16,0 0-38 16,-13-18-22-16,24 12-5 15,14-4-14-15,14-3 5 16,4-3-10-16,4-1 0 16,0-2-4-16,-3 3-53 15,-5 4-96-15,-9-1-108 0,-13 8-231 16</inkml:trace>
  <inkml:trace contextRef="#ctx0" brushRef="#br0" timeOffset="53847.47">17934 2493 949 0,'0'0'67'0,"0"0"-9"15,0 0 88-15,-19 81-35 16,19-54-33-16,0 2-31 15,0 1-16-15,7-1-15 16,4 1-7-16,2 0-6 0,-2-1-3 16,-1 3-9-16,-3 3-58 15,-4-2-115-15,-3-3-274 16</inkml:trace>
  <inkml:trace contextRef="#ctx0" brushRef="#br0" timeOffset="54057.44">17889 3063 217 0,'0'0'1089'16,"0"0"-1063"-16,0 0-24 15,0 0 78-15,0 0 14 16,0 0-61-16,80-25-16 15,-28 7-17-15,6-4-22 0,-1-1-117 16,-8-3-266-16</inkml:trace>
  <inkml:trace contextRef="#ctx0" brushRef="#br0" timeOffset="55238.58">22798 1254 708 0,'0'0'69'0,"0"0"-27"16,0 0 68-16,0 0 56 16,0 0-49-16,0 0-59 15,0 0-20-15,40-1-6 0,-20-1 4 16,8 1 5-16,6 1 1 16,12-3-7-16,11-2-15 15,10 2-8-15,8-2-3 16,-1 1-9-16,-3-2 1 15,-10 2-1-15,-13 0 0 16,-8 0-4-16,-13 1 4 16,-14 2 0-16,-5 0-1 15,-8 1-5-15,0 0-25 16,0-5-79-16,0-2-138 0,0-4-800 16</inkml:trace>
  <inkml:trace contextRef="#ctx0" brushRef="#br0" timeOffset="56407.51">23917 795 1034 0,'0'0'157'0,"0"0"-99"16,0 0 32-16,0 0 9 15,0 0-26-15,0 0-48 16,-9 20-21-16,6 10 6 15,2 9 29-15,1 5-20 16,0 4 1-16,0 2 6 16,0-2-10-16,6-5-7 15,1-3-2-15,-1-8-6 0,0-5 2 16,-2-6-3 0,-1-7-1-16,0-3-32 15,0-8-46-15,1-3-67 0,0-1-111 16,-3-19-96-16</inkml:trace>
  <inkml:trace contextRef="#ctx0" brushRef="#br0" timeOffset="56774.93">23897 683 1024 0,'0'0'196'0,"0"0"-163"15,0 0 3-15,0 0 27 0,0 0-2 16,0 0-13-16,91 9-14 16,-46 13-27-16,-3 3 2 15,-6 6-4-15,-6 4 3 16,-7 5-4-16,-6 2 6 16,-4 2-6-16,-7 1-3 15,-3-1 6-15,-3-2-7 16,0-1 1-16,-1-5 4 15,-11-3-4-15,0-6-1 16,-3-5 2-16,-6-3 0 16,-4-6-2-16,-3-4 7 15,-5-6-6-15,-3-3 4 16,3 0-1-16,2-14-4 16,7-6-24-16,12-1-60 15,10 0-73-15,2-3-255 0</inkml:trace>
  <inkml:trace contextRef="#ctx0" brushRef="#br0" timeOffset="57255.54">24459 1045 1021 0,'0'0'270'0,"0"0"-267"0,0 0 16 15,0 0 89-15,-99 29-27 16,71 0-30-16,2 1-28 16,7 2-7-16,7-2-7 15,9-4-4-15,3 0-2 16,5-6-2-16,18-6-1 15,10-7-4-15,3-7-12 16,1 0-14-16,-3-15-11 16,-11-8 30-16,-7-4 11 15,-8-1 0-15,-5-2 12 16,-3-1 2-16,0 3 18 16,0 6-4-16,-5 6-11 0,4 10 18 15,-1 3-2-15,2 3-19 16,0 0-14-16,0 9-5 15,6 17 5-15,11 7 6 16,1 8 6-16,2 3-2 16,0 3-8-16,-4 3 2 15,1 3-3-15,-2-1-1 16,-1-4-17-16,-3-5-56 16,-2-6-141-16,-7-9-376 15</inkml:trace>
  <inkml:trace contextRef="#ctx0" brushRef="#br0" timeOffset="57922.85">22676 2156 378 0,'0'0'230'16,"0"0"-183"-16,0 0 74 15,0 0 5-15,0 0 38 16,0 0-55-16,11 15-11 15,19-10 4-15,14-4-7 16,14-1-40-16,14 0-7 16,12 0-14-16,6 0-20 15,5-8-8-15,1-2-1 16,-5 0-5-16,-8 0 0 0,-11 2-1 16,-9 0-9-16,-8 1-2 15,-9 0-17-15,-4 0-22 16,-6-1-82-16,-3-3-96 15,-5 1-355-15</inkml:trace>
  <inkml:trace contextRef="#ctx0" brushRef="#br0" timeOffset="58774.01">24241 1699 1309 0,'0'0'46'15,"0"0"-45"-15,0 0 63 16,0 0 6-16,0 0-18 15,0 0-2-15,-9 82-16 16,9-50-10-16,0 0 4 16,0 0-4-16,0-1-9 15,1-2 1-15,4-2 0 16,-2-3-10-16,-2-5-4 0,2-3-1 16,-1-4 0-16,-2-5 0 15,0-5 0-15,0-2-1 16,0 0 0-16,0 0 1 15,0 0 1-15,0 0-1 16,0 0 3-16,0 0-3 16,0 0 1-16,0 0 2 15,0 0-2-15,0 0 1 16,0 0-1-16,0 0 2 16,0 0 0-16,0 0-1 15,0-9 0-15,0-3-2 16,0-4-1-16,-8-2 0 0,1-3 0 15,-4-5 0-15,2-3-1 16,-1-4 1 0,2-2-1-16,1 0-6 0,4 6 2 15,3 5 3-15,0 8-4 16,0 6 4-16,0 6 2 16,0-2 0-16,0 2-6 15,12-1 5-15,6-1-5 16,6 2 6-16,1 0-3 15,0 4 4-15,2 0-4 16,-6 0 2-16,1 2 1 16,-1 8-2-16,-4 5 0 15,-1 2 1-15,-4 6-2 0,0 4 1 16,-2 4 2 0,1 3 0-16,-2 0 2 0,-2 1-2 15,-2-1 0 1,-4 0 0-16,-1-3 0 0,0-3-1 15,-7-1 1-15,-11-6 0 16,-4-4-1-16,-1-4 1 16,-4-5 0-16,-1-5 1 15,-3-3 0-15,1 0-2 16,3-7-1-16,9-9-23 16,8-4-18-16,8-2-30 15,2 1-126-15,9 5-221 16,15 3-243-16</inkml:trace>
  <inkml:trace contextRef="#ctx0" brushRef="#br0" timeOffset="59325.68">24728 2007 763 0,'0'0'422'0,"0"0"-367"16,0 0 53-16,0 0 16 15,0 0-25-15,0 0-69 16,-10 16-19-16,-2 5 3 0,2 6-1 16,-1 0-6-1,4 3-3-15,4-2-1 0,1-3-2 16,2-1 1-16,0-7-1 15,0-4 0-15,0-7-2 16,0-5 1-16,0-1-3 16,0 0-1-16,2-7 4 15,2-9-1-15,4-4 1 16,-2-1 0-16,1-2-3 16,1-2-1-16,0 0-6 15,1 3 7-15,1 8-2 16,1 1 3-16,4 5-3 15,2 2 3-15,1 3 0 0,2 3 2 16,-3 0 1-16,-1 0 0 16,-2 10-1-16,1 4 4 15,-3 4-3-15,1 3 1 16,-3 3 1-16,-3 2-1 16,-3 0-2-16,-2 4 2 15,-2-1-1-15,0-2-1 16,-5 0-1-16,-13-1 1 15,-15-4 3-15,-13-1-3 16,-14-4-2-16,-22-2-38 16,-21-9-156-16,-20-6-329 15</inkml:trace>
  <inkml:trace contextRef="#ctx0" brushRef="#br0" timeOffset="60492.5">21044 1412 409 0,'0'0'240'0,"0"0"-115"16,0 0-4-16,0 0 53 16,0 0-47-16,0 0-53 15,-8-4-15-15,6 4 5 16,-1 0-8-16,-1 0-9 15,-9 11-14-15,-5 16-5 0,-5 10-5 16,-5 8-2-16,1 7-2 16,-1 6 7-16,0 6-4 15,-4 2-4-15,2-3-4 16,2-2 0-16,2-9-4 16,6-8-1-16,2-7-1 15,6-10-5-15,4-8 1 16,4-8 0-16,1-6-4 15,3-4 3-15,0-1-3 16,0 0 0-16,0 0 4 16,0-6-4-16,-3-12-16 15,2-10-55-15,-2-3-64 16,3-6-196-16,0-1-781 16</inkml:trace>
  <inkml:trace contextRef="#ctx0" brushRef="#br0" timeOffset="60913.56">20512 1514 63 0,'0'0'1310'15,"0"0"-1284"-15,0 0-13 16,0 0 53-16,0 0 14 0,0 0-43 15,9 37 4-15,20-7 7 16,4 3-21-16,5 2 16 16,4 5-2-16,1-2-18 15,6 1-1-15,0-2 0 16,3-2-1-16,1-2-9 16,-2-3 0-16,-5-5-11 15,0-5 6-15,-5-6-7 16,-9 0 6-16,-6-6-6 15,-10-1 2-15,-4-2 0 16,-4-3-1-16,-5 0 0 16,0-1-1-16,-3 1 0 15,1-2 3-15,-1 0-3 16,0 0 4-16,0 0-2 16,0 0-1-16,0 0-1 0,0 0-2 15,0 0-18-15,0 0-34 16,5 0-45-16,3 0-112 15,-3-13-651-15</inkml:trace>
  <inkml:trace contextRef="#ctx0" brushRef="#br0" timeOffset="67082.47">6166 1074 469 0,'0'0'119'0,"0"0"-93"16,0 0 36-16,0 0 40 15,0 0-26-15,0 0-12 16,0 0 15-16,0 0 2 15,0 0 6-15,-2 0-31 16,2 0-16-16,-1 0-11 16,-1 0-3-16,2 0-3 15,0 0-1-15,-1 0-12 16,1 0 2-16,0 0-6 0,0 2 1 16,0-2-4-1,0 0 2-15,0 0-1 0,0 0 1 16,0 0 1-16,-3 0 2 15,-2 0 2-15,-1 2-6 16,-2-2-3-16,3 0 2 16,2 0-1-16,3 0-2 15,0 0 8-15,0 0 0 16,0 0 1-16,0 0 0 16,0 0-4-16,0 0-5 15,0 0 0-15,0 0-1 16,0 0 1-16,0 0-1 15,0 0-3-15,0 0 3 0,3 0-3 16,10 0-1 0,7 0 5-16,7 0 2 0,4-6 0 15,3-1-1-15,-2 0 0 16,-4 0-1-16,-6 2-2 16,-5 1 2-16,-2 3 0 15,-11 0-5-15,-4 1-2 16,0 0 1-16,0 0 2 15,-1 0-6-15,-17 0 7 16,3 2-1-16,-4 4 0 16,0 0 3-16,5-3 0 15,2 2 1-15,0-2 1 0,3 0-1 16,1 0 1 0,4-2-1-16,-1-1 0 0,4 0 2 15,1 0 0-15,0 0 3 16,0 0 3-16,0 0 0 15,0 0-2-15,0 0-5 16,0 0-1-16,0 0 0 16,0 0-1-16,4 0-1 15,2 0 1-15,2-3-1 16,-2 2 2-16,-3-2-1 16,-3 3 1-16,0 0 0 15,0 0 0-15,0 0 0 16,0 0 0-16,0 0 1 15,0 0 1-15,0 0-2 16,4 0-1-16,-1-1-52 0,6-5-145 16,-3-4-380-1</inkml:trace>
  <inkml:trace contextRef="#ctx0" brushRef="#br0" timeOffset="73538.47">16850 4062 819 0,'0'0'157'0,"0"0"-137"16,0 0 79-16,0 0 8 16,0 0-29-16,0 0-29 0,0 0-11 15,-6 9-9-15,6-9 0 16,0 1 7-16,0-1-12 16,-2 0-6-16,2 0 2 15,0 0-1-15,0 0-3 16,0 2 0-16,0-1-4 15,0-1-2-15,0 0-2 16,0 0 1-16,0 3-3 16,0 3-3-16,0-1 4 0,0 4 15 15,0-2-12-15,0 2-4 16,0 1 1-16,0 2 0 16,0-2 0-16,0 2-1 15,0 1 4-15,0 0-8 16,0 1 5-16,0-1-4 15,2 0 3-15,-1 0-6 16,-1 2 3-16,2-1 3 16,1 0-3-16,0-2 0 15,0 1 2-15,0 0-2 16,-2 0-3-16,2-1 3 16,0 1-1-16,-3-1 3 15,0 4-5-15,0-2 1 16,0 2 1-16,0-1 0 15,0 1-1-15,0-1 3 0,0-1-3 16,0 3 2-16,0-2-3 16,0 0 3-16,1-1-3 15,1-1 2-15,1-1-2 16,0 1 0-16,-2 0 1 16,-1 3-2-16,0-2 3 15,0 1-1-15,2 2 6 16,-2-1-7-16,0 2 1 15,1 0 5-15,1-1-4 16,-2 0-2-16,1 1 3 16,1-2-3-16,-1 1 0 15,1 1 3-15,-2 0-3 0,0 1 1 16,0-1-1-16,2 4 1 16,-2-3 1-16,0 4 1 15,0 1-3-15,0 0 1 16,0 1-1-16,0 0 0 15,0 3 0-15,0-2 0 16,0-1 2-16,0 1 0 16,0-2-2-16,0-2 2 15,0 2 2-15,0-1-4 16,0 0 0-16,0-1 1 16,0-3 1-16,0 2 0 15,0 0-3-15,0-3 1 16,0 2 0-16,0 0 1 0,0-2 0 15,0 3 0 1,0-1 4-16,0 1-1 0,0-1 0 16,0 0-1-16,0 1 0 15,0 0-2-15,0 0 0 16,-2 2 3-16,2-1 1 16,0 0-2-16,-2 3-1 15,1-1 0-15,-2 0-1 16,0 0 1-16,0-1-1 15,0 0 2-15,1 2 0 16,1 1 0-16,-1 0 0 16,2 0 0-16,0 1 0 0,0 0 4 15,0 0-2 1,0 2-1-16,0-3 1 0,0 1-2 16,0-2 1-16,0-1 0 15,2 3-2-15,-2-1-1 16,0-1 2-16,0 4-1 15,0-4-1-15,0 3-1 16,0-1 1-16,0-1 0 16,0-1 3-16,0 1-4 15,0-2 1-15,0 0-1 16,0-2 0-16,0 1 1 16,1 0-1-16,2-2 1 15,0 1-1-15,-3 0 1 16,2-1-1-16,-1 1 0 15,1 0 0-15,-1 1 1 0,1 3 0 16,-2-2 0-16,0 0 0 16,0-1-1-16,0-4 0 15,3 1 0-15,-1-2 0 16,2 2 1-16,-1 0 1 16,1-1-2-16,-1 3 0 15,2 0 0-15,-4 1 3 16,2 1-2-16,-1 1-1 15,-1 2 2-15,2 3 5 16,-1-1-1-16,2 0-2 16,-1-1-1-16,0-3 4 15,2 2-4-15,-1-2-2 0,2 2 1 16,0 2 3 0,1-5-3-16,-2 1 0 0,-1-1-1 15,1-3 0-15,-2 0 1 16,0-1-1-16,0 0 0 15,0 1 0-15,1 2 1 16,1-1-2-16,-2 0 1 16,1 1 2-16,1-2-1 15,-2-1 0-15,0-2-2 16,-2-2 2-16,3 0 1 16,-1-4-3-16,0 2 0 15,1-1 0-15,-1 2 2 16,0-2-2-16,-2 0 4 0,2 0-4 15,-1-2 1-15,-2-1-1 16,1-1 0-16,1-4 0 16,-1-1 0-16,1-1 0 15,-1-3 0-15,-1 1-1 16,0-1 0-16,0 0-4 16,0 0-13-16,0 0-18 15,0 0-36-15,0-15-43 16,-9-25-107-16,-1-24-506 15</inkml:trace>
  <inkml:trace contextRef="#ctx0" brushRef="#br0" timeOffset="75023.46">16605 3491 1046 0,'0'0'59'0,"0"0"28"15,0 0 6-15,-86-4-6 16,61 15-33-16,1 10-27 16,4 6-4-16,-1 11 4 15,7 0-7-15,7 1 2 16,4-5-9-16,3-5-7 16,3-5-1-16,17-8-5 15,5-4 4-15,3-9 4 16,3-3-1-16,1-9-1 15,-1-13-4-15,-4-10 0 16,-9-5-2-16,-8-6 2 16,-8 1-1-16,-2 3 1 15,-2 1-1-15,-11 9 0 0,-2 8 1 16,4 7-2-16,1 7 0 16,7 4 7-16,3 3-2 15,0 0-1-15,0 0-2 16,0 0-2-16,0 21-10 15,5 11 10-15,8 12 7 16,2 8-4-16,3 5 1 16,-2 2-4-16,2-3 0 15,-2-4 3-15,-2-7-2 16,-5-10-1-16,-2-10-1 16,-4-8 0-16,-1-9 1 15,-2-5 0-15,0-3 2 16,0-7 11-16,0-18 21 0,0-10-23 15,0-10-2 1,0-8-5-16,0-12-4 0,12-3 4 16,5 4-4-16,3 5-1 15,2 18-2-15,-2 14-8 16,-7 11-2-16,-5 9-10 16,-5 6-8-16,2 1-42 15,1 0-122-15,4 10-26 16,-3 4-227-16</inkml:trace>
  <inkml:trace contextRef="#ctx0" brushRef="#br0" timeOffset="75646.16">17000 3731 339 0,'0'0'581'0,"0"0"-507"16,0 0 95-16,0 0-43 15,0 0-36-15,0 0-42 16,-52 24-24-16,35-12-9 16,-3 5-5-16,5-3 3 15,1 4-8-15,7 1-2 16,5-1 1-16,2 1-4 16,0-4-3-16,2-3 3 15,10-4 0-15,4-3 0 16,2-5 4-16,5 0-1 15,-1 0 0-15,-4-9-3 16,-2-7 1-16,-5-1 1 16,-3-1 2-16,-8-4-3 15,0-2 3-15,0-5 2 16,-5 1-1-16,-4 1 2 16,0 3 10-16,1 7 6 0,1 6 1 15,4 4 1-15,1 5-7 16,1-2 4-16,1 4 1 15,0 0-11-15,0 0-5 16,0 0-7-16,0 7 0 16,0 14 0-16,13 11 3 15,5 7 6-15,2 6-8 16,-1 2-1-16,2 0-2 16,-2 0 1-16,2-1-59 15,5-10-102-15,0-8-439 16</inkml:trace>
  <inkml:trace contextRef="#ctx0" brushRef="#br0" timeOffset="76758.8">18341 3351 775 0,'0'0'143'0,"0"0"-71"15,0 0 100-15,0 0-70 16,-88-7-41-16,68 20-6 16,0 8-17-16,7 7-11 15,4 7-3-15,3 8-5 16,6 0-2-16,0 1-12 0,0-4 3 16,16-9-7-1,5-9 0-15,3-7 2 0,5-10-3 16,0-5-2-16,0-3-11 15,-4-17-2-15,-4-13 7 16,-11-1 4-16,-4-4 0 16,-6-2 4-16,0 1 1 15,-3 3 0-15,-10 6 0 16,-2 3 13-16,3 5-3 16,4 10 8-16,3 5 0 15,5 4 1-15,0 3 0 16,0 0-20-16,0 10-1 15,5 20-5-15,10 11 6 16,3 15 9-16,-1 6-5 16,-3 1-2-16,0-3 1 0,-2-10-3 15,-2-11 0-15,-2-10 0 16,-5-13 0 0,0-5 0-16,-3-10 0 0,0-1 2 15,0-5 16-15,0-21 30 16,0-8-40-16,2-9-4 15,6-8 1-15,4-6-4 16,4 1 0-16,1 4-1 16,4 8 0-16,-3 13-12 15,1 14-13-15,-3 7-20 16,-5 10-70-16,0 0-95 16,-4 7-174-16,-3 13-198 15</inkml:trace>
  <inkml:trace contextRef="#ctx0" brushRef="#br0" timeOffset="77392.85">18692 3751 924 0,'0'0'73'15,"0"0"64"-15,0 0-24 16,0 0-37-16,0 0-36 15,0 0-33-15,-6 35 29 16,6-5 20-16,0 3-37 16,0 7-5-16,0 1-4 15,2-3-4-15,1-3-5 16,-2-6-1-16,1-4 0 16,-2-10-1-16,0-6 0 15,0-5-3-15,0-4-1 0,0 0 5 16,0-3 11-1,0-15 0-15,0-5-11 16,0-4 1-16,0-3-1 0,0-2 0 16,7-2 0-16,5 8 0 15,0 6-5 1,0 5 0-16,3 10 1 0,-2 2 3 16,4 3-3-16,-2 0 0 15,1 4 1-15,-1 12 0 16,0 5 1-16,-3 5 2 15,1 0 0-15,-5 4 1 16,-4-2 0-16,-2 1-1 16,-2-4 0-16,0-2-3 0,0-4 3 15,-9-2 0 1,-8-3 0-16,-2-5-1 0,-10-2-4 16,-4-6-23-16,-6-1-27 15,0 0-95-15,3-10-332 16</inkml:trace>
  <inkml:trace contextRef="#ctx0" brushRef="#br0" timeOffset="79227.02">18356 4157 779 0,'0'0'340'16,"0"0"-307"-16,0 0 50 0,0 0-8 16,0 0 13-1,0 0-34-15,-1-4-30 0,1 12-20 16,0 13-1-16,0 10 27 16,0 6-3-16,7 5-2 15,4 5-10-15,-2 3-2 16,1 6-7-16,0 2 2 15,0 3-7 1,-3 4 2-16,-1-1 1 0,-1 0-4 16,0-4 2-16,1-3-1 15,-3-7 2-15,2 3 2 16,-2-4-2-16,2 0-1 16,-1-2 5-16,0-2-4 15,-1-1-1-15,0-3 0 16,-1-2 0-16,1-2 0 15,0-3-2-15,1 0 2 0,2-2 1 16,4-1-2-16,1-1 6 16,0-2-7-16,2 0 2 15,-3-1 1-15,0 0-1 16,-2 0-2-16,-2 0 1 16,-1-1-1-16,-4 2 0 15,-1 3 1-15,0 1 0 16,0 4 0-16,0 1-1 15,0 0 0-15,0 1 1 16,0-3 0-16,0 2-2 16,0-2 2-16,0 2-1 15,3 0 1-15,-1 2 0 16,-1 2-1-16,1 2 0 0,-2 0 0 16,0-2 0-16,0-3 1 15,0-3-1-15,0-1 0 16,0 0 4-16,1 2-7 15,6-3 6-15,1 0-5 16,1 1 5-16,0-2-3 16,1 0 0-16,-1 1 2 15,-2-2-1-15,-3 0 1 16,0-3 5-16,-1-1-3 16,0-3-4-16,2 0 0 0,2 1 0 15,1 2 0 1,2 1 2-16,-1 4-2 0,0 0-2 15,1 0 2-15,-2 4 1 16,-1-3 0-16,1 3 3 16,-2-1 0-16,-2 0-2 15,-1 2 0-15,0 0 5 16,0 4-6-16,2 2 0 16,1 4 0-16,2 1-1 15,-1 0 1-15,-1 0 0 16,-3-2-1-16,-2-2 0 15,-1-3 0-15,0-6-1 16,0-8 0-16,-1-8 1 0,-5-9-20 16,1-9-26-1,-1-1-36-15,0-21-165 0,3-27-481 16</inkml:trace>
  <inkml:trace contextRef="#ctx0" brushRef="#br0" timeOffset="80595.2">19781 4002 499 0,'0'0'316'0,"0"0"-289"16,0 0 59-16,0 0 94 15,0 0-64-15,0 0-57 16,-3-3-39-16,3 16-9 15,-1 13 8-15,-2 10 21 16,1 6 1-16,1 5-7 16,1 3-11-16,0 4-5 15,0 4 0-15,0 2-8 0,10 4 3 16,0 0 4-16,0 0-6 16,0 6-1-16,2-4 2 15,-2-1-2-15,0-3-4 16,-2-4 0-16,-2 1-3 15,-3-3 3-15,0 1 0 16,-3-2-2-16,0-2-4 16,0-2 7-16,0-1-5 15,2-4 8-15,-1-1-6 16,2 0 0-16,0-2-4 16,-1 1 0-16,1-1 0 15,1 3 1-15,0-1 0 0,0 3-1 16,-3 3 2-16,-1 3-2 15,0 4 1-15,0 2 1 16,0-4 4-16,0-2-2 16,0-1-2-16,0-5 0 15,0 5 4-15,0-2-6 16,0 0 2-16,5 3-2 16,-2-2 8-16,0 1-3 15,-2 0-2-15,2 2 3 16,0 2-5-16,3-1-1 15,-3 1 1-15,0-5-1 16,-2-4 1-16,-1-2-1 16,0-2 4-16,0 0-4 0,0 1 0 15,0 1 2 1,0 2-1-16,0-2 0 0,0-3 0 16,-1 1-1-16,1-1 5 15,0 0-2-15,0 1 2 16,0 0-4-16,0-6-1 15,0-3 2-15,3-5-1 16,3-3-1-16,0-1 5 16,1 0-4-16,-1 1 0 15,0-2 8-15,-1 2-1 16,1 1-2-16,0 1 2 16,1-1 2-16,-1-2-3 15,-1-7-3-15,-1-7-4 16,-1-4 6-16,-3-6-6 0,2-2 2 15,-1 0-2-15,1 0-1 16,-1-17-22-16,-1-8-30 16,0-14-49-16,-19-18-179 15,-11-31-640-15</inkml:trace>
  <inkml:trace contextRef="#ctx0" brushRef="#br0" timeOffset="81263.36">19580 3478 993 0,'0'0'126'0,"0"0"-111"16,0 0 4-16,0 0 30 16,0 0 28-16,0 0-31 15,113-4-31-15,-71-4-13 16,-3-1 2-16,-2-2-4 16,-4 1-19-16,-3-3-85 0,-11-1-188 15,-10 1-75 1</inkml:trace>
  <inkml:trace contextRef="#ctx0" brushRef="#br0" timeOffset="81457.6">19772 3381 327 0,'0'0'413'0,"0"0"-345"16,0 0-13-16,0 0 138 15,0 0-57-15,0 0-71 16,-9 103-26-16,14-65-20 15,4 6-7-15,-2 1-8 16,2 0-4-16,-3-1-4 0,0-2-71 16,-4-3-210-1,-1-6-107-15</inkml:trace>
  <inkml:trace contextRef="#ctx0" brushRef="#br0" timeOffset="81696.5">19678 3786 17 0,'0'0'874'0,"0"0"-814"16,0 0-18-16,0 0 73 15,0 0-2-15,0 0-38 0,90 0-45 16,-53-5-23-16,-1 0-7 15,0 0 0-15,-2 0-3 16,-3-2-72-16,-7-6-298 16,-6-2-470-16</inkml:trace>
  <inkml:trace contextRef="#ctx0" brushRef="#br0" timeOffset="88771.62">21651 3909 484 0,'0'0'161'16,"0"0"-68"-16,0 0-3 16,0 0 22-16,0 0 30 15,0 0-48-15,0-34-35 0,3 26-28 16,11 0-14-16,8 1-6 16,6 0-1-16,8 1-1 15,7 2 1-15,3 0 0 16,3 3-1-16,-2 1 0 15,-6 0-2-15,-5 1-2 16,-8 10-4-16,-2 2-1 16,-4 4 2-16,1 1 3 15,-1 5-3-15,-2 2 4 16,2 3 9-16,0 4 3 16,2 0 3-16,-3-1-6 15,0 0 0-15,-4-2-4 16,-3 2-2-16,-3-3 3 15,-1-1-6-15,-4 0 5 16,-2 2 2-16,1-3-1 0,0-1-1 16,-2-2 4-16,-1 1-4 15,0-3-2-15,-2-1 5 16,0-1-7-16,0-3 2 16,0 0 4-16,0-2 2 15,0 0-7-15,-2-4 2 16,-3 2 2-16,-3-1-3 15,-1-1 0-15,-3 2 1 16,-1 1 1-16,-4 0-2 16,4-1 0-16,-1 0-1 15,1-1 1-15,1-1-8 16,-1-1 3-16,-1-1 3 0,-4 2-3 16,-1 1 0-1,-4-3-3-15,0 3 7 0,-1 0-4 16,1 0 0-16,-1 1 1 15,2-5-2-15,4 1 5 16,2-4-2-16,2 0-6 16,1 0 3-16,4-2 5 15,1 0-7-15,-3 0 1 16,2-1 6-16,-5 1-1 16,-5-1-2-16,-2-1-1 15,-4 0-3-15,4 2-1 16,0-1 0-16,3 0 0 15,6 1 0-15,1-2 0 0,7 0 0 16,2 0 2 0,2 0 3-16,0 0-3 0,0 0-2 15,0 0-4-15,0 0-2 16,0 0-20-16,0 0-15 16,0 0-33-16,0 0-53 15,9 0-127-15,5 0-384 16</inkml:trace>
  <inkml:trace contextRef="#ctx0" brushRef="#br0" timeOffset="89589.37">21900 5197 619 0,'0'0'132'0,"0"0"-86"15,0 0 59-15,0 0 68 16,0 0-61-16,0 0-45 15,-18-36-13-15,18 35-11 16,0 1 20-16,0 0-16 16,0 0-21-16,0 0-11 15,-3 0-4-15,3 10-10 16,-1 8 5-16,1 5 33 16,0 3-17-16,0 4-1 15,0 2 0-15,0 1-10 16,0 3 6-16,0 3-8 15,0 2-3-15,1 2 2 16,3 0-4-16,1 1 1 16,-1-1-2-16,2-1 4 0,0-3-2 15,-1-5-1-15,2-2 1 16,-2-1-4-16,-1-2-1 16,-1-2 2-16,-1-1-2 15,2-5 1-15,-2-3-1 16,1-7-1-16,-2-7 1 15,1-3-4-15,0-1-31 16,0 0-28-16,1-1-38 16,-3-20-124-16,0-13-491 15</inkml:trace>
  <inkml:trace contextRef="#ctx0" brushRef="#br0" timeOffset="90407.47">21842 5045 641 0,'0'0'37'0,"0"0"13"0,0 0 73 16,0 0-12-16,0 0-31 16,0 0-34-16,36-19 8 15,-13 19-17-15,9 0 5 16,5 0-8-16,8 0-6 15,0 4-7-15,1 6 3 16,-6 2-9-16,-3 2-3 16,-1 2-5-16,0 4-1 15,-2 3 9-15,-1 0 6 16,-3 2-7-16,-2 0-1 0,-4 1-4 16,3 0 2-16,1 3-7 15,-1 1-3-15,-2-1 9 16,-2 1-8-16,-8 1 7 15,0 1 1-15,-6 2-2 16,-3-1 0-16,-2 1 2 16,-2 2-2-16,-2-2-2 15,0 0 1-15,0-2-2 16,0-2 2-16,0-1 4 16,0-1-5-16,-6 1 6 15,-3-1-4-15,-6-1 3 16,1 0-5-16,-5-5 3 15,-1 1-5-15,-2-5 6 0,-5 2-5 16,-1-4-5 0,-2-3 3-16,0-1 4 0,1-2-7 15,0-2 7-15,1 0-3 16,5-4 0-16,4-2 2 16,4-2 3-16,0 0 5 15,0 0 0-15,-3 0-7 16,-2 0 1-16,-3 0 0 15,-4 0 1-15,-1 0 0 16,-2 0-1-16,3 0-4 16,5 0 7-16,2 0-9 15,4 0 3-15,1-1-5 0,-1-7-3 16,2-5 0 0,-1-3-24-16,5-3-20 15,2-11-45-15,1-11-197 0,-1-11-678 16</inkml:trace>
  <inkml:trace contextRef="#ctx0" brushRef="#br0" timeOffset="91517.78">21660 3867 10 0,'0'0'393'15,"0"0"-292"-15,0 0-16 16,0 0 14-16,0 0 26 15,0 0-22-15,8-4 1 16,-8 4-13-16,0 0-35 16,0 0-19-16,3 1-17 15,0 15 13-15,2 7 19 16,-1 5-9-16,1 5 1 16,0 5-3-16,-2-2-4 0,1 1-16 15,0 0-2 1,1-1 1-16,2-2-14 0,1 1 0 15,2 0 1-15,1-3 1 16,-2 2 0-16,1-3-2 16,-1 1 1-16,-1-1 6 15,-2-2-3-15,-1-6-5 16,-2-1 3-16,-1-6-2 16,-1-4-1-16,-1 2-1 15,2-3-1-15,-2-2-1 16,1 0-1-16,-1 0 1 15,2-2-1-15,-1 2 4 16,-1-1-2-16,2 4-1 0,-1-1 3 16,1 0-1-1,-1 0 1-15,2-1-4 0,0 1 2 16,3 3-1-16,0-2-1 16,-1 6 0-16,1 0 1 15,-2-4-2-15,1 2 2 16,-1-6 0-16,-3-4-1 15,1 2 0-15,-1-5-1 16,-1-3 0-16,2 0 0 16,-2 0 2-16,0 0-2 15,0 0 2-15,0 0 0 16,0 0-2-16,0 0 0 0,1 0-16 16,5 0-63-1,4-18-179-15,4-16-892 0</inkml:trace>
  <inkml:trace contextRef="#ctx0" brushRef="#br0" timeOffset="92324.82">22310 4249 596 0,'0'0'163'0,"0"0"-120"16,0 0-15-16,0 0 18 15,0 0 36-15,0 0 5 16,34 0-24-16,-11 0-10 15,11 0-17-15,17 0 0 16,16 0-12-16,18 0 6 16,15 0-3-16,9 0-12 15,-2-3 5-15,-7 1-10 16,-9 0-4-16,-13 0-3 0,-12 1-3 16,-16 1 0-16,-16 0 0 15,-15 0-1-15,-11 0 0 16,-6 0 0-16,-2 0-3 15,0 0 1-15,0 4-7 16,-2 7-75-16,-11 4-126 16,-4 2-160-16</inkml:trace>
  <inkml:trace contextRef="#ctx0" brushRef="#br0" timeOffset="93542.04">22623 5610 346 0,'0'0'221'0,"0"0"-196"16,0 0 90-16,0 0 37 16,0 0-17-16,0 0-11 15,-1 0-61-15,4 0-37 16,10 0 23-16,10-1-9 16,8-6-13-16,11-2-9 15,13-3-4-15,6-2 2 16,5 1-13-16,-2-3 1 15,-7 5-3-15,-7 0 2 16,-9 0-3-16,-12 6 1 16,-8 0-1-16,-9 1 15 15,-9 4 9-15,-3-2 13 16,0 2 12-16,0 0-23 0,0 0-9 16,0 0-8-16,0 0-7 15,0 0 0-15,0 0 0 16,0 0-2-16,0 0 0 15,0-1-1-15,0 1 0 16,0 0 1-16,0-2 1 16,0 2 3-16,0 0 2 15,0-2 1-15,0-1 3 16,0-3 5-16,0-3-12 16,-1-1-2-16,-2-1 0 15,-2-2-1-15,2-1 0 16,0 0 1-16,-2-1-1 15,3-1 1-15,-1-1 0 16,0 0-1-16,0 2 0 16,-2 0-1-16,1 2 1 0,-1-3 0 15,-2 2 3-15,3 0-1 16,-4-2-2-16,1 1 2 16,-4-4 0-16,1-5-1 15,-1-1 1-15,-2 3-1 16,4 2 5-16,1 4 0 15,2 5 3-15,-1 1-3 16,1 0-2-16,2 1-2 16,-4 2 2-16,2-2-2 15,-1 0 0-15,-1 1-3 16,2 0 4-16,2 3-2 16,1 2 0-16,1 2 1 0,1 1 4 15,1 0-5-15,0 0-1 16,0 0 0-16,0 0 0 15,0 0-4-15,0 0 3 16,0 0-5-16,0 0 3 16,12 0 3-16,10 0 0 15,12 0 5-15,10 0-5 16,8 0 4-16,3-12-3 16,-1 1-1-16,-2-1-1 15,-4-3-6-15,-6 0-11 16,-5-2-21-16,-7 0-59 15,-8-2-89-15,-14-1-292 0</inkml:trace>
  <inkml:trace contextRef="#ctx0" brushRef="#br0" timeOffset="94510.44">23295 4193 29 0,'0'0'163'0,"0"0"-99"16,0 0 16-16,0 0 29 16,0 0 24-16,0 0 12 15,0 0-31-15,13 0-29 16,-13 0 5-16,0 0-4 16,0 0-23-16,0 3-28 0,0 3-20 15,2 4 2-15,2 2 11 16,1 4-6-16,-1 3-4 15,3 2 4-15,1 1-9 16,1 2-1-16,-1-1-7 16,0-4 0-16,1-2 1 15,-4-4-3-15,-1-3-2 16,-1-6 1-16,-1-2-2 16,-2-2 1-16,0 0 3 15,0 0 2-15,0 0 11 16,0 0 29-16,1 0 4 15,3-6-9-15,3-7-36 0,2-1-2 16,1 2-2-16,3 2 0 16,4 1-1-16,4 4-3 15,7 1 1-15,8 0 2 16,8 1 0-16,6 0 0 16,4 0 0-16,-1 1-3 15,-2-1 3-15,0 1 2 16,-5-1-2-16,-4 1 2 15,-8 0-1-15,-6 1-1 16,-8 1-1-16,-5 0 1 16,-6 0 0-16,-5 0 0 15,-4 0 1-15,0 0-2 16,0 0 0-16,0 0-2 0,0 0-12 16,0 0-100-16,-6 0-64 15,-16 5-269-15</inkml:trace>
  <inkml:trace contextRef="#ctx0" brushRef="#br0" timeOffset="95249.15">23332 4952 293 0,'0'0'417'0,"0"0"-349"15,0 0-12-15,0 0-1 16,0 0 18-16,0 0-31 15,21-25-4-15,1 20-3 0,7-3-3 16,3 1 3-16,9 0 7 16,5-1-13-16,5-3-9 15,3 0-5-15,-1-2-7 16,-2 0-1-16,-5 3-2 16,-1 0-2-16,-9 2 2 15,-5 2 0-15,-6 2 1 16,-8 0 3-16,-5 1 8 15,-5 2 1-15,-2 0 0 16,-4-1-8-16,-1 2-7 16,0 0 0-16,0 0-3 15,0 0-1-15,0 0-2 16,0 0-49-16,0 0-229 0,0-8-232 16</inkml:trace>
  <inkml:trace contextRef="#ctx0" brushRef="#br0" timeOffset="95744.1">23730 4029 771 0,'0'0'74'0,"0"0"-71"15,0 0 35-15,0 0 60 16,0 0 0-16,99 84-34 15,-74-56-40-15,-2 5 13 16,1 2-1-16,-2 2-8 16,-1 5 1-16,-2 4 7 15,-1 1-16-15,-1 3-9 16,0-1 6-16,1-1-3 16,3 3-4-16,1 1-3 0,-3 3 2 15,-2-2 0-15,-9-3 4 16,-5-5-8-16,-3-6 7 15,0-5 0-15,-12-1-2 16,-1-7-9-16,2-7 1 16,0-6-1-16,4-6-1 15,-3-4-15-15,1-3-59 16,-2 0-54-16,-2-16-228 16,1-12-38-16</inkml:trace>
  <inkml:trace contextRef="#ctx0" brushRef="#br0" timeOffset="96206.74">23654 3966 807 0,'0'0'138'0,"0"0"-126"16,0 0-4-16,0 0 38 0,0 0 82 16,100-14-61-16,-46 14-24 15,7 7-23-15,5 6 8 16,0 1 2-16,-1 3-10 15,-4 0-5-15,1 4-9 16,-4 2-3-16,-2 4 0 16,-2 3-1-16,-6 2 1 15,-4 0 0-15,-9 2-3 16,-4 0 0-16,-4 2 0 16,-5 4 2-16,-2-1 0 15,-2 0-2-15,-6-5 0 16,-1-7 3-16,-3-2-3 15,-4-8-1-15,-2-3-2 0,-2-2 2 16,0-1-82-16,-9-6-109 16,-13-4-142-16</inkml:trace>
  <inkml:trace contextRef="#ctx0" brushRef="#br0" timeOffset="96695.34">24053 5045 804 0,'0'0'111'16,"0"0"-84"-16,0 0 58 16,0 0 69-16,0 0-86 15,80-20-41-15,-33 1-16 16,6-1 11-16,7-3 0 15,4-8-1-15,2-4-11 16,-4-9-7-16,-5-4 5 16,-11 1-4-16,-7 5-4 0,-12 5 3 15,-6 10-3-15,-8 6 15 16,-5 6 3-16,-4 5 9 16,-4 4 2-16,0 2-4 15,0 2-17-15,0 2-6 16,0-1-2-16,0 1-13 15,0-1-74-15,-12-1-56 16,-3 1-156-16,5-4-300 16</inkml:trace>
  <inkml:trace contextRef="#ctx0" brushRef="#br0" timeOffset="97103.45">24606 4560 576 0,'0'0'163'15,"0"0"-70"-15,0 0 55 0,0 0 37 16,0 0-96 0,0 0-41-16,38-3-14 0,5-2 15 15,14-4 10-15,12 0-22 16,5-1-15-16,-4-1-12 16,-6-2-2-16,-3 0 6 15,-4-1 0-15,-3 0 0 16,-11 2-6-16,-8 1-7 15,-12 4 6-15,-7 2-3 16,-8 3 1-16,-5 1-3 16,-3 1 1-16,0 0-3 15,0 0 0-15,0 0-72 16,-3 0-170-16,-8 0-294 16</inkml:trace>
  <inkml:trace contextRef="#ctx0" brushRef="#br0" timeOffset="97430.38">25777 4259 1195 0,'0'0'170'0,"0"0"-168"15,0 0 11 1,0 0 42-16,0 0-10 0,0 0-19 16,-10 96 34-16,10-46-38 15,3 4-4-15,6 0-2 16,3 0 2-16,0 2-12 16,-2-1-4-16,-1-6-2 15,1-9-1-15,-3-8-1 16,-1-8-21-16,0-9-56 15,1-8-129-15,-3-7-190 16,-2-1-250-16</inkml:trace>
  <inkml:trace contextRef="#ctx0" brushRef="#br0" timeOffset="97863.4">25719 4187 861 0,'0'0'273'16,"0"0"-244"-16,0 0 20 15,0 0 33-15,0 0-4 16,0 0-51-16,69-10-20 0,-32 10 7 15,-3 0-1-15,-2 10-5 16,-4 6-1-16,-7 5 0 16,-2 4-2-16,-2 5 2 15,-4 4-6-15,-2 8 13 16,-1 5-1-16,-3 1 19 16,0 4-29-16,-3-1-1 15,-1 2 3-15,-3-3-2 16,0-3 1-16,-3-5-4 15,-12-6 1-15,-6-11-1 16,-3-6 1-16,-5-6-2 16,-4-6-3-16,-3-5-27 15,5-2-58-15,7 0 6 16,9-9-28-16,12-9-200 16,3-5-364-16</inkml:trace>
  <inkml:trace contextRef="#ctx0" brushRef="#br0" timeOffset="98363.63">26352 4634 1214 0,'0'0'52'0,"0"0"-29"0,0 0 51 16,0 0 7-16,0 0-12 15,0 0-40-15,-102 51-13 16,81-15-1-16,5 4 4 16,5-2-6-16,7-3 2 15,4-5-13-15,0-7-1 16,9-4 0-16,15-9 4 15,9-10-1-15,4 0 2 16,-1-9-6-16,-2-12 0 16,-5-5 1-16,-9-3 0 15,-6-2 0-15,-7-2 3 16,-4-4 4-16,-3 2 16 0,0 0 1 16,0 7 1-1,0 9 6-15,0 8-12 0,0 6 2 16,0 5-5-16,0 0-13 15,5 20-4-15,5 19-8 16,3 18 8-16,3 9 5 16,0 3-5-16,-1 0 0 15,3 2-1-15,0 0-14 16,2-4-57-16,-3-3-73 16,-5-11-409-16</inkml:trace>
  <inkml:trace contextRef="#ctx0" brushRef="#br1" timeOffset="110175.11">17014 4573 92 0,'0'0'379'0,"0"0"-366"0,0 0 8 16,0 0 60-16,0 0-36 15,0 0 1-15,0 0 7 16,-9-55-28-16,9 54-3 16,-2 1-11-16,2-3 14 15,-1 3 7-15,1 0-9 16,0 0 15-16,0 0 17 15,0 0 1-15,-2 0-5 16,1 0 13-16,1-1-27 0,-2-1-26 16,1 1 3-1,-2 1-1-15,-2 0-1 0,-2 0-4 16,1 0-5-16,-2 0-3 16,1 0 0-16,2 0 1 15,1 0 0-15,3 0-1 16,1 0 2-16,-2 0-2 15,2 0 0-15,0 0 0 16,0 0 2-16,0 0-2 16,0 0 2-16,-3 0-2 15,-3 0 2-15,0 0-1 16,-3 0 1-16,0 0 0 16,0 3-1-16,0-2 0 15,-1 3 2-15,2 1 1 16,1-1 1-16,2 0 2 0,4 1-3 15,1 2-2-15,0 2 0 16,0-2 4-16,6 0 0 16,7-3-1-16,5-1 1 15,3-3-4-15,0 0 0 16,1 0 2-16,2-6 0 16,-3-5-3-16,-1-3-1 15,-3 0 0-15,-8-3-5 16,-6 0 4-16,-3 0-1 15,0-3 2-15,-12 0 0 16,-7 4-4-16,-2 3 4 16,2 3 0-16,-1 7 0 0,3 3 3 15,2 0-3 1,-3 0 0-16,3 4 1 0,3 6 1 16,0 3-1-16,6 2-1 15,3 1 3-15,3 2 0 16,0 1-2-16,0 1 2 15,9-5 1-15,7-1-2 16,2-4-2-16,2-4 0 16,0-6 1-16,0 0-1 15,-4 0 0-15,-4-6-9 16,-3-4-7-16,-5-2 14 16,-4-1 1-16,0-1 0 15,-8 1 1-15,-9 3-1 16,-2 4 1-16,0 5 0 15,-1 1 1-15,-4 0 1 0,2 6 0 16,1 5-1-16,5 4 2 16,5-3 0-16,6 4-1 15,5-1 1-15,0-3-1 16,5-2 0-16,12-4-1 16,6-5-1-16,6-1-1 15,2 0-9-15,-4-11-4 16,-5-2-2-16,-10-1-8 15,-6-1 11-15,-6 0 12 16,0-3 1-16,-9 3 2 16,-10 2-2-16,-1 2 0 15,-5 4 1-15,-3 6 3 0,-2 1 6 16,2 0-8-16,2 0 7 16,8 0 2-16,3 4 3 15,8 1 3-15,4-2-10 16,1 3-5-16,2-2 0 15,0 1 2-15,0 3-2 16,0-3 5-16,11 1-5 16,5 0 3-16,5-2 0 15,6 1-1-15,3-4-1 16,4-1 4-16,2 0-3 16,4 0 1-16,2 0-3 15,0-5 3-15,3-5-1 16,-2 1 3-16,1 0-4 0,0-2 0 15,-4 1 0 1,2 0-2-16,-6 0 0 0,-3 2-1 16,-2-2 2-16,-1 1-3 15,-3 2 2-15,-2 0 2 16,-2 0-2-16,0 1-1 16,3 0 1-16,0 1-1 15,0 2 0-15,0-2 0 16,-1 1 1-16,-2 0 0 15,1-1-1-15,0 1-1 16,-3 0 1-16,1 1 0 16,1-1 0-16,-4 2 0 0,4-1 0 15,-4 2 1 1,1 0-1-16,-1-1 0 16,0-1 3-16,2 1-3 15,-2 1-1-15,4-1 1 0,-1 0 0 16,1 1 1-16,2-1-1 15,-1 2 0-15,-2 0 0 16,-1 0-1-16,1 0 1 16,-1 0-1-16,-3 0 1 15,-2 0-1-15,-2-1 0 16,-1 1 1-16,-1 0 0 16,2 0 0-16,-1 0 0 15,-1 0 0-15,1 0 0 0,-2 0-2 16,0 0 2-1,-1 0 0-15,-1 0 0 0,0 0 0 16,0 0-1-16,-5 0 2 16,1 0-1-16,-4 0 0 15,1 0 0-15,-2 0-1 16,0 0 1-16,0 0 0 16,0 0 1-16,1 0-1 15,2 0 0-15,2 0 0 16,1 0 0-16,-1 0 2 15,2 0-2-15,-3 0 0 16,2 0 0-16,-1 0 2 0,-1 0-4 16,3 0 3-1,-2 0-1-15,1 0 0 0,3 0 1 16,4 0-1-16,1 0 0 16,4-2 2-16,-2 1-2 15,5 1 1-15,1-3-1 16,-1 2 0-16,2-2 0 15,0 1 0-15,0 1 0 16,-4 1 1-16,4 0-2 16,-3 0 2-16,2 0-2 15,1 0 2-15,4-1 1 16,1 1-2-16,2-2 1 16,2 2-2-16,-3 0 0 15,0 0 1-15,-1 0 0 16,-1 0 3-16,-1 0-3 0,0 0 1 15,3 0-1-15,0 0 1 16,3-1 0-16,-1-1-1 16,4 1 0-16,-1 0 1 15,1-1 0-15,1 2-2 16,2-1 1-16,-3 1 0 16,4-1-1-16,1 0 2 15,-4-1-2-15,2-1 1 16,-2 0 0-16,-1-1-1 15,4 0 1-15,-3 0 0 16,4-2-1-16,3-1 0 16,1 3 1-16,2-4 1 0,-1 3 0 15,-2-4-1-15,0 2 1 16,0-1 0-16,-1 1-1 16,0 1 0-16,-2 1 0 15,-1 2 0-15,1-1 0 16,-1 1 0-16,-2 0 3 15,1-2-1-15,0 3 0 16,0-2-1-16,-2-1-1 16,-2 1 3-16,0 2-2 15,2 0 1-15,1 0-2 16,-1 0 0-16,3 0 1 16,-3-1-1-16,1-1 0 15,-4 1 1-15,-1-1-2 0,-4 0 0 16,-3-1-1-1,-1 2 1-15,-2 1 0 16,-2 0 1-16,-1 1-1 0,3 0 1 16,-1 0 1-16,5-1-1 15,2 0 0-15,2 0 1 16,4-3 0-16,1 3-1 16,1-1 0-16,-1 0-1 15,-2 2 2-15,-2-1 1 16,-4 0-1-16,-3 2-1 15,1-2 0-15,-2 1 2 16,-3-2-1-16,0 1 0 0,-1 0 0 16,-1 0 0-1,-1-1-1-15,-1 2 0 0,-3-1 3 16,0 2-3-16,1 0 0 16,1-1 0-16,2 1 0 15,-1 0 1-15,2 0-1 16,0 0 0-16,-5 0 0 15,-1 0 0-15,-5 0 0 16,-2 0-2-16,-2 0 4 16,0 0-2-16,0 0 1 15,2 0 0-15,1 0 1 16,2 0 8-16,0 0-5 16,0 0 0-16,1 0 3 15,-2 0-6-15,-3 0-2 16,-1 0 1-16,-3 0-2 0,0 0 1 15,0-4-41-15,-9-3-168 16</inkml:trace>
  <inkml:trace contextRef="#ctx0" brushRef="#br1" timeOffset="137052.13">19881 4655 343 0,'0'0'80'0,"0"0"-34"16,0 0 60-16,0 0 7 16,0 0-9-16,0 0-49 15,0 0 9-15,-12-16-2 16,11 15 15-16,1 1-6 0,0 0-43 16,0 0-8-1,0 0 1-15,0 0 5 16,0 0 4-16,0-2 1 0,0 2-9 15,0 0 0-15,-2 0-2 16,2 0 2-16,0 0-4 16,0 0 0-16,0 0 8 15,0 0-2-15,0 0-11 16,0 0 1-16,0 0 3 16,0 0-5-16,0 0-2 15,0 0-5-15,0 0 1 16,3 0-1-16,13-1-2 15,7-2 4-15,6 0-1 16,0-1 2-16,0 0-6 16,-1 1 1-16,-3 2-2 0,1-2 0 15,-1 2 2-15,-2-1 0 16,3 1-3-16,1 0 1 16,3-2-1-16,3 0 3 15,4-3-2-15,6 2 1 16,-1-2 0-16,0 1 0 15,0-1-1-15,-5 0 0 16,-1 0 1-16,-2 4-2 16,-1-4 1-16,0 3-1 15,2 0 0-15,-2-2 0 16,2 2 0-16,-3-3 0 16,-2 2-1-16,2 0 1 0,-3 0-1 15,1-1-2-15,0 0 3 16,0 2 0-16,0-2 0 15,3-1 0-15,-1-1-3 16,3 1 3-16,-4-1 1 16,-1 3-1-16,-3-2 0 15,-4 2 0-15,-1-1 1 16,1 0 0-16,3-1 0 16,1 1-1-16,-1-3 1 15,-1 3-1-15,-3 1 0 16,-3 1 1-16,-2 2-1 15,-4-1-1-15,-3-1 1 16,1 2 0-16,1 0 1 16,0-2-3-16,4 1 4 15,1 1-4-15,3-2 2 0,1 0 0 16,-1 0 1-16,-2 3-1 16,-2-3 0-16,-1 0 1 15,-5 2-1-15,0 0 1 16,-3 1-2-16,-1-2 1 15,0 1 0-15,4-1 0 16,2 0 0-16,0-1 1 16,3 0-1-16,-3 2 0 15,0-2 0-15,-2 1-1 16,-5 2 1-16,-4 0 0 16,-1 0 0-16,0 0 0 15,0 0 0-15,0 0 0 0,0 0 1 16,3 0-1-16,3 0 0 15,6 0 3 1,3-2-2-16,1 0-1 0,-2-1 1 16,-5 2-1-16,-2 1 0 15,-4 0-1-15,-3-1-1 16,0 1 2-16,0 0 0 16,0 0-4-16,0 0 3 15,-8 0 1-15,-6 0-1 16,-4 0-1-16,2 0-19 15,-1 0-111-15,2 0-304 16</inkml:trace>
  <inkml:trace contextRef="#ctx0" brushRef="#br1" timeOffset="138119.85">19796 4673 398 0,'0'0'197'0,"0"0"-166"15,0 0 50-15,0 0 21 16,0 0-35-16,0 0-26 16,0-4-19-16,0 4-11 15,0 0 0-15,0 0-1 16,-6 0-4-16,-6 10 2 16,2 3 14-16,-1 0 25 15,3-1-4-15,4 1-16 16,4-1-4-16,0 0-4 15,0-5 3-15,10-4-13 16,10-3 0-16,7 0-1 16,4-6 7-16,1-10-15 0,-5 1 0 15,-11-1 2 1,-9 1-1-16,-7-2 2 0,0-2 4 16,-7 2-4-16,-8 5-3 15,-6 5 2-15,2 2 4 16,-4 5-2-16,0 0-2 15,-1 0 1-15,4 8 4 16,2 1 7-16,6 3 1 16,4-1-5-16,6 0-5 15,2 1 0-15,0-1 3 16,0-4-4-16,15-1-2 16,2-6-1-16,5 0 1 0,0 0-2 15,-5 0 0-15,-4-7 0 16,-10-3 1-16,-3 0 3 15,0 1 6-15,-2 3-10 16,-8 2-1-16,-8 4 0 16,-1 0-4-16,-2 0 4 15,0 2 0-15,5 5-26 16,5-3-149-16,5-1-319 16</inkml:trace>
  <inkml:trace contextRef="#ctx0" brushRef="#br1" timeOffset="141810.6">18548 5495 144 0,'0'0'97'0,"0"0"-42"15,0 0 44-15,0 0 27 16,0 0-45-16,0 0-21 15,-13 0-6-15,13 0-3 16,0 0-5-16,-1 0-8 16,-1 0-15-16,1 0-1 15,-2 0 18-15,1 0-3 16,0 0-6-16,0 0-6 16,2 0-2-16,0-2-5 0,0 2 7 15,-1 0 1-15,-1 0 4 16,2 0-13-16,0 0-6 15,0 0-6-15,0 0-1 16,0 0-3-16,0 0-1 16,-1 0 1-16,1 0-1 15,0 0 1-15,0 0 0 16,0 0-1-16,0 0 1 16,0 0 5-16,-2 0 9 15,2 0-1-15,-1 0-7 16,1 0-7-16,-2 0 0 15,-1 0-2-15,2 7 1 16,-1 3 1-16,2-3 0 16,0-1 1-16,6-4-1 15,9 0 2-15,5-2-1 0,3 0 2 16,1-4-3-16,-4-6 2 16,-6-1-2-16,-6 0 0 15,-5-2 2-15,-3 1 2 16,0-2 2-16,-14 0-6 15,-8 1-3-15,-3 3 2 16,-2 4-1-16,3 2 1 16,0 4 1-16,2 0-2 15,5 0 1-15,4 2 1 16,4 6-1-16,3-2-1 0,0 5 0 16,5 2 0-1,1 1-1-15,0 3 3 0,5 0 0 16,10-3-3-16,5-3 3 15,2-2-2-15,7-6 0 16,2-3-1-16,0 0 3 16,-2 0 0-16,-6-9 0 15,-8-1 0-15,-7 1-2 16,-8-2 2-16,0-2 4 16,-5 0-1-16,-13 3-3 15,-2 3-1-15,-3 7 0 16,-1 0 1-16,-1 0-1 15,1 7-1-15,3 6 0 16,3 1 2-16,6 2 2 16,5 1 0-16,7-4-2 0,0 0 1 15,0-4 0 1,3 1-1-16,6-5-2 0,-2-2 1 16,1-3 1-16,0 0-3 15,-1 0 3-15,-4-8 4 16,-3-4-1-16,0-1 5 15,0 2 1-15,-5 3 4 16,-1 1-6-16,0 2 0 16,5 4 0-16,-1 1 6 15,2 0-4-15,0 0-8 16,0 0-1-16,0 0-1 16,0 0 1-16,12 0 0 15,9 6 4-15,11 0 0 16,9-4 1-16,7-2-2 0,10 0 0 15,6 0-2 1,8 0-1-16,1-4 2 0,2-5 0 16,-3 4-2-16,-4-2 0 15,-6 0-2-15,-3 0 1 16,-3 0 1-16,-2 0 1 16,0 1-1-16,-4 2 0 15,-3 0-4-15,-1 3 2 16,-3-1 1-16,0-1-1 15,1 0 0-15,1-3 0 16,2-1 2-16,4 0 0 16,-2-3 1-16,2 2-1 15,-3 1 0-15,2-2 0 0,1 2 0 16,0 0 0-16,1 2 1 16,0 0-1-16,-1 1 0 15,0 1-1-15,-4-1 1 16,-2 1 0-16,0-1 1 15,0 0-1-15,2-1 1 16,1 3-1-16,3-4 1 16,0 2 1-16,1 0-2 15,-3 0 0-15,-2-1-1 16,-5 1 0-16,0 1 1 16,-1-1 0-16,-4 1 0 15,2 0 0-15,-3 0 0 0,1 1 0 16,3 0 0-1,3-1 0-15,1 0 0 0,3-1 0 16,0 0 1-16,0-2-1 16,-2 2 1-16,0 1-1 15,-3 2 0-15,-2-1 1 16,-3 2-1-16,-4 0 0 16,-5 0 0-16,-2 0 0 15,-1 0-1-15,1 0 2 16,0 0-1-16,-2 0 0 15,-1 0 0-15,-2 0 2 16,-2 0-1-16,-4 0-1 16,-5 0 1-16,-2 0-1 15,-4 0 0-15,2 0 0 16,2 0 1-16,2 0-1 0,1 0 0 16,1 0 1-16,-2 0-1 15,-6 0 0-15,1 0 0 16,-3 0-1-16,-2 0 1 15,0 0 4-15,0 0-3 16,0 0-1-16,3 0 1 16,4 0 0-16,6 0-1 15,2 0 0-15,0 0 2 16,-4 0-2-16,-5 0 0 16,-2 0-2-16,-4 0 2 0,0 0 2 15,0 0 0 1,-4 2-2-16,-16-1-1 0,-13 0 0 15,-16 1-128-15,-7-2-270 16</inkml:trace>
  <inkml:trace contextRef="#ctx0" brushRef="#br1" timeOffset="143775.6">19966 5808 330 0,'0'0'219'0,"0"0"-188"15,0 0 59-15,0 0 2 16,0 0-1-16,0 0-24 16,0 0-4-16,2-20 7 0,-2 18 2 15,0 2-22-15,0 0-21 16,-11 0-21-16,-1 0-8 15,-1 0 0-15,2 0 0 16,4 0 1-16,4 3-1 16,0-3-1-16,2 0 1 15,1 2 0-15,0-2 1 16,-2 0 0-16,-1 6-1 16,-3 2-2-16,-1 5 2 15,-4 1 2-15,2 3 0 16,2 2 5-16,1-2-6 15,1 3 1-15,1-3 3 16,3-1-4-16,1-2 1 16,0-3 1-16,0-1 3 15,5-2-2-15,6-1-1 0,1-4 0 16,6-1 1-16,2-2 0 16,5 0 1-16,4-3 0 15,0-9 0-15,-3 0-5 16,-2-2 1-16,-10-2 1 15,-6 0 1-15,-6-4-1 16,-2-3 3-16,0 0-2 16,-16 1-3-16,-2 6 3 15,-3 2-3-15,0 4 0 16,1 4 0-16,3 5 0 16,-1 1 0-16,1 0 0 15,-2 0 1-15,1 6 1 0,0 3-1 16,5 3 0-16,1-1-1 15,7 2-3-15,2 0 3 16,3 4 1-16,0-2-1 16,0 1 1-16,0-1-1 15,7-4 2-15,6 1-1 16,2-6 0-16,2-2-1 16,3-3 1-16,2-1-1 15,2 0-1-15,-4-3-1 16,-4-6-3-16,-5-2 1 15,-8 0 1-15,-3-3 3 16,0-2 0-16,-8-1 0 16,-7 4-2-16,-3 3 0 0,0 6 1 15,-1 2 0 1,-2 2-1-16,1 0 2 0,1 7 0 16,0 5 1-16,7 1 0 15,3 1 0-15,6 1-1 16,3 0 0-16,0 1-1 15,0-2 1-15,10-2 1 16,6-1 0-16,4-6-1 16,4-4-1-16,1-1 0 15,-3 0 0-15,-3 0-3 16,-7-3-1-16,-4-5-1 16,-6 0 6-16,-2-2 0 0,0-1 6 15,-9 1-6 1,-4 0-2-16,-5 1 2 0,0 5 0 15,2 3 0-15,1 1 6 16,4 0-3-16,5 0 1 16,3 0-3-16,3 0 6 15,0 0-6-15,0 0 5 16,0 0 3-16,0 0 8 16,0 0-10-16,16-2-5 15,10-2 2-15,8 1 6 16,10-5-4-16,3 2-2 15,0 3-3-15,3-1 1 16,-2 2-2-16,3-3 0 0,-1 0 0 16,0 2 1-1,-1-3-1-15,-3 1 0 0,2-4 0 16,-5 3 0-16,5-2 0 16,1-1 3-16,-1 2-3 15,-2 0-1-15,-4 0 0 16,-6 1 1-16,-6 1 0 15,-5 2-1-15,-1-1 1 16,-3 0-2-16,1-2 2 16,3 0 0-16,2-1 1 15,1 0-1-15,0-1 0 16,-1 2-1-16,-4 0 1 0,-2 2 0 16,-4 1 1-1,-4 0-1-15,-4 0 0 16,-1 1 0-16,0-3 0 0,3 3 0 15,1-1 0-15,4 1 0 16,-5 0 0-16,-1 0 0 16,-4 1 0-16,-5 1 1 15,1 0-1-15,-2 0 0 16,0 0 0-16,0 0-1 16,0 0-1-16,-10 0-2 15,-2 0-3-15,1 0-84 16,6 0-308-16</inkml:trace>
  <inkml:trace contextRef="#ctx0" brushRef="#br1" timeOffset="144810.53">21885 5613 346 0,'0'0'233'0,"0"0"-178"16,0 0 26-16,0 0 17 15,0 0-37-15,0 0-10 16,-3-9 15-16,-3 7 3 16,0-1-5-16,0 2-13 15,-5-2-27-15,-3 1-13 16,-3 2-6-16,-5 0 3 16,-2 0-1-16,-1 0-4 15,-1 4 4-15,4 1-2 0,-1 3 4 16,3 2 2-16,2-3-2 15,0 5-3-15,4-1 0 16,3 3 1-16,4 1-6 16,4 1 1-16,3 2 4 15,0 1-3-15,0-4 4 16,0-1-6-16,2 0 1 16,7-1-1-16,4-2 0 15,1-1 0-15,4-1 1 16,0-2-1-16,4-3 4 15,2-1-4-15,0 0-1 16,-2-2 1-16,1 1 0 16,-4-2-1-16,-4 0 0 0,-2 0 0 15,-2 0 0 1,-2 0 1-16,-1 0 1 0,1-6 0 16,-1-3 0-16,0-3 0 15,0-4 3-15,-3-2-3 16,-2-4-1-16,0 2 2 15,-2-2-1-15,-1 2-1 16,0 4 1-16,0 2-1 16,-12 1 0-16,-1 4 0 15,-5 0-2-15,-6 3 1 16,0 1-2-16,-4 1 1 16,0 2 1-16,-1 0-3 0,1 2 2 15,1 0-1-15,0 0 1 16,0 2-8-16,3 3-48 15,1-1-234-15,-3 2-375 16</inkml:trace>
  <inkml:trace contextRef="#ctx0" brushRef="#br1" timeOffset="145696.56">21143 5743 26 0,'0'0'8'0,"0"0"34"16,0 0 18-16,0 0-2 16,0 0 42-16,0 0 4 15,-13-46 16-15,13 41-39 16,0 4 1-16,0 1-17 16,0 0-12-16,0 0-14 15,0 0-12-15,0 0 4 16,0 0 15-16,0 0-3 15,0 0-14-15,0 0-5 16,0 0-1-16,0 0-6 16,0 0-1-16,0 0-10 0,8 0 9 15,8 0 21 1,4 0 0-16,5 1-8 0,3-1-8 16,5 0-8-16,4 0-2 15,-3 0-7-15,-3 0-1 16,-5 0-1-16,0 0-1 15,-6 0 0-15,-2 0 1 16,-4 0-1-16,-2 0 0 16,-2 0 1-16,0 0 0 15,5 0-2-15,-1 0 3 16,1 0-2-16,0 0 0 16,-5 0-1-16,0 0 1 0,-5 0 2 15,-4 1-2 1,1 1 0-16,-2-2-2 0,0 2 4 15,0-2-4-15,0 0 3 16,1 0-1-16,4 0 0 16,4 1 2-16,3-1 0 15,-2 0-2-15,1 0-1 16,-6 0 1-16,-1 0 0 16,-4 0 0-16,0 0 0 15,0 0 0-15,0 0 1 16,0 0 1-16,0 0-2 15,0 0-1-15,0 0-1 16,0 0-2-16,0 2-37 16,6-2-181-16,3 0-57 15</inkml:trace>
  <inkml:trace contextRef="#ctx0" brushRef="#br0" timeOffset="152587.74">19948 7764 143 0,'0'0'130'16,"0"0"-96"-16,0 0-34 0,0 0-104 15,0 0-15 1</inkml:trace>
  <inkml:trace contextRef="#ctx0" brushRef="#br0" timeOffset="153585.56">19948 7764 274 0,'64'-6'0'16,"-64"6"-4"-16,0 0 3 15,0 0 1-15,0 0 0 16,0 0-66-16,36 0-11 16,-31 0 77-16,-4 0 19 15,-1 0 79-15,0 0 11 16,0 0 5-16,0 0-2 15,0 3-5-15,-4 0-25 0,-4 1-3 16,-2 0 24-16,3 1-19 16,2 1-13-16,0 1-19 15,2 4-16-15,0 2-5 16,2 3-13-16,1 3 12 16,0 3 4-16,-2 2-12 15,2 1 5-15,0 1-1 16,0-1-7-16,0 3-3 15,0 2 1-15,0 1-10 16,0 1 6-16,3 3-6 16,5-1 1-16,1 2 1 15,1-1 0-15,1-1 0 0,-1-1-1 16,0-3-7-16,0 0 3 16,-1 0 0-16,-2 0 6 15,0-2-7-15,-1 1 3 16,-1 1 0-16,1-2-5 15,-1 1 1-15,0-2 2 16,1 0-2-16,0 0 0 16,0 0 2-16,0-2-4 15,-1 1 5-15,2 1-4 16,-1-2 3-16,0 0 0 16,-1-2-2-16,-1 1 0 15,0 0-1-15,-1 0 8 16,0 1-8-16,0 2 0 15,0 1-1-15,0 2 0 16,0 1 1-16,1 2 1 0,-3-2-2 16,2-1 0-16,0 2 2 15,1-3-1-15,-1 1-1 16,0 3 1-16,0 1-3 16,0 0 4-16,0 3-2 15,0 0 0-15,-1-2 0 16,1 3 1-16,-2-1 1 15,2 2 1-15,0 2-3 16,0 0 0-16,-1 0 6 16,-1 3-3-16,2-2 3 0,0 2-3 15,2-1 3-15,-2 2-4 16,1-2 0-16,2 1 7 16,0 1-6-16,-2 1 5 15,1 1-5-15,-1 3 6 16,0 1-9-16,-1-1 4 15,0 4-1-15,1 2 3 16,-3 6-4-16,2 1 2 16,0 2 3-16,0-5-5 15,2 0 6-15,-1 5-1 16,1-3 2-16,0 5 0 16,0-2 1-16,0-3 0 15,-2 0-4-15,1-7 2 0,-1-5-5 16,2-9-1-1,-2-10-1-15,-3-14-1 0,2-7 0 16,-2-10-12-16,0-8-36 16,-11-26-33-16,-12-22-214 15,-6-26-590-15</inkml:trace>
  <inkml:trace contextRef="#ctx0" brushRef="#br0" timeOffset="155169.9">18765 7652 344 0,'0'0'116'16,"0"0"-35"-16,0 0 9 15,0 0-34-15,0 0-5 16,0 0-10-16,0 0 1 16,2 0-3-16,1 2-8 15,2 0 0-15,2 3 4 0,-1 0 2 16,0 4-2 0,1-1 11-16,-1 2-6 0,-2 0 2 15,-1 2 0-15,0 3-16 16,0 0-4-16,-1 5 9 15,-1 5-3-15,-1 6-3 16,0 9 9-16,0 5-9 16,0 6-6-16,2 4 6 15,-2 2-14-15,0 3-2 16,2 1-1-16,-2-2-5 16,3-4 5-16,2-5 0 15,1-1-5-15,0-4 1 16,3-1-3-16,3 1 2 0,-1-1-1 15,-1-1-2-15,0 0 1 16,-1 1 1-16,1-2-2 16,-4 2 2-16,-1-2-1 15,-2-3-1-15,-1 1 1 16,-2-1-1-16,0 1 3 16,0 1-2-16,0-3 6 15,0 0-3-15,0 0 0 16,0 0 3-16,0 2-5 15,0 4 10-15,0 1-6 16,0 1 5-16,3 1-11 16,1 1 7-16,-1 0-3 0,2 2-3 15,-4 4 4-15,2 0-5 16,-1-1 4-16,0 1 0 16,-2-3-4-16,0 0 0 15,0-3 6-15,0-2 1 16,0-1 1-16,0 2 1 15,0 0 0-15,0 2-6 16,0-1 5-16,0 2-4 16,0 0-1-16,2 2 4 15,6 2-5-15,-2 0 0 16,0 0 0-16,-2-1-1 16,2 3 1-16,-3-3 0 15,0 6 4-15,-3 0 0 0,1 0-4 16,1 1-2-1,-2-3 3-15,3-2-1 0,0-1-4 16,1-3 7-16,1 0-8 16,1-4 6-1,-2 0 0-15,1-6-3 0,-1-4 1 16,-1-6-1-16,-1-9 2 16,-2-7-2-16,0-7 3 15,0-8-3-15,0 0-35 16,0-23-42-16,-11-23-207 15,-13-25-583-15</inkml:trace>
  <inkml:trace contextRef="#ctx0" brushRef="#br0" timeOffset="157208.63">17097 7707 499 0,'0'0'207'16,"0"0"-136"-16,0 0 7 16,0 0 26-16,0 0-40 15,0 0 16-15,2-4-17 16,-2 4-18-16,3 0-26 15,1 3-13-15,2 12 20 16,3 6 17-16,-3 7-14 16,-1 4 4-16,1 5-12 0,-1 1 4 15,0 4-9 1,1 0-7-16,1 1 18 0,2 0-14 16,-1 5 5-16,-1 2-4 15,1 1-8-15,-2-1 4 16,1 0-4-16,-2-4 3 15,-2-2-5-15,0 0 4 16,1-2-2-16,1-1-1 16,-2 2 1-16,1-2-3 15,-3 4 4-15,-1 0-1 16,0 1-2-16,0 0-2 16,0 1-1-16,0-2-1 0,0-1 0 15,-4-2 0 1,3-2 4-16,1-4-3 0,0-1-2 15,0-4 2-15,0-2 0 16,0 0 0-16,4 0 0 16,-1 2 2-16,0 2-1 15,1 2 1-15,1 0 2 16,1 2-3-16,0-2 1 16,3 1-1-16,-2-4 1 15,2 0-1-15,3-2 1 16,-1-2-2-16,-1 0 2 15,2-1-3-15,-3 1 0 16,-2-1 4-16,2 2-4 16,0-5 1-16,-1 3 1 15,-1-1-1-15,0 0 1 0,1-1-1 16,-2 2 1-16,0 1-2 16,0 1 1-16,0 2-1 15,-2-1 1-15,2 0 0 16,0-1-1-16,2 0 0 15,-1 0 0-15,1 2 0 16,-2-1 2-16,1 3-2 16,-1-1 0-16,1 2 0 15,-2 0 0-15,1 3 0 16,-1 3 0-16,-1 3 0 16,-1 1 3-16,1-1-3 15,-1 0 0-15,0-4-2 0,0-1 2 16,0 0 1-16,0-1 3 15,0 1-3-15,0 3 7 16,1 2-6-16,-3 4 0 16,3 1-1-16,-1-1 3 15,0-2 2-15,2-1-1 16,1-4 3-16,0-1-7 16,4-3 6-16,-2-3 3 15,2 1-7-15,-1-2 7 16,3 1 0-16,-2-1-5 15,2-1 0-15,-1-1 0 16,-2-4-1-16,1 1 3 16,-2-4-6-16,-1 2 5 15,1-2-5-15,-1-4 1 0,-3 0 3 16,2-5-4-16,-1-1-1 16,-1-1 3-16,-1-1 2 15,2 0-1-15,-3-3 4 16,0-4-4-16,-2-1-4 15,0-3 0-15,0 0 0 16,0 0 4-16,0-8-4 16,0-18-18-16,-13-20-88 15,1-19-242-15</inkml:trace>
  <inkml:trace contextRef="#ctx0" brushRef="#br0" timeOffset="158540.84">22000 7099 1036 0,'0'0'157'0,"0"0"-147"15,0 0 13-15,0 0 23 0,0 0 4 16,0 0-5-16,0 0 19 15,-56 47-6-15,40-18-9 16,1 4-9-16,0 5-13 16,6 1-9-16,5 8 1 15,1 5-2-15,3 5-1 16,0 5 2-16,4 1 0 16,11 5-6-16,6 2 8 15,-1 1-13-15,4 1 4 16,-4-6-9-16,1-2 3 15,-3-6 2-15,-3-3-5 16,-3-6 2-16,-3-4 2 16,-3-8-6-16,-2-12 0 0,-1-8-2 15,-1-8 2-15,-1-6 2 16,-1-3 0-16,0 0-1 16,0-1-1-16,2-21-13 15,-1-12-47-15,1-15-64 16,4-11-132-16,1-9-297 15</inkml:trace>
  <inkml:trace contextRef="#ctx0" brushRef="#br0" timeOffset="159974.79">21934 7064 694 0,'0'0'106'15,"0"0"-54"-15,0 0 35 16,0 0 31-16,0 0-6 15,0 0-29-15,6-21-41 0,0 12-30 16,1-1 8-16,7-1 5 16,8-1-11-16,5 0 4 15,7 0 1-15,7-3-11 16,3 2 6-16,3 0-12 16,3 2 7-16,1 4 1 15,0 0-5-15,-2 5 7 16,-4 2-7-16,-4 0 2 15,-2 0-2-15,-4 11 0 16,1 5 2-16,0 6 2 16,2 2-2-16,-1 5 0 15,-1 3 4-15,-1 2-1 16,-2 2-4-16,-5 1-4 16,0 1-1-16,-1 2 5 15,-2-1 3-15,-2 2 3 0,-2 2 4 16,-2-1 0-16,-2 0-7 15,-1-1 3-15,-1-2-10 16,0-2 17-16,-2 0-13 16,0-1 5-16,-5 1-11 15,-2-2 6-15,-3-1-1 16,-3 2 0-16,0-2 0 16,0-2-1-16,-6 0 7 15,-2-2-4-15,0-3 1 16,3-2-1-16,1-1 2 15,1-3-5-15,1 0 3 16,-1-1 1-16,0 1-2 16,-1 2 2-16,-5 1-3 0,1-1 1 15,-2 0 6-15,0-1-5 16,-1-5 3-16,0 3 1 16,0-5-6-16,0 0-3 15,1-2 6-15,-5-2-6 16,3-1 6-16,-4-1-8 15,0-2 4-15,-1-1 1 16,0-2 1-16,-4-3 0 16,1 1-5-16,0-2 6 15,-2 0-3-15,1 0-2 16,1 0 1-16,-2 0-1 16,0 0-2-16,-1 0 1 15,1 0 0-15,-2 0-1 16,2 0 2-16,2 0 0 0,-2 0-2 15,0 0 3-15,-1 0 0 16,4 0-2-16,-4 0 0 16,1 0 1-16,1 0 2 15,-1 0-2-15,1 0-1 16,3 0 3-16,3 0-1 16,3 0-1-16,2 0 1 15,4 0 0-15,0 0 0 16,-2 0-1-16,2 0 0 15,-4 0-2-15,1-2-2 0,1 1 0 16,1-1-6 0,0 2-23-16,0 0-35 0,1 0-26 15,-1 0-83-15,-2 0-286 16</inkml:trace>
  <inkml:trace contextRef="#ctx0" brushRef="#br0" timeOffset="160893.49">22118 9250 500 0,'0'0'512'0,"0"0"-479"0,0 0 59 16,0 0 5-16,0 0-31 15,0 0-38-15,-20 44 14 16,13 5 20-16,4 4-20 16,1 6-2-16,2 1 7 15,0 3-22-15,0 2-9 16,5 0 4-16,7 2-5 15,-2-3-3-15,2 0-5 16,-2 0 4-16,1-1 4 16,-5 3-5-16,-1-1 4 0,-4 0 4 15,-1 1-7-15,0 0 3 16,4 2-2-16,1-1 4 16,1-2-9-16,3-5 0 15,3 1-4-15,-3 1 4 16,-2 1-5-16,-1 1 3 15,0-4-2-15,-5-7 0 16,-1-6-1-16,0-10 1 16,0-8 1-16,0-12-1 15,0-7-3-15,0-8-1 16,0-2 0-16,0 0-19 0,0 0-11 16,-1-19-31-1,-2-14-53-15,3-12-167 16,0-19-368-16</inkml:trace>
  <inkml:trace contextRef="#ctx0" brushRef="#br0" timeOffset="162248.43">22071 9213 745 0,'0'0'82'0,"0"0"-50"16,0 0 44-16,0 0 45 15,0 0-17-15,0 0-18 16,60 0-40-16,-23 0-15 15,8-7-16-15,10-4 5 16,10 2-2-16,3-1-1 0,4 2-11 16,-1 2-1-16,1 4-1 15,-1 2-2-15,-2 0-1 16,0 0 1-16,-3 6-2 16,-4 5 0-16,1 6 1 15,-2 2-1-15,2 2-2 16,-2 5 2-16,-3 3 0 15,-3 2 0-15,-4 3-2 16,-6 1-3-16,-2 1 5 16,-6 2-1-16,-3 1-1 15,-2 6 2-15,-5 3 0 16,-1 4 2-16,-1 2 0 16,-2 0-1-16,-2-3 3 15,-3 1 3-15,-2-2-1 0,-6 4 9 16,-4 1 15-16,-4 1-13 15,-2 0 4-15,0 0-2 16,-2-4 1-16,-4 1-8 16,3-4-4-16,3-2 2 15,0-3-2-15,0-1 0 16,0-3-4-16,0-1-1 16,0 1 3-16,0-4 6 15,-3-2-8-15,-10 1 1 16,-1-1-1-16,0 0 5 0,-1-3-7 15,3-3 1 1,2-3 2-16,-2-3-5 0,0-1 3 16,-4-3-2-16,-1 0 1 15,-5-2 1-15,-3 0-2 16,-4-1 0-16,-2 2 0 16,-5-1 0-16,-3 1 2 15,-1-3 0-15,0-2 2 16,1-2-1-16,0-1-1 15,0-1 0-15,1-2-1 16,0 1-4-16,4-1 2 16,-1 1-1-16,-2 1 1 15,2 3-1-15,-4-4 1 16,0 2 0-16,0-5 0 16,2-1 0-16,4-3 0 0,2 0 0 15,1 0 2 1,0 0-3-16,0 0 1 0,-3 0-1 15,-2 0 1-15,-4 0 3 16,0 0-3-16,-3 0 1 16,5 0-2-16,-1-2 2 15,4 0-1-15,3-1 1 16,2-1 1-16,4-1 0 16,3-2-2-16,2 2 1 15,2-1 0-15,5 1-1 16,-2 2 0-16,3 2 0 15,0-1 0-15,2 2 0 0,2 0-1 16,4 0 1-16,1 0 0 16,2 0 0-16,1 0-1 15,0 0-1-15,-2 0-7 16,1 0-22-16,-1 0-29 16,1 0-72-16,1-7-273 15</inkml:trace>
  <inkml:trace contextRef="#ctx0" brushRef="#br0" timeOffset="164013.13">23063 7556 772 0,'0'0'268'0,"0"0"-241"0,0 0 7 15,0 0 1-15,82 0 22 16,-31 0 3-16,14-3-22 16,4-1-20-16,2 1-9 15,-1 0-6-15,0-1 2 16,6 0-2-16,0 1-1 15,5 0 13-15,-4 1-3 16,-7 2-8-16,-9 0 1 16,-10 0-5-16,-6 0 2 15,-6 0 5-15,-8 0 3 16,-4 0-1-16,-8 0-3 0,-8 0-2 16,-5 0-2-16,-5 0 2 15,-1 0-2-15,0 0 4 16,0 0 5-16,0 0-2 15,0 0-1-15,0 0 3 16,0 0-2-16,0 0-2 16,0 0-3-16,0 0 2 15,0 0-1-15,0 0-2 16,0 0-3-16,0 6-2 16,0 6 2-16,0 5 5 15,0 6 2-15,0 5-6 16,0 4 5-16,0 6-5 15,0 3 8-15,0 5-7 0,3 1 7 16,-1 1 0 0,1-1-7-16,-2-2 3 0,4-4-1 15,-2-1-2-15,1-4 1 16,2-3 3-16,2-7-4 16,-4-6 1-16,3-7 4 15,-4-8-5-15,2-2 1 16,0-3 2-16,4 0 6 15,5-10 4-15,3-7 1 16,5-1-13-16,2 1-2 16,6 2 1-16,10-1-2 15,12 2 0-15,14 3 1 16,9 1-1-16,7 2-4 16,7-3 4-16,2 3 0 0,3-2-2 15,0 2 2-15,2-1 0 16,-5 1 1-16,-6 1 4 15,-12 0-5-15,-13 2 0 16,-17 1 1-16,-18 2 0 16,-10 2-1-16,-10-1 0 15,-5 1 0-15,0 0-2 16,0 0-7-16,-11 0-29 16,-17 11-93-16,-17 1-209 15,-9 3-538-15</inkml:trace>
  <inkml:trace contextRef="#ctx0" brushRef="#br0" timeOffset="165280.21">23693 10048 743 0,'0'0'176'0,"0"0"-145"16,0 0 21-16,0 0 18 15,0 0 28-15,117-28-42 0,-53 15-19 16,16-1-21 0,11-1-12-16,5 0-3 0,4 0-1 15,-2 1 2-15,-2 0 1 16,-7 0-3-16,-8-2 1 15,-10 0-3-15,-8-2 2 16,-8 1 0-16,-9 2 0 16,-11 3 1-16,-10 3 0 15,-12 0 8-15,-3 2 6 16,-9 2 13-16,-1-2 5 16,0 1 11-16,0 0-31 15,-1-1 1-15,-5 0-10 16,-2-2 0-16,0 0-2 15,0-5 0-15,-3-2-2 16,1-6 3-16,-5-7-3 0,-2-4 1 16,-2-10-1-1,0-9 1-15,-1-10 2 0,2-8 0 16,3-3-1-16,1 4-2 16,3 11 1-16,-1 10 15 15,0 5 0-15,0 4 7 16,-6 0-15-16,2 1-1 15,-4-1-5-15,-2 3 3 16,0-2-1-16,2 3 1 16,-2 2-5-16,3 5 1 15,2 4-1-15,2 6 3 16,2 2-3-16,1 3 0 0,0 3 0 16,1 0 0-16,1 5-1 15,1-1 1-15,2 3 0 16,2-1 1-16,4 3-1 15,-1 0 0-15,2 1 0 16,0 0 1-16,0 0-1 16,0 0 0-16,0 0 0 15,14 0-7-15,17 0 7 16,20 0 3-16,14 0 0 16,16 0-1-16,6-6-2 15,8-4 0-15,3-1-1 16,1-5 1-16,-5-1-1 15,-9 1-8-15,-12-1-9 16,-12 3-6-16,-10 1 22 16,-14 4 2-16,-9 1 0 0,-9 2 0 15,-8 3 0-15,-6 2 0 16,-5-1 0-16,0 2 4 16,0 0-3-16,0 0-1 15,0-1-30-15,0-1-93 16,-2-2-207-16,-4-6-472 15</inkml:trace>
  <inkml:trace contextRef="#ctx0" brushRef="#br0" timeOffset="165852.64">25324 7635 823 0,'0'0'323'16,"0"0"-285"-16,0 0-29 16,0 0 62-16,0 0 8 15,85 93 5-15,-51-57-21 16,2 4-16-16,4 6-23 15,-1 3-5-15,-3 6-10 16,-3 7 2-16,-5 6-3 16,-1 6 3-16,-6 3-1 15,-3-1-5-15,-4-1-1 16,-6 0-3-16,-3-3-1 0,-5-3 1 16,0-6-1-16,0-7 1 15,-11-8 0-15,-5-7 0 16,-2-11 3-16,1-9-4 15,5-7-1-15,2-8 1 16,4-3 0-16,2-3 0 16,-1 0-12-16,-1-18-41 15,3-10-106-15,3-11-79 16,0-9-356-16</inkml:trace>
  <inkml:trace contextRef="#ctx0" brushRef="#br0" timeOffset="166292.74">25261 7407 1128 0,'0'0'76'0,"0"0"-68"15,104-10-1-15,-35 6 30 0,6 2 8 16,13 2-1 0,4 0-8-16,4 17-4 0,-2 3-29 15,-6 3-2-15,-5 2-1 16,-8 3-1-16,-5 1 1 15,-13 7-1-15,-6 2 1 16,-8 4 0-16,-5 2 0 16,-3 3 0-16,-5 1-3 15,-2-2 2-15,-5-1 2 16,-3 0 1-16,-3-6 0 16,-4-6-4-16,-1-2 1 15,0-7-2-15,-1-4 0 16,-4-6-50-16,0-5-43 15,-4-3-204-15,-3-5-337 16</inkml:trace>
  <inkml:trace contextRef="#ctx0" brushRef="#br0" timeOffset="166865.85">25774 8890 816 0,'0'0'96'0,"0"0"-1"16,0 0 54-16,0 0-36 15,0 0-50-15,93-63-13 16,-45 48-22-16,11-5-24 15,11-2 2-15,8-3-3 0,5-9-2 16,-1-6 4 0,-2-11-5-16,-6-12-4 0,-7-11-25 15,-6-8-9-15,-8 1 13 16,-10 8 9-16,-10 14 7 16,-12 14 9-16,-11 11 7 15,-8 10 12-15,-2 6 4 16,0 5 9-16,-6 4-22 15,-3 4-2-15,4 3-7 16,2 2-1-16,2 0-3 16,-1 0-12-16,1 9-25 15,-1 7-16-15,2-1-71 16,0-1-130-16,0-4-266 0</inkml:trace>
  <inkml:trace contextRef="#ctx0" brushRef="#br0" timeOffset="167351.98">26732 8138 404 0,'0'0'431'0,"0"0"-370"15,0 0 58-15,0 0 0 16,0 0-20-16,0 0-35 16,-1-27-19-16,1 20 26 15,17 0-59-15,12-5-6 16,19 1 11-16,13 0-5 0,11-1-8 16,8-1-2-16,0-1 0 15,-2-2-4-15,-6 0 1 16,-5-1 1-16,-9 1 0 15,-9 2-1-15,-11 2 1 16,-11 3 0-16,-11 0 0 16,-6 3 3-16,-5 0-6 15,-1 2-27-15,-2 0-85 16,1-1-232-16</inkml:trace>
  <inkml:trace contextRef="#ctx0" brushRef="#br0" timeOffset="167666.1">28209 7583 1126 0,'0'0'178'15,"0"0"-153"-15,0 0 25 16,0 0-18-16,0 0-4 16,0 0 48-16,-21 99-9 15,21-41-44-15,0 5-9 0,0 4-9 16,5 2 3-16,7 1-6 16,0-1-2-16,2-5 3 15,0-8-6-15,1-11-49 16,0-9-136-16,1-15-202 15,1-12-592-15</inkml:trace>
  <inkml:trace contextRef="#ctx0" brushRef="#br0" timeOffset="168033.04">28270 7454 775 0,'0'0'465'16,"0"0"-451"-16,0 0 3 15,0 0-7-15,0 0 45 16,0 0 40-16,112 47-63 16,-65-6-20-16,-3 3-12 15,-4 9 0-15,-4 5 1 16,-3 4-1-16,-6 3 0 15,-5-1 0-15,-7 2 0 16,-8 1 0-16,-7-3 0 16,0-4-1-16,-17-5 4 15,-11-10-2-15,-5-7 0 16,-3-10 0-16,-6-8 0 0,2-9-1 16,-2-11-5-1,5 0-24-15,11 0-63 0,13-9 21 16,12-5 27-16,1-8-287 15</inkml:trace>
  <inkml:trace contextRef="#ctx0" brushRef="#br0" timeOffset="168669.48">28945 8064 1005 0,'0'0'311'15,"0"0"-286"-15,0 0 34 16,0 0-5-16,0 0 5 16,0 0-33-16,-23 61 1 15,22-9-1-15,1 4-13 16,0 3-4-16,0 0-1 16,0-2-5-16,0 0 1 0,0-3 1 15,0-9-5-15,0-10 2 16,3-12-4-16,0-6 4 15,-2-11-2-15,3-6 0 16,3 0 0-16,3-11 0 16,2-16 4-16,5-4-3 15,-2-2-2-15,-2-3 1 16,-1 4-2-16,0 5 2 16,-3 6 0-16,0 7 0 15,2 7 2-15,2 5-4 16,2 2-5-16,1 0 4 15,3 13 3-15,-2 7 0 16,-1 8 1-16,-4 4 1 0,-3 4 1 16,-2 2 0-16,-5-2-3 15,-2 0 0-15,0-1 0 16,0-1 1-16,-12-1-1 16,-3-4 0-16,-6-2 0 15,-7-4-1-15,-11-7 0 16,-19-6 1-16,-17-9-53 15,-19-1-267-15</inkml:trace>
  <inkml:trace contextRef="#ctx0" brushRef="#br0" timeOffset="172289.77">21885 6952 809 0,'0'0'55'0,"0"0"-1"16,0 0 71-16,0 0-67 16,0 0 35-16,0 0-14 15,0 0-25-15,-2-16-1 16,2 16-13-16,-1 0-6 15,-2 0-9-15,3 0-6 16,0 2-4-16,0 8-2 0,0 6 19 16,0 2 9-16,6 3-19 15,6 1 0-15,1 1-9 16,2 3 9-16,-1-3-7 16,-3 4-1-16,0-2-1 15,0 1-2-15,-4 2-3 16,2 1 5-16,-2-2 1 15,2 3 2-15,3-1-1 16,-1-1-7-16,-1-3-1 16,-1 2 6-16,-2-3-4 15,0 1 5-15,-4-1-8 16,2-2 1-16,-3-1-6 16,-1-2 5-16,1 1-4 15,1-1 1-15,0 0 1 16,1-2-3-16,1 0 7 0,1-1-6 15,-1-1 2-15,0-2-3 16,-2 1 0-16,-1-1 0 16,-1 1 3-16,-1 0-2 15,0-2 1-15,0 3 0 16,0-2-3-16,0 0 0 16,0-2 2-16,0 2-1 15,0-1 3-15,0 2-4 16,2-1 2-16,-1 1-2 15,-1-1 1-15,0 1-1 0,0-2 1 16,0 1-1 0,0 0 1-16,0 0-1 0,0 1 1 15,0 1 1-15,0-1 1 16,3 3-2-16,-1-5 4 16,1 3-3-16,0 1 2 15,-3 0-2-15,1 0 0 16,-1 1-1-16,0 0 1 15,0 2-1-15,0-4 0 16,0 0-1-16,2-1 1 16,3 2-1-16,0 0 1 15,-1-1-1-15,1 0 0 16,0-1 2-16,-2-1-2 0,-2 0 0 16,2 0 0-16,-3 1-1 15,3-1 1 1,-2-2 0-16,1 0 0 0,1-2 0 15,-2-1 2-15,1-1-1 16,-1 0-1-16,1 0 0 16,-2 2-1-16,1 1 1 15,1-2 0-15,-2-1 1 16,1-1-1-16,-1-4 1 16,0 1-1-16,2 0 0 15,-1 0 0-15,1-1 0 16,-2 0-1-16,0-2 1 0,0 0 0 15,0 0 0 1,0 0 2-16,0 0 3 0,0 0 4 16,0-8 0-1,0-10-6-15,0-8-3 0,0-1-1 16,0-4 0-16,0 3 0 16,0 2 1-16,-2 1-1 15,-4 2 0-15,-4-2 1 16,-5-1 0-16,0-1 0 15,-1-2 1-15,1-3-1 16,0 1-2-16,4 0 2 16,4 2-2-16,-2 4 2 15,3 3 0-15,1 0-1 16,-1 2 4-16,0 1-6 16,-4-2 3-16,-2 0-1 0,-1-4 1 15,-4 0 0-15,0-3 3 16,0-2-3-16,1 0-5 15,4 5 3-15,2 5 1 16,2 5 0-16,3 4 1 16,2 0 0-16,0 2 0 15,0-2 0-15,-1-2-1 16,-5-1 0-16,2 0-2 16,-3-6 3-16,0-2-1 15,-3-3-1-15,2 1 0 16,1 0 1-16,2 6-1 15,4 3 0-15,1 1 2 16,1 3-1-16,-1 0-1 16,0-1 1-16,2-2 1 0,-2-3 0 15,-3-3-5-15,2-2 3 16,1-1 2-16,-1 0-1 16,3 3-3-16,1 3 1 15,0 7 1-15,0 3 1 16,0 5 0-16,0 2 1 15,0-2-2-15,0-1 2 16,0-1 2-16,-2-3-2 16,2-1 0-16,-1-4 0 15,-1-2 0-15,1-1-2 16,-1-1 2-16,1 3-2 0,-1 0 2 16,2 6 1-16,-1 2-1 15,1 3-4 1,-2 0 4-16,2 1 1 0,0-4-1 15,0 2-3-15,0-1 3 16,-2-3 2-16,2 0-1 16,-2-5-2-16,2 1 1 15,0 3-1-15,0 0 0 16,-1 5 2-16,1 2-1 16,0 1 0-16,-2 0-2 15,2-2 1-15,0 2-4 16,0 0 3-16,0 0 0 0,0 0 2 15,0 0 0 1,0 0 3-16,0 0-2 0,0 0 0 16,0 0-1-16,0 0-2 15,0 0-2-15,0 0-6 16,0 0 2-16,0 0 1 16,0 0 0-16,0 2 7 15,0-1-3-15,0-1 4 16,0 0-1-16,0 0 5 15,0 0-5-15,0 0 3 16,0 0 0-16,0 0-3 16,0 0 3-16,0 0-1 15,0 0 3-15,0 0-3 16,0 0 0-16,0 0 0 0,0 0 0 16,0-3-2-16,0 2-3 15,0-1 3 1,0 2 1-16,0 0-1 0,0-1 0 15,0 1 0-15,0 0 0 16,0 0-2-16,0 0 2 16,0 0 0-16,0 0 0 15,0 0-4-15,0 0 3 16,0 0-2-16,0 0 4 16,0 0-2-16,0 0 2 15,0 0-2-15,0 0-1 16,0 0 1-16,0 0-5 15,0 0 2-15,12 0-8 0,3 0 6 16,12 0 5 0,3 0-2-16,4-3-5 0,6 0-13 15,2-1 3-15,-2 0-4 16,-2 2 2-16,-10-1 2 16,-10 2-2-16,-11 1 9 15,-5 0-10-15,-2 0 3 16,-3 0-22-16,-21-1-92 15,-7-2-384-15</inkml:trace>
  <inkml:trace contextRef="#ctx0" brushRef="#br0" timeOffset="172514.6">21818 7025 1101 0,'0'0'78'16,"0"0"-78"-16,0 0 5 16,88-50-5-16,-45 37-4 15,2-1-196-15,-6-1-248 16</inkml:trace>
  <inkml:trace contextRef="#ctx0" brushRef="#br1" timeOffset="181663.74">17126 7440 107 0,'0'0'259'0,"0"0"-232"15,0 0 1-15,0 0 48 16,0 0-19-16,0 0-23 0,0 0-13 16,-6 0-4-16,6 0-10 15,0 0-3-15,0 0 0 16,0 0-2-16,0 0 1 15,0 0 6-15,0 0 8 16,0 0 21-16,0 0-5 16,0 0-19-16,0 0 0 15,0 0-14-15,0 0 0 16,0 0-8-16,0 1-14 16,0 3-12-16,0-2-16 15,0 2-1-15,0-2-37 16,-2 1-23-16,0-2 62 15,-1-1 44-15,-1 0 5 0,0 0 18 16,-1 0 44-16,2 0 51 16,-1 0-15-16,-1 0-10 15,-1 0-40-15,-2 0-8 16,-2 0-1-16,-2 0 10 16,-1 0 17-16,1 0-11 15,-1 0-14-15,1 4 0 16,3 6-6-16,-3 2-17 15,4 2-9-15,4 4-2 16,2 2 3-16,2 1-2 16,0 0 6-16,6-2-2 15,11-2-6-15,1-5 1 0,3-5-3 16,4-4 4 0,0-3-4-16,1 0-1 0,-1-8-1 15,-4-5-2-15,-9-1 1 16,-7 0 1-16,-5-3 8 15,0-1 1-15,-16-1-4 16,-3 4 1-16,-2 2-2 16,0 6-3-16,4 6 2 15,1 1-2-15,2 0-2 16,2 0 0-16,1 4 4 16,1 5-3-16,5 3 1 15,4-1-2-15,1-1-1 16,0 0 3-16,1-2-3 15,11-3 1-15,3-4 1 16,7-1-2-16,2 0 2 0,-1-3-2 16,-2-7-5-16,-9-1-7 15,-9 0-1-15,-3 0 13 16,0-1 1-16,-9 3 1 16,-10 3-4-16,-1 4 2 15,-6 2-3-15,1 0 6 16,2 12 2-16,0 2 5 15,3 2 3-15,5 3-2 16,7-1-6-16,8 1 0 16,0-2-2-16,3-2 1 15,17-4-4-15,7-5 1 16,9-6 1-16,3 0-2 0,-1-4 0 16,-5-11-8-16,-7-1-7 15,-11-2-4-15,-11-2 12 16,-4 0 7-16,-4-1 7 15,-17 4-5-15,-2 3 0 16,-2 7 4-16,-2 7 3 16,0 0 2-16,4 5-1 15,3 12 3-15,2 2-8 16,8 2 5-16,4-2-2 16,6-1-8-16,0-4 3 15,6-4 0-15,10-5-3 16,7-5 0-16,3 0-1 15,0 0-17-15,-7-10-5 16,-6-3 2-16,-9 1 5 0,-4-1 16 16,-4 0-1-16,-16 3-2 15,-7 3 3-15,-3 3 1 16,2 3 11-16,5 1 7 16,4 0 2-16,7 0 7 15,5 0-15-15,5 0 3 16,2 0-3-16,0 0-13 15,0 0 0-15,0 2 1 16,16 5 1-16,8-1 22 16,10-1-10-16,8-3 0 15,10-2-9-15,13 0-5 16,8 0 6-16,10-5-4 16,7-7-2-16,-4 1 1 0,-3 0-2 15,-9 3 2-15,-10-1 0 16,-6 2 1-16,-5 0-1 15,-4 0 1-15,-2-1-2 16,0 1 1-16,3 0 4 16,9 0-2-16,5 1-2 15,6 1 5-15,6 0-6 16,5 1 0-16,1-1 0 16,-4 0 1-16,0 1 0 15,-4-1-1-15,-7 1 0 16,0 0 1-16,-5-1-1 0,-3 1 0 15,1-2 1 1,-1 1-1-16,-1 0 5 0,2 1-4 16,-3 3-1-16,-2-1 3 15,1 1-2-15,0-2 4 16,2 0-5-16,-1-1 0 16,-1-1-1-16,-1 0-1 15,2 3 2-15,-1-2 1 16,2 3-1-16,0 0 0 15,0 1 0-15,2 0 0 16,-4-1-1-16,-1 1 1 16,-2 0 0-16,-1 0 3 15,0 0-5-15,-2 0 3 16,0 0-2-16,-1 0 2 0,-1 0-2 16,3 0 3-1,-2 0-1-15,3 0 0 0,0 0 1 16,-1-2-1-1,0 1-2-15,-4 1 1 0,-6 0-2 16,-4 0 0-16,-1 0 3 16,-1 0-2-16,0 0-1 15,2-4 2-15,1 1 2 16,-1-1-2-16,-1-2 0 16,-1 4 0-16,-2 1 0 15,-3 1 1-15,-3 0-2 16,2 0 2-16,-2 0-1 15,1-1 1-15,0-1 0 0,0-1-1 16,2 0 0 0,0 1 0-16,-2 0 2 0,1-1 0 15,-4 3-2 1,-4 0-1-16,0 0 1 0,-3 0 0 16,0 0 1-16,1 0 2 15,1 0-3-15,0-1-3 16,3-1 3-16,-4 1 1 15,-2 0-1-15,-2-1 0 16,-1 1 1-16,-1-1 1 16,1 1-2-16,-3 1-2 15,-1 0 2-15,1 0-1 0,-2-2 1 16,-2 2 0 0,5 0 0-16,0-1 0 0,6 1 0 15,3 0 0-15,3-1-1 16,-1 1 0-16,-2-1-3 15,-6 1 3-15,-6 0 0 16,-2 0 0-16,0 0 1 16,0-2 0-16,1 2 1 15,3-2-1-15,0 2 0 16,1-1 0-16,0 1 0 16,-5-1-2-16,-1 1 2 15,-3 0 2-15,-1 0-2 16,-2 0 0-16,1 0 2 15,2 0-1-15,-2 0 0 16,7 0-1-16,0 0 2 0,1 0 4 16,-1 0-6-16,-3 0 2 15,-2 0-1-15,-3 0 0 16,0 0-1-16,0 0 3 16,0 0-2-16,0 0 1 15,0 0-4-15,0 0-6 16,-13 0-60-16,-10-5-140 15,-10-4-1083-15</inkml:trace>
  <inkml:trace contextRef="#ctx0" brushRef="#br1" timeOffset="185879.25">20014 8001 820 0,'0'0'116'0,"0"0"-113"16,0 0 17-16,0 0 113 15,0 0-55-15,0 0-55 16,0 0-12-16,-52 3 0 0,43 12 2 16,3 1 1-16,1 0 3 15,5 2-3-15,0-2-2 16,0-1 1-16,5-4 2 16,7-5-9-16,7-5 1 15,2-1-4-15,5 0 2 16,-3-4-5-16,-2-8-3 15,-7 0-2-15,-7-1 1 16,-5-1 4-16,-2-2 10 16,0 2-5-16,-11 3 0 0,-3 2 0 15,-2 4 2-15,-3 3-1 16,2 0-5-16,0 2 2 16,3 0 2-16,1 0-1 15,5 0-3-15,4 0 4 16,2 0-4-1,2 2 3-15,0 0-4 0,0 1-1 16,0-1 1-16,0 1 2 16,0 0-2-16,0 0-1 15,0 0 1-15,0-2 1 16,3 2-1-16,2 0 3 16,-1-2-1-16,-2-1-2 15,0 0 1-15,-2 0-1 16,0 0 2-16,0 0-2 15,0 0 5-15,0 0-5 16,2 0 7-16,-1 0 3 16,3 0-8-16,0-1-2 0,-2-4 2 15,-2 4-3-15,0 0 3 16,0 1 0-16,0 0 1 16,0 0-3-16,0 0 0 15,0 0-6-15,0 0-1 16,-5 0 4-16,-7 2-2 15,0 7 5-15,2 1 0 16,0 2 2-16,3 2-2 16,4 0 1-16,3 1 0 15,0-4 1-15,0-2 0 0,11-3-1 16,7-2 2 0,2-4-1-16,3 0-2 0,4-4-3 15,-2-6-18-15,-4-3 8 16,-6-1 3-16,-5-4 10 15,-7 0 0-15,-3-3 3 16,0 1 4-16,-14 2 4 16,-3 5-8-16,-4 6 0 15,-2 6 7-15,-4 1-8 16,-2 0 2-16,4 12 3 16,-2 4 2-16,5 4 8 15,8 3 1-15,5 2-11 16,9 0 4-16,0 1-6 15,3-2-1-15,17-5 1 16,2-3-4-16,6-10-2 0,0 0-1 16,1-6-2-1,0 0-6-15,-6-8-17 0,-5-6 8 16,-9-3 1-16,-7 0 18 16,-2 1 0-16,0-3 0 15,-9 3-4-15,-8 3-1 16,2 5 4-16,1 5 2 15,-2 2 1-15,3 1-1 16,1 0-1-16,3 0 8 16,0 0 2-16,3 0-2 0,5 0 6 15,-1 0-3 1,2 0-3-16,0 0-5 0,0 0 2 16,0 0 8-1,2 0 5-15,11 3-13 0,7-2 22 16,8 0-7-16,6-1-5 15,5 0-12-15,1 0 3 16,2 0-6-16,4 0 0 16,1 0 2-16,3-1 2 15,-3-2-4-15,-3-1 0 16,0 1-1-16,-1 0 1 16,0 1 1-16,5-2 2 15,1-1-3-15,2 1 0 16,-3 0 0-16,-4-1 1 15,-6 2-1-15,-2-2 0 0,-4-1-2 16,3 1-1 0,2-1 3-16,5 2 0 0,4-2 0 15,3 3 1-15,0 0-1 16,-2 1 0-16,-4-1 0 16,-7 0 0-16,-5 2 1 15,-6 1-1-15,-7-2 0 16,-5 2 0-16,-6-1 0 15,-6 1 0-15,-1 0 1 16,0 0 3-16,0 0 1 16,0 0 1-16,0 0 0 15,0 0-6-15,-3 0-3 16,-4 0-5-16,2 0-36 16,5 0-57-16,0 0-88 0,14 0-406 15</inkml:trace>
  <inkml:trace contextRef="#ctx0" brushRef="#br1" timeOffset="186718.93">21897 7849 579 0,'0'0'33'0,"0"0"12"15,0 0 26 1,0 0 1-16,0 0-30 0,0 0-1 16,-57-10 47-16,53 7-41 15,-1 3-19-15,1 0 15 16,-5 0-13-16,-2 0 0 15,-1 0-14-15,-4 0 12 16,-1 3-4-16,-2 4 1 16,-2-2-10-16,2 3 12 15,-1 3 2-15,4 0-6 16,0 3-6-16,-1 0-4 16,5 1 2-16,2 0 1 15,1 0-2-15,3 3-5 16,3-1 7-16,3 0 0 15,0 2-8-15,0-4 5 0,6-1 0 16,10-3 3 0,2-2-3-16,5-3-5 0,2-4-5 15,2-2 2-15,1 0-4 16,2 0 3-16,-2 0-4 16,-1-7-4-16,-3-3 1 15,-3-2 3-15,0-2-1 16,-6-1 2-16,-2-6-1 15,-2 0 2-15,-5 0-1 16,-3 0 3-16,0 3-4 16,-3 0-2-16,0 3 2 15,0 3 2-15,0 3 2 16,0 0 5-16,-9 1-1 16,-3 1 1-16,-3-1-6 0,-5 3-2 15,-1 1-1-15,-4 1 1 16,-2 3-1-16,1 0 0 15,-3 0 0-15,2 2-1 16,-1 6-4-16,-1 1-8 16,4 2-47-16,0 3-57 15,3-1-94-15,2-1-300 16</inkml:trace>
  <inkml:trace contextRef="#ctx0" brushRef="#br1" timeOffset="187325.06">21397 8006 573 0,'0'0'30'15,"0"0"44"-15,0 0 31 16,0 0-39-16,0 0-25 16,0 0 9-16,0 0-11 15,0-2 8-15,0 2 6 16,1-1-15-16,-1 1-8 15,2-1 17-15,1 0-25 16,3-2-9-16,2 0-2 0,2 0-11 16,0 0 1-16,1 2-1 15,2 1 1-15,1-2-1 16,3 2 2-16,2 0 10 16,3 0 0-16,-1 0 2 15,-1 0-2-15,-3 0-2 16,-2 0-7-16,-5 0-1 15,-5 0-2-15,-1 0-2 16,1 0-7-16,-1 0-29 16,4 0-135-16,-4 0-142 15</inkml:trace>
  <inkml:trace contextRef="#ctx0" brushRef="#br1" timeOffset="191981.93">17330 9565 113 0,'0'0'237'15,"0"0"-218"-15,0 0-1 16,0 0 32-16,0 0 15 16,0 0-14-16,0 0-17 15,1 0-14-15,-1 0 4 16,0 0 3-16,0 0 8 15,0 0-2-15,0 0-6 16,0 0 12-16,0 0 1 16,0 0-11-16,0 0 7 15,0 0 8-15,0 0 9 16,0 0-6-16,0 0 9 0,0 0-23 16,0 0-16-16,0 0-9 15,0 0 8-15,0 0-7 16,0 0-6-16,0 5-3 15,0 6-7-15,0 3 7 16,0 2 5-16,0-1-1 16,9-1 1-16,1-3 1 15,3-1-6-15,0-4 5 16,2-2-4-16,2-4 2 16,0 0-1-16,-1 0 3 15,0 0 0-15,-6-8-1 16,-4-2-2-16,-4-1 2 15,-2-3 7-15,0-4-6 0,-9-2-4 16,-9 4-1-16,-3 2 2 16,-1 5 2-16,-1 5 0 15,1 4-1-15,1 0-2 16,2 4 6-16,2 10-6 16,4 2 3-16,4 4-2 15,6 3 8-15,3-3-7 16,0 2 0-16,10-2 3 15,11-5-5-15,4-4 6 16,4-5-7-16,2-6 2 16,-1 0-1-16,-6 0-1 15,-8-5-7-15,-5-2-2 16,-11-4 9-16,0 2 0 16,0-3 0-16,-17 2-1 0,-2 3 1 15,-1 3 1-15,1 2 2 16,3 2-1-16,2 0 1 15,4 0 2-15,3 0-5 16,2 0 2-16,3 0 2 16,2 0 3-16,0 0-6 15,0 2 0-15,0-2 2 16,0 0-1-16,0 2-1 16,0-1 9-16,0 3 5 15,0-1 9-15,0 3 24 16,5 1-8-16,11-3-3 15,9 2 3-15,11-3-14 16,18-2-10-16,15-1-5 0,14 0-7 16,11 0 4-16,6-4-8 15,-1-4 4-15,-4 1-3 16,-8 0 0-16,-7 3-1 16,-13 4-1-16,-9-3-4 15,-6 3 3-15,-5-1-2 16,4 0 4-16,1-3-2 15,8 2 2-15,9-1 2 16,11-1-2-16,5-1 1 16,6 0-1-16,0 1-2 15,-3 0 2-15,-7 2 3 16,-3 1-3-16,-3 1 0 0,1 0 0 16,-1 0 2-1,-2 0-2-15,-1 0 0 0,-2 0-6 16,2 0 6-16,3 0 0 15,0 0-1-15,1 0 4 16,-4 0-3-16,-3 0 1 16,-2 0 0-16,-1 0-1 15,-3 0 0-15,-3 0-1 16,-3 0 1-16,7 0 0 16,0 0 0-16,5 0 1 15,2 0 0-15,-2-3 2 16,-1-2-3-16,-8 2-3 0,-4-2 1 15,-3 0 0 1,-1 0 2-16,-1 0 0 16,1 0 0-16,2 0 0 0,-5 0-3 15,2 1 1-15,-4 0 0 16,-5 0-2-16,-3 1 4 16,-3 0 0-16,-6 1-1 15,-3 0 1-15,-2-1-1 16,-1 2 0-16,0-3 0 15,-3 2 1-15,-3 1 1 16,-5-1-1-16,-3 1 0 16,-4 1 0-16,-3 0 0 15,-3 0 0-15,0 0 1 16,0 0 0-16,5 0-1 16,3 0 0-16,5 0 0 0,2 0 0 15,3-1 2-15,-2-1-2 16,-4 2 2-16,-3-1-2 15,-6 1 0-15,-3 0 0 16,0 0-2-16,0 0 0 16,0 0-2-16,0 0-6 15,0-2-30-15,0 2-95 16,0-2-201-16,0-1-489 16</inkml:trace>
  <inkml:trace contextRef="#ctx0" brushRef="#br1" timeOffset="192741.49">22004 9413 356 0,'0'0'106'0,"0"0"-31"0,0 0 43 16,0 0-18-1,0 0-48-15,0 0-17 0,-16-15-12 16,8 10 32-16,-2 0 31 15,1 2-35-15,-3-1-14 16,-4 2 0-16,2 2-8 16,-4 0 2-16,3 0-5 15,-4 0-4-15,0 0 0 16,1 4 5-16,-2 5-4 16,4 1 1-16,3 1-4 15,2 4-1-15,3 0-12 16,3 0 3-16,2 2-6 15,0-2 5-15,3 3 2 16,0 0 0-16,0 0 1 0,6 1 1 16,7-2-4-16,4-2 5 15,5-2 3-15,3-4-4 16,3-2-6-16,2-3-4 16,-1-3 1-16,-1-1-4 15,0 0 0-15,-2 0-2 16,-1 0-1-16,0-8-3 15,-4-1-4-15,-4-1 4 16,-2-2 5-16,-6 0 0 16,-2-1 2-16,-2-1-1 15,-5 2 3-15,0-1-2 16,0-2-1-16,0 0 0 16,0 0 0-16,-3 1 0 0,-3 2 2 15,-3 0-1-15,-5 1-1 16,1 1 2-16,-8 6 1 15,-2-1-3-15,-5 2 2 16,-2 3 7-16,2 0-8 16,-3 0 0-16,1 0-1 15,-3 2 0-15,-3 8-3 16,-2 3-68-16,-4-3-112 16,1 3-574-16</inkml:trace>
  <inkml:trace contextRef="#ctx0" brushRef="#br1" timeOffset="194947.89">19032 10103 522 0,'0'0'169'0,"0"0"-165"15,0 0 23-15,0 0 75 16,0 0-41-16,0 0-15 16,-20 3 13-16,9 3-4 15,0 1 17-15,-2 2-12 16,3-1-20-16,0 2-11 15,2 0-4-15,3-2-8 16,4-1-1-16,1-2-10 16,0 0 3-16,0-4-5 15,10-1 1-15,10 0-1 16,2 0-4-16,2-9-12 0,-6-4-19 16,-4-1-6-16,-7-2 16 15,-7-1 21-15,0 0 6 16,-7-3 0-16,-9 5-5 15,1 4 11-15,0 4 5 16,2 4 22-16,0 3-13 16,1 0-18-16,-3 0 2 15,3 11 2-15,0 1 1 16,2 3 6-16,6-1-8 16,4 1-2-16,0 1-6 15,0-3 3-15,15-3-4 16,0-3-2-16,5-3-1 0,-4-4-4 15,0 0-8-15,-4 0-20 16,-1 0 9-16,-8 0-5 16,-3 0 18-16,0 0 11 15,0-4 0-15,-14-2-1 16,1 3 0-16,-3 3-4 16,2 0 5-16,1 0 1 15,4 0 5-15,1 0 2 16,2 0 3-16,-1 0-4 15,1 5 9-15,0-3-4 16,3 2 3-16,0-3 9 16,3 0-3-16,0-1-11 15,0 0 4-15,0 0-3 0,0 0-2 16,0 0 2-16,7 0-5 16,14 0 0-16,11 0 11 15,9 0-7-15,13 0-5 16,6 0-3-16,7 0-2 15,8-4 0-15,5-2 1 16,5 1 0-16,-3-4-1 16,-4 1 0-16,-11 0-9 15,-4-2 6-15,-7 0-2 16,-1 0 4-16,0 1-1 16,0-1 2-16,1 2 0 15,5-1 1-15,4 2 0 0,4 0 0 16,5 1 3-16,0-1-4 15,-1 2-1-15,-1-1 1 16,-2-1 5-16,5 0-3 16,-2 0-2-16,0 0-4 15,-2-2 4-15,-5 2-1 16,-2-1 1-16,-4 1-2 16,-2 1 4-16,-3 0-3 15,-4 1 2-15,-3 0 0 16,-6 3-1-16,-3 0 0 15,-4-2 0-15,-4 1 0 16,-2 0 2-16,-7 0-5 16,-2 0 4-16,-7 2-1 15,-4 1 2-15,-5 0 0 16,-2 0 0-16,-2-1-1 0,0 1 1 16,3 0 5-16,5-2-4 15,3 2 0-15,6 0 1 16,2 0-1-16,-4 0-2 15,0 0 0-15,-6-1-1 16,-1 1 0-16,-4-1 0 16,2 1 2-16,-5-1-2 15,1 1 1-15,-2 0 3 16,0 0-3-16,0 0 0 16,0 0 4-16,0 0-1 15,0 0-1-15,0 0-3 16,0 0 1-16,0 0-1 0,0 0 0 15,0 0-2-15,0 0 2 16,0 0-1-16,0 0-1 16,0 0 1-16,0 0 1 15,0 0 1-15,0 0-1 16,0 0 1-16,0 0-1 16,0 0 1-16,0 0-1 15,0 0 0-15,0 0 0 16,0 0 0-16,0 0 0 15,0 0-2-15,0 0 2 16,0 0 0-16,0 0 0 16,0 0 0-16,0 0 0 15,0 0 1-15,0 0 0 0,0 0-1 16,0 0 1 0,0 0-1-16,0 0 2 0,0 0-2 15,0 0 0-15,0 0-1 16,0 0 1-16,0 0-1 15,0 0-1-15,0 0-20 16,0 0-60-16,-7 0-71 16,-7 0-295-16</inkml:trace>
  <inkml:trace contextRef="#ctx0" brushRef="#br1" timeOffset="196128.74">21855 9789 481 0,'0'0'322'16,"0"0"-306"-16,0 0 67 15,0 0 26-15,0 0-32 16,0 0-4-16,0 0-45 16,-63 0-16-16,44 1 10 15,0 8 2-15,-1 0-1 0,-1 4 4 16,4 1-5-1,1 2-3-15,7 2-3 0,5 0-6 16,1 1 0-16,3-1 7 16,0 2 4-16,12-2-2 15,6 1 0-15,6-4-6 16,4-1-2-16,5-4-4 16,4-2 1-16,8-8-3 15,1 0-3-15,3 0-2 16,-4-5-5-16,0-7-3 15,-8 1-15-15,-7 0 5 16,-3-3 11-16,-6 1 7 16,-6 1 1-16,-6-3-1 15,0-2 1-15,-8 0 0 0,-1-2 8 16,0-1 6-16,0 2-11 16,-1-1 2-16,-10 2 7 15,-2 3 4-15,-6 0-5 16,-3 4-7-16,-4 3 7 15,-7 4-7-15,-6 0-4 16,-6 3 1-16,-2 0 1 16,0 0-3-16,3 6-2 15,2 6 2-15,0 5 0 16,-1 3-16-16,1 8-84 16,-3 4-58-16,2 3-363 15</inkml:trace>
  <inkml:trace contextRef="#ctx0" brushRef="#br1" timeOffset="197295.72">20339 10716 201 0,'0'0'326'16,"0"0"-274"-16,0 0 39 15,0 0 43-15,0 0-8 16,0 0 30-16,-10 2-22 16,10-2-57-16,0 0-17 0,1 0-5 15,15 0-23 1,6-1-5-16,8-2-9 0,5 2-4 16,8-1 4-16,12-1 0 15,8 1 7-15,7-1-14 16,2-1 0-16,-2-1-10 15,-4 0 0-15,-7-1-2 16,-5 1-1-16,-2-1 2 16,-1 1 1-16,-6-4 1 15,1 5-2-15,1-2 1 16,3 0-1-16,2 3 3 16,1 1 0-16,-4-1 3 15,-3 0-6-15,-1 1 0 16,-3 1 1-16,-2 1 0 0,-1 0 0 15,-4 0-1 1,0-3 1-16,-1 1 0 0,4-2 0 16,1 2 0-16,-1-3-1 15,-1 1 1-15,-2 0-1 16,-5 1 0-16,-4-1-1 16,0 3 0-16,-8-2 0 15,1 2 1-15,-1 0-1 16,-2-1-3-16,2-1 4 15,-1 0-1-15,2 1 1 16,-1 1-1-16,1 0 1 16,-1 0 0-16,-4 1 1 15,-1-2-1-15,-6 1 0 16,-4 1 0-16,-3 0 1 16,0-2-1-16,0 2 0 0,0 0 0 15,0 0 2-15,0 0 2 16,0 0-4-16,0 0 0 15,0 0 0-15,0 0 0 16,2 0 1-16,-1 0 1 16,1 0-2-16,-2 0-2 15,0 0 2-15,0 0 1 16,0 0 0-16,0 0 1 16,0 0 2-16,0 0-3 15,0-1 0-15,0-2-1 0,-2-4-31 16,-10-3-172-1,-8-9-823-15</inkml:trace>
  <inkml:trace contextRef="#ctx0" brushRef="#br2" timeOffset="213879.14">5481 12819 492 0,'0'0'275'16,"0"0"-222"-16,0 0 115 15,0 0 59-15,0 0-116 16,0 0-16-16,0-12-15 16,0 12-21-16,0 0-21 15,0 0-7-15,0 0-10 16,0 0-6-16,0 0-8 16,0 1 1-16,-3 10-6 15,0 5 0-15,1 3 10 16,-1 4 6-16,-2 1-8 0,2 5 0 15,-2 0 3 1,2 1 1-16,-1 1-7 0,1 0 1 16,-2 0-3-16,2-1 4 15,-1 1-4-15,1 0-2 16,0-1 4-16,0-2-2 16,1 0 0-16,1-1 1 15,-2-2 1-15,0-1-2 16,0-1-4-16,0-2 2 15,1 1 0-15,-1-1 1 16,1 1 1-16,0-1-5 16,1 0 1-16,-1 0 2 15,-1-1-3-15,0 2 8 0,3-3-6 16,-3-1 2 0,0 2 1-16,0-2-1 0,3 0-1 15,-2-3 0-15,1 2 3 16,1-3-5-16,-2 4 1 15,1 1-1-15,-1 1-1 16,2 0 2-16,-1 2 0 16,1-1-1-16,-3-1 2 15,2-2-3-15,-1 0 0 16,1-1 1-16,-2-1 3 16,1 0-3-16,1-1 2 15,-1 1-2-15,1-3 0 0,-1 1 6 16,1 0-6-1,1-2 4-15,0 1-4 0,0 1 2 16,-2 2 4-16,1 2-7 16,-1 2 4-16,-1-1 3 15,3 1-6-15,-3 2 1 16,-1 0 3-16,4 2-5 16,-3-1 0-16,0 2 2 15,1-1 0-15,-1 0-2 16,2-4 4-16,-1 2 2 15,-1-2-4-15,2 1 2 16,-1 0 1-16,-1 0-3 16,0 2 1-16,-2 0-3 15,0 1 4-15,-1 4-2 16,3-3 0-16,0 0 2 0,3-1-3 16,-3-1 3-1,3-4 0-15,-2 0-1 0,1-5-2 16,1-3-1-16,0-4 2 15,0-2-1-15,0-4 1 16,0-1-2-16,0 0 0 16,0 0-4-16,0 0 2 15,-2 0-12-15,1-6-16 16,-3-22-25-16,4-20-32 16,0-27-98-16,0-20-335 15</inkml:trace>
  <inkml:trace contextRef="#ctx0" brushRef="#br2" timeOffset="-212397.82">5469 12787 282 0,'0'0'172'0,"0"0"-114"16,0 0 22-16,0 0 10 15,0 0 25-15,0 0-54 16,-2-2-4-16,2 2-6 16,0 0 16-16,2 0 33 15,13 5-23-15,10-1-28 16,11 2-11-16,12-1-5 0,6-1 0 15,4 1-15 1,3 2-2-16,0-1-1 0,-1-1-8 16,1 1-5-16,2 0 0 15,-4-3 0-15,-2 1-2 16,3-1 0-16,-1 1 1 16,4-1 0-16,1 2 1 15,5 0-1-15,1 2 0 16,-2-1 0-16,-8 3 0 15,-3-2-1-15,-3 0 3 16,-2-2-3-16,3 1 0 16,-4 0 0-16,4-2 2 15,-3 0-2-15,-4-1-3 16,4 0 3-16,2 2-4 16,2 0-2-16,-3 1-1 0,-1-1 3 15,-6 2-3-15,-4-1 2 16,0-1 3-16,-1-2-1 15,-2-1 3-15,0-1-6 16,0 0-1-16,-2 1 0 16,-1-2 4-16,-5 1-5 15,-4 1 7-15,-3-1 1 16,-6 1 1-16,-4-1-1 16,-4 1 0-16,-4-2 0 15,0 0 1-15,0 0 0 16,1 0 6-16,-2 0-4 15,-2 0 1-15,-3 0-2 0,0 0 4 16,1 0-3 0,-1 0 1-16,2 0 0 0,-2 0 0 15,0 0 9-15,0 0-5 16,0 0 1-16,0 0 0 16,0 0 14-16,0 0 2 15,0 0-8-15,0 0 3 16,0 0 1-16,0 0-8 15,0 5-8-15,0 4-2 16,0 5-3-16,-2 2 5 16,-1 3 2-16,-3 3 1 15,2 4 8-15,1 2-3 16,-2 3-4-16,1 4 7 0,-1-2-7 16,-1 4 2-1,0 0 6-15,-1 1-6 0,1 1 0 16,0 0-4-16,3 0-1 15,1 1 1-15,1-3-1 16,1 3 0-16,-2-1-5 16,2 6 3-16,-3-1-3 15,-4-1-1-15,1-1 3 16,-3-2-3-16,-4-4 0 16,2 2 0-16,-1-3 1 15,1-1 2-15,0-1-2 16,5-2 2-16,1 0 1 15,1 0 2-15,1-2 1 16,0 1-1-16,2 0-2 0,-2 1 4 16,1-4-4-16,2 4-3 15,0-3 5-15,-1-1-4 16,1 0 4-16,-2-1 0 16,2 0-5-16,0-1 1 15,0-2-2-15,0 2 3 16,0-5-2-16,0 1 0 15,0-1 0-15,0 1-1 16,2 0 2-16,2 2 3 16,-1-2-5-16,0-2 1 15,3 0 0-15,-2-2 2 0,-1-3-2 16,-1 0 2 0,1-1 1-16,0-3-4 0,0 1 1 15,0-1-1-15,-1 0 0 16,1 0 0-16,-2-1 0 15,2 2 0-15,-2-2 0 16,1 1 0-16,1 0 0 16,-2-2-4-16,1 2 5 15,1-1-2-15,-2 1 2 16,2 1-1-16,-1 0 3 16,-1 2-2-16,1-1-1 15,-1-3 0-15,1 2 0 16,-2 1 0-16,3-1 0 15,-3-1 1-15,4 0-1 0,-1-2 0 16,-1-3 0-16,-1 1 0 16,1-1 0-16,-2-3-1 15,1 1 2-15,-1 0-1 16,0-3 0-16,0 1 0 16,0-1 0-16,0 0 0 15,0 0-1-15,0 0 1 16,0 0 1-16,0 0-1 15,0 0 1-15,0 0-1 16,0 0 2-16,0 0 4 16,0 0-5-16,-16 2-1 15,-4-2 0-15,-8 4 0 16,-5-3 7-16,0 1-4 0,0 1-3 16,-2-2 0-16,-2 2 0 15,-2-1 0-15,-2-1-2 16,1-1 2-16,4 0 0 15,-1 0 1-15,3 0-2 16,-5 0 1-16,-3 0-4 16,2 0 4-16,-5 0 0 15,-1 0 1-15,-2 0-1 16,0 0 0-16,1 1 0 16,0-1-3-16,0 2 2 15,2-2 0-15,-1 0-5 16,-1 0 2-16,1 0 4 15,-2 0 0-15,2 0-5 0,0 0 2 16,-2 0 2-16,3 0-2 16,-1 0 0-16,3 1-5 15,0 1 2-15,4 0-4 16,0-1 3-16,3-1 4 16,-4 0-3-16,1 0-1 15,-3 0 1-15,1 0-5 16,2 0 3-16,3 0 0 15,8 0 4-15,-2 0 1 16,0 0 2-16,-3 0 1 16,3 0 2-16,4 0-2 15,3 0-1-15,-1-3 1 16,2 0 0-16,-2 0-1 0,4-1 1 16,-2 1 0-16,0 0 0 15,4 0-6-15,-3 0 1 16,5-1 5-16,4 0-3 15,-2 1 2-15,5 0-1 16,2 0 2-16,-2 1 0 16,0-2 1-16,3 3-1 15,0 1 0-15,0 0 0 16,3 0-1-16,0 0 0 16,0 0 0-16,1 0-4 15,2 0 5-15,0 0 0 16,0 0 2-16,0 0-4 15,0 0 4-15,0 0-2 0,0 0 1 16,0 0-1-16,0-2 0 16,-4 2 2-16,0-2-5 15,-2 0 2-15,0 0 1 16,-2 1 0-16,4-1 3 16,1 1-2-16,3-2 0 15,-3 0 1-15,-2-1-2 16,2 3 5-16,2 1-4 15,-1-2 2-15,2 1-2 16,-1-2 10-16,-1-2-8 16,1-1 7-16,-1 1-6 0,1-2 2 15,1-1-1 1,0-2-2-16,0 0-1 0,0 3 2 16,-2-1-2-16,1 1-1 15,-3 3 0-15,2-2 3 16,-1 3-3-16,0 1 2 15,3 1 6-15,-3 0-5 16,0 1-2-16,0 0-2 16,0-3 1-16,0 3-1 15,0-3 0-15,-4 3 1 16,2 0-1-16,-1 0-1 16,-1 0 0-16,-1 0 0 15,4 0-2-15,1 0 2 16,0 0 1-16,1 0 0 0,1 0 3 15,-2 0-3 1,-5 0-3-16,1 0 3 0,-2 0 4 16,0 0-4-16,3 0-2 15,1 0 2-15,-3 0 3 16,2 0-3-16,1 0 0 16,2 0 0-16,3 0 0 15,0 0 0-15,0 0-1 16,0 0-2-16,0 0-5 15,0 0-1-15,0 0-8 16,0 0-22-16,0 0-3 16,6 0-8-16,9-3-32 15,3-13-73-15,-2-6-191 0,-5-6-169 16</inkml:trace>
  <inkml:trace contextRef="#ctx0" brushRef="#br2" timeOffset="-212037.64">5187 14561 826 0,'0'0'93'0,"0"0"-93"15,0 0 61-15,0 0 78 16,0 0-70-16,0 0-3 16,0 57-10-16,0-38-25 15,3 2 25-15,1 1-17 16,-1 0-4-16,-1 2-21 15,1 0-1-15,0 0-11 16,-3 0-2-16,0 0-5 16,0-3-65-16,0-4-109 15,0-7-351-15</inkml:trace>
  <inkml:trace contextRef="#ctx0" brushRef="#br2" timeOffset="-211378.45">6321 13683 775 0,'0'0'194'0,"0"0"-150"15,0 0 96-15,0 0-26 16,0 0-10-16,0 0-8 16,0-24-55-16,0 44-23 15,0 11-12-15,0 11 0 16,0 6 45-16,0 0-34 15,3 2-4-15,-1 3 2 0,-2-1-2 16,0-1-10-16,0-3 3 16,-5-4-6-16,-4-6 0 15,0-4-17-15,2-8-44 16,2-7-80-16,2-11-86 16,0-8-165-16</inkml:trace>
  <inkml:trace contextRef="#ctx0" brushRef="#br2" timeOffset="-210994.97">6285 13730 1122 0,'0'0'124'0,"0"0"-117"0,0 0 22 15,0 0 30-15,0 0 25 16,0 0-52-16,121-20-28 16,-72 36 7-16,-7 6-4 15,-5 5-5-15,-10 1 5 16,-6 3-5-16,-12 3-1 16,-6 3-1-16,-3 1 1 0,-6 5 11 15,-13 0 0 1,-4 1 7-16,-4-3-4 0,-3-2-7 15,1-3-2 1,-4-6-2-16,-2-3 0 0,0-3 0 16,-1-5-4-16,2-3-1 15,2-3-23-15,6-9-30 16,6-4-43-16,7 0-11 16,10-12-68-16,3-14-203 15</inkml:trace>
  <inkml:trace contextRef="#ctx0" brushRef="#br2" timeOffset="-210336.04">6515 14407 38 0,'0'0'260'0,"0"0"-251"0,0 0-9 16,0 0-9-16,0 0-50 15</inkml:trace>
  <inkml:trace contextRef="#ctx0" brushRef="#br2" timeOffset="-209841.58">6515 14407 1026 0,'112'-85'95'0,"-112"85"-37"16,0 0 66-16,0 0-7 16,0 0-50-16,0 0-40 15,-42 19-14-15,15 1 7 16,-3 2 12-16,5 2-13 15,10-1-1-15,3-1-3 16,11 1-9-16,1-5-1 16,3-2-4-16,19-5 0 15,11-8-1-15,4-3-3 16,2 0-26-16,-5-13-14 16,-7-8 4-16,-9-4 23 15,-3-5 16-15,-9-3 0 16,-6-3 10-16,0 2 12 15,0 5 4-15,-5 9-2 0,-2 8-3 16,3 7 18-16,-1 3-6 16,5 2 1-16,0 0-9 15,-3 0-7-15,-3 8-7 16,-3 18-11-16,-1 11-7 16,2 4 7-16,8 4 0 15,0 1-11-15,8 0-61 16,14-6-83-16,8-6-482 15</inkml:trace>
  <inkml:trace contextRef="#ctx0" brushRef="#br2" timeOffset="-208310.72">10740 12954 636 0,'0'0'203'0,"0"0"-153"15,0 0 70-15,0 0 53 16,0 0-54-16,0 0-23 16,0-1-38-16,-3 7-19 0,0 14-4 15,-3 8 2 1,0 5 13-16,2 2-22 0,1 5-15 15,0 3 5-15,1 1-7 16,1 5-1-16,-4 1-8 16,-2-1 8-16,2 3-8 15,-4-1-1-15,3-3 2 16,-1 2-3-16,1-4 2 16,2 4-1-16,2 3 1 15,-1-1-2-15,3 1 0 16,0-4 3-16,0-2-3 15,0-5 2-15,0-1-1 16,0-2-1-16,0-2 0 16,-3 1 0-16,0 0 2 15,-3-4-2-15,-3 0 2 16,2 0-1-16,-2-1 0 0,-3 3 0 16,6-3-1-16,-2-3 0 15,2-2 0-15,0 0 1 16,1-6 0-16,2-1-1 15,0-3 5-15,1-2-2 16,1-3-1-16,-4 4 1 16,5 0 2-16,0 2-3 15,0 0 2-15,-3 1 0 16,3-1-1-16,-2 1-1 16,-1-2 0-16,2-1 2 15,-1-1 7-15,1-2-2 0,-2 0-2 16,3 0 0-1,-1 2-5-15,1-1 0 0,0 1-2 16,0 1 4-16,0-1-2 16,0-2 2-16,0-4-3 15,0-2-1-15,0-4 4 16,0-4-4-16,0 1 0 16,0-1 1-16,0 0-1 15,0 0-3-15,1 0-12 16,11-9-17-16,6-10-9 15,6-8-49-15,3-12-91 16,-2-17-291-16</inkml:trace>
  <inkml:trace contextRef="#ctx0" brushRef="#br2" timeOffset="-205941.34">10743 12983 0 0,'0'0'784'0,"0"0"-709"15,0 0 24-15,0 0 64 16,0 0-38-16,0 0-51 16,27-6-26-16,6 6-22 15,12 0-7-15,10 0 12 0,9 0-20 16,6 0-1-1,6 0-4-15,3 2-5 0,0 2 2 16,0 2-1-16,-6 0-1 16,-2-1-1-16,-6 1-6 15,-4-2-2-15,-2 0 4 16,-1-1 3-16,7 0-2 16,13 0 3-16,11 0-1 15,8 3 1-15,6-1 2 16,-4 2-2-16,-5-1-2 15,-9-1 2-15,-15-2-3 16,-12-3 3-16,-13 0 0 16,-9 0 2-16,-8 0 0 15,0 0-1-15,-1-4 7 16,3-2 3-16,-2 2 0 0,-2 1 1 16,2 1 2-16,-2 0-6 15,-1 2-1-15,-3 0 1 16,-2 0-3-16,2 0 0 15,2 0-1-15,-6 2-2 16,6 2 1-16,-4 0-1 16,0 0-2-16,1 0 1 15,-2-1-1-15,-1 1 1 16,2-1-1-16,-3 0 0 16,0 0 0-16,-1-2 0 15,1 0 1-15,0 1-1 16,-1 0 0-16,-2-1 0 0,-3 0-1 15,-4-1 3 1,-2 0-2-16,-2 0 0 0,-2 0 3 16,-1 0 2-16,0 0 2 15,0 0 2-15,0 0 4 16,0 0 1-16,0 1-5 16,0-1-2-16,0 5-5 15,0 5 4-15,0 3-6 16,0 8 0-16,-4 4 9 15,1 6-2-15,0 5 5 16,1 0 10-16,-2 4-4 16,-1-1 2-16,1 2-10 15,-5 3 1-15,3 1 1 0,-3 3-4 16,0 3 3-16,-1 4-11 16,1 2 10-16,0 3-3 15,0-1 7-15,1-3-10 16,2-2 2-16,-1-2 2 15,2-1 6-15,-2 0-6 16,1-2-6-16,2 1 6 16,-1-4-7-16,0 0 2 15,1-6-1-15,-3 0-1 16,4-3 2-16,-2-2-3 16,-1-2 0-16,3-3 0 15,0-1 0-15,2-3 0 16,-2-2 0-16,3 0 0 15,-2 0 0-15,1 1 1 0,1 0-1 16,-6 0 0-16,6 1 1 16,-2 0-1-16,1 1 0 15,-1 2 1-15,2-3-1 16,-1 1 1-16,1-2 0 16,0 1-1-16,0-2 0 15,0 0 1-15,0-1 1 16,0-4-2-16,0-1 1 15,0-1 0-15,0-4-1 16,0 0 1-16,0-5-1 0,0 0 1 16,0-1-1-1,0 0 0-15,0 0 0 0,0 0 0 16,-3 0 0 0,0-2 1-16,1-1-1 0,-1-1 0 15,0-1-1-15,2-1 1 16,-2 1 0-16,-3-1 1 15,-6 0 2-15,-7 2-3 16,-8-3 0-16,-4 0 0 16,-2 0 0-16,-5 2-6 15,-2-1-3-15,-3-1 7 16,4 0-8-16,3 0 8 16,6 0 2-16,4 0-2 15,0 0 4-15,2 0-2 16,-3 0 0-16,-4 0 0 0,-5-3 0 15,-5-4-2-15,-1 0 1 16,-1 3-6-16,4-1-2 16,3 0 1-16,6 2 2 15,3 0 5-15,2 2 0 16,5-2-2-16,-2 2 3 16,3-3 0-16,-2 0-1 15,-3-1 1-15,-3 1 2 16,-6 0 0-16,-4-2-2 15,-6 0 0-15,-4 1 0 16,1-1 0-16,3 1 2 16,5 4-2-16,6-2-5 15,0 0 4-15,4 1 0 0,-3-3 0 16,-1-2 1-16,-2 1 0 16,-5-1-1-16,-4-2 1 15,-6 1-1-15,4-1 0 16,-6 1-2-16,6-1-1 15,-1 2-1-15,3-2 2 16,6 1-1-16,-2 1 1 16,5 0 0-16,-1 3 2 15,1 0-2-15,-3-1 1 16,-1 1 2-16,0 0-1 16,2 0 2-16,3 1 0 15,2 0 0-15,2-1 1 0,4 2-2 16,2 0 0-16,0 0 0 15,-1 2 0-15,0 0-1 16,1 0 2-16,0 0-2 16,2 0 2-16,3 0-2 15,0 0 2-15,2 0-5 16,4 0 3-16,0 0 0 16,-2 0-1-16,1 0-1 15,0 0 3-15,2 0 0 16,2 0-1-16,-1 0-3 15,2 0 4-15,1 0 0 16,1 0-1-16,1 0 1 16,-2 0 4-16,2 0-4 15,1 0-4-15,-2 0 4 16,1 0 0-16,1 0 0 0,1 0 0 16,3 0 0-16,0 0-1 15,0 0-15-15,6 0-23 16,18-6-19-16,14-15-49 15,10-10-259-15,12-14-602 16</inkml:trace>
  <inkml:trace contextRef="#ctx0" brushRef="#br2" timeOffset="-205506.63">11580 13597 1047 0,'0'0'85'0,"0"0"25"15,0 0 2-15,0 0 19 16,0 0-53-16,0 0-45 16,2 28-20-16,-2 13-11 15,0 11 26-15,0 5 10 16,-8 2-27-16,3 1-1 15,-2-1 5-15,1 0-6 16,-1-3-8-16,1-8 0 16,1-5-2-16,4-9-12 15,1-11-49-15,0-10-81 16,0-10-167-16,0-3-374 16</inkml:trace>
  <inkml:trace contextRef="#ctx0" brushRef="#br2" timeOffset="-205123.09">11537 13682 961 0,'0'0'280'15,"0"0"-269"-15,0 0-9 16,0 0 54-16,91-13 15 15,-63 15-27-15,2 13-31 16,-3 5-3-16,-3 3-2 16,-4 3-2-16,-4 4-2 15,-5 4 2-15,-8 1-1 0,-1 5 3 16,-2 2 3-16,0-1 8 16,-12 0 4-16,-3 0-11 15,-1-4-3-15,-4-3-3 16,-2-1 1-16,-2-6 2 15,-3-6-3-15,-1-6-5 16,1-5 6-16,-5-7-5 16,-3-3-1-16,5 0-1 15,3-9-7-15,5-8-30 16,7-7-54-16,15-2-40 16,0-1-121-16,3 4-579 15</inkml:trace>
  <inkml:trace contextRef="#ctx0" brushRef="#br2" timeOffset="-204205.94">11936 14080 16 0,'0'0'1138'15,"0"0"-1093"-15,0 0 30 16,0 0 58-16,0 0-32 16,0 0-61-16,-7 28-37 15,4 0-1-15,2 1 36 16,-4 3-9-16,2 1-16 15,-1 5 7-15,-1-2 1 0,-2-2-4 16,2-3-8-16,1-6-6 16,-1-5 0-16,2-8-2 15,2-5-1-15,1-4 0 16,-2-3 1-16,2 0-1 16,0 0 0-16,0-5 3 15,0-12 1-15,0-6-4 16,2 3-5-16,5 2 1 15,1 6-7-15,1 2 1 16,-3 4 4-16,1 3 1 0,-1 2 3 16,4 1 2-1,-2 0-2-15,7 0 1 0,0 0 2 16,0 1-2-16,0 7 2 16,-3 2-1-16,-1 0 0 15,0 1 0-15,-2 1 0 16,-3-1 3-16,0 2-3 15,-5 0 1-15,1-2 1 16,-2 1-1-16,0-1 4 16,1 2-3-16,-1-4 0 15,0 1 8-15,0 0-4 16,-1-6 0-16,-5 2-2 16,-1-2 1-16,1 1-5 15,-4-3 8-15,-1 1-5 16,3-1 1-16,-1-1-1 0,0-1 2 15,-4 0 3 1,-1 0-6-16,1 0 2 0,1 0 0 16,-1 0-2-16,4 0-1 15,0 0 4-15,3-1-5 16,0-1 1-16,6 2-1 16,-3-1 1-16,0-3-1 15,-2-3-4-15,2-1-25 16,3-5-46-16,0 0-124 15,5-6-600-15</inkml:trace>
  <inkml:trace contextRef="#ctx0" brushRef="#br2" timeOffset="-202551.11">13303 13460 511 0,'0'0'98'0,"0"0"-58"16,0 0 43-16,0 0 28 15,0 0-17-15,0 0-17 16,0 0-17-16,3-1 45 16,0 1-34-16,3 0-23 15,1 0-13-15,1 0 3 16,3 0 13-16,-2 3-8 15,4 0-9-15,-1-2-12 16,7 2 2-16,-2 0-10 0,2 0-3 16,2-1 2-1,-3 0-12-15,7-1 3 0,2 2 0 16,1-2-1-16,2 2 2 16,-3 0-4-16,-2 0-1 15,-4 0 2-15,2-1 1 16,0 1-1-16,1 0 1 15,-1 0-2-15,1-1 1 16,-2 0-2-16,-1 1 0 16,0-2 2-16,-2 2-1 15,-1-3 0-15,0 1-1 16,1-1 0-16,-2 0 1 16,1 2 1-16,-3-2-2 15,-1 1 0-15,-1-1 2 16,-3 0-1-16,2 0 1 0,0 2-1 15,3-2 1-15,1 1 0 16,0-1 6-16,1 0-7 16,-2 0 0-16,-3 0 1 15,0 1-2-15,-6-1 1 16,-2 2-1-16,1-2 2 16,-1 0-4-16,1 1 4 15,2-1-4-15,-3 1 4 16,-1-1 0-16,-1 2-1 15,-2-2-1-15,0 0 2 16,0 0-2-16,0 0 0 16,0 0 0-16,0 0 1 15,0 0 1-15,0 0 0 0,0 0 3 16,0 0-4-16,0 0 3 16,0 0-3-16,0 0 1 15,0 0-2-15,0 0-2 16,0 0 2-16,0 0 0 15,0 2-1-15,0-1-26 16,-9-1-80-16,-10 0-200 16,-5 0-451-16</inkml:trace>
  <inkml:trace contextRef="#ctx0" brushRef="#br2" timeOffset="-200936.21">7810 13342 579 0,'0'0'181'15,"0"0"-139"-15,0 0 28 16,0 0 37-16,0 0 27 0,0 0-76 15,0 0-14-15,45 0-4 16,-35 0-8-16,2 0 7 16,2 4-4-16,3 0 0 15,3-1 1-15,10 1-1 16,5-1-20-16,4-1 7 16,5 0-6-16,0 2-8 15,-2-2 0-15,0 2-3 16,-4 1-5-16,-3-1 2 15,-4-2-2-15,-1 2 0 16,-2 0-1-16,-5-1 2 16,1-1-2-16,-5 0 2 0,1 0 0 15,-1 1-1-15,0 1-2 16,-2 1 2-16,-3-1 0 16,0 0 3-16,1 1-3 15,-2-2 0-15,5-1 1 16,-3-1 0-16,0 1-1 15,-3-2 1-15,-4 0-1 16,-2 0 1-16,-5 0-1 16,-1 0 2-16,0 0 2 15,0 0 7-15,0 0 3 16,0 0 0-16,0 0-1 16,0 0-6-16,0 0-1 15,0 0-4-15,0 0-2 0,0 0 0 16,-3 1-19-1,-17-1-65-15,-6 0-116 0,-6-7-371 16</inkml:trace>
  <inkml:trace contextRef="#ctx0" brushRef="#br2" timeOffset="-198563.1">5487 13202 739 0,'0'0'79'0,"0"0"-73"15,0 0 66-15,0 0 43 16,0 0-10-16,0 0-49 16,-17-2-20-16,9-1-9 15,-6-2 1-15,-8 0-10 16,-8-2 1-16,-12-1 4 15,-10-3 8-15,-9-2 7 16,-3-1 1-16,-2 0-10 16,2 0-2-16,3 0-6 15,4 0-1-15,2 1-3 16,0 1 1-16,2 0 0 16,0 4-7-16,2 2-2 15,8 3-2-15,7 2 0 0,6 1 5 16,5 0-2-1,4 0-5-15,4 0-3 0,3 0 5 16,6 0-5-16,2 0-1 16,3 0-1-16,3 0 3 15,0 0-2-15,0 0 0 16,0 0-1-16,0 0 1 16,0 0 0-16,0-1 0 15,0 1-1-15,0 0-1 16,0 0-14-16,0 0-17 15,0 0-30-15,0 0-90 16,3 0-178-16,11 0-453 16</inkml:trace>
  <inkml:trace contextRef="#ctx0" brushRef="#br2" timeOffset="-196632.48">10710 13328 420 0,'0'0'242'0,"0"0"-218"16,0 0 42-16,0 0 23 15,0 0 37-15,0 0-16 16,0 0-49-16,2 0-25 15,-2 0 7-15,-2 0 1 16,-8-1-11-16,-5-5-10 16,-7 0-13-16,-7 0 8 15,-4 0 5-15,-7 1-6 16,0 0-4-16,-5-1 10 16,3-1-4-16,5 2 1 15,7 0 9-15,6 3-13 16,5-4-5-16,4 2 11 0,0 1-9 15,3 2 4-15,4-2-10 16,1 3 4-16,4-1 3 16,3 1-2-16,-1 0 0 15,1 0 1-15,-2 0-3 16,1 0-3-16,1 0-5 16,-2-2 6-16,2 2 0 15,0 0 0-15,0 0 0 16,0 0-1-16,0 0-2 15,0 0 1-15,0 0-5 16,0 0-1-16,0 0 0 16,0 0-5-16,0 0-10 0,0 2-24 15,0 3-89 1,0 0-89-16,-9-5-348 0</inkml:trace>
  <inkml:trace contextRef="#ctx0" brushRef="#br2" timeOffset="-194540.04">5384 13769 684 0,'0'0'266'0,"0"0"-247"16,0 0 64-16,0 0 58 16,0 0-38-16,0 0-35 15,0 0-25-15,6-12-12 16,-6 12-10-16,3 0 0 15,0 0-15-15,10 2-2 16,2 10 1-16,6 2 2 0,1 3-1 16,-2 0-4-16,1 1-1 15,-6 2-1-15,-2 1 1 16,-2-1 1-16,-2 4 0 16,-1-1-2-16,0 0 0 15,-2-1 0-15,5-1 0 16,-1-2 1-16,-1-4-1 15,-3-3-1-15,-6-1 1 16,3-6 0-16,-3 2-2 16,0-4-2-16,0 0 2 15,0-2-3-15,0 1 5 16,-5-1 1-16,-5 0 4 16,-5-1-4-16,0 2 3 0,-3 1 2 15,-3-1-2 1,-6 2-2-16,-4 2 0 0,-5 2 1 15,1-1 3-15,2 0 4 16,3 0 4-16,10-1-5 16,1-1 1-1,10 0-4-15,1-1-5 0,3-1 4 16,0 2-2-16,4-2-3 16,-2-2 6-16,1-1-1 15,2 0-1-15,0 0 4 16,0 0-2-16,0 0-5 15,0 0 0-15,0 0-1 0,0 0-3 16,0 0-38 0,-1 1-85-16,-5-1-182 0,-2 0-268 15</inkml:trace>
  <inkml:trace contextRef="#ctx0" brushRef="#br2" timeOffset="-193895.59">5363 14016 161 0,'0'0'591'16,"0"0"-552"-16,0 0 13 0,0 0 63 16,0 0-7-16,0 0-31 15,-3-4-43-15,3 4-18 16,-1 0 1-16,-4-1 10 16,-4-1 1-16,-10 1-13 15,-14-2-12-15,-13 0-2 16,-17-2 5-16,-16-4 8 15,-20-2 17-15,-20-3 9 16,-12-3-13-16,-14 0-8 16,-7-3 16-16,6-1 5 15,8 1 9-15,22-2-7 16,19-1-13-16,17 3-15 16,17-1-2-16,11 2-8 0,13 2 2 15,12 1 1 1,12 5-7-16,5 5 6 0,10 3-5 15,0 2-1-15,0 1-4 16,0 0-16-16,0 0-30 16,3 2-79-16,13 16-58 15,8 1-26-15,1 2-282 16</inkml:trace>
  <inkml:trace contextRef="#ctx0" brushRef="#br2" timeOffset="-191109.85">4429 13901 579 0,'0'0'453'0,"0"0"-414"0,0 0 4 16,0 0 80-16,0 0-13 16,0 0-32-16,-3-15-55 15,-7 27-23-15,-2 15 5 16,-6 12 24-16,-5 11-10 16,0 10 1-16,-3 9 4 15,3 7-2-15,-2 7-3 16,0 6-7-16,4 6-5 0,-1 0 1 15,2 4-3 1,3 2 2-16,3-3-7 0,2-6 4 16,3-5 6-1,0-9-1-15,-1-4 1 0,-2-3 2 16,0-5-3-16,-3-2-1 16,0-5-2-16,-3-3-1 15,1-3-4-15,-3-4 4 16,4-4 0-16,2-7-2 15,1-7-1-15,4-10 0 16,1-5 1-16,4-8-3 16,1-2 0-16,1-4 5 15,2 0-4-15,0-2-1 16,0 0 1-16,0 0 4 16,0 0-1-16,0 0 1 0,0 0 0 15,0 0 2-15,0 0 1 16,0 0 1-16,0 0-3 15,0 0-5-15,2 0-1 16,14-3 0-16,10-3-2 16,8 1 0-16,8 1 0 15,4 1-1-15,9 2-2 16,9-1-1-16,8 2 2 16,10 0 1-16,3 0-6 15,0 0-5-15,2 0-2 16,-2 0-6-16,-2 0 9 15,-4 0 6-15,0 0-1 0,-4 0 5 16,4 3 1 0,7 0-1-16,1-1 2 15,6 1-4-15,1 1 2 16,-2 3 3-16,5 2-2 0,-5-3-1 16,-3 2-5-16,2 1 2 15,0 1-1-15,3 1 3 16,4 0-1-16,0-2 2 15,1 0-1-15,1 0 2 16,-3-2-2-16,-3 1-2 16,1 1-1-16,-5-2-4 15,-2 2 6-15,-3-2-2 16,-6 1 1-16,-1 1 2 0,1 0 2 16,0 1-1-16,7-1-1 15,-2-3-2-15,1 2 4 16,-1-4 1-16,-4 0 1 15,-1 0 0-15,-3-3 0 16,-4 0 0-16,1 2-1 16,-6-3-4-16,0 3 5 15,-4 0-4-15,-8-1 0 16,-3 3 3-16,1-1-2 16,-6-1 3-16,-2 1-1 15,-2 0 2-15,-7 0 0 16,-2-1-1-16,-4 0-1 15,-5 0 1-15,-3-2 1 16,-3 2-1-16,-3-1 0 16,2 1 0-16,0-1 1 15,-3-1 0-15,0 1-1 0,-3-1 2 16,-3 1 0-16,1-1 1 16,-2-1 0-16,1 1 0 15,2-1 0-15,0 3-3 16,0-3 2-16,-1 2-2 15,-1-2 1-15,-3 1 4 16,-3-1-2-16,0 0 12 16,-3 0 1-16,0 0 2 15,0 0-6-15,0 0-3 16,0 0 0-16,0 0-7 16,0 0 0-16,0 0-2 15,0 0 1-15,0 0-1 16,0 0 1-16,0 0 1 0,0 0 1 15,0 0 3-15,0 0 2 16,0 0-3-16,0 0 4 16,0 0-5-16,0 0 2 15,0 0-3-15,0 0 0 16,0 0 0-16,0 0 1 16,0 0-1-16,0 0 3 15,0 0 3-15,0 0 3 16,0 0 0-16,3-3 2 15,1-10-6-15,-1-5-6 0,0-1-2 16,0-6-3-16,-1-3 3 16,1-2 0-16,-2-2-5 15,-1-2 0 1,2 4 5-16,-2-2-1 0,0 0-2 16,0-2 1-16,0-5 1 15,0 1-2-15,0-5 2 16,0-2 1-16,0-3-6 15,0-3-4-15,0 2-5 16,0 4 8-16,0 3 3 16,0 6 4-16,1 2 1 15,5 2-1-15,3-1 1 16,0 0-2-16,0 3-2 16,3-3 3-16,1-2 0 15,-2-5 1-15,4-4-1 0,-5 0-1 16,2-2 0-16,-3 5 1 15,-3 6 0-15,0 7 0 16,-1 3-1-16,-1 3-1 16,0-3 2-16,1 1 0 15,1 0 0-15,0-3-1 16,0 0 0-16,3-2 1 16,-3 2 0-16,-2 3 0 15,1 3 1-15,-1 0-1 16,-2-1 1-16,2 2-1 15,-3 0-1-15,2 0 1 16,0 0 0-16,-1-1-1 16,4-2 1-16,-1 0 2 0,-1 0-2 15,1 3 1-15,-1 2-1 16,-4 5 0-16,0 3-2 16,0 2 2-16,0 2-2 15,0 2 2-15,0-2 0 16,0 2 0-16,0-4 1 15,0 1-1-15,1-1 1 16,1-2 0-16,-1-1 2 16,1-1-2-16,-1-3-1 15,1 4 0-15,-1 2-2 16,2 2 2-16,-3 1 0 16,2 2 0-16,-2-1 1 0,1 1 1 15,2-2 0-15,-1 2-2 16,1-2 1-16,0 4 0 15,-3-3-1-15,7 1 1 16,-4 4-1-16,0-3 0 16,0 2 1-16,2 1-1 15,1-2 0-15,5 2-1 16,3 0 1-16,7 0-1 16,1 0 2-16,9 0 1 15,4 0-2-15,2 6 0 16,2 0-1-16,0 2 0 15,-1-1 0-15,-5 0 1 0,-3 1-5 16,-3 1 3-16,-3-1 0 16,0-1-5-16,-2 0-6 15,2-1 3-15,-1-2-11 16,-1 1 8-16,2 1-11 16,-2-3 4-16,-2 3 2 15,-1 0-5-15,-4 0-3 16,4 0 4-16,-5-1 14 15,-1 0-1-15,-1-2 7 16,1 2 1-16,1-4-2 16,4 0 2-16,1-1-1 15,2 0 0-15,4 0-5 16,1 0-9-16,-4 0 2 16,2 0 8-16,0 0-2 15,-5 0 7-15,-2 0-2 0,-1 0 3 16,-4 0-1-16,0 0 1 15,1 0-3-15,-1 0 3 16,2 0 1-16,1 0 0 16,1 0-1-16,-1 0 0 15,1 0-1-15,-2 0 0 16,1 0 1-16,-3 1 0 16,0 2-1-16,1 0 1 15,-2-1 0-15,-5-1 0 16,-1-1 0-16,-5 0 1 15,0 0-1-15,0 0 0 16,0 0 2-16,0 0 2 0,0 0-4 16,0 0-2-16,3 1 1 15,3 1-2-15,3 0-20 16,6 2-54-16,0-2-170 16,3 0-80-16,-4-2-263 15</inkml:trace>
  <inkml:trace contextRef="#ctx0" brushRef="#br2" timeOffset="-190422.91">10636 14029 568 0,'0'0'53'0,"0"0"-50"16,0 0 30-16,0 0 66 15,0 0-17-15,0 0-44 16,0 7-22-16,5-2 22 15,6 5 68-15,1 2-40 16,4 2-41-16,1 0-10 16,2 4-7-16,2 0-1 15,-1 2-3-15,0-2 0 16,-2-1-3-16,-3-1-1 16,-3 0 1-16,0-1 0 15,-6 1-1-15,2-3 0 0,-4-1 0 16,2-2 4-16,-3 0 1 15,-2-2-1-15,2 2 3 16,-3 0 7-16,0-1-3 16,0 2-4-16,0 1 3 15,-7-3 7-15,-6 1-1 16,-4 0-5-16,-5-3 9 16,-2 0 0-16,-1 0-7 15,3-1-2-15,3-2-9 16,3 0-1-16,8-2-1 15,2 0-4-15,3 0-20 16,0-2-46-16,2 0-113 0,-1 0-43 16,2 0-266-16</inkml:trace>
  <inkml:trace contextRef="#ctx0" brushRef="#br2" timeOffset="-189991.94">10416 14242 104 0,'0'0'323'16,"0"0"-265"-16,0 0 26 16,0 0 29-16,0 0-4 15,0 0-36-15,-7-6 28 16,7 6 2-16,0 0-31 15,3 0-7-15,9 0-35 0,10 0-10 16,5 0-1 0,6 5 1-16,1-1-18 0,4-1-2 15,0 4-3-15,-5-3-25 16,-5 2-92-16,-8-1-109 16,-4 1 27-16,-10-3-181 15</inkml:trace>
  <inkml:trace contextRef="#ctx0" brushRef="#br2" timeOffset="-186836.76">8910 9190 777 0,'0'0'189'16,"0"0"-170"-16,0 0 113 16,0 0-13-16,0 0-40 15,0 0-2-15,0 0-29 16,0-7-18-16,0 7-10 0,0 0 1 16,0 0-9-16,0 11-5 15,0 5 4-15,-5 2 30 16,-1 5-29-16,3 0 3 15,-2 5-4-15,1 3-5 16,-3 3 12-16,1 1-10 16,-2 1 2-16,-1 2 2 15,-1 4-2-15,1 3-5 16,-2 0 11-16,0 2-10 16,-3-5 6-16,2-1-4 0,0 0-3 15,0-2-1 1,-1 3-2-16,2-3 2 0,1-3-2 15,0 0 8-15,2-4-5 16,0-1 7-16,4-3-3 16,-3 0-1-16,2-2-5 15,2 0 7-15,-1-1 2 16,1 0-4-16,1 1-1 16,1 0 0-16,1 1-4 15,0-1 1-15,0-1-1 16,0 0 1-16,-2 2-1 15,2-3 2-15,0-3-4 16,0 0 4-16,0-4 0 16,-3-1-1-16,3-3-1 15,0-6-1-15,0-3-2 0,0-2 0 16,0-2 0-16,0 0-1 16,0 0-6-16,0 0-22 15,0-6-30-15,0-18-30 16,0-21-218-16,0-21-723 15</inkml:trace>
  <inkml:trace contextRef="#ctx0" brushRef="#br2" timeOffset="-183667.21">8920 9105 81 0,'0'0'607'0,"0"0"-536"15,0 0-7-15,0 0 21 16,0 0 46-16,0 0-22 16,0-2-59-16,3 2-23 15,15 0 9-15,12 0 6 16,8 5-6-16,9 0-12 15,8-1-12-15,1 0-5 16,6 2-3-16,-1 1-1 16,1 1-2-16,-2 2 2 15,-3 0-3-15,-2 2 0 0,-4-3 0 16,-1-2-2 0,0 0 2-16,5-3 1 0,3 1-1 15,0 0-2 1,0 2-4-16,-5 0-8 0,-1 2 2 15,-3 0-3-15,1 2 3 16,5 0 4-16,1 2-4 16,4-2-5-16,0 2-6 15,-1-1-7-15,1 0 0 16,-3-1 8-16,3 1 6 16,-4-3 9-16,-1 2 1 15,-4-2 3-15,-5 1 2 16,-1-2-1-16,-3 1-1 0,0-1-13 15,4-1-7-15,-1 1-15 16,1-1-6-16,-4-2-8 16,-3 0-4-16,-8 0 23 15,-4 1 8-15,-8-4 6 16,-2 3 16-16,-6-3 2 16,-5 0 1-16,-1-1 1 15,-1-1 0-15,-2 0 1 16,5 0-2-16,-4 0 2 15,-1 0-1-15,-1 1 7 16,-1-1 6-16,0 2-2 16,0-2 22-16,0 0-10 15,0 0-4-15,0 0 9 16,0 0-1-16,0 1-1 0,0 5-7 16,0 4 52-16,0 3-15 15,0 2-23-15,0 5-6 16,0 4-4-16,0 4 10 15,-10 5 6-15,5 2-9 16,-2 3-5-16,1 0-7 16,0 3 10-16,0 1-8 15,2 1-3-15,2 2 5 16,2-1-11-16,0 1 3 16,0-1-8-16,0-1-1 15,0 1-3-15,0-3 0 16,0 0-2-16,0-2 2 0,-3 2-1 15,0-1-1 1,2-2 1-16,-4 0 2 0,5-2-1 16,0-1-2-16,0-4 4 15,0-1 0-15,-3 2 2 16,3-4-1-16,0-2 2 16,-2 1-4-16,2-2-2 15,0 0-2-15,0 0 3 16,0 1-1-16,0 0 0 15,0-2-2-15,0 1 4 16,0-1-2-16,0-2 6 16,0-1-1-16,-3 0-3 15,3-1 2-15,0-1-2 0,-1 1-4 16,1 0 10 0,0-1-10-16,-4 3 6 0,2-1-3 15,-1-1 5-15,2 2-8 16,-1-3 7-16,2-1-5 15,0-2 2-15,0 2 1 16,0-6-1-16,0 1-1 16,0-3-2-16,0-1 0 15,0 0-1-15,0-3 0 16,0-1 1-16,0-1-2 16,0-3 3-16,0-1-3 15,0 0 1-15,0 0 0 0,0 0 1 16,0 0 1-1,0 0 2-15,-1 0-3 0,-4 0 4 16,-5 0 0-16,-7 0-3 16,-6 0-2-16,-3 0 2 15,-1-3-2-15,-3-1 0 16,-3 1 0-16,-1 1-4 16,-3-1 3-16,3 3 2 15,2 0-1-15,0 0 0 16,2 0 0-16,0 0 0 15,2 0 1-15,2 0-1 16,2 0 0-16,0 0-1 16,1 0 0-16,-1 0 1 15,-3 0-3-15,-4 0 3 16,-4 0-1-16,1 0 1 0,-2 0 0 16,3-3 0-1,2 0-1-15,1 1-2 0,2 0 2 16,1 1 1-1,0 1 0-15,3 0 1 0,-1-2 0 16,-1 1-1-16,-2 0 0 16,3-3 4-16,-4 3-4 15,0-1 0-15,-4-2 0 16,-3-1-1-16,-3 1 0 16,0 0 1-16,-2-1 2 15,2 3-2-15,1 0 1 16,2-1-2-16,1 0 2 0,8 1-1 15,-3-3 0-15,2 2 0 16,-4-2 0-16,-5-1 2 16,-3-1-1-16,-5-1-1 15,-4-2 4-15,-3 0-4 16,1 0 1-16,5 2-2 16,5-1-3-16,7 3 2 15,3 1 0-15,4 0 2 16,3 0-2-16,0 0 0 15,3 0 2-15,-3-1 0 16,-1-1-3-16,0 1 0 16,1 0 3-16,4 0 0 15,0 2-2-15,3 1 1 0,-1-1 0 16,3 4 0 0,3-1 1-16,-1-1-1 0,0 1 1 15,-3 1 0-15,0-2 0 16,3 2-1-16,-5-1 1 15,7 1-2-15,-1-2 2 16,1 2 0-16,3-1 0 16,0 1 0-16,5-1 0 15,1 1-1-15,2 0 1 16,0 0 0-16,-2 0 1 16,-1-1-2-16,-1 1 2 15,-2-2-1-15,0 0 0 16,1-1 0-16,-2 2 1 15,4-2-1-15,-2 2 0 0,1-2 0 16,-1 1 0-16,-1 1 0 16,2-1-1-16,-2 1 1 15,2 0 0-15,-1 1 1 16,-1-1-1-16,4 1 0 16,1-2 0-16,1 2 0 15,0 0 0-15,-2-2 0 16,-2 1 2-16,-2-2-2 15,-1-1 0-15,-1 3 0 16,-1-2 0-16,2 1 0 16,4 2 0-16,1 0 0 0,2-1 0 15,0 1-1 1,0 0 1-16,0 0 0 0,0 0 1 16,0 0 0-16,0 0-1 15,0 0 3-15,0 0-3 16,0 0 3-16,0-1 0 15,0-1 1-15,0 0 0 16,-1 2-1-16,-1-2-3 16,2-1 4-16,-1 2-1 15,1-2 0-15,0-1 2 16,0 1-1-16,0-1 2 16,0 0-2-16,0-3-1 15,0-1 1-15,0 0 1 16,0-3-4-16,6-1 5 0,0 0-3 15,4 0 5-15,-1 1 1 16,-1 0-1-16,0 1 5 16,0-1-3-16,-5 1 0 15,3-3 0-15,-3 0-3 16,-1-1-2-16,-1 0-1 16,-1 0-2-16,0 0 0 15,0 1 1-15,0 5-3 16,0 2 0-16,0 2 0 15,0 1 0-15,0 0 0 16,0 1 3-16,0-1-3 16,0 1 0-16,0-2 0 15,0 1 1-15,0-1 3 16,2 0-4-16,-2 1 0 16,0-1 3-16,0-2-2 0,1 2 0 15,2-2-1 1,-2-1 3-16,1-1 0 0,-1-3-3 15,1 2 2-15,-2-2-2 16,0-2 5-16,0 0-3 16,0-2 2-16,0 0 4 15,0 2-2-15,0 0-2 16,0 2-3-16,0 4 6 16,0-1-7-16,0 3 1 15,0-1-2-15,0-1 1 16,0-1 0-16,0 2-3 0,1-7-10 15,1-5-16 1,-1-5-34-16,2-9-47 0,2-9-178 16,-1-11-980-16</inkml:trace>
  <inkml:trace contextRef="#ctx0" brushRef="#br2" timeOffset="-182632.9">8929 9251 439 0,'0'0'142'0,"0"0"-140"0,0 0-2 15,0 0 46-15,0 0 28 16,0 0 20-16,0 0-5 16,19-3 38-16,-19 3 0 15,0 0-50-15,0-1-15 16,0-1-6-16,0 1-6 16,-13-3-13-16,-9-1-32 15,-8 1-1-15,-12-3-4 16,-12-2 6-16,-10 0 2 15,-12-3-4-15,-12 1 0 16,-6 0 22-16,-2 1-5 16,-2 2-3-16,1-2 23 15,6 0-17-15,9-2-22 16,4-2 12-16,8 1-13 0,3 0 2 16,7 0 3-16,8 2 2 15,9 1-2-15,8 2 7 16,10 3 4-16,9 1-4 15,7 2 0-15,6 2-4 16,3 0-2-16,0 0-5 16,0 0-2-16,0-1-4 15,0-1-25-15,12 1-43 16,7-3-142-16,3-4-239 16</inkml:trace>
  <inkml:trace contextRef="#ctx0" brushRef="#br2" timeOffset="-181521.31">6655 8136 1112 0,'0'0'132'0,"0"0"-107"16,0 0 45-16,0 0 38 15,0 0-9-15,0 0-53 16,8-4-25-16,17 3-8 15,18-1 0-15,5 0-2 16,10 0-8-16,-1-1-3 16,-4-1-9-16,-8 1-57 15,-9 2-117-15,-12 1-134 16,-15 0-105-16</inkml:trace>
  <inkml:trace contextRef="#ctx0" brushRef="#br2" timeOffset="-181299.05">6839 8127 1126 0,'0'0'80'16,"0"0"-45"-16,0 0 50 16,0 0 10-16,0 0-25 15,0 0-3-15,-32 61-25 16,28-35-20-16,2 5 1 16,-1 3-3-16,-1 4-4 15,0-1-10-15,-4 5 3 16,-4 0-9-16,0 2 0 15,-3 1-9-15,-1 0-48 16,2-4-99-16,1-5-171 0,-2-11-431 16</inkml:trace>
  <inkml:trace contextRef="#ctx0" brushRef="#br2" timeOffset="-180982.12">6508 8617 615 0,'0'0'144'0,"0"0"-131"16,0 0 54-16,0 0 31 15,0 0 23-15,0 0-10 16,4-1-16-16,11 1-6 0,4 4-7 15,5 2-11-15,6 0-20 16,6-2-6-16,10 0-17 16,9-2-3-16,8-2-12 15,-2 0-8-15,-6 0 1 16,-13 0-6-16,-9 0-3 16,-11 0-22-16,-4 0-78 15,-9-10-183-15</inkml:trace>
  <inkml:trace contextRef="#ctx0" brushRef="#br2" timeOffset="-178795.05">8517 13456 676 0,'0'0'35'15,"0"0"7"-15,0 0 74 16,0 0-5-16,0 0-26 16,0 0-32-16,0 0-22 15,0 0-6-15,0-3-2 16,0 3-4-16,0 0 2 16,0 0 1-16,0 0-1 0,0 0-5 15,0 0-3-15,6 0-8 16,11 0 1-16,8 0 8 15,5 0-8-15,1 0 0 16,0 0-5-16,-1 0-1 16,-3 0 1-16,-3 0-1 15,-8 0 1-15,-1 0-1 16,-7 0 0-16,-2 0 0 16,-5 0 0-16,1 0 5 15,-2 0-3-15,0 0 18 16,0 0 5-16,0 0-1 15,0 0-4-15,0 0-4 16,0 0-5-16,0 0-2 16,0 0-3-16,0 0 0 15,0 0-3-15,0 0 0 0,0 0 1 16,0 0 4-16,0 0-4 16,0 0 2-16,0 0 3 15,0 0 2-15,0 0-1 16,0 0-1-16,0 0-3 15,0 0-3-15,0 0 2 16,0 0 0-16,0 0 2 16,0 0-1-16,0 0 0 15,0 0-5-15,0 0 1 16,0 0 1-16,0 0 0 16,0 0-1-16,0 0 1 15,0 0 3-15,0 0-4 0,0 0 0 16,0 0 1-16,0 0-2 15,0 0 1-15,0 0-1 16,0 0 2-16,0 0 1 16,0 0-4-16,0 0 0 15,0 0-3-15,0 0 4 16,0 0-1-16,0 0 0 16,0 0 0-16,0 0 2 15,0 0-2-15,0 0 1 16,0 0-1-16,0 0 0 15,0 0-1-15,0 0-1 16,0 0 2-16,0 0 3 16,0 0-3-16,0 0 0 0,0 0 1 15,0 0-1 1,0 0 0-16,0 0 0 0,0 0 0 16,0 0 0-16,0 0 0 15,0 0 0-15,0 0 0 16,0 0-2-16,0 0 2 15,0 0-6-15,0 0 3 16,0 0-17-16,0 0-59 16,0 0-123-16,0 0-312 15</inkml:trace>
  <inkml:trace contextRef="#ctx0" brushRef="#br2" timeOffset="-175158.16">8705 13475 437 0,'0'0'363'15,"0"0"-350"-15,0 0 3 16,0 0 60-16,0 0 8 16,0 0-21-16,-2 0-11 15,2 0 17-15,0 0-2 16,0 0-15-16,0-2-21 0,0-5-18 16,-1 0 7-1,-3 0 4-15,1-3-14 0,0 0-2 16,0-1 18-16,-2-1-13 15,4 3 1-15,-2-2 10 16,1-1-4-16,1-1 1 16,-4 1-3-16,1-1-4 15,1 1-2-15,0-1 7 16,0 2-8-16,0-1-1 16,1 1 0-16,1 2-2 15,-1 0-1-15,1 1-3 16,-1 1 5-16,1-3-6 15,-1 2 3-15,-1 0-1 16,2-2-4-16,-3 3 2 0,2 0-2 16,1-1 7-16,-1 1-1 15,1 0-5-15,-1 1 1 16,2 2 3-16,0-2-2 16,0 5-2-16,-1-2 3 15,1 2-4-15,0 1 2 16,0 0-1-16,0 0-1 15,0 0 0-15,0 0 0 16,0 0 0-16,0 0-1 16,0 0 0-16,0 0 0 15,0 0 0-15,0 0 1 16,0 0 0-16,0 0-1 16,0-1 1-16,0 1-1 0,0 0 0 15,0 0 0 1,0 0 0-16,0 0 0 0,0 0 1 15,0 0-1-15,0 0 1 16,0-2-1-16,0-1 4 16,0 1-4-16,0-3-1 15,0 3 1-15,0-2 0 16,0 2 0-16,0-1 0 16,0-1 0-16,0-2 2 15,0 1-2-15,0-4-1 16,0-2 1-16,0-2 1 15,3-4-1-15,1-5 0 0,-1-4 2 16,0-2-1 0,0-3-2-16,-2 1 2 0,1 0-3 15,-2 3 3-15,0-3-1 16,0-2 0-16,0-1 2 16,0-5-2-16,0-4-1 15,0-7 1-15,0 0-1 16,0 1 0-16,0 5 1 15,0 4-1-15,0 7 1 16,0 4 1-16,0 2-1 16,0 4 0-16,-2 1 0 15,2-1 0-15,0-2 0 16,0-2-1-16,0 0 2 16,0-4-2-16,0-1 1 15,0 0 0-15,0 3 0 0,0 5 2 16,0 5-2-16,0 5 0 15,0 4 2-15,0-1-1 16,0 1-1 0,0 2 5-16,0-1-2 0,-1-1-2 15,-2 4-1-15,-1-2 1 16,1 0 0-16,0 1-1 16,1 1 0-16,1-1 2 15,-4 0-2-15,2 0 1 16,0 1-1-16,1-1 0 0,-2-1 0 15,-2 1 2 1,2-2-1-16,-1-1-1 16,-1 1 1-16,0 0-1 0,0-3-1 15,-3 5 1-15,0-3 0 16,0 1 0-16,-4 1 3 16,-1-1-3-16,-5 1-2 15,-6 0 2-15,1 1-1 16,-8 1-1-16,1 1 2 15,0 2 0-15,2 2 0 16,9 0-6-16,2 0 4 16,10 0-7-16,-1 0-1 15,-2 0-1-15,-3 0 4 16,-5 5 5-16,-4-1-1 16,-5 0 3-16,-7-3 1 0,-3-1-1 15,-1 0-7 1,-3 0 3-16,1 0-4 0,3 0 8 15,1-5-7-15,2-2 7 16,3 0-1-16,-1-2 1 16,4 3 0-16,4-2 0 15,3 0 0-15,7 4 0 16,3-1 0-16,3 2 0 16,6-1 2-16,0 2-1 15,1 0 2-15,-1 1-3 16,2-1 0-16,1 1 1 15,-2-2 1-15,1 0 1 0,-3-1 0 16,1-2-1-16,1 0 2 16,-1 1-2-1,0-2-1-15,2-1 0 0,-1-1 0 16,1-2-1-16,-1-3 0 16,1-2-1-16,1-5 3 15,0-6-1-15,0-4-1 16,0-4 1-16,0-3 0 15,0 3 2-15,0 1-3 16,0 5 3-16,0 5 3 16,0 3-4-16,0 2-2 15,0-1 0-15,0 0 0 16,0-1 3-16,0-2-2 16,0-2-1-16,0-7 1 15,0-1 6-15,3-5-6 0,0-3-1 16,1 1 0-16,-1 2 1 15,-1 6-3-15,-1 4 5 16,-1 2-1-16,0 1-1 16,0-1 1-16,0-2-2 15,0 0 1-15,0-2 0 16,0-2-1-16,3-3 1 16,1-5 2-16,1-2-1 15,-2 0-1-15,0 3-1 16,0 5 2-16,0 1-2 0,-3 9 1 15,0 0 1 1,0 5 2-16,0-3-2 0,2-1-2 16,-2 0 0-16,0-6 3 15,0-1-3-15,0-1 0 16,0 0 2-16,0 3-2 16,0 2 0-16,0 5 2 15,0 4 0-15,0 3-2 16,0 3 1-16,0 0 0 15,0 1 1-15,0-2-2 16,0 1 3-16,0-3 0 16,0-3-1-16,0 0-2 15,-5-2 1-15,2 0 4 16,0-1-3-16,1 4-2 16,-1 2 4-16,2 1-4 0,-2 4 1 15,0 2-1 1,3 4 2-16,-1-2-2 0,1 0 3 15,-2 2-2-15,2 0-1 16,0 2 1-16,0 0 0 16,0-1 0-16,0 1-1 15,0 1 1-15,0-1-1 16,0 1 1-16,0-1-1 16,0-3 1-16,0 2 2 15,0-3-3-15,6 1-1 16,3-1 0-16,9 1-2 15,4-1 1-15,4 3 2 16,2-1-4-16,6 0 2 0,1 1-2 16,-1 2 2-1,-1 0-2-15,-2 0 4 16,2 0-5-16,0 0 0 0,4 0 2 16,-4 0-1-16,-3 0-1 15,-8 0 3-15,-4 3-1 16,-2 0-1-16,-7-1 3 15,2-1-2-15,2 0 2 16,4 1 2-16,5-1-2 16,2 1 1-16,0-1-1 15,1 0-2-15,-1 1 2 16,0-1 0-16,-6 2 0 16,0-2 1-16,-8-1 0 15,-3 2 0-15,-4-2 1 0,0 0-1 16,2 0 0-16,1 0 2 15,6 1-2-15,3-1 0 16,-3 0-2-16,7 1 2 16,-1 2 0-16,0 0 0 15,1 2 0-15,-4-2-1 16,-1 1-1-16,-5 2 1 16,-2-3-1-16,-4-1 2 15,-1-1 0-15,-1-1 0 16,-1 0 0-16,0 0-4 15,2 0 4-15,-2 0 2 16,0 0-2-16,0 0 2 0,0 0 0 16,0 0-2-16,0 0 1 15,0 0-2-15,0 0 1 16,0 0 0-16,0 0 0 16,2 0 4-16,0 0-3 15,2 0-1-15,7 0 0 16,4 0-1-16,0 0 1 15,-3 1 0-15,-2 2-1 16,-7-3-3-16,-1 2 3 16,-2-2 1-16,0 1 2 15,0-1-2-15,0 0 0 16,0 0 0-16,0 0 0 16,0 0 1-16,0 0 3 0,0 0-3 15,0 0 1-15,0 0 1 16,0 0-3-16,0 0-2 15,0 0 0-15,0 0 2 16,0 0-5-16,0 0 5 16,1 1 2-16,1-1-2 15,-1 0-1-15,-1 0 1 16,0 0 0-16,0 0-1 16,0 0 3-16,2 0 1 15,-1 0-3-15,4 0-2 16,3 0 2-16,0 0 0 15,1 2-1-15,-4-2 1 0,-2 1 0 16,-3-1 0-16,1 0 0 16,-1 0 0-16,0 0-3 15,0 0 3-15,0 0 3 16,0 0-3-16,0 0 0 16,0 2-3-16,0-2 3 15,0 0 1-15,0 0-1 16,3 1 0-16,-2-1 0 15,1 2 0-15,1-2 0 16,0 0 0-16,-2 2 0 16,-1-2 0-16,2 0 0 15,-2 0 0-15,0 0-3 16,1 0 3-16,1 2 2 16,2-2-1-16,1 1-2 15,5 2 2-15,-1-1-4 0,2-1 3 16,-5 0-1-16,-1 1 1 15,-5-1 0-15,0-1 3 16,0 0-3-16,0 0 0 16,0 0-2-16,0 0 2 15,0 0 1-15,0 0 1 16,0 0 0-16,0 0 0 16,0 0-2-16,0 0 0 15,0 0 0-15,0 0 0 16,0 0 3-16,0 0-3 15,0 0 0-15,0 0-3 16,0 0-2-16,-7 6-45 0,-11 2-73 16,-6-1-160-16,1-2-653 15</inkml:trace>
  <inkml:trace contextRef="#ctx0" brushRef="#br2" timeOffset="-172973.83">7504 9300 676 0,'0'0'137'16,"0"0"-125"-16,0 0 19 16,0 0 30-16,0 0-18 0,0 0 55 15,0 0-28-15,-88-18-30 16,63 19-7-16,-7 13 8 15,1 5-11-15,6 2-5 16,4 2-4-16,9-1-6 16,6-1-8-16,6 1-1 15,0-4-1-15,1-1-1 16,13-5 2-16,13-2-1 16,6-4 2-16,8-6-1 15,4 0-4-15,1 0-2 16,-7-12-3-16,-9-4-3 15,-12-2 3-15,-5-4 3 0,-10 0 0 16,-3-2 3 0,0-1 14-16,-1 0-3 0,-10 7-6 15,4 4 4-15,2 5 10 16,2 5-7-16,3 3-7 16,0-1 5-16,0 2-10 15,0 0-3-15,0 5-4 16,0 14 4-16,0 10 2 15,0 5 3-15,0 5 3 16,0 6 4-16,0 3 1 16,5 0-6-16,-2-3-3 15,0-5-4-15,1-7 3 16,-4-8-2-16,0-8-1 16,0-8 3-16,0-3-3 15,0-5 1-15,0-1 11 16,0 0 27-16,0-18 19 0,0-11-45 15,0-4-8-15,3-5-4 16,12-5 0-16,4 3-1 16,5 1-1-16,-1 10-5 15,-1 9 3-15,-7 9-16 16,-3 7 6-16,-9 4-27 16,0 0-42-16,-3 0-45 15,0 13-22-15,0 2-123 16,0 2-186-16</inkml:trace>
  <inkml:trace contextRef="#ctx0" brushRef="#br2" timeOffset="-172419.86">7841 9608 776 0,'0'0'43'16,"0"0"11"-16,0 0 67 0,0 0 7 15,0 0-45 1,0 0-31-16,-67-23-18 0,52 23-15 15,-1 0-2-15,5 0 6 16,1 0-9-16,4 10-8 16,-1 2-1-16,5 2-4 15,2-2 0-15,0-1 1 16,2-2 1-16,12-2-2 16,6-3-2-16,2-2-2 15,2-2-4-15,1 0-9 16,-8 0 3-16,1-13 5 15,-9-3 7-15,-6-4 1 0,-3-3 0 16,0-3 0-16,-2 1 9 16,-10-2 0-16,-1 6 0 15,2 4 6-15,5 7 19 16,3 5-2-16,3 3 3 16,0 1-4-16,0 1-15 15,0 0-9-15,0 5-7 16,5 18-2-16,7 8 2 15,7 7 1-15,-2 7-1 16,2 3-2-16,6 2-46 16,1-3-133-16,5-2-495 15</inkml:trace>
  <inkml:trace contextRef="#ctx0" brushRef="#br2" timeOffset="-168152.84">13590 13525 482 0,'0'0'145'16,"0"0"-141"-16,0 0-1 16,0 0 25-16,98 0-8 15,-77 1 0-15,-3 2-7 16,-3 2 24-16,-2-1 6 15,1-1-19-15,2 0 0 16,2 1-2-16,6-1 9 16,3 1-12-16,4-1-15 0,0 0 2 15,1 0-6 1,-4 1 0-16,-3-1 1 0,-4 1-1 16,0-2 1-16,0 3 1 15,-3-4 7-15,4 1 0 16,2 2 1-16,0-3-7 15,0-1-3-15,-2 0 0 16,-2 0 1-16,-7 0 0 16,-2 0 2-16,-4 0-2 15,-1 0 0-15,0 0 12 16,0 0 13-16,-3 0-11 16,3 0-9-16,-2 0 0 15,-2 0 16-15,1 0 7 16,-2 0 1-16,-1-1 11 0,0 1-3 15,0-2 6-15,0 2-11 16,0 0-6-16,0 0 4 16,0 0-11-16,0-2-4 15,0 1-4-15,0 1-2 16,0-2 5-16,0 0 5 16,0-2-4-16,0-1-9 15,2-2-3-15,-1-5 6 16,2-4-2-16,-1-2 10 15,-1-5 0-15,2-7 14 16,-1-5-13-16,5-6-5 16,-1-9-8-16,2-5-5 15,2-4 5-15,0-5-6 16,-2 1 0-16,-3-3 0 16,-1 1 0-16,1 4 0 0,-4 2 2 15,3 1-2-15,-4 1 2 16,0 1-2-16,0 3-1 15,0 10 1-15,0 4 4 16,0 10-3-16,0 4 5 16,-5 3-1-16,0 3 5 15,1-1-2-15,-1 3-6 16,2 0 0-16,-2 0 2 16,4 2-2-16,-1-1 2 15,1 1 4-15,-3 1-7 0,2-1 0 16,-1 2 0-1,0 3 4-15,0-2-4 0,0 1 1 16,0 0 0-16,0 1-2 16,-3-2 2-16,-1 3-1 15,1 1 0-15,0 0 0 16,-3 1-1-16,-3 0-1 16,0 0 0-16,-6-1 1 15,-3 2-2-15,-4 0 2 16,-8 2-1-16,-3-3 0 15,-4 4 0-15,0-1-1 16,-1-1 2-16,1 3-1 16,-2-4 0-16,0 2-1 15,-4-4 0-15,-2 3-1 16,-2-1 2-16,-1 1 0 16,0 0-3-16,-1 3 4 15,0-1 1-15,3-1-1 0,-5 0-1 16,5-1 1-16,-1 3 0 15,1-3 0-15,1 1 0 16,-1-2 5-16,2 1-5 16,-1-2-6-16,0-1 4 15,0 1 0-15,-2-1 1 16,-5-2-7-16,1 0 3 16,-3-1-4-16,2 0 3 0,0 1 0 15,3 0 3 1,2 3 3-16,3-2-2 0,2 1 2 15,0-1-1 1,2 1 1-16,-2 0 3 0,-1-3-3 16,-5 3-2-16,0-3-4 15,-9 1-2-15,-4 0-1 16,-10 0-5-16,-2-1 4 16,1 1 9-16,7-2-7 15,9 2 5-15,10 1 0 16,6-1 3-16,1 4 0 15,3-2-1-15,-5 1 1 16,-4 1 0-16,-6 0-1 16,-4 2 2-16,-5 0-1 15,-4 1 0-15,3 1 0 16,3-1 3-16,7-1-3 16,11 1 0-16,3-1-1 0,7 1 1 15,0 0 0-15,-6 0 2 16,-7-1 0-16,-5-2-1 15,-4 2-1-15,-3-2 0 16,3 1-2-16,7 0 2 16,2 0-3-16,4-3 3 15,4 3-1-15,4-4 1 16,0 2 0-16,3-1 0 16,-4 0 0-16,-2 2 0 15,-4 1-1-15,-5-1 1 16,1 0 0-16,1 0 0 15,7 1 0-15,1-1 0 0,4-1 0 16,6 0 3-16,-1-3-2 16,3 3-1-16,1-1 0 15,-5-1 0-15,-2 4 0 16,-6 0 0-16,-2 0 0 16,-1 1 0-16,3-2 0 15,0 1 0-15,5-2 0 16,1 2 2-16,2-1-1 15,-2 0-1-15,-3 1 2 16,2-2-2-16,-4-2 0 16,-1 1-3-16,-4 0 1 15,0-3 1-15,-2 2 0 16,-1-3 0-16,1 1 0 0,2-2 2 16,3 2-1-16,2-1 0 15,4 3-1-15,0-2 0 16,1 1 1-16,-1 0 0 15,-1 1 1-15,1 2-1 16,-2 1 0-16,0 2 0 16,2 0 0-16,1 0 0 15,2 1 0-15,4-2 3 16,0 3-2-16,0-2-1 16,5 1 0-16,-1-1 0 15,-2-1 0-15,-2 2 0 16,-4 0 0-16,-1 0 0 0,1 0 0 15,3 2 1-15,4-1-1 16,0 0 0-16,3 0-1 16,0 0 1-16,3 0 0 15,0 0 0-15,-1 1 2 16,-1-4-2-16,-3 3 0 16,-6 0-1-16,-5-2 0 15,-2 3 2-15,-3-1-2 16,5-1 1-16,6 0-1 15,5 0 0-15,2 1 1 16,-1-1-1-16,5-1 1 16,1 0 0-16,-2-1-1 15,6 3 1-15,0-1 1 0,2 0 1 16,2 0-2-16,4-1 2 16,1 1 13-16,0-1 4 15,0-2-11-15,0 1 7 16,0-2-2-16,0-1-7 15,1-2 0-15,5 2-1 16,0 1-4-16,-3-3 6 16,1-1-5-16,1-2 2 15,1-4-1-15,2-1 0 16,-1-2-1-16,-3-1-1 16,2-3 1-16,-3-2-2 15,-1 1 2-15,-1-1-1 0,-1 0 1 16,0-1-1-1,0 2 0-15,0 1 0 0,0 2-1 16,0 1 1-16,0 3-1 16,2 0 0-16,-1-1 0 15,1-1 1-15,-2 1 0 16,0-2 0-16,3-1 0 16,-3-5-1-16,3 0 2 15,-3-3-1-15,0-1 0 16,4-1-1-16,-4 3 0 15,0 5 0-15,3 4 0 16,-1 5 0-16,-1 1 0 16,-1 1-1-16,2 0 1 15,-2 0 3-15,0-1-2 16,0-1 1-16,0-3-1 0,0 1 1 16,0 1-2-16,-2 0 1 15,1 7 0-15,-1 0 0 16,-1 4-1-16,3-1 1 15,0 2-2-15,0 0 2 16,0-3-1-16,0 1 1 16,0-3 0-16,0 2-1 15,0 1 0-15,0 2 2 16,0 3-2-16,0-1-1 16,0 1 1-16,0 1 1 15,0 0-1-15,0 0 0 16,0 0 0-16,15 0 0 0,9 0 1 15,9 6 0-15,3 2-1 16,0-5 0-16,-2 3 0 16,-6-3-2-16,-4 2 1 15,-3-2 1-15,-9 0 0 16,-3 0-1-16,0-2 1 16,-3 1 0-16,1-2 0 15,5 0 0-15,0 1 0 16,3 1 0-16,4 1-1 15,4-3-2-15,5 0 2 16,3 2 1-16,1 0 0 16,-3-1 0-16,-6 2 0 15,-5-3-2-15,-6 3 1 0,-2-2 1 16,-4-1-1-16,0 1 1 16,2-1 1-16,0 0-1 15,6 0 0-15,4 0 0 16,0 0 0-16,1 0 1 15,-5 0-1-15,-3 0 0 16,-6 0 0-16,-2 0 0 16,-3 0-1-16,0 0 0 15,0 0 1-15,0 0 4 16,0 0-4-16,0 0-2 16,3 0 2-16,-3 0 4 15,0 0-4-15,0 0-3 0,0 0 3 16,0 0 0-1,0 0 0-15,0 0 0 0,0 0 0 16,0 0 0 0,-12 5 0-16,-6 10-36 0,-4-1-118 15,7-4-358-15</inkml:trace>
  <inkml:trace contextRef="#ctx0" brushRef="#br2" timeOffset="-166112.17">9118 9261 678 0,'0'0'82'0,"0"0"16"15,0 0 32-15,0 0 21 16,0 0-76-16,0 0-26 16,0 0-25-16,15-4-9 15,6 1-3-15,3 3-9 16,3 0-2-16,-3-1-1 16,-3 1-34-16,-5-2-111 0,-1-2-162 15,-8 0-219-15</inkml:trace>
  <inkml:trace contextRef="#ctx0" brushRef="#br2" timeOffset="-165898.08">9200 9238 544 0,'0'0'105'0,"0"0"-75"16,0 0 78-16,0 0-13 15,0 0 4-15,0 0-20 0,-11 45 9 16,9-23-44-1,-1 2-22-15,2 3-12 0,-4-1-10 16,-1 2 0-16,1-2-61 16,-5-1-151-16,1-2-8 15,-1-3-380-15</inkml:trace>
  <inkml:trace contextRef="#ctx0" brushRef="#br2" timeOffset="-165727.97">9099 9513 467 0,'0'0'112'16,"0"0"-3"-16,0 0 55 16,0 0-27-16,0 0 20 15,0 0-79-15,0-25-50 16,12 25-19-16,6 0-6 0,12 6 3 16,3 1-6-16,-2 2-36 15,0-4-267-15,-4-4-280 16</inkml:trace>
  <inkml:trace contextRef="#ctx0" brushRef="#br2" timeOffset="-164912.6">9029 9868 655 0,'0'0'153'0,"0"0"-97"15,0 0 38-15,0 0 43 16,0 0-6-16,0 0-73 15,-8-29-23-15,5 29-14 16,-3 0-8-16,-5 7-9 16,-3 9 36-16,-4 4-13 15,3-1-12-15,0 3-3 16,6-3-4-16,3-1-7 16,3-6 3-16,3-3-2 15,0-3-2-15,0-3 0 0,5-3-4 16,8 0-2-1,7-3-6-15,0-12-10 0,-1-3 3 16,-6-4 11-16,-6 0 5 16,-2-2 2-16,-4 1-1 15,-1 5 2-15,0 4 0 16,0 6 7-16,0 4 6 16,0 4-2-16,0 0 0 15,0 0-11-15,0 10-1 16,0 12 1-16,0 3 7 15,2 2-3-15,1-2 1 16,-2-3-5-16,1-4-2 16,-2-4 0-16,0-6 2 15,3-4 0-15,-3-4 3 16,3 0-3-16,4 0 7 0,4-15 12 16,6-6-19-1,2-5 2-15,1 0-3 0,-3 1 1 16,2 2-2-16,-4 5-7 15,-6 9-20-15,-3 4-7 16,-1 4-22-16,-4 1-55 16,-1 0-172-16,0 7 70 15,0 3-128-15</inkml:trace>
  <inkml:trace contextRef="#ctx0" brushRef="#br2" timeOffset="-164382.92">9223 9987 184 0,'0'0'746'16,"0"0"-725"-16,0 0 9 16,0 0 122-16,0 0-69 15,0 0-42-15,-42-5-24 0,31 15-5 16,1 4-5 0,3 1-1-16,2 1 1 0,2 0-1 15,3-2-3-15,0-3-2 16,0-3 3-16,3-1-3 15,12-4-1-15,3-3-5 16,1 0-12-16,-2 0-8 16,-2-7 9-16,-8-7 15 15,-1-4 1-15,-4-1 5 16,-2-2 9-16,0 0-3 16,0 3 4-16,-2 3 1 15,-2 6 26-15,2 5-6 16,2 2 5-16,0 2-5 0,0 0-15 15,0 0-7-15,0 7-14 16,0 16 1-16,2 9-1 16,5 4 2-16,5 0-2 15,-3 2-1-15,3 2-64 16,-3-4-110-16,-5-1-370 16</inkml:trace>
  <inkml:trace contextRef="#ctx0" brushRef="#br2" timeOffset="-163498.4">9001 10240 734 0,'0'0'146'0,"0"0"-123"16,0 0 75-16,0 0 58 15,0 0-70-15,0 0-24 16,-69 40-24-16,57-12-16 15,0 1 10-15,6 2-14 16,0-2-7-16,6-2-6 16,0-5 3-16,0-2-5 15,0-5-1-15,6-3 0 0,9-5 2 16,1-6-4-16,4-1-17 16,-1 0-9-16,-1-11 12 15,-6-7 5-15,-5-5-2 16,-4-5 5-16,-3-3 1 15,0-3 3-15,0 2 2 16,-8 5 2-16,5 8 2 16,1 12 27-16,2 4-7 15,0 3-5-15,0 0-5 16,0 10-13-16,0 13 5 16,0 11 0-16,0 5 9 15,0-1-8-15,0-1 0 16,0-3-4-16,0-5-1 15,0-2-1-15,0-8-1 0,0-4 2 16,0-7-2-16,0-6 0 16,0-2 3-16,0 0 0 15,2-8 19-15,6-15-14 16,4-6-4-16,-1-10-3 16,5-3-1-16,-2-4-1 15,0 3 1-15,-3 8 0 16,0 9 1-16,-3 12 0 15,0 4 0-15,-5 6-1 16,1 4-3-16,-1 0 1 16,2 0-1-16,7 0-6 0,-2 4-24 15,3 12-47 1,-5 2-6-16,1 4-141 0,-3-4-196 16</inkml:trace>
  <inkml:trace contextRef="#ctx0" brushRef="#br2" timeOffset="-162781.53">9156 10572 468 0,'0'0'91'15,"0"0"29"-15,0 0 20 16,0 0-30-16,0 0 6 16,0 0 6-16,0-14-57 15,0 14-13-15,0 0-4 0,0 0-13 16,0 0-4 0,0 0-16-16,0 5-12 0,0 15 0 15,1 7 14-15,1 4 0 16,-1 3-11-16,-1-2 2 15,0-2-4-15,0-6 3 16,0-6-5-16,0-5-2 16,0-6 0-16,0-3 1 15,0-3 1-15,0-1 0 16,0 0 6-16,0 0 7 16,4-8-10-16,2-8-5 15,2 3-4-15,0-3-5 16,0 1-18-16,-2 5 6 15,0 1-2-15,-1 6 14 0,-1 2 7 16,-2 1-4-16,1 0 1 16,4 0 0-16,-1 0 5 15,0 10 1-15,2 5 2 16,-2 2 0-16,2 3-1 16,-3 1-1-16,-2 0 1 15,0-1-2-15,-3 0 0 16,0-2 0-16,0-2-1 15,-6-4-1-15,-10-3 1 16,-7-5-1-16,-14-2-10 16,-12-2-91-16,-13-4-176 15,0-14-170-15</inkml:trace>
  <inkml:trace contextRef="#ctx0" brushRef="#br2" timeOffset="-161730.09">11204 9797 585 0,'0'0'46'16,"0"0"-10"-16,0 0 43 15,0 0 8-15,0 0 36 16,0 0 60-16,0 3-92 16,8 0-34-16,2 0-14 15,6-1 18-15,13 1-14 16,13 0 12-16,17 0-9 16,20-1-19-16,15 4-4 15,6 0-13-15,5 2 7 16,-4-1-11-16,-12 1-6 0,-14-2 0 15,-17-3-4-15,-13 2-1 16,-9-2 0-16,-12 0-2 16,-2-2 3-16,-10 0 1 15,-5 2-1-15,-7-3 0 16,0 3-8-16,0 1-38 16,-16 3-129-16,-15 0-110 15,-13 1-261-15</inkml:trace>
  <inkml:trace contextRef="#ctx0" brushRef="#br2" timeOffset="-161062.87">11198 10575 283 0,'0'0'216'0,"0"0"-136"0,0 0 72 16,0 0-35-16,0 0 55 16,0 0 16-16,43 14-93 15,-25-11-19-15,-1-1-7 16,-4 1-7-16,2 0-12 15,7 0-15-15,16 2-12 16,21 1-2-16,23 4-5 16,18 0-2-16,11 2-7 15,7-3-3-15,-10-2 0 16,-12-2-1-16,-14-4-3 16,-18-1-1-16,-13 0 1 15,-12 0-1-15,-15 0 1 16,-10 0 0-16,-12-1-2 0,-2-11 1 15,-12-5-54 1,-27-4-159-16,-22-7-481 0</inkml:trace>
  <inkml:trace contextRef="#ctx0" brushRef="#br2" timeOffset="-160532.02">10349 9994 13 0,'0'0'1085'0,"0"0"-1032"16,0 0-42-16,0 0 71 16,0 0 14-16,-88 49-27 15,60-23-44-15,-3 2-3 16,-2 1-13-16,-5 1-2 15,-4-1-2-15,-1-1-4 16,3-1-2-16,12-6-30 16,7-2-70-16,16-7-52 15,5-7-130-15,0-5-50 0</inkml:trace>
  <inkml:trace contextRef="#ctx0" brushRef="#br2" timeOffset="-160296.18">10023 9968 829 0,'0'0'68'0,"0"0"-14"15,0 0 78-15,0 0-30 16,0 0-64-16,0 0 38 16,35 72 2-16,-9-33-35 15,5 2 1-15,-1 1-9 16,7-1-13-16,-4 3-6 0,4-1-11 15,2-3-5-15,0 0-3 16,4-5-95-16,-6-7-166 16,-10-8-827-16</inkml:trace>
  <inkml:trace contextRef="#ctx0" brushRef="#br2" timeOffset="-155291.14">12055 9861 458 0,'0'0'30'0,"0"0"28"16,0 0 32-16,0 0 13 15,0 0-6-15,0 0-32 16,0 0-14-16,0 0-2 16,0 0-13-16,0 0-6 15,0 0 4-15,0 0 10 16,0 0 0-16,0 0-4 0,1 0-19 15,18 0-3-15,11 1 9 16,9-1 0-16,7 0-21 16,2 1 0-16,-2-1-4 15,-5 2 4-15,-7-1-2 16,-1-1 4-16,-5 0 0 16,-6 0 8-16,-4 0 6 15,-10 0 8-15,-4 0 16 16,-4-4 14-16,0 0-11 15,0-3-31-15,0 1-4 16,0-3-5-16,-1 2 4 16,-5-1-10-16,0 1 4 0,-2-1-1 15,4-3-2-15,1 1 3 16,3-5 2-16,0-3-3 16,0-6-2-16,0-5 6 15,0-7-9-15,1-3 3 16,2-7-1-16,0-6 6 15,-1-2-5-15,-2 0-1 16,0-1 5-16,0-2-5 16,-6-4 10-16,3 1-2 15,3-3-6-15,0 1-2 16,0 3-1-16,9-4 1 16,6-1-3-16,-2-2-1 15,3 3 1-15,-2 1 1 0,-1 9 2 16,-7 2-3-16,-4 5 2 15,-2 1 3-15,0-1-4 16,-2 0 0-16,-4 2 1 16,-1 0-2-16,1 1 2 15,5-4 0-15,-1 0-1 16,2-4-2-16,0 0 3 16,0 3-1-16,0 6-1 15,0 9 0-15,0 9 0 16,0 3 0-16,0 2 0 15,0 1-2-15,0 1 2 16,0-3 0-16,0-1 4 0,0-6-8 16,0-1 8-1,0-1-4-15,0 0 0 0,0 2 2 16,0 3-3-16,0 2 2 16,0 2 0-16,0-1-1 15,-6 0 0-15,-2-2 0 16,-2-4 0-16,1-2 1 15,0-4 1-15,2-4-2 16,-4-1 0-16,5 2 1 16,-1 0 0-16,-2 5 3 15,2 6 5-15,1 4-3 16,-1 5 2-16,1 0 1 16,-2 1-1-16,0-1-6 15,1-2-2-15,-1-3 0 16,-2 0 2-16,4 1 0 0,0 1 1 15,1 3 0-15,1 3-1 16,1 6 2-16,-1 1-3 16,2 3 1-16,1 3-2 15,1 0-2-15,0 0 1 16,0 0-2-16,0 0 3 16,-2 0-2-16,-4 0-2 15,-8 0 2-15,-12-1-5 16,-13-2-10-16,-10 1 7 15,-11-1 1-15,-6-2-2 16,-8-3 3-16,-5-1-2 16,-5-3 1-16,-2-2-6 15,-2 0 5-15,2-1-5 16,0 3 10-16,3 4 3 0,5 1-1 16,-1 4 3-16,3 3 0 15,-2 0 3-15,5 0-2 16,7 0-1-16,5-2 1 15,7 2-1-15,2 0 0 16,4 0 0-16,1 0 4 16,0 0-4-16,4 0-5 15,1 0 4-15,-2 6-2 16,2 0 3-16,-7-1 0 16,-1-1-3-16,-2 0-1 15,-1 1 3-15,5-1-3 16,2 1-2-16,5 1 4 15,4 1-3-15,1 1 2 0,1-1-1 16,-1 0 0-16,-2 0 0 16,-4 1 1-16,-1 1 3 15,-3 2-7-15,-2-2 7 16,2 1-3-16,1-1-2 16,5-2 0-16,4-3-1 15,0 2 3-15,-2-3 2 16,-1 3-1-16,-3-2 1 15,-1 2 1-15,-2-1-2 16,-1 1 1-16,1-2-1 0,-1-1 1 16,1-2-2-1,-4-1 2-15,4 0 0 0,-4 0-2 16,1 0 1-16,2 0 2 16,1 0 0-16,2 0-1 15,-2-4 1-15,3 0 0 16,-2-3 0-16,0 1 0 15,0-2 0-15,-3-1 0 16,-3-1 0-16,0 0-2 16,-2 0-1-16,3 2 0 15,4-2 0-15,-1 2 1 16,1 1 1-16,-4 0 2 16,4 1-1-16,-4-1 0 15,1 3-2-15,-1-3 0 16,1 1-1-16,-1-1 3 0,0-1 0 15,2 5-2 1,-2-2 1-16,0 2 1 0,-2 3 1 16,-1 0-1-16,-2 0-1 15,2 0 1-15,0 0 0 16,-2 0 0-16,0 0 1 16,-2 0 1-16,-1 0-2 15,5 0 1-15,2 0-1 16,0 0 1-16,-2 0-1 15,-4 0 1-15,-2 0 1 16,-2-1-2-16,2-1-3 16,2 2 3-16,2 0 0 0,-4 0-4 15,4 0 4-15,-3-1 0 16,-1-2-1-16,3-1 0 16,3-1 1-16,4-1 1 15,-1 0-1-15,4 2 0 16,-1 1 3-16,-2 3-2 15,-3 0-1-15,-1 0 0 16,3 0 0-16,0 0 0 16,1 0 0-16,0 0 1 15,2 0-1-15,0 0 2 16,4 0-1-16,4-2 0 16,7-3-2-16,-1 1-1 15,3 0 1-15,-5-3 0 16,0 2-1-16,2 1 2 15,1-2-1-15,6 2 1 0,0-2 0 16,-1 2 0-16,-1-2 1 16,-3 0-1-16,3-1 0 15,0 0 0-15,1 1 1 16,3 1 2-16,-1-3 2 16,3 3 1-16,3 0 0 15,2 0-1-15,5 2 1 16,3 0 0-16,5 2 0 15,3 1 2-15,0 0 2 16,0 0-5-16,0 0-1 0,0 0-2 16,0 0-4-1,0 10-2-15,0 11 4 0,0 9 5 16,-5 5-1-16,1 10-3 16,-1 0 6-16,-1 4-6 15,-1 2 0-15,4 0 0 16,-2 1 4-16,-1 2-1 15,2 3-2-15,-5 4 3 16,-6 3-5-16,0-1 4 16,-6 2-3-16,-1 0 4 15,-2 1-3-15,6 2-2 16,-1-2 2-16,7 0 3 16,4-3 0-16,4 2 1 15,4-2-1-15,0-1-4 16,0-2-1-16,13-5 3 0,-4-2-1 15,0 2 0 1,0 1-2-16,-6-2 3 0,3-1-1 16,-3-5-2-16,-3-4 4 15,5-2-4-15,-4-2 1 16,1-3 1-16,2 2 0 16,0-5-2-16,1 2 0 15,-1-2 1-15,-1 1 1 16,-3-1-2-16,0 1 0 15,0-1 1-15,0-2 1 16,-6 2-1-16,-1 1 0 16,0-1 0-16,-1 5 1 15,2-1-2-15,0 0-1 0,3 0 1 16,0 0 1-16,-3 0-1 16,3 0 0-1,-3 2 0-15,-1-1 1 0,-1 3-1 16,-2 3 0-16,1 0-1 15,0 1 2-15,-1 1-2 16,2-2 1-16,2 0 0 16,0-2 0-16,1 0 0 15,1-1 0-15,1 1-1 16,2-3 1-16,-2 3 1 16,0-2-1-16,0 1 0 15,-5-2-1-15,2-1 1 16,-1 2 1-16,-1 1-1 15,1 1 1-15,-2-1-1 0,-3-1-1 16,3-2 1-16,1 1 0 16,-2-4 0-16,1-1-1 15,0-1 2-15,-1-2-1 16,4 1 0-16,-5-1 0 16,0 3 0-16,0 2 0 15,2-1 0-15,-1 1 0 16,2 0 0-16,4 0 0 15,-1-1 0-15,-1 2-1 16,3-1 0-16,0-2 1 16,-1 4 0-16,1-3 1 15,0 1-1-15,-2 1 0 0,-1 0 0 16,-1-2 0-16,-5 1 0 16,3-1 0-16,1 0 1 15,-2 2 0-15,3 1-1 16,-1-2 1-16,5 3-1 15,0-2 0-15,0-2-2 16,-1-2 1-16,1 1 2 16,3-4-2-16,-3 1 2 15,0-3-1-15,0 3 0 16,-5-1-1-16,4 0 1 16,-3 0 0-16,-4-2 0 15,5 0 1-15,0 1-2 16,-3-3 1-16,3 3 0 0,0-1 0 15,0 0 0 1,0 1 1-16,-1-3 0 0,4-1-1 16,-2-1-2-16,1 0 2 15,-2-2 1-15,0-1-1 16,-1 1 0-16,2-1-1 16,-1 4 1-16,3 0 0 15,-2 3 0-15,2-1 0 16,-1-2 0-16,1 3 0 15,2-3 0-15,-1 1 0 16,2 0 0-16,0-1 0 16,0-2 0-16,0-1 0 0,0-1-1 15,0 2 1-15,2-2 0 16,2 5-1-16,-1-1 1 16,0-2 1-16,0-2-1 15,0-1 0-15,0-1 1 16,0-3-1-16,5-2 0 15,-3-1-1-15,1-1 1 16,0 2-1-16,-1 0 0 16,1 2 1-16,1 3 0 15,-1-1 0-15,-1 1 1 16,1-2-2-16,-2 0 1 16,1-5 0-16,0-1 0 15,0-2 0-15,-2-3 0 16,0 3 0-16,0 0 0 15,0 0 0-15,5-2 0 0,-4-1 0 16,0 0 0 0,1-4 0-16,-5-2-1 0,0 1 2 15,0-1-2-15,0-1 1 16,0 1 0-16,1 2 0 16,1 0 0-16,-2-2 1 15,0 1-1-15,0-1 0 16,0-1-1-16,0 0 1 15,0 0 0-15,1 0-1 16,-1 0-6-16,0 0-25 16,0-3-42-16,3-22-191 15</inkml:trace>
  <inkml:trace contextRef="#ctx0" brushRef="#br2" timeOffset="-151367.08">12292 10669 545 0,'0'0'206'15,"0"0"-147"-15,0 0-16 16,0 0 10-16,0 0 38 0,0 0 30 16,0 0-72-1,0 0-19-15,-5 0 1 0,5 0-1 16,0 0-5-1,0 0 1-15,-1 0 0 0,-1 0 4 16,2 0-11-16,-1 2-2 16,-1 2-1-16,-1 0-6 15,-1 2 4-15,-2 1 3 16,3-2-2-16,1-2-7 16,1 0-4-16,-1-2 6 15,2-1-1-15,-1 0 1 16,1 0 0-16,0 0 2 0,0 0 0 15,0 0-4 1,0 0-3-16,0 2-2 0,0-2-3 16,0 1 2-16,0-1 1 15,0 0-1-15,0 0-1 16,0 0 0-16,-2 0 1 16,1 1 0-16,-2 2-1 15,0-1 2-15,-2 1-3 16,1 1 2-16,0 0-1 15,-4 6 0-15,2 0 0 16,-3 4 4-16,0 2-5 16,0-1 6-16,0 3-5 15,-1 1 3-15,4 4-1 16,-2 1 2-16,1-1-1 16,-2 4 0-16,0 3-3 15,0-2 3-15,-3 2 4 0,2 1-7 16,-1 0 3-16,-2 0 0 15,4 1-4-15,-3 1 1 16,-1-3 1-16,0 1-2 16,-1-1 4-16,0 0-4 15,-2-2 2-15,4 2-1 16,-2 0-1-16,0 1 1 16,-2 3 2-16,0 1-2 15,3 1 1-15,-4 1-2 16,4-2 2-16,-2 2-2 15,1-1 1-15,1-1-1 0,0-1 0 16,-2 2 1 0,6 1 0-16,-2-1-2 0,1 1 1 15,1-2 0-15,0-2 0 16,0-2 1-16,-1-1 1 16,2-1 0-16,1-5-1 15,-2 2 0-15,3-3 0 16,0 0 0-16,-2 0-1 15,4-1 0-15,-3 1 0 16,1-2 2-16,1 2 0 16,-1-3-1-16,4 0-1 15,-1 0 1-15,0-3-1 16,-1 2-1-16,1-1 1 0,0 0 4 16,2 1-3-1,-1 1 0-15,1-1 0 0,-2 1 2 16,1 0-5-1,-1 0 3-15,2-2-1 0,-1-3 0 16,1-2 0-16,-1-3 0 16,1-5 1-16,1 0-1 15,0-4 0-15,0-1 1 16,0 0 1-16,0 0-2 16,0 0 5-16,-2 0 1 15,1 0 4-15,-2 0 1 16,0-4 2-16,-3-5-13 15,0 1 1-15,-2 1 1 16,-3 0-2-16,-6-1-1 0,-4-1-1 16,-4 1 2-16,-5-1 0 15,-6 3-2-15,-3-4 2 16,-5 2 0-16,-4 1 0 16,-3 0-1-16,2 3 1 15,0-2 0-15,1 3 0 16,0-1 0-16,2-1 0 15,0 0 1-15,2-1-1 16,-3 1 0-16,-2-2 0 16,-5 0 0-16,-11 1 0 15,-9-1 0-15,1 1-2 0,0 2 0 16,16 1 0 0,3 0-1-16,7 2 1 0,3-1 0 15,7 2 2 1,0-1 0-16,6 1 0 0,3 0-1 15,-3 0 1-15,6 0-1 16,-4 0 1-16,4 0 0 16,3 0 0-16,7 0-6 15,7 0 6-15,3 0 2 16,3 0-2-16,2 0-1 16,0 0 1-16,0 0-4 15,0 0 4-15,0 0 0 16,0 0 4-16,0 0-4 15,0 0 0-15,0 0 1 0,0 0-1 16,0 0 0 0,0 0-1-16,0 1 0 0,0 5 1 15,0 4 0-15,0 2 1 16,0 5 0-16,0-2 1 16,0 3 0-16,0 3-1 15,-3 2 1-15,-3 3 0 16,0-1-1-16,0 3 0 15,-4 1-1-15,2-2 1 16,1 0-1-16,-1-4 0 16,4-2 0-16,1-1 2 15,-2-2-1-15,2 0 0 16,2-3 0-16,-1 2-1 16,1 1 1-16,-1 0 1 0,-1 3-2 15,0-1 1-15,2 1 1 16,-2-3-1-16,-1 2-1 15,2 2 1-15,-1-3-1 16,2 2 0-16,-1-1 2 16,1 0-2-16,1-1 0 15,0 0 1-15,0-2 0 16,0 1-1-16,0-1 1 16,0-1-1-16,0-2 0 15,0-3 0-15,0-3 0 16,0 1 1-16,0-5 0 0,0 2-2 15,0 0 1 1,0-1 0-16,0 0 1 0,0 1-1 16,0 1 0-16,1-2 0 15,1 1 1-15,-1-3-1 16,1-1 0-16,-2 0 0 16,1 0 0-16,1-1 0 15,-1 1 2-15,2 1-2 16,0 1 0-16,-2 2 1 15,2-1 0-15,0 1-1 16,0-2 0-16,0-1 0 16,0 1 0-16,0-1 2 15,2-1-2-15,2-1 1 16,2 1 3-16,5-2 0 16,-1 1-1-16,2-1-1 0,0 0 0 15,-5 0-1-15,1 0-1 16,-1 0 1-16,-1 0-2 15,-1 1 2 1,0-1-1-16,-2 2 1 0,2-1-1 16,-2-1 0-16,0 2 0 15,3-2 0-15,-2 0 0 16,1 4 0-16,2-3 0 16,1 2-1-16,-1 0 1 15,2 0 0-15,-3-2 1 16,2-1 0-16,-1 2-2 15,-1-1 1-15,0-1-3 0,-3 2 3 16,6-2 3 0,-5 1-2-16,2-1-1 0,0 2 0 15,-3-2-3-15,0 0 3 16,0 0 3-16,-3 0-3 16,0 0 1-16,-3 0-2 15,0 0 2-15,0 0-1 16,0 0 0-16,0 0 0 15,0 0 2-15,0 0-1 16,0 0 0-16,0 0 0 16,0 0 2-16,0 0-3 15,0 0 0-15,0 0 0 16,0 0 0-16,0 2-26 16,0 0-66-16,0-2-223 15,0 0-793-15</inkml:trace>
  <inkml:trace contextRef="#ctx0" brushRef="#br2" timeOffset="-109193.81">9293 305 826 0,'0'0'72'0,"0"0"-41"16,0 0 28-16,0 0 23 15,0 0-1-15,0 0-15 16,0 0-15-16,88-66-11 16,-45 55-16-16,9 6-15 15,-2 5 0-15,-1 0-5 16,-4 8 1-16,-1 17-4 16,-2 10 1-16,-3 7 0 15,-2 9-1-15,-9 9 2 16,-8 4-1-16,-11 7 1 15,-6 9-2-15,-3 5 0 16,-6 2 3-16,-9 2-2 16,2-1 1-16,4-2-2 0,7-6 5 15,2-5-6 1,6-8 1-16,15-7 1 0,9-10-2 16,3-9 1-16,1-11 0 15,5-13 4-15,4-10 1 16,-1-7 3-16,-2-9 0 15,-1-18-2-15,-8-5 2 16,-10-3 11-16,-3 5 13 16,-10 9-6-16,-7 7 12 15,-1 10-11-15,0 2-5 16,0 2-14-16,0 0-9 16,-1 5-2-16,-10 23-4 0,-4 18 5 15,0 15 1-15,3 7 1 16,3 5-1-16,9 5 0 15,0 4 1-15,0 2 2 16,2 7-4-16,13 0 2 16,3 4-1-16,6 1 1 15,4 5 0-15,0 9-1 16,-1 3 0-16,4 3 2 16,-5 1 1-16,-4-1-2 15,-4 1 2-15,-4 0 0 16,-4 0 6-16,-10-8-1 15,0-5 0-15,-3-8 7 16,-21-12-10-16,-9-11 21 16,-14-15-12-16,-16-13-4 15,-15-14 14-15,-11-14-6 0,-7-13-6 16,2-4-4-16,14-17 0 16,14-15-2-16,24-9-5 15,17-4-1-15,12-3-28 16,11 2-29-16,2-1-36 15,10 0-126-15,11 2-322 16</inkml:trace>
  <inkml:trace contextRef="#ctx0" brushRef="#br2" timeOffset="-107676.67">10239 2063 44 0,'0'0'503'0,"0"0"-390"16,0 0-75-16,0 0 4 16,0 0 36-16,0 0-4 15,67-10-8-15,-36 5-4 16,8-3-19-16,16-2 9 16,14 0-10-16,14-3-9 15,14 2-3-15,11 2-14 16,7 0 3-16,1 5-17 15,9 1 3-15,5 0-2 16,5 3 5-16,2 0 25 16,-1 0-13-16,1 0-13 0,-4 0 3 15,-2 0-7-15,6 0 5 16,-3 3 2-16,2 6 11 16,-2 2-11-16,-5 1-5 15,-4 5-3-15,0 3 2 16,-2 0-4-16,-2 0 4 15,-2-4-8-15,-4 0 4 16,-8-2-3-16,-4-1-3 16,-8-3 6-16,-8 1-2 15,-5-1-11-15,-3 0 8 0,-3-2 5 16,0 2 0 0,1-6-4-16,3 1 4 0,1-4 2 15,-2-1 0-15,-5 0-2 16,-4 0-2-16,-3-1 0 15,-2-5 2-15,-3-1 1 16,-2 2 0-16,-3 1-1 16,-6 1 0-16,-1 1 6 15,-1-2 6-15,2 1-5 16,1-1 4-16,2-1-3 16,-3 1-4-16,1 0 3 15,-1 0 2-15,-5 3 4 16,-3-1 8-16,-4 1 3 15,1 1 0-15,-2 0-11 16,0 0 1-16,0 0 6 0,-2 0-7 16,-2 0-1-16,0 0-6 15,1 0 5-15,-4 0 1 16,-1 0 2 0,-5 0-1-16,-4 0-2 0,-5 0-5 15,-2 0-1-15,-5 0-5 16,-3 0 4-16,-2 0-7 15,-4 0 3-15,0-2-29 16,0-11-74-16,-18-5-396 16</inkml:trace>
  <inkml:trace contextRef="#ctx0" brushRef="#br2" timeOffset="-107342.72">15574 1858 803 0,'0'0'0'15,"0"0"25"-15,0 0-25 16,0 0 80-16,95 16 17 16,-65 1 16-16,0 0-62 15,-5 1-31-15,-2 0 5 16,-1 2 19-16,-1-1-2 15,0 1-10-15,-2 2-2 16,-1 1-9-16,-6 3-4 16,-6 3 14-16,-6 3-6 0,0 2-12 15,0 4 2 1,-15 1-8-16,-9 5-4 0,-5-2-1 16,-13 2-2-16,-15 0 0 15,-9-4-157-15,0-4-300 16,8-7-424-16</inkml:trace>
  <inkml:trace contextRef="#ctx0" brushRef="#br2" timeOffset="-95783.08">26416 5136 233 0,'0'0'62'0,"0"0"-31"0,-106 0-17 16,69 0 9-1,2 0 15-15,7 3 26 0,9-1-24 16,8-1-26 0,10 2-14-16,1 1-2 0,7-1-86 15,16-2-35-15</inkml:trace>
  <inkml:trace contextRef="#ctx0" brushRef="#br2" timeOffset="-94705.71">26003 5462 167 0,'0'0'493'16,"0"0"-367"-16,0 0-40 15,0 0 1-15,0 0 9 16,0 0 6-16,-6 0-28 15,6 0-10-15,0 0 6 16,0 0-4-16,6 0-31 16,19-3-22-16,20-4 4 15,14-4 6-15,10-1-3 0,0 1-10 16,-5 2-10 0,-6 2 1-16,-9 2 3 0,-9 3-3 15,-7 2 3-15,-9 0-4 16,-7 0 1-16,-3 0-1 15,-6 0 2-15,-2 0-2 16,-4 0 2-16,-2 0-2 16,0 0 7-16,0 0 4 15,0 0 0-15,0 0 5 16,0 0-5-16,0 0-1 16,0 0 6-16,0 0-8 15,0 0-4-15,0 0-4 16,0 0-4-16,0 0-16 15,0 0-123-15,0-2-294 16</inkml:trace>
  <inkml:trace contextRef="#ctx0" brushRef="#br2" timeOffset="-90358.7">28248 9471 513 0,'0'0'52'15,"0"0"6"-15,0 0 33 16,0 0-10-16,0 0 0 16,0 0 6-16,0 0-4 15,0 0-18-15,-15-10-26 16,15 10-7-16,6 0-8 16,24 0-17-16,18 0 3 15,26 0 4-15,22 0 3 16,18 0-5-16,15 0-2 15,4 0-3-15,1-3-3 0,-9-2 2 16,-10-1-3 0,-9 1 3-16,-10-1-3 0,-12 0 7 15,-13 2-6-15,-13 0 4 16,-15 1-1-16,-8-1 13 16,-7 1 1-16,-9 1 5 15,-7 0-9-15,-7 0-1 16,-5 2 8-16,0-1 1 15,0 1 0-15,0 0-1 16,0-2-8-16,0 2-7 16,0 0-8-16,0 0 3 15,0 0-4-15,0 0-1 16,0 0 1-16,0 0-2 16,0 0-11-16,0 0-122 15,0-1-183-15,-2-20-508 0</inkml:trace>
  <inkml:trace contextRef="#ctx0" brushRef="#br2" timeOffset="-69052.82">10788 9642 682 0,'0'0'85'0,"0"0"40"0,0 0 40 16,0 0-51-16,0 0-42 16,0 0-36-16,0 0-23 15,0-3-8-15,0 14 1 16,-2 13-1-16,-5 9 15 16,-4 3 1-16,-3 3-5 15,3 0-7-15,-2-2-4 16,2-3-5-16,4-3 0 15,1-2 0-15,-3-6-62 16,9-5-85-16,0-8-146 16,0-10-67-16</inkml:trace>
  <inkml:trace contextRef="#ctx0" brushRef="#br2" timeOffset="-68703.16">10786 9687 752 0,'0'0'40'0,"0"0"30"16,0 0 26-16,0 0-25 15,0 0-7-15,0 0-38 16,15-11-21-16,-1 22 0 16,3 8 5-16,2 1 2 15,0 4-1-15,-4 4-9 16,-5 1 1-16,-2-1-3 0,-5 2 3 15,-2-2-3-15,-1-3 0 16,0-1 0-16,0-4 0 16,-9-4 0-16,-4-4 0 15,-1-2 0-15,-5-4 4 16,1-4 1-16,-6-2-4 16,-3 0-1-16,4 0 0 15,3-3-4-15,10-8-106 16,10 0-105-16,0-1-417 15</inkml:trace>
  <inkml:trace contextRef="#ctx0" brushRef="#br2" timeOffset="-68228.42">11009 9944 706 0,'0'0'155'15,"0"0"-152"-15,0 0 0 16,0 0 60-16,0 0 49 16,0 0-64-16,-72 70-27 15,66-53-13-15,3-2-1 0,3-3-1 16,0-2-3-16,9-4 2 15,12-4 0-15,6-2-5 16,1 0-1-16,-2-13-26 16,-6-6 26-16,-5-4 1 15,-9-2 0-15,-4 3 2 16,-2-1 2-16,0 4 1 16,-15 7 0-16,4 2 18 15,2 6-13-15,1 1 14 16,5 3-6-16,1 0-1 15,1 0-9-15,-1 4-3 16,-1 13 14-16,0 6 2 16,3 5-6-16,0 3 1 15,-3 1-11-15,3 3-1 16,0-2-4-16,-3 1 0 0,3 1-16 16,-5-2-157-16,-3-1-281 15</inkml:trace>
  <inkml:trace contextRef="#ctx0" brushRef="#br2" timeOffset="-67619.59">10868 10351 578 0,'0'0'185'0,"0"0"-168"15,0 0 53-15,0 0 53 16,0 0-51-16,0 0-30 15,-1-7-26-15,1 7-6 16,0 0-1-16,0 0 7 16,0 0 1-16,0 0 5 15,-3 0 5-15,-2 2-11 16,-3 8 26-16,0 1-4 16,0 3-24-16,1 5 9 15,-3 4-3-15,-2 3-4 0,-3 6 0 16,0 4 2-16,-1 2-1 15,2-1-2-15,2-1-10 16,2-6-2-16,2-2 0 16,5-3-2-16,0-6 1 15,3-5-3-15,0-4 1 16,0-4-52-16,0-6-131 16,0 0-195-16,0-10-383 15</inkml:trace>
  <inkml:trace contextRef="#ctx0" brushRef="#br2" timeOffset="-67284.61">10809 10386 745 0,'0'0'116'0,"0"0"-58"0,0 0 19 16,0 0-14-16,0 0-22 15,0 0-29-15,31 24 29 16,-13-5-25-16,-3 2-13 16,-3 2 0-16,0-2-2 15,-2 2 3-15,-1-1-4 16,-2 1 0-16,-4-4 0 16,-3 1-1-16,0-2 1 15,-1 2 1-15,-17-1-1 16,0-2 3-16,-4-1 6 0,0-4-7 15,1-1 0-15,4-2-2 16,1-4-1-16,5 0-47 16,4-5-57-16,5 0-52 15,2-7-230-15</inkml:trace>
  <inkml:trace contextRef="#ctx0" brushRef="#br2" timeOffset="-66546.88">11000 10611 601 0,'0'0'203'0,"0"0"-165"0,0 0 50 15,0 0 21-15,0 0-31 16,0 0-60-16,0 14-17 16,0 10 26-16,-2 2 5 15,-1 2-7-15,-4 2 4 16,1-3-16-16,-5-1 4 16,4-4-10-16,1-4-6 15,3-2-1-15,1-8 2 16,1-4-1-16,1-3 0 15,0-1 1-15,0 0 10 16,0-6 8-16,0-10-15 16,0-3-5-16,4-1 0 15,4 4 0-15,-2 1-2 16,0 5 4-16,0 3-5 0,-2 1 3 16,1 4 0-16,-4 1-4 15,2 1 3-15,-3 0-3 16,0 0 3-16,0 0-3 15,0 0 2-15,2 0-6 16,2 3 2-16,2 10 5 16,1 1 1-16,-2 2 0 15,1 0 0-15,3-1 0 16,-3 1 0-16,-2-3 0 16,-2-2 0-16,-2 0 0 0,0-2 0 15,0-2-1 1,-7-2 2-16,-10 0 2 0,-1-3-1 15,-10-2 0-15,-2 0-2 16,-4 0-7-16,1-11-112 16,5-4-205-16</inkml:trace>
  <inkml:trace contextRef="#ctx0" brushRef="#br2" timeOffset="-64547.55">25415 1680 522 0,'0'0'32'0,"0"0"31"15,0 0 15-15,0 0-11 16,0 0-5-16,0 0 43 16,0 0-26-16,-11-67-28 15,11 67-26-15,0 10-17 16,-7 13-7-16,-8 11 7 16,0 3 15-16,-1 1-11 0,4-1 3 15,6-6 1-15,6-2 0 16,0-4-3-16,6-3 3 15,19-4 2-15,12-4-5 16,13-4-2-16,15-10-2 16,8 0-5-16,14-14 2 15,4-18-1-15,1-12 3 16,-1-8-7-16,-7-5 2 16,-5 0-3-16,-6 2-2 15,-3 2 1-15,-11 6 1 16,-10 7-6-16,-13 6-8 15,-14 9-17-15,-9 8-43 16,-8 5-34-16,-5 5-22 0,-12 3-64 16,-19-9-175-16</inkml:trace>
  <inkml:trace contextRef="#ctx0" brushRef="#br2" timeOffset="-64248.88">25697 1247 630 0,'0'0'58'0,"0"0"-15"0,0 0-9 15,0 0 21-15,0 0-12 16,0 0-14-16,49-34 19 15,-28 34-14-15,3 0-15 16,7 0-10-16,9 3-3 16,7 4-3-16,8-3-2 15,11 2 1-15,8 2-2 16,7 2-1-16,10 1-78 16,1-11-168-16</inkml:trace>
  <inkml:trace contextRef="#ctx0" brushRef="#br2" timeOffset="-57425.49">2400 16433 1273 0,'0'0'47'15,"0"0"-46"-15,0 0 0 16,0 0 22-16,0 0 24 16,0 0-4-16,0 0-1 0,-6-77-17 15,6 55-11-15,8-1-1 16,-1-4 0-16,1-3-2 16,-1-1-3-16,-1-5 0 15,-3-6 5-15,3-2-9 16,-3-7 4-16,0 0-1 15,-3 4-3-15,0 5 2 16,0 2 4-16,0 1-2 16,0-1-6-16,0-2 1 15,0 1 1-15,0-2-2 16,0-2 1-16,6 2 5 16,-2-1-5-16,1 2-3 15,-1-2 4-15,1 2-3 16,-2-1 1-16,0 1 3 0,-3 0 4 15,0 3-5-15,0 6-3 16,0 3 6-16,0 6 0 16,0 5-3-16,0 2-2 15,0 7-2-15,0 3 1 16,0 2 3-16,3 5-4 16,-3-1 0-16,0 1 0 15,0 0-3-15,0 0 0 16,0 0-9-16,0 0-22 15,0 0-25-15,0 13-85 16,0 6-21-16,0 4-267 16</inkml:trace>
  <inkml:trace contextRef="#ctx0" brushRef="#br2" timeOffset="-56975.88">2588 15579 148 0,'0'0'821'16,"0"0"-779"-16,0 0-41 16,0 0 21-16,0 0 106 15,0 0-55-15,-1 1-51 16,-13 14-19-16,-11 8 2 15,-5 5 17-15,-3 3 5 16,2 0-10-16,-1 3-5 16,-2 1 5-16,4-1-9 0,3-1-7 15,4-5 2-15,5-7-2 16,9-5-1-16,4-6-23 16,5-7-48-16,0-3-121 15,11 0-128-15,13-23-238 16</inkml:trace>
  <inkml:trace contextRef="#ctx0" brushRef="#br2" timeOffset="-56745.58">2512 15623 1202 0,'0'0'30'15,"0"0"-30"-15,0 0 0 16,0 0 18-16,0 0 45 16,0 0-12-16,82 86-19 15,-49-53-16-15,3 4-10 16,7 0 0-16,5 2-6 16,1-3-99-16,3 2-373 15</inkml:trace>
  <inkml:trace contextRef="#ctx0" brushRef="#br2" timeOffset="-151236.79">6839 8858 983 0,'0'0'156'0,"0"0"-151"15,0 0 2-15,0 0 41 16,0 0 32-16,0 0 16 15,0 0-16-15,1 0-37 16,35-9-26-16,18-2-11 16,11 0 7-16,7 2-8 15,-1-2-4-15,-5 1-1 16,-9 0 2-16,-14 1-1 16,-13 3 0-16,-11 4 0 0,-13 1 0 15,-6 1 0-15,0 0 9 16,-19 0-10-16,-26 0-4 15,-27 6-6-15,-24 13-18 16,-13 6 19-16,-5 3 9 16,13 0 1-16,13 4-1 15,18-2-1-15,13-3-2 16,15-4 2-16,15-6 1 16,11-7 0-16,13-6 3 15,3-3-3-15,0-1 4 16,0 0 4-16,15 0 5 15,16-11 1-15,22-10-8 16,14-3-3-16,10 0-2 16,1 0 4-16,-1 2-5 0,-11 1-1 15,-12 3 1-15,-17 6-2 16,-12 2 1 0,-14 5 1-16,-10 4 2 0,-1 0 12 15,-6 1 9-15,-22 0-14 16,-20 0-7-16,-19 0 0 15,-9 4-4-15,6 7 0 16,7 0 2-16,17 1 0 16,15-4 0-16,14-1-1 15,7-2 0-15,10-4 0 16,0-1-3-16,3 0 3 0,25 0 1 16,21 0 1-1,25 0 8-15,17-15-4 0,7-3-3 16,-4 0-2-16,-15 0-1 15,-12 1 1-15,-13 3 0 16,-14 2 2-16,-16 4-2 16,-12 2 2-16,-12 5 0 15,0 0 5-15,-15 1 7 16,-22 0-13-16,-28 0-1 16,-21 15-8-16,-14 6 5 15,-3 4 1-15,9 0 3 16,15 0-2-16,16 1-2 15,14-2-1-15,15-3 3 0,7-5-1 16,12-4 0 0,6-6 2-16,9-2-2 0,0-4-2 15,0 0 0-15,12 0-2 16,19 0 6-16,19-7 2 16,17-10 4-16,12-2-5 15,-4 1-1-15,-13 3 4 16,-19 5-4-16,-22 4-1 15,-12 5 0-15,-9 1 1 16,0 0 2-16,-22 0-2 16,-22 9-2-16,-21 9 2 15,-11 1 0-15,6 1-1 16,10-3 1-16,21-4 1 16,17-5 0-16,11-3 1 15,9-4-1-15,2-1 0 0,0 0 2 16,2 0 0-16,21 0 1 15,13-3-2-15,17-7 0 16,10-3-2-16,1 2 1 16,-7-1 1-16,-10 3-2 15,-12 0 0-15,-13 2 0 16,-8 2-3-16,-7 1-4 16,-1-3-69-16,-4-4-224 15</inkml:trace>
  <inkml:trace contextRef="#ctx0" brushRef="#br2" timeOffset="-149283.89">6940 7540 858 0,'0'0'120'15,"0"0"-103"-15,0 0 113 16,0 0-20-16,0 0-29 16,0 0-32-16,0 0-25 15,-16-4-16-15,1 14-1 16,-3 10 12-16,-3 5 2 0,0 5 2 16,6 3 0-1,2-1-13-15,7 2 5 0,3-3-3 16,3-4-3-16,0-8 0 15,9-3-8-15,16-5 2 16,7-11 7-16,2 0-3 16,6-7-2-16,-6-17-5 15,-4-8 5-15,-8-5-2 16,-11-4-2-16,-5-1 0 16,-6 4 4-16,0 2-4 15,-9 8 3-15,-7 8-4 16,-1 7 0-16,-4 6 1 15,1 5-1-15,-2 2-1 0,-1 0-11 16,2 7-38 0,7 10-73-16,7-2-98 0,7 0-253 15</inkml:trace>
  <inkml:trace contextRef="#ctx0" brushRef="#br2" timeOffset="-148815.84">7471 7454 853 0,'0'0'207'0,"0"0"-164"15,0 0 48-15,0 0 5 16,0 0-1-16,0 0-42 15,-49 54 2-15,37-20-14 16,-1 6-1-16,2 3-19 0,2 4-5 16,0 2 3-16,2 1-2 15,1-4-7-15,-2-5-3 16,3-6-4-16,0-8-2 16,2-5 0-16,0-10-1 15,3-5 0-15,0-4-27 16,0-3-35-16,0-1-86 15,3-16-268-15</inkml:trace>
  <inkml:trace contextRef="#ctx0" brushRef="#br2" timeOffset="-148385.35">7719 7675 400 0,'0'0'740'0,"0"0"-719"16,0 0 14-16,0 0 43 15,0 0 1-15,0 0-20 16,-63 55-9-16,42-23-18 15,7 3 4-15,6-2-15 16,5-5-13-16,3-4-3 16,3-5-3-16,15-8 3 0,3-6-4 15,10-5 4-15,3 0-5 16,-1-18-1-16,-5-9-6 16,-5-5 4-16,-7-5 3 15,-8-2 0-15,-8 0 0 16,0 5 0-16,-8 8 0 15,-14 7 0-15,1 11 0 16,0 4-4-16,0 4-1 16,5 0-17-16,4 10-52 15,6 5-57-15,6 2-90 16,0-2-155-16</inkml:trace>
  <inkml:trace contextRef="#ctx0" brushRef="#br2" timeOffset="-148050.03">8247 7529 792 0,'0'0'212'15,"0"0"-129"-15,0 0 41 16,0 0-24-16,0 0-4 0,0 0-47 16,-10 27 16-1,2-1-19-15,1 5-8 0,2 5 0 16,-1 4-12 0,3 2-3-16,3 4 0 0,0-4-3 15,0 0-5-15,0-2 0 16,0-6-11-16,0 0-4 15,0-4-1-15,0 2 0 16,0-3-55-16,0-5-105 16,-9-8-454-16</inkml:trace>
  <inkml:trace contextRef="#ctx0" brushRef="#br2" timeOffset="-144430.68">14354 8885 795 0,'0'0'324'0,"0"0"-303"16,0 0 2 0,0 0 31-16,0 0 40 0,0 0-7 15,0 0-36-15,0 3-28 16,0-3-8-16,0 0 8 16,0 2 3-16,0-2-1 15,0 0 0-15,0 0-3 16,0-15 11-16,7-7-27 15,6-6 4-15,-1-9-2 16,6-11-1-16,-3-11-4 16,3-12-2-16,0-12-1 15,1-2 0-15,2 4 1 16,-3 2 1-16,-2 4-2 16,-3 1 0-16,-2 2 2 0,-2 3-1 15,0 4 1-15,-3 5 0 16,2 0 0-16,-2 7 3 15,0 6-3-15,-2 6 1 16,2 7 4-16,-3 9-3 16,1 4-3-16,1 9 1 15,-5 1 5-15,1 6 0 16,-1 0-4-16,0 3-3 16,0 2 1-16,0-2 0 15,0 2-2-15,0 0-1 16,0 0-18-16,0 0-37 15,-3 10-38-15,-11 11-102 0,-4 3-117 16,-3-3-627-16</inkml:trace>
  <inkml:trace contextRef="#ctx0" brushRef="#br2" timeOffset="-144119.43">14647 7954 1106 0,'0'0'118'0,"0"0"-115"16,0 0-1-16,0 0 40 15,0 0 32-15,-110 13-7 16,56 6-22-16,-7 4-16 16,0 4-16-16,0-2-9 15,8 2-4-15,6 0-1 16,8-2-57-16,15-5-70 16,17-6-158-16,7-14-486 15</inkml:trace>
  <inkml:trace contextRef="#ctx0" brushRef="#br2" timeOffset="-143905.84">14565 7892 1274 0,'0'0'193'15,"0"0"-193"-15,0 0 0 16,23 96 52-16,-11-41 17 15,7 11-33-15,9 3-23 16,10 3-13-16,11 3-1 16,8 1-52-16,-4-3-266 15</inkml:trace>
  <inkml:trace contextRef="#ctx0" brushRef="#br0" timeOffset="-128297.97">8629 13466 566 0,'0'0'246'15,"0"0"-223"-15,0 0 19 16,0 0 96-16,0 0-4 15,0 0-54-15,-6-11-25 16,6 11-21-16,0 0-12 16,0 0-2-16,8 0-2 0,12 0 14 15,13 0 22-15,8 4-21 16,8-1-14-16,4 1-7 16,3-2-1-16,-1-1-7 15,0-1 0-15,3 0-1 16,-3 0-2-16,-2 0 1 15,-1 0-2-15,-2 0 1 16,-2 0 3-16,-3-4-2 16,-5-1-2-16,-8 3 1 15,-10-1-1-15,-8 1 0 16,-8 2 0-16,-5 0-1 16,-1 0 1-16,0 0-3 15,0 0 2-15,0 0-3 16,0 0-1-16,-10 2-10 15,-11 8-1-15,-9 0-66 0,4-3-111 16,1-7-403-16</inkml:trace>
  <inkml:trace contextRef="#ctx0" brushRef="#br0" timeOffset="-127888.98">9250 13327 1162 0,'0'0'85'0,"0"0"-81"16,0 0 8-16,0 0 38 15,0 0 1-15,0 0-21 16,25 2-15-16,6 9 20 15,8-1-21-15,4 2-9 16,-2-1 0-16,-4-1-4 16,-4 1-1-16,-8-2-1 15,-7 3 1-15,-9 0 0 16,-7-1 0-16,-2 4-6 16,0 2 6-16,-19 3 1 0,-3 1 6 15,-6 0 6 1,-2 2-2-16,2-2-1 0,-1 0-5 15,7 0 0-15,-1-2-3 16,3-3-1-16,-1 2-1 16,1-3-31-16,1-4-120 15,7-7-288-15</inkml:trace>
  <inkml:trace contextRef="#ctx0" brushRef="#br0" timeOffset="-126962.8">14085 13525 824 0,'0'0'274'0,"0"0"-250"16,0 0 45-16,0 0 5 15,0 0 0-15,0 0-12 16,112-4-18-16,-45 4 2 16,15 0-21-16,17 0 1 15,5 0-6-15,9 3-7 16,1 1-3-16,-4 2-6 15,-7-4-4-15,-12 1 0 16,-18-1 3-16,-12-1-3 16,-13-1 0-16,-15 0 1 0,-14 0-1 15,-10 0 2 1,-6 0 1-16,-3 0-6 0,0 0-6 16,-5 0-39-16,-17 0-99 15,-9 0-132-15,-2 0-404 16</inkml:trace>
  <inkml:trace contextRef="#ctx0" brushRef="#br0" timeOffset="-126660.25">15138 13380 838 0,'0'0'409'0,"0"0"-390"0,0 0-4 16,0 0 49-16,0 0-6 16,0 0-16-16,23-10-17 15,21 23-17-15,14 2 8 16,2 3-8-16,-4-2-8 16,-9 0 5-16,-9-2-4 15,-10-1-1-15,-7 2 0 16,-11 0 0-16,-8 5 1 15,-2 5 14-15,-15 7 13 16,-22 6-6-16,-14 11-18 0,-21 8-4 16,-12-1-87-1,-11-1-178-15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3153-5F29-4CC8-B1B1-D959906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D89B-A48A-4CAB-844A-31593151E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1F09-15D2-486C-8519-4CC63543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75A8-B914-4527-9798-A03A0FBE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1C17-601D-4F5B-AA6B-83F923C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6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840F-5241-4519-B5FC-08C6E608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4E29E-8C81-4DC3-9F66-377FD403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6482-94A6-4F66-B6E4-DC8CCA66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679F-E2A0-4143-B120-E2C1429C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E379-E5B4-475D-9B35-947A52F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1CB0-CC26-407F-84E4-2B762DD87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5CB1-B2E2-4681-9254-36D6E0D6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10FE-FD0C-4469-BC1D-3D1D66AA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F9C0-8EC5-482C-B375-37A87DF2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E03E-3154-4727-81C3-85342D1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6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FB75-19B9-491C-881C-BFF91E3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ED1F-BCFB-4413-B0F2-435ADE37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6897-48ED-4BB8-9617-09702BA2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E6E2-7272-424B-A92C-3BA686E6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1078-CDAE-4484-B3A5-DB23BB4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B08C-3983-44C5-A530-9A39040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C01D-8DD5-4D6E-A8A8-CC6EDD4B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5ED9-BBCD-4599-B154-29687EEA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5AEE-A314-4747-A996-F5D802B2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8498-027D-4486-9959-9B207ED4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FFA4-9A08-40E2-85AE-7CF1260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946A-9B41-406B-AEBF-C2952149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B09B-F120-4ABB-9471-5AF8DDE47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3DEB6-827E-4CD2-9732-17DD2376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D428-A008-4E03-85BF-61424F00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75A2-701F-4356-A543-4EC0B96A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2EF-7017-4FE8-86F7-0C83F274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4606-E949-4F43-A695-57F7D92E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65C14-C55C-4168-9246-6C0B25E6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6B504-0F50-496B-987D-11F4A42FA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FDAB3-D8D0-4363-9628-57ECFCC56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FC624-801D-4573-B66C-414A469A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08E3B-8418-431A-A7EB-06440083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55A1-CF6E-4090-81ED-E9F9D39C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4268-4001-4E4F-9DB2-3E46DE90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06BD8-E4F6-41B2-BCE5-5AF54846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5DAAA-68C2-49C7-ACFD-D11C962D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0B901-2F93-445F-866C-F6DD4217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23DF4-B6A0-4CD3-9748-7D654437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04745-C0B0-49FE-B147-DA001CF8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955A8-1C1A-4BEB-A523-D2E6294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EB2-43B9-4B67-9ACB-24C8D3D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47C4-49E9-4B40-8139-EE1E8529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85EA2-5713-4BD7-9359-23D9742D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7D90-A870-4E9C-8E9C-29F270B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E90A-8EAC-4117-9C6F-1E87FF86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A350-6D5E-4676-9180-17D7DBFF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D3C5-8A30-487E-B9DB-CBE0F6F5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8FA00-9EF1-452F-93E9-5549AFED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382CF-C0AA-4D32-9A2B-5C2B762E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91DA-4184-4F00-BF76-C159E0A1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474C-9C1F-4EE0-BE7E-F4FB22A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CC71-E438-4EC9-A597-BAC5814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7CAAC-0AF8-47B5-807B-9CBE62E7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A5EF-E37D-40BA-8B41-5BD2A31F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8243-BE2D-41A9-BF4A-B4E672F1F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A6D3-626C-4819-8B75-196E48FF14F3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5A4A-D585-4EB9-8CF1-A3354F8E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D0F5-8C09-4A53-812E-DCD3FFBB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CE5-37CF-48DF-BB53-6ECAFD70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2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CB03-ECD9-4A3C-9807-2ECC36B69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Ring counter</a:t>
            </a:r>
            <a:br>
              <a:rPr lang="en-IN" dirty="0"/>
            </a:br>
            <a:r>
              <a:rPr lang="en-IN" dirty="0"/>
              <a:t>State Machine</a:t>
            </a:r>
            <a:br>
              <a:rPr lang="en-IN" dirty="0"/>
            </a:br>
            <a:r>
              <a:rPr lang="en-IN" dirty="0"/>
              <a:t>Mealy and Moore machine </a:t>
            </a:r>
          </a:p>
        </p:txBody>
      </p:sp>
    </p:spTree>
    <p:extLst>
      <p:ext uri="{BB962C8B-B14F-4D97-AF65-F5344CB8AC3E}">
        <p14:creationId xmlns:p14="http://schemas.microsoft.com/office/powerpoint/2010/main" val="374899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2C46A-F302-45A9-BA48-69A86F73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Ring counter</a:t>
            </a:r>
          </a:p>
        </p:txBody>
      </p:sp>
      <p:cxnSp>
        <p:nvCxnSpPr>
          <p:cNvPr id="205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09FE97-9591-4BAE-A15A-6A5B864D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14" y="2426818"/>
            <a:ext cx="3504422" cy="3997637"/>
          </a:xfrm>
          <a:prstGeom prst="rect">
            <a:avLst/>
          </a:prstGeom>
        </p:spPr>
      </p:pic>
      <p:cxnSp>
        <p:nvCxnSpPr>
          <p:cNvPr id="2056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ing Counter in Digital Logic - GeeksforGeeks">
            <a:extLst>
              <a:ext uri="{FF2B5EF4-FFF2-40B4-BE49-F238E27FC236}">
                <a16:creationId xmlns:a16="http://schemas.microsoft.com/office/drawing/2014/main" id="{0EE879B4-4619-4405-87AA-AE74F63B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4" y="2203677"/>
            <a:ext cx="5746926" cy="24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887D26-03FD-4984-A602-CDFCBB64AC03}"/>
                  </a:ext>
                </a:extLst>
              </p14:cNvPr>
              <p14:cNvContentPartPr/>
              <p14:nvPr/>
            </p14:nvContentPartPr>
            <p14:xfrm>
              <a:off x="961200" y="2307240"/>
              <a:ext cx="11170440" cy="434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887D26-03FD-4984-A602-CDFCBB64AC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840" y="2297880"/>
                <a:ext cx="11189160" cy="43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4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F4AAB-FB52-4A9A-B2AB-E847D994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Johnson counter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A2670E-5D61-49C4-82C8-45F4C383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37" y="2277801"/>
            <a:ext cx="2287955" cy="399763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ing counters (Johnson Ring Counter)">
            <a:extLst>
              <a:ext uri="{FF2B5EF4-FFF2-40B4-BE49-F238E27FC236}">
                <a16:creationId xmlns:a16="http://schemas.microsoft.com/office/drawing/2014/main" id="{15F59F22-3EB2-4980-8BB6-6F05B9C9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334453"/>
            <a:ext cx="5455917" cy="218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A8C59B-A579-49CF-955D-9C5AE4D81859}"/>
                  </a:ext>
                </a:extLst>
              </p14:cNvPr>
              <p14:cNvContentPartPr/>
              <p14:nvPr/>
            </p14:nvContentPartPr>
            <p14:xfrm>
              <a:off x="1388160" y="1228320"/>
              <a:ext cx="10504440" cy="485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A8C59B-A579-49CF-955D-9C5AE4D81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800" y="1218960"/>
                <a:ext cx="10523160" cy="48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5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038D-3DB0-4F55-8F3C-63FE2AB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Moore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F81A02-9663-4E24-8443-F86229D5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384" y="643466"/>
            <a:ext cx="53705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AFA841-E48C-4A0C-95D4-E9D4903D184F}"/>
                  </a:ext>
                </a:extLst>
              </p14:cNvPr>
              <p14:cNvContentPartPr/>
              <p14:nvPr/>
            </p14:nvContentPartPr>
            <p14:xfrm>
              <a:off x="1763280" y="199440"/>
              <a:ext cx="10145880" cy="308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AFA841-E48C-4A0C-95D4-E9D4903D1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3920" y="190080"/>
                <a:ext cx="10164600" cy="31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08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F18DC-6E44-4526-BBA0-6842BD19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Mealy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7633E-13F5-4820-BB74-DF1D4913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F200F4-CEAA-4923-AE17-6AB568BD1D98}"/>
                  </a:ext>
                </a:extLst>
              </p14:cNvPr>
              <p14:cNvContentPartPr/>
              <p14:nvPr/>
            </p14:nvContentPartPr>
            <p14:xfrm>
              <a:off x="5113080" y="246240"/>
              <a:ext cx="5149440" cy="432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F200F4-CEAA-4923-AE17-6AB568BD1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3720" y="236880"/>
                <a:ext cx="5168160" cy="43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3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5C8F-5581-47F2-B063-1822C067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IN" dirty="0"/>
              <a:t>Mod-3 Moore machine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309C95-315A-4FB6-965D-2B1C73F9A665}"/>
                  </a:ext>
                </a:extLst>
              </p14:cNvPr>
              <p14:cNvContentPartPr/>
              <p14:nvPr/>
            </p14:nvContentPartPr>
            <p14:xfrm>
              <a:off x="418680" y="101520"/>
              <a:ext cx="11086200" cy="574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309C95-315A-4FB6-965D-2B1C73F9A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20" y="92160"/>
                <a:ext cx="11104920" cy="57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16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0542DF-80D7-4CFD-A868-DDC84F10E751}"/>
                  </a:ext>
                </a:extLst>
              </p14:cNvPr>
              <p14:cNvContentPartPr/>
              <p14:nvPr/>
            </p14:nvContentPartPr>
            <p14:xfrm>
              <a:off x="765720" y="80280"/>
              <a:ext cx="9960480" cy="583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0542DF-80D7-4CFD-A868-DDC84F10E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360" y="70920"/>
                <a:ext cx="997920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5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Ring counter State Machine Mealy and Moore machine </vt:lpstr>
      <vt:lpstr>Ring counter</vt:lpstr>
      <vt:lpstr>Johnson counter</vt:lpstr>
      <vt:lpstr>Moore Machine</vt:lpstr>
      <vt:lpstr>Mealy Machine</vt:lpstr>
      <vt:lpstr>Mod-3 Moore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counter State Machine Mealy and Moore machine </dc:title>
  <dc:creator>Vipul Kumar Mishra</dc:creator>
  <cp:lastModifiedBy>Vipul Kumar Mishra</cp:lastModifiedBy>
  <cp:revision>4</cp:revision>
  <dcterms:created xsi:type="dcterms:W3CDTF">2021-06-24T04:39:47Z</dcterms:created>
  <dcterms:modified xsi:type="dcterms:W3CDTF">2021-06-24T12:02:38Z</dcterms:modified>
</cp:coreProperties>
</file>