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474" r:id="rId4"/>
    <p:sldId id="483" r:id="rId5"/>
    <p:sldId id="486" r:id="rId6"/>
    <p:sldId id="487" r:id="rId7"/>
    <p:sldId id="489" r:id="rId8"/>
    <p:sldId id="490" r:id="rId9"/>
    <p:sldId id="495" r:id="rId10"/>
    <p:sldId id="496" r:id="rId11"/>
    <p:sldId id="497" r:id="rId12"/>
    <p:sldId id="498" r:id="rId13"/>
    <p:sldId id="4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2T11:12:59.6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9603 8693 723 0,'0'0'57'0,"0"0"-43"0,0 0 92 16,0 0-1-16,0 0-45 15,0 0-39-15,0 0-12 16,-14 5-3-16,17-4 2 16,15 1 20-16,6-2 21 15,11 0-22-15,6 0-1 16,4 0-10-16,5 0-4 16,2 0-2-16,5 0-5 15,4-3-2-15,0 1 4 16,2-1-7-16,-3 0 1 15,1 1-2-15,-2-3 2 0,-3 1-1 16,2 1 4-16,-4-2-3 16,-4 3-1-16,-2 1 0 15,3 1 2-15,-2 0-2 16,2 0 0-16,-1 0-1 16,1 0-2-16,3 0 3 15,4-2-2-15,6-3 0 16,6-2 2-16,2 0-2 15,1 2 1-15,-6 0 1 16,-6 4-2-16,-7 1 0 16,-9 0-2-16,-5 0 3 15,-3 0 0-15,2 0 0 0,1 0-6 16,5 1 7 0,0-1 0-16,7 0 0 0,0 0-1 15,8 3 0-15,1 0 0 16,-6 1-11-16,-3 0 1 15,-6-1 11-15,-7 0-4 16,-3 0 0-16,2 0 2 16,3-3 1-16,4 0 1 15,7 0 0-15,6 0-3 16,3 0 2-16,1 0-4 16,-1 0 1-16,-3 0-1 15,-6 0 1-15,1 6-2 16,-4-1 6-16,-6 0-5 0,0 1 3 15,2-1-1 1,1-2 3-16,-1 0 2 0,4-1-2 16,9-1 0-16,2 2-2 15,2 0-1-15,1 2 1 16,0 0 2-16,-5 1 0 16,-1-1-2-16,-5-1 2 15,0 1-1-15,-1-4 1 16,0 2 0-16,2-3 0 15,2 0 0-15,4 0 0 16,0 0 2-16,2 0 0 16,-2 0-2-16,-4 0 2 0,-6 0-1 15,-4 0-2 1,-5 0 4-16,-1 1-3 0,2 0 2 16,4-1 1-1,0 2 19-15,0-2-21 0,1 0 1 16,0 0-2-16,5 0 1 15,-3 0 1-15,3 0-1 16,-2 1-1-16,-1 1 1 16,-1-2-1-16,0 0 4 15,2 0-2-15,1 0 0 16,-2 0 13-16,0 0-8 16,-3 0-6-16,-1 0 1 15,4 0 2-15,4 0-4 16,3 0 7-16,3-2 0 15,-1-2-7-15,-1-1 1 0,0 0 2 16,4 1-1-16,6 0 0 16,0 1 1-16,2-1-3 15,-3 0-3-15,-4 0 3 16,-4-1 2-16,-2 1-1 16,0-1-1-16,-2 0-2 15,3-2 1-15,4-1 1 16,1-1 0-16,2 1 7 15,-2 1 5-15,-1 4-9 16,-1-1-1-16,-3 2-2 16,-7-1 5-16,-8 2-4 15,-6-3 0-15,-8 4 4 0,-2-3-3 16,-4 0 1 0,0 0 13-16,1 0-10 0,5-2 8 15,4 2-6-15,10-2 4 16,2 2-8-16,-4 2 1 15,-8 1 2-15,-9 0-7 16,-10 0 2-16,-3 0-2 16,-4 0 0-16,-1 0 0 15,2 0 0-15,-1 0 13 16,4 0 3-16,2 0 3 16,0 0-5-16,1 0-1 15,0 0-1-15,-2 0 1 16,-2 0 2-16,-1 0-4 0,-6 0-3 15,-1 0 10 1,0 0-1-16,0 0 2 0,0 0-7 16,0 0 10-16,0 0-9 15,0 0 2-15,0 0-2 16,0 0-3-16,0 0 0 16,0 0-7-16,0 0 2 15,0 0-5-15,0 0 0 16,0 0-13-16,0 0-93 15,0 0-132-15,0-14-292 16</inkml:trace>
  <inkml:trace contextRef="#ctx0" brushRef="#br0" timeOffset="2713.54">26702 6350 583 0,'0'0'67'16,"0"0"-18"-16,0 0 61 16,0 0-8-16,0 0 6 15,0 0-40-15,0 0-39 16,-12-26-24-16,12 28-5 16,0 22 0-16,2 13 18 15,8 13 18-15,-1 9-12 16,-2 6 3-16,4 8 0 0,-4 6-2 15,1 11-12-15,-2 9-11 16,-2 5 3-16,2 3-2 16,-2 0 1-16,1 1 6 15,-1-4 4-15,4 0-1 16,2-5 9-16,1-2 3 16,4-5-3-16,1-9-4 15,-1-1 8-15,1 2-6 16,-2-6-10-16,2 4-5 15,2-4 14-15,-3-7-13 16,1-8-3-16,-4-8-3 16,-1-10 0-16,-1-13-1 15,-5-11-8-15,-1-15-46 0,-4-6-38 16,0-15-29-16,0-29-125 16,0-24-614-16</inkml:trace>
  <inkml:trace contextRef="#ctx0" brushRef="#br0" timeOffset="5199.43">26739 6272 380 0,'0'0'257'0,"0"0"-251"16,0 0 0-16,0 0 97 0,0 0-28 15,0 0-48 1,55 5 20-16,-4-5-6 0,18-3-21 15,8-8-2-15,10 2 4 16,10-4-6-16,12 1-13 16,11 0 0-16,10 2 6 15,6 5 9-15,-3 3-13 16,-2 2 2-16,0 0-5 16,2 0 5-16,1 4-1 15,6-1-4-15,6-2-1 16,5-1-1-16,3 0 1 15,-2 0-1-15,-4 4 1 16,-3-1 0-16,-4 0-1 16,1 0 0-16,-3-2-1 15,-2 1 0-15,0-1 0 0,2-1 1 16,-6 4 0 0,-1-4-2-16,-1 3 0 0,-7 0 2 15,-1 0 0-15,-7 1-4 16,-6 0 3-16,-1-4-1 15,0 3 2-15,-3 0 0 16,1-1 0-16,-4 2 1 16,-3-1 1-16,3 4-2 15,0-1-7-15,1-2 1 16,-4 3-1-16,-4 0 5 16,-11 0-13-16,-6 3 6 15,-11-3 6-15,-8 1 3 0,-15-4 0 16,-12-2 0-1,-11-1 0-15,-7-1 2 0,-8 0-1 16,-4 0 2-16,-1 0 8 16,-2 0 7-16,3 0-12 15,5 0-6-15,6 0-4 16,11 0-2-16,7 3 2 16,7 1-2-16,1 2 6 15,-4-2-2-15,-6 1-2 16,-8-1 4-16,-9-3 0 15,-5 1 0-15,-7-1 1 16,1-1 3-16,-2 0 7 16,0 0 6-16,0 0 4 0,0 0-9 15,0 0 4 1,1 0-4-16,1 0-10 0,-2 2-2 16,0-1 0-1,0-1-4-15,0 6-1 0,1 2-3 16,-1 8 8-16,0 6 4 15,0 7 0-15,0 5 0 16,2 9 6-16,1 8 0 16,3 8 1-16,4 11 1 15,-2 5-8-15,1 7 4 16,-2 6-6-16,-3 0 1 16,-4 4 0-16,0-4-3 0,-7-4 0 15,-8-3 0 1,-7 0 0-16,4-3 0 0,-1-6 0 15,2-2-1-15,8-5 0 16,2-1 1-16,-1-2 0 16,1-2 0-16,4-3 2 15,2 3 0-15,1-2 13 16,0 6-13-16,0 3-1 16,0-4 32-16,0-3-32 15,0-1 1-15,0-6 6 16,0 0 4-16,4-5-12 15,0-2 0-15,1-6 1 16,1-5-1-16,0 0-5 16,3 0 5-16,1 2-1 15,-1 0 1-15,-3-2 0 0,-3 1-1 16,-1-4-1 0,-2 2 2-16,0-2 3 15,0-4-2-15,0-4-1 0,-3-2 0 16,0-5 0-16,-2-3 0 15,2-1 0-15,-1-4 0 16,0 1-1-16,1-1-4 16,-1-3 5-16,3 2 0 15,-1-2-1-15,-1-1 1 16,0-3 0-16,2-2-1 16,-1 0 1-16,1 0 0 15,-4 0-1-15,-4 0 0 0,-7 0-4 16,-3 0 2-16,-6 0 1 15,-3 0 1-15,0 0 0 16,-7 4 2-16,0-1-2 16,1-2 2-16,-4 0-1 15,-1-1 0-15,-7 0 0 16,-13 0-1-16,-11 0-1 16,-17-9-15-16,-19-3-9 15,-12 0 1-15,-6 2 7 16,-5-2 7-16,5 5-1 15,-1-3 8-15,2 3 3 16,0 0 1-16,-1 2 0 16,0 0 4-16,-9 1 4 0,-4 1 0 15,1 1-1-15,-1-1-6 16,9 1 0-16,7 1 4 16,5 1-5-16,7 0-1 15,4 0 1-15,7 0 1 16,-3 3 0-16,-3 4 0 15,-6 1 0-15,-4 2-1 16,-2 1 7-16,5 2 1 16,3 0-5-16,5 0-3 15,8-2 0-15,5-3 0 16,7 1-1-16,5-4-4 16,4 1 3-16,2 1-3 15,-1-3 2-15,-6 2 0 16,-5-1 3-16,-1 1 1 0,6-2-1 15,3 0-3-15,8-1 0 16,2 2 2-16,5-4 0 16,3 2 1-16,2 0 0 15,7-1 1-15,0 3-2 16,3-2-3-16,4 1 2 16,1-1 0-16,2-1 1 15,3 0 1-15,3-1-5 16,4-1 5-16,7 0 1 15,4 0-1-15,2 0 1 16,2 0 1-16,0 0-2 16,0 0 0-16,2 0 0 15,-1-1 0-15,4-1 0 0,2 0 2 16,2-1 0-16,3-1 2 16,1-4 3-16,1-3-3 15,0-3 4-15,0-2-2 16,0-3-1-16,0-4-2 15,0 1 1-15,0-7-4 16,-8-1 1-16,-1 1-1 16,-2-3 1-16,0 1-1 15,2 2 0-15,-1-2 2 16,2 1-2-16,4 1 3 16,-1-2-2-16,1-1 1 15,0-1-1-15,-1-1-1 0,-1 2 1 16,0-2-1-16,0 2 0 15,1 1 0-15,4 0 0 16,-1 1 0-16,2 4 0 16,0-2 0-16,0 3 0 15,-5-1-2-15,-1 2-10 16,-4 2-30-16,1-5-53 16,-1 0-172-16</inkml:trace>
  <inkml:trace contextRef="#ctx0" brushRef="#br0" timeOffset="6096.67">26833 7691 664 0,'0'0'32'0,"0"0"-21"16,0 0 107-16,0 0-17 15,0 0-62-15,0 0-35 16,88-20-1-16,-25 18 5 16,12-1 0-16,17 1-3 15,21-2 0-15,24 1 2 16,26 0-3-16,22 1 1 15,12 2 2-15,4 0 3 16,1 0 12-16,-5 0-8 16,-7 0-4-16,-5 2-2 15,-11-2 1-15,-5 6-6 0,-4-4 0 16,-9 1 1-16,-2 0-4 16,-5-2-2-16,-6 1 2 15,2 1 0-15,-8 0 0 16,-12-1 0-16,-7 0 0 15,-12-1 0-15,-7-1 0 16,-7 0-1-16,-5 0 1 16,-5 1-1-16,-2-1 0 15,-2 2 1-15,-4 1-1 16,-5-1 1-16,-7 4 0 16,-2 1 1-16,-8-2-1 15,-7 2 0-15,-3-1 1 0,-3-2-1 16,-2 0 0-16,5 2 0 15,7-1 1-15,9 1 0 16,6 2-1-16,5-2 0 16,-5 0-1-16,-6-1 1 15,-9 1-2-15,-11-4 2 16,-8 1 0-16,-4-3 0 16,1 0 2-16,4 0-2 15,11 0 1-15,7 0 3 16,7 1-2-16,-1 2-1 15,-9 1 3-15,-8-1 1 16,-12 0-4-16,-11-2 1 16,-6-1-1-16,-1 0 14 0,6 0 11 15,5 0-21 1,4 0-4-16,4-1-2 0,0-5-13 16,-3-3-31-16,-11-4-71 15,-13-3-210-15</inkml:trace>
  <inkml:trace contextRef="#ctx0" brushRef="#br0" timeOffset="6914.58">28452 6291 512 0,'0'0'37'0,"0"0"-11"0,0 0 98 16,0 0-38 0,0 0-79-16,0 0 45 0,-5 108-3 15,10-41-10-15,5 13 10 16,-4 12-5-16,-2 16-16 16,-1 18-8-16,-1 5-9 15,-1 9 7-15,6-1 6 16,3-1-2-16,0-2-6 15,6 1 0-15,1 0 5 16,-1 5 1-16,1 0 1 16,1-2 1-16,0-1 5 15,3-4-16-15,-2-9-6 0,-1-5-5 16,1-7 3-16,2-14-2 16,-3-10-3-16,-2-21 0 15,-2-18 0-15,-4-22 0 16,-5-17 0-16,-1-12-25 15,1-17-8-15,1-18-18 16,-2-16-57-16,1-10-111 16,0-7-445-16</inkml:trace>
  <inkml:trace contextRef="#ctx0" brushRef="#br0" timeOffset="7429.14">29894 6307 358 0,'0'0'90'0,"0"0"-69"16,0 0 129-16,0 0 9 16,0 0-42-16,0 0-76 15,28-8-32-15,-28 50-1 16,-1 13 42-16,-5 15-14 15,3 11-9-15,3 15 6 16,0 18-1-16,0 15-13 16,0 8-11-16,2 11 2 15,6 5 2-15,0-2 2 16,1 5-1-16,1-5 0 16,1 3-3-16,1-3 3 15,2-6 10-15,1-2 0 0,0-11-14 16,-4-7-7-16,-4-13 0 15,0-16-1-15,-4-17-1 16,-1-22 0-16,1-22-10 16,0-17-15-16,3-18-61 15,6-10-57-15,6-35-149 16</inkml:trace>
  <inkml:trace contextRef="#ctx0" brushRef="#br0" timeOffset="7863.66">31385 6240 602 0,'0'0'118'0,"0"0"-106"15,0 0 50-15,0 0 11 16,0 0-11-16,0 0-57 16,0 35 5-16,0 18-10 0,-4 16 25 15,-5 13 1 1,0 17 4-16,2 16-11 0,-1 24 6 15,1 20-5-15,2 15 0 16,2 11-1-16,3-7-8 16,0-2 8-16,0-10-2 15,0-7 11-15,0-12-7 16,0-16-8-16,0-16-6 16,-1-23-2-16,-8-18-3 15,-3-19-2-15,0-24-45 16,-7-23-60-16,-2-11-317 15</inkml:trace>
  <inkml:trace contextRef="#ctx0" brushRef="#br0" timeOffset="8717.94">26650 6439 679 0,'0'0'30'16,"0"0"-5"-16,0 0 86 15,0 0-12-15,0 0-26 16,-76-89-7-16,38 52-21 16,-10-10-34-16,-11-11-4 15,-11-9 14-15,-6-15-5 16,-14-14-16-16,-5-3-2 15,-5 2-3-15,-8 9 0 16,0 18 2-16,6 18 0 16,10 13 2-16,20 17 0 15,18 8 0-15,14 4-7 0,18 5-7 16,13 3-6 0,9 2-17-16,13 0-147 0,17 0-108 15,3 0-165-15</inkml:trace>
  <inkml:trace contextRef="#ctx0" brushRef="#br0" timeOffset="9746.91">25161 6525 839 0,'0'0'33'0,"0"0"-28"16,0 0-4-16,0 0 59 15,0 0-21-15,93 0 8 0,-31 0-12 16,4 11-23-1,-6 6-10-15,-10 4-1 16,-9 4 0-16,-10 7 1 0,-7 0-2 16,-11 4-3-16,-7 0-1 15,-6 3 3-15,-6-1-1 16,-16 0 0-16,-14 2 0 16,-4-5 0-16,-8-1-9 15,-1-9-16-15,4-7-34 16,9-11-41-16,17-7-66 15,16-18-128-15</inkml:trace>
  <inkml:trace contextRef="#ctx0" brushRef="#br0" timeOffset="9998.46">25680 6588 852 0,'0'0'74'0,"0"0"-70"15,0 0 68-15,-85 11-7 16,57 19-27-16,7 9-9 16,3 8-7-16,9 4-3 15,7 4-6-15,2 2 4 16,3-2-7-16,20-4-4 16,13-7-4-16,7-10-2 15,14-14-17-15,4-13-4 16,3-7-85-16,-4-22-164 15,-17-20-380-15</inkml:trace>
  <inkml:trace contextRef="#ctx0" brushRef="#br0" timeOffset="10208.9">25431 6191 1069 0,'0'0'27'16,"0"0"-24"-16,0 0-1 15,0 0 42-15,0 0-22 0,91-25-7 16,-10 20-15 0,10-2-9-16,-3 4-131 0,-17-5-385 15</inkml:trace>
  <inkml:trace contextRef="#ctx0" brushRef="#br0" timeOffset="11566.44">25547 7932 448 0,'0'0'245'15,"0"0"-228"-15,0 0 83 16,0 0 9-16,0 0-25 16,0 0-48-16,18-1-20 15,11 1 6-15,14 0 5 0,9 0-5 16,6 0-15-16,2 1 4 16,-6 14-10-16,-8 8-1 15,-11 3 6-15,-12 7-6 16,-10 6-5-16,-10 0 5 15,-3-2 0-15,0-2 3 16,-9-3 0-16,-4-7 2 16,3-1-2-16,-1-8 0 15,1-6 6-15,2 0 4 16,2-5-5-16,5-3 6 16,-1-2-4-16,2 0 0 15,0 0-3-15,0 0 2 16,0 0 9-16,0 0 3 15,0 0-8-15,0 0-5 16,0 0 2-16,0 0-4 0,0 0 1 16,0 0 0-16,0 0-4 15,0 0-1-15,0 0-2 16,0 0 2-16,0 0-2 16,0 0 0-16,0 0 0 15,0 0-2-15,0 0 1 16,0 0 1-16,0 0-1 15,0 0 1-15,0 0 0 16,0 0 0-16,0 0 0 16,0 0 1-16,0 0-1 0,0 0 0 15,0 0 2 1,0 0-2-16,0 0 0 0,0 0 0 16,0 0-1-16,0 0-1 15,0 0-1-15,0 0 0 16,0 0 1-16,0 0 2 15,0 0 0-15,0 0-1 16,0 0 0-16,0 0-2 16,0 7-3-16,0 3 2 15,-1 2 3-15,-8 1 2 16,1 0 0-16,-4 0 0 16,-5-1 0-16,-7 0 1 0,-9-1 3 15,-9-5 0 1,-4-3-4-16,0-3 3 15,1 0-2-15,11-5 0 0,7-10-2 16,10-7-3-16,10-4-27 16,7-10-38-16,0-1-41 15,27-1-91-15,11 3-288 16</inkml:trace>
  <inkml:trace contextRef="#ctx0" brushRef="#br0" timeOffset="11897.41">26260 7906 837 0,'0'0'44'16,"0"0"-35"-16,0 0 77 15,0 0-1-15,-89-3-47 16,78 7-11-16,-2 11-15 16,0 5-3-16,-4 8 13 15,-2 5 7-15,-2 6 4 16,0 6 2-16,2 0-7 16,2 0-10-16,7-3 2 15,7-1-13-15,3-7-4 0,0-3-3 16,25-4-3-16,14-7-18 15,19-11-81-15,15-9-46 16,9-6-369-16</inkml:trace>
  <inkml:trace contextRef="#ctx0" brushRef="#br0" timeOffset="13068.52">27046 5677 298 0,'0'0'1'15,"0"0"-1"-15,0 0-4 16,0 0-29-16,0 0-67 16</inkml:trace>
  <inkml:trace contextRef="#ctx0" brushRef="#br0" timeOffset="13792.57">27291 5612 455 0,'0'0'62'16,"0"0"11"-16,0 0 99 16,0 0-35-16,0 0-55 15,0 0-46-15,-11-3-30 16,7 21-4-16,-2 6 19 16,5 3 14-16,1-1-29 15,0-6-5-15,16-3-1 16,9-6 2-16,7-8 3 15,5-3-5-15,3 0-1 16,-4-14-6-16,-3-3-8 16,-14 2 15-16,-7-2 2 0,-9 3 1 15,-3 2 0 1,0 5-2-16,0 1 3 0,0 2 9 16,0 4 0-1,0 0-12-15,0 0-1 0,0 0-7 16,0 0 0-16,0 10-6 15,0 6 12-15,0 8 1 16,2 3 1-16,8 4 7 16,1 3-2-16,2 0-5 15,1 3 0-15,-1 1 1 16,0-4-2-16,1-1 1 16,-7-2-1-16,-4-4-1 0,-3-2 0 15,-4-5 1 1,-25-4 1-16,-14-6 1 0,-9-5 6 15,-11-5-4-15,0-2-1 16,8-20-3-16,14-13-11 16,21-10-27-16,20-13-68 15,0-12-269-15</inkml:trace>
  <inkml:trace contextRef="#ctx0" brushRef="#br0" timeOffset="14003.05">27325 5363 819 0,'0'0'27'0,"0"0"-27"16,0 0 0-16,0 0 42 15,0 0 16-15,81 6-24 16,-23-6-34-16,6-8-24 15,2-4-188-15,-10 1-278 16</inkml:trace>
  <inkml:trace contextRef="#ctx0" brushRef="#br0" timeOffset="14580.59">27749 5606 744 0,'0'0'36'16,"0"0"-24"-16,0 0 87 15,0 0-18-15,0 0-63 16,0 0-14-16,69-13-2 15,-31 11-2-15,-2 2-4 16,-6 0-2-16,-12 0 0 16,-6 0 0-16,-9 9-5 15,-3 6 3-15,0 6 2 16,-16 3 6-16,-9 4 2 16,-3 3-1-16,-2 0 4 15,5 1-2-15,7-1-2 16,6-2 3-16,8-2-1 15,4-10 1-15,0-3 1 16,3-6-4-16,16-4 6 0,11-4 14 16,9 0-9-16,4-9-4 15,2-8-8-15,-2-3-33 16,-3-4-69-16,-1-2-191 16,-9-6-158-16</inkml:trace>
  <inkml:trace contextRef="#ctx0" brushRef="#br0" timeOffset="14799.26">27842 5363 709 0,'0'0'59'16,"0"0"-17"-16,0 0 90 15,0 0-27-15,0 0-70 16,0 0-31-16,46-14 5 16,-6 11-9-16,11 3-30 15,0-4-140-15,1-2-249 16</inkml:trace>
  <inkml:trace contextRef="#ctx0" brushRef="#br0" timeOffset="15400.98">28605 5528 650 0,'0'0'163'15,"0"0"-163"-15,0 0 0 0,0 0 45 16,0 0 21-16,0 0-46 16,-46 76-15-16,55-57 4 15,18-6-8-15,7-6 3 16,11-6-4-16,4-1-6 15,2-1-48-15,-6-13-31 16,-10-2 30-16,-12-1 32 16,-9 0 23-16,-7 2 8 15,-6 1-8-15,-1 4 0 16,0 5 9-16,0 4 23 16,0 1-1-16,0 0-19 0,-3 0-10 15,0 1 2-15,0 14 10 16,3 3 4-16,0 3 2 15,0 3 0-15,8 3-4 16,2 3-5-16,5 4-3 16,-2 5-6-16,2 4 1 15,-1 3-3-15,-1-1 0 16,-4-2 0-16,-4-9-1 16,-5-5-9-16,0-6 6 15,-4-9-10-15,-15-6 8 16,-5-5-12-16,-4-3 14 15,-4-7 4-15,4-17-2 16,9-10-45-16,16-10-75 16,3-11-261-16</inkml:trace>
  <inkml:trace contextRef="#ctx0" brushRef="#br0" timeOffset="15813.73">29218 5445 188 0,'0'0'580'16,"0"0"-570"-16,0 0 1 16,0 0 53-16,0 0 3 15,0 0-36-15,69-6-21 0,-42 12-4 16,-6 2-6-16,-7 6-2 15,-5 1-3-15,-5 4 4 16,-4 8-3-16,0 2 4 16,-5 3 2-16,-16-1 1 15,-1 2 4-15,-4-4 18 16,6-1-10-16,4 0-2 16,8-6-3-16,6-7 0 15,2-6-8-15,7-5 3 16,25-4 7-16,16 0 1 15,20-2-5-15,10-10-8 16,-3-2 0-16,-10-1-22 16,-16-1-24-16,-14-1-35 15,-18-3 14-15,-14 2-306 16,-4-2 79-16</inkml:trace>
  <inkml:trace contextRef="#ctx0" brushRef="#br0" timeOffset="16072.85">28640 5311 783 0,'0'0'75'16,"0"0"-19"-16,0 0 42 16,0 0-2-16,0 0-59 15,0 0-37-15,69-11-2 16,-19 11-21-16,8-3-121 16,2-6-385-16</inkml:trace>
  <inkml:trace contextRef="#ctx0" brushRef="#br0" timeOffset="16796.88">30347 5455 407 0,'0'0'400'16,"0"0"-387"-16,0 0 19 15,0 0 14-15,0 0 32 16,0 0-26-16,-52 87-24 15,52-59-21-15,19-5-7 16,13-4-2-16,8-8-9 16,8-8-20-16,0-3-35 15,-2 0-42-15,-9-17-15 0,-9-4 77 16,-8-3 46-16,-7-2 1 16,-8 5 7-16,-5 4-4 15,0 4 33-15,0 7 21 16,0 1-7-16,-5 5-23 15,1 0-9-15,-1 5-9 16,1 10 13-16,3 7 15 16,1 7 5-16,0 2-14 15,0 6 1-15,5 2-5 16,7 4-13-16,-1 7-3 16,4 2-7-16,0 1-2 0,-2-7-2 15,-6-7 1 1,-7-9-10-16,0-10-17 0,-1-9-14 15,-21-8 8-15,-10-3 8 16,-7-9-3-16,-5-19-68 16,10-11-123-16,17-12-57 15</inkml:trace>
  <inkml:trace contextRef="#ctx0" brushRef="#br0" timeOffset="17147.93">30877 5392 660 0,'0'0'156'0,"0"0"-136"0,0 0 54 16,0 0-17-16,0 0-39 16,0 0-15-16,97-6-3 15,-69 12 2-15,-7 1-4 16,-9 1 2-16,-6 5-4 15,-6 3-2-15,0 6 6 16,-12 2 18-16,-9 2 9 16,-1-2-7-16,-1 3-5 15,4-2-5-15,6 0-5 16,3-2-3-16,7-4 1 16,3-4-1-16,0-2 1 15,9-5-3-15,15-5 5 0,11-3 7 16,7 0-12-1,2-5-47-15,-2-9-76 0,-6-3-174 16,-3-5-233-16</inkml:trace>
  <inkml:trace contextRef="#ctx0" brushRef="#br0" timeOffset="17670.9">31834 5445 856 0,'0'0'83'0,"0"0"-36"16,0 0 34-1,0 0-34-15,0 0 2 0,-88 78-13 16,77-33-21-16,6 0-6 15,5-4-8-15,0-7-1 16,19-7-10-16,10-7-5 16,8-9-28-16,8-10-21 15,1-1-20-15,-1-11-2 16,-8-12 19-16,-4-3 41 16,-11 0 6-16,-7-1 20 15,-9 5 3-15,-6 1 21 0,0 9 5 16,0 3 15-16,0 6 4 15,0 3-4-15,0 0-27 16,0 3-10-16,0 15 0 16,0 7 44-16,6 5-20 15,8 6 4-15,-2 6-15 16,1 3-12-16,-4 5 4 16,-3 1-10-16,-5-1-1 15,-1-6 0-15,0-5-1 16,-9-11-2-16,-10-8-1 15,-4-8 2-15,-6-7-4 16,-11-5-6-16,-5-10-36 16,2-17-59-16,17-9-113 15,23-9-197-15</inkml:trace>
  <inkml:trace contextRef="#ctx0" brushRef="#br0" timeOffset="18063.09">32409 5467 617 0,'0'0'134'16,"0"0"-118"-16,0 0 13 0,0 0 26 16,0 0-30-1,91 8-18-15,-79 6-7 0,-5 3-2 16,-2 5 0-16,-5 2 1 15,0 5-1-15,-8 0-3 16,-17 4 5-16,-5-2 7 16,-1-1-3-16,2-2 12 15,5-3 0-15,7-3 5 16,7-5 1-16,6-4-1 16,4-4-2-16,0-2 13 15,0-2-1-15,18 6 4 16,9-3 19-16,6 0-21 15,3-3-22-15,-4-3-8 16,0-2-1-16,-5 0 1 16,-2 0-3-16,-3-3-4 0,-5-6-14 15,2-4-35 1,-3-5-97-16,1-4-188 0</inkml:trace>
  <inkml:trace contextRef="#ctx0" brushRef="#br0" timeOffset="18287.49">32285 5204 1064 0,'0'0'84'0,"0"0"-37"0,0 0 55 15,94-8-3-15,-21 8-56 16,15 0-43-16,6 3-14 16,-2 1-100-16,-7-4-216 15</inkml:trace>
  <inkml:trace contextRef="#ctx0" brushRef="#br0" timeOffset="22383.64">27536 6670 508 0,'0'0'203'0,"0"0"-201"16,0 0 31-16,0 0 122 16,0 0-72-16,0 0-43 15,0 0-24-15,-19-24-9 16,19 23 7-16,0 1 6 0,0 0 1 16,0 0-2-16,0 9 4 15,0 10 19-15,-3 3-23 16,-1 4 2-16,1 2-5 15,3 0 3-15,0 2-12 16,0 2 3-16,0 4 0 16,0 5 0-16,0 5 1 15,5 1 0-15,-3-2 9 16,-1-4-3-16,-1-7-4 16,0-4-7-16,0-7-2 15,0-5 2-15,0-5-3 16,0-6-2-16,0 0-1 15,0-6 1-15,0-1-1 16,0 0 1-16,0 0 4 16,0 0 2-16,0 0 3 0,0 0 11 15,0-4 8-15,0-10-5 16,0-11-23-16,0-3-2 16,-1-7-1-16,-3-9-7 15,4-3-6-15,0-7 1 16,0 2-1-16,2 5 4 15,3 1 1-15,-1 2 9 16,-4 5 2-16,0 5-1 16,0 9 1-16,0 8 1 15,0 6-2-15,0 6 0 16,0 4 0-16,0-1 0 16,0 1-2-16,0 1-3 0,0 0-6 15,0 3-7 1,0 15 8-16,0 11 8 0,0 5 2 15,0 3 1-15,0 6 1 16,0 5 3-16,1 8 1 16,-1 7 3-16,0 6-5 15,0-7 2-15,0-3-4 16,2-9-2-16,-1-9 2 16,2-7-2-16,0-11 0 15,0-9-1-15,-1-8 1 16,-2-5 0-16,0-1 3 15,1 0 8-15,1-15 11 16,1-14-11-16,-3-8-10 0,0-9-2 16,0-9-1-16,0-8-5 15,-5-4-3-15,-2 1-8 16,2 5 11-16,2 15-2 16,-2 9 9-16,2 12-1 15,-1 6 1-15,3 2 0 16,-1 6 3-16,1 2-2 15,-1 4-1-15,2 3-1 16,0 2 1-16,0 0-4 16,0 0-3-16,0 0-4 15,0 4-4-15,0 13 4 16,0 12 10-16,0 8 1 0,0 4 0 16,0 7 0-16,0 2 1 15,0 4 2-15,3-5-3 16,2-5 6-16,-2-10-5 15,1-9 0-15,-1-9 0 16,-1-7-1-16,-1-7 0 16,-1-2 1-16,0 0 3 15,2 0 8-15,-2 0 8 16,1-11 5-16,-1-2-24 16,0 4 0-16,0 2 3 15,0 1-4-15,0 3-1 16,0-3 0-16,-1 1-23 15,-12-3-65-15,-3-3-69 16,2-9-347-16</inkml:trace>
  <inkml:trace contextRef="#ctx0" brushRef="#br0" timeOffset="24614.95">26008 8724 636 0,'0'0'21'16,"0"0"0"-16,0 0 92 15,0 0-28-15,0 0-46 16,0 0-32-16,0 0 7 16,0 0 9-16,-110 101 4 15,67-65 0-15,-10 4 0 16,-5 1-9-16,-1 1 4 0,1 0-7 16,4 2-4-16,11-1 1 15,4-2-4-15,4-2 2 16,4 0 2-16,1-3-8 15,3-4-3-15,2-5 8 16,4-5-6-16,6-10 8 16,3-5 1-16,6-3-12 15,3-3 4-15,2 1-4 16,-2 1 0-16,-3 0-1 16,-3 1 1-16,0 1-10 15,0-1-24-15,0-4-42 16,5 0-102-16,4-8-278 15</inkml:trace>
  <inkml:trace contextRef="#ctx0" brushRef="#br0" timeOffset="24937.08">25299 8939 805 0,'0'0'34'0,"0"0"-34"16,0 0 42-16,0 0 19 16,0 0-17-16,-62 73-10 0,41-32-13 15,-4 3-2 1,-3 3 0-16,-1 2-11 0,2 2 9 16,5-1 0-16,6-3-8 15,4-7 4-15,7-7-6 16,5-7 4-16,0-5-9 15,0-7 2-15,10-3-4 16,9-8 1-16,12-3 0 16,18-3 11-16,17-19-12 15,17-11-35-15,10-12-98 16,-1-7-291-16</inkml:trace>
  <inkml:trace contextRef="#ctx0" brushRef="#br0" timeOffset="34388.46">24779 635 748 0,'0'0'95'16,"0"0"-74"-16,0 0 75 0,0 0 3 15,0 0-22-15,0 0-34 16,0 0-31-16,-6 0-11 15,6 25 3-15,0 11 49 16,5 3-29-16,2 6 9 16,2 6-9-16,0 4 9 15,-1 1-6-15,0 3-11 16,-3-1-4-16,-1-3-4 16,-2-9-5-16,-2-5-3 15,0-11 0-15,0-9-2 0,0-7-4 16,0-8-30-1,0-2-38-15,0-4-26 0,-2-7-29 16,-2-13-148-16</inkml:trace>
  <inkml:trace contextRef="#ctx0" brushRef="#br0" timeOffset="34688.66">24791 591 756 0,'0'0'211'16,"0"0"-208"-16,0 0 6 15,0 0 83-15,0 0-3 16,81-29-42-16,-32 21-21 15,8 2-25-15,2 0 4 16,-2 0-5-16,-8 1-3 16,-9 2-18-16,-14 2-39 15,-13 1-55-15,-13 0-123 16,-7 7-215-16</inkml:trace>
  <inkml:trace contextRef="#ctx0" brushRef="#br0" timeOffset="34890.14">24760 952 365 0,'0'0'592'0,"0"0"-571"16,0 0 21-16,0 0 80 15,0 0-27-15,0 0-48 16,7 3-31-16,25-3-10 15,20-8-6-15,15-4-29 16,11 0-98-16,2-2-219 16</inkml:trace>
  <inkml:trace contextRef="#ctx0" brushRef="#br0" timeOffset="35169.62">25819 964 1054 0,'0'0'75'0,"0"0"-71"0,0 0-4 16,0 0 58-1,0 0-8-15,0 0-36 0,31 8-8 16,8-2-6-16,9-3-16 16,9 0-83-16,-1-3-123 15,-5 0-328-15</inkml:trace>
  <inkml:trace contextRef="#ctx0" brushRef="#br0" timeOffset="35365.1">25777 1098 1102 0,'0'0'110'16,"0"0"-107"-16,0 0 9 0,0 0 46 16,0 0-18-16,0 0-27 15,91 3-13-15,16-3-35 16,17 0-162-16,2-3-446 15</inkml:trace>
  <inkml:trace contextRef="#ctx0" brushRef="#br0" timeOffset="38950.98">27117 713 793 0,'0'0'128'0,"0"0"-120"15,0 0 11-15,0 0 49 16,0 0-16-16,0 0-39 16,0 0-5-16,95 8 0 15,-49 1 6-15,-1 0-14 16,-6 4 2-16,-10 3-1 16,-6 1-2-16,-4 6 2 15,-6 7 0-15,-6 4 0 16,-7 4 0-16,0 2 4 15,-10 0-3-15,-16-2 1 0,-7-4-1 16,-4-4-1-16,-2-6 3 16,5-9-4-16,5-3 0 15,10-7-12-15,12-5-30 16,7-2-35-16,4-23-123 16,24-8-412-16</inkml:trace>
  <inkml:trace contextRef="#ctx0" brushRef="#br0" timeOffset="39233.29">27649 780 843 0,'0'0'66'16,"0"0"-41"-16,0 0 60 15,0 0-16-15,0 0-15 16,-82 8-19-16,65 12-9 15,0 7-13-15,3 5-1 16,5 4-1-16,5 4 2 16,2 2 5-16,2-1-2 15,0-3-5-15,0-3-2 16,11-3-5-16,7-9-4 16,9-6 0-16,11-8-24 0,14-9-38 15,13 0-60 1,5-15-99-16,-3-12-226 0</inkml:trace>
  <inkml:trace contextRef="#ctx0" brushRef="#br0" timeOffset="39520.53">27202 528 501 0,'0'0'319'0,"0"0"-309"16,0 0 13-16,0 0 52 16,0 0 15-16,0 0-40 15,85-6-9-15,-27 4-16 16,3 2-22-16,2 0-3 15,-2 0-1-15,-3 0-61 16,-3 0-162-16,-10 0-287 16</inkml:trace>
  <inkml:trace contextRef="#ctx0" brushRef="#br0" timeOffset="40199.71">28253 814 718 0,'0'0'237'0,"0"0"-232"16,0 0-5-16,0 0 68 0,0 0-4 15,0 0-44-15,-34 32-15 16,24-1 28-16,5 2-12 16,5-1-7-16,0-2-7 15,8-4-2-15,18-7-1 16,7-6-1-16,7-6 0 15,2-7-3-15,-1 0-16 16,-5-7 0-16,-8-13 3 16,-8-1 12-16,-8-4 1 15,-6-1-3-15,-6 1 1 16,0 4 4-16,0 4-5 16,0 7 8-16,0 5-3 15,0 5 3-15,0 0-4 16,0 0 7-16,0 0-8 0,0 0 0 15,0 5-7-15,0 10 7 16,-1 6 0-16,1 4 6 16,0 0 4-16,0 5-6 15,0 2-3-15,3 3 0 16,6 7 0-16,-2-1-1 16,2 5 1-16,-5 0 0 15,0-2-1-15,-4 2-1 16,0-3 1-16,-4-4 0 15,-15-5 0-15,-4-5 2 16,-7-14 7-16,-5-8 11 16,-5-7 6-16,-8-2-12 15,-3-23-14-15,1-20-3 0,14-11-41 16,15-13-72 0,21-10-246-16</inkml:trace>
  <inkml:trace contextRef="#ctx0" brushRef="#br0" timeOffset="40523.87">28168 560 862 0,'0'0'31'0,"0"0"-27"15,0 0 68-15,0 0 33 16,0 0-48-16,130-8-18 16,-66 8-17-16,-6 0-21 15,-7 0-1-15,-12 0 18 16,-11-1-14-16,-7-4 15 16,-12 3-4-16,-6 1 0 15,-3 1 3-15,0 0 12 16,0 0-23-16,0 0-7 15,0 0-6-15,0 0-37 16,-2 0-77-16,1 5-98 16,1-1-412-16</inkml:trace>
  <inkml:trace contextRef="#ctx0" brushRef="#br0" timeOffset="41085.43">29063 881 170 0,'0'0'569'15,"0"0"-556"-15,0 0 46 16,0 0 48-16,0 0-4 16,0 0-44-16,48-11-52 15,-9 11-2-15,4 0-2 16,-3 0-2-16,-2 0 2 15,-9 5-3-15,-8 9-4 16,-10 6-2-16,-8 2-2 16,-3 6 4-16,-6 3 2 15,-18 4 4-15,-7-1 1 0,-10-1-1 16,-6-1 3-16,-3 1 4 16,3-2-1-16,8-1 3 15,10-4 3-15,12-4-3 16,11-4 2-16,6-6-3 15,0-6 0-15,17-3 6 16,19-3 14-16,19 0 20 16,11-3-29-16,6-6-21 15,-2-4 0-15,-6-1-8 16,-6-2-27-16,-12-1-19 16,-6 0-49-16,-14-5-81 15,-13-1-308-15</inkml:trace>
  <inkml:trace contextRef="#ctx0" brushRef="#br0" timeOffset="41416.67">29021 602 838 0,'0'0'210'0,"0"0"-201"16,0 0 33-16,0 0 68 0,0 0-31 15,108-25-36-15,-35 25-19 16,10 0-8-16,-3 0-14 16,-6 0 1-16,-11 0-3 15,-17 4 0-15,-16-1-2 16,-17-2 1-16,-8 1-3 15,-5-2 2-15,0 0 0 16,0 0-1-16,-3 4-2 16,-14 4-47-16,-2-1-73 15,-5-7-264-15</inkml:trace>
  <inkml:trace contextRef="#ctx0" brushRef="#br0" timeOffset="44604.53">27060 1649 381 0,'0'0'35'15,"0"0"10"-15,0 0 65 16,0 0 10-16,0 0-47 0,0 0-46 16,0 0-27-16,0 0 0 15,-9 30 24-15,9-4 23 16,0 4-12-16,0 0-6 16,6-1-7-16,6 3-1 15,4 0-5-15,7 2-4 16,0 1 0-16,4-6-5 15,1 0-7-15,1-5-2 16,1-4 2-16,1-3 4 16,0-7-2-16,1-4-2 15,2-5 4-15,0-1 6 16,4 0-10-16,2 0 0 0,0-1 0 16,1-7 8-16,-2 0-8 15,-3 2-2-15,-1 0 2 16,1-5 0-1,-2 2-2-15,0-3 0 0,1-1 2 16,-1 0-5-16,5 1 3 16,-2 1 2-16,2 2-4 15,1 2 4-15,-1 1 0 16,-2 5-1-16,1-1 1 16,1 2 0-16,-3 0 0 15,0 0 0-15,-4 5-3 16,-4 4-9-16,-4 5 5 15,-6 3-5-15,-2 0 0 16,-4 5 5-16,0 2 5 16,0 0-7-16,-3-2 9 0,4 0 2 15,-4-5 1-15,0-3-6 16,1 0-2-16,-5-8-7 16,-2 1 4-16,-1-5-2 15,-2-2-6-15,0 2 15 16,0-2 1-16,0 0 0 15,0 0 10-15,0 0 8 16,0-2-16-16,-3-5-1 16,0-1 5-16,-1-3-4 15,1-1-1-15,3-1 1 0,-1-1-1 16,1 0 3 0,0 1 0-16,0-3-4 0,-3 2 2 15,3 1 4-15,-1 1-6 16,1 5 4-16,0-1-1 15,0 3-3-15,0-2-3 16,0 4-4-16,5-3 7 16,6 1 0-16,1-1 0 15,1 2-3-15,1 1 3 16,1 1 0-16,-3 0-2 16,2 2 4-16,0 0-4 15,0 0 2-15,0 0-1 16,2 0 1-16,3 2 0 15,3 5 0-15,5 1 0 16,1 3 0-16,2-1 1 0,0 2-1 16,0-1-3-16,1 3 3 15,-1-4 0-15,1 0 0 16,2-2 0-16,3-3-2 16,1-4 1-16,2-1-2 15,6 0 1-15,0 0 2 16,2 0 6-16,-2-5-5 15,3-2-1-15,-3-3-1 16,2 1 1-16,1 1 0 16,-2-2 0-16,2 0 0 15,-3-1 0-15,-4 0 0 16,-5-3 0-16,-5 0 0 0,-5-1 5 16,-8-2 0-1,-4 0 0-15,-3-4 8 0,-3-1 20 16,-4 0 2-16,0 1-15 15,-2 0 9-15,-2 1-2 16,0 2-12-16,0-1-8 16,-4 4-4-16,-5 3 0 15,0 0-3-15,1 4 0 16,-1 4 0-16,0 1-1 16,0 3-14-16,-4 0-60 15,-1 1-82-15,-2 8-238 16</inkml:trace>
  <inkml:trace contextRef="#ctx0" brushRef="#br0" timeOffset="44775.07">29846 1864 1050 0,'0'0'0'0,"0"0"-2"16,0 0 1-16,0 0-64 16,0 0-155-16</inkml:trace>
  <inkml:trace contextRef="#ctx0" brushRef="#br0" timeOffset="52376.11">30622 6747 626 0,'0'0'68'0,"0"0"18"16,0 0 50-16,0 0-8 0,0 0-55 15,0 0-35-15,0 0-3 16,0 0 5-16,-3-5-1 15,3 5-13-15,0 1-11 16,0 13-9-16,0 8 35 16,-3 7 0-16,0 4-16 15,2 4 5-15,-2 4-5 16,3 2-5-16,0 1-5 16,0 0-4-16,0-5-6 15,0-4 9-15,0-5 1 16,0-5-7-16,0-5-2 15,0-6 3-15,1-3-4 16,-1-6-2-16,0-2-1 16,0-2-2-16,0 1 2 0,0-2 0 15,0 0 4-15,0 0-3 16,0 0 1-16,0 0-2 16,0 0-1-16,0 0-1 15,0 0 0-15,0 0-9 16,0 0-33-16,0 0-62 15,0 5-84-15,-1 1-150 16</inkml:trace>
  <inkml:trace contextRef="#ctx0" brushRef="#br0" timeOffset="53190.44">30629 7977 699 0,'0'0'58'0,"0"0"71"15,0 0 38-15,0 0-72 16,0 0-30-16,0 0-22 16,-6-13-6-16,6 13-15 15,0 0-16-15,0 17-4 16,0 8 32-16,0 5 2 15,0 12-7-15,0 9 11 16,0 5-11-16,0 2-2 16,0-1-18-16,-6-5 12 0,-2-2-6 15,-2-4 7-15,3-5-14 16,-1-9 5-16,3-6-4 16,2-11-5-16,1-5 2 15,1-7-5-15,1-1 1 16,0-2 2-16,0 2 4 15,0-2-1-15,-2 0 1 16,1 0-4-16,1 0-4 16,-5 0-25-16,-1 0-81 15,-7 0-129-15,-5-17-479 16</inkml:trace>
  <inkml:trace contextRef="#ctx0" brushRef="#br1" timeOffset="62100.85">27922 11540 633 0,'0'0'200'16,"0"0"-189"-16,0 0 46 15,0 0 66-15,0 0-47 0,0 0-51 16,0 0-25-16,0 3 3 16,0 23 1-16,0 6 21 15,-3 4-1-15,-2 6 2 16,-5 9 9-16,1 4-5 16,-1 7-9-16,-4 7-12 15,4-2 28-15,-3 6-27 16,2 0 4-16,2-4-12 15,-1-3 7-15,4-11-5 16,0-5-1-16,1-10-1 16,4-8 0-16,-1-13-2 15,2-9 0-15,0-5 0 16,0-5 1-16,0 0-2 16,0 0-1-16,0-15-32 15,0-15-104-15,0-14-192 0</inkml:trace>
  <inkml:trace contextRef="#ctx0" brushRef="#br1" timeOffset="62436.94">27937 11605 203 0,'0'0'669'0,"0"0"-645"0,0 0 58 15,0 0 53-15,0 0-41 16,0 0-44-16,0 0-37 16,79-65-1-16,-22 61 3 15,8-2 3-15,7-1-6 16,1 4-11-16,-7 0-1 15,-10 0 0-15,-12 3-1 16,-16 0 0-16,-12 0-2 16,-13 0 0-16,-3 0-28 15,0 6-51-15,-18 10-20 16,-13 3-59-16,-8 2-271 16</inkml:trace>
  <inkml:trace contextRef="#ctx0" brushRef="#br1" timeOffset="62696.34">27864 12055 709 0,'0'0'135'0,"0"0"-121"15,0 0 39-15,0 0 111 16,0 0-73-16,0 0-56 15,34 6 4-15,2-6 7 0,7 0-26 16,2 0-10-16,-2 0-8 16,-3 0 2-16,-4-2-4 15,2-2-11-15,0-3-66 16,-3-2-127-16,-6-5-422 16</inkml:trace>
  <inkml:trace contextRef="#ctx0" brushRef="#br1" timeOffset="63016.52">28824 11797 906 0,'0'0'99'15,"0"0"-83"-15,0 0 20 16,0 0 96-16,0 0-53 16,0 0-49-16,11 26 5 15,14-23 13-15,11-1-23 16,9-2-21-16,10 0-4 15,3 1 0-15,2 3-49 16,-4 4-119-16,-11-2-180 0</inkml:trace>
  <inkml:trace contextRef="#ctx0" brushRef="#br1" timeOffset="63246.46">28827 12224 1204 0,'0'0'59'0,"0"0"-41"16,0 0-18-16,0 0 110 0,0 0-36 16,102 6-36-1,-10-6-28-15,11 0-10 0,2 0-12 16,-11 0-85-16,-23-19-159 15,-22-13-603-15</inkml:trace>
  <inkml:trace contextRef="#ctx0" brushRef="#br1" timeOffset="71301.09">29865 11723 621 0,'0'0'143'16,"0"0"-140"-16,0 0 16 16,0 0 84-16,0 0 4 15,0 0-65-15,0 0-33 16,0 0-2-16,-11-1-1 0,6 18-1 15,1 9 14-15,-1 9 18 16,5-2-19-16,0 3 5 16,9-7-10-16,15-2 1 15,6-8-6-15,9-3-3 16,8-7-1-16,7-9 9 16,-2 0-11-16,-2-12 6 15,-9-12-4-15,-5-6 4 16,-10-4 2-16,-6-2-3 15,-7 4 2-15,-5 8 5 16,-5 5 3-16,-3 8 11 16,0 4-5-16,0 4-3 15,0 2-1-15,0 1-18 16,2 0-1-16,-2 3-12 0,0 16 0 16,0 13 11-16,0 7 1 15,0 7 0-15,0 2-1 16,0 5 1-16,0 2 0 15,0-1 0-15,0 4 0 16,0 0 1-16,0-4-2 16,0-1 1-16,0-6 0 15,-6 0 0-15,-8-8-1 16,-1-3 0-16,-4-9 1 16,-5-6 0-16,0-6 0 15,-4-5 5-15,-5-9 5 16,-1-1 8-16,0-9-3 15,-1-17-7-15,4-5-4 0,9-10-4 16,14-8-20-16,8-7-50 16,19-3-63-16,25 5-89 15,9 7-279-15</inkml:trace>
  <inkml:trace contextRef="#ctx0" brushRef="#br1" timeOffset="71820.23">30747 11719 968 0,'0'0'27'15,"0"0"7"-15,0 0 99 16,0 0-53-16,0 0-70 15,0 0-9-15,40-11-1 16,6 11 0-16,2 8 0 16,-2 3-1-16,-7 1-1 15,-7 3 4-15,-10 2-4 16,-8 6-1-16,-6 6-2 16,-8 8 3-16,0 6 2 15,-13 1 3-15,-18 5 1 16,-11-1 1-16,-9-4 4 15,1-1 0-15,3-4 3 0,11-8 1 16,16-6-3-16,14-7-6 16,6-8 0-16,32-6 1 15,28-4 11-15,23 0-1 16,18 0-12-16,0-3-3 16,-8-1 0-16,-16 0 5 15,-19 3 0-15,-17-4 8 16,-13 2 5-16,-14 0 13 15,-6 3 5-15,-6 0-3 16,-2-2 1-16,0 2-16 16,0 0-12-16,0 0-6 0,0 0-5 15,0 0-16 1,0 0-72-16,-15 0-114 0,-6-3-235 16</inkml:trace>
  <inkml:trace contextRef="#ctx0" brushRef="#br0" timeOffset="81339.63">32073 6696 307 0,'0'0'342'16,"0"0"-292"-16,0 0 62 15,0 0 37-15,0 0-22 16,0 0-48-16,0 0-38 16,0-6-9-16,0 6 5 15,0 0-4-15,0 0-8 16,0 5-11-16,0 13-7 0,0 12 55 15,0 7-17-15,0 4-27 16,-4 8-4-16,-1 6 5 16,2 4-4-16,0 2 0 15,0-3-3-15,-1-2 1 16,1-12-8-16,-2-7 4 16,1-9 1-16,-1-7 0 15,2-6 2-15,2-6-6 16,-1-4 4-16,2-4-7 15,0-1 4-15,0 0 1 16,0 0 2-16,0 0 9 16,0 0 8-16,0 0-7 15,0 0-7-15,0 0-5 0,0 0-3 16,0 0-5 0,0 0-6-16,0 0-55 0,-6 0-128 15,-4-6-158-15</inkml:trace>
  <inkml:trace contextRef="#ctx0" brushRef="#br0" timeOffset="82287.72">32048 8025 253 0,'0'0'236'0,"0"0"-176"15,0 0 128-15,0 0-42 16,0 0-34-16,0 0-34 16,0 0-32-16,-6-16-5 15,6 16-10-15,0 0-9 0,0 0-4 16,0 3-9-16,0 14 22 16,0 5 24-16,0 8-22 15,0 3-3-15,0 4-9 16,0 8 2-16,0 5-11 15,0 1-2-15,1 1-1 16,-1-1-6-16,0-3 8 16,0-2-1-16,0-9 2 15,0-3 11-15,0-10-10 16,0-7-10-16,0-3 0 16,0-8-2-16,0-5 4 15,0 1 2-15,0-2 5 0,0 0 8 16,0 0-1-1,0 0 1-15,0 0-8 0,0 0-6 16,0 0-6-16,0 0-33 16,0 0-111-16,-5-11-132 15</inkml:trace>
  <inkml:trace contextRef="#ctx0" brushRef="#br1" timeOffset="95456.74">30295 6481 771 0,'0'0'150'15,"0"0"-147"-15,0 0 7 0,0 0 70 16,0 0-7-16,0 0-41 16,-22-15-32-16,22 35-4 15,0 14 4-15,0 6 7 16,0 7 4-16,0 0-1 15,0 6 4-15,0 0 12 16,0 1-13-16,0 4-3 16,0 3-1-16,0 2 9 15,0-2-10-15,0-1 1 16,-6-2-4-16,0-4-1 16,-2-1 0-16,1-2 7 15,3-1-8-15,-1 3-2 16,2-2 0-16,-2 1 1 15,2-1 1-15,-3-1 0 16,2-2-3-16,1-1 6 0,2-3-1 16,-1-2-2-16,1 0-2 15,-1-6 0-15,1-2 2 16,1-3-1-16,0-3 0 16,0 0 0-16,0 5 1 15,-2-2-3-15,-1 5 1 16,2-2 2-16,-2 0-3 15,-2 2 2-15,-1-3 7 16,3-1-4-16,0-4 2 16,2-1-4-16,-2-6-3 15,1 2 1-15,-1-3-1 0,2 3 1 16,-2-1-1-16,0 3 1 16,0 3 1-16,-4 0-1 15,2 3-1-15,1 0 0 16,-1-3 1-16,3-1-2 15,2-7 2-15,0-5-2 16,0-3 1-16,0-5 0 16,0-2 0-16,0-3 1 15,0-1 0-15,0-1 2 16,0 2 1-16,0-2-4 16,0 1 1-16,0 1-1 15,0-2 1-15,2 1 0 16,1-1 1-16,5 0-2 0,5 0 5 15,8 0 1-15,9-1-3 16,3-5-3-16,0 5 0 16,-3 1 0-16,-1 0 0 15,-1 0 0-15,2 0 0 16,2 0 0-16,4 0-1 16,8 1 1-16,8 0 0 15,15 1 2-15,14 1-2 16,4 0 0-16,0 0-1 15,-6 3 0-15,-12-1-3 16,-9-1 4-16,-4 0-2 16,-6-1 0-16,-4-1 2 15,1-1 0-15,3-1-1 16,0 1 3-16,7 0-4 0,3 1-3 16,3 1 2-16,-1-1-2 15,-5 3-2-15,-5 0-1 16,-5-1 7-16,1-1-4 15,2 0 3-15,5 1 2 16,2-4-2-16,4 3 0 16,-1-3 0-16,-2 2 0 15,-1 2 2-15,-4-1-3 16,-2 4 3-16,-7-4 0 16,-6 0 0-16,-5-2 0 15,-3-1-1-15,0 0 1 16,2 0 0-16,0 0 1 15,0 0-1-15,-2-1 0 0,1-1 0 16,0 2 0-16,3 0-1 16,-2 0 1-16,-2 0 0 15,-4 0 0-15,-5 0 0 16,-1-1 1-16,-3-1-1 16,-2-1 0-16,-7 3-1 15,-4-2 1-15,-2-1 0 16,0 3 0-16,0-2 2 15,0-1 0-15,0 2-1 16,-2-2-1-16,-4 0 0 16,-1 3 1-16,1-4 0 15,3 1-1-15,-1-2 3 0,-2-4-2 16,1-3 0-16,-4-5-1 16,0-4 1-16,-1-8-2 15,-3-7 2-15,0-9 1 16,0-2 0-16,4 1-2 15,3 5 0-15,5 4-1 16,1 2 1-16,0-4 0 16,0 1 0-16,0-6-2 15,4-4 1-15,1-2 1 16,-1-4 6-16,-1-3-6 16,1 0-1-16,1-4 1 15,-2 0 0-15,0 4 0 16,-2 6 1-16,1 5-1 0,-2 0 0 15,1 5 0-15,-1-5 2 16,0 3-4-16,0-3 3 16,0-3-2-16,0-1 2 15,2 2 1-15,0 1 0 16,1 3-2-16,-3 4 0 16,1 1-3-16,-1 2 4 15,0-4-1-15,0 0 3 16,0-2-3-16,0-4 4 15,0 7-1-15,0 5-3 16,2 4 0-16,-1 2-2 16,2 5 1-16,0 2 1 15,-2 1 0-15,1 3 2 16,-2 3-2-16,0 1 0 0,0 0-1 16,0 1 1-16,0-2 0 15,0-1 0-15,0-4 0 16,0-3 0-16,0-4 1 15,0 4-1-15,0 4-1 16,0 8 0-16,0 6 1 16,0 3 0-16,0 2 0 15,0 0 0-15,0 0 0 16,0 0-1-16,0 0-1 16,0 0-2-16,0 0 3 15,-2-1 0-15,2 1 0 16,0 0 1-16,-4 0 0 15,-6 0-3-15,-6 0 1 0,-4 0 2 16,-4 0-1-16,-3 0 1 16,-3 0-1-16,-7 0 1 15,-8 0-1-15,-6 0 1 16,-4 1 0-16,-1 1 0 16,3-2 0-16,-1 0 0 15,4 0 0-15,-4 0-1 16,0 0 1-16,-2-3 1 15,-3-2 1-15,6-2-3 16,1 2 1-16,5-1-1 0,-2-2 0 16,0 4 0-1,-5-2 1-15,1 1-3 0,-1 1 3 16,4 1 0-16,3-1 0 16,4 1-1-16,0-2 1 15,2 2 0-15,1-1 0 16,0 1 1-16,1-1-1 15,-2 3 0-15,0-1-1 16,-4 0 1-16,-3 1 0 16,3 1 1-16,-2 0 0 15,6 0 0-15,4 0-1 16,3-2 0-16,3 2 0 16,-2-3 1-16,2 0-1 15,-1 2 0-15,-1 1 0 16,1 0-1-16,-1 0 0 0,-2 0 1 15,1 0-1-15,0-3-1 16,-6-1-3-16,-1 1-7 16,-2 1-10-16,-3 1 6 15,2-1 0-15,1 1-9 16,3 1-20-16,0 0-56 16,0 0-104-16,-1-2-509 15</inkml:trace>
  <inkml:trace contextRef="#ctx0" brushRef="#br1" timeOffset="97102.02">27591 13724 393 0,'0'0'381'0,"0"0"-376"16,0 0-1-16,0 0 51 15,-24 81 55-15,24-44-45 0,0 9-38 16,5 5 7-16,3 5 0 16,-2 8 0-16,-3 2-15 15,-3 4 1-15,0 0 18 16,0 0-17-16,0 0 0 15,-4 0-2-15,-5-6-3 16,3-8-3-16,3-9-5 16,2-13-3-16,1-8 5 15,0-9-5-15,0-9-3 16,0-5-1-16,0-1-1 16,0-2-5-16,0-7-39 15,0-17-68-15,0-13-259 0</inkml:trace>
  <inkml:trace contextRef="#ctx0" brushRef="#br1" timeOffset="97392.24">27621 13836 839 0,'0'0'25'0,"0"0"0"15,0 0 116-15,0 0-44 16,0 0-71-16,0 0-10 0,120-28-4 16,-54 23 3-16,1-2-4 15,-4-1-8-15,-8 0-2 16,-9 4-1-16,-11 4 0 15,-12 0-39-15,-14 0-82 16,-9 4-189-16,-17 9-238 16</inkml:trace>
  <inkml:trace contextRef="#ctx0" brushRef="#br1" timeOffset="97623.66">27583 14289 734 0,'0'0'156'16,"0"0"-155"-16,0 0 54 15,0 0 98-15,0 0-50 16,0 0-38-16,84 41-6 16,-29-41-23-16,11 0-23 15,7 0-10-15,2-2-3 16,0-4-14-16,0 0-80 15,3-5-140-15,-5-2-422 16</inkml:trace>
  <inkml:trace contextRef="#ctx0" brushRef="#br1" timeOffset="97889.31">28608 14266 730 0,'0'0'344'0,"0"0"-344"16,0 0 0-16,0 0 84 16,0 0 11-16,0 0-66 15,30 9-9-15,9-4 5 0,9 1-14 16,8-2-11-16,10-2-4 15,8 2-40-15,-2-3-109 16,-6-1-207-16</inkml:trace>
  <inkml:trace contextRef="#ctx0" brushRef="#br1" timeOffset="98099.74">28687 14502 75 0,'0'0'1034'16,"0"0"-1014"-16,0 0-17 0,0 0 44 15,0 0 72 1,0 0-67-16,30 23-28 16,49-23-9-16,23 0-15 0,12-13-37 15,-3-4-119-15,-16-10-302 16</inkml:trace>
  <inkml:trace contextRef="#ctx0" brushRef="#br1" timeOffset="102821.05">29914 13914 603 0,'0'0'67'0,"0"0"-21"16,0 0 108-16,0 0-34 15,0 0-47-15,0 0-43 16,0 0-28-16,-13 11 0 16,15 26 37-16,7 15 7 15,0 4-14-15,3 1-11 16,4-1 1-16,7-7-10 16,8-6-5-16,10-11-4 15,9-11 1-15,8-12 1 16,6-9-1-16,-3-4-3 15,-2-22 1-15,-9-9 2 16,-12-8 0-16,-9-3-3 16,-8 0 0-16,-9 7-1 0,-5 12 0 15,-5 9 0-15,-2 10 4 16,0 3 14-16,0 5-3 16,0 0-15-16,0 0-2 15,0 3-6-15,0 16 3 16,0 8 5-16,0 4 2 15,3 8 1-15,4 4 2 16,4 7 5-16,-1 2-9 16,1 3 5-16,-5 4-6 15,-3-1 3-15,-3-1-3 16,0-1 6-16,-8-7 7 16,-9 0 4-16,-5-6 8 15,-4-5-13-15,-9-4 15 16,-8-6 2-16,-9-6-2 0,-12-10-4 15,-3-9 3-15,-7-3-9 16,4-15-4-16,5-15-7 16,11-5-6-16,14-5-30 15,15-3-73-15,14-3-95 16,11 3-253-16</inkml:trace>
  <inkml:trace contextRef="#ctx0" brushRef="#br1" timeOffset="109314.61">10298 15363 554 0,'0'0'62'0,"0"0"-62"0,0 0-9 16,0 0 9-16,0 0 19 15,0 0 11-15,0 0 29 16,97 32-13-16,-42-23-8 16,16-5 6-16,16-4-1 15,14 0-13-15,8-1-20 16,6-11-1-16,1 3-9 16,-1 2 2-16,-6 2-2 15,-3 3 0-15,-6 1 2 16,0 1-1-16,7 0 10 15,8 0-9-15,9-2 15 16,12-1-1-16,11-4-6 0,8 2 0 16,6 1-7-16,-3 3-1 15,-5 1 0-15,-10 0 0 16,-6 1 0-16,-1 6-2 16,-2-2 0-16,12-1 4 15,5-1-6-15,10-3 4 16,0 0 1-16,0 0-1 15,-10 0 0-15,-15 0-1 16,-17 0-1-16,-22 0 0 16,-18-3-1-16,-21 3 1 15,-18 0-2-15,-14-3 2 16,-11 3 1-16,-4-1-1 16,-3 0 3-16,0 1-1 0,-2-2 8 15,-1 1 20 1,-5 1-2-16,0 0 4 0,0 0 2 15,0 0-13-15,0 0-10 16,0 0-2-16,0 0 0 16,0-1-1-16,0 1-5 15,2 0 1-15,-2 0-2 16,1 0 1-16,-1 0 1 16,0 0 0-16,0 0 1 15,0 0 0-15,0 0 0 16,0 0 0-16,0 0-1 15,0 0-3-15,0 0 4 0,0 0-2 16,0 0 1-16,0 0-1 16,0 0 5-16,0 0 0 15,0 0 4-15,0 0-3 16,0 0 0-16,0 0-3 16,0 0-3-16,0 0-1 15,0 0-1-15,0 0-1 16,0 0 0-16,0 0 0 15,0 0 0-15,0 0 0 16,0 0 0-16,0 0 3 16,0 0-2-16,0 0 1 15,0 0 0-15,0 0 0 16,0 0 2-16,0 0-1 16,0 0-2-16,0 0 0 15,0 0 1-15,0 0 0 0,0 0 1 16,0 0 0-16,0 0 1 15,0 0 2-15,0 0-2 16,0 0 1-16,0 0-4 16,0 0 1-16,0 0-1 15,0 0-1-15,0 0 2 16,0 0-2-16,0 0 1 16,0 0 0-16,0 0 0 15,0 0 0-15,0 0 0 16,0 0 1-16,0 0 3 15,0-2 0-15,0 2 2 16,0 0 2-16,0 0-5 0,0 0 1 16,0 0-3-16,0 0-2 15,0 0 0-15,0 0 0 16,0 0-1-16,0 0 1 16,0 0-1-16,0 0 1 15,0 0 0-15,0 0 0 16,0 0 0-16,0 0 1 15,0 0-1-15,0 0 1 16,0 0 0-16,0 0 0 16,0 0-1-16,0 0 0 15,0 0 0-15,0 0-1 16,0 0 0-16,0 0 1 16,0 0-1-16,0 0 1 0,0 0 0 15,0 0 0-15,0 0 0 16,0 0-2-16,0 0 2 15,0 0 0-15,0 0 0 16,0 0-1-16,0 0 1 16,0 0-1-16,0 0 1 15,-6 0-19-15,-2 7-89 16,-3 0-78-16,5-7-422 16</inkml:trace>
  <inkml:trace contextRef="#ctx0" brushRef="#br1" timeOffset="114760.87">30610 12709 623 0,'0'0'41'15,"0"0"-40"-15,0 0 7 0,0 0 99 16,0 0-23-16,0 0-20 16,0 0-10-16,0 0-11 15,28-27-17-15,29 25 2 16,31 2-3-16,24 0 3 16,18 0-11-16,2 5-15 15,-1 4 0-15,-8-5-1 16,-16-4 0-16,-14 0 1 15,-14 0-2-15,-17 0 4 16,-11 0-4-16,-14 0 1 16,-10 0 0-16,-10 0 2 15,-9 0 6-15,-5 0 17 16,-3-1 5-16,0 1-8 0,0-1-10 16,0 1-8-16,0 0-5 15,0 0 0-15,0 0-2 16,0 0 0-16,0 0-1 15,0 0-25-15,0 0-90 16,0 0-174-16</inkml:trace>
  <inkml:trace contextRef="#ctx0" brushRef="#br1" timeOffset="116095.77">14055 10020 505 0,'0'0'140'0,"0"0"-125"15,0 0-11-15,0 0 86 16,0 0 57-16,0 0-60 16,59-23-37-16,-8 18-23 15,21 0-2-15,22 3-4 16,22-1-16-16,15-1-2 16,17-5-3-16,4-4 7 15,6-1-7-15,0-1 0 0,-13 0 0 16,-12 1 4-1,-18 5-4-15,-19 1-1 0,-22 2-2 16,-21 0 3-16,-23 1 0 16,-19 2 3-16,-8 3-3 15,-3 0 2-15,0 0 10 16,0 0-2-16,0 0-10 16,0 0-2-16,0 0-21 15,0 0-127-15,0 0-225 16</inkml:trace>
  <inkml:trace contextRef="#ctx0" brushRef="#br1" timeOffset="117831.75">30094 1034 851 0,'0'0'135'0,"0"0"-135"0,0 0 3 16,0 0 15-16,0 0 44 16,0 0-25-1,0 0-31-15,0 35-6 0,0 1 25 16,0 3-9-16,0 6 5 15,0 1-2-15,0-1-13 16,0-3 5-16,9-5-10 16,10-7 3-16,11-10 0 15,15-10 0-15,14-10 10 16,16-14 8-16,7-25-17 16,3-10 4-16,1-8 0 15,0-2-3-15,5-4-6 16,-2 1 0-16,2 3 0 15,-4 11-3-15,-6 13 1 16,-12 12-1-16,-15 11 2 0,-18 7 0 16,-14 3 1-16,-10 2 3 15,-4 0-3-15,0 0-2 16,-3 0-5-16,1 2-38 16,-6 5-110-16,0-5-312 15</inkml:trace>
  <inkml:trace contextRef="#ctx0" brushRef="#br1" timeOffset="118628.06">30288 788 1065 0,'0'0'13'15,"0"0"-13"-15,0 0 0 16,0 0 7-16,0 0 70 16,0 0-29-16,-7 85-24 15,23-61-9-15,1-5-10 16,8-7-3-16,13-6 14 16,13-6 15-16,20 0-1 15,19-13-8-15,11-9-3 16,1-5-4-16,-8-4-12 15,-14-5 0-15,-14-1-3 0,-9-4 5 16,-7 5-3 0,-9 7-1-16,-10 9-1 0,-9 7-1 15,-8 7 1-15,-4 1-1 16,-2 0 1-16,-4 5 0 16,-2 0-1-16,-1 0 1 15,-1 0 0-15,0 0-1 16,0 0-2-16,0 0 0 15,0 0-1-15,0 0 3 16,0 0-3-16,0 0 1 16,0 0 2-16,0 0-1 15,0 0 2-15,0 0-1 16,0 0-1-16,0 0 2 16,0 0-1-16,0 0 0 15,0 0 1-15,0 0-1 0,0 0-1 16,0 0 1-16,0 0 1 15,0 0 0-15,0 0 0 16,0 0 0-16,0 0 0 16,0 0 0-16,0 0 0 15,0 0 0-15,0 0-1 16,0 0 1-16,0 0 0 16,0 0-1-16,0 0 1 15,0 0 0-15,0 0 1 16,0 0-1-16,0 0 0 15,0 0 1-15,0 0-1 16,0 0 2-16,0 0 0 16,0 0-2-16,0 0 0 15,0 0 0-15,0 0 0 0,0 0 2 16,0 0-2-16,0 0 1 16,0 0 0-16,0 0 0 15,0 0-1-15,0 0-1 16,0 0-48-16,-1 5-130 15,-7 0-230-15</inkml:trace>
  <inkml:trace contextRef="#ctx0" brushRef="#br1" timeOffset="121304.46">1261 9911 499 0,'0'0'170'0,"0"0"-161"15,0 0 74-15,0 0 55 16,0 0-54-16,0 0-30 15,0 0-28-15,0-5-15 16,0 6-3-16,0 14 2 16,0 5 31-16,0 7-8 15,0 5-16-15,0 7 4 16,0 11 7-16,0 7-15 16,0 6-8-16,-4 5 2 0,0 7-3 15,1 4-3-15,0 1 1 16,1 0 7-16,-1 0 0 15,0-1 22-15,3 4-16 16,-3 1 11-16,3-4 0 16,0-2-17-16,0-3 8 15,0 3-11-15,0-4 16 16,0-4-12-16,0-1-6 16,3-14 21-16,-3-2-23 15,3-10 0-15,-3-6 2 0,0-7-2 16,0-9-2-1,0-6-2-15,0-1 2 16,0-8-3-16,0 0-31 0,0-6-52 16,0 0-61-1,0-10-46-15,0-26-360 0</inkml:trace>
  <inkml:trace contextRef="#ctx0" brushRef="#br1" timeOffset="122358.71">1233 9942 294 0,'0'0'154'0,"0"0"-109"16,0 0 106-16,0 0-1 15,0 0-76-15,0 0-45 16,70-23-12-16,-25 19 5 16,12 0 1-16,4 3 6 15,5 1-13-15,2 0-4 0,5 0-10 16,9 0 0-16,12 0 1 16,6 1-1-16,9 3-2 15,9 0-2-15,-3 2 2 16,14 0 0-16,-2-1 0 15,-6 0 2-15,-3 1 0 16,-9 0-2-16,-8 2 1 16,1 0 0-16,-4 1-1 15,2 0 0-15,0 3-1 16,-3 0 0-16,6 0 1 16,0-1 0-16,-2 0-3 15,-1-3 2-15,-2-1 2 16,-5-3-1-16,-1-1 1 15,-7-2-2-15,-4-1 2 0,-5 0-7 16,-9 0 6-16,-9 0-1 16,-7 0 1-16,0 0 0 15,9-3 0-15,4-2-1 16,7 1 3-16,-1-4-7 16,-4 0 9-16,0-1-6 15,-5 2 4-15,0 0-3 16,-1-1 3-16,-4 2-3 15,-2 0 2-15,-2 1-2 16,-4-1 3-16,6 2-2 16,2 0 0-16,8-1 0 15,2 1-1-15,0 3 0 16,-8 1 0-16,-3 0-1 0,3 0 2 16,-1 2 1-16,4 9-1 15,2-3 0-15,-4 0-1 16,-7-2 2-16,-5 0-1 15,-8-4 0-15,-2 1 1 16,-6-1-1-16,2 2 0 16,-5-1 0-16,-7 0 0 15,0 2 1-15,-9-5-1 16,-2 3 0-16,-5-1-2 16,-5-2 1-16,0 1-8 15,0 0-8-15,-12 1-14 16,-24-2-142-16,-13 0-387 15</inkml:trace>
  <inkml:trace contextRef="#ctx0" brushRef="#br1" timeOffset="124690.4">1360 11743 298 0,'0'0'35'16,"0"0"-12"-16,0 0 86 16,0 0 1-16,0 0-32 15,0 0-32-15,-6 0-23 16,6 0-5-16,0 0 2 15,0 0 5-15,0 11 8 16,0 3 27-16,-2 5-7 16,0 6-21-16,2 6 7 15,0 5-2-15,0 4-9 0,0 7 0 16,0 4-8 0,0 3-5-16,0 1 0 0,0-2-8 15,4-2-6-15,-1 1 3 16,-2-7-3-16,-1-1 3 15,0-10-4-15,2-8 3 16,-2-7-1-16,0-9 1 16,1-6-1-16,-1-3 5 15,0-1 4-15,2 0 30 16,-2 0 8-16,3 0-12 16,0 0-21-16,0-1-10 15,7-5-6-15,5-2-1 0,9-1-4 16,15 2 1-1,10-1 1-15,15 1 0 0,8 2 3 16,11 2-2-16,11 0 2 16,5 1 2-16,8-1-2 15,1 0-2-15,-1-2-1 16,11-1 2-16,4 0 1 16,11 1-5-16,4-2-1 15,12 2 1-15,8 3 0 16,-2 2 5-16,5 0-2 15,-4 0-2-15,-8 2 2 16,1 3-4-16,-12 2 6 16,-4-5-5-16,-8 1-7 15,-7-3 11-15,-6 0-1 16,-9 0-4-16,-3 0 3 0,-6 0 0 16,1 0 3-16,2-3-1 15,0 3 1 1,5 0 0-16,2 0 1 0,-1 0 1 15,6 0-1-15,-5 0-1 16,2 0 1-16,-3 0-2 16,-3 0 0-16,0 0 1 15,-2 3-1-15,-1 0 0 16,-4 2 1-16,-14-3 0 16,-14 2 0-16,-14-4-1 15,-9 0 2-15,-8 0-5 16,-10 0 4-16,-3 0 0 0,-9 0 0 15,0 0 3-15,3 0-2 16,-2 0-1-16,8 0 1 16,3 0-1-16,3 0-1 15,4-2 1-15,0 2 1 16,1 0-1-16,-1 0 0 16,-4 0-1-16,-6 0 1 15,0 0 1-15,-11 0-1 16,0 0 1-16,-2 0 0 15,-5 0 0-15,2 0 0 16,-4 0 2-16,-1 0 4 16,0 0 12-16,0 0 5 15,0-2-3-15,0-2 4 16,2-5 4-16,2 0-13 16,2-6-13-16,-3-4-3 0,-2-6 4 15,-1-7-4-15,0-4-1 16,0-7 1-16,0-3 0 15,0-8 0-15,3-6-1 16,0-9-1-16,-3-2 1 16,0 0 0-16,0 6 1 15,0 5 0-15,-6 2 0 16,-4-4-1-16,1 0 0 16,0 3 1-16,4 5-1 15,2 8 0-15,2 4-1 16,1 3 2-16,0 2-2 15,0 1-7-15,0 2 8 0,0-2-1 16,0 1 1 0,1-2 0-16,4-1-2 0,-2 0 3 15,-3-2 0-15,0-3-2 16,0 1 2-16,0-6-1 16,-8 4-1-16,-3-3 0 15,-1 3 0-15,-6 3 1 16,6 4-2-16,-3 3 3 15,0 1 0-15,-1-1-2 16,2-2 1-16,-2-5 1 16,7-1-1-16,-2-4 0 15,3 3-1-15,3 9 0 16,2 6-4-16,2 9 5 0,1 5 0 16,-2 7-1-16,2 2 2 15,0 1 0-15,0 3-1 16,0 1 1-16,0-2 3 15,0 0-3-15,0-3 0 16,0 0-2-16,0-4 2 16,0-1 0-16,0 0-1 15,5-2 1-15,-5-3 0 16,0 1-2-16,0-1 1 16,0-3 0-16,0 1 1 15,-5 2 0-15,-1 3 0 16,0 4-2-16,0 3 2 0,-3 3-3 15,-3 2 0-15,-4 0-5 16,-5 0 6-16,0 10-1 16,-6 7-2-16,-10 4 2 15,-17 3-5-15,-23 4-59 16,-23-7-98-16,-24-12-458 16</inkml:trace>
  <inkml:trace contextRef="#ctx0" brushRef="#br1" timeOffset="125870.99">1293 11043 436 0,'0'0'13'0,"0"0"-1"15,0 0 69-15,0 0-27 16,0 0 35-16,134-1-11 16,-52 3-16-16,12 2-33 15,19-1 7-15,23 0 2 16,18-1-18-16,17-2-12 16,11 0-6-16,6 1 1 15,2-1-1-15,-1 3-2 16,-3 1 0-16,-5 2 0 15,-2 0 0-15,0 2-2 16,2 1 2-16,-1-2 5 16,-1 0-1-16,-8 0 4 15,-11 0-7-15,-9-2 0 0,-8-2 0 16,-7-3-1 0,-5 0 0-16,-6 0 1 0,-13 0-2 15,-11-2 1-15,-8 0 0 16,-9 0 1-16,-2 2 0 15,1 0-1-15,-1 0 0 16,0 4-3-16,2 6 3 16,-1-1 0-16,2-2 0 15,-3-1 1-15,-3-3-2 16,-2-3 2-16,-9 0-1 16,-14 0 0-16,-11 0 2 15,-15 0-2-15,-13 0 1 16,-6 0 1-16,-6 0 6 15,0 0 2-15,0-3 19 0,9 1-20 16,7 2-9-16,8 0-3 16,6 0 2-16,6 0-3 15,-2 2 2-15,0 2-1 16,-7 1 2-16,-10-1-4 16,-9-4 0-16,-9 1 1 15,-2-1-27-15,-16 0-26 16,-23-1-62-16,-21-18-354 15</inkml:trace>
  <inkml:trace contextRef="#ctx0" brushRef="#br1" timeOffset="126881.31">2431 10089 280 0,'0'0'70'15,"0"0"10"-15,0 0 80 0,0 0-2 16,0 0-76-16,0 0-59 16,39-38-23-16,-36 43 5 15,7 8-3-15,-1 7 18 16,4 6 1-16,1 8-1 16,-2 7 5-16,6 10 13 15,-1 5-3-15,-3 5 3 16,0 3-23-16,-3 7 2 15,-3 4 9-15,-5 5-14 16,-3 7-5-16,0 0-4 16,0 1 4-16,0 1-6 15,-3-4 0-15,0-1 3 16,-3 1-2-16,0 1 0 0,-1 0 0 16,-4-5 6-1,5-2-3-15,-2-9-4 0,0-3 6 16,3-4 9-16,4-5-10 15,1-3 5-15,0-6-5 16,3-7 3-16,6-6-8 16,1-5 6-16,-1-5-5 15,-3-7-2-15,-1-3 0 16,-1-7 1-16,-3-3-1 16,1-3-1-16,-1-1 1 15,-1-1 0-15,0-1-3 16,0 2-19-16,2-1-27 0,-2-1-34 15,0 0-102-15,0 0-326 16</inkml:trace>
  <inkml:trace contextRef="#ctx0" brushRef="#br1" timeOffset="127639.15">3684 10219 125 0,'0'0'348'0,"0"0"-320"16,0 0 57-16,0 0 74 16,0 0-58-16,0 0-58 15,0 17-42-15,10 15 12 16,4 10 36-16,-1 8-11 15,2 8 10-15,0 7-17 16,-3 5 1-16,0 5-4 16,4 5-3-16,-2 5-7 15,-1 2-1-15,1 2-5 16,-4 6-3-16,-3 3-2 16,1 0-1-16,1 0-2 15,4-1-4-15,-1-1 2 0,1-3 1 16,-2-3 11-16,-5-3 1 15,-3-3-5-15,-3-3-5 16,0-3 2-16,0-8 2 16,-6-3-8-16,0-4 6 15,3-5-6-15,3-5 2 16,0-7 2-16,0-9-4 16,0-8 4-16,3-12-3 0,3-10-1 15,-6-4 0 1,3-3 1-16,5-2 0 0,0-16-2 15,3-12-87-15,1-9-55 16,1-10-220-16</inkml:trace>
  <inkml:trace contextRef="#ctx0" brushRef="#br1" timeOffset="128337.29">5256 10109 307 0,'0'0'64'0,"0"0"10"16,0 0 12-16,0 0-39 15,0 0-33-15,0 0-8 16,13 6 15-16,-2 11 16 16,-2 3 1-16,-3 7 8 15,-2 10 23-15,-4 8-11 16,0 10-4-16,0 9-3 15,-4 6-4-15,-4 11-7 16,2 12-13-16,2 9-10 16,-1 11 8-16,-2 9 1 15,1 4-17-15,-3 8-1 16,-2 4 20-16,1 0-15 0,1 2-4 16,0-6 11-16,2-8-5 15,2-5-6-15,1-7 10 16,2-3-9-16,1-3 8 15,-1-4-3-15,1-6-11 16,-1-12-4-16,1-13 3 16,-1-16 0-16,1-17-1 15,-2-14-2-15,1-11-5 16,-2-13-6-16,-5-2-89 16,-3-27-71-16,-10-19-881 15</inkml:trace>
  <inkml:trace contextRef="#ctx0" brushRef="#br1" timeOffset="129437.06">1278 9905 315 0,'0'0'42'15,"0"0"-31"-15,0 0 40 16,0 0 45-16,0 0 15 16,0 0-44-16,-3 34 14 15,3-34-26-15,0 0 24 16,0 0 20-16,0-9-4 15,0-15-33-15,-8-7-41 16,-11-9-13-16,-12-12 3 16,-11-8 1-16,-13-14-12 15,-5-11 0-15,-4-14 5 16,1-8-3-16,2-7 2 16,0 7-4-16,1 10 1 0,-1 16-1 15,3 17 0-15,3 15 0 16,10 14-2-16,8 15-1 15,17 6 3-15,7 8-2 16,7 3 1-16,6 3-2 16,0 0-11-16,0 10-73 15,0 16-58-15,14-2-69 16,2-4-317-16</inkml:trace>
  <inkml:trace contextRef="#ctx0" brushRef="#br0" timeOffset="133074.49">1788 10297 0 0,'0'0'469'16,"0"0"-463"-16,0 0-1 0,0 0 76 16,0 0 78-1,0 0-56-15,9-64-28 0,-9 64-12 16,0 0 4-16,0 0-5 15,0 0-2-15,0 0-23 16,0 0-20-16,0 18-7 16,3 11 10-16,0 7 8 15,6 9-7-15,0 2-6 16,0 1-4-16,1-2 1 16,1-6-6-16,-5-6 0 15,-2-3-3-15,-1-7 3 16,3-7 3-16,-5-5-3 15,1-5-3-15,1-5 0 16,-3-2 1-16,0 2 6 16,0-2-1-16,0 1 1 15,0-1-5-15,0 0-5 16,0 0-1-16,-6 0-36 0,-9 0-107 16,-4 0-230-16</inkml:trace>
  <inkml:trace contextRef="#ctx0" brushRef="#br0" timeOffset="133755.09">3171 10243 646 0,'0'0'38'15,"0"0"37"-15,0 0 64 16,0 0-28-16,0 0-78 16,0 0-25-16,7 17 22 0,1 13 22 15,-5 8-12-15,1 3-11 16,-1 5-10-16,2 3-3 15,0 2-1-15,1 2-8 16,2 0 1-16,3-5-4 16,-1-7-1-16,-1-8 0 15,-3-9-2-15,-3-9 1 16,0-7-1-16,1-4 1 16,-4-2 2-16,0-2 3 15,0 0 8-15,0-11-15 16,0-7-65-16,-12-2-76 15,-6 1-280-15</inkml:trace>
  <inkml:trace contextRef="#ctx0" brushRef="#br0" timeOffset="134390.39">4385 10427 391 0,'0'0'215'0,"0"0"-114"0,0 0 24 15,0 0 13-15,0 0-25 16,0 0-63-16,13-51-20 16,-11 51-3-16,-1 0-20 15,4 10-7-15,1 18 0 16,1 11 24-16,2 5 4 15,-3 5-13-15,-1 2 1 16,-1-1-1-16,3 1 2 16,-5-3-14-16,1-6 1 15,0-8-1-15,-2-3 4 16,1-11-6-16,-2-7 1 0,0-6-1 16,0-3 0-1,0-4 1-15,0 0 1 0,0 0 1 16,0 0-4-16,0-3-4 15,-19-8-86-15,-10-4-95 16,7-2-411-16</inkml:trace>
  <inkml:trace contextRef="#ctx0" brushRef="#br0" timeOffset="134942.46">5724 10442 45 0,'0'0'796'0,"0"0"-773"0,0 0 43 15,0 0 65-15,0 0-64 16,0 0-61-16,-4 28 0 16,4 7 33-16,7 5-15 15,-4 5 6-15,0 0-1 16,-1 4-2-16,1-3-8 16,-2-2-9-16,1-5-5 15,-1-5 9-15,-1-6-9 16,2-6 1-16,-1-5-3 15,-1-6-2-15,0-6 2 16,0-4-2-16,0-1 1 16,0 0 5-16,0 0 4 0,0 0-2 15,0-6-9 1,0-5-63-16,0 2-90 0,-3 5-305 16</inkml:trace>
  <inkml:trace contextRef="#ctx0" brushRef="#br0" timeOffset="135388.25">5954 11501 649 0,'0'0'252'0,"0"0"-245"16,0 0 57-16,0 0 35 15,0 0-73-15,0 0-6 16,-24 71 38-16,21-34-13 16,-1 6-16-16,-1 4-11 0,2 0 3 15,0 4-11 1,3-2 7-16,0-2 13 0,0-7-17 16,-1-11-12-16,1-10 0 15,-2-4-1-15,2-6-1 16,0-7-23-1,-3-2-41-15,-1 0-38 0,-8-13-81 16,-7-12-748-16</inkml:trace>
  <inkml:trace contextRef="#ctx0" brushRef="#br0" timeOffset="135894.67">4433 11572 813 0,'0'0'59'0,"0"0"24"16,0 0 54-16,0 0-57 15,0 0-70-15,0 0-5 16,0 38-4-16,0-6 41 16,0 5-13-16,0 0 2 15,-2 2-3-15,2 0-6 16,0-2-8-16,0 1-9 16,0-7 0-16,0-8-3 15,0-4-2-15,0-6 0 0,0-6 0 16,0-5-9-16,0 0-43 15,0-2-30-15,-3-2-33 16,-15-15-247-16</inkml:trace>
  <inkml:trace contextRef="#ctx0" brushRef="#br0" timeOffset="136359.43">3444 11379 737 0,'0'0'64'15,"0"0"8"-15,0 0 108 16,0 0-71-16,0 0-70 16,0 0-21-16,-3-8-7 0,3 17-7 15,-2 12 11 1,1 8 38-16,1 5-21 0,0 2-5 15,0 4 0-15,0-1-10 16,3 0-2-16,4 0 1 16,-4-3-10-1,3-6-2-15,-3-5-2 0,0-5-1 16,-1-8-1-16,-1-5 0 16,1-3-2-16,-2-1-26 15,1-3-44-15,1 0-45 16,-2-11-70-16,0-14-837 15</inkml:trace>
  <inkml:trace contextRef="#ctx0" brushRef="#br0" timeOffset="137020.73">1894 11403 401 0,'0'0'248'0,"0"0"-220"15,0 0 122-15,0 0 7 16,0 0-59-16,0 0-34 16,-15-45-23-16,15 45-23 15,3 14-14-15,13 12 4 16,1 15 49-16,2 3-33 15,-1 3 13-15,0 2-17 16,-6-3 5-16,1-3-7 16,-4-3-11-16,-3-5 1 15,-1-3 2-15,-2-10-9 16,4-5 0-16,-4-6 0 16,-3-6 2-16,3-4-3 0,-3-1 2 15,0 0 2 1,0 0 0-16,0 0-4 0,0 0-27 15,-3-5-54-15,-19-7-120 16,-14 0-579-16</inkml:trace>
  <inkml:trace contextRef="#ctx0" brushRef="#br0" timeOffset="143409.6">1278 4065 525 0,'0'0'353'16,"0"0"-353"-16,0 0-2 16,0 0 2-16,0 0 56 15,80 0 2-15,-48 0-36 16,-1 3-22-16,2 10 4 15,-3 4-3-15,-2 3-2 16,0 5 1-16,-4 5-2 16,-4 4 0-16,-7 3 2 15,-4 4 1-15,-9 4-1 16,0-2 3-16,-3 1 10 16,-19-3 12-16,-11-3-10 15,-3-8 10-15,-3-3-7 16,-2-8-4-16,-3-7-5 0,6-6-7 15,9-6-1-15,10 0-1 16,17-23-19-16,2-13-154 16,17-11-262-1</inkml:trace>
  <inkml:trace contextRef="#ctx0" brushRef="#br0" timeOffset="143688.04">1785 4042 760 0,'0'0'86'0,"0"0"-85"16,0 0 34-16,0 0 44 16,-82 29-11-16,61-1-9 15,2 7-27-15,1 4-12 16,9 5 7-16,0 5 4 15,2 1 14-15,5 0-23 16,2-4-6-16,0-2-14 16,9-5-2-16,15-8-6 15,11-4-65-15,12-13-131 16,11-14-337-16</inkml:trace>
  <inkml:trace contextRef="#ctx0" brushRef="#br0" timeOffset="144613.66">2219 4484 738 0,'0'0'153'0,"0"0"-151"15,0 0 54-15,0 0 65 0,0 0-63 16,0 0-51-16,-1 59 18 16,5-23-10-16,-1 6-10 15,-3 0-2-15,-4 2 1 16,-20-2-3-16,-9-4 0 16,-7-4-1-16,-6-11-26 15,2-9-44-15,7-12-62 16,13-4-130-16,15-31-350 15</inkml:trace>
  <inkml:trace contextRef="#ctx0" brushRef="#br0" timeOffset="145189.01">2559 3963 845 0,'0'0'8'0,"0"0"-3"16,0 0 0-16,0 0 74 15,-51 108 5-15,48-61-27 16,3-2-22-16,5-4-21 0,13-10-9 15,12-4-5 1,0-10 0-16,4-10 1 0,3-7-1 16,0 0-16-16,-1-6 2 15,-6-12 3-15,-3-3 7 16,-12 1-9-16,-8 1 7 16,-7 4 5-16,0 3 1 15,0 5 7-15,0 5 18 16,0-1 4-16,0 3-26 15,0 0-3-15,-4 5-4 16,4 14 4-16,-3 7 27 16,3 3-8-16,0 3 6 0,0 3-14 15,15 2-1-15,-2 5-7 16,2 1 1-16,2-3-3 16,-4 3-1-16,-4-4 0 15,-3-2 0-15,-3 0 0 16,-3-4 0-16,0 0-4 15,-14-4 3-15,-17-5-3 16,-12-4 1-16,-5-8-4 16,-4-10-10-16,10-2-8 15,17-14-11-15,19-23-20 16,6-12-128-16,28-8-383 16</inkml:trace>
  <inkml:trace contextRef="#ctx0" brushRef="#br0" timeOffset="145642.47">3254 4006 879 0,'0'0'141'0,"0"0"-138"15,0 0 55-15,0 0 35 16,0 0-27-16,0 0-55 16,54-39-11-16,-23 39-2 15,2 0 0-15,0 3 2 0,-2 15-2 16,-4 7 1-16,-5 10-2 16,-11 9-1-16,-8 4 2 15,-3 1 0-15,-12 0 2 16,-15-2 3-16,-3-2 1 15,2-5 3-15,6-5 4 16,5-6-5-16,7-5-4 16,10-11 2-16,0-4 0 15,21-9 5-15,28 0 7 16,24-5 11-16,21-14-23 16,12-1-1-16,-8 5-2 15,-11 2-1-15,-22 5 0 16,-21 5-5-16,-22 3 1 0,-10-2-11 15,-12 2-65-15,0 0-68 16,-18 0-277-16</inkml:trace>
  <inkml:trace contextRef="#ctx0" brushRef="#br0" timeOffset="145955.1">3157 4674 82 0,'0'0'876'16,"0"0"-867"-16,0 0 8 15,0 0 86-15,0 0-36 16,0 0-37-16,63 36 24 15,-30-5-24-15,-2 3-14 16,-7 8-1-16,-6 1-13 16,-14 0-2-16,-4-1-3 15,-4-6 0-15,-29 0-61 16,-10-5-61-16,-11-8-91 16,-4-10-637-16</inkml:trace>
  <inkml:trace contextRef="#ctx0" brushRef="#br0" timeOffset="146755.23">886 5741 628 0,'0'0'189'0,"0"0"-189"16,0 0 0-16,0 0 20 15,0 0 50-15,113-24 8 16,15-3 10-16,48-12-40 15,47-6-13-15,45-7-17 16,35-1 4-16,17-2-17 16,1-1-3-16,-21 4 0 15,-35 2-2-15,-42 7-7 16,-49 8-1-16,-50 9-1 16,-52 8 4-16,-35 7 5 15,-28 8 7-15,-9-1-7 0,-6 4-10 16,-24 0-14-1,-16 0-175-15,-11 7-285 0</inkml:trace>
  <inkml:trace contextRef="#ctx0" brushRef="#br0" timeOffset="147522.18">2831 5429 606 0,'0'0'311'0,"0"0"-306"16,0 0 0-16,0 0 44 15,0 0 6-15,0 0-44 16,0 0 41-16,22 119-2 16,-7-58-32-16,6 7 4 15,6 10 4-15,1 6-5 16,2 2-13-16,0-5-3 15,-5-12-3-15,-1-11-1 16,-8-10-1-16,-8-13 0 16,-8-10-1-16,0-9 0 0,-3-12-2 15,-22-4 3-15,-11 0 2 16,-14-19 0-16,-11-8-2 16,1-3 0-16,2 2 1 15,12 3 1-15,15 9 0 16,16 10-1-16,8 5 8 15,7 1 1-15,0 4-10 16,13 16 0-16,12 8 9 16,14 2 14-16,10-6-12 15,8-10-5-15,10-8 7 16,5-6-7-16,1-8-2 16,-2-17 2-16,-8-9-3 15,-15-7 4-15,-14-7-7 16,-16-10 4-16,-12-5-4 15,-6-9-12-15,0 4-61 0,-12 3-117 16,3 11-621-16</inkml:trace>
  <inkml:trace contextRef="#ctx0" brushRef="#br0" timeOffset="155940.45">3438 6774 695 0,'0'0'135'16,"0"0"-135"-16,0 0 2 15,0 0 14-15,0 0 75 16,0 0-5-16,0 0-52 15,3 10-14-15,7-10-11 0,2 0 22 16,6-7 39-16,3-16-27 16,4-8-26-16,-4-5-12 15,-6-3 0-15,-6-5-4 16,-9 1 1-16,0 4-2 16,0 5 0-16,-2 10 0 15,-2 9 5-15,3 8-2 16,-1 4 9-16,2 3-6 15,0 0-6-15,0 6-8 16,0 20-5-16,0 18 13 16,2 12 3-16,8 11-3 15,-1 10 7-15,0 7 1 16,1 7-3-16,-4 5 1 16,-4 3 0-16,-2-5-2 15,0-8-1-15,-2-11-3 0,-11-12 1 16,-1-10 2-16,-2-14-2 15,1-14 6-15,3-9 1 16,6-13-2-16,5-2 13 16,1-1 15-16,0 0 9 15,0-4 10-15,1-13-29 16,22-7-17-16,14-1-4 16,12-1-3-16,14-3 1 15,4 3 3-15,0 3-3 16,-6 4 1-16,-10 4-2 15,-15 5 3-15,-14 4-2 16,-11 5-1-16,-7 1 0 16,-4 0 4-16,0 0-2 0,0 0-1 15,0 0-1-15,0 0-1 16,0 0 0-16,0 0-2 16,0 0 1-16,0 0 2 15,0 0 0-15,0 0 0 16,0 0 1-16,0 0 3 15,0 0-3-15,0 0 0 16,0 0 2-16,0 0 1 16,0 0-1-16,0 0-1 15,0 0 3-15,0 0-3 16,0 0 0-16,0 0-1 16,0 0 0-16,0 0-2 0,0 0 1 15,0 0 0 1,0 0-1-16,0 0-1 0,0 0 1 15,0 0-1-15,0 0 1 16,0 0 1-16,0 0 1 16,0 0-1-16,0 0 2 15,0 0-1-15,0 0 2 16,0 0-1-16,0 0 0 16,0 0 0-16,0 0-2 15,0 0 0-15,0 0-1 16,0 0 0-16,0 0 0 15,-3 0-1-15,3 0 1 16,0 0 1-16,0 0-1 0,0 0 1 16,0 0 1-1,0 0-1-15,0 0 2 0,0 0-2 16,0 0 0-16,0 0 0 16,0 0-1-16,0 0 0 15,0 0 1-15,0 0-1 16,0 0 1-16,0 0 1 15,0 0-1-15,0 0 0 16,0 0 1-16,0 0-1 16,0 0 0-16,0 0 0 15,0 0 0-15,0 0 1 16,0 0-1-16,0 0 0 16,0 0 0-16,0 0 0 15,0 0 0-15,0 0 0 0,0 0 0 16,0 0-2-16,0 0 1 15,0 0-2-15,0 0 3 16,0 0-2-16,0 0-1 16,0 0 2-16,-1 0-4 15,-4 0-44-15,-12 0-112 16,-11 0-140-16</inkml:trace>
  <inkml:trace contextRef="#ctx0" brushRef="#br0" timeOffset="157511.84">1463 13754 446 0,'0'0'189'0,"0"0"-108"16,-3-72 20-16,3 57 23 15,0 5-5-15,0 3-36 16,0 5-25-16,0 2-29 16,0 0-16-16,0 0-13 15,0 25 1-15,9 16 1 16,1 17 36-16,1 11-14 16,-1 4-17-16,-1 10 15 15,0 11 10-15,-3 8-17 16,-1 4 10-16,-5 3-21 0,0-11 10 15,0-8 9-15,-11-10-16 16,-1-12 7 0,0-15-9-16,3-9-1 0,3-18 0 15,3-10 0-15,0-9-3 16,3-6-1-16,0-1 3 16,0 0-3-16,0 0-11 15,0-14-32-15,-7-14-66 16,1-16-60-16,-3-10-89 15,-4-8-368-15</inkml:trace>
  <inkml:trace contextRef="#ctx0" brushRef="#br0" timeOffset="157872.19">1405 13693 626 0,'0'0'37'16,"0"0"-14"-16,0 0 125 15,0 0-43-15,0 0-38 16,0 0-44-16,19-14-6 15,23 11-3-15,10 3 16 0,8 0-4 16,-5 0 3-16,-4 0 1 16,-4 0-13-16,-5 3 2 15,1 0-14-15,-2 2-2 16,-4-3-1-16,-4 0-2 16,-6 3 0-16,-5-2-10 15,-6 2-22-15,-4 0-52 16,-4 2-120-16,-5 3-218 15</inkml:trace>
  <inkml:trace contextRef="#ctx0" brushRef="#br0" timeOffset="158149.2">1436 14231 446 0,'0'0'231'0,"0"0"-230"15,0 0 38-15,0 0 168 16,0 0-7-16,0 0-85 16,112 0-51-16,-51-13-30 15,2 2-10-15,-7-1-13 16,-2 2-1-16,4 4-9 0,-7 2-1 15,-2 0-20 1,-10 4-87-16,0 0-167 0,-7-5-426 16</inkml:trace>
  <inkml:trace contextRef="#ctx0" brushRef="#br0" timeOffset="158523.25">2607 14252 868 0,'0'0'62'16,"0"0"-58"-16,0 0 101 16,0 0 26-16,0 0-59 15,0 0-27-15,3 0-2 16,24 0-2-16,7 0-1 16,15-3-16-16,7-5-10 15,3 2-9-15,4 0-3 0,1 1-2 16,-3-1-2-16,-7 4-17 15,-8 1-65 1,-6 1-62-16,-11 0-87 0,-13 0-296 16</inkml:trace>
  <inkml:trace contextRef="#ctx0" brushRef="#br0" timeOffset="158760.6">2550 14563 718 0,'0'0'309'0,"0"0"-292"15,0 0-4-15,0 0 124 16,0 0-4-16,0 0-65 0,24 0-21 16,31-8-22-16,23-2-13 15,5-1-8-15,5 3-4 16,-3 1-8-16,-4 0-41 15,1 1-89-15,-10-5-120 16,-13-8-478-16</inkml:trace>
  <inkml:trace contextRef="#ctx0" brushRef="#br0" timeOffset="161372.57">4164 13802 797 0,'0'0'104'16,"0"0"-99"-16,0 0 27 15,0 0 73-15,0 0-17 16,0 0-46-16,0 0-20 16,0-17 2-16,8 11-2 15,11-12 23-15,12-8-20 16,8-8-19-16,1-7 2 0,-7-2-7 16,-3-8-1-16,-12-6 2 15,-8-5-2 1,-10-2-3-16,0 6-6 0,-10 11 9 15,-4 15 0-15,1 12 0 16,3 9 0-16,7 6 1 16,-2 3 2-16,5 2-2 15,0 0-1-15,0 22-15 16,0 16 12-16,8 16 3 16,11 13 3-16,2 6 1 0,3 11 0 15,-5 11 3 1,-1 7-6-16,-3 5 4 0,-9 1 1 15,-3-2-3-15,-3-7 0 16,0-4-1-16,-9-13 2 16,-6-12 0-16,-6-12 0 15,3-17-3-15,-4-10 4 16,4-14 0-16,2-11-3 16,2-6 8-16,-2 0 5 15,2-2 3-15,-2-13-6 16,4 1-1-16,9-1 10 15,3 3 4-15,0-3-7 16,21 1-11-16,13 1-4 16,20-2-3-16,10 1 0 15,6 0-3-15,-1 2 0 0,-5 2 1 16,-9 3 1-16,-9 4-6 16,-7 1-27-16,-9 2-61 15,-3 0-8-15,-1 0-38 16,3 0-131-16,-2-10-345 15</inkml:trace>
  <inkml:trace contextRef="#ctx0" brushRef="#br0" timeOffset="163456.71">814 13157 631 0,'0'0'43'0,"0"0"-33"16,0 0-1-16,143-17 47 16,-56 0 20-16,31-2-24 15,23-3-23-15,19 1-4 16,28 0-11-16,16-5 2 16,26 1-3-16,22-1-9 15,16 2-2-15,10 2 8 16,-2 5-4-16,-2 6 1 15,-2 0-5-15,-20 2-1 16,-9 2 0-16,-28 2 3 16,-17-2-4-16,-19 1 0 15,-15 0-4-15,-10-2 3 0,-17 2-3 16,-19 0 4 0,-23 2-4-16,-26 3 4 15,-20 1-8-15,-18-2-4 0,-17 2 11 16,-8 0 0-16,-6 0-1 15,0 0-1-15,0 0 2 16,0 0 1-16,0 0 1 16,0 0 0-16,0 0 3 15,0 0-1-15,0 0 2 16,0 0-1-16,0-2 1 16,0 2-3-16,0 0-2 15,0 0 1-15,0 0-1 16,0 2-4-16,0 17 4 0,0 8 19 15,-6 7-12-15,0 9-2 16,1 7 1-16,4 9 6 16,1 7 7-16,0 9-5 15,0 5-1-15,3 11 33 16,9 6-29-16,0 7-3 16,-3 11-9-16,-3-1 13 15,-5 7-8-15,1 3 2 16,-2 0-1-16,0 2-6 15,0 5 0-15,0 4-5 16,0 4 0-16,0-2-1 16,-6-7 2-16,-3-19-1 15,-3-19 0-15,6-18-1 16,-2-18 0-16,4-16 0 0,2-8 2 16,2-9-2-16,0-1 1 15,8-2-1-15,4 2 1 16,3-3 0-16,-5-1-6 15,-4 1-4-15,-3-6 2 16,-3-2-9-16,0-5-11 16,0-3 24-16,-7-2-12 15,-11-1 14-15,-11 0 2 16,-5 0 3-16,-12-6-3 16,-8-3-1-16,-14 2-6 15,-25-1-7-15,-25 2-10 16,-29-1-10-16,-27-1-44 0,-30 0 57 15,-21-2 21 1,-19 3 8-16,-18-1 14 0,-5 5 2 16,-7 3-4-16,4 0-2 15,6 14-5-15,9 8-13 16,21 2 0-16,16 2 2 16,19 3-1-16,17 2 0 15,8-1-1-15,17 1-1 16,11-6 1-16,12-4 1 15,16-3 1-15,12-5-2 16,8-3 0-16,1 0 2 16,0 0-2-16,12 1-1 15,6 4-1-15,12 3 2 0,7 2-5 16,5 0 2 0,3 1-1-16,2-1 3 15,0-2 1-15,5-2 0 0,3 0 0 16,11-5 0-16,14-3 1 15,7 0 1-15,10-2-2 16,0-3 2-16,0-2-2 16,0-1 3-16,0 0 0 15,0 0 10-15,0 0 6 16,0 0 24-16,0 0-10 16,0 0-16-16,0 0-1 15,0 0-10-15,0 0 4 16,0 0-4-16,0 0 0 0,0-7 12 15,0-7 1-15,0-11-10 16,0-8-9-16,0-6 0 16,0-11 0-16,0-9 0 15,0-8 0-15,0-14-1 16,0-13-4-16,0-10-11 16,0-8-5-16,0-13-2 15,0-13 8-15,0-4 1 16,0-1 11-16,0 12-13 15,0 24 5-15,0 22 11 16,0 18 0-16,0 9-1 16,0 7 0-16,0 5 0 15,0 2 0-15,0 5 0 16,0 1 1-16,0 3-2 0,0-4 2 16,0-3 0-16,0-5 0 15,0-3 1-15,0 8-2 16,0 8 1-16,0 10 0 15,0 9 0-15,0 2 1 16,0 1-1-16,0 4 0 16,0-4 1-16,0 0 0 15,0 2 2-15,0-2-2 16,0 0 2-16,0 0 1 16,0-2-1-16,0 6 0 15,0 1 6-15,0 0 7 16,0-3-12-16,0-3-4 0,0-6 0 15,0-9-3-15,0-11 2 16,2-9 2-16,57-8 2 16,47-8-3-16,57-5 2 15,29-5-2-15,-1 0 0 16,-9 7-35-16,-33 18-116 16,-49 13-237-16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2T11:16:08.5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8791 9237 547 0,'0'0'36'15,"0"0"-33"1,0 0 5-16,0 0 115 0,0 0-56 16,0 0-47-16,0 0 76 15,98-5-15-15,-32 5-18 16,14 0-13-16,13 0-22 16,15-4 4-16,11 1-2 15,8 1-4-15,8 0-23 16,0-1 10-16,2 0-11 15,0-2 5-15,5 1-5 16,1 1 4-16,3 1-3 16,5-1 9-16,0-2-4 15,1-2-3-15,-8-2-2 0,-2 3 3 16,-8 0 1-16,-7-2-2 16,-9 3 2-16,-3-2 0 15,-1 2 2-15,0-4 2 16,-2 1 3-16,3-2-11 15,-1-2-3-15,4 1 4 16,4 3-4-16,-2 2-1 16,-7 3 1-16,-8 3 0 15,-11 0 0-15,-6 0 0 16,-5 0 1-16,2 6 3 16,-1 0-3-16,-1-1-1 15,4-2 3-15,4 0-3 0,9 2 2 16,10 1 0-1,5 1-1-15,1 2 2 0,-4-1-3 16,-5-1 0-16,-7 0 0 16,-4 0 1-16,-5-2-2 15,1 2 1-15,1-5 0 16,4 3 4-16,9-2-3 16,0 4 1-16,-4-2-1 15,-6-2 17-15,-15-1-18 16,-15-2 5-16,-15 0-4 15,-11 0 0-15,-13 0 1 16,-10 0-1-16,-4 0 3 16,-4 0 1-16,-3 0 3 15,0 0-1-15,-1 0 3 16,-2 0-3-16,-1 0 1 0,-2 0-2 16,0 0 0-16,0 0 0 15,0 0 2-15,0 0-1 16,0 0 1-16,0 0-2 15,0 0 1-15,0 0-1 16,0 0 1-16,0 0-1 16,0 0 2-16,0 0 2 15,0 0-3-15,0 0-1 16,0 0-1-16,0 0-1 16,0 0 0-16,0 0-4 0,0 0 2 15,0 0 0 1,0 0-1-16,0 0 1 0,0 0-2 15,0 0-6-15,0 0-82 16,-13-12-155-16,-15-19-468 16</inkml:trace>
  <inkml:trace contextRef="#ctx0" brushRef="#br0" timeOffset="1727.37">2343 2411 780 0,'0'0'148'0,"0"0"-148"0,0 0-10 16,0 0 10-1,0 0 78-15,130-15-9 16,-45 2-19-16,19-1-22 0,14 1-15 15,13 5-12-15,12 1 9 16,9 2-8-16,13 5 0 16,6 0 0-16,8 0-2 15,0 0 0-15,9 0 3 16,12 0-3-16,18 0 3 16,29 0 51-16,16 0-51 15,23 0-2-15,11 0 2 16,10-2 0-16,3 2-3 15,1-2-2-15,-7 2 2 0,-9 0 4 16,-8 4-4 0,-14 8 0-16,-8 3 0 15,-8 2 0-15,2 0 0 0,7-3-3 16,7 1 3-16,7-4 3 16,7-3 1-16,6 0-4 15,-2-3-4-15,-1 4 4 16,-4 0 4-16,-4 1 0 15,-2 2-4-15,-4 0 1 16,-6-4-1-16,-3 1 5 16,-1-6-5-16,-7-2 0 15,7 3 0-15,-5 0 1 16,-6 4 2-16,-4-3-2 16,-14-2-1-16,-10-2 0 0,-16-1 0 15,-20 0 2-15,-19 0-2 16,-23 0 1-16,-24 0-1 15,-21-1 6-15,-24-2 0 16,-24 3-3-16,-19-3 4 16,-19 3-7-16,-11 0 0 15,-7 0-2-15,0 0 1 16,0-1 0-16,0 0 2 16,0-1 2-16,0 1 10 15,0-1 7-15,0 2 1 16,-2-3 0-16,2 3-4 15,0 0 4-15,0 0-6 16,0 0 0-16,0 0-1 0,0 0-2 16,0 0-2-16,0 0-4 15,0 0-2-15,0 0-1 16,0 0-2-16,0 0 1 16,0 0-1-16,0 0 2 15,0 0 1-15,0 0-1 16,0 0 2-16,0 0 0 15,0 0-2-15,0 0-3 16,0 0 2-16,0 0 0 16,0 0 1-16,0 0-1 15,0 0-1-15,0 0 0 16,0 0 0-16,0 0-1 0,0 0 1 16,0 0 2-1,0 0-3-15,0 0 0 0,0 0 2 16,0 0 0-16,0 0-1 15,0 0 2-15,0 0 3 16,0 0-3-16,0 0 0 16,0 0-2-16,0 0 0 15,0 0 0-15,0 0 1 16,0 0 1-16,0 0-2 16,0 0 0-16,0 0 0 15,0 0 2-15,0 0-3 16,0 0 0-16,0 0-6 15,0 0-67-15,-3-4-115 0,-5-11-191 16</inkml:trace>
  <inkml:trace contextRef="#ctx0" brushRef="#br0" timeOffset="7904.62">27886 7447 903 0,'0'0'58'15,"0"0"-54"-15,0 0 70 0,0 0 21 16,0 0-55 0,0 0-35-16,0 0-5 0,0 0 0 15,-1 72 16-15,8-31-4 16,-1 7 8-16,-1 6-8 16,-5 4 20-16,0 5-7 15,0 3-15-15,0 1 4 16,0 3 0-16,-9 5 1 15,0 3-8-15,-2-2-1 16,-1-1 5-16,3-7-2 16,-2-1 14-16,0-3-6 15,2-2 1-15,-1-1-13 0,4-5 11 16,0 0-8 0,1-5-5-16,2 0 1 0,-1-2 4 15,2 6 2-15,-2-4-4 16,1 2-1-16,-3-2 20 15,0 1-11-15,-4 7-7 16,-1 6 3-16,-3 0-1 16,1 3 3-16,4-5 10 15,2 6-13-15,-2 5 3 16,4 3-5-16,1 8 15 16,2 0-15-16,2 4 0 15,0 6-4-15,0-6 20 16,0-6-17-16,0-5-6 15,0-15 2-15,0-9-2 16,0-15-1-16,0-12 0 0,0-18-24 16,0-9-57-16,3-26-34 15,10-27-64-15,4-27-150 16,4-24-593-16</inkml:trace>
  <inkml:trace contextRef="#ctx0" brushRef="#br0" timeOffset="9541.09">27837 7446 144 0,'0'0'239'16,"0"0"-227"-16,0 0 19 15,0 0 90-15,0 0-15 16,0 0-33-16,79 1-39 0,-34-3-5 16,13-4 7-16,12-1 9 15,14 3-20-15,8 0-4 16,2 0-10-16,2 1-11 16,3 0 2-16,1 0 6 15,3 2 4-15,3-1-5 16,0 1-2-16,3 0 7 15,3-2 13-15,1 0-4 16,4 1-3-16,-4-1 2 16,-5 1-8-16,-7-1-7 15,-7-1 1-15,-5 1-6 16,1 1 3-16,-5-1 0 0,0 2 4 16,3 1-6-16,0 0 2 15,1 0 0-15,5 0-1 16,7 0 0-16,0 0 6 15,-6 6-8-15,-9 0 1 16,-11-1-1-16,-9-2 0 16,-5-2 0-16,0 1 0 15,2-2 2-15,2 0-1 16,7 3-2-16,-2 0 2 16,-2-1 10-16,-8 1-8 15,-9-1-2-15,-5-1-1 16,-5 0 1-16,-4-1-1 15,0 2-1-15,0-2 1 0,4 0 3 16,3 0 0 0,7 3-3-16,6-3-1 0,3 5-2 15,-1-1 2-15,-4 3-1 16,-13-1 1-16,-10-1 0 16,-13-2 1-16,-10-1 1 15,-5-2 1-15,-4 0 2 16,0 0 3-16,2 0 12 15,7 0 5-15,4 0-17 16,14 0-7-16,10 0-3 16,11 4 0-16,1 6 0 15,-1 2-3-15,-6-4-2 0,-12-2 2 16,-11 1-1 0,-7-6 4-16,-8 0 3 0,-2-1 1 15,-1 0 6-15,2 0-1 16,3 0 3-16,3 0-6 15,3-2-3-15,2-2-3 16,0 4 3-16,1-3-2 16,-1 3 1-16,-4 0 1 15,-4 0 0-15,-3 0 0 16,0 0-1-16,0 0 1 16,4 0 0-16,6 0 1 15,4 0 0-15,8 0-1 16,3 0 0-16,0 3 0 15,-6-1 0-15,-9 1 0 16,-6-2 1-16,-6 1 0 0,-1-2 10 16,0 0-1-16,0 0 4 15,0 0 12-15,2 0-8 16,1 0-7-16,4 0-6 16,2 0-4-16,3 0-1 15,-3 0 0-15,-4 0 1 16,-5 0-2-16,0 0 2 15,0 0-1-15,0 0 3 16,0 0 7-16,0 0 1 16,0 0-6-16,0 0-2 15,0 0-3-15,0 0-2 16,0 1-39-16,3-1-140 0,16 0-554 16</inkml:trace>
  <inkml:trace contextRef="#ctx0" brushRef="#br0" timeOffset="12082.95">27706 10428 263 0,'0'0'39'0,"0"0"-29"15,0 0 80-15,0 0-21 0,0 0-32 16,0 0 4-16,15 0-10 16,-17 5 18-16,-7 9 81 15,-2 3-62-15,-3 3-15 16,0 6 3-16,-2 6-15 16,4 2-10-16,-1 8 3 15,2 7-4-15,2 5-9 16,-1 3 8-16,4 4 5 15,0 2-7-15,0-1-18 16,-1 6 12-16,2-2-8 16,-1 4-3-16,2 1 15 15,0 1-15-15,3 2 5 0,-1 2 2 16,2-1 21 0,0-5-27-16,0-9 3 15,0-6-3-15,-1-9 8 0,-2-3-13 16,-3-4 6-16,2-5-1 15,1-4 0-15,0-7 5 16,1-5-12-16,1-6-2 16,1-3-1-16,0 1 0 15,0-5 0-15,-2-2 2 16,2 0-2-16,0-3 0 16,0 0 2-16,0 0 2 15,0 0 0-15,0 0 1 16,0 0-1-16,0 0 1 15,0 0-4-15,0 0-2 16,0 0 0-16,0 0-1 16,8 0 1-16,17 0 3 15,14 0 0-15,13 0-3 0,11-1-1 16,5-2 1-16,5 1-3 16,1 1 3-16,-3 1-2 15,4 0 1-15,1 0-1 16,9-1 2-16,4-2 2 15,4 1-2-15,8 1-3 16,7-1 1-16,6 2 1 16,10 0 1-16,3-1 1 15,-2-3 0-15,1 4-1 16,-5 0 1-16,-7-1 0 0,-7 1-1 16,-6-3-6-16,-4 1 2 15,3-1 2-15,7 0 0 16,9-2 3-16,5 2-1 15,3 2 0-15,-3 1 0 16,1 0 2-16,-6 0 0 16,-8 9-2-16,-11-3-2 15,-9 0 0-15,-8-1 1 16,-2-2 1-16,-4-1 0 16,0-2-9-16,1 0 5 15,3 0 0-15,3 3 4 16,-6 2 0-16,-4 4 1 15,-7-1-1-15,-4 3 0 16,1-2 1-16,1 1 2 16,6 0-3-16,-3-2 0 0,1-1-2 15,-5 3-1-15,-2-1 1 16,0 0 1-16,-7 1 1 16,-6-2-1-16,-7 0 1 15,-9-5 0-15,-2 0 1 16,0 1 0-16,5 0-1 15,3 0 0-15,3 1 0 16,4 0-1-16,-4 1 0 16,0 0 0-16,-8-3 0 15,-7 1-2-15,-5-1 0 0,-7-2 0 16,-2-1 2 0,-3 1 1-16,-1-1 1 0,1 0 1 15,5 0-2-15,1 0 0 16,7 0 0-16,-2 1-1 15,1 2 0-15,2 1-1 16,-6 1 1-16,-2-3 1 16,-5 1-8-16,-4-2 0 15,-4-1-1-15,0 0 8 16,0 0 1-16,0 0 0 16,0 0-2-16,0 0 2 15,0 2 1-15,0-2-1 16,0 0 9-16,0 0 5 15,0 0 7-15,0 0 2 16,0-6-14-16,0-8-6 0,2-1 2 16,-1-6-2-16,2-4-2 15,0-5 1-15,3-7-2 16,4-3-1-16,0-6 1 16,3 1 0-16,0 0 0 15,1 4 2-15,1-2-2 16,-3-3 0-16,1-3 2 15,1-8-2-15,-1-5 0 16,2-5-1-16,1-3 1 16,1 0 0-16,3-2-1 15,4-5-3-15,3 1-2 16,-4 1-4-16,-2 0 5 0,-8 3-2 16,-3-2 2-16,-5-1 3 15,-2 1 2-15,-3-1-2 16,0-1 2-16,0-3-1 15,0-5 2-15,4 1-2 16,-4-2 1-16,5 2-1 16,2 1 0-16,1 3 1 15,1 3 0-15,0-1 0 16,-4 2-3-16,-3-4 2 16,-2 2-5-16,0 1 3 15,-3 1 3-15,-7 0-2 16,2 3 2-16,4 4 2 15,4 2-1-15</inkml:trace>
  <inkml:trace contextRef="#ctx0" brushRef="#br0" timeOffset="12509.8">33223 7914 0 0,'27'-15'0'0,"6"2"0"0,2 6 0 15,0 2 0-15,-2-1 0 16,-24-4 0-16,0 8 0 15,-1-5 0-15,-2 7 0 16,-1 0 0-16,10 0 0 16,-9 4 0-16,-6 3 0 15,0 5 0-15</inkml:trace>
  <inkml:trace contextRef="#ctx0" brushRef="#br0" timeOffset="14596.58">32519 6982 0 0,'12'-20'0'16,"18"-14"0"-16,-21 27 0 0,34-32 0 15,-6 6 0-15,-2 33 0 16,-16 0 0-16,-19-13 0 16,0 15 0-16,3 49 0 15,34-11 0-15,-1 1 0 16,30-11 0-16,32-30 0 15,-28 2 0-15,-6 4 0 16,-7-3 0-16,-18 14 0 16,-48-5 0-16,13-4 0 15,-26-2 0-15,-29-1 0 16,-1-2 0-16,-3 0 0 16,10 3 0-16,5-6 0 15,7 0 0-15,8 0 0 16,16 0 0-16,0-4 0 0,3-6 0 15,1 4 0 1,-7 2 0-16,4 2 0 0,5 2 0 16,3 0 0-16,0 0 0 15,0 14 0-15,4 1 0 16,2 1 0-16,0 9 0 16,-6 4 0-16,-12 8 0 15,5-11 0-15,1 5 0 16,-3-1 0-16,1 1 0 15,8 8 0-15,0 1 0 16,20 2 0-16,-4-1 0 16,-15-2 0-16,-1-6 0 15,0-4 0-15,-7-5 0 0,-15-7 0 16,1-12 0-16,16-2 0 16,-5 11 0-16,6-12 0 15,4-2 0-15,0 0 0 16,1 0 0-16,8 0 0 15,-8 0 0-15,-1-4 0 16,0-4 0-16,0-4 0 16,-7 5 0-16,-2-14 0 15,4 5 0-15,2-1 0 16,3 3 0-16,0 0 0 16,11 1 0-16,5 2 0 15,1-1 0-15,2 1 0 16,-3 1 0-16,-4 3 0 15,-4 2 0-15,-3 1 0 0,-4 0 0 16,-1 2 0-16,0 2 0 16,4-2 0-16,-2 1 0 15,1-2 0-15,3-1 0 16,0 1 0-16,0 1 0 16,-2 2 0-16,0 0 0 15,-4 0 0-15,0 0 0 16,0 0 0-16,-1 0 0 15,-11 0 0-15,0 0 0 16,5 0 0-16,0 0 0 16,5 0 0-16,2 0 0 15,-2 0 0-15,2 0 0 0,-1 0 0 16,-1 2 524-16,2-2-429 16,0 0-92-16,0 0 62 15,0 0 13-15,0 0-15 16,0 0-21-16,0 0-33 15,0 6 10-15,7-2-3 16,10 1 2-16,5 2 46 16,10-1-36-16,2 0-13 15,1 2-11-15,-3-1-4 16,-2 0 2-16,0 1-2 16,1-4 2-16,-1 1 2 15,-3-3-4-15,-9 2 1 16,-8-1-1-16,-4-1 0 0,-4-1 2 15,-2-1-1-15,0 0 1 16,0 0 0-16,0 0 0 16,0 0-2-16,0 0 2 15,0 1-2-15,6 1-3 16,6 0-14-16,7 3 11 16,7-1-3-16,-6 0-22 15,-2-1 16-15,-6-2 13 16,-6 1-1-16,-4-2 3 15,-1 0 1-15,-1 0 1 16,0 0 2-16,2 0 6 16,-2 0 7-16,3 0 0 0,4 0-11 15,6 1 0-15,0 3-2 16,-2-1-3-16,-5 1-1 16,-4 3-1-16,-2 3 1 15,0 5 2-15,0 5 9 16,-5 5 4-16,-11 4 9 15,-1 5-3-15,-5 3-10 16,3 3 6-16,-1 3-11 16,0 7-3-16,2 4-1 15,3 1-1-15,4 5 22 16,2-1 3-16,5 0-23 16,1 4 16-16,0-6-4 15,-2-3-12-15,1-3 6 0,-3-4-9 16,-1 3 4-1,1-4 0-15,-3-1-2 0,2-4-1 16,-1 0 0-16,1-7 0 16,2 0-1-16,-3 3 3 15,5-5-2-15,1 3-1 16,1-2 2-16,2-4 1 16,0-3-1-16,0 2 0 15,0-4-2-15,0-2 1 16,3-1 2-16,3-4-3 15,2-2 1-15,-2 2-1 16,0-3 1-16,0-2-1 16,-2 5 0-16,1-3 0 15,-4 0 0-15,2 0 0 0,-3-3 0 16,0-1 0 0,0-3-1-16,0-2 0 0,0-2 1 15,0 1 0-15,3-2 0 16,0 3 0-16,0-2 0 15,2 5 0-15,-1 1 1 16,2 4-3-16,0 1 4 16,-2 0 0-16,-2-3-1 15,1-5-1-15,0 0 0 16,0-3 0-16,0 0 0 16,1 0-1-16,8-1-4 15,-3 1 5-15,5 2 0 16,4-4 0-16,-1 2 1 0,4 0-2 15,-1-1 2-15,-4 1 0 16,1-1-1-16,-4-2 0 16,-3 2 0-16,-2 1 0 15,-4-3 0-15,-1 1 1 16,2 1-2-16,1-1 1 16,-3 1 0-16,0-1 2 15,-3-1-2-15,0 0-1 16,0 0-19-16,6 0-82 15,3 0-113-15,-2 0-320 16</inkml:trace>
  <inkml:trace contextRef="#ctx0" brushRef="#br0" timeOffset="16573.91">29302 7437 330 0,'0'0'117'16,"0"0"-85"-16,0 0 47 16,0 0 67-16,0 0-38 15,0 0-35-15,0 0-32 16,0 5-28-16,0 14-13 0,0 10 52 15,0 9 1-15,0 4-27 16,0 6 2-16,-5 5-4 16,-1 4-8-16,0 5-6 15,-2 1 4-15,-3 3-10 16,2 4-1-16,-1 6-2 16,2 2 0-16,2 2-1 15,0-3 0-15,2-4 2 16,0 1-2-16,-3 2 1 15,3-3 0-15,-2-1-1 16,-2 1 2-16,-2 1 2 16,-1 0-3-16,1 1-1 0,-2-3 5 15,5 2-3 1,-2 4-2-16,1-2 7 0,-2 1 9 16,-1-2-13-1,-2-7 3-15,1-1 0 0,-2 1 2 16,3 2-2-16,0 1 22 15,2 5-12-15,2 2-13 16,2 0-2-16,5-1 0 16,0 0 1-16,0-4 1 15,0 0-2-15,0 1-1 16,-3-4 1-16,-4-2-1 16,-5-7 2-16,2 0-2 15,-4 2 0-15,1 4 0 16,2-1 0-16,2 5-1 15,-1-2 1-15,2-2 2 0,1 0-1 16,0-4-1-16,2-3-1 16,1-3 1-16,-1-3 2 15,0-1-2-15,2-1 0 16,0 2 1-16,3 4-2 16,0 0 2-16,0-1-1 15,0 0 0-15,0-5 0 16,3 3 0-16,-1-2 0 15,-1-2-2-15,-1-2 2 16,0-3 0-16,0-3 0 16,-4 1 0-16,-6-2-9 15,1-6 9-15,3-5-2 0,1-5-1 16,2-9-2-16,3-9-16 16,0-8-25-16,0-5-23 15,8-29-64-15,17-31-331 16</inkml:trace>
  <inkml:trace contextRef="#ctx0" brushRef="#br0" timeOffset="17674.53">30817 7369 273 0,'0'0'116'15,"0"0"-31"-15,0 0-10 16,0 0-17-16,0 0-2 16,0 0-21-16,-10 2-11 15,4 24 43-15,-3 10 3 16,-2 12-33-16,1 10 4 15,-3 10 4-15,4 11-4 16,4 12-3-16,3 14-2 16,2 16-19-16,0 9-2 15,0 9-9-15,0-1-5 0,0-3-1 16,0-4 0-16,0 1 0 16,0-7 0-16,-4 2 1 15,-8-2 0-15,0-3 0 16,-2-4 3-16,0 1-4 15,2-9-1-15,5 2 1 16,1-6 2-16,4-5 3 16,2-5-3-16,0-5 12 15,0-3-9-15,3-3 14 16,2-3-14-16,-4-4-1 16,-1-3 3-16,0-4-3 15,0 1-2-15,0-1 8 0,-3 0-7 16,0-2-1-16,-3-2 1 15,1 1-2 1,4-3 1-16,-1-2-1 0,2-2-1 16,0-4 0-16,0-4 0 15,0-4 2-15,0 0 0 16,0-6-2-16,0 3 0 16,0 0 0-16,-3 4 1 15,-4 0-1-15,1 1-1 16,0-1 1-16,6-7 2 15,0-4-2-15,0-5 0 16,0-10-1-16,5-7-2 16,-1-8-12-16,2-5 2 0,3-4-14 15,-3 0 0-15,2-10-27 16,-2-17-60-16,-2-12-130 16,6-17-291-16</inkml:trace>
  <inkml:trace contextRef="#ctx0" brushRef="#br0" timeOffset="18975.68">32155 7481 53 0,'0'0'211'0,"0"0"-126"16,0 0 26-16,0 0 28 16,0 0 1-16,0 0-42 15,-16 0-40-15,10 3-22 16,-3 13-14-16,0 8-1 15,-3 12 17-15,-1 10-21 16,0 9 13-16,2 9-12 16,5 11 0-16,-2 10-7 0,4 8 2 15,-2 10 1 1,-3-2-7-16,0 10-1 0,-2 1-4 16,-3 1 3-16,3 5-4 15,-7-3 0-15,3 0 1 16,-3-3-2-16,2 3 0 15,-2 0-2-15,0-4 2 16,2 1-2-16,0-11 2 16,2-2 0-16,-1-7 0 15,6-5 0-15,0-5 0 16,4-6 0-16,0-1-1 16,0-3 1-16,2-5 0 15,2 2 0-15,-1-1 0 16,2 2-1-16,0-4 1 0,0-2-1 15,-3-8 1-15,0-3 0 16,-1 0 1-16,-1-4-1 16,1-3 0-16,4 0 2 15,-1-1-2-15,-1-1-1 16,1 2 1-16,-1-4 0 16,2 1 0-16,0-2-1 15,0 1 1-15,-2 5 0 16,-2 3-1-16,1 0 0 15,0 0-8-15,-2-1 8 16,4-5 2-16,-2 1-1 16,-3-2 0-16,3-3 2 15,3-3-1-15,0-2-1 0,0-7 2 16,0 0-1-16,0 0-1 16,5 3 2-16,-4 7 3 15,-1-1 10-15,0 1-2 16,0-2-11-16,-6-9-1 15,2-5-1-15,-1-10 0 16,5-2-1-16,0-5-6 16,0-1 0-16,0 1 0 15,0 3-2-15,0 3 6 16,0 4-3-16,0 4 5 16,0 3 0-16,0-3 1 15,0-4-6-15,0-3 4 16,0-9-35-16,0-3 1 0,0-3-60 15,0-28-32 1,2-23-366-16</inkml:trace>
  <inkml:trace contextRef="#ctx0" brushRef="#br0" timeOffset="20257.66">27920 8410 206 0,'0'0'162'15,"0"0"-140"-15,0 0 9 16,0 0 21-16,0 0-11 16,0 0 21-16,78 2 19 15,-24 0-15-15,15 1-21 16,16-1-6-16,12 1 1 16,11 5-16-16,10-2-10 15,6 5-2-15,12-1-6 16,10 0 0-16,6 1 19 15,6-2 2-15,5 3-11 16,-7 0-8-16,2 0 3 16,-2 3 1-16,-4-2-5 0,0 1-2 15,-6-3-2 1,-6 1-1-16,-4-4 3 0,-8-1-2 16,-4-6 0-16,0 1-1 15,-8-1-1-15,-1 2 2 16,0 0 1-16,-5 4 1 15,-5-3-1-15,-4 4 4 16,-4 0-3-16,0 1-2 16,0-1-2-16,0-1 2 15,2-3-3-15,-1-1-2 16,-3-1 2-16,-2 1 0 16,-4 2-1-16,-10-1 1 0,-6 1 0 15,-9 0 0-15,-5-1 1 16,-3-1 0-1,-6-2-1-15,-1-1 3 0,-6 0-2 16,0 0-1-16,-1 0 1 16,-3 0 0-16,1-2-1 15,-10 0-1-15,-12 1 0 16,-5 1-3-16,-10-2 4 16,-1 2 3-16,-1 0-3 15,-1 0-2-15,0 0 2 16,0 0 0-16,0 0-5 15,0 0-11-15,-10 0-17 16,-16 0-43-16,-11 0-91 0,-11 0-280 16</inkml:trace>
  <inkml:trace contextRef="#ctx0" brushRef="#br0" timeOffset="21577.17">27706 9533 382 0,'0'0'76'0,"0"0"-74"15,0 0 30-15,0 0 59 16,0 0-1-16,116 0-23 15,-62 0 6-15,16 0-26 16,15 0-11-16,18 0-4 0,13 0-9 16,14 0-9-16,11 0-12 15,8 0 3-15,7 7 19 16,3 0-11-16,0 2-6 16,-1-1 2-16,-1-2-2 15,-3-2-3-15,1-2-3 16,2-2-2-16,3 0 3 15,4 0-4-15,-2 0 4 16,-5 2-1-16,-11 4-1 16,-19 3 0-16,-15-4 0 15,-14 1 0-15,-8-3 0 16,-1-3-1-16,-1 0 1 16,3 0 0-16,5 0 0 15,4-9 0-15,0 4 2 16,1 2-1-16,-4 3 0 0,-6 0-1 15,-6 10 0 1,-10 0-3-16,-4-1 3 0,-5-2-1 16,-2-1 1-16,-1-2 0 15,4-4 1-15,2 1 0 16,3 1-1-16,2 0 0 16,-7 5-1-16,-6-1 1 15,-9 1 0-15,-9-3 2 16,-5-1-1-16,-6 0-1 15,0-1 1-15,-1 1 0 16,5-2 0-16,0 2 1 16,-2-1-2-16,-1 3 1 0,-11-1-1 15,-1-2-1-15,-6 2 1 16,-3-2 1-16,-6-2 4 16,3 0 1-16,6 0 10 15,11 0 8-15,16 7-14 16,12 2-8-16,10 4 2 15,-1 2-4-15,-11-1-4 16,-15-5 4-16,-16-3 0 16,-12-2 0-16,-7-4-2 15,-2 0 2-15,0 0-1 16,0 0 1-16,-9 0 16 16,-12 0-6-16,-12 0-10 0,-12-4-25 15,-3 1-77 1,-5-6-175-16</inkml:trace>
  <inkml:trace contextRef="#ctx0" brushRef="#br0" timeOffset="23369.18">27449 10671 217 0,'0'0'37'0,"0"0"-35"16,96 0 82-16,-55 0-2 15,3 0-22-15,3 3-3 16,8 0 10-16,13 4 1 16,12-4-3-16,19 4-21 15,18 0-10-15,16 2-4 16,13 2-7-16,11-2-17 0,3 5 18 15,5 0 10-15,-2 1-23 16,-8 0-9-16,-7-1 10 16,-7 1-1-16,-11 0-9 15,-3-3-1-15,-8-1 0 16,-3-2 1-16,1-1-2 16,2 0 3-16,-4 3-2 15,-1-1-1-15,-10 0 4 16,-9 2 3-16,-4-2 4 15,-3 0-6-15,-4 0-3 16,-2-1 1-16,0 1-3 0,0-3 0 16,5 6 0-1,-1-4 0-15,-3 7-1 0,1 0 1 16,-6-2 2-16,-4-1-1 16,-8-2-1-16,-10-1 0 15,-5-1 1-15,-2-2 0 16,5 0-1-16,4-1 0 15,2-1 0-15,-2 2-2 16,-7-3 2-16,-7 1-1 16,-11-1 0-16,-4-2 1 15,-7 1 0-15,1 0 0 16,2 0 0-16,3-2 0 16,7 0 2-16,2 2-2 15,4-3-1-15,-5 3 1 0,-4 0 0 16,-7 0-1-16,-7-1 1 15,-5-1 3-15,-1-1-2 16,1 0-1-16,4 0 2 16,4 1-1-16,3-1-1 15,0 1 1-15,0 2-1 16,-2-3 0-16,-4 3 0 16,-6-3 0-16,-5 1 3 15,-1-1-2-15,0 0 7 16,2 0 12-16,2 0-5 15,8 0-11-15,6 0-4 16,1 1-2-16,5 2 2 16,-1 0 0-16,-4-2 0 0,-8 1-1 15,-7 1 1-15,-4-3 0 16,-5 2 1-16,1-2-1 16,1 0 2-16,5 2 0 15,6-2 3-15,4 1 1 16,-3 1-4-16,-2-1-1 15,-4 0 4-15,-3 1 3 16,-3-2 9-16,-1 0 2 16,-2 0 7-16,0 0-5 15,0 0-8-15,0 0-4 16,1 0 2-16,9 0-6 16,4 0-2-16,4 1-3 0,1 3-4 15,-1-1 3 1,-6 2-3-16,-5-4 4 0,-5 0-1 15,-2-1-3-15,0 0 2 16,0 0 1-16,0 0-1 16,0 0 2-16,0 0 3 15,0 0 0-15,0 0 1 16,0 0 6-16,0 0 2 16,0 0-2-16,0 0 0 15,0 0-3-15,0 0-3 16,0 0-1-16,0 0-1 15,0 0-1-15,0 0-1 16,1 0 0-16,-1 0 0 16,2 0 2-16,-2 0-2 15,0 0 1-15,0 0 1 0,0 0 2 16,0 0-1-16,0 0 4 16,0 0 2-16,0 0 2 15,0 0-4-15,0 0 0 16,0 0-4-16,0 0-1 15,0 0-1-15,0 0-1 16,0 0-1-16,0 0-36 16,0 0-173-16</inkml:trace>
  <inkml:trace contextRef="#ctx0" brushRef="#br0" timeOffset="24599.8">27876 7562 85 0,'0'0'68'0,"0"0"-62"16,0 0 26-16,0 0 40 15,0 0 14-15,0 0-9 16,0 0-9-16,16-12 20 15,-16 12 1-15,0 0-9 16,0-1-15-16,0 1 14 16,0-3 3-16,-3-3-2 0,-12-5-7 15,-7-7-39-15,-12-9-8 16,-8-7 12-16,-10-9-11 16,-9-10-13-16,-8-10-3 15,-6-10 3-15,-4-13-4 16,2-12-3-16,5-5-5 15,8-3-1-15,6 4 1 16,4 3 1-16,8 3 0 16,0 8-2-16,4 12 11 15,3 19-9-15,3 13 7 16,8 16-2-16,7 10-1 16,8 8-6-16,5 5-1 15,7 3-4-15,1 2-22 16,0 0-59-16,10 12-82 15,23 3-63-15,19-5-272 0</inkml:trace>
  <inkml:trace contextRef="#ctx0" brushRef="#br0" timeOffset="28122.25">30016 8884 351 0,'0'0'204'0,"0"0"-198"16,0 0 74-16,0 0 86 16,0 0-76-16,0 0-34 15,0 0-16-15,0 0-29 16,-24-15-11-16,24 30 0 15,0 9 32-15,-1 4 2 0,-2 2-16 16,1 2-3 0,1 6 12-16,-1 1-12 0,2 5 1 15,0 3 2-15,0-3-17 16,0-3-1-16,0-7 0 16,0-9 2-16,0-8-1 15,0-8-1-15,0-4 0 16,0-3 3-16,0-2 0 15,0 0 9-15,0-4 26 16,0-16 18-16,3-11-55 16,2-8 0-16,-1-9 0 15,1-4-1-15,-2-1-2 16,0 2-4-16,1 6 4 16,-2 4 2-16,-1 7 1 15,1 9 0-15,-2 6 0 0,0 10-1 16,0 4 2-1,0 2 1-15,0 3 3 0,0 0-4 16,0 0-2-16,0 0 0 16,0 0-3-16,0 0-2 15,0 5-4-15,0 9-5 16,0 9 13-16,0 4 1 16,0 4 4-16,-5 2 0 15,1 1 1-15,1 0-4 16,1 5 0-16,1 4 5 15,-1-1-6-15,1-1 0 16,-1-5 1-16,1-6-1 16,1-9-1-16,0-5 1 15,0-6 1-15,0-7-1 0,0 0 0 16,0-3 1 0,0 0 4-16,0 0 3 0,0 0 4 15,0 0 10-15,0 0 0 16,0 0-8-16,0 0-9 15,0 0-5-15,0 0 0 16,-2 0-27-16,2-6-72 16,-4-10-201-16</inkml:trace>
  <inkml:trace contextRef="#ctx0" brushRef="#br0" timeOffset="29705.34">26527 7549 288 0,'0'0'89'16,"0"0"-86"-16,0 0 66 15,0 0 82-15,0 0-30 16,0 0-54-16,-4 0-19 15,4 0-1-15,0 0 8 16,0 0 5-16,0 0-5 16,6 0-19-16,16 4-4 15,11 5 10-15,9 2-21 0,4 3-15 16,-6 2-5 0,-4 2-1-16,-9 1-1 0,-8 3 0 15,-8 2 0-15,-5 0-2 16,-6 1 3-16,0 1 0 15,-6 3 3-15,-9-3 2 16,-3-1-5-16,-1 1 2 16,-2-6-2-16,-5 0 0 15,-4-4 0-15,-2-3-2 16,-4-4-7-16,2-5-19 16,3-4-6-16,9 0-15 15,11-4-35-15,11-13-35 16,0-5-141-16,26-2-133 15</inkml:trace>
  <inkml:trace contextRef="#ctx0" brushRef="#br0" timeOffset="29988.58">26968 7623 283 0,'0'0'259'0,"0"0"-248"15,0 0 147-15,0 0-11 16,0 0-67-16,0 0-27 16,-71-13-11-16,58 34-6 0,-3 5-5 15,2 6 3-15,4 3-5 16,2 1 9-16,2 0-9 16,3-2-15-16,3-3 4 15,0-5-14-15,0-2-3 16,9-4-1-16,16-6-22 15,11-1-44-15,12-9-88 16,3-4-240-16</inkml:trace>
  <inkml:trace contextRef="#ctx0" brushRef="#br0" timeOffset="30333.66">26654 7262 662 0,'0'0'44'0,"0"0"-7"16,0 0 97-1,0 0-16-15,0 0-47 0,0 0-4 16,115 30-31-16,-76-16-23 16,-2-2-4-16,0-5-8 15,2 1-1-15,2-3-26 16,3-3-86-16,-4-2-305 15</inkml:trace>
  <inkml:trace contextRef="#ctx0" brushRef="#br0" timeOffset="30925.7">27218 7542 906 0,'0'0'0'16,"0"0"15"-16,0 0-7 15,0 0 65-15,0 0-38 16,-32 98-16-16,32-70-6 15,0-3-2-15,7-3-8 16,8-2 1-16,4-6 2 16,6-5-1-16,3-6-2 0,7-3-2 15,-4 0-1-15,-6-7-4 16,-6-7 0-16,-9-2 4 16,-4-1-5-16,-5 1 1 15,-1 3 4-15,0 3-2 16,0 4 4-16,0 4-1 15,0 2 8-15,0 0 1 16,0 0-7-16,0 0-3 16,-1 8-2-16,-5 9 2 15,0 5 8-15,3 6 0 16,2 1 0-16,-1 3 5 16,-1 2 0-16,0 0-1 15,2-1-1-15,-4 2-4 16,2-3-5-16,0-1 0 15,-4-3 0-15,-1-5-2 0,-2-8 0 16,-8-5 0 0,-6-7 2-16,-2-3 6 0,-3-3-5 15,0-22-3-15,4-9-2 16,10-9-29-16,14-4-46 16,1-5-50-16,28-4-279 15</inkml:trace>
  <inkml:trace contextRef="#ctx0" brushRef="#br0" timeOffset="31135.62">27309 7389 716 0,'0'0'88'15,"0"0"-55"-15,0 0-6 16,0 0 91-16,0 0-29 15,0 0-29-15,81 50-21 16,-32-43-24-16,4-1-15 16,-2-4-9-16,-5-2-72 15,-11 0-237-15</inkml:trace>
  <inkml:trace contextRef="#ctx0" brushRef="#br0" timeOffset="32705.65">27029 8741 361 0,'0'0'29'0,"0"0"-10"0,0 0 92 16,0 0 51-16,0 0-62 15,0 0-48-15,0 0-7 16,10 7-15-16,11 1-3 16,9 6 21-16,1 4-25 15,-2 3-19-15,-6 3 1 16,-6 3-3-16,-8 2 10 15,-8 0-3-15,-1 2 7 16,-1-2-2-16,-19-1-1 16,-4-5-7-16,-4-4 4 15,-2-2-7-15,0-3 2 16,2-3-5-16,1-4 0 16,0-5-3-16,8-2-31 15,8 0-37-15,11-7-34 16,0-13-142-16,26-4-148 0</inkml:trace>
  <inkml:trace contextRef="#ctx0" brushRef="#br0" timeOffset="32956.98">27273 8826 499 0,'0'0'16'15,"0"0"76"-15,0 0 122 16,0 0-86-16,0 0-73 15,0 0-40-15,-1 0-11 0,-16 21 20 16,-2 7 7 0,1 5-11-16,3 3 21 0,5-2-22 15,3 0-6-15,3-3-4 16,4-2-7-16,0-2-2 16,18-2-6-16,10-4-25 15,11-9-78-15,7-7-138 16,1-5-397-16</inkml:trace>
  <inkml:trace contextRef="#ctx0" brushRef="#br0" timeOffset="33769.58">27048 8647 649 0,'0'0'143'0,"0"0"-112"15,0 0-15-15,0 0 86 16,0 0-29-16,112 0-51 15,-78 0-14-15,0 0-5 16,-2 0-3-16,-2 4-11 16,-4-1-86-16,-2-3-263 15</inkml:trace>
  <inkml:trace contextRef="#ctx0" brushRef="#br0" timeOffset="34358.64">27437 8724 237 0,'0'0'605'0,"0"0"-601"15,0 0-4-15,0 0 33 16,0 0 27-16,0 0-26 0,-47 64-28 16,47-45-2-1,0-4-2-15,11-2-1 0,9-5 5 16,8-4-1-16,1-4-5 16,0 0-14-16,-5 0-2 15,-6-8 7-15,-9-6 8 16,-4 0-1-16,-5 2-2 15,0 0-3-15,0 3 2 16,-8 3 2-16,-2 4-1 16,1 2 3-16,1 0-2 15,1 0 3-15,1 0-2 16,3 12-3-16,0 0 5 16,0 5 5-16,3 0 9 15,0 3 2-15,0 1-2 16,0 4-4-16,0 0 8 0,0 0-11 15,0 4-1 1,0 0-4-16,0-2 1 0,0 4-1 16,-5 2 6-16,-2-3 0 15,-3 1 1-15,-2-6 8 16,-5-1-3-16,-1-4-2 16,-4-5-3-16,-2-4 5 15,-7-8-3-15,-7-3-6 16,-2 0-5-16,3-14-23 15,3-9-76-15,17-2-240 16</inkml:trace>
  <inkml:trace contextRef="#ctx0" brushRef="#br0" timeOffset="35447.92">26818 9714 874 0,'0'0'5'15,"0"0"2"-15,0 0 25 16,0 0 39-16,-61 96-30 15,60-64-18-15,1 1-7 16,1-2-11-16,19-6 3 16,5-5-8-16,8-4 2 0,6-8 6 15,5-6-8-15,-3-2-2 16,-6 0-6-16,-8-13 8 16,-9-3 4-16,-11-1-3 15,-4 3 0-15,-3 3 3 16,0 2 2-16,0 4 5 15,0 2-3-15,0 3-5 16,0 0-3-16,0 0 0 16,-3 9-14-16,0 12 11 15,-3 7 3-15,3 3 2 16,-1 5 4-16,1 0 0 16,0 1 2-16,-1 1 4 15,-2-3-4-15,-2 0-4 16,-2-1-3-16,1-2 1 15,-2-1-2-15,-3-5 1 0,-2-6-1 16,-1-5 4-16,-4-7 0 16,-3-6 0-16,-6-2 1 15,-1-5-4-15,1-17-1 16,7-4-5-16,16-7-32 16,7-1-60-16,12-3-141 15,19-3-295-15</inkml:trace>
  <inkml:trace contextRef="#ctx0" brushRef="#br0" timeOffset="36258.11">26408 9888 446 0,'0'0'219'0,"0"0"-208"0,0 0 87 15,0 0 10-15,0 0-31 16,0 0-53-1,37-2-22-15,-17 2 6 0,-1 3 6 16,1 5 0-16,-3 2 3 16,-5 2-1-16,-1 3-7 15,-4 2-7-15,-4 5-1 16,-3 2 4-16,0 3-3 16,-6 3-2-16,-16 0 2 15,-3-4-2-15,-5-4 6 16,-3-5-2-16,2-2-2 15,-1-3 3-15,4-5-5 16,6-2-2-16,10-5-14 16,7 0-30-16,5-9-52 15,14-10-249-15</inkml:trace>
  <inkml:trace contextRef="#ctx0" brushRef="#br0" timeOffset="36556.32">26702 9936 564 0,'0'0'37'0,"0"0"-14"16,0 0 115-16,0 0-55 15,0 0-52-15,0 0 21 16,-63 15 6-16,39 1-1 0,1 3-31 15,2 2 5-15,3 3 1 16,1 2-3 0,7 3-14-16,1-2 4 0,2 3-5 15,5 0-9-15,2-1-5 16,0 1-1-16,18-4-24 16,12-2-69-16,7-9-159 15</inkml:trace>
  <inkml:trace contextRef="#ctx0" brushRef="#br0" timeOffset="37939.87">26251 10992 575 0,'0'0'106'0,"0"0"-105"16,0 0 96-16,0 0 31 16,0 0-67-16,0 0-57 0,-25 67 53 15,24-33-27-15,1-1-14 16,10-2-1-1,15-3-4-15,10-3 1 0,8-9-4 16,5-3-3-16,4-6 0 16,-2-7-5-16,-8 0 0 15,-9-7 0-15,-9-11 2 16,-12-2 1-16,-6 1-3 16,-3 0 0-16,-3 4 1 15,0 6 6-15,0 4 4 16,0 2 2-16,0 3-9 15,0 0-3-15,-3 0-1 16,0 6-11-16,-1 13 2 16,-1 5 9-16,2 5 2 15,1 2 1-15,2 5 8 0,0 3-6 16,0 7 8 0,0 4-6-16,0 7 2 0,-1-2-5 15,-5 4 5-15,-4-2-9 16,-5-6 0-16,-6-2-1 15,-7-8 2-15,-8-7-1 16,-6-7 1-16,-7-8 7 16,0-12-4-16,1-7 8 15,0-4 0-15,9-20-2 16,9-8-10-16,14-10 0 16,16-7-34-16,13-12-50 15,29-9-131-15,12-6-397 0</inkml:trace>
  <inkml:trace contextRef="#ctx0" brushRef="#br0" timeOffset="38773.65">25738 11061 370 0,'0'0'459'0,"0"0"-459"16,0 0 6-16,0 0 77 15,0 0-32-15,0 0-46 16,30 42 11-16,0-18 5 16,9 6-13-16,4 3 1 15,0 0-7-15,-1 4-1 16,-5 0-2-16,-13-2 1 0,-9 0 0 16,-13-5-1-1,-2 1-4-15,-14-3-1 0,-13-1 6 16,-11-7 11-16,-3-6 7 15,-2-5 1 1,3-2 1-16,6-6-12 0,10-1-8 16,10 0-19-16,14-1-43 15,2-18-70-15,24-9-447 16</inkml:trace>
  <inkml:trace contextRef="#ctx0" brushRef="#br0" timeOffset="39040.12">26132 11280 368 0,'0'0'440'0,"0"0"-437"16,0 0 87-16,0 0 41 16,0 0-84-16,0 0-38 15,-58 9 5-15,27 13 13 16,-1 2-1-16,4 5 1 15,4 0-7-15,3 3-9 16,5 6 12-16,5-7-12 16,4 4-6-16,7-6-4 15,0-2-1-15,24-2-11 16,12-5-44-16,13-8-127 16,6-11-399-16</inkml:trace>
  <inkml:trace contextRef="#ctx0" brushRef="#br0" timeOffset="39694.36">26257 11018 880 0,'0'0'21'16,"0"0"23"-16,0 0 114 0,0 0-72 15,0 0-49-15,0 0-25 16,99 0-12-16,-14 0 0 16,18 10-2-16,13-1-54 15,1-6-153-15,-7-3-457 16</inkml:trace>
  <inkml:trace contextRef="#ctx0" brushRef="#br0" timeOffset="43739.65">27849 3650 410 0,'0'0'114'15,"0"0"-22"-15,0 0 55 16,0 0-28-16,0 0-29 16,0 0-39-16,0 0-33 15,0 0-14-15,-4 40 1 16,-4-8 51-16,2 2-29 16,4 1-16-16,2-2-8 15,3-1-1-15,18-1 1 16,9-4-3-16,4-6-2 15,4-3-26-15,-2-8-15 16,-6-3 1-16,-7-7-1 16,-9 0 27-16,-6-9 16 15,-3-7 6-15,-5-1 1 0,0 3 13 16,0 5 19 0,0 3-6-16,-1 3-4 0,-1 3-5 15,0 0-24-15,1 9-8 16,1 7 1-16,0 5 6 15,0-1 2-15,17-4 0 16,5-3 2-16,6-6-3 16,2-5 0-16,0-2 0 15,-3-4 1-15,-3-16 5 16,-5-6 4-16,-4-4 4 0,-8-5 4 16,-2 0-1-1,-5 5-6-15,0 4-11 0,0 8 0 16,0 5-9-16,0 7-2 15,0 5-90 1,0 1-65-16,6 0-333 0</inkml:trace>
  <inkml:trace contextRef="#ctx0" brushRef="#br0" timeOffset="44656.19">25122 3573 883 0,'0'0'39'0,"0"0"-29"0,0 0 41 16,0 0 39-16,0 0-21 15,0 0-42-15,42-10-23 16,-5 10-1-16,11 1 3 16,0 10-4-16,1 9-1 15,-7 1 4-15,-9 6-1 16,-8 6-4-16,-9 1-5 16,-8 6 3-16,-8 1 1 15,0 3 1-15,0-1 0 16,-14-1 3-16,-10-6-1 15,-4-4 0-15,-3-6-1 16,-2-5 2-16,-1-6-3 16,4-8-1-16,6-5-16 0,9-2-26 15,15-12-35-15,9-17-91 16,27-11-448-16</inkml:trace>
  <inkml:trace contextRef="#ctx0" brushRef="#br0" timeOffset="44909.03">25783 3662 636 0,'0'0'271'0,"0"0"-253"16,-100-3 42-16,64 11 48 0,2 13-46 15,1 9-33 1,3 6-16-16,6 3 0 0,5 5-2 15,9 2-1-15,7-1-6 16,3-1-4-16,7-3-1 16,22-6-2-16,9-4-7 15,13-7-44-15,6-6-58 16,2-7-133-16,-2-9-233 16</inkml:trace>
  <inkml:trace contextRef="#ctx0" brushRef="#br0" timeOffset="45573.46">26016 3634 852 0,'0'0'28'0,"0"0"-26"16,0 0 82-16,0 0 10 15,0 0-54-15,-84 79-26 16,83-42 1-16,1-2-10 0,3-4-2 15,16-5-2-15,8-5-1 16,7-9-2-16,8-5 0 16,4-7-17-16,1-2-4 15,-3-15 4-15,-9-5 13 16,-9-3 0-16,-6-3 4 16,-11 0 2-16,-3 3 4 15,-5 7-2-15,-1 6 10 16,0 7 1-16,0 4 6 15,0 1-4-15,0 0-15 16,0 0-4-16,0 11-3 16,0 6 7-16,0 6 9 0,-1 3-4 15,1 0 0-15,0 4 8 16,0 4-10-16,6-1-1 16,5 2 0-16,2 2-1 15,-1-2 1-15,-1 1-2 16,1-3 1-16,2 1-1 15,-4-2-1-15,-5-2-1 16,-5-4 2-16,0 1-2 16,-26-5-1-16,-8-2 3 15,-9-6 1-15,-11-6-1 16,-1-8 0-16,7 0-4 16,11-6-13-16,23-18-50 0,14-7-69 15,35-8-359 1</inkml:trace>
  <inkml:trace contextRef="#ctx0" brushRef="#br0" timeOffset="45824.79">26703 4057 820 0,'0'0'99'15,"0"0"-86"-15,0 0 11 16,0 0 75-16,-13 100-49 0,13-64-22 16,0 4-5-1,0-1-8-15,0 0-11 0,-11-4-3 16,-17-2-1-16,-14-4-4 16,-16-8-28-16,-15-4-47 15,-6-10-57-15,2-7-163 16,9 0-178-16</inkml:trace>
  <inkml:trace contextRef="#ctx0" brushRef="#br0" timeOffset="46537.33">25913 4191 724 0,'0'0'115'15,"0"0"-98"-15,0 0 53 16,0 0 42-16,0 0-54 15,0 0-34-15,34 61 26 16,-28-20-21-16,-6 5-19 0,0 1-6 16,-16-1-1-1,-15-3-3-15,-8-4-22 0,0-8-86 16,6-9-149-16,11-13-461 16</inkml:trace>
  <inkml:trace contextRef="#ctx0" brushRef="#br0" timeOffset="48227.08">28638 4064 657 0,'0'0'147'15,"0"0"-146"-15,0 0 10 16,0 0 82-16,0 0-25 16,0 0-27-16,-16 11-41 15,16 16 3-15,0 9 22 16,0 4 11-16,0-2-13 0,0-2-4 16,0-6-16-1,-2-9-1-15,-6-3-2 0,-3-4-7 16,-9-7-43-16,-4-3-78 15,-4-4-187-15,1-5-227 16</inkml:trace>
  <inkml:trace contextRef="#ctx0" brushRef="#br0" timeOffset="48923.67">28527 3750 583 0,'0'0'150'0,"0"0"-143"0,0 0 80 16,0 0 25-16,0 0-25 15,0 0-45-15,32-1-31 16,13 1-8-16,11 0 4 16,4 8-7-16,-2 3 0 15,-10-2 1-15,-14 2-1 16,-13-5 3-16,-11 0-7 16,-10 8 4-16,0 2-11 15,-11 4 11-15,-13 10 0 16,-8 3 3-16,-5 4-3 15,-2 6 1-15,-3 2 3 16,-1 2-4-16,5-2 3 16,2-1 5-16,7-5-4 15,7-3 6-15,10-8-5 0,7-6 6 16,5-10 5 0,0-5-1-16,16-4 3 0,21-3 17 15,21 0 7-15,18 0-27 16,5-12-12-16,-1-1-3 15,-7-1 0-15,-9-4 0 16,-10 1-1-16,-11 3-2 16,-10 2 2-16,-9 3-1 15,-11 2-19-15,-5 2-23 16,-3 1-38-16,-5 0-120 16,-3-3-581-16</inkml:trace>
  <inkml:trace contextRef="#ctx0" brushRef="#br0" timeOffset="49439.29">27553 4143 441 0,'0'0'366'0,"0"0"-348"0,0 0 64 15,0 0 69-15,0 0-63 16,0 0-60-16,3 30-25 16,-14 4 40-16,-12 5-16 15,-8 1-16-15,-11 2-6 16,-3-6-5-16,-4 0-6 16,7-2-38-16,9-7-82 15,14-7-164-15,15-13-504 16</inkml:trace>
  <inkml:trace contextRef="#ctx0" brushRef="#br0" timeOffset="50039.72">28397 4112 236 0,'0'0'224'0,"0"0"-178"15,0 0 121-15,0 0 1 16,0 0-53-16,0 0-46 15,-2-2-37-15,2 24-19 16,-6 9 56-16,-3 6-16 16,-10 5-36-16,-13 0-6 15,-14-1-7-15,-24 1-4 16,-17-4-40-16,-20-4-138 16,-11-12-355-16</inkml:trace>
  <inkml:trace contextRef="#ctx0" brushRef="#br0" timeOffset="53000.74">27543 6452 919 0,'0'0'32'0,"0"0"-4"16,0 0 73-16,0 0-19 0,0 0-31 16,0 0-36-1,0 0-15-15,-3 18-12 0,2 5 12 16,1 4 5-16,0-1-5 15,1-5 2-15,17-6-2 16,6-2-9-16,6-7-3 16,2-5-13-16,1-1-4 15,-3 0-3-15,-9-15 19 16,-4-5 12-16,-8-2 0 16,-5 0 1-16,-4 2 4 15,0 10 8-15,0 3 5 16,0 7-4-16,0 0-8 15,0 0-5-15,0 3-9 16,0 11-1-16,0 3 8 16,0-5 2-16,6 1 0 0,4-7 1 15,1-4 1-15,5-2 1 16,-1 0 3-16,1-7 0 16,0-11-3-16,-3-5 7 15,-6-3 5-15,-2 1-6 16,-2 3-2-16,-3 4-7 15,0 7-1-15,0 8-11 16,0 3-31-16,0 0-77 16,3 0-238-16,9 9-213 15</inkml:trace>
  <inkml:trace contextRef="#ctx0" brushRef="#br0" timeOffset="53424.61">28137 6287 526 0,'0'0'191'15,"0"0"-191"-15,0 0 0 16,0 0 28-16,0 0 29 15,98-28-33-15,-55 28-18 16,-2 0-5-16,-7 2-1 0,-9 5 3 16,-9-1-2-16,-6-2-1 15,-9 0-1-15,-1 3-3 16,0 4 4-16,-1 6 36 16,-17 4-2-16,-4 5-28 15,-7 1 1-15,2 1 3 16,2-2-3-16,7-4-4 15,11-3-2-15,7-9-1 16,0-1 8-16,20-6-3 16,15-3 12-16,7 0-4 15,8 0-13-15,-2-10 0 16,-5-2-41-16,-10-3-161 16,-15 0-320-16</inkml:trace>
  <inkml:trace contextRef="#ctx0" brushRef="#br0" timeOffset="55163.11">28173 6996 763 0,'0'0'79'0,"0"0"-68"16,0 0 70-16,0 0 14 15,0 0-39-15,0 0-56 16,-20 19 8-16,13 11-2 16,5 2 8-16,2-5-11 15,2-2-3-15,20-5 0 16,8-6-3-16,6-4 1 16,3-6-16-16,-4-4-14 15,-5 0 5-15,-10-2 9 0,-7-10 17 16,-9 1 1-16,-4-2 3 15,0 3-1-15,0 4 12 16,0 3 0-16,0 3-9 16,0 0-5-16,0 0-5 15,0 7-2-15,0 6 6 16,0-1 1-16,0-1-6 16,0 0 3-16,9-3 3 15,6-2 3-15,0-6 3 16,4 0-5-16,1 0 5 15,-1-10-2-15,-5-5 0 16,-4-5 5-16,-4 0 5 16,-4 0-6-16,-2-1-8 0,0 0-4 15,0 2-34-15,0 5-67 16,-8 7-97-16,2 6-165 16</inkml:trace>
  <inkml:trace contextRef="#ctx0" brushRef="#br0" timeOffset="55418.84">28238 6784 646 0,'0'0'46'0,"0"0"-9"16,0 0 53-16,0 0-3 16,0 0-67-16,0 0-11 15,58 4-6-15,-13 5-3 16,5 1-24-16,3-3-135 16,1-3-149-16</inkml:trace>
  <inkml:trace contextRef="#ctx0" brushRef="#br0" timeOffset="55841.92">28805 6919 694 0,'0'0'0'0,"0"0"-53"15,0 0 53-15,0 0 31 16,0 0-19-16,0 0 3 16,45 38-8-16,-30-23-7 15,-8 0-3-15,-4 4 3 0,-3-1-8 16,0 3 8-16,-13 1 4 15,-10-3-3-15,-5 4 23 16,-2-3 5-16,2 0-8 16,4 1-1-16,9-6-6 15,7-4-5-15,8 0-7 16,0-6-2-16,5-1 1 16,22-1 15-16,12-3-1 15,11 0-15-15,4 0-4 16,1-4-68-16,-4-11-116 15,-11-8-68-15</inkml:trace>
  <inkml:trace contextRef="#ctx0" brushRef="#br0" timeOffset="56064.33">28790 6797 633 0,'0'0'106'0,"0"0"-70"15,0 0 71-15,0 0-22 16,0 0-64-16,0 0-21 16,64-18-17-16,-22 18-6 15,10 0-156-15,1-5-229 16</inkml:trace>
  <inkml:trace contextRef="#ctx0" brushRef="#br0" timeOffset="60510.56">24822 2992 722 0,'0'0'34'0,"0"0"-18"15,0 0-14-15,-102-17 11 16,61 55 20-16,-8 22 38 16,1 26-12-16,7 21 5 15,14 22-1-15,12 15-18 16,15 9-30-16,12 4-2 15,36-7-13-15,23-12 0 16,39-17-3-16,43-18-47 16,48-18-118-16,51-24-178 15,42-25-234-15</inkml:trace>
  <inkml:trace contextRef="#ctx0" brushRef="#br0" timeOffset="60840.34">29961 2677 813 0,'0'0'0'0,"0"0"-10"0,-51 94 10 16,36-13 68 0,-1 25 29-16,4 23-36 0,1 23-11 15,-3 28-23 1,-10 19-22-16,-6 10-5 0,-10-2-11 16,-8-14-1-16,-7-20 7 15,-18-17 1-15,-23-24-36 16,-37-28-110-16,-47-33-271 15</inkml:trace>
  <inkml:trace contextRef="#ctx0" brushRef="#br0" timeOffset="67233.25">29531 6802 434 0,'0'0'273'0,"0"0"-248"16,0 0-14-16,0 0 42 15,0 0 7-15,0 0 23 16,-9 90-19-16,9-49-31 16,0-2-11-16,0-2-9 15,17-6-7-15,7-7-2 16,6-6-4-16,2-7 0 16,3-6-1-16,-2-5-4 15,-7 0 0-15,-5-17 5 16,-7-7 8-16,-7-8-5 15,-5 1-3-15,-2-1 1 16,0 6-2-16,0 11 2 16,0 8 13-16,0 5-7 15,0 2-7-15,0 0 0 16,0 9-10-16,0 15-5 0,0 8 15 16,7 4 1-1,1-1 1-15,2-1-2 0,3-3 0 16,-1-5-1-16,3-8-5 15,-3-5-5-15,2-8-20 16,2-5 5-16,6 0 15 16,0-14 11-16,3-10 8 15,-3-9 0-15,-4-3-1 16,-5-1-5-16,-8 2 11 16,-4 9-3-16,-1 6 0 15,0 9-7-15,0 3-3 16,-1 5-3-16,-2 2-13 15,3 1-40-15,0 0-67 0,0 0-139 16,6-7-116-16</inkml:trace>
  <inkml:trace contextRef="#ctx0" brushRef="#br0" timeOffset="67927.34">30192 6774 581 0,'0'0'19'16,"0"0"18"-16,0 0-28 15,0 0 120-15,0 0-69 16,0 0-51-16,0-4-6 16,0 4 2-16,0 0 7 15,0 0 9-15,0 0 8 16,0 0 7-16,0 0 0 16,0 0-1-16,0 0 1 15,0 0-11-15,0 0-7 0,0 0-4 16,0 0-4-16,0 0-4 15,0 0-2-15,0 0-2 16,0 0-1-16,9 0-1 16,10-1 0-16,7 1 2 15,9 0-1-15,4 0 1 16,-1 0-2-16,-5 0-2 16,-8 0 2-16,-10 0 0 15,-8 0 0-15,-5 0-1 16,-2 1-7-16,0 6-3 15,-3 7 8-15,-15 5 3 16,-6 6 17-16,-3 3-8 16,2 1 4-16,-1 1-4 15,4-3-5-15,8-1-3 16,3-2 1-16,5-3 0 0,3-3-2 16,3-3 1-16,0-3 0 15,0-3 4-15,1-4-1 16,10 0-1-16,5-4 10 15,9-1 13-15,8 0-4 16,5 0-14-16,2 0-7 16,1-4-1-16,1-3-1 15,-4 1-6-15,-4-3-29 16,-2 3-24-16,-10-5-66 16,-6 2-204-16</inkml:trace>
  <inkml:trace contextRef="#ctx0" brushRef="#br0" timeOffset="68673.39">29514 6574 368 0,'0'0'371'15,"0"0"-316"-15,0 0-25 16,0 0 67-16,0 0 39 16,0 0-59-16,82 4-47 15,-23-4-20-15,8 0-4 16,8 0-6-16,-7 3-38 16,0-3-122-16,-13-2-405 15</inkml:trace>
  <inkml:trace contextRef="#ctx0" brushRef="#br0" timeOffset="69568.41">31329 6868 692 0,'0'0'215'0,"0"0"-215"16,0 0 0-16,0 0 45 16,0 0 15-16,0 0-38 15,0 0-10-15,-75 39-3 16,69-10-1-16,6-3-2 16,0-2-6-16,6-2 3 15,12-6-3-15,6-6-2 0,4-4-15 16,2-6-6-16,-3 0 0 15,-6 0 4-15,-8-6 8 16,-7-3 11-16,-4 4 3 16,-2 2 3-16,0 3 21 15,0 0 0-15,0 0-16 16,0 3-11-16,0 11-8 16,0 6 8-16,0 0 0 15,0-4-1-15,4 1 1 16,13-7 0-16,-1-4-2 15,2-5 2-15,1-1 2 16,-2-4 0-16,-1-17 9 16,-2-4 5-16,-7-7 3 0,0-2-6 15,-7 0-4-15,0 4-9 16,0 5-11-16,0 5 0 16,0 6-37-16,0 4-11 15,0 7-331-15,5 3 97 16</inkml:trace>
  <inkml:trace contextRef="#ctx0" brushRef="#br0" timeOffset="69927.45">31730 6800 780 0,'0'0'49'0,"0"0"-48"16,0 0 37-16,0 0 11 16,0 0-42-16,0 0-5 15,45-12-2-15,-27 21 0 16,-2 1-8-16,-4-2 7 16,-6 1-1-16,-3 2-4 15,-3 4 3-15,0 5 2 16,-12 5 2-16,-6 4-2 0,-7 4 2 15,-1 1 3 1,1-2 0-16,3-2 2 0,11-5 1 16,7-5-5-1,4-5-2-15,1-5-1 0,20-4-3 16,9-6 1-16,10 0-38 16,8 0-173-16,6-12-139 15</inkml:trace>
  <inkml:trace contextRef="#ctx0" brushRef="#br0" timeOffset="70541.98">32269 6870 333 0,'0'0'443'15,"0"0"-430"-15,0 0-3 0,0 0 45 16,0 0 58-16,0 0-39 16,-38 86-57-16,37-58-12 15,1 2 1-15,0-4-5 16,1-2-1-16,11-7 0 16,3-8-9-16,-1-3-13 15,-1-6-6-15,-3 0 9 16,-2-1 19-16,-1-16 13 15,-2-2-10-15,-5 0 4 16,0 7 16-16,0 2 4 16,0 7 0-16,0 3-2 15,0 0-25-15,0 5-2 16,0 15-19-16,-5 11 15 0,4 1 5 16,1-6 1-16,1-3 0 15,16-9-10-15,3-3 8 16,0-10 2-16,2-1 4 15,2-5 3-15,-4-16 4 16,-1-7 14-16,-4-6-4 16,-5-3-9-16,-2-2-3 15,-2 3-9-15,-2 7-27 16,2 11-43-16,2 9-61 16,2 9-233-16</inkml:trace>
  <inkml:trace contextRef="#ctx0" brushRef="#br0" timeOffset="70923.23">32610 6886 666 0,'0'0'157'0,"0"0"-156"16,0 0 35-16,0 0 29 15,0 0-48-15,0 0-10 16,13-4-7-16,10 12 10 16,4 1 1-16,-5-1-8 15,-4-1-2-15,-8 4-2 16,-7 2 1-16,-3 8-3 16,0 7 3-16,-1 5 0 0,-20 4 4 15,-6 1 8 1,-5-1 9-16,-1-6-12 0,6-4 8 15,9-7-5-15,9-6 2 16,9-6-10-16,3-2-2 16,31-4 3-16,24-2 17 15,20 0-22-15,11-2-5 16,-1-8-131-16,-6-3-374 16</inkml:trace>
  <inkml:trace contextRef="#ctx0" brushRef="#br0" timeOffset="73058.31">30197 8746 186 0,'0'0'102'0,"0"0"-98"16,0 0 38-16,0 0 48 16,0 0-23-16,0 0-33 0,-9-3 7 15,9 1-6-15,0 2 8 16,0-1 5-16,0 1-6 15,-3-2 2-15,-5 0-19 16,-2-2-7-16,-6-1-12 16,-1 0 0-16,1-4 13 15,1 1 5-15,-3-4-10 16,1-2-2-16,-2 1 11 16,0 3-12-16,1 1 5 15,-3 2-7-15,-1 3-4 16,-2 3 1-16,-3-2 12 15,-5 3-11-15,-3 0-3 16,-3 0 3-16,0 0 8 16,2 0-4-16,6 0 1 0,3 0-4 15,3 0-6-15,2 0 1 16,-1 10 4-16,-4 0-3 16,-1 6-4-16,-2 2 9 15,-1 3 6-15,3-4-4 16,-2 3-7-16,3-1-2 15,3 3 0-15,1-2 2 16,4 1-4-16,2 1 0 16,2 2 1-16,4 1 1 15,2 1 5-15,5 4 3 16,-2 1-1-16,1 2-2 16,1 1 11-16,4-3-4 0,0 5-7 15,0 1-6 1,0 2 3-16,4 2-2 15,11 0 0-15,8 2 0 0,5-1 2 16,11 0-1-16,8 0-1 16,6 2 0-16,3-4 4 15,0-2-6-15,-4-5 0 16,-6-9 0-16,5-7 4 16,4-5-4-16,4-5 2 15,9-6-1-15,0-1 0 16,1 0-1-16,-4 0 1 15,-3-12 0-15,-5-3 0 16,-2-9 0-16,-2-5-1 0,-2-8 6 16,-5-1-4-1,-3-6 4-15,-8 4-5 0,-9-4 1 16,-6 0 4-16,-5 0 8 16,-9-8-7-16,-5 2-3 15,-1-4 5-15,0 2-4 16,-9-2-2-16,-7-2-1 15,-1-2-2-15,0-1 0 16,-2 5 0-16,-1 1 0 16,-5 4 0-16,-8 9 11 15,-12 4-4-15,-10 11-7 16,-23 6-4-16,-19 7-6 0,-17 7-48 16,-15 3-112-16,-9-1-371 15</inkml:trace>
  <inkml:trace contextRef="#ctx0" brushRef="#br0" timeOffset="77559.61">19772 9444 313 0,'0'0'517'0,"0"0"-513"15,0 0 7-15,0 0 42 16,0 0 30-16,0 0-39 16,0 0 24-16,-4 105-9 15,2-59-9-15,-2 7-8 16,-3 3-1-16,1 5-9 15,-4 2-1-15,1 4-4 16,2 0-11-16,-2-6-9 16,4-7-7-16,4-13 1 15,1-8-1-15,0-13-14 0,0-9-31 16,0-10-26-16,3-1-42 16,15-22-37-16,2-17-359 15</inkml:trace>
  <inkml:trace contextRef="#ctx0" brushRef="#br0" timeOffset="77786.17">19811 9489 761 0,'0'0'171'0,"0"0"-156"15,0 0-15-15,0 0 79 16,0 0 0-16,100-10-49 16,-54 9-25-16,6-1-5 15,0 2-5-15,-4-1-45 16,-3 1-109-16,-12 0-327 16</inkml:trace>
  <inkml:trace contextRef="#ctx0" brushRef="#br0" timeOffset="78011.58">19772 9819 1011 0,'0'0'0'0,"0"0"8"16,0 0 38-16,0 0 68 15,0 0-63-15,113 11-37 16,-58-11-14-16,4 0-7 16,-1 0-54-16,-3 0-89 15,-12-3-397-15</inkml:trace>
  <inkml:trace contextRef="#ctx0" brushRef="#br0" timeOffset="78286.84">20446 9808 298 0,'0'0'771'15,"0"0"-771"-15,0 0 4 16,0 0 45-16,0 0 43 0,0 0-60 16,36 16-20-1,3-13-4-15,11-2-8 0,8 3-30 16,2-4-97-16,-6 0-272 16</inkml:trace>
  <inkml:trace contextRef="#ctx0" brushRef="#br0" timeOffset="78484.31">20467 10053 926 0,'0'0'267'0,"0"0"-267"15,0 0 0 1,0 0 51-16,0 0 4 0,0 0-55 15,157-32-29-15,-59 20-97 16,-3-7-296-16</inkml:trace>
  <inkml:trace contextRef="#ctx0" brushRef="#br0" timeOffset="80477.89">21241 9750 915 0,'0'0'0'16,"0"0"17"-16,0 0-17 15,0 0 58-15,82 2-10 16,-49 3-36-16,0 7-5 15,1 1-6-15,-3 5 0 0,-5 4-1 16,-8 3-7-16,-8 6 6 16,-10 1 0-16,0 5-1 15,-12-1 2-15,-14 1 6 16,-7-3 6-16,-5-2 0 16,-1-8-7-16,-1-2 1 15,6-7-5-15,4-5-1 16,12-3-4-16,9-7-27 15,9 0-46-15,15-20-80 16,26-11-620-16</inkml:trace>
  <inkml:trace contextRef="#ctx0" brushRef="#br0" timeOffset="80725.23">21622 9813 888 0,'0'0'83'0,"0"0"-78"16,0 0 61-16,0 0 4 16,-84 43-26-16,69-9-8 15,6 6 2-15,6 3-12 16,3 3 1-16,0-5-13 16,20-3-6-16,13-6-5 15,8-8-3-15,9-7-20 16,6-10-49-16,4-7-52 0,-4-2-132 15,-8-18-316-15</inkml:trace>
  <inkml:trace contextRef="#ctx0" brushRef="#br0" timeOffset="80957.61">21411 9556 965 0,'0'0'0'0,"0"0"12"0,0 0 62 16,0 0 10-16,94-9-52 16,-34 9-28-16,3 0-4 15,-1 0 0-15,-6 0-57 16,-7 9-146-16,-11-4-369 15</inkml:trace>
  <inkml:trace contextRef="#ctx0" brushRef="#br0" timeOffset="81543.31">22109 9772 880 0,'0'0'154'0,"0"0"-148"16,0 0-6-16,0 0 60 16,0 0 5-16,-94 79-38 15,88-49-9-15,6-3-13 16,2 1-4-16,23-4 0 15,11-7 5-15,13-8-6 16,6-8-22-16,2-1-16 0,-5-2-22 16,-9-14 27-1,-11-2 22-15,-13-1 5 16,-8-1 3-16,-8 2 1 0,-3 5 2 16,0 4 22-16,0 5 10 15,0 4-7-15,-3 0-14 16,-2 0-5-16,-1 4-4 15,2 12 2-15,1 3 6 16,3 5 1-16,0 5 1 16,0 1-1-16,9 6-6 15,4 5-1-15,2 1-2 16,0 0-2-16,0 2-1 16,-2 0 1-16,-2 2-2 0,-4 5-2 15,-1-1-4 1,-4-6 8-16,-2-5 0 0,-2-13-7 15,-17-6 7-15,-8-10 4 16,-7-10 3-16,-9 0 3 16,-4-17 2-16,1-18-12 15,7-11-3-15,15-9-31 16,23-3-67-16,2 0-65 16,32-2-395-16</inkml:trace>
  <inkml:trace contextRef="#ctx0" brushRef="#br0" timeOffset="90789.21">22756 9819 423 0,'0'0'95'16,"0"0"-73"-16,0 0 73 15,0 0 77-15,0 0-61 16,0 0-43-16,0 0-31 16,-38-4-17-16,27 21 21 15,-4 7 30-15,1 6-39 16,1 1 4-16,3 3-16 0,7-2-7 15,3 1-9-15,0-4-4 16,13-2-5-16,12-6 3 16,7-5-30-16,4-7-9 15,1-4-4-15,-4-5 0 16,-4 0 13-16,-10-17 32 16,-9-2 8-16,-5 1-2 15,-5 3 6-15,0 4 18 16,0 8 4-16,0 1 9 15,0 2-21-15,0 0-12 16,0 0-10-16,0 7-15 16,0 10 11-16,8 5 4 0,6-3 0 15,6-4 0 1,4-3 0-16,1-5-13 0,0-7 7 16,0 0 6-16,1-5 3 15,-5-18 10-15,-3-5-6 16,-5-5 12-16,-3-4-3 15,-5 1-9-15,-4 0-5 16,-1 5-2-16,0 8 1 16,0 9-1-16,0 4-7 15,0 5-28-15,0 4-47 16,0 1-66-16,0 0-126 16,0-1-282-16</inkml:trace>
  <inkml:trace contextRef="#ctx0" brushRef="#br0" timeOffset="91127.79">22704 9588 579 0,'0'0'132'0,"0"0"-119"16,0 0 70-16,0 0 66 16,0 0-42-16,0 0-72 15,107-1-12-15,-46 9-5 16,-2 1-13-16,-2-1 2 15,-8-2-7-15,-5 0-2 16,-3-3-26-16,-7 1-47 16,-2-1-133-16,-9-2-230 15</inkml:trace>
  <inkml:trace contextRef="#ctx0" brushRef="#br0" timeOffset="91759.68">23435 9735 420 0,'0'0'297'0,"0"0"-292"16,0 0 56-16,0 0 63 16,0 0-25-16,0 0-48 15,-6 0-38-15,6 0-5 16,0 0-5-16,15 0 4 15,9 5 5-15,8 1-6 16,5 3-1-16,1 1-5 16,-3-1 2-16,-5 2 0 15,-9-2-2-15,-5 1-2 16,-10 3 1-16,-6 5-3 16,0 1-2-16,-5 5 6 15,-17 3 7-15,-8 0 10 0,-2 2 4 16,-3-1-5-1,1 2 3-15,4-2-6 0,5 0-6 16,4-2 5-16,7-2 2 16,8-6-7-16,6-2-2 15,0-4 1-15,14-4-1 16,22 1 5-16,17-4 2 16,15-3-7-16,4-2-3 15,-1 0-2-15,-13-2-2 16,-12-9 2-16,-13 0 3 15,-11 1-1-15,-7 1-1 16,-4 1-1-16,-7 1-12 0,-2 2-31 16,-2-1-64-1,0-2-153-15</inkml:trace>
  <inkml:trace contextRef="#ctx0" brushRef="#br0" timeOffset="99597.65">31106 10092 272 0,'0'0'163'0,"0"0"-158"0,0 0 63 16,0 0 110-1,0 0-44-15,0 0-45 0,0 0-9 16,26-61-11-16,-26 61-13 16,0 0-12-16,0 0-11 15,0 0-10-15,0 0-4 16,0 0-3-16,1 0-5 15,1 0-4-15,1 16 4 16,3 5 27-16,-3 7-15 16,3 3-6-16,-3 4 5 15,3 2 1-15,-3 4-6 16,-2 4-10-16,1 5 3 16,1 1 3-16,-2-1-3 15,4-2-4-15,1-3 0 0,0-2 6 16,1-5-2-16,-3-5-1 15,-1-8 1-15,-1-3-4 16,-2-5-2-16,0-3 0 16,0 0-1-16,0-8-3 15,0-1 0-15,0-4 0 16,0 1 1-16,0 0-1 16,0-2 0-16,0 0 0 15,0 0-4-15,0 0-17 16,0 0-35-16,0 0-55 15,3-10-68-15,2-13-245 16</inkml:trace>
  <inkml:trace contextRef="#ctx0" brushRef="#br0" timeOffset="100543.45">31395 9839 442 0,'0'0'66'16,"0"0"-43"-16,0 0 116 15,0 0-52-15,0 0-14 16,-81-36-34-16,58 33-13 15,1 2-7-15,1 1 3 16,2 0 5-16,-3 0-5 16,-4 0 2-16,-2 12-1 15,-6 9 4-15,-1 3 3 16,-1 6-4-16,-1 3-4 16,0 6-12-16,-2 0-3 0,0 1 1 15,2 2-3-15,0 2-4 16,1 2 0-1,8 1 0-15,6 2-1 0,5 2 2 16,6 5-1-16,3-1 2 16,0-2 8-16,5-4-3 15,1 0-5-15,2-1 2 16,0-2-2-16,17-3-1 16,17-2 0-16,11-7 4 15,15-2 9-15,5-3-4 16,4-8 2-16,2-7-11 15,-2-8 3-15,0-6-1 16,-1 0 1-16,-4-7-4 16,-3-9 3-16,-2-6-3 0,-7-8 3 15,-3-9-2-15,-5-11-2 16,-4-10 0-16,-5-9 0 16,-3-6-5-16,-8 0-6 15,-11 2 2-15,-7 11 8 16,-6 11-2-16,0 7 3 15,-18 6 0-15,-10 0-1 16,-10-2-2-16,-9 2 3 16,-7-1 5-16,-13 7-5 15,-12 0-1-15,-12 6-9 16,-15 12-38-16,-9 9-67 16,-7 3-344-16</inkml:trace>
  <inkml:trace contextRef="#ctx0" brushRef="#br0" timeOffset="101401.87">24098 9838 81 0,'0'0'748'0,"0"0"-734"16,0 0 8-16,0 0 71 15,0 0 26-15,0 0-45 16,81 0-26-16,-53 0-9 16,3 1-15-16,3 4 1 0,6-5-9 15,7 0-5-15,6 0-7 16,4 0-2-16,-6 0-2 15,-11 0-2-15,-12 0-4 16,-12 0-3-16,-9 0-6 16,-7 0-13-16,0 0-8 15,-2 0-26-15,-16-9-105 16,-2-5-336-16</inkml:trace>
  <inkml:trace contextRef="#ctx0" brushRef="#br0" timeOffset="101755.92">24364 9593 879 0,'0'0'113'16,"0"0"-103"-16,0 0 51 15,0 0 6-15,0 0 22 16,-28 92-21-16,25-49-25 15,-1 5 9-15,4 3-7 16,0-2-8-16,0 2-9 16,0-1-9-16,0-7-3 15,9-3 4-15,-5-10-14 16,2-5-2-16,-3-10-2 0,0-6-1 16,-3-4 0-16,0-3-1 15,0-2 2-15,0 0-1 16,0 0-1-16,0 0-10 15,0 0-17-15,0 0-28 16,0 0-26-16,-10 0-45 16,-13 0-74-16,-3 0-327 15</inkml:trace>
  <inkml:trace contextRef="#ctx0" brushRef="#br0" timeOffset="104827.96">21256 10817 893 0,'0'0'66'15,"0"0"-65"-15,0 0 6 16,0 0 53-16,0 0 3 16,0 0-39-16,85-39-19 15,-50 39 2-15,-4 0-6 16,0 10 0-16,-4 2 0 0,-2 2 0 16,2 4-1-1,-3 0-1-15,-3 3 0 0,-6 2-1 16,-8 3 1-16,-7 2 0 15,0 2-4-15,-12 0 3 16,-18-3 2-16,-8-3 3 16,-7-2-2-16,-7-5 7 15,-2-3-3-15,5-4-1 16,11-6 0-16,16-4-4 16,18 0-4-16,4-14-22 15,32-15-127-15,19-10-410 16</inkml:trace>
  <inkml:trace contextRef="#ctx0" brushRef="#br0" timeOffset="105059.25">21744 10767 520 0,'0'0'347'0,"0"0"-328"15,0 0 76-15,0 0 10 16,-88-7-39-16,62 27-27 15,1 7-14-15,1 8-7 16,4 1 5-16,1 4 0 16,5-1-8-16,6-1-8 15,7-3-6-15,1-1-1 16,9-8-11-16,21-1-31 16,12-6-44-16,8-13-112 0,7-6-392 15</inkml:trace>
  <inkml:trace contextRef="#ctx0" brushRef="#br0" timeOffset="106066.13">21972 10706 801 0,'0'0'22'0,"0"0"52"16,0 0 58-16,0 0-47 16,0 0-69-16,0 0-16 15,-21 41 0-15,15-6 14 16,5 2-8-16,1-1-4 15,7-3 4-15,17-7-1 16,9-4-3-16,6-10-2 16,5-5 0-16,0-7-16 15,-1 0-20-15,-6-9-8 16,-9-9 15-16,-9-5 20 16,-6-2 3-16,-9 0 4 0,-4 6 2 15,0 5 0-15,0 5 16 16,0 6-2-16,-4 3-3 15,-6 0 0-15,1 4-9 16,-2 12-1-16,1 5 6 16,5 5 1-16,4 3 2 15,1 3 2-15,0-1-6 16,0 3 1-16,10 2-6 16,2 1 0-16,2-1 1 15,-1 0-1-15,-3 1-1 16,-1-3 0-16,-6-3 0 15,-3-1 0-15,0-7-1 0,-16-5 1 16,-8-4 4 0,-4-8 3-16,-7-6 8 0,-5 0-2 15,0-11-10-15,3-14-3 16,15-5-7-16,19-9-32 16,6-4-98-16,33-8-354 15</inkml:trace>
  <inkml:trace contextRef="#ctx0" brushRef="#br0" timeOffset="107567.16">22599 10868 199 0,'0'0'115'0,"0"0"-104"15,0 0 126-15,0 0 27 16,0 0-42-16,0 0-53 0,-5-3-16 15,5 3 8 1,0 0-6-16,0 0-4 0,0 0-14 16,0 0-14-16,-3 12-5 15,0 8 28-15,0 3-11 16,0 5-20-16,3 1-1 16,0 2-3-16,0-3-7 15,2 0-1-15,10-7-2 16,2-1-1-16,5-6 0 15,0-2-1-15,3-8-5 16,2-4-1-16,-3 0-3 16,1-3 9-16,-4-12 1 15,-3-5 1-15,-6-1 2 16,-2 1-3-16,-5 3 1 0,-2 3 0 16,0 4 8-16,0 3 4 15,0 0 8-15,0 5-5 16,0 2 2-16,0 0-6 15,0 0-12-15,0 4-9 16,0 15-3-16,0 6 11 16,0 1 2-16,9-1 0 15,7-2-1-15,2-4 0 16,3-3-2-16,1-4-7 16,-2-7-2-16,2-5-2 15,-3 0 3-15,-3-2 8 16,-2-18 2-16,-3-6 5 15,-4-3-2-15,-2-8-3 0,-2-4 1 16,-3-2 0 0,0 1-1-16,0 8 0 0,0 8 0 15,0 11-1-15,0 7 1 16,0 2-1-16,-5 5-5 16,-1 1-48-16,2 0-77 15,2 0-178-15,2 6-317 16</inkml:trace>
  <inkml:trace contextRef="#ctx0" brushRef="#br0" timeOffset="108115.94">23192 10738 342 0,'0'0'301'0,"0"0"-265"16,0 0 112-16,0 0-39 15,0 0-11-15,0 0-53 16,-7-14-30-16,7 14 2 16,0 0-1-16,0 0-5 15,0 0-2-15,1 0 2 16,16 0 0-16,8 0 6 0,9 0-7 15,3 0-10 1,-4 0 0-16,-4 0 0 0,-7 0 0 16,-4 3 0-16,-6 2-1 15,-6 3-1-15,0 3 0 16,-6 5-4-16,0 5 6 16,0 5 0-16,-18 4 7 15,-4 1 9-15,-5 2-3 16,-6-1 3-16,0 0 1 15,2-5-8-15,1 1-3 16,10-7 4-16,7-4-6 16,12-2 2-16,1-7-1 15,16-3 0-15,24-2 11 16,20-3 4-16,7 0-16 16,-1-6-3-16,-5-4-1 0,-6 0 2 15,-7 0 2-15,-9 4 1 16,-11 2-2-16,-9 1-3 15,-5 3-4-15,-4 0-60 16,-1 0-127-16,-3 0-476 16</inkml:trace>
  <inkml:trace contextRef="#ctx0" brushRef="#br1" timeOffset="120065.7">28391 9922 180 0,'0'0'295'0,"0"0"-273"0,0 0 86 16,0 0 74-1,0 0-38-15,0 0-39 0,0 0-30 16,10-20-16 0,-10 20-8-16,0 0-4 0,0 0-16 15,0 0-9-15,0 0-9 16,0 0-7-16,0 13-4 15,0 11 9-15,0 12 38 16,0 5-22-16,-6 5-12 16,0 5 12-16,0 1-1 15,1 4-7-15,1 1-11 16,-1 3 6-16,0-4-2 16,0-6-5-16,4-5 7 15,-2-12-3-15,3-4 2 0,-2-8 2 16,1-4-5-16,1-7-1 15,-2-2-4-15,2-3 4 16,0-2-5-16,-1-1 0 16,1-1-2-16,0-1-1 15,0 0 0-15,0 0 3 16,0 0-4-16,0 0-6 16,0 0-47-16,0 0-89 15,-7-1-114-15,-12-14-670 16</inkml:trace>
  <inkml:trace contextRef="#ctx0" brushRef="#br1" timeOffset="121213">28143 11235 718 0,'0'0'62'16,"0"0"14"-16,0 0 83 0,0 0-36 16,0 0-58-16,0 0-36 15,-3-18-9-15,3 18-5 16,0-2-3-16,0 2-5 15,0 3-3-15,0 18-2 16,0 12 59-16,0 8-30 16,0 5-9-16,0 6 25 15,0 8-16-15,0 0-15 0,0 4 7 16,0-2-12 0,0-5 8-16,-3-6-9 0,-3-5 2 15,1-8-1 1,1-8 0-16,1-8 0 0,3-9-2 15,-1-6-6-15,1-5 1 16,0-2-2-16,0 0 1 16,0 0 1-16,-2 0 1 15,2 0 5-15,0 0 6 16,-1 0-5-16,1-1-1 16,0 0-6-16,0 1-4 15,0 0-2-15,0-5-58 16,0-5-96-16,0-9-130 15</inkml:trace>
  <inkml:trace contextRef="#ctx0" brushRef="#br1" timeOffset="124861.19">28736 9641 682 0,'0'0'50'0,"0"0"-23"0,0 0 77 16,0 0 41-16,0 0-38 16,0 0-56-16,0 0-29 15,0 0-4-15,2 0 1 16,-20-6-4-16,-13-7-15 15,-18-2 1-15,-10-4 1 16,-12-1 6-16,-6 1-5 16,-7-1 0-16,0 2-3 15,2 2 3-15,12 2-3 16,12 2 6-16,14 5-1 16,15 3 6-16,6 2 0 15,8 2 0-15,2 0-6 16,2 0-2-16,-2 0-1 15,0 0 1-15,-2 1 3 0,-3 9 0 16,-1 2 6-16,-1 4-2 16,-2 4-1-16,-1 4 6 15,1 4-6-15,2 5 6 16,1 2-7-16,2 4 0 16,0 1 7-16,2 3-1 15,0 0 2-15,3 1-5 16,-1 1 2-16,1 0-6 15,-2 4-1-15,4 2-1 16,-1 1-1-16,1 1-2 16,3-2-1-16,-1 2 0 15,2-2 0-15,-1 7-1 0,-1-7 0 16,2-4 0-16,-1-4 2 16,-4-7-2-16,4-2 2 15,-4-1-2-15,0 2 0 16,0 1 3-16,2 1 3 15,0 5-6-15,2-5 4 16,1 4-1-16,0-1 2 16,-1-2-5-16,-1 0 4 15,2-3-3-15,0-5 0 16,0-2 3-16,-1-2-3 16,-1-1 0-16,1-2 1 15,-1-1-2-15,1 3 1 16,1 1 1-16,1 3-1 0,2 1-1 15,0 0 1 1,3 2 0-16,-1-3-1 0,-1 0 1 16,1-2-1-16,-1-2 0 15,1 0 0-15,-1 2 0 16,1-1 1-16,1 5 0 16,-3 2-1-16,3 0 1 15,0 2 1-15,0-1 0 16,0 0-1-16,0 0 1 15,0-2-1-15,0 0 0 16,0-3 0-16,4-2-1 16,-1 2 0-16,2-3 0 0,-1 2 1 15,1 1 0-15,1-4 4 16,1-2-4-16,-1-4 1 16,2-2-1-16,-1-2 1 15,-1-3-2-15,1 0 1 16,-2-2 0-16,2-2-1 15,1 0 0-15,7-2 1 16,7 1 2-16,9-3 1 16,11 1-2-16,12-1-2 15,5-2 0-15,9 0-1 16,0-2-2-16,1 0-4 16,-2 0-2-16,-7 0-1 15,-8 0 5-15,-3-3 2 0,-5-2 3 16,0 1-2-1,0 0 2-15,0 1 0 0,1 0-1 16,3 1-2-16,-2-1 3 16,0 0-1-1,-1 1-1-15,-4 0-6 0,-3-1-6 16,-7 0-3-16,-7 1 12 16,-6-3 5-16,-3-2 1 15,-6-1 1-15,0-3 0 16,1-2 3-16,-2-1-3 15,-1-3 2-15,3-2-4 16,-1 0 0-16,1-4 0 0,-1-3 1 16,2-1 1-1,-3-1-2-15,-1-7 3 0,1-3 1 16,-4-9 11-16,-2-12-11 16,1-9-1-16,1-6-2 15,5 5-1-15,4 9 1 16,1 11 0-16,1 8-1 15,-5 3 0-15,1 3 0 16,-2 2 0-16,-5 1 1 16,1-3-1-16,-4-4 2 15,1-4-2-15,-2-5 0 16,1-6 2-16,2-1-2 16,0 4 0-16,4 8-2 15,-1 7 2-15,2 7 1 0,0 3-1 16,-2 1 0-16,2-2 0 15,-3 1 0-15,1-8 1 16,-2-2 0-16,1-6-1 16,2-8 1-16,-1-1-3 15,2 4 2-15,-1 2 0 16,0 14 1-16,-1 4-1 16,-1 7 1-16,-2 1 0 15,0 0-1-15,0-1 0 16,-1 0 0-16,1-3 1 15,-3-9 0-15,1-2-1 16,1-7 1-16,-2 3-2 16,0 1 0-16,0 3 1 0,0 8 0 15,0 3-2-15,-5 2 2 16,-2 5 0-16,2 0 0 16,-1-3 0-16,1-1 0 15,0-2 0-15,2-8 0 16,-2-1-3-16,2-1 1 15,0 2-1-15,0 7 1 16,2 3 4-16,-1 6-2 16,-1 2 0-16,0 0 0 15,-1 3-1-15,-1-1 0 16,1 1 1-16,-1 1 0 16,1-2 0-16,-4-4-1 15,-8-1 0-15,-9-4-2 16,-25-4-14-16,-36 3-2 15,-41 0-117-15,-47-2-110 0,-34 0-464 16</inkml:trace>
  <inkml:trace contextRef="#ctx0" brushRef="#br1" timeOffset="127117.56">20240 11875 842 0,'0'0'30'0,"0"0"-25"0,0 0 34 16,0 0 66-16,0 0-60 15,0 0-37-15,-10 80 46 16,6-37-15-16,1 7-1 16,-2 9-4-16,0 2 13 15,-2 1-17-15,0 1 3 16,-1-5-11-16,-1-3 3 16,2-3-9-16,-1-9-11 15,2-6-3-15,3-5-2 16,0-11 0-16,2-7-1 15,-1-9-28-15,2-3-46 16,-3-2-47-16,-1-14-16 16,-6-18-273-16</inkml:trace>
  <inkml:trace contextRef="#ctx0" brushRef="#br1" timeOffset="127397.09">20118 11887 823 0,'0'0'77'0,"0"0"-42"16,0 0 96 0,0 0-33-16,0 0-53 15,0 0-35-15,142-18 6 0,-68 21-10 16,-2 2 3-16,-5 1-8 15,-10-2-1-15,-10-2 3 16,-9 0-3-16,-13-2-17 16,-11 2-18-16,-13 1-49 15,-1 1-98-15,-6 0-239 16</inkml:trace>
  <inkml:trace contextRef="#ctx0" brushRef="#br1" timeOffset="127803">20223 12233 673 0,'0'0'13'16,"0"0"-5"-16,0 0 148 15,0 0-58-15,0 0-85 16,0 0-3-16,3-3 37 16,7 3 25-16,-3 0-17 15,-1 0-8-15,2 0 10 16,4-2-11-16,4 0-9 16,11-1-4-16,6 1-14 0,7-1 3 15,-1 1-16 1,-2 2 0-16,-4 0-4 0,-5 0-1 15,-2 0-2-15,-4 0-1 16,-6 0 0-16,-2 2 1 16,-8-2-3-16,-3 0 1 15,-2 0-2-15,-1 0-6 16,0 0-19-16,0 0-44 16,-4 0-67-16,-14 0-127 15</inkml:trace>
  <inkml:trace contextRef="#ctx0" brushRef="#br1" timeOffset="129262.58">30522 8620 492 0,'0'0'131'15,"0"0"-37"-15,0 0-14 16,0 0 31-16,0 0-13 15,0 0-44-15,-20 2-29 16,-24 18 2-16,-23 7 25 16,-20 6-27-16,-10 8-7 15,-7 5 8-15,-4 8-2 16,7 6-8-16,8 1 4 16,17-4-10-16,18-5 0 15,19-8 0-15,17-7 0 0,12-9-7 16,7-9-1-16,3-7-1 15,0-5 1-15,0-6-2 16,9-1-19-16,8-3-27 16,5-21-72-16,-2-10-169 15</inkml:trace>
  <inkml:trace contextRef="#ctx0" brushRef="#br1" timeOffset="129595.69">29732 8465 874 0,'0'0'137'0,"0"0"-128"16,0 0-8-16,0 0 24 16,0 0-13-16,-11 85 57 15,47-15-17-15,16 9 0 16,14 11-22-16,4 2-14 15,1 3 2-15,-5-3-1 16,-8-3-4-16,-7-8-5 16,-14-9 0-16,-9-18-3 15,-11-15 0-15,-7-16 0 16,-7-11-4-16,-3-11 11 16,0-1 17-16,0 0 22 15,0 0-18-15,0 0-19 0,0-8-14 16,-5 0-83-16,-6 5-97 15,0 3-216-15</inkml:trace>
  <inkml:trace contextRef="#ctx0" brushRef="#br1" timeOffset="130254.16">31726 9922 585 0,'0'0'280'0,"0"0"-269"16,0 0 13-16,-81 31 72 0,36 8 6 15,-10 9-53-15,-4 7-15 16,-9 9-6-16,-5 3-2 16,-6 4-7-16,0 1 5 15,11-5-2-15,6-5-5 16,16-11-11-16,11-10-6 15,10-10 2-15,9-9-2 16,10-8-33-16,6-11-61 16,3-3-90-16,22-17-202 15</inkml:trace>
  <inkml:trace contextRef="#ctx0" brushRef="#br1" timeOffset="130561.52">31169 9994 947 0,'0'0'19'16,"0"0"-5"-16,0 0-14 15,0 0 104-15,0 102-15 16,0-41-47-16,11 9 3 16,17 13-10-16,11 4-12 15,10-1-12-15,6-6-5 16,0-8-4-16,-2-11-1 15,-7-10 2-15,-9-13-3 16,-10-13 4-16,-12-11-3 0,-8-8 0 16,-5-3 5-1,-2-3 9-15,0 0 29 0,0 0-20 16,0 0-24-16,-2 0-9 16,-14 0-79-16,-8-16-171 15</inkml:trace>
  <inkml:trace contextRef="#ctx0" brushRef="#br1" timeOffset="135553.34">21093 12356 1036 0,'0'0'7'16,"0"0"-6"-16,0 0 39 16,0 0 33-16,0 0-38 15,88-8-34-15,-38 8-1 16,7 0 0-16,-4 0-42 16,-4 0-81-16,-13 0-231 0</inkml:trace>
  <inkml:trace contextRef="#ctx0" brushRef="#br1" timeOffset="135735.85">21155 12462 1118 0,'0'0'0'15,"0"0"3"-15,0 0 5 16,0 0 56-16,0 0-59 15,117-7-5-15,-48-1-32 16,7-3-114-16,2-6-252 0</inkml:trace>
  <inkml:trace contextRef="#ctx0" brushRef="#br1" timeOffset="136112.54">21926 11867 888 0,'0'0'167'0,"0"0"-167"0,0 0 0 16,0 0 31-1,0 0 48-15,0 0-50 0,22 8-15 16,24 11-7-16,10 6 1 15,2 3-6-15,-6 1-2 16,-12 5 0-16,-10-2-4 16,-12 2 4-16,-9 2-1 15,-9-1-6-15,0 3 6 16,-14-2 1-16,-14 0 0 16,-11-2 1-16,-7-5 0 15,-7-3-1-15,-4-6-1 16,9-3-17-16,5-5-23 15,20-5-38-15,16-4-51 16,7-3-116-16,19-4-173 16</inkml:trace>
  <inkml:trace contextRef="#ctx0" brushRef="#br1" timeOffset="136379.72">22412 12026 835 0,'0'0'34'0,"0"0"-2"16,0 0 95-16,0 0-53 15,0 0-28-15,0 0-24 16,-84 33 0-16,61 1 11 16,0 7 0-16,6 2-8 0,6 4 4 15,3-2-11 1,7-1-11-16,1-2-3 0,0-5-4 15,15-3 0-15,15-5-16 16,14-4-53-16,13-7-62 16,1-11-203-16</inkml:trace>
  <inkml:trace contextRef="#ctx0" brushRef="#br1" timeOffset="138899.64">22821 11962 366 0,'0'0'246'0,"0"0"-223"15,0 0 87-15,0 0 6 16,0 0 6-16,0 0-53 16,0 0-54-16,0 13-15 0,0 17 52 15,0 7-2-15,0 4-20 16,0-1-8-16,6 2-2 15,7-3-4-15,7-2-11 16,3-6-5-16,4-6 4 16,1-6-4-16,1-9-3 15,-5-9-9-15,1-1 1 16,-4-5 11-16,-6-12-1 16,-3-3 2-16,-6-4-2 15,-5 4 0-15,-1 5 1 16,0 7 2-16,0 4 25 15,0 4-8-15,0 0-19 16,0 7-4-16,0 13 0 0,0 4 2 16,5 2 3-1,11-2-1-15,7-6 2 0,11-4-2 16,5-7-5-16,4-7-2 16,2 0 6-16,-10-19-1 15,-5-11 2-15,-7-4 4 16,-11-7 5-16,-5-5 4 15,-7-3-11-15,0 4-1 16,-6 6-2-16,-13 10-3 16,-1 8-13-16,1 9-55 15,5 6-85-15,8 4-179 16,4 2-370-16</inkml:trace>
  <inkml:trace contextRef="#ctx0" brushRef="#br1" timeOffset="139176.94">22882 11701 458 0,'0'0'380'0,"0"0"-372"16,0 0 56-16,0 0 77 15,0 0-62-15,0 0-54 16,79-22-6-16,-21 22 1 16,4 3-10-16,0 4-10 0,-2 0 3 15,-8 1-3-15,-10 0-4 16,-12 1-17-16,-11 0-97 16,-12 0-210-16,-7-4-370 15</inkml:trace>
  <inkml:trace contextRef="#ctx0" brushRef="#br1" timeOffset="139663.64">23890 11872 578 0,'0'0'293'16,"0"0"-286"-16,0 0 29 16,0 0 71-16,0 0-43 15,0 0-59-15,35 39-1 16,-19-24-3-16,-3 9-1 15,-2 1-2-15,-7 5 1 16,-4 4-1-16,-7 0 1 0,-21 5 1 16,-8-3 11-16,-8 0 10 15,-3-2 4-15,3-5-1 16,10-3-3-16,10-6-5 16,14-3 1-16,7-10-8 15,3 1-4-15,13-4 10 16,23-1 12-16,19-2-1 15,14-1-17-15,8 0-4 16,-3 0-5-16,-9-3-1 16,-11-5-2-16,-12-1-8 15,-7-2-40-15,-9 0-51 16,-4-8-92-16,-7-6-312 0</inkml:trace>
  <inkml:trace contextRef="#ctx0" brushRef="#br1" timeOffset="140003.44">23731 11582 899 0,'0'0'41'0,"0"0"12"16,0 0 73-16,0 0-29 15,0 0-28-15,123-7-33 0,-43 7-9 16,2 0-21 0,-7 0 2-16,-10 3-7 0,-13-2 0 15,-10 2 2-15,-16-1 1 16,-12-2-3-16,-8 0 8 16,-6 0 24-16,0 0 4 15,0 0-15-15,0 0-11 16,0 0-11-16,0 0 0 15,-4 1-5-15,-4 6-21 16,-3 6-68-16,3 0-79 16,3-8-246-16</inkml:trace>
  <inkml:trace contextRef="#ctx0" brushRef="#br1" timeOffset="140856.92">23611 11911 476 0,'0'0'11'0,"0"0"31"16,0 0 128-16,0 0-50 16,0 0-77-16,0 0-33 0,20 15 11 15,1-8 18-15,2-3-4 16,7-1 9-16,2 0-12 16,5-3-14-16,4 0-4 15,-3 0-8-15,-1 0-4 16,-5 0-2-16,-9 0 2 15,-4 0-2-15,-6 0 7 16,-7-1-6-16,-2-2 1 16,-1 1 11-16,0 1 7 15,-1 1-8-15,0-1-5 16,-2 1-3-16,0 0-1 16,0 0 0-16,0-2 1 0,0 2-1 15,0 0-3 1,0 0-3-16,0 0-5 0,0 0 4 15,0 0-23 1,-5 0-98-16,-1 0-149 0</inkml:trace>
  <inkml:trace contextRef="#ctx0" brushRef="#br1" timeOffset="145263.54">28485 7646 491 0,'0'0'421'0,"0"0"-397"16,0 0 77-16,0 0 30 15,0 0-38-15,0 0-24 16,0 0-33-16,-10-21-16 15,10 21-11-15,0 13-5 16,0 11 10-16,0 9 42 0,0 7-27 16,0 2-4-16,3 2 0 15,-3 2-3-15,4-2-7 16,-3-3-6-16,-1-4-7 16,2-6-1-16,-2-8 0 15,0-9 0-15,1-7 0 16,-1-4-1-16,0-3-1 15,0 0-4-15,2 0-10 16,2-4-36-16,0-9-62 16,7-5-151-16,3-2-411 15</inkml:trace>
  <inkml:trace contextRef="#ctx0" brushRef="#br1" timeOffset="145806.06">29823 7693 515 0,'0'0'234'0,"0"0"-205"15,0 0 134-15,0 0-38 16,0 0-30-16,0 0-53 16,0-22-15-16,0 22 1 15,0 0 1-15,0 0-8 16,7 14-9-16,-1 11 43 16,3 9-5-16,-3 5-13 0,-3 5-8 15,2 3 3-15,0 2-12 16,1 2-5-16,0 3-10 15,0-1 0-15,0-5-5 16,-5-7 0-16,1-12 1 16,-2-9 0-16,0-8-2 15,0-8-2-15,0-3-17 16,0-1-30-16,0 0-28 16,0-5-52-16,1-20-142 15</inkml:trace>
  <inkml:trace contextRef="#ctx0" brushRef="#br1" timeOffset="146324.2">31208 7752 874 0,'0'0'60'16,"0"0"37"-16,0 0 32 16,0 0-51-16,0 0-38 15,0 0-34-15,-3 34-1 16,3 4 51-16,5 6-25 15,-1 4 2-15,-1 5 5 0,0 3-10 16,-3 1-5 0,0 1-13-16,0-5-1 15,0-10-7-15,0-5-2 0,0-11 1 16,0-6-1-16,0-5-8 16,0-7-24-16,0-4-47 15,0-2-40-15,4-3-80 16,8-6-277-16</inkml:trace>
  <inkml:trace contextRef="#ctx0" brushRef="#br1" timeOffset="146896.7">32419 7755 535 0,'0'0'160'0,"0"0"-77"16,0 0 25-16,0 0 39 15,0 0-38-15,0 0-57 16,0-6-20-16,0 6-4 15,0 9-10-15,0 15 2 16,0 13 49-16,0 7-31 16,0 8 1-16,0 8-8 15,0 5-4-15,0 2-11 16,0-1-9-16,0-7 0 16,0-6-3-16,0-11-3 0,-1-8 2 15,-4-10-2-15,4-11-1 16,-1-5 3-16,1-7-3 15,1-1 5-15,0 0 6 16,0 0 3-16,0 0 0 16,0-10-14-16,0-4-90 15,0-1-172-15,0-4-468 16</inkml:trace>
  <inkml:trace contextRef="#ctx0" brushRef="#br1" timeOffset="151023.64">28119 7271 475 0,'0'0'32'0,"0"0"77"16,0 0 52-16,0 0-61 16,0 0-39-16,0 0-15 15,0 0-14-15,-17-22-32 16,17 38 4-16,0 13 5 15,0 12 26-15,0 5-11 16,0 6 2-16,0 4-2 16,-6 1-9-16,-2 3 1 15,-1 3 9-15,-2 3-13 16,-1-4-3-16,2 4 8 16,-1-4-5-16,3 2 0 15,3-7-7-15,4-5 3 16,1-9-7-16,0-8 5 15,0-12-2-15,0-8-1 0,0-8-3 16,0-5 2 0,0-1 2-16,0-1 5 0,0 0 15 15,0 0 7-15,0 0-9 16,14-9-6-16,12-2-16 16,9 0-5-16,6 5 2 15,4 1 2-15,4 5-2 16,3 0-2-16,-3 0-6 15,2 0 9-15,-4 0-3 16,1 3-1-16,0 0 1 16,3 3 2-16,4-1 0 15,6 0-2-15,5 4 2 0,2 2 1 16,-2 1 2 0,-3 2-2-16,-7-1 4 0,-8-2 0 15,-3 0-2-15,0-5 0 16,-2 2-1-16,2 0 1 15,4-2 2-15,4 1 0 16,4 1-1-16,5 2-1 16,1 1-1-16,-4 4 0 15,-6-1 1-15,-7 1-2 16,-7-1 2-16,-3-2-3 16,0-1 3-16,7 0 3 15,5 1-2-15,7 0-1 16,5 0-1-16,3-2 1 0,-2 2-1 15,-2 0 1-15,-7 0 0 16,-7-1 3-16,-3 0-2 16,-5 0-2-1,1-3 2-15,2 0 0 0,2-1-1 16,7 0 3-16,8-1-3 16,11 1 0-16,7 1 1 15,4 0 0-15,-6 4-1 16,-7-2 1-16,-8 2 0 15,-5-1 0-15,1-2-1 16,4 0 0-16,3 1 2 16,8-2-2-16,1-2 0 15,9-1 0-15,0-2 0 16,2-2 2-16,-5 1-2 0,-12 0-6 16,-9-1 4-16,-6-1 1 15,-1 0 0-15,2 0 1 16,-1 0 0-16,0 0 0 15,-1 0 0-15,1 0-1 16,-1 0 0-16,-2 0 1 16,-3 0-3-16,0-1 0 15,-4 1 1-15,-6 0 1 16,-6 0 1-16,-8 0 1 16,-4 0 2-16,-2-3-3 15,-4-2 6-15,-1 0-3 16,-4-1 4-16,-1 3 8 15,0-2 2-15,-3 3-4 0,3 1-4 16,-3 1-2 0,0 0 1-16,2 0-2 0,-2 0-3 15,0 0 0-15,0-2 1 16,0 1 2-16,0-3 5 16,4-1-2-16,1-3-8 15,1-3 4-15,3-1 0 16,1-3-1-16,-3 1-1 15,4-1 0-15,-2-1 0 16,-2 2 3-16,-1-3-2 16,0 0-1-16,0-1 0 15,2-4 7-15,1-2-7 16,1-2 2-16,5-6 3 16,0-2-8-16,1-9 0 0,1-6 0 15,1-6 0 1,-5 0 0-16,0 1 0 0,-5 6 0 15,-2 5 0-15,0 1-2 16,-3-2 1-16,1 1 1 16,1-2-2-16,-1 2-2 15,1 6 4-15,-1 2 0 16,-2 8-1-16,2 7 1 16,-3 4-1-16,1 5 1 15,-2 3-1-15,0 2 1 16,0 4 0-16,0 2-2 15,0 0 2-15,0 0 0 16,0-1 0-16,2-1 0 0,-1-2-1 16,1-1-3-16,-2 0 2 15,0-1 0-15,0 4-1 16,0-1 2-16,0 0-1 16,0-3-2-16,-14-1-3 15,-5 1 0-15,-8-1-7 16,-6-1-1-16,-1 3 3 15,-6-1-15-15,-2 2 13 16,-6-1 10-16,-3 1-3 16,-8 0 2-16,-4-5-1 0,-7-1 5 15,-5-2-4 1,-7-2 0-16,-7-3-6 0,-2 1 6 16,-3-1-6-16,0-1 2 15,0 3-8-15,-2 1 3 16,-1 0 10-16,2 1 0 15,4 0 4-15,10 2 0 16,7 1 0-16,7 3 0 16,3 0 0-16,-2 1 0 15,-1 1 1-15,-4-1 1 16,2 0-2-16,2-2 0 16,4 2-2-16,-1-3 0 15,-3 2 2-15,0 0 0 16,-4 0 0-16,4 0 0 15,2 2 0-15,3-1 0 0,6 2 1 16,1-1-1-16,4 2 0 16,3-1-1-16,2 4 1 15,7 0 0-15,2 0-1 16,3 0 1-16,3 4 0 16,-1 5-1-16,-1 0 1 15,-1-1 2-15,-2-2 0 16,-1-1-2-16,-3-5 0 15,1 0 2-15,1 0-2 16,-2 0-2-16,-1 0 2 16,-3-3 0-16,0 1-1 15,-1-1 0-15,-1 1-1 0,-1 1 1 16,-3 0 0 0,-3 1 1-16,2 0 1 0,-1 0 1 15,0 0-2-15,4 1 2 16,-1 6-2-16,6 0 0 15,-2-1 0-15,8-1 1 16,-1 1-1-16,4-2 0 16,4 1 0-16,2 0-1 15,0 1 0-15,1 0 1 16,-1-1 1-16,-1 2 0 16,-1 0 0-16,1-1-1 15,-1-1 1-15,0 0-1 16,-1-1 0-16,1-1 0 15,3 1 0-15,6 0 0 16,0 1 0-16,2-2-1 0,4 4 0 16,-3-3 1-1,1-1 0-15,0 3 0 0,-1-4-1 16,0 0 1-16,2-2 2 16,0 0-1-16,3 0-1 15,4 0 1-15,2 0 1 16,1 0-1-16,4 0-1 15,-2 0 1-15,4 0-1 16,0 0-1-16,0 0 0 16,0 0 1-16,0 0-10 0,0 1-70 15,-3 5-159 1,-3-6-437-16</inkml:trace>
  <inkml:trace contextRef="#ctx0" brushRef="#br1" timeOffset="152480.39">21785 13202 542 0,'0'0'171'16,"0"0"-146"-16,0 0 41 15,0 0 80-15,0 0-38 16,0 0-70-16,0 0-36 0,0 24 15 15,0 13 31 1,0 7-19-16,0 4 9 0,0 3-3 16,0 5-8-16,0 4-10 15,0-2 1-15,0 3-14 16,0-1-2-16,0-11-2 16,0-6 0-16,0-11-7 15,0-10-23-15,0-10-26 16,0-7-35-16,0-5-95 15,0-17-18-15,0-18-262 16</inkml:trace>
  <inkml:trace contextRef="#ctx0" brushRef="#br1" timeOffset="153431.23">21749 13208 314 0,'0'0'83'0,"0"0"-31"16,0 0 63-16,0 0 54 15,0 0-54-15,0 0-61 0,0-12-18 16,8 12-16 0,22 0 13-16,16 0 33 0,19 0-23 15,12-3-17-15,5 1-18 16,0 0-7-16,-3 1-2 15,-9 1 1-15,-10 0-2 16,-17 0 1-16,-19 0 1 16,-14 0-12-16,-10 0-22 15,0 0-19-15,-23 0 9 16,-13 5-37-16,-9 4-128 16,0 1-74-16,2 0-132 15</inkml:trace>
  <inkml:trace contextRef="#ctx0" brushRef="#br1" timeOffset="153651.5">21865 13515 714 0,'0'0'19'15,"0"0"-13"-15,0 0 155 16,0 0-19-16,80-10-70 15,-42 3-42-15,5 2-6 16,-3 1-12-16,-1 3-8 16,-5-1-4-16,-4 2 0 15,-3 0-37-15,-3 0-87 16,1-7-196-16</inkml:trace>
  <inkml:trace contextRef="#ctx0" brushRef="#br1" timeOffset="153935.85">22797 13293 717 0,'0'0'179'0,"0"0"-174"15,0 0 30 1,0 0 114-16,0 0-61 0,0 0-62 16,24-8-19-16,7 8 2 15,11 0-7-15,10 3-2 16,6 2-3-16,3-1-60 16,2-1-92-16,-6-3-183 15,-12 0-320-15</inkml:trace>
  <inkml:trace contextRef="#ctx0" brushRef="#br1" timeOffset="154137.59">22816 13525 759 0,'0'0'193'15,"0"0"-192"-15,0 0 18 16,0 0 137-16,0 0-53 15,0 0-65-15,102-3-22 16,-27-4-13-16,8 0-3 16,3 2-45-16,-1-5-128 15,-5-7-482-15</inkml:trace>
  <inkml:trace contextRef="#ctx0" brushRef="#br1" timeOffset="156380.29">24042 13082 666 0,'0'0'71'0,"0"0"-21"16,0 0-7-16,0 0 42 15,0 0 1-15,0 0-39 16,0 0-25-16,94-3-6 15,-42 13 7-15,7 5-3 16,2 2-10-16,0 7-4 0,-3 2-6 16,-7 4 0-1,-11 3 0-15,-16 4-6 0,-12 0 2 16,-12 4-1-16,-3 1 4 16,-24 0 1-16,-13-6 2 15,-9-4 5-15,-3-2 1 16,4-7-8-16,6-1 0 15,15-6-10-15,17-7-43 16,10-3-89-16,12-6-232 16,22-3-11-16</inkml:trace>
  <inkml:trace contextRef="#ctx0" brushRef="#br1" timeOffset="156648.57">24694 13261 301 0,'0'0'560'16,"0"0"-526"-16,0 0 22 16,0 0 61-16,0 0-24 15,0 0-55-15,-51-25-24 16,29 43-6-16,-5 3 14 16,2 6 3-16,2 3-1 15,6 2-14-15,6 1 7 16,4 0-10-16,7-4-4 15,0 0 1-15,16-5-4 16,16-2 0-16,11-5-23 16,12-6-32-16,6-5-58 0,2-6-97 15,-5 0-195 1</inkml:trace>
  <inkml:trace contextRef="#ctx0" brushRef="#br1" timeOffset="156886.93">24450 12866 598 0,'0'0'166'0,"0"0"-163"0,0 0 85 15,0 0 72-15,0 0-74 16,0 0-68-16,55-24-7 15,6 24 7-15,10 5-13 16,-2 5-3-16,0-1-2 16,-5-1-50-16,-3-4-157 15,-6-4-408-15</inkml:trace>
  <inkml:trace contextRef="#ctx0" brushRef="#br1" timeOffset="157430.76">25228 13065 676 0,'0'0'410'0,"0"0"-410"0,0 0 0 15,0 0 10-15,-82 97 55 16,75-61-25-16,7 0-27 15,6-4-8-15,22-3-3 16,15-5-2-16,11-7 0 16,10-9-19-16,-1-8-25 15,-9 0-5-15,-11-8 19 16,-17-14 25-16,-10-5 5 16,-12-3 1-16,-4-1 1 0,0 3-1 15,-9 6 13-15,-6 8 12 16,3 4 5-16,6 9-14 15,3 1 0-15,2 0-7 16,-1 3-10-16,2 12 4 16,0 9 7-16,0 4 4 15,0 5-7-15,9 0-2 16,3 5 0-16,1 0-2 16,0 1-2-16,-2 1 0 15,1-3-1-15,2 2-1 16,-4-3 0-16,-1-3 0 15,-6-3-2-15,-3-6 1 16,0-5-1-16,-18-4-2 16,-13-8 4-16,-12-7 2 0,-7 0-2 15,-2-22-5 1,5-9-20-16,12-11-35 0,19-8-63 16,14-10-117-16,2-11-316 15</inkml:trace>
  <inkml:trace contextRef="#ctx0" brushRef="#br1" timeOffset="157738.94">25224 12816 845 0,'0'0'66'0,"0"0"-39"15,0 0 106-15,0 0-55 16,0 0-43-16,146-19-9 15,-64 19-4-15,6 0-14 16,-4 7 1-16,-13-2-6 16,-13 2-1-16,-16-4-3 15,-18-1 2-15,-14-1-2 16,-7-1 2-16,-3 2 4 16,0-2 13-16,0 0-5 15,0 0-7-15,0 0-1 16,0 0-5-16,0 1-4 15,0 2-11-15,0 4-52 16,0 2-43-16,0-8-304 0</inkml:trace>
  <inkml:trace contextRef="#ctx0" brushRef="#br1" timeOffset="163141.54">2610 8782 571 0,'0'0'0'0,"0"0"-382"16</inkml:trace>
  <inkml:trace contextRef="#ctx0" brushRef="#br1" timeOffset="164650.82">845 7775 918 0,'0'0'47'15,"0"0"-20"-15,0 0 26 16,0 0 29-16,0 0 19 15,0 0-47-15,0 0-48 16,0 18-6-16,11 18-9 16,-1 10 9-16,-1 7 18 15,-1 8-5-15,-5 1-9 0,0 8 13 16,-3 5-14 0,0 1 5-16,0 1-1 15,0-4 1-15,0 0-1 0,-2-1-2 16,-4-3-5-16,0-2 5 15,3 0 4-15,0-9-1 16,0 0 2-16,-1-4-5 16,4-2-2-16,0-2 0 15,0-2 1-15,0-1-3 16,0-3 2-16,0-2-3 16,0-1 2-16,4 5 2 15,-4-5-4-15,0 5 7 16,0-4 2-16,0-5-1 0,0 1 6 15,0-5-10 1,0 1 1-16,0 2-1 0,0 1-2 16,0 3-2-16,0-2 2 15,0-1 2-15,0 2 1 16,0 0-4-16,0 0 4 16,0-1 1-16,0-2-2 15,0-4 1-15,0 2 2 16,0 0-4-16,0 7 1 15,0 1-4-15,6 3 9 16,2 3-7-16,-4 1 3 16,-1 2 0-16,0 6-4 15,-1 2 2-15,-1 4-2 0,2 1-1 16,-2-5 2-16,1-4 0 16,1-4-2-16,3-2 1 15,-3 1 0-15,6-1-1 16,-4-1 2-16,-1-4-4 15,-4-1 2-15,0-6-2 16,0-4-10-16,0-9-23 16,0-11-34-16,0-13-44 15,4-15-82-15,10-36-175 16</inkml:trace>
  <inkml:trace contextRef="#ctx0" brushRef="#br1" timeOffset="168184.96">875 7708 333 0,'0'0'390'0,"0"0"-377"16,0 0-9-16,0 0 23 16,0 0 30-16,0 0-18 0,15-1-17 15,18-2-16 1,19 1 3-16,14-2 11 0,13 1-8 16,7-1-6-16,5 3-5 15,5 0 2-15,2 0-3 16,4-1 3-16,5-1-4 15,6-1 1-15,1-1-3 16,-2-1-3-16,-5-1-7 16,-7 0 9-16,0 1-7 15,-6 1 11-15,-6-2-5 16,-8 0 3-16,-11 3 1 16,-8 2 1-16,-9 0-3 15,-3 1 0-15,-2 1-4 16,5 0 1-16,11-2 4 15,10 2 0-15,12-3 2 0,1 2 0 16,2 0 0 0,-4 1 0-16,-8 0 0 0,-6 0-2 15,-9 0 1-15,-10 0 1 16,-8 0 4-16,-6 0-2 16,-2 0 2-16,-1 0-4 15,11 0 5-15,12-3-5 16,5-1 0-16,5 1 3 15,-1-1-3-15,-2 1 0 16,-1 3 1-16,-4-1 0 16,2-1 1-16,-1 2 1 15,-3 0-3-15,2-1 1 0,-2 1-1 16,9-2-1 0,2 2 1-16,3 0 0 0,3 0 1 15,-4 0 0-15,-4 0 2 16,1 0-4-16,-6 0 2 15,-1 0-1-15,-2 0 0 16,-1 2 3-16,-1-2-2 16,4 0 1-16,0 0-1 15,2 0-2-15,-2 0 3 16,-8-3-5-16,-7 0-3 16,-9-1 2-16,-11 4-4 15,-6 0 8-15,-2 0 0 16,4-3-2-16,-2 1-1 0,8-2 3 15,1-2 3 1,6-1-3-16,4 0-3 0,1 0-17 16,-2 1 2-16,-3 2 8 15,-1 1 10-15,-6 2-4 16,-3 0 4-16,3-1 1 16,-2 1-1-16,3-2 0 15,2 0 3-15,0 1-3 16,3-1 0-16,-3 0 0 15,-2 0 0-15,0 3 2 16,-7 0 1-16,-1 0 2 16,-3 0 2-16,0-1 0 0,2 1-5 15,2 0 2 1,0 0-3-16,0 0-1 0,3 0 0 16,-2 0 0-16,-4 0 1 15,-3 0-1-15,-5 0-1 16,-5 0 1-16,-2 0 0 15,-3 0 0-15,0 0 2 16,0 0 6-16,0 0 20 16,0 0-3-16,0 0-8 15,0 0-6-15,0 0-4 16,3 0-7-16,0 0 0 16,3 0-3-16,0 1 1 15,-2 4 0-15,1-1 2 16,-2 0 0-16,-3 1-2 15,0 5-2-15,0-3-1 16,0 3-3-16,0 4 8 0,0-2 2 16,0 2 1-16,-2 1 0 15,-1 1 0-15,-1 3-1 16,-1 3 5-16,1 1 0 16,-5 4 0-16,3 1 3 15,1 3-1-15,-2-1 6 16,-2-4-2-16,2 1-9 15,1-4-1-15,-2 1-2 16,5 1 0-16,3 1 0 16,0 2 16-16,0-1-14 15,-3 5-2-15,3-4 21 16,-3 0-19-16,0-3-2 16,0-2 14-16,0-4-14 0,0-2-1 15,-1-1 2-15,1-1 8 16,-3 1-1-16,-3 1-6 15,3 3 6-15,1 1-4 16,-2 2-1-16,-2 3 8 16,5 3 15-16,-1 1-20 15,4 3-1-15,-1 3 21 16,1-3-16-16,1 3-4 16,-2 0-2-16,2 1-2 15,0 3-1-15,0 1 9 16,0 1-10-16,0 0 4 15,0 2 2-15,0 1 0 16,0 0-3-16,2 1 0 0,-1 3-2 16,1 1 4-16,-2 1 4 15,1 5-5-15,-1 4-1 16,0 2 4-16,0 2-8 16,0-2 3-16,-1-5-2 15,-7 3-1-15,5-2 4 16,-3 0-2-16,2 2 5 15,1-1-5-15,-2-2 4 16,-1 0-6-16,-3-1 4 16,-1-1-3-16,-2 0-1 15,1 1 3-15,-2-3-3 16,1-1 0-16,2-2-1 0,5 6 1 16,-1 1 1-16,2 2-1 15,-2-2 1-15,1-5 0 16,0-2-1-16,0-3 0 15,-1 3 0-15,0 1 0 16,-2 1 1-16,-2 5-1 16,1 1 0-16,-3 0 0 15,2-1 0-15,-1 1 0 16,1-2 0-16,-2-3 0 16,6-6 0-16,0-4 1 15,3-7-1-15,1-3 1 0,1-7 0 16,-2 3-1-1,2 3 2-15,1 1 2 16,-2 6-4-16,2 3 1 0,0-3-1 16,0 1 2-16,0-3-1 15,-1-2-1-15,-1 0 0 16,1-6 1-16,1-3 0 16,0-5 0-16,0-6-1 15,0-1 0-15,0-1 1 16,0-1-1-16,0 0 1 15,0 2-1-15,0-2 0 16,0-1 1-16,0-2 0 16,0-6 0-16,0 0-1 15,0-3 0-15,0 0 1 16,0 0 0-16,0 0 4 16,0 0-1-16,-2 0 1 0,-16-5-5 15,-13-3-6-15,-12 2-6 16,-9 3-7-16,-8 0 8 15,-1 3 4-15,-5 0 3 16,-6 0-9-16,-8 0-13 16,-1 4 6-16,-5 6 15 15,-4 0 0-15,-2 0-5 16,-4-2 2-16,-5 0-1 16,-2 3 3-16,0-2 0 15,6 3 2-15,2 1-1 16,2-1 2-16,4 1 3 0,-5-1-4 15,0 1 2-15,-3-4-8 16,-3-2 9-16,0-1-1 16,0-2 2-1,-7-1-4-15,-4 2 3 0,-1 0 0 16,8 0 1-16,6 2 0 16,8 1 1-16,6 3 7 15,-2-5-6-15,-2 1-2 16,3 0 2-16,-3-4-2 15,10 2 3-15,1-4-2 16,-2 2-2-16,1-1 1 16,-1 2-1-16,6-3-1 0,7 2 2 15,-2 0 0 1,5 3 0-16,-4 1 0 0,-3 1 0 16,1 2 0-16,-4 1 3 15,0-1-3-15,-3 0 1 16,0-3 1-16,0-2-2 15,9 0 0-15,10-1-1 16,6 2-4-16,2-2 5 16,0 4 0-16,1-1-1 15,-1 2 1-15,1 0-2 16,2 0 2-16,4-2 1 16,1-3 0-16,5-1 0 15,3-3 1-15,5 0-2 16,2 0 0-16,1 0 0 0,5 0-2 15,1 0 2-15,1 0 0 16,3 0 0-16,2 0 0 16,1-3 4-1,3-1-4-15,1 1 0 0,3-2 2 16,2-1 0-16,0-4 3 16,3 0 0-16,0-2-2 15,0-3-2-15,0-4 2 16,0-3 6-16,0-2-2 15,0-5-6-15,0-2 0 16,0-1 0-16,0-4-1 16,-2 1 2-16,-1-2 2 15,0 2 1-15,0-2-3 0,-3 2 7 16,0-2-6-16,-1-1-2 16,-1 4 2-16,-1-1-3 15,1 4-2-15,0 5 1 16,2-3 2-16,3 4-1 15,0-4 1-15,-2 1 4 16,-3-2-4-16,0 1-1 16,-4 1-1-16,2-3-2 15,2 3 3-15,2 1 3 16,0-1 1-16,5 0-3 16,-1 0 9-16,2 2-8 15,0-3 1-15,0 1-2 0,0-4-1 16,0-7 5-16,0-5-2 15,0-9-3-15,0-4-1 16,-5-1-1-16,-3 3-3 16,2 6 3-1,3 10-1-15,3 6 2 0,-3 4-10 16,0 2-8-16,3-5-33 16,0-6-93-16,0-6-290 15</inkml:trace>
  <inkml:trace contextRef="#ctx0" brushRef="#br1" timeOffset="169447.52">1967 7645 142 0,'0'0'156'0,"0"0"-149"16,0 0 38-16,0 0 42 16,0 0-17-16,0 0 2 15,0 0 22-15,0 79 4 16,0-38-41-16,0 10-3 15,0 11 8-15,0 9-2 16,0 9-9-16,0 6-20 16,3 5-8-16,3 0 11 0,-3 1-7 15,0 2-5 1,4-1-10-16,-2-1 0 0,1-6-5 16,0-2 0-16,-2-4 7 15,4-3-7-15,2 1-4 16,-4 3-1-16,2 0 4 15,-4 0-6-15,-2-3 4 16,0-3 6-16,0 0-1 16,-2 0-8-16,1 3 5 15,2-6-5-15,-3 0 3 16,2-5-3-16,4 0-1 16,0-2 1-16,2 1-1 15,3-1 0-15,-2 1 1 16,-1 5-1-16,2-1 0 0,-4 2 3 15,-1-3-3-15,-2-3-1 16,-2 3 1-16,1 0 1 16,1 1-1-16,0 2 0 15,4 1 0-15,2-5 0 16,0 2 3-16,6-2-3 16,-2 3 2-16,-1 1-2 15,2 2 2-15,-5 7 1 16,2 0 2-16,-3 6-5 15,1 2 2-15,1-3-1 16,-1 1 1-16,2-4-2 16,-1-7 0-16,2-11 0 15,-3-13 0-15,0-16-3 0,-3-16 0 16,-3-14 0-16,0-6-9 16,3-21-32-16,-3-30-12 15,0-28-58 1,0-28-259-16</inkml:trace>
  <inkml:trace contextRef="#ctx0" brushRef="#br1" timeOffset="170611.1">3151 7559 179 0,'0'0'77'16,"0"0"-65"-16,0 0 91 15,0 0 21-15,0 0-2 0,0 0-10 16,-3-3-54 0,3 17-25-16,0 12-7 0,0 12 64 15,2 11-28-15,1 12-22 16,0 9 8-16,0 13-13 15,1 9-19-15,4 7 16 16,8 3-18-16,2 1-4 16,0-3-7-16,3 1 0 15,-3-1-3-15,4 4 4 16,-3-1-2-16,-5-1 16 16,2 1-8-16,-7 1-4 15,0 1 0-15,0-1 1 16,2-4 0-16,-2-4-5 0,-1-4 6 15,3-5-5 1,1-1 4-16,1-2-1 0,2-4-2 16,3 0 3-1,-3-3-2-15,0 1-5 0,-6 4 1 16,0 0-1-16,1 2 2 16,-1-3 3-16,0-4-1 15,3 2 1-15,0-2-1 16,0-1 1-16,1 0-2 15,1-4-3-15,2-1 6 16,-1-4-4-16,0-2 0 16,-4-4-1-16,-1-1 0 15,-3 3 3-15,-2 3-4 16,4 5 1-16,-2 0-2 0,2 1 2 16,2-11-2-16,2-10-4 15,-1-12-5-15,3-15 1 16,-2-17-23-16,5-7-26 15,2-34-32-15,2-28-92 16,2-33-420-16</inkml:trace>
  <inkml:trace contextRef="#ctx0" brushRef="#br1" timeOffset="171604.96">4792 7573 254 0,'0'0'207'16,"0"0"-157"-16,0 0-48 15,0 0 30-15,12 89 94 16,3-43-18-16,0 10-41 0,-2 9-30 16,-1 11 19-16,-1 10-18 15,-1 10-24-15,4 3 11 16,-1 1-2-16,-1 2-9 16,0-1-10-16,3 2 2 15,-2 0-6-15,2-1 6 16,-1-4-5-16,-1 1 8 15,-3 0 0-15,1 1 7 16,-4 0-3-16,2-4-6 16,-4-1 7-16,-4-3-9 15,2 0 3-15,-1-5-6 16,-1-4 2-16,1-6-3 0,-1 0 1 16,3-9-2-16,-1-2 0 15,-1-4 1-15,4-1-1 16,-3 0 6-16,3 1-1 15,-3-2-2-15,4 1 1 16,1-3-1-16,2 2 5 16,2 3-3-16,3 0 3 15,0 2-3-15,-3-2-5 16,0 0 7-16,1-6-7 16,-4 0 9-16,-1-1-2 15,-1-3-3-15,-1 2 5 16,-1-6-2-16,-2 4-3 0,0 3-2 15,-2-2 0-15,-1 1-3 16,0-2 2 0,0-1-2-16,0-5 2 0,2-8-2 15,2-10 2-15,2-10-1 16,-2-10 0-16,1-9 0 16,4 0-8-16,3-3-16 15,-3-11-4-15,-6-6-44 16,-3-4-58-16,-6-3-106 15,-18-8-331-15</inkml:trace>
  <inkml:trace contextRef="#ctx0" brushRef="#br1" timeOffset="172765.9">880 8754 274 0,'0'0'206'15,"0"0"-206"-15,0 0 0 16,0 0 0-16,0 0 59 16,0 0-10-16,80 9 35 15,-19-9 7-15,17 0-26 16,23 0-24-16,16-3-22 16,21-9 10-16,13-1-14 15,23-1 0-15,10 0 14 16,13 2-17-16,4-1-7 15,-5 0 7-15,-10 1-8 16,-2-1-1-16,-4 1 2 16,-4 3-4-16,3 1 0 15,-6 0-1-15,-3 4 0 0,-12-3-2 16,-10 4 2 0,-8 3 1-16,-16 0 0 0,-5 0 1 15,-10 0-2-15,-9 0-1 16,-6 0 0-16,0 0 2 15,-3 0-2-15,0-3 0 16,0 1-3-16,-3-1 3 16,-5 0 1-16,-5 2 0 15,-2-1 2-15,-6 2 2 16,-4 0-4-16,-3 0 0 16,-11-2 1-16,-3 1-1 15,-4 0-3-15,4 0 2 16,3-1-4-16,2 1 5 15,7-3-2-15,-3 1 1 16,-3-1-12-16,-10 1 0 0,-12 3-6 16,-14 0 16-16,-10 0 1 15,-6 0-3-15,-3 0 5 16,0 0-3-16,0 0-9 16,0 0 9-16,8 0 3 15,5 0 0-15,11 0 1 16,12 5 1-16,4 3-2 15,0 1-4-15,-4 2-14 16,-9 2 3-16,-5-4 3 16,-13 1-13-16,-9-3-42 15,-6-6-60-15,-33-1-114 16</inkml:trace>
  <inkml:trace contextRef="#ctx0" brushRef="#br1" timeOffset="173782.3">880 9836 186 0,'0'0'115'15,"0"0"-91"-15,0 0-3 0,0 0 59 16,0 0-9-16,0 0 3 15,100-4 1-15,-62 2 17 16,7-1-36-16,13 0-24 16,14-4-6-16,13-4 23 15,22 1-12-15,7-3-3 16,15-1-20-16,16-2-2 16,9 1 4-16,19 0 2 15,10 1-10-15,7 1-7 16,8 2 2-16,9 5-1 15,-8 1 4-15,-1 4-4 16,-7 1 0-16,-12-2-2 16,-6 2-1-16,-10 0 1 15,-7 0 0-15,-5-1 1 16,-6-4-1-16,-4 1 1 0,-5 0-1 16,-9-2-1-16,-3 1-3 15,-8 0 3-15,-7 3 0 16,-9-1-5-16,-6 2 4 15,-2 0-6-15,-1 1 4 16,-1-2 4-16,-2 1 0 16,-6-1 0-16,-3 0-7 15,-2 2-1-15,-5 0-3 16,-5 0-8-16,-15 0 8 16,-7 0-2-16,-12 0 13 0,-8 0-4 15,-5 0 4 1,-4 0 0-16,-7 0 1 0,-3 0 0 15,-6 0 1-15,0 0-1 16,0 0 5-16,0 0 4 16,0 0-10-16,-12 0-23 15,-13 0-29-15,-20 0-87 16,-15-3-326-16</inkml:trace>
  <inkml:trace contextRef="#ctx0" brushRef="#br1" timeOffset="174867.44">690 11039 287 0,'0'0'273'0,"0"0"-273"15,0 0-1-15,119-10 1 16,-59 8 39-16,18-3 26 15,19 1-4-15,18-2-14 16,13-3-9-16,12 3-2 16,9-5-21-16,11 2 2 15,7-1-3-15,3 0-3 16,9 3-2-16,-8 0-8 16,7 3 8-16,-6 0 1 0,-1 0-3 15,-1 1-3 1,-6 3 7-16,-3 0 2 0,-7 0-10 15,-8 0-3 1,-9 0 0-16,-10 0-1 0,-9 0 1 16,-6 0 0-16,0 0 4 15,-5 0-4-15,-4 0 0 16,-3 0 0-16,-2 0-1 16,1 0 0-16,-4 0 0 15,-5 0 0-15,-4 0 0 16,-5 0-7-16,-5 0 5 15,-6 0-8-15,-3 0 11 16,-3 0 0-16,2 0-11 16,-4 0 11-16,-2 0-3 15,-2-2-8-15,-8 1 5 0,-6-1 4 16,-5 1 2 0,-3-1-2-16,5 0 1 0,-3-2 1 15,-1 1 0-15,-4 1 2 16,-8 1-2-16,-7 1 1 15,-10 0-1-15,-5 0 2 16,-3 0 1-16,0 0 8 16,0 0 16-16,0 0-3 15,0 0-21-15,1 0-3 16,5 0-2-16,6 1-4 16,3 4-3-16,3-2 6 15,-3-1 2-15,-2-1-11 16,-5-1 9-16,-5 0-1 15,-3 0-2-15,0 0 0 0,0 0-9 16,-18-2-55-16,-15-15-182 16</inkml:trace>
  <inkml:trace contextRef="#ctx0" brushRef="#br1" timeOffset="176316.25">1378 7978 231 0,'0'0'69'15,"0"0"72"-15,0 0 49 16,0 0 9-16,0 0-64 16,0 0-28-16,0-17-36 15,0 17-23-15,0 0-16 0,0 21-14 16,4 12-18-16,5 17 12 16,5 6 43-16,-1 1-34 15,4 5-10-15,2-2 14 16,-4-2-9-16,1 1 1 15,-4-4 1-15,-3-6-7 16,-3-6-8-16,-3-8-2 16,-3-8-1-16,0-9-1 15,0-6 1-15,0-5 0 16,0-4-1-16,0 0-20 16,-6 1-24-16,-6-4-42 15,2-5-58-15,2-19-230 0</inkml:trace>
  <inkml:trace contextRef="#ctx0" brushRef="#br1" timeOffset="176882.22">2668 7865 756 0,'0'0'19'0,"0"0"0"15,0 0 89-15,0 0 50 16,0 0-57-16,0 0-55 16,12-5-25-16,-5 32-17 15,2 11 7-15,2 9 44 16,2 6-25-16,2 6-10 16,3 3-3-16,-3 0-10 15,0-3 1-15,-3-6-7 16,-3-7-1-16,-2-5-1 15,-1-7-18-15,-3-3-44 16,2-8-36-16,-4-12-58 16,-1-11-218-16</inkml:trace>
  <inkml:trace contextRef="#ctx0" brushRef="#br1" timeOffset="177315.14">4116 7799 665 0,'0'0'263'16,"0"0"-260"-16,0 0 39 15,0 0 65-15,0 0-19 16,0 0-66-16,15 78-21 15,0-30 46-15,2 9-20 16,0 7-5-16,0 2-9 16,4 4 8-16,-6-5-15 0,1-5 4 15,-5-6-9 1,-3-7-1-16,-3-6-6 0,-2-7-56 16,0-10-42-16,6-14-109 15,9-10-403-15</inkml:trace>
  <inkml:trace contextRef="#ctx0" brushRef="#br1" timeOffset="177745.98">5402 7900 688 0,'0'0'268'15,"0"0"-255"-15,0 0 84 16,0 0 22-16,0 0-38 16,0 0-51-16,0 25-25 15,0 15-4-15,2 18 18 0,4 9 11 16,0 8-4 0,-1-2-3-16,0-3 4 0,1 0-8 15,3-4-11-15,-3-3-4 16,-2-2-4-16,-4-9-5 15,0-9-105-15,-13-11-128 16,-2-14-571-16</inkml:trace>
  <inkml:trace contextRef="#ctx0" brushRef="#br1" timeOffset="178798.61">1572 11578 772 0,'0'0'45'0,"0"0"43"16,0 0 48-16,0 0-19 15,0 0-35-15,0 0-37 16,0-11-22-16,9 33-18 16,5 12-4-16,3 11 27 15,-1 9 9-15,-4 2-15 16,-4 2-7-16,2 0 16 15,-2-5-21-15,-4 0-4 16,1-5-2-16,-2-6-4 16,1-3-2-16,2-8-1 0,3-9-30 15,3-7-49 1,6-11-66-16,1-4-66 0,1-22-351 16</inkml:trace>
  <inkml:trace contextRef="#ctx0" brushRef="#br1" timeOffset="179211.93">2884 11536 829 0,'0'0'88'15,"0"0"-49"-15,0 0 91 16,0 0-22-16,0 0-53 15,0 0-40-15,0 26-14 16,5 7 4-16,1 5 36 16,1 5-20-16,-4 2-3 15,0 2 10-15,-3 4-16 0,0-1-9 16,0-1-3-16,0-3-1 16,0-5-14-16,0-5-42 15,0-9-67-15,0-10-143 16,11-10-480-16</inkml:trace>
  <inkml:trace contextRef="#ctx0" brushRef="#br1" timeOffset="179600.76">4282 11347 811 0,'0'0'44'16,"0"0"3"-16,0 0 64 16,0 0-9-16,0 0-73 15,0 0-21-15,49 95 48 16,-34-44-19-16,-2 7-22 0,-2 1 12 16,1 2-1-16,1 2-14 15,-5-3-11-15,-4-3-2 16,1 0-2-16,2-10-48 15,8-11-94-15,7-12-144 16</inkml:trace>
  <inkml:trace contextRef="#ctx0" brushRef="#br1" timeOffset="180065.19">5644 11240 669 0,'0'0'105'0,"0"0"12"16,0 0 11-16,0 0 10 15,0 0-60-15,0 0-34 16,3 20-18-16,-2 18-17 16,1 19 9-16,1 10 25 15,0 8-23-15,1 1-17 16,-1-3-3-16,0-3-2 16,-3-9-76-16,3-8-94 15,3-4-447-15</inkml:trace>
  <inkml:trace contextRef="#ctx0" brushRef="#br1" timeOffset="183565.7">838 7774 39 0,'0'0'121'0,"0"0"-77"15,0 0 54-15,0 0 49 16,0 0-16-16,0 0-16 16,0 0-24-16,0 0-12 15,4-16-8-15,-4 16-3 16,0 0-9-16,0-1-11 15,0-1-10-15,0-4 0 16,-8-3-2-16,-6-6-25 0,-8-6 5 16,-8-4 2-16,-9-5 1 15,-6-6 6-15,-13-7-19 16,-7-7 9-16,-1-13-12 16,3-8 3-16,4-7-6 15,2-3-1-15,6-9 1 16,2 1 1-16,4 6 4 15,2 10-5-15,4 19 2 16,11 12 0-16,4 10 0 16,10 13 0-16,4 6-1 15,4 6 1-15,6 3-4 16,0 3-5-16,0-1-19 0,0 2-46 16,0 7-66-16,0 13-119 15,0 1-381-15</inkml:trace>
  <inkml:trace contextRef="#ctx0" brushRef="#br0" timeOffset="189399.88">748 7015 756 0,'0'0'67'16,"0"0"-58"-16,0 0 93 16,0 0 2-16,0 0-34 15,0 0-45-15,0 0-19 16,0 0-6-16,17 49 15 0,-1-15 22 16,-4 2-12-1,-3 1-18-15,0 2 2 0,0 4 13 16,-3 6-7-16,4 1-11 15,-2 4 8-15,-1-2-2 16,-2 1 1-16,1-2 1 16,1 0 0-16,-1-4 0 15,0-4-7-15,-1-1 2 16,-1-2-1-16,2-1-4 16,0 4-1-16,-3 1 0 15,6-1 0-15,2 2-2 16,-1-1 4-16,0-3-5 0,-2 1 5 15,-1 0-3 1,-1-2 0-16,-3-2 2 0,-1-5-3 16,-1-2 2-16,-1-2-1 15,0 1 0-15,0-2 0 16,2 2 2-16,2 0-2 16,1-1 0-16,0 1 0 15,0-6 2-15,-2-7-2 16,0-4 1-16,0-7-2 15,0-5 2-15,0 1-1 16,0 1 0-16,6-1 1 16,-3 3 1-16,3 2-2 15,-3 0-1-15,4 3 1 16,1 3 0-16,-1-2 0 16,0 1 0-16,1-2-1 0,-2-4 1 15,7 0-2-15,-2-1 1 16,5-5 1-16,8 2 0 15,1-2-2-15,2 0 2 16,4 0 0-16,1 0 1 16,-4 0-1-16,2 0 0 15,4 0 0-15,2 0-2 16,1 0 1-16,1 0 0 16,-3 0-3-16,1 0-2 15,-2 0 0-15,-2 0 5 16,-1 0-1-16,-1 5 0 15,-2 2-2-15,3-4 4 16,-1 0-3-16,3-1 1 0,3-1 1 16,-2-1-3-16,-4 0 2 15,-3 0 0-15,0 0 0 16,-2 0 2-16,-3 0-5 16,1 0 1-16,-1 0-1 15,6 0-2-15,-1 0 2 16,3 0 0-16,4 0 5 15,-2-1-3-15,-1 1-3 16,3 0 6-16,-4 0-3 16,0 0-1-16,-5 0 1 15,0 0-3-15,-5 0 2 16,2 0 2-16,-1 0 0 0,6 0 0 16,3 0 2-1,1 0-3-15,5 0 1 0,4 0 1 16,-1 0 1-16,1 0 0 15,-6 0 2-15,-2 0-1 16,-7 0-1-16,3 0-1 16,2 0 0-16,8-2-1 15,9-4 2-15,5 2 0 16,5-1 0-16,4 2-9 16,-4 3 3-16,1 0 2 15,-3 0 4-15,-4 0 0 16,-8 0-2-16,0 0 2 15,-2 0 0-15,0 0 0 16,6 0 1-16,5-4-1 0,9-4 0 16,5 3 0-1,5 0-3-15,2 0 1 0,-6 3 0 16,-6 0 2-16,-3-1 0 16,-4 2 3-16,0-2-2 15,-5-1-1-15,3-2-1 16,2-1-1-16,4-1 0 15,5 2 2-15,1 0-1 16,3-3-12-16,-6 3 10 16,-1 0 6-16,-2-1-5 15,-5 3 4-15,-3-3-1 0,-1 0-1 16,-6 3 0 0,-4-4-1-16,7 3 2 0,-1-1-2 15,7 0-1-15,0 4 2 16,-3-3-4-16,-1 5-3 15,6-1 7-15,-5 1 4 16,-4 0-1-16,-8-3-2 16,-9 0-2-16,-5-3 1 15,-4 1 0-15,-1-1-1 16,1-4 1-16,-5 4 0 16,4-2-1-16,-2 3-1 15,-2 2 1-15,0-1 1 16,0 2 0-16,-1 1 0 15,-2 0 1-15,-1 1-2 0,-1-1 2 16,-3 1-2 0,0 0 1-16,-3 0 0 0,1 0 0 15,-2 0 0-15,-2 0 0 16,-3 0 0-16,0 0 5 16,0 0 2-16,0 0 11 15,0 0 9-15,0 0 2 16,0 0 3-16,0 0-9 15,0 0 1-15,0 0 2 16,0-3-4-16,0-2 8 16,0-7 5-16,0-7-9 15,4-8-17-15,-1-12 14 16,0-16-1-16,-1-17-9 0,1-20-7 16,-2-18-6-1,2-15-3-15,-1-7-16 0,-2 3-24 16,0 17 7-16,0 16 25 15,0 13 11-15,-11 12 0 16,-2 4 2-16,1-3 3 16,-4 0 2-16,2-3 2 15,-1-2-5-15,5 0-4 16,1 10-1-16,4 11 1 16,-2 15 0-16,7 18 0 15,0 8 1-15,0 4 0 16,0 4-1-16,0 2 1 15,0 0-1-15,0 2-2 16,0-1 1-16,0 2-3 0,0-1-11 16,0 1-46-16,0 0-69 15,-3 0-81-15,-5 0-490 16</inkml:trace>
  <inkml:trace contextRef="#ctx0" brushRef="#br0" timeOffset="191932.95">1236 13312 185 0,'0'0'234'0,"0"0"-232"16,0 0 6-16,0 0 71 16,0 0 68-16,0 0-31 15,0 17-45-15,0-17-6 16,0 0 9-16,0 0 18 15,0 0-14-15,0-15-9 16,0-11-23-16,0-11-39 16,0-6 2-16,-3-8-5 15,-12-7-4-15,-1-5-3 0,-2-1-2 16,0 0-4 0,0 3 3-16,0 1 6 0,0-1 0 15,-1 1 0 1,1-3-5-16,0 2 1 0,2 8 4 15,2 3 1-15,-2 4 0 16,4 3-1-16,1 1 0 16,-3 0-1-16,0 4-2 15,4 4 3-15,2 2 0 16,2 0 0-16,2 0 4 16,1-1-4-16,1-3-9 15,2 0 7-15,0-5 1 16,0 0 0-16,0 2 2 15,0 0-1-15,-2 6 1 16,-3 1-2-16,5-1-2 16,-6-1-6-16,0-3 8 0,0-4-2 15,-4-4 3-15,-1-7 0 16,-1-6-1-16,2-3 3 16,1 5-4-16,3 9-11 15,3 12 9-15,3 12 0 16,0 7 4-16,0 3 1 15,0-3 0-15,0 2 0 16,4 0-1-16,-2-2 0 16,1-2-2-16,-3-2 0 15,0-2 2-15,0-1 2 16,0-1 2-16,0 2-1 16,0 6 0-16,0 5-1 15,0 7-2-15,0 4 0 0,0 0 0 16,0-2-3-16,0 1-2 15,4-1 1-15,11-5 3 16,13-1 1-16,10-2-1 16,8-2 2-16,11 1-2 15,10 0 0-15,9 3-2 16,7 2 0-16,5 4-1 16,3 2 2-16,3 0 0 15,-1 0-1-15,-1 0-2 16,5 0 0-16,-1-3 0 15,1 0-1-15,0 1-4 16,-6 2-1-16,4 0 5 0,-4 0-1 16,0 1 6-16,0 6-2 15,0-2 3-15,0-1 3 16,0 0-3-16,-6-1 0 16,5-1 1-16,1-1 0 15,0-1-1-15,1 2-1 16,2-2 0-16,3 2 1 15,0 2-2-15,0 5 0 16,-5-1 1-16,-1-1 2 16,0 0-2-16,0-3 1 15,0-1 0-15,5 0 1 16,-2-2-1-16,0 2 0 16,-3 0 1-16,-5 2-1 0,-1-3 0 15,2 2-1 1,1-2 1-16,6-1 2 15,4-1-2-15,8 0 1 0,0 0-1 16,3-1-2-16,-6-3 1 16,-9 0-2-16,-12 1 1 15,-12-2 2-15,-10 2-3 16,-8-1 0-16,-2-1 0 16,1 0-1-16,6-2-1 15,4 0 1-15,2-1 0 16,-2 1-7-16,-6 2-6 15,-13 0-6-15,-5 2 15 0,-16 1 4 16,-8 0 4-16,-7 1 3 16,-4-1-2-16,1-1 4 15,-2 1 0-15,2-2-5 16,0 1 3-16,-1 2-3 16,-2 0 0-16,0 0-2 15,4 1 0-15,-4 0 2 16,0 0 0-16,0 0-2 15,0 0-1-15,0 0 2 16,0 0 1-16,0 0 0 16,0 0 8-16,0 0 0 15,0 9-5-15,-6 5 25 16,0 10-18-16,0 2 8 16,0 7 4-16,2 6-7 15,-2 8 1-15,0 4 2 0,0 4 0 16,0 4 9-1,-6 4-16-15,3 5 17 0,-3 4-13 16,-1-1-5-16,5-4 0 16,2-2-3-16,5 1-3 15,1 5 8-15,0-2 23 16,0-3-34-16,0-4 15 16,0-13-7-16,0-10-6 15,0-6 25-15,0-12-24 16,0-8-1-16,0-5-1 0,0-4-1 15,0-1 1 1,0-3 3-16,0 1 5 0,0-1 4 16,0 0-2-16,0 0 1 15,0 0-1-15,0 0-5 16,0 0 0-16,0 0-1 16,0 0-5-16,0 0-1 15,0 3-5-15,0 3-2 16,-2 3-1-16,-4 4 8 15,-2 3 0-15,0 2 0 16,-1 5 0-16,-1 2 0 16,-1 5 0-16,-1 2 0 15,2 0-1-15,1-4 1 16,4-5 1-16,4-6-1 16,1-7 0-16,0-6 0 0,0-2 0 15,0-2 2-15,0 0 3 16,0 0 3-16,0 0 2 15,0 0 1-15,0 0 6 16,0 0 8-16,-2 0-7 16,2 0-8-16,0 0-7 15,0 0-2-15,0 0-1 16,0 0-3-16,0 0-32 16,0 0-67-16,-1-12-120 15,-4-18-504-15</inkml:trace>
  <inkml:trace contextRef="#ctx0" brushRef="#br0" timeOffset="194187.2">1024 14000 461 0,'0'0'328'0,"0"0"-305"16,0 0 9-16,0 0 74 16,0 0-15-16,0 0-47 15,0 0-13-15,-22 96 34 16,19-33-33-16,3 10 15 15,0 2-21-15,0 2 6 16,9 3-5-16,-3-4-13 16,0-1-9-16,-5-6-2 15,-1-7-3-15,0-8-1 0,0-4-14 16,0-12-43-16,0-10-23 16,0-8-42-16,0-17-86 15,0-3-217-15</inkml:trace>
  <inkml:trace contextRef="#ctx0" brushRef="#br0" timeOffset="194409.6">889 14146 867 0,'0'0'74'15,"0"0"-73"-15,0 0 6 16,71-84 12-16,-15 64 37 16,13 4-40-16,2 6-16 15,-7 8 0-15,-9 2-8 16,-15 0-73-16,-19 9-318 16</inkml:trace>
  <inkml:trace contextRef="#ctx0" brushRef="#br0" timeOffset="194627.02">1020 14520 590 0,'0'0'561'15,"0"0"-561"-15,0 0 3 16,0 0 0-16,0 0 83 15,101-13-60-15,-35-2-23 16,13-1-3-16,0 3-18 16,0-3-96-16,-10-1-216 15</inkml:trace>
  <inkml:trace contextRef="#ctx0" brushRef="#br0" timeOffset="194915.05">1676 14446 634 0,'0'0'461'16,"0"0"-461"-16,0 0 5 15,0 0 44-15,0 0 52 0,0 0-54 16,36 0-32 0,10-5-11-16,12 0-4 0,5-1-1 15,7 1-58-15,-7-2-128 16,-8-1-411-16</inkml:trace>
  <inkml:trace contextRef="#ctx0" brushRef="#br0" timeOffset="195109.16">1746 14841 1039 0,'0'0'294'0,"0"0"-294"0,0 0 0 15,0 0 50-15,0 0 62 16,0 0-110-16,127-80-2 15,-48 52-46-15,5-1-135 16,-4-5-315-16</inkml:trace>
  <inkml:trace contextRef="#ctx0" brushRef="#br0" timeOffset="204134.96">29291 5032 539 0,'0'0'0'15,"0"0"-84"-15,0 0-2 16,-27-82 86-16,27 71 41 16,0 2 90-16,0 4 32 15,0 5-54-15,0 0-43 16,2 0-30-16,0 0-23 16,2 15-5-16,5 15 39 15,1 17 22-15,5 17-32 16,6 20-18-16,4 14 2 0,5 11-7 15,0 3-3 1,0-3-10-16,-5-6 0 0,-5-5-1 16,-4-14-2-16,-8-15-2 15,-8-16-15-15,0-22 0 16,-19-16-19-16,-16-15 9 16,-11-5 29-16,-16-29 11 15,-5-19-6-15,-7-10-3 16,2-3 7-16,5 6-1 15,10 12-7-15,13 19 5 16,18 14 1-16,16 12 13 16,7 3-20-16,3 12 0 15,1 15-1-15,25 9 1 16,19-2 8-16,21 0 3 16,14-6-1-16,8-10-4 15,-2-10-4-15,-6-8 3 0,-6-5-2 16,-10-18 10-16,-10-11-7 15,-9-1-4-15,-7-3-2 16,-8 2-27-16,-3 8-55 16,1 9-179-16,4 16-548 15</inkml:trace>
  <inkml:trace contextRef="#ctx0" brushRef="#br0" timeOffset="206518.97">3684 13782 799 0,'0'0'113'16,"0"0"-107"-16,0 0 11 15,0 0 43-15,0 0 4 16,0 0-33-16,0 0-26 0,13 51 8 16,4-10 17-16,8-3-16 15,8-4-6-15,13-5-2 16,12-7-1-16,9-11-1 16,7-8-4-16,-3-3 0 15,-10-7-3-15,-13-15-11 16,-12-5 9-16,-11-3 4 15,-12-3 2-15,-10 5-2 16,-3 1 2-16,0 6-1 16,-10 7 12-16,1 5-4 15,3 5-5-15,3 3 5 16,3 1-8-16,0 0-3 16,0 14-16-16,2 9 19 0,13 8 5 15,4 1 1 1,3 2 4-16,2 2-6 0,-1 6 2 15,-1 3-3-15,5 6 3 16,-2 2-3-16,-1 0-3 16,-6 3 1-16,-2-3-1 15,-7 0 1-15,-7-3 5 16,-2-3 17-16,-9-6-7 16,-18-6 13-16,-9-7 10 15,-4-6-5-15,-8-10 7 16,-4-10-15-16,-5-2-9 15,-7-14-4-15,0-23-13 0,4-16-7 16,14-14-55-16,19-18-64 16,17-19-101-16,10-10-582 15</inkml:trace>
  <inkml:trace contextRef="#ctx0" brushRef="#br0" timeOffset="206888.25">3402 13520 955 0,'0'0'70'16,"0"0"-68"-16,0 0 11 15,0 0 81-15,0 0 1 16,0 0-35-16,100-34-22 15,-6 17-4-15,18-2-10 16,4 2-9-16,0 3-2 16,-14 3-8-16,-16 2-3 15,-17 1 2-15,-20 3-1 16,-19-1 0-16,-13 3 0 16,-10 1 0-16,-7 2 6 15,0-3 17-15,0 3 6 16,0 0-9-16,0-2-3 0,0 1-9 15,0 1-11 1,0-2-2-16,0 2-5 0,0 0-36 16,0 0-70-16,0 5-118 15,0-5-249-15</inkml:trace>
  <inkml:trace contextRef="#ctx0" brushRef="#br0" timeOffset="-208875.58">377 8082 203 0,'0'0'69'0,"0"0"18"15,0 0 63-15,0 0 25 16,0 0-72-16,0 0-27 16,0 0 2-16,0 0-13 15,-15-4-13-15,15 4-12 16,0 0-9-16,0 0-11 16,0 0-9-16,0 0-2 15,0 0 4-15,0 0-4 16,0 0-1-16,0 0 5 15,0 0 0-15,0 0-5 16,0 0-3-16,0 0-3 16,6 0-1-16,6 0-1 15,0 0 5-15,10 0-4 0,-5 0-1 16,-4 3 0-16,-4-2-1 16,-6 2 0-16,-3-1 0 15,0-2-2-15,0 1 1 16,0-1-1-16,0 0 0 15,0 2 1-15,0-2 1 16,3 0 1-16,-3 0 0 16,0 0 0-16,0 3-1 15,0-1 0-15,3 3 0 16,-1-3 1-16,-1 0 0 16,2-2 1-16,-3 0-1 15,0 0 2-15,0 3 0 16,0-3 0-16,0 0 0 15,0 0 1-15,0 0-3 0,0 0 0 16,0 0-38-16,0 0-91 16,-12 0-226-16</inkml:trace>
  <inkml:trace contextRef="#ctx0" brushRef="#br0" timeOffset="-208262.41">237 8057 432 0,'0'0'237'15,"0"0"-226"-15,0 0 4 16,0 0 136-16,0 0-41 16,0 0-76-16,9-12-16 15,-8 12 11-15,2 0-11 16,2 0-12-16,8 0 0 16,1 0 0-16,0 0 3 15,0 0-5-15,-1 2-1 16,-1 2-3-16,-3 2-1 15,0 2 0-15,-6 5 1 16,0-1 3-16,-3 5 2 16,0 0 2-16,0 5 11 15,-3 0-10-15,-9 3-5 0,-1-3-3 16,-2-1 0 0,0 0 0-16,0-8 0 0,0-1-1 15,-1-4 1-15,7-5-4 16,3-3-6-16,0 0-17 15,6-10-21-15,0-13-102 16,3-8-283-16</inkml:trace>
  <inkml:trace contextRef="#ctx0" brushRef="#br0" timeOffset="-207993.96">407 8042 673 0,'0'0'80'0,"0"0"-79"16,0 0 92-16,0 0 2 15,0 0-60-15,0 0-15 16,-54 60 20-16,51-33 4 16,-1 0-13-16,4-1 2 15,0 2-16-15,4-5-6 16,5-4 0-16,3-5-11 15,4-1-3-15,-2-6-30 16,7-4-45-16,4-3-68 16,0 0-209-16,-5-19-214 15</inkml:trace>
  <inkml:trace contextRef="#ctx0" brushRef="#br0" timeOffset="-207755.15">274 7942 82 0,'0'0'561'0,"0"0"-533"15,0 0 7-15,0 0 138 16,0 0-76-16,0 0-77 0,0-5-20 15,6 4-1-15,13 0 0 16,5-1-66-16,-1 0-273 16</inkml:trace>
  <inkml:trace contextRef="#ctx0" brushRef="#br0" timeOffset="-207128.33">568 8022 665 0,'0'0'87'0,"0"0"-78"16,0 0 100-16,0 0-1 16,0 0-85-16,0 0-5 15,-36 60 19-15,29-38-12 16,7 0-16-16,1-2-2 0,14-5-4 16,7-5-3-1,-2-3-1-15,-4-7 0 16,2 0 0-16,-3 0 2 0,2-10-4 15,-4-7-4 1,-6 2 4-16,-5-1 0 0,1 0-10 16,-3 7 12-16,0 1 1 15,0 5 3-15,0 1 6 16,0 2-1-16,0 0 3 16,3 0-5-16,-3 0-6 15,3 0-1-15,1 0-4 16,2 13 0-16,3 2 5 15,0 1 5-15,0 2-4 16,-3 3-1-16,-3 1 0 16,3 1-2-16,-6-1 2 0,0 0 1 15,0 1 0 1,0-3 0-16,0-4 2 0,-9-7-1 16,0-1 3-16,-7-6-2 15,-5-2-3-15,1 0 0 16,-8 0-10-16,6-18-15 15,1-10-51-15,4-4-41 16,14-6-245-16,3-4-132 16</inkml:trace>
  <inkml:trace contextRef="#ctx0" brushRef="#br0" timeOffset="-206943.83">535 7952 541 0,'0'0'20'0,"0"0"15"16,0 0 170-16,0 0-107 15,0 0-78-15,0 0 7 16,100 5-20-16,-70-4-7 16,-5-1-56-16,-10 0-387 15</inkml:trace>
  <inkml:trace contextRef="#ctx0" brushRef="#br0" timeOffset="-205922.33">265 9114 287 0,'0'0'477'0,"0"0"-431"16,0 0 0-1,0 0 27-15,0 0 24 0,0 0-44 16,20 0-40-16,-4 0-11 16,9 0 2-16,2 0 2 15,3 9-6-15,-9 3-3 16,-2 5 1-16,-7 2-7 15,-6 3 3-15,0 3 5 16,-6 0-1-16,0 5 2 16,-6-1-10-16,-10 0 10 15,-8 0-1-15,-1-3 1 16,-5-1-5-16,0-5-2 16,3-7-21-16,3-2-49 15,12-8-23-15,12-3-144 16,0 0-46-16</inkml:trace>
  <inkml:trace contextRef="#ctx0" brushRef="#br0" timeOffset="-205671.01">556 9147 620 0,'0'0'119'15,"0"0"-118"-15,0 0 87 16,0 0 19-16,0 0-31 16,-86 54-51-16,69-28 19 15,8 7-11-15,2 1-12 16,1 2 12-16,3-2-14 0,3-4-11 16,0-5-7-16,0-4-2 15,16-5-30-15,14-5-87 16,13-9-207-16</inkml:trace>
  <inkml:trace contextRef="#ctx0" brushRef="#br0" timeOffset="-204873.52">296 9014 484 0,'0'0'318'0,"0"0"-292"16,0 0 61-16,0 0 10 15,0 0-28-15,0 0-55 16,8-3-14-16,8 3 0 15,7 0 0-15,10 0 0 16,5 0-30-16,-2 0-124 16,-2 0-276-16</inkml:trace>
  <inkml:trace contextRef="#ctx0" brushRef="#br0" timeOffset="-204261.49">671 9053 319 0,'0'0'436'0,"0"0"-428"16,0 0 9-16,0 0 93 15,0 0-41-15,0 0-69 16,0 53 29-16,-2-31-6 16,2-3-7-16,0-1-11 15,0-4 1-15,8-2-2 0,2-2-2 16,2-4 0 0,3-5-2-16,0-1-2 0,4 0-6 15,-5-1-9-15,-5-12 2 16,-2 0 12-16,-4-2-2 15,-3 3-2-15,0 3-10 16,0 4 17-16,0 3 9 16,0 2 0-16,0 0-6 15,0 0 2-15,0 0 1 16,0 0-6-16,0 2-3 16,0 9 3-16,-3 3 10 15,0 0-1-15,3 1 3 0,0 4-4 16,0 0-3-1,0 4-3-15,0 3-2 0,3 0 1 16,3 3-1-16,0 3 3 16,-3-1-3-16,-1-2 0 15,-2-2 1-15,0-3-1 16,0 0 0-16,0-5 2 16,0-1-2-16,-11-4 1 15,-2-1-1-15,-5-2 3 16,-9-6 4-16,-12-3-3 15,-13-2-4-15,-6 0-38 16,1-15-87-16,17-6-410 16</inkml:trace>
  <inkml:trace contextRef="#ctx0" brushRef="#br0" timeOffset="-203601.22">229 10068 174 0,'0'0'490'0,"0"0"-439"0,0 0 43 15,0 0 69-15,0 0-50 16,0 0-56-16,0 0-38 15,0 0-11-15,0 0 0 16,12 0 5-16,6 0-12 16,9 4 6-16,10 5-7 15,-4 3 8-15,-5 4-8 16,-5 2-4-16,-5 4-1 16,-8 0 0-16,-4 3 3 15,-6 1-2-15,0 3 4 16,-15-5 0-16,-10-2 0 15,-2-1-1-15,-3-8 1 0,-1-1-9 16,8-5 0-16,1-5-22 16,9-2-31-16,13-6-19 15,0-18-116-15,25-7-363 16</inkml:trace>
  <inkml:trace contextRef="#ctx0" brushRef="#br0" timeOffset="-203367.31">593 10082 422 0,'0'0'389'0,"0"0"-383"0,0 0 50 16,-88 14 62-16,63 5-57 16,4 6-29-16,6 1-8 15,6 4 3-15,5-2-15 16,4-1-12-16,0-3 2 15,1-5-2-15,14-2-2 16,5-4-43-16,8-9-40 16,12-4-114-16,2 0-280 15</inkml:trace>
  <inkml:trace contextRef="#ctx0" brushRef="#br0" timeOffset="-202777.06">684 9978 765 0,'0'0'116'16,"0"0"-112"-16,0 0 45 15,0 0 20-15,0 0-41 16,0 0-11-16,-21 84 14 15,21-54-17-15,3-2 6 16,8-1-16-16,-1-5-2 16,1-5-2-16,-2-5-3 15,1-7-8-15,-4-5 2 0,3 0 0 16,2 0 0-16,-1-10-14 16,-3-7-2-16,-2 0 12 15,-2 1-9-15,0 5 12 16,-3 6 9-16,0 4 1 15,0 1 25-15,0 0-5 16,0 0-3-16,0 0 2 16,0 0-6-16,0 0-13 15,0 4 2-15,0 9-2 16,0 3 16-16,0 1-10 0,0 0 1 16,0 3-2-1,0 3-5-15,0 4-1 0,7 0 1 16,-4 1 0-1,-3 0-1-15,0 0-3 0,0 1 1 16,0-5 1-16,0-2-2 16,-6-4 4-16,-9-2 0 15,-2-6 1-15,-3 1 3 16,-5-4 7-16,-5-3 4 16,-9-4-2-16,-10 0-10 15,4-7-3-15,2-11-15 16,10-5-58-16,18-5-102 15,12-1-471-15</inkml:trace>
  <inkml:trace contextRef="#ctx0" brushRef="#br0" timeOffset="-201724.63">150 11325 123 0,'0'0'359'0,"0"0"-303"0,0 0 25 16,0 0 85-16,0 0-45 15,0 0-87-15,5 5-17 16,11 0 11-16,4 4 40 16,2 2-24-16,3 3-37 15,-1 3-7-15,-1 2 0 16,-1 4 1-16,0 4-1 16,-5 3-1-16,-1 2 1 0,-8 2 0 15,-8 1 0 1,0 0 0-16,-14-4 8 0,-10-1-7 15,-7-7 4-15,-2-2 3 16,5-7-6-16,1-6 2 16,9-5-4-16,12-3-29 15,6-11-67-15,13-19-248 16</inkml:trace>
  <inkml:trace contextRef="#ctx0" brushRef="#br0" timeOffset="-201485.27">481 11455 701 0,'0'0'117'0,"0"0"-115"0,0 0 41 16,0 0 59-16,0 0-49 15,-46 82-12-15,34-47-5 16,0 6-11-16,2-4-2 15,4-2-9-15,6-6-14 16,0-7-3-16,3-4-18 16,24-8-75-16,10-10-61 15,15 0-223-15</inkml:trace>
  <inkml:trace contextRef="#ctx0" brushRef="#br0" timeOffset="-200894.41">641 11407 718 0,'0'0'21'16,"0"0"-8"-16,0 0 59 15,0 0 20-15,0 0-52 16,0 0-7-16,-27 87-1 16,27-60-16-16,0 0-1 15,6-3-7-15,9-7 3 16,0-5-11-16,4-8-6 0,2-4 6 16,4 0 0-16,-2-15-9 15,-2-3-17-15,-5-4 12 16,-7 1 11-16,-6-1-2 15,-3 5-1-15,0 5 6 16,0 5 1-16,0 4 15 16,0 3 2-16,0 0-13 15,-1 0-2-15,-4 7-3 16,2 7 5-16,0 4 1 16,3 4 6-16,0 2 4 0,0 2 4 15,0 3 0 1,3 2-12-16,0 1-5 0,-3 1-3 15,6-2 2-15,-3 2-2 16,-1 1 0-16,-1 0 0 16,-1-3 0-16,0-2-1 15,-7-6 1-15,-11-2 0 16,-3-5 1-16,-9-6 2 16,-3-9 7-16,-2-1-2 15,-4-5-1-15,-3-20-7 16,9-9-1-16,12-9-63 15,17-15-62-15,4-8-348 16</inkml:trace>
  <inkml:trace contextRef="#ctx0" brushRef="#br0" timeOffset="-199873.85">538 11263 446 0,'0'0'63'0,"0"0"4"16,0 0 118-16,0 0-41 16,0 0-71-16,0 0-49 15,27 0-18-15,-3 0 20 16,0 0 21-16,1 0-24 15,-6 0-16-15,-2 0-3 16,-1 0-2-16,5 0-1 16,0 0 1-16,-2 0-2 15,-5 0-3-15,-1 0 3 16,-5 0 0-16,-4 0-1 16,-2 0 0-16,-1 0-1 15,-1 0 1-15,0 0 0 0,0 0 2 16,0 0 3-16,0 0 4 15,0 0-3-15,0 0-5 16,0 0-16-16,-12 0-77 16,-4 0-224-16</inkml:trace>
  <inkml:trace contextRef="#ctx0" brushRef="#br0" timeOffset="-197901.94">1166 7112 93 0,'0'0'263'16,"0"0"-228"-16,0 0 66 15,0 0 133-15,0 0-55 16,0 0-69-16,-1-6-38 16,1 6-21-16,0 0-13 0,0 0-17 15,0 4-14 1,0 15-5-16,0 11 1 0,0 1 31 16,0-2-26-16,11-2-8 15,6-2 3-15,7-4-3 16,-2-2-7-16,6-8-6 15,-4-5-16-15,-6-3 3 16,-3-3 3-16,-6 0 9 16,-6 0 12-16,-3-6 2 15,0-4 5-15,0 3-5 16,0 3 17-16,-3 2-3 16,3 2-4-16,0 0-10 15,0 0 0-15,0 0-11 0,0 11 2 16,0 4 9-16,6 0 0 15,9-4-4-15,0-2-2 16,1-5 2-16,1-4 0 16,2 0 4-1,-2-3 1-15,-4-16 2 0,-4-4 2 16,-6-5 5-16,-3-1-6 16,0-4 10-16,0-1-14 15,-3 2-1-15,-2 7-16 16,1 10-24-16,2 9-30 15,1 1-75-15,-4 5-225 16</inkml:trace>
  <inkml:trace contextRef="#ctx0" brushRef="#br0" timeOffset="-197631.66">1205 6949 733 0,'0'0'0'0,"0"0"30"15,0 0-30-15,0 0 113 0,0 0-75 16,0 0-25-16,88 0-1 15,-45 0-12-15,3 0-24 16,-1-1-202-16,-3-5-302 16</inkml:trace>
  <inkml:trace contextRef="#ctx0" brushRef="#br0" timeOffset="-196557.21">1621 7054 527 0,'0'0'35'0,"0"0"-3"16,0 0 82-16,0 0 1 15,0 0-78-15,0 0-30 16,37-4-6-16,-9 1 0 15,0 1 3-15,0 2-4 16,-7-3 0-16,-7 3 0 16,-6 0 0-16,-5 0-3 0,-3 3-7 15,0 13 10-15,0 2 0 16,-13 6 21-16,-5-1 0 16,-6 0-6-1,3 2-2-15,0-1-5 0,3-6 2 16,6-1-8-16,2-5 4 15,10-7-5-15,0-1-1 16,0 0 2-16,0-2 7 16,12-2-1-16,6 0 2 15,9 0 9-15,4 0-15 16,-1-7-2-16,3 2-2 16,-2-3-8-16,-4 3-32 0,-5-3-81 15,-3-3-247 1</inkml:trace>
  <inkml:trace contextRef="#ctx0" brushRef="#br0" timeOffset="-195807.82">1691 6863 542 0,'0'0'63'0,"0"0"-46"16,0 0 102-16,0 0 18 15,0 0-88-15,0 0-40 16,20 0-6-16,0 0-2 16,7 0-1-16,9-2-29 15,3-3-172-15,-1-2-349 0</inkml:trace>
  <inkml:trace contextRef="#ctx0" brushRef="#br0" timeOffset="-195093.63">2434 7067 537 0,'0'0'150'16,"0"0"-143"-16,0 0 52 15,0 0 73-15,0 0-60 0,0 0-52 16,-9 36 41-1,7-10-11-15,2 4-25 0,0 1-2 16,3-3-14-16,8-1-3 16,5-7-4-16,-2 0-4 15,2-9-12-15,1-3-12 16,2-7-6-16,-4-1-15 16,4 0-9-16,-4-14 38 15,-9-3 15-15,-3-4 3 16,-3 1 2-16,0 2 18 15,0 5 12-15,-3 4 20 16,0 8 0-16,3 1-23 0,0 0-13 16,0 0-16-16,0 15-9 15,0 5 9 1,0 1 1-16,14-4-1 0,5-5-4 16,2-4 1-16,3-7-6 15,1-1 0-15,-3 0 4 16,-5-15 3-16,-2-6 2 15,-6-5 2-15,-5-2-1 16,-4 0-1-16,0-1 0 16,-3 0-8-16,-7 7-22 15,2 5-46-15,1 8-78 16,4 6-244-16</inkml:trace>
  <inkml:trace contextRef="#ctx0" brushRef="#br0" timeOffset="-194643.29">2793 7024 508 0,'0'0'183'0,"0"0"-182"16,0 0 93-16,0 0 31 15,0 0-78-15,0 0-46 0,0 0 7 16,60 0-6-16,-38 0-2 16,-8 7 0-16,-1 2-4 15,-4 8 0-15,-4-2-1 16,-5 5 4-16,0 1 1 15,0 0 0-15,-11 2 21 16,-7-2 11-16,-2 0-9 16,3-2-8-16,2-4-7 15,8-2-4-15,5-5-2 16,2-2-2-16,0-1 0 16,5-5 0-16,14 0 9 15,14 0 3-15,6 0-12 16,7-9 0-16,-3-2-38 15,-1-1-61-15,-11-1-164 0,-8 0-163 16</inkml:trace>
  <inkml:trace contextRef="#ctx0" brushRef="#br0" timeOffset="-194023.45">2440 6832 659 0,'0'0'89'0,"0"0"-84"16,0 0 112 0,0 0 30-16,0 0-90 0,0 0-44 15,52 6 8-15,-16-6-3 16,4 0-18-16,5 0-13 15,4 0-108-15,-9-6-400 16</inkml:trace>
  <inkml:trace contextRef="#ctx0" brushRef="#br0" timeOffset="-193119.04">3593 6979 731 0,'0'0'204'16,"0"0"-201"-16,0 0 17 16,0 0 59-16,0 0-35 15,0 0-20-15,0 85 5 16,0-54-21-16,12-4-3 15,4-5-4-15,5-3-1 0,4-7-2 16,2-4-11 0,0-6-16-16,-3-2 2 0,-3 0 5 15,-5-6-3-15,-7-5 23 16,-7-1 2-16,-2-1 2 16,0 2 9-16,0 3 5 15,-3 6 1-15,1 2 7 16,2 0-17-16,0 4-7 15,0 16-5-15,0 9 5 16,0 3 13-16,3-4-12 16,14-5-2-16,5-7 0 15,2-5-5-15,3-11 1 16,-2 0 0-16,2-6 2 16,-6-16 6-16,0-6-3 15,-12-6 6-15,-6-1-4 0,-3-3-2 16,0-2-2-16,-9 3-17 15,-5 5-27-15,4 6-73 16,8 14-99-16,2 4-138 16</inkml:trace>
  <inkml:trace contextRef="#ctx0" brushRef="#br0" timeOffset="-192741.73">4045 6931 273 0,'0'0'397'0,"0"0"-388"16,0 0 75-16,0 0 58 16,0 0-45-16,0 0-87 15,36-10-1-15,-6 8-9 16,1 0 0-16,0 2-28 15,-10 0-4-15,-5 0 17 16,-10 4 10-16,-3 9-1 16,-3 6 0-16,0 2 6 15,-1 5 6-15,-17 5 9 16,0-1 11-16,-3 4-9 16,2-5-5-16,7-1 3 15,4-7-8-15,8-6-7 16,0-4 1-16,2-6 0 0,16-5 1 15,10 0-2-15,14 0-11 16,4-12-99-16,2-5-294 16</inkml:trace>
  <inkml:trace contextRef="#ctx0" brushRef="#br0" timeOffset="-192138.83">5090 6863 677 0,'0'0'123'0,"0"0"-119"16,0 0 88-16,0 0 21 16,0 0-74-16,0 0-10 15,-4 54 13-15,4-26-14 0,0 1-7 16,6-4-7-1,9-3-12-15,10-5-2 0,-1-5-8 16,7-8-20-16,-4-4-20 16,-2 0-11-16,-8 0-10 15,-4-9 23-15,-11-3 35 16,-2-3 11-16,0 5 7 16,0 1 27-16,-7 4-14 15,2 3 13-15,2 2-2 16,0 0-25-16,0 16-4 15,0 7 6-15,3 3 8 16,0 1-6-16,24-5-4 0,0-5-6 16,4-8-8-1,-1-9-2-15,0 0-4 0,-5-3-4 16,-4-17 9-16,-5-5 8 16,-8-6 2-1,-5-4 0-15,0 1 13 0,-6 0-14 16,-10 4-5-16,-1 2-16 15,2 8-76-15,8 9-237 16,5 6-162-16</inkml:trace>
  <inkml:trace contextRef="#ctx0" brushRef="#br0" timeOffset="-191673.84">5408 6786 700 0,'0'0'29'0,"0"0"58"16,0 0 73-16,0 0-53 15,0 0-65-15,0 0-19 16,5-3-9-16,17 3-6 15,6 0-7-15,4 0-1 16,-6 0 0-16,-2 0-2 16,-7 8-7-16,-4 3-1 0,-4 1-2 15,-6 3 4-15,-3 5 2 16,0 1-3-16,-1 4 7 16,-13 2 2-16,-2 0 0 15,2-2 1-15,-2-3-1 16,5-3 0-16,0-1 0 15,6-6 2-15,2-6 0 16,3 0-1-16,0-4 2 16,2 0 3-16,18-2 4 15,13 0 18-15,6-2-20 16,7-9-7-16,-2-2-2 16,-7 1 0-16,-4-2-19 15,-6 2-50-15,-7 2-78 0,-6 4-231 16</inkml:trace>
  <inkml:trace contextRef="#ctx0" brushRef="#br0" timeOffset="-191031.94">5460 6626 103 0,'0'0'683'0,"0"0"-590"16,0 0-27-16,0 0 97 16,0 0-57-16,0 0-61 15,51 0-23-15,-18 0-7 16,10 0-15-16,12 0-41 15,0 0-164-15</inkml:trace>
  <inkml:trace contextRef="#ctx0" brushRef="#br0" timeOffset="-181059.48">4686 12822 433 0,'0'0'10'15,"0"0"-4"-15,-42-76-6 16,22 52 31-16,-6 3 40 16,-8 0 19-16,-8 5-54 15,-16 6 1-15,-15 7 6 16,-17 3-16-16,-14 0-11 16,-8 17-5-16,-13 5-2 15,-8 3 1-15,0 6 7 16,2 7 14-16,10 12-12 15,5 12 8-15,2 11-4 0,9 11-8 16,5 5 0 0,10 3-2-16,12 10 9 0,12 7-9 15,13 14 1-15,18 6-5 16,21 10-5-16,14 9-3 16,25 2 6-16,27 10-3 15,14 5 2-15,22 8-3 16,17-1 5-16,11-7-4 15,18-22-4-15,17-35-6 16,16-37-16-16,15-37 12 16,15-34 9-16,13-13 2 15,11-37 5-15,4-20-6 16,5-15-7-16,-11-19-6 16,-19-17-26-16,-21-20-11 15,-18-13-2-15,-27-11-33 0,-19-8 10 16,-24-12 28-1,-22-7 40-15,-26 0 7 0,-24 6 18 16,-19 8-4-16,-43 7 8 16,-42 10 0-16,-49 19-21 15,-41 24-1-15,-56 37-37 16,-51 41 21-16,-40 40-31 16,-37 42-76-16,-29 48 11 15,-16 34-94-15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2T11:20:45.2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8453 5419 256 0,'0'0'64'0,"0"0"-59"16,0 0 46-16,0 0 34 15,0 0-9-15,0 0 35 16,0 0-52-16,0 0-37 16,-11 0-11-16,11 0-5 15,0 0 23-15,0 0 20 16,0-2 10-16,0 1-3 16,21-3-10-16,13 1 32 0,18-2-27 15,12 0-29 1,8 1-6-16,4 1-7 0,2 3-2 15,-5 0-1-15,-2 0-4 16,0 0 1-16,4 0 1 16,13 0 2-16,11-6-1 15,13-8 3-15,6-5-3 16,7 2 0-16,-7 3-5 16,-5 3-1-16,-9 4 0 15,-13 3 1-15,-11 4 2 16,-6 0 0-16,-10 0-1 15,-4 0-1-15,-5 0 0 0,2 0 2 16,4 0 0-16,6 0-1 16,2 0 0-16,-5 0-1 15,-3 0 2-15,-6 0-4 16,-7 0 2-16,0 0 0 16,-2 0-1-16,2 0 2 15,1-1-1-15,0-5 2 16,3-1 0-16,2 0-1 15,3-1 1-15,-1 3 0 16,-3-1-2-16,0 0 1 16,-5 2 0-16,-2 0-1 15,2 0 3-15,-5-1-2 16,5 0-1-16,-3 2 0 0,4 1 0 16,3-1 0-16,2 0 0 15,6 2 0-15,-1-3 0 16,1 1 0-16,4 0 1 15,4-2-1-15,0 1 0 16,2-1 0-16,3 0 5 16,-3 1-5-16,2 1 3 15,-5-2-3-15,-3 5 5 16,-6-4-4-16,-1 3 2 16,-2-2-1-16,3 0 5 15,2 0-7-15,1-2 4 16,-1 2-2-16,-2 0-1 15,-6 2 0-15,-9 0-1 16,-7 1 0-16,-8 0 0 0,-5 0-1 16,-3 0 1-16,0 0 2 15,1 0 0-15,0-3 1 16,0 0 2-16,-2 0-1 16,8-2 0-16,-3 3-1 15,-2 0-2-15,1-1-1 16,-3 0 0-16,-3 1 2 15,-1 1-3-15,-1 0 2 16,-2-2-1-16,0 3 0 16,0-2 1-16,0 1-1 15,8-1 0-15,4 0 0 16,4 0 0-16,-2 1 0 16,-2-1 1-16,-7 0-1 0,-6 2-3 15,-6-3 3-15,-6 3 0 16,3 0-2-16,-3 0 1 15,0 0-2-15,0 0 2 16,0 0 1-16,0 0-1 16,0 0 1-16,0 0 0 15,0 0 2-15,0 0 0 16,0 0 0-16,0 0 4 16,0 0-2-16,0 0-1 15,0 0 2-15,0 0-3 0,0 0 1 16,0 0-1-1,0 0 3-15,0 0 1 0,0 0 1 16,0 0 5-16,0 0 0 16,0 0 0-16,0 0-2 15,0 0-2-15,0 0-3 16,0 0-2-16,0 0-1 16,0 0 0-16,0 0-1 15,0 0-1-15,0 0 4 16,0 0-3-16,0 0-1 15,0 0 2-15,0 0-2 16,0 0 0-16,0 0-1 16,0 0 1-16,0 0 0 15,0 0 0-15,0 0 0 16,0 0 0-16,0 0 1 0,0 0-1 16,0 0 0-1,0 0 0-15,0 0 1 0,0 0 0 16,0 0-1-16,0 0 0 15,0 0-3-15,0 0 3 16,0 0 0-16,0 0 0 16,0 0 0-16,0 0-1 15,0 0 2-15,0 0-2 16,0 0 1-16,0 0 0 16,0 0 0-16,0 0 0 15,0 0 1-15,0 0 0 16,0 0-1-16,0 0 0 15,0 0-1-15,0 0 0 16,0 0 1-16,0 0 0 0,0 0 0 16,0 0 0-16,0 0 0 15,0 0 0-15,0 0 0 16,0 0 0-16,0 0 0 16,0 0 0-16,0 0 0 15,0 0 0-15,0 0 0 16,0 0 0-16,0 0-2 15,0 0 1-15,0 0 1 16,0 0 0-16,0 0 0 16,0 0 0-16,0 0 0 15,0 0 0-15,0 0 0 16,0 0 1-16,0 0-2 16,0 0 2-16,0 0-1 0,0 0 0 15,0 0 1-15,0 0-1 16,0 0 0-16,0 0-3 15,0 0-50-15,0 0-95 16,-7 0-191-16</inkml:trace>
  <inkml:trace contextRef="#ctx0" brushRef="#br0" timeOffset="5446.57">16671 5492 449 0,'0'0'50'15,"0"0"-50"-15,0 0 0 16,0 0 13-16,0 0 49 16,0 0 7-16,0 0-5 15,104 0 4-15,-46-1-14 16,10-4-3-16,-1 0-15 16,-5 0-13-16,-3-1-3 0,-3 3-3 15,-2-3-2-15,3 3-2 16,4-2-12-16,9 0 8 15,8-1-3-15,8 0 5 16,10-4-3-16,9 1-5 16,3 1 5-16,7 1-4 15,2 2-4-15,-2 0 2 16,-3 5-1-16,-4-2-1 16,-10 1 0-16,-2-2-2 15,0 2 4-15,-3-2-3 16,-1-1 4-16,4-1-3 15,1 0 0-15,1-2 1 16,8-1 0-16,-3 1-1 16,3-1 3-16,-8 2-6 0,-5 1-1 15,-8 0 4-15,-7 1 0 16,-1 2 0-16,-4-3 0 16,2 1 3-16,-1 1-2 15,7-1-1-15,2 1 3 16,3-1 0-16,2 2-1 15,1-1 10-15,-4 3-10 16,-8 0 2-16,-6 0-4 16,-10 0-2-16,-5 3 2 15,1 0 1-15,-1-1 2 16,5-2-2-16,5 0-1 0,9 0 3 16,7 0 1-16,6 0 20 15,2 1-24-15,-7 2 3 16,-5 1 6-16,-11 0-4 15,-6 2-4-15,-4-2-1 16,1-2 4-16,-3 0-1 16,-1-2-3-16,0 0-1 15,1 0 1-15,7 0 0 16,4 0 0-16,1 0 34 16,-7 0-34-16,-12 0 1 15,-6 5 0-15,-6-3-1 16,2 3 0-16,-1-1 0 15,6-1 0-15,8 0 2 0,9-3 0 16,8 0 28-16,2 0-19 16,1 2-10-16,4 1-1 15,2 1 2-15,0-1-1 16,-5 0-1-16,-6-1 0 16,-7 0 0-16,4-2-1 15,0 0 2-15,1 0 0 16,1 0 1-16,-2 0-4 15,2 0 1-15,7 0 1 16,1 0 1-16,-4 0 7 16,-10 0-7-16,-7 0 0 15,-2 0 1-15,-1 0 0 16,9 0-1-16,12 0-1 16,11 0 3-16,-2 0 48 0,-2 0-51 15,-12-2 0-15,-4-3 0 16,1 1 0-16,13 1 0 15,7 0 2-15,2 3 0 16,-8 0 0-16,-11 0 0 16,-11 0 2-16,1 0-3 15,3-2 1-15,4 2-2 16,3 0 1-16,-1 0-1 16,2 0 0-16,-4 0 0 15,-2 0 0-15,-4 0 0 16,-3 0 0-16,-4 5-1 15,-1-2 1-15,0 4 0 0,7 0-1 16,8 0 1-16,4 2 3 16,0-1 3-16,-7-3-6 15,-8 2 0-15,-2-5 2 16,3 0-2-16,10 1 2 16,8-1 1-16,-1 3 0 15,-7-1 12-15,-13-1-11 16,-8-2-1-16,3-1-2 15,3 0 1-15,7 0 0 16,3 0-2-16,-3-1 2 16,-7-3-1-16,-2-3-1 15,-5 4 0-15,-3 3-1 16,2 0 0-16,-2 0 0 0,-2 0 1 16,4 0 0-1,0 0 1-15,2 0-1 0,2 0 0 16,1 0 1-16,1 0-1 15,1 0 1-15,0 0 0 16,-5 0-2-16,0 0 2 16,-6 0-3-16,-3 0 4 15,-1 0-2-15,0 0 0 16,-1 0 3-16,0-2-2 16,-2 1-1-16,1-1 1 15,-5 2-1-15,3 0 0 16,-4 0 3-16,2 0-2 15,2 0 0-15,0 0 1 16,2 0-1-16,0 0 2 0,0 0 0 16,-2 0 2-16,-1 0 1 15,-2-1 2-15,-4-2 5 16,3 2 3-16,0-1-7 16,-2 0-3-16,-4 2 1 15,-1-3 3-15,-5 3-4 16,-4 0-2-16,-3 0 1 15,-2 0 4-15,0 0-4 16,-2 0-2-16,-1 0-2 16,0 0 2-16,0 0-2 15,0 0-1-15,0 0 3 16,0 0-2-16,0 0 2 16,0 0-2-16,0 0 0 0,0 0-1 15,0 0 0 1,0 0 0-16,0 0 0 0,0 0-1 15,0 0 1-15,0 0 1 16,0 0-1-16,0 0 1 16,0 0 1-16,0 0 2 15,0 0 0-15,0 0 1 16,0 0-2-16,0 0 3 16,0 0-2-16,0 0 0 15,0 0-1-15,0 0 1 16,0 0-2-16,0 0-2 15,0 0 0-15,0 0 0 0,0 0 0 16,0 0-2-16,0 0 2 16,0 0-1-16,0 0 1 15,0 0-2-15,-6 0-25 16,-19 0-117-16,-21-10-137 16,-23-16-700-16</inkml:trace>
  <inkml:trace contextRef="#ctx0" brushRef="#br0" timeOffset="7077.03">15888 4666 370 0,'0'0'98'0,"0"0"-81"0,0 0 155 16,0 0 8-16,0 0-79 16,0 0-49-16,-11-12-19 15,11 12-13-15,0 14-6 16,0 9 11-16,0 6 28 16,0 2-23-16,0 5-16 15,0 2 8-15,8 4-11 16,1 4 4-16,0 0-6 15,1-5-5-15,2-2-1 16,-4-10-5-16,-2-7 3 16,-2-8-1-16,-2-7 1 15,-2-4 0-15,0-3 6 16,0-3 7-16,0-20 4 16,-11-9-18-16,-4-7 0 0,3-3 0 15,0-3 0-15,1-3-3 16,4 7 2-16,3 4 0 15,1 13 2-15,3 7-1 16,0 11 0-16,0 1 3 16,0 4-3-16,0 1-5 15,0 0-7-15,11 7-2 16,9 15 14-16,7 2 0 16,1 2 0-16,4 1 2 15,-6 0-8-15,-3 0 11 16,-5-5-5-16,-7-5 0 15,-7-6-6-15,-2-3 3 0,-2-7 3 16,0-1 1 0,0 0 10-16,-2-6 5 0,-10-13-5 15,1-6-10-15,1-3-1 16,6-1 0-16,2 2 0 16,2 5 0-16,0 8 0 15,0 9-2-15,0 1 2 16,0 2-1-16,0 2-3 15,0 0-5-15,5 2-4 16,8 12 13-16,4 5 3 16,6 1-1-16,4 3 0 15,6 1-2-15,1-1 0 16,1 3-1-16,-9 0 0 0,-12 4-12 16,-14-3-141-1,-24-1-421-15</inkml:trace>
  <inkml:trace contextRef="#ctx0" brushRef="#br0" timeOffset="18460.37">492 5660 562 0,'0'0'231'0,"0"0"-228"16,0 0 10-16,0 0 102 16,0 0-13-16,0 0-46 15,0 0-56-15,0 0 1 16,3 30-1-16,4 4 52 16,-1 5-27-16,-1 11 12 15,-1 9-5-15,-1 11-1 16,0 9-2-16,-3 1-5 15,0 5-5-15,0-3-12 0,-10-3 17 16,-1-6-22 0,-5-7 4-16,4-13-2 0,0-7 2 15,0-10-1-15,6-8-3 16,-1-9-2-16,4-10 0 16,0-4-5-16,3-5-29 15,-2 0-69-15,1-11-89 16,-5-19-454-16</inkml:trace>
  <inkml:trace contextRef="#ctx0" brushRef="#br0" timeOffset="18859.2">486 5682 286 0,'0'0'496'16,"0"0"-496"-16,0 0 6 15,0 0 70-15,0 0 44 0,103-29-58 16,-51 17-33-16,3 0-12 16,-1 0-15-16,-9-1 9 15,-2 5-5-15,-1 0-6 16,-8 2 0-16,-4 2 0 16,-8 2 0-16,-10 2 0 15,-6 0-3-15,-2 0-15 16,-4 0-24-16,0 2-72 15,-14 8-127-15,-18 4-278 16</inkml:trace>
  <inkml:trace contextRef="#ctx0" brushRef="#br0" timeOffset="19261.16">505 6159 35 0,'0'0'588'16,"0"0"-549"-16,0 0 14 15,0 0 140-15,0 0-27 0,0 0-69 16,0 0-48-16,0 0-16 16,0 0-4-16,0 0-7 15,0 2-8-15,18-2-6 16,28 0 20-16,14 0 10 16,10-2-24-16,2-8-12 15,-5-1 2-15,-12 2-4 16,-7 1-10-16,-18 3-14 15,-15 2-37-15,-13 1-31 16,-2 2-82-16,-19-1-234 0</inkml:trace>
  <inkml:trace contextRef="#ctx0" brushRef="#br0" timeOffset="19748.83">1327 6106 864 0,'0'0'50'0,"0"0"-19"0,0 0 117 15,0 0-17 1,0 0-62-16,0 0-45 0,-3 0-11 16,15 0-2-16,21 0 1 15,13 0-8-15,12-7-4 16,-2 0-12-16,-3-1-64 15,-4 1-58-15,-8 2-197 16,-10-2-450-16</inkml:trace>
  <inkml:trace contextRef="#ctx0" brushRef="#br0" timeOffset="19925.37">1330 6341 1119 0,'0'0'0'16,"0"0"8"-16,0 0 23 15,103-27 28-15,-40 9-59 16,8-3-60-16,-1-5-419 16</inkml:trace>
  <inkml:trace contextRef="#ctx0" brushRef="#br0" timeOffset="111444.89">12244 6936 778 0,'0'0'110'0,"0"0"-102"16,0 0-3-16,0 0-1 16,0 0 47-16,0 0-2 15,0 0-39-15,-9-8-10 16,9 8-27-16,0 0-47 16,0 0-99-16,0 0-146 15,-6 3-103-15</inkml:trace>
  <inkml:trace contextRef="#ctx0" brushRef="#br0" timeOffset="114353.48">12260 6878 700 0,'0'0'104'16,"0"0"-80"-16,0 0 12 16,0 0 57-16,0 0-2 15,0 0-41-15,0 0-30 16,-4 0-16-16,4 0 4 16,0 0 1-16,0 0 1 15,0 0 1-15,0 0 1 0,0 0 6 16,0 0-4-16,0 0 1 15,0 0-4-15,0 0-6 16,0 0-3 0,0 0-2-16,0 0 0 0,0 5 7 15,0 2 7-15,0 2-5 16,0-2-4-16,0-1 3 16,0 1-1-16,0-1 1 15,0 0-4-15,0 2 2 16,0 0-1-16,0-2-2 15,0 2 0-15,0-2-2 16,0 4-1-16,0-3 2 0,0 4 0 16,0 0 0-1,0 1 2-15,0 3 1 0,0 0 1 16,0 1 1-16,0-1-2 16,0 2 2-16,0 2-4 15,0-5-1-15,0 3-1 16,0-3-1-16,0 0 2 15,0-1-2-15,0-1 0 16,0 1 1-16,0-1-1 16,0 2 0-16,0 0 3 15,0 2-3-15,0 1 2 16,0 3 4-16,0 3-4 16,-2-2 0-16,-1 4 0 15,-2-5 0-15,2 1 1 0,0-3-3 16,0 1 1-16,1-4 0 15,2 1-1-15,0-4 1 16,-1 3-1-16,-1-3 0 16,-1 5 2-16,3 0-2 15,0 0 1-15,0 2 1 16,0-1 0-16,0 1 1 16,-2 3 0-16,2-2-2 15,0 2 1-15,0-2-1 16,0-1 1-16,0-2-1 15,0 2 0-15,0 1 0 16,0-1 1-16,0 1 1 0,0 3-1 16,0-1 0-16,0 1 0 15,0-1 0-15,0-2-2 16,0 0 3-16,0 0-2 16,-1 1 0-16,1 1 0 15,-2 1-1-15,2-1 1 16,0 0-1-16,0-2 1 15,0 4 1-15,0-1-2 16,0 2 3-16,-1 3-2 16,1-3 8-16,-2 0-6 15,2-2 2-15,0 0-2 16,0 2 1-16,0 3 3 16,0-1-4-16,0-2 0 15,0 0 1-15,0-1 2 0,0-2-5 16,0 0 3-1,0-2 0-15,0-1-2 0,0 6-1 16,0-1 4-16,0 0-4 16,0 3 0-16,0-3 2 15,0 2 0-15,0 2 1 16,0-2 0-16,0 4 0 16,-1-2-2-16,-3 1 0 15,1-2 1-15,3-2 5 16,-2-2-7-16,2-2 3 15,0-1-1-15,0 6 0 16,0-1 0-16,0 3-2 0,0 2 6 16,0-4-4-16,-1-2-3 15,-1-1 1-15,1 3 1 16,1-2-2-16,0 0 1 16,-2-4-1-16,2-2 1 15,-1-1-2-15,1-1 2 16,0 3-1-16,0-2 0 15,0 4 1-15,0 1-1 16,0-2 0-16,0 6 0 16,0-2 0-16,0 0 1 15,0 1 0-15,0-5 0 16,0 0-2-16,0-1 1 16,0-1 0-16,0 1 1 15,0 3 0-15,0-2-1 16,0 5 2-16,0 0-1 0,0-3-1 15,0 5 1-15,0-3 0 16,0 3 1-16,0-2-1 16,0 1-1-16,0-1 0 15,0 0 0-15,0-5 1 16,0 1-1-16,0-1 0 16,0 2 0-16,0-1 0 15,-2 1 2-15,2 2-1 16,-1 3-1-16,-1 0 0 15,1 0 0-15,-1-1 2 16,2-2-2-16,0 2 0 16,-1 1 1-16,-1 0 0 0,1 0 1 15,-1-2-2 1,-2 0 0-16,4 0 1 0,-3-5 0 16,3 3-1-16,0-1 1 15,-3 3 0-15,3 0 0 16,0 0-1-16,-2 0 1 15,2 3 0-15,-1-2 1 16,-1 1-2-16,2 2 4 16,-1-4-4-16,-2-2 0 15,0-1 5-15,1-4-3 16,-1 2-2-16,3 0 0 16,0 0 1-16,-1 2-1 15,1 2 3-15,-2-1-2 0,1 5 3 16,1-1-2-1,0 1-2-15,0 1 3 0,0-2-3 16,0 0 1-16,0 2 1 16,0-1 0-16,0 0 1 15,0-2 0-15,0 2-1 16,0-3 9-16,0 1-8 16,0-1 1-16,-3 1 3 15,3 0 0-15,-1 2-5 16,-1 0-2-16,2-1 1 15,-1 0 0-15,-1-1-1 16,2 0 0-16,-1 2 0 16,1 1 3-16,-2-3 3 0,1 3 11 15,1-4-11-15,-2-2-5 16,1-2 2-16,-1-5-2 16,-1 1-1-16,3-2 0 15,0 0 1-15,-3 6 0 16,3-4-1-16,0 4 0 15,-2-1 0-15,2 0 1 16,0 0 0-16,-1-3-1 16,1-4 1-16,0-1-1 15,0-3 0-15,0-1 0 16,0-1 0-16,0-3 0 16,0 2 0-16,0-5-3 0,0 1-3 15,0-2-16-15,-3 0-34 16,-4 0-47-16,-4-23-60 15,-1-17-142-15</inkml:trace>
  <inkml:trace contextRef="#ctx0" brushRef="#br0" timeOffset="117401.58">12315 6861 126 0,'0'0'214'0,"0"0"-203"15,0 0 13-15,0 0 50 16,0 0 36-16,0 0-7 0,0 0-52 16,0 0-12-1,0 0 2-15,0 0-11 0,0 0-12 16,0 0-3-16,0 0 1 15,0 0 7-15,0 0-4 16,11-2 3-16,10-1 14 16,6-1-1-16,2-2-16 15,4 4-6-15,-3 0-7 16,1 1-1-16,-1 1-5 16,2 0 2-16,0 0 3 15,1 0-5-15,0 0 1 16,0 0 4-16,-2 0-5 15,1 0 1-15,-1 0 1 16,-3 0-2-16,1 0 0 0,-4 1-1 16,-1 6-1-16,-3-6 4 15,1 1-2-15,-1-1 1 16,4-1 0-16,2 0-1 16,3 0 3-16,4 0-2 15,0 0 1-15,1 0-2 16,2 2 0-16,-1-2-1 15,0 1 1-15,-5 2 0 16,-1-3 0-16,-5 2-2 16,-1-2 2-16,-2 0 0 15,1 0 1-15,-1 0 0 16,2 0-1-16,0 0 2 16,-2 0-2-16,-2 0 0 0,1 0 0 15,1 0 1-15,-1 0-1 16,1-3 0-16,2 0 0 15,-2 0 4-15,1 1-3 16,1 2-2-16,0 0 1 16,-1 0-1-16,0 0 1 15,1 0 0-15,1 0 0 16,0 0 0-16,1 0-1 16,2 2 3-16,2-1-2 15,0-1 0-15,-1 2 1 16,0-1-1-16,-5 1 1 15,1 1-1-15,1-1-2 16,-3 0 2-16,1 1 1 0,0-2 1 16,0 0-2-16,3-1 0 15,3 0 0 1,1 2-2-16,3 1 2 0,2-3-1 16,4 3 3-16,2-3-2 15,-3 0 1-15,1 0 0 16,-6 0-1-16,-1 0-2 15,-1 0 1-15,-3 0 0 16,1 0 1-16,0 0-1 16,1 0 1-16,-1 0 0 15,2 0 0-15,-1 0 1 16,3-3-2-16,1 1 2 16,2 2-2-16,0-3 2 15,0 2-1-15,-1 0 0 0,0-1 1 16,0 1-2-16,1 1 1 15,-1-4 0-15,-2 4 0 16,2-2 1-16,0-1-1 16,0 2 0-16,1-1 0 15,-4 2 0-15,-2 0 1 16,-3 0-4-16,-1 0 6 16,-3 0-4-16,3 0 2 15,0 0 0-15,3 0-1 16,4 0-1-16,5-1 1 15,2 1 0-15,1-2-1 16,0 2 1-16,-5 0 0 0,-2-1-1 16,-2 1 1-16,-2 0 1 15,0 0-1-15,1-3 0 16,0 1-2-16,1-1 2 16,1 0 0-16,-1-1-3 15,1 2 5-15,-1-3-2 16,3 2 2-16,5 1-1 15,1 1-1-15,0 1-2 16,-1 0 2-16,-3 0-1 16,-2 0 1-16,-3 0 0 15,0 0 3-15,-2-3-2 16,-1 2-1-16,0-3 0 16,0 1-1-16,3 0 1 15,-1-1 2-15,3 3-2 0,2-2 0 16,-4 1-1-16,1 1 1 15,3 1 0-15,4 0 1 16,3-2-1-16,-2 2 0 16,-3 0 0-16,0-1 0 15,-2-1 0-15,-1-1-1 16,1 1 0-16,0-1 1 16,2 2-1-16,1-1 1 15,6 2-2-15,3 0 2 16,-2 0-2-16,-2 0 4 15,-1 0-4-15,-2 0 4 16,3 2-1-16,-3-2 0 0,-3 0 1 16,-2 0-4-1,-4 0 4-15,1 0-2 0,-3 0 0 16,2 0 1-16,2 0-3 16,-1 0 5-16,5 0-5 15,7 0 4-15,3 0-2 16,3 0 0-16,-1 0 1 15,-5 0-1-15,-7 0 0 16,-8 0-3-16,-2 0 3 16,-3 0-1-16,-1-3 4 15,0 1-5-15,0-1 2 16,0-1 0-16,5 3-1 16,5-1 1-16,7 2 0 15,4 0 0-15,-5 0 1 16,-2 0-4-16,-8 0 6 0,-6 0-5 15,0 0 2-15,3 0 0 16,2 0 2-16,1 0-2 16,4-1 0-16,2-2-1 15,6 3 4-15,12 0-5 16,0 0 5-16,-5 0-6 16,-7 0 5-16,-13 0-2 15,-2 0 0-15,-2 0 0 16,3 0 2-16,-2-3-2 15,-5 2 0-15,-1-1 3 16,0-1-3-16,0 1-1 0,0 0 1 16,0 1-1-1,0 1 2-15,4 0-2 0,3 0-1 16,-1 0 2-16,1 0-3 16,-2 0 3-16,-2 0 3 15,4 0-3-15,-1 0-1 16,-5 0 1-16,-2 0 1 15,-8 1-1-15,-2-1 0 16,-1 2 0-16,0-2 0 16,-1 0 0-16,-2 0 3 15,-3 0-3-15,1 0 1 16,-3 0-1-16,-1 0 1 16,0 0 0-16,0 0-1 0,0 2 0 15,0-2 2 1,0 0 6-16,0 0 9 0,0 0-3 15,0 0-2-15,0 0-7 16,0 0-4-16,0 0-1 16,0 0-6-16,0 0-59 15,-7 0-195-15</inkml:trace>
  <inkml:trace contextRef="#ctx0" brushRef="#br0" timeOffset="120779.87">12189 11858 14 0,'0'0'3'0,"0"0"-1"16,0 0-2-16,0 0 0 15,0 0 0-15,0 0 0 16,0 0-1-16,-17-8-11 16,17 4 12-16,0 1 3 15,0 0 0-15,0 1 3 16,0 0 0-16,0 0-5 15,-4 2-1-15,-2-1 0 16,0 1-9-16,2-2-7 0,2 1 16 16,2-1 0-16,0-3 0 15,0 1 0-15,0-1 0 16,0 3 0-16,0 0 4 16,0 2 34-16,0 0 20 15,0-2-9-15,0 2-22 16,0-1 8-16,0 1-5 15,0 0-2-15,0 0 21 16,0 0 9-16,0 0-19 16,0 0-13-16,0 0-5 15,0 0 9-15,0 0 2 16,0 0 2-16,-1 0-2 0,-1 0 14 16,-1 0 2-1,0 0-10-15,0 0 8 0,0 0-11 16,3 5-10-16,0 2-10 15,0 2 3-15,0 1-8 16,0 1 4-16,0 0 2 16,0 1-1-16,0 3-4 15,0-1 8-15,0 1-7 16,0-1 0-16,0-2 12 16,0 1-6-16,0-1-7 15,0 0 3-15,0-1-6 16,3-1 2-16,-3 0-2 15,3-5 2-15,-1 2-4 16,-2-4-4-16,1-2 0 16,1 1-2-16,-2-1 3 0,0 1-1 15,0-1-2-15,0 1 6 16,1-1-2-16,-1 3-2 16,2 1 2-16,-1-1 3 15,1 3-3-15,1-1-4 16,-2 1 1-16,2-2-1 15,-2 1 0-15,2 0 0 16,-1-3 0-16,-1 2 1 16,2-1-1-16,-1-1 1 15,-2-2-1-15,1-1 0 0,-1 0 1 16,0 0 0 0,0 0 3-16,0 0 0 0,0 0-1 15,2 0-1-15,-2 0 2 16,0 0-4-16,1 0 5 15,-1 0-5-15,2 0 0 16,1 0-2-16,7 0 2 16,4 0 5-16,8 0-3 15,2 0-2-15,0-4 2 16,4 1-2-16,-1-1-3 16,0 1 3-16,0 1 0 15,-2 0 1-15,2 1 1 16,-3-1-4-16,6 1 2 0,1 1 0 15,-1 0 0 1,8 0-1-16,1 0 1 0,-1-1 1 16,3 1 0-16,-3-2-1 15,-1 1 0-15,-3 1 1 16,-1-2-2-16,-3 1 0 16,1 0 1-16,2-2 0 15,6 3 0-15,3 0 4 16,7 0-4-16,5 0-1 15,5 0 0-15,1 0 1 16,0-2-1-16,-7 2-2 16,-4-1 1-16,-4 1-1 15,-2-1 3-15,1-1 0 16,-2 1 2-16,1-1-4 16,-1-1 1-16,2 2 1 0,3 1 0 15,2-1 1-15,0 1 4 16,6 0-5-16,2 0-1 15,5 0 1-15,7 0-1 16,1 0 1-16,6 2-3 16,3 3 2-16,-3-2 2 15,2-2 3-15,-5-1-4 16,-6 0-5-16,-12 1 5 16,-4-1-2-16,-8 0 1 15,-6 0 1-15,-2 0 0 16,-4 0-1-16,3 0 1 15,7 0 1-15,6 0 2 16,10 0-3-16,7 0 0 16,3 0 0-16,4 2 4 0,0-2-4 15,-4 4 1-15,-3-3-3 16,-5-1 5-16,-3 0-5 16,-2 0 2-16,-6 0 0 15,-1 0 1-15,-3 0-1 16,-3-1-1-16,-3-3 0 15,-3 2-1-15,1 0 0 16,2 0 1-16,5 1 1 16,8 1-3-16,12 0 3 15,8 0 0-15,7 0 1 0,3 0-1 16,0 0 0 0,-5 0 1-16,-2 0-1 0,-8 0 0 15,-9 0 0-15,-14 0 0 16,-5 0 0-16,-10-2 1 15,-1-1-1 1,0-2 0-16,4 2-1 0,6 0 1 16,8 2-4-16,5-1 2 15,-2 2 3-15,6 0-2 16,13 0-2-16,15 0 3 16,12 2 2-16,8 2-2 15,-4-1 0-15,-1 0 0 16,-6-3-1-16,-9 0 1 15,-9 0 1-15,-16 0 2 0,-14 0-3 16,-6-6 0-16,-7 0-6 16,-4-1 4-16,-6 1-5 15,-2-1 6-15,2 3 0 16,0 0 0-16,2 1 0 16,4 2 1-16,4 1-1 15,3 0-2-15,7 0 2 16,2 0-2-16,7 0 2 15,5 5-3-15,3-1 3 16,1-1 1-16,0 0 1 16,-4-3-1-16,-5 0 2 15,-1 0-2-15,-2 0 0 16,-3-6 0-16,-1 1 1 0,-1-1-1 16,-2 3 5-1,0-4-4-15,1 2-1 0,-1-1 0 16,0 2 2-16,-2 0-2 15,0 1 1-15,-2 2-1 16,-1-2 1-16,0-2-1 16,1 2 1-16,2 1-1 15,2-1-1-15,0 1 1 16,-4 1-4-16,1 0 8 16,-4-1-4-16,-2 1 1 15,-4 1 0-15,0-2 0 16,-1 2 2-16,-1 0-1 15,-3 0-2-15,4 0 0 0,-1 0 0 16,0 0 0-16,1 2-1 16,-2 2 1-1,0 0 0-15,-2 0 0 16,-3-1 1-16,0-1 0 0,-6-1-1 16,0 1 2-16,-5-2-2 15,2 1 0-15,0-1 0 16,0 0 0-16,0 2 0 15,1-2 0-15,-1 0 0 16,-1 0 0-16,-2 0-2 16,0 0 2-16,-5 1 0 15,1-1 0-15,-2 0-1 0,0 0 0 16,0 0 0 0,0 0-1-16,0 0 2 0,0 0 2 15,0 0 6-15,0 0 0 16,0 0 2-16,0 0-5 15,0 0-4-15,0 0-1 16,0 0-3-16,0 0-5 16,-2 0-58-16,-15 0-183 15,-10-10-441-15</inkml:trace>
  <inkml:trace contextRef="#ctx0" brushRef="#br0" timeOffset="123153.34">19759 6691 302 0,'0'0'79'16,"0"0"-37"-16,0 0 89 16,0 0-9-16,0 0-42 15,0 0-53-15,0 0-27 16,-8 13 0-16,9-4 9 15,6 3 10-15,-1 3 17 16,-2-1 5-16,-2 6 5 16,-1-1-8-16,-1 5 8 15,0 1-14-15,0 3-12 16,0 2-2-16,0 1 3 0,0 0-16 16,0-1 1-1,0-1 1-15,0 1-5 0,0 0 0 16,0-1 1-16,2 4-2 15,-1-2 7-15,2 2-6 16,-2 1 2-16,1 2 2 16,-2 2 1-16,0 3 5 15,0 1-7-15,0 1 0 16,0-1-1-16,0-4 0 16,0 0-4-16,0-1 2 15,0-2 0-15,0 0-2 16,0-1 5-16,0 1-3 0,0-2-1 15,0 2 3 1,0-2-1-16,0 1 0 0,0-1-2 16,0 0 1-16,0 3 2 15,0 1-2-15,0 5 3 16,0 2-2-16,0-1-2 16,0-3 1-16,0 1 16 15,0 0-17-15,0 0 3 16,0 0 1-16,0 2-4 15,1 0 0-15,1 2 0 16,-1 3 2-16,1-1-1 16,1-3-1-16,0 0 0 15,0-5 1-15,0 1-2 0,-2-1 2 16,1-2-1 0,-2 2 1-16,2 0-1 0,-2 0 0 15,0 0 0-15,0 0-1 16,1 0 6-16,2 1-5 15,0 3 3-15,1-3-3 16,-1 2-1-16,-1-3 0 16,1 2 2-16,-2 0-2 15,1-2 2-15,-1 2-2 16,-1-4 0-16,0 1 1 16,0 2-1-16,0-2 1 15,0 0-1-15,0 1 0 16,0-3 0-16,0 1 2 15,0-2-2-15,0-4 3 0,0-1-3 16,3-2 1-16,2-2-1 16,-1-1 0-16,-1-2 2 15,0 1-2-15,2 1 0 16,-2 1 0-16,0 1 0 16,-2 2 2-16,-1-1-2 15,0 0 1-15,0-1 1 16,2-2 12-16,-1 0-13 15,1-2-2-15,-1 2 2 16,1 2-1-16,2 2 3 16,-1 2-3-16,-2 5 1 15,-1 3 0-15,2 3-1 16,-1-3 0-16,2-4 0 16,0-3 0-16,-1-3 2 0,-1 0 0 15,1-3-2-15,-1 1 1 16,1-1 0-16,-1 2-1 15,1 1 0-15,1 3-1 16,3 4 2-16,-3 1 0 16,1 1-1-16,2 0 1 15,0-3-1-15,0-4 5 16,1-3-5-16,-4-2 1 16,-1-5-2-16,-1-3 2 15,1-1-2-15,-2-1 2 16,0 1-1-16,0 2 0 0,0 3 0 15,0-1 0 1,0 1 2-16,0-2-2 0,0 1 0 16,0-1 0-16,0 0 0 15,0 1 0-15,0-1 0 16,0-2 0-16,0 1-1 16,0 1 1-16,0 4 0 15,0 2 0-15,0 3-2 16,2 0-1-16,-1 1 0 15,2 1 3-15,0-1-4 16,0-1 2-16,0-3-11 16,1-2 13-16,2-1 0 15,0 5 0-15,0-4-1 16,2 0-1-16,1 3-5 16,-3-5 6-16,0-1 0 0,-2 1 0 15,-1 3 1-15,-1-3 0 16,-1 0-3-16,2-2 3 15,-2-2 0-15,1 0-1 16,-1-3 2-16,2-2-1 16,0-1 0-16,1 1-1 15,-1-2 0-15,1 1 1 16,-1 5 0-16,-1 2 0 16,-1 6-1-16,-1 0 0 15,0-2-5-15,0-4 5 16,0-8-1-16,0-5 2 15,0-6 0-15,0 0-2 0,0 0-8 16,0-6-24 0,0-7-22-16,-1-2-38 0,-19-7-187 15,-7-9-503-15</inkml:trace>
  <inkml:trace contextRef="#ctx0" brushRef="#br0" timeOffset="125517.88">13942 6849 627 0,'0'0'29'15,"0"0"-21"-15,0 0 2 16,0 0 25-16,0 0-7 16,0 0 32-16,0 0-28 15,-16 101-14-15,15-67 11 16,1 0-7-16,-2 1 6 16,2 1 2-16,0 2-3 15,-1 3-9-15,-1 3 9 16,2 2-10-16,0 2 9 15,-1 2-11-15,-2 0 3 16,0-4-2-16,0 1-6 16,0-4 0-16,-1 2 3 15,-1 0-4-15,2 1-8 16,-3 1 3-16,0 2-3 16,0-2-1-16,-1 0 4 0,1-1-4 15,0-3-2 1,-3 0 2-16,0 0 5 0,0-2-4 15,-1-1 3-15,-1-1 4 16,2-3-7-16,-1 0 8 16,2-1 1-16,2-2-10 15,0 6 3-15,2-3-3 16,-3 5 2-16,2-2-5 16,0 0 5-16,2-2-3 15,-1 1 2-15,-2-1 2 0,-1 0 3 16,-1-2-2-1,2-1 9-15,2-1-6 0,-1 1 0 16,2 0-3-16,2 5 3 16,-1 0-4-16,1 0-1 15,-1 1 4-15,1-5-2 16,-1-1 1-16,2-1 5 16,-3 1-6-16,2 1 4 15,-1 2-4-15,1 0 0 16,-1 2 3-16,2-3-4 15,0 4 1-15,0-1-2 16,0 0 0-16,0-2-1 16,0-1-1-16,0-5 1 15,3 3-1-15,-1-5 0 16,2 3 2-16,-1-3-2 0,0 0 0 16,-1-1 0-1,-1 4 2-15,2 0-1 0,0 4 1 16,-1 0-1-16,1 1 0 15,0-1 0-15,-2-2 1 16,4-3-4-16,-4 2 4 16,2-5-4-16,0-3 4 15,-3-4-2-15,3 0 0 16,-3-1 1-16,3 2-1 16,0 2 1-16,-3 2-1 15,1 2 0-15,-1 2 1 16,0 2-1-16,0-1 1 0,0 2-1 15,0 0-1 1,0-2 1-16,0 1 0 0,0-2 1 16,0 0-1-16,3 1 0 15,-3-3 1-15,0 0-1 16,2 0 2-16,-2 0-2 16,0 0 0-16,1 2-1 15,1 6 1-15,1 2 0 16,-3 3 0-16,5-2 1 15,-2 0-1-15,1-2 0 16,0 1 0-16,-2-2 0 16,-1-2 0-16,-1-2 0 15,0 0 0-15,0-1 0 0,0 0 0 16,2 5-1 0,-1-1 1-16,1 1-1 0,-1-1 1 15,1-4 1-15,-1 0-1 16,1 1 0-16,-2 0 1 15,1-1-3-15,1-2-5 16,-2 1 7-16,1 0 0 16,-1 1-1-16,0 0-1 15,0 0 2-15,0 2-1 16,0-4-1-16,0 0-4 16,0 2-20-16,0-7 26 15,2 3 0-15,-2-2 1 16,0 3-2-16,0-3 2 15,0 3-2-15,0-1 2 0,0-3-2 16,0 3-10-16,0-4 10 16,0-1 1-16,0 3 0 15,0-2-2-15,0-2 4 16,0-4-2-16,0-4 0 16,0-3 0-16,0-7-1 15,0-1 1-15,0-1-2 16,0 1-5-16,0 0-7 15,0-1-1-15,0-1-5 16,0 0-10-16,-5 0-31 16,-2-18-66-16,-1-17-273 15</inkml:trace>
  <inkml:trace contextRef="#ctx0" brushRef="#br0" timeOffset="127564.86">15394 6780 3 0,'0'0'196'15,"0"0"-135"-15,0 0-6 16,0 0 20-16,0 0 11 16,0 0 9-16,0-3 5 15,0 3-31-15,0 0-14 16,0 2-5-16,0 7 11 0,0 3-26 15,0 3 4 1,0 5-7-16,0 3-4 0,0 5 1 16,0 5-10-16,0 4-5 15,0 2-3-15,0 1 0 16,0 3-2-16,0 1 4 16,0-1 2-16,6 5-5 15,1 4-2-15,-1-1 0 16,-1 3 2-16,0 1 0 15,-2-5-2-15,0 2 3 16,-2-2-5-16,-1-2-4 16,0 1 6-16,2-2-6 15,-1 0 9-15,1-1-6 0,-2 1-3 16,0 0 2 0,2 2 3-16,0 2-3 0,-1 2-1 15,1 3 1-15,-2 1-2 16,1 0 1-16,1-2-3 15,-2 0 4-15,0 1-3 16,0 0 0-16,0-1 0 16,0 2 0-16,0-2 1 15,0 1 4-15,1-2 0 16,1 1 1-16,1-1-6 16,-2 1 9-16,1 0-6 15,-1 0 1-15,-1 3-2 16,2-1-1-16,-1 9 4 0,1-2-5 15,1 1-1-15,4-4 2 16,-2-5-2 0,1-1 3-16,-3-2-1 0,0-2-2 15,-3 2 2-15,0 3 0 16,0 2 6-16,0 0-8 16,0-2 10-16,0 1 3 15,0 2-8-15,0 1 0 16,0-4-4-16,0-2 1 15,0-6 1-15,1 0-3 16,4 0 0-16,0 1 0 16,-3 2 0-16,1-5 1 15,-3 2-2-15,1-1 2 16,-1-4-2-16,0 3 2 0,0-1-2 16,0 0 3-16,0 3-4 15,2 2 2-15,1 0 0 16,-1-1-4-16,-2-6-4 15,0-7 6-15,0-6 1 16,0-4-3-16,0-3-3 16,0 2 7-16,0-1-1 15,0 2 1-15,0 3-1 16,0 0 1-16,0 0-9 16,0 1 9-16,0-2-1 15,0 3 1-15,0-3-1 16,0-2 1-16,0 0 0 15,1-5 0-15,1 2 0 0,-1 1-1 16,-1 1 1-16,2 1-4 16,-2 3 4-16,0 1-1 15,0 0 1-15,0-1 0 16,0-2 0-16,0 0 0 16,0-3 0-16,0 0 1 15,0 1-1-15,0-2 0 16,1 4 2-16,-1-2-1 15,0 1 1-15,2 5-2 16,-1-4 2-16,2 3-1 16,-1-1 1-16,0-3-2 15,0-2 2-15,-2-8-1 16,0-3-1-16,0-5 0 16,0-2 0-16,0-3 0 0,0 2-1 15,0-2 0-15,0 1 1 16,0 1 0-16,0 3-1 15,0-1 1-15,0-2 0 16,0-1 0-16,0-1-1 16,1-3-3-16,-1 0-6 15,0 0-15-15,0-6-17 16,0-16-40-16,-11-14-95 16,-5-11-403-16</inkml:trace>
  <inkml:trace contextRef="#ctx0" brushRef="#br0" timeOffset="129588.67">17621 6780 494 0,'0'0'68'15,"0"0"-29"-15,0 0 103 16,0 0-22-16,0 0-36 16,0 0-43-16,-1 11-28 15,1 5-8-15,0 9 43 16,0 6-9-16,0 8-16 0,0 3 6 16,0 6-3-16,1 2-8 15,2 4 2-15,-3 2-2 16,1 2-3-16,1 4-3 15,1 1 2-15,3 2-6 16,-1 1 4-16,1 0 4 16,1-2 5-16,-3 4-4 15,1-3-10-15,-1 1-1 16,2-3-1-16,-1 1 3 16,1 0-6-16,-3 3 5 15,0-2-5-15,1-1-1 16,-1-3 0-16,0-1 0 15,2 3 0-15,-2 1 1 0,1 1-2 16,-1 2 0-16,0 0 1 16,0-1 2-16,-2-1-3 15,-1-1 1-15,0-2 1 16,0 4-1-16,0-4 2 16,0-1-2-16,0 2 2 15,2 3-3-15,4 5 0 16,0 3 2-16,3-1-1 15,-3 0-1-15,0-1 4 16,-3-3-4-16,-2 1 0 16,-1-7 1-16,0-2-1 15,0-5 0-15,0-3-1 16,0-2 1-16,0 6 1 16,0 2 0-16,3 0 0 0,2-2-1 15,1-4 1-15,0 0-2 16,-3 0 1-16,-2-1-1 15,1-4 2-15,-2-5-1 16,0-6 0-16,1-5 0 16,1 1 2-16,-1-2-2 15,2 2 0-15,-1 1 0 16,1 6-1-16,-2 1 1 16,1-3-2-16,-1 1 1 15,5-2 1-15,-5-3 0 16,1 2 0-16,-2-4 0 15,0-3 0-15,0-3 0 0,0-2-1 16,3-2 3 0,3 0-3-16,-1 2 1 0,1 4-1 15,-1-1 1-15,-3 2 0 16,-1-2 0-16,-1-2-1 16,0-1 0-16,0-8 0 15,0-1-4-15,0-1-11 16,0-1 15-16,0 2 1 15,0 3 1-15,0 6-1 16,0-3 0-16,0 2 0 16,0-3 0-16,0-4 0 15,0 1 0-15,0-3-1 16,0 0 1-16,-1 3 0 16,-2 3 0-16,-1 4 0 0,1 6 0 15,0-3 0-15,-3 2-7 16,2-4 7-16,0-4 0 15,1-2 2-15,0-2-2 16,0-2 0-16,2-4 0 16,-2-3-1-16,1 0 1 15,1 0-1-15,-1-2 1 16,1 2-1-16,1 3 0 16,-2 3 0-16,1 3 1 15,1 3 0-15,-2 4 2 16,1 2-2-16,-2-2-1 0,0-4 1 15,0-3 0 1,1-6 0-16,1-5 0 16,-2-1-1-16,3-2-1 0,0 0-3 15,-2 0-2-15,2 3 5 16,0-2-7-16,-1 0-7 16,-1-1-4-16,-2-2-11 15,-4-1-33-15,-6 0-59 16,-5-11-192-16</inkml:trace>
  <inkml:trace contextRef="#ctx0" brushRef="#br0" timeOffset="132168.07">12169 7992 75 0,'0'0'113'0,"0"0"-79"0,0 0 19 15,0 0 72-15,0 0 2 16,0 0-3-16,0 0-26 16,0 0-30-16,0 0-15 15,0 0-17-15,3 0-22 16,18 0 8-16,12 0 6 16,10 0 6-16,11-3-19 15,6 0-6-15,4-1 6 16,3 3 5-16,-1 1-6 15,-1 0-7-15,-4 0 2 16,-1 0-1-16,-5 0 4 16,-1 0 8-16,4 0-13 15,-1 0 1-15,2 0-1 16,7 0-4-16,1 0 0 0,3 0-3 16,-1 0 0-16,-5 0 1 15,3 0-1-15,-1 0 0 16,1 0 0-16,0 0 2 15,-1-4-2-15,-2 1 0 16,-2-1 1-16,0-1-1 16,-4 4 3-16,-6-2 0 15,-6 3-2-15,-4 0-1 16,-6 0-2-16,-3 0 2 16,-4 0 0-16,3 0 2 15,2 0-2-15,3 0 1 16,9 0 0-16,4-1 0 0,2-1 3 15,-1 2-3-15,-8 0-1 16,-1 0-1-16,-10 0-2 16,-2 0 3-16,-6 2-1 15,0 0 1-15,0 1-1 16,7-1 1-16,5-2 1 16,7 0 4-16,4 0-1 15,3 0-1-15,0 0-3 16,-3 3 3-16,-3 1-3 15,-4 0 0-15,-6-1-1 16,-1-1 1-16,-3-2 1 16,1 0 1-16,3 0 0 15,5 0-2-15,6 0 2 16,1 0 1-16,3-4 6 16,3 2-4-16,-2-1-3 0,1 3-1 15,-2-2 2-15,-3 2-2 16,2 0 0-16,-5 0-1 15,0 0 0-15,-1 0 2 16,0-2-2-16,4 1 2 16,0-1-2-16,5 0 1 15,1 2-4-15,2 0 4 16,-2 0-1-16,2 0 0 16,-2 0 0-16,-3 0 2 15,2 5-1-15,-2-3-1 16,-4 3 0-16,1-4 0 15,-1-1 0-15,1 0 0 0,-3 0 2 16,2 0-2-16,-5 0 0 16,1 0 2-16,2 0-2 15,-1 0 0-15,1 0-2 16,2 0 0-16,-3 0 2 16,2-1 0-16,3-4 1 15,2 0-1-15,1 2-2 16,-3 0 1-16,-3-1 1 15,-2 3 2-15,-1-1-2 16,-2 0 2-16,2 0-2 16,-4-1 0-16,2 1 0 15,4-3 0-15,5 0-1 16,9 1 1-16,4-2 1 0,2 1-1 16,-8 2 0-16,-6 1 0 15,-7 1 0 1,-1 1 3-16,0 0-2 0,2 0-1 15,5 0 0-15,-2-3 1 16,5 0 1-16,-1 0 0 16,1-3-2-16,0 1 0 15,1 1 0-15,-4 1-2 16,-4 2 2-16,-5 0 0 16,-4-1-1-16,-1 1-2 15,6 0 4-15,3-1-1 16,8 0 0-16,7 0 1 15,2-1-1-15,-2 1 1 0,-6 2-1 16,-4-2 2-16,-6 2-2 16,-2 0 0-1,-6-1 0-15,-4 1 6 0,-5-2-5 16,-5 2 1-16,-4 0-1 16,-4 0 2-16,3 0-1 15,-1 0-2-15,0-1 0 16,3 1 0-16,-1 0 1 15,1 0 0-15,2 0-1 16,3 0-1-16,3 0 1 16,0 0 0-16,2 0 0 15,-2-1 1-15,0 1-1 16,0 0-3-16,0 0 3 16,-3 0 0-16,-3 0-1 0,-5 0 1 15,-1 0 0 1,-2 0 1-16,-1 0-1 0,3 0 0 15,-1 0 0-15,5 0 0 16,-1 0-2-16,4 0 2 16,0 0 0-16,0 0 1 15,1 1-1-15,-6 2 0 16,-2 0-3-16,-4-1 2 16,-1 1 1-16,0-3-1 15,-2 2 2-15,2-1 2 16,-1-1-2-16,-1 0 0 15,-4 0 0-15,-1 0-1 16,-1 0 0-16,0 0-2 0,0 0 2 16,0 0-3-16,0 1-1 15,0 2-12-15,-16 0-79 16,-6-3-163-16</inkml:trace>
  <inkml:trace contextRef="#ctx0" brushRef="#br0" timeOffset="134432.16">12172 9172 178 0,'0'0'177'0,"0"0"-174"16,0 0 55-16,0 0 60 15,0 0 4-15,0 0-47 16,0-12-24-16,3 9-23 15,8 0-10-15,7-2 9 16,4 3-1-16,9-1 5 16,5 2-4-16,9 1-6 15,6 0-7-15,4 0-4 16,4 0 2-16,6 0 0 16,0 1-2-16,7 3 16 15,-2 0-13-15,3-2-4 16,3-2 0-16,5 0-4 0,5 0-1 15,4 0 1 1,-2 0 0-16,-3 0 0 0,-3 0-5 16,-3-2 5-16,0 1-1 15,-3-1-1-15,-2 2 1 16,-2 0-2-16,-3 0 6 16,1 0-8-16,-3 0 4 15,0 0-4-15,-1 0 0 16,-3 2 1-16,2 4 1 15,-4 2-1-15,0-1-1 16,-4 0 2-16,-3-2-2 16,-4-1-1-16,-5-2-1 15,1-1 4-15,-1-1-1 16,4 0 1-16,6 0-1 16,4 2 1-16,2 1 0 0,0 0-1 15,-2 2-1-15,-4-2 1 16,-3 1-1-16,-3-2 3 15,-4-2-3-15,2 0 2 16,0 0 0-16,3 0 3 16,5 0 2-16,2 0 7 15,4 0-8-15,2 2-4 16,-1 1 1-16,-2 0-3 16,-2 3-2-16,-5-1 1 15,-1-2 2-15,-3 0-3 16,0-1 3-16,3-2-2 15,1 0 2-15,2 0 1 0,3 0-2 16,-3 0 0-16,4 0 0 16,-3 0 1-1,-1 0-1-15,-1 0 3 0,-1 0-3 16,-3 0 1-16,-4 0 0 16,-3 0-1-16,0 0 0 15,1 0-1-15,8 0 1 16,4 0 1-16,2 0 0 15,1 0 0-15,-2 0 0 16,-5 0 0-16,-2 0-1 16,2 0-2-16,0 0 1 15,1-2 1-15,5 1 0 16,2-1-2-16,1-1 2 0,0 1 0 16,-1 0-1-1,-2 2 1-15,2 0 2 0,-2 0 0 16,-1 0-1-16,-5 0-1 15,-4 0 0-15,-5 0 1 16,6 0-1-16,8 0 1 16,5 0 0-16,4-1 1 15,-2-2-2-15,-4 2 0 16,0 1-5-16,5 0 5 16,4 0 0-16,-2 0 0 15,-9 0 0-15,-12 0-2 16,-10 0 6-16,-6 0-4 0,-2 0 0 15,2-5 1 1,6 0 1-16,3 0-2 0,2 3 1 16,3 2 2-16,0-2-3 15,0 2-3-15,3 0 3 16,-2 0 0-16,0 0-4 16,-5 4 4-16,-4 1 1 15,-4-3-1-15,-3-2 3 16,1 0-1-16,6 0-2 15,-2 0 0-15,0 0-5 16,-8 0 5-16,-4 0 2 16,-4 0 0-16,-4-2-2 15,-4 0 0-15,-3 2 1 16,-1-1-1-16,0 1 0 16,1-2 0-16,-2 2 3 0,-2-1-3 15,2 0 4-15,-1 1-1 16,2 0 2-16,2 0-1 15,0 0-4-15,0 0 1 16,3 0-1-16,-1 0-1 16,0 0 1-16,3 1 0 15,-2 0 1-15,1 1-1 16,-3-1 1-16,-2-1-2 16,-2 2 2-16,-3-2 0 15,-2 0-1-15,0 0 5 0,0 0 8 16,0 0 3-1,0 0-5-15,0 0-11 0,0 0 0 16,0 0 0-16,0 0-2 16,0 0-11-16,0 0-28 15,0 2-28-15,0-2-68 16,0 0-163-16,-8 0-408 16</inkml:trace>
  <inkml:trace contextRef="#ctx0" brushRef="#br0" timeOffset="136777.96">12211 10546 357 0,'0'0'71'15,"0"0"5"-15,0 0 98 16,0 0-55-16,0 0-57 0,0 0-22 16,-4-4-22-16,4 4-18 15,0 0-5-15,0 0 5 16,14 0 2-16,5 4 12 15,9 3-1-15,6-1-6 16,9 0 8-16,8-3 2 16,10 4-8-16,6-3 9 15,5 2 18-15,3 2-27 16,5 0-3-16,4 2-5 16,-1 0 0-16,2 1 2 15,5 0 0-15,5 0-1 16,3-3 2-16,-2 1-2 0,-2-3-2 15,-5 1 1-15,-2-2-1 16,-6-1-3-16,-1-1 3 16,-1 0 0-16,-3-1 2 15,0 0-2-15,-4-1 4 16,-5 1-4-16,-1-1 0 16,1 0 0-16,0 1 0 15,0-1 1-15,-3 1 0 16,-3-1 0-16,-4 0 0 15,-2 2 0-15,0 0-1 16,2-1-2-16,0-1 2 16,4 1 0-16,4-2-2 15,1 0 1-15,1 0 1 0,3 0 0 16,2 0 3 0,0 0-3-16,-4 0 1 0,-2 0-1 15,-1 0 6-15,-4 0-6 16,4 0 7-16,-1 0-6 15,-2-3 9-15,1-2-8 16,-3-5 1-16,2 5-2 16,3 1 1-16,-1-1-1 15,0 4 0-15,-1-2 3 16,-1 0 8-16,4 2-5 16,-2-1 4-16,3-3 0 15,3 0-6-15,-3 0-1 16,0 0-4-16,-3-2 0 15,-1 1 1-15,-3 2 0 16,1 0 0-16,-6 1 0 16,-1 2 0-16,-3 1-2 0,-8 0 3 15,0 0-2-15,-2 0 5 16,-4 0 1-16,6 0-6 16,-1 0 2-16,1 0-2 15,-3-1 0-15,-2 0 0 16,-2-2 0-16,0 0 1 15,5 0 0-15,4-1-1 16,4-2-1-16,1 0 1 16,-3 0 2-16,0 0 0 15,1 0-4-15,2 2-1 0,0 1 0 16,-3 1 4-16,-1-1-2 16,-6 3 2-16,2 0 0 15,-2-3-1-15,-1 0 0 16,3 2 0-16,-1-1-2 15,3 2 1-15,0 0-2 16,-3 0 0-16,-1 0-2 16,-6 7 3-16,3 0-2 15,1 0 3-15,1 1 0 16,2 0 1-16,1-3 0 16,2-1 1-16,3 1-2 15,4-1 0-15,1 2 1 16,3 0-1-16,-3 1 1 15,-8-3-2-15,-1 0 2 0,-6 1 0 16,-2-3 0-16,-6 1 0 16,-6-3 0-16,-4 0 0 15,-1 0 1-15,6 0-1 16,1 0-1-16,3 2-3 16,-6 0 0-16,-6 3 1 15,-6-5-1-15,-5 3 0 16,-1-1 0-16,0-2-5 15,-4 2-3-15,2-2 10 16,1 1 2-16,3 2 0 16,3-2 0-16,4 0 0 15,-1 1 1-15,3-1-1 16,0 1 0-16,0-1 0 16,-3 2 0-16,0 0-1 0,3 1 1 15,-3-1-1 1,3 1 0-16,1 0 1 0,5 0 0 15,1 2 0-15,4 0 0 16,-4-1-1-16,-1 0 0 16,-6-1 1-16,-5-1 0 15,-1-1 1-15,-1 1-1 16,2 1 0-16,-2 0 1 16,2-2 0-16,5 0 0 15,2-2-1-15,5 3 1 16,-1-3-4-16,-2 0 8 15,-1 0-5-15,-4 0 1 0,-4 0 0 16,-4 0 4-16,-2 0-2 16,-2 0 0-16,-1 0-2 15,-1 0-1-15,0 0 0 16,0 0 0-16,0 0 0 16,0 0 3-16,0 0-1 15,0 0 6-15,0 0 7 16,0 0-3-16,0 0 0 15,0 0-9-15,0 0-3 16,0 0-3-16,0 0 0 16,0 2-4-16,0 2-42 15,-7-4-118-15,-2 0-498 16</inkml:trace>
  <inkml:trace contextRef="#ctx0" brushRef="#br0" timeOffset="138094.19">12284 6849 124 0,'0'0'85'16,"0"0"-61"-16,0 0 63 15,0 0 26-15,0 0-18 16,0 0-28-16,0 0-13 15,-21 0-8-15,21 0-11 16,0 0-11-16,0 0 4 0,0 1 1 16,0-1 3-1,0 0 10-15,0 0 14 16,0 0 5-16,0 0-3 0,0 0-7 16,-1 0-5-16,-2-1 0 15,-3-14-3-15,-7-5-42 16,-3-3 2-16,-9-6 6 15,-8-8-5-15,-10-9 3 16,-6-9-4-16,-9-6-3 16,-5-4 0-16,-4-1-1 15,-3 1-10-15,-2 2 7 16,-1 5 1-16,0 0 0 16,0 5 3-16,3 7 0 15,7 10 3-15,11 7-6 16,7 5 4-16,8 2-2 15,7 2 2-15,6 4 0 16,4 1-1-16,6 3 0 0,5 0-1 16,2 0-1-16,2 2-14 15,2 1-3-15,0 3 0 16,0 0-4-16,0 5 0 16,2 1-19-16,-1 0-5 15,2 0-47-15,0 0-63 16,0 5-166-16,14-5-121 15</inkml:trace>
  <inkml:trace contextRef="#ctx0" brushRef="#br0" timeOffset="139535.94">11170 5891 186 0,'0'0'62'15,"0"0"-30"-15,0 0 47 16,0 0-10-16,0 0 0 16,0 0-4-16,-6 0-27 15,6-3 11-15,-3 1 11 0,-3-7 6 16,-4-6-25-16,-2-2 31 16,-5-5-28-16,-5-5 6 15,-1-4-14-15,-5-5-11 16,0-3-21-16,0-2 0 15,-1 4 0-15,2-1-3 16,1 9-2-16,-3 0 2 16,1 4 4-16,0 4-3 15,-2 1-4-15,-1 6 4 16,1-3 0-16,2 4 1 16,3 2 0-16,9 2-3 15,8 6 0-15,7 0 0 16,1 3-3-16,0 0 3 0,0-2-3 15,0 2-4 1,0 0-9-16,0 0-32 0,0 0-53 16,6 2-234-16,2 3-80 15</inkml:trace>
  <inkml:trace contextRef="#ctx0" brushRef="#br0" timeOffset="141118.67">9576 5886 346 0,'0'0'81'16,"0"0"16"-16,0 0 97 15,0 0-47-15,0 0-51 16,0 0-39-16,0 0-18 15,-6-6-11-15,6 12-12 16,-3 11-16-16,3 11 25 16,0 2 1-16,0 1-13 15,3 1 2-15,11-6-10 0,5-1-4 16,3-7 0-16,2-4-1 16,1-8 0-16,-1-1-2 15,-2-5 1-15,-4 0-6 16,-7 0 7-16,-7-12 5 15,-4-4 0-15,0-4-4 16,0 0 0-16,0 6-1 16,-3 2 0-16,0 6 4 15,2 6 0-15,1 0-4 16,0 0-2-16,0 6-6 16,0 16-7-16,6 5 14 15,10-1 1-15,4 0-1 16,6-8-1-16,3-2 0 0,-1-9-1 15,-1-5 1-15,-5-2 1 16,-4-7 1-16,-5-13 9 16,-5-8 5-16,-8-6-12 15,0-3 3-15,0-7 4 16,-11-1-9-16,-5-1 0 16,1 8-5-16,0 10 4 15,3 8-2-15,5 15-10 16,1 5-38-16,0 0-68 15,3 14-218-15,1 6-235 16</inkml:trace>
  <inkml:trace contextRef="#ctx0" brushRef="#br0" timeOffset="141769.57">10236 5809 159 0,'0'0'304'16,"0"0"-286"-16,0 0 47 15,0 0 96-15,0 0-36 16,0 0-57-16,-74 111-15 16,59-70-12-16,6 2 9 15,0-2-19-15,-1-4-10 16,2-6-13-16,2-1-8 0,0-4 0 15,3-4-1-15,-1-9-30 16,2-4-64-16,2-7-77 16,0-2-154-16,0-8 36 15</inkml:trace>
  <inkml:trace contextRef="#ctx0" brushRef="#br0" timeOffset="141987">9974 5841 519 0,'0'0'89'0,"0"0"-88"15,0 0 61-15,0 0 49 16,0 0 38-16,91 66-75 16,-51-39-35-16,2 2-15 15,-2-2-17-15,-3 0-2 16,1-3-10-16,-1-2 4 15,-4-6-87-15,-6-5-358 16</inkml:trace>
  <inkml:trace contextRef="#ctx0" brushRef="#br0" timeOffset="143002.39">11529 5470 120 0,'0'0'567'15,"0"0"-548"-15,0 0-17 16,0 0 11-16,0 0 70 15,0 0-27-15,-13 89-26 16,13-69-21-16,15-1-5 16,3-4 2-16,6-5-4 0,3-4 2 15,4-6 0 1,0 0 6-16,-2-8-10 0,-4-9 0 16,-7-2 13-16,-6-2-11 15,-8 2-2-15,-2-1 0 16,-2 6 0-16,0 3 2 15,0 5-1-15,0 3 5 16,0 1 2-16,0 2-8 16,0 0-1-16,0 0-6 15,0 14 0-15,0 8 7 16,0 5 3-16,0 3 4 16,1 1-5-16,11 2 3 15,3-1-5-15,0 2 3 0,0 3 1 16,3-2-3-1,-3-3 1-15,1-1-2 0,-4-3 0 16,-3-3 0-16,0-5-1 16,-8-1 1-16,-1-5-2 15,0-1 2-15,-19-4 1 16,-8 2 6-16,-7-5 40 16,-3-6 8-16,4 0-21 15,1 0-20-15,9-11-10 16,6-7-4-16,8-6-10 15,9-7-34-15,2-3-52 16,23-4-133-16,8 1-262 16</inkml:trace>
  <inkml:trace contextRef="#ctx0" brushRef="#br0" timeOffset="143418.13">12035 5503 663 0,'0'0'31'0,"0"0"-18"15,0 0 83-15,0 0-20 16,0 0-54-16,0 0-18 0,75-12-4 15,-50 12 1-15,-5 0 0 16,-6 0-1-16,-3 0 0 16,-5 4 0-16,-3 5-9 15,-3 8-1-15,0 7 10 16,-6 1 3-16,-9 3 2 16,-6 0 0-16,-1 0 5 15,2-2 8-15,4-2 6 16,5-7-10-16,7-3 5 15,4-6-9-15,0-4-4 16,13-4-2-16,23 0 9 16,19 0 0-16,14-11-12 15,7-6-2-15,0-2-96 16,-12 1-320-16</inkml:trace>
  <inkml:trace contextRef="#ctx0" brushRef="#br0" timeOffset="144688.46">10450 7268 501 0,'0'0'180'16,"0"0"-144"-16,0 0 79 16,0 0 9-16,0 0-44 15,0 0-61-15,-9 43-17 16,7-11 21-16,1 3 5 15,1 1-14-15,0-1-4 0,7-3-3 16,12-3-7-16,3-7 4 16,4-6-4-16,6-6-1 15,1-8-3-15,-2-2-8 16,-1 0-12-16,-8-14 2 16,-4-5 13-16,-8-5-7 15,-7-1 15-15,-3-1 0 16,0 6 1-16,0 5 6 15,0 8 7-15,0 5 14 16,0 2-7-16,0 2-20 16,0 17-10-16,0 13 10 15,3 4 8-15,12 3-6 0,6-2 0 16,6-3-1-16,1-7 1 16,2-9-1-16,-3-9-1 15,-2-9 0-15,-4 0 3 16,-4-10 6-16,-4-14 2 15,-4-4-3-15,-3-6 20 16,-6 0-6-16,0 0-12 16,0 1-5-16,0-2-1 15,-3 6-4-15,-2 6-13 16,1 9-29-16,2 7-41 16,2 7-104-16,-1-2-342 15</inkml:trace>
  <inkml:trace contextRef="#ctx0" brushRef="#br0" timeOffset="145084.63">10290 7048 623 0,'0'0'90'0,"0"0"-32"16,0 0 50-16,0 0 6 15,0 0-67-15,125-13-18 16,-59 13-16-16,1 0-9 15,0 3 3-15,-3 4-5 16,-9 1-2-16,-14 0-2 16,-13-1-2-16,-13-3 2 15,-8-2 1-15,-5 2-1 16,-2-3-3-16,0 1-1 16,0 1 1-16,0 2-39 15,0 4-60-15,0-1-138 16,0-1-311-16</inkml:trace>
  <inkml:trace contextRef="#ctx0" brushRef="#br0" timeOffset="145804.04">11134 7173 348 0,'0'0'98'0,"0"0"-50"16,0 0 106-16,0 0-3 15,0 0-96-15,0 0-2 16,75 0-18-16,-42 0-15 16,-2 5-14-16,-1 2 7 0,-3 1-8 15,-5 6-3-15,0 3-2 16,-5 5 1-16,-4 3-1 16,-4 3 0-16,-6 4-3 15,-3 0 1-15,0 2 2 16,0-3 0-16,-7-3-1 15,-10-6-1-15,-4-5 2 16,-4-5-10-16,0-7-3 16,1-3-14-16,6-2-21 15,6 0-14-15,11-15-65 16,1-10-65-16,13-4-99 16</inkml:trace>
  <inkml:trace contextRef="#ctx0" brushRef="#br0" timeOffset="146051.59">11518 7230 540 0,'0'0'45'16,"0"0"72"-16,0 0 33 16,0 0-49-16,0 0-45 15,0 0-42-15,-83 32-3 16,70-5 7-16,4 8 15 15,5-3-16-15,2 3-4 16,2-1 6-16,0-2-14 16,5-2-2-16,11-5-3 15,7-6-2-15,6-4-6 0,7-8-54 16,7-7-99-16,-2 0-246 16</inkml:trace>
  <inkml:trace contextRef="#ctx0" brushRef="#br0" timeOffset="146337.84">11258 6922 726 0,'0'0'23'0,"0"0"-12"16,0 0 131-16,105 14-33 16,-52-11-53-16,4-3-48 15,-7 0 2-15,-5 0-7 16,-10 0-3-16,-12 0 0 16,-9 0-3-16,-8 5-13 15,-5 0-46-15,-1 3-84 16,0-1-224-16</inkml:trace>
  <inkml:trace contextRef="#ctx0" brushRef="#br0" timeOffset="147305.42">10814 8422 739 0,'0'0'55'16,"0"0"-12"-16,0 0 94 16,0 0-45-16,0 0-57 15,0 0-35-15,-14 39 2 16,14-6 10-16,0 1-6 0,0-2 10 15,0-2-7-15,9 0-8 16,3-8 0-16,7-4-1 16,4-5 0-16,5-8-1 15,5-5-6-15,1 0-12 16,-1-2-18-16,-5-13 0 16,-8-3 11-16,-8-2 21 15,-9 0 4-15,-3-1 2 16,0 7 2-16,0 3-2 15,0 10 23-15,0 1-5 16,0 0-19-16,0 4-2 16,-3 13 2-16,3 9 12 0,0-2-10 15,0 0 0 1,9-2 1-16,12-9-2 0,5-3-1 16,7-8 0-16,2-2 1 15,-1-2 0 1,0-16 3-16,-8-6-3 0,-7-6 7 15,-9-2-6-15,-7-3 1 16,-3-2 7-16,0-1-6 16,-13 3-3-16,-5 5-1 15,4 10-8-15,3 12-19 16,3 8-53-16,5 0-158 16,3 1-286-16</inkml:trace>
  <inkml:trace contextRef="#ctx0" brushRef="#br0" timeOffset="147802.25">11492 8368 512 0,'0'0'66'16,"0"0"69"-16,0 0 23 15,0 0-50-15,0 0-57 16,0 0-51-16,11 0 4 16,11 4 4-16,2 5-2 15,4 3-6-15,-4 5 0 16,-3 3-1-16,-6 1-3 16,-2 1 2-16,-5 4 1 15,-4-2-2-15,-4 3 3 16,0-1 0-16,0 1 0 15,-7-6 0-15,-11-1-7 16,-3-1-2-16,-7-6-4 0,-5-1-9 16,1-5-12-16,9-3-19 15,11-4 6-15,12 0-40 16,7-9-137-16,20-13-298 16</inkml:trace>
  <inkml:trace contextRef="#ctx0" brushRef="#br0" timeOffset="148068.76">11805 8402 394 0,'0'0'226'0,"0"0"-180"0,0 0 121 16,0 0-56-16,-95-13-34 15,73 19-24-15,4 9-25 16,3 7-14-16,6 4 5 15,2 2 2-15,7 3-5 16,0 0-5-16,0-2-1 16,4 0-6-16,8-5-2 15,4-5 1-15,4-3-3 16,2-5-4-16,6-9-47 16,-1-2-149-16,0 0-401 15</inkml:trace>
  <inkml:trace contextRef="#ctx0" brushRef="#br0" timeOffset="148691.15">10757 8161 319 0,'0'0'232'0,"0"0"-176"16,0 0 81-16,0 0 4 16,0 0-56-16,0 0-58 15,28 0-4-15,12 0 25 16,11 0-19-16,12 4-25 16,1-4 7-16,0 3-10 15,-4 0 0-15,-11-1 0 16,-7 1 0-16,-14-1-1 15,-10-1 1-15,-10-1 0 16,-7 0-2-16,-1 0 3 16,0 0 0-16,0 0 5 0,0 0-6 15,0 0-1 1,0 0-2-16,0 3-24 0,0 0-69 16,0-2-112-16,0-1-273 15</inkml:trace>
  <inkml:trace contextRef="#ctx0" brushRef="#br0" timeOffset="159186.76">10931 9590 574 0,'0'0'172'16,"0"0"-147"-16,0 0 66 15,0 0 23-15,0 0-45 0,0 0-40 16,0 0-21-16,5 34-6 16,0-15 26-16,-1 6 6 15,-3 4-14-15,1 2 0 16,1 4 1-16,1-1-9 15,4 1-6-15,6-3-6 16,5-6-1-16,4-4 1 16,3-3-1-16,0-9 1 15,-3-4 0-15,-1-6 0 16,-4 0 2-16,-6-11 0 16,-4-6-2-16,-4-7-1 15,-4 4-1-15,0 0 1 0,0 6 1 16,0 8 2-16,0 3 0 15,0 3-2-15,0 0 0 16,0 3-10-16,-4 14-4 16,1 6 14-16,3-1-1 15,0 0-2-15,10-2 3 16,5-8-1-16,6-2 2 16,3-6 2-16,0-4-1 15,1-3 6-15,-3-15 5 16,-2-7 8-16,-10-8 3 15,-4-2-4-15,-4-6-13 16,-2 0 4-16,0 1-10 16,0 8-1-16,-6 9-1 0,1 12-14 15,4 7-19 1,1 4-42-16,0 0-73 0,1 9-235 16,11 5 49-16</inkml:trace>
  <inkml:trace contextRef="#ctx0" brushRef="#br0" timeOffset="159922.81">11537 9626 269 0,'0'0'226'16,"0"0"-192"-16,0 0 144 0,0 0-22 16,0 0-51-1,0 0-54-15,-3-4-29 0,22 4 0 16,4 0 7-16,5 2-13 15,1 5-11-15,-4 1 3 16,-3 2 0-16,-5 1-8 16,-3 3-2-16,-6 3 2 15,-5 3-1-15,-3 2-4 16,0 2 2-16,-14 2 3 16,-8-3 2-16,-5 3 0 15,-4-4 2-15,-5-4-3 16,0-2 1-16,-1-6-1 15,10-1 2-15,6-5-3 16,8-3 1-16,9-1-2 16,4 0-2-16,7-7-16 0,20-10-139 15,14-5-197 1,3 0-120-16</inkml:trace>
  <inkml:trace contextRef="#ctx0" brushRef="#br0" timeOffset="160242.21">11795 9668 110 0,'0'0'241'15,"0"0"-169"-15,0 0 49 16,0 0 69-16,0 0-69 16,0 0-39-16,12-22-30 0,-12 22-18 15,0 0-18-15,-11 2-8 16,-8 9 30-16,-5 4 5 15,2 2-8-15,1 3-6 16,0 0-14-16,2 2 1 16,2 2-5-16,3 2 6 15,1-1-7-15,6 1-6 16,2-2 3-16,5 0-7 16,0-2 0-16,8-4 0 15,13-2 0-15,6-4-1 16,10-4-18-16,2-4-56 15,-2-4-132-15,-10-2-393 16</inkml:trace>
  <inkml:trace contextRef="#ctx0" brushRef="#br0" timeOffset="161477.78">11048 11093 606 0,'0'0'183'16,"0"0"-178"-16,0 0 13 15,0 0 43-15,0 0-29 16,0 0 23-16,-24 79-18 16,24-50-10-16,0 2-8 15,15-1-7-15,0-3-3 16,4-1-5-16,5-3-3 16,-3-5 2-16,4-5-3 15,-1-7 0-15,-3-3-5 0,-5-3-9 16,-5-2 14-16,-2-15 1 15,-6-4-1-15,-3 1 0 16,0-1 1-16,0 6 0 16,-3 5 4-16,-3 4 12 15,3 5-5-15,0 1-5 16,0 1-7-16,3 16-3 16,0 10 3-16,0 4 2 15,3 3 0-15,13-2-1 16,2-4-1-16,5-5 0 15,0-9 1-15,1-6 0 16,-3-8 2-16,2-5 8 16,-6-20-2-16,-3-10 9 0,-8-4 12 15,0-2-3 1,-6-1-14-16,0-3-8 0,0-1-3 16,-2 6-2-16,-2 7-6 15,1 11-5-15,3 12-17 16,0 6-29-16,0 4-84 15,0 0-309-15</inkml:trace>
  <inkml:trace contextRef="#ctx0" brushRef="#br0" timeOffset="162237.1">11516 11061 471 0,'0'0'85'0,"0"0"-13"16,0 0 69-16,0 0-27 16,0 0-75-16,0 0-14 15,0 0-7-15,118 15-1 16,-78 2-8-16,-4 2-9 15,-8 1 0-15,-11 1 0 16,-7 2 0-16,-7 1-5 16,-3 2 5-16,-3 0 16 0,-15 1 0 15,-7 1 4-15,0-3-8 16,-4 1 6-16,1-5-3 16,5-3-13-16,3-4 1 15,6-3-3-15,5-5-2 16,6-1-32-16,3-5-61 15,3 0-29-15,20-11-240 16</inkml:trace>
  <inkml:trace contextRef="#ctx0" brushRef="#br0" timeOffset="162537.91">11859 11187 255 0,'0'0'301'0,"0"0"-242"16,0 0 114-16,0 0-49 16,0 0-54-16,0 0-32 15,-33-13-14-15,11 28 6 16,0 3 8-16,-1 4-8 16,5 1 1-16,-1 2-10 15,4 2-6-15,0 1 5 16,5 1-10-16,2 3-5 15,8-3-5-15,0 2 0 16,0-6 0-16,24-3-5 0,9-8-17 16,12-5-51-1,4-6-77-15,-3-3-200 0,-7-9-114 16</inkml:trace>
  <inkml:trace contextRef="#ctx0" brushRef="#br0" timeOffset="162917.89">11579 10864 468 0,'0'0'41'0,"0"0"50"16,0 0 112-16,0 0-80 15,0 0-64-15,0 0-25 16,21-4-5-16,12 9 31 16,14 8-12-16,4 0-23 15,7 1-17-15,-6-1 4 16,-6-3-11-16,-13-5 0 15,-15-2-1-15,-9-1-2 16,-8-2 2-16,-1 0-3 16,0 0 0-16,-11 0 3 0,-9 0-9 15,-5 1-45-15,4-1-89 16,3 0-352-16</inkml:trace>
  <inkml:trace contextRef="#ctx0" brushRef="#br0" timeOffset="171405.7">12678 6287 488 0,'0'0'85'15,"0"0"-63"-15,0 0 148 16,0 0-16-16,0 0-58 15,0 0-42-15,0 0-24 16,0 0-11-16,-9-9-15 16,6 22-1-16,0 6-3 15,0 7 19-15,3 1-7 16,0-5-4-16,0-1-6 0,16-4-2 16,3-6-3-16,3-5-2 15,5-6 2-15,1 0 3 16,0-6 11-16,-7-9-11 15,-4-4-2-15,-11 3-1 16,-6 2-5-16,0 2 6 16,0 4 2-16,0 4 4 15,0 2 2-15,0 1-5 16,0 1-1-16,0 0-2 16,0 0-7-16,0 7 0 15,9 10 9-15,2 1 3 16,3 1-1-16,-1 5-1 15,-1-2 0-15,-1 2 0 0,-1 0-1 16,-4 0 2 0,0 0-4-16,-4-2 2 0,-2 0 0 15,0-1 0 1,0-1 1-16,0-1-2 0,-11-1 1 16,-4 0 0-16,-1-5 0 15,-7-4 4-15,0-2 0 16,-7-4 1-16,-3-3 5 15,-1 0 3-15,-2-10-3 16,4-8-7-16,9-7 0 16,9-2-3-16,14-7-47 15,0-3-72-15,14-5-241 0</inkml:trace>
  <inkml:trace contextRef="#ctx0" brushRef="#br0" timeOffset="171666.19">12663 6033 752 0,'0'0'75'15,"0"0"-67"-15,0 0 4 16,0 0 113-16,0 0-30 15,87-2-23-15,-31 4-36 16,4 3-26-16,-11-1-9 0,-9 2-1 16,-11-1 0-16,-8 2-9 15,-6 0-74-15,-6-2-167 16,-8-2-374-16</inkml:trace>
  <inkml:trace contextRef="#ctx0" brushRef="#br0" timeOffset="172363.71">13215 6234 446 0,'0'0'136'16,"0"0"-117"-16,0 0 102 16,0 0 35-16,0 0-56 15,0 0-62-15,18 0-17 16,-6 0 1-16,9 0 3 15,-1 0-12-15,2 0-6 0,-2 0 1 16,1 0-6 0,-4 6-2-16,-4 0 1 0,-4-1-1 15,-3 1 0-15,-4 0-6 16,-2 2-3-16,0-1 4 16,0 3 5-16,0-3 3 15,-3-3 1-15,0 1 5 16,1-2 1-16,-1-3-2 15,3 0 1-15,0 0 2 16,0 0-5-16,0 0 2 16,-3 0-4-16,3 0 0 15,0 0-1-15,0 0-1 0,0 0 2 16,0 0-1 0,0 0 1-16,0 0 2 0,0 0 2 15,0 0-2-15,0 0 0 16,0 0-3-16,0 0 1 15,0 0-1-15,0 0 1 16,0 0 3-16,0 0 1 16,0 0-1-16,0 0-1 15,0 0-5-15,0 0 1 16,0 0-2-16,0 0 0 16,0 0-1-16,0 0 1 15,0 0 0-15,0 0 0 16,0 0 0-16,0 0-2 15,0 0-29-15,0 0-87 0,0 0-272 16</inkml:trace>
  <inkml:trace contextRef="#ctx0" brushRef="#br0" timeOffset="172895.78">13205 6244 721 0,'0'0'35'0,"0"0"2"16,0 0 85-16,0 0-8 0,0 0-65 16,0 0-38-1,71-2-4-15,-28 2-2 0,-1 0 0 16,-3 2-2-16,-5 5 0 15,-8-1-3-15,-5-2 2 16,-8 1-2-16,-7 3 0 16,-6-2-6-16,0 6-9 15,0 3 15-15,-15 4 9 16,-3 1 0-16,-7 4-5 16,-2 1 5-16,-6 3-5 15,3 1-1-15,2-2 0 16,1-1-1-16,8-2 5 0,7-4-3 15,4-4 0 1,7-2 1-16,1-3 4 0,0-4-1 16,12-3 7-16,16-3 21 15,11-1 1-15,7 0-10 16,8 0-12-16,-6 0-10 16,-2 0-2-16,-9 0 0 15,-7 0 0-15,-5 0 2 16,-8-3-5-16,-6 2 4 15,-5-2-1-15,-1 3 1 16,-5-5-4-16,0 3-14 16,0-2-29-16,0-2-94 15,0-5-199-15</inkml:trace>
  <inkml:trace contextRef="#ctx0" brushRef="#br0" timeOffset="173518.13">13245 5953 387 0,'0'0'105'0,"0"0"-23"16,0 0 105-16,0 0-33 16,0 0-54-16,0 0-48 15,-3-4-22-15,3 4-5 16,9 0-1-16,10 0-2 16,10 2 5-16,5 3-8 15,3 0-14-15,-1-2-3 16,-3 0-2-16,-5 0 0 15,-5-2 0-15,-7 1 0 0,-9 0-19 16,-7 1-33-16,0 2-65 16,-9-4-145-16,-10-1-277 15</inkml:trace>
  <inkml:trace contextRef="#ctx0" brushRef="#br0" timeOffset="176556.25">14110 6213 299 0,'0'0'208'0,"0"0"-186"0,0 0-6 16,0 0 126-16,0 0-43 15,0 0-67-15,-13 29 8 16,11-5 9-16,2 1-20 16,3 0-7-16,16 0-7 15,8 0-6-15,3-6-9 16,6-4 4-16,1-4-4 15,2-5 12-15,-8-4-12 16,-8-2 9-16,-4 0-7 16,-7-13 13-16,-6-1-5 15,-3-4-8-15,-3 1-2 16,0 1 1-16,0 3 6 0,0 6-4 16,-5 2 5-1,4 3-6-15,1 2-1 0,0 0-1 16,0 0-3-16,0 10-9 15,0 10 12-15,0 3 1 16,0 4 0-16,0 1 2 16,0 0 1-16,6 3-2 15,1 0 3-15,1-1-3 16,0 1 0-16,2-2-2 16,-3-2 3-16,-1-2-2 15,-3-3-1-15,-3-4-1 16,0-4 0-16,0-4 1 15,-10-3 1-15,-10-2 7 16,-2-2 15-16,-2-3-5 0,0 0-7 16,5 0-6-16,7-12-5 15,6-7-5-15,6-7-73 16,10-5-67-16,23-3-362 16</inkml:trace>
  <inkml:trace contextRef="#ctx0" brushRef="#br0" timeOffset="176981.03">14678 6300 582 0,'0'0'129'0,"0"0"-127"0,0 0 48 15,0 0 56-15,0 0-63 16,0 0-41-16,48 4 20 15,-14 3-8-15,1 3-8 16,-7 0-6-16,-9 2 2 16,-7 0-2-16,-9 5-3 15,-3 3-3-15,0 1 6 16,-9 2 7-16,-11 2 3 16,-6 2 10-16,-7 0 7 15,5 0-6-15,1-2-3 0,6-2-6 16,9-6 1-1,5-3-7-15,7-6 0 0,0-2-1 16,7-3-3-16,20-3 18 16,15 0 15-16,10 0-13 15,9 0-12-15,-3-9-5 16,-8-1-4-16,-6 0-1 16,-11 2-2-16,-8 2 0 15,-7-1-3-15,-4 3-17 16,-7-1-37-16,-2 0-59 15,-5-2-197-15</inkml:trace>
  <inkml:trace contextRef="#ctx0" brushRef="#br0" timeOffset="178027.26">14098 5997 355 0,'0'0'113'0,"0"0"-80"0,0 0 122 16,0 0 9-16,0 0-78 15,0 0-50-15,-1 0 0 16,1 0-7-16,7 0-21 16,14 0-7-16,13 0 30 15,15 3 4-15,5 1-25 16,4-1 4-16,-4 4-8 16,-9-3-5-16,-12-1 0 15,-10-2-2-15,-12-1 4 16,-7 0-2-16,-4 0 1 15,0 0 4-15,0 0 11 16,0 2-11-16,0-2-6 0,0 1-3 16,0 2-16-16,-9 2-100 15,0-2-178-15</inkml:trace>
  <inkml:trace contextRef="#ctx0" brushRef="#br0" timeOffset="178922.08">15830 6165 505 0,'0'0'47'16,"0"0"8"-16,0 0 126 16,0 0-69-16,0 0-70 15,0 0-40-15,0 0 1 16,-31 47 18-16,28-17 5 0,3 3-7 16,0-4 1-16,7-2-16 15,12-5-4-15,10-3 4 16,4-6-8-16,1-6 9 15,-3-5-9-15,-2-2 4 16,-6-3 0-16,-5-11 1 16,-6-3 0-16,-6 0-2 15,-6 0-5-15,0 4 6 16,0 4 1-16,0 2 5 16,0 7 7-16,0-1-6 15,0 1-7-15,0 0-2 16,-3 6-5-16,-1 13 7 15,-2 3 3-15,3 2 3 16,3 3 1-16,0-1-1 0,0 3 0 16,0 0-1-1,3 1-4-15,3 1 1 0,1 0 0 16,2 0-2-16,-3 2 1 16,-3-4-2-16,-3-1 1 15,0-4-2-15,-3-4-2 16,-13-6 1-16,-6-6 2 15,-4-6 2-15,-6-2 0 16,-3-2 4-16,1-17-5 16,5-9 0-16,10-6-26 15,17-4-54-15,2-1-80 16,33-2-263-16</inkml:trace>
  <inkml:trace contextRef="#ctx0" brushRef="#br0" timeOffset="179326.99">16255 6186 359 0,'0'0'182'0,"0"0"-130"15,0 0 96-15,0 0-7 0,0 0-49 16,0 0-60-1,32-5-18-15,-7 12 2 0,1 3-15 16,0-1 5-16,-6 1-4 16,-4 2-3-16,-3 1 1 15,-9 6-2-15,-2 2-3 16,-2 6 0-16,-5 0 5 16,-18 4 0-16,-6-3 2 15,-4-3 4-15,2 0 5 16,4-4-4-16,5-3-1 15,10-2-2-15,6-5 2 16,6-2 2-16,0-4-2 16,3-1 0-16,22-1 15 15,13-3-1-15,8 0-10 16,6 0-6-16,-1 0-4 0,-2-12-32 16,-1-3-73-16,-6-6-170 15,-5-4-414-15</inkml:trace>
  <inkml:trace contextRef="#ctx0" brushRef="#br0" timeOffset="180226.09">18177 6128 626 0,'0'0'32'0,"0"0"3"16,0 0 72-16,0 0-25 15,0 0-29-15,0 0-48 0,-19 14 4 16,16 15 9-1,3 7 9-15,0-1-13 0,8-2-7 16,14-4-7-16,6-9 0 16,7-6 1-16,4-5-1 15,1-6 1-15,-5-3 9 16,-2 0-10-16,-9-16-6 16,-7-2 6-16,-4-1 0 15,-7 2-3-15,-6 3 2 16,0 3 1-16,0 5 0 15,0 3 10-15,0 3-1 16,0 0-9-16,0 0-6 16,0 15-1-16,-2 7 7 15,1 5 2-15,-1 1 0 16,2 4-1-16,0 0 1 0,3 2-1 16,6-1 2-16,3-2-1 15,0 1-1-15,-1-1-1 16,2-4 2-16,-2 0-1 15,-2-6-1-15,-4-2 0 16,-5-2 0-16,0-1-2 16,-7-3-4-16,-13-3 4 15,-8-3 2-15,-8-7 3 16,-4 0 3-16,3-2 2 16,3-12 12-16,8-6-7 15,11-2-13-15,15-5-2 16,2-1-88-16,32-5-112 0,16-2-375 15</inkml:trace>
  <inkml:trace contextRef="#ctx0" brushRef="#br0" timeOffset="180697">18810 6182 616 0,'0'0'78'0,"0"0"-57"16,0 0 135-16,0 0-29 15,0 0-48-15,0 0-52 0,7-3-27 16,22 3 0 0,8 3 7-16,5 6-2 0,-4 0-2 15,-8-1 4-15,-12 0-6 16,-7 0-1-16,-8 2-1 15,-3 5-7-15,0 2 2 16,-17 4-1-16,-8 3 7 16,-6 3 3-16,-4 2 0 15,1 0-1-15,4-2-2 16,8-3 1-16,7-1 0 16,9-7 1-16,6-2-2 15,0-3 1-15,15-2 8 16,22-4 15-16,18-2 15 15,13-2-18-15,7-1-16 0,-4 0-2 16,-10 0-3-16,-12-9 0 16,-15 0-4-16,-10-2-2 15,-12 2-16-15,-9-1-14 16,-3-1-30-16,-9-2-23 16,-18-2-133-16,-6 1-240 15</inkml:trace>
  <inkml:trace contextRef="#ctx0" brushRef="#br0" timeOffset="181536.3">18716 5966 75 0,'0'0'36'0,"0"0"-32"0,0 0 55 16,0 0 24-16,0 0-14 15,0 0-5-15,-12 0 8 16,11 0 17-16,1 0 19 16,0 0-22-16,0 0-11 15,0 0-13-15,0 0-6 16,0 0-5-16,0 0-10 16,0 0-5-16,0 0-3 15,0 0-1-15,0-2-1 0,0 2-5 16,0 0-3-1,3 0-6-15,20 0-7 0,15 4 26 16,14 3 1-16,6-1-21 16,2 0-12-16,-4-1-1 15,-9 0-2-15,-7-1-1 16,-13-2 0-16,-8-1 2 16,-11-1 0-16,-7 0-2 15,-1 0 8-15,0 0 14 16,0 0-2-16,0 0-6 15,0 0-4-15,0 0-5 16,0 0-5-16,0 0 0 16,0 0-3-16,0 0 1 15,0 0-15-15,-1 0-106 16,-14-12-197-16</inkml:trace>
  <inkml:trace contextRef="#ctx0" brushRef="#br0" timeOffset="192405.24">2061 5779 384 0,'0'0'232'16,"0"0"-225"-16,0 0 84 0,0 0 56 16,0 0-18-16,0 0-47 15,0 0-30-15,39-7-12 16,-20 5-2-16,3 0-1 16,-2 1-5-16,2 1-11 15,2 0-7-15,6 0-7 16,1 0-5-16,-1 7 0 15,-2 5 1-15,-5 6-3 16,-4 3 0-16,-7 7-6 16,-6 2 2-16,-3 2 0 15,-3 3 2-15,0 2 2 16,0 2-1-16,-15-3 2 0,-1 1-2 16,-8-4 0-16,-1-4-2 15,-2-4 2-15,3-7-3 16,0-4 1-16,-3-7 3 15,3-7 0-15,2 0-3 16,7-10-11-16,8-17-36 16,7-4-61-16,19-6-83 15,20-6-369-15</inkml:trace>
  <inkml:trace contextRef="#ctx0" brushRef="#br0" timeOffset="192688.54">2650 5785 666 0,'0'0'157'0,"0"0"-144"16,0 0 90-16,-86 4-12 16,56 20-36-16,6 5-10 15,-3 6-2-15,6 2-20 16,2 0 5-16,10 2-1 15,-2 4-1-15,4-3-1 16,0 3-4-16,5 2-2 16,2-4-9-16,0-3-10 15,9-4 0-15,12-6-13 16,15-6-55-16,10-8-68 16,12-11-154-16,5-3-405 15</inkml:trace>
  <inkml:trace contextRef="#ctx0" brushRef="#br0" timeOffset="193363.9">2790 5950 192 0,'0'0'563'0,"0"0"-519"15,0 0 56-15,0 0 35 16,0 0-43-16,0 0-48 15,33-25-39-15,-3 22 1 16,6 1 0-16,1 2-4 16,-1 0-2-16,-5 0 0 0,-1 8 0 15,-12 3 0 1,0 3-3-16,-11 3-3 0,-7 5-6 16,0 2 1-16,-7 3 10 15,-20 3 0-15,0 0 2 16,-4-2 6-16,1-5-7 15,6-3 11-15,6-3-4 16,3-5 3-16,5-2-5 16,1-5 2-16,5-1 1 15,2-2-4-15,2-1-2 16,0-1 6-16,0 0 1 16,0 0-1-16,12 0 0 15,12 0 1-15,19 0 13 16,9 0-7-16,8 2-11 15,-3 0-2-15,-5 1-2 0,-6 0-1 16,-12-1-1-16,-7 1 2 16,-6-2 0-16,-6-1 0 15,-6 1 0-15,-6-1 1 16,0 0 0-16,-3 0 0 16,0 0 0-16,0 0 1 15,0 0 1-15,0 0-3 16,0 2-5-16,0-2-11 15,0 0-44-15,0 0-92 16,0 0-290-16</inkml:trace>
  <inkml:trace contextRef="#ctx0" brushRef="#br0" timeOffset="193742.89">3539 6111 91 0,'0'0'710'0,"0"0"-684"15,0 0 56-15,0 0 59 16,0 0-39-16,0 0-52 15,-12-5-22-15,27 5 9 0,19 0 7 16,13 0 3-16,5 0-26 16,3 0-18-16,-7 0-1 15,-5 1 0-15,-7-1-2 16,-5 0-1-16,-7 0-3 16,-10 0-5-16,-6 0-1 15,-6 0 1-15,-2 0 2 16,0 0-18-16,0 0-30 15,0 0-51-15,-6-3-180 16,-12-6-475-16</inkml:trace>
  <inkml:trace contextRef="#ctx0" brushRef="#br0" timeOffset="194064.31">3721 5856 664 0,'0'0'280'0,"0"0"-266"15,0 0 70-15,0 0 27 16,0 0-51-16,0 0-42 16,-7 36 32-16,7-4-4 15,0 2-7-15,0 3-16 16,0 1 6-16,0 1-6 0,0 2-5 15,0-2-1 1,-3 0-6-16,-3-3-3 0,0-4-4 16,-2-4-4-16,4-6 0 15,1-7 0-15,0-3-13 16,3-2-31-16,0-6-58 16,0-4-72-16,0 0-203 15</inkml:trace>
  <inkml:trace contextRef="#ctx0" brushRef="#br0" timeOffset="196488.82">4215 5900 343 0,'0'0'194'0,"0"0"-162"16,0 0 84-16,0 0 35 16,0 0-37-16,0 0-39 15,22-19-45-15,2 16-15 16,12 3 9-16,4 0-15 16,2 0-7-16,-2 10 2 15,-7 5-4-15,-6 2 0 16,-5 5 0-16,-4-1 2 15,-3 2-2-15,-6 0-9 16,-5 4 9-16,-4 0 0 16,0 0 0-16,-1-1 1 15,-17 1 0-15,-7-2-1 16,-5-2 4-16,-7-4-3 0,-4-4 1 16,0-3-2-16,5-5-12 15,6-5 10-15,16 1-13 16,8-3-16-16,6-3-32 15,11-14-60-15,25-5-360 16</inkml:trace>
  <inkml:trace contextRef="#ctx0" brushRef="#br0" timeOffset="196806.96">4704 6006 678 0,'0'0'39'0,"0"0"38"16,0 0 45-16,0 0-52 15,0 0-19-15,-91-2-24 16,72 18-6-16,1 2 10 16,-3 6 1-16,3 0 1 15,5 1-8-15,2 2-8 16,8 1-4-16,3-1 4 15,0 0-7-15,6-3-6 16,14-5-3-16,8-4-1 16,6-4-12-16,12-5-17 15,2-6-38-15,3 0-73 16,-2-2-220-16,-12-14-207 0</inkml:trace>
  <inkml:trace contextRef="#ctx0" brushRef="#br0" timeOffset="197213.88">4207 5673 288 0,'0'0'443'0,"0"0"-425"15,0 0 13-15,0 0 100 16,0 0-33-16,0 0-65 16,50-2-1-16,2 5 32 15,9 2-29-15,8 1-23 16,-5 0-8-16,-6-2-3 15,-9-2 1-15,-10-2-2 16,-6 0 0-16,-11 0 1 16,-10 0-1-16,-5 0 3 15,-7 0 0-15,0 0 25 0,0 0-1 16,0 0-14-16,0 0-8 16,0 0-5-16,0 0-11 15,0 0-54-15,0 0-85 16,2 0-375-16</inkml:trace>
  <inkml:trace contextRef="#ctx0" brushRef="#br0" timeOffset="198114.47">5141 5875 242 0,'0'0'338'0,"0"0"-309"16,0 0 84-16,0 0 57 0,0 0-65 15,0 0-60-15,32-4-27 16,-1 4-3-16,7 0-5 16,0 0-5-16,-2 0-5 15,-8 0 0-15,-4 1 0 16,-8 8-1-16,-4 1-1 16,-4 2 0-16,-7 2-6 15,-1 5-2-15,0 4 4 16,-15 4 6-16,-10 3 0 15,-8 0 0-15,-4 0 3 16,-2 1 2-16,2-3-2 16,5-2 4-16,4-2-2 15,9-7 6-15,7-4 6 0,4-7-7 16,5-2 1-16,3-4 2 16,0 0-5-16,0 0 3 15,6 0 9-15,19 0 18 16,16 0 7-16,14 0-16 15,3-3-23-15,3-2-3 16,-8-2 0-16,-6 1 0 16,-5 0-2-16,-5-1-1 15,-7 4 1-15,-7 1 0 16,-7 1-1-16,-7-1 0 16,-6 1 1-16,0 0-1 15,0-1 0-15,-3 2 0 0,0 0-3 16,0 0-22-1,0-3-35-15,0-2-68 0,0-3-223 16</inkml:trace>
  <inkml:trace contextRef="#ctx0" brushRef="#br0" timeOffset="198528.07">5171 5636 655 0,'0'0'94'0,"0"0"-90"0,0 0 97 16,0 0 40-16,0 0-65 15,0 0-30-15,124-7 1 16,-59 7-13-16,1 0-13 16,-5 0-3-16,-3 3-11 15,-5-3-1-15,-10 0 0 16,-12 0-5-16,-13 0 6 16,-9 0 3-16,-8 0 10 15,-1 0 6-15,0 0 5 16,0 0-8-16,0 0-9 0,0 0-11 15,0 0-3-15,0 0-5 16,0 2-20-16,0 1-46 16,0 3-68-16,0-3-150 15,-3 0-319-15</inkml:trace>
  <inkml:trace contextRef="#ctx0" brushRef="#br0" timeOffset="199270.05">5976 6067 162 0,'0'0'364'0,"0"0"-292"15,0 0 54-15,0 0 30 16,0 0-40-16,0 0-52 16,27 0-49-16,1 0 7 15,7 0 3-15,5 0-11 16,2 0-1-16,-3 0-4 16,-5 0 0-16,0 0-3 15,-4 0-3-15,-8-2 0 16,-3 0-3-16,-8 1 1 0,-5 1 0 15,-4-2-1-15,-2 2 0 16,0-1-19-16,0-2-45 16,-6-3-152-16,-15-5-431 15</inkml:trace>
  <inkml:trace contextRef="#ctx0" brushRef="#br0" timeOffset="199610.14">6130 5828 247 0,'0'0'484'0,"0"0"-443"16,0 0 4 0,0 0 55-16,0 0-36 0,0 0 11 15,3 53-13-15,6-22-15 16,0 2-5-16,-3 0-4 15,1 3-11-15,-2 0-4 16,-2 1-7-16,0-4-1 16,1-2-10-16,-4-3 11 15,3-5-10-15,-3-4-1 16,0-3 0-16,3-7-3 16,-3-4 0-16,2-4-2 15,-2-1 0-15,0 0 0 0,1 0-19 16,1 0-45-1,-2 0-45-15,0-8-144 0</inkml:trace>
  <inkml:trace contextRef="#ctx0" brushRef="#br0" timeOffset="201740.51">6745 5750 676 0,'0'0'89'16,"0"0"-75"-16,0 0 58 16,0 0 30-16,0 0-49 15,0 0-48-15,0 29-2 16,0 5 33-16,0 3-18 0,0 1-5 16,1 2 6-16,15-5-8 15,4-3-7-15,8-6-4 16,8-5 1-16,6-8-2 15,4-8-10-15,3-5-3 16,-7 0-8-16,-5-7 5 16,-9-15 6-16,-8-3 11 15,-5-6 0-15,-11-3 1 16,-4 1-2-16,0 3 0 16,0 6 1-16,-4 9 20 15,-2 6-8-15,0 4 2 16,3 5 4-16,3 0-5 0,0 0-10 15,0 0-3-15,0 16 0 16,0 7 10-16,0 4-3 16,0 2 3-16,9 2-2 15,-2 2-1-15,2 1 4 16,2 1-7-16,-1-2-4 16,2 1 0-16,0 0-1 15,-3-2 1-15,-3 0 0 16,-3-1 1-16,0-3-1 15,-3-3 1-15,0-3-1 16,0-5 2-16,-6-5-1 16,-8-2 2-16,-5-3 19 15,-6-5 16-15,-8-2 4 0,-1 0-6 16,-1-2-16 0,-1-11-13-16,8-3 10 0,6-6-17 15,6-4-2-15,13-6-26 16,3-5-66-16,17-4-75 15,16-1-336-15</inkml:trace>
  <inkml:trace contextRef="#ctx0" brushRef="#br0" timeOffset="202167">6734 5523 627 0,'0'0'47'0,"0"0"3"15,0 0 97-15,0 0-37 16,0 0-63-16,0 0-15 16,127-6 8-16,-60 7-23 15,6 4-3-15,-1 0-9 16,-4-1-3-16,-5 1 0 0,-11-2 1 16,-13-1-3-1,-15-2 0-15,-15 0 1 0,-5 0 6 16,-4 0 26-16,0 0 11 15,0 0-21-15,0 0-13 16,0 0-10-16,0 0-2 16,-4 0-36-16,-4 6-67 15,-4-3-106-15,4 0-287 16</inkml:trace>
  <inkml:trace contextRef="#ctx0" brushRef="#br0" timeOffset="202989.49">7556 5791 336 0,'0'0'145'0,"0"0"-47"16,0 0 68-16,0 0-41 16,0 0-49-16,0 0-52 15,46-16-9-15,-19 16-3 0,0 0 3 16,4 0-3-1,-4 0-7-15,-6 4-3 0,-9 3-1 16,0 1-1-16,-9 4-5 16,-3 7-5-16,0 3 10 15,-12 3 12-15,-8 3-12 16,-11 0 7-16,-2 0 11 16,-7 2-8-16,3-2 9 15,-1-4 0-15,10 0-2 16,4-4-3-16,9-6-2 15,5 0-1-15,4-6 8 16,6-5-14-16,0 0-3 16,0 0-1-16,16-2 13 15,14 0 28-15,15-1-8 16,16 0-10-16,5 0-16 0,3 0-2 16,-4-1-2-1,-4-4-1-15,-10 0-2 0,-5 0 3 16,-9-1-2-16,-8 2 0 15,-9 0-1-15,-9 1 4 16,-3 2 9-16,-5 1 5 16,-3 0-3-16,0 0-4 15,0 0-2-15,0 0-6 16,0 0-3-16,0 0-1 16,0 0-2-16,0 0-1 15,0 0 0-15,0 0-10 16,0 0-28-16,0 0-55 0,0-2-146 15,-17-12-724 1</inkml:trace>
  <inkml:trace contextRef="#ctx0" brushRef="#br0" timeOffset="206406.84">426 7375 332 0,'0'0'128'16,"0"0"-51"-16,0 0 64 16,0 0 7-16,0 0-44 0,0 0-38 15,0 0-15-15,0 0-6 16,0 0-8-16,0 0-10 15,0 0-9-15,0 0-2 16,0 0-7-16,0 0-3 16,0 0 1-16,0 8-4 15,0 6-2-15,-4 9 3 16,-7 6 26-16,4 5-18 16,-2 4-5-16,3 4 1 15,-6 3 2-15,0 1 1 16,-3 2-3-16,2-5 1 15,1 0 7-15,0-2 0 16,6-3-3-16,0-5-3 16,4-2 0-16,-2-5-4 15,-1-4 6-15,1-2-4 0,0-4-3 16,2-2-3-16,1-6 0 16,1-3 0-16,-2-4-1 15,2-1 1-15,0 0 0 16,0 0 2-16,0 0 3 15,0 0-7-15,-3 0-3 16,3-8-17-16,-3-7-44 16,0-5-68-16,0-2-79 15,0-3-363-15</inkml:trace>
  <inkml:trace contextRef="#ctx0" brushRef="#br0" timeOffset="206857.4">459 7437 448 0,'0'0'69'16,"0"0"50"-16,0 0 36 16,0 0-34-16,0 0-22 15,0 0-40-15,9-13-29 16,0 9-4-16,3 1-4 15,15-3-10-15,20-2-5 16,7 2 0-16,6-1-7 16,3 0 0-16,-14 4 0 15,-9 0-1-15,-10 1 1 16,-11 2-2-16,-10 0 0 16,-6 0 0-16,-3 0-19 0,0 0-25 15,0 0-61-15,-15 11-56 16,-10 1-60-16,-11 4-239 15</inkml:trace>
  <inkml:trace contextRef="#ctx0" brushRef="#br0" timeOffset="207110.72">450 7715 433 0,'0'0'232'0,"0"0"-215"16,0 0 48-16,0 0 116 0,0 0-57 16,0 0-72-1,0 3-25-15,0-3-1 0,6 0 3 16,8 0-3-16,8 0-7 16,6 0-15-16,10-7 0 15,0 2-4-15,-5 1-2 16,0 0-30-16,-8 2-59 15,2-3-133-15,-6 2-387 16</inkml:trace>
  <inkml:trace contextRef="#ctx0" brushRef="#br0" timeOffset="207539.79">1114 7688 645 0,'0'0'98'16,"0"0"-56"-16,0 0 118 0,0 0-15 16,0 0-63-16,0 0-31 15,-9 0-19-15,9 0-2 16,16 0-7-16,8 0-3 15,12 0-7-15,7 0-7 16,-1 0-6-16,-2 0-5 16,-2 0-29-16,-4 0-23 15,-3 0-52-15,-7 0-108 16,-11 0-232-16</inkml:trace>
  <inkml:trace contextRef="#ctx0" brushRef="#br0" timeOffset="207762.38">1221 7947 966 0,'0'0'112'15,"0"0"-73"-15,0 0-38 16,0 0 114-16,0 0-50 15,134-4-57-15,-71 0-8 0,3-2-2 16,-7 1-33-16,-5 0-71 16,-15-7-185-1</inkml:trace>
  <inkml:trace contextRef="#ctx0" brushRef="#br1" timeOffset="-208372.99">12532 6996 498 0,'0'0'53'0,"0"0"-40"16,0 0 108-16,0 0-32 16,0 0-39-16,0 0-31 15,0 0-19-15,-8-4 1 16,8 4-1-16,0 0 7 15,0 0 3-15,0 0 1 16,0 0 22-16,-5 8 12 16,-1 3 1-16,-2 1-17 15,2 2-13-15,-3 3-1 16,3 0 0-16,3 0-4 0,0-2-6 16,2 2 4-16,1-5 0 15,0 0-1-15,0-2 1 16,0-1-4-16,0-1-1 15,6 0 0-15,7-2 5 16,1-1-1-16,3 0-3 16,1-4 1-16,2 1-3 15,-4-2-3-15,2 0 1 16,-7 0-1-16,-1-5 1 16,-4-3-1-16,-3 0 5 15,0-3-4-15,-2 4 1 16,1-6-1-16,-2 3-1 15,0-4 0-15,0-1 0 16,0 1-2-16,0 0 2 0,0 0-2 16,0 2-1-1,-2 1 2-15,-4 2 1 0,0 1-3 16,-4 3 2-16,3-1 0 16,-3 3 1-16,3-2 0 15,-2 2 0-15,3 2 0 16,2-2 0-16,2 1-1 15,-1 2-16-15,-1 0-39 16,-5 0-113-16,4 3-213 16</inkml:trace>
  <inkml:trace contextRef="#ctx0" brushRef="#br1" timeOffset="-207222.63">14149 6964 184 0,'0'0'96'15,"0"0"-21"-15,0 0 48 16,0 0 40-16,0 0-47 16,0 0-49-16,0-6-5 15,0 6-1-15,0 0-11 0,0 0-8 16,0 0-15-1,1 0-19-15,1 14-7 0,-1 9 37 16,1 2-12-16,-1 3-13 16,-1 1 0-16,0-3-1 15,0-2-6-15,0-2-3 16,0-6-2-16,0-3 0 16,0-1 1-16,0-4-1 15,0-2 0-15,0 0-1 16,0-3 0-16,0 2 0 15,0-3 1-15,0 2-1 16,0-1 0-16,0-2-12 16,0 1-56-16,0-2-99 15,-6 0-349-15</inkml:trace>
  <inkml:trace contextRef="#ctx0" brushRef="#br1" timeOffset="-205971.82">17788 6882 552 0,'0'0'8'15,"0"0"63"-15,0 0 54 16,0 0-25-16,0 0-54 0,0 0-32 15,3-10-9-15,5 10-1 16,5 0 1-16,1 0 2 16,2 0-4-16,-1 3 6 15,-2 2-7-15,-4-2 3 16,-4 3-5-16,-5 2 0 16,0 4 0-16,0 3 1 15,-8 0 8-15,-8 4-7 16,-1-3 11-16,-2-3 0 15,2 3 2-15,1-2-6 16,4-3 3-16,0 1-4 16,6-4-3-16,3-2 0 15,3-1-1-15,0-2-2 16,0 0 3-16,11 2 6 0,14-3 11 16,7 3-10-16,0-3-7 15,-2 0-2-15,-4-1-2 16,-4-1-1-16,-6 2 1 15,-4-2-1-15,-3 0 1 16,-6 0-1-16,0 0 0 16,2 0-9-16,-1 0-70 15,-4-2-208-15</inkml:trace>
  <inkml:trace contextRef="#ctx0" brushRef="#br1" timeOffset="-204738.48">15595 6924 213 0,'0'0'271'16,"0"0"-253"-16,0 0 125 16,0 0-1-16,0 0-61 15,0 0-48-15,13-4-24 0,-6 4-2 16,5 0-3-1,0 0 0-15,6 0 1 0,-2 4 4 16,3 1 1-16,-1 2-2 16,-1-1-8-16,-4 1 3 15,-4 1-3-15,-6-1 0 16,-3 3-3-16,0 2-3 16,-18 4 4-16,-10-1 2 15,-9-1 3-15,-2-3-3 16,1-2-1-16,9-3 1 15,8-6 0-15,7 2 0 16,9 0 0-16,5-2 1 16,0 0 4-16,0 0-5 15,0 0 3-15,3 0-1 16,14 0-2-16,6 0-1 0,2 1 0 16,-2 2-1-16,-3 0-5 15,0 1 5-15,-7 2 0 16,-2 0 0-16,-1-1-4 15,-6 1 4-15,-2 2-3 16,-2 1-1-16,0 2 4 16,0 2-2-16,-3 0 3 15,-5 1 1-15,-2-2 1 16,1 3 3-16,-3-3 0 16,-1-1-2-16,-4 0 4 15,0-3 5-15,-3-4 2 16,2-2-5-16,-3-2-3 0,-4 0-5 15,-2-3-26-15,-2-14-103 16,6-6-390-16</inkml:trace>
  <inkml:trace contextRef="#ctx0" brushRef="#br1" timeOffset="-203354.54">12505 8300 172 0,'0'0'377'16,"0"0"-354"-16,0 0 138 15,0 0-53-15,0 0-53 16,0 0-7-16,0 0-24 16,0-6-11-16,-9 5-11 15,-7-1-1-15,-7 0 3 16,-2-1 9-16,-5-4 3 16,0 0-10-16,2 0 14 15,4-1-8-15,9 1 7 0,8 2 3 16,2 3-1-16,5-3-13 15,0 0-2-15,0 0 1 16,0-2-7 0,11 0-4-16,2-1 1 0,2-2-3 15,3-1 2-15,-3 0-5 16,4 0 0-16,-7 2 1 16,0 3 3-16,-6-1 4 15,-1 5 0-15,-2-1 2 16,0 0 0-16,-3 2-1 15,1-2 0-15,1 2 4 16,-2 1 0-16,0-2 9 0,0 2 4 16,0 0 6-1,0 0-6-15,0 0-4 0,0 0-13 16,0 2-1-16,0 13-5 16,-3 7 6-1,-3 3 1-15,1 3 3 0,0 3-2 16,1 5 0-16,-2 0-1 15,2 1-2-15,-2 0 1 16,1-1-38-16,-1-3-151 16,3-10-410-16</inkml:trace>
  <inkml:trace contextRef="#ctx0" brushRef="#br1" timeOffset="-201954.27">14238 8102 276 0,'0'0'180'0,"0"0"-173"0,0 0 86 16,0 0 13-16,0 0-43 15,0 0-10-15,2-35-15 16,-2 33-9-16,0-2-5 16,0 0 6-16,-12-2-13 15,-8 1 4-15,0-1 9 16,0 2-4-16,-1 0 2 15,2 3-3-15,4-1-2 0,3 2-4 16,2 0-10 0,4 0-9-16,-2 0 0 15,3 8 0-15,-2 4 0 16,4 2 0-16,-1 1 0 16,1 2 4-16,0 0-2 0,0 0-2 15,0-2 2-15,1 1-2 16,2-5 0-16,0 0 0 15,0-6-3-15,0-2-1 16,0-2 0-16,6-1 4 16,3 0 1-16,4 0 2 15,0 0-3-15,-1-3-4 16,-1-3 2-16,-2 6-2 16,-1-3 3-16,1 3-1 15,-3 0 0-15,1 0-4 16,2 0-4-16,1 3 2 15,0 8-3-15,0 2 3 0,-1-1-1 16,0 2-3-16,0 0 4 16,-6 0-8-16,0 0 3 15,-3-2 3-15,0 2 7 16,0-1-3-16,0-4 5 16,0 1-3-16,-5-1 1 15,-2-1-2-15,-4-2 5 16,-5 0 1-16,-5-3 0 15,-4-2 7-15,-7-1 4 16,-5 0-1-16,0 0-5 16,1-1-5-16,2-8-1 15,7-4-41-15,9-4-113 16,15-2-322-16</inkml:trace>
  <inkml:trace contextRef="#ctx0" brushRef="#br1" timeOffset="-200686.51">17963 7978 329 0,'0'0'179'0,"0"0"-152"15,0 0 152-15,0 0-52 16,0 0-61-16,0 0-32 16,0-11-29-16,0 11-4 15,-2 14-1-15,-5 5 18 16,-1 4-4-16,1 4 10 15,-2 4-4-15,-1 2-2 16,1 1 2-16,1-4-7 16,2 0-4-16,2-5-5 0,4-4-3 15,0-1-1-15,0-8 4 16,11-4-4 0,6-2-2-16,1-3-3 0,-3-3 1 15,0 0 0-15,-6-9 4 16,-5-8 0-16,-4-3 0 15,0 1 1-15,-1-1 2 16,-13 3 6-16,-2 6-5 16,-1 3-4-16,-2 2-2 15,1 4-21-15,0 2-53 16,5 0-123-16,4 0-377 16</inkml:trace>
  <inkml:trace contextRef="#ctx0" brushRef="#br1" timeOffset="-199470.03">15600 8046 370 0,'0'0'24'0,"0"0"29"15,0 0 66-15,0 0 11 16,0 0-67-16,0 0-40 15,28-6-3-15,-10 8 11 16,6 2-5-16,3-1-20 16,1 2-1-16,-1-2-5 15,-6 1 0-15,-9 0-1 16,-4-1 1-16,-7-1-1 16,-1 2-8-16,0 0 9 15,-3 2 0-15,-11 5 38 16,-5-2 1-16,1 7 3 0,-1 2-17 15,0 2-17-15,2 7 0 16,-2-1-3-16,-1 3-5 16,1-2-7-16,-2-3-90 15,0-5-370-15</inkml:trace>
  <inkml:trace contextRef="#ctx0" brushRef="#br1" timeOffset="-197487.44">12335 10928 74 0,'0'0'188'0,"0"0"-164"16,0 0 91-16,0 0 16 15,0 0-48-15,0 0-36 16,0 0 1-16,-17 0-12 0,14 0-23 15,0 0 0-15,-1 0 1 16,-2 0 9-16,2 2 1 16,-4 3-5-16,2 3 3 15,-4-1-8-15,8 3 5 16,-1 2-12-16,3-3-4 16,0 4 5-16,0-2-2 15,3 1 0-15,12-2-6 16,2-2 4-16,2-3-4 15,5-2-5-15,-3-3-14 16,0 0-8-16,-2 0-2 16,-5-3 2-16,-1-7 16 0,-4-2 9 15,-3-3 2 1,-5-2 3-16,-1 0-2 0,0 1 0 16,0-1 19-16,-4 1-3 15,-10 1-9-15,-2-1 7 16,-5 0-2-16,2 1-7 15,-4 1-2-15,4 0-4 16,4 0 0-16,0 0 9 16,5 0 1-16,2 0-9 15,2 0 4-15,2 1-4 16,4 4 0-16,0 1 1 16,0 5-2-16,0 0-1 15,0 2-7-15,0-1 3 0,7-1-2 16,7 0 0-1,6 2 0-15,3 1-6 0,1 0 4 16,-2 0-4-16,-1 0 4 16,-7 0 4-16,-3 1-1 15,-5 7 3-15,-1-1 0 16,-5 3-2-16,0 1 0 16,0 2 2-16,0 6 3 15,-6 3 0-15,-6 2 3 16,3 2-2-16,3 2-1 15,0 0-1-15,4-1-13 16,1-7-235-16,1-6-271 16</inkml:trace>
  <inkml:trace contextRef="#ctx0" brushRef="#br1" timeOffset="-196287.94">13998 10827 138 0,'0'0'289'16,"0"0"-260"-16,0 0 128 15,0 0-10-15,0 0-79 16,0 0-33-16,0 0-1 15,0 0-17-15,-3 0-12 16,-3 0-4-16,-6 0-1 0,2 9 8 16,1 5 2-1,-3 3-2-15,6-1 1 0,3 2-4 16,3-5 1-16,0 1-3 16,0-3 1-16,18-4-4 15,3-3-1-15,6-4-12 16,1 0-6-16,-3 0-16 15,-4-10 12-15,-6-5 23 16,-5-4 6-16,-7-1-6 16,-3 1 0-16,0 2 0 15,0 3 4-15,-4 7 3 16,-2 2-1-16,3 5-1 16,0 0-5-16,0 0-1 15,0 0-3-15,2 5 4 16,-4 5 2-16,5 4 9 0,0 2-4 15,0 0 0-15,0 1-2 16,6 0-3-16,3 3 4 16,3-1-5-16,-2 2-1 15,3 1 0-15,0-2 0 16,-4-1-1-16,0-2-5 16,-2-1-2-16,-4-4 2 15,-3-4 3-15,0 0-2 16,0-2 0-16,-2-3-1 15,-15-1 6-15,-10-2 12 16,-4 0 15-16,-4 0 16 16,-2-2-13-16,1-7 3 0,6 1 0 15,6 0-16 1,7 1-7-16,6 0-2 0,7 0-8 16,-1 2-14-16,5 0-36 15,-2 2-60-15,-2 2-176 16</inkml:trace>
  <inkml:trace contextRef="#ctx0" brushRef="#br1" timeOffset="-195071.62">18027 10789 223 0,'0'0'53'0,"0"0"-3"16,0 0 61-16,0 0-24 15,0 0 15-15,0 0-32 16,-16-20-3-16,16 20-10 15,0 0-14-15,0 0-3 16,0 0-4-16,0 0 3 0,0 0 1 16,0 0-12-1,0 0-4-15,0 0-4 0,0 0-6 16,0 7-14-16,0 10 5 16,0 7 20-16,0 2-17 15,0 3 4-15,0 2 2 16,-2 4-7-16,2-1-6 15,-1-1 0-15,1-2 4 16,0-2-5-16,0-4-2 16,0-5-5-16,0-4-19 15,0-5-35-15,1-2-100 16,5-9-188-16,3 0-184 16</inkml:trace>
  <inkml:trace contextRef="#ctx0" brushRef="#br1" timeOffset="-194737.56">18196 10909 650 0,'0'0'91'15,"0"0"-84"-15,0 0 125 16,0 0-43-16,0 0-77 15,0 0 0-15,-33 35 6 16,27-12-3-16,3-1-1 16,1 1-8-16,2-3-4 0,0-5-2 15,5-5 0-15,9-3 2 16,1-7-2-16,5 0 8 16,-5 0-7-16,-2-14 3 15,-5-8-4-15,-8-5 0 16,0 1-4-16,-5-5-10 15,-17 5 1-15,-5 5-28 16,-4 4-18-16,-4 9-90 16,2 4-271-16</inkml:trace>
  <inkml:trace contextRef="#ctx0" brushRef="#br1" timeOffset="-193803.08">15673 10860 160 0,'0'0'377'16,"0"0"-375"-16,0 0 143 15,0 0 14-15,0 0-49 16,0 0-42-16,-1 0-30 16,1 0-8-16,0 0-6 15,0 0-15-15,0 0-4 0,0 3-2 16,0 9 11-1,0 5 11-15,0 5-15 0,0 0-1 16,1 2-5-16,2 1-2 16,1-1-2-16,-1-3-1 15,-1-3-3-15,2-1-19 16,-1-4-24-16,4-3-54 16,2-5-94-16,2-5-186 15</inkml:trace>
  <inkml:trace contextRef="#ctx0" brushRef="#br1" timeOffset="-193546.68">15832 10834 459 0,'0'0'286'15,"0"0"-239"-15,0 0 82 16,0 0-11-16,0 0-96 16,0 0-17-16,-5 37 29 15,2-11 3-15,0 5-17 16,0 1-7-16,1 0-10 16,2-2-3-16,-1-2-38 15,-1-5-132-15,-1-8-363 16</inkml:trace>
  <inkml:trace contextRef="#ctx0" brushRef="#br1" timeOffset="-192262.16">12335 9189 214 0,'0'0'252'0,"0"0"-234"15,0 0 98-15,0 0 33 0,0 0-60 16,0 0-44 0,0 22 11-16,0-6 1 0,0 1-20 15,0 7-5-15,-1 1-12 16,-2 1-3-16,0 2-11 16,-2 2-1-16,0-1-3 15,2-2-2-15,2-4 0 16,-1-7-15-16,2-2-41 15,0-6-64-15,0-7-196 16</inkml:trace>
  <inkml:trace contextRef="#ctx0" brushRef="#br1" timeOffset="-191835.31">12456 9196 564 0,'0'0'22'0,"0"0"5"16,0 0 97-16,0 0-13 0,0 0-62 15,0 0-36 1,22-3-2-16,-10 11 0 0,-2 1-7 15,-2 2-4-15,-3 5-2 16,-4 4-2-16,-1 1 3 16,0 3 1-16,-3 0 0 15,-11-1-1-15,-5-3 1 16,0-1 0-16,-1-2 2 16,3-2-1-16,3-2 0 15,4-4 5-15,5-4 5 16,4-2-2-16,1 0-1 15,0-3-2-15,10 2 6 16,10-2 13-16,5 0-17 16,2 0-8-16,-1 0 0 0,4 0-44 15,0 0-68-15,1-2-340 16</inkml:trace>
  <inkml:trace contextRef="#ctx0" brushRef="#br1" timeOffset="-190769.59">13925 9281 3 0,'0'0'0'15,"0"0"-3"-15,0 0 3 16,0 0 12-16,0 0 19 16,0 0 16-16,-2 0 62 15,2 0-1-15,0 0 13 16,0 0-1-16,0 0-6 16,0 0 2-16,0 0-32 15,0 0-22-15,0 0-27 0,0 4-18 16,5 5-15-1,1 7 25-15,2 3 31 0,-2 3-35 16,-1 4 2-16,-3 0 0 16,-1 2 3-16,-1 1-18 15,0-3-4-15,0 0-3 16,0-3-2-16,0-2-1 16,0-4-1-16,0-5-6 15,0-2-21-15,0-3-46 16,3-4-72-16,5-3-177 15,-1 0-64-15</inkml:trace>
  <inkml:trace contextRef="#ctx0" brushRef="#br1" timeOffset="-190170.58">14111 9293 54 0,'0'0'603'0,"0"0"-593"16,0 0 29-16,0 0 75 15,0 0-39-15,0 0-52 16,11-7-15-16,10 7-3 0,4 7 0 15,0-1 0-15,-2 2-5 16,-5-2 1-16,-9 0 1 16,-3 1-2-16,-5-2-4 15,-1 0-2-15,0 3 2 16,-13 1-2-16,-10 1 6 16,1-1 0-16,-2 1-4 15,5-3 2-15,4 3 1 16,3-4-1-16,7-2-2 15,4 1 1-15,1 1 0 16,0 0 0-16,0 1 4 16,0 0-2-16,9 0 2 0,1-1-1 15,-1 1 0 1,-1-2 2-16,-1 4-1 0,2-2-1 16,-4 1-1-16,1 1 1 15,-2 1 0-15,-1 0 1 16,0 1-1-16,0 0 0 15,-3 2 0-15,0 1 0 16,0 2 0-16,0-2 0 16,-6-1-1-16,-3-4-1 15,-2-2-2-15,-3-1 4 16,-8-4 0-16,-6-2-21 16,-6 0-106-16,2-10-107 15,2-9-121-15</inkml:trace>
  <inkml:trace contextRef="#ctx0" brushRef="#br1" timeOffset="-189009.5">17855 9378 245 0,'0'0'15'0,"0"0"0"0,0 0 93 16,0 0 4-16,0 0 12 16,0 0-5-16,18-5-22 15,-18 5-26-15,0 0-11 16,0 0-6-16,0 0-16 15,0 0-15-15,0 0-21 16,0 7-2-16,0 13 0 16,0 8 10-16,0 2 1 15,0 1 0-15,0 3 2 16,0 0-3-16,0-1-4 16,0-4-3-16,0-4-2 15,0-4-1-15,0-4 0 16,2-5-6-16,-1-5-37 0,2-4-47 15,2-3-110-15,2 0-187 16</inkml:trace>
  <inkml:trace contextRef="#ctx0" brushRef="#br1" timeOffset="-188438.46">18234 9525 63 0,'0'0'405'0,"0"0"-371"15,0 0 98-15,0 0-1 16,0 0-76-16,0 0-33 15,-61-7 6-15,24 3 0 16,-2-2-15-16,0 1 22 16,5 0-13-16,4 1 11 15,9-1-21-15,9 2 4 16,3 1-4-16,9 0 7 16,0-1 6-16,0-1-15 15,14-2-10-15,4-2-16 16,4 3 4-16,2-3-9 15,-2 2 2-15,-4-3 10 0,-2 2-7 16,-5-1 8-16,-3-4 5 16,0 3 3-16,-5-2 1 15,0 2 0-15,0 1 0 16,-3 3 10-16,2 2 9 16,-2 2 8-16,0 1-1 15,0 0-4-15,0 0-4 16,0 0-3-16,0 0-4 15,0 5-12-15,0 18 3 16,-8 9-2-16,-2 5 5 16,1 5-4-16,0 3-2 15,-3-2 0-15,3 2-18 16,-1 0-72-16,-2-4-120 0,-2-6-341 16</inkml:trace>
  <inkml:trace contextRef="#ctx0" brushRef="#br1" timeOffset="-187449.1">15705 9319 231 0,'0'0'243'0,"0"0"-220"15,0 0 88-15,0 0 35 16,0 0-53-16,0 0-26 16,0 41-23-16,0-18-1 0,0 5-5 15,0 0-20 1,3 2-4-16,4-1-4 0,-3 1-6 15,1-5-1-15,-4 0 2 16,1-6-5-16,-2-4 0 16,1-3 0-16,-1-5-22 15,2-3-53-15,-2-4-66 16,0 0-141-16,4-6-118 16</inkml:trace>
  <inkml:trace contextRef="#ctx0" brushRef="#br1" timeOffset="-186699.51">16022 9351 481 0,'0'0'57'16,"0"0"-53"-16,0 0 71 15,0 0 51-15,0 0-59 16,0 0-38-16,-24 0-6 16,11 0-4-16,-4 0 10 15,-2 0 1-15,1 0-1 0,0-1-4 16,5-3 4-1,1 1-11-15,5-1-5 0,0 1-2 16,4 1 1-16,3-1-8 16,0 2-4-16,0 1-2 15,0 0-3-15,-1 0 2 16,-1 0-2-16,-1 9 5 16,-2 1 2-16,0 1-1 15,-1 1 0-15,3 4-1 16,-1-2 0-16,1 2 0 15,0-1 0-15,1-1-1 16,2 0-3-16,0-3-3 0,0-2 4 16,0-4 0-16,0 0-4 15,0-4 2-15,0 1 4 16,0-2 1-16,6 0 8 16,5 0-4-16,2-5-4 15,2 2 0-15,1 1-3 16,1 2 0-16,-1 0-2 15,-1 0-10-15,1 0 4 16,-4 5 0-16,0 4 4 16,-1 2 1-16,-4 2 4 15,-1 0-4-15,-3 2 2 16,-1 3 2-16,-2 1-1 16,0 1 2-16,0-1 1 15,0-1 4-15,-3-2-3 16,-6 0 4-16,0-3 4 0,-4-3 1 15,-4-5 3-15,-1 0-3 16,-9-5-3-16,-4 0-7 16,-6 0-7-16,-4-12-54 15,3-8-154-15,9-6-448 16</inkml:trace>
  <inkml:trace contextRef="#ctx0" brushRef="#br0" timeOffset="-150452.23">1205 7576 128 0,'0'0'138'0,"0"0"-117"16,0 0 11-16,0 0 81 15,0 0 64-15,0 0-43 16,0 0-51-16,-15 3-19 15,15-3-20-15,0 0 1 16,10 0-8-16,4 0-14 16,5 0-10-16,7 0-5 15,6 0-3-15,4 3 4 16,0-3-6-16,4 0 0 16,-2 0-3-16,-1 0 0 15,-3 0 1-15,-1 0-1 16,-8 0 4-16,-8 3-4 15,-7-2-1-15,-4 0 1 16,-6 1-2-16,0-2 2 0,0 0 0 16,0 0 0-1,0 1 1-15,0-1-1 0,0 0-1 16,0 0 1-16,0 0 2 16,0 0 0-16,0 0-1 15,0 0 2-15,0 0-3 16,0 0 0-16,0 0 3 15,0 0-2-15,0 0-1 16,0 0-2-16,0 0-20 16,0 0-27-16,-8 0-52 15,-9 0-90-15,-7 2-98 16,2-1-120-16</inkml:trace>
  <inkml:trace contextRef="#ctx0" brushRef="#br0" timeOffset="-149301.14">1230 7685 371 0,'0'0'68'15,"0"0"-68"-15,0 0 9 0,0 0 136 16,0 0 3-16,0 0-79 16,-7 1-69-16,7-1 1 15,1 0-1-15,14 3 15 16,10-2 20-16,10 2 12 16,5-3-23-16,3 0-15 15,-1 0-4-15,-3 0-5 16,-2-5 1-16,-3 0-1 15,-8 1 1-15,-5 2-2 16,-12 2 1-16,-8 0-7 16,-1 0-6-16,0 0-9 15,-13 0 22-15,-17 0 2 0,-9 0-2 16,-10 2-2 0,-2 4 2-16,0-1 2 0,-1 1-2 15,5 0 0-15,5-1 0 16,6-1 2-16,9 0-2 15,5-4 3-15,13 0 0 16,4 0 1-16,5 0 2 16,0 0 4-16,0 0 2 15,0 0-3-15,0 0 2 16,14 0-7-16,10 0 7 16,7 0-4-16,8-2-2 15,5-3 2-15,-2 0-6 16,0 0 1-16,-5-2-1 0,-4 1-1 15,-6 0 0 1,-9 4-3-16,-5-1-5 0,-11 0 0 16,-2 3-1-16,0 0-21 15,-21 0 22-15,-15 0 6 16,-13 0-9-16,-8 0 1 16,-1 0 10-16,4 7 0 15,11-4 0-15,12-1 1 16,10-2 2-16,9 0-2 15,9 0 6-15,3 0 3 16,0 0-6-16,0 0 0 16,0 0-4-16,6 0 4 15,18 0-2-15,7-1 9 16,9-7-11-16,-1 2 0 0,3 0 4 16,-2-2-2-1,-3 3-1-15,-2 1 0 0,-4-1 1 16,-3 1-2-16,-11 2-1 15,1 0 1-15,-11-1 5 16,-2 3-5-16,-5-1 2 16,0 1-1-16,0-1-1 15,-5-1-10-15,-16 1 6 16,-9 0 4-16,-11 1-8 16,-6 0 3-16,0 0 5 15,8 0 0-15,9 0 0 16,11 1 0-16,10 0 4 0,4-1-3 15,5 0 2-15,0 0 1 16,0 0-4 0,15 0 2-16,15-5-1 0,13-8 5 15,5-1-6-15,3 3 0 16,-5 1-3-16,-6 3 1 16,-10 2 4-16,-7 3 0 15,-7 0-1-15,-4 2-1 16,-2 0 3-16,-5 0-3 15,-4 0 0-15,-1 0-1 16,0 0 1-16,0 0-2 16,0 0 0-16,0 0 0 15,0 0-1-15,0 0-4 0,0 0-1 16,0 4-22 0,-9 6-113-16,-10-1-222 0</inkml:trace>
  <inkml:trace contextRef="#ctx0" brushRef="#br0" timeOffset="-148426.43">1206 7958 160 0,'0'0'211'0,"0"0"-186"15,0 0-19-15,0 0 64 16,0 0 51-16,0 0-47 16,-1 0-49-16,2 0-16 15,14 0 10-15,11 0 7 16,5 0 6-16,6 0-14 16,3 0-12-16,1 0-6 15,-1 0 2-15,-3 0-2 16,-1 0 3-16,-5 0-1 15,-11 0-2-15,-4 0 0 0,-10 0 0 16,-4 0 0 0,-2 0-2-16,0-1 2 0,-20-3 5 15,-12 0-5-15,-12 2-3 16,-9 2 3-16,-4 0 1 16,6 0-1-16,2 5 1 15,10-1 1-15,11-2 2 16,7 1 0-16,12-2 13 15,4 1 14-15,5-2-15 16,0 1-9-16,0-1 0 16,0 0 1-16,5 0-1 15,19 0 1-15,7 0 17 0,8-4-15 16,7-1-2 0,-1-1-4-16,-6-1-3 0,-5 3 5 15,-10 0 0-15,-3 1 2 16,-12 2-1-16,-6 1 5 15,-3 0 3-15,0-3 14 16,0 3-3-16,0 0-8 16,0 0-4-16,0 0-3 15,0 0-7-15,-2 0-4 16,1 0 0-16,-1 0-21 16,-2 0-73-16,-5 0-92 15,-9 0-197-15</inkml:trace>
  <inkml:trace contextRef="#ctx0" brushRef="#br0" timeOffset="-139345.14">2082 7473 279 0,'0'0'436'16,"0"0"-391"-16,0 0-10 0,0 0 119 15,0 0-38 1,0 0-30-16,0 0-30 0,-21-9-20 15,21 9-13-15,0 0-6 16,0 0-6-16,0 22-10 16,0 9 2-16,6 12 37 15,7 8-24-15,-2 4-6 16,1 0-2-16,7-2-3 16,2-7-3-16,3-3-2 15,4-11-1-15,4-8-1 16,2-8 2-16,0-14 0 15,2-2 0-15,-3-9 1 16,-5-19-1-16,0-5 0 16,-8-7-1-16,-7-4-3 15,-7 5 0-15,-3 6 4 16,-3 12 2-16,0 10-2 0,0 6 3 16,0 5 3-16,0 0-6 15,0 9-5-15,0 18-9 16,0 8 14-16,0 8 5 15,8-2-5-15,8 0 0 16,5-6 0-16,0-7 0 16,7-8 0-16,-4-11 3 15,3-9-1-15,-2 0 1 16,0-12 8-16,-2-19 1 16,-2-10-3-16,-9-10 1 15,0-7 1-15,-8-5-5 16,-4 2-6-16,0 3-1 0,0 16 1 15,-3 11 0-15,-7 12-6 16,1 8-19-16,1 8-35 16,-2 3-48-16,1 0-68 15,3 5-270-15</inkml:trace>
  <inkml:trace contextRef="#ctx0" brushRef="#br0" timeOffset="-138881.34">2082 7117 450 0,'0'0'231'0,"0"0"-208"0,0 0 73 15,0 0 43 1,0 0-18-16,0 0-59 0,21-7-44 15,25 20 31-15,15 0 8 16,15 0-31-16,5-2-10 16,-8-3-9-16,0 2-6 15,-12 0 1-15,-13-2-2 16,-11-2 1-16,-16-1-1 16,-12-5-2-16,-9 0 0 15,0 0-1-15,0 0-4 16,0 0-5-16,-12 5-17 15,-12-1-45-15,-7 4-128 16,7 0-301-16</inkml:trace>
  <inkml:trace contextRef="#ctx0" brushRef="#br0" timeOffset="-138330.08">3023 7422 448 0,'0'0'274'16,"0"0"-258"-16,0 0 89 16,0 0 33-16,0 0-58 15,0 0-43-15,54-7-33 16,-11 7 16-16,2 9-9 15,-1 2-5-15,-9 0-6 16,-4 4 3-16,-6-2 0 16,-8 3-3-16,1 0 0 15,-8 2-2-15,-5 1 2 16,-2 3-3-16,-3 6 2 16,0 0 2-16,-6 3-1 15,-9 0 2-15,-6 1-1 0,-4-5 1 16,-4-1-2-16,-2-4 1 15,0-5 0-15,-1-4 0 16,4-4-1-16,5-7 0 16,7-2-16-16,10 0-24 15,6-7-20-15,12-13-83 16,24-2-320-16</inkml:trace>
  <inkml:trace contextRef="#ctx0" brushRef="#br0" timeOffset="-138047.84">3596 7473 573 0,'0'0'165'0,"0"0"-146"16,0 0 110-16,0 0-25 15,-103-19-16-15,70 29-37 16,6 15-20-16,-1 5-4 15,6 7 16-15,2 6-1 16,1-2 11-16,5 1-16 16,1-2-11-16,7-2-17 15,6-5 2-15,0-2-9 0,0-5-2 16,16-1 0 0,8-6-20-16,13-7-88 0,11-7-118 15,6-5-467-15</inkml:trace>
  <inkml:trace contextRef="#ctx0" brushRef="#br0" timeOffset="-137449.33">3808 7665 409 0,'0'0'197'0,"0"0"-189"0,0 0 143 16,0 0 15-16,0 0-61 15,0 0-58-15,-3 0-15 16,3 0 3-16,1 0 0 16,23 0-14-16,9 0 5 15,16 0-4-15,6 0-14 16,-1 0-7-16,-5 0 3 16,-7 0-2-16,-8 0-4 15,-4 0 4-15,-12 0 0 16,-3 0 0-16,-11-1 2 0,-4-1 1 15,0 2 1-15,0-1 8 16,0 0-10-16,0-2-4 16,0 3 0-16,-1-3-16 15,-8 3-43-15,-3-2-79 16,3-1-86-16,0-1-373 16</inkml:trace>
  <inkml:trace contextRef="#ctx0" brushRef="#br0" timeOffset="-137140.59">4075 7436 655 0,'0'0'198'0,"0"0"-189"16,0 0-7-16,0 0 117 16,0 0 29-16,0 93-86 15,6-59-16-15,-1 2-8 16,-2 1 0-16,-3 4-7 16,0-3-13-16,0 2-10 15,0-2-6-15,-3-4-1 16,-7-1-1-16,1-3-22 0,0-4-126 15,-1-10-172-15</inkml:trace>
  <inkml:trace contextRef="#ctx0" brushRef="#br0" timeOffset="-135134.4">4443 7528 649 0,'0'0'120'0,"0"0"-107"16,0 0 48-16,0 0 38 15,0 0-56-15,0 0-34 16,63 0-8-16,-20 0 8 16,3 3-6-16,3 6-3 15,-5 4 0-15,-4 1 7 16,-7 4-7-16,-8 0 1 0,-4 3-2 15,-8 3-2-15,-8 2-1 16,-5 2 4-16,0 2 0 16,-18-1 8-16,-9 0 2 15,-7-3 6-15,0-2 3 16,-2-4-1-16,1-2-10 16,4-6-5-16,6-3 0 15,7-5-3-15,9-4-6 16,9 0-21-16,6-9-61 15,21-17-364-15</inkml:trace>
  <inkml:trace contextRef="#ctx0" brushRef="#br0" timeOffset="-134836.92">4962 7593 582 0,'0'0'262'16,"0"0"-260"-16,0 0 40 16,0 0 79-16,0 0-62 15,0 0-42-15,-91 28 1 16,73-4 6-16,-1 2 1 16,4 5 4-16,0-1-2 15,3 2 3-15,4-1-14 16,3 1-1-16,5-3-6 15,0-2-6-15,16-2 0 0,18-2-3 16,14-7-6 0,15-5-18-16,7-5-62 0,3-6-79 15,-6 0-221-15</inkml:trace>
  <inkml:trace contextRef="#ctx0" brushRef="#br0" timeOffset="-134379.79">4524 7375 267 0,'0'0'162'0,"0"0"-148"16,0 0 131-16,0 0 35 16,0 0-75-16,0 0-46 15,0 8-30-15,0-5 11 16,6 1 7-16,17-1 8 0,13-1 4 15,13 0-22-15,11-1-22 16,6-1 1-16,-2 0-10 16,-9 0-5-16,-10 0-1 15,-15 0 0-15,-14 0 1 16,-10 0 1-16,-6 0-1 16,0 0 2-16,0 0 7 15,0 0-4-15,0 0-5 16,0 0-1-16,0 2-6 15,0 1-53-15,0 4-90 16,0-4-195-16</inkml:trace>
  <inkml:trace contextRef="#ctx0" brushRef="#br0" timeOffset="-133484.17">5335 7503 612 0,'0'0'187'16,"0"0"-178"-16,0 0 99 15,0 0 20-15,0 0-53 16,0 0-42-16,27 0-23 16,7 0-7-16,11 0 3 15,1 0-2-15,-1 0 1 16,-5 0-3-16,-13 0-2 0,-11 3 0 15,-8 3-1-15,-8 4-4 16,0 4-5-16,0 6 7 16,-18 3 3-16,-9 4 3 15,-4 2-1-15,-8 4 4 16,3 1-4-16,2-1 4 16,1-3 2-16,9-5-4 15,6-2 0-15,5-7 2 16,10-6-4-16,3-3 0 15,0-3 0-15,15-1 4 16,16 0 16-16,14-3 9 16,10 0-7-16,3 0-16 15,-4 0-3-15,-5-6-3 16,-6 2 1-16,-5-2-3 16,-7-1 0-16,-6 4 0 0,-5 0 2 15,-5 0-2 1,-6-1 0-16,-5 3 0 0,-2-1 0 15,-1 2-7-15,-1 0-23 16,0-3-51-16,0-1-85 16,-3-10-364-16</inkml:trace>
  <inkml:trace contextRef="#ctx0" brushRef="#br0" timeOffset="-133081.8">5305 7240 774 0,'0'0'37'16,"0"0"-32"-16,0 0 111 15,0 0 6-15,0 0-70 16,0 0-34-16,88 1 11 16,-34 10 16-16,10-5-22 0,3 1-5 15,2-4-10 1,-5 0-2-16,-6-3-5 0,-12 0 0 16,-15 0 0-16,-14 1 0 15,-9-1 3-15,-7 0 3 16,-1 0 16-16,0 0 13 15,0 0-15-15,0 0-14 16,0 0-7-16,0 0-4 16,0 3-6-16,0 4-36 15,-1 0-89-15,-4 3-108 16,5-4-577-16</inkml:trace>
  <inkml:trace contextRef="#ctx0" brushRef="#br0" timeOffset="-132229.67">6115 7685 48 0,'0'0'392'15,"0"0"-357"-15,0 0 70 0,0 0 83 16,0 0-71-16,0 0-43 15,-10 0-10-15,10 0-15 16,0 0 5-16,0 0-7 16,14 0-11-16,12-2-3 15,11 1-16-15,11-2 6 16,4-2-19-16,-1 2-4 16,-6 1 1-16,-6-2 1 15,-8 1 0-15,-4 1-2 16,-8-1 0-16,-10-2 0 0,0 2-1 15,-6 0 1-15,-3 0-7 16,1 0-17-16,-1-1-34 16,2-1-73-16,-2-1-260 15</inkml:trace>
  <inkml:trace contextRef="#ctx0" brushRef="#br0" timeOffset="-131917.67">6301 7456 786 0,'0'0'117'0,"0"0"-114"0,0 0 13 15,0 0 73-15,0 0-35 16,0 0-29-16,-4 61 35 15,10-29-20-15,-2 4 5 16,1 2-3-16,-2-1-13 16,0-1-5-16,0 3-6 15,0-5-13-15,0 1-4 16,3 1-1-16,1-4-9 16,5-4-96-16,0-8-157 15,2-9-700-15</inkml:trace>
  <inkml:trace contextRef="#ctx0" brushRef="#br0" timeOffset="-129067.18">6910 7414 460 0,'0'0'220'0,"0"0"-191"16,0 0 67-16,0 0 30 15,0 0-29-15,0 0-44 16,0 0-35-16,63 6-13 0,-26 2 2 15,5 1 4-15,-1 3-6 16,-6 3-4-16,-7-1 7 16,-8-2-7-16,-4 5 4 15,-7 0-4-15,-4 2 1 16,-4 3-1-16,-1 2 6 16,0 0 2-16,-9 1-1 15,-6-1-1-15,-3-1-4 16,-4-2 1-16,-1-5 0 15,-8 0-4-15,-9-5 4 16,1-2-1-16,-3-2-3 16,5-6 0-16,9-1-11 15,13 0-25-15,15-8-52 0,0-9-66 16,31-6-344-16</inkml:trace>
  <inkml:trace contextRef="#ctx0" brushRef="#br0" timeOffset="-128750.21">7380 7499 609 0,'0'0'179'0,"0"0"-173"16,0 0 119-1,0 0-5-15,0 0-44 0,0 0-45 16,-9-13-3-16,-6 22 5 16,-3 10-31-16,-6 7 1 15,2 4 1-15,4 2 26 16,3 1 2-16,8 3-25 16,2-1-1-16,5-1-4 15,0-3 0-15,8-2-2 16,12-2-2-16,10-4-3 15,9-8-64-15,12-5-68 16,4-10-213-16</inkml:trace>
  <inkml:trace contextRef="#ctx0" brushRef="#br0" timeOffset="-128130.87">7775 7450 702 0,'0'0'160'16,"0"0"-154"-16,0 0 67 15,0 0 9-15,0 0-47 16,0 0 13-16,-59 69-23 0,56-39 5 15,3 0-10-15,0-1-12 16,9-3-1-16,13-6-7 16,8-5 1-16,6-5 3 15,2-7 0-15,1-3-4 16,-5 0-13-16,-5-13-2 16,-6-7 8-16,-6-1 1 15,-7 0 0-15,-4 1 6 16,-4 3-2-16,-2 7 2 15,0 6 6-15,0 4 3 16,0 0 8-16,0 0-10 16,0 0-1-16,0 0-6 15,0 4-6-15,0 13 6 0,0 5 10 16,0 2-2-16,0 1-2 16,0 4 0-16,4 1-3 15,4 4-2-15,2 2-1 16,1 1 3-16,-2-1-3 15,-3-1 0-15,-2-4-1 16,-4-2-1-16,0-2 2 16,-4-5-2-16,-10-4 0 15,-5-4 2-15,-2-4 1 16,-8-4 0-16,-2-6 1 16,-9 0 1-16,-3-14 2 15,-3-11 1-15,5-9-6 16,10-10-8-16,17-3-33 15,14-10-65-15,0-3-174 0,20-5-528 16</inkml:trace>
  <inkml:trace contextRef="#ctx0" brushRef="#br0" timeOffset="-127801.47">7720 7279 627 0,'0'0'102'15,"0"0"-79"-15,0 0 67 0,0 0 31 16,0 0-54-16,0 0-10 16,130 3-14-16,-65 4-26 15,1 3-7-15,-6-4-10 16,-10 0 0-16,-8-4 7 15,-15 0-5-15,-10-2 1 16,-9 0 0-16,-8 0 0 16,0 0 7-16,0 0 11 15,0 0-19-15,0 0-1 16,-3 0-1-16,-8 0-14 16,-2 0-89-16,3 4-133 15,4 2-332-15</inkml:trace>
  <inkml:trace contextRef="#ctx0" brushRef="#br0" timeOffset="-127097.66">8509 7514 519 0,'0'0'129'15,"0"0"-49"-15,0 0 66 16,0 0-19-16,0 0-61 15,0 0-54-15,27 0-4 16,0 0-3-16,1 2-1 16,-3 1-3-16,-4-1-1 15,-7 1 2-15,-7-2-2 16,-4 2-2-16,-3 1 1 16,0 3-3-16,0 4-7 15,-6 6 11-15,-14 6 1 0,-6 2 9 16,-8 5 1-1,0-1-3-15,-4 5 15 0,2 0-10 16,3-1-4-16,4-1-2 16,3-6 6-16,9-1 6 15,6-5-12-15,8-6-4 16,3-3 4-16,0-3 1 16,19-3 6-16,14-1 12 15,18-1 1-15,16-3-10 16,5 0-5-16,-4 0-11 15,-8 0 1-15,-6-7 0 16,-14-2 0-16,-4-1 1 16,-11 2 0-16,-6 1-1 15,-8 3 10-15,-2 1 4 0,-6 3-2 16,-2 0-8-16,-1 0-6 16,0 0-3-16,0 0 1 15,0 0 1-15,0 0 1 16,0 0 1-16,0 0 0 15,0 0-1-15,0 0 0 16,0-1 0-16,0-3-14 16,0 1-77-16,0-8-86 15,0-6-642-15</inkml:trace>
  <inkml:trace contextRef="#ctx0" brushRef="#br0" timeOffset="-125885.1">8330 7556 205 0,'0'0'167'15,"0"0"-159"-15,0 0 92 0,0 0 43 16,0 0-70-16,0 0-17 15,0 0-19-15,-16-11-6 16,16 11 1-16,0 0 2 16,0 0-6-16,0 0-6 15,0 0-7-15,0 0 1 16,0 0-1-16,0 0 0 16,0 0-1-16,0 0-4 15,0 0 0-15,0 0-3 16,1 0-7-16,13 0 1 0,8 0 11 15,8 0-12 1,3 0 5-16,-2 0-4 0,2 0-1 16,-3 0 1-1,-5 0 1-15,3 0 1 0,-7 1-6 16,-1-1 8-16,-4 2-10 16,-4-2 9-16,0 1-4 15,-5 0 1-15,-2 2 0 16,-2-3-1-16,-3 0 0 15,1 0 0-15,-1 0 3 16,0 0-2-16,0 0 1 16,0 0-1-16,0 0 0 15,0 0-1-15,0 0 5 16,0 0-2-16,0 0-2 16,0 0 0-16,0 0-1 0,0 0 0 15,0 0-1 1,0 0-3-16,0 0-17 0,0 0-44 15,3 0-192-15,0 0-409 16</inkml:trace>
  <inkml:trace contextRef="#ctx0" brushRef="#br0" timeOffset="-117965.85">370 9029 610 0,'0'0'192'0,"0"0"-181"16,0 0 75-16,0 0 49 15,0 0-40-15,0 0-41 16,0 0-25-16,0-3-8 16,0 3-2-16,0 0-7 0,0 0-6 15,0 13-5-15,0 7 2 16,-8 8 25-16,2 4-16 16,0 6 5-16,0 9-3 15,0 7-1-15,2 4 1 16,1 1 0-16,0-1 0 15,3-5-3-15,0-4-8 16,0-1 7-16,0-7 0 16,0-6-3-16,3-5 0 15,0-7-6-15,0-6 2 16,-2-3-3-16,2-5 0 16,-3-1 0-16,0-3 0 15,0-3 0-15,0 0 0 0,0-2-1 16,0 3 1-16,0-3-1 15,0 0 1-15,0 0-4 16,0 0-20-16,0 0-36 16,0 0-38-16,-1 0-34 15,-8-22-128-15</inkml:trace>
  <inkml:trace contextRef="#ctx0" brushRef="#br0" timeOffset="-117499.1">353 9162 473 0,'0'0'167'15,"0"0"-165"-15,0 0 78 16,0 0 70-16,0 0-44 16,0 0-44-16,15-18-32 0,-12 14 13 15,7 1-2-15,4-2-13 16,5 1-12-16,5-3-4 15,3 3-8-15,3 1 5 16,7-1 4-16,6 0-5 16,-4 0-2-16,-1 1-6 15,-6 1-3-15,-8 2 3 16,-3-1 0-16,-3 1 0 16,-9 0-4-16,-3 0 4 15,0 0 0-15,-3 0 0 16,4 0-2-16,-7 0-9 15,0 0-53-15,0 0-99 0,0 3-261 16,-10 8-120 0</inkml:trace>
  <inkml:trace contextRef="#ctx0" brushRef="#br0" timeOffset="-117145.04">370 9509 398 0,'0'0'259'16,"0"0"-254"-16,0 0 63 0,0 0 95 16,0 0-47-1,0 0-57-15,7 0-24 0,14 0 4 16,12 0 21-16,4-3-26 15,8 3-20-15,7-5 2 16,-3 2 5-16,0 0-20 16,-10 0 0-16,-15 2-1 15,-5 1 2-15,-11-2-2 16,-4 2-2-16,-4 0 2 16,0 0 0-16,0 0-2 15,0 0-14-15,0 0-26 16,0 0-52-16,0 0-96 15,-6 0-277-15</inkml:trace>
  <inkml:trace contextRef="#ctx0" brushRef="#br0" timeOffset="-116644.2">1124 9349 741 0,'0'0'67'0,"0"0"-42"16,0 0 110-16,0 0-1 15,0 0-60-15,0 0-45 16,15-10-11-16,14 5 11 15,17 0-3-15,9 0-13 0,6 0-6 16,-1 2-6 0,-7 0-1-16,-8 1 0 0,-12 1 0 15,-6 1-3-15,-11-3 1 16,-7 3 1-16,-7 0 1 16,-2-2 0-16,0 2-3 15,0 0-13-15,-2 0-28 16,-20 0-64-16,-11 0-181 15,-9 2-478-15</inkml:trace>
  <inkml:trace contextRef="#ctx0" brushRef="#br0" timeOffset="-116381.61">1212 9624 100 0,'0'0'958'16,"0"0"-957"-16,0 0 20 16,0 0 72-16,0 0 4 15,91-14-68-15,-37 8-25 16,4-1 1-16,-4 0-1 16,-5 5-3-16,-13-2-1 15,-6 1-4-15,-11 0 0 16,-10 1-2-16,-1 0-21 0,-3 1-56 15,-5-4-154 1,0-2-564-16</inkml:trace>
  <inkml:trace contextRef="#ctx0" brushRef="#br2" timeOffset="-103489.43">13079 7286 9 0,'0'0'17'15,"0"0"25"-15,0 0-25 16,0 0-14-16,0 0 7 16,0 0 4-16,0 0 40 0,0 0 27 15,0-29 9-15,0 29-4 16,0 0-2-16,0 0 12 16,0 0-3-16,0 0 7 15,0-1-7-15,0 1-20 16,0 0-6-16,0 0-18 15,0 0-12-15,0 0-18 16,0 0-7-16,0 0-5 16,0 0-4-16,0 0-2 15,0 7 4-15,0 9 8 16,0 7 13-16,0 0-10 16,0 5-6-16,0-1 2 15,0 0 1-15,0-2-1 16,-1-1-6-16,-1 1 7 15,1-3-4-15,-1 0 1 0,1 1-2 16,-1-1-1-16,1 3 2 16,-3 0 4-16,-1 0-1 15,3 1 3-15,-1-4-10 16,2-2 7-16,-1-4 5 16,1-3-10-16,-1-1-3 15,1-2 2-15,1-2 0 16,-2-2-2-16,2-2 0 15,0-3-1-15,-1 1-1 16,1-1 0-16,0-1 6 16,0 0 4-16,0 0 15 15,0 0 16-15,0-9-3 0,0-10-30 16,0-4-10-16,0-5 0 16,0 2-1-16,3-1 1 15,-2 1 0-15,1 4 0 16,-1-2 0-16,1 0 0 15,-1-3 1-15,2-3-1 16,-1-4 0-16,4-4-1 16,0 0-2-16,-2 4-1 15,1 5 4-15,-1 12-3 16,-1 5 1-16,-3 5 2 16,2 3-1-16,-2 2 0 15,0 2 0-15,0 0-1 16,0 0-1-16,0 0 2 0,0 0 0 15,0 0 0 1,0 0 0-16,0 0-4 0,0 0-4 16,0 0-3-16,0 0-1 15,0 0 7-15,0 9 5 16,0 1 1-16,-2 3 0 16,-2 2-1-16,-4 5 1 15,2 1 0-15,-4 2 0 16,2 4 0-16,2-1 0 15,-1 2 0-15,1 0 1 16,2-5-1-16,1-2 0 16,1-4-2-16,2-5 2 0,0-5 0 15,0-4 0-15,0-2 0 16,0-1 2-16,0 0 1 16,0 0 5-16,0 0 0 15,0 0 3-15,0 0-4 16,0 0-5-16,0 0-1 15,0 0-1-15,0 0-11 16,0 0-51-16,-3 0-71 16,-3-1-109-16</inkml:trace>
  <inkml:trace contextRef="#ctx0" brushRef="#br2" timeOffset="-100530.55">18565 7057 361 0,'0'0'301'0,"0"0"-277"15,0 0 66-15,0 0 55 16,0 0-19-16,0 0-57 16,0 0-35-16,0 0-19 15,0 4 1-15,0 5-8 16,0 3-5-16,0 9 22 0,0 2-1 15,0 5-9-15,0 5 9 16,0 4-5-16,0 4 7 16,0 5-5-16,0 3-4 15,0-1-7-15,0-4 0 16,0-4 3-16,0-5-10 16,0-6-2-16,0-8 2 15,0-5-2-15,0-6-1 16,0-5 1-16,0 0 0 15,0-3 0-15,0 1 0 16,0-1 1-16,0-2 2 16,0 0 2-16,0 0 5 0,0 0 4 15,0 0 1-15,0 0 1 16,0 0-4-16,0 0-5 16,0 0-8-16,0 0-2 15,0-5-62-15,0-11-169 16,-7-4-473-16</inkml:trace>
  <inkml:trace contextRef="#ctx0" brushRef="#br2" timeOffset="-99315.93">13009 8341 110 0,'0'0'348'0,"0"0"-271"16,0 0 92-16,0 0 7 15,0 0-48-15,0 0-48 16,6-9-29-16,-6 9-19 16,0 0-13-16,0 7-13 15,0 12 1-15,0 8 44 16,0 5-17-16,0 4-10 15,0 1 13-15,0 4-4 16,0 0-10-16,5 2 1 16,-1-2-5-16,-1-2-2 15,2-4-2-15,-2-4 1 0,2-5-8 16,-2-5-6-16,-1-5 3 16,1-5-1-16,-2-3 1 15,1-1 1-15,-1-4 3 16,-1-1 0-16,0-2-2 15,0 0 0-15,0 0 2 16,0 0-2-16,0 0-3 16,0 0-1-16,0 0-3 15,0 0-1-15,0 0-14 16,0 0-61-16,0-8-81 16,0-13-199-16</inkml:trace>
  <inkml:trace contextRef="#ctx0" brushRef="#br2" timeOffset="-97965.25">14666 8320 664 0,'0'0'59'0,"0"0"-3"16,0 0 72-16,0 0-19 15,0 0-44-15,0 0-44 16,-3 16-11-16,2 1 31 16,-1 6-3-16,2 6-2 15,0 7 1-15,0 6-9 16,0 3 8-16,0 1-10 0,0 2-3 15,2-2-7-15,-2 1 3 16,0-4 10-16,0-2-13 16,0-7-4-16,1-3 5 15,2-4-4-15,0-4-5 16,2-6-1-16,-4-4 3 16,-1-5-3-16,3-4 0 15,-3-3-1-15,0-1 2 16,0 0 0-16,0 0 1 15,0 0-1-15,0 0-1 16,0 0-3-16,0 0-4 16,0-3-42-16,0-9-84 15,0-7-86-15,0-6-394 0</inkml:trace>
  <inkml:trace contextRef="#ctx0" brushRef="#br2" timeOffset="-96590.77">18609 8240 615 0,'0'0'49'0,"0"0"76"16,0 0 44 0,0 0-44-16,0 0-28 0,0 0-33 15,-3-26-24-15,3 26-15 16,0 0-8-16,0 5-17 16,0 16 2-16,0 13 9 15,0 6 13-15,0 7-4 16,0 9 4-16,0 2 3 15,3 3 4-15,0-5-19 16,-2-2-1-16,-1-7-5 16,2-8-1-16,-2-8 5 15,1-6-3-15,1-8 0 16,-1-4 0-16,1-6-2 16,-2-4-1-16,1 0 2 15,-1-1 3-15,0 0 4 16,0-2-2-16,0 0-6 15,0 0-2-15,0 0 2 0,0 0-5 16,0 0-3-16,0 0-36 16,0 0-91-16,-4-16-112 15,-19-9-653-15</inkml:trace>
  <inkml:trace contextRef="#ctx0" brushRef="#br2" timeOffset="-95749.97">16523 8322 856 0,'0'0'27'0,"0"0"19"16,0 0 93-16,0 0-53 16,0 0-49-16,0 0-33 15,11 17-3-15,-5 12 31 16,1 5-1-16,-1 5-3 16,-3 2 1-16,3 0 4 15,-5 1 0-15,2 0-13 0,-1 0 10 16,1-1-3-16,0-5-7 15,2-2-3-15,-1-6-2 16,-1-5 4-16,1-3 1 16,-2-5-6-16,-2-6-8 15,1-4 1-15,-1-2-2 16,0-2-1-16,0-1 4 16,0 0 3-16,0 0 0 15,0 0-1-15,0 0-7 16,0 0-3-16,0 0-13 15,0 0-56-15,-3 0-85 16,-11-6-112-16,0-6-573 0</inkml:trace>
  <inkml:trace contextRef="#ctx0" brushRef="#br2" timeOffset="-94241.83">13030 11121 66 0,'0'0'123'0,"0"0"-67"0,0 0 52 16,0 0 13-16,0 0 29 15,0 0-6-15,0-7-27 16,0 7-19-16,0 0-4 15,0 0-23-15,2 0-16 16,-1 0-17-16,-1 0-15 16,2 0-9-16,-1 0-9 15,-1 8-4-15,3 10 15 16,-2 10 23-16,1 4-17 16,-2 3-2-16,0 6-1 15,0 1 7-15,0 4 3 0,0 3-12 16,1 1-2-1,2-3 3-15,0-2 0 0,2-7-1 16,1-3 1-16,3-6-3 16,-3-5-1-16,0-4-4 15,-2-7-1-15,-2-5-4 16,-1-4 0-16,-1-3-1 16,0-1-1-16,0 0 4 15,0 0 4-15,0 0-1 16,0 0 0-16,0 0-10 15,0 0-9-15,0 0-47 16,0-4-73-16,0-7-47 16,0-5-118-16</inkml:trace>
  <inkml:trace contextRef="#ctx0" brushRef="#br2" timeOffset="-92646.06">18877 11009 689 0,'0'0'40'16,"0"0"32"-16,0 0 73 0,0 0-45 15,0 0-9-15,0 0-40 16,0 0-26-16,8-8-11 16,-8 29-11-16,0 8 33 15,0 10 1-15,0 6-10 16,0 5 10-16,-5 4-7 16,-6 3 2-16,-2-1 9 15,0-3-12-15,-2-2 6 16,3-7-13-16,0-7-5 15,6-7-4-15,3-12-2 16,2-7-2-16,-1-3-1 0,2-6 2 16,0 0 7-1,0-2 1-15,0 0 4 0,0 0 0 16,0 0-1-16,0 0-5 16,0 0-6-16,0 0-7 15,0-10-3-15,0-6-69 16,0-8-139-16,-6-11-148 15</inkml:trace>
  <inkml:trace contextRef="#ctx0" brushRef="#br2" timeOffset="-85481.54">14678 9680 468 0,'0'0'228'15,"0"0"-169"-15,0 0 98 16,0 0-21-16,0 0-22 16,0 0-44-16,0 0-26 15,0-17-9-15,0 17-4 16,0 0-5-16,0 0-12 16,0 11-6-16,0 11-8 15,0 8 23-15,3 7 4 0,-1 6-10 16,-2 6-2-1,0 6 0-15,0 5 2 0,0 6 14 16,-2-4-17-16,-7-1-6 16,3-7 18-16,2-6-15 15,1-4-2-15,0-9 3 16,0-9 11-16,1-9-13 16,2-9-6-16,0-6 0 15,0-2 2-15,0 0 3 16,0 0-1-16,-1 0 0 15,1 0-8-15,-7 0-6 16,-7-4-82-16,-10-8-138 16,-3-15-278-16</inkml:trace>
  <inkml:trace contextRef="#ctx0" brushRef="#br2" timeOffset="-84209">16756 9649 473 0,'0'0'233'0,"0"0"-193"15,0 0 86-15,0 0 39 16,0 0-58-16,0 0-49 16,0 0-22-16,2 0-11 15,-1 4-8-15,2 11-11 16,3 4 19-16,1 12 30 0,2 3-20 16,0 3-6-16,-1 9-1 15,-1 0-2-15,-4 4-9 16,-3 2 2-16,0-1 3 15,0-1-5-15,0-4-8 16,0-5 8-16,-1-5-7 16,1-2-9-16,0-3 11 15,0-4-6-15,0-4 8 16,0-3 0-16,0-9 0 16,0-6 1-16,-2-2-8 0,2-3 0 15,0 0 4 1,0 0 3-16,0 0 1 0,0 0 0 15,0 0-2-15,0 0-6 16,0 0-3-16,-4-6-4 16,-7-6-18-16,-5-3-112 15,-8-12-130-15,-3-9-508 16</inkml:trace>
  <inkml:trace contextRef="#ctx0" brushRef="#br3" timeOffset="-73752.8">14332 8102 254 0,'0'0'139'0,"0"0"-125"0,0 0 63 16,0 0 66-16,0 0-9 16,0 0-62-16,0 0-37 15,0 0-4-15,0-20 0 16,0 20 2-16,0 0 7 16,0 0 0-16,0 0 0 15,0-1 2-15,0 1-9 16,0 0-4-16,0 0-2 15,0 0-4-15,0 0-6 16,0 0-9-16,0 0-5 16,0 0-2-16,0 0 0 0,0-3 0 15,0 3 0-15,0 0-1 16,0 0 1-16,0 0-1 16,0 0 0-16,0 0 0 15,0 0-1-15,0 0-2 16,0 0-3-16,0 0-24 15,-1 9-74-15,1 5-60 16,0-3-232-16</inkml:trace>
  <inkml:trace contextRef="#ctx0" brushRef="#br3" timeOffset="-69273.84">14367 8003 481 0,'0'0'32'0,"0"0"4"16,0 0 175-16,0 0-68 16,0 0-23-16,0 0-45 15,-9-21-40-15,9 21-12 16,0 0 1-16,0 0-8 16,-2 0-5-16,-1 7-5 15,-2 10 20-15,-2 6 19 16,0 4-14-16,-1 2-1 15,1 4-8-15,0 0-6 16,0 3-4-16,3 0 2 16,-1-2 12-16,1 3-5 15,-1-1-5-15,1-1-2 16,-3 0 0-16,1-3 4 0,-2 1-2 16,5-1 0-16,-3-5-10 15,2 0 2-15,-2 1-2 16,1-1 0-16,1-1 0 15,-2 1 0-15,3-3 1 16,-3 0 2-16,1-2-1 16,1 0 1-16,1-2 2 15,0 0-1-15,-2 0-3 16,2-3-1-16,-1 1 0 16,-2-1 1-16,5 0-1 15,-2 0-4-15,0 1 0 0,1 0-2 16,-1 2 3-1,2 0-1-15,-1 0 0 0,-1-2-1 16,1 0-1-16,1-2 2 16,-2-1-1-16,0 1 0 15,0-2 1-15,2 2-1 16,-1-3 1-16,1 2-2 16,-2 0 1-16,1 4-1 15,1 1 2-15,-1 3-2 16,1 3 2-16,-1 1-1 15,-1 2-1-15,-1 0 1 16,-2-1 4-16,0-1-1 0,3-4-3 16,1 3 2-1,1 0 1-15,1-4-4 0,0 0 3 16,0 0-2-16,0 4 0 16,0-2 2-16,-2 3-1 15,1 0-2-15,-1 2 2 16,-1-3 0-16,2 3-1 15,-4-2-1-15,0 0 0 16,2-1 1-16,-2 3 0 16,4-3-1-16,-1-1 1 15,-1 1 1-15,2-4-2 16,-4 0 0-16,5-2 1 16,-2-4 0-16,1 2-1 15,-1 3 0-15,1 1 1 16,-3 1-1-16,2 3 0 0,-1-1 0 15,0 0 0-15,2 2 0 16,-1-7 1-16,1 0-1 16,-1-4 0-16,1-4 0 15,-1-2 0-15,2-1 1 16,0-2-1-16,0-3 0 16,0 2 0-16,0-1 1 15,0 1-2-15,0 0 1 16,0-1 0-16,0-3 0 15,0-1 2-15,0-1-1 16,0 2-1-16,0-2 0 16,0 0-1-16,0 2 1 0,0 3-1 15,0 0 1-15,0 3 1 16,0-2-1-16,0 3 0 16,0-1 0-16,0 1 0 15,0-1 0-15,0-1 0 16,0 0 0-16,0-2 0 15,0 0 0-15,0 2 1 16,0-2-1-16,2 0 0 16,-1 0-1-16,2-1 1 15,0-1 0-15,-1 2 0 16,1 1 0-16,-2 0 1 16,1 2 0-16,2-3-2 15,-3 2 1-15,1-3 0 16,1 1 0-16,0-1 0 0,0 0 0 15,2 3-2-15,-1-2 1 16,1 2 1-16,2 1 0 16,0 1 2-16,4-2-2 15,4-3-1-15,4-1-2 16,8-3 0-16,6 1-11 16,7-1 1-16,-1 2 4 15,-3-1 4-15,-6 2 3 16,-7 0-1-16,-2-3 3 15,-6 2 0-15,1-2 0 16,1 0-1-16,5 3 1 16,5-3-1-16,6 3-1 0,6 1 1 15,4 1 0 1,-1-3 0-16,-2 4-1 0,2-5 0 16,-2 1 0-16,-2 1-9 15,-1-3-3-15,0 1 3 16,-4 1 5-16,1-2-2 15,-1 2 3-15,3-2 3 16,1 2 2-16,3-2 0 16,1 1-1-16,1 1-3 15,2 1 0-15,-2-1-4 16,-1 0 1-16,-5 5-1 16,-4-3 6-16,-6 0-2 15,-3 1 2-15,1-1 2 16,3 0-2-16,3-3 4 0,4 1-3 15,3-1 1-15,6-1 0 16,-1 2 0-16,1-2-4 16,-2 1 3-16,-7 0-3 15,-1 0-1-15,-3 1 5 16,0 0-1-16,1-1 0 16,0 1-1-16,4 0 2 15,1-1 0-15,5 2-4 16,1 1-1-16,2 0-6 15,-3-1 4-15,-1 0 4 16,-1-1 1-16,-5-2 1 16,3 0-1-16,-1 0 2 0,2 0-3 15,2 0 2-15,-1 0 0 16,-4 4-5-16,0-1 4 16,-4-1 2-16,-3 1-1 15,-1-3 0-15,-1 0 1 16,-1 0 2-16,0 0-1 15,2 0-1-15,0-4 0 16,0 0-1-16,1 1 0 16,1 2 1-16,-1-1-1 15,0 1 0-15,2-1 0 16,-3 2 1-16,0-2 0 16,-1 1-2-16,3 1 1 15,2 0-1-15,2 0-8 0,-2 0 2 16,1 0 4-1,-6 0 3-15,-3 0-1 0,-4 0 0 16,-4 0 2-16,-6 0 3 16,-3 0-1-16,-3-4 0 15,0 3-2-15,0 0 1 16,-1 1-1-16,2 0 0 16,-1-2-1-16,0 2 0 15,1 0 0-15,1 0 1 16,-2 0 0-16,-3 0 1 15,0 0 0-15,0-1 6 16,0 1 3-16,0-2 5 16,1 0 1-16,3-4 2 15,-1-1-14-15,1 0 6 0,0-1 1 16,2-4-3-16,-1-3-2 16,1-8 1-16,-2-5 2 15,0-7 0-15,-2-7-1 16,-2-1 4-16,0-2-9 15,0 0-1-15,0 2-2 16,0 2 0-16,0 0 0 16,1 4 0-16,2-2-1 15,2 3 0-15,0-2 2 16,-1-1-1-16,-1-2 0 16,-1-4 0-16,-1-2 0 15,-1 1-1-15,0 2 0 16,0 1 1-16,0 5 3 0,0 2-3 15,0 3 0-15,0 4-2 16,-1-3 2-16,-2 0 0 16,1-3 0-1,2-2 0-15,0-6 1 0,0-3-2 16,0-2 2-16,0 0-4 16,0 4 2-16,2 3 1 15,-2 1 0-15,0 1 1 16,0-5-1-16,-2 2 0 15,-2-4-9-15,-2 2 8 16,1 2 0-16,3 0-4 16,1 3 5-16,1 5-1 15,0 4-6-15,-2 5 7 16,-2 6-1-16,1-1 1 0,-1 5-5 16,1 1 5-16,0 1-1 15,1-1 0-15,-1-3 1 16,0-4 0-16,-1-6-2 15,1-2-6-15,0-1 5 16,0 3 3-16,0 7-15 16,-2 3 15-16,1 7 0 15,1 4-2-15,0 2 0 16,3 4 2-16,0 0-2 16,0 0 1-16,0 0-3 15,0 0 1-15,0 0 0 0,0 0 2 16,0-2 1-1,0 2 2-15,0-2 1 0,0-1 3 16,0-4-2-16,0-3-4 16,0-2 0-16,0-1 0 15,0 1 0-15,0 3 0 16,0-2 0-16,0 5 0 16,0 4 0-16,0 0 0 15,0 1 0-15,0 1 0 16,0-2 0-16,0 0 1 15,0-4-1-15,0-3 0 16,0 0 0-16,0-6 1 0,0 1-1 16,0 1-2-1,-3 1 2-15,-3 3-2 0,2 1 2 16,-1 1 0-16,2 0-1 16,0-2 1-16,-1-3 3 15,-1-3-3-15,1-2 0 16,-1 2 0-16,1 6 1 15,1 0-1-15,0 2 0 16,-2 3-1-16,4 1-2 16,-2 1 2-16,3 2-7 15,0 0 0-15,-2 0-3 16,-2 0 5-16,0 0 2 16,1 0 4-16,-1 0 0 0,1 3 0 15,0 0 0 1,-1-2 0-16,-1 1 0 0,-5 4 0 15,1-2 0-15,-3 2 0 16,-6-2 1-16,-2 0-1 16,-7 0 1-16,-5-4-1 15,-6 0 0-15,-4 0 0 16,-6 0-10-16,2-1 3 16,1-8 0-16,3 1 0 15,5-2 1-15,1 1 3 16,0-1 3-16,5 3-6 15,-2 0 4-15,3 3 1 16,1 0 1-16,-1 2-3 16,-3-1 4-16,2 1-2 0,-2-1 1 15,0-3-1-15,0 1 0 16,-3-5 1-16,-2 3-1 16,-1 0-2-16,-2 0 0 15,1 2 3-15,-2 2-3 16,2 0 2-16,-1 3 1 15,3 0-1-15,7 0 0 16,6 0 0-16,5 0 1 16,4 3 0-16,0-3 1 15,-1 0-1-15,-1 0 0 16,-3 0-3-16,-6 0 1 16,-4 3 0-16,-7-3-4 15,-3 0 4-15,-1 2 1 0,-1-2 0 16,6 0-1-16,1 0 0 15,6 0 2-15,3 0 0 16,0 0 0-16,2 0 0 16,-1-2 0-16,-2 2 0 15,-2 0 0-15,0 0-1 16,0 0-1-16,5 0 2 16,1 0-1-16,1 0 1 15,0 0 0-15,-1 0 1 16,2 0-1-16,0 2 0 15,0-1 0-15,-1 3 0 16,-1 1 0-16,0-1 0 0,3 2 0 16,-3-2 0-1,0-1 0-15,2 2 0 0,2 0 0 16,1-1 0-16,0 0 0 16,-1-1 0-16,1-1 0 15,-2 1 0-15,2-1 2 16,-2 0-2-16,3 0 0 15,3-2 0-15,3 1 0 16,0-1 0-16,2 2 1 16,0-2-1-16,1 1-1 15,-2-1 1-15,-2 2-1 16,-2-1 2-16,-3 0 0 16,1 5-1-16,1-6 0 15,2 3 0-15,1-2 0 16,6-1 0-16,-2 2 0 0,1-2 0 15,-1 0 0-15,2 0 0 16,2 0 0-16,-2 0 1 16,-5 0-1-16,0 0 0 15,-4 0 1-15,4 0-1 16,-3 0 2-16,4 0-1 16,2-2 1-16,1 1 2 15,0-2 3-15,4 3 2 16,1-3 1-16,1 3-1 15,-3-3 3-15,2 3 1 16,-1-1-6-16,0 0 9 16,4-1-3-16,-2 2-1 0,-1-1-1 15,0-1-3-15,-1 2-6 16,1-1-2-16,0-1 0 16,1 2-2-16,-2 0-5 15,-7 0-55-15,-2 13-79 16,-3-1-149-16</inkml:trace>
  <inkml:trace contextRef="#ctx0" brushRef="#br3" timeOffset="-63429.73">12083 7014 287 0,'0'0'137'15,"0"0"-112"-15,0 0 63 0,0 0 82 16,0 0-44-16,0 0-58 15,0 0-24-15,0 0-3 16,-5 0 11-16,5 0-5 16,0 0-8-16,0 0-11 15,5 0-7-15,11 0 1 16,7 0 8-16,11-3-6 16,9 0-14-16,4-1-8 15,3 2-1-15,5 2-1 16,3 0 1-16,2 0-2 15,4 0 0-15,2 0 1 16,1 0 3-16,0 4-3 16,0 3 2-16,-6 0-2 0,-1 1 0 15,0-2 0-15,-5 0 2 16,3 2-2-16,-3-2 0 16,-4 1 0-16,-6-3-1 15,-2 1 1-15,-9-3-3 16,-4 0 2-16,-5 1 2 15,-5-3-3-15,-2 1 2 16,-6-1 0-16,0 0 0 16,-2 0 1-16,-1 0-1 15,0 0 1-15,-2 1-1 0,-2-1 0 16,-3 0 0 0,-2 0 0-16,1 0 0 15,-1 0-1-15,0 0 0 0,0 0 1 16,0 0-1-16,0 2 1 15,0-2 0-15,0 0-1 16,0 0 0-16,0 3-1 16,0 5 1-16,0 4 1 15,0 7 18-15,0 2-8 16,0 5 0-16,-1 3 10 16,-4 7-4-16,5 3 0 15,-2 5-9-15,1 2 0 16,-1 4 2-16,1-3-2 15,-2 2-6-15,-3 0 1 16,-1-2-2-16,-1 1 2 0,1 1-2 16,-2 0 3-1,4 2 16-15,1-4-16 0,-1 0 1 16,2-7-4-16,2 1 3 16,-2 1-2-16,1-1-1 15,2 2 0 1,-1 4-1-16,1-4 1 0,-2-4 0 15,-3-2 1-15,2-4-1 16,-2-3 0-16,-1 1 0 16,3-2 1-16,1 2-1 15,-1 1 1-15,2 2-1 16,-1 0 3-16,2 3-5 16,-4 0 2-16,1 1 0 15,-1 0 3-15,-2-2-2 0,-2-3-1 16,-2-4 4-16,1-2-3 15,3-4-1-15,1-3 1 16,1-2-1-16,1 0 0 16,-1 2 0-16,1 1 0 15,0 2 0-15,0-1 0 16,0 3 0-16,-2-4 0 16,3-2 2-16,-1-5-1 15,2-4-1-15,-1-3 0 16,2-5-1-16,0-1 1 15,0-1 0-15,0 0 2 16,0 0 5-16,0 0-1 16,0 0-1-16,0 0-1 0,0 0 1 15,-1 0-3 1,-2 0 1-16,0 0-3 0,-3-1 0 16,-3-5-1-16,-4-1-1 15,-2 1 1-15,-4 2-1 16,-4 1 2-16,-5 3-1 15,-8 0 0-15,0 0 1 16,0 0 0-16,1-2-1 16,-1-1 1-16,0 1 0 15,-4-1 0-15,-4 2 0 16,-2 0 0-16,1-1 0 16,-4 2 0-16,-4-1 0 0,-7-1 0 15,-3-2 1-15,-2-1 0 16,-1-2 1-16,3-3-1 15,1 0 1-15,4-3 1 16,2 2 3-16,4-1-3 16,3 5-2-16,-3 0 1 15,0 5 0-15,2-2 0 16,3 0 7-16,6 3-5 16,7-2-4-16,7 2 2 15,2-2 0-15,6 2-1 16,3 0 1-16,0 1-2 15,1-2 3-15,-3 1-3 16,0 1 1-16,-1-2-3 0,4 0 3 16,3 2-2-1,6 0 2-15,5 0-2 16,1 0-3-16,0-3-33 0,4-3-51 16,17-5-74-16,7-6-182 15</inkml:trace>
  <inkml:trace contextRef="#ctx0" brushRef="#br3" timeOffset="-58129.27">13430 6036 673 0,'0'0'44'0,"0"0"48"16,0 0 33-16,0 0-12 15,0 0-45-15,0 0-43 16,0 0-25-16,0 0 2 16,7 63 42-16,1-22-21 15,1 1-8-15,1 5 6 16,-1 4 10-16,0 2-15 15,-4 0-6-15,-2 0-3 0,-3 0 9 16,0 1-4-16,0-3-4 16,0 0-1-16,-5-4 1 15,-4 0 0 1,3-3 2-16,-3 4-3 0,2-4 4 16,1 5 2-16,0-2-7 15,-2-3-1-15,1-1 5 16,-1-1 1-16,1-4 0 15,-2-1-8-15,-1 1 1 16,-1-2-3-16,5-2 3 16,-3 2-2-16,0-1 1 15,2-1 0-15,-2-1 3 0,-2-1-5 16,2-2 0-16,-4-2 2 16,1 0-1-16,-3-5 5 15,-1 1-6-15,-2-3 2 16,1 0-2-16,0-1 1 15,0 0 0-15,1-1-2 16,2-1 0-16,1 1 1 16,4-2 0-16,1-1-1 15,-2 1 0-15,3-1 0 16,-4 1 0-16,2-3 1 16,-1-2 0-16,1 1-2 15,3-5 1-15,-3 0 0 16,3-1 2-16,0-1-1 15,1-1-1-15,-1 1 0 16,-2-1 1-16,-1 0-1 16,-5 1 2-16,-4 0-2 15,-7 2 3-15,-5-2 0 0,-1 2-1 16,-5-1-1-16,3-2 0 16,2 0-1-16,4 1 4 15,8-4-4-15,1 1 1 16,-2-2-1-16,-5 1 2 15,-6-1 5-15,-5-1-5 16,-5 0 5-16,-5 0 2 16,1 0 6-16,-2 0-13 15,-1-1 0-15,3-3 0 16,8-3-1-16,3-4 3 0,2-3-2 16,-1-7 4-16,1-3-5 15,-5 1 0-15,-4-4 4 16,-1 4-5-16,-7-1-1 15,-1-1 1-15,0-1 1 16,3 1 0-16,3-2 0 16,8-2 0-16,1-1 0 15,4-8 1-15,2-6 3 16,2-11-4-16,3-10 0 16,2-7 0-16,7-4 0 0,2 2-1 15,2 6-1 1,1 7 1-16,-1 4 2 15,1 7-2-15,-2 2 0 0,3 5 3 16,1 8-1-16,2 0-2 16,1 6 2-16,0 7-1 15,5 3 0-15,0 9 0 16,0 3-1-16,0 6 0 16,0 1-4-16,0-2-5 15,0 2 0-15,0 0-29 16,0 0-50-16,0 7-74 15,12 3-41-15,11-5-308 16</inkml:trace>
  <inkml:trace contextRef="#ctx0" brushRef="#br3" timeOffset="-56326.09">18228 5782 491 0,'0'0'20'0,"0"0"-14"0,0 0-6 15,0 0 112-15,0 0 42 16,-85 70-81-16,66-34-17 15,0 3-11-15,0 4-9 16,2 4 14-16,2 3 10 16,-2 4-31-16,1 4-1 15,0 1-14-15,2 0 15 16,-1-1-13-16,3-2-3 16,0 0-1-16,3-3-1 15,0 2-2-15,3-1 7 16,1-4-4-16,2-1-5 15,3-3 3-15,0 1-6 16,0 0 3-16,4 2-2 16,5-1-1-16,0-2-3 0,0 0 2 15,0-4-3-15,-3-2 2 16,-2 0-2-16,1-1 2 16,1-1-1-16,1-2-1 15,2 0 1-15,3 0 0 16,6 0 0-16,-2-1 3 15,4 3-4-15,-3-1 0 16,-1 1 1-16,1 0-1 16,-3-6 2-16,4-1-1 15,-2-3 2-15,5-5-3 16,1-2 1-16,1-1-1 16,4 0 0-16,3 1 0 15,-1 4 3-15,3-2-3 0,-1 3 0 16,-1-3-1-1,1-3 1-15,2-3 0 0,4-2 1 16,3-4 2-16,5-3-1 16,1 0 0-16,-2-2-2 15,-3-1 2-15,-5-2-1 16,-3-3-1-16,0 0 2 16,1 0-1-16,6 0 0 15,4-2 0-15,3-8-1 16,6-1 3-16,5-3-3 15,2-4-1-15,-1 3 1 16,-1-2 1-16,-3-1-1 16,1-2-2-16,-5 0 2 15,4-7 0-15,1-1-5 0,4-6 5 16,4-4 0-16,5-5-4 16,7-4 4-16,4-3-5 15,-2 0-4-15,-1 1 1 16,-7-1 5-16,-7-1 3 15,-5 2 0-15,-1-2 1 16,-2-2-1-16,-1 5 0 16,-3-4 0-16,-2 6 1 15,-10 8 0-15,-8 9 1 16,-7 10 0-16,-11 8-1 16,-3 5-1-16,-7 4 5 0,-1-1 1 15,0 0 0-15,-1 2 1 16,1 0-7-16,-1 0 1 15,1-1-1-15,-1 1-3 16,1 1 1-16,-2-2 0 16,0 2 1-16,0 0-3 15,0 0-23-15,0 0-62 16,-14 7-82-16,-17 2-187 16</inkml:trace>
  <inkml:trace contextRef="#ctx0" brushRef="#br3" timeOffset="-54710.55">11747 11053 383 0,'0'0'197'0,"0"0"-143"16,0 0 95-16,0 0-61 15,0 0-34-15,0 0-29 16,88-78-19-16,-27 65 3 16,8 6-2-16,5 2-7 15,-2 3 2-15,-5 2-2 16,-2 0 0-16,-6 0 0 16,-1 0 2-16,-4 0 1 0,3 0-1 15,-4 4-2-15,1-1 0 16,1-1-2-1,0 1 2-15,-1 2 2 0,-4 2 0 16,-6-1-2-16,-5 5 0 16,-5-1-3-16,-4 2 3 15,-3 2 2-15,-2-3-2 16,-3 3 0-16,-2 1 1 16,2 1-1-16,1 3 0 15,-1-1 0-15,-1 0 1 16,1-1-1-16,-1 3 0 15,-1 0 0-15,1 1 0 16,-4 0-5-16,-5-1 10 0,-1 2-9 16,-4-3 6-16,-4 0-2 15,-1 4 0-15,-2 0 6 16,0 4 8-16,0 3-1 16,-12 2-4-16,6 1-2 15,-2 1 0-15,2-4-4 16,3 1 8-16,-2-1 0 15,2-1-4-15,0-1 4 16,-3-3-3-16,-2 4 0 16,-1-1-2-16,-1 3 0 15,-1 1 1-15,-5-1-2 16,5 4-2-16,-5 0-1 16,-2 4 3-16,-1-2-4 0,-2 2-1 15,1-1 1 1,-2-2 3-16,1-2 6 0,0 2-3 15,-1-2 6 1,0 0 8-16,-1 4 0 0,1 1-10 16,-2-1-7-16,-3 2 42 15,3-3-43-15,-1 0 0 16,4-3 13-16,2-3-16 16,-1 1 2-16,2-3 18 15,1-1-14-15,1-3-5 16,0-5 14-16,7-6-8 15,3-6-3-15,3-3-1 0,3-4-3 16,0-1 1-16,0 0 1 16,0 0-2-16,0-2-39 15,0-17-68-15,0-11-219 16</inkml:trace>
  <inkml:trace contextRef="#ctx0" brushRef="#br3" timeOffset="-53061.35">19947 11222 396 0,'0'0'91'16,"0"0"-53"-16,0 0 88 0,0 0 5 15,0 0-49-15,0 0-28 16,4-83-22-16,-4 67-17 16,0 0 9-16,0-1-4 15,-3-5-3-15,-9 1 0 16,-6-4-1-16,-6-3 6 15,-1-1-5-15,-5 0 3 16,-1-1 13-16,1 2-32 16,0 1 2-16,0 2 0 15,0-2 1-15,-1 2-3 16,-3 3 0-16,0 2 1 0,-4 6-2 16,-2-1 0-1,-6 4 0-15,-1 0-2 0,0 2 2 16,2-1 0-1,3 2-2-15,6-3 2 0,5 3 0 16,1-1 1-16,2 1-1 16,-2 0 3-16,-4 0 0 15,-4 3-3-15,-6 2 3 16,-1 3-2-16,-1 0-1 16,1 0 7-16,5 5 0 15,0 3-6-15,2 0 2 16,4 3 5-16,-1-2 0 15,0 3-1-15,-4 1 0 16,-1 1 1-16,-1 4-3 0,1 1-1 16,1 2 1-16,2 4 1 15,1 1-4-15,-1 4-1 16,7 0 0-16,5 2 3 16,2 2-3-16,6 1 2 15,2 2 2-15,0 0-4 16,1 1 4-16,-2 2-3 15,-2 0-2-15,-1 6 0 16,-2-2 0-16,0 2 0 16,1 0 2-16,4 0 0 15,4 3 0-15,6 7-2 16,5 4 0-16,1 0 0 16,0 1 8-16,10-1-8 15,5 3 10-15,-1 0-8 0,2 4 4 16,-1-4-2-16,3 0 2 15,1-2-1-15,8-3 3 16,7 1-6-16,8-1 2 16,6 2 14-16,4-2-13 15,3 0 7-15,2-5 0 16,2 0-10-16,1-4-1 16,0-6 9-16,-2-5 0 15,-3-6-6-15,-1-6-3 16,-1-6 6-16,1-3-4 15,-3 0-3-15,1-5 6 0,-4-2-3 16,-8 0-1-16,-9-1-1 16,-8-5 2-16,-8 0 0 15,-3-3-2-15,-6 1 0 16,0-2 11-16,-3 1 4 16,-2-1 6-16,-1 0-6 15,0 0-6-15,0 0 3 16,0 0-3-16,2 0 2 15,-2 0 1-15,0 0-3 16,0 0 1-16,0 0-2 16,0 0-2-16,0 0-3 15,0 0-4-15,0 0-2 16,1-5-54-16,5-14-132 16,9-16-94-16</inkml:trace>
  <inkml:trace contextRef="#ctx0" brushRef="#br3" timeOffset="-52019.13">19987 11012 262 0,'0'0'164'0,"0"0"-91"0,0 0 138 16,0 0-60-16,0 0-53 15,0 0-50-15,6-4-35 16,12 14 12-16,9 11 42 16,5 4-30-16,3 4-15 15,-1 7 3-15,-3 3-5 16,-1 3-7-16,-4 0-8 16,-3 2-4-16,-3-3 8 15,-5-2-7-15,-4 0 1 16,-2-3-2-16,-1-2 4 15,1-2 4-15,0-9-6 16,-3-5 2-16,-2-8 4 0,-2-5 8 16,-1-3-4-1,-1-2 6-15,0 0 7 0,0 0-5 16,0 0 3-16,2 0 1 16,-2 0-6-16,0 0-10 15,0 0-9-15,0 0-8 16,0-2-96-16,0-7-130 15,-15-7-704-15</inkml:trace>
  <inkml:trace contextRef="#ctx0" brushRef="#br2" timeOffset="44958.9">18731 8606 390 0,'0'0'267'15,"0"0"-207"-15,0 0-47 16,0 0 65-16,0 0 46 16,0 0-26-16,0 0-46 15,0 0-20-15,0 0-12 16,1 14-2-16,-1-14-1 16,0 0-4-16,0 2-4 15,0-2-5-15,0 0 5 16,0 0 0-16,0 0 4 15,0 0-2-15,0 0-2 0,0 0-3 16,0 0-2 0,0 0 0-16,0 0-1 0,0 0 0 15,0 0-2-15,0 0-1 16,0 0 0-16,0 0 1 16,0 0-1-16,0 0-1 15,0 0 1-15,0 0 1 16,0 0 1-16,0 0-2 15,0 0 0-15,0 0 0 16,0 0 0-16,0 0 0 16,0 0 0-16,0 0 0 15,0 0 0-15,0 0 0 16,0 0 1-16,0 0 0 16,0 0-1-16,0 0-2 0,0 0 2 15,0 0 1 1,0 0 0-16,0 1-1 0,0 0 0 15,0-1-2-15,0 0 2 16,0 0-2-16,0 0 2 16,0 0 0-16,0 0 0 15,0 0 0-15,0 0 0 16,0 0-3-16,0 0-2 16,0 0-40-16,0 0-85 15,3 0-326-15</inkml:trace>
  <inkml:trace contextRef="#ctx0" brushRef="#br2" timeOffset="45554.74">16767 8760 703 0,'0'0'273'15,"0"0"-272"-15,0 0 6 16,0 0-7-16,0 0 50 16,0 0 12-16,-39-6-52 15,39 6-10-15,0 0-23 0,0 0-64 16,0 0-71 0,-3 0-253-16</inkml:trace>
  <inkml:trace contextRef="#ctx0" brushRef="#br2" timeOffset="46223.99">15078 8649 850 0,'0'0'75'16,"0"0"-65"-16,0 0-10 0,0 0 0 15,0 0 20-15,0 0 52 16,-18 3-34-16,18-1-38 16,0 1-7-16,0-1-23 15,0 0-27-15,0 3-21 16,0 5-106-16,-6-4-72 15</inkml:trace>
  <inkml:trace contextRef="#ctx0" brushRef="#br2" timeOffset="46914.94">13309 8847 545 0,'0'0'375'15,"0"0"-335"-15,0 0-24 0,0 0-15 16,0 0 7-16,0 0 25 15,0 0 35-15,0 0-33 16,0 0-27-16,0 0-8 16,0 0 2-16,0 0-2 15,0 0 2-15,0 0-1 16,0 1 1-16,0-1 0 16,0 0 0-16,0 0-2 15,0 0 0-15,0 0-1 16,0 0 0-16,0 0-2 0,0 2-2 15,0 0-6-15,0-2-10 16,0 1-11 0,0 1-23-16,0 1-21 0,0 2-36 15,3-1-92-15,1-4-47 16</inkml:trace>
  <inkml:trace contextRef="#ctx0" brushRef="#br2" timeOffset="67066.83">12035 13266 671 0,'0'0'68'0,"0"0"-13"0,0 0 109 16,0 0-20-16,0 0-55 16,0 0-37-16,0 0-12 15,0-11-4-15,0 11 0 16,0 0-6-16,0 0-9 16,0 0-11-16,0 0-5 15,0 16-3-15,0 10 8 16,0 11 52-16,-1 12-39 15,-4 3 1-15,1 6 21 16,2 10-27-16,2 6 11 16,0 9-8-16,0 7-8 15,0 2 14-15,0-8-15 16,0 3-5-16,0-7 10 0,0-2 3 16,0-7-6-1,-7-9-1-15,-2-8 0 0,-3-9 3 16,6-11-10-16,1-12 0 15,1-7-2-15,2-10-4 16,2-2 2-16,0-3-1 16,0 0-2-16,0 0 1 15,0 0-13-15,0-14-39 16,0-12-67-16,0-19-112 16,0-12-49-16,0-13-466 15</inkml:trace>
  <inkml:trace contextRef="#ctx0" brushRef="#br2" timeOffset="67664.23">12041 13249 554 0,'0'0'104'15,"0"0"2"-15,0 0 55 16,0 0-32-16,0 0-63 15,0 0-34-15,-3 0-3 16,15 5 7-16,15-1 26 0,12 1 1 16,11-5-17-16,13 0-11 15,9 0-8-15,10 0-17 16,3-3-5-16,-5-2-1 16,-4 4-4-16,-15-2 0 15,-16 1 2-15,-15 0 1 16,-12 1-3-16,-12-1 2 15,-6 2 1-15,0-1-3 16,0 1 0-16,0 0-7 16,-6 0-42-16,-19 8-64 15,-11 7-52-15,-9-1-307 16</inkml:trace>
  <inkml:trace contextRef="#ctx0" brushRef="#br2" timeOffset="67996.17">12080 13816 547 0,'0'0'27'0,"0"0"106"15,0 0 96-15,0 0-91 0,0 0-45 16,113 6-23-16,-68-6-9 16,10-2 2-16,3-6-14 15,0-4-8-15,-2 1-20 16,-8 1-5-16,-7 2-9 16,-14 1-5-16,-9 2-1 15,-7 1-1-15,-10 4 0 16,-1 0-2-16,0 0-35 15,0 0-67-15,0 0-106 16,-6-9-451-16</inkml:trace>
  <inkml:trace contextRef="#ctx0" brushRef="#br2" timeOffset="68402.62">13215 13696 836 0,'0'0'143'0,"0"0"-131"15,0 0 122-15,0 0 14 16,0 0-48-16,0 0-53 16,12-9 7-16,18 9 2 15,12 0-21-15,10 0-19 16,4 0-10-16,4 0-5 15,0 0-1-15,-5 0-15 16,-4 0-37-16,-11 0-49 16,-12 0-60-16,-16 0-66 15,-12 3-362-15</inkml:trace>
  <inkml:trace contextRef="#ctx0" brushRef="#br2" timeOffset="68640.94">13151 13994 1119 0,'0'0'48'0,"0"0"-46"16,0 0 141-16,0 0 38 16,89 1-90-16,-10-1-62 15,9 0-14-15,2-3-13 16,-9-2-2-16,-9 2 0 15,-19 1-1-15,-16 1-3 0,-20 0-25 16,-14 1-54 0,-3-2-39-16,-8-5-127 0</inkml:trace>
  <inkml:trace contextRef="#ctx0" brushRef="#br1" timeOffset="82385.96">17087 8050 636 0,'0'0'0'16,"0"0"29"-16,0 0-29 15,0 0 87-15,0 0 4 16,0 0-22-16,0 0-5 16,22 21 1-16,-7-21-14 15,5-1-19-15,-4-13-10 0,4-7-8 16,-1-5-4-16,-3-6-3 16,2-5-5-16,-4-9-2 15,-5-9 2-15,-5-7-4 16,-4-5 2-16,0 3-5 15,0 10 5-15,0 7 2 16,0 13-2-16,0 13 0 16,0 12 13-16,0 6-10 15,0 3 6-15,0 0-9 16,-2 6-12-16,2 17 7 16,0 10 5-16,0 9 4 15,0 7 1-15,0 5-4 16,0 2 6-16,0 5-4 15,0 1 1-15,-7 2 2 0,-2 4-3 16,2 1 10-16,-2-1-8 16,-2-2 0-16,2-11-1 15,-1-10-1-15,1-11 3 16,2-9-4-16,2-7 0 16,0-6-1-16,2-7 1 15,1-5-1-15,-1 0 5 16,-3 0 10-16,-2-12 10 15,-1-8-18-15,-1 3 0 16,5-2 4-16,2 5-8 16,2 2 2-16,1 3 1 15,0 2 1-15,0 3-1 0,0-1-3 16,15 3-4-16,10 2-3 16,8 0 3-16,10 0 0 15,4 0 3-15,0 0-5 16,-5 2 4-16,-3-2-2 15,-8 0 0-15,-10 0 0 16,-5 0 1-16,-8 0 2 16,-5 0 6-16,-2 0 12 15,-1 0 7-15,0 0-7 16,0 0-10-16,0 0 0 16,0 0-8-16,0 0-1 15,0 0-2-15,0 0 1 16,0 0-2-16,0 0 0 0,0 0-12 15,0 0-35-15,0 0-86 16,0-5-155-16</inkml:trace>
  <inkml:trace contextRef="#ctx0" brushRef="#br1" timeOffset="85247.22">20482 6774 409 0,'0'0'213'0,"0"0"-193"0,0 0 95 16,0 0-5-16,0 0-5 16,0 0-36-16,30-25-32 15,-14 23-18-15,8 0 11 16,4 2-11-16,4 0 7 15,-1 0-10-15,-1 0-6 16,-3 0 3-16,-8 0-5 16,-7 2-7-16,-4 5-1 15,-4 1-1-15,-4 4-3 16,0 5 2-16,-3 5 0 16,-17 3 4-16,-8 2-1 15,-3 0-1-15,-2 2 1 0,3-2 1 16,5-3-2-1,4-2 0-15,7-8 0 16,6-5 0-16,3-5 2 16,4-2-2-16,1-2 0 0,0 0-2 15,1 1 2-15,19 3 0 16,8 1 6-16,6 2-5 16,5 0 3-16,-3 3-2 15,-3 1-2-15,-6 0-1 16,-8 5 0-16,-5-2-4 15,-7 1 5-15,-6 2 0 16,-1 2-3-16,0 2 3 16,-13 5 10-16,-7 0-2 15,-4 4 11-15,1-4-9 0,-1 0 6 16,3-6-1-16,0-5 9 16,2-7 7-16,-1-3-7 15,-5-5-4-15,-5-2-1 16,-6-19-15-16,-8-8-4 15,-1-10-46-15,6-5-139 16,16-10-463-16</inkml:trace>
  <inkml:trace contextRef="#ctx0" brushRef="#br2" timeOffset="95817.74">14277 13534 693 0,'0'0'63'16,"0"0"-34"-16,0 0 71 0,0 0 27 16,98-51-42-16,-54 44-31 15,6 4-29-15,1 3-2 16,-5 0-9-16,-7 0 2 15,-6 4-1-15,-5 8-5 16,-4 2-4-16,-2 5-1 16,-3 4-4-16,-3 7 2 15,-3 4 6-15,-4 8-2 16,-1 1-1-16,-5 7-1 16,-3-1 4-16,0 0-4 15,-8-3-4-15,-14-7 1 16,-5-5-2-16,-3-6 2 15,-4-6 4-15,-5-7 5 0,-4-8-1 16,-1-6 9 0,-2-1-7-16,3-8-8 0,2-14 1 15,15-7-5-15,14-2-10 16,12-2-52-16,33-3-79 16,19 0-165-16,8 5-497 15</inkml:trace>
  <inkml:trace contextRef="#ctx0" brushRef="#br2" timeOffset="96135.11">15027 13592 720 0,'0'0'87'15,"0"0"-35"-15,0 0 104 16,0 0-51-16,0 0-49 15,0 0-21-15,-86-24-10 16,66 39 4-16,-2 3 4 16,-2 7 6-16,0 4-11 15,1 7 5-15,0 3 1 16,2 2-1-16,3 0-10 16,5-1-10-16,7 3-4 15,6 0-5-15,0-1-4 16,12-1-1-16,24 0-5 0,17-3-22 15,13-4-76-15,10-12-61 16,-3-10-137-16,-10-12-400 16</inkml:trace>
  <inkml:trace contextRef="#ctx0" brushRef="#br2" timeOffset="96897.59">15335 13562 586 0,'0'0'84'15,"0"0"-21"-15,0 0 116 16,0 0-41-16,0 0-74 15,0 0-33-15,-3-6-8 0,3 6 4 16,0 0-5-16,0 0-4 16,6 0 4-16,13 0 7 15,8 0 5-15,7 0-15 16,3 0-13-16,-1 2-4 16,-3 6-1-16,-3 2-1 15,-8 2-1-15,-4 3 0 16,-11 3-3-16,-7 7-2 15,0 4 5-15,-10 7 1 16,-18 5 1-16,-9 3 4 16,-5 1 2-16,-5 0 5 15,0-2-4-15,3-2 2 0,6-3 4 16,11-4-4-16,9-5 7 16,8-7 10-16,8-8-15 15,2-3 3-15,9-6 4 16,28-2 21-16,15-3 8 15,12 0-27-15,1 0-16 16,-7-8-1-16,-7-2 1 16,-7 2 2-16,-8-2 0 15,-6 3 6-15,-9 0-4 16,-6 1 6-16,-5 2-5 16,-2 0-2-16,-1 4-3 15,1-3-5-15,0 3-1 16,-2 0-1-16,0 0 1 0,-1-3-4 15,0-2-18 1,2-1-53-16,-3-6-82 0,1-5-117 16,-1-7-718-16</inkml:trace>
  <inkml:trace contextRef="#ctx0" brushRef="#br2" timeOffset="97597.76">16199 13704 605 0,'0'0'277'0,"0"0"-259"0,0 0 44 15,0 0 102-15,0 0-48 16,0 0-48-16,55 0-22 15,-9 0 2-15,9 0-3 16,4 0-17-16,4 0-8 16,0 0-7-16,-4 0-8 15,-4 0-3-15,-7 0-2 16,-6 0 0-16,-8 0 0 16,-7-3-13-16,-7-1-8 15,-6 0-47-15,-6 0-37 16,-8-3-42-16,0-2-115 15</inkml:trace>
  <inkml:trace contextRef="#ctx0" brushRef="#br2" timeOffset="97867.04">16514 13406 846 0,'0'0'235'0,"0"0"-228"16,0 0 45-16,0 0 62 16,0 0-37-16,0 0-53 0,-12 53 57 15,12-7-24 1,3 7-18-16,2 3-8 0,-2 6 3 16,-2 3-18-16,-1-1-11 15,0-3-5-15,0-6-1 16,-1-6-16-16,-8-1-88 15,-1-9-60-15,-2-6-145 16</inkml:trace>
  <inkml:trace contextRef="#ctx0" brushRef="#br2" timeOffset="103223.95">17460 13419 844 0,'0'0'88'15,"0"0"-18"-15,0 0 66 16,0 0-18-16,0 0-51 16,0 0-39-16,0 0-20 15,0 0-8-15,2 9 2 16,5 19 13-16,6 6 11 16,1 2-13-16,2 3 3 15,2-1 4-15,3 0-6 16,3-3-11-16,1-1-1 15,5-9-1-15,3-5 0 0,1-10 0 16,2-9-1 0,-2-1-13-16,-2-9 3 0,-10-15-3 15,-7-8 11-15,-8-1-4 16,-7-2-2-16,0 5 2 16,0 6 5-16,-6 10 1 15,1 5 5-15,2 7 7 16,3 2-3-16,0 0-9 15,0 0-1-15,0 14-16 16,0 14 17-16,0 7 9 16,8 6-5-16,10 3 2 15,5-5 6-15,2-5-5 16,-1-8-5-16,-3-9-1 16,1-10 3-16,-3-7 1 15,0 0 2-15,1-17 7 0,-2-16 7 16,2-8 2-16,-7-10-13 15,-4-3-7-15,-6-2-2 16,-3 1 0-16,0 7-1 16,0 7-4-16,-5 11 3 15,-5 6-1-15,0 7 1 16,4 5-2-16,1 7-9 16,1 2-26-16,-4 3-30 15,-1 0-70-15,-1 11-46 16,-2 1-164-16</inkml:trace>
  <inkml:trace contextRef="#ctx0" brushRef="#br2" timeOffset="103634.88">17381 13068 731 0,'0'0'78'15,"0"0"-11"-15,0 0 90 0,0 0-41 16,0 0-52-16,0 0-39 15,91-5 5-15,-15 5 3 16,17 0-6-16,8 0-15 16,2 0-2-16,-5 0-10 15,-8 0 2-15,-20 0 1 16,-15 0-2-16,-20 0 2 16,-21 0-3-16,-9 0 0 15,-5 0 10-15,0 0 18 16,0 0-18-16,0 0-10 15,0 0-4-15,-3 5-13 0,-5 3-68 16,3 0-73 0,5 0-232-16</inkml:trace>
  <inkml:trace contextRef="#ctx0" brushRef="#br2" timeOffset="105059.34">18462 13271 474 0,'0'0'203'0,"0"0"-189"15,0 0 106-15,0 0 30 16,0 0-47-16,0 0-55 15,21-16-26-15,21 15-11 16,15 1-8-16,8 0 10 0,1 0-11 16,-6 6 0-16,-13 5-1 15,-17-2-1-15,-12 5-1 16,-12 0-1-16,-6 3 0 16,-9 5 2-16,-15 3 2 15,-10 3 3-15,-8 2 0 16,-1-1-3-16,-2 3 20 15,6-3 2-15,7-3-12 16,6-4 2-16,10-2 0 16,4-5-5-16,7-4-3 15,5-1 2-15,0-3-3 16,13 0 6-16,19-2 24 16,14 0-7-16,13-3-7 15,8-2-12-15,3 0-5 0,3 0-4 16,-4 0 7-16,-4 0-2 15,-8 0 1-15,-13-4 0 16,-12 1 5-16,-16 1-7 16,-8-1 0-16,-4 2-4 15,-4 1-1-15,0-2-23 16,0 0-63-16,0-5-79 16,-12-7-263-16</inkml:trace>
  <inkml:trace contextRef="#ctx0" brushRef="#br2" timeOffset="105402.04">18570 13118 168 0,'0'0'675'0,"0"0"-646"16,0 0 11-16,0 0 86 16,0 0-42-16,81-14-41 15,-19 14-5-15,12 0-8 16,8 0-7-16,1 0-3 16,-1 0-9-16,-8 0-1 0,-11 0-8 15,-15 0-1 1,-19 0 3-16,-12 0-2 0,-11 0 2 15,-6 0-4-15,0 0-1 16,-3 0-9-16,-17 0-29 16,-6 11-37-16,-1 0-114 15,6 0-292-15</inkml:trace>
  <inkml:trace contextRef="#ctx0" brushRef="#br2" timeOffset="105732.37">19389 13522 1064 0,'0'0'21'0,"0"0"-12"16,0 0 95-16,0 0 16 15,0 0-70-15,92-8-32 16,-45 8 7-16,0 0-2 16,-2 0-8-16,1 0-7 15,-1 0-7-15,-1 0 2 16,0 0-3-16,-3 0-1 16,-5 0-1-16,-6-3-7 0,-3-3-26 15,-7 1-49-15,-4-1-48 16,-9 0-78-16,-5-5-286 15</inkml:trace>
  <inkml:trace contextRef="#ctx0" brushRef="#br2" timeOffset="105980.84">19661 13239 317 0,'0'0'696'0,"0"0"-681"16,0 0 15-16,0 0 96 0,0 0-38 15,0 0-29-15,-26 68 19 16,26-23-39-16,4 7 0 16,7 6-7-16,-3 2-25 15,-3 0-7-15,-5 4-31 16,0-1-92-16,0-4-110 15,-3-8-713 1</inkml:trace>
  <inkml:trace contextRef="#ctx0" brushRef="#br2" timeOffset="118532.29">20439 13258 811 0,'0'0'88'16,"0"0"-71"-16,0 0 90 15,0 0 6-15,0 0-41 16,0 0-37-16,0 0-18 16,0 0-6-16,86 3 1 15,-38-1 0-15,4 3-5 16,4 1-7-16,-9 3 6 15,-10 3-1-15,-8 4-4 0,-10 2-1 16,-7 6 0 0,-4 4 3-16,-8 7-2 15,0 7 8-15,0 0 0 0,-16 3-4 16,-4 2-1-16,-6-4-1 16,-2-1-2-16,-2-5 0 15,-1-4-1-15,1-11 0 16,3-6 0-16,2-8 0 15,1-5 1-15,3-3-1 16,7-7-18-16,7-17-33 16,7-8-73-16,12-7-138 15,22 0-397-15</inkml:trace>
  <inkml:trace contextRef="#ctx0" brushRef="#br2" timeOffset="118817.67">20993 13438 413 0,'0'0'495'0,"0"0"-482"15,0 0 40-15,0 0 81 16,0 0-82-16,-86 20-21 16,62 1-6-16,-1 5 16 15,4 3-5-15,3 2-8 16,2 0-3-16,8-1 1 15,4 1-8-15,4-1 1 16,0 1 1-16,4-2-11 0,17-4-7 16,10-4-1-1,10-6-1-15,8-4-25 0,6-8-63 16,-1-3-52-16,-5-7-75 16,-10-20-207-16</inkml:trace>
  <inkml:trace contextRef="#ctx0" brushRef="#br2" timeOffset="119081.95">20571 12997 941 0,'0'0'24'16,"0"0"-21"-16,0 0 59 16,0 0 22-16,90 0-49 15,-15 10-14-15,11 3-19 16,4 1-1-16,-9 2-2 16,-7-3-9-16,-12 3-65 15,-16-5-133-15,-18-6-255 16</inkml:trace>
  <inkml:trace contextRef="#ctx0" brushRef="#br2" timeOffset="119932.69">21484 13329 716 0,'0'0'177'0,"0"0"-170"16,0 0 54-16,0 0 55 16,0 0-80-16,0 0-31 15,51-4 1-15,-12 4-1 16,3 1 3-16,2 7-3 15,-3 1-4-15,-6 0 2 16,-9-1 0-16,-10 1 0 0,-2 1-3 16,-11 5 2-16,-3 5-1 15,0 2 14-15,-17 4 1 16,-8 1 1 0,-5-2-3-16,-6 0 11 0,2 0-9 15,0-4 4-15,1 3-7 16,3-2 0-16,3-2 3 15,7-1-6-15,7-7 3 16,6-5-5-16,4-3-1 16,3-4-4-16,0 0-1 15,0 0 4-15,0 0 5 16,0 0 8-16,0 0 0 0,0 0-1 16,0 0-4-1,0 0-1-15,0 0-5 16,0 0-1-16,0 0-5 0,7 0-2 15,13 3 1-15,6-2 8 16,9 3-3-16,4-4-3 16,0 0 2-16,0 0-4 15,5 0-1-15,5 0 1 16,2 0 0-16,7 0 2 16,0 0-4-16,-3 0 2 15,-4-4-2-15,-9 1 1 16,-9 0-3-16,-8 2 2 15,-10 1 1-15,-5 0 1 16,-5 0 0-16,-5 0 1 16,0 0-2-16,0 0-2 0,0 0-8 15,0 0-43-15,-2 0-81 16,-14 0-81-16,-5-6-341 16</inkml:trace>
  <inkml:trace contextRef="#ctx0" brushRef="#br2" timeOffset="120399.73">21547 12997 703 0,'0'0'56'15,"0"0"-52"-15,0 0 95 16,0 0 18-16,0 0-57 16,0 0-30-16,-9 0-1 15,9 0 18-15,0 0-11 16,13 0 0-16,17 7 38 15,17 1 5-15,12-1-27 16,13-2-17-16,-2 0-17 0,-1 0-12 16,-7 1-2-1,-8-3-2-15,-10 2 3 0,-11-2-4 16,-11-1 2-16,-8-2 5 16,-6 1 4-16,-4-1 7 15,-2 1 7-15,-2-1 0 16,0 2-10-16,0-2-6 15,0 0-9-15,0 1-1 16,0 2-11-16,0 6-97 16,-8-6-163-16,-20-3-546 15</inkml:trace>
  <inkml:trace contextRef="#ctx0" brushRef="#br2" timeOffset="133234.32">11207 12968 665 0,'0'0'145'0,"0"0"-111"16,0 0-14-16,0 0 33 15,0 0 3-15,0 0-10 16,0 0-18-16,0 0-19 0,-34 5-8 16,28 26 13-16,-3 11 28 15,-1 5-12-15,1 5-15 16,0 5 15-16,-3 5-6 15,6 6 0-15,-2 8-3 16,-2 4 0-16,1 7-11 16,-3 5 2-16,0 0-1 15,0 1-1-15,0-2-5 16,-1-2 0-16,5-4 4 16,1-1-4-16,0-3-1 15,1-6-3-15,0-4 3 16,1-2-3-16,-1-5 3 15,6-4-4-15,-3-2 5 0,0 0-3 16,2-4 2 0,-2 4 1-16,1-3 2 0,2-3 0 15,0-3-6 1,0-5 0-16,0-2-1 0,0 1 0 16,0-7 1-16,0 1 0 15,0-8-1-15,0-7 2 16,0-6-2-16,0-5 1 15,0-5 0-15,0-2-1 16,0-3 0-16,0-1 2 16,0 0 1-16,3 0 3 15,9 0-1-15,6 0 2 16,12 0-3-16,13-5-3 16,5-1-2-16,13 0-1 15,3-1 2-15,9 1 5 0,9 2-5 16,5-3 0-16,4 3-1 15,7 0-1-15,4 1 2 16,5 0 2-16,2-1 1 16,9 0-3-16,-2 3-7 15,-1 1 3-15,-2 0 6 16,-2 0-4-16,-8 0 0 16,-5 0-5-16,-4 0 2 15,-2-3-3-15,2-2-2 16,6 0 6-16,5-1 4 15,1 0 0-15,2 3-2 16,-3-1 0-16,2 4 2 0,-4 0-3 16,-1 0 0-16,2 0 3 15,-5 0 0 1,-1 4 1-16,0 2-1 0,4 0 1 16,1-1 2-16,6-2-4 15,4-1 2-15,1-1-2 16,6-1 0-16,6 0 0 15,2 0 1-15,-3 0 0 16,-3 0 1-16,-1 0-1 16,-5-1 0-16,-3-1 0 15,-3 1 0-15,-2-1 0 16,2 1 0-16,3-3-1 16,3-2 1-16,2-4-1 15,-3 0 1-15,4 3 1 0,1 1-1 16,-4 2 0-16,2 4-6 15,1 0 1-15,3 0 1 16,8 0-8-16,9 0-3 16,4 0 0-16,5-10-4 15,4 1 4-15,-1 0 3 16,-10 4-3-16,-9 2 3 16,-10 3 5-16,-7 0 2 15,4 0 5-15,3 3 0 16,4 3 2-16,5 3 0 15,2-3-2-15,1-4 4 16,-3-2-6-16,2 0 2 16,-3 0-4-16,-6 0 4 0,-4 0-5 15,-6 0 4 1,-7 3 1-16,-7 1 5 16,-6 1-1-16,-3-1 1 0,1 0-4 15,4 3 5-15,0-4-4 16,-2 1-2-16,-7-1-8 15,-3 4 8-15,-4-1 0 16,-5 5 0-16,-5 1 0 16,-4-1 6-16,-7-3 1 15,-2 0-2-15,0-1 2 0,4-1-1 16,7 0-2 0,7-5-3-16,9 1 5 0,2-2-5 15,2 1-1-15,-6 1-4 16,-6 5 4-16,-7-3 2 15,-5 2-1-15,-3-3 2 16,-3 0 0-16,-3-3 3 16,-2 0 1-16,-4-8 2 15,0-7-3-15,2 2-3 16,-5-3-3-16,-5 0 4 16,-5 3-3-16,-7 2 4 15,-10 1 4-15,-1 2 3 16,-7 1-1-16,-2 3-5 15,-1-4 0-15,-3-1 1 16,3-1-7-16,-4-5 7 0,3-8-6 16,2-9-1-16,0-13 0 15,2-10-1-15,4-10 1 16,-3-5 0-16,6-5-1 16,-1 4 1-16,-2 1-1 15,-1 1 1-15,1 10 0 16,0 3 2-16,1 6-2 15,3 4 0-15,-1 0 0 16,-1 2 0-16,1 1-1 16,-2-2 1-16,-1-2 0 15,3-1-1-15,-4-4 1 16,-1-1-2-16,-1 0 1 16,-2 2 0-16,-1 4-1 15,-3 5 2-15,0 6 0 0,-1 4-1 16,-1 2 0-16,-4 2-2 15,0-2 2-15,0-2 0 16,0 0-1-16,-4-2 2 16,-7-2-3-16,0 1-1 15,-3 2 4-15,3-1-2 16,1 2 0-16,2 4-3 16,4 3 3-16,-1 2 1 15,2 3-2-15,-3 3 2 16,-2 2-1-16,0 1-1 15,-1-1 0-15,1 1 3 16,1 2 0-16,1-1 0 16,0 1 0-16,3 1 1 0,-3 1-1 15,3 1 0 1,-1 1 0-16,-1 0-1 0,2-1 1 16,-1 3 0-16,-4-5 0 15,1-3-2-15,-3-1 2 16,-4-4 0-16,-1-6 0 15,-3-3 0-15,-3 0 0 16,-4 0 0-16,-5 3-2 16,-3 4 0-16,-2 3 1 15,-1-1 0-15,0 5 0 16,-1-1-1-16,1-3-2 16,-1 1-1-16,-4-3 3 15,-2 0-3-15,-2-1-1 0,-1 0 5 16,0 2-1-16,-5-1 1 15,1 1 0-15,0 2 1 16,0-1 0-16,-1 3-1 16,1-2-1-16,-3 5 2 15,-1 2-4-15,-1 3-1 16,1 2 2-16,2 1 1 16,0 3 0-16,2 1-2 15,3 0 3-15,-1 0-1 16,0 0 1-16,-2 0 1 15,-2 0 1-15,1 0-1 16,-4 0 0-16,-2 0 0 0,2-1 0 16,4 1 0-16,2 0 1 15,4 0 1-15,2 0-2 16,1 2 0-16,0 0 0 16,1 0 1-16,-5-2 1 15,-3 0-2-15,-3 0 0 16,-6 0 0-16,-10 0 0 15,-3 0 1-15,-5 0-1 16,8 0-2-16,2 0 0 16,5 0 1-16,4 0 1 15,7 3-1-15,6 0 0 16,3 2 1-16,0-5 0 0,-2 0 2 16,-6 0 0-16,-6 0-2 15,-8-10 0-15,-6-3 1 16,-1-1-1-16,-1-1 1 15,2 3 0-15,5 1 1 16,1 3-2-16,4 2 0 16,5 0 0-16,3 1 0 15,5-2 0-15,-5-3-1 16,-2-1-2-16,-11-5 2 16,-11-2 1-16,-12-1-1 15,-5 1 1-15,-2 0 0 16,4 4 0-16,5 2 0 15,8 2 1-15,7 6 0 16,10-1-1-16,8 2 0 16,3 1 0-16,1 2 1 0,-3-1 0 15,-4-2-1-15,-5-3 0 16,-7-1 0-16,-9-5 1 16,-9-4-2-16,-7-1-1 15,-4-1 1-15,1-1 0 16,5 3 1-16,8 2-1 15,8 3 1-15,3 0 1 16,3 5 0-16,4 0 0 16,-2 4 0-16,0 2 0 15,-1 0-2-15,3 0 2 0,3 0-1 16,7 0 0 0,7 2-1-16,6 4-1 0,2-3 1 15,-2 3-1-15,-6 2 1 16,-5-2 0-16,-7 4 1 15,-4 1 0-15,-3 3 2 16,1 0 0-16,-4-1-2 16,2 0 0-16,0-2 0 15,3 1 0-15,4-1 0 16,3 0-1-16,2 3 0 16,-4 3 1-16,-12 2 3 15,-9 3-3-15,-6 0 1 16,-5-5-1-16,-5 0-1 15,1-5 0-15,1-2-1 16,3-3 2-16,9 0 0 0,7-2 1 16,6 1-1-16,5-2 0 15,0 3 0-15,5-5 1 16,-4 2 0-16,-3 2-1 16,-9 1 0-16,-3-2 2 15,-3 0-2-15,5-3 0 16,6-2 3-16,-2 0-3 15,7 0-4-15,0 0 3 16,1 0 0-16,2-2 2 16,0 0-2-16,0 2 0 15,-1 0 1-15,2 0 3 16,0 0-3-16,0 2 2 0,1 0-2 16,3 0 0-1,5-2 1-15,0 0-1 0,0 0 0 16,-5 0-2-16,-3 0 1 15,-4-2-2-15,0-5-4 16,-4 2 1-16,-3-2 6 16,3-1-1-16,-1 4 0 15,1 1-1-15,5-1 2 16,2 4-3-16,1 0 3 16,1 0 0-16,-1 0 1 15,-1 0-1-15,-2 0 0 16,-1 2 0-16,0 3 0 15,1-1 1-15,0 2 2 16,7 1-2-16,2-1-2 16,6 2 1-16,2-2 0 0,3 0 0 15,-3 1-3-15,-2 0 3 16,-3-1 0-16,-2 1 0 16,-1 0 0-16,6 1-1 15,2-1-2-15,12-1 3 16,5-2 0-16,10 0 4 15,2-1-4-15,4 0 0 16,-2 3 0-16,1-2 0 16,-2 0 0-16,0 3 0 15,-4-2 0-15,3 2 2 16,0-2-2-16,4-3 0 0,2 3 0 16,5 0 0-16,0-3 0 15,-1 1 0 1,1 1 0-16,4-1-1 0,-1 2-2 15,0-2 2-15,0 2 0 16,0-1 1-16,0 1 0 16,2-5 1-16,1 3 0 15,0-1 0-15,0-2 1 16,0 0-1-16,0 0-1 16,0 0 0-16,0 4 0 15,0 7 0-15,0 11-3 16,-12 14-12-16,-16 7-113 15,-19 0-482-15</inkml:trace>
  <inkml:trace contextRef="#ctx0" brushRef="#br2" timeOffset="153685.48">14435 5053 53 0,'0'0'81'0,"0"0"-65"16,0 0 43-16,0 0 18 16,0 0 15-16,0 0 12 15,0 0 20-15,0 0-21 16,0 0-41-16,0-13-16 15,0 13-19-15,0 0-15 16,0 0-12-16,0 10-3 16,0 8 3-16,0 6 17 15,-4 3-14-15,1 4 6 0,3 4 4 16,0 5-6-16,0 4 0 16,0 4 1-1,1-2-7-15,2 0 0 0,0-7 1 16,-3-3-2-16,0-9 1 15,0-6-2-15,-3-6 0 16,-4-8 1-16,-5-2 4 16,-6-5 1-16,0 0 10 15,-6-14-6-15,3-6-5 16,3-1-2-16,3 1-2 16,5 3 3-16,0 3 0 0,5 6-6 15,4 4 6 1,-1 1-5-16,2 3 2 0,0 0 0 15,0 0-4-15,0 0-14 16,0 7 6-16,0 9 12 16,0-1 1-16,0 3-1 15,6-4 1-15,3-2 0 16,3-4-1-16,4-4 3 16,5-4 0-16,3 0 1 15,3-1 3-15,0-14-3 16,-2-5 5-16,-2-2-6 15,-6 3-1-15,-5 2 3 16,-3 4-1-16,-4 7 0 16,-2 1-4-16,-3 3-1 15,1 2-1-15,-1 0-5 0,3 0-24 16,6 0-175-16,7-3-213 16</inkml:trace>
  <inkml:trace contextRef="#ctx0" brushRef="#br2" timeOffset="160571.53">7990 5478 370 0,'0'0'112'0,"0"0"-19"16,0 0 19-16,0 0 22 16,0 0-55-16,0 0-24 15,0 0-19-15,2-40-4 16,-7 28-7-16,-7 0-9 15,-6-5-6-15,-7-5 0 0,-2 0-4 16,-9-2 0 0,-6-1-1-16,-8 2-3 0,-5 3-2 15,-5 8-1-15,0 4 1 16,3 2 0-16,-1 3 0 16,6 1 0-16,5 0 1 15,8 1 0-15,3-3-1 16,6 1 4-16,9-1 2 15,3 4-4-15,2 0-2 16,-1 0 0-16,-2 0 0 16,1 4-1-16,-3 5 1 15,-3 5 0-15,-4 2 0 16,1-1 0-16,-3 2 1 16,2-3 0-16,0-1 0 15,1 0-1-15,7-3 2 0,-2-1-1 16,7 2-1-1,0-2 0-15,-1 1 0 0,7 2-3 16,-2 3 1-16,0 1 2 16,2 0 0-16,-2 3-3 15,1 2 3-15,-2 1 0 16,-2 2 1-16,-2-2-1 16,-3-1 2-16,2 2-2 15,1-4 0-15,1 0 2 16,0 1-2-16,6-1-1 15,0 3 1-15,0 0 1 16,2 1 0-16,1 4 0 0,1 0 3 16,2 2-3-16,0 2 0 15,3-2-1-15,-3 0 2 16,0-2-2-16,0 0 1 16,0 0 1-16,2 1-2 15,1-1 0-15,0 0 0 16,0-1 2-16,0 3-2 15,0 3 1-15,6-1 0 16,1 5 2-16,4 1-3 16,1-1 5-16,1 1-4 15,2-1 1-15,6-2 2 16,4-1 2-16,11 0-6 16,6-3 5-16,5 2-3 0,7-4-2 15,9-1 0 1,1-5 1-16,5-2 1 0,3-6-1 15,2-1-1-15,3-4 0 16,5-6 1-16,2 0 1 16,1-3-1-16,1 0-1 15,0-15-1-15,-8-7-1 16,-6-8 2-16,-5-11 0 16,-13-9-10-16,-2-6 6 15,-4-6 1-15,-11-2-2 16,-1 5-1-16,-9 4 3 15,-7 7 3-15,-6 6 1 16,-1 4-1-16,-7-3 0 16,-6-3 0-16,0-10 2 0,0-10 1 15,-10-6-1-15,-8-13 0 16,-7-4-1-16,-5-2-1 16,-3 8 0-16,0 14 2 15,-4 17-2-15,-2 18 0 16,-3 8 4-16,-8 9-4 15,-7 7-1-15,-10 5-6 16,1 3 7-16,-1 0 1 16,6 7-1-16,9 12-9 15,11 7-23-15,10 8-42 16,12 7-65-16,13 5-98 16,6 2-125-16</inkml:trace>
  <inkml:trace contextRef="#ctx0" brushRef="#br2" timeOffset="160873.77">8825 5749 434 0,'0'0'321'0,"0"0"-311"0,-85-3-6 16,46 23 37-16,-5 5 20 15,0 7-3-15,4 4-39 16,8 0-17-16,2 1-2 15,4-3-30-15,4-5-95 16,-2-4-184-16</inkml:trace>
  <inkml:trace contextRef="#ctx0" brushRef="#br2" timeOffset="161060.49">8249 5729 595 0,'0'0'229'0,"0"0"-229"16,0 0 0-16,85 67 73 16,-29-10-1-16,14 10-40 15,3 8-20-15,7 7-12 16,3 7-17-16,-4 3-105 16,-14 0-484-16</inkml:trace>
  <inkml:trace contextRef="#ctx0" brushRef="#br3" timeOffset="-185386.86">19708 7048 254 0,'0'0'258'0,"0"0"-231"16,0 0 46-16,0 0 39 0,0 0 23 15,0 0-32-15,9-31-38 16,-8 31-41-16,-1-2-8 16,0 1 10-16,0 0-2 15,0-3-9-15,0 1-3 16,0-1-3-16,0-3-7 15,-4-1 5-15,-10 0-7 16,-2-4-1-16,-5 4 1 16,-1-2 3-16,-2 0-2 15,0 4 0-15,0-3 1 0,-1 2-1 16,-2-1 2 0,-1 2-2-16,-4 2 0 0,-2-3 2 15,-2 3 0-15,-4-4-1 16,1 3 3-16,0-2 0 15,-1-2 0-15,1 2-5 16,0 0 1-16,5 0-1 16,3 1 5-16,2-1-5 15,1 2 0-15,0-1 1 16,-2 2-1-16,-1-3 3 16,-7 6 0-16,-3-4-1 15,-3 2-2-15,-5 0 0 16,1 0 2-16,1 1 0 15,2 2-2-15,2-2 0 16,2 1 0-16,5 1 0 0,8-1 1 16,3-1 6-1,0 1-1-15,1-1-6 0,-3-1 4 16,6 3 11-16,-3 0-10 16,-1 0-4-16,1 0 0 15,1 0-1-15,4 0-2 16,1 0 2-16,-1 3-1 15,-1 3 0-15,1 2 0 16,3 3 1-16,1 0-2 16,1 1 2-16,1 4 0 15,0 1 3-15,0 3-2 16,2 1 6-16,0 4-3 0,1 1 4 16,-1 3 0-16,2 1-3 15,2-1 2 1,-2 1-3-16,3 5 4 0,0-1 4 15,1 3 2-15,1 1-1 16,-1 3-2-16,0 1-6 16,-1 2 2-16,1 0-4 15,1-2 1-15,-2-1-3 16,1-1 2-16,-1-1-2 16,3-2 0-16,3 2 0 15,0-3 1-15,0 3-1 16,0 0 11-16,-1-2-9 15,1 1 3-15,-3-4 1 0,0 0 4 16,1-1-8 0,-2 1-1-16,1 2 2 0,-3 3-3 15,0-1 0-15,2 4 0 16,1-3 1-16,0-1-1 16,1-4 2-16,0-2 3 15,1-3-4-15,-1 0 0 16,1 2 5-16,-4-2-5 15,0 0 1-15,0 1 2 16,1-1-4-16,-2 3 3 16,1-2-3-16,-1 2 0 15,2-4 5-15,1-1-5 0,3-1 1 16,-2-1-1 0,2-1 2-16,0 1 1 0,-1-1-3 15,1 2 4-15,0-3 7 16,0-2-7-16,0-2-2 15,0-2 7-15,0-5-7 16,0 0-1-16,0-3-2 16,0-1 5-16,0-3-3 15,3-1 0-15,3 1 0 16,-3-2 2-16,1 0 0 16,4-2 0-16,2-1 0 15,6 1-2-15,10 2 0 16,2 0 1-16,6 1-2 15,5 1-1-15,2 2 0 16,5-2 4-16,0 0-4 0,0 3 2 16,-1-4-2-1,0 0-3-15,-2 1 2 0,3-2-1 16,5 3 2-16,1 2 0 16,10 0 0-16,3 1 1 15,2-1 1-15,-1-2-2 16,-4-1 1-16,-1-2 0 15,-1 0 1-15,1 0-1 16,2 1-1-16,0-2-3 16,1 1 3-16,0 1 2 15,-3-4-2-15,2 0 4 16,-5 0-4-16,-6 0 0 0,-4 0-1 16,-9 0 0-16,-5 0 0 15,-4 2 1-15,-2-1-1 16,-4 2 1-16,-3-2-1 15,1 2 0-15,2-1 1 16,0 1-1-16,-5-1 1 16,-1 1 2-16,-9-2-1 15,-4 1-1-15,-5-1 1 16,0-1 1-16,0 2 7 16,0-2 1-16,0 0-3 15,0 0-7-15,0 0-1 16,0 0-21-16,-2 3-77 0,-10-3-135 15,-6-8-434 1</inkml:trace>
  <inkml:trace contextRef="#ctx0" brushRef="#br0" timeOffset="-156015.98">23423 6559 154 0,'0'0'560'15,"0"0"-510"-15,0 0-12 16,0 0 80-16,0 0-2 16,0 0-35-16,0 0-32 15,-8 0-22-15,8 0-11 16,0 0 5-16,0 0-9 15,0 6-8-15,0 10 2 16,0 7 23-16,0 2-10 0,3 6 2 16,2 3-5-16,0 4 2 15,-1 1 4-15,1 2-10 16,-1-1-7 0,2 5 4-16,2 2-3 0,-2 3-1 15,0-2-4 1,0 0 4-16,-2-1 0 0,3-2-3 15,-1 0 1-15,1-2 1 16,-3 2-3-16,1 0 0 16,-4 3-1-16,1-2 3 15,-1 1-2-15,2-2 3 16,-2-1-1-16,2-2-1 16,0 0 0-16,3-1 0 15,0-1-1-15,2 1-1 16,2 3 0-16,-4-2 1 15,0 1-1-15,0 2 0 0,0-2 0 16,-3 1 3-16,-2 3-2 16,-1-7 0-16,0 2 0 15,2-4-1-15,-1-5 1 16,2-1 1-16,2 0-2 16,1-1 2-16,0 2-1 15,1-1-1-15,-1 0 0 16,0 4 0-16,0-3 1 15,1 0 2-15,-2 0-3 16,0-4 1-16,-2 1-1 16,0 0 0-16,-2-2 1 0,2-2-1 15,0 1 0 1,-1 4-1-16,1-2 1 0,1 0 2 16,-1 2-2-16,0-2 2 15,0 1-2-15,-2 4 1 16,-1 2 0-16,2 0 1 15,-1 0 2-15,1-1-2 16,0 0 3-16,-2 2-4 16,1 5 4-16,1 0-4 15,-1 5 6-15,1-2-4 16,1-3 4-16,-3 0-2 16,1-5-1-16,-1 2-2 15,0-3 2-15,0 3-4 16,0-5 2-16,0 2 0 15,0 0-2-15,0 0 2 0,0-2-2 16,0 3 1-16,0-4 0 16,0 4 0-16,0-5 0 15,0 4 1-15,0-5-2 16,0 0 1-16,0-1 0 16,0-1 0-16,0 1-1 15,0-2 0-15,0 3 1 16,0-2 1-16,0 3-3 15,0 2 1-15,0-2 0 16,0-2 2-16,4 2-2 16,-2 1 1-16,-1-3 0 0,1 6-1 15,-2-4 0-15,0 1 0 16,0 2 1-16,0-7 1 16,0 2-1-16,0 1 0 15,0 0 1-15,0 0-1 16,0 2 0-16,0-1 2 15,0 0-2-15,0 4-1 16,0 1 0-16,0-1 1 16,0-2 1-16,0-2 2 15,0-3-3-15,0-2 1 16,0-1 0-16,0 3 0 16,0-1 9-16,0 0 1 15,0 3-1-15,0-1-7 16,0 0 7-16,-2 2 0 0,-1-1 1 15,2-3-4-15,1 2-1 16,-3-1 2-16,3 1-1 16,0-3 1-16,0-3-1 15,0-7-2-15,0-5-4 16,-1-8-1-16,1-1-1 16,-2-1-4-16,1-2-9 15,-1 0-41-15,2-14-76 16,0-19-73-16,0-15-136 15</inkml:trace>
  <inkml:trace contextRef="#ctx0" brushRef="#br0" timeOffset="-151937.29">23437 6529 176 0,'0'0'57'16,"0"0"-26"-16,0 0 70 15,0 0 9-15,0 0-29 16,0 0-9-16,0 0-1 0,42-6 16 15,-20 6-25-15,11 0-2 16,17 0-7-16,21-3-16 16,20-11 3-16,22-3-14 15,15 2-17-15,17 0-2 16,10 1 7-16,5 3-5 16,1 2-6-16,0 0 3 15,-5-1-6-15,-3 3 1 16,-1 0-1-16,-5 0 8 15,6-1 2-15,2-2-1 16,1 1 8-16,1-1-3 16,-8 3-14-16,-4 0 3 0,-7 1 2 15,-9 2-2 1,-10 4 0-16,-6-3-3 0,-5 3 2 16,-4 0 0-16,-2 0-2 15,-2-4 6-15,1-2-7 16,-1-1 3-16,3-1-1 15,0 1 1-15,-3 1 1 16,-3 1-2-16,-5 4 0 16,-5-2 0-16,-2 0 0 15,-6 0-1-15,0 1 2 16,-4-3-2-16,-3 2-2 16,3-3 2-16,4 0 1 15,6 0 0-15,7-2 0 16,2 5 0-16,-1-4-1 15,-5 3 2-15,-7 2 1 0,-8 1-1 16,-9 1 2-16,-5 0-4 16,-5 0 3-16,3 0 2 15,2 0-3-15,7 0 7 16,3 0-7-16,6 0 1 16,0 0-2-16,0 0 7 15,1 0-8-15,2 1 0 16,2 4 0-16,5 3 6 15,3-2 1-15,3 0-5 16,3-1-1-16,2 1 6 0,-1-1-6 16,1-1 0-1,-2 1 1-15,-2 0-2 0,-7 2-2 16,-11-2 0-16,-6 3 1 16,-6-3 1-16,-4-1-2 15,4 0 4-15,-1-1-2 16,3 0 1-16,3 0-2 15,-1 1 2-15,1 3-1 16,-3-3 0-16,-4 4 0 16,-5-1 0-16,-12-2 0 15,-2 0 2-15,-2 0-2 16,2-3 1-16,1 1-1 16,-1-3 0-16,0 0-1 15,-8 0 1-15,-5 0-1 16,-9 0 0-16,-10 1 2 15,-6-1-1-15,-1 0 1 0,-2 2-1 16,0-2 0-16,0 0 1 16,0 1-1-16,0-1 0 15,0 0-1-15,0 0-1 16,0 0-1-16,0 0 0 16,0 3 1-16,0-3 0 15,0 0 2-15,0 0 5 16,0 5 6-16,0 1 4 15,0 2 26-15,-5 3-16 16,2 3 0-16,2 4-5 16,1 3 1-16,0 5 2 0,0 7-11 15,6 4-7-15,6 4 10 16,4 3-12-16,-1 4-1 16,4 2 1-16,2 4 10 15,-1 1-2-15,-1 1-3 16,-4 4 2-16,-5-3-7 15,-4 0 0-15,-6-2-2 16,0-3 1-16,0 0-1 16,0 6-1-16,0 3 4 15,2 5 5-15,7 3-6 16,1-3 0-16,4-1 0 16,-3-2-3-16,-3-3 0 15,0 2 2-15,-2-2-2 16,-2-5 1-16,-1-1 2 15,-3-1-3-15,0 3 0 0,0 5 1 16,0-1-1-16,-4-2 0 16,-4-1 0-16,-3-3 0 15,0 2 0-15,0 1 0 16,-1-1 0-16,0 0 1 16,3-3 0-16,3-3 0 15,0 3-1-15,2-3 1 16,1 1-2-16,3 5 1 15,0-1 0-15,-1 3-1 16,1 5 2-16,0 4-1 16,0 8 0-16,-3 4 0 15,-2 0 0-15,-1-4 0 0,-3-1 0 16,-1-4 1-16,2 2 0 16,1-2-1-16,1 0 2 15,0 0-4-15,3 0 2 16,0 3 0-16,0 7 2 15,0-4-2-15,0 5-1 16,-2 0 1-16,2 3 0 16,-1-2 3-16,1-5-2 15,2-2-1-15,1-2-2 16,0-3 2-16,0 3 4 16,3-4-4-16,7-4 0 15,-3-4 1-15,2-2 5 16,-1-2-6-16,-2-3 2 15,-2-4-2-15,-1-6 0 16,0-5 0-16,0-5 0 0,0-2 0 16,0-3 0-16,3-3 0 15,-3-4 2-15,-2-4-2 16,1-4-1-16,-2-5 0 16,0-2 1-16,0-5 0 15,0 0 1-15,0-2-1 16,1 0 0-16,-1 0 0 15,0 2-1-15,0 1 1 16,0 0 0-16,0 3 0 16,0-2 0-16,0 0-1 0,0 1 1 15,0-5 0 1,0 0 0-16,0 0-2 0,0 0 1 16,0 0 0-16,-1 0 1 15,-14 0-6-15,-12 0 6 16,-8 0 0-16,-15 0-1 15,-10 0-1-15,-2 0-6 16,-3 0-1-16,0 0 2 16,3 0 0-16,-4 0 3 15,-6 0 2-15,-5 3 2 16,-8 2 0-16,-5 1-1 16,-4 0 1-16,-6 2 0 15,-1 1 1-15,-3-1-1 16,2 0-1-16,0-2-2 15,-2-1 2-15,1-3-1 0,-2 1-6 16,0-1 6-16,-4 2 0 16,-4 4 1-16,-1 0 1 15,-4 5 0-15,1 3-1 16,3 2 1-16,2 3 0 16,4-1 4-16,6-3-4 15,4-1-1-15,4-7-2 16,1 0-1-16,-2-6 3 15,-2 2-2-15,-5-5 1 16,-5 0 2-16,-3 0-3 16,-1 0 3-16,2 0 4 15,6-6-3-15,6-1-1 0,5-2 0 16,4 3-4-16,4-1 3 16,3 0-2-16,-4 7 3 15,2-3-1-15,-3 2-1 16,-4 1 0-16,-1-2-6 15,3 1-3-15,8 1 6 16,8-2 3-16,8 0 1 16,6 2 1-16,1-3-3 15,2 3 0-15,3 0 2 16,-2 0-4-16,-3 0-11 16,-4 5 4-16,-9 2 0 15,-7 1 5-15,-8-3 1 16,-3-2 1-16,-2-3-14 0,6 0 7 15,4 0 8 1,8-7 3-16,3-3 1 16,0-1-3-16,-4 4-8 0,-6 2 3 15,-6 2 6-15,-3 3 2 16,-5 0-2-16,-2 0-1 16,-2 0 1-16,4 0 2 15,10 0 0-15,11 0 1 16,12 0-1-16,7 0 0 15,1-2 0-15,2 2-1 16,-2 0 0-16,2 0 1 16,0 0-3-16,-2 5-3 0,-2 2-5 15,-1-2 0-15,3 2 10 16,1-7-1-16,9 0 2 16,2 0-1-16,4 0 1 15,4 0-1-15,-1-2 1 16,1 2-2-16,-1 0 2 15,1 0-2-15,-1 0-1 16,4 0 2-16,7 2 1 16,6-1 1-16,7-1 1 15,4 0 0-15,1 0 1 16,2 0 0-16,-1 0-3 16,0 0 0-16,-2 0 0 15,-1 0-1-15,0 0-2 16,0 0 2-16,1 0 1 15,3 0 1-15,1 0-1 0,1 0 0 16,-2 0 0-16,-3 0-1 16,-3 4-2-16,-2 4 1 15,-5-1 2-15,3-2 1 16,3-1-1-16,3-2 0 16,3-2 1-16,2 1 0 15,1-1 1-15,0 0 4 16,0 0-1-16,0 0 1 15,-2 0-2-15,-4 0-4 16,-3 0-4-16,-4 0 1 0,1 0 3 16,3 0 0-1,0 0 0-15,3 0 5 0,1 0 3 16,1 0 0-16,1-5 8 16,-3-4-2-16,3 1-11 15,-3-1 6-15,0 1-5 16,-3-1-3-16,-3-1 3 15,0 0-3-15,-2-1 4 16,-3-2-2-16,1-4-2 16,1-3 1-16,-2-3-2 15,4-9-6-15,5-11-21 16,7-13-81-16,1-20-192 16</inkml:trace>
  <inkml:trace contextRef="#ctx0" brushRef="#br0" timeOffset="-150459.05">25479 6366 461 0,'0'0'90'0,"0"0"-54"0,0 0 123 15,0 0-31-15,0 0-45 16,0 0-20-16,0 0-44 16,-3 20-19-16,3 10 0 15,0 13 17-15,1 10 4 16,4 6 4-16,2 6-7 16,-1 6-10-16,2 2 11 15,1 6-8-15,1 6 0 16,-1 2 1-16,-3 2-4 15,3-5-1-15,-2-2-4 16,1 1 5-16,2 0-2 16,2 1-2-16,-1 1 4 15,2 0 1-15,2-1-5 0,6 1 1 16,4 2-3-16,2 5 5 16,3 0-1-16,0 2 3 15,-3-2 1-15,-7-2-7 16,-2-1 3-16,-6-2 5 15,0-2 1-15,0 0-2 16,0-5 3-16,3 3-3 16,0-2-5-16,6 0-3 15,1 0 1-15,2 9-2 16,0 2 0-16,1 2 2 16,-4 2-3-16,-7-7 1 15,-5 0 2-15,-5-3-3 0,-4-4 1 16,0-4 0-1,0-3 0-15,0-2 1 0,0-1-2 16,0-6 1-16,0-1 1 16,0-2-2-16,0 3 0 15,1 3 1-15,-1-3 0 16,0-3-1-16,0-3 1 16,0 1 1-16,0 0-1 15,0 0-1-15,-1-4 3 16,-5 0-3-16,6-3 0 15,0-1 1-15,0 0-1 16,0 1 1-16,0 2 0 16,7-3-2-16,-2-3 1 15,-1-3 0-15,-2-4 1 0,-2-2 1 16,0-2-1 0,0-1 0-16,0 1 0 0,0-2 2 15,0-1-1-15,3-2 2 16,2-2 0-16,1-2 1 15,-1-8-5-15,0-5 0 16,-2-9-1-16,-2-6-6 16,2-2-28-16,-3-21-43 15,0-30-77-15,0-39-368 16</inkml:trace>
  <inkml:trace contextRef="#ctx0" brushRef="#br0" timeOffset="-149219.28">27870 6399 209 0,'0'0'35'0,"0"0"65"15,0 0 60-15,0 0 30 16,0 0-59-16,0 0-25 15,-27-63-23-15,27 63-34 16,0 0-26-16,0 7-23 16,0 17 4-16,0 11 11 15,10 5 12-15,1 11-14 0,2 5-4 16,4 12 10 0,-1 6 3-16,2 9-8 0,-2 11 0 15,-1 5-5-15,0 8-3 16,0 9-5-16,6 0 1 15,0 6-2-15,4 3 3 16,2-1-2-16,-5 2 0 16,-1 7 2-16,-7 1-3 15,-8-5 7-15,-2 0 6 16,-2-6-5-16,3-7 14 16,3 0-1-16,1-5-9 15,3 1-7-15,1 1-1 16,3 3 0-16,4 3-1 0,4-4 1 15,-2-2-2-15,0-11-1 16,1-4 0-16,-5-8 1 16,-1-4 3-16,-6-8 0 15,-3-5-4-15,-1-3 0 16,1-2 1-16,2 0 0 16,1-1 3-16,2 3 1 15,-1 1-1-15,-3 1-3 16,-3-5 0-16,1-8-2 15,-4-8 2-15,0-5 3 16,0 0 4-16,-1 3-4 16,2-1 1-16,0 0-2 15,0 0 3-15,2-2-2 0,-3 2-3 16,-2-1-1-16,1-2 1 16,1 1-2-16,0-6 0 15,1-6 0-15,1-3 2 16,-1-7-1-16,2 0 0 15,-3-2-1-15,0 0 1 16,-1 3-1-16,-2 0 2 16,0 3 0-16,0-5-2 15,0-1 4-15,0-5 1 16,0 0-4-16,0-3 0 16,7 0-1-16,6 0 0 15,-2 5-2-15,-4 0-4 0,-2 2-3 16,-5-3-4-1,0-1-20-15,0-8-20 0,0-4-16 16,0-5-26-16,0-9-60 16,9-31-242-16</inkml:trace>
  <inkml:trace contextRef="#ctx0" brushRef="#br0" timeOffset="-148153.27">30170 6367 216 0,'0'0'97'0,"0"0"-28"0,0 0 41 15,0 0 26-15,0 0-27 16,0 0-50-16,0-9-40 16,0 25-18-16,0 16 4 15,0 15 63-15,-2 12-23 16,1 11-10-16,1 11 5 15,0 13-8-15,0 10-1 16,0 12-8-16,6 7-17 16,4 6 2-16,7 0 4 15,-1 5-8-15,3 2-3 16,-1 1 4-16,-4 5 0 16,-4 4 9-16,-1-5-4 15,-7 1-4-15,-2-5 14 16,0-6 2-16,-7 0 5 15,-6-6-7-15,1-1-3 0,1 2-5 16,5 2-1-16,2-2 2 16,4-1-8-16,0-4 4 15,14-3-4-15,7-2 17 16,3-9-6-16,-4-7-13 16,-1-7 0-16,0-4 3 15,-6 2 1-15,4-2-2 16,-5 0 5-16,-1-6-7 15,-3 1-3-15,-2-6 0 16,-1-1 0-16,-2-2 0 0,0-7 3 16,1-5-3-1,2-6 6-15,1-2-5 0,1-1 1 16,0 3 0-16,2 3 1 16,-3 2-2-16,-1 2 25 15,-1 0-18-15,-5 1-1 16,0-5-1-16,0-9-6 15,0-12 0-15,0-13 6 16,-3-7-6-16,3-7 0 16,0-4 3-16,0-3-3 15,0 1 1-15,0-6 0 16,0 3-2-16,0-3-2 16,0 0-12-16,-6 0-38 15,-5-12-56-15,-10-26-87 16,-10-24-508-16</inkml:trace>
  <inkml:trace contextRef="#ctx0" brushRef="#br0" timeOffset="-146819.41">23386 7662 446 0,'0'0'65'15,"0"0"-65"-15,120-11 14 16,-59 9 87-16,15 1-7 16,7 1-17-16,14 0-53 15,15 0-6-15,16 4 5 0,14 1 22 16,17-2-13-16,16-3-11 15,17 0-3-15,13 0-11 16,7 0 1-16,0-6 3 16,-2 4 0-16,-7-1 6 15,-2 2-2-15,-6-1-9 16,2 1-2-16,-6-1 5 16,-3-1 4-16,-3-2-6 15,-6-2-5-15,2-3-2 16,2-2 0-16,4-1 0 15,1 2 2-15,2 4 0 16,-5 2-2-16,-9 5 1 16,-4 0 0-16,-8 0-1 0,-6 0 3 15,-4 0 4 1,-8 0 2-16,-1 0 12 0,-4-7-8 16,-2-3 0-16,-2-1-13 15,-6 0 0-15,-5 2 2 16,-4 1 4-16,-7 1 8 15,-6 3 0-15,-2 0-1 16,-5 2-1-16,2 0-7 16,0-3 1-16,-2 1 2 15,-3-4-5-15,-7 4-2 16,-1 1 1-16,0 1 3 16,-6 0 4-16,-2-1 8 15,-4 0 1-15,-7 0-7 0,0-1 1 16,-3 0 3-1,-1 0-6-15,-1 2 0 0,-1 0-7 16,-5 2 1-16,-6 0 0 16,-5 0-6-16,-9 0 2 15,-4 0 1-15,-1 3 0 16,1 4 0-16,0-2-1 16,2 2 1-16,0-1-1 15,0 2 1-15,-6-3 0 16,-7 1 1-16,-3-3-1 15,-8 0 2-15,-6-1 0 16,-5-2-1-16,-4 0 2 0,0 0-3 16,0 0 0-1,0 0-8-15,-13 0-54 0,-28 0-146 16,-30-5-377-16</inkml:trace>
  <inkml:trace contextRef="#ctx0" brushRef="#br0" timeOffset="-145586.65">23592 8818 395 0,'0'0'37'0,"0"0"-37"15,0 0-13-15,0 0 13 16,0 0 75-16,0 0 58 16,71 10-15-16,-39-2-66 15,-3-1-33-15,1 2-11 16,2-1 1-16,4-1 3 15,5 0 4-15,15-3-4 16,12 1 10-16,16-2-3 16,11 1 6-16,17-4-12 15,15 0 9-15,14 0 5 16,18 0-9-16,12-9 1 0,14 0 3 16,11-2 2-16,9 5 4 15,4-1-12-15,4 3 6 16,2-1-3-16,-1-1-11 15,-3 1 3-15,-3-1 7 16,-4-1 0-16,-1 0-5 16,1 1-3-16,-4-2-3 15,0 6 0-15,-7-2 2 16,-7 1 0-16,-16 0 0 16,-12 3-1-16,-13-4-8 15,-9 3 5-15,-2-2 0 16,-1 0 7-16,1 0-5 0,-2 0 2 15,1 3 3-15,-5-2-6 16,-2 0-3-16,-9 1-3 16,-4-1-2-16,-5 1 2 15,-2 0-1-15,-3-1 1 16,-4 1 2-16,-7-2-2 16,-1 1 0-16,2-2 2 15,2-1-1-15,2 1 0 16,-2-2-1-16,-5 1-3 15,-8 2 3-15,0 0-1 16,-3 1 0-16,-1 1 1 16,-2-1 0-16,-3 0-1 0,0-2 1 15,0-2 1 1,-3 0 0-16,-7 1-1 0,-7 1-1 16,-8 3 0-16,-12 1 1 15,-12 0-1-15,-11 0 1 16,-7 0 2-16,-4 0 0 15,-2 0-2-15,0 0-1 16,0 0 1-16,0 0-6 16,0 0-26-16,-3 0-45 15,-21 0-96-15,-15 0-412 16</inkml:trace>
  <inkml:trace contextRef="#ctx0" brushRef="#br0" timeOffset="-144173.92">23668 10149 312 0,'0'0'6'15,"0"0"-3"-15,0 0-3 16,0 0 11-16,-81 0 18 16,81 0 39-16,13 0-60 0,18 0 36 15,16 0 58-15,18 5-20 16,18-2-10-16,22-3-18 16,24 0 6-16,26 0 1 15,29-3-5-15,21-9-11 16,29-1 6-16,13 2-32 15,9 3 0-15,1 4 1 16,0 1-10-16,-2 1 10 16,6 0-1-16,3 2 1 15,0 0-3-15,-2 0 4 16,-10 0-16-16,-15 0-5 16,-16 0 0-16,-15 0 4 15,-16 0 10-15,-13-1 1 16,-9-4-11-16,-11-1-2 15,-5 0 3-15,-10 0-1 0,-8 2 0 16,-8 1 11 0,-9 2-7-16,-5-1 5 0,-9-1-6 15,-4 1 4-15,-4-2-5 16,1-2-3-16,0-1-1 16,3-2-2-16,1 1 0 15,3 1 1-15,-5 2 0 16,-5 5-1-16,-7 0 0 15,-2 0 1-15,-4 0 0 16,-4 0-1-16,-5 2-2 16,-7 2 2-16,-5-3 1 15,1-1-1-15,-2 0 1 0,0 0 0 16,-1-4 0-16,-3-2-1 16,-2 2 1-16,-4 3-1 15,-5-1 1-15,-4 2 0 16,-4 0-1-16,-2-1 1 15,-3-1-1-15,-2 1 0 16,2-2 1-16,-3 0 3 16,2-1-3-16,-4 0-1 15,-3 0 1-15,-3 3-1 16,-5 0 0-16,-2 1-1 16,-2 0 0-16,-2 0 1 15,4 0-1-15,3 0 1 0,-2 0-1 16,7 0 1-16,2 0-1 15,-1 0 1 1,3 0 1-16,-8 0-1 0,-4 1 0 16,-3-1 0-16,0 1-2 15,0-1 2-15,0 0 0 16,4 0 3-16,1 0-2 16,3 0 0-16,6 0 1 15,-4 0-1-15,1 0 0 16,-4 0 1-16,-4 0 2 15,-6 0-1-15,-3 0 1 16,-1 0 2-16,-2 0 0 16,0 0-1-16,0 0 1 0,0 0-4 15,0 0-2-15,0 0-2 16,0 0-36-16,0-2-75 16,-3-13-146-16</inkml:trace>
  <inkml:trace contextRef="#ctx0" brushRef="#br1" timeOffset="-138493.55">24426 6842 420 0,'0'0'152'15,"0"0"-68"-15,0 0 97 16,0 0-45-16,0 0-26 16,0 0-33-16,0 0-23 15,-11-8-15-15,11 8-10 16,0 0-7-16,0 1-4 16,0 14 10-16,8 8 39 15,-1 6-31-15,2 7-10 16,0 7-7-16,1 1 19 15,0 3-19-15,-1-2-9 16,1-3 1-16,-3-6-8 0,-1-7 6 16,-1-7-4-16,-2-8-1 15,-2-6-1-15,1-5-1 16,-2-3 1-16,0 0 4 16,0 0 6-16,0 0 2 15,0 0-5-15,0 0-10 16,3 0-36-16,-3 0-70 15,0 7-65-15,0 7-118 16,-23 2-419-16</inkml:trace>
  <inkml:trace contextRef="#ctx0" brushRef="#br1" timeOffset="-137916.25">24569 7962 867 0,'0'0'69'16,"0"0"2"-16,0 0 56 15,0 0-24-15,0 0-56 16,0 0-37-16,-1 5-9 0,1 14 3 16,0 7 36-16,1 4-11 15,2 9 0-15,3 8-4 16,-3 10 2-16,0 1 1 15,-2-1-20-15,1-2 12 16,-1-7-9-16,2-4-7 16,2-9-1-16,-1-11 5 15,0-9-8-15,0-5 3 16,-3-8-6-16,1-2-13 16,-2 0-31-16,1-5-41 15,1-16-135-15,-2-7-559 16</inkml:trace>
  <inkml:trace contextRef="#ctx0" brushRef="#br1" timeOffset="-137316.74">26841 7917 910 0,'0'0'68'15,"0"0"32"-15,0 0 38 16,0 0-34-16,0 0-39 16,0 0-41-16,-8 15-21 15,14 17 30-15,9 10 21 16,2 5-27-16,0 10 4 16,-2 3 1-16,0 2-5 15,-4-4-7-15,-4-4-6 16,2-9-2-16,-5-12-8 15,-1-6-2-15,-1-12 2 16,-2-9-4-16,0-3 0 16,0-3 1-16,0 0-1 15,0 0-23-15,0-11-66 16,0-4-98-16,-5-2-93 0,2-3-814 16</inkml:trace>
  <inkml:trace contextRef="#ctx0" brushRef="#br1" timeOffset="-136733.3">28979 7940 324 0,'0'0'229'15,"0"0"-170"-15,0 0 97 16,0 0-38-16,0 0 9 15,0 0-48-15,11-26-10 16,-11 26-3-16,0 0-2 16,0 0-13-16,0 6-7 15,0 14 2-15,0 10 26 16,0 8-19-16,0 7-21 16,0 4-8-16,0 2-8 15,0 3-6-15,2-4-7 16,7-7 1-16,-1-5-4 15,-2-8-6-15,-4-6-30 0,-2-8-42 16,0-4-69-16,0-10-100 16,-3-2-529-16</inkml:trace>
  <inkml:trace contextRef="#ctx0" brushRef="#br1" timeOffset="-136095.27">31077 7945 811 0,'0'0'107'15,"0"0"-30"-15,0 0 45 16,0 0-3-16,0 0-42 16,0 0-35-16,-5 0-31 15,5 29-9-15,0 12 38 0,6 17 5 16,6 4-24 0,4 4 8-16,-2-2-15 0,-1-4 9 15,-2-3-8-15,-4-7-7 16,-1-7-4-16,-1-11-3 15,-2-11-1-15,-3-9-26 16,1-7-53-16,4-5-34 16,4-12-33-16,1-22-175 15</inkml:trace>
  <inkml:trace contextRef="#ctx0" brushRef="#br1" timeOffset="-135665.99">31233 6936 805 0,'0'0'116'16,"0"0"-97"-16,0 0 78 0,0 0 9 16,0 0-26-16,0 0-37 15,-4-11-20-15,4 22-15 16,0 14-5-16,0 13 62 15,3 10-17-15,6 4 1 16,4 3-22-16,-1 3-5 16,-1 4 14-16,0 2-9 15,-3-5-17-15,-2-4-7 16,-1-8 4-16,-1-10-7 16,3-6-19-16,-1-2-61 15,0-5-76-15,-3-10-118 16</inkml:trace>
  <inkml:trace contextRef="#ctx0" brushRef="#br1" timeOffset="-134886.27">24910 10500 353 0,'0'0'499'0,"0"0"-465"0,0 0 83 16,0 0 9-1,0 0-59-15,0 0-49 0,0 0 0 16,-22 85 60-16,33-22-22 16,2 7-13-16,-1 5 5 15,-1-1-12-15,-1 1 8 16,0-6-13-16,1-4-12 16,2-9-17-16,-1-6-2 15,3-10-7-15,-1-7-66 16,3-9-73-16,-2-16-89 15,0-8-537-15</inkml:trace>
  <inkml:trace contextRef="#ctx0" brushRef="#br1" timeOffset="-133981.94">31535 10413 685 0,'0'0'259'0,"0"0"-240"0,0 0 97 16,0 0-6-16,0 0-33 16,0 0-43-16,-15 111 11 15,12-50 30-15,1 8-26 16,2 5 5-16,0 3-17 15,0 3-4-15,0-5-1 16,-1-6-17-16,-1-5 0 16,1-10-9-16,1-9 6 15,0-11-5-15,0-14-5 16,0-11-1-16,0-4 0 16,0-5 2-16,0 0-2 15,0 0 12-15,0 0 16 16,0 0 2-16,0-10-3 0,0-4-19 15,0-1-9-15,0 1-24 16,0-3-63-16,-12-5-121 16,-3-7-157-16</inkml:trace>
  <inkml:trace contextRef="#ctx0" brushRef="#br1" timeOffset="-132863.61">27519 9263 468 0,'0'0'138'16,"0"0"-1"-16,0 0 48 0,-27-89-55 15,26 79-14-15,-1 3-17 16,2 5-16-16,0 2-35 15,0 0-38-15,0 13-8 16,5 20-2-16,8 15 53 16,7 13-2-16,-2 1-13 15,0 5-1-15,-5 0-19 16,-1-3-8-16,-3-3-3 16,-3-12-5-16,1-6-2 15,-2-11 0-15,-2-8-1 16,-2-10-23-16,1-6-67 15,4-8-47-15,4 0-35 16,10-27-190-16</inkml:trace>
  <inkml:trace contextRef="#ctx0" brushRef="#br1" timeOffset="-132385.35">29258 9184 541 0,'0'0'118'0,"0"0"-49"16,0 0 88-16,0 0 5 15,0 0-58-15,0 0-61 16,2 4-25-16,-2 26 26 15,0 7 50-15,-3 11-36 16,-5 5-4-16,0 2 10 16,0 6-17-16,1-1-16 0,2-2-11 15,-1-2-12-15,3-5 3 16,2-10-10-16,1-10 1 16,0-7-2-16,0-11-2 15,0-4-12-15,0-7-72 16,0-2-61-16,-8-2-102 15,-11-19-748-15</inkml:trace>
  <inkml:trace contextRef="#ctx0" brushRef="#br4" timeOffset="-126831.34">24880 6241 748 0,'0'0'102'0,"0"0"-71"0,0 0 40 16,0 0 17-1,0 0-12-15,0 0-35 0,0 0-34 16,-4 0-7-16,21 20 21 16,3 8 21-16,2 4-19 15,-3 2 0-15,2 5 7 16,-5 3-4-16,2 3-5 15,-1 3-9-15,-3 2 1 16,-2 5 2-16,0-5 4 16,-4 3-15-16,-1-2 5 15,-4-1-5-15,-1 0 5 16,-2 0-8-16,0-1 0 16,0-2 3-16,0-2-1 15,0-2 1-15,0-5-2 16,-9-3-1-16,-4-2 1 0,0-4 3 15,0-1-5-15,0-2 3 16,2-4-2-16,0-2-1 16,1 1 1-16,0-4-1 15,-4 2 0-15,-1 0 2 16,-2-1-1-16,0 1-1 16,-2-4 1-16,0 3-1 15,0-6 1-15,0-2 0 16,2-2-2-16,0-1 1 15,0 0 0-15,-1 0 0 16,-1 2-1-16,-2 2 1 16,-6-2 0-16,-3 2 1 0,-3 1 1 15,1-1-2 1,-4-3 0-16,2-1 0 16,7-1 0-16,0-2-2 0,-3-4 2 15,-3 0 0-15,-5 0-8 16,-7-4 8-16,-3-10 0 15,-7-3-3-15,-11-4 1 16,-5 1 2-16,-10-3-1 16,0 0 1-16,1-4 0 15,4-1 0-15,6-2 5 16,7-4-4-16,2-5-1 16,4-4 4-16,2-5-4 15,3-7 2-15,-3-1-2 16,0-7 3-16,-4 1-1 15,1 5-2-15,2 4 1 0,2 5-2 16,3 7 0-16,4-5 1 16,2 0 0-16,2-4 2 15,2-5-2-15,2-6 2 16,3-4-2-16,6-2 0 16,5 6 0-16,6 7 1 15,7 14-1-15,4 10 1 16,3 13 1-16,3 6-2 15,1 7 2-15,1 4-2 16,0-1-3-16,0 1-13 0,0 0-31 16,0 0-35-1,19 16-52-15,12-1-16 0,10-4-310 16</inkml:trace>
  <inkml:trace contextRef="#ctx0" brushRef="#br4" timeOffset="-125152.14">30586 6048 534 0,'0'0'183'0,"0"0"-161"16,0 0 8-16,0 0 49 16,0 0-22-16,0 0-38 15,0 0 2-15,-45 25 46 16,45 8-11-16,-1 3-19 16,1 5-12-16,-2 3 0 15,-1 3-4-15,-1 0-1 16,-1-1-6-16,-3 3-12 15,1-3 9-15,1 4-2 16,2-2-8-16,-1-1 6 16,2 2 6-16,1-3-9 15,2-3 6-15,0-2-1 0,0-2-3 16,0-3-5 0,8 3 6-16,1-1 2 0,2-1-4 15,1 1-5-15,-2-3 7 16,1-2-7-16,-1-2 1 15,1 0 5-15,2-4-5 16,-1-1 6-16,3 2 1 16,1-4-7-16,0 2 3 15,3-1-1-15,0 1 3 16,1 2-6-16,2-1 1 16,0-1 4-16,0-3-4 15,0-2-1-15,1-2 1 0,3-2 2 16,0-4 1-16,3-2-2 15,0 0 7-15,3-1 5 16,1 1-11-16,0 0 2 16,-1-1-2-16,1 2-2 15,-1-1 0-15,-1-1 1 16,0 2-2-16,1-4 0 16,0 0 2-16,7-1 1 15,1-3-2-15,5-1 3 16,3-1-2-16,-5-2 2 15,2 5-1-15,-5-5-3 16,-1 0 7-16,3 0-3 16,-4 0-4-16,1-2 0 0,3-9 0 15,-5 2 4 1,4-4-4-16,0-1 1 16,0 0-1-16,5-3 9 0,-3-2-8 15,5 1-1-15,-6-2 1 16,-4 2-3-1,-5-2 2-15,-4-3 0 0,0-4 6 16,3-7-3-16,1-3 6 16,1-8-4-16,1-13-1 15,3-11 2-15,1-15-4 16,1-7-2-16,3-2 2 16,-4-2-2-16,-3 8-1 0,-6 5 1 15,-5 7 0 1,-6 10 1-16,-7 5-1 15,-3 10 0-15,-3 3 3 0,-3 8-3 16,0 5 3-16,0 8-3 16,-1 2 3-16,1 7-3 15,-2 8-1-15,1 3 1 16,-1 4-3-16,-1 2-1 16,0 0-20-16,0 0-55 15,0 21-68-15,0 9-22 16,-9 10-202-16</inkml:trace>
  <inkml:trace contextRef="#ctx0" brushRef="#br4" timeOffset="-123948.69">32334 10265 224 0,'0'0'425'15,"0"0"-327"-15,0 0 17 16,0 0-16-16,0 0-37 15,0 0-16-15,-72-75-16 16,49 59-17-16,-10-4-6 0,-9-2-1 16,-9 5-3-1,-8-2 1-15,-7 4 6 0,0 3 8 16,1 3-3-16,2 3 6 16,9 3-3-16,-1 3-7 15,3 0-10-15,3 9 8 16,6 10-7-16,-1 8 1 15,3 2-1-15,0 1 0 16,2 6 0-16,-1-1 4 16,3 1-6-16,0 6 2 15,1 1 0-15,-3 5 2 16,0 7-3-16,2-3 1 16,0 1-1-16,1 0-1 15,6 3-3-15,6 2 3 0,3 7 0 16,4 3-1-16,3 2 0 15,5-2 1-15,0 3 0 16,5 1 3-16,2 1-3 16,2 0 2-16,0 3 3 15,0 1 2-15,2 7 8 16,9 2 0-16,5 4-8 16,6-1 1-16,3 1-6 15,3-2 23-15,1-1-15 16,2-6-5-16,-4-10-5 15,-1-10 3-15,-6-11-2 16,-3-13-1-16,-4-10 2 16,-4-8-4-16,1-12-1 0,1-7-22 15,-2 0-46 1,0-21-61-16,-9-16-315 0</inkml:trace>
  <inkml:trace contextRef="#ctx0" brushRef="#br4" timeOffset="-122847.39">23273 10657 473 0,'0'0'191'0,"0"0"-166"16,0 0 12-16,0 0 42 15,94-48-7-15,-46 32-41 16,20-2-8-16,16-4-7 16,15 0 10-16,14 1-10 0,7 0-10 15,1-1-3-15,-2 5 4 16,-7 3-6-16,-9 3 6 16,-6 1-2-16,-6 1-3 15,-4 4-1-15,-8 0 1 16,-5 2-4-16,1 3 2 15,-2 0-2-15,1 7 2 16,-2 11 2-16,-3 1 6 16,-5 4-8-16,-9 3 0 15,-7-1 0-15,-11 3-2 16,-9 1 1-16,-2 0 1 16,-8 3 4-16,0 4 47 0,-2 2-47 15,-4 5-1-15,-2 4 39 16,1 2-40-16,-2 3 11 15,-3 7-5-15,-2 6 6 16,-4 4-10-16,0 7-1 16,-10 0 0-16,-10 6-3 15,-1 2 12-15,-1 0-3 16,0 2-1-16,0-4 18 16,2-5-15-16,-1-1 3 15,0-5 5-15,2-2-10 16,-4-5-9-16,1-7 0 15,1-8 2-15,-6-6-2 16,-1-8-8-16,-4-7-34 0,1-13-58 16,1-10-134-1,4-5-313-15</inkml:trace>
  <inkml:trace contextRef="#ctx0" brushRef="#br4" timeOffset="-119967.35">26420 7367 539 0,'0'0'202'0,"0"0"-190"15,0 0 9-15,0 0 47 16,0 0-1-16,0 0 12 15,0 0-10-15,-12 111-43 16,12-62-3-16,6 3 4 16,2 4-6-16,-1 2-1 0,-4 3-6 15,1 2 1 1,-1 6 3-16,0 9 0 0,0 8 1 16,2 2-9-16,4 3-9 15,1-3 13-15,5-2-14 16,2 3 3-16,-1 0 0 15,-4-2 0-15,-2-1 2 16,-1-2 7-16,-4-2 5 16,-1-2 2-16,1-2 1 15,-2 1-15-15,3-1 8 16,2-2-6-16,0-1 0 16,4-3 6-16,1-2-1 0,-1-1 3 15,3-1 5 1,-3-4 0-16,-1-4-5 0,-3-10-12 15,0-6 4-15,-3-8 1 16,-2-4-7-16,0-6 0 16,0-3 0-16,0-2 0 15,1-2 0-15,-1 1 1 16,0-4-2-16,-2-2-1 16,2-3 1-16,-1-3 0 15,-1-2-1-15,1-1 1 16,-1 0 0-16,1-1-1 15,-1-1 0-15,1-3 1 16,1 3-2-16,0-3 2 0,7 0 0 16,1 2 3-1,3-2-1-15,5 0 0 0,4 0-2 16,10 0 0-16,6 0-3 16,12 0-1-16,7-2-6 15,7-4 4-15,4-1 4 16,4-2-3-16,3 2 2 15,2-3 0-15,0 4-2 16,-1 2 5-16,-5 2 4 16,0-3-3-16,0 2-2 15,4 1 2-15,2-1 2 16,2 1-3-16,5 1 1 16,2-2 0-16,3 2-1 15,-1-3 0-15,-6 4-7 0,-7 0-3 16,-9-3 7-16,-1 3-3 15,0 0 1-15,1-1 4 16,4-2-2-16,4-3 1 16,3-1 2-16,1-2-3 15,0-1-21-15,-7 3-4 16,-7-3 2-16,-8 5 7 16,-8 0 14-16,-6 0-7 15,-3-1 12-15,-4 1 2 16,0-4-2-16,0 1-2 15,-2-2 2-15,-1 1 0 16,0 1 2-16,-6 1-4 16,-6 2 0-16,-7 0 2 0,-6 2 1 15,-7 0 5 1,-1 2 14-16,0-3 5 0,0 1-6 16,0 0-7-16,0 1-7 15,0 2-4-15,0 0-1 16,0 0 0-16,0 0-3 15,0 0 0-15,0 0 0 16,0 0 3-16,0 0 1 16,0 0 1-16,0 0 6 15,0-4 8-15,0-1 3 16,0-6-1-16,5-3-16 16,-1-6 2-16,3-3-1 0,0-7 2 15,-1-6 4 1,-3-10 10-16,-2-12-7 0,-1-9-7 15,0-18-5-15,0-15-3 16,-1-11 2-16,-7-12-5 16,1-2-5-16,4 4-13 15,3 6 0-15,0 12 15 16,0 11-3-16,0 11 10 16,0 10 0-16,-9 4-1 15,-5 0-2-15,-3-2 5 16,-6-3 0-16,0-3 0 15,0-3-1-15,2-2 0 16,3-1 0-16,6 5-20 0,2 12 7 16,0 13 12-1,2 9 0-15,0 6 2 16,1 7 0-16,-3-1 1 16,5 1-1-16,-1-4 0 0,-2-8 3 15,0-5-3-15,-3-7 0 16,1-3 0-16,-3-2-2 15,2 4 2-15,2 13-1 16,0 15 0-16,5 11 1 16,2 9-2-16,1 3 0 15,1 3 1-15,0 0-3 16,0 0-2-16,0 0-4 16,0 0 2-16,0 0 2 15,0 0 2-15,0 0 3 0,0 3 1 16,0 0-1-16,0 1-1 15,0 0 2-15,0 1 0 16,0 0 2-16,0-1-5 16,0 4 4-16,0 0-1 15,0-2 0-15,0 2 4 16,-2 1-4-16,-2 1 0 16,-3 2 0-16,-6 2 0 15,-3 3-2-15,-11 2-1 16,-7 1 2-16,-11 2-1 15,-13 0-2-15,-14-2 3 16,-11-3-4-16,-10-1 3 16,-4-4 2-16,-3-2 0 15,-1-1 2-15,4-1-2 16,1-4 0-16,2 1 0 0,0 1 1 16,-1-5-2-1,2 2 3-15,-3-3-3 0,-3 0 1 16,1 0-1-16,-6 0 0 15,2 0 1-15,2 0 0 16,1 0-1-16,8 0 1 16,5 0 0-16,2 0 1 15,4 7 3-15,2 0-3 16,4 3-1-16,5 1 0 16,3 2 0-16,5 2 0 15,2-1 0-15,1 3 4 16,1-3-3-16,3 1-1 0,5-3 0 15,1-4-1-15,5 1 0 16,3-4-3-16,4 1-34 16,3-2-61-16,-1-4-98 15,-4 0-356-15</inkml:trace>
  <inkml:trace contextRef="#ctx0" brushRef="#br4" timeOffset="-115145.35">22700 7774 346 0,'0'0'84'15,"0"0"-78"-15,0 0 80 16,0 0 45-16,0 0 21 16,0 0-89-16,30-13-25 15,-2 12 21-15,5-1-5 16,4 1-6-16,7-1-10 16,6-4 0-16,10-3 0 15,10-4-17-15,11-3 7 0,2 4-12 16,3 2-1-16,-6 2-11 15,-3 1 2-15,-2 2 3 16,-1-2-7-16,4-1 16 16,-2 2-8-16,0-4-2 15,2 1-6-15,-4 3 3 16,4-4-2-16,-5 3 4 16,3 0-5-16,-4 4 2 15,-5 0 2-15,3 0-4 16,-3 0-2-16,-1-2 0 15,-2-1 0-15,-2 0 2 16,1-4-2-16,1 3 0 16,4-3-3-16,0 0 3 0,-3 4 0 15,1-1 1-15,0 3 0 16,-3 0 4-16,2 2-5 16,-3 0-5-16,-2 1 5 15,0 0 1-15,-5-2 3 16,-1 1 0-16,-1-2-4 15,3 2-2-15,0-3 2 16,-2 1-1-16,0 1-3 16,-2-2 4-16,-4 1 5 15,4 1-4-15,0-1-1 16,6 1-2-16,3-3 2 16,2 4 1-16,1-1 1 0,0 0-2 15,-1 2 1 1,-3-2 4-16,-4 2-5 0,1 0 1 15,-3-1-2-15,-2 1 0 16,2-3 1-16,1 2 6 16,6-2-5-16,6 1-1 15,2 0 0-15,2 2 0 16,-1 1 0-16,-2 0 0 16,-3 0 2-16,2 0 0 15,-1 0-2-15,0 0-5 16,-1 0 5-16,1 0 1 15,-2 0 8-15,3 0-9 16,0 0-1-16,-1 0 1 0,0 0 5 16,-4 0 1-1,-4 0-1-15,-3 0 1 0,1 0-5 16,0 0-1-16,2 0 4 16,-1 0-1-16,2 0 2 15,0 0-5-15,4 0 2 16,5 0-2-16,5 0 1 15,3 0-1-15,-1 0 0 16,-5 0 7-16,-1 0-6 16,-7 0-1-16,1 1 4 15,-3 1-4-15,1-1 5 16,3 0-5-16,2-1 0 16,5 0 1-16,5 0 0 15,1 0-2-15,-3 2 2 0,-8-1-1 16,-4 2 0-16,-4-2-2 15,-3 0-5-15,4 3 6 16,-1-4 1 0,3 1 4-16,6-1-1 0,9 0 1 15,6 0-7-15,0 0 6 16,-5 0 0-16,-15 0-1 16,-10 0-2-16,-10 0 0 15,-9 0 0-15,-3 0 0 16,-5 0 2-16,2 0-1 15,9-5 1-15,7 3-2 16,10-1-1-16,3 3 0 16,-1 0-3-16,0 0 3 0,-3 0 1 15,-5 1 0 1,-6 2-1-16,-8-3-2 0,-9 0 3 16,0 0 2-16,3 0 1 15,4-5-2-15,8-4-1 16,6 2-2-16,4 2 2 15,-4 3-3-15,-6 2 1 16,-5 0-2-16,-7 0 4 16,-7 0 0-16,-6 0-4 15,-2 0 4-15,-5 0 5 16,1 0-1-16,2 0-1 16,4-2-2-16,5-1-1 15,5 0-4-15,0 3 2 0,1 0 1 16,-4 0 0-16,-6 0 1 15,-3 0 0-15,-5 0-1 16,-2 0 1-16,-4 0 0 16,1 0 1-16,-1 0 0 15,4 0 0-15,5 0-1 16,5 0 0-16,3 6 0 16,3-1-2-16,-3 1 1 15,-1-1 0-15,-1 2-3 16,-3-1 2-16,-9-2-1 15,-1-1 1-15,-3-1-5 16,0-2 5-16,0 1 2 16,0-1 0-16,2 1 0 15,1 2 0-15,1 0 1 16,3 2 1-16,0-1-1 16,-1 2-1-16,-5 1-2 0,4 0 1 15,-1 2-3-15,-2 1-2 16,-2 0 4-16,0-1-2 15,0-1 3-15,0 4 1 16,0-3-1-16,0 6 1 16,0 1 0-16,0 9 2 15,0 5 2-15,0 4 0 16,0 5 14-16,4 3-7 16,3 1-7-16,-2-2 5 15,-4 3-4-15,-1-5-3 0,0-1-2 16,0 3 2-16,0-4 2 15,0 4-4-15,0 3 2 16,0-3 1-16,0 2-2 16,0-1 0-16,0-2 1 15,0-2 1-15,0-1-3 16,0-2 0-16,0-3 0 16,-1 0 0-16,-4-3 0 15,0-1 0-15,2-2 0 16,1-1 0-16,2-2 0 15,0-1 1-15,0 0 0 16,2-3-2-16,5-1 3 16,-3-1-3-16,-4 0 1 15,2-4 0-15,-2 0-1 0,0-2 1 16,3 2 0-16,0-3 0 16,2 1 0-16,1 0 0 15,1-2 1-15,0 1-1 16,-1-3 0-16,-1 1 0 15,-1-1 0-15,0-2 0 16,-4 0-2-16,1 1 1 16,-1-4-1-16,0 2-1 15,0 3 3-15,0-4-3 16,0 3-1-16,0-1-1 16,0 0 0-16,0 1-4 0,0-3 1 15,0 0 4 1,0-3-3-16,-9 0 2 0,-8 0 5 15,-8 0 3-15,-11 0-1 16,-11-3 1-16,-5-6-3 16,-5-1-10-16,0 3-5 15,-3 2-2-15,-1 0 4 16,-3 1 8-16,0 0 3 16,-2 0 2-16,2 0 0 15,1 1 0-15,4 0 1 16,4 2 2-16,4-2 1 15,3 1-4-15,8 2 6 16,3-1-1-16,10 1-3 16,1-2 0-16,6 2-2 15,-1 0 0-15,0 0 1 0,-6 0 0 16,-3 0 0-16,-6-1-1 16,-5 0 2-16,-4-2-2 15,-4 3-2-15,1-2 2 16,0 1 0-16,8 1 0 15,1 0 0-15,5 0-1 16,3 0 0-16,1 0 1 16,-2 1-2-16,1 1 2 15,-5 3 3-15,-3-2-3 16,-2 0-1-16,-4 0 1 16,-1-2 0-16,-4 1 1 15,1-2 0-15,1 3 1 16,1-3-2-16,1 0 0 0,1 2 0 15,3 3 0-15,-1-1 0 16,2 0 1-16,2 0 0 16,-4 3-1-16,3-3 2 15,-1 1-1-15,-1-2-2 16,0-3 0-16,0 0-1 16,2 0-2-16,1 0 4 15,-1 0 0-15,-1 0 0 16,1 0-2-16,-3 0 1 15,0 0 1-15,-3 0-1 16,2 0 1-16,5 0 1 16,6 0-1-16,4 0-1 15,0 3 1-15,1-1 1 16,0-2-1-16,-5 0-1 0,-4 0-1 16,-4 0-4-16,-4 0 2 15,-7 1 4-15,-3 1-1 16,-3-1 1-16,-3 1-2 15,1 1 2-15,1 0 0 16,-4 0 1-16,-1-2-2 16,0 0-4-16,-1-1 0 15,1 0-10-15,0 0 8 16,-3 0 5-16,-1 0 1 16,-6 0-3-16,0 0 4 15,1 0 0-15,-2 0-2 0,4-1 2 16,2 0 0-16,2-2 0 15,-2 3 0-15,5 0 0 16,2 0-3-16,-3 0 3 16,0 0-8-16,-3 0 4 15,-1 5 3-15,6 1-4 16,3-2 4-16,5 1 1 16,1-3 0-16,2 1 0 15,3-1-2-15,3 0 2 16,-5 1 2-16,0-2-1 15,-3 2-2-15,-4 0 1 16,-1 0-1-16,-4 1 0 16,-1-1 1-16,3-2 0 15,2 0 1-15,4-1-1 0,3 2 1 16,0-2-2-16,-2 1 2 16,0-1-1-16,1 0 0 15,2 2-2-15,0 0 2 16,-1-2 1-16,-3 0-1 15,0 0 0-15,-4 0 2 16,0 0-2-16,1 0 0 16,1-4 0-16,3-1 1 15,2 1 0-15,4-2-1 16,1 1 2-16,-1 3 2 16,-1-1-4-16,0-1 2 15,-2-1-1-15,-4 0 3 0,-5-2-3 16,-9-1 0-16,-5 0 4 15,-2-3-2-15,-2 2-3 16,3 1-8-16,0 0 8 16,3-1 0-16,2 2 0 15,3-3 0-15,6 3 1 16,3-1 4-16,2-1-2 16,1 2 0-16,1 0-3 15,2 0 1-15,6 1-1 16,-2 2 0-16,5-1 1 15,0 0-1-15,2 2 0 16,-1-4 3-16,1 4-2 16,4-3 1-16,1 0-1 0,6 1-1 15,2-1 0 1,4 3 3-16,7 1-2 0,5-1 1 16,5 1 3-1,5 2 5-15,2-2 7 0,0 1-1 16,-1-3 1-16,-2-1 4 15,0 0-15-15,-2-2-5 16,-2 2 8-16,0-5-2 16,-1 3-6-16,-5-3-1 15,2-2 2-15,1 1-1 16,-2-3 2-16,6-5 2 16,1-2 0-16,5-4-1 0,0-4-2 15,0-2 2-15,3-3 0 16,5 1-3-16,-2-1 0 15,-2 0-1-15,-1 0 5 16,-3 1-5-16,0-5 3 16,0 2-4-16,0-4 1 15,0-2 0-15,-10-3 1 16,1 0-1-16,0 2 0 16,-1 7 0-16,4 4 1 15,3 6-2-15,1 7 2 16,1 3-2-16,-1 2 1 15,2 4-1-15,-1 0 1 16,-1-2 1-16,-1 2-1 16,0-2 0-16,1-4 0 15,-1 1 0-15,-1-4 0 16,1-1 0-16,-1 2 0 0,-1-2 0 16,1 7-1-16,1 3 2 15,1 6-1-15,2 2 0 16,0 1 2-16,0 1-2 15,0 0 0-15,0 0 1 16,-1-1-1-16,1 1 1 16,0-3 2-16,0 0 0 15,0 0-3-15,0 0-1 16,0 1 1-16,0 1-1 0,0 1-3 16,0 0-4-1,0 0-5-15,0 9-49 0,0 14-30 16,7 3-46-16,2-4-213 15</inkml:trace>
  <inkml:trace contextRef="#ctx0" brushRef="#br4" timeOffset="-112300.56">29909 5223 306 0,'0'0'113'0,"-25"-74"-15"16,22 49 70-16,3 2-26 16,0 7 5-16,0 4-42 15,0 0-9-15,3 7-31 16,5 0-16-16,0 5-8 16,1 0-7-16,4 5-12 15,4 17 6-15,5 11 5 0,5 13-8 16,1 8-13-16,2 6 4 15,0 1-6-15,1-3-5 16,-1-6 1-16,4-10 0 16,1-10-5-16,4-14 0 15,8-17 4-15,10-4 5 16,10-29-3-16,10-15-2 16,7-14 6-16,6-13 3 15,-1-11-8-15,-2-7 1 16,-4-3-7-16,-4 2-1 0,0 11-2 15,-4 15 0-15,-8 14 0 16,-8 17 3-16,-11 9 0 16,-6 7-1-16,-9 7-1 15,-11 6 2-15,-5 4-5 16,-7 3-45-16,-1 0-63 16,-8 4-79-16,-1 7-278 15</inkml:trace>
  <inkml:trace contextRef="#ctx0" brushRef="#br4" timeOffset="-111660.8">30243 4759 996 0,'0'0'162'16,"0"0"-158"-16,0 0-1 15,0 0 34-15,0 0 38 16,-48 82-9-16,71-51-18 16,4-1-16-16,4-10-19 15,6-12 4-15,9-8 10 16,14-10-3-16,22-28 2 16,24-16-3-16,19-11 7 15,15-7-5-15,0-9-10 16,-11-1 1-16,-16 2-15 15,-20 9 3-15,-25 17-1 0,-23 17 0 16,-16 15 5-16,-15 11 7 16,-8 5-4-16,-4 3 8 15,-2 3-9-15,0 0-6 16,0 0-2-16,0 0-1 16,0 0-2-16,0 0-1 15,0 0-1-15,0 0 0 16,0 0-3-16,0 0 6 15,0 0-3-15,0 0 0 16,0 0-1-16,0 0-4 16,0 0 4-16,0 0 0 15,0 0-2-15,0 0-1 16,0 0-3-16,0 0-2 0,0 0-1 16,0 0 0-1,0 0-1-15,0 0-5 0,0 0 2 16,0 0 2-16,0 0 7 15,0 0 1-15,0 0 4 16,0 0 2-16,0 0-2 16,0 0 2-16,0 0 0 15,0 0-1-15,0 0-2 16,0 0-5-16,-3 0-19 16,-8 8-26-16,-8 6-23 15,-11-1-86-15,-7-12-309 16</inkml:trace>
  <inkml:trace contextRef="#ctx0" brushRef="#br4" timeOffset="-107162.57">24188 13364 761 0,'0'0'72'0,"0"0"42"16,0 0 52-16,0 0-56 15,0 0-25-15,0 0-13 16,0 0-17-16,-3-30-23 16,3 34-10-16,0 13-15 15,0 15 29-15,0 7 14 16,0 10-16-16,0 8 3 16,0 9-1-16,0 9-12 15,0 6-6-15,0-2-5 16,0-3-2-16,0-7-5 0,0-7-1 15,0-9-1-15,-1-7-2 16,-1-17 1-16,1-10-1 16,1-9-2-16,0-7 1 15,0-2 0-15,0-1-1 16,0 0-8-16,-4 0-24 16,-2-16-57-16,-3-10-136 15,0-11-18-15,-3-6-350 16</inkml:trace>
  <inkml:trace contextRef="#ctx0" brushRef="#br4" timeOffset="-106842.43">24168 13352 846 0,'0'0'39'0,"0"0"26"16,0 0 104-16,0 0-65 15,0 0-35-15,0 0-32 16,53-43-11-16,-4 38 21 0,10-2-3 16,11 3-20-1,3-4-2-15,-4 1-7 0,-2 2-14 16,-18 0-1-16,-15 3-5 15,-11 0 4-15,-14 2-15 16,-8 0-39-16,-1 0-48 16,-1 9-52-16,-20 9-55 15,-9 3-300-15</inkml:trace>
  <inkml:trace contextRef="#ctx0" brushRef="#br4" timeOffset="-106610.05">24215 13776 427 0,'0'0'488'0,"0"0"-461"0,0 0 50 16,0 0 133-16,0 0-70 16,0 0-79-16,83-15-20 15,-45 6-5-15,1 5-7 16,1-3-18-16,-1 3-4 15,-5 0-7-15,-1 1-18 16,0 2-76-16,6-2-67 16,7-5-143-16</inkml:trace>
  <inkml:trace contextRef="#ctx0" brushRef="#br4" timeOffset="-106347.56">24963 13730 924 0,'0'0'216'16,"0"0"-204"-16,0 0 63 15,0 0 95-15,0 0-64 16,0 0-68-16,25-14-19 15,13 14-7-15,8 0-12 16,7 0-4-16,5 5-48 16,2 3-78-16,-4-4-127 15,-12 1-413-15</inkml:trace>
  <inkml:trace contextRef="#ctx0" brushRef="#br4" timeOffset="-106151.88">24905 14045 1223 0,'0'0'45'0,"0"0"-29"16,0 0 71-16,0 0 81 16,0 0-103-16,0 0-46 15,140 5-19-15,-70-13-61 0,-2-2-141 16,-12-4-196-16</inkml:trace>
  <inkml:trace contextRef="#ctx0" brushRef="#br4" timeOffset="-97258.8">25916 13562 1002 0,'0'0'2'15,"0"0"12"-15,0 0-14 16,0 0 94-16,0 0-43 16,0 0-37-16,112-45-3 15,-75 45-2-15,-1 14-3 16,-3 3 3-16,-7 6-7 15,-3 3 5-15,-5 6 1 16,-5 9-3-16,-5 2 6 0,-7 5 3 16,-1 1-9-1,0-1-2-15,-13-4 2 0,-5-2 0 16,-6-4 0-16,-3-5-3 16,-3-6-1-16,-1-7-1 15,1-3 1-15,6-9-2 16,8-8-14-16,8 0-24 15,8-23-58-15,3-13-168 16</inkml:trace>
  <inkml:trace contextRef="#ctx0" brushRef="#br4" timeOffset="-96982.03">26371 13638 648 0,'0'0'323'0,"0"0"-293"0,0 0 87 16,0 0-9-16,0 0-56 16,0 0-37-16,-54 22-4 15,33 11 19-15,0 7 0 16,0 3-9-16,1 3 7 16,3-2-7-16,1 2-9 15,5-3-6-15,5-3-2 16,6 1-4-16,0-4-2 15,14-3-8-15,22-7-45 16,16-7-63-16,13-15-51 16,4-5-249-16</inkml:trace>
  <inkml:trace contextRef="#ctx0" brushRef="#br4" timeOffset="-96499.83">26695 13534 881 0,'0'0'205'0,"0"0"-203"16,0 0 27-16,0 0 64 15,0 0-58-15,0 0-30 16,47-9 0-16,2 9-4 16,1 7 4-16,-6 2-3 15,-9 1-1-15,-16 5 0 16,-10 4-2-16,-9 8 2 16,-3 9 4-16,-24 5 1 15,-9 7 1-15,-7 1 3 16,-2 1 18-16,-1-3-1 15,6-6-1-15,10-7-8 16,9-5-1-16,14-5-9 16,7-7-4-16,3-5 5 15,23-2-3-15,16-9 10 0,10-1 1 16,10 0-8-16,3 0-6 16,-3-6 0-16,-9-5-3 15,-9 2-1-15,-12-1 0 16,-6-1-21-16,-3-1-69 15,1-2-58-15,0-2-176 16</inkml:trace>
  <inkml:trace contextRef="#ctx0" brushRef="#br4" timeOffset="-96252.4">27575 13855 1084 0,'0'0'147'15,"0"0"-147"-15,0 0 87 16,0 0 61-16,0 0-85 16,0 0-37-16,96-8 3 15,-36 8-17-15,3 0-12 16,1-1-2-16,-3-8-47 15,-6-3-88-15,-8-5-111 16,-13-5-318-16</inkml:trace>
  <inkml:trace contextRef="#ctx0" brushRef="#br4" timeOffset="-96031.94">27873 13486 947 0,'0'0'315'16,"0"0"-303"-16,0 0 10 16,-57 94 118-16,50-45-40 15,4 9-54-15,3 7-22 16,0 5-11-16,0-1-13 16,3 2-23-16,14 4-108 0,9-4-125 15,2-6-598 1</inkml:trace>
  <inkml:trace contextRef="#ctx0" brushRef="#br4" timeOffset="-88915.69">28523 13568 744 0,'0'0'149'0,"0"0"-139"15,0 0 50-15,0 0 25 16,0 0-1-16,0 0-35 16,0 0-32-16,69-23-6 0,-21 26-1 15,7 8-2-15,1 6-2 16,0 4-1-16,-11 6-4 16,-6 7 1-16,-10 4-2 15,-11 6 1-15,-9 4-1 16,-9 0 0-16,-5-1 1 15,-20 1 3-15,-14-2-4 16,-3-4 6-16,-4-2-4 16,6-8 0-16,4-6 2 15,6-6-3-15,9-8 0 16,11-4-1-16,8-3-11 16,2-5-39-16,21-3-49 15,18-19-296-15</inkml:trace>
  <inkml:trace contextRef="#ctx0" brushRef="#br4" timeOffset="-88663.4">29070 13721 630 0,'0'0'137'0,"0"0"-83"15,0 0 88-15,0 0-33 16,-80-25-49-16,56 33-19 15,3 12-12-15,0 8-1 16,5 6-11-16,6 5 10 0,5 2 8 16,5-1-15-16,0 0-1 15,14-2-9-15,12-4-4 16,7-2-6-16,9-9 0 16,4-6-24-1,6-9-61-15,2-8-104 0,-8 0-184 16</inkml:trace>
  <inkml:trace contextRef="#ctx0" brushRef="#br4" timeOffset="-88378.02">28775 13386 707 0,'0'0'78'16,"0"0"-18"-16,0 0 116 16,0 0-72-16,0 0-65 15,0 0-21-15,82 6 20 16,-15 4-9-16,7-1-18 16,0-4-3-16,-4-2-8 15,-10-1 2-15,-11-1-2 16,-15-1-6-16,-14 0-35 15,-11 0-70-15,-9 0-51 0,0 0-139 16</inkml:trace>
  <inkml:trace contextRef="#ctx0" brushRef="#br4" timeOffset="-87867.86">29685 13554 807 0,'0'0'31'0,"0"0"-27"16,0 0 104-16,0 0-1 15,0 0-46-15,0 0-46 16,0-6-13-16,27 14 28 16,7 2 0-16,2 3-17 15,-5 0-11-15,-8 0 3 16,-10 6-4-16,-6 8-1 16,-7 6 0-16,0 7 5 15,-25 2 0-15,-11 2 2 16,-4-2-3-16,-3-2 4 15,3-2-1-15,6-4 0 16,5-4 2-16,14-5 1 0,7-4-6 16,8-5 3-1,2-3 2-15,26-6 14 0,16-4 24 16,14-3-21-16,8 0-22 16,2-5-4-16,-2-7 0 15,-11-5-8-15,-7-2-13 16,-14-1-22-16,-9-2-28 15,-13-4-34-15,-9-1-69 16,-3-7-196-16</inkml:trace>
  <inkml:trace contextRef="#ctx0" brushRef="#br4" timeOffset="-87597.22">29561 13392 752 0,'0'0'80'16,"0"0"5"-16,0 0 71 15,0 0-40-15,0 0-52 16,0 0-26-16,75-9-16 16,-12 10 0-16,6 2-10 15,0-1-11-15,-3-2 5 16,-8 0-4-16,-10 0-1 15,-17 0-2-15,-14-2 1 0,-10-1-9 16,-5 2-17-16,-2 1-30 16,0 0-73-16,-9-2-204 15</inkml:trace>
  <inkml:trace contextRef="#ctx0" brushRef="#br4" timeOffset="-86598.36">30466 13761 142 0,'0'0'340'0,"0"0"-236"15,0 0 5-15,0 0 49 16,0 0-25-16,0 0-22 16,5 0-32-16,17 0-19 15,13 0 3-15,13 3-23 0,13 1-21 16,10 0-13-16,5 0-6 15,3-1 0-15,-5 0-36 16,-7-3-76-16,-9 0-143 16,-15-6-321-16</inkml:trace>
  <inkml:trace contextRef="#ctx0" brushRef="#br4" timeOffset="-86420.77">30852 13450 610 0,'0'0'296'0,"0"0"-284"16,0 0 56-16,0 0 42 0,0 0-3 16,-69 81-28-1,61-20-36-15,5 12-13 0,0 5-22 16,-1 1-8-16,1-1-11 16,3-3-85-16,0-8-107 15,0-9-449-15</inkml:trace>
  <inkml:trace contextRef="#ctx0" brushRef="#br4" timeOffset="-85021.92">21801 8053 317 0,'0'0'372'0,"0"0"-351"16,0 0 9-16,0 0 97 15,0 0 4-15,0 0-44 16,22-2-52-16,24 2-9 16,24 0-1-16,21 6 0 15,14 4-24-15,6 1 5 16,3-4-12-16,-5-2 4 16,-11 0-10-16,-13-5-24 15,-13 0-33-15,-18 0-101 16,-16-5-254-16</inkml:trace>
  <inkml:trace contextRef="#ctx0" brushRef="#br4" timeOffset="-84731.3">22439 7894 648 0,'0'0'199'15,"0"0"-196"-15,0 0 2 16,0 0 106-16,0 0-19 15,0 0-51-15,-76-12-41 16,95 12-16-16,18 1 16 16,13 6 11-16,11 0-5 15,3-1-5-15,0 2-1 16,-8 0 0-16,-12 4 2 16,-16 2-1-16,-17 10-1 0,-11 5-3 15,-22 10 1 1,-29 11 4-16,-21 6 1 0,-14 5-2 15,-8 0-1-15,1 2-22 16,8 4-60-16,17 2-72 16,16-2-195-16</inkml:trace>
  <inkml:trace contextRef="#ctx0" brushRef="#br4" timeOffset="-82277.17">31447 13375 752 0,'0'0'238'15,"0"0"-236"-15,0 0 32 16,0 0 32-16,0 0-27 15,0 0 10-15,-9 89-22 16,5-50-1-16,2 2-6 16,2-5-13-16,0-2-6 15,0-8 0-15,9-8-1 16,6-6-1-16,7-7 1 16,2-5-7-16,1 0-4 0,-4-3 5 15,-5-12 3-15,-5 1-2 16,-6 6 5-16,-5 4 0 15,0 2 7-15,0 2 6 16,0 0-7-16,0 0-6 16,0 8-6-16,0 10 6 15,0 6 4-15,1 6-1 16,12 1-1-16,4 1 4 16,5-4-4-16,8-6-2 15,1-8 0-15,7-13 0 16,-1-1 4-16,-3-18 3 15,-3-18-6-15,-5-6 5 0,-8-10 3 16,-8-6-4 0,-3-7 5-16,-7-1-7 0,0 6-3 15,0 14 0-15,-4 14-2 16,-3 13 2-16,2 9-9 16,2 6-18-16,0 4-32 15,-1 0-54-15,-1 4-102 16,1 6-178-16</inkml:trace>
  <inkml:trace contextRef="#ctx0" brushRef="#br4" timeOffset="-82013.45">31523 13057 843 0,'0'0'105'0,"0"0"-98"16,0 0 107-16,0 0-10 15,0 0-47-15,0 0-42 16,40-11 4-16,11 18 4 16,7-1-20-16,3 3-3 15,2-2-24-15,-2-1-88 16,0-3-190-16,-6-3-502 15</inkml:trace>
  <inkml:trace contextRef="#ctx0" brushRef="#br4" timeOffset="-81582.13">32331 13277 856 0,'0'0'211'0,"0"0"-207"0,0 0 78 15,0 0 15-15,0 0-63 16,0 0-34-16,21 10 0 15,3 0 2-15,9 5 5 16,-1-1-3-16,-5 3-1 16,-9-2-2-16,-4 2-1 15,-7 0-3-15,-4 7 3 16,-3 0 2-16,0 6-1 16,-1 0 1-16,-17 2-2 15,-6 0 0-15,-6-3 1 16,-6-1-1-16,2-6 2 15,0-3 1-15,1-6-2 0,8-6 0 16,8-5-1-16,14-2-18 16,3-5-33-16,24-19-110 15,24-11-607-15</inkml:trace>
  <inkml:trace contextRef="#ctx0" brushRef="#br4" timeOffset="-81343.65">32785 13338 903 0,'0'0'179'15,"0"0"-168"-15,0 0 110 16,0 0-21-16,-81-8-49 0,53 27-14 16,-2 7 7-1,-1 8-4-15,1 7-12 0,3 6 15 16,1 4-1-16,7 2-18 15,7 3-7-15,11-3-11 16,1 2-6-16,22-3-12 16,23-5-78-16,10-11-82 15,3-20-195-15</inkml:trace>
  <inkml:trace contextRef="#ctx0" brushRef="#br4" timeOffset="-76698.82">23853 12588 763 0,'0'0'52'0,"0"0"-11"0,0 0 13 15,0 0 75-15,0 0-30 16,0 0-54-16,-5 15-37 16,5 24 16-16,0 13 26 15,6 12-19-15,0 8-6 16,5 8 0-16,1 5-3 15,1 2-1-15,2 0-9 16,-1 1-8-16,-1 1 0 16,-6 0 2-16,-2 1 0 15,-5-1 0-15,0 1-2 16,0-1-2-16,0-2 2 16,0-2-4-16,-3 0 0 0,-2-5 1 15,4 2-1-15,-2-7 0 16,0-1 0-16,2-5 1 15,-1-4-1-15,1-1 1 16,-1-2-1-16,-1 1 0 16,0-1 0-16,0 1 0 15,2-2 2-15,1-1-2 16,0-3-1-16,0-10 1 16,0-2-1-16,0-12 1 15,0-5 0-15,0-7 1 16,0-5-1-16,0-1 0 15,0-3 0-15,0-4 0 16,0-1 3-16,1-5-3 16,-1 1-2-16,2-3 2 0,4 0 2 15,10 0 5-15,12-8 4 16,16-4-9-16,15-5-2 16,7 6-6-16,5 1 6 15,4 3 2-15,2 3-2 16,4 0 0-16,3-2-2 15,1 2-1-15,3-2 3 16,4 0-1-16,8-2-3 16,12-1 4-16,10-2 0 15,10 0 0-15,5 1-2 16,2 0-8-16,1-1 7 16,-9 3-5-16,-3-3-2 15,-5 2-2-15,-5 0 12 0,2-2-3 16,3-2 3-16,-1-1 0 15,6-3 0-15,5 0 0 16,7 3-3-16,3 1 2 16,10 8-6-16,-1 5-4 15,-3 0 7-15,-2 0 4 16,-7 0 0-16,-7 0 1 16,-3 0 0-16,1 0 1 15,1-11 1-15,6-5-3 16,3 2-4-16,2 4 0 0,1 4-4 15,-5 3 2 1,-6-1 4-16,-8 4 1 0,-7 0 2 16,-9-1-1-1,-6-3 0-15,-3-4 0 0,1-4-1 16,8-3-3-16,10-4 4 16,4 4-7-16,0 5-12 15,-5 3 6-15,-13 5 10 16,-10 1 3-16,-8 1 1 15,-7-2 0-15,-7 1 0 16,-1-2-1-16,-2 3 11 16,2-4-9-16,5 3-1 15,1-2 0-15,2 1-1 16,-1 2 0-16,-6 0 0 16,-8-1 0-16,-6 1 1 15,-2 0-2-15,-7 0 3 0,0 0-2 16,1 0 8-16,-2 0-7 15,2-4 7-15,2-1-5 16,4 0-2-16,-4-1-1 16,-2 2 1-16,-3 3-1 15,-5 0 1-15,-3-1-1 16,-4-1 0-16,2-1 3 16,1-2-1-16,4 0-2 15,2-1-1-15,2 0 0 16,0 0 1-16,-3 0-1 15,-8 3 1-15,-6 2 0 16,-8 2 4-16,-4-4-3 16,0 3 0-16,0-2-1 0,3 1 3 15,1 0-2-15,2-3-1 16,3 3 3-16,-3-3-3 16,-2 3 0-16,-6-1 1 15,-7 0 1-15,-6 1 6 16,-1-3 18-16,-2 0-3 15,1-1-6-15,1 1-9 16,-1-3 0-16,1 1 5 16,3-3-5-16,0-2-5 15,1-3 1-15,0-1-3 16,-1-4 0-16,-2-2 0 16,-3 0 0-16,0-3 0 15,0 0 0-15,-9-2-1 0,1 1 2 16,1 1 5-16,3-1-1 15,2-1-2-15,2-5-3 16,0-4 7-16,5-2-7 16,5 0 0-16,-4 1-1 15,0 0 1-15,-5 0-1 16,1-4-1-16,-1 1 0 16,1-4 0-16,1 4 1 15,2 2-1-15,2 0 1 16,0 1-4-16,-1 0 4 15,0 0-10-15,1 1-1 16,-4 0 11-16,-1 4-1 0,1-2 1 16,-2 3 0-16,4 1 0 15,1-2 0-15,4-1-2 16,1 1-2-16,-1-7-2 16,2-5 2-16,-1-6-7 15,-4-1-16-15,0-1 20 16,-4 6 7-16,-3-1 0 15,0 5-1-15,0 0 0 16,0-3-1-16,-4-4 0 16,-5 3-7-16,5-2-7 15,2 9 16-15,2 7 0 16,0 11 1-16,-1 10 0 16,1 8-1-16,-3 3-5 0,-4 0-12 15,-6 13 3-15,-2 5 13 16,-4 2 1-16,4-4-1 15,0-4 0-15,5-3 2 16,-1-1 0-16,7-6-1 16,-1-2 0-16,-1 0 0 15,-3 0 1-15,-9-3 3 16,-7-11-3-16,-9-5-1 16,-10-3-2-16,-9-2-2 15,-11 0-3-15,-5-1-4 16,-5 0-4-16,-1 2 8 15,0-1 5-15,2 2-2 16,0 2 4-16,0 1-2 16,-7 2 1-16,-3 3 1 0,0-1 1 15,-1 1-1-15,-2 3-3 16,-2 0 0-16,-4 0 3 16,-1-2-1-16,4 3 1 15,2 0 0-15,5 3 0 16,4 0 0-16,8 1 3 15,6 0-3-15,1 1 0 16,-2-2 0-16,-11 0 1 16,-5-1-1-16,-1 2 0 15,-4-1-1-15,-2 0-1 16,0 3 1-16,-2-1 0 16,4 5 1-16,5 0 0 15,0 0-1-15,3 0 2 16,4 0 0-16,3 0 0 0,-2 0-1 15,-1 0 1-15,-6 0 0 16,-2 0-1-16,1 5 0 16,1 2-2-16,2 6 2 15,-1 2-1-15,2 1-1 16,1 6 1-16,5-2-1 16,5 0 1-16,1-1-1 15,3-1-1-15,1 2 3 16,-2 0 1-16,0 0-1 15,-1-2 0-15,-5 3 2 16,-5-2-2-16,-5-1 1 0,-5 3-1 16,2-1-1-16,3 0 1 15,-4-2-6-15,2-2 4 16,-1-5-1-16,4-4 3 16,-2-5-1-16,1-2 1 15,-3 0 0-15,0 0 1 16,4-7 2-16,1-5-3 15,7-3 1-15,5 1-1 16,1-5-5-16,-3 0-5 16,0 4-13-16,-2-2 4 15,-2 3 9-15,-7 1 4 16,-7 2 5-16,-3-1 0 16,1 2 1-16,4 2 0 0,4 1 0 15,9 2 0 1,4 1 1-16,7-1-2 0,2 2-1 15,-3-2-7-15,-4 4 6 16,-10-4-2-16,-5 1 5 16,-6-2-1-16,-3-1 0 15,1-1 1-15,5-2-2 16,4 0 3-16,6 1-1 16,6-3 0-16,6 4 0 15,4 1-1-15,0 2 2 16,-2 4-2-16,-2 1 2 15,-4 0 0-15,0 0 0 0,0 3-1 16,3 2 0 0,1 0 2-16,1-3-1 0,2 3 2 15,0-2-1-15,4 4-1 16,2 1-1-16,1 4-1 16,1 2 1-16,-1 3 0 15,-1 0 0-15,0 3-1 16,2 1 1-16,3 2 0 15,1 0 3-15,6 1 1 16,3 1 1-16,4-1-3 16,2 0 2-16,1 0 1 15,1 0-3-15,0 1 1 16,0 1 0-16,-1-2-1 0,5-2 1 16,3-3-2-1,2-2-1-15,5-7 4 16,1 0-1-16,4-5 2 0,3-3 6 15,1 0 5-15,1-1-3 16,0 1-3-16,-1 0 3 16,-1 1-1-16,-1-3 2 15,0 2-4-15,4-1-4 16,0-1-2-16,3 0-1 16,0 0 0-16,0 0 3 15,0 0 11-15,0 0 8 16,0 0-4-16,0 0-8 15,0 0-4-15,0 0-5 16,0 0-1-16,0 0-3 0,0 0 0 16,0 0 0-1,0 0-9-15,4 3-59 0,18-3-121 16,8 0-332-16</inkml:trace>
  <inkml:trace contextRef="#ctx0" brushRef="#br4" timeOffset="-23054.02">28517 1530 640 0,'0'0'96'0,"0"0"-94"16,0 0-1-16,0 0 32 0,0 0 53 16,0 0-2-16,0 0-31 15,0 0-35-15,0-18-10 16,0 18 5 0,0 0-1-16,0 9-4 0,3 7 21 15,0 6 8-15,-2 0-15 16,1-2-7-16,-2-3 11 15,1-3-13-15,-1 5-10 16,0 3 2-16,0 5 0 16,0 6-2-16,0 0 6 15,-6 9-4-15,-8 5 3 16,0 1 5-16,-4 8 0 16,3-1-7-16,1-2 0 15,3-1 7-15,2-5-7 0,5-6 0 16,2-6 11-16,2-6-6 15,0-6 1-15,0-7 0 16,0-7-6-16,0-4 6 16,0-5-4-16,0 0 7 15,0 0 20-15,3 0 9 16,24-7-10-16,21-9-10 16,22-2-4-16,19-2-13 15,11 1-7-15,5 2 3 16,-2 0-3-16,-1 1-1 15,-9 1-1-15,-12 0-4 0,-14 0-10 16,-12 4 5 0,-19 1-3-16,-14 3 0 0,-14 4-3 15,-8-2-3-15,0 3-43 16,-21 0-44-16,-17-1-108 16,-17 1-327-16</inkml:trace>
  <inkml:trace contextRef="#ctx0" brushRef="#br4" timeOffset="-22670.21">28568 2181 280 0,'0'0'817'0,"0"0"-795"0,0 0-16 16,-36-99 99-16,60 59-63 15,22-9 3-15,27-8-3 16,24-12-29-16,25-18 1 16,22-22-5-16,17-20-6 15,13-11 3-15,3 9-4 16,-6 20-2-16,-17 24-2 16,-25 20-2-16,-26 12 4 15,-25 10-1-15,-21 4 1 16,-14 4 5-16,-12 3-5 15,-4-1 10-15,-5 1-9 16,1 0 5-16,-4 0-6 0,-5 5 3 16,-5 4-1-1,-2 11-2-15,-4 7-2 0,-3 7-1 16,0 0 1-16,0 0-28 16,0 0-19-16,0 0-61 15,-6 0-151-15</inkml:trace>
  <inkml:trace contextRef="#ctx0" brushRef="#br4" timeOffset="-20211.22">9829 13000 492 0,'0'0'32'16,"0"0"-18"-16,0 0 82 16,0 0 48-16,0 0-39 15,0 0-37-15,0 0-28 16,0 0-24-16,-24 4-11 16,30 18-4-16,6 11 49 0,2 6-5 15,-4 0-26-15,2 0-2 16,0-3-7-16,6-8-3 15,0-8-1-15,9-9 0 16,7-11 0-16,18-5 6 16,17-29 26-16,16-19-13 15,9-18-10-15,4-8 0 16,6-8-12-16,3-5 0 16,1 0 1-16,1-2-1 15,2 6-3-15,-7 7 0 16,-7 12-2-16,-11 12 1 15,-20 13-4-15,-14 8 3 16,-19 13-1-16,-18 11-14 0,-10 5-17 16,-5 7-54-16,-32 0-107 15,-19 0-455-15</inkml:trace>
  <inkml:trace contextRef="#ctx0" brushRef="#br4" timeOffset="-19877.12">10105 12417 623 0,'0'0'61'16,"0"0"-61"-16,0 0 30 0,0 0 104 15,0 0-32-15,0 0-36 16,-31 4-52-16,31 13-14 15,0 6 9-15,4 11 49 16,7 1-21-16,2 1-14 16,2-4 2-16,6-5-12 15,10-10-4-15,20-17-3 16,19-8 26-16,33-38-3 16,25-21-6-16,19-15-18 15,10-11-1-15,-6-6-4 16,-15-5-7-16,-18 0-23 15,-26 1-63-15,-25 10-140 0,-25 21-539 16</inkml:trace>
  <inkml:trace contextRef="#ctx0" brushRef="#br4" timeOffset="-18907.13">23175 12197 331 0,'0'0'463'0,"0"0"-445"16,0 0 22-16,0 0 124 15,0 0-119-15,0 0-42 16,0 0-3-16,-11-15-5 0,23 46 5 16,4 10 8-16,5 5-5 15,-1 2 1-15,3-3 4 16,3-5-7-16,3-8 4 15,10-8-1-15,12-13 3 16,15-11 16-16,14-9-5 16,10-21-2-16,7-8-15 15,-5-5 0-15,-7-4-2 16,-12-4 0-16,-12-3-15 16,-8-1-24-16,-13 2-29 15,-12 5-44-15,-10 8-97 16,-15 8-286-16</inkml:trace>
  <inkml:trace contextRef="#ctx0" brushRef="#br4" timeOffset="-18643.6">23493 12008 517 0,'0'0'161'15,"0"0"-158"-15,0 0 33 16,0 0 70-16,0 0-15 16,0 0-25-16,2 75-23 15,26-68-20-15,16-7-3 0,17 0-3 16,18-8-7-16,15-19-4 16,11-6-5-16,3-13-1 15,-2-7-15-15,-9-10-40 16,-2-12-86-16,-2-12-207 15</inkml:trace>
  <inkml:trace contextRef="#ctx0" brushRef="#br4" timeOffset="-16093.97">1548 11970 433 0,'0'0'169'15,"0"0"-168"-15,0 0 60 16,0 0 77-16,0 0-81 15,0 0 9-15,0 0-50 16,0 0 5-16,3-37 13 16,0 37 3-16,0-3-7 15,-3 3 1-15,0 0-13 16,7 0-3-16,4 0 0 16,17 0-6-16,17 0 2 15,28 0 8-15,22 0-12 0,7-5-4 16,2-1 3-16,-2 3-6 15,-13-2-4-15,-4 3 4 16,-6-2-2-16,-16 3 0 16,-9-2-6-16,-14 0 2 15,-6 1 6-15,-13 0-2 16,-6 1 2-16,-11-1 1 16,-2 2 4-16,-2 0-5 15,0 0 7-15,0 0-1 16,0 0-4-16,0 0-1 0,0 10 1 15,-5 10 5 1,4 3-2-16,1 9 3 16,0 6 1-16,0 7 2 0,0 10 12 15,0 3-5-15,-5 3-10 16,-3 2-1-16,-3 0 3 16,2 4-9-16,-1-1 9 15,4 1-6-15,3-1-3 16,3-1-1-16,0-6 1 15,0-7-1-15,3-6 0 16,3-10 0-16,1-11 1 16,-1-6-1-16,-3-9-1 15,0-5 1-15,-3-2 0 16,0-3 1-16,0 0 5 16,0 0 4-16,0 0 4 0,-3-8-8 15,-15-9-6-15,-13-2-1 16,-17-1 0-16,-22 0 1 15,-21-3-1-15,-15-1 1 16,-7 1-3-16,-5 4 3 16,9 7 1-16,15 4-1 15,18 4 0-15,24 2 2 16,18 2-1-16,12 0 0 16,11-3 2-16,6 3 3 15,4 0-2-15,1-2-4 16,0 2 5-16,0-2-1 15,0 1-1-15,0-1 6 16,0-2-6-16,-3 1 1 16,0-4-3-16,-2-1 2 0,5-4 4 15,-3-5-1-15,3-6 4 16,0-9-2-16,0-5-8 16,0-8 3-16,6-2-2 15,-4-4-1-15,-1-4 1 16,-1 1-1-16,0 4 0 15,0 6 0-15,0 8-1 16,0 12 1-16,0 2-1 16,0 7 1-16,0-1 0 15,0 0-2-15,0 3 1 16,6 0-1-16,3-1-2 16,0 0 4-16,0 1 0 15,-6 6 0-15,3-3 1 0,-3 1 1 16,-1-1-1-16,-1 0-1 15,-1 2 0-15,0 2-1 16,0 2-13-16,0 4-35 16,-6 2-65-16,-12 19-170 15</inkml:trace>
  <inkml:trace contextRef="#ctx0" brushRef="#br4" timeOffset="-15543.46">1813 13874 407 0,'0'0'373'0,"0"0"-367"16,0 0 82-16,0 0 17 16,0 0-12-16,0 0-47 15,-6 6-45-15,1 28 0 16,-3 13 21-16,-1 15 21 15,-1 8 8-15,-1 10-19 0,2 0 4 16,-4 0-9-16,1-5-12 16,0-8-11-16,0-10-4 15,6-14 0-15,3-10-14 16,3-12-32-16,0-13-38 16,19-8-81-16,7-4-129 15,2-25-265-15</inkml:trace>
  <inkml:trace contextRef="#ctx0" brushRef="#br4" timeOffset="-14924.82">1788 13813 897 0,'0'0'20'0,"0"0"-16"0,0 0 141 16,0 0-64-16,0 0-25 15,0 0-46-15,94-51-7 16,-12 46-2-16,15 0-1 16,3 3 0-16,6-1-1 15,-5 0 1-15,-7 0-8 16,-16 0-2-16,-19 0-6 16,-18 1 16-16,-19 2 4 15,-10 0-3-15,-9 0 0 16,-3 0 7-16,0 0 3 0,0 8-7 15,0 17 1 1,-6 9 24-16,-3 12-16 16,6 4-8-16,1 9 10 0,2 7-11 15,0 2-4-15,2 2 2 16,10 0-1-16,6-3-1 16,-3-5-3-16,1-6 1 15,-1-2 2-15,3-6-6 16,-1-5 0-16,3-1-5 15,4-5-1-15,-3-4-4 16,-3-9 3-16,-6-8-13 16,-6-8 11-16,-6-5 6 15,0-3-11-15,0 0 10 0,-18 0 10 16,-18 0 12 0,-19-5-4-16,-14-4 12 0,-14 3 0 15,-13 3-5-15,-9 0-5 16,-6 3 5-16,-2 0 3 15,1 0 6-15,9 0-11 16,6 5-4-16,12 6 4 16,24-1-12-16,16-2-1 15,21-1-1-15,11-4 0 16,10-2-8-16,3 4-39 16,0 3-90-16,24 4-228 15</inkml:trace>
  <inkml:trace contextRef="#ctx0" brushRef="#br4" timeOffset="-14360.79">2055 15193 518 0,'0'0'131'16,"0"0"-84"-16,0 0 87 0,0 0-57 15,0 0-56 1,0 0-20-16,-12 77 54 0,12-17 47 16,0 7-57-16,0 6-8 15,0 2 8-15,0 3-13 16,-7 1-13-16,-7-4 1 16,1-5-8-16,-2-6-9 15,0-6-2-15,3-10-2 16,7-7 0-16,0-12-32 15,3-9-42-15,2-9-68 16,0-11-142-16,6-9-352 16</inkml:trace>
  <inkml:trace contextRef="#ctx0" brushRef="#br4" timeOffset="-13791.24">2078 15291 541 0,'0'0'251'0,"0"0"-247"15,0 0-4-15,0 0 56 16,132-19-3-16,-54 19-6 16,16-2-20-16,13-3-18 15,5-2-9-15,-6-3 0 16,-6 0-10-16,-20 4-13 15,-23-2 0-15,-18 4 17 16,-21 0 6-16,-12 4 4 0,-6 0-4 16,0 0-1-16,0 21 1 15,-14 7 33 1,-2 9-15-16,4 8 6 0,-3 6-5 16,12 5-10-16,3 3-1 15,0 2-8-15,0 2 0 16,15-2-3-16,0-1 3 15,1-5-1-15,4 2-4 16,-1-2 1-16,5 3-5 16,-3-1 8-16,1-10-8 15,-3 3-2-15,-8-13 7 16,-8-5-8-16,-3-8 8 16,0-10 1-16,-22-4 2 15,-8-7 1-15,-6 0 30 0,-12-3 6 16,-10 0 0-16,-15-3 0 15,-9-11-9-15,-16 1-2 16,-4-2-11-16,-4 2-6 16,9 2-5-16,8-1-1 15,17 7 2-15,11-1-4 16,16 3 0-16,12 3-15 16,9 0-38-16,7 0-95 15,9-3-295-15</inkml:trace>
  <inkml:trace contextRef="#ctx0" brushRef="#br4" timeOffset="-13206.69">2252 16612 324 0,'0'0'327'16,"0"0"-327"-16,0 0 0 16,0 0 131-16,0 87 7 15,0-41-64-15,0 8-17 16,0 5-12-16,0 2-16 15,0 3-17-15,0-2-9 16,3 1 1-16,3-5-4 16,1-7-6-16,1-14-50 15,4-13-57-15,4-9-97 16,1-15-178-16</inkml:trace>
  <inkml:trace contextRef="#ctx0" brushRef="#br4" timeOffset="-12725.92">2358 16588 706 0,'0'0'80'15,"0"0"-70"-15,0 0 130 16,0 0-82-16,0 0-46 16,103-22-11-16,-24 22 6 15,16 0-4-15,4 0-3 16,-1 8 3-16,-4 2-6 0,-12 1-2 15,-13-3-33 1,-14 1 19-16,-21-1 10 0,-14 1 4 16,-11 0 4-16,-9 6-19 15,0 2 14-15,0 6 3 16,-6 3 3-16,-8 8 11 16,1 4-2-16,1 3-3 15,3 1-1-15,3 0-5 16,6 3 0-16,0 0 6 15,0-3-2-15,13 0 0 16,-4 0-8-16,0-5 4 16,-4 1-2-16,2-6-3 15,-7-6-4-15,0-3 5 16,0-1 3-16,-19-2 1 16,-5-2 4-16,-12-3 40 0,-7-1-9 15,-17 0 8 1,-11-2 1-16,-15-7-14 0,-12-2-10 15,-6-3-13-15,-5-5 0 16,7-15-7-16,8-6-5 16,14-11-128-16,23-16-455 15</inkml:trace>
  <inkml:trace contextRef="#ctx0" brushRef="#br4" timeOffset="-10511.1">12693 15777 324 0,'0'0'147'15,"0"0"-114"-15,0 0 19 16,0 0 83-16,0 0 2 0,0 0-23 16,69-22-32-16,-22-11-27 15,10-8-18-15,6-8-5 16,2-4-12-16,1 0 1 16,4-3-7-16,-6 3-12 15,-7-1 5-15,-12 6-3 16,-11 1-6-16,-10 8 4 15,-9 3-2-15,-4 6 5 16,-6 10 3-16,0 3-7 16,-5 9-1-16,0 5 6 15,0 0 5-15,0 3-11 0,0 0-1 16,0 0-3 0,0 4-9-16,0 18-8 0,-8 12-1 15,-14 10-36-15,-10 6-101 16,-5-4-216-16,7-11-219 15</inkml:trace>
  <inkml:trace contextRef="#ctx0" brushRef="#br4" timeOffset="-10024.35">13339 15172 141 0,'0'0'633'0,"0"0"-625"16,0 0-4-16,0 0 99 15,0 0-47-15,0 0-34 16,-56-14-22-16,39 40 2 16,-12 9-1-16,-11 3 8 15,-6 0-6-15,-5-4-1 16,-4-4-2-16,0-2 2 15,1-8 1-15,5-8-3 16,7-6 0-16,11-6 0 16,9 0 6-16,11-12 3 15,8-7 1-15,3-4-10 16,6 2-1-16,22 4-8 16,4 2 9-16,4 2 1 15,2-1 2-15,-1 5 4 16,1 2-7-16,4 1 1 0,1 3-1 15,3 0 9-15,9-1-4 16,6-3-1-16,7-1 4 16,1-3-5-16,2 5 6 15,-3 3 3-15,-3 3-11 16,-12 0 3-16,-14 19-4 16,-12 10-5-16,-11 10-8 15,-10 8 0-15,-6 4-74 16,0 1-220-16</inkml:trace>
  <inkml:trace contextRef="#ctx0" brushRef="#br4" timeOffset="-5460.72">4553 12068 774 0,'0'0'65'0,"0"0"-48"16,0 0 26-16,0 0 46 16,0 0-49-16,-100 0-29 15,62 36 2-15,-7 11 7 16,3 8 7-16,7 5-1 16,10 3 0-16,11 1-3 15,12 1 2-15,2 2-20 16,30-1 4-16,25-6 4 15,20-9 1-15,17-12-12 16,11-21-2-16,6-12 4 0,-2-6-4 16,-10-17 0-1,-15-17-11-15,-19-12 9 0,-21-10 2 16,-18-6 0-16,-21-4 0 16,-5-6-9-16,-37-4 9 15,-16-3-12-15,-15 4-4 16,-9 10-3-16,-4 16 10 15,0 18 8-15,4 19-4 16,6 12-6-16,8 14-22 16,14 25-44-16,9 12-69 15,17 4-263-15</inkml:trace>
  <inkml:trace contextRef="#ctx0" brushRef="#br4" timeOffset="-4869.89">5123 13447 620 0,'0'0'259'0,"0"0"-227"16,0 0 16-16,0 0 35 16,0 0-44-16,-94 49-14 15,53 0 11-15,-1 11-11 16,1 14-9-16,7 6 2 16,13 7-7-16,11 0 5 0,10-4-9 15,15-6-6-15,25-11 3 16,15-16-4-16,14-18-14 15,13-18 4-15,3-14-26 16,-3-9-1-16,-11-25 9 16,-17-12-3-16,-15-12 28 15,-20-7 6-15,-17-10 0 16,-4-8 8-16,-36-3-9 16,-19 11 0-16,-12 21 7 15,-14 27 4-15,-11 22-3 16,-3 8-10-16,0 31-2 15,9 18-16-15,24 12-76 16,25 8-201-16,26-1-376 16</inkml:trace>
  <inkml:trace contextRef="#ctx0" brushRef="#br4" timeOffset="-4276.36">5268 15078 784 0,'0'0'117'0,"0"0"-110"15,0 0 78-15,0 0 4 16,0 0-59-16,-106 31-17 16,69 22 31-16,2 11-14 0,7 6-12 15,10 3-7-15,14-4 1 16,4-3-9-16,17-11-1 16,19-11-2-16,14-15-2 15,8-15-3-15,12-14-10 16,-6-6-7-16,-9-23-7 15,-13-11 29-15,-14-9 0 16,-20-8 0-16,-8-3 0 16,-21-7-7-16,-27 8 5 15,-16 10 1-15,-15 20 1 16,-9 24-4-16,-6 8-2 16,3 31-7-16,6 15-43 0,21 11-43 15,22 7-121-15,30 2-237 16</inkml:trace>
  <inkml:trace contextRef="#ctx0" brushRef="#br4" timeOffset="-3792.12">5089 16406 847 0,'0'0'38'15,"0"0"-30"-15,0 0 48 16,-75 108 50-16,41-49-33 16,1 8-20-16,6 0-26 15,14 0-9-15,13-4-9 16,1-9-9-16,32-11-1 0,15-14 1 16,15-19-13-1,10-10 9-15,6-25 2 0,0-18-6 16,-15-10 8-16,-18-17 7 15,-22-5-4-15,-20-11 0 16,-4-5 2-16,-35 0-5 16,-12 17 1-16,-17 21 1 15,-13 27 2-15,-8 21-4 16,-6 5-2-16,12 27-17 16,11 18-41-16,24 6-141 15,22 4-479-15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2T11:35:41.508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559 5636 799 0,'0'0'189'16,"0"0"-185"-16,0 0 18 15,0 0 53-15,0 0-17 16,0 0-37-16,0 0-20 16,-6 37 3-16,6 7 36 15,0 11-19-15,5 5-6 16,6 11 3-16,3 9 7 16,-1 0-13-16,-1 3-2 15,-1-4-7-15,-4-2 0 16,2-7-1-16,-6-8 1 0,-3-8-2 15,0-10-2 1,0-12 2-16,-3-9 1 0,-3-9-2 16,3-8-1-16,-3-6-22 15,3-3-47-15,0-23-61 16,3-16-483-16</inkml:trace>
  <inkml:trace contextRef="#ctx0" brushRef="#br0" timeOffset="314">605 5690 691 0,'0'0'62'0,"0"0"-32"0,0 0 119 16,0 0-22-16,0 0-49 15,0 0-33-15,2-16-28 16,26 10-7-16,8-1 6 16,13 0-1-16,-4-1-14 15,1 2 1-15,-4 0-4 16,-2 1-6-16,0 5-26 15,-7 0-88-15,-3 0-87 0,-18 0-283 16</inkml:trace>
  <inkml:trace contextRef="#ctx0" brushRef="#br0" timeOffset="553.36">671 6070 968 0,'0'0'30'15,"0"0"-13"-15,0 0 27 16,0 0 72-16,0 0-42 0,0 0-59 16,58 0-1-1,-12-13-9-15,8 4-5 0,6-3-25 16,-2 4-82-16,-6 0-186 15,-10-3-452-15</inkml:trace>
  <inkml:trace contextRef="#ctx0" brushRef="#br0" timeOffset="897.44">1411 5995 915 0,'0'0'90'0,"0"0"-72"16,0 0-4-16,0 0 107 15,0 0-46-15,0 0-64 16,24 2-9-16,4-2 3 0,11 0-5 16,7 0-89-16,-1 0-147 15,-8 0-452-15</inkml:trace>
  <inkml:trace contextRef="#ctx0" brushRef="#br0" timeOffset="1084.23">1405 6278 1068 0,'0'0'75'0,"0"0"-69"16,0 0 49-16,0 0 45 15,0 0-39-15,0 0-37 0,129-17-24 16,-43 0-56-16,-3-5-216 16</inkml:trace>
  <inkml:trace contextRef="#ctx0" brushRef="#br1" timeOffset="19667.87">8273 5932 325 0,'0'0'109'0,"0"0"-65"0,0 0 114 16,0 0 19-16,0 0-64 16,0 0-24-16,-8-7-30 15,8 7-21-15,0 0-5 16,0 0-5-16,0 0-10 16,0 0-7-16,0 2-6 15,0 12-1-15,0 3 27 16,0 0-12-16,0 3-9 15,0 2 2-15,0-1 0 16,0 3-2-16,0 0-5 0,0 1 2 16,0 1-2-16,0-1 4 15,0-1 0-15,0 0 0 16,4-2-1-16,-2 0 1 16,2-2-3-16,-3-1 1 15,-1 1-1-15,0 0 0 16,0 0 0-16,0 2-3 15,2-1 1-15,-2 0 0 16,1 1-2-16,1-2 0 16,-2 0 2-16,0-1 0 15,0-2-3-15,0 0 4 16,0 0-2-16,0 1-1 16,0-1-1-16,0-2 1 15,0 3 0-15,0 0-1 16,0-1-1-16,0 1 1 0,0-1 0 15,0 1-1 1,0 0 0-16,0-1 2 16,0-3-2-16,0-1 3 0,0 2 0 15,0-3-1-15,-2 4-1 16,1-2-1-16,-1 3 0 16,1 1 3-16,1-2-2 15,-2 4 0-15,0 2 0 16,2-3-1-16,-2 3 3 15,1 1-1-15,1-2-2 16,-2 0 6-16,1-4-4 16,1 0 0-16,-2 0 5 0,-1-2-6 15,3 0 0-15,0 1 1 16,0 1-1-16,0 2 1 16,-3 2-1-16,3 1 0 15,0 3 1-15,-3 0 2 16,3 0-2-16,-3 3 5 15,1-2-7-15,-1 3 6 16,3-3-2-16,-1 2-3 16,1-4 5-16,-2-1-4 15,2 0-2-15,0 0 0 16,0 1 3-16,0 1-2 16,0-2-1-16,0 3 2 15,0 0-1-15,0 0-1 0,0 2 7 16,0-2-5-1,0 1-1-15,-2-2 0 0,2 0 0 16,0 0 1 0,0-2-1-16,0 4-1 0,0-5 0 15,0 4 1-15,0-1-1 16,0-1 1-16,0 1 0 16,0-1-1-16,0-1 2 15,0 1-2-15,0 1 1 16,0 1-1-16,0 1 1 15,0-2-1-15,0 1 0 16,2-2 2-16,-2-1 0 16,0 2-2-16,0 0 3 15,0-1-1-15,0 3-1 0,0-2 3 16,0 5-3-16,0-1 1 16,0 2 2-16,0 2-3 15,0 0 0-15,0-4 0 16,0 3 0-16,0-1-1 15,0-4 0-15,0 2 2 16,0-2-2-16,0 0 1 16,0 0 0-16,0 1 0 15,0-2 0-15,0 4 0 16,0-4 0-16,0 1-1 16,0 2 1-16,0-4 0 15,0 1-1-15,0 0 2 16,0-1-2-16,0 1 1 0,0-2-1 15,0 0 0-15,0 1 0 16,-2-1 1-16,0 2-1 16,2 1 1-1,-1-1 0-15,-1 1 0 0,1 0-1 16,1 2 1-16,-2-3-1 16,1 2 2-16,-1-2 0 15,1 1-2-15,1 1 1 16,-2 0 2-16,1-2-2 15,1 3 1-15,-2-1 1 16,2 3-3-16,0 0 3 16,-1 2-1-16,-1 1 0 0,1-3 0 15,-1 3-1-15,2 0 2 16,-3-1-1-16,3 2 0 16,0-4-1-16,0 0 1 15,0 2 3-15,0-2-5 16,0 0 1-16,-3 0-1 15,-1-1 4-15,4-1-3 16,-3 1 0-16,1 0 0 16,1-1 2-16,-2 3-2 15,1 2 1-15,-2 0 1 16,2-1 1-16,-1-1-3 16,2-2-1-16,-2-2 0 15,3 1 1-15,-2-3-1 16,2-1 1-16,0 1-1 15,-2-4 1-15,0 1-1 0,-1-3 1 16,0 2-1-16,0-3 2 16,-3-1-1-16,6-2-1 15,-3 4 0-15,1-1 0 16,1 3 1-16,-1 4-1 16,2-4 0-16,0 2 0 15,0-4 4-15,0-3-1 16,0-1-2-16,0-3 1 15,0-3-2-15,0-6 1 16,0 3 0-16,0-6-1 0,0-1 2 16,0 0 0-1,0 0 1-15,0 0 0 0,0 0-3 16,-3 0-11-16,-4-6-32 16,-2-16-61-16,2-18-72 15,5-26-61-15,2-32-369 16</inkml:trace>
  <inkml:trace contextRef="#ctx0" brushRef="#br1" timeOffset="22638.15">8284 6021 238 0,'0'0'66'15,"0"0"-57"-15,0 0 69 16,0 0 35-16,0 0 13 16,0 0-20-16,6 0-57 15,-3 0-19-15,3 0 1 16,6-4 16-16,1-1-18 15,2 2-4-15,0 1-10 16,1 1-5-16,2-4 1 16,6-1-1-16,3 1-5 0,4-2 0 15,4 2-4-15,-1 2-1 16,0-1 3-16,0 4 1 16,-2 0-4-16,-5 0-4 15,3 0 2-15,2 0 2 16,-1 0 7-16,4 0-7 15,-1 0-4-15,-1 0 4 16,1 0 3-16,1 0 1 16,2 0-4-16,0 0-8 15,-1 0 8-15,3 0 4 16,-6 0-3-16,0 0-1 16,-2 0 0-16,-1 0 0 15,1 0-1-15,2 0 1 0,5 0 2 16,0 0-2-16,2 0-2 15,0 0 2-15,-1 0 3 16,-5 0-3 0,-2 0 0-16,-4 0 3 0,-3 0-3 15,-3 0 0-15,0 0-2 16,0 0 2-16,3 0 0 16,5 0 0-16,3 0 2 15,6 0 4-15,5 0-5 16,-2 0 0-16,-3 2 2 15,-3 0-3-15,-6-2 0 16,0 0 1-16,-3 0-1 16,-1 0 5-16,1 0-5 15,3 0-2-15,1 0 2 0,4 0 4 16,4 0-4-16,-1 0 0 16,1 0-5-16,3 0 5 15,-1 0 0-15,-2 0 3 16,0 0-3-16,0 0-1 15,0 0-1-15,-2 0-2 16,3 0 4-16,0 0 7 16,-5-2-7-16,-4 0 0 15,-1-1 0-15,-3 1 0 16,-4-1 0-16,0 1-6 16,1 2 6-16,3-2 0 15,4 1 2-15,3-3-3 16,11 4 2-16,3-3-2 0,9 2 2 15,-2 0-2 1,-6-2 2-16,-4 2-2 0,-8-2 0 16,-4 0 1-16,-3-2 4 15,0 0-2-15,-2 0-2 16,2-2 3-16,3 2-3 16,1-4-7-16,7 3 7 15,4 0 2-15,7-2-2 16,7 2 0-16,-1 0 0 15,0 4 2-15,-6-5-4 0,-3 5 6 16,-5-2-9 0,-3 0 4-16,0 2 1 0,2-3 0 15,0 2-4-15,1 3 4 16,8-3 0-16,6 2 0 16,6-1 5-16,3 2-8 15,3-1 6-15,-7 1-6 16,-7-2 4-16,-6 1-1 15,-4-3 0-15,-1 1 3 16,2 0-3-16,0-1 0 16,0 2-3-16,-5-1 3 15,1 1 7-15,-2 0-5 16,1 1 0-16,2-2-2 16,7 0-4-16,6 2 4 15,1-1 0-15,-1 2-5 16,-11 0-1-16,-12-3 12 15,-6-1-4-15,4 1-2 0,2 3 0 16,2 0-1-16,-2 0 1 16,-4 0 0-16,-6 0 1 15,0 0-1-15,1 0 1 16,5 0-5-16,-2 0 4 16,3 0 0-16,-6 0 3 15,-2 0-3-15,0 0 0 16,0 0 0-16,3 0 0 15,-2 0 0-15,1 0 0 16,0 0 0-16,4 0 3 16,1 2-3-16,-2 3 0 0,0-2-5 15,2-1 5-15,-2-1 2 16,2 1 1-16,-2-1-3 16,-5 0 0-16,1 1 4 15,1-1-4-15,-3-1 2 16,1 0 2-16,-2 0 2 15,-2 0-3-15,-1 0 8 16,2 0 1-16,-1 0-9 16,0 0 6-16,2 0-9 15,1 0 2-15,1 0-2 16,1 0 2-16,0 0-1 16,-1-3-1-16,-1 3 2 15,-3-1-2-15,-1 0-3 16,-3 1 3-16,-1 0 0 0,0 0 0 15,-1 0 0-15,-1 0 0 16,-1 0 2-16,1 0-2 16,-2 0 1-16,1 0-1 15,0 0 0-15,-3 0 1 16,0 0 1-16,2 0-3 16,-1 0 1-16,1 0 0 15,2 0 1-15,-1 0-1 16,1 0 1-16,-1 0 0 15,-2 0 2-15,-1 0 3 16,1 0-3-16,-2 0 4 16,1 0 3-16,5 0-4 0,1 0-5 15,-2 0-1 1,1 0 5-16,-4 0-5 0,-1 0 0 16,-1 0 6-16,-1 0-3 15,0 0 3-15,1 0 0 16,3 0-3-16,3 0 2 15,-1 0-5-15,1 0 1 16,-3 2-1-16,2 0 2 16,-3-2-2-16,-1 0 6 15,-2 0 0-15,2 0 10 16,-1 0-2-16,-1 0-6 16,0 0-7-16,-3 0-1 15,0 0 1-15,-2 0 0 0,-1 0-1 16,2 0 1-1,2 0 6-15,-1 0 6 0,1 0-4 16,2 0-7-16,1 0-1 16,-3 0-1-16,2 0-1 15,-3 0 1-15,-2 0-1 16,1 0 1-16,1 0 0 16,-2 0 1-16,1 0-1 15,-1 0 0-15,-1 0-1 16,0 0-1-16,0 0 0 15,0 0 1-15,0 0 0 16,0 0 1-16,0 0 1 0,0 0 3 16,0 0-3-1,0-2 2-15,0 2-3 0,-7-1-34 16,-11-5-158-16,-6-7-570 16</inkml:trace>
  <inkml:trace contextRef="#ctx0" brushRef="#br1" timeOffset="24470.36">8111 10965 204 0,'0'0'91'0,"0"0"-87"16,0 0 37-16,0 0 86 15,0 0-1-15,0 0-12 16,0 0-83-16,36 4 38 15,-12-4-7-15,2 0-14 16,6 0-21-16,4 0-5 16,2 3-6-16,2-3-7 0,7 0-4 15,11 0-4 1,10 0-1-16,7 0 0 0,7 0 1 16,0 0-1-16,2 0 0 15,-1 0 0-15,1 0 0 16,-7 0 0-16,2 0 5 15,3 0-3-15,2 0-2 16,4 0 0-16,0 0-2 16,3 0 2-16,3 0 0 15,0 0 1-15,6 0 0 16,-2 0-1-16,2 3 0 16,-1-1 0-16,-3-1 0 15,-6 2 2-15,-5-2-1 16,0 1 0-16,0-1 2 15,-3 0-3-15,2 2 0 16,-2 0 0-16,0 0 0 0,3 1 0 16,0-2-1-16,1 3 3 15,-2-3-3-15,-4-1 1 16,-5-1 0-16,4 0 1 16,-6 0-1-16,-1 0 0 15,1 0 3-15,0 0-2 16,3 0-1-16,2 0 0 15,1 0-1-15,-3 0 1 16,1 0-1-16,-2 0 1 16,-2 0 0-16,-3 0 0 15,0 0 1-15,2 0-1 0,-1 0-1 16,4 0 1 0,-2 0 2-16,-3 0-2 0,-2-3 0 15,-2 3 0-15,0-1-2 16,1 1 2-16,2 0 2 15,1 0-2-15,-5 0 0 16,-2 0-4-16,0 0 4 16,-2 0-1-16,0 0 2 15,-1 0-1-15,-1 0 3 16,-1 0-3-16,2 0 1 16,-2 0-1-16,-1 0 1 15,-3 0-1-15,-1-2-1 16,-2 0-1-16,-4 2 4 0,-1 0-3 15,-3 0 1 1,0 0-1-16,3 0 1 0,2 4 2 16,4-3-2-16,-1 1-3 15,-2-2 2-15,-2 1-3 16,-6 1 0-16,-2 1 4 16,-2 1-1-16,3 0-1 15,2 1-3-15,0-2 5 16,3 0 0-16,-3-1 0 15,-1-1 0-15,-3 0 0 16,-6 1 0-16,-8-1 0 16,-6-1 1-16,-1 0 5 15,-5 0-5-15,-1 0 0 16,0 0 0-16,-4 0 5 0,1 0 5 16,-2 0-3-16,-5 0 0 15,-1 0-1-15,0 0 4 16,0 0-4-16,0 0-7 15,0 0-7-15,-21 0 7 16,-7-1-52-16,-6-9-202 16,-1-8-480-16</inkml:trace>
  <inkml:trace contextRef="#ctx0" brushRef="#br1" timeOffset="26639.3">15147 5768 150 0,'0'0'113'0,"0"0"-58"0,0 0 75 15,0 0 9-15,0 0-9 16,0 0-30-16,-8-3-57 16,8 3-17-16,0 14-14 15,0 12 17-15,-2 8 16 16,-1 4-20-16,2 2-6 15,-3 4-5-15,2 2-2 16,2 4 1-16,0 6 2 16,0 2 2-16,0 0-9 15,0 0 1-15,2-4-2 0,3 0-4 16,0-4-1-16,1 1 1 16,-3-1 3-16,-1-1 1 15,1-1-3-15,-2-1-2 16,1 0 9-16,1-1-7 15,-2 0 1-15,1 5-3 16,0 3-2-16,1-2 0 16,0 0 0-16,0-1 2 15,2-1-2-15,-1-2 0 16,-1 0 0-16,-1 2 1 16,0 0-1-16,-2 1 0 15,0 0 2-15,0 2 0 16,0-1 0-16,0-1-2 15,0 1 1-15,0-1-1 16,0-1-1-16,0 0 0 0,0-2 1 16,0-3 0-16,0 2 2 15,0-4-2-15,0 3 0 16,0-1 2-16,0-3-2 16,0 2 0-16,0-4 1 15,0-3-1-15,0 4 0 16,0-5 1-16,0 1 0 15,0 2 6-15,3-1-6 16,1 0-1-16,-3-1 6 16,2-3-6-16,-1-2 1 15,-2-1 0-15,3 0 9 16,-2-2-10-16,2 0 0 0,2 1 0 16,-1-1 5-1,-1-1-5-15,3 2-1 0,-3-1 1 16,0 3 1-16,0 0 2 15,2 1-3-15,-1-2 0 16,2-1 0-16,0-2 3 16,-2-3 4-16,-1 2-7 15,0-3 0-15,0 4 1 16,-1 2-1-16,-2 4 0 16,0 1 8-16,0 2-8 15,0-1 0-15,0-5 0 16,0 3 3-16,0-2-2 15,0 1 1-15,0-1-2 0,0-1 0 16,0 1 2-16,0 0-2 16,0 3-1-16,0 4 1 15,0 2 1-15,-3 0-1 16,-2-2 0-16,2 2 1 16,0 1 0-16,0-1 6 15,-1 1-7-15,1-2-1 16,3 3 1-16,-1-1 0 15,1-4 0-15,0-2 0 16,0-4 0-16,0-5 0 16,0 0 2-16,0-1-2 15,0 1 0-15,-2-4 0 0,-2 2-1 16,-1-4 0 0,0 0-1-16,-1 1 2 0,1 3 0 15,0 2 1-15,1 0-1 16,1 2 0-16,0-5-11 15,0 0 11-15,1-5 1 16,1 0-1-16,1-2 0 16,-2-2-1-16,2 2 1 15,-1 2 0-15,-3 5 1 16,1 0 0-16,-2-2-2 16,0 3 1-16,-1-3-2 15,0 2 2-15,-1 1 1 16,1 2-1-16,2 0 1 15,-1-2 0-15,2 0-1 16,0 4 0-16,1-3 0 16,1 3 1-16,-1-1-1 0,2-4 0 15,0-2 0-15,0 0 1 16,0-5 0-16,0-2-1 16,0-2 0-16,0-4-2 15,0 1 2-15,0-1 0 16,0-2 2-16,3-1 3 15,-1-3-2-15,-2-1 4 16,3-2-1-16,-3 0 1 16,0 0-3-16,0 0-4 15,0 0 0-15,0-4-30 16,0-12-69-16,-9-11-94 0,-12-14-408 16</inkml:trace>
  <inkml:trace contextRef="#ctx0" brushRef="#br1" timeOffset="28424.19">8334 7021 31 0,'0'0'50'16,"0"0"18"-16,0 0 15 16,0 0 33-16,0 0-17 15,0 0 7-15,0 0 1 16,17-13-6-16,-17 11-26 16,6 0-21-16,6 1-16 15,6-3-11-15,7 0-9 16,13 0 1-16,8 0-9 15,10 1-6-15,11 1 3 0,7 1-5 16,5 1 4 0,4-2 0-16,6 2 1 0,1-1-5 15,1 0 3-15,0-1-5 16,4-1 7-16,4-2-5 16,-2 3-2-16,6-1 0 15,-5-1-8-15,2 2 8 16,0-1 5-16,0 0-4 15,2 3 1-15,-5 0-2 16,-2 0 0-16,-5 0-2 16,-2 0 2-16,-2 0-3 15,0-1 3-15,-1-6 1 0,-4 1 0 16,0-5 2 0,-7 6-5-16,1 1 2 0,-2 0 0 15,-3 3 2-15,-3-1-2 16,-3 0 0-16,0-1-2 15,1 1 1-15,0-1 1 16,-2-1 7-16,4 4-7 16,-2-3-2-16,1 3 2 15,4 0 1-15,3 0 1 16,-3 0 0-16,-1 0-4 16,-6-3-5-16,-2 2 7 15,3-4 7-15,0 2-7 16,2 1 0-16,-2-1 0 15,-2 1 1-15,1 1 0 16,1-1-2-16,4 2-1 0,1-1 2 16,3 0 0-1,-2 1 0-15,0-3 0 0,-3 1-1 16,1 0 2-16,-3-1 0 16,1 0-1-16,-3 1 2 15,-4 2-3-15,4 0 1 16,1 0-1-16,0 0-2 15,2 0 3-15,1 0 4 16,2 2-4-16,5 1 0 16,-1-2-5-16,0 1 5 15,-6 0 2-15,-7 1 0 16,-9 0 0-16,-4 0-2 0,-3 0 0 16,6-3 1-16,7 3-1 15,7 1 6-15,3-1-6 16,-2 0-7-16,-10-2 6 15,-8 2 0-15,-6 2 1 16,-2 0 1-16,-4-1-1 16,-1-1-1-16,-5 0-2 15,-5 1 6-15,0-3 0 16,-2 1-1-16,2-1-4 16,-2 1 2-16,2 1 0 15,0-3 0-15,-2 3 1 16,-4-3-2-16,6 3 0 15,3-1 1-15,4-1 4 0,2 1-4 16,3 0-4 0,-3 1 3-16,-2 0 1 0,-2 0 2 15,-7-1 0-15,-6 2-1 16,-4-4 1-16,-4 0-2 16,-7 0 8-16,1 0-4 15,-2 0-4-15,0 0-8 16,0 0-9-16,-22 0-65 15,-14 0-190-15</inkml:trace>
  <inkml:trace contextRef="#ctx0" brushRef="#br1" timeOffset="29939.19">8223 8168 39 0,'0'0'65'0,"0"0"5"15,0 0 1-15,0 0-8 16,0 0-15-16,0 0 20 16,-5 0-36-16,7 0-23 15,11 0 54-15,8 0 22 16,10 5-28-16,5-2 1 15,9-1-24-15,9 2-4 16,11-4-12-16,13 0-2 16,10 3 0-16,7-3-7 15,9 0 8-15,4 0 6 16,4 1-18-16,4 1-4 16,6 3-1-16,5 1 6 0,2 1-1 15,1 0-4-15,-3-1-1 16,-3 1 7-16,-3-2 7 15,-7 2-10-15,-4-2 3 16,-8-2 1-16,0 0 2 16,-3-2 0-16,1 1-2 15,-1 0-1-15,-3 1 1 16,-2-3-8-16,-3 3 0 16,0-3 10-16,0 0-10 15,-2 0 1-15,1 0-1 16,-2 0 0-16,-3 0 1 15,0 0 1-15,0 0-2 16,3 0 0-16,0 0 0 0,-2 0 0 16,-5 0 0-16,-3 0-3 15,-5 0 3-15,3-3 2 16,-1-1-2-16,2 0 0 16,1 1 0-16,-1 0-3 15,-1 0-3-15,-1 1 6 16,-5-3 0-16,3 1 5 15,-6 1-5-15,3-5 8 16,5 0-1-16,-5-3-10 16,-3-1 3-16,-4 2-2 15,-8-2-1-15,1 4 2 16,3 4 1-16,0-1 5 0,2 1-3 16,1 1-2-1,-3 1 1-15,-2-2-2 0,-3 0 3 16,-2-1-2-16,-3 3 0 15,4-1-7-15,-3-1 7 16,-1 4 5-16,1 0-4 16,0 0 0-16,2 0-2 15,2 0 2-15,4 4-3 16,4 1 2-16,-3 1-2 16,-2 0 2-16,-7-1-1 15,-8 1 2-15,-2-1-2 16,1 1-7-16,4-1 8 15,5-2 10-15,4 2-10 0,-1-2-1 16,0-2 1 0,-4 0 1-16,-2-1-1 0,-1 0 0 15,-6 0 0-15,-3 0 0 16,-13 0 0-16,-8-7 1 16,-10 1-1-16,-4-5 0 15,-2 3-6-15,0 1-10 16,-2 1-30-16,-17 2-95 15,-5-3-206-15</inkml:trace>
  <inkml:trace contextRef="#ctx0" brushRef="#br1" timeOffset="33508">9722 5995 26 0,'0'0'79'0,"0"0"41"16,0 0 6-16,0 0-4 16,0 0-29-16,0 0-6 15,0-20-36-15,0 20-15 0,0 0-12 16,0 0-21-16,0 17 25 16,0 3 35-16,0 10-25 15,0 5-3-15,0 4-5 16,0 7 4-16,0 2-6 15,0 1 1-15,0-1-8 16,0 3-4-16,0 0-2 16,0-1-5-16,0 2-4 15,4-2-1-15,2 3-3 16,0 0-1-16,5 3 0 16,-5 1 3-16,-1 1 5 15,1 3-6-15,-4-1 5 16,-2-1 3-16,0-3-7 15,0-1 6-15,-2 3-2 0,-8-4-6 16,3 4 0-16,1 0-1 16,1 0 0-16,5-2 0 15,-3 0 1-15,3-1-2 16,-3 1 1-16,-3-1 0 16,0-2 3-16,-1 0-1 15,-4 1-3-15,-2-1 0 16,2 3 0-16,-2 2 2 15,3 3-2-15,2 1 0 16,-2-2 1-16,7-3-1 16,-2-2 2-16,-1 1-2 15,2 0 0-15,-1 0 2 16,1 1-1-16,-3-4 5 16,-1 1 0-16,3-3-6 0,1-1 7 15,1 1-7-15,0 2 5 16,3 1-3-16,-2-1-1 15,0-1-1-15,2 0 2 16,-2 0-2-16,2 1 0 16,0-3 1-16,0 0-1 15,0-2 1-15,0-6-1 16,0-1 0-16,0-5 0 16,0-2 1-16,0 0-2 15,0 2 0-15,0 1 1 16,0 4 0-16,0 3 2 15,0 2-2-15,0-1-5 16,-1-4 5-16,-1-2-1 0,2-3 1 16,-3 1 0-16,3 2 0 15,-1-1 0-15,-1-1 0 16,2-2-1-16,0 0 1 16,0 3 0-16,0 1-3 15,0 5 5-15,0-3-2 16,0 2 1-16,0 2-1 15,0-3-14-15,0 2 14 16,0-5 1-16,0 1-1 16,0-1 0-16,0 0 2 15,0-3-3-15,2 3 2 16,-2-3-2-16,0 1 0 16,0 1 0-16,0-6-2 0,0-2 6 15,0-5-4-15,0-8 2 16,0-7-2-16,0-3-2 15,0-4-8-15,0 2-6 16,0 3 1-16,0 1 7 16,0 8 0-16,0 2-15 15,0 0-18-15,0-2-14 16,0-2-27-16,0-10-36 16,0-5-96-16,0-1-89 15</inkml:trace>
  <inkml:trace contextRef="#ctx0" brushRef="#br1" timeOffset="35203.29">11118 5949 268 0,'0'0'72'0,"0"0"-64"16,0 0 38-16,0 0 23 16,0 0 12-16,0 0-25 15,0 0-32-15,-3 0-5 16,1 14 69-16,-1 7-9 16,0 6-26-16,2 5-8 15,-2 7-17-15,3 7-16 16,-2 2 3-16,2 3 5 15,0 0 4-15,0 1-7 16,0 0 2-16,0 2-8 16,5 1 7-16,1 3-2 0,0-3-8 15,3 4 1 1,-3-1 12-16,0 0-13 0,0 1 3 16,0 5-9-16,1 1 2 15,-1 2 1-15,-3-5-5 16,2-1 2-16,-1 3 2 15,-1 0-1-15,-1-2-1 16,-2 6 1-16,0-5 3 16,0-5-5-16,0 2 2 15,0-2 4-15,-2 1-7 16,2 0 1-16,0 2 6 16,0 0-4-16,0-1 2 15,0 8 2-15,0-2-7 0,0 0 2 16,5 4-2-16,0-5 14 15,-2-2-13-15,0 4-1 16,0 0 22-16,-1-2-12 16,-1-3-6-16,2-1 6 15,2-3-4-15,-2-2-2 16,7-1-2-16,-4 0 6 16,2-1-4-16,-1 1 1 15,-1 3-2-15,-2-2 0 16,-2 4-1-16,-1 0 0 15,1 6-1-15,-2-1-1 16,0-2 0-16,3-4-2 16,0-4 2-16,3 1 0 15,-1 2 3-15,0 0-6 0,0-3-5 16,-1-3 7-16,1-6 1 16,-2-3-1-16,-2-2 1 15,1 1 0-15,-1 1-2 16,1 3-4-16,1 0-30 15,3-3 36-15,-2 0 1 16,-1-4-1-16,0-2 0 16,0 4 0-16,-1-2 0 15,-2 2 0-15,0-2-47 16,0-3 46-16,0-3 0 16,0-3 1-16,0-4 0 15,0 3-3-15,-2-1 2 0,1 1-2 16,-2 2-1-16,0-2 3 15,3 1-13-15,0-3-20 16,0-5 34-16,0-3 0 16,0-2-2-16,0-4 2 15,0-2-3-15,0-1-2 16,0-2-1-16,0 1-6 16,0 6 8-16,0 1 1 15,0 3-2-15,-2 2-3 16,1-1 0-16,-2-4 0 15,-3-2-9-15,3-7-20 16,0-7-36-16,0 0-44 16,-2-23-205-16</inkml:trace>
  <inkml:trace contextRef="#ctx0" brushRef="#br1" timeOffset="37987.06">8260 6050 207 0,'0'0'9'0,"0"0"39"16,0 0 33-16,0 0 15 16,0 0 25-16,0 0-23 0,9-19-28 15,-9 19-22 1,0-2-8-16,0-1 10 0,2-2-11 15,-2-5-1-15,0-3-7 16,0-5 12-16,-2-6-4 16,-10-5-20-16,-9-7 8 15,-3-10 4-15,-11-5-12 16,-6-5-9-16,-6 1-4 16,-4 4-4-16,-3 5 0 15,-1 2-2-15,-3 3 1 16,-3 1 1-16,-5-2 14 15,-1 1-16-15,-5 2 0 16,-1 3 4-16,3-1 1 16,6 3-5-16,4 3 7 15,11 1-2-15,7 5 6 0,8 3-3 16,4 0-7-16,3 4-1 16,3 0 3-16,7 1 0 15,3 5 0-15,8 4 1 16,3 2 7-16,3 5-8 15,-2-1-2-15,2 2-1 16,0 0-7-16,0 0-3 16,0 2-26-16,5 12-13 15,13 10-7-15,7-2-89 16,4-6-249-16</inkml:trace>
  <inkml:trace contextRef="#ctx0" brushRef="#br1" timeOffset="40054.56">6862 6350 631 0,'0'0'141'15,"0"0"-131"-15,0 0 53 16,0 0 68-16,0 0-32 16,0 0-41-16,0 0-21 15,-12 3-20-15,12-1-3 16,-1 4-4-16,-1 7-7 16,-2 7 8-16,0 5 30 15,-1 3-17-15,2 3-8 16,0 2-5-16,3 2 0 15,0-2-5-15,0 2 1 16,14-4-7-16,2-3 4 16,5-6-3-16,0-4-1 0,1-8 2 15,0-8-2 1,-2-2 2-16,-1-1 2 0,-3-19 0 16,-5-5 0-16,-3-2-3 15,-5-4-1-15,-3 0 0 16,0 4 2-16,0 6 2 15,0 8-2-15,0 6 0 16,0 5 2-16,0 2-4 16,0 0-2-16,0 12-12 15,4 10 6-15,6 8 8 16,-1 1 2-16,2-3-2 16,5-4 0-16,-4-5 1 0,1-9-1 15,0-3-1-15,-2-7 1 16,0 0 4-16,-1-10 7 15,2-15-4-15,-4-5-5 16,-2-4 5-16,-3 0-5 16,-3-4 7-16,0 2 5 15,0 6-7-15,0 6-4 16,0 10 3-16,0 6 1 16,0 7-7-16,0 1-1 15,0 0-5-15,0 0-13 16,0 0-47-16,0 0-53 15,0 3-91-15,4 0-332 16</inkml:trace>
  <inkml:trace contextRef="#ctx0" brushRef="#br1" timeOffset="40409.18">6786 6151 635 0,'0'0'94'0,"0"0"-54"15,0 0 67-15,0 0 11 0,0 0-46 16,0 0-17-16,87-2-13 15,-38 7-23-15,0 2-8 16,-2-6-1-16,-6 0 1 16,-4-1-9-16,-7 0-2 15,-10 2 0-15,-5-2 5 16,-9 0-5-16,-5 0-5 16,-1 0 3-16,0 0-17 15,0 3-46-15,0 0-116 16,-7 2-214-16</inkml:trace>
  <inkml:trace contextRef="#ctx0" brushRef="#br1" timeOffset="41871.41">7366 6333 110 0,'0'0'123'16,"0"0"-27"-16,0 0 27 15,0 0 20-15,0 0-28 16,0 0-56-16,0 0-17 16,3 0 6-16,5-2-17 15,8 1-5-15,4 1-15 16,8 0 0-16,5 0 7 15,1 0-8-15,2 0-5 16,-7 0-2-16,-6 6-3 16,-5 4-3-16,-7 1-1 15,-4 6 0-15,-3 4-1 16,-4 4 5-16,0 4 7 0,0 3-6 16,-11 4 10-1,-3 1-9-15,-2-1 5 0,-1-2-5 16,-2-5 2-16,4-5 1 15,-1-6 0-15,-1-6 6 16,2-6-1-16,-1-6-5 16,1 0-2-16,0-8-3 15,11-13-43-15,4-6-72 16,11-1-142-16,18 0-330 16</inkml:trace>
  <inkml:trace contextRef="#ctx0" brushRef="#br1" timeOffset="42142.79">7732 6374 404 0,'0'0'93'0,"0"0"29"0,0 0 56 16,0 0-48-16,0 0-54 16,0 0-53-16,-21-10-22 15,2 25 14-15,-1 6 12 16,1 4 13-16,0 2-7 15,5 0-3-15,2 3-1 16,6 2-5-16,6-2-6 16,0 1 1-16,20-2-10 15,14-4-6-15,18-5 6 16,8-3-9-16,2-7-26 16,1-9-131-16,-8-1-5 0,-11-9-367 15</inkml:trace>
  <inkml:trace contextRef="#ctx0" brushRef="#br1" timeOffset="42486.11">7350 6056 64 0,'0'0'708'0,"0"0"-704"15,0 0 17-15,0 0 94 0,0 0 6 16,118-20-70-16,-63 17-29 16,2 1-1-16,-5 2-17 15,-6 0-1-15,-11 0-1 16,-10 0 2-16,-13 0 0 15,-7 0 0-15,-5 0 4 16,0 0 8-16,0 0-3 16,0 0-13-16,0 0-2 15,0 0-10-15,-8 2-99 16,-10-2-211-16</inkml:trace>
  <inkml:trace contextRef="#ctx0" brushRef="#br1" timeOffset="43513.36">6980 7475 565 0,'0'0'149'0,"0"0"-77"0,0 0 56 16,0 0-15-16,0 0-46 16,0 0-41-16,-1 20-24 15,-7 7 21-15,1 7 18 16,7-1-12-16,0-1-11 15,0-1-5-15,16-2-12 16,8-6 2-16,4-6-3 16,7-6 0-16,2-6-1 15,-1-5-15-15,-2 0-13 16,-7-10 8-16,-8-7 9 0,-10-3 10 16,-7 1 1-1,-2-3-3-15,0 4 4 0,-8 5 1 16,2 6 8-16,3 6 13 15,0 1-12-15,1 0-10 16,-3 11 0-16,2 13 1 16,3 2 5-16,0 6-4 15,12 0 7-15,9-6-7 16,7-2-2-16,2-6 0 16,1-11 1-16,1-7-1 15,1 0 4-15,-5-15-3 16,-4-14 5-16,-7-2-6 15,-9-8 5-15,-5 0-8 16,-3-3 8-16,0 0-5 16,-12 1 1-16,-4 9-1 0,2 7 1 15,7 11-3-15,4 9-3 16,3 5-27-16,0 0-61 16,0 0-105-16,0 8-248 15</inkml:trace>
  <inkml:trace contextRef="#ctx0" brushRef="#br1" timeOffset="43988.61">6940 7207 452 0,'0'0'194'0,"0"0"-126"0,0 0 38 15,0 0 1-15,0 0-23 16,0 0-17-16,103 12-20 16,-51-7-22-16,-1 0-17 15,1-1-4-15,-1-1-4 16,-11 1 0-16,-6-1-6 15,-11-1 6-15,-11-1-7 16,-7-1 3-16,-5 0 1 16,0 0-7-16,0 0-10 15,0 0-38-15,0 0-94 16,0 0-246-16</inkml:trace>
  <inkml:trace contextRef="#ctx0" brushRef="#br1" timeOffset="44437.7">7620 7316 389 0,'0'0'59'16,"0"0"-42"-16,0 0 133 16,0 0-9-16,0 0-54 0,0 0-68 15,18 12 28-15,0-5 13 16,4-2-18-16,-1 0-24 16,0 3 5-16,1-3-5 15,1 4-10-15,2-1-2 16,-1 6-6-16,0 0-2 15,-3 3 0-15,-5 0-1 16,-4 4 0-16,-4 2 3 16,-7 2-7-16,-1 0 0 15,0 2 5-15,-6-3-11 16,-12 1 9-16,-3-4 2 16,-4-4-6-16,-2-5-5 0,5-4 8 15,2-2-6 1,5-6-29-16,9 0-29 0,6-2 3 15,2-15-167-15,19-3-254 16</inkml:trace>
  <inkml:trace contextRef="#ctx0" brushRef="#br1" timeOffset="44722.5">7995 7345 448 0,'0'0'70'16,"0"0"54"-16,0 0 19 0,0 0-33 16,0 0-38-16,0 0-16 15,-75 0-14-15,62 18-6 16,1 2-3-16,1 5-3 16,-1 0 3-16,2 6-2 15,2-3-16-15,4 4 1 16,4 0-5-16,0-2-4 15,3-2-7-15,15-2-3 16,7-5 2-16,5-4-8 16,4-5-59-16,2-7-72 15,-2-5-220-15</inkml:trace>
  <inkml:trace contextRef="#ctx0" brushRef="#br1" timeOffset="45720.25">7010 8726 475 0,'0'0'151'15,"0"0"-13"-15,0 0 22 16,0 0-26-16,0 0-52 0,0 0-52 16,0-7-30-16,0 28 2 15,0 10 6-15,-6 5 11 16,6 0-7-16,0 1 2 16,0-2-12-16,9-3 1 15,9-5-3-15,3-7-2 16,3-7-9-16,1-8-21 15,0-5-13-15,-5 0 3 16,-1-10 7-16,-7-11 9 16,-3-3 8-16,-8-1 4 15,-1 1 14-15,0 5 0 16,0 4 21-16,0 7 13 0,-1 6 14 16,1 2-13-16,0 0-31 15,0 10-4-15,0 14-3 16,0 9 3-16,12-3 5 15,12 1-4-15,-2-6-2 16,6-6 0-16,0-12-20 16,-2-5 12-16,0-2 4 15,-4-11-2-15,-7-13 6 16,-3-5 2-16,-9-8-1 16,-3 1 8-16,0-3-1 15,-13 1 0-15,-1 6-1 16,-1 3 4-16,2 8-10 15,5 11-2-15,2 7-20 16,3 3-35-16,-1 0-86 16,4 7-201-16,0 4-138 0</inkml:trace>
  <inkml:trace contextRef="#ctx0" brushRef="#br1" timeOffset="46154.09">7540 8732 374 0,'0'0'221'15,"0"0"-195"-15,0 0 115 16,0 0-10-16,0 0-59 16,0 0-54-16,22 0 4 15,3 0 1-15,5 3-13 16,0 2-6-16,-2 3 2 16,-4 0-6-16,-3 4-2 15,-3 0 0-15,-6 5-1 16,-5 2 0-16,-5 4 2 15,-2 4 0-15,0 0 2 16,-12 2 0-16,-2-1-1 0,-2-2 0 16,-2-4 0-1,0-3 0-15,-1-4-17 0,-2-5-14 16,-1-4-15-16,2-5-24 16,8-1-11-16,9 0 2 15,3-13-79-15,6-8-292 16</inkml:trace>
  <inkml:trace contextRef="#ctx0" brushRef="#br1" timeOffset="46453.62">7838 8754 461 0,'0'0'48'0,"0"0"147"15,0 0-52-15,0 0-48 16,0 0 1-16,0 0-42 16,-88-5-14-16,74 9-7 15,-2 8-9-15,4 5-8 16,1 5-4-16,3 5 5 16,5 2-6-16,3 2 3 15,0 3-3-15,1-2-11 16,14 0 1-16,6-6-1 15,6-2 0-15,10-7-26 16,2-8-66-16,-2-6-160 16,-5-3-507-16</inkml:trace>
  <inkml:trace contextRef="#ctx0" brushRef="#br1" timeOffset="47428.99">6995 10205 537 0,'0'0'150'0,"0"0"-61"16,0 0 54-16,0 0-18 15,0 0-50-15,0 0-55 16,-3 0-20-16,3 27 0 16,0 9 34-16,0 3-3 15,0-2-16-15,2 2 3 16,11-7-12-16,11-3-6 16,0-9 0-16,7-10-3 15,5-4-11-15,-5-6-24 16,-1 0 0-16,-9-11 12 15,-6-9 3-15,-9-6 16 16,-6-1 0-16,0-3 6 16,0 6 1-16,-8 6 0 0,2 5 22 15,4 12 16-15,2 1-12 16,-2 0-26-16,2 11-1 16,0 14 1-16,0 9 6 15,0 1-2-15,13-3-2 16,8-3-1-16,6-12 0 15,2-5-1-15,0-9-9 16,1-3 7-16,0-8-6 16,-5-16 8-16,-4-8 0 15,-6-6 0-15,-5-2-3 16,-7-1 3-16,-3 1 3 16,0 4-3-16,0 5-5 15,0 8-5-15,-3 10-20 0,0 7-11 16,3 6-46-16,0 0-195 15,0 0-363-15</inkml:trace>
  <inkml:trace contextRef="#ctx0" brushRef="#br1" timeOffset="47836.91">7528 10149 502 0,'0'0'125'0,"0"0"-46"16,0 0 57-16,0 0-51 15,0 0-51-15,0 0-22 16,94 0 4-16,-66 8-4 15,-3 3-11-15,-3 3-1 16,-3 3 0-16,-3 3 1 16,-6 2-1-16,-5 5 0 15,-5-1-1-15,0 5 1 16,0 1 10-16,-9 0-9 16,-6-3 2-16,-3 0 0 15,2-6-3-15,-1-3-1 0,1-3 1 16,1-5-9-1,2-7-9-15,7-3-13 0,6-2-33 16,0-1-2-16,7-17-123 16,17-8-274-16</inkml:trace>
  <inkml:trace contextRef="#ctx0" brushRef="#br1" timeOffset="48121.14">7863 10205 420 0,'0'0'58'0,"0"0"130"0,0 0-41 15,0 0-61-15,0 0-48 16,0 0-23-16,-43 5 28 16,22 14 16-16,0 6-18 15,5 6-6-15,-2-2 5 16,9 5-6-16,1 1-14 15,3-4-9-15,5-3-8 16,0-3-3-16,0-5 0 16,17-2 0-16,12-4-13 15,5-7-46-15,5-5-51 16,1-2-190-16,-9-4-230 16</inkml:trace>
  <inkml:trace contextRef="#ctx0" brushRef="#br1" timeOffset="48453.25">7562 10011 346 0,'0'0'319'15,"0"0"-248"-15,0 0 86 16,0 0-13-16,0 0-65 16,0 0-27-16,88 0-28 15,-39-4-7-15,-4 0-15 0,-1-2-1 16,-11 3 3-16,-10-1-4 16,-5 4 0-16,-12 0 1 15,-3 0-1-15,-3 0-3 16,0 0 2-16,0 0 0 15,0 0-4-15,0 0-19 16,0-1-69-16,-5-6-176 16</inkml:trace>
  <inkml:trace contextRef="#ctx0" brushRef="#br1" timeOffset="50521.91">8872 5288 486 0,'0'0'145'0,"0"0"-112"15,0 0 57-15,0 0-3 16,0 0-39-16,0 0-31 16,0 5-13-16,0 1-3 15,3 5 39-15,5 1 12 16,1 5-23-16,-1 2 7 16,2 1 7-16,1-3-21 15,-1 0-10-15,5-3-8 16,8-4 1-16,5-4-4 15,7-3-1-15,3-3-2 16,-5 0-22-16,-7-11 0 0,-4-7 15 16,-9-3 2-16,-6-5 6 15,-5 3-1 1,-2 2 0-16,0 4 2 0,-2 6 2 16,-2 5 17-16,1 3-8 15,3 3-5-15,0 0-1 16,0 0-5-16,0 0-1 15,0 5-7-15,1 9 8 16,5 6 14-16,2 2-6 16,-5-1-5-16,3 6 5 15,-3 2-5-15,1 4-2 16,1 3 1-16,-1 1 1 16,2 1 1-16,0-2-4 15,-3-1 0-15,-2-2-2 16,-1-3 3-16,0-1-1 0,-1-7 0 15,-15-3 0-15,-8-5 0 16,-4-3 5-16,-11-11 0 16,-8 0-1-16,-2 0 7 15,2-17 2-15,8-3-8 16,12-6-5-16,13-3-10 16,14 1-38-16,5-5-96 15,25-1-374-15</inkml:trace>
  <inkml:trace contextRef="#ctx0" brushRef="#br1" timeOffset="51655.12">9319 5320 534 0,'0'0'75'0,"0"0"2"16,0 0 89-16,0 0-46 0,0 0-56 15,0 0-46-15,31-9 3 16,5 8-1-16,9-1-7 16,-2 2 1-16,-2 0-14 15,-10 0-1-15,-9 0 1 16,-7 0 0-16,-8 0-2 15,-5 0 2-15,-2 0-3 16,0 0-2-16,0 3 0 16,0 3 5-16,0 2 3 15,-5 3 2-15,1 2-5 16,-3 1 2-16,2-4 0 16,2 2-2-16,0-2 0 0,0-2 0 15,-1-2 0-15,-4 2 4 16,2 1 0-16,-3 1 3 15,-3 4 9 1,-4-2-2-16,4 4 3 0,-1-2-8 16,1 0-3-16,1-3 1 15,4-3-3-15,4-2-2 16,0 0-1-16,3-1 1 16,-2-2-1-16,2-1 1 15,0-1 0-15,0-1 1 16,0 2 3-16,0-2 2 15,0 0 3-15,0 0 6 16,0 0 1-16,0 0-4 16,0 0-4-16,0 0 1 15,0 0-5-15,0 0-1 0,-1 0-4 16,1 0-1-16,0 0-3 16,0 0 2-16,0 0 1 15,0 0-1-15,0 0 1 16,0 0 0-16,0 0 2 15,0 0 1-15,0 0 1 16,0 0 0-16,0 0 2 16,0 0 0-16,0 0 1 15,0 0-2-15,4 0-1 16,19 0 2-16,8 0 20 16,11 0-14-16,2 0-12 15,0 0 5-15,-3 0-5 0,-5 0 0 16,-6 0-2-16,-8 0 3 15,-8 0-1-15,-8 0 0 16,-6 0 2-16,0 0 2 16,0 0-2-16,0 0 1 15,0 0-2-15,0 0-1 16,0 0 0-16,0 0-7 16,0 0-36-16,0 0-51 15,-12 0-96-15,-7-12-419 16</inkml:trace>
  <inkml:trace contextRef="#ctx0" brushRef="#br1" timeOffset="52039.09">8955 5138 458 0,'0'0'34'0,"0"0"34"16,0 0 74-16,0 0 10 15,0 0-58-15,0 0-31 16,0 0-26-16,0 0-11 16,3 0 4-16,-1 0-3 15,5 0-12-15,6 0-5 16,7 0 4-16,8-2-12 16,4 0-2-16,-4-1-25 15,3 1-74-15,-2-2-210 16,-6-2-413-16</inkml:trace>
  <inkml:trace contextRef="#ctx0" brushRef="#br1" timeOffset="52310.24">9385 5109 181 0,'0'0'393'16,"0"0"-354"-16,0 0 93 0,0 0 14 16,0 0-48-16,0 0-59 15,22 0-34-15,6 0 13 16,10 0-12-16,5 0-6 15,6 0-78-15,-3-10-285 16</inkml:trace>
  <inkml:trace contextRef="#ctx0" brushRef="#br1" timeOffset="53904.88">10120 5386 461 0,'0'0'198'0,"0"0"-190"16,0 0 25-16,0 0 79 15,0 0-10-15,0 0-57 16,-18 84-24-16,18-59-7 15,20 0-12-15,8-3 6 0,7-5-8 16,4-6 0-16,3-7 0 16,-4-2-7-16,-7-2-10 15,-9 0 2-15,-7-14 10 16,-9-3 5-16,-6-3 0 16,0 1 0-16,0 2 0 15,-3 2 2-15,-9 3 10 16,3 5-5-16,3 2-3 15,5 5 6-15,1 0 3 16,0 0-4-16,0 0-9 16,0 3-6-16,1 14 6 15,8 8 8-15,4 3-4 16,-2 0-1-16,3 5-2 0,0-2 2 16,0 3-3-1,2 2 1-15,-2 0-1 0,-3 5 0 16,-3-4 3-1,0-4-3-15,-5-5 2 0,-3-7-2 16,0-4 0-16,-8-8 0 16,-14-4 4-16,-5-5 11 15,-4 0-2-15,-4-4-7 16,4-16-3-16,7-6-3 16,14-6-16-16,10-4-79 15,6-3-124-15,22-1-339 16</inkml:trace>
  <inkml:trace contextRef="#ctx0" brushRef="#br1" timeOffset="54650.27">10193 5281 442 0,'0'0'53'0,"0"0"54"15,0 0 83-15,0 0-46 16,0 0-56-16,0 0-44 16,0-2-12-16,9 2-4 15,12-2-4-15,9-1-10 16,7 0-11-16,3 3-3 16,0-2-29-16,-2 0-56 15,-7-2-167-15,-6-2-388 16</inkml:trace>
  <inkml:trace contextRef="#ctx0" brushRef="#br1" timeOffset="55141.45">10600 5378 700 0,'0'0'40'0,"0"0"-23"16,0 0 59-16,0 0 7 0,0 0-48 15,90-8-24-15,-54 8-1 16,-5 0-9-16,-6 0-2 15,-7 0-1-15,-9 0 1 16,-6 5 0-16,-3 3-8 16,0 4 8-16,0 2 1 15,-4 2 10-15,-10 4-6 16,-5 0 9-16,-2 1-1 16,-4 1 0-16,-1 0-2 15,5-5-5-15,4-2-3 16,7-6 1-16,6-2-3 15,4-4 2-15,0-3-2 0,0 0 1 16,15 0 3 0,15 0 28-16,11 0-17 0,6-10-15 15,2-2-1-15,-6 1-1 16,0-3-58-16,-4-3-88 16,-6-1-352-16</inkml:trace>
  <inkml:trace contextRef="#ctx0" brushRef="#br1" timeOffset="55786.69">11441 5368 506 0,'0'0'113'15,"0"0"-108"-15,0 0 72 16,0 0 42-16,0 0-32 0,0 0-25 15,-34 63-28 1,34-35-10-16,2-1-8 0,14-2-16 16,8-8 4-16,9-3-4 15,7-5-6-15,3-8 3 16,1-1-18-16,-6 0-30 16,-8-14 6-16,-9-4 26 15,-6-2 9-15,-9-1 6 16,-3 3 4-16,-3 1 1 15,0 4 25-15,0 5 1 16,-3 2 11-16,0 5-3 16,3-1-12-16,-2 2-18 15,2 0-5-15,-3 7 0 16,3 13 4-16,0 6 12 16,0 7 3-16,0 2-4 15,8 1-11-15,1 2 4 16,1-1-4-16,-2 2 0 0,-4 0-8 15,-2-5 6-15,-2 2-4 16,0-7 2-16,0-3 0 16,-8-8-1-16,-9-7 2 15,-6-3-1-15,-10-8 0 16,-2 0 0-16,-1-8-4 16,6-13-9-16,15-6-39 15,15-4-46-15,3-3-161 16,28-4-303-16</inkml:trace>
  <inkml:trace contextRef="#ctx0" brushRef="#br1" timeOffset="56188.27">11962 5386 334 0,'0'0'260'16,"0"0"-226"-16,0 0 94 16,0 0-10-16,0 0-32 15,0 0-64-15,11-4-13 16,8 4 2-16,8 0-2 16,-2 0-7-16,3 5 1 15,-8 0-5-15,-4 6 2 0,-7 2-1 16,-4 4-7-16,-5 3 0 15,0 8 7-15,0 0 1 16,-14 0 1-16,-5 0 8 16,4-2-8-16,-3 0 8 15,4-9-2-15,4-2 2 16,4-4 0-16,6-5-4 16,0-6 2-16,2 0-3 15,20 0 13-15,8 0 9 16,9-5-26-16,2-3-8 15,1-4-27-15,-1 0-86 16,-4-5-289-16</inkml:trace>
  <inkml:trace contextRef="#ctx0" brushRef="#br1" timeOffset="57037.36">13527 5363 609 0,'0'0'107'16,"0"0"-101"-16,0 0 75 15,0 0-4-15,0 0-7 16,0 0-19-16,-40 68-33 16,40-38-1-16,8 0-15 15,18-3 2-15,8-5-3 16,5-8-1-16,6-6-1 0,2-8-12 16,-2 0-20-1,-3-3-18-15,-11-14 3 0,-7 0 24 16,-11-2 9-16,-8 0 15 15,-5 6-2-15,0 1 4 16,0 3 12-16,0 1 10 16,-2 5-2-16,1 3 2 15,1 0-7-15,-3 0-17 16,1 4 0-16,-1 12 9 16,2 8 11-16,1 3-1 15,0 2-8-15,1 0-4 16,8 2 0-16,1-1-7 15,1-2 5-15,-2-1 0 0,-1-2-5 16,-1-1-5 0,-4-3 5-16,-3-4-8 0,0-2-4 15,-7-5-14-15,-19-3 7 16,-12-4 16-16,-10-3-7 16,-3 0 1-16,2-15 5 15,13-7-43-15,21-4-120 16,15-4-80-16</inkml:trace>
  <inkml:trace contextRef="#ctx0" brushRef="#br1" timeOffset="57487.23">14182 5329 605 0,'0'0'157'15,"0"0"-117"-15,0 0 29 16,0 0-1-16,0 0-21 16,0 0-25-16,75 0-21 15,-52 7 4-15,-5 3-5 16,-6 3-1-16,0 3-4 15,-9 4-5-15,-3 4 2 0,0 3 8 16,-13 3-1 0,-10 0 2-16,-4-1-1 0,0 0 5 15,3-7-3-15,8-2-2 16,6-6 1-16,5-5 2 16,5-6-3-16,0-3 0 15,22 0 10-15,10 0 9 16,7 0-8-16,4-3-4 15,-3-5-7-15,-1 0 4 16,-3-3-1-16,-5 0-3 16,-1 4-3-16,-6-3-17 15,-4 4-61-15,-3-3-169 16,-7-3-146-16</inkml:trace>
  <inkml:trace contextRef="#ctx0" brushRef="#br1" timeOffset="57807.7">14020 5250 734 0,'0'0'92'0,"0"0"17"15,0 0 26-15,0 0-44 16,0 0-49-16,133-12-9 0,-67 12 4 16,4 0-18-16,-8 0-11 15,-8 0 1-15,-14 0-9 16,-13 0-4-16,-12 0 4 16,-10 0 1-16,-1 0-1 15,-4 0-1-15,0 0 0 16,0 0-3-16,0 0-38 15,0 0-70-15,-12 0-124 16</inkml:trace>
  <inkml:trace contextRef="#ctx0" brushRef="#br1" timeOffset="63424.09">20148 5806 292 0,'0'0'59'0,"0"0"-46"16,0 0 50-16,0 0 55 16,0 0-15-16,0 0-11 15,0 0-9-15,-5-10-16 16,5 10-19-16,0 0-4 15,0 0-3-15,0 0-12 16,0 0-3-16,0 0-2 16,0 0-2-16,0 0-8 0,0 0-5 15,0 0-3-15,0 0-2 16,0 0 0-16,0 6-1 16,0 8 0-16,0 5 22 15,-1 5-13-15,-3 3 8 16,1 4-4-16,-2-2-2 15,2 3 0-15,1 1 2 16,2-1-11-16,0 2 1 16,0 0-2-16,0 1 2 15,0 1 2-15,0 0-1 0,0 0 0 16,2 1 1 0,0-2-3-16,-1 0 3 0,1 0-1 15,-1-1-3-15,1-2-2 16,-1-1 1-16,2-1 1 15,1-2-2 1,1 2 0-16,-2 1-1 0,-2-2 0 16,1 3 2-16,1-2-2 15,-2-1 5-15,1-1-4 16,-1 2 5-16,-1-2-4 16,2 3-3-16,-2-2 2 15,1 2 3-15,1 1-5 16,2 1 0-16,1 1 1 15,-1-2-2-15,-1 2 2 16,0 2 0-16,-1-2-1 16,-1 3 3-16,1 1-1 15,-2 0-1-15,3 1 3 0,-2 0-4 16,1-3 1-16,1 0-1 16,1 1 1-16,0-3 0 15,-1 2-1-15,0-2 1 16,0 0-1-16,1-2 1 15,-3-1-1-15,1 3 0 16,-1 2 1-16,1-2 0 16,1 3-1-16,-2 1 1 15,3 2-1-15,-1-1 1 16,3 0-1-16,-1 0 1 0,1 0-1 16,0 4 0-1,0 1 0-15,-2 0 0 0,-1 4 2 16,0-1-2-16,-1-2 2 15,-1 0-1-15,1-3-1 16,1 2-1-16,-2 1 1 16,1 2 0-16,-1-4 1 15,-1 3 0-15,0-7-2 16,0-3 1-16,0-1 0 16,0 2 1-16,0-2-1 15,0-1 0-15,-1 2 0 16,-2-2 3-16,-2-1-3 15,1 1-1-15,-1 2 1 16,1-2 0-16,-2 2-1 16,1-2 0-16,1-2 2 0,-1-3-1 15,2 2 0-15,0-1 0 16,-1 4 0-16,1 2 0 16,-3 0 2-16,2 4-3 15,1-2 1-15,-2-1 0 16,2 0-1-16,1-1 1 15,1 1 0-15,1-1 0 16,0 8 1-16,0 1-2 16,0 4 0-16,0-3-6 15,0 0 5-15,0-3 3 16,0-1-1-16,0 0 0 16,0-1 3-16,-2-1-3 0,1-3 0 15,-1-4 0 1,2 1 1-16,0 0-1 0,0 1 0 15,0 2 0-15,0 2 3 16,0 0-3-16,0-2 0 16,0-1 0-16,0-5 1 15,0 1 0-15,0-5 0 16,0 1 0-16,0-4-1 16,0-2 0-16,0 0 0 15,0 2 4-15,0 1-4 16,0 4 0-16,0-1 0 15,0 2 0-15,0-1 1 16,0 4 0-16,-4 1-1 0,0 0 1 16,1-1-1-16,1 0 3 15,-1-4-1-15,3 0-2 16,-1-4 0-16,-1-2 2 16,2-1 0-16,-1-1-2 15,-1 2 1-15,-1-1 0 16,0-4-1-16,2-3 0 15,-1-1 1-15,-1-3-1 16,2 0 0-16,-1 1 0 16,1-2 3-16,-1 1-3 15,1 1 0-15,-1-3 0 16,1 4 1-16,-1-2-1 0,2 1 0 16,-1 5 1-16,1-2-2 15,-2-1-6-15,1-4 7 16,-1-3 1-16,2-4-1 15,0 0 1-15,0 1-1 16,0-2 0-16,0 3-1 16,0-1 1-16,0-2 0 15,0-1 0-15,0-1 0 16,0 0 0-16,0 0-3 16,0 0-8-16,0-5-10 15,0-11-10-15,0-4-12 16,0-4-45-16,0-4-54 15,0-9-160-15</inkml:trace>
  <inkml:trace contextRef="#ctx0" brushRef="#br1" timeOffset="66127.57">20033 5788 38 0,'0'0'264'0,"0"0"-260"16,0 0 4-16,0 0 74 15,0 0-2-15,0 0 4 16,0 0-16-16,57 4 4 16,-39-2-47-16,-1 0 22 15,1 1-12-15,0-3 0 16,3 0 1-16,1 0-3 16,4 0 0-16,1 0-3 15,3 0-7-15,1 0-8 16,3-3-7-16,2 3 0 15,-5 0 5-15,-3 0-9 16,-2 0 8-16,-2 0-9 16,0 0 0-16,1 0-3 0,5 0 4 15,4 0-3-15,11 0-1 16,7 0 0-16,3-4 5 16,2 3-4-16,-5-1 0 15,-5 2 1-15,0 0-2 16,1-1 0-16,1-2 3 15,1 0 1-15,0-2-3 16,1-2-1-16,-3 3 1 16,2-4 3-16,1 5-2 15,0-2 2-15,3 2-3 16,-4 2 0-16,0 0-1 16,-1-1 5-16,0 0-3 15,-1-1 1-15,1 0 4 16,1 0-2-16,1-2-5 0,4 2 4 15,-1 0-4-15,-2-1 4 16,-2 3-3-16,-1-2-1 16,2 0 2-16,4 0 0 15,1-2-2-15,6 0 2 16,-1 0 0-16,-2 1 0 16,-1-1-1-16,-1 0-1 15,-2 2-1-15,-4 1 0 16,0 0 1-16,-2 1-1 15,0 1 1-15,2-4 2 16,-1 4-2-16,0-3 3 0,1 0-3 16,-1-1 0-1,4 2 2-15,1-3-1 0,-1 5-2 16,1-3 1-16,-6 1-2 16,-1 1-5-16,0-2 7 15,-2 0 4-15,2 0-4 16,-2-2-1-16,0 3 1 15,-2-1 0-15,-6 0 1 16,1 2-1-16,-5-2 0 16,1 1 0-16,-1-1 0 15,0-2 0-15,2 2 3 16,3 1-1-16,0 0-2 0,4-2-1 16,2 3-3-1,0-1 4-15,-1 2 0 0,-2 0 0 16,-5 0 5-1,-1 0-5-15,-5 0-4 0,0-2 4 16,2 2 2-16,3-2-1 16,0 1 0-16,3-2-1 15,-1 2-5-15,0-2 3 16,-1 0 2-16,1 1 3 16,0 2-3-16,1 0 0 15,0 0-4-15,-2 0 4 16,-1 0 0-16,-4 0 1 15,0 0-1-15,-2 0 0 16,-1 0 0-16,3 0 0 16,1 0-1-16,1 0 1 0,3 0 3 15,5 0-3-15,9 0 0 16,3 0-1-16,2 3 1 16,-1 0 0-16,-5 0 1 15,-1-2 0-15,-6 1-1 16,-1-1 0-16,-3-1-1 15,-2 0 1-15,2 0-2 16,1 0 2-16,-1 0 3 16,0 0-3-16,-6 0-1 15,-2 0-1-15,-1 0 2 16,0-4 0-16,1 0-2 16,4 2 2-16,1 2-3 0,5 0 3 15,2 0-1 1,5 0-2-16,7 0 2 0,4 5 2 15,3 0 0-15,-6 1 1 16,-5-1-1-16,-2-3 0 16,0-1 1-16,-2-1-2 15,2 0-1-15,-3 0 1 16,0 0 2-16,-5 0 1 16,-5 0-3-16,-8 0-2 15,-4 0 0-15,1 0 2 16,0 0 3-16,4 0-3 15,0 0-2-15,0 0 2 16,-1 0 2-16,-1 0-1 0,0 0-1 16,-3 0-1-1,-2 0-2-15,-1-1 3 16,-1-1 0-16,-1 2 0 0,3-2 4 16,1-1-4-16,0-1-2 15,3 1 2-15,1 0 0 16,-1 3 2-16,1 0-2 15,-3 0-1-15,-1 0 1 16,-3 0 0-16,0 0 0 16,-2 0 0-16,-1 0 1 15,-1 0 3-15,-2 0-4 16,0 0 2-16,0 0-2 0,-3 0 0 16,-3-1-2-16,-4 1 1 15,-2 0 1-15,-2 0 2 16,0 0-1-16,0 0 1 15,0 0 3-15,0 0 6 16,0 0 1-16,0 0-1 16,0 0-5-16,0 0-6 15,0 0-1-15,0 0-2 16,0 0-22-16,0 0-71 16,-15 0-257-16</inkml:trace>
  <inkml:trace contextRef="#ctx0" brushRef="#br1" timeOffset="67074.91">20052 11359 9 0,'0'0'17'0,"0"0"-4"16,0 0-10-16,0 0-3 15,0 0-1-15,0 0-1 16,0 0 2-16,77 59-2 15,-71-52 1-15,-2-1 1 16,2-3 0-16,-3-2-17 16</inkml:trace>
  <inkml:trace contextRef="#ctx0" brushRef="#br1" timeOffset="70721.74">20052 11359 7 0,'100'76'44'0,"-100"-76"-20"15,0 0-13-15,0 0-6 16,0 0 2-16,0 0 30 16,0 0 33-16,0 0-2 15,0 0-26-15,0 0-20 16,0 0-7-16,0 0-6 16,0 0-1-16,0 0 5 15,0 0 27-15,0 0 12 16,0 0 19-16,0 0-8 15,0 0-23-15,0 0-6 16,0 0 2-16,0 0-9 0,6 0-8 16,9 0 34-1,5 0-14-15,10 0-13 0,5-2-11 16,8-3-6-16,8 2-1 16,8-4-4-16,3 2 3 15,6-1-2-15,3-1 1 16,2 0-5-16,-2-1 7 15,-5-1-1-15,-3 2-7 16,-5-1 0-16,3-1 0 16,3 1 1-16,5-1 3 15,5 1-1-15,1-1-1 16,4 2 2-16,0 0-2 0,3 1 1 16,-1 2 0-16,-1-1-1 15,1 1-1-15,1-1 1 16,1 2-2-16,-2 1 0 15,-1-1 1-15,-3 0-2 16,-3 0 2-16,-1-1-1 16,0 2 0-16,0-3 0 15,-1 3 0-15,1-2 0 16,3 1 0-16,3 0 1 16,3 3-1-16,0-4 2 15,2 1 4-15,-4 0-6 16,-2 0 1-16,-2-1-1 15,-6 0 0-15,-3 0-2 16,-4 1 2-16,0 2 0 0,-2-1 2 16,0 2-1-16,3-1-1 15,-5 0 0-15,-2-2 0 16,0 0 1-16,-2 0 1 16,-1-1 0-16,1 0 0 15,3 1 3-15,3-2-1 16,2 2-3-16,-1 1 4 15,3-1-5-15,0 0 1 16,4 2 0-16,-2 0 1 16,-1-3 1-16,-5 4 0 15,-3-3 4-15,-1 2 0 16,1 1 3-16,-1-1-4 16,-1 0-6-16,-1 1-3 15,0-2 3-15,2 2 1 16,0 0 2-16,1 0-1 0,-1 0-2 15,0 0-1-15,-4 0 1 16,1 0 1-16,0 0 0 16,4 0-1-16,3 0-1 15,7 0 0-15,3 0 1 16,-1 0 1-16,1 2-1 16,-2-1 0-16,3 1-3 15,0 1 2-15,0 1 1 16,-1-3 1-16,-3-1-1 15,-3 0 2-15,1 0-1 16,1 0 2-16,1 0 1 0,3 0-4 16,-2 0-2-1,2 0 1-15,4 0 0 0,-2 0 1 16,-3 0 0-16,-9 0 0 16,-7 0 0-16,-8 0 1 15,-4 0 3-15,2 0-2 16,1 0-2-16,3 0-1 15,0 0-3-15,-1 0 4 16,-3 0 2-16,-3 1-1 16,-2 1-1-16,-1-1 0 15,-2 1-3-15,0-1 3 16,-3-1 2-16,-3 0 2 0,-4 0-3 16,-2 0-1-1,1 0-2-15,0 0 2 0,4 0 0 16,-1 0 2-16,0 0-2 15,-4 2-1-15,-1 3-1 16,0 0 1-16,0-3 0 16,-1 2 1-16,2 0 2 15,-2 0-2-15,-1-1-1 16,-7-3 1-16,-1 0 1 16,-5 0 1-16,-2 0-2 15,-3 1-2-15,-2-1 0 16,-1 1 0-16,0-1 2 15,0 0 0-15,0 0 0 16,0 0 0-16,0 0 12 16,0 0 3-16,0 0-2 0,0 0-2 15,0 0 1-15,0 0 7 16,0 0 2-16,0 0-8 16,0 0 0-16,0 0 1 15,0-2-4-15,0-5-8 16,0 2 2-16,0-2 1 15,0-1-3-15,0 0-1 16,-4-2-1-16,1-1 2 16,0 0 0-16,0-2 0 15,-2-1-1-15,-1 2 0 0,2-1-1 16,1 3 0 0,0-2 0-16,0 1 1 0,0-2-1 15,-2 1 1-15,2-2 3 16,-2-1-1-16,0-2 2 15,2 0-1-15,-2 3-3 16,4-5-1-16,1 1 0 16,0-3 1-16,0 4 0 15,0-2-1-15,0 2 2 16,0 0-2-16,3 0 0 16,0 0 2-16,-1 0-2 15,-2-2 0-15,0-1-1 16,0 1 1-16,0-3 0 15,3 0 2-15,0 0-2 0,0-2-1 16,2 0 1 0,0-1 0-16,-1-1 0 0,-1 2 2 15,-1 0-2-15,-1 2 0 16,-1-2 0-16,0-3 0 16,0 1 1-16,0 0-1 15,0 1-2-15,-3 1 2 16,2 4 0-16,1-1 3 15,0-1-3-15,0 3 0 16,0-1 0-16,3 1 0 16,1-3 0-16,-1 2 2 15,0 1-2-15,1-1-1 16,-4 3 1-16,0 0-1 0,0-1 1 16,0 1 1-1,0-3-1-15,0 1-1 0,0-2 1 16,5-1 1-16,0 0-1 15,-1-2-1-15,1 0 1 16,-1 1 0-16,-1-3 1 16,0 2 0-16,1 0-2 15,-1-1 2-15,0-1 0 16,2-1-1-16,-2 0 0 16,0-3-2-16,2-2 2 15,0 2 0-15,0-1 0 16,-2 2-1-16,-2 1 1 15,2 1 0-15,0 0 1 16,0-3 0-16,0-1-1 16,0-2 0-16,0-4-1 15,0-2 1-15,0 0 0 0,-1-3 0 16,1 3 1-16,-2 4-3 16,2 3 4-1,0 2-2-15,0 4 0 0,-1-5 0 16,-1 1 0-16,1-1 0 15,1-1-3-15,1 0 3 16,0 1-1-16,-1-2 1 16,2-2 0-16,-1 1-2 15,1-1 1-15,3-2 1 16,-3 2 0-16,0 1 2 16,-1-2-2-16,1 0 0 0,-1 2-2 15,1-3 2 1,-1 0-2-16,0 0 1 0,0 3-2 15,-1-2 1-15,0-3 1 16,0 2 2-16,0-3-1 16,-2-4 0-16,1 1-1 15,-2-1 0-15,1 2 0 16,-1 4-1-16,2 0 2 16,-2 1-1-16,3 2 0 15,-1-3 0-15,-2 1 2 16,2-3 0-16,-2 2-1 15,0-1 0-15,0 0 0 16,0-1 0-16,0 1-1 0,0-3 0 16,0 0 1-16,0-2-2 15,0-1 2-15,-4 0 1 16,4-1 0-16,0 0 0 16,0 1-1-16,0 0-1 15,0-1-2-15,7 0 3 16,-1-4 2-16,0 1-2 15,-3 2-2-15,2-1 1 16,-2 7 1-16,-3 1 1 16,0 0-1-16,0-1-2 15,0 1 0-15,0-2 1 16,0 1 0-16,-2 2 1 0,-1 1 0 16,0 0 0-1,-2 3-2-15,2 0 2 0,-1 0 1 16,-1 3-1-16,-2 3-1 15,0-3-7-15,-1 3 0 16,-1-2 3 0,0 1 1-16,2 2 1 0,1 3 2 15,0-1-1-15,-3 4 2 16,3 1 1-16,0 4-1 16,0 5-2-16,0 1-1 15,-1 2-1-15,-1 0 4 16,1 1-1-16,-3 0-6 0,2 1 7 15,2 1 0 1,1 1 0-16,-1-2 1 0,-2-1-1 16,2-4-1-16,-2 2 1 15,-1-1 0-15,0 2 0 16,3 1 0-16,0 0 0 16,0 3 0-16,2-2 0 15,-1-3 0-15,-1 1 0 16,0-6 1-16,0-2-1 15,0-4 0-15,-2-1 2 16,0-1-2-16,-1-3 0 16,0 4 0-16,-1 0 1 15,2 4-1-15,2 5 0 0,3 2 0 16,-2 3 1 0,0 1-2-16,0 0 2 0,4 2 0 15,-1-2 0 1,1-3 1-16,1 1 1 0,0-4 3 15,0 1-1-15,-2-3 0 16,1 0 0-16,-4 1-3 16,1 0-2-16,-1 2-2 15,1 5 2-15,1 1 1 16,3 5 0-16,-1-2-1 16,-1 3 0-16,1-5 2 15,-1 0-1-15,1 1 1 16,-3-1 2-16,3-1-1 15,-2 1 0-15,0-1-2 0,1 0-1 16,1 4 0 0,-2-1 0-16,3 1-2 0,-3 2 2 15,2 0-2 1,1-1 2-16,-2 1 0 0,2-2-1 16,0 1 1-16,0 1 0 15,0 0 0-15,0 0-2 16,0 0 1-16,0 0 0 15,0 0 0-15,-1 0-1 16,-1 0-3-16,-1 0 5 16,-1 3 0-16,1 0 0 15,-5 0 1-15,-4 0-2 16,-3 2 2-16,-7-2 1 16,-3 0-2-16,-5-2 0 15,2 0 2-15,-1-1-2 0,1 1-1 16,2-1 0-16,-1 0 1 15,4 0 1-15,-3 0-1 16,1 0 0-16,-2 0-1 16,-6 0 1-16,1 0 0 15,-3 0 0-15,1 0-2 16,1 0 1-16,-1 0 0 16,1 0 1-16,3 0 0 15,2 0 0-15,2 0-2 16,4 0 2-16,0 0 0 15,1 0 0-15,-3 2-2 16,-3 6-5-16,-6 2-7 0,-10 4-34 16,-18-1-131-16,-23-2-276 15</inkml:trace>
  <inkml:trace contextRef="#ctx0" brushRef="#br1" timeOffset="73223.28">21944 5789 143 0,'0'0'74'15,"0"0"-68"-15,0 0 53 0,0 0 47 16,0 0-21-16,0 0 7 15,0 0-20-15,-2 72 8 16,2-52-26-16,0-1-17 16,0 5-11-16,0-1-9 15,0 3 10-15,2 1-9 16,2 2-2-16,1 1 3 16,-1 1-3-16,-1 2-2 15,3 1 3-15,-3 2-1 16,0 3 4-16,0-2-3 15,2 1-8-15,-2 2 1 16,1-3-9-16,3-2 7 0,-1-2-7 16,0-1-1-1,2-3 3-15,0 1-1 0,-1 0-1 16,-3 1 0-16,1 1-1 16,-1 2 10-16,1 0 2 15,-1 0-11-15,0-2 4 16,1 0-5-16,-1 0 0 15,0-3 1-15,0 3 1 16,1 1-2-16,-1 1 4 16,2 0-4-16,-2-2 4 15,1 2 4-15,-1 0-7 16,1-1 8-16,-1-1-6 16,0 0 0-16,-2-1-3 15,0 1 1-15,-1 1-1 0,1 0 0 16,-2 1 5-16,1 0-4 15,-1-2-1-15,3-1 0 16,-1 0 2-16,-1-3 1 16,1 2-2-16,-2-2-1 15,0-2 0-15,0 3 0 16,0-3-1-16,0 1 4 16,0-1-4-16,0 2 4 15,0-2-3-15,0 1 3 16,0-1-4-16,0-1 2 15,0 3 1-15,0-2 3 16,0 0-5-16,0-2 22 16,0 0-15-16,1 1-7 0,2 1 0 15,-1 4 0-15,-1 3 3 16,1 1 6-16,-2 3-5 16,3-1-4-16,-2-3 0 15,1-2 0-15,2 0 1 16,-3-1-1-16,1-1 0 15,-1 3 1-15,1-3 0 16,-1 4 0-16,1 2 0 16,0 1 1-16,-1 0-2 15,-1 3 2-15,2 0-1 16,-1 2 0-16,2-1-1 16,-1 0 1-16,1-1 0 0,-2 1 0 15,1 0 0-15,2 2-1 16,-3-3 0-16,2 0 2 15,0-2 0-15,0 1-2 16,-1-2 3-16,1-1 0 16,-2 5-2-16,1 2-1 15,-2 3 1-15,0 3-1 16,0-1 0-16,0 1 0 16,0-2 2-16,0-2-2 15,0 0 0-15,0-2 0 16,0 0 1-16,0 2 2 15,0 2-3-15,0-2 2 0,-2 1-1 16,2-1 1-16,-1-1-2 16,-2 1 0-16,0 1 2 15,-2 2-2 1,2-1 2-16,2 3-2 0,1-2-3 16,0-2 3-16,0-2 1 15,0-2 0-15,0-1 0 16,0 1-1-16,3 6 0 15,1 1-2-15,1 3 4 16,-2 0-4-16,-2-4 2 16,1 0-1-16,-2 3 1 15,0 0 0-15,3 0 0 16,0 1-2-16,1-4 2 0,-1 0 0 16,-1-5-1-16,-1-3-6 15,2-5 6-15,-1-3-2 16,1-3 3-16,-2 0 0 15,2 3-1-15,0 2 1 16,-1 2-6-16,-1 1-10 16,-1 2 15-16,2-4 1 15,-2-2 0-15,0-3 1 16,0-8-3-16,0-6-5 16,0-6 6-16,0-5 1 15,0-3-2-15,0 0-6 16,0-1 1-16,1 2 6 15,-1-2-1-15,0 0-4 16,0 0-18-16,0 0-17 0,0-19-22 16,0-12-126-1,0-21-287-15</inkml:trace>
  <inkml:trace contextRef="#ctx0" brushRef="#br1" timeOffset="74922.77">23835 5617 289 0,'0'0'159'15,"0"0"-142"-15,0 0 17 16,0 0 41-16,0 0-15 16,0 0-13-16,0 43 56 15,0-11-34-15,2 14-31 16,5 10-13-16,3 6 4 16,3 6-15-16,4 3-3 0,0 6-2 15,1 3-6-15,-2 5 0 16,-1 2 0-16,-3-5 3 15,0 0 19-15,-2-2-3 16,-1 1-9-16,1-1 2 16,-2 3-5-16,-2 0-9 15,-3 1 1-15,-1 2-2 16,-2-2 3-16,0-1-4 16,0 0 1-16,0-3 0 15,0-4 0-15,0-4 0 16,0-4 0-16,0-1 0 15,0-3 0-15,0 1 0 0,0-4 1 16,0 2 1-16,1 0 0 16,1 4 1-16,2 1 16 15,-1 2-15 1,-2-3-1-16,1-5-2 0,-1 0-1 16,1 1 0-16,-1-2 1 15,2-1-1-15,3-2 1 16,-1 3 0-16,1 2 2 15,0-3-3-15,0 4 0 16,0-2 3-16,3 2-2 16,-2 0-1-16,-1 4 0 15,0 0 0-15,0 0 2 16,3-1-2-16,-3-3 1 16,0-5-1-16,1-3 0 0,0 0 1 15,0-1-1-15,-3 1 1 16,1-3-3-1,1 0-2-15,0-2 3 0,1-5 1 16,-1 3-2-16,-3-5 2 16,-1-1-3-16,1 0 0 15,1-2 3-15,-1-2 2 16,2-5-2-16,-1 1-1 16,-1 0-1-16,-2 0 2 15,1 3-22-15,-1 2 21 16,-1-1 0-16,0 0 1 15,0 1 0-15,0-2 1 16,0-7-2-16,0-2-5 0,0-5 4 16,0-1 2-16,0 2-1 15,2 2 2-15,-1 2-2 16,-1 7 1-16,0 3 0 16,0 0 0-16,0 1-1 15,0-3-29-15,0-7 30 16,0-1 2-16,0-5-2 15,0-7 0-15,2-3 1 16,-1-4-2-16,2-2 0 16,-1 1-1-16,1 3 2 15,-2 4 0-15,3-1 0 16,-3 3 0-16,-1-3-2 16,0-6 1-16,0-2-8 0,0-7-25 15,0 0-25 1,6-27-97-16,-2-20-270 0</inkml:trace>
  <inkml:trace contextRef="#ctx0" brushRef="#br1" timeOffset="76225.61">25986 5584 283 0,'0'0'87'15,"0"0"-86"-15,0 0 47 16,0 0-5-16,0 0-21 15,24 72 55-15,-20-48-15 16,4 15 3-16,-2 8-5 16,3 10 1-16,-2 8-12 15,1 3-24-15,2 5 1 0,2 7-14 16,2 2 4 0,3 5 6-16,2 1 5 0,0-2-17 15,-2-2 0-15,-3-1-1 16,-2 3-1-16,-5 2-8 15,-1 2 7-15,-3 5 1 16,-3 1-3-16,0 0-3 16,0 1 4-16,0-1-5 15,-6-2-1-15,2-3 1 16,-1-4 2-16,4-1-3 16,-1-4 0-16,1-3 12 15,-2 3-6-15,2 0-3 16,1 1-1-16,0 3 15 15,0 0 12-15,5-2-22 0,4 3-6 16,0 2 0-16,-1-1 3 16,2-1-4-16,-5-1 2 15,2-5 6-15,2-3-7 16,1-6 2-16,-1-2-3 16,-1-2 2-16,-1 2-2 15,-2-2 0-15,-2-3 1 16,1-3 0-16,-1 0 0 15,0 5-1-15,2 1 0 16,-1 5-1-16,3-2 1 16,0 0 1-16,-3-3-1 15,-1-7 4-15,0-2-8 16,-3-2 4-16,2-2 0 0,1-1-2 16,2-4 2-1,3 2 1-15,-2 1 0 0,1 2-1 16,1 0-2-16,-4-3-1 15,-1-2 2-15,-3-4 1 16,0-2 0-16,0-2-2 16,0-2-4-16,0-2 6 15,0 2 2-15,0 1 0 16,0 2 0-16,0 2-2 16,0-1-1-16,0-3 1 15,0-6 0-15,0-2 1 16,5-3 1-16,-2-7-2 15,-2-7-2-15,1-8 1 0,-2-8 0 16,0 0-13-16,0-13-30 16,0-25-47-16,-15-19-68 15,-9-28-338-15</inkml:trace>
  <inkml:trace contextRef="#ctx0" brushRef="#br1" timeOffset="78091.72">20239 7008 241 0,'0'0'26'0,"0"0"-24"16,0 0 6-16,0 0-2 15,0 0-4-15,0 0 20 16,0 0 14-16,0 0 2 16,6 3-4-16,3 0 35 15,7 1-8-15,5-2-13 16,9-1 18-16,9-1-14 16,7 0 6-16,8 0-20 0,11 0-9 15,13 2 2-15,8 0-3 16,5 1 5-16,5-3-9 15,2 0-13-15,2 0-5 16,9-4 8-16,-1-2-4 16,2 3 4-16,-2 2-4 15,-4 0-1-15,-1 1 3 16,-1 0-5-16,1 0-4 16,0 0 9-16,-1-2-9 15,-4-3 0-15,-1-1 1 16,3 0-2-16,-2-2 4 15,-1 3 0-15,-3 1 2 0,-1 1-8 16,-7-1 3-16,-2 1 1 16,-1 0 0-16,1-3-4 15,6 1 5-15,1-1 1 16,3-3-4-16,0 2 3 16,1 0-5-16,2 2-4 15,-3 2 4-15,-3 3 1 16,-2 0 0-16,-4 0 1 15,-2 0-1-15,-2-4 1 16,4 3-2-16,2-1 0 16,4-3 2-16,0 0 0 15,-3 1-2-15,-4 1-3 16,-4 0 3-16,-4 0-4 16,-3-1 4-16,-3-3 4 15,2 2-4-15,-1-4-1 0,6 3-1 16,3-4 2-16,5 0 0 15,1 0 0-15,4 2 4 16,-5 3-4-16,0-2 0 16,-6 2-4-16,-9 1 3 15,-2-2-3-15,-3 2 3 16,0-3 1-16,3-2 3 16,-1-2-3-16,2-1-5 15,2 5 2-15,-4-1-3 16,-1 4 4-16,-2 1-6 15,-4 1 7-15,-1 0 1 16,0-1 0-16,-4 1 2 0,3-1-1 16,1 1 2-16,-2-2-3 15,1-4-3-15,-1 3 2 16,-2-1-1-16,0 2 1 16,1 2 0-16,0 2 1 15,1 0 2-15,-5 0-2 16,0 0 0-16,-3 0 0 15,1 4-1-15,4-3 1 16,1-1 1-16,1 0 3 16,2 0-4-16,-4 0-3 15,3 0 3-15,-3 1 3 16,-2 1-1-16,-6 1 0 16,-1-3-2-16,-5 0 0 0,-2 0 1 15,-2 0-1-15,-4 0 3 16,-4 0-3-16,-5 0-1 15,-4 0-1-15,-4-2 2 16,-2 2 1-16,-4 0 1 16,1 0 1-16,0 0-3 15,-1 0 3-15,0 0-2 16,-1 0 0-16,-1 0 2 16,-1 0 1-16,-2 0-1 15,-2 0-3-15,-1 0 1 16,-1 0-2-16,0 0-4 15,0 0-6-15,-1 3-16 0,-18 2-43 16,-13-1-67 0,-20-4-310-16</inkml:trace>
  <inkml:trace contextRef="#ctx0" brushRef="#br1" timeOffset="79871.49">20279 8378 60 0,'0'0'56'0,"0"0"7"0,0 0 12 16,0 0 0-16,0 0-10 16,0 0-10-16,-15-5 4 15,15 5-6-15,0 0-22 16,0 0-4-16,0-1 5 16,5 0 5-16,11-1 18 15,9-1-11-15,11-2-10 16,9 2-9-16,4 1-4 15,8 1 3-15,6 1 1 16,11-2-17-16,8 0 18 16,9-2 4-16,9-4-8 15,8 1-10-15,8-3-3 16,8 2 12-16,8-3-13 0,-2 4-6 16,1 0 4-1,-4 1-6-15,-1 2 4 0,-7-1-2 16,-4 0-2-16,-2-2-1 15,-1 2 1-15,1-3-2 16,5 2 2-16,-2 1 0 16,-1-1 2-16,-4 3-1 15,-4 0 0-15,-4 0 1 16,0-2-4-16,-6 1 3 16,-2 0-4-16,-2 1 2 15,-1 0 1-15,4 0 3 16,3 1-3-16,0 0 0 15,0 1-1-15,-4-1-2 16,-4 1-3-16,-1-1-3 0,-5 1-3 16,-2-1-1-16,-2-1 2 15,-4-3 10-15,-4 1-6 16,2 2 1-16,-2 2 6 16,4-1-1-16,4 2-2 15,3 0 3-15,1 0-4 16,1 0 4-16,-1 0-1 15,-6 0-5-15,0 0-8 16,-1 0 8-16,1-3-16 16,0 1 19-16,-4 2-13 15,-4 0 16-15,-2 0-1 16,-1 0 0-16,3 5 0 16,3 0 0-16,1 0 2 0,-1-1-4 15,-1-1 5-15,3-2-2 16,-3 0 0-16,-1 2 2 15,-5 0-2-15,-6 0-3 16,-7 0 3-16,0-1 3 16,4 0-1-16,5-1 5 15,4 2-5-15,6 0-2 16,-5 1 4-16,-1 3-4 16,-2 0 0-16,-3 3 0 15,0 1 1-15,0 0-1 16,2-1 0-16,-3 2 2 15,-1-4 2-15,-6-2-4 0,-4-2-3 16,-2-3 3 0,-2-1 3-16,0 0-3 0,-4 0 2 15,-4 0-1-15,-5 0-1 16,-7 0 0-16,-2 0 2 16,-3-1 0-16,-3-5 0 15,0 2 3-15,0 0 7 16,1-2 4-16,-1 3-11 15,-3 0-4-15,-2 3 1 16,-5-2 1-16,-4 0 0 16,-1 2 5-16,-3 0 9 15,2 0-13-15,2 0 0 16,-2 0 1-16,2 0 1 0,0 0 2 16,-2 0 1-16,0 0 0 15,-2 0 3-15,1 0-6 16,-1 0-6-16,3 0 0 15,3 0-5-15,2 0-18 16,3 0-3-16,-2 0-39 16,-6 2-4-16,-3 0-30 15,0-2-73-15,0 0 56 16,-16 0-58-16</inkml:trace>
  <inkml:trace contextRef="#ctx0" brushRef="#br1" timeOffset="81766.48">20118 9383 85 0,'0'0'97'0,"0"0"-37"0,0 0-6 15,0 0 0 1,0 0 23-16,0 0-50 0,12 6-5 16,7-3 51-16,7-1 2 15,8 3-25-15,9-2 15 16,14 0-26-16,9 1 39 16,13-2-29-16,8 1-23 15,11-3 10-15,5 0-18 16,5 0-5-16,6 0-6 15,6 0 15-15,12 2-9 16,11 1 0-16,6 3-3 16,-2 0-7-16,3 2-1 15,-5-2 4-15,-5 4-6 16,-6-5-1-16,-8 2 0 16,-7-2 0-16,-4-1 0 0,-7-1 1 15,0-1 0-15,-4-1 0 16,-4-1 0-16,3 2 3 15,-4 0-2-15,-1-2-1 16,-6 3-1-16,-2-3 1 16,-1 2-1-16,1-1 1 15,-1 1 0-15,-2-1-1 16,-2-1 1-16,0 0 0 16,0 0-2-16,1 0 2 15,0 0 0-15,2 1 1 16,-2-1-1-16,1 2-3 15,-7-1-6-15,-4 3 7 0,-1-1 1 16,-2 5 0 0,3-4 0-16,0 3 1 0,4-1 0 15,1-2 0-15,3-4 0 16,-1 0 3-16,-5 0-3 16,-1 2 0-16,-2-2 0 15,3 0 2-15,0 0-2 16,-3 0 0-16,-3 0-2 15,-5 0 2-15,-6 0 2 16,5 0-2-16,-1 0 0 16,4 0-3-16,1 0 3 15,0 2 0-15,-1 1 0 16,-2-1 2-16,0 0-2 16,-3-1 0-16,0-1-2 0,0 0 0 15,0 0 4 1,-2 0-1-16,-4 0-1 0,-8 0 2 15,-5 2-1-15,-3 0-1 16,-2 3-3-16,1 0 1 16,-1 2 2-16,5 1 0 15,-2-3 0-15,5 2 0 16,-3 0 0-16,1-2 2 16,-3 0-2-16,0-3 0 15,-4 1 0-15,-3-3 1 16,0 0-2-16,-3 2 2 15,0-2 0-15,-3 0-1 16,0 0 0-16,-4 0 0 0,1 0-2 16,-2 0 2-16,-1-5 3 15,-2 5-1-15,-1-3-2 16,1 1-2-16,-1 2 1 16,-4-1 1-16,0 0 1 15,-3 1 3-15,2-2-4 16,-1 2-5-16,0 0 5 15,-1 0 3-15,0 0 3 16,-3-1-6-16,-2 1-2 16,0 0 2-16,-2 0 5 15,4 0 2-15,5 0-1 16,5 0-6-16,3 0-1 16,4 0 0-16,2 1 2 0,-3 3-4 15,-6-1 2-15,-8-1-4 16,-3 1 0-16,-2-3 5 15,0 0 0-15,-1 0 2 16,3 0-1-16,-5 0 1 16,-4 0-1-16,1 0 6 15,-2 0 4-15,0 0-11 16,0 0-8-16,0-3-29 16,0-2-89-16,-15-4-294 15</inkml:trace>
  <inkml:trace contextRef="#ctx0" brushRef="#br1" timeOffset="83028.31">20233 5912 217 0,'0'0'97'15,"0"0"-82"-15,0 0 66 16,0 0 22-16,0 0-16 16,0 0-49-16,-15-5 5 15,15 5 28-15,-2-4-11 16,1 1-18-16,-4-3 9 16,-1-4 1-16,-4-3-28 15,-2-4 16-15,-6-2-2 0,-3-5-5 16,-6-3 0-16,-2-5-6 15,-3-7 9-15,-6-6-12 16,-1-6-6 0,-3-7 7-16,-6-6-10 0,-1-5-2 15,-6-1-8-15,-2-7 4 16,2-1-3-16,-2 1 10 16,-1 9-1-16,0 12-13 15,4 13 1-15,7 11 5 16,9 6-8-16,10 7 1 0,7 4-2 15,9 8 1 1,7 4-1-16,4 3 1 0,1 0-6 16,0 0-6-16,0 0-8 15,0 0-12-15,0 9 3 16,11 5-26-16,4 2-28 16,2-2-85-16,0-6-258 15</inkml:trace>
  <inkml:trace contextRef="#ctx0" brushRef="#br1" timeOffset="84522.55">18950 6143 585 0,'0'0'45'0,"0"0"-30"16,0 0 107-16,0 0-15 16,0 0-59-16,0 0-44 15,0 31-2-15,0-12 15 16,0 4 1-16,3 2 15 15,6 2-8-15,-2 0-12 16,6-1-7-16,1-4-2 16,0-2-4-16,5-5-1 15,-1-4-2-15,5-5-14 16,0-5 1-16,-2-1-17 0,-4 0 30 16,-7-11 3-1,-6-7 3-15,-4-2 3 0,0 1 2 16,0 2 5-16,-7 5-1 15,3 6 20-15,1 4-12 16,3 2-4-16,-2 0-16 16,1 9-12-16,-1 12 6 15,2 4 6-15,0 1-3 16,15-1 2-16,3-3-2 16,4-5 1-16,2-6 2 15,-3-4 1-15,1-7-1 16,1 0 2-16,-8-4 1 15,-3-13 15-15,-6-7-3 16,-5-4 18-16,-1-3-15 0,0-2 1 16,0-2-16-16,0 2-3 15,-4 5-4-15,-1 7-2 16,-1 9-24-16,3 5-45 16,-1 4-51-16,1-1-171 15,-2 1-330-15</inkml:trace>
  <inkml:trace contextRef="#ctx0" brushRef="#br1" timeOffset="84796.23">18952 5987 260 0,'0'0'492'15,"0"0"-465"-15,0 0-1 16,0 0 77-16,0 0-20 16,88 0-50-16,-47 0-24 15,0 0-9-15,-1 0-5 16,-4 0-46-16,-2 0-134 15,-10 0-211-15</inkml:trace>
  <inkml:trace contextRef="#ctx0" brushRef="#br1" timeOffset="85240.4">19509 6123 566 0,'0'0'114'0,"0"0"-107"0,0 0 86 15,0 0 4-15,0 0-62 16,0 0-33-16,54 12 14 16,-30-5-6-16,-2 2-8 15,-2 1-4-15,-5 3-2 16,1 1 4-16,-7 2 0 16,-1 1 0-16,-7 3-6 15,-1 0 6-15,0 2-3 16,-9 2 3-16,-12 0 3 15,-4-2-1-15,-2-1 4 16,-3-4-4-16,3-5 3 0,0-4-5 16,7 0-1-16,11-7-23 15,9-1-103-15,0 0-92 16,26-16-319-16</inkml:trace>
  <inkml:trace contextRef="#ctx0" brushRef="#br1" timeOffset="85495.72">19708 6174 282 0,'0'0'325'16,"0"0"-310"-16,0 0 100 16,0 0 10-16,0 0-61 0,0 0-40 15,-39 5-14-15,31 20 23 16,1 6-2-16,4 2-1 15,3-2-11-15,0 0-11 16,0-6-8-16,0-3-1 16,13-5-2-16,4-7-13 15,5-3-56-15,4-7-57 16,0 0-129-16,-2-8-128 16</inkml:trace>
  <inkml:trace contextRef="#ctx0" brushRef="#br1" timeOffset="85728.21">19430 5936 394 0,'0'0'75'15,"0"0"-46"-15,0 0 85 16,0 0 42-16,0 0-79 15,0 0-36-15,117-7 8 16,-81 7-35-16,-2 0-7 16,-1 2-7-16,0-1-5 15,-2-1-72-15,-1 0-303 16</inkml:trace>
  <inkml:trace contextRef="#ctx0" brushRef="#br1" timeOffset="86711.69">19125 7436 649 0,'0'0'164'0,"0"0"-158"16,0 0 0-16,0 0 29 15,0 0-19-15,-5 72 36 16,2-41-10-16,2 0-19 16,1 2-8-16,0-4 2 15,0-4-17-15,7-3 0 16,5-5-1-16,4-6-3 15,1-3-11-15,2-8-4 16,1 0-6-16,-5 0-9 16,-2-9 34-16,-4-6 9 15,-5 1 0-15,-4-2-16 0,0 4 16 16,0 3-5-16,0 3 8 16,0 4 17-16,0 2-14 15,0 0-14-15,0 2-1 16,0 13-12-16,0 7 10 15,0-2 2-15,0 0-3 16,0-3 7-16,8-4-13 16,10-5 9-16,2-5-5 15,5-3-10-15,3 0 11 16,-4-11 8-16,-3-8 9 16,-6-3 20-16,-5-4-7 15,-4-5-6-15,-6-4-10 16,0 2-9-16,0 0-1 15,-6 8 0-15,-6 7-24 16,0 9-14-16,-1 9-38 16,1 0-160-16,4 0-170 0</inkml:trace>
  <inkml:trace contextRef="#ctx0" brushRef="#br1" timeOffset="87084.39">19105 7262 254 0,'0'0'334'0,"0"0"-280"15,0 0 51-15,0 0 29 0,0 0-57 16,0 0-51-1,85 3-12-15,-40-1-14 0,3-1-17 16,7 1-116-16,-1-2-143 16,-2 0-160-16</inkml:trace>
  <inkml:trace contextRef="#ctx0" brushRef="#br1" timeOffset="87483.63">19603 7391 669 0,'0'0'91'16,"0"0"-91"-16,0 0 67 15,0 0 4-15,0 0-69 16,0 0 20-16,58 34 2 16,-29-20-14-16,-1 1 0 15,-4 4-10-15,-1-2 1 16,-6 5-2-16,-5-2 0 16,-6 4-5-16,-4-3 6 15,-2 4-1-15,0-2 1 16,-12 1-2-16,-10-2-2 15,-4 0 3-15,-2-4 1 16,1-4-1-16,-3-1 1 0,5-5-14 16,4-2-21-16,9-3-87 15,10-3-26-15,2-3-16 16</inkml:trace>
  <inkml:trace contextRef="#ctx0" brushRef="#br1" timeOffset="87736.95">19917 7467 428 0,'0'0'148'0,"0"0"-122"16,0 0 125-16,0 0-44 15,0 0-43-15,0 0-27 16,-63 33 5-16,54-8 7 15,3 6-5-15,-1-1-10 16,2 4-16-16,2 0-13 16,-1 0-1-16,4-1-4 15,0-2-26-15,15-8-99 16,15-8-276-16</inkml:trace>
  <inkml:trace contextRef="#ctx0" brushRef="#br1" timeOffset="89649.34">19044 8698 492 0,'0'0'74'0,"0"0"-44"16,0 0 117-16,0 0 0 15,0 0-72-15,0 0-29 16,0 1-14-16,-1 3-4 16,-1 6-16-16,1 7-8 15,1 7 34-15,0 4-14 16,0 6-17-16,19 5 1 15,5 0-4-15,1 2-3 0,5-3 0 16,-3-4-1-16,-3-5 0 16,-5-6 0-16,-4-7-7 15,-2-6 0-15,-7-5 5 16,-4-3-3-16,-2-2 5 16,0 0 9-16,1-13 5 15,-1-8-12-15,2-1-4 16,-2 0 4-16,0 6-1 15,0 7-1-15,1 3 2 16,1 4-2-16,-2 2-1 16,3 0-7-16,2 8-8 15,3 9 10-15,3 3 4 0,2 0 1 16,4-4-22 0,-1-6-9-16,0-4 7 0,4-6-2 15,-4 0 7-15,4-5 17 16,-4-12 3-16,-1-7 7 15,-1-5 6-15,-4-5 8 16,-4-3 3-16,-5-1-4 16,-1 1-19-16,0 5 3 15,-3 6-4-15,-10 9 0 16,1 6-4-16,0 8-6 16,-1 3-61-16,2 0-92 15,3 6-158-15,4 2-194 16</inkml:trace>
  <inkml:trace contextRef="#ctx0" brushRef="#br1" timeOffset="90187.95">19680 8758 514 0,'0'0'144'15,"0"0"-102"-15,0 0 83 16,0 0 8-16,0 0-86 16,0 0-44-16,34-10 0 15,-13 10 3-15,1 8-4 0,3 4-1 16,-3 2-1-1,-3 3 1-15,-6-1-3 0,-4 2-1 16,-8 4-1-16,-1 1 1 16,-1 5 0-16,-18-1 3 15,-5 1 1-15,-4-2 4 16,-2-3-4-16,-3-5 2 16,3-1 0-16,7-4-1 15,6-6-2-15,12-3-20 16,5-4-54-16,6 0-67 15,21-13-206-15</inkml:trace>
  <inkml:trace contextRef="#ctx0" brushRef="#br1" timeOffset="90436.68">19923 8778 537 0,'0'0'52'0,"0"0"77"16,0 0 4-16,0 0-69 16,0 0-28-16,0 0-5 15,-53 21 1-15,43 2 11 16,1 3-2-16,0 6-9 16,-1 1 1-16,2-2-17 15,2-2-8-15,0 0-5 16,3-5-3-16,3 1-2 0,0-4-46 15,15-6-118-15,15-6-335 16</inkml:trace>
  <inkml:trace contextRef="#ctx0" brushRef="#br1" timeOffset="91747.27">19032 10188 658 0,'0'0'85'0,"0"0"-80"16,0 0 54-16,0 0 49 15,0 0-65-15,0 0-35 16,0 44 34-16,0-8 3 15,0 3-25-15,0 1-4 16,0-1-8-16,11-6-7 16,3-5-2-16,2-5 0 15,1-9-2-15,1-5-6 16,0-9-4-16,-2 0-15 16,-2 0 28-16,-3-15 15 15,-3-7-12-15,-3-4 2 16,-2-1-4-16,-2 4 3 15,1 7-1-15,-1 7 3 0,1 9 11 16,-1 0-13-16,2 0-4 16,2 17-16-16,4 12 15 15,1 5 1-15,2-2 0 16,4-2 1-16,1-8-1 16,-1-2-3-16,4-13 1 15,-4-2 2-15,3-5 3 16,-2-3 10-16,-1-19 13 15,-4-4 5-15,-1-10-10 16,-7-1-6-16,-1-10-5 16,-1-3-10-16,-2 5-1 15,0 8-18-15,0 10-29 0,0 12-10 16,0 8-62-16,6 6-189 16</inkml:trace>
  <inkml:trace contextRef="#ctx0" brushRef="#br1" timeOffset="92131.91">19528 10188 404 0,'0'0'174'16,"0"0"-167"-16,0 0 119 0,0 0 32 16,0 0-147-16,0 0 1 15,72-12 2-15,-37 12-14 16,-6 6 9-16,-2 5-9 16,-5 1 2-16,-6 4 1 15,-6 0-4-15,-5 7 1 16,-5 4-1-16,0 0 1 15,-2 3 0-15,-13-2 2 16,-4-4 2-16,-1-3 0 16,-2-2-1-16,3-3 1 0,2-4-4 15,2-4-3 1,6-4-3-16,3-4-84 0,6 0-87 16,0-9-74-16</inkml:trace>
  <inkml:trace contextRef="#ctx0" brushRef="#br1" timeOffset="92393.26">19846 10205 194 0,'0'0'472'0,"0"0"-454"15,0 0 77-15,0 0 21 0,0 0-64 16,0 0-29-1,-44 39 20-15,38-9-9 0,0 6 6 16,3 0-14-16,3 2 1 16,0-4-15-16,0-2-9 15,0-2-3-15,10-6 0 16,8-4-16-16,7-8-42 16,7-6-105-16,4-6-162 15,1 0-170-15</inkml:trace>
  <inkml:trace contextRef="#ctx0" brushRef="#br1" timeOffset="92618.65">19641 10043 549 0,'0'0'173'0,"0"0"-164"15,0 0 101-15,0 0 19 16,0 0-55-16,0 0-51 16,22-6-22-16,21 5 8 15,16-2-9-15,3-4-112 16,-1-8-223-16,-10-4-232 16</inkml:trace>
  <inkml:trace contextRef="#ctx0" brushRef="#br1" timeOffset="95057.75">20419 5291 801 0,'0'0'33'15,"0"0"-30"-15,0 0 46 16,0 0 3-16,0 0-37 15,0 0 14-15,2 68-21 16,10-44-6-16,6 0 9 16,3-5-7-16,4-1-2 15,0-6 4-15,2-3-6 0,-3-7 0 16,-3-2-6 0,-3 0 6-16,-6 0 10 0,-5-8-1 15,-2-1 4-15,-5-3-11 16,0 0 2-16,0 5 2 15,0-1-5-15,0 6 0 16,0 0 13-16,0 2-3 16,0 0-9-16,0 0-2 15,0 0-5-15,0 2-8 16,0 10 0-16,0 5 13 16,0 3 1-16,0 4 2 15,1 0-3-15,2 4 2 16,0 0 1-16,3 1-3 15,-3 1 1-15,-1-2-1 16,-2-2 2-16,0-1-1 0,0-4 0 16,0-1 2-16,-12-6-2 15,-2-2 0-15,-4-4 7 16,-1-4 0-16,-2-1 5 16,-4-3 8-16,-1-3-4 15,-1-14-7-15,5-7-7 16,6-10-3-16,5-2-24 15,11-6-111-15,0-8-220 16</inkml:trace>
  <inkml:trace contextRef="#ctx0" brushRef="#br1" timeOffset="95315.06">20401 5177 31 0,'0'0'599'0,"0"0"-509"16,0 0 28-16,0 0 2 16,0 0-36-16,0 0-66 15,87-10-6-15,-38 8-12 0,0-1-4 16,2-1-5-1,0 3-94-15,-11-3-197 0,-4-1-161 16</inkml:trace>
  <inkml:trace contextRef="#ctx0" brushRef="#br1" timeOffset="95840.45">20973 5291 393 0,'0'0'408'16,"0"0"-391"-16,0 0 34 16,0 0 65-16,0 0-50 15,0 0-62-15,16 5-1 16,5-4 8-16,1 2-11 16,-3 7 0-16,0 0-3 15,-9 4 0-15,-1 2-3 16,-6 3-1-16,-3 4-4 0,0 1 4 15,-9 1 6 1,-12 1 1-16,-3-1-1 0,1-1 1 16,1-5 7-1,6 0-6-15,6-6 0 0,3-6 2 16,5 0 7-16,2-4 1 16,0-3-8-16,0 0 1 15,18 0-2-15,13 0 11 16,15 0 7-16,7-8-20 15,2-4-15-15,-3-2-62 16,-3-4-65-16,-6-3-200 16,-11-6-125-16</inkml:trace>
  <inkml:trace contextRef="#ctx0" brushRef="#br1" timeOffset="96049.09">20937 5173 505 0,'0'0'271'16,"0"0"-236"-16,0 0 71 16,0 0 6-16,0 0-62 15,0 0-50-15,58-3-7 16,-13 0-57-16,4-2-159 15,-3-5-244-15</inkml:trace>
  <inkml:trace contextRef="#ctx0" brushRef="#br1" timeOffset="97598.61">22172 5271 699 0,'0'0'19'0,"0"0"-19"16,0 0 0-16,0 0 67 15,0 0-14-15,-3 92-33 16,19-69 10-16,5-3-28 16,2-2-4-16,2-6 15 15,3-6-22-15,-1-3 9 16,-2-3-14-16,-8 0-18 15,-7 0 32-15,-5-4 28 16,-4-6-28-16,-1-1 5 16,0 2-1-16,0 4 2 0,0 1 12 15,0 2-3-15,0 2-8 16,0 0 0-16,0 0-4 16,0 0-2-16,0 0-1 15,0 7 2-15,0 7 7 16,0 3 3-16,3 4 3 15,3 2-3-15,2 1-4 16,1 2 3-16,-2 1-6 16,-1 0-4-16,0 2-1 15,-3-4-2-15,-3 1 2 16,0-1 3-16,0-4-3 16,-10-1 4-16,-11-2-4 15,-7-3 1-15,-7-6 21 16,-4-4-2-16,-1-5 0 15,0 0-6-15,6-19-8 0,7-8-6 16,13-6-9-16,11-4-67 16,3-6-103-16,15-3-296 15</inkml:trace>
  <inkml:trace contextRef="#ctx0" brushRef="#br1" timeOffset="97825.6">22152 5259 371 0,'0'0'253'0,"0"0"-198"0,0 0 81 16,0 0 4-16,0 0-55 15,0 0-53-15,29-12-19 16,8 8 16-16,10-2-29 15,9-1-13-15,2 4-69 16,-4-3-160-16,-7 1-243 16</inkml:trace>
  <inkml:trace contextRef="#ctx0" brushRef="#br1" timeOffset="98440.98">22740 5281 614 0,'0'0'71'16,"0"0"-2"-16,0 0 57 16,0 0-1-16,0 0-56 15,0 0-43-15,11 0-26 16,8 0 0-16,5 0-5 16,1 0 14-16,-2 5-1 15,-5 2-7-15,-8 3-2 0,-6 3-6 16,-4 3 1-1,0 2 2-15,-7 5 4 0,-11-1 0 16,-4 0-1 0,-2-1 1-16,4-4 7 0,6-5-3 15,8-3 0-15,6-4 1 16,0-2-3-16,0-3-2 16,22 0 8-16,14 0 7 15,10 0 1-15,8-9-16 16,-1-1-50-16,-1-2-71 15,-5-3-120-15,-8 0-267 16</inkml:trace>
  <inkml:trace contextRef="#ctx0" brushRef="#br1" timeOffset="100206.83">24538 5154 330 0,'0'0'183'16,"0"0"-150"-16,0 0 38 15,0 0 73-15,0 0-40 16,0 0-53-16,-30 53-20 15,30-35-12-15,0-1-19 0,3-2 0 16,15-5 1-16,5-1-3 16,7-4-12-16,3-5 12 15,0 0-21-15,-5 0-7 16,-5-7 3-16,-11-7 27 16,-6 0 12-16,-5-2-8 15,-1 2-4-15,0 2 1 16,0 4 9-16,0 5 3 15,0 1 9-15,0 2-22 16,-1 0 0-16,1 0-1 16,0 0-5-16,-2 12 4 15,2 3 2-15,0 2 3 0,0 2 1 16,0 1 2-16,8-1-1 16,5-1-5-16,1 2-1 15,2 1 0-15,0 0 2 16,1 1 1-16,-4 0-1 15,0-3-1-15,-4 0 0 16,-1 0 0-16,-6-4 0 16,-2-1 0-16,0-3 0 15,-6 0 0-15,-13-2 2 16,-4-3 31-16,-6-1-1 16,-1-3 11-16,2-2-11 15,3 0-29-15,10 0 7 16,2-9-9-16,8-6-1 15,5-4-21-15,0-1-94 16,21-6-137-16,10-1-166 0</inkml:trace>
  <inkml:trace contextRef="#ctx0" brushRef="#br1" timeOffset="100641.08">24978 5196 579 0,'0'0'67'0,"0"0"-9"0,0 0 84 16,0 0-32-16,0 0-70 15,0 0-40-15,59-19 0 16,-24 17-2-16,-6 2-15 15,-6 0 6-15,-13 0 6 16,-4 0 4-16,-4 2-1 16,-2 11-3-16,0 4 4 15,-6 3-1-15,-9 2 2 16,-8 3 0-16,1-3 6 16,1 0-3-16,5-1 5 15,7-2 2-15,3-5-8 16,6-4 1-16,0-5-3 15,3-2 2-15,22-3 3 0,15 0 25 16,8 0-16-16,7-5-7 16,2-5-7-16,-6 1 0 15,-6-1 0-15,-10 3-9 16,-9 4-53-16,-9-2-9 16,-9 0-103-16,-8-2-130 15</inkml:trace>
  <inkml:trace contextRef="#ctx0" brushRef="#br1" timeOffset="102490.68">26548 5109 319 0,'0'0'150'0,"0"0"-99"0,0 0 38 16,0 0 8-16,0 0-19 16,0 0 23-16,-18 79-60 15,18-57-31-15,0-3-1 16,13-3-9-16,4-4-1 16,4-6 1-16,3-3 1 15,0-3 6-15,-2 0-7 16,-1-2-1-16,-9-12 1 15,-3-1 17-15,-2-2-13 16,-4 2-2-16,-3 0 10 16,0 6 5-16,0 4-5 15,0 2-11-15,0 3 3 0,0 0-4 16,0 0-3-16,0 0-6 16,2 13-5-16,-2 4 14 15,4 5-2-15,1 0 6 16,-1 0-3-16,1 2 3 15,1-1-4-15,0-1 0 16,-2 1 0-16,4 0 1 16,-2-1-1-16,-2 0 0 15,2 0 0-15,-5-3-4 16,-1-4 3-16,0-2 1 16,0-4 1-16,-11-2 3 15,-4-2-3-15,-11-3 19 16,-2-2 9-16,-3 0-8 0,1 0-7 15,6 0-5 1,7-9-3-16,7-5 8 0,7-3-14 16,3-3-31-16,3 1-71 15,24 1-103-15,6 3-242 16</inkml:trace>
  <inkml:trace contextRef="#ctx0" brushRef="#br1" timeOffset="103075.32">26897 5160 298 0,'0'0'82'16,"0"0"-66"-16,0 0 61 15,0 0 36-15,0 0-22 16,0 0-13-16,-3 0-15 16,3 0 8-16,0 0-1 15,5 0-24-15,10-3-20 16,6-1-15-16,9 0-8 15,2 1 0-15,0 2-3 0,-5 1-4 16,-8 0-4-16,-7 0 1 16,-5 0 5-16,-4 0-1 15,-3 8-2-15,0 4 5 16,0 5 0-16,-3 5 2 16,-10 2 1-16,-5 2 1 15,0 0 6-15,-1-1-9 16,4 1 4-16,1-2 4 15,1-7-5-15,4-2 4 16,3-7-6-16,6-3 5 16,0-3 2-16,0-2-5 15,9 0 3-15,21 0 19 0,11 0 9 16,10 0-20-16,0 0-12 16,-5 0-3-16,-1-3-3 15,-3-1 1-15,-4-2 0 16,-5 2-12-16,-9-6-41 15,-5 3-19-15,-8-3-57 16,-8-4-158-16,-3-3-166 16</inkml:trace>
  <inkml:trace contextRef="#ctx0" brushRef="#br1" timeOffset="103284.32">26902 4993 7 0,'0'0'748'0,"0"0"-690"15,0 0 27-15,0 0 25 16,0 0-2-16,0 0-54 16,97-19-38-16,-36 16-16 15,10 1-26-15,3-6-193 16,-3-3-405-16</inkml:trace>
  <inkml:trace contextRef="#ctx0" brushRef="#br0" timeOffset="121693.89">1885 5758 55 0,'0'0'157'0,"0"0"-106"16,0 0 66-16,0 0 30 16,0 0 6-16,0 0-23 0,0 0-43 15,0 0-29-15,-19-8-8 16,19 8-11-16,0 0-20 15,0-1-10-15,0 1 0 16,-2 0 0-16,2 0 4 16,0 0 2-16,-1 0 1 15,1 0-2-15,-3 0 0 16,3 0-3-16,-2 0 0 16,2 0-2-16,0 0 0 15,0 0-3-15,0 0 1 16,0 0 4-16,0 0-1 15,0 0-1-15,0 0 1 16,3 0-8-16,9 0 0 16,3 0-1-16,6 0 7 15,4 0-2-15,-2-3-6 0,-1 2 0 16,3-1-1-16,2 0 1 16,3 2 1-16,7 0-1 15,2 0 0-15,0 0 0 16,-8 0 3-16,-6 0-3 15,-8 0-4-15,-11 0 4 16,-3 2-2-16,-3 8-4 16,0 7 6-16,-9 9 0 15,-13 6 1-15,-10 4 1 16,-5 7 4-16,-5-1 8 0,2 1-5 16,4-4 4-1,5-7-3-15,4-2-5 0,9-7-5 16,8-6 8-16,7-7-5 15,3-4 0-15,0-3 0 16,19-1 3-16,12-2 29 16,10 0 3-16,8 0-19 15,3 0-15-15,2-6 0 16,-5-2-4-16,0 0 0 16,-7 1 0-16,-6 2-1 15,-11-2 1-15,-11 5-7 16,-6 0-16-16,-5 0-19 15,2-2-28-15,1-3-65 16,3-5-226-16</inkml:trace>
  <inkml:trace contextRef="#ctx0" brushRef="#br0" timeOffset="122099.8">2514 5712 738 0,'0'0'180'0,"0"0"-171"16,0 0 57-16,0 0 69 0,0 0-44 15,0 0-60-15,3-8-20 16,26 6 8-16,5 2 1 15,5 0-8-15,1 0-12 16,-6 0 0-16,-2 10 1 16,-7 2 0-16,-2 2-1 15,-4 1-1-15,-7 4-3 16,-5 5 0-16,-4 5 1 16,-3 2 5-16,-7 4-5 15,-16-1 2-15,-11 0 1 16,-9-5 2-16,1 0-2 15,2-8 0-15,9-4-3 16,5-2-7-16,14-8-17 16,8-2-29-16,4-5-24 0,4-5-48 15,23-17-230-15</inkml:trace>
  <inkml:trace contextRef="#ctx0" brushRef="#br0" timeOffset="122347.14">2864 5747 687 0,'0'0'88'15,"0"0"-46"-15,0 0 119 16,0 0-41-16,-80-2-53 16,58 15-25-16,3 6-6 0,2 5-2 15,1 3-7-15,8 6-4 16,4 3-9-16,1-2-2 15,3-2-9-15,0-3-3 16,4-3-1-16,17-3-54 16,12-8-98-16,12-8-147 15,1-7-518-15</inkml:trace>
  <inkml:trace contextRef="#ctx0" brushRef="#br0" timeOffset="123683.64">2748 6006 191 0,'0'0'78'0,"0"0"11"16,0 0 29-16,0 0 49 15,0 0-57-15,0 0-40 16,2-28-26-16,7 17 3 15,0 0-20-15,0-1-7 16,3-3-4-16,-3 0-2 16,0-2 2-16,-2-2-2 15,2-3 7-15,-4-1 3 0,1 1-20 16,-3 2 3 0,2 1 1-16,-3 5-4 0,4 3 7 15,-3 2-8-15,0 3-3 16,3-2 1-1,0 3-1-15,3-1 0 0,0-3 0 16,0 4-1-16,6-3 1 16,-3-1 0-16,1 0 0 15,-1 2-5-15,0 1 1 16,0 2-1-16,-6 1 4 16,0-1-1-16,0 4 1 15,-2 0-2-15,2 0 3 16,-1 0-2-16,-1 0-3 15,-1 0 4-15,0 0-1 0,0 0 1 16,-1 2-1 0,0 1-1-16,-2-1 0 15,0-1 1-15,0-1 1 0,0 0-2 16,0 0 2-16,0 0 0 16,0 0-1-16,0 0-6 15,0 0-8-15,0 0-15 16,0 3-26-16,-4 0-41 15,-5-3-153-15,-6 0-137 16</inkml:trace>
  <inkml:trace contextRef="#ctx0" brushRef="#br0" timeOffset="124210.5">3135 5917 366 0,'0'0'166'0,"0"0"-89"16,0 0 124-16,0 0-26 15,0 0-60-15,0 0-69 16,36-3-8-16,-6-1 5 16,7-1-12-16,0 0-19 0,2 0-9 15,0 1-3-15,-1-1-5 16,-2 3-8-16,-3-1-14 15,0-1-30-15,-8-2-40 16,-8 1-94-16,-7-1-148 16,-7-4-142-16</inkml:trace>
  <inkml:trace contextRef="#ctx0" brushRef="#br0" timeOffset="124425.92">3396 5732 467 0,'0'0'415'0,"0"0"-400"15,0 0 69-15,0 0 49 16,0 0-74-16,0 0-57 16,-6 50 20-16,6-13 9 15,0 5-27-15,0 5-4 16,0-1-8-16,0 0-70 15,-3-10-214-15</inkml:trace>
  <inkml:trace contextRef="#ctx0" brushRef="#br0" timeOffset="125847.35">3830 5674 445 0,'0'0'73'16,"0"0"64"-16,0 0 66 15,0 0-76-15,0 0-19 0,0 0-53 16,-6-18-20-16,6 18-19 16,-3 3-9-16,0 13-6 15,0 8 16-15,3 7 3 16,0 4-3-16,0-1 0 16,0 2-9-16,12-5-6 15,0-2-2-15,4-7-1 16,-2-5-7-16,4-5-10 15,-2-7-13-15,-4-5 8 16,-1 0 13-16,0-9 10 16,-5-13 2-16,-1-4-2 15,-5-2-4-15,0 4 3 16,0 7 2-16,0 5-1 16,0 8 7-16,0 3 0 0,0 1-2 15,0 0-5-15,4 17-7 16,1 10 7-16,8 5 2 15,4 1-1-15,2-4 2 16,5-4-4-16,-3-8 1 16,1-7 0-16,-4-5-3 15,0-5 1-15,-2-2 2 16,1-16 5-16,-4-7 0 16,-2-6-3-16,-5-5-2 15,-5 1 15-15,-1 0-9 16,0-1-6-16,-3 8 0 15,-6 4-4-15,0 8-4 16,-1 9-10-16,4 4-27 0,0 3-73 16,3 0-95-16,0 0-227 15</inkml:trace>
  <inkml:trace contextRef="#ctx0" brushRef="#br0" timeOffset="126443.65">3849 5513 274 0,'0'0'295'0,"0"0"-147"15,0 0-17-15,0 0-7 16,0 0-22-16,0 0-58 16,108-27-24-16,-59 20-8 15,3 0-11-15,-7 2 2 16,-6 0 3-16,-8 2-6 16,-10 2-3-16,-8-1-2 0,-7 2 5 15,-6 0 0-15,0 0-6 16,0 0-8-16,0 0-21 15,0 0-36-15,-1 0-122 16,-9 0-265-16</inkml:trace>
  <inkml:trace contextRef="#ctx0" brushRef="#br0" timeOffset="127177.06">4388 5570 430 0,'0'0'394'0,"0"0"-376"15,0 0 4-15,0 0 106 16,0 0-31-16,0 0-73 16,57-9-17-16,-14 9-7 15,-3 0 0-15,-4 7 1 16,-3 4 0-16,-8 1-1 15,-4 6 0-15,-6-1-3 16,-5 1 2-16,-7 1-3 16,-3 3-1-16,0 2 5 15,-13 3-1-15,-5-1 1 16,-9 0 0-16,-4 2 4 16,-5-5-1-16,0-2-3 0,6-6-7 15,6-4-22-15,13-3-38 16,11-8-75-16,0 0-181 15,25-19-205-15</inkml:trace>
  <inkml:trace contextRef="#ctx0" brushRef="#br0" timeOffset="127425.39">4716 5643 508 0,'0'0'276'0,"0"0"-274"0,0 0 83 16,0 0 32-16,-79 3-58 16,67 14-43-16,3 7 2 15,3 4 6-15,6 3-2 16,0 2-7-16,0-3-3 16,15 2-5-16,9-7-7 15,9-5-4-15,8-6-27 16,4-6-49-16,4-8-97 15,-7 0-237-15</inkml:trace>
  <inkml:trace contextRef="#ctx0" brushRef="#br0" timeOffset="127688.89">4446 5411 377 0,'0'0'281'0,"0"0"-269"15,0 0 39-15,0 0 121 16,0 0-61-16,109-5-67 16,-63 2-23-16,-1 0-19 15,-6 0 2-15,-2-2-4 16,-10 5-6-16,-5-2-19 0,-7 1-36 15,-3 1-78 1,-9 0-240-16</inkml:trace>
  <inkml:trace contextRef="#ctx0" brushRef="#br0" timeOffset="128294.85">5040 5494 555 0,'0'0'275'0,"0"0"-272"15,0 0 9-15,0 0 63 16,0 0-25-16,0 0-5 15,-24 88-20-15,24-61-4 16,0-2-3-16,18-2-16 16,4-5-2-16,9-5 0 15,5-6-12-15,3-7-4 16,0 0-24-16,-1-5-21 16,-9-12 25-16,-8-2 23 15,-8-3 13-15,-5 0 2 16,-8 0 0-16,0 4 16 15,0 2 6-15,-2 4 7 16,-4 7 16-16,3 3-7 0,-4 2-23 16,7 0-13-16,-3 0 1 15,1 0-3-15,1 15-2 16,1 3 20-16,0 5-5 16,0 6-6-16,9 2 5 15,6 3-7-15,-2 2-6 16,2 6-1-16,-3 1 1 15,1 1-1-15,-5 1-7 16,-5-3-2-16,-3-4 0 16,0-6 3-16,0-3 0 15,-15-8 3-15,-8-2 3 16,-2-8 4-16,-6-5 5 0,-4-6-5 16,1 0-3-1,1-7-1-15,9-12-18 0,17-5-39 16,7-7-94-16,9-6-362 15</inkml:trace>
  <inkml:trace contextRef="#ctx0" brushRef="#br0" timeOffset="128803.95">5535 5525 385 0,'0'0'495'0,"0"0"-489"0,0 0 25 16,0 0 100-16,0 0-64 16,0 0-63-16,22 3-3 15,7 3 5-15,5 0-5 16,2 1-1-16,-6 0-8 15,-8 3-3-15,-6 0 1 16,-8 5 0-16,-4 0 6 16,-4 4-1-16,0 1 5 15,-16 3 1-15,-10 3 16 16,-11 3 4-16,0 0-5 16,1 0 3-16,9-6-16 0,11-3 3 15,7-6-1-15,6-5-2 16,3-2 2-16,9-3-3 15,22-4 17-15,17 0 5 16,10-2-15-16,0-11-3 16,-6 0-2-16,-10 1-4 15,-12 2 0-15,-5 5-2 16,-11 0 2-16,-4 5 4 16,-10-2 26-16,0 2 3 15,0 0-21-15,0 0-12 16,0 0-19-16,0 0-75 15,0 0-141-15,-7 0-684 0</inkml:trace>
  <inkml:trace contextRef="#ctx0" brushRef="#br0" timeOffset="130329.11">1151 6794 342 0,'0'0'196'0,"0"0"-139"0,0 0 101 16,0 0 23 0,0 0-57-16,0 0-60 0,0 0-18 15,0 0-4-15,0 0-8 16,0 0-11-16,6 0-6 15,10 0-7-15,11 0-2 16,6 0 4-16,9-1-8 16,0-2-2-16,1-1-2 15,-6 4 1-15,-7 0-1 16,-6 0-3-16,-12 0 2 16,-6 0 0-16,-6 0 0 15,0 0 1-15,0 0 0 16,0 0 0-16,0 0-10 15,0 0-7-15,0 0-24 0,0-2-61 16,0 1-103-16,0-5-335 16</inkml:trace>
  <inkml:trace contextRef="#ctx0" brushRef="#br0" timeOffset="130725.25">1302 6691 619 0,'0'0'124'0,"0"0"-66"16,0 0 85-16,0 0 1 15,0 0-72-15,0 0-34 16,-3-3-19-16,3 3-2 15,0 3-14-15,0 11 7 16,0 8 44-16,3 0-25 16,3 3 0-16,-2 1 9 15,1-4-16-15,-1 0-12 16,-1-1 1-16,0-4 3 16,-3-4-5-16,0-4-5 15,0-4-1-15,0-3-2 16,0-1 1-16,0-1-1 15,0 0 2-15,0 0 0 16,0 0-3-16,0 0-1 0,0 0-20 16,0 0-43-16,0 0-79 15,0 0-167-15</inkml:trace>
  <inkml:trace contextRef="#ctx0" brushRef="#br0" timeOffset="133883.56">1733 6646 39 0,'0'0'492'0,"0"0"-404"16,0 0-8-16,0 0 66 16,0 0-17-16,0 0-51 15,0 2-48-15,0 3-14 16,0 7-9-16,0 7 15 16,0 5 20-16,0 0-29 0,0 1-5 15,9 0 0-15,6-4-3 16,3-2-2-16,1-3-3 15,9-4-13-15,5-4 3 16,-3-5-13-16,3-1-1 16,-9-2 5-16,-9 0 3 15,-5-2 16-15,-7-14 3 16,0 0 7-16,-3-1-5 16,0 1 7-16,0 6 1 15,0 3 11-15,0 5-2 16,0 2-3-16,0 0-11 0,0 0-8 15,0 9-11 1,0 15 3-16,3 4 7 0,10 0 2 16,4-2 0-1,2-4 1-15,6-5-4 0,-2-7-6 16,-1-7 4-16,2-3 2 16,-2-2 0-16,-5-16 2 15,2-6 5-15,-8-6 5 16,-5-1 1-16,-5-3-1 15,-1-1 4-15,0 3-8 16,0 4-2-16,0 8-3 16,-1 9-1-16,-1 5 0 15,1 4-16-15,-2 2-30 16,0 0-37-16,-2 0-104 16,-2 0-291-16</inkml:trace>
  <inkml:trace contextRef="#ctx0" brushRef="#br0" timeOffset="134227.68">1785 6551 726 0,'0'0'66'0,"0"0"-59"16,0 0 58-16,0 0 53 15,0 0-56-15,0 0-41 16,97-5-1-16,-37 2-5 16,-2-3-14-16,-8 1 0 15,-5 1 8-15,-7-1-9 16,-7 2-2-16,-10-2-1 15,-9 5 3-15,-9 0 0 16,-3 0-4-16,0 0-17 16,0 0-32-16,-3 0-54 15,-5 0-185-15,1 0-296 16</inkml:trace>
  <inkml:trace contextRef="#ctx0" brushRef="#br0" timeOffset="134725.87">2437 6549 79 0,'0'0'416'16,"0"0"-391"-16,0 0 29 15,0 0 133-15,0 0-56 16,0 0-65-16,-6 0-35 16,6 0-6-16,3 0-14 15,18 0 2-15,7 4 16 16,5 1-7-16,0-2-9 15,-2 3-13-15,-3 1 1 16,-2 3-1-16,-5 1 0 16,-5 1-3-16,-2 0 2 15,-6 4-1-15,-2 2-2 16,-4 3-5-16,-2 7 9 16,0-2-1-16,-19 3 1 0,-6-2 0 15,-7-1 4-15,1-2-4 16,-2-6 2-16,0-1-2 15,3-6-1-15,5-3-4 16,8-6-30-16,10-2-35 16,7-2-36-16,3-18-260 15</inkml:trace>
  <inkml:trace contextRef="#ctx0" brushRef="#br0" timeOffset="134992.16">2776 6571 622 0,'0'0'64'16,"0"0"12"-16,0 0 58 16,0 0-37-16,0 0-34 15,-99 46-24-15,81-20 1 16,5 1-10-16,4 2-8 15,1 0-6-15,8-3-4 16,0-3-4-16,0-3-7 16,14-4-2-16,5-4-8 15,9-3-60-15,10-5-44 16,2-4-201-16,-1 0-354 16</inkml:trace>
  <inkml:trace contextRef="#ctx0" brushRef="#br0" timeOffset="136778.01">2965 6554 365 0,'0'0'141'0,"0"0"-102"0,0 0 95 15,0 0 19-15,0 0-37 16,0 0-68-16,-3 16-33 16,3 1-13-16,0 7 42 15,0 0-29-15,3-1-5 16,15-2-5-16,4-1-5 15,8-9-1-15,3-6 1 16,3-5 0-16,1 0-3 16,-3 0-19-16,-3-13 11 15,-11-5 1-15,-5-1 10 16,-8-1 6-16,-2-1-4 0,-5 4-2 16,0 5 2-1,0 2 12-15,0 7-5 0,0 2 5 16,0 1-9-16,0 0-1 15,0 0-4-15,0 0-4 16,0 9-1-16,0 8 5 16,0 7 2-16,6 1 1 15,4 3 1-15,2 1-2 16,0 4-1-16,0 0-1 16,-3 0 0-16,6-3 0 15,-6 3 0-15,-2-4 0 16,-2 0-1-16,-2-5-4 15,-3-3 0-15,0-3 3 16,0-3 1-16,-12-3 1 0,-12-7 3 16,-1-2 7-16,-8-3 4 15,-3-3 7-15,5-17-10 16,1-10-11-16,8-9-8 16,11-3-28-16,11-3-66 15,6-4-187-15,16 0-289 16</inkml:trace>
  <inkml:trace contextRef="#ctx0" brushRef="#br0" timeOffset="137094.57">3007 6475 370 0,'0'0'51'0,"0"0"10"16,0 0 108-16,0 0 0 15,0 0-72-15,0 0-79 16,10-8-5-16,23 8 37 16,15-1 0-16,5-3-24 15,2 1-26-15,-5 1 5 16,-9-2-7-16,-8 1 2 15,-10 0-2-15,-10 1-6 0,-7 2-14 16,-6 0-33-16,0 0 4 16,0 0-67-16,-3 0-175 15</inkml:trace>
  <inkml:trace contextRef="#ctx0" brushRef="#br0" timeOffset="137678.76">3587 6486 458 0,'0'0'168'0,"0"0"-161"15,0 0 129-15,0 0 17 16,0 0-51-16,0 0-65 16,0 0-29-16,18 0 3 15,7 0 3-15,5 0-5 16,1 0-9-16,-1 5 2 0,-7 0-1 15,-4 5 1-15,-7 1-2 16,-5 4-9-16,-7 6-1 16,0 4 7-16,-7 4 2 15,-11 0 2-15,-9 3 1 16,0-1-2-16,-1-3 9 16,3-5-2-16,5-2 5 15,5-6-2-15,9-5-3 16,5-4 7-16,1-5-9 15,4 1-4-15,20-2 12 16,13 0 13-16,11 0-12 16,9-6-5-16,-2-5-9 15,-3 2 0-15,-8 0 0 16,-9 1 1-16,-8 0-1 16,-9 0-1-16,-3 2-8 0,-11-1 4 15,-2 2-24-15,-2 0-7 16,0-3-62-16,0-2-116 15,-5-2-426-15</inkml:trace>
  <inkml:trace contextRef="#ctx0" brushRef="#br0" timeOffset="138033.15">3542 6341 517 0,'0'0'192'16,"0"0"-185"-16,0 0 90 16,0 0 43-16,0 0-38 15,0 0-75-15,51-14-8 16,-2 11 8-16,5-4-9 15,1 0-10-15,-6 1-2 16,-6 1-2-16,-8 1-2 16,-14 1 3-16,-8 2-4 15,-10 1 0-15,-3 0 1 16,0 0 9-16,0 0-9 0,0 0-2 16,0 0-15-1,0 0-32-15,-6 0-130 0,-7 1-272 16</inkml:trace>
  <inkml:trace contextRef="#ctx0" brushRef="#br0" timeOffset="140416.54">1308 7464 429 0,'0'0'115'0,"0"0"18"16,0 0 31-16,0 0-34 15,0 0-32-15,0 0-38 16,0 0-19-16,0 0-9 15,3 0-7-15,-2 0-7 16,8 0-5-16,6 0-9 16,10 0 6-16,13-3 0 15,6-1-7-15,1-3-3 16,-4 3-6-16,-6 0-26 16,-11 1-12-16,-6 1-14 15,-12 2-46-15,-3 0-74 16,-3-1-89-16,-3-3-9 15</inkml:trace>
  <inkml:trace contextRef="#ctx0" brushRef="#br0" timeOffset="140726.19">1443 7335 794 0,'0'0'35'16,"0"0"-13"-16,0 0 84 15,0 0 6-15,0 0-60 16,0 0-47-16,-4 4-5 16,4 13 0-16,0 5 13 0,0 3 5 15,0 3-4-15,0-1 11 16,4 4-15-16,-1-1-10 15,0-1 2-15,-1 0-2 16,-2 2-15-16,0 1-43 16,0-7-81-16,0-5-305 15</inkml:trace>
  <inkml:trace contextRef="#ctx0" brushRef="#br0" timeOffset="142277.13">1863 7445 378 0,'0'0'215'0,"0"0"-180"15,0 0 101-15,0 0 10 16,0 0-55-16,0 0-62 16,-11 16-29-16,11 4 0 15,0 3 24-15,0 5 10 16,0 2-18-16,6-2 0 0,9-2-8 15,0 1-6 1,7-8 0-16,-1-4-4 0,0-4-2 16,3-8-9-16,-3-1-10 15,-3-2-3-15,-2 0 12 16,-5-12 14-16,-1-4 3 16,-7-4-3-16,-3 0 0 15,0 3 3-15,0 5-3 16,0 3 16-16,0 7 11 15,0-1-4-15,0 3-12 16,0 0-11-16,0 4-9 16,1 13-1-16,7 3 10 15,8 2 0-15,2-2-2 16,3-4-5-16,4-6-13 16,-2-5-7-16,1-5 17 0,-2 0-7 15,-1-6 17-15,-6-13 1 16,-3-6 9-16,-3-5 15 15,-5 0 8-15,-4-3-6 16,0-1-21-16,0 2 6 16,-3 6-12-16,-7 10-3 15,1 6 0-15,6 7-6 16,0 3-26-16,3 0-49 16,-3 5-98-16,3 11-128 15,0-2-9-15</inkml:trace>
  <inkml:trace contextRef="#ctx0" brushRef="#br0" timeOffset="142633.18">2386 7425 282 0,'0'0'479'0,"0"0"-479"16,0 0 0-16,0 0 100 16,0 0-35-16,0 0-61 15,97-5-2-15,-61 5 3 16,-2 0-5-16,-7 5-5 16,-2 5 5-16,-8 2 0 0,-1 5-5 15,-5 5-13-15,-8 3 5 16,-3 3-1-16,0 0 12 15,0 1 2-15,-8 2 0 16,-7-4 2-16,-1 0-2 16,-5-4 0-16,3-5 4 15,2-3-4-15,4-6-18 16,4-3-31-16,1-6-56 16,7 0-81-16,3-14 40 15</inkml:trace>
  <inkml:trace contextRef="#ctx0" brushRef="#br0" timeOffset="142884.69">2732 7435 635 0,'0'0'119'0,"0"0"-104"16,0 0 76-16,0 0 5 15,0 0-23-15,-73 87-35 16,64-51-6-16,3 2 2 16,3 0-17-16,2-3-13 15,1-2-2-15,0-3-4 16,3-7-27-16,16-3-105 16,6-12-161-16,1-8-322 0</inkml:trace>
  <inkml:trace contextRef="#ctx0" brushRef="#br0" timeOffset="143945.07">3099 7364 692 0,'0'0'61'0,"0"0"-58"15,0 0 40-15,0 0 36 16,0 0-8-16,-27 93-32 16,27-61-21-16,8-5 1 15,19-4-11-15,4-4-8 16,6-7 0-16,2-9 8 16,1-3-8-16,-1 0-11 0,-3-11-8 15,-12-6-13-15,-3-3 32 16,-11 1-2-16,-6 2 4 15,-4 1-4-15,0 4 4 16,0 3-2-16,0 3 7 16,0 5 0-16,0 1 1 15,0 0-8-15,0 0 0 16,0 0-6-16,0 8-5 16,0 10 10-16,0 3 1 15,2 4 1-15,5 1-1 16,1 3 1-16,7-2 0 15,-2 6-1-15,2-1 0 0,2 0-2 16,0 0-3 0,-3 0-15-16,1-2-8 0,-9-3 21 15,-6-1-2-15,0-5 4 16,-8-4 3-16,-16-4 2 16,-4-5 21-16,0-5 16 15,-2-3 3-15,0 0-18 16,5-18-22-16,4-8-3 15,12-8-43-15,9-7-43 16,9-8-326-16</inkml:trace>
  <inkml:trace contextRef="#ctx0" brushRef="#br0" timeOffset="144376.95">3609 7338 331 0,'0'0'460'0,"0"0"-458"16,0 0 7-16,0 0 63 16,0 0-8-16,0 0-39 15,106 0-14-15,-61 0-11 16,-8 4 0-16,-7 3-8 0,-11 2-3 15,-7 4 4-15,-7 5-5 16,-5 3-5-16,0 1 17 16,-5 4 0-16,-14 2 22 15,-7 0 10-15,-2 0 6 16,-2-3-6-16,5-2-3 16,7-5-1-16,9-5-15 15,8-3-2-15,1-6-4 16,19-4-6-16,21 0 33 15,17 0-14-15,10-11-17 16,-1-3-3-16,-8-3-27 16,-6 0-5-16,-16 0-23 15,-5 1-26-15,-13 1-61 16,-9 1-134-16,-9 0 6 0</inkml:trace>
  <inkml:trace contextRef="#ctx0" brushRef="#br0" timeOffset="144660.39">3596 7210 534 0,'0'0'263'15,"0"0"-232"-15,0 0 61 0,0 0 45 16,0 0-67 0,0 0-46-16,116-11-9 0,-67 4-8 15,-4 2-7-15,-5-1-1 16,-7 3 1-16,-12 2-3 16,-6-1-12-16,-9 2-19 15,-1 0-53-15,-5 0-153 16,0 0-350-16</inkml:trace>
  <inkml:trace contextRef="#ctx0" brushRef="#br0" timeOffset="147826.62">1336 8344 42 0,'0'0'302'0,"0"0"-253"15,0 0 29-15,0 0 73 16,0 0 3-16,0 0-61 16,0 0-31-16,0 0-16 15,0 0 6-15,0 0-3 0,0 0-10 16,6 0-12-16,15-2-8 16,12-7-15-16,9-1-3 15,7 0-1-15,-2 0 0 16,-2 3-15-16,-7-3-8 15,-7 6-29-15,-3-2-45 16,-10 0-92-16,-9-1-148 16</inkml:trace>
  <inkml:trace contextRef="#ctx0" brushRef="#br0" timeOffset="148110.7">1515 8149 915 0,'0'0'40'16,"0"0"-38"-16,0 0 73 16,0 0 15-16,0 0-65 15,0 0-25-15,-6 29-7 16,6 6 7-16,3 4 12 15,6 2-10-15,4-1 1 16,-4 5-3-16,-1 1-9 16,1 2-21-16,-2-3-73 15,4-5-130-15,-4-8-211 16</inkml:trace>
  <inkml:trace contextRef="#ctx0" brushRef="#br0" timeOffset="148763.92">1918 8299 859 0,'0'0'96'16,"0"0"-94"-16,0 0 26 16,0 0 52-16,0 0-51 15,0 0 12-15,-25 70-13 16,23-37-3-16,2 1-9 15,0-3-14-15,15-1 4 16,3-4-6-16,1-4-2 16,5-7-21-16,0-5-12 15,-3-5 3-15,1-5-1 0,-6 0 9 16,-5-7 24-16,-2-13 0 16,-6-5 0-16,2-1 0 15,-5 4 0-15,0 5 9 16,0 6 4-16,2 5 6 15,-2 4 3-15,0 2-8 16,2 0-14-16,2 6-5 16,5 16-3-16,5 5 8 15,4-1 0-15,4-1 1 16,3-8-2-16,5-5-7 16,6-9-8-16,-3-3-1 15,-2 0 10-15,-6-9 3 16,-8-12 4-16,-2-5 5 0,-9-6 20 15,-6-1 9 1,0-4-11-16,0 0-15 0,-15 4-1 16,0 6-7-16,4 8 0 15,-2 10-6-15,4 8-15 16,0 1-35-16,2 0-67 16,4 10-142-16,3 1-152 15</inkml:trace>
  <inkml:trace contextRef="#ctx0" brushRef="#br0" timeOffset="149160.82">2498 8262 759 0,'0'0'82'0,"0"0"-80"16,0 0 93-16,0 0-3 15,0 0-75-15,0 0-14 16,45-5-1-16,-17 13 1 16,3 1-3-16,-4 3-1 15,-3 3-1-15,-3 1-9 16,-2 3 2-16,-5 0-3 15,-1 2 3-15,-7 1 3 0,-6 4 4 16,0 3 1-16,-3-1 1 16,-19-2 1-16,-5-2 7 15,-3-1 7-15,-1-5-10 16,6-2 0-16,5-5-5 16,7-6-21-16,11-3-52 15,2-2-100-15,15-8-234 16</inkml:trace>
  <inkml:trace contextRef="#ctx0" brushRef="#br0" timeOffset="149427.1">2807 8313 761 0,'0'0'72'16,"0"0"-44"-16,0 0 104 15,0 0-42-15,0 0-62 16,0 0-18-16,-72 45 12 16,65-15 2-16,4-1-9 15,3 1 9-15,0-2-19 16,0 0 8-16,4 0-8 16,13-6-4-16,2-4-1 15,8-5-19-15,6-7-27 16,1-4-29-16,2-2-68 15,2 0-270-15</inkml:trace>
  <inkml:trace contextRef="#ctx0" brushRef="#br0" timeOffset="149977.95">2500 8163 277 0,'0'0'337'16,"0"0"-281"-16,0 0 83 15,0 0-1-15,0 0-35 0,0 0-53 16,0-10-28-16,19 3 3 16,14-1-8-16,9-1-11 15,5 0-3-15,1-1 0 16,-5 2 1-16,-2 3-4 16,-10-2-1-16,-7 5 1 15,-8-1 0-15,-10 2 0 16,-6 1 0-16,0 0 4 15,0 0-2-15,0 0-2 16,0 0-1-16,0 0-6 0,0 0-17 16,0 0-57-1,0 0-128-15,-3-3-442 0</inkml:trace>
  <inkml:trace contextRef="#ctx0" brushRef="#br0" timeOffset="150578.99">3095 8140 739 0,'0'0'88'0,"0"0"-82"15,0 0 17-15,0 0 59 0,0 0-51 16,0 0 6-16,-21 83-2 16,21-54-7-16,3 1-3 15,15-5-13-15,5-4 0 16,6-5-12-16,2-8 0 16,8-4 0-16,0-4 0 15,-2 0-13-15,-3-7-7 16,-8-10 1-16,-7-5 16 15,-8-2-1-15,-3 3-3 16,-8 1 6-16,0 1-4 16,0 6 5-16,0 3 8 0,0 6 20 15,0 4-10 1,0 0-5-16,0 0-4 0,0 0-3 16,0 4-6-16,0 12-3 15,0 10 3-15,6 3 6 16,2 0-3-16,7 4-2 15,-2 2 2-15,2 1-3 16,2 2-1-16,-1 2 0 16,-1-1 1-16,1-1-5 15,-5-2 2-15,-5-5-9 16,-3-6-5-16,-3-5 5 16,0-6 11-16,-3-7-4 15,-12-6 5-15,-9-1 0 16,-6-1 15-16,-6-18-9 15,-7-10-6-15,6-8-17 0,7-5-76 16,12-10-152-16,11-2-301 16</inkml:trace>
  <inkml:trace contextRef="#ctx0" brushRef="#br0" timeOffset="150802.6">3256 8093 443 0,'0'0'357'0,"0"0"-344"15,0 0 69-15,0 0 49 0,0 0-42 16,0 0-64-16,33-3-4 16,4-2-14-16,6 1-2 15,-1-4-5-15,4 0-22 16,-7 1-57-16,-2-1-140 15,-8-5-290-15</inkml:trace>
  <inkml:trace contextRef="#ctx0" brushRef="#br0" timeOffset="151312.29">3709 8129 537 0,'0'0'280'0,"0"0"-276"15,0 0 46-15,0 0 77 16,0 0-61-16,0 0-55 15,55 0-5-15,-20-1-4 16,2-1-1-16,0 0 0 16,-6 2-1-16,-6 0-1 0,-8 0 1 15,-6 0 0 1,-8 0-3-16,-3 8-7 0,0 8 2 16,0 1 8-16,-9 11 0 15,-8-2 12-15,-5 5 16 16,-2 1-12-16,-1-4 15 15,8-2-14-15,3-4 7 16,3-7-7-16,11-3 2 16,0-5-8-16,0-2 11 15,28-5 9-15,16 0 14 16,17 0-16-16,10-7-24 16,-5-7-5-16,-5-1-8 15,-10-2-5-15,-11 0-14 0,-7 1-26 16,-12 5-21-1,-11 1-36-15,-10 5-215 0</inkml:trace>
  <inkml:trace contextRef="#ctx0" brushRef="#br0" timeOffset="152309.82">428 9689 547 0,'0'0'323'0,"0"0"-268"16,0 0 62-16,0 0-6 16,0 0-53-16,0 0-49 15,0 10-9-15,0 17-5 16,0 9 5-16,0 8 23 15,1 6-8-15,1 2 12 16,-1 5 15-16,-1 1-16 16,0 3-1-16,0-2-8 15,-7-4-13-15,1-4 0 0,1-8-1 16,2-7-6-16,3-9 2 16,0-8-3-16,0-9-15 15,0-5-15-15,0-5-28 16,0 0-13-16,0-22 7 15,9-12-106-15,-4-8-438 16</inkml:trace>
  <inkml:trace contextRef="#ctx0" brushRef="#br0" timeOffset="152588.07">441 9738 708 0,'0'0'192'16,"0"0"-186"-16,0 0 78 15,0 0 18-15,0 0-24 16,0 0-40-16,15-9-37 16,21 8 10-16,22-3 12 15,8-2-9-15,2-1-12 16,-4-3-2-16,-14-1 0 15,-1-2-10-15,-9 1-50 16,-7 6-40-16,-12 1-94 16,-20 5-187-16,-2 0-133 15</inkml:trace>
  <inkml:trace contextRef="#ctx0" brushRef="#br0" timeOffset="152818.49">529 10087 435 0,'0'0'501'0,"0"0"-480"16,0 0 55-16,0 0 87 16,0 0-48-16,0 0-72 15,54-10-30-15,-11-2-13 0,2 0-3 16,4-1-9-1,-4 1-47-15,7-2-72 0,3-3-184 16,3-5-508-16</inkml:trace>
  <inkml:trace contextRef="#ctx0" brushRef="#br0" timeOffset="153074.82">1247 9905 988 0,'0'0'116'16,"0"0"-108"-16,0 0 64 15,0 0 39-15,0 0-66 16,0 0-45-16,31 1 0 15,6-1-13-15,11 0-64 16,7-4-83-16,-4-1-266 16</inkml:trace>
  <inkml:trace contextRef="#ctx0" brushRef="#br0" timeOffset="153277.38">1200 10183 937 0,'0'0'301'0,"0"0"-301"15,0 0 0-15,0 0 112 16,0 0-35-16,0 0-77 16,117-24-21-16,-32 5-80 15,1-3-232-15</inkml:trace>
  <inkml:trace contextRef="#ctx0" brushRef="#br2" timeOffset="172400.05">8433 6125 201 0,'0'0'68'0,"0"0"0"16,0 0 29-16,0 0 18 15,0 0-6-15,0 0-43 16,0 0-10-16,0 0-4 16,0 0-13-16,0 0-3 15,0 0-4-15,0 0-6 16,0 0-5-16,-2 0-4 16,2 0-8-16,-1 2-3 15,-2 4 0-15,1 2 12 16,-3 3 0-16,3-1-9 15,-1 2-3-15,2 0 0 16,1 0-2-16,0 2-2 0,0-1 0 16,0 3 3-1,0 0-1-15,0-2 1 0,0-3-5 16,0-2 3-16,1-4 2 16,4-2-2-16,6-2 0 15,0-1 4-15,5 0-4 16,-1 0-2-16,-3 0 0 15,0 0-1-15,-6-3 0 16,2 2 1-16,-1-3 1 16,2-1-2-16,0-2-1 15,1-1-3-15,-1-1-1 16,-3 0 1-16,0-3 2 0,0 2-3 16,-4-2-3-1,-2 0 3-15,0 0 0 16,0 1 1-16,0 0 3 0,0 2 1 15,-5 1 0-15,-2 0 5 16,-4 1-3-16,-2 2-2 16,2-1 0-16,-1 3 0 15,1 2-2-15,-3 1 2 16,2 0-3-16,0 0-15 16,-2 0-26-16,0 4-34 15,3 2-86-15,1-2-248 16</inkml:trace>
  <inkml:trace contextRef="#ctx0" brushRef="#br2" timeOffset="173438.31">9890 6099 343 0,'0'0'21'0,"0"0"-15"0,0 0 78 15,0 0 41-15,0 0-47 16,0 0-35-16,0-3 4 16,0 3-7-16,0 0-15 15,0 0 2-15,0 11 39 16,0 2-22-16,0 0-13 15,0 6 6-15,0 3-12 16,0 2-9-16,0 0-2 16,-1 3 1-16,-1 1 2 15,-1-5-2-15,-1 1-6 16,3-4-1-16,-1-3-1 16,2-3 0-16,0-5-5 0,0-6 0 15,0-1-2-15,0-2-1 16,0 0-4-16,3 0-34 15,3-10-114-15,-6-12-549 16</inkml:trace>
  <inkml:trace contextRef="#ctx0" brushRef="#br2" timeOffset="174813.01">13224 5934 427 0,'0'0'35'0,"0"0"-15"16,0 0 51-16,0 0 82 15,0 0-83-15,0 0-38 16,34-26-2-16,-26 26 0 15,-2 0 3-15,4 0-4 16,2 0-2-16,0 0-10 16,3 0-6-16,-5 0-5 15,2 0-1-15,-4 2-3 16,-5 5-2-16,0 4-4 16,-2 0 2-16,-1 3 2 15,0 1 1-15,0 3 10 16,-1-1-10-16,-10 1 8 15,1-3-3-15,-1 2 5 16,4-3-6-16,2-5 4 16,1-1 0-16,4-3-3 0,0-2 2 15,0-3 1-15,13 0 7 16,14 0 0-16,6 0-8 16,7 0-8-16,5-6 1 15,-5 2-3-15,-2-1-14 16,-4 1-52-16,-9 1-65 15,-7-4-286-15</inkml:trace>
  <inkml:trace contextRef="#ctx0" brushRef="#br2" timeOffset="176163.86">11344 6026 320 0,'0'0'117'0,"0"0"-2"16,0 0 58-16,0 0-59 15,0 0-37-15,0 0-27 16,-3-2-14-16,3 2-23 16,0-2-7-16,8 0 6 15,7-1 7-15,6 2-12 16,0-1-5-16,0 2 0 16,-2 0 1-16,-1 0-2 15,-8 0-1-15,-2 0 0 16,-5 0-3-16,-3 2-2 15,0 6 0-15,0 1 4 0,0 3 1 16,-12 0 0-16,-3 1 1 16,3-4-1-1,-2 1-2-15,3-3 2 0,3 0-2 16,1-1 0-16,2-4 1 16,1 0-3-16,4 1 1 15,0-1-11-15,0 0-1 16,0 1 2-16,9-2 7 15,7 0 3-15,5 1 3 16,1-1-1-16,1 0-2 16,1 1 1-16,-5 0 2 15,-2 3-1-15,-6-1-2 16,-2 2 2-16,-3 0-1 16,-3 3 2-16,-3-1-3 0,0 2 2 15,0-3 1-15,0 4 2 16,-1 0 2-16,-8 1 3 15,-3 3 6-15,-1-1-6 16,2-2 4-16,-2-1 4 16,1-2 0-16,-2-3 0 15,2 0 1-15,-3-4-5 16,-4-2-5-16,-3 0-6 16,-8 0-21-16,0-5-54 15,0-12-136-15,6-6-546 16</inkml:trace>
  <inkml:trace contextRef="#ctx0" brushRef="#br2" timeOffset="187917.91">8590 7195 402 0,'0'0'43'0,"0"0"-35"0,0 0 4 16,0 0 81-16,0 0-27 16,0 0-37-16,0 0-12 15,-2 0 11-15,2 0 22 16,-3 0-1-16,-9 1 5 16,-7 2-24-16,-10 0-14 15,-5 2 7-15,1-2 9 16,3-1-2-16,7-2-3 15,3 1-10-15,10-1-4 16,2 0-4-16,5 0-1 16,1 0 1-16,2 0 6 15,0 0-1-15,0 0-2 16,0 0 3-16,0 0-6 16,0 0-8-16,0 0-1 0,2-6-1 15,4-3-2-15,3-4 1 16,2-1-8-16,1-4 4 15,-2-3 0-15,1 1-3 16,-3 0-2-16,-3 2 11 16,1 5 0-1,-3 3 2-15,-3 4-2 0,3 1 1 16,-3 3 0-16,0 2 4 16,0 0 4-16,0 0 1 15,0 0-8-15,0 0-2 16,2 0-1-16,-2 0-5 15,0 0 1-15,1 12 5 0,1 3 0 16,2 5 5-16,-4 4 4 16,0 3 3-16,0 2-1 15,0 2-2-15,0 2 8 16,0 1-11-16,0-1-2 16,0-1-4-16,0 1 0 15,0-3-5-15,6-4-61 16,4-7-138-16,2-9-520 15</inkml:trace>
  <inkml:trace contextRef="#ctx0" brushRef="#br2" timeOffset="189296.83">10077 7031 333 0,'0'0'129'15,"0"0"-94"-15,0 0 116 16,0 0-19-16,0 0-79 0,0 0-33 16,0 0-8-16,0 0 13 15,0 0-8-15,0 0-4 16,-2 0 6-16,-4 0 11 15,-7 0-3-15,-5 0-15 16,-6 0 1-16,0 0 9 16,-1 0 1-16,1 0-7 15,3 0-4-15,5 0-5 16,5 0 5-16,4 0-7 16,1 0-2-16,3 0 2 15,3 0-5-15,0 0 0 16,0 0 0-16,0 6 1 15,0 2 5-15,0 1-5 16,0 2 2-16,0 5-3 0,0-1 0 16,2 4 1-16,-1-5-1 15,-1 3 0 1,3-2 1-16,0-3-1 0,0-3-1 16,0-3 0-16,0-2-4 15,0-3 1-15,-2 1 2 16,1-2 2-16,-1 0 2 15,4 0 2-15,0 0 1 16,3 0-5-16,1 0 1 16,0 0-2-16,3 0 1 15,0 0-2-15,4 0 0 16,-2 0-3-16,2 0-4 0,-4 0 4 16,0 0-1-16,0 4 2 15,-3 0-2 1,-3 3 1-16,1-2 0 0,-4 4 1 15,-1 0-3-15,-2 3 4 16,0 0 1-16,0 5 2 16,0 1 0-16,-9 3 1 15,0-1 0-15,-2-1-1 16,-3-5 1-16,-3-3 1 16,-7-2-1-16,-7-2-1 15,-13-5-7-15,-9-2-14 16,-8 0-59-16,-2-9-110 15,11-14-408-15</inkml:trace>
  <inkml:trace contextRef="#ctx0" brushRef="#br2" timeOffset="190791.79">13562 6942 440 0,'0'0'87'15,"0"0"-59"-15,0 0 120 16,0 0-16-16,0 0-61 15,0 0-41-15,-3-4-10 16,-4 4-2-16,-2 7 1 16,-3 7 34-16,-3 5-20 15,2 3-10-15,0 2-4 0,2 6-7 16,2 1-2 0,4-1-1-16,4 1-5 0,1 0 1 15,0-6-1-15,6-6-1 16,11-2 0-16,2-6-3 15,2-6 2-15,0-3-1 16,-2-2-1-16,-4 0-2 16,-2-11 2-16,-5-6 3 15,-7-4 1-15,-1-1-4 16,0 0-5-16,-6 3 3 16,-10 2-3-16,-4 5-2 15,-8 4-35-15,-6 4-86 16,-1 0-300-16</inkml:trace>
  <inkml:trace contextRef="#ctx0" brushRef="#br2" timeOffset="212518.04">11344 7045 26 0,'0'0'84'15,"0"0"-20"-15,0 0-31 0,0 0 5 16,0 0-14-16,0 0-7 16,0 0-4-16,0 0 6 15,0-5 8-15,0 5-6 16,0 0 3-16,0 0 8 15,0 0 1-15,0 0 7 16,0 0 14-16,0 0-1 16,0 0 1-16,0 0-8 15,0 0-7-15,0 0-9 16,0 0-10-16,0 0-8 16,0 0-2-16,0 0 1 15,0 0 0-15,0 0-3 16,0 0-5-16,0 0 3 0,0 0-4 15,0 0 4-15,0 0 2 16,0 0 6-16,0 0 7 16,0 0 3-16,0 0-3 15,0 0 2-15,0 0-2 16,0 0-1-16,0 0-5 16,0 0 1-16,0 0 0 15,0 0-9-15,5 0-7 16,16 0 2-16,6 0 3 15,7 0 1-15,2 0-5 16,-6 2-1-16,-4 3 0 16,-7-2-2-16,-5 0 1 0,-6-2-1 15,-5 2 1 1,-2-3 1-16,-1 0-4 0,0 2 2 16,0 1 2-16,-4 5 7 15,-11 3 17-15,-3 1 9 16,-1 1-10-16,-1 4-3 15,4 3-4-15,-3 2 1 16,2 3 0-16,1 1 0 16,2-1 0-16,5 2-3 15,0-4-7-15,5-3-2 16,2-6-5-16,1 4 0 16,-4-1-16-16,-5-3-91 15,-14-10-338-15</inkml:trace>
  <inkml:trace contextRef="#ctx0" brushRef="#br2" timeOffset="214302.29">8359 9740 207 0,'0'0'267'16,"0"0"-228"-16,0 0 72 15,0 0 39-15,0 0-61 16,0 0-50-16,0 0-30 15,0 0-8-15,-8 20 5 0,2-11 8 16,-2 5 12-16,-2 3-8 16,4 1 14-16,-1 2-15 15,2-2-4-15,2 2-5 16,3-3-1-16,0-2-3 16,0-1-3-16,6-2-1 15,9-5 3-15,3-3 5 16,6-2-6-16,-3-2-2 15,0 0-2-15,-2 0-13 16,-7-3 5-16,-1-7 5 16,-3-5 5-16,-5-1-3 15,-3-4-1-15,0 1-2 16,0 2 6-16,-4 0 7 16,-6 2-2-16,-4 1 0 0,3-1-2 15,-2 6-2-15,-2-1 3 16,0 0-1-16,0 2-3 15,-1-1-1-15,5-2 0 16,0 1 2-16,2 1-1 16,4-2 0-16,2 3-6 15,3 2 4-15,0 1 0 16,0 1-2-16,0-1 2 16,0 2-4-16,0-4 4 15,8 2-2-15,4 0-1 16,4-2 0-16,2 3 3 0,-2 0 1 15,-1 3 1 1,-3 1-4-16,-4 0 1 0,-2 0 2 16,-4 0-1-16,0 0 1 15,-2 0-5-15,0 0-3 16,0 11 8-16,0 6 1 16,0 5 5-16,0 2-5 15,0 0 1-15,0 3-2 16,0-1-1-16,0-1-98 15,0-6-287-15</inkml:trace>
  <inkml:trace contextRef="#ctx0" brushRef="#br2" timeOffset="-210479.77">9738 9783 189 0,'0'0'80'0,"0"0"-17"16,0 0 66-16,0 0 4 15,0 0-28-15,0 0-32 16,0 0-12-16,0-1-13 16,0 1-13-16,0 0-9 15,0 0-8-15,0 0-5 0,0 7 26 16,-6 7 14 0,0-2-31-16,0 1-4 0,2 0-8 15,2 0-5-15,2-3 0 16,0-2-3-16,0-2-1 15,0-1 1-15,14-3 4 16,4-2-3-16,5 0-3 16,1 0-6-16,-3-7-6 15,-6-3 4-15,-1-3 8 16,-6-3 0-16,-3-1 0 16,-2 5 1-16,-2 1-2 15,-1 1 2-15,0 6 3 16,0-1 6-16,0 2 1 0,0 3 4 15,0 0 0 1,0 0-4-16,0 0-5 0,0 0-5 16,0 0-1-16,0 0-2 15,0 6-2-15,0 7 4 16,0 1 3-16,0 3 0 16,0 0-2-16,6 0 0 15,2 3-1-15,2-1 0 16,1 0 1-16,-2-2-1 15,1 3-2-15,-1-6 1 16,-4 2-7-16,-1-2 5 16,-1 0 2-16,-3-5 0 0,0 1 0 15,0-3 1 1,0 0 0-16,-6-1 0 0,-8-2 1 16,-5 1 1-16,-8 0 3 15,-7-3-1-15,-5 3 0 16,-4-4 2-16,6 0-4 15,5-1 5-15,7 0 1 16,10 0-1-16,5 0-7 16,5 0 4-16,4 0-3 15,1 0-1-15,0 0-3 16,0 0-25-16,0 0-37 16,0 0-51-16,4 0-132 15,8 0-369-15</inkml:trace>
  <inkml:trace contextRef="#ctx0" brushRef="#br2" timeOffset="-209048.31">13481 9864 189 0,'0'0'126'0,"0"0"-96"15,0 0 104-15,0 0 56 16,0 0-52-16,0 0-74 15,0 0-24-15,13 0-4 16,-13 7-14-16,0 10 49 16,-3 2-12-16,-1 5-20 0,1 3-10 15,1 1-5 1,2 2-4-16,0-1-2 0,0 0-12 16,0-2-2-1,0-2-3-15,0-5 2 0,0-5-3 16,3-5-3-16,2-3-5 15,5-3-33-15,2-4-41 16,4 0-76-16,1-1-287 16</inkml:trace>
  <inkml:trace contextRef="#ctx0" brushRef="#br2" timeOffset="-208709.07">13680 9951 436 0,'0'0'332'15,"0"0"-322"-15,0 0 47 16,0 0 65-16,0 0-46 16,0 0-64-16,-37 27 23 15,25-6-13-15,5 0 1 16,4 2-13-16,3-4-1 15,0-4-9-15,0-2 0 16,7-4-1-16,7-5-3 16,2-4-3-16,2 0 2 15,-3-2-11-15,-5-13 7 0,-1-6 8 16,-6-4-7 0,-3 2-2-16,0-2 2 0,-6 2-10 15,-16 4-37-15,-13 1-64 16,-11 5-302-16</inkml:trace>
  <inkml:trace contextRef="#ctx0" brushRef="#br2" timeOffset="-207597.77">11516 9861 442 0,'0'0'152'0,"0"0"-140"15,0 0 139-15,0 0 9 0,0 0-70 16,0 0-54-16,2 0-14 16,-2 10-12-16,0 4-6 15,0 4 12-15,0 6 8 16,0 0 0-16,0 5-2 15,1-3-10-15,2 1 5 16,-2-4-6-16,2-4-4 16,-1-2-5-16,1-3-1 0,0-7-2 15,-3-2-4 1,0-1-34-16,3-3-35 0,2-1-70 16,2 0-157-16,2-11-156 15</inkml:trace>
  <inkml:trace contextRef="#ctx0" brushRef="#br2" timeOffset="-207344.45">11640 9852 514 0,'0'0'200'15,"0"0"-189"-15,0 0 132 0,0 0-21 16,0 0-58-16,0 0-44 16,0 4-19-16,0 14 25 15,0 5 13-15,0 2-19 16,0 1-6-16,0 3-3 16,0-5-11-16,0 3-2 15,-1-1-75-15,-5-6-184 16</inkml:trace>
  <inkml:trace contextRef="#ctx0" brushRef="#br2" timeOffset="-204013.58">8390 8286 308 0,'0'0'68'0,"0"0"-28"16,0 0 70-16,0 0 49 16,0 0-76-16,0 0-57 15,0 0-2-15,0 7 61 16,0 6-18-16,0 2-22 16,0 3 11-16,0 4-19 15,0 3-10-15,0 1-4 16,-3 1-7-16,0-5-7 0,0 0-8 15,0-5 0 1,0-3-1-16,3-7-3 0,0 0-22 16,0-4-29-16,0-3-67 15,1 0-56-15,7 0-157 16</inkml:trace>
  <inkml:trace contextRef="#ctx0" brushRef="#br2" timeOffset="-203547.53">8524 8269 274 0,'0'0'231'16,"0"0"-227"-16,0 0 95 16,0 0 33-16,0 0-52 15,0 0-56-15,-2-4-16 16,10 4 1-16,8 0 3 16,-1 0-2-16,-3 0-4 15,-3 2-4-15,0 5-2 16,-4 5-1-16,-5 2 1 15,0 4 2-15,0 3 8 0,-14 4-1 16,-5-3 10 0,-8 2 4-16,5-2 7 0,-1 2-12 15,7-8-1-15,7-2-2 16,6-3 3-16,3-8-14 16,0 1-4-16,0-1 4 15,10-3 4-15,16 0 3 16,8 0-11-16,3 0-4 15,3-3-26-15,-1-2-51 16,-4 0-91-16,-6-6-295 0</inkml:trace>
  <inkml:trace contextRef="#ctx0" brushRef="#br2" timeOffset="-202694.49">9774 8332 195 0,'0'0'306'0,"0"0"-293"16,0 0 73-16,0 0 45 15,0 0-6-15,0 0-59 16,0 1-38-16,0 1-1 15,0 4-6-15,0 5-14 16,0 5 22-16,0 5 9 16,0 2-20-16,0 4-5 15,0-2 2-15,0 0-3 0,0 0-6 16,0-5-4-16,1-3 2 16,-1-3-4-16,2-3 0 15,-2-3-7-15,0-4-22 16,3-3-22-16,-3-1-80 15,3 0-203-15</inkml:trace>
  <inkml:trace contextRef="#ctx0" brushRef="#br2" timeOffset="-202147.95">9926 8349 518 0,'0'0'67'16,"0"0"-46"-16,0 0-4 16,0 0 89-16,0 0-33 15,0 0-47-15,97-8-10 16,-81 8-5-16,-5 0-10 15,-5 0 4-15,-3 0-5 16,-3 8-5-16,0 1-5 16,0 4 10-16,-15-1 1 0,-6 2-1 15,-4 1-4-15,1 0-6 16,0 0-2-16,3 0-6 16,6-2-5-16,3 0-5 15,8-2-18-15,4-6 11 16,0-1-22-16,1-1 43 15,14-2 14-15,3 0 0 16,3 2 0-16,0-3-10 16,-3 3 2-16,-2 0 6 15,-2 3 2-15,-4-1 1 16,-3 0 5-16,-2 0 15 16,-4 2 9-16,-1 1-3 15,0 0-11-15,0 2-4 16,0 3 3-16,-6 1-15 15,-10-2 10-15,-2 1-10 0,-6-4-1 16,-7-1-30-16,-4-4-40 16,-6-2-64-16,2-2-136 15</inkml:trace>
  <inkml:trace contextRef="#ctx0" brushRef="#br2" timeOffset="-201112.69">13374 8294 225 0,'0'0'61'16,"0"0"-21"-16,0 0 38 15,0 0 37-15,0 0 15 0,0 0-34 16,0-3-20-16,0 3 0 16,0 0-13-16,0 0-10 15,0 0-33-15,0 16-12 16,0 5 38-16,-1 2-19 15,-2 2-15-15,3 2-4 16,-1 0-2-16,1 0-1 16,-3-2-4-16,1-3-1 15,2-5-1-15,0-4-15 16,0-2-39-16,0-8-59 16,0-1-95-16,9-2-157 15</inkml:trace>
  <inkml:trace contextRef="#ctx0" brushRef="#br2" timeOffset="-200564.11">13677 8405 415 0,'0'0'63'16,"0"0"-56"-16,0 0 70 0,0 0 12 15,0 0-9-15,0 0-33 16,-88 0-14-16,60 0-10 16,-2 0 5-16,2-2 2 15,1-3-8-15,9 2-16 16,6 3-2-16,5-2-1 15,4 2-2-15,3-1 6 16,0-3-3-16,0-2-4 16,0-4-42-16,10-1 16 15,8 1 9-15,2-2-10 16,2 1-5-16,2 1-6 16,-5 3 22-16,-1 2 6 15,-4 0 7-15,-3 3 3 16,-3 2 0-16,-7-2 10 15,1 2 1-15,-2 0 18 0,0 0 13 16,0 0 0-16,0 0-2 16,0 0-12-16,0 3-9 15,-3 12 41-15,-6 6-8 16,-1 4-20-16,-1 7-5 16,0 3-2-16,0 1-19 15,-1 0-6-15,-3 1 0 16,3 0-55-16,-2-5-120 15,0-6-358-15</inkml:trace>
  <inkml:trace contextRef="#ctx0" brushRef="#br2" timeOffset="-199754.15">11477 8356 471 0,'0'0'40'0,"0"0"15"15,0 0 95-15,0 0-37 16,0 0-59-16,0 0-31 16,-4 5-1-16,1 12 40 15,1 7-23-15,1 1-14 16,-1 5 6-16,1-2-18 15,1 1 3-15,-2-3-5 16,1-4-8-16,1 0 1 16,0-7-4-16,0-4-4 15,0-3-24-15,0-4-49 0,0-4-104 16,6 0-187-16</inkml:trace>
  <inkml:trace contextRef="#ctx0" brushRef="#br0" timeOffset="-186363.88">1979 9715 453 0,'0'0'99'16,"0"0"4"-16,0 0 61 16,0 0-10-16,0 0-41 15,0 0-37-15,0 0-32 16,0 0-10-16,0 8-10 15,13-7-9-15,10 1-4 0,15-2 0 16,7 2-4 0,3-1-7-16,0 3 0 0,-4 3 1 15,-5 5-1-15,-9 3-5 16,-9 3 1-16,-9 5-6 16,-9 5 6-16,-3 4 0 15,0 3 4-15,-9 1 2 16,-10 2-2-16,-8-1 0 15,-3-1 0-15,0-5 1 16,-1-5 0-16,1-4 0 16,6-7-1-16,0-3-2 15,6-8-3-15,5-4-13 16,7-3-16-16,6-22-43 16,0-6-106-16,27-13-340 0</inkml:trace>
  <inkml:trace contextRef="#ctx0" brushRef="#br0" timeOffset="-186094.6">2462 9709 842 0,'0'0'82'0,"0"0"-54"15,0 0 101-15,0 0-50 16,0 0-34-16,0 0-14 15,-97 63 7-15,78-31-3 16,7 2-18-16,3-1-2 0,0 2 4 16,3 0 0-16,3-1-7 15,0-2-4-15,3 1-6 16,0-5-2-16,6-3 0 16,18-3-27-16,16-7-71 15,14-10-66-15,7-5-233 16</inkml:trace>
  <inkml:trace contextRef="#ctx0" brushRef="#br0" timeOffset="-185510.54">2687 9719 775 0,'0'0'38'0,"0"0"-1"15,0 0 111-15,0 0-29 16,0 0-66-16,0 0-47 15,48-17 0-15,-13 16-5 0,-1 1 0 16,3 0 1 0,-11 0-2-16,-4 0 2 15,-9 10-4-15,-1 3 2 16,-7 6-4-16,-5 1-4 0,0 8 2 16,-11 3 6-16,-14 5 3 15,-11 1 0-15,-7 4 0 16,-2 0 8-16,-1-4 10 15,10-4 5-15,11-6-6 16,14-8-3-16,10-5-8 16,1-6-7-16,19-8 8 15,24 0 10-15,17 0 2 0,7-9-15 16,-4-8-4-16,-8 3-1 16,-13 3 0-16,-10 0 1 15,-9 3 2 1,-10 3-4-16,-5 1-1 0,-7 2 6 15,-1 2 2-15,0 0-6 16,0 0-2-16,0 0-7 16,-3 0-44-16,-13 0-89 15,-2 0-126-15,0 2-458 16</inkml:trace>
  <inkml:trace contextRef="#ctx0" brushRef="#br0" timeOffset="-185190.39">3300 9894 633 0,'0'0'56'16,"0"0"-15"-16,0 0 134 16,0 0-39-16,0 0-56 15,0 0-28-15,-3 0-14 16,9 0 2-16,14 0-6 0,14 0 6 16,8-1-27-16,3-4-13 15,1 0-6-15,-3 0-47 16,-4-1-87-16,-9 0-121 15,-11-4-356-15</inkml:trace>
  <inkml:trace contextRef="#ctx0" brushRef="#br0" timeOffset="-184968.1">3496 9612 818 0,'0'0'172'0,"0"0"-172"16,0 0 61 0,0 0 41-16,0 0 5 0,-36 97-45 15,36-56-29-15,0 3-7 16,0 1-18-16,0 1-7 16,0 0-1-16,-3 1-69 15,3-4-123-15,-6-4-451 16</inkml:trace>
  <inkml:trace contextRef="#ctx0" brushRef="#br0" timeOffset="-182448.76">3937 9752 59 0,'0'0'157'0,"0"0"-94"16,0 0 60-16,0 0-5 15,0 0 18-15,0 0-12 16,0-38-36-16,0 35-1 16,0 2-5-16,0 0-29 15,0 1-19-15,0 0-15 16,0 0-14-16,-1 3-5 15,-2 20-2-15,-4 8 2 0,2 6 11 16,5 2 1 0,0 0-6-16,0-5 6 0,12-2-9 15,9-4 2-15,7-6-2 16,7-8-3-16,3-8 1 16,-2-6-1-16,0 0-16 15,-8-6-5-15,-7-13 7 16,-9-3 14-16,-6-1 0 15,-3-2-8-15,-3 5 7 16,0 4 1-16,0 8 4 16,-3 4 9-16,3 4 0 15,-3 0-13-15,3 0-1 16,-3 11-6-16,3 11 7 16,0 5 5-16,0 0-1 0,9-1-4 15,15-2-2 1,4-9 2-16,-1-3 7 0,3-10-7 15,-5-2 8-15,-5 0-2 16,-4-17 8-16,-4-7-6 16,-6-6 8-16,-3-3 0 15,-3-5 0-15,0-1-8 16,-12-2-6-16,-2 3-2 16,3 5-1-16,3 12-7 15,5 9-8-15,0 8-23 16,3 4-48-16,0 0-73 0,0 0-253 15</inkml:trace>
  <inkml:trace contextRef="#ctx0" brushRef="#br0" timeOffset="-182027.67">3897 9489 174 0,'0'0'402'0,"0"0"-354"0,0 0 37 16,0 0 84-16,0 0-26 15,0 0-72-15,18-8-31 16,15 6 7-16,9 1-6 16,5 1-18-16,2-2-12 15,-2 2-6-15,-3 0-3 16,-3 0 0-16,-5 0-2 16,-11 0 1-16,-7 0-1 15,-12 0 1-15,-6 0-1 16,0 0 3-16,0 0 3 15,0 0-4-15,0 0-2 16,0 0-5-16,0 0-19 0,0 2-94 16,0 1-131-16,0 0-365 15</inkml:trace>
  <inkml:trace contextRef="#ctx0" brushRef="#br0" timeOffset="-181512.01">4622 9649 185 0,'0'0'421'16,"0"0"-392"-16,0 0 64 15,0 0 67-15,0 0-51 16,0 0-73-16,24 0-35 15,1 0 15-15,2 0-7 16,4 0-1-16,2 2-2 0,0 6-6 16,1 3-4-16,-2 4 4 15,-4 1 3-15,-7 6-3 16,-9 0-3-16,-3 2 1 16,-9 6 0-16,0-1 2 15,0-1 3-15,-15 1 4 16,-6-3 4-16,0-1-4 15,-4-3-5-15,-4-2-2 16,-2-6 0-16,4-2 0 16,5-5 0-16,8-2-16 15,11-5-25-15,3-2-50 16,17-20-236-16</inkml:trace>
  <inkml:trace contextRef="#ctx0" brushRef="#br0" timeOffset="-181242.52">5046 9689 565 0,'0'0'198'16,"0"0"-196"-16,0 0 118 16,-81 10 16-16,62 3-64 15,4 6-44-15,4 2-2 16,5 6-9-16,3 4 10 15,3 3 1-15,0 0-1 0,0-4 3 16,9 1-19 0,9-6-6-16,5-2-3 0,8-6-2 15,6-4-7-15,5-9-51 16,4-4-86-16,-7 0-141 16,-8-15-327-16</inkml:trace>
  <inkml:trace contextRef="#ctx0" brushRef="#br0" timeOffset="-180525.76">5262 9574 747 0,'0'0'149'16,"0"0"-148"-16,0 0 48 16,0 0 45-16,0 0-48 15,0 0-6-15,-21 100-21 16,21-64-1-16,0-3-9 16,9-4-8-16,12-5-1 15,0-7-1-15,7-8 1 16,2-6-8-16,3-3-26 15,-3-4-18-15,-5-14 11 16,-7-3 2-16,-6-4 20 16,-8 1 16-16,-4 3-3 15,0 6 6-15,0 3 8 16,0 9 17-16,0 0 1 0,0 3-9 16,0 0 2-1,0 0-19-15,0 10 3 0,0 7 13 16,-3 3 8-16,3 3-5 15,0 0 3-15,0 4-4 16,0-1-10-16,8 5-4 16,2 2-2-16,-1 2-2 15,0 2 1-15,0 1 0 16,-5-3-1-16,-4-1 0 16,0 1-2-16,0-3 2 15,-13-7-1-15,-8-7 1 16,-1-8 3-16,-5-8 2 15,-4-2 6-15,-5-8 2 16,-3-20-11-16,0-11-2 0,8-8-33 16,13-12-83-16,15-11-296 15</inkml:trace>
  <inkml:trace contextRef="#ctx0" brushRef="#br0" timeOffset="-180191.58">5165 9368 902 0,'0'0'48'0,"0"0"-40"16,0 0 101-16,0 0-1 0,0 0-62 15,0 0-35-15,91-22-9 16,-33 19 3-16,0-1-4 15,-6 4-1-15,-10-3 0 16,-9 3 2-16,-11 0 0 16,-11-2 0-16,-5 2 1 15,-6 0-2-15,0 0 2 16,0 0-3-16,0 0 0 16,0 0-2-16,0 0-2 15,0 0 3-15,0 0-3 16,0 0-7-16,0 2-44 15,-3 1-107-15,-3-3-449 16</inkml:trace>
  <inkml:trace contextRef="#ctx0" brushRef="#br0" timeOffset="-179150.96">1081 11027 792 0,'0'0'115'0,"0"0"-114"16,0 0 26-16,0 0 72 0,0 0-16 16,0 0-54-1,54-9-24-15,-23 6 6 0,6 2-9 16,-1 1-2-16,3 0 4 15,0 0-3-15,4-2-1 16,-4-1-7-16,-3-1-33 16,-2 0-68-16,-4-3-145 15,-14-2-163-15</inkml:trace>
  <inkml:trace contextRef="#ctx0" brushRef="#br0" timeOffset="-178870.44">1333 10829 124 0,'0'0'615'15,"0"0"-586"-15,0 0-12 16,0 0 127-16,0 0-22 16,0 0-56-16,-16-12-45 15,16 14-21-15,0 22 1 16,0 6 4-16,0 11 23 15,0 3-3-15,0 1-5 16,0 2-6-16,0 0-14 16,0-1-1-16,7 0-8 15,8-5-79-15,4-3-181 0,-2-12-588 16</inkml:trace>
  <inkml:trace contextRef="#ctx0" brushRef="#br0" timeOffset="-177461.88">1827 10833 580 0,'0'0'96'0,"0"0"-78"16,0 0 105-16,0 0 9 16,0 0-55-16,0 0-55 15,0-4-19-15,0 4-3 16,-2 10-8-16,-1 15 8 15,2 5 31-15,1 4-16 16,0 2-4-16,4-2 1 16,20-3-8-16,6-3-2 15,9-4 1-15,2-8-3 16,0-6-2-16,-4-7-6 16,-4-3-31-16,-5-3 19 15,-10-14 20-15,-3-5 6 0,-9-3-5 16,-6-1-1-16,0-2 2 15,0 6 9-15,-9 3 3 16,5 10 4-16,2 5 16 16,2 4-21-16,0 0-13 15,0 8-6-15,0 17-2 16,6 8 8-16,10 2 2 16,4-1-2-16,7-4 3 15,0-7-6-15,-2-4 7 16,-1-10-4-16,-8-6 0 0,-1-3 1 15,0-3 3 1,-2-21 13-16,-2-2-10 0,-5-8-6 16,0-3 6-16,-6-1-6 15,0-6 0-15,0 4 0 16,0 1-1-16,0 12-6 16,0 9-13-16,0 11-13 15,0 7-49-15,0 0-87 16,-3 0-299-16</inkml:trace>
  <inkml:trace contextRef="#ctx0" brushRef="#br0" timeOffset="-176677.57">2571 10779 500 0,'0'0'130'15,"0"0"-126"-15,0 0 46 16,0 0 95-16,0 0-75 15,0 0-31-15,-30 77-4 16,29-44 19-16,1 0-21 16,0-2 1-16,6-3-15 15,9-3-12-15,4-4-6 16,9-6-1-16,4-9-1 0,2-3-4 16,-1-3 2-16,-2-1-36 15,-7-16 18-15,-3-2 21 16,-11-3-2-16,-5-5-1 15,-2 5-1-15,-3 1 4 16,0 5 3-16,0 7 5 16,-3 4 12-16,3 2 3 15,0 3-7-15,0 0-7 16,0 0-9-16,0 4-5 16,0 13 5-16,0 6 1 15,6 2 1-15,4 3 2 16,2 4 0-16,1 1-2 15,-2 3-1-15,-2 0-1 16,0 1 1-16,1 1-1 0,-4 0 0 16,-1-5-1-1,-5-2 1-15,0-6-1 0,0-8 0 16,-8-3 1-16,-9-6 2 16,-8-8 9-16,-7 0 10 15,-7-9-7-15,0-18-7 16,6-9-7-16,11-8-21 15,19-10-71-15,3-8-171 16</inkml:trace>
  <inkml:trace contextRef="#ctx0" brushRef="#br0" timeOffset="-176426.24">2640 10602 673 0,'0'0'103'0,"0"0"-74"15,0 0 100-15,0 0-13 16,0 0-94-16,0 0 3 16,88 4 16-16,-43-1-12 15,1-3-19-15,-6 0-10 16,-7 0-1-16,0 0-12 15,-11 0-85-15,-6 0-151 16,-11 0-216-16</inkml:trace>
  <inkml:trace contextRef="#ctx0" brushRef="#br0" timeOffset="-175946.07">3096 10728 684 0,'0'0'227'15,"0"0"-224"-15,0 0 34 0,0 0 77 16,0 0-82-16,0 0-20 15,79 4-1-15,-40 1-9 16,-3-1 1-16,-8 2-2 16,-6 4 2-16,-8 1-3 15,-8 3-4-15,0 3 0 16,-6 6-1-16,0 1-3 16,-18 3 8-16,-6 3 3 15,-10 3 2-15,-2-2-2 16,0 0 3-16,5-2 3 15,7-8 8-15,11-4-6 16,8-4-5-16,5-4 2 16,0-3 0-16,24-2 2 0,13-3 10 15,11-1-5-15,4 0-13 16,-1-1 0-16,-2-9-4 16,-7 1-1-16,-2 1-14 15,-9 2-15-15,-11-1-21 16,-4 1-31-16,-8-1-78 15,-5-2-301-15</inkml:trace>
  <inkml:trace contextRef="#ctx0" brushRef="#br0" timeOffset="-175673.1">3772 10917 895 0,'0'0'64'16,"0"0"-61"-16,0 0 90 16,0 0 6-16,0 0-73 15,0 0 2-15,88 6 10 16,-42-6-20-16,0 0-18 15,2 0-1-15,-3-5-51 0,-5-4-120 16,-10-3-248-16</inkml:trace>
  <inkml:trace contextRef="#ctx0" brushRef="#br0" timeOffset="-175457.67">3891 10662 827 0,'0'0'140'16,"0"0"-137"-16,0 0 18 15,0 0 92-15,-18 89-34 16,14-47-49-16,4 4-6 0,0 0-7 16,0 0-12-16,0 0-5 15,0-2-3-15,0-5-89 16,0-6-251-16</inkml:trace>
  <inkml:trace contextRef="#ctx0" brushRef="#br0" timeOffset="-172753.68">4458 10796 439 0,'0'0'105'16,"0"0"-26"-16,0 0 119 16,0 0-61-16,0 0-34 15,0 0-51-15,0 0-33 16,0 3-12-16,0 14-4 16,9 6 3-16,4 6 21 15,1 0-15-15,2 0-10 16,2-2-1-16,3-5-1 0,1-5 0 15,1-3-2-15,-1-5-7 16,-3-6-15-16,-5-3-9 16,-5 0 7-16,-2-4 22 15,-4-13 0-15,-3-5-2 16,0 2-6-16,0 4 12 16,0 5 3-16,0 5-1 15,-1 3 7-15,1 3 3 16,0 0-10-16,0 0-2 15,0 14-5-15,0 10 5 16,6 4 5-16,9 1-5 16,7-3-1-16,5-2 1 15,1-10 0-15,-1-4 1 16,-3-5-1-16,-6-5-6 16,3-3 6-16,-5-16 12 15,-4-8-7-15,-1-2 1 0,-5-5 3 16,-6-1 0-16,0-1 3 15,0 1-5-15,0 7-7 16,-11 7-2-16,5 9 0 16,3 8 1-16,-3 4-14 15,2 0-66-15,-1 12-107 16,4 8-144-16,1-2-169 16</inkml:trace>
  <inkml:trace contextRef="#ctx0" brushRef="#br0" timeOffset="-172220.99">4662 10585 512 0,'0'0'160'0,"0"0"-122"0,0 0 100 16,0 0 0-16,0 0-61 15,0 0-60-15,36 4-3 16,-3-4-7-16,6 1-7 16,1 1-7-16,5 0-1 15,1 0-93-15,-1-2-301 16</inkml:trace>
  <inkml:trace contextRef="#ctx0" brushRef="#br0" timeOffset="-171343.12">5223 10699 145 0,'0'0'458'0,"0"0"-438"16,0 0-3-16,0 0 121 0,0 0-51 16,0 0-74-16,-15 48 15 15,11-13 6-15,4-1-18 16,0 0-5-16,15-2-7 15,5-6-4-15,6-6-1 16,4-8-1-16,7-6 2 16,-3-5-11-16,-1-1-29 15,-2-3-38-15,-8-13 40 16,-7-4 38-16,-8-2 0 16,-4 1-1-16,-4 0 1 15,0 3 1-15,0 2 8 16,-6 6 17-16,0 6 12 0,2 2-9 15,1 2-17 1,-2 0-7-16,4 0-3 0,-2 16 2 16,3 4 1-16,0 5 11 15,0 5-6-15,6 2 1 16,4 1-6-16,2 1-1 16,0 3-1-16,-1-1 0 15,0 3-2-15,0-1 0 16,-2-1-1-16,3-2-1 15,-8-3 1-15,-1-4-2 16,-3-2 2-16,0-5-2 16,0-6-2-16,-4-5 1 15,-5-4 3-15,-6-6 4 16,3 0 13-16,-6-5 7 16,-1-16-18-16,7-5-6 0,6-9-40 15,6-8-140-15,1-7-343 16</inkml:trace>
  <inkml:trace contextRef="#ctx0" brushRef="#br0" timeOffset="-170894.16">5666 10764 223 0,'0'0'586'16,"0"0"-578"-16,0 0 13 15,0 0 129-15,0 0-59 16,0 0-82-16,30 0-1 16,-2 0-3-16,3 4-5 15,-2 2-1-15,-8 3-2 16,-2 2-2-16,-10 5-4 15,-1 3 0-15,-8 3-1 16,0 4 2-16,-2 2 3 16,-16 2 5-16,-6-3 3 15,-1 0-2-15,1-4 19 16,8-3 1-16,4-8-11 0,9-5 1 16,3-1-8-16,3-4 2 15,21-2 12-15,12 0-1 16,7 0-9-16,2-6-7 15,1-3-2-15,-4 0-22 16,-5 3-25-16,0 2-20 16,-9 2-78-16,-8 2-153 15,-4-2-267-15</inkml:trace>
  <inkml:trace contextRef="#ctx0" brushRef="#br0" timeOffset="-168769.24">1270 12131 785 0,'0'0'70'16,"0"0"-66"-16,0 0 6 16,0 0 100-16,0 0-31 15,0 0-51-15,36 0-8 16,-6 0-1-16,9 0-2 15,7-1-11-15,2 0-1 16,4-2-4-16,0-1-1 16,-2-1-14-16,-4 0-85 15,-6-3-155-15,-7-6-170 16</inkml:trace>
  <inkml:trace contextRef="#ctx0" brushRef="#br0" timeOffset="-168512.83">1524 11867 648 0,'0'0'88'16,"0"0"-86"-16,0 0 86 16,0 0 44-16,0 0-65 15,0 0-61-15,-6 42-6 16,6-4 37-16,0 5-13 15,3 2-12-15,10 3-1 16,-4 0-9-16,-1 3-2 0,1 0 0 16,1-2-17-16,-1-2-78 15,3-10-139-15,3-11-212 16</inkml:trace>
  <inkml:trace contextRef="#ctx0" brushRef="#br0" timeOffset="-167862.61">1945 11894 355 0,'0'0'423'0,"0"0"-394"16,0 0-20-16,0 0 99 16,0 0-48-16,0 0-43 15,0 0 36-15,-21 102-18 16,21-69-9-16,0-1-6 15,13-3-3-15,4-5-12 0,5-3-4 16,6-5 2-16,2-7-3 16,0-2 0-16,1-7-7 15,-7 0-22-15,0-2 7 16,-9-13 21-16,-6-6-1 16,-5-6 1-16,-4 3-2 15,0 1 3-15,0 7 4 16,0 6 9-16,-4 7 11 15,4 3 1-15,0 0-14 16,0 0-11-16,0 18-10 16,0 6 10-16,6 2 2 15,9 0-1-15,7-3 0 16,6-6-1-16,1-6-1 0,-1-9 1 16,-2-2 1-16,-1 0 1 15,-4-18 4-15,-6-6 1 16,-5-7 3-16,-4-1-9 15,-6-5 2-15,0-4 9 16,0 1-9-16,-12 4-3 16,0 6-4-16,3 12-7 15,5 10-17-15,-1 8-36 16,1 0-64-16,1 5-137 16,3 8-167-16</inkml:trace>
  <inkml:trace contextRef="#ctx0" brushRef="#br0" timeOffset="-167345.77">2546 11833 603 0,'0'0'40'0,"0"0"25"0,0 0 118 15,0 0-72-15,0 0-77 16,0 0-25-16,-3-3-9 16,12 3-3-16,10 8 3 15,6 5 15-15,1 5-4 16,4 2-4-16,0 2-7 16,-2 3 0-16,2 3-1 15,-2 5 1-15,-7-1 0 0,-9 1-1 16,-6-1-7-1,-6-3 7-15,0-1-7 16,-17-6 5-16,-5-2 3 16,-3-6 3-16,-2-3-1 0,1-5 4 15,1-4-2-15,3-2-4 16,4 0 1-16,12 0-1 16,6-15-32-16,3-7-160 15,22-7-352-15</inkml:trace>
  <inkml:trace contextRef="#ctx0" brushRef="#br0" timeOffset="-167095.36">2911 11894 562 0,'0'0'64'0,"0"0"-50"0,0 0 156 16,0 0-54-16,0 0-70 15,0 0 5-15,-79 72-4 16,70-38-4-16,3 0-14 16,3 0-8-16,3-1-10 15,0-3-9-15,0-1-2 16,11-5 0-16,8-4-12 16,11-3-69-16,4-11-140 15,2-6-321-15</inkml:trace>
  <inkml:trace contextRef="#ctx0" brushRef="#br0" timeOffset="-166584.72">3114 11807 547 0,'0'0'295'0,"0"0"-295"15,0 0 28-15,0 0 115 16,0 0-73-16,-73 80-41 16,73-45-19-16,0 0 6 15,12-3-4-15,9-7-10 16,7-8-2-16,5-6 0 16,7-8 0-16,-1-3-5 0,-3 0-31 15,-6-19-14-15,-7-2 41 16,-6-8-7-16,-7 0 8 15,-5 1 0-15,-5 2 7 16,0 5 1-16,0 9 7 16,0 5 15-16,0 5 7 15,0 2-7-15,0 0-10 16,0 4-11-16,0 17 1 16,0 6 11-16,9 5 4 15,4 5-13-15,5-1 5 16,1 2-6-16,-2 1-1 15,2 2-2-15,-5-2 1 0,-1 2 0 16,-7-1-1-16,-6 0-1 16,0 1 1-16,-3-4 0 15,-15-4 2-15,-4-2 2 16,-8-8 8-16,-9-2-4 16,-7-9-5-16,-12-5-3 15,-14-7-6-15,-4 0-95 16,0-23-282-16</inkml:trace>
  <inkml:trace contextRef="#ctx0" brushRef="#br3" timeOffset="-153929.55">12237 6202 659 0,'0'0'34'0,"0"0"44"15,0 0 79-15,0 0-58 16,0 0-8-16,0 0-35 15,0 0-15-15,-10-17 1 16,10 17 4-16,0 0-6 16,0 0-11-16,0 0-10 15,-1 0-4-15,1 0-3 0,0 0-6 16,0 0-4-16,0 6-2 16,0 11 0-16,0 10 7 15,0 7 6-15,0 4-1 16,0 5 5-16,0 2 4 15,0 0-6-15,-2 1-1 16,2-3-4-16,0-2-1 16,-1-2-5-16,1-5-3 15,0-6 3-15,0-6-3 16,0-7-1-16,0-5 1 0,0-3 2 16,0-3-3-1,0-1 2-15,0-2 0 0,0-1 3 16,0 0-1-16,0 0 2 15,0 0 1-15,0 0-2 16,0 0 1-16,0 0-2 16,0 0 0-16,0 0-2 15,0 0-2-15,0 0 0 16,0 0 2-16,0 0 0 16,0 0 0-16,0 0-2 15,0 0 0-15,0 0-16 16,0-1-48-16,1-11-82 15,4-9-105-15,4-5-720 16</inkml:trace>
  <inkml:trace contextRef="#ctx0" brushRef="#br3" timeOffset="-151573.34">8906 7260 590 0,'0'0'95'16,"0"0"-9"-16,0 0 67 15,0 0-32-15,0 0-18 16,0 0-40-16,0 0-30 16,0-24-11-16,0 24-6 15,0 2-7-15,0 13 2 16,0 11 32-16,0 8 0 16,0 9-10-16,0 7-3 15,0 2-3-15,0 6 4 16,-3-2-9-16,3 0 0 15,0-2-13-15,0-4 1 0,-3-10-3 16,3-9-6-16,0-7 12 16,0-12-8-16,-2-5 2 15,2-4-7-15,0-3 4 16,0 0 4-16,0 0 5 16,0 0-1-16,0-2-10 15,-3-4-2-15,-1-2-49 16,-7 2-53-16,-2-2-70 15,-2-4-145-15</inkml:trace>
  <inkml:trace contextRef="#ctx0" brushRef="#br3" timeOffset="-150776">10456 7311 534 0,'0'0'54'16,"0"0"64"-16,0 0 50 15,0 0-12-15,0 0-58 16,0 0-51-16,0-12-19 16,0 24-4-16,5 8 19 15,1 6 4-15,2 7-11 0,0 4 1 16,-1 5-6-1,-3 1 6-15,1 3-9 0,-1-5-5 16,-1 0-6 0,-1-3-7-16,-1-6-1 0,1-4 7 15,-1-5-3-15,-1-6 2 16,0-5-4-16,0-6-9 16,0-3 6-16,0 0-4 15,0-3 1-15,0 0-2 16,0 0 1-16,0 0 3 15,0 0-7-15,0 0-12 16,0 0-32-16,0 0-55 16,-1 0-61-16,-17-7-95 15</inkml:trace>
  <inkml:trace contextRef="#ctx0" brushRef="#br3" timeOffset="-149623.09">12065 7220 422 0,'0'0'316'15,"0"0"-270"-15,0 0 69 16,0 0 10-16,0 0-32 16,0 0-31-16,0-8-39 15,0 20-11-15,0 9 20 16,0 6 17-16,0 9-10 15,3 6-13-15,1 5 16 0,1 2-6 16,-1 0-10-16,1 2-1 16,-2-1-2-16,3 0 1 15,-2-3-5-15,-2-5-7 16,-1-2-3-16,-1-5 0 16,0-6-7-16,2-7 5 15,-2-5-4-15,1-8 1 16,-1-6 2-16,0-3-2 15,0 0 5-15,0 0 11 16,0 0 1-16,2 0-3 16,-1 0-6-16,1-1-12 0,-1-6-14 15,-1-1-63 1,0-2-91-16,0-4-129 0,-19-6-748 16</inkml:trace>
  <inkml:trace contextRef="#ctx0" brushRef="#br3" timeOffset="-147476.64">10512 9987 233 0,'0'0'72'0,"0"0"72"16,0 0 28-16,0 0-2 16,0 0-33-16,0 0-35 15,0 0-19-15,0-15-10 16,0 15-15-16,0 0-10 15,0 0-4-15,0 0-8 16,0 0-6-16,0 0-5 0,0 0-7 16,0 0-7-16,2 0-6 15,1 0-5-15,1 14 12 16,5 6 6-16,-1 2 2 16,-4 6 1-16,2 2 4 15,-2 2-6-15,-1 2-3 16,2 2-9-16,-2-2 11 15,0 2-7-15,-3 3 5 16,0-1-3-16,0-1 0 16,0-1 4-16,0-7 0 15,0-2-1-15,0-5-6 0,0-8-3 16,0-4 1-16,0-5-4 16,0-3-3-16,0-2 0 15,0 0 0-15,0 0 3 16,0 0-4-16,0 0 1 15,0 0 2-15,0 0 1 16,0 0 0-16,0 0-1 16,0 0-1-16,0 0 0 15,0 0-2-15,0 0 1 16,0 0-1-16,0 0 0 16,0 0 0-16,0 0 1 15,0 0-1-15,0 0-2 16,0 0-3-16,0 0 2 15,0 0 2-15,0 0-7 16,0 0 2-16,0 0-3 0,0 0-4 16,0 0 0-16,0-2-21 15,0-3-27-15,0-1-17 16,0 0-22-16,0-3-76 16,-6-4-91-16,-3-6-571 15</inkml:trace>
  <inkml:trace contextRef="#ctx0" brushRef="#br3" timeOffset="-141710.93">10472 8878 319 0,'0'0'392'0,"0"0"-375"15,0 0 15-15,0 0 66 16,0 0 17-16,0 0-30 16,0 0-55-16,3-21-12 0,-3 21 9 15,0 0-4-15,0 0-5 16,0 0-7-16,0 0-8 15,0 3 0-15,3 11 18 16,2 1 10-16,-2-1-12 16,2 6-2-16,0 4 3 15,-1 5 1-15,2 6-2 16,-3 5 3-16,2 5 1 16,-4 3-4-16,-1 2-3 15,2 0 4-15,2-6-11 16,2-6 2-16,0-8-4 15,-1-6 0-15,-1-5-2 16,-1-7-3-16,-1-3-1 16,-1-6 1-16,-1-1-2 15,0-2 3-15,0 0 0 16,0 0 0-16,0 0-2 0,0 0-1 16,0 0-28-16,0 0-55 15,0-3-78-15,-12-8-272 16</inkml:trace>
  <inkml:trace contextRef="#ctx0" brushRef="#br3" timeOffset="-140960.53">12160 8797 92 0,'0'0'645'0,"0"0"-618"0,0 0 68 16,0 0 57-16,0 0-58 16,0 0-48-16,0-9-31 15,0 18-10-15,0 10 23 16,0 8 27-16,0 7-26 16,0 4-1-16,2 0-1 15,-1 3 0-15,-1 1-13 16,0-2 4-16,0 1 6 15,0-1-8-15,0-7-5 16,0-3-5-16,0-7 0 0,0-8-4 16,0-5 3-1,0-5-3-15,0-4-1 0,0-1 0 16,0 0 1-16,0 0-2 16,0 0-12-16,0-1-22 15,0-14-34-15,-4-6-129 16,-8-3-300-16</inkml:trace>
  <inkml:trace contextRef="#ctx0" brushRef="#br3" timeOffset="-139690.98">13997 8567 406 0,'0'0'122'0,"0"0"17"16,0 0 46-16,0 0-58 16,0 0-43-16,0 0-36 15,0 0-12-15,0-2-10 16,0 2-11-16,0 0 1 15,0 0-5-15,0 3 0 16,6 5 6-16,4 8 21 16,-3 7-23-16,4 5 8 0,1 7 1 15,-3 8 2 1,1 1-10-16,-1 6-6 0,-5 1 3 16,-2-2-4-16,-2 0 9 15,0-7-11-15,0-5 1 16,0-2 3-16,0-6-4 15,-2-5-1-15,-2-1 1 16,-2-3-2-16,2-6-2 16,1-4 2-16,1-7-3 15,2-3 0-15,0 0 1 16,0 0 3-16,0 0 4 16,0 0 8-16,0 0-1 0,0 0-2 15,0-5-15 1,0-6-5-16,3-5-70 0,-3-5-75 15,-7-4-210-15</inkml:trace>
  <inkml:trace contextRef="#ctx0" brushRef="#br0" timeOffset="-125041.37">10235 6987 266 0,'0'0'59'0,"0"0"-39"16,0 0 93-16,0 0 56 15,0 0-27-15,0 0-58 16,0-5-22-16,0 5-20 16,0 0 8-16,0 0-15 15,0 0-5-15,0 0-7 16,0 9-14-16,0 8 21 16,0 6 11-16,-3-1-23 15,-5 2 3-15,4 2-3 16,-3-2 0-16,1 3-6 15,3 1 5-15,-5 2 0 0,5 1-3 16,-2 3-2-16,-2 2 3 16,1 1-1-16,2 2-1 15,-2-1-2-15,3-1 2 16,1-2-6-16,1-5 1 16,-1-1 1-16,2-5-4 15,0 1-3-15,0-1 2 16,-4-1 2-16,4-3-2 15,-3 2-1-15,3 0 1 16,-3-2 3-16,0 2 1 16,0-1-2-16,0 1 1 15,1 2 0-15,1-2 0 0,-1 1 4 16,1 0-3 0,1-3-1-16,0 1-5 0,0-3 3 15,0 0-1-15,0-1-4 16,0 2 4-16,0-1-1 15,0 2-2-15,-2-1 1 16,2 4-1-16,0 3 0 16,0-1 4-16,0-1-4 15,0-1 3-15,0-2 0 16,0-2-2-16,0-2-1 16,0 0 1-16,0 0-1 15,0-1 0-15,0-2 1 16,0 1-2-16,0 2 1 15,0 0 0-15,0 2 0 16,0 1 0-16,-1 2-1 0,-2 2 1 16,0 3 0-1,2 0-1-15,-2-2 0 0,1 0 2 16,1-2-2-16,-2-1 1 16,1 0 0-16,1-2 0 15,-1-1 3-15,-1-2-4 16,3 3 1-16,-3 2-1 15,3 1 0-15,0 4 1 16,-2 1-1-16,1 3 0 16,-2 0-1-16,-1 0 1 15,-1-2 1-15,2-6 1 16,3-3-1-16,0-1-1 0,0-2 0 16,0 1 0-16,0 0 0 15,0 2 0 1,0 0 0-16,0 2 0 0,0 0 3 15,0-2-3-15,0 2 0 16,0-2 0-16,0-3 0 16,0-1 0-16,0-2 0 15,0-2-1-15,0 1 1 16,0-2 0-16,0 3 1 16,0 0-1-16,0-2 0 15,0 1 0-15,0-4 0 16,0-1 0-16,0-5 0 15,0 1 0-15,0 1 0 0,0-5 0 16,0 3 1 0,0-1-1-16,0 0 0 15,0-2 1-15,0 0-1 16,2 0 3-16,1 0-2 0,2 0 0 16,3 0 0-16,1 3-1 15,2 0-1-15,3-1 0 16,3 3-1-16,4-1 1 15,1 0-2-15,0 0 1 16,1-3 0-16,4 2-6 16,0-2 7-16,2 1-4 15,4 1 3-15,0-1-3 0,0 0 2 16,4-1 0 0,0 4 1-16,-1-3-2 0,3 2 0 15,1 1-3-15,3-4-2 16,-2 1 1-16,-3-1 1 15,-2-1 5-15,-1 0-2 16,-3 0 1-16,3 0-3 16,-4 0 0-16,-1 0 2 15,1 0 2-15,-4 0 0 16,-3 0 1-16,0 0-1 16,-2 6 1-16,4-4 1 15,0 3-1-15,3-3 1 16,1-2 2-16,-1 0-1 15,3 0 0-15,-4 1-1 16,3-1-2-16,-4 1 0 0,-2-1 2 16,1 0 0-16,-2 0 0 15,6 0 0-15,0 0 0 16,1 0 0-16,2 0-1 16,4 0 0-16,-4 0-2 15,-2 0 1-15,-3 2 0 16,-4-2 0-16,2 0 1 15,-1 0 0-15,5 0 1 16,1 0 4-16,2 0-3 16,4 0-1-16,5 0-1 15,1 0 0-15,2 0-1 16,-3 0-1-16,-5 0 3 0,-1 0 0 16,-5 0 0-1,2 0 0-15,0-2-1 0,1 1 0 16,6 1 0-16,2 0 2 15,0-1-1-15,-2-1 2 16,0 0-2-16,-2-1 0 16,-4 1 0-16,0 1 1 15,-4-2-2-15,-3 0 2 16,1 1 0-16,-1 2 1 16,-2 0-2-16,0-1 0 15,0 1-1-15,-3-5 1 16,0 5 2-16,-2-4-2 15,1 2 1-15,-4-1-1 0,-3 0 0 16,-3 3 0 0,-3-1 1-16,-5 0 0 0,-1-1-1 15,-2 1 1-15,0 1 1 16,0 0 3-16,0 0 1 16,0-2 0-16,0 2-1 15,0 0 2-15,0-3-1 16,0 0-1-16,0-3-3 15,0-4 0-15,0-2-1 16,0-5 1-16,0-2-2 16,-2-8 0-16,-1-2 1 15,-1-2-1-15,-5-5 0 0,6-3-1 16,0-3 0 0,3 0 1-16,0-2-1 0,0 3 0 15,0 0 1-15,0 2 0 16,0 2 2-16,2-5-2 15,-2-1 0-15,0 0 1 16,0 0-1-16,0 1 0 16,0-1 1-16,1-2-1 15,4 0 0-15,-1 1-1 16,0 1 1-16,-1 1 0 16,-3-1 0-16,0-3 0 15,0-2-2-15,0-3 2 16,0 0 1-16,-3 3-1 15,-2 0-1-15,2 4 1 0,1-3 0 16,-1 2 0 0,-1-2 0-16,2 2-1 15,-2 0-2-15,-1 0 2 0,5 2 0 16,-2 0 1-16,2-4-3 16,0 4 1-16,0-4 0 15,-1 5 1-15,-2 3 1 16,2 7 1-16,-1 5-1 15,-1 6 0-15,2 7-2 16,-1 4 2-16,1 0-1 16,-1 4 0-16,1 0 0 15,1-4 1-15,-2 0 0 16,2-2 0-16,-3-2 0 0,0-1-3 16,-1 1 0-1,-3 0 1-15,2 3 2 0,-1 0-3 16,3 0 2-16,-2-1 0 15,1-1-3-15,-3-2-1 16,4 0 5-16,0-1-2 16,0 2 2-16,1 3 0 15,-1 4-1-15,0 0 2 16,2-1-1-16,-1 2 0 16,-1-2 0-16,0-2 0 15,0-1 0-15,0-4 0 16,0 0 0-16,0-4 1 15,0 0-1-15,-1 4 0 16,-1 3 1-16,2 5-1 0,2 5 0 16,-5 1-1-16,2-1-2 15,-1 2-2-15,-3 0 1 16,1 0 0-16,-2 0 1 16,0 2-1-16,0 4 1 15,-3 5 0-15,-1 0 1 16,-2 1 2-16,0 1-1 15,-1-1 1-15,-1-2 3 16,-4-2-1-16,-1-2 1 16,-2-1-1-16,-3 0-2 15,-1 0 1-15,1 0 0 0,5-2-1 16,-2-1-1 0,3-1 1-16,-3 2 2 15,5-3-2-15,-1 0 0 0,-1 0 0 16,-1 0 0-16,1 0 2 15,-3 0-2-15,-1 0 0 16,-2 0 1-16,-3 0-1 16,0 0 0-16,-1 0 0 15,-2-2 0-15,-1-2 0 16,1-2 1-16,-1 4-1 16,2-4 0-16,4 2 0 15,0 0 0-15,4 1 0 16,3 0-1-16,0 2 1 15,-1-2 0-15,-4 1-3 16,0 1 2-16,-1 0 1 0,-1 1-1 16,2 0 1-16,2-1 0 15,-3-1 0-15,0-1 0 16,2 3 0-16,-2-2 0 16,4 2 1-16,1 0-1 15,-1 0 0-15,0 0-1 16,1 0 1-16,1 0 0 15,3 4 0-15,2-4 0 16,-2 0 2-16,3 0-1 16,-3 0 0-16,2 0-1 15,-1 0 0-15,-4 0 0 16,2 0 0-16,-5 0 0 16,-1 0 0-16,-2-2-1 15,-1-1 1-15,1 1 0 0,-3-3 0 16,6 3 0-16,0 0 0 15,0 1 0-15,2-1 1 16,0 0-1-16,2 2 0 16,-1-3 0-16,2 1 0 15,1-2 1-15,0 0-1 16,0 0 0-16,3 4-1 16,-1-4 0-16,-4 4 1 15,-2 0-2-15,-1 0 1 16,-3 0 1-16,-1 0 0 0,3 0 0 15,2 4 0 1,2-4 1-16,-1 4-2 0,2-3 1 16,4-1 0-16,2 0-2 15,2 0 1-15,1 1 1 16,-2 1 0-16,-3 1 0 16,-3-3 0-16,0 3 2 15,0-3-2-15,5 0 0 16,-2 0 0-16,4 0 0 15,0 3 0-15,2-3 0 16,1 2 0-16,2 0 0 16,-1-2-1-16,4 0 1 15,-3 0 0-15,0 0 0 0,-6 1 0 16,2 2 0 0,-6-2-1-16,2 2-4 0,2 1 1 15,0-3-10-15,4 3-10 16,4-3-4-16,1-1-17 15,1 2-5-15,2-2-30 16,-1 0-108-16,-4 0-346 16</inkml:trace>
  <inkml:trace contextRef="#ctx0" brushRef="#br0" timeOffset="-119772.27">11761 6007 16 0,'0'0'94'0,"0"0"-12"0,0 0 38 16,0 0-8-16,0 0 24 16,0 0 7-16,0 0-20 15,0 0-27-15,0-36-3 16,0 36-28-16,0 0-17 16,0 0-15-16,0 0-14 15,0 2-11-15,0 13-4 16,-3 6 28-16,0 8-6 15,0 0-12-15,0 7 3 16,1 4-5-16,-1 5 6 16,2 1-4-16,-2 0-3 15,-2 0 0-15,0 0 1 0,-3 1-3 16,0-2 5-16,2-3-3 16,-1 1-2-16,3 0 1 15,2 3-3-15,1-2-4 16,-1 2 7-16,1-4-9 15,-1 1 4-15,1-3 2 16,-2 2-1-16,0-1-2 16,-2 2 2-16,2-4-3 15,-3 0-1-15,0-1 1 16,0-4 5-16,0-2-5 16,0 0 3-16,1 2-3 15,-1-4-2-15,1 1 1 16,0 2-1-16,1-1-1 15,1 1 4-15,-3 1-1 0,3-2 0 16,-1-3 2-16,2-2 0 16,-1-2-1-16,2 0 0 15,1-1 0-15,0 2-1 16,0 2 0-16,0 0 2 16,0-2-2-16,0-1-1 15,0 0 6-15,0-1-3 16,0 2-2-16,4-3 4 15,-2 0-3-15,1-1 18 16,0-3-17-16,-2-4-5 16,2-2 0-16,-2-4 1 15,1-4-1-15,-1-1 1 16,1-4-1-16,-2 0 0 0,1 0 2 16,-1 0 1-16,2 0 1 15,-1 0-2-15,2 0 1 16,4 0 0-16,0 0 0 15,8 0-3-15,1 0 0 16,7 0 0-16,5-1-1 16,8 1 1-16,5 0-1 15,6 0 0-15,3 0-1 16,2 0 2-16,1 3-5 16,-4 0-8-16,3-3 3 15,-1 0 4-15,6 0-4 16,1 0 1-16,2 0 1 15,-4-6-3-15,-5 3 3 0,-3 0 5 16,-5 2 0-16,-3 0-6 16,1 1 6-16,-3-3 1 15,1 0-2-15,-3 2 3 16,-5 0-1-16,-1-2-3 16,-6 2 1-16,-8-2 3 15,-4 1 0-15,-7 2 1 16,-2-2 1-16,-3 1 2 15,0 1 0-15,0 0-2 16,0 0 2-16,0 0-1 16,0 0 0-16,0-2 2 15,0 2-3-15,0 0 2 16,0-2 3-16,0 2 0 16,0-4 5-16,0 0-2 0,0-4-7 15,-2-5 3-15,-1-2 0 16,-3-7-1-16,4-5-2 15,-2-9 1-15,1-10-2 16,2-8-1-16,1-8-3 16,0-1 2-16,0 2 1 15,0 3 0-15,0 1-2 16,0 2 2-16,1 2 3 16,-1 0-3-16,0-3 1 15,0-6-1-15,0-6 0 0,-4 0 0 16,-4 1-1-1,-1 3 2-15,2 4-2 0,1 2-1 16,3 7 2-16,0 3-4 16,-2 5 4-16,2 4 3 15,0 3-3-15,-1 6 1 16,0 0-1-16,-1-3 0 16,-1 0 0-16,0 1 0 15,0-7-1-15,-4-2 1 16,4-2-1-16,0 2-5 15,1 8 4-15,2 10 1 16,2 9 1-16,1 6 0 16,0 4 0-16,0-1-1 0,0 2 1 15,0 1 0 1,0-4-1-16,0 0 0 0,0-2 0 16,0-4 0-16,0-1 1 15,0 0 1-15,0 3 0 16,0 5-1-16,0 1 2 15,0 4-2-15,0 0-4 16,0 0 1-16,0 0-2 16,0 0 1-16,0 0-2 15,0 0 4-15,0 0 2 16,0 0 0-16,0 0 0 16,0 0 1-16,0 0 0 15,0 0-1-15,0 0-3 16,0 0 0-16,0 0 0 0,0 0 0 15,-7 0 0 1,-4 0 0-16,-4 0 3 0,-7 0 0 16,-4 0 0-16,-5 0 0 15,-11 0-2-15,-10 0 1 16,-11 0-15-16,-8-1 9 16,2-3 6-16,5-1 1 15,3 2 0-15,6 1 0 16,5-1 1-16,3 3-1 15,3-2 0-15,6 1 0 16,2 1 0-16,6 0 0 16,3 0-1-16,6 0 1 15,5 0-1-15,7 0 1 0,0 0 0 16,5 0-1 0,-1 0 0-16,2 0 1 0,-1 0 0 15,-1 0 0-15,-1 0-1 16,-1 0 0-16,1 0-3 15,-2 4 3-15,-2 0-5 16,-8 4-32-16,-10 1-31 16,-14 3-38-16,-15 0-90 15,-4-6-304-15</inkml:trace>
  <inkml:trace contextRef="#ctx0" brushRef="#br0" timeOffset="-117053.12">8624 6863 134 0,'0'0'13'16,"0"0"-5"-16,0 0 98 16,0 0 30-16,0 0-26 15,0 0-5-15,0 0-15 16,-19 0-1-16,19 0-29 16,0 0-16-16,0 0-5 15,0 0-2-15,11 0 8 16,8 0-24-16,12 0 5 15,13 0 39-15,13 0-44 16,9 0-14-16,4 0 4 16,9 0-9-16,-4 0 1 15,-1 0-2-15,-2 3 1 16,-2 1-1-16,6-1 0 0,-1-1 2 16,0-2-3-16,-1 0-3 15,0 0 1-15,-1 0 0 16,3 0-1-16,-4 0 2 15,-2 0-3-15,-7 0-1 16,-5-3 3-16,-3 1-5 16,-4 1 1-16,-3 0-2 15,-1 1 1-15,-2 0 5 16,0 0-1-16,-3 0 3 16,-4 0 0-16,4-2-1 15,-3 1-1-15,1-1-1 16,-3 0-5-16,-2 2-1 0,-6 0 0 15,-6 0 1 1,-10 0 3-16,-4 0 2 0,0 0-1 16,0 0 3-16,0 0 0 15,4 0 1-15,-2 0 0 16,1 5 0-16,1-1-3 16,-5 1 3-16,-1 0-1 15,-3-2-1-15,-4-1-2 16,0-1-2-16,0 2-5 15,0-2 11-15,0 4 6 16,0 0 8-16,0 2-3 16,0 3-4-16,0 4 4 15,0 8-3-15,0 6 3 0,0 5 2 16,0 4-10 0,2 2 5-16,-2 3 3 0,0 0-4 15,0 2 9-15,0 1-7 16,3 3 26-16,5-1-32 15,-1 3-1-15,2-4 3 16,1 1-3-16,-1 0 0 16,-1-3 2-16,1 0-4 15,-5-1 0-15,-2-2 1 16,-2-3 0-16,0-3 0 16,0-1 1-16,-3-3 0 15,-2-2 2-15,0-1-1 0,-3 0-3 16,6 1 0-1,-1 2 1-15,2 2 3 0,-1 1-4 16,-1 0 2-16,2-3 0 16,-2-6-2-16,1-3 0 15,-2-10 0-15,3-5 0 16,1-4-1-16,0-3 1 16,0 0 2-16,0 0 8 15,0 0 0-15,0-5-8 16,-2-3-1-16,-1-1-2 15,-4 3 0-15,-4-2 1 16,-4 1-1-16,-3 3-3 16,-4-2 1-16,-2 4 2 15,0 2 1-15,-2 0 0 16,-4 0 0-16,-3 0 0 0,-6 0-1 16,3 0 2-1,-1 0-1-15,-2 0 0 0,5 2-2 16,-2 1 1-16,3-1 2 15,-3 0 0-15,-1 0 0 16,-3-1-1-16,-2 3 0 16,-4-1 0-16,-2-3-3 15,-6 3 2-15,-1 0-1 16,-1 0 2-16,2-1 2 16,-3 1-2-16,6 0-1 15,4-2 1-15,-1 0 0 16,0 0 0-16,0 1-4 0,-5-1 3 15,-7 1-3 1,-4 2 4-16,0 0 0 0,0 1-5 16,7 2 5-16,5-4 0 15,7 2-2-15,2 0 2 16,4-5-2-16,3 2 2 16,3-1-1-16,3-1 1 15,2 3 0-15,1 0 1 16,-1 2-1-16,-2-2 0 15,2 3 0-15,3-2 1 16,2 0-1-16,7-4 0 16,1 0 1-16,4 0-1 15,2 0 0-15,-1 0 2 16,3 0-2-16,-1-4 0 16,-1-2 0-16,-1-1 0 15,-4-1 0-15,-2 0 1 16,-5 0-1-16,-6 0-1 0,-1 3-1 15,-1-2 1-15,6 1 1 16,6 1 0-16,7-1 1 16,5 4-1-16,2-1 3 15,2 0 0-15,1 0-2 16,0 0 1-16,0-2 2 16,0 1 3-16,0-3-2 15,0-2 2-15,0-2-2 16,1-3-1-16,2 0 1 15,-1-5-3-15,1-2 2 16,1-4-3-16,2-3 5 0,3-3 1 16,0-3-4-16,0-1-1 15,1-1-2-15,-2 0 3 16,-2 4-5-16,-1 0 3 16,-2 0-1-16,-3-1 1 15,2 0-1-15,-2-1 2 16,0-4 0-16,0-2 1 15,0 0-1-15,0 1-2 16,0 1 0-16,0 3 3 16,0 0-3-16,0 3 1 15,2 0-2-15,-2 6 1 16,0-2 0-16,0 0 0 0,0-1 0 16,3-1 0-1,-2 0 0-15,2-3 0 0,2 0 0 16,-2 4 2-16,1-3-2 15,-2 3 1-15,-1 4-1 16,-1 5 0-16,0 2 0 16,0 4 1-16,0 2-1 15,0 0 1-15,0 1 2 16,0 0 1-16,-3-1-3 16,2 1 1-16,-1 5-2 15,2 2-1-15,0 3 1 16,0 1-5-16,-1 0-22 15,1 0-47-15,-2 5-81 16,-2 5-211-16</inkml:trace>
  <inkml:trace contextRef="#ctx0" brushRef="#br0" timeOffset="-114492.08">10274 10928 650 0,'0'0'56'16,"0"0"35"-16,0 0 63 15,0 0-48-15,0 0-51 16,0 0-21-16,19-94 1 16,-14 53-12-16,-4-6 4 0,1-10-11 15,-2-6-4 1,0-12-8-16,0-9-1 0,-5-2-3 16,-4-1 0-16,6 11 0 15,-3 7 1-15,2 9 2 16,-2 8 1-16,0 4-1 15,-3 3-2-15,-3 3 2 16,3-2 6-16,0 1-3 16,-1 0-5-16,2-3 1 15,-1 5 1-15,6 2-2 16,3 3 0-16,0 7-1 16,0 1 6-16,0 0-6 15,0 2 2-15,0-1-2 16,0-5 0-16,0 3-1 15,0 0 3-15,0 3-4 0,0 0 3 16,0 1-1 0,0 1 0-16,0 1 1 0,0 3-1 15,0 0 0-15,0 3 0 16,0 0 0-16,0-2-1 16,3-1 1-16,0-4-1 15,0-4 1-15,-3-5 0 16,0 2 0-16,0 4-2 15,0 1 1-15,-3 6 1 16,-3 3-2-16,3 1 1 16,-4 1 1-16,1 1 0 15,0-2 0-15,0 2 0 16,0-2 0-16,-3-4 1 16,3-3-1-16,-2-8 0 0,-1-2 0 15,1 4 0 1,2 5 0-16,1 7 0 0,2 7 0 15,3 5 0-15,-3 1 2 16,3 3-2-16,0 1 0 16,0 0 0-16,0 0 0 15,0 0 0-15,0 0 0 16,0 0 4-16,0-2-2 16,0 2 0-16,0-5 2 15,0 0-4-15,0-2 1 16,0 2 0-16,0 2-1 15,0 2 4-15,0 1 1 16,0 0-4-16,6 0-1 0,6 0-4 16,15 0 3-1,14 0 1-15,9 0 0 0,14 4-1 16,3 1 0-16,3-1-2 16,3 0 3-16,2 0-8 15,-5 1 0-15,-4-2 4 16,-11 2-7-16,-12-1 6 15,-7-2-4-15,-8 0 2 16,-5-1 6-16,-3-1 0 16,1 2 1-16,-3-1 1 15,3 1 1-15,-2 0-2 16,-4 1-2-16,0-3 1 0,-6 3-1 16,-4 0 1-1,-2-2-2-15,0 2 0 0,-3-1 3 16,0 0-2-16,0 1 2 15,0 0 0-15,0 4 0 16,0 3 0-16,0 6 4 16,0 4 1-16,0 3-1 15,0 9 2-15,0 2-5 16,0 5 6-16,0 4-3 16,1 3-1-16,4-1 2 15,0 3-4-15,-2 2 0 16,-1 1 4-16,1 4-2 15,0-2 1-15,0-2-1 0,0-1 0 16,0-1 2 0,0-3-4-16,0 4 0 0,0 0 2 15,-2-2 0-15,1 3 19 16,1-3-17-16,-2-2-3 16,2 0 0-16,-1-2-1 15,-1-2-1-15,-1 1 0 16,0 3 0-16,0-1 2 15,0-1-1-15,0-2-1 16,0-4 2-16,0-3-2 16,0 2 2-16,-1 1 0 15,-5-1-1-15,0 4 2 16,-1-2-1-16,2-2 3 16,1-1-4-16,-1-3 0 0,2 1 0 15,1-3-1-15,-2 2 0 16,0-2 1-16,1 0-1 15,0 3 1-15,0-4-1 16,0-2 0-16,0 1 0 16,0-7 0-16,0 0 0 15,3-5 2-15,-2-3-2 16,2-4 0-16,0-3 0 16,0 3 1-16,0-4 0 15,0 0-1-15,0-1-1 16,0-2 1-16,0 0 0 15,0-1 0-15,0-1 0 16,0 1 0-16,0 0 1 0,0 2-1 16,0 1 0-16,0 1 0 15,0-3 0-15,0 3 0 16,0-4 0-16,2-1 0 16,-2 1 0-16,0-1 0 15,0-1 0-15,0 0 1 16,0 0 0-16,0 0 1 15,0 0 2-15,0 0 0 16,0 0 0-16,0 0-1 16,-15 0 0-16,-9 2-2 15,-7 1-1-15,-8 0 0 16,-3 2 0-16,-7-1 1 0,1 0 0 16,-1-1-1-16,1 0 2 15,6-1-1-15,8-2-1 16,4 0 0-16,2 0 0 15,1 0 1-15,-1 0-3 16,-5-2 2-16,0-1-1 16,-7 2 1-16,-6-2-1 15,1 0 1-15,0 1 3 16,6-3 5-16,8 2 1 16,4 1 7-16,5 0-2 15,11 2-9-15,4-1-2 16,4 1-1-16,3 0 1 15,0 0-3-15,0 0 4 0,0 0 0 16,0 0-3 0,0-2 0-16,0 2-1 0,0-1-1 15,0 1-13-15,0 0-51 16,0-2-52-16,0-4-76 16,0-15-417-16</inkml:trace>
  <inkml:trace contextRef="#ctx0" brushRef="#br0" timeOffset="-107908.83">12745 8489 289 0,'0'0'597'15,"0"0"-559"-15,0 0 57 16,0 0 55-16,0 0-36 0,0 0-49 16,5 8-27-16,-1-8-5 15,5 0-2-15,6 0-12 16,7 0-17-16,6 0-2 15,5 0-11-15,6 0-36 16,10 0-64-16,2-3-74 16,4-1-255-16</inkml:trace>
  <inkml:trace contextRef="#ctx0" brushRef="#br0" timeOffset="-107574.72">13379 8448 371 0,'0'0'293'15,"0"0"-256"-15,0 0 144 16,0 0-5-16,0 0-67 16,0 0-48-16,-6 3-27 15,12-3-2-15,11 0 12 0,8 0-8 16,9 0-15 0,5 0-12-16,4-3-9 0,2-1-1 15,3-1-30-15,1-1-56 16,-4 3-77-16,-6-2-219 15</inkml:trace>
  <inkml:trace contextRef="#ctx0" brushRef="#br0" timeOffset="-107320.4">13937 8397 852 0,'0'0'40'0,"0"0"2"0,0 0 122 15,0 0-41-15,0 0-74 16,0 0-32-16,58 0-7 16,-19 0-6-16,4 0-4 15,2 0-1-15,-1 0-25 16,-2 0-56-16,-1 0-86 15,-6 0-270-15</inkml:trace>
  <inkml:trace contextRef="#ctx0" brushRef="#br0" timeOffset="-107041.14">14469 8361 718 0,'0'0'172'16,"0"0"-155"-16,0 0 131 15,0 0-17-15,0 0-54 16,0 0-50-16,-10 0-16 16,10 0-8-16,0 0-3 15,0 7-7-15,0 6 4 16,0 4 3-16,2 7 0 15,-2 5-11-15,0 5-28 0,0 2-58 16,0 3-88 0,0-3-219-16</inkml:trace>
  <inkml:trace contextRef="#ctx0" brushRef="#br0" timeOffset="-106820.14">14557 8821 138 0,'0'0'819'16,"0"0"-797"-16,0 0-5 15,0 0 84-15,0 0-24 0,0 0-49 16,-13 46 0 0,12-24-20-16,1 2-8 0,0 3 0 15,0 3-27-15,0 0-53 16,0 2-80-16,0-4-243 15,0 1-151-15</inkml:trace>
  <inkml:trace contextRef="#ctx0" brushRef="#br0" timeOffset="-106645.54">14553 9293 55 0,'0'0'326'15,"0"0"-257"-15,0 0 73 16,0 0 74-16,0 0-96 15,0 0-35-15,-36 63-47 16,32-47-29-16,2-2-9 0,2 3-7 16,0 0-76-16,0 1-158 15,0-1-268-15</inkml:trace>
  <inkml:trace contextRef="#ctx0" brushRef="#br0" timeOffset="-105416.24">11977 9766 610 0,'0'0'0'0,"0"0"0"0,0 0 12 16,0 0 113-16,0 0-67 15,0 0-43-15,-65 0-15 16,65 0-73-16,0-4-112 16,0-5-63-16</inkml:trace>
  <inkml:trace contextRef="#ctx0" brushRef="#br0" timeOffset="-105159.77">11768 9726 286 0,'0'0'445'16,"0"0"-445"-16,0 0 0 16,0 0 120-16,0 0-1 15,0 0-68-15,-6 2-36 16,6-2-3-16,0 0-1 16,0 0-5-16,0 0-2 15,0-2-4-15,0-9-1 16,0-2-15-16,0-2-35 15,0-2-25-15,0-4-15 0,0-4-113 16,-1 2-30-16</inkml:trace>
  <inkml:trace contextRef="#ctx0" brushRef="#br0" timeOffset="-104941.35">11771 9499 334 0,'0'0'543'0,"0"0"-540"16,0 0 35-16,0 0 87 15,0 0-35-15,0 0-33 16,-28-44-41-16,28 31-16 0,0-4-11 16,0-5-16-16,9-6-25 15,1-6-38-15,1-5-86 16,-5-2-219-16,-5 1-57 15</inkml:trace>
  <inkml:trace contextRef="#ctx0" brushRef="#br0" timeOffset="-80908.49">14535 8475 14 0,'0'0'29'0,"0"0"-4"15,0 0 2-15,0 0 2 16,0 0 33-16,0 0 10 16,0 0-17-16,0 0 8 15,0 0 9-15,36 0 8 16,-36 0-8-16,0 0-13 15,0 0-8-15,0 0-8 16,0 0-5-16,0 0-11 0,0 0-7 16,0 0-10-1,0 0-3-15,0 0 0 0,0 0-1 16,0 0-1-16,0 0-5 16,0 0 0-16,0 0-1 15,-2 0 1-15,-1 0 0 16,-1 0 0-16,1 0 1 15,-3 0 0-15,0 0-1 16,2 0-2-16,-3 0-8 16,1 0-51-16,-1 0-240 15</inkml:trace>
  <inkml:trace contextRef="#ctx0" brushRef="#br0" timeOffset="-79139.56">14472 8439 167 0,'0'0'32'0,"0"0"-28"16,0 0-4-16,0 0 40 16,0 0 9-16,0 0-20 15,-6 0 13-15,6 0 11 0,0 0-1 16,0 0 26-16,0 0-3 15,0 0-11-15,0 0-9 16,-4 0-9-16,-2 0-20 16,-5 0-6-16,-2-6-2 15,0 4 5-15,1-2 4 16,-2-1-1-16,2 2-10 16,-1-4 3-16,1 2-2 15,0-4-7-15,-3 4-3 16,2-2 6-16,-5-1-3 15,-1 5 4-15,-3-3 2 16,2 1 3-16,-1 2-4 0,4 0 1 16,1 3-2-1,1-2-5-15,3 2-3 0,-1 0-3 16,-3-3-1-16,0 2-1 16,-1-2-1-16,-5-2 1 15,-1 2 0-15,-4 0-1 16,-1 1 1-16,-1 2-1 15,1-1 1-15,3 1 0 16,-1-2 3-16,2 2-1 16,0 0 1-16,4 0 2 15,3 0 4-15,2 0 1 16,5 0-2-16,1 0-5 16,-3 0 2-16,0 0-3 15,-3 0 3-15,-1 2-3 16,-2 1 4-16,0 0 4 0,-3 1 0 15,-1 0-4 1,-1 2 1-16,1 0-3 0,1-1 1 16,5 1 2-16,2-2 1 15,2 2-2-15,2 0-2 16,1 1-4-16,0 1 0 16,-1 1 2-16,-1 6 2 15,0-1 4-15,-2 4 2 16,0 1 2-16,-4 2-7 15,1 1 3-15,-2 2-4 16,3-2 4-16,0 0-1 16,3 1-4-16,2 0 3 15,4 1 2-15,3-1-3 16,1 0 4-16,2 1-2 0,0 0-2 16,0 1-4-16,0 1 2 15,0 1 3-15,0-1 0 16,0-2 2-16,0 1 0 15,0-3-3-15,0-3 1 16,0 0-1-16,6-4 4 16,6 1-3-16,2-2 1 15,3 3 3-15,2 0 3 16,0 0 0-16,-1 1-1 16,0-1-5-16,-1 3-2 15,2 0 1-15,3 0 0 0,0 2-2 16,5-2 0-1,3-1-1-15,1-2 1 16,5-1 2-16,3-1-3 0,0 1-1 16,2 1 0-16,-3 1-3 15,-6 1 1-15,1-2 4 16,-3 0-4-16,-2-1 2 16,1-2 1-16,2-3 2 15,5-4 0-15,4-6-3 16,6-1 1-16,3 0-1 15,1-3-1-15,-1-5-1 16,1-1 0-16,-6-4-1 16,-5 4 0-16,-6 0 0 15,-5 1 0-15,0-1-1 0,-2 1 0 16,0-4 1-16,1 3-2 16,-1-3 1-16,-2-2 1 15,1-1 0-15,-1 0 0 16,-2 0 0-16,-5 1 0 15,0 0 2-15,-3-1 0 16,1 0 0-16,-5-1 0 16,2 1-2-16,0 0 2 15,-1-1 0-15,-1-1-2 16,-1-1 2-16,0-2 0 16,1 2 1-16,-4-1 1 15,-1-1 2-15,-4-2 4 16,-1 1 3-16,0-3-5 0,0-3 1 15,-12-3-4 1,-1-2-4-16,1-3 0 0,-1 4 0 16,2-1-1-16,-1 0 1 15,2 2-1-15,-1 3 0 16,-5 3 1-16,1 2 0 16,-6-1 2-16,-4 1 1 15,-3-3-3-15,-8-2-1 16,-8-3 1-16,-8 0-1 15,-12-1 0-15,-12 4-2 16,-8 7-9-16,-14 3-22 16,-5 10-56-16,-2 7-69 15,3 0-66-15,6 7-330 0</inkml:trace>
  <inkml:trace contextRef="#ctx0" brushRef="#br1" timeOffset="-57536.95">8106 9445 162 0,'0'0'367'16,"0"0"-352"-16,0 0-6 15,0 0 3-15,123-1 71 16,-68-4-38-16,3-3 24 16,9 0-35-16,5 1-1 15,1 2-24-15,0 0 7 0,0 1-2 16,-6 1-2 0,0 1-3-16,-4-1-9 0,-8 3 7 15,0-2-7 1,-5 2 0-16,-4 0 0 0,-3 0 4 15,-1 0-1-15,-2 2 3 16,2 4-5-16,4 0 4 16,2-1-4-16,7 0 10 15,-3-3 3-15,2 0-4 16,-3-2-4-16,-2 0 2 16,4 0-6-16,-1 0 2 15,-2 0-4-15,-1 0-1 16,-4 0 0-16,-2 0 2 15,-3 0-1-15,-4 0 1 0,-4 0-1 16,-1 0 1-16,-3 0 0 16,1 0 0-16,-3 0 1 15,1 2 3-15,0-1 2 16,1 1-5-16,4-1-2 16,-1 1 0-16,2-2 2 15,1 0-2-15,-1 0-1 16,1 3 1-16,1-1 3 15,-1 1-1-15,0 0-2 16,3 1 1-16,-5-2-1 16,1 1 1-16,-4 1-1 15,3-1 0-15,1-2 3 16,1 0-6-16,0-1 6 0,1 1-2 16,-1-1-1-1,-6 2-1-15,5-1-2 0,-3 0 3 16,2 2 0-16,4 1 4 15,3-1-3-15,0-1-2 16,3-1 0-16,-2 2 1 16,-4 0 0-16,4 0 3 15,-4-1-4-15,-2 1 3 16,-1-1-3-16,4 1 1 16,-1-1-1-16,4 1 1 15,-1 1 2-15,2-1-2 16,-3-1 2-16,-2 1 2 0,-3 0-4 15,0-2 0 1,-2 4 0-16,2-2 0 0,1 0 0 16,4 2 0-16,3-3-4 15,1 2 9-15,7-1-8 16,-1 1 3-16,0-2-1 16,-5 1 0-16,-3-1 1 15,0 0 2-15,-2 1-2 16,2-2-1-16,0 1 1 15,2-2 0-15,1 0 0 16,4 0 0-16,2 0-3 16,0 0 3-16,2 0 0 15,-4-2 2-15,-2-1-2 16,-2 0 0-16,-1 1 0 0,-1-1 0 16,0 1 0-16,1-3 0 15,-3 1 1-15,1-2 0 16,0 0 1-16,4 1-1 15,2 1-1 1,3-1 1-16,-3 2-2 0,-4 0 2 16,-3 1-1-16,-7 0 0 15,0 1-1-15,-2-1 1 16,1 2 0-16,5 0 1 16,3 0-1-16,10 0 2 15,3 0-1-15,3 0-1 16,2 0 0-16,-3 0-1 15,-4 0 1-15,-3 0 0 0,-3 0 4 16,1 0 2-16,3-4-2 16,1-2 8-16,5-1-11 15,-1 2 2-15,1 0-2 16,-4 3-1-16,-1-1 1 16,0 1 2-16,-1 1-2 15,-2-2 2-15,-1 1-2 16,-2 1 1-16,-6-2 1 15,-4-1 4-15,-6 4-5 16,-2 0 1-16,-5 0-1 16,-1 0 2-16,-3 0-3 15,1 0 3-15,0 2 3 16,0 3-2-16,5 0 3 0,-1-1-2 16,2 1-3-16,2 0-2 15,-3-1-1-15,0 0 2 16,-2 0 0-16,1-1-2 15,1 2 1-15,2-3-1 16,3 0 0-16,3-1 4 16,1-1 7-16,-2 0-9 15,-3 0 5-15,1 0 1 16,-1 0 2-16,2 0-6 16,2 2-4-16,-4 0 2 15,-4-2-2-15,-8 0 3 16,-8 0-3-16,-4 0-1 0,-2 0-1 15,0 0-7 1,-12 0-19-16,-24-7-60 16,-16-10-194-16,-9-9-474 0</inkml:trace>
  <inkml:trace contextRef="#ctx0" brushRef="#br1" timeOffset="-55361.62">12981 5823 110 0,'0'0'157'0,"0"0"-142"16,0 0 48-16,0 0 34 16,0 0 0-16,0 0-8 15,-18-4-10-15,18 4-47 16,0 0-30-16,0 4 11 16,0 11 44-16,0 1 0 15,0 5-25-15,0 1-2 16,0 1-2-16,0 3-8 15,0 3 0-15,0-1 1 16,0 2-4-16,0 2-6 16,0-1-1-16,1 5-1 15,4 1 11-15,5-2-19 0,-4 2 4 16,-3-1 3 0,0-2-6-16,0 2 8 0,-1-2-5 15,1-1 0-15,0 0-2 16,1-1-2-16,2 0 6 15,-3-4-5-15,5-2-2 16,-2-1-1-16,0-1 1 16,-2-3 0-16,0 1-2 15,-4 3 2-15,2-2 4 16,-2 2-2-16,0 2 2 16,0-1 1-16,0 4-2 15,0 2-1-15,0 1 13 16,0 5-12-16,0-1-3 15,0 2 3-15,0-3-1 16,0-2-1-16,0-1-1 0,0-1 0 16,0 2 6-16,0-3-6 15,0 4 5-15,0 0-4 16,0-1 2-16,0 3 4 16,0 1-7-16,0 1 0 15,0-2 7-15,0 2-7 16,0-4 0-16,0 0 0 15,0-4 0-15,0 0 0 16,0-1 3-16,0 0-1 16,0-1-1-16,0 1-1 15,0-1 3-15,0 2-2 16,0 1-1-16,0-3 5 0,0 0-5 16,0 3 0-1,0-1-3-15,0 0 6 0,-3 1-3 16,1 2 0-16,1 3-3 15,-2-1 3-15,2-3 2 16,-1 1-1-16,2-5-1 16,-1 1 3-16,1-2-3 15,0 1 0-15,0 1 0 16,0 2 4-16,0 0-4 16,0 3 1-16,0 1-1 15,0-1 0-15,-3 0-1 16,1-2 1-16,-1-1 2 0,-3 1-2 15,1-1 0 1,-2-1 0-16,1 2 0 0,0 0 1 16,2 1-1-1,-1 0 0-15,2 2 0 0,0-2 0 16,-1 3 1-16,-2 1-1 16,3-1 1-16,-2 1 2 15,-1-2-3-15,2-1 0 16,-2 1 4-16,2 5-4 15,-1 2 0-15,2 3 0 16,0 3 0-16,0-2 0 16,2 2 2-16,-1-5-2 15,-1 0 1-15,3 0-1 16,-2-1 3-16,1 0-2 16,-2 0 0-16,3-3-1 0,0 1-2 15,0-3 2-15,0 2 5 16,0-1-5-16,0 1 0 15,0-2 0-15,0 1 5 16,-1-2-4-16,1 1-1 16,-3 1 4-16,0 0-2 15,0-2-2-15,-2-2 1 16,2-3 0-16,0-3 1 16,0-2-1-16,2-4-1 15,1 2 0-15,0 4 0 16,0 5 2-16,0 3-3 15,0 1 3-15,0 1-4 0,0-3 7 16,0 0-4-16,0-3-1 16,-2-3 2-16,-2-3-2 15,3 2 0-15,-2-1 1 16,-2 3-1-16,5 4 0 16,-3 2 1-16,0 3 7 15,0 2 3-15,-2-3-2 16,1-2 4-16,-2-5-4 15,2-3-4-15,2-4-4 16,2-3 0-16,0 1-2 16,0-1 2-16,0 3-1 15,0 1 1-15,-1 3 5 16,-2-2 4-16,-2 2-10 0,-1-8 8 16,4-2-1-16,-3-5-7 15,2-6 1-15,1 0 1 16,2-2-3-16,0 0 2 15,0 1-1-15,0 1 0 16,-1 2 0-16,-1-2 0 16,1-2 1-16,-1-2-1 15,-2-4 0-15,1 0-6 16,-6-15-24-16,-3-17-32 16,-2-12-83-16,1-3-259 15</inkml:trace>
  <inkml:trace contextRef="#ctx0" brushRef="#br1" timeOffset="-15582.83">7138 11586 295 0,'0'0'303'0,"0"0"-271"16,0 0 99-16,0 0 15 15,0 0-50-15,0 0-46 16,0 0-26-16,-3-8-1 16,3 8 9-16,0 0-4 15,0 0-14-15,0 0 4 16,-3 8-4-16,-1 7 19 15,1 2 5-15,-3 0-12 16,0 8 2-16,0 1-7 16,0 7 10-16,-2 2-9 15,0 5 5-15,2 4-1 0,1 2-4 16,2 0-6-16,3 0 2 16,0 3-1-16,0-2 4 15,0-2-2-15,0-2-1 16,-1-2 0-16,-2-5-7 15,0-2-3-15,-2-3 2 16,-2-7-5-16,4-6-2 16,-2-4-1-16,2-8-1 15,2-4 0-15,1-2 0 16,0 0 1-16,0 0-2 16,0 0-13-16,-2-8-27 15,-2-9-50-15,-1-7-77 16,5 0-50-16,0-3-200 0</inkml:trace>
  <inkml:trace contextRef="#ctx0" brushRef="#br1" timeOffset="-15185.52">7116 11629 410 0,'0'0'230'0,"0"0"-127"15,0 0 57-15,0 0-13 16,0 0-63-16,0 0-39 15,0-8-15-15,7 5 3 16,7 0 1-16,10-2-11 16,4 1 3-16,3-1 2 15,2 0-19-15,-3 1 0 16,4 1-9-16,-2-1 0 16,-4 3-2-16,-4-1 1 15,-11 2-15-15,-4 0-19 16,-9 0-15-16,0 0-33 15,0 0-56-15,-6 13-147 0,-18 2-77 16</inkml:trace>
  <inkml:trace contextRef="#ctx0" brushRef="#br1" timeOffset="-14938.98">7092 11959 779 0,'0'0'145'0,"0"0"-132"16,0 0 87-1,0 0 47-15,0 0-78 0,0 0-34 16,61 5-10-16,-31-5-3 16,3 0-6-16,0 0-11 15,1 0-5-15,0 0-2 16,-1 0-33-16,-3 0-52 15,-3 0-81-15,-8 0-374 16</inkml:trace>
  <inkml:trace contextRef="#ctx0" brushRef="#br1" timeOffset="-14480.2">7766 11944 788 0,'0'0'242'0,"0"0"-231"16,0 0 87-16,0 0 31 15,0 0-52-15,0 0-43 16,-4 8-3-16,4-7 5 15,16 2-11-15,11-2-2 16,6-1 2-16,7 2-8 16,-3-2-12-16,-2 1-5 15,-4-1 0-15,-3 0-3 16,-7 0-35-16,-3 0-38 16,-5 0-56-16,-5 0-90 15,-8 0-428-15</inkml:trace>
  <inkml:trace contextRef="#ctx0" brushRef="#br1" timeOffset="-14216.96">7699 12243 765 0,'0'0'460'0,"0"0"-455"15,0 0 15-15,0 0 141 16,0 0-75-16,0 0-68 0,117 0-7 16,-59-2-2-1,-5-1-4-15,-7 0-3 0,-10 1-2 16,-7-3-6-16,-10 3-20 16,-7-3-47-16,-9 0-78 15,-3-5-157-15</inkml:trace>
  <inkml:trace contextRef="#ctx0" brushRef="#br4" timeOffset="-6551.04">12887 8088 216 0,'0'0'136'15,"0"0"-126"-15,0 0 60 16,0 0 70-16,0 0 29 15,0 0-80-15,0 0-39 16,4-4-16-16,-1 1 5 16,0-4 1-16,2 0-5 15,2-2-19-15,5 1-1 16,8-3-9-16,5-2-4 16,6 0-1-16,4-1 2 15,3 1-3-15,-2 1 3 16,-2 0-3-16,-4 4 0 15,-3-1 3-15,-6 1-3 0,1-1 0 16,1 1-2-16,0-1 2 16,0-2 2-16,-1 3-2 15,-2 1 1-15,-7 1-1 16,-3 2 0-16,-5 1 2 16,-2 1 1-16,-3 0 0 15,0 2 8-15,0 0-6 16,0 0-5-16,0 0-8 15,0 0-30-15,0-1-40 16,0-3-109-16,0-6-368 0</inkml:trace>
  <inkml:trace contextRef="#ctx0" brushRef="#br4" timeOffset="-6077.85">13628 7640 174 0,'0'0'440'0,"0"0"-437"16,0 0-3-16,0 0 84 0,0 0 24 15,0 0-54-15,-16-5-36 16,16 5-18-16,0 0 16 16,0 0 15-16,0 0-11 15,0 1-9-15,0 1 22 16,0-2-16-16,0 0-6 16,0 0 6-16,0 0 0 15,0 0-6-15,0 0-4 16,0 0 4-16,0 0 1 15,0 0-2-15,0 0-2 16,0 0-3-16,0 0-3 16,0 0 0-16,0 0 0 0,0 0-2 15,0 0-2-15,0 0-1 16,0 0-2-16,0 0-8 16,0 0-1-16,0 0-3 15,0 0-6-15,0 0-45 16,0 0-142-16,0-3-420 15</inkml:trace>
  <inkml:trace contextRef="#ctx0" brushRef="#br4" timeOffset="-4517.15">13336 7846 266 0,'0'0'68'0,"0"0"-21"16,0 0 91-16,0 0 49 16,0 0-74-16,0 0-56 15,0-2-4-15,0-3 6 16,0-4-2-16,0-4-50 16,0-2 2-16,0-2 2 15,0-3-3-15,-3-4-5 16,-6-7-3-16,-2-5 1 0,-2-3-2 15,1 3 1-15,2 4 0 16,2 13 0-16,4 7 2 16,4 7-1-16,-2 3 0 15,2 2-1-15,-1 0-1 16,1 2-5-16,-2 16-7 16,2 12 12-16,0 7 1 15,0 8 1-15,2 2 3 16,7 5-1-16,-2-2 0 15,0-2-3-15,-2-4 1 16,0-4 0-16,-2-10-1 16,-3-6 0-16,0-7 1 0,0-7-1 15,0-5-1 1,0-5 1-16,0 0 5 0,0 0 6 16,0-3 8-16,0-9-7 15,1 2-7-15,5-4 6 16,6 3-9-16,3 0-2 15,6 0-1-15,2 0 0 16,7 3-1-16,3-4-3 16,6-2-15-16,3-3-54 15,1-9-121-15,-4-6-333 16</inkml:trace>
  <inkml:trace contextRef="#ctx0" brushRef="#br4" timeOffset="-3445.2">12638 6036 61 0,'0'0'50'0,"0"0"-16"16,0 0 97-16,0 0-24 15,0 0 7-15,0 0 17 0,13 0-23 16,-10-8-29-16,0-3-27 16,0-5 6-16,0-4-12 15,-1-5-1-15,-2-4-5 16,0-7-6-16,0-10-24 16,0-3-7-16,0-1-1 15,6 0-2-15,5 3-7 16,5 8 5-16,4 3-10 15,4 4 12-15,-3 6-3 16,0 5-3-16,-6 7 1 0,-5 3 5 16,-1 5 2-1,-4-2-1-15,-1 7-1 0,-3-1 8 16,-1 2-4 0,0 0-1-16,0 0-3 0,0 0-3 15,0 0-10-15,0 0-26 16,0 0-46-16,0 0-70 15,0 0-195-15</inkml:trace>
  <inkml:trace contextRef="#ctx0" brushRef="#br4" timeOffset="-2951.08">12861 5246 433 0,'0'0'163'0,"0"0"-137"16,0 0 29-16,0 0 65 16,0 0-26-16,0 0-51 0,45-41-24 15,-18 40-9-15,0 0-5 16,0 1-1-16,-5 0-4 16,-5 0 0-16,-4 8 0 15,-7 8-1-15,-5 2-5 16,-1 8 6-16,0 2 2 15,-16 2 10-15,-4 2-2 16,-2-3 5-16,0-2-3 16,7-5-3-16,2-6-2 15,7-4 7-15,4-7-6 16,2-3-7-16,0-2 3 16,22 0 5-16,17 0 0 15,18 0-9-15,10-7-17 16,3 2-73-16,-7-2-218 15,-15 2-285-15</inkml:trace>
  <inkml:trace contextRef="#ctx0" brushRef="#br4" timeOffset="-505.59">8718 6914 317 0,'0'0'46'0,"0"0"-6"16,0 0 63-16,0 0 29 16,0 0-29-16,0 0-42 15,0 0-29-15,31-31 5 16,-19 17 6-16,3-3-4 15,-4-3 20-15,-1-5-17 0,-4-5-6 16,-3-5-5-16,0-3-8 16,-3-4-20-16,0-1 5 15,3 5-6-15,0 4 7 16,3 4-9-16,-2 6-4 16,1 5 3-16,-2 1 1 15,0 7 2-15,0-1-1 16,-2 4 0-16,1 5-2 15,-2 1 2-15,0 1-2 16,0 1 0-16,0 0-1 16,0 0-2-16,0 0-7 15,0 0-48-15,0 0-89 0,3 4-132 16,4 1-113-16</inkml:trace>
  <inkml:trace contextRef="#ctx0" brushRef="#br4" timeOffset="941.77">8381 5372 223 0,'0'0'83'0,"0"0"1"16,0 0 51-16,0 0 11 16,0 0-40-16,0 0-53 0,-9-23-27 15,12 20-14-15,10 1 16 16,8 0-19-16,1 2-3 16,2 0 0-16,-4 0-5 15,-7 0-1-15,-7 4-1 16,-6 6-7-16,0 4-3 15,-9 6 9-15,-15 1-3 16,-6-1 5-16,1-1-2 16,-1-2 1-16,6-5 2 15,12-4 0-15,5-4-1 16,7-3-4-16,0 1-15 16,0-1-13-16,7 2 9 15,8 0 23-15,6 2 8 16,1 0-7-16,1 1 7 15,-6 0-3-15,-3-1-2 0,-4 1 2 16,-5-2-4-16,-4 3 1 16,-1-4 1-16,0 1 0 15,0 3-1-15,-6 4 18 16,-13 1 12-16,0 2-11 16,-7 3-2-16,-2-3-2 15,-2 0-5-15,0-2-5 16,5-4-7-16,7-3 0 15,9-5-18-15,9 0-86 16,0-13-160-16</inkml:trace>
  <inkml:trace contextRef="#ctx0" brushRef="#br4" timeOffset="2380.14">10736 10910 205 0,'0'0'9'0,"0"0"32"16,0 0 74-1,0 0-30-15,0 0 6 0,0 0 0 16,0 0-22-16,0 0-23 16,-27-5 5-16,15 11-6 15,-3 8 7-15,-7 4-15 16,-3 6-7-16,-7 6-3 15,-2 3-4-15,-3 4 11 16,-1 0-18-16,7-4-11 16,4 2-5-16,8-5-1 15,5 1-50-15,3-7-142 16,3-6-351-16</inkml:trace>
  <inkml:trace contextRef="#ctx0" brushRef="#br4" timeOffset="3176.17">10688 11647 471 0,'0'0'137'16,"0"0"-118"-16,0 0 68 15,0 0-39-15,-89-3-16 16,34 3-13-16,-6-1 10 15,-1-2-9-15,7-2 6 16,10-4-9-16,11-2 19 16,15 2 2-16,10-5-8 0,9 1-10 15,0-4-20-15,19-2-5 16,12-3-12-16,8-2 1 16,3 2 3-16,-2 2 6 15,-4 4 7-15,-12 4 5 16,-11 4-1-16,-7 4-1 15,-6 3 30-15,0 1 32 16,0 0-22-16,0 0-21 16,0 0-16-16,0 17-6 15,0 13 0-15,0 12 6 16,0 8 1-16,0 6-6 16,0 7 0-16,0 8-2 15,12 4-1-15,3 1-58 16,10-6-104-16,13-9-349 15</inkml:trace>
  <inkml:trace contextRef="#ctx0" brushRef="#br4" timeOffset="4150.1">14817 8915 97 0,'0'0'229'0,"0"0"-194"16,0 0 13-16,0 0 85 15,0 0 16-15,0 0-44 16,6 0-34-16,-6 0-2 15,10 0-1-15,17-4-11 16,19-7-23-16,25-5-17 16,17 1-9-16,9-1-6 0,2-1 0 15,-9 3-2 1,-14 0 0-16,-15 3-4 0,-18 2-22 16,-11 1-39-16,-16-2-69 15,-6-3-173-15</inkml:trace>
  <inkml:trace contextRef="#ctx0" brushRef="#br4" timeOffset="5011.37">16249 8430 469 0,'0'0'69'0,"0"0"7"0,0 0 101 16,0 0-52-16,0 0-39 15,0 0-35-15,-75-8-20 16,44 8-9-16,-4 6-6 16,6 5-2-16,2 1-2 15,6 1-7-15,4 1-5 16,4 2 1-16,4-2-1 16,5 2-6-16,1 0 6 15,3 1-1-15,0-2 0 16,0 1 1-16,3-1-1 15,6 2-1-15,3-1-9 16,4 0 4-16,5 1-6 16,5-1-4-16,3-3-7 15,5-1-10-15,1-3 2 0,-3-2 11 16,-2 0 4-16,-4-1 8 16,-7-2 6-16,-6-1 1 15,-6-1 1-15,-4-1 1 16,-3-1 1-1,0 0 2-15,0 0 9 0,0 0-7 16,0 5-5-16,0 4-3 16,-3 3 3-16,-14 5 2 15,-8 2-2-15,-12-2-3 16,-20 2-4-16,-15-3-58 16,-14-5-100-16,-7-10-113 15</inkml:trace>
  <inkml:trace contextRef="#ctx0" brushRef="#br1" timeOffset="12949.54">8934 12082 708 0,'0'0'198'0,"0"0"-180"0,0 0 5 15,0 0 108-15,0 0-30 16,0 0-55-16,0-2-26 15,12-3-7-15,11-4 0 16,8 2-8-16,6-1 8 16,6 3-5-16,-2 3-2 15,-1 2-5-15,-7 0 3 16,-5 0-3-16,-3 0-1 16,-7 7-1-16,-3 4-1 15,-4 2 0-15,-5 4-1 16,-3 3 3-16,-2 6 1 15,-1 6 2-15,0 2 0 16,-3 3-1-16,-12 2-1 0,-7 1 1 16,-2-2 0-16,-3-5-1 15,-1-3 3-15,-1-7 1 16,-3-6 0-16,-1-3 11 16,7-7-2-16,1-5-5 15,9-2-5-15,4 0 1 16,0-6-5-16,9-11-21 15,3-3-67-15,12-7-84 16,19-2-253-16</inkml:trace>
  <inkml:trace contextRef="#ctx0" brushRef="#br1" timeOffset="13249.46">9471 12117 229 0,'0'0'588'0,"0"0"-571"16,0 0 56-16,-83-34 61 15,68 31-45-15,-2 3-47 16,2 0-18-16,-1 0-4 16,-2 14 10-16,0 7 2 15,2 7-8-15,2 5 0 16,4 4 2-16,1 2-7 15,8 5-7-15,1-3-2 0,0 0-7 16,8-3-3-16,10-1-5 16,14-5-13-16,12-3-57 15,16-8-56-15,7-9-100 16,0-12-356-16</inkml:trace>
  <inkml:trace contextRef="#ctx0" brushRef="#br1" timeOffset="13803.91">9722 12190 764 0,'0'0'96'0,"0"0"-57"16,0 0 126-16,0 0-61 15,0 0-64-15,0 0-38 16,33-14 1-16,0 14-2 16,5 0 0-16,-2 0 4 15,-8 3 1-15,-6 8-5 16,-8 3-1-16,-6 6-7 0,-8 7 4 15,0 4 3 1,-9 4 4-16,-18 3 1 16,-6 2-1-16,-6-4 1 0,-4 1-1 15,6-4 4-15,5-4 9 16,12-6-3-16,9-9-2 16,9-7 1-16,2-2-2 15,13-5 1-15,25 0 12 16,23 0 14-16,12-6-24 15,5-7-14-15,-8 1 1 16,-7 1 1-16,-11 3-1 16,-12 0 0-16,-10 3 4 15,-9 1-1-15,-12 3 4 16,-5-1 6-16,-4 2 8 0,0 0-8 16,0 0-14-16,0 0 0 15,0 0-1-15,0 0-37 16,2-1-67-16,-1-6-101 15,-1-5-403-15</inkml:trace>
  <inkml:trace contextRef="#ctx0" brushRef="#br1" timeOffset="14886.23">10597 12353 178 0,'0'0'79'15,"0"0"-42"-15,0 0 90 0,0 0 6 16,0 0 11 0,0 0-33-16,-4 0-22 0,4 0-20 15,0 0-7-15,4 2-12 16,19-1 16-16,8 2 10 16,12-3-30-16,5 0-26 15,4 0-9-15,-1 0-3 16,1 0-6-16,0 0-2 15,-5 0 0-15,-3 0 0 16,-8 0-2-16,-5 0 4 16,-7-1-4-16,-9-4 1 15,-3 0-3-15,-3-1-7 0,-1-1-21 16,-2-1-28-16,1 0-96 16,-6-3-367-16</inkml:trace>
  <inkml:trace contextRef="#ctx0" brushRef="#br1" timeOffset="15141.9">10936 12197 833 0,'0'0'232'0,"0"0"-232"15,0 0 0-15,0 0 13 16,0 0 85-16,0 0-36 0,-42 94-38 16,42-56 7-16,0-1-10 15,0 5-7-15,0-2-13 16,0 3-1-16,0 4-12 16,0 1-86-16,0-9-202 15</inkml:trace>
  <inkml:trace contextRef="#ctx0" brushRef="#br1" timeOffset="21928.79">11655 12221 985 0,'0'0'8'0,"0"0"-4"15,0 0 36-15,0 0-5 0,0 0-28 16,0 0 22-16,0 0 3 16,-15 104-21-16,15-70 3 15,6-2-3-15,7-4 0 16,5-4-10-16,0-6-1 16,6-4 4-16,3-8-2 15,3-6-1-15,4 0 3 16,-1-6-1-16,-3-9-1 15,-7-6 3-15,-2-2-3 16,-4 2 0-16,-4 1-2 16,-7 4-2-16,-1 5 2 0,-4 4 0 15,-1 1 2-15,0 0 5 16,0 2 4-16,0-1-5 16,-6 1-5-16,6 1 7 15,-3 0-5-15,3 3-1 16,0-2-1-16,0 2 0 15,0 0-1-15,0 0-1 16,0 0 1-16,0 0-2 16,0 0 2-16,-2 0-4 15,2 0 2-15,-1 0-2 16,-3 2-3-16,1 10 1 16,0 2 5-16,3-2 0 15,0 1-1-15,0-3 0 16,0-1 1-16,0-1 0 0,0-1-1 15,0 1 2-15,0 3-1 16,0 5 2-16,1 0-1 16,1 2 0-16,2 2 0 15,2 0 0-15,6-1 2 16,3 1-2-16,0-1-2 16,4-5 1-16,2-2 1 15,2-4 0-15,-1-4 0 16,0-4-4-16,-1 0 0 15,-3-9 2-15,-1-11 2 16,-4-8 6-16,-7-6-3 16,-5-7-1-16,-1-5 8 15,0-5-5-15,0 0-4 0,-9 4 4 16,-4 7-5 0,3 8 1-16,0 10-2 0,2 8-1 15,5 7-14-15,0 6-38 16,-2 1-68-16,-2 0-137 15,-5 3-103-15</inkml:trace>
  <inkml:trace contextRef="#ctx0" brushRef="#br1" timeOffset="22304.78">11649 11933 711 0,'0'0'110'16,"0"0"-68"-16,0 0 40 15,0 0 17-15,0 0-54 16,0 0-30-16,110-10 9 16,-44 10 1-16,1 5-15 15,0 2-9-15,-7 0 4 0,-10-2-4 16,-11-2 2-16,-12-1-3 16,-13-1 0-16,-10-1-15 15,-4 0-8-15,0 2-25 16,0-1-63-16,-4 2-184 15,-7-3-335-15</inkml:trace>
  <inkml:trace contextRef="#ctx0" brushRef="#br1" timeOffset="22900.29">12459 12076 700 0,'0'0'151'16,"0"0"-151"-16,0 0 0 16,0 0 63-16,-40 99 14 15,40-63-32-15,0 3-30 16,16-1-3-16,2-7-8 15,6-4-4-15,4-9-1 16,8-7 1-16,3-6-1 16,2-5-5-16,0 0-11 15,-4-17 4-15,-6-7 1 16,-4 0 2-16,-9-5 4 16,-9 1 3-16,-3 5 3 0,-6 2 0 15,0 8 8-15,0 5 11 16,-1 4-6-16,-1 4 1 15,-1 0-14-15,0 5 3 16,-2 14-1-16,2 3 10 16,3 7-3-16,0 3-5 15,0 1 10-15,2 2-5 16,4 3 0-16,3 3-8 16,1 5-1-16,-2 2-2 15,-2 3 2-15,-3 1-1 16,-3-2-10-16,0-4 5 15,0-2-2-15,-14-5 5 0,-10-4 2 16,-5-8 0-16,-4-7 1 16,-3-8 1-16,-3-8 5 15,4-4 4-15,3-6 10 16,7-16-15-16,8-9-5 16,17-9-30-16,3-7-86 15,32-12-227-15</inkml:trace>
  <inkml:trace contextRef="#ctx0" brushRef="#br1" timeOffset="23360.25">13048 12209 829 0,'0'0'19'16,"0"0"3"-16,0 0 94 16,0 0-9-16,0 0-80 15,0 0-13-15,119-5 5 16,-61 5-19-16,-1 0 3 16,-14 6-7-16,-8 2-4 15,-13 2 1-15,-7 3 1 16,-8 1-1-16,-7 7-8 15,0 0 15-15,-10 8 2 0,-15 1 4 16,-10 6 9-16,-3 1-4 16,-1 1-4-16,6 0-1 15,12-5-4-15,12-3 1 16,9-7 2-16,6-7 9 16,27-10-1-16,12-4 15 15,10-2-5-15,5-6-16 16,-4-10-7-16,-5-1-2 15,-11 3-4-15,-8 0-1 16,-10 6 1-16,-10 3-1 16,-6-1-3-16,-2 0-16 0,-4 1-32 15,0-2-98 1,0-4-322-16</inkml:trace>
  <inkml:trace contextRef="#ctx0" brushRef="#br1" timeOffset="24134.42">13871 12296 302 0,'0'0'153'0,"0"0"-103"15,0 0 110-15,0 0 26 16,0 0-69-16,0 0-45 16,0 0-14-16,5 0-8 15,14 0-6-15,12 0 16 16,14 0-24-16,10 0-22 15,7 0-7-15,0 0-6 16,1 0-1-16,-8 0-1 16,-3-3-7-16,-13-5-14 0,-8-1-12 15,-8-2-8-15,-14 0-26 16,-9-3-77-16,0-3-244 16</inkml:trace>
  <inkml:trace contextRef="#ctx0" brushRef="#br1" timeOffset="24328.86">14234 12102 793 0,'0'0'66'16,"0"0"-35"-16,0 0 70 15,0 0-12-15,0 0-9 16,-29 74-55-16,26-32-7 0,-1 1-7 15,2 4-11-15,1 1-25 16,-1-1-89-16,-2-3-233 16</inkml:trace>
  <inkml:trace contextRef="#ctx0" brushRef="#br1" timeOffset="32400.85">14902 12130 816 0,'0'0'163'15,"0"0"-158"-15,0 0 4 16,0 0 59-16,0 0-11 15,0 0-45-15,0 0-5 16,-30 42 32-16,27-10-27 16,3-1-4-16,0 3 2 15,8-3-7-15,11-2-1 16,2-4-2-16,6-6-2 16,1-3 2-16,0-5-19 0,-2-8-5 15,-6-3 7 1,-3 0-5-16,-7 0 22 0,-7-11 2 15,-3-1 1-15,0 1-3 16,0 5 3-16,0 1 8 16,0 3 6-16,0 2-8 15,-1 0-9-15,-1 5-2 16,-2 12-7-16,4 6 8 16,0 1 1-16,0-2 0 15,18-4-2-15,4-3-1 16,6-10 3-16,2-5 1 15,5 0 6-15,-4-18-2 16,-1-8-1-16,-6-4 8 16,-9-5 3-16,-6-2 9 0,-9-5-14 15,0 0-10-15,0 0-2 16,-8 6-33-16,-2 9-35 16,0 6-84-16,3 7-291 15</inkml:trace>
  <inkml:trace contextRef="#ctx0" brushRef="#br1" timeOffset="32640.25">14774 11901 860 0,'0'0'72'0,"0"0"-14"16,0 0 65-16,0 0-43 16,0 0-60-16,0 0-18 15,122-15 4-15,-56 15-6 16,1 5-5-16,-1 4-62 16,-4-3-136-16,-8-6-288 15</inkml:trace>
  <inkml:trace contextRef="#ctx0" brushRef="#br1" timeOffset="33390.92">15530 12058 795 0,'0'0'48'0,"0"0"-29"16,0 0 53-16,0 0 2 15,0 0-54-15,0 0-18 16,104 27 8-16,-52-5-6 16,-5 2-2-16,-7 3-2 15,-12 0-3-15,-11-1 3 0,-10 4 0 16,-7 0-3-16,0 1-4 15,-12-1 6-15,-11-4-1 16,-7 1 4-16,-6-4-1 16,-6-3 2-16,-4-4-2 15,5-5-1-15,9-2-9 16,11-6-22-16,12-3-50 16,9-2-51-16,9-17-166 15</inkml:trace>
  <inkml:trace contextRef="#ctx0" brushRef="#br1" timeOffset="33619.3">15937 12155 760 0,'0'0'41'0,"0"0"5"0,0 0 86 15,0 0-40-15,-82 5-42 16,70 17-28-16,5 7-9 15,1 6 5-15,6 1-13 16,0 2-4-16,2-3 0 16,14-2-2-16,4-4-12 15,9-5-46-15,8-5-57 16,8-11-143-16,6-8-267 16</inkml:trace>
  <inkml:trace contextRef="#ctx0" brushRef="#br1" timeOffset="34135.49">16218 12083 837 0,'0'0'36'0,"0"0"-33"15,0 0 65-15,0 0 36 16,-66 72-47-16,58-34-28 15,8-1-23-15,0-2-3 0,5-4-2 16,14-7-2 0,4-8-3-16,7-8-2 0,7-8-19 15,0 0 0-15,-1-14 8 16,-3-11 5-16,-6-1 10 16,-8-3-3-16,-6 0 5 15,-7 4 3-15,-4 6 1 16,-2 9 15-16,0 3 19 15,0 7-22-15,0 0 7 16,0 0-23-16,0 5 2 16,0 14-2-16,0 7 20 15,0 7-16-15,5 4 5 16,6 5-5-16,1 0-3 16,0-1-1-16,0-3 0 15,-3 3-1-15,0 1-3 16,-5-1-11-16,-4-3-18 15,0-6 9-15,-16-9 5 0,-11-6-1 16,-7-6 0-16,-8-7 8 16,-6-4 6-16,-1-9-5 15,-2-23-32-15,9-15-38 16,14-12-160-16,17-8-140 16</inkml:trace>
  <inkml:trace contextRef="#ctx0" brushRef="#br1" timeOffset="34327.48">16234 11883 28 0,'0'0'896'0,"0"0"-874"16,0 0 43-16,0 0 26 15,0 0-40-15,0 0-8 16,109 11-5-16,-32-4-30 15,-5-3-8-15,-8-3-47 16,-12-1-65-16,-14 0-239 16</inkml:trace>
  <inkml:trace contextRef="#ctx0" brushRef="#br1" timeOffset="38377.47">16605 12397 181 0,'0'0'119'15,"0"0"-64"-15,0 0 66 16,0 0 39-16,0 0-22 16,0 0-61-16,0 0-17 15,30 0-3-15,-21-2-6 16,3 0-5-16,2 1-11 16,6 0-15-16,6 1-3 15,2 0-7-15,5 0-1 16,0 0-3-16,-1 0-5 15,-2 0-1-15,-3 0 0 16,-7 0 1-16,-6 0-1 16,-4 0 0-16,-7 0 1 0,-3 0-1 15,0 0 0-15,1 0-30 16,1-2-115-16,-2-4-341 16</inkml:trace>
  <inkml:trace contextRef="#ctx0" brushRef="#br1" timeOffset="38655.04">16792 12316 797 0,'0'0'26'15,"0"0"6"-15,0 0 92 0,0 0-19 16,0 0-61-16,0 0-36 15,-3 13-7-15,3 8 48 16,0 4-8-16,0 3-15 16,0 3 13-16,0 3-11 15,0 2-22-15,0 2 6 16,0-1-12-16,0-3-1 16,3 0-43-16,9-4-75 15,0-9-155-15,-3-7-570 16</inkml:trace>
  <inkml:trace contextRef="#ctx0" brushRef="#br1" timeOffset="42426.57">17333 12218 737 0,'0'0'109'16,"0"0"-90"-16,0 0 44 15,0 0 18-15,0 0-45 16,0 0-29-16,0 0 16 16,3 67 13-16,0-32-19 0,2 1 2 15,2 3-2-15,-1-3-6 16,3 1-6-16,3-4-1 16,6-2-1-16,3-10-3 15,2-7-1-15,2-8-6 16,0-6-1-16,-4 0 6 15,-6-19-1-15,-4-5 3 16,-4-1 5-16,-7 2-5 16,0 6 0-16,0 7 5 15,0 3 13-15,0 6-3 16,0 1 5-16,0 0-20 16,0 0-4-16,4 15-9 0,7 8 13 15,3 1 0 1,7-3 0-16,0-4 2 15,3-8-1-15,-2-6 3 0,1-3 1 16,-2-8 1-16,-2-14 3 16,-2-7-4-16,-4-7 8 15,-7 0 0-15,-3-7-6 16,-3 0-7-16,0 6 0 16,0 5-4-16,0 13-5 15,-2 6-23-15,1 7-40 16,1 6-57-16,0 0-157 15,0 0-404-15</inkml:trace>
  <inkml:trace contextRef="#ctx0" brushRef="#br1" timeOffset="42985.48">18001 12143 788 0,'0'0'103'0,"0"0"-98"16,0 0 33-16,0 0 68 15,0 0-51-15,0 0-34 16,-61 85-2-16,58-51-9 0,3 0-3 16,0-3-3-16,8-4-3 15,7-8-1-15,4-7 0 16,7-6-8-16,3-6-6 15,3 0-2-15,-1-16-5 16,-4-4 13-16,-6-3 8 16,-8 1 0-16,-7 0 0 15,-4 6 0-15,-2 6 8 16,0 3 20-16,0 4-15 16,-3 2-1-16,-2 1-2 15,2 0-10-15,0 0-3 16,0 11-1-16,2 6 4 15,1 4 1-15,0 6 2 16,0 1 1-16,0 2-2 16,3 1-2-16,1 0 1 0,-1 3-1 15,-3 0 0-15,0-2 0 16,0 0 0-16,0-4 0 16,0-1 0-16,-9-4 0 15,-7-3 0-15,-2-3 0 16,-8-2 2-16,-2-8-1 15,-2-5 4-15,-3-2 2 16,5-9-6-16,3-20-1 16,7-12-27-16,9-14-70 15,9-11-156-15,0-11-282 16</inkml:trace>
  <inkml:trace contextRef="#ctx0" brushRef="#br1" timeOffset="43206.89">17890 11911 893 0,'0'0'49'0,"0"0"-41"16,0 0 102-16,0 0-5 15,0 0-61-15,111 0-27 16,-48 0-13-16,1 0-4 15,-2 0-1-15,-6 0-32 16,-7 0-93-16,-10 0-218 16,-15 0-382-16</inkml:trace>
  <inkml:trace contextRef="#ctx0" brushRef="#br1" timeOffset="43718.9">18537 12080 755 0,'0'0'92'0,"0"0"-92"15,0 0 73-15,0 0 37 16,0 0-71-16,0 0-33 16,37 5-2-16,-13 4-4 15,-6 4 0-15,-6 1 0 16,-9 5-6-16,-3 3-1 15,-5 5 7-15,-20 2 4 16,-6 0 5-16,-8-3-2 16,2 1 3-16,1-1 6 0,8-4-4 15,7-4 0 1,9-4 4-16,7-3-7 0,5-5 0 16,0 2 1-16,15-5 8 15,21-2 11-15,10-1-11 16,11 0-13-16,1 0-5 15,-6-1-4-15,-10-4 3 16,-8-1-12-16,-8 1-32 16,-7-2-60-16,-12 0-186 15</inkml:trace>
  <inkml:trace contextRef="#ctx0" brushRef="#br1" timeOffset="46285.42">9280 13456 191 0,'0'0'284'15,"0"0"-211"-15,0 0 70 16,0 0 21-16,0 0-34 16,0 0-35-16,0 0-33 15,-7 0-10-15,7 0-9 16,0 0-8-16,16 0-12 15,17 0-8-15,18 0 3 16,11 0-5-16,7 2-13 0,-3-1 1 16,-7-1-1-1,-8 0 1-15,-11 0-1 0,-10 0-13 16,-11 0-11-16,-11 0-18 16,-8 0-23-16,0 0-34 15,0-9-46-15,-19-2-380 16</inkml:trace>
  <inkml:trace contextRef="#ctx0" brushRef="#br1" timeOffset="46506.83">9510 13264 545 0,'0'0'199'0,"0"0"-148"0,0 0 100 16,0 0-4-16,0 0-71 15,0 0-62-15,-21 38 2 16,12 4 58-16,0 5-42 16,2 2-9-16,-2 4-17 15,6-1-6-15,1 3-7 16,2 3-64-16,0-5-122 16,9-7-463-16</inkml:trace>
  <inkml:trace contextRef="#ctx0" brushRef="#br1" timeOffset="48952.34">10282 13305 890 0,'0'0'77'0,"0"0"-73"16,0 0 9-16,0 0 43 16,0 0-19-16,0 0-37 15,-11 38 15-15,9-6 15 16,1 6-10-16,1-1-6 16,0 1 4-16,0-6 0 0,0-4-14 15,8-5 2-15,3-7-6 16,3-3 0-16,3-8-5 15,0-5-6-15,4 0-1 16,-4-9 11-16,-1-9 1 16,-5-6 0-16,-3 4 0 15,-4 4 2-15,-1 6-2 16,-1 7 16-16,-2 3-1 16,0 0-15-16,1 0-1 15,1 15-11-15,1 10 12 16,4 5 6-16,2 0-2 15,6-1-3-15,6-6 0 16,4-8 1-16,7-10 1 16,2-5 1-16,8-4-2 0,-1-19-1 15,-3-7 9-15,-7-5-10 16,-10-2 3-16,-9-6 5 16,-3 0 3-16,-9-1-11 15,0 9 0-15,0 10 0 16,-12 11-6-16,-2 11-24 15,-3 3-44-15,-1 0-85 16,7 14-194-16,8 1-236 16</inkml:trace>
  <inkml:trace contextRef="#ctx0" brushRef="#br1" timeOffset="49318.72">10831 13383 828 0,'0'0'70'0,"0"0"-68"16,0 0 84-16,0 0 27 16,0 0-79-16,0 0-28 15,44-6-3-15,-11 10-1 16,-2 6-2-16,-3 1-1 15,-2 3 1-15,-6 0-1 16,-3 6-4-16,-2 3-1 16,-9 1-3-16,-3 4 7 0,-3 1-5 15,-2 2 5-15,-17 2-3 16,-4 2 5-16,-2-4 0 16,1-2 0-16,-1-5 2 15,5-7-4-15,4-7-5 16,7-9-28-16,9-1-59 15,0-15-65-15,18-17-591 16</inkml:trace>
  <inkml:trace contextRef="#ctx0" brushRef="#br1" timeOffset="49530.53">11154 13430 364 0,'0'0'522'15,"0"0"-508"-15,0 0 14 16,0 0 96-16,-84 63-25 16,66-31-69-16,6 4-6 15,2-1-3-15,4 3-16 16,6-1-2-16,0-1-3 16,0 0-2-16,25-3-44 15,13-6-120-15,14-8-180 16</inkml:trace>
  <inkml:trace contextRef="#ctx0" brushRef="#br1" timeOffset="50189.58">11509 13419 856 0,'0'0'29'0,"0"0"3"15,0 0 109-15,0 0-59 16,0 0-73-16,0 0-7 16,-24 56 17-16,22-26 3 15,2 2 3-15,5-1-10 16,19-3-8-16,1-7-2 16,9-9-5-16,-1-7-1 15,0-5-11-15,-2 0-15 16,-4-17 4-16,-8-5 10 15,-5-5 11-15,-7 0 0 16,-7-5 1-16,0 4-5 0,0 5 5 16,0 7 1-1,-4 7 5-15,3 9 4 16,1 0-7-16,0 0-2 16,0 0-1-16,0 7-4 0,0 12 5 15,0 6 4-15,0 3 5 16,8 4-2-16,4 0-3 15,3 4-4-15,-1 7 1 16,3 1-1-16,-3 0-3 16,-2-4 0-16,-2-1-9 15,-4-7 0-15,-4-3-4 16,-2-3-7-16,0-6 6 16,-8-5 4-16,-14-4 8 15,-2-8 3-15,-4-3 4 0,1-3-5 16,4-19-6-1,7-9-41-15,12-8-107 0,4-11-305 16</inkml:trace>
  <inkml:trace contextRef="#ctx0" brushRef="#br1" timeOffset="50586.52">12056 13462 833 0,'0'0'23'0,"0"0"-3"0,0 0 73 15,0 0-31 1,0 0-52-16,0 0-10 0,93 5 0 16,-79 9-1-16,-6 2-5 15,-5 5-2-15,-3 5 8 16,0 3 4-16,-9 3 0 15,-13 4 4-15,-4 0 11 16,-2-2-7-16,1-1 8 16,7-9 6-16,9-7-7 15,8-6-9-15,3-5-9 16,1-5 3-16,22 1 16 16,12-2 1-16,8 0-7 0,7-2-12 15,-1-8-2-15,2 0 0 16,-8-1-8-16,-4-2 0 15,-6 0-36-15,-6-3-43 16,-8-3-99-16,-7-1-307 16</inkml:trace>
  <inkml:trace contextRef="#ctx0" brushRef="#br1" timeOffset="50880.96">11907 13187 644 0,'0'0'177'0,"0"0"-146"16,0 0 96-16,0 0 28 15,0 0-79-15,83-5-31 16,-26 5 4-16,3 0-20 16,1 2-19-16,-3-2-4 15,-4 0-6-15,-6 0-10 16,-11 0-63-16,-9 0-87 16,-19 0-472-16</inkml:trace>
  <inkml:trace contextRef="#ctx0" brushRef="#br1" timeOffset="53039.25">8026 14448 858 0,'0'0'67'0,"0"0"2"15,0 0 26-15,0 0 22 16,0 0-20-16,0 0-51 16,4-26-28-16,-4 26-11 15,0 0-2-15,5 11-4 16,-1 11 1-16,4 8 26 16,-1 7-15-16,0 2 5 15,-2 8 5-15,-2 0-4 0,-3 9-1 16,0 3-4-16,0 3-8 15,0 0 1-15,0-4 1 16,-6-10-7-16,-4-8 0 16,2-10 3-16,5-7-1 15,0-9 0-15,2-6-2 16,1-6-1-16,0-2 0 16,0 0 4-16,0 0 4 15,18 0 4-15,20 0 1 16,16 0-6-16,10-5-3 15,-3 2-4-15,-5 1-2 16,-7 1 2-16,-9-2 0 16,-7 0-3-16,-11 1 4 15,-10 1-1-15,-6-1 2 0,-6 2-2 16,0 0 0-16,0 0-4 16,0 0-8-16,0 0-50 15,0 0-84-15,0 0-124 16,0 0-583-16</inkml:trace>
  <inkml:trace contextRef="#ctx0" brushRef="#br1" timeOffset="54154.85">8282 15626 812 0,'0'0'185'0,"0"0"-179"16,0 0 54-16,0 0 29 15,-100-8-54-15,68 15-3 16,3 10-12-16,4 1-9 0,1 5-7 16,5 2 3-16,1 2 5 15,1 3-2-15,7 2 1 16,-2 4-2-16,6 5-4 16,3 2 4-16,3 2-8 15,0-2 6-15,0-3-2 16,8-6-2-16,9-7-1 15,9-5-1-15,5-9-1 16,11-6-11-16,7-7-6 16,-1 0-23-16,1-7 1 15,-7-11 1-15,-9-1 5 16,-14 0 25-16,-4 4 8 0,-12 1 5 16,-3 3 16-1,0 2 8-15,-10 0-9 0,-7 2-11 16,-5 2-7-16,-1 2-2 15,2 3 0-15,5 0 0 16,7 0 0-16,9 0-1 16,0 0-4-16,0 0 2 15,6 0-15-15,22 0-1 16,8-3 19-16,7 0 0 16,1 0-2-16,-7 0-3 15,-9 1 2-15,-10 2 3 16,-6 0 0-16,-9 0 1 15,-3 0 3-15,0 7-3 16,0 11 18-16,-1 5 9 16,-10 6-9-16,-2 0-9 0,1 5 5 15,1 3-9 1,1 3-3-16,4 2-3 0,3 4-4 16,3 3-28-16,0-4-72 15,0-6-203-15</inkml:trace>
  <inkml:trace contextRef="#ctx0" brushRef="#br1" timeOffset="55119.33">8087 16958 476 0,'0'0'445'0,"0"0"-434"16,0 0 35-16,0 0 63 15,0 0-57-15,0 0-40 16,-73 60-6-16,55-16 11 16,3 2 4-16,4 5-4 15,0-2 3-15,5 1-6 16,4-9 13-16,2 1-4 16,0-9 8-16,2-7-26 15,8-7-5-15,5-8 0 16,3-7-2-16,9-4-5 15,10 0-21-15,0-11-3 16,-2-8-7-16,-9-1 0 16,-7-1 16-16,-9-1 7 0,-9 0 11 15,-1 5 4 1,0 0 5-16,-8 1 4 0,-6 5 16 16,2-3-21-16,0 8 2 15,5 2 1-15,4 1-2 16,1 3-5-16,2 0 0 15,0 0-2-15,0 0-7 16,14 0-3-16,8 0 1 16,11 3 11-16,0 1 1 15,-2-1-1-15,-4 4 1 16,-3-1-1-16,-4 1 0 16,-6 4-1-16,0 2 1 0,-7 1 0 15,-6 6 2-15,-1 1 6 16,0 5 5-16,-10 5-1 15,-2 5-5-15,1 0 2 16,0-2-9-16,3-1 1 16,4-5-2-16,1-5 0 15,3-3-28-15,4-11-61 16,21-9-234-16</inkml:trace>
  <inkml:trace contextRef="#ctx0" brushRef="#br1" timeOffset="55388.79">8533 17235 709 0,'0'0'342'16,"0"0"-338"-16,0 0-4 15,0 0 66-15,0 0-26 16,0 0 11-16,-21 81-16 15,21-45 4-15,9 6-8 16,0-2-21-16,0 2-5 16,0 1-1-16,-2-8-4 15,-1-2-1-15,2-6-15 16,-2-10-45-16,6-7-61 16,1-10-107-16,2-3-207 0</inkml:trace>
  <inkml:trace contextRef="#ctx0" brushRef="#br1" timeOffset="55672.93">8660 17204 897 0,'0'0'118'16,"0"0"-103"-16,0 0 69 16,0 0-23-16,0 0-26 15,-6 83 21-15,18-42-28 16,7 1-3-16,-3-4-5 0,1-2-18 15,-2-11-1 1,-2-8-2-16,0-13-2 16,0-4 2-16,0-7 1 0,3-20 5 15,-5-9-4-15,1-10 4 16,-9-9 0-16,-3-6-5 16,0-13 0-16,-3-4-19 15,-6 5-36-15,0 7-62 16,1 11-98-16,4 7-308 15</inkml:trace>
  <inkml:trace contextRef="#ctx0" brushRef="#br1" timeOffset="56211.63">8718 14847 741 0,'0'0'19'0,"0"0"34"0,0 0 81 15,0 0-21-15,0 0-51 16,0 0-57-16,64 19 5 15,-18 2-4-15,4 1-6 16,6-1-25-16,4-6-125 16,0-7-427-16</inkml:trace>
  <inkml:trace contextRef="#ctx0" brushRef="#br1" timeOffset="56579.65">8973 15883 928 0,'0'0'52'0,"0"0"-41"0,0 0 75 15,0 0 49-15,0 0-59 16,0 0-46-16,70-18-30 15,-18 10-1-15,6-1-44 16,3 1-83-16,-7 1-331 16</inkml:trace>
  <inkml:trace contextRef="#ctx0" brushRef="#br1" timeOffset="57059.19">9203 17261 636 0,'0'0'144'0,"0"0"-38"16,0 0 102-16,0 0-49 16,0 0-65-16,0 0-35 15,59-7-10-15,-21 1-31 16,15-7-18-16,13 0-42 15,8-2-128-15,1-12-389 16</inkml:trace>
  <inkml:trace contextRef="#ctx0" brushRef="#br1" timeOffset="59610.02">8789 14918 294 0,'0'0'199'0,"0"0"-181"15,0 0-18-15,0 0 62 0,0 0 54 16,0 0-31-16,-2 0-29 16,4 0-34-16,4 0-19 15,2 0 12-15,4 1 1 16,4 5 5-16,3-1-7 16,6 1-6-16,3-3-1 15,6-3-4-15,3 0-1 16,-1 0-2-16,-6 0-3 15,-2 0-3-15,-13 0 0 16,-10 0 1-16,-5 0 0 16,0 0-18-16,-23 0 22 15,-12 0 1-15,-7 4 4 16,0 0-4-16,2 1 0 16,12-4 1-16,8-1-1 15,5 0 0-15,8 0 3 0,2 0 2 16,4 0-3-16,1 0 12 15,0 0 5-15,0 0-1 16,0 0 0-16,0 0 13 16,12 0-18-16,7 0-10 15,14 0-3-15,4 0 0 16,8 0 0-16,0-8 0 16,-1 4 0-16,-8-4-11 15,-9 3 1-15,-15 2-1 16,-9 1 1-16,-3 2 2 0,-9 0 8 15,-18 0 6 1,-13 0-6-16,-9 0 0 16,-2 0 0-16,6 0 12 0,5 0 1 15,8 0-3-15,9 0-3 16,8 0-4-16,9 0-3 16,4 0 17-16,2 0-1 15,0 0-12-15,2 0 2 16,19-2 1-16,4-6-7 15,12 2 0-15,1-1-1 16,-2 1 2-16,-5 0 0 16,-10 1 1-16,-9 4-2 15,-5-1 0-15,-7 2 0 16,0 0-2-16,0 0 2 16,-13 0 5-16,-14 0-2 0,-7 0-3 15,-1 0 0 1,7 0 1-16,9 0 1 15,11 0 4-15,7 0-4 0,1 0 0 16,0 0-2-16,0 0-13 16,19-8-65-16,5-3-99 15,0-7-311-15</inkml:trace>
  <inkml:trace contextRef="#ctx0" brushRef="#br1" timeOffset="76424.39">10042 14468 807 0,'0'0'118'16,"0"0"-83"-16,0 0 14 16,0 0 62-16,0 0-27 0,0 0-37 15,0 0-35-15,0 0-10 16,-1 2-1-16,1 25 18 16,3 10 33-16,1 7-14 15,-1 3-9-15,-3 4 8 16,0 5-8-16,0 3-2 15,2-1-18-15,-1-6-1 16,4-8-6-16,1-10-1 16,-2-5 0-16,1-10 0 15,-2-9 0-15,-2-3-1 16,1-6 0-16,-2-1 0 0,0 0 0 16,0 0-8-1,0 0-13-15,0-3-28 0,0-8-63 16,0-5-107-16,0-1-262 15</inkml:trace>
  <inkml:trace contextRef="#ctx0" brushRef="#br1" timeOffset="77204.3">10612 14543 382 0,'0'0'319'0,"0"0"-273"16,0 0 100-16,0 0 1 15,0 0-39-15,0 0-39 16,-9-29-22-16,2 29-21 16,-11 0-8-16,-8 0-11 15,-12 2-3-15,-4 8 3 16,5-2-2-16,2 1 2 16,4-1 2-16,6-1-4 0,4-2-3 15,9 2 2 1,5-4-3-16,4 2-2 0,1 0-2 15,1 4 3-15,-1 0 0 16,1 5 0-16,1 1 0 16,0 0 0-16,0 2 0 15,0 0 0-15,0 3 0 16,0 1 0-16,0-1 0 16,0 1 0-16,0-2-1 15,0-4 0-15,3-3-1 16,0-7-3-16,-2-2 4 15,1-2-6-15,2-1 7 16,0 0 2-16,8 0 9 16,6-7 0-16,0 0-10 15,0 2-1-15,-3 3 0 0,1 2-1 16,1 0-3-16,5 0 0 16,0 7 4-16,1 5-4 15,-2 1-5-15,-2 1 2 16,-4 3 0-16,0 0 1 15,-4 0 2-15,-1 0 1 16,-4 2 2-16,-3 0 0 16,-3 1 0-16,0 3 0 15,0-1 1-15,-2 3 1 16,-8-1-1-16,-8-2 1 0,-1-1 0 16,-4-4 4-1,-1-4 5-15,-4-4-4 0,-3-7-2 16,-8-2-2-16,-10 0-2 15,-3-13-10-15,-2-7-48 16,6-5-117-16,17-1-414 16</inkml:trace>
  <inkml:trace contextRef="#ctx0" brushRef="#br1" timeOffset="101215.28">9823 12610 53 0,'0'0'159'16,"0"0"-159"-16,0 0-56 0,0 0-36 16,0 0 69-1</inkml:trace>
  <inkml:trace contextRef="#ctx0" brushRef="#br1" timeOffset="106295.16">9887 15618 307 0,'0'0'293'0,"0"0"-259"15,0 0 6-15,0 0 115 16,0 0-60-16,0 0-23 16,0 0-37-16,5-36-25 15,8 27-1-15,7 2 1 16,2 0 0-16,-1 0-6 0,6 3 2 15,0-1-1-15,-2 4 5 16,-1 1-8-16,-3 0 2 16,1 0-4-16,-3 3 0 15,-2 11-1-15,2 6 1 16,-3 8-2-16,-8 5 2 16,-2 3 0-16,-6 4 4 15,0 2-2-15,-3 4 0 16,-18-2 1-16,-7-1 0 15,-3-4-3-15,-8-3 0 16,-2-10 4-16,-5-6 0 16,4-9 0-16,1-7-1 0,5-4 5 15,5 0-6-15,5-10 7 16,10-7-4-16,6 0-2 16,10-4 0-16,0 4-2 15,11 2 7-15,13 5-8 16,9 1 6-16,1 6-6 15,1 3 9-15,0 0-3 16,0 17 2-16,-1 5-5 16,2 1 6-16,-5 7 0 15,-1-1-9-15,-6 1 0 16,-3 2-1-16,-5-4 0 16,-4-2-10-16,6-4-27 15,-2-4-41-15,8-7-89 0,4-8-304 16</inkml:trace>
  <inkml:trace contextRef="#ctx0" brushRef="#br1" timeOffset="106722.02">10633 15700 31 0,'0'0'865'0,"0"0"-849"16,0 0-9-16,0 0 114 0,0 0-34 15,0 0-53-15,-94 19-12 16,79 10 2-16,-1 6 2 16,5 6 6-16,5 2-16 15,6 1 5-15,0-3-3 16,6-4-15-16,18-7 2 15,7-6 1-15,8-11-6 16,3-8-6-16,1-5-4 16,-1-3-16-16,-6-18 3 15,-6-9 0-15,-9-15 15 16,-8-9 7-16,-7-9-5 16,-6-4-13-16,0 10-13 15,-7 14 27-15,-10 11 5 16,-5 14 1-16,-10 8 0 0,-15 7 2 15,-9 3-3 1,-3 3-1-16,-1 16-15 0,8 4-144 16,15 1-384-16</inkml:trace>
  <inkml:trace contextRef="#ctx0" brushRef="#br1" timeOffset="111189.67">5407 15969 881 0,'0'0'130'15,"0"0"-120"-15,0 0 9 16,0 0 25-16,0 0 18 15,0 0-14-15,0 0-27 16,4-17-12-16,29 17-2 16,21 0 5-16,10 0 3 15,12 2-10-15,0 3 2 16,7 2-7-16,-2-4 1 16,-5 0-2-16,-3-2 0 0,-9-1-8 15,-10 0-22 1,-9 0-35-16,-11 0-71 0,-4 0-128 15,-14-10-197-15</inkml:trace>
  <inkml:trace contextRef="#ctx0" brushRef="#br1" timeOffset="111490.16">6078 15721 726 0,'0'0'69'0,"0"0"-67"16,0 0-2-16,0 0 57 16,0 0 8-16,0 0-49 0,30-12-10 15,19 15-1-15,9 4 0 16,3 1 4-16,-1 1-6 16,-9 1-3-16,-8 2 5 15,-12-1-5-15,-10 6-2 16,-14 5 2-16,-7 13-7 15,-14 10 7-15,-33 14 9 16,-26 9-3-16,-25 7 0 16,-26 6-6-16,-12 7-2 15,-10 3-45-15,3-2-152 16,13-10-221-16</inkml:trace>
  <inkml:trace contextRef="#ctx0" brushRef="#br3" timeOffset="125562.13">9000 12733 548 0,'0'0'117'0,"0"0"-65"16,0 0-10-16,0 0 44 0,95-26-24 16,-56 26-41-16,9 0 12 15,4 0 0-15,8 0 4 16,7 5-3-16,4 2-15 16,1 3 2-16,0-1-11 15,-1-1-10-15,2-1 0 16,8 0-2-16,4-1 4 15,0 0-1-15,-5-1-1 16,-9-2-1-16,-13 0 1 16,-11-3 0-16,-11 0 0 0,-9 0 0 15,-5 0 0 1,-11 0 1-16,-7 0 3 0,-4 0 1 16,0 0-4-16,0 0-1 15,0 0-30-15,-10 0-26 16,-17 0-205-16,-12 1-415 15</inkml:trace>
  <inkml:trace contextRef="#ctx0" brushRef="#br3" timeOffset="126343.56">9419 12847 369 0,'0'0'109'0,"0"0"-65"16,0 0 147-16,0 0-43 15,0 0-52-15,0 0-34 16,36-28-30-16,-18 27-19 16,5-3-8-16,4 3-4 15,-4 1 0-15,2 0 1 16,-7 0-2-16,-9 0-3 0,0 5 3 15,-5 4-7 1,-4 3-1-16,0 6 8 0,-4 1 12 16,-11 2-6-16,-4 0 3 15,-1 0-3-15,-2 1-4 16,3-5 4-16,5-2-4 16,1-1 6-16,8-4-2 15,4-1 0-15,1-4 2 16,0 1 3-16,19 0 18 15,11-1 6-15,9 0-16 16,5-3-3-16,-3 0-5 16,-4-2-8-16,-1 0-1 15,-8 0-1-15,-4 0 0 16,-8 0 4-16,-7 0 3 0,-6 0 11 16,-3 0 17-16,0 0 2 15,0 0-7-15,0 2-15 16,0 0-8-16,0-2-7 15,0 1-1-15,0-1-2 16,5 3-35-16,4-1-81 16,-2-2-99-16,-1-4-626 15</inkml:trace>
  <inkml:trace contextRef="#ctx0" brushRef="#br3" timeOffset="129357.63">11614 12855 174 0,'0'0'374'0,"0"0"-357"0,0 0 49 16,0 0 66-16,0 0-16 16,0 0-66-16,0 0-33 15,42 6-10-15,-12-3 12 16,9 0 1-16,7 2 3 15,11-2-7-15,5 0 5 16,6-2-10-16,-4 0 3 16,-6 2-11-16,-9 0-3 15,-6 0 1-15,-4 1 0 16,0 0 0-16,-3 0 0 0,-2 0 0 16,2-1-1-16,1-3 2 15,5 0-2-15,0 2 2 16,1-2 1-16,2 0-3 15,-5 0-2-15,0 0 2 16,-3 0 0-16,-4 0 2 16,-1-2 1-16,-1-5-2 15,0 0 0-15,5 1 2 16,3-2-3-16,3 0-2 16,-2 0 2-16,7 3 0 15,-2 0 0-15,1 1-4 16,-2-1 4-16,0 1 1 15,-2-2 2-15,-3 1-4 0,-3-3 1 16,3 4-3-16,-5-3 3 16,6 0-1-16,3 3 3 15,-1 1-3-15,-1 0 1 16,-3 0-2-16,-5 2 0 16,-9 0 2-16,-6-2 3 15,-3 3-3-15,-8-2 1 16,-4 1 2-16,-1 0-2 15,-1 1 3-15,-1 0-1 16,0 0 1-16,0 0-4 16,0 0 0-16,0 0-26 15,0 0-89-15,-10 0-243 0</inkml:trace>
  <inkml:trace contextRef="#ctx0" brushRef="#br3" timeOffset="130107.78">12860 13063 318 0,'0'0'97'0,"0"0"-39"16,0 0 93-16,0 0 18 15,0 0-115-15,0 0-34 16,51-5 11-16,-26 2 7 16,2 2-4-16,-2 0-16 15,0-1 7-15,-2 2-8 16,-7 0-8-16,-5 0-4 0,-4 0-5 16,-5 0-2-16,-2 0-9 15,0 6-13-15,0 4 24 16,-14 2 0-16,2 1 0 15,-2-1 1-15,2 0-1 16,1 0-4-16,2-3 1 16,3 0-5-16,3-4 4 15,2-1 0-15,1 0-11 16,0 1 0-16,0-2 2 16,0 1 2-16,3 1 2 15,7 0 6-15,0 1 3 16,3 0 1-16,-4-1 0 15,1 2-1-15,-3-2 0 0,-1 2 6 16,-1-2 3-16,1 0 2 16,-5 2 0-16,1 0 5 15,-2 3 17-15,0 0-17 16,0 2-6-16,0-2 11 16,-9 4-5-16,-6-2 0 15,-1 0 0-15,-3-4 0 16,-3-1-1-16,-3-2-8 15,-2-5-2-15,-1 0-1 16,1-9-1-16,1-14-3 16,4-3-85-16,7-8-194 15,9-8-485-15</inkml:trace>
  <inkml:trace contextRef="#ctx0" brushRef="#br3" timeOffset="130977.88">15050 12824 342 0,'0'0'45'0,"0"0"-38"0,0 0 60 16,0 0 40-16,0 0 47 16,0 0-91-16,19-3-15 15,2 3 14-15,6 0-2 16,9 1-17-16,13 5-3 16,15-1-1-16,18-1-15 15,15-2-3-15,18 1-16 16,5-1 2-16,1-1-7 15,-6 1-1-15,-12 1-3 16,-15 1-1-16,-13-3-3 16,-13 1 6-16,-11-2 1 15,-9 0 0-15,-6 0 0 0,-6 0 1 16,-1 0 2-16,-2 0-1 16,0 0-1-16,-2 0 3 15,-2 0-2-15,-8 0-1 16,-2 0 0-16,-7 0 0 15,-5 0-1-15,-1 0 0 16,0 0-7-16,0 0-31 16,-13 0-78-16,-11 0-115 15,-11 0-364-15</inkml:trace>
  <inkml:trace contextRef="#ctx0" brushRef="#br3" timeOffset="131628.25">15643 13082 646 0,'0'0'95'0,"0"0"-2"0,0 0-5 15,0 0 20-15,0 0-67 16,0 0-33-16,108-24-2 16,-79 23 1-16,0 1-5 15,-6 0 0-15,-6 0-1 16,-4 0-1-16,-8 0-3 15,-4 0-1-15,-1 4-9 16,0 5 8-16,-6 0 3 16,-8 4 0-16,-4-1 2 15,3-1-2-15,-1 0 0 16,5-2-5-16,5 2 1 16,1-3-2-16,4 0 1 15,1-1 3-15,0 0-1 16,0-1 2-16,0 3-1 0,0-1 2 15,6 1 0-15,3 1 2 16,3-1-1-16,-2 0 1 16,1-1 0-16,-1-1 0 15,-4 2 2-15,0-1-1 16,-3-2 6-16,-1 0 0 16,-2 4 4-16,1 0-2 15,-1 1-8-15,0 2 5 16,0 1-2-16,-7 0-3 15,-11 0 2-15,-3-1 2 16,-3-3 1-16,-6-3-5 16,2-4 0-16,-2-3-1 15,0 0-7-15,3-19-45 0,12-11-104 16,10-12-328-16</inkml:trace>
  <inkml:trace contextRef="#ctx0" brushRef="#br3" timeOffset="132377.08">17347 12844 494 0,'0'0'107'0,"0"0"-101"16,0 0 75-16,0 0-7 15,110 1-20-15,-59-1-12 16,14 0-12-16,16 0-6 15,13 0-17-15,12-1-2 0,12-6-1 16,7-3-2-16,0-1-2 16,-1-4-10-16,-4 0-19 15,-12-2-15-15,-11 3 7 16,-12 2 5-16,-18 4 32 16,-13 2 1-16,-12 3 5 15,-8-2 20-15,-1 3 5 16,3 2 0-16,-1 0-11 15,-3 0-16-15,-7 0-4 16,-10 0 4-16,-7 0-4 0,-7 0 0 16,-1 0-1-1,0 0-3-15,-4 0-10 0,-19 0-17 16,-11 3-138 0,-6 1-306-16</inkml:trace>
  <inkml:trace contextRef="#ctx0" brushRef="#br3" timeOffset="133065.7">18109 13009 3 0,'0'0'211'16,"0"0"-203"-16,0 0 49 15,0 0 85-15,0 0-8 16,0 0-26-16,13 3-16 16,-2-3-4-16,4 0-22 15,7 0-20-15,4 0-13 16,3 0-17-16,3 0-7 0,-8 0-6 16,-5 0-3-16,-9 0 0 15,-4 0-2-15,-6 0-4 16,0 4-5-16,0 3-1 15,-16 4 6-15,-7 1 5 16,-2 0-4-16,0 0 3 16,4-1 1-16,5-2-2 15,6 0 3-15,4-2-5 16,3 0 5-16,3-2-2 16,0 3-1-16,0-2 2 0,2-1 1 15,8 3-4 1,3-3 1-16,1 4 3 0,1-3 2 15,-1 3-1-15,-4-2 2 16,-1 5 2-16,-2-1 2 16,-2 2 2-16,-1 2-5 15,-4-1 0-15,0 3 3 16,0-2 7-16,-12 1 4 16,-8-3 3-16,-9-3 6 15,-4 1-8-15,-6-6-13 16,-2 0-6-16,-1-5 0 15,-2 0-59-15,3-6-143 16</inkml:trace>
  <inkml:trace contextRef="#ctx0" brushRef="#br3" timeOffset="145376.8">1927 15436 888 0,'0'0'51'0,"0"0"-45"16,0 0 32-16,0 0 46 15,0 0-38-15,0 0-33 16,0 0-13-16,0 0 1 16,-57 48 3-16,35-10 17 15,-1 2-10-15,3 5 12 16,6-2-7-16,3 2-2 16,1-5-7-16,7-3 3 15,3-2-10-15,2-5 1 16,17-4 3-16,14-6-2 15,7-7 4-15,6-8 5 16,4-5-9-16,-1 0-2 0,-10-2-5 16,-8-11-5-16,-12-1 2 15,-8-1 1-15,-11-2 6 16,0 1-16-16,-3 2 13 16,-12-2 4-16,-6 2 0 15,-1 2 0-15,2 0 0 16,10 5-1-16,4 3-1 15,6 0 2-15,0-1-7 16,6 1-24-16,18-1 22 16,4 2 3-16,5 1 4 15,1 2 2-15,-4 0 0 16,-5 0 1-16,-7 0 0 0,-4 0 1 16,-10 5-1-16,-2 3-1 15,-2 5 1-15,0 4 15 16,-2 4-1-16,-13 4-8 15,2 5-4-15,-1 3-3 16,7-1 0-16,2 0 0 16,5-1-3-16,0-5-32 15,8-5-45-15,17-11-169 16,12-10-158-16</inkml:trace>
  <inkml:trace contextRef="#ctx0" brushRef="#br3" timeOffset="145791.28">2489 15693 689 0,'0'0'292'16,"0"0"-290"-16,0 0 30 16,-97 12 77-16,75 10-47 15,1 3-40-15,9 5-7 16,7 1 3-16,5 3 7 15,0-2-18-15,2 0-6 16,13-9 6-16,7-6-7 16,2-6 2-16,3-11-4 15,3 0-5-15,-2-8-14 16,-3-18 5-16,-5-3 6 16,-11-8 3-16,0 0 7 0,-9-1-15 15,0 0 13-15,0 8 0 16,-5 9 2-16,1 10 1 15,1 8 11-15,3 3 7 16,0 0-7-16,0 3-12 16,0 22 8-16,0 9-5 15,12 11 19-15,-5 9-20 16,2 5 5-16,0 0-7 16,0 1 0-16,6-8-32 15,4-12-47-15,7-14-144 16,2-17-280-16</inkml:trace>
  <inkml:trace contextRef="#ctx0" brushRef="#br3" timeOffset="146042.69">2743 15265 1071 0,'0'0'53'0,"0"0"-47"16,0 0-6-16,-53 98 71 16,53-32-17-16,0 9-27 15,14 8-15-15,8 0 9 16,-2 2-20-16,-1-3-1 0,2-6-19 16,-6-6-57-1,-2-15-47-15,-4-17-132 0,-4-15-264 16</inkml:trace>
  <inkml:trace contextRef="#ctx0" brushRef="#br3" timeOffset="146220.91">2571 15608 426 0,'0'0'702'0,"0"0"-702"15,0 0 20-15,0 0-5 0,0 0 26 16,86-29-41 0,-17 24-20-16,3 4-76 0,-2 1-296 15</inkml:trace>
  <inkml:trace contextRef="#ctx0" brushRef="#br3" timeOffset="146625.26">3105 15666 885 0,'0'0'275'0,"0"0"-275"16,0 0 0-16,0 0 27 16,0 0 26-16,-6 72-42 15,25-55-4-15,10-4 0 16,5-6-4-16,5-5-3 15,0-2-8-15,-8 0-28 16,-10-4-17-16,-9-11 18 16,-8-2 29-16,-4-5-9 15,-4-4 4-15,-17 3 11 16,-6 5 0-16,-3 6 1 16,-3 12 8-16,-4 0 1 15,3 0 3-15,0 18 14 16,4 3 5-16,12 4-9 0,3 7-10 15,9 5-2 1,6 6-3-16,0 2 3 0,18 5-11 16,13-3-1-16,11-3-19 15,13-8-53-15,9-12-97 16,8-10-291-16</inkml:trace>
  <inkml:trace contextRef="#ctx0" brushRef="#br3" timeOffset="146856.77">3650 15591 164 0,'0'0'974'16,"0"0"-974"-16,0 0-21 15,0 0 21-15,0 0 70 16,-33 107-25-16,33-57-23 15,3 2 0-15,7 3-12 16,-1-2-10-16,2-2-3 16,-1-7-43-16,-3-11-63 15,1-15-165-15,1-13-373 16</inkml:trace>
  <inkml:trace contextRef="#ctx0" brushRef="#br3" timeOffset="147047.14">3573 15394 863 0,'0'0'153'0,"0"0"-144"16,0 0-4-16,0 0 36 15,0 0-41-15,0 0-60 16,-10 4-199-16,31 15-28 15</inkml:trace>
  <inkml:trace contextRef="#ctx0" brushRef="#br3" timeOffset="147459.58">3727 15618 627 0,'0'0'444'15,"0"0"-444"-15,0 0 0 16,0 0 17-16,6 87 19 16,6-51-31-16,3 0-2 15,-3 0 1-15,1-6-4 16,-5-8 0-16,-4-8 0 16,-2-9 0-16,-1-3 0 15,-1-2 2-15,2-7 14 16,1-17 5-16,0-8-19 15,4-7-2-15,-1 0 0 16,0-4-2-16,6 4-1 0,1 8-11 16,-2 12 8-1,-1 11 6-15,-1 7-13 0,-1 1 8 16,2 5-1-16,5 15 6 16,0 7 11-16,3 5-6 15,1 7 6-15,-2 3-2 16,-1 5-7-16,-1 6 0 15,1 3-2-15,-2 0-17 16,2-3-60-16,2-8-133 16,3-12-265-16</inkml:trace>
  <inkml:trace contextRef="#ctx0" brushRef="#br3" timeOffset="147767.87">4183 15200 728 0,'0'0'426'0,"0"0"-426"16,0 0-4-16,0 0 4 16,-55 88 75-16,54-14-12 0,1 14-26 15,1 14-8 1,13 8-4-16,-1 10-12 0,-4 2-11 15,-4-1-2-15,-4-6 1 16,-1-11-4-16,0-7-3 16,0-13-5-16,0-16-25 15,-3-16-32-15,0-18-11 16,0-20-46-16,0-14-163 16,3-20-260-16</inkml:trace>
  <inkml:trace contextRef="#ctx0" brushRef="#br3" timeOffset="148110.52">4200 15715 800 0,'0'0'67'0,"0"0"-57"16,-6-100 22-16,6 78 54 15,0 8-23-15,8 5-60 16,5 6-3-16,2 3-5 15,6 0 5-15,4 3 1 16,5 11-1-16,-2 3-2 16,0 5 2-16,-1 1 0 15,-7 4 0-15,-4 2-11 16,-7 4 6-16,-7 1-3 16,-2 4 7-16,0 2-10 15,-5 0 11-15,-11 0 1 16,1-6 4-16,-6-7-1 15,1-9 9-15,-2-7-5 16,1-6 1-16,3-5-7 0,2-7-2 16,10-22-46-16,6-13-178 15,6-5-439-15</inkml:trace>
  <inkml:trace contextRef="#ctx0" brushRef="#br3" timeOffset="148543.73">4607 15679 854 0,'0'0'103'0,"0"0"-94"16,0 0 20-16,0 0 77 16,0 0-58-16,-49 99-21 15,49-61-4-15,0-2-10 16,0 0 1-16,15-5-9 15,0-9-2-15,4-9-3 16,2-9 0-16,3-4-1 16,6-7-13-16,-2-16-3 15,-3-5-17-15,-4-3 4 16,-7-5 19-16,-10 2 9 16,-4 0 2-16,0 5-7 15,0 9 14-15,-1 11 13 16,-2 6 12-16,1 3 7 15,2 0-20-15,0 0-10 16,0 5-9-16,0 13 2 0,0 9 19 16,2 3 0-16,11 7-1 15,2 1-2-15,0 2-13 16,1-2-5-16,2-5 0 16,0-1-6-16,3-8-49 15,3-6-61-15,-3-9-120 16,4-9-414-16</inkml:trace>
  <inkml:trace contextRef="#ctx0" brushRef="#br3" timeOffset="148792.59">5038 15212 616 0,'0'0'410'0,"0"0"-406"15,0 0 3-15,0 0 59 16,0 0-35-16,-22 93 38 16,32-29-33-16,10 8-26 15,-1 5-4-15,3 3 10 16,-5 0-16-16,-8-2-6 16,3-3-39-16,-6-6-44 15,-5-7-73-15,-1-12-209 16,0-17-122-16</inkml:trace>
  <inkml:trace contextRef="#ctx0" brushRef="#br3" timeOffset="148965.99">4943 15565 873 0,'0'0'294'16,"0"0"-287"-16,0 0 21 15,0 0 48-15,0 0-76 16,79-32-14-16,-19 32-69 16,1-7-151-16,-3 3-431 0</inkml:trace>
  <inkml:trace contextRef="#ctx0" brushRef="#br3" timeOffset="149292.7">5835 15325 502 0,'0'0'154'16,"0"0"-150"-16,0 0 54 15,0 0 115-15,-96 9-83 0,63 12-25 16,-1 10-5-16,1 8-19 16,2 6-13-16,1 13 0 15,6 5-8-15,5 2-12 16,7 1-1-16,7 0-7 16,5 1-1-16,0-2-29 15,8-4-51-15,20-13-101 16,8-19-300-16</inkml:trace>
  <inkml:trace contextRef="#ctx0" brushRef="#br3" timeOffset="150615.2">5927 15707 372 0,'0'0'332'15,"0"0"-330"-15,0 0 44 16,0 0 109-16,0 0-73 16,-97 5-44-16,72 10 0 15,0 6-4-15,5 3-8 16,1 6-4-16,8 1-5 16,7 2-7-16,4 1 1 15,0-1-2-15,6-4 0 16,16-5-4-16,5-7 0 15,12-5-5-15,1-11-1 16,6-1-20-16,-7-4-32 0,0-15-6 16,-11-8 10-16,-7-6 5 15,-12-3 39 1,-6 0-6-16,-3 3 11 0,-9 7 20 16,-10 8 3-16,-5 9 15 15,3 6-8-15,-3 3-13 16,5 0-3-16,2 5 2 15,4 12 5-15,5 8-12 16,8 4 0-16,0 4 1 16,2 3-3-16,17-2 0 15,6-7-3-15,7-10 0 16,4-7-4-16,4-10-7 0,-1-2-6 16,-2-20-9-16,-7-8-5 15,-9-5 23-15,-3-4 2 16,-9-2 4-16,-6 0-2 15,-3 4 2-15,0 8 12 16,0 7 8-16,-5 13 0 16,2 6 13-16,0 3-31 15,0 9-4-15,0 16 0 16,3 7 16-16,0 6-4 16,9 0-1-16,10 2-5 15,3 0-5-15,3-5 0 16,5-4-1-16,1-12-9 15,2-12-23-15,-2-7-10 0,-4-9-17 16,-2-21 2-16,-7-7 8 16,-7-8 5-16,-5 1 29 15,-5-1 15-15,-1 4 1 16,0 8 24-16,0 12 2 16,0 12 18-16,-3 9 12 15,2 0-57-15,1 17 6 16,0 9-6-16,0 9 19 15,3 2-7-15,11-2-8 16,3-3-2-16,5-1-2 16,11-6-7-16,9-7-12 15,1-10 15-15,-1-8-75 0,-11-8 11 16,-5-20 23-16,-6-4 24 16,-9-2-23-16,-5 1 44 15,-6 0 9-15,0 4 42 16,-6 3 4-16,-2 8-7 15,4 8-17-15,2 7 1 16,2 3-20-16,0 11-12 16,0 14 0-16,2 9 25 15,8-1-11-15,7 4-5 16,-2-1-4-16,7 0-5 16,8-8 4-16,0-7-4 15,-2-12-2-15,-1-9-41 16,-9-2 34-16,0-17-23 0,-8-7 7 15,-4-2 25 1,-4-3 32-16,-1-1 18 0,3-1-12 16,4 2-12-16,1 6-12 15,7 6-4-15,1 2-7 16,4 5 0-16,-2 2-3 16,1 0 0-16,-1 0 0 15,-4-1 2-15,6-5 0 16,-5-4 0-16,-4-7-2 15,2-7-1-15,-4-10-3 16,-1-6 3-16,-5-5 0 16,-2 0-21-16,-2 2 18 15,0 0-6-15,-5 8 4 16,-5 10 6-16,3 14 0 0,4 13 6 16,1 8 7-16,-1 3-13 15,0 30 5-15,0 20 7 16,3 18 26-16,0 15-14 15,0 9 3-15,0 0-16 16,0 0-9-16,0-11-2 16,3-6-14-16,-3-13-46 15,0-11-44-15,0-16-99 16,0-21-327-16</inkml:trace>
  <inkml:trace contextRef="#ctx0" brushRef="#br3" timeOffset="150787.54">6913 15498 1134 0,'0'0'73'0,"0"0"-68"16,0 0 60-16,81 0 37 16,-10 0-74-16,14 2-28 15,-1-1-46-15,-1-1-105 16,-9 0-344-16</inkml:trace>
  <inkml:trace contextRef="#ctx0" brushRef="#br3" timeOffset="152546.69">2155 16888 526 0,'0'0'315'15,"0"0"-305"-15,0 0-5 16,0 0 55-16,0 0 9 16,0 0-41-16,-25 3-27 15,8 21 9-15,-1 8 31 16,-1 8-20-16,1 6 21 0,3 3-6 15,3 4-27-15,3-4 3 16,9-6-4 0,0-2-5-16,0-12-1 0,6-10-2 15,9-4 0-15,6-8-7 16,4-7-8-16,5 0-6 16,6-11 1-16,-2-11-19 15,-10-5 1-15,-9 0 24 16,-9-2 2-16,-6 5-14 15,0 6 26-15,-10 7 3 16,-4 4 7-16,-2 4 3 16,1 0-8-16,0 1-2 15,9 2-3-15,6 0 0 0,0 0-3 16,0 0-20 0,15 0 4-16,9-2 19 0,9 2 2 15,2-3 2-15,-5 3-3 16,-7-1-1-16,-7 1 1 15,-4 0 2-15,-9 0 2 16,3 0-5-16,-6 4 5 16,1 10 8-16,-1 8 17 15,0 5-8-15,0 2-14 16,0 4 5-16,0 1-7 16,0-2-3-16,0 2-3 15,6-5-32-15,12 1-46 16,9-10-169-16,6-7-366 15</inkml:trace>
  <inkml:trace contextRef="#ctx0" brushRef="#br3" timeOffset="154042.62">2864 16950 908 0,'0'0'61'0,"0"0"18"15,0 0 37-15,0 0-18 16,0 0-20-16,0 0-32 15,-11-26-25-15,11 26-6 16,0 0-14-16,0 22 3 16,-3 12 0-16,0 9 33 15,3 7-16-15,0 5 8 0,0-2 8 16,0 4-4-16,6-4-1 16,-3-3-6-16,0-2-4 15,2-4-7-15,-4-8-6 16,1-2 3-16,2-8 2 15,-4-4-8-15,0-5-2 16,0-7-4-16,0-6 1 16,0-2 0-16,0-2 2 15,0 0 1-15,0 0 1 16,0 0-1-16,0 0 3 16,0 0-5-16,0 0-2 15,0 0-23-15,0 0-55 0,0-11-104 16,0-14-135-1</inkml:trace>
  <inkml:trace contextRef="#ctx0" brushRef="#br3" timeOffset="154809.94">3535 16929 667 0,'0'0'183'16,"0"0"-156"0,0 0 125-16,0 0-35 0,0 0-51 15,0 0-42-15,-17-12-18 16,4 19-5-16,-4 10 5 15,-2 12 5-15,1 8 3 16,5 13 5-16,1 6 4 16,3 5 0-16,3-1 9 15,3-6-7-15,3 1-9 16,0-4-2-16,3-5-3 16,13-5-3-16,1-3-8 15,8-9 0-15,2-7-7 0,7-5-31 16,11-8-78-1,3-7-111-15,4-2-567 0</inkml:trace>
  <inkml:trace contextRef="#ctx0" brushRef="#br3" timeOffset="155342.91">4089 17319 581 0,'0'0'455'16,"0"0"-449"-16,0 0-6 15,-11 75 63-15,11-46 6 16,0 3-41-16,0-6-17 15,8-2 0-15,3-6-7 16,1-2-4-16,4-10-12 16,1-2-15-16,2-4-16 15,-3-1 15-15,-2-16 13 16,-5-5 0-16,-3-6 4 16,-5 8 11-16,-1 1 5 15,0 10 56-15,0 3-11 0,0 4-27 16,0 2-11-16,0 0-12 15,5 9-8-15,2 13-6 16,4 8 14-16,7-4 1 16,1 1 0-16,2-12-1 15,1-4-19-15,2-8-3 16,3-3 4-16,-6-4-7 16,0-15-1-16,-11-4 21 15,-8-6 5-15,-2 2 8 16,0-1 9-16,0 7-16 15,0 10-1-15,0 5-6 16,0 6-22-16,0 0-85 16,4 0-210-16,5 6 18 15</inkml:trace>
  <inkml:trace contextRef="#ctx0" brushRef="#br3" timeOffset="155557.2">4516 17316 561 0,'0'0'202'0,"0"0"-197"15,0 0 18-15,0 0 71 16,0 0-19-16,0 0-8 16,-15 98-26-16,15-63-7 15,0-3-20-15,9-1-14 16,5-4-3-16,3-5-50 0,3-10-89 15,2-7-304-15</inkml:trace>
  <inkml:trace contextRef="#ctx0" brushRef="#br3" timeOffset="155724.83">4637 17018 571 0,'0'0'402'16,"0"0"-402"-16,0 0-109 16,0 0 101-16,0 0-100 15,0 0-529-15</inkml:trace>
  <inkml:trace contextRef="#ctx0" brushRef="#br3" timeOffset="155964.14">4810 16824 485 0,'0'0'395'0,"0"0"-395"16,0 0 0-16,-3 100 105 16,3-27-4-16,0 7-44 15,2 8-17-15,11 1-15 16,-1-7-14-16,3-5-9 0,-3-9-2 15,1-1-17-15,5-11-63 16,7-6-93-16,4-19 48 16,-1-17-349-16</inkml:trace>
  <inkml:trace contextRef="#ctx0" brushRef="#br3" timeOffset="156484.61">4749 17224 1074 0,'0'0'0'0,"0"0"-1"0,0 0 1 16,0 0 49 0,0 0-46-16,0 0-6 0,131-2-1 15,-80-2-83-15,-2-16-18 16,-10-12-19-16,-11-8 43 15,-15-5 63-15,-11 0 18 16,-2 6 19-16,-5 3 64 16,-8 12 0-16,4 11-35 15,6 9-5-15,3 4-10 16,0 11-33-16,2 21 0 16,13 16 13-16,10 13 2 15,5 7 1-15,1-1 5 0,-1-6-12 16,-5-13-8-1,-4-12-1-15,-6-11-2 0,-7-11-4 16,-4-11-20-16,-4-3-34 16,0 0 53-16,0-24-5 15,-3-5 17-15,-4-7-5 16,1-1 13-16,3-7 1 16,3 6-14-16,0 8-12 15,13 11-2-15,8 19-18 16,1 0 25-16,2 15 3 15,0 13 2-15,0 7-2 16,-3 8 4-16,-5-4 0 16,2 2-5-16,7 1-166 15,13 1-162-15,8-7 129 16</inkml:trace>
  <inkml:trace contextRef="#ctx0" brushRef="#br3" timeOffset="156910.63">5727 17065 1011 0,'0'0'21'16,"0"0"-21"-16,0 0 0 15,0 0 37-15,18 104 42 16,3-39-50-16,3 0-13 0,-6-1 2 15,-3-2-9 1,-5-8-5-16,-4-11-4 0,-4-14-13 16,-2-12-14-16,0-12-8 15,0-5-10-15,0-9 41 16,0-19-8-16,0-13 12 16,0-9 0-16,0-1 1 15,0-5 2-15,7 8 0 16,5 10-2-16,0 13 12 15,4 15 12-15,-2 10-25 16,7 0 0-16,1 24 3 16,6 12 5-16,-1 6 13 15,-3 5-12-15,-3 0-9 16,1-4 7-16,-5-1-7 16,2-9-26-16,2-6-74 0,6-12-249 15,1-10-204-15</inkml:trace>
  <inkml:trace contextRef="#ctx0" brushRef="#br3" timeOffset="157181.43">6266 17239 939 0,'0'0'138'0,"0"0"-131"15,0 0 44-15,0 0 57 0,-91 102-52 16,80-56-34-16,8 0 7 15,3-4-21-15,0-11-8 16,14-8-1-16,8-13-19 16,2-10-7-16,0 0 1 15,-6-20-12-15,1-13 24 16,-11-11-1-16,-8-2 14 16,0-2 1-16,-3-1-3 15,-11 8 3-15,2 10-5 16,5 14-37-16,2 12-54 15,5 5-163-15</inkml:trace>
  <inkml:trace contextRef="#ctx0" brushRef="#br3" timeOffset="157442.28">6539 16741 628 0,'0'0'271'16,"0"0"-261"-16,0 0-3 15,-45 86 128-15,40-25-29 16,5 14-57-16,0 7-28 16,0 10 1-16,8-5-14 15,-2-4-2-15,6-7-6 16,-5-10-4-16,1-6-61 0,-1-13-120 15,-4-16-330-15</inkml:trace>
  <inkml:trace contextRef="#ctx0" brushRef="#br3" timeOffset="157597.08">6348 17106 1074 0,'0'0'209'15,"0"0"-196"-15,0 0 6 16,137-58 30-16,-70 58-49 16,9 0-14-16,3 6-142 15,-7 2-523-15</inkml:trace>
  <inkml:trace contextRef="#ctx0" brushRef="#br3" timeOffset="163585.88">10396 13917 401 0,'0'0'462'0,"0"0"-433"15,0 0-25-15,0 0 37 16,0 0 45-16,0 0-38 16,0 0-32-16,0 0-3 15,97 5 9-15,-24 7 11 16,12 0-8-16,7 0-8 0,4-3-5 15,1-1 5-15,3 1-3 16,0 1-7-16,-2 0-3 16,-1 0 4-16,-3-3-5 15,-1 2-1-15,-4-3 3 16,-1 0 3-16,-4-1-5 16,-1-1 2-16,-4 1-2 15,-1-2-3-15,-8 2 0 16,-3 1-1-16,-7 0 1 15,-2-1-2-15,-4 3 1 16,-2-4 1-16,0-1-2 16,-3 1 2-16,-3-3 0 15,-8-1 2-15,-7 0-1 16,-6 0 1-16,-8 0 0 16,-10 0 0-16,-1 0 1 0,-6 0-1 15,0 0 2 1,0 0-2-16,0 0-2 0,0 0-8 15,0 0-48-15,-15 3-101 16,-13 1-123-16</inkml:trace>
  <inkml:trace contextRef="#ctx0" brushRef="#br3" timeOffset="164343.84">11826 14347 38 0,'0'0'119'0,"0"0"-96"16,0 0 127-16,0 0 14 16,0 0-5-16,0 0-24 0,38-2-20 15,-38 2-16-15,0-1-20 16,0-1-28-16,-14 0-25 15,-15 0-21-15,-12-1-5 16,-11 1 0-16,-5-1 0 16,3 0 2-16,1-2-1 15,4-1 1-15,8 1 3 16,10-1 1-16,13 2 4 16,11 2 3-16,5 0 5 15,2 2-6-15,0 0-8 16,0-3 1-16,5-1 1 15,12-2-6-15,7-3-5 16,2 0 0-16,4 1 5 0,-5-4 0 16,-1 1 0-16,-3-2 3 15,-6-2-3-15,-1-2 2 16,-3-2 0-16,-2 2 3 16,-2 0 2-16,-2 3 4 15,-4 6 0-15,1 3 16 16,-2 4 7-16,0 1-10 15,0 0-9-15,0 0-12 16,0 3-3-16,0 15-1 16,-2 8 1-16,-4 6 12 15,-4 5 5-15,2 4 1 16,2 4 8-16,3 2-6 16,3-2 4-16,0 2-4 0,0-7-6 15,0-4-4-15,9-4-1 16,1-8-5-16,-3-8-3 15,-3-6 1-15,-1-6-2 16,-1-3-11-16,-2-1-76 16,0 0-98-16,-16-9-210 15</inkml:trace>
  <inkml:trace contextRef="#ctx0" brushRef="#br3" timeOffset="167722.2">16004 13655 384 0,'0'0'330'0,"0"0"-320"15,0 0 25-15,0 0 61 16,0 0-20-16,0 0-42 0,-3-12-30 16,11 12-1-16,2 0 11 15,-2 0 8-15,-1 0-5 16,3 5-1-16,1 2 1 15,4 1 4-15,6 4-8 16,4 3-3-16,5 2-6 16,1 5 7-16,1-1-7 15,-6 1-1-15,-6-1-3 16,-2-1-2-16,-8 0 0 16,-1 2 2-16,-6-1 1 15,-3 3 0-15,0-2 3 16,0 2-2-16,0 1 2 15,0 2-3-15,0 5-1 0,0-3 0 16,-3 5 0 0,-6-1 2-16,-1-2-2 0,-2-1 1 15,-3-3 8-15,0-2-6 16,-1-1-1-16,0 0 10 16,0-4-9-16,1-2 11 15,0-1-3-15,3-2 1 16,-1-1-4-16,1-2-2 15,-1 1-5-15,-2-1-1 16,-3 0 2-16,0-2 2 16,0-3-1-16,5 0-2 15,-1-4 3-15,5-2-1 16,2-1 3-16,2 0 1 0,4 0 4 16,1 0 1-1,-2 0 0-15,2 0-7 0,0 0 2 16,0 0-3-16,0 0-4 15,0 0-4-15,0 0-17 16,0 0-39-16,2-6-84 16,7-11-545-16</inkml:trace>
  <inkml:trace contextRef="#ctx0" brushRef="#br3" timeOffset="168821.12">16056 13729 80 0,'0'0'0'0,"0"0"-30"15,0 0 29-15,0 0-4 16,0 0-39-16</inkml:trace>
  <inkml:trace contextRef="#ctx0" brushRef="#br3" timeOffset="169137.28">16056 13729 0 0,'38'-6'79'16,"-38"6"18"-16,0 0-11 15,0 0-18-15,0 0-13 16,0 0-12-16,0 0-19 15,1 0-15-15,-1 0-4 0,0 0 0 16,0 0-1 0,-12 0 13-16,-12 3 9 0,-10 1-19 15,-3 4 5-15,-3-2 9 16,1-2 2-16,4-2-8 16,3 2 12-16,3-3 5 15,6 1-18-15,4-2-2 16,6 2 14-16,4-2-7 15,3 0-8-15,3 0 4 16,-3 0-8-16,0 0-3 16,0 3-2-16,0 0-2 15,-2 0 0-15,3 0-1 16,2 2-25-16,3-2-74 16,0 0-77-16,12-2-95 15</inkml:trace>
  <inkml:trace contextRef="#ctx0" brushRef="#br3" timeOffset="169622.49">16237 13880 82 0,'0'0'6'16,"0"0"41"-16,0 0 68 15,0 0-39-15,0 0-21 16,0 0 13-16,-18 0 12 16,6 0-15-16,-7 0-1 15,-6 0 3-15,-5 0-30 16,-3 0-4-16,-3 0-15 0,0 0-2 16,2 0 5-16,4 0-6 15,5 0 1-15,4 3-1 16,6-3-10-16,4 2 1 15,3-1-6-15,5-1-1 16,-1 2-2-16,4-2-2 16,0 0-19-16,0 3-43 15,0-2-39-15,0 2 27 16,8-1-63-16,4 3-80 16</inkml:trace>
  <inkml:trace contextRef="#ctx0" brushRef="#br3" timeOffset="170096.43">16258 14062 257 0,'0'0'6'0,"0"0"37"0,0 0 81 15,0 0-66-15,0 0-31 16,0 0 27-16,-43 11 17 15,30-11-23-15,-4 0 4 16,-1 0 2-16,-9 0-6 16,-5 0-22-16,-4 0-12 15,-3 0 1-15,1 3 0 16,5 0-1-16,5 2-4 16,9-3 3-16,8 1-1 15,7-3-6-15,4 1-6 16,0-1-4-16,0 0-13 0,0 0-5 15,0 1-3 1,0 1-26-16,1 3 6 0,2 0-100 16,2-1-97-16,-1-1-132 15</inkml:trace>
  <inkml:trace contextRef="#ctx0" brushRef="#br3" timeOffset="170536.88">16277 14262 59 0,'0'0'369'15,"0"0"-347"-15,0 0 52 16,0 0 62-16,0 0-78 16,0 0-39-16,-58 8-2 15,48-6 7-15,-5-2 3 16,-6 0 9-16,-8 0 6 15,-8 0 2-15,-6 0-4 16,0 0-9-16,-2 0-3 0,8 0-10 16,5 0-6-16,9 0-9 15,9 0 9-15,8 0-9 16,4 0-2-16,2 0-1 16,0 0-23-16,0 0-59 15,0 0-72-15,0 0-117 16,0 3 33-16</inkml:trace>
  <inkml:trace contextRef="#ctx0" brushRef="#br3" timeOffset="171092.51">16097 14366 50 0,'0'0'162'0,"0"0"-119"16,0 0 64-16,0 0-22 15,0 0-64-15,0 0-8 16,-14 6 5-16,5-4 10 15,-6-1 3-15,-4 1-1 16,-4-2 26-16,-6 3 3 16,-4 0-1-16,-3 0 13 0,2 2-5 15,1-3-13 1,3-1-15-16,5 3-11 0,7-2-13 16,5 1-1-16,5-2-6 15,7-1-7-15,1 0-4 16,0 0 1-16,0 0-2 15,0 0 1-15,0 0-2 16,0 0-11-16,0 0-36 16,0 1-87-16,0-1-217 15</inkml:trace>
  <inkml:trace contextRef="#ctx0" brushRef="#br3" timeOffset="172043.45">16086 13526 356 0,'0'0'53'0,"0"0"-43"15,0 0 97-15,0 0 27 16,0 0-66-16,0 0-68 16,12-4 0-16,15 7 18 15,15 3 4-15,10 5 1 16,16 1 2-16,13 5 1 16,15 2-14-16,9 6 5 15,5 6-7-15,3 7 0 16,-3 2-1-16,-8 0-7 15,-14-2-2-15,-17-3-2 0,-14-1 1 16,-11 0-2-16,-12-1 3 16,-5-1 0-16,-7-1-1 15,-4 0 2-15,-3-4 0 16,-2 0 2-16,-2-8-3 16,-1-2 0-16,-4-5 0 15,-1 0-12-15,-5-4-136 16,0 0-246-16</inkml:trace>
  <inkml:trace contextRef="#ctx0" brushRef="#br3" timeOffset="172645">16092 14607 417 0,'0'0'71'16,"0"0"-68"-16,0 0 43 15,0 0 45-15,102-40-38 16,-50 28-27-16,14 0-18 16,11-2 21-16,11 1-29 15,4 0 8-15,6-1 22 16,-1-2-19-16,-2-3-8 15,2-5 1-15,-10-5-5 16,-6-6 1-16,-5-6-19 16,-8-2-7-16,-9 2 24 15,-9 5 1-15,-12 10 1 16,-13 7 14-16,-12 6-3 0,-7 5 25 16,-5 3 7-16,-1-3-12 15,0 2-31-15,0 1 14 16,-9-2-12-16,-4 0 2 15,-1-1-4-15,2 4 3 16,0-1-2-16,3 4 0 16,2 1 3-16,0 0-4 15,-1 0-4-15,2 4-5 16,0 5-68-16,1 3-200 16,0-5-116-16</inkml:trace>
  <inkml:trace contextRef="#ctx0" brushRef="#br3" timeOffset="172995.49">17408 14126 233 0,'0'0'433'0,"0"0"-411"16,0 0 93-16,0 0 29 16,0 0-48-16,0 0-78 15,131-8-8-15,-50-1-1 0,10 0-5 16,5-2 1-16,0-4-5 16,-5 0 8-16,-3-2-8 15,-6 3-13-15,-9 2 13 16,-16 5 0-16,-18 2 2 15,-19 2-2-15,-12 0 13 16,-8 2 19-16,0-1 18 16,0 2-20-16,0-1-17 15,0 1-13-15,0 0-34 16,0 0-165-16,0 0-567 16</inkml:trace>
  <inkml:trace contextRef="#ctx0" brushRef="#br3" timeOffset="202962.56">10122 16883 679 0,'0'0'69'0,"0"0"-63"15,0 0 60-15,0 0 34 16,0 0-8-16,0 0-36 16,0 0-37-16,0 0-13 15,17-42-2-15,10 37 4 16,3 2-5-16,4 2 4 16,5 1-5-16,1 0-1 0,-1 0-1 15,-6 0 4 1,-2 3 1-16,-5 11 0 0,-7 3-5 15,-4 5 1-15,-6 6 6 16,-6 7-7-16,-3 8 5 16,-4 5 5-16,-16 3 0 15,-7-2-3-15,-11-4-4 16,-4-8 1-16,-3-3 1 16,-1-9 0-16,5-6-1 15,10-7 2-15,7-7-2 16,8-5-3-16,10 0 8 15,1 0 3-15,4-14-9 16,1-4-1-16,0 1-3 16,6 5 1-16,10 2-6 15,1 1 6-15,2 8 0 0,5 1 1 16,-3 0 4 0,9 3 1-16,0 14-1 0,1 3 2 15,2 6 1-15,-3 0-5 16,-4 1-2-16,0 2-2 15,-4-1-3-15,2 0-19 16,0-1-68-16,3-8-90 16,0-12-318-16</inkml:trace>
  <inkml:trace contextRef="#ctx0" brushRef="#br3" timeOffset="203829.65">10740 16825 100 0,'0'0'580'0,"0"0"-572"16,0 0 6-16,0 0 111 16,0 0 6-16,0 0-52 15,0-23-48-15,5 20-6 16,10 2-2-16,9-1 0 0,7 0-5 15,8 2-4-15,-2 0-6 16,3 0-1-16,-2 0-2 16,-4 0-3-16,-7 7-1 15,-6 0-1-15,-11 8-6 16,-7 3 3-16,-3 5-3 16,0 4 6-16,-18 1 2 15,-10 3 1-15,-2-1 1 16,-3-1-2-16,0-1 1 15,5-3-3-15,4-6 2 16,9-4-2-16,2-3 0 16,11-7-1-16,2 0 0 15,0-3-3-15,0 1-2 16,0 0 3-16,14 3 3 16,4 2 5-16,6-3-2 0,2 4-2 15,3 3-1-15,-3 2 0 16,-1 1-1-16,-3 2-1 15,-1 0 3-15,-8 3-2 16,-1 1-3-16,-6 0 3 16,-3 2 1-16,-3-1 0 15,0-1 0-15,-3-1 2 16,-12 3 6-16,-6 0 7 16,-9-4 2-16,-4-5 6 15,-3-1-3-15,-5-3-3 16,-1-6-12-16,-8-1-5 15,-4-3-1-15,4-3-18 0,6-18-79 16,8-8-154-16,19-10-666 16</inkml:trace>
  <inkml:trace contextRef="#ctx0" brushRef="#br3" timeOffset="-205807.4">24933 1205 566 0,'0'0'276'16,"0"0"-259"-16,0 0-4 16,0 0 76-16,0 0 8 15,0 0-50-15,0 0-34 16,46 4 2-16,6 0 4 15,20 2 8-15,19-1-12 16,14-2-11-16,14 1 1 0,13 0 1 16,1 0-6-1,-1 1-1-15,-6-2-2 0,-9-1-11 16,-3-1 8-16,0-1-5 16,-7 0 8-16,-6 0 3 15,-14 0-4-15,-18 0 3 16,-16 2 0-16,-17-2 1 15,-14 0 0-15,-8 0 2 16,-8 0-1-16,-6 0 1 16,2 0 4-16,-2 0 5 15,1 0-7-15,6 0 1 16,-1 0 2-16,3 0 3 0,-1 3-7 16,-1-3 2-1,-2 0-5-15,-4 0 3 16,-1 0-3-16,0 0-1 0,0 0-24 15,0 0-72-15,-6 0-312 16</inkml:trace>
  <inkml:trace contextRef="#ctx0" brushRef="#br3" timeOffset="-205140.86">26884 880 839 0,'0'0'28'0,"0"0"-28"0,0 0 0 16,0 0 40-16,0 0 73 15,-9 98-53-15,9-45-6 16,0 6-24-16,0 11 10 16,0 8-4-16,0 6-18 15,-6 3 10-15,-2-4-13 16,2-11-12-16,-2-12-2 15,2-8-1-15,3-12-1 16,3-10-36-16,0-11-48 16,0-12-106-16,9-7-329 15</inkml:trace>
  <inkml:trace contextRef="#ctx0" brushRef="#br3" timeOffset="-204682.09">26838 838 72 0,'0'0'771'16,"0"0"-771"-16,0 0 13 16,0 0-13-16,0 0 113 15,128 78-28-15,-60-43-45 16,6-1-29-16,3-1 1 15,2 0-12-15,0-2 0 16,-6-1-2-16,-7-5-9 16,-11 1 1-16,-12-4-2 0,-11 1-1 15,-11-1 7-15,-7 0 3 16,-6-2 0-16,-5 1 2 16,-3 1 1-16,0 5 0 15,-11 1 3-15,-11 7 4 16,-6 2 0-16,-6-1-6 15,-7 6 4-15,-8-5-5 16,-8 7 2-16,-7-4 0 16,-3 2-1-16,-3-4-1 15,0-4 10-15,7-3 10 0,5-7 14 16,10-7-1 0,10-3-11-16,8-3-1 0,10-6-14 15,4-2-4-15,7-2-3 16,9-1-10-16,0 0-46 15,21-19-139-15,22-9-702 16</inkml:trace>
  <inkml:trace contextRef="#ctx0" brushRef="#br3" timeOffset="-204315.77">27813 1233 688 0,'0'0'142'0,"0"0"-139"16,-79 28 22-16,52 7 73 16,3 11 24-16,8 6-58 15,10 0-38-15,6-1-12 16,9-9-6-16,22-7-7 15,13-8 3-15,6-11-4 16,1-9-13-16,-3-7-23 16,-11-1 24-16,-7-21 12 15,-11-9 11-15,-8-11-11 16,-11-8 3-16,0-9-7 0,-11-1-3 16,-13 6 6-1,-4 15-8-15,1 16-20 0,3 15-49 16,8 8-94-16,7 0-257 15</inkml:trace>
  <inkml:trace contextRef="#ctx0" brushRef="#br3" timeOffset="-203983.29">28065 1409 883 0,'0'0'46'15,"0"0"-13"-15,0 0 63 16,94-11 1-16,-1 11-48 16,20 0-29-16,12 0-20 15,2-6-3-15,12-1 2 16,12-2-6-16,1 6 5 15,-9 0-13-15,-24 3-9 16,-25 0 20-16,-24 0 4 16,-24 1-1-16,-22 1 0 15,-18-2-7-15,-6 1-48 0,-14-1-2 16,-22 0-134 0,-16 0-632-16</inkml:trace>
  <inkml:trace contextRef="#ctx0" brushRef="#br3" timeOffset="-203143.87">24384 1020 384 0,'0'0'413'16,"0"0"-382"-16,0 0 27 15,0 0 36-15,0 0-2 16,0 0-37-16,-15 22-51 15,20 14 51-15,7 6-28 16,4 2-8-16,5 0-9 16,4-2-9-16,7-3-1 15,2-6-4-15,-2-6-21 0,-2-9-20 16,-6-9-18-16,-3-9 10 16,-6 0 18-16,-6-12 35 15,-3-8 22-15,-4-4-17 16,-2 9 3-16,0 6 10 15,0 4 7-15,0 5 8 16,1 0-33-16,5 12-11 16,6 15 5-16,4-1 5 15,7-2-2-15,2-2-1 16,2-10 1-16,-2-5-1 16,-5-7 4-16,-3-2 0 0,-4-22 16 15,-7-8 0 1,-5-8 6-16,-1-2-10 0,0 1-8 15,-4 0-4-15,-4 7-4 16,5 6-23-16,3 10-37 16,0 8-90-16,9 4-457 15</inkml:trace>
  <inkml:trace contextRef="#ctx0" brushRef="#br3" timeOffset="-202185.25">29583 766 829 0,'0'0'168'15,"0"0"-168"-15,0 0-11 16,0 0 11-16,0 0 64 0,-83 103-24 16,71-69-34-16,11 0 14 15,1-1-16-15,10-2-4 16,17-6-8-16,10-7-8 15,4-6-32-15,2-9-19 16,-8-3-24-16,-8 0 33 16,-7-17 54-16,-8-5 4 15,-11-5 7-15,-1 3-4 16,0 0 1-16,-1 10 24 16,-5 9-9-16,5 5-5 15,1 11-14-15,0 21-7 16,0 11 7-16,8 6 10 15,12 2 2-15,7-5-12 16,7-8 0-16,6-11-4 16,-1-10-46-16,-5-13 25 15,-4-4 18-15,-6-9 7 0,-8-17 20 16,-4-8 13-16,-7-7 21 16,-5-5-30-16,0-7-19 15,-5 2-10-15,-5 1-3 16,5 8-59-16,5 10-105 15,0 7-108-15</inkml:trace>
  <inkml:trace contextRef="#ctx0" brushRef="#br3" timeOffset="-201878.31">29500 517 708 0,'0'0'204'15,"0"0"-204"-15,0 0 0 16,0 0 157-16,108 2-44 16,-31-2-55-16,17 0-34 15,9 0-14-15,3-5-6 16,-6 0-4-16,-9 3 0 15,-18 1 0-15,-22 1-1 16,-21 0 1-16,-17 0-1 16,-10 0-2-16,-3 0-12 0,0 1-29 15,0 9-53-15,-5 0-65 16,-6-3-326-16</inkml:trace>
  <inkml:trace contextRef="#ctx0" brushRef="#br3" timeOffset="-199896.56">28874 1339 426 0,'0'0'48'15,"0"0"-5"-15,0 0 161 16,0 0-48-16,0 0-71 16,0 0-24-16,0 0-52 15,-5-6 10-15,14 26 27 16,1 10 6-16,-2 13-18 16,-3 8-14-16,-5 9 8 15,0 6-16-15,-3 4-4 0,-12 9-8 16,3 4 5-16,0-1 4 15,1-1-9-15,4-11 0 16,4-6 1-16,1-12-1 16,2-12 0-16,0-10 5 15,0-13 7-15,0-11-2 16,0-3 2-16,6-3-7 16,21 0 7-16,21-6 21 15,25-9-20-15,27 0-9 16,28-2-4-16,26 3 1 15,18 0-3-15,20 4-13 16,3 2-7-16,-7-1 22 16,-12 4 0-16,-27 2 0 15,-25 3-3-15,-28 0 3 16,-28 0 0-16,-25 0 1 0,-20 0 2 16,-17 0 0-1,-5 0 25-15,-1 0 27 0,0 0-7 16,0 0-17-16,0 0-10 15,0 0-6-15,0 0-15 16,0 0 0-16,0 0-8 16,0 0-46-16,8-5-97 15,4-16-221-15</inkml:trace>
  <inkml:trace contextRef="#ctx0" brushRef="#br3" timeOffset="-196715.28">25543 1285 436 0,'0'0'122'16,"0"0"-118"-16,0 0 48 15,0 0 96-15,0 0-21 16,0 0-66-16,0 0-51 16,-3-16-2-16,-3 52-7 15,-2 14 42-15,-1 16-17 16,-1 7-10-16,0 9 12 16,-2 10-6-16,-2 3-8 0,-1 3 3 15,-4 7-8-15,-3-6 2 16,-3-2-8-16,-1-8 4 15,-3-10-5-15,4-6 4 16,3-9 11-16,4-8-11 16,6-11 9-16,8-14-12 15,4-10 9-15,0-7-12 16,4-4 0-16,21-3 4 16,16-1 16-16,12-3-3 15,13 0-8-15,13 1 3 16,12-1-9-16,7-2 6 15,7 1-9-15,-4-2 3 16,-8 0-5-16,-14 0 2 16,-12 0 0-16,-21 0-2 15,-17-2-2-15,-16 1 3 0,-13-2-2 16,0-1-12-16,-6-4-22 16,-14-1-71-16,-2-6-187 15,3-2-480-15</inkml:trace>
  <inkml:trace contextRef="#ctx0" brushRef="#br3" timeOffset="-196446.99">26448 2106 803 0,'0'0'206'16,"0"0"-195"-16,0 0 28 15,0 0 4-15,0 0-20 16,-46 76 81-16,41-14-62 16,5 10-4-16,0 8-8 15,0 0-14-15,0 3-12 16,0-5 6-16,0-8-10 16,-10-8-2-16,0-8-43 15,1-11-42-15,0-15-56 16,7-13-206-16,2-15-383 15</inkml:trace>
  <inkml:trace contextRef="#ctx0" brushRef="#br3" timeOffset="-196063.12">26441 2115 940 0,'0'0'33'15,"0"0"-29"-15,0 0 3 16,0 0 2-16,83 25 68 16,-9 2-11-16,11 2-53 15,-1 2-11-15,-3-1-2 16,-5 1-3-16,-7-6-14 16,-6 0-6-16,-11-3-2 0,-15 0 16 15,-15-1 1-15,-14-1 0 16,-8 5 1-16,-6 0 1 15,-21 5 6-15,-9 4 10 16,-7 5-7-16,-11 2 7 16,-4 2-1-16,-2 1-9 15,1 2 3-15,2 0 0 16,2-3-3-16,1-1 1 16,6-9 1-16,5-6 1 15,7-10-3-15,10-5 0 16,11-7-8-16,8-5-58 15,7-7-165-15,14-16-409 16</inkml:trace>
  <inkml:trace contextRef="#ctx0" brushRef="#br3" timeOffset="-195732.58">27373 2551 815 0,'0'0'215'16,"0"0"-213"-16,-82-9 25 16,36 15 42-16,-9 17-10 15,-2 11-11-15,6 7-24 16,12 2-7-16,14 1-9 0,19-3-6 16,6-5-2-16,30-8-3 15,18-11-1-15,10-13-8 16,3-4-2-16,-3-12-6 15,-12-15 12-15,-10-7 8 16,-14-6 4-16,-14-10-4 16,-8 0 0-16,0 2 0 15,-11 9-5-15,-5 10-5 16,6 14-25-16,5 15-44 16,5 0-126-16,6 8-437 15</inkml:trace>
  <inkml:trace contextRef="#ctx0" brushRef="#br3" timeOffset="-195395.08">27473 2567 558 0,'0'0'311'15,"0"0"-303"-15,0 0-7 16,0 0 30-16,0 0 125 15,161 54-50-15,-37-34-75 16,16-1-21-16,12-2-5 16,5-3-1-16,-2-4 5 15,-4-2-9-15,-19-3-6 16,-21-1-5-16,-29-1 11 16,-30-1 0-16,-25-2 4 0,-20 0 8 15,-7 0 18 1,0 0 26-16,0 0-28 0,-6 0-14 15,-7 0-10-15,6 0-4 16,2 0-9-16,3 0-42 16,2 0-82-16,0 0-144 15,0 0-490-15</inkml:trace>
  <inkml:trace contextRef="#ctx0" brushRef="#br3" timeOffset="-194923.18">29509 2617 612 0,'0'0'226'16,"0"0"-222"-16,0 0 26 15,-92 92 99-15,45-32-31 16,0 1-49-16,-2 3-47 15,1-5-2-15,-1-8-44 0,5-13-141 16,11-13-506 0</inkml:trace>
  <inkml:trace contextRef="#ctx0" brushRef="#br3" timeOffset="-194714.52">29087 2417 460 0,'0'0'746'16,"0"0"-746"-16,3 98 0 15,30-12 60-15,19 14 31 16,18 8-40-16,21 0-44 16,10-2-7-16,4-6-92 15,-2-14-181-15</inkml:trace>
  <inkml:trace contextRef="#ctx0" brushRef="#br3" timeOffset="-192813.05">28910 1347 621 0,'0'0'95'0,"0"0"-25"15,0 0 15-15,0 0-45 16,0 0-13-16,0 0-9 16,-90 53-8-16,70-22 0 0,9 1-3 15,11-1-1-15,0-5-5 16,27-7 0-16,16-6 3 16,6-9-1-16,9-4-3 15,0 0-18-15,-7-16-24 16,-14-7 42-16,-14-9-2 15,-17-7 7-15,-6-5-10 16,-20 1 15-16,-14 6-10 16,-8 13 5-16,-4 10 10 15,1 11 8-15,2 3-4 16,10 0-3-16,9 12-14 16,9 10-2-16,11 5-1 0,4 1-1 15,10 0-4-15,23-2 2 16,15-6-19-16,8-9-20 15,4-7-24-15,-7-4-25 16,-13 0-9-16,-19-18 65 16,-14-6 36-16,-7-2 25 15,-19 1 7-15,-13 5 15 16,-5 6-11-16,-2 5-12 16,2 8 4-16,9 1-2 15,8 0-12-15,7 5-7 16,8 10-7-16,5 4-2 15,3 1-40-15,23-10-158 16</inkml:trace>
  <inkml:trace contextRef="#ctx0" brushRef="#br3" timeOffset="-179667.55">21304 7364 100 0,'0'0'78'0,"0"0"-78"0,0 0 0 16,0 0 1-16,0 0 0 15,0 0-1-15,0 0-37 16,-43-11-21-16,54 16-2 16</inkml:trace>
  <inkml:trace contextRef="#ctx0" brushRef="#br3" timeOffset="-179109.97">21304 7364 378 0,'-88'-32'52'0,"88"32"-47"0,0 0 148 15,0 0 67-15,0 0-94 16,0 0-40-16,-8-4-20 15,8 4-4-15,0 0-8 16,0 0 1-16,0 0-8 16,0 0-6-16,0 0-5 15,0 0-7-15,0 0-2 16,0 0-4-16,0 3-13 16,0 13-3-16,0 8 45 15,3 8-31-15,2 0 4 16,-1 3-4-16,-1 2-4 0,0 2-2 15,0 2-2-15,-3 0-1 16,0 0 1-16,0-3-2 16,0 0 5-16,0-1-11 15,0-2-3-15,-1-2 7 16,-4-2 4-16,2-5-5 16,0-2-2-16,0-6 5 15,2-6-1-15,-1-3 0 16,2-5-3-16,0-1-2 15,0-3 0-15,0 0-1 16,0 0 1-16,0 0-2 16,0 0 3-16,0 0-3 15,0 0-3-15,0 0-5 0,0 0-38 16,0-7-91-16,0-11-149 16,2-12-443-16</inkml:trace>
  <inkml:trace contextRef="#ctx0" brushRef="#br3" timeOffset="-178347.47">23021 7268 809 0,'0'0'55'0,"0"0"34"15,0 0 56-15,0 0-52 16,0 0-38-16,0 0-23 16,-5-1-9-16,5 16 10 15,0 7 35-15,0 5-9 16,0 2-16-16,2 8 3 16,-1 2-10-16,-1 3-3 15,0 4-6-15,0 0-8 16,3 0-6-16,1 0 3 15,2-5-8-15,4-4-6 16,-3-6 2-16,0-6 2 16,-2-8-4-16,-2-6 2 15,-3-6-4-15,0-5 0 0,0 0 1 16,0 0-1-16,0-8-10 16,0-13-81-16,3-7-141 15,4-4-148-15</inkml:trace>
  <inkml:trace contextRef="#ctx0" brushRef="#br3" timeOffset="-177559.03">24979 7202 813 0,'0'0'128'0,"0"0"-95"16,0 0 98-16,0 0-5 15,0 0-30-15,0 0-50 16,-8-7-33-16,4 27-11 15,1 13 3-15,-1 13 50 16,2 7-28-16,1 7 4 16,1 2 9-16,0-4-20 15,0 0-3-15,0-5-6 0,0-2-2 16,0-5-1 0,0-7-3-16,0-10-4 0,1-8-1 15,1-12 0-15,-2-2-8 16,0-7-45-16,0 0-96 15,0-9-46-15,0-19-428 16</inkml:trace>
  <inkml:trace contextRef="#ctx0" brushRef="#br3" timeOffset="-176909.41">24976 5799 771 0,'0'0'49'0,"0"0"34"15,0 0 60 1,0 0-77-16,0 0-56 0,0 0-7 15,-9 79 56-15,9-21-2 16,4 6-7-16,4 8 2 16,0 4 2-16,-1 1-17 15,0 0-10-15,-1-7-7 16,-3-5 0-16,0-11-9 16,-1-8 1-16,1-10 4 15,-1-12-9-15,-1-9-6 16,-1-6 2-16,2-6-1 15,-2-3-4-15,0 0 2 16,0 0-51-16,0-3-73 16,0-6-215-16</inkml:trace>
  <inkml:trace contextRef="#ctx0" brushRef="#br3" timeOffset="-176278.06">23316 8478 324 0,'0'0'704'15,"0"0"-684"-15,0 0 36 16,0 0 37-16,0 0-50 16,0 0-22-16,0 75 26 15,0-29-6-15,2 6-7 16,11 4-20-16,-1-2 5 16,-3-1-5-16,0-4-12 0,-5-2 6 15,-1-7-1-15,-3-6-7 16,2-8 0-16,-2-10 0 15,1-6-6 1,2-7-31-16,2-3-58 0,6-7-51 16,8-18-117-16</inkml:trace>
  <inkml:trace contextRef="#ctx0" brushRef="#br3" timeOffset="-175825.91">24957 8490 736 0,'0'0'164'0,"0"0"-161"15,0 0 92-15,0 0 55 0,0 0-65 16,-67 102-33-16,53-62-7 15,5 9-7-15,3 6-7 16,2 3 5-16,2 5-8 16,1-3-11-16,1-4-1 15,0-4-14-15,0-5 0 16,0-9 0-16,0-10-2 16,0-9 0-16,0-10-3 15,0-6-18-15,0-3-57 16,0-4-41-16,-6-18-176 15</inkml:trace>
  <inkml:trace contextRef="#ctx0" brushRef="#br3" timeOffset="-174064.17">27029 8718 733 0,'0'0'119'0,"0"0"-61"0,0 0 88 16,0 0-34-16,0 0-42 15,0 0-37-15,0-2-25 16,0 19-5-16,0 15 3 15,1 8 33-15,6 10-11 16,-2 5 0-16,-1 1 0 16,-1 0 9-16,-1 0-17 15,0-5-4-15,-2-1-9 16,0-6-2-16,0-10 0 16,0-10-5-16,0-11 0 0,0-4 4 15,0-5-4-15,0-4-2 16,0 0-18-16,-7-2-93 15,-12-15-121-15</inkml:trace>
  <inkml:trace contextRef="#ctx0" brushRef="#br3" timeOffset="-173255.29">23043 9997 674 0,'0'0'143'0,"0"0"-69"0,0 0 58 16,0 0-11-1,0 0-40-15,0 0-42 0,-1-7-23 16,11 37 4-16,2 12 50 15,-2 9-21-15,-3 5-16 16,-3 7 14-16,0 7-2 16,-1 4-17-16,0-3 4 15,0-3-3-15,3-8-16 16,0-11 5-16,-1-5-6 16,0-11-3-16,-2-8 3 15,-1-10-4-15,-2-9-3 16,1-2-2-16,-1-4 4 0,0 0 13 15,0 0 6-15,0 0-8 16,0 0-16-16,0-5-2 16,0-6-55-16,-1-3-99 15,-9-6-149-15,1-4-538 16</inkml:trace>
  <inkml:trace contextRef="#ctx0" brushRef="#br3" timeOffset="-169513.8">20321 6984 730 0,'0'0'47'16,"0"0"-33"-16,0 0 126 15,0 0-5-15,0 0-67 0,0 0-39 16,0 0-26-16,18 0 10 16,13 0 32-16,14 2-1 15,12 3-17-15,14-4-11 16,11 1-7-16,8 0 10 16,-2 1-19-16,-3 0-1 15,-6 3-1-15,-6-3 2 16,-1 3-1-16,-3-2 1 15,0-1 2-15,3-2-2 16,7 2 0-16,9 0 3 16,7-3-3-16,1 4-3 15,-1 1 3-15,-5 2 0 16,-5 0 3-16,-8-2-3 16,-10-2-2-16,-7 0-4 15,-3-3 5-15,1 0 0 16,4 0-1-16,9 0 1 0,3 0-1 15,5 0-4-15,0 0 0 16,-4 0 3-16,-3 3-1 16,-7 1-2-16,-7 2 4 15,-8-3-2-15,-4 1 2 16,2-1 2-16,4 1 0 16,4 2 0-16,5-1-2 15,-2-4 0-15,-6 2-3 16,-11 0 1-16,-7 0-1 15,-9-1 4-15,-9-2-2 16,-5 0 3-16,-6 0 1 16,-2 0 4-16,-1 0-3 0,4 0-1 15,-2 0-1-15,-2 0 0 16,1 0 2-16,-2 0 0 16,0 0 0-16,-2 0-1 15,0 0 1-15,0 0-1 16,0 0-1-16,0 0 0 15,0 0-1-15,0 0 1 16,0 0-1-16,0 14 1 16,0 3 10-16,-5 8 3 15,2 6 0-15,-3 5 0 0,0 11 0 16,-1 0-2 0,-1 7 1-16,2-1-4 0,-3 3 8 15,2 2 4-15,2-3 2 16,2 1-7-16,3-2-5 15,0 0-2-15,0 1-3 16,0-3-2-16,2 0-2 16,4-5-1-16,-3-3 1 15,-2-1-1-15,1-4 0 16,-2 0 0-16,0-6 0 16,0-10 0-16,0-4 0 15,0-9 0-15,0-5 0 16,0-2 0-16,0-3 0 15,0 2 0-15,0-2-2 0,0 2-2 16,-3-2 0 0,-3 3 1-16,-3-3 2 0,-6 0 1 15,-3 0 2-15,-6 0 1 16,-4 0-3-16,-5 0 0 16,-3-5-1-16,-7 0-3 15,0-2 1-15,-8 2-3 16,2 0-1-16,-7 2 4 15,-2-2 2-15,-4 3-2 16,-4-3 3-16,-1 3 1 16,3 2-1-16,4 0 0 15,4 0 0-15,6 0 1 16,3 0-2-16,2 2 1 0,0 1 0 16,0 0 1-16,-2 0 0 15,-1-2 0-15,-1 1-1 16,0 0 1-16,-1-1-1 15,-3 1 0-15,-3-2 3 16,1 0-3-16,3 0 0 16,1 0-1-16,2 0-1 15,3-4 1-15,-5-2 2 16,-4-1-3-16,-2 0 2 16,-3 1-1-16,1 3 0 15,4 0 1-15,2 0 0 16,4 3 0-16,4 0 0 0,2 0-1 15,2 0 1 1,-1 0 3-16,-1 3-3 0,1 2 1 16,0-5-1-16,-1 1 1 15,1-1-2-15,0 0 2 16,-1 0 0-16,-1 0 0 16,0 0-1-16,-1 0 0 15,-1 0 0-15,4 0-1 16,-1 0 1-16,4-1-1 15,3-1 1-15,5-1-2 16,4-2 2-16,3 2-1 16,5 0 1-16,-1 0 0 15,3 3 0-15,3-3 0 0,5 3 0 16,2 0 0 0,4 0 0-16,3 0 1 0,0 0-1 15,0 0 1-15,0 0 0 16,0 0-1-16,0 0 3 15,0 0 7-15,0-4 2 16,0 1 3-16,0-1 6 16,0-4-1-16,0-5-18 15,4-5-2-15,7-4 0 16,-2-8 0-16,0-7 0 16,1-8 0-16,-1-4-4 15,2-6-6-15,-3-1 3 16,0 6 2-16,-2-1 2 15,-2 5 2-15,-1 0 1 0,-1 0 1 16,-2 0-1-16,0-4 2 16,0-7-2-1,0-3 0-15,-5 2-1 0,-1 7 1 16,0 7 0-16,5 11 0 16,-1 7 0-16,2 1 1 15,0 5 0-15,0-2-1 16,0 0 0-16,0-6 2 15,0-1 0-15,3-1 2 16,2-6-4-16,-1 3 0 16,-1 7-2-16,0 6 5 15,-3 10-3-15,0 6 0 16,0 2 1-16,0 1-1 0,0 1 1 16,0 0-1-16,2 0-3 15,-2 0 2-15,0 0-2 16,0 0-1-16,0 0-2 15,0 0-6-15,1 0-8 16,-1 0-27-16,2 4-32 16,3 4-30-16,5-4-131 15,5-4-667-15</inkml:trace>
  <inkml:trace contextRef="#ctx0" brushRef="#br3" timeOffset="-167294.42">24474 5528 187 0,'0'0'209'0,"0"0"-124"16,0 0 87-16,0 0-7 16,0 0-55-16,0 0-32 15,0 0-30-15,0 14-35 16,-5 22 17-16,2 13 26 16,0 15-19-16,1 12-6 15,1 7 5-15,1 8-17 16,-2 4-4-16,2-2 3 15,0 2-9-15,0-2 1 0,0-6-2 16,0-3-2-16,0-4 1 16,-4-2 0-16,-2-3-3 15,-1-5 19-15,-2 5-5 16,1-2-10-16,-1-1-6 16,5-5 1-16,-1-6-1 15,1-5-2-15,1-1 0 16,1-3 2-16,2-4-1 15,0-3 0-15,0-3 4 16,0-1-4-16,0-5 8 16,0-5-7-16,0-1 8 15,0-2-8-15,0 0-1 16,0 2 0-16,-1-2 1 16,-2-2-2-16,3-1 1 0,0-5-1 15,0-5 0-15,0-2 0 16,0-2 1-16,0 0-1 15,0 0 2-15,0 1-2 16,0 4 0-16,0-2 0 16,0 2 0-16,0 2 1 15,0-7-1-15,0-2 1 16,0-3-1-16,0-4 0 16,1 1 0-16,4 1 0 15,-2-1 2-15,-2-1 0 16,2 0-1-16,-1-1-1 15,1 1 0-15,0-2 1 0,1 1 0 16,8-1 1-16,8 2 0 16,11-2 6-16,12 0-7 15,2 4-1-15,3 0-2 16,1 3-4-16,-3 3 5 16,3-1-4-16,1 1 2 15,3-3 3-15,5-3-4 16,5-4 4-16,3 0-2 15,4 0-6-15,0 0 0 16,-6-5-2-16,-3 1 6 16,-7 2 2-16,-6 2 2 15,-2 0 3-15,-3 0-3 16,3-3 0-16,4 3 4 16,3-4-4-16,1 3-2 15,-5-1-4-15,-10 0 1 0,-15-1-1 16,-9 1 3-16,-9 0 3 15,-6-1 3-15,0 0 0 16,0-3 3-16,0 2-1 16,0-3-1-16,-2 2-1 15,-4 0 1-15,0-1-1 16,0-2 4-16,-1 1-2 16,1-3-2-16,0-2 2 15,0-3-2-15,-2-6 2 16,0-4 2-16,-3-6-4 15,-1-10 1-15,-1-5 0 16,-1-12-3-16,3-13-1 0,3-14-4 16,5-10 4-16,3-9-4 15,0-8-2-15,9 1 2 16,7 2 3-16,-2 7 1 16,1 11-3-16,-3 13 3 15,-5 7 1-15,-1 6 1 16,-6 2-2-16,0 3 0 15,0-3 0-15,0-3 1 16,-7 1-1-16,-4 5 0 16,1 6 0-16,-2 9 0 15,0 11 1-15,0 5-1 16,5 5 0-16,-3 4-1 16,6 3 1-16,-1 0 0 0,1 0 0 15,3-1 0-15,-1-2 0 16,1 0-1-16,-2-1 0 15,0 4 1-15,1 6 0 16,-2 2 0-16,2 4 1 16,-1 2-1-16,3 0-1 15,-1 2 0-15,1-1 0 16,-2 2 0-16,1-3 1 16,-1-2 0-16,-2-2 0 15,1-2 1-15,0-1 0 16,-2-2-1-16,1 0 1 15,-1 4-1-15,-1-1-3 0,-2 4 2 16,-3-1-2 0,-7 2 0-16,-1-1 0 0,-10-2 1 15,1 1 1-15,1-2 0 16,0 0 1-16,-1 1 0 16,-6-2-1-16,-10-1-2 15,-9 1-1-15,-12-2-4 16,-6 2 0-16,-4-1 2 15,-3 2 0-15,-2-3 2 16,1 2 2-16,6-2 2 16,5-1 2-16,5-2-2 15,5 1 1-15,-3 1-1 16,-3 1 2-16,-4 0-2 0,3 0-2 16,7 6-2-1,7 2 0-15,9 3-6 0,8 0-20 16,2 5-42-16,7 12-34 15,6 5-96-15,11 0-314 16</inkml:trace>
  <inkml:trace contextRef="#ctx0" brushRef="#br3" timeOffset="-165295.39">24653 8269 572 0,'0'0'49'16,"0"0"34"-16,0 0 58 0,0 0-36 16,0 0-51-16,0 0-45 15,-7 17-3-15,3 12 17 16,-5 8-5-16,2 8 5 15,-1 7 9-15,2 6-2 16,0 5-4-16,-3 3-7 16,0 1-3-16,-1 2 1 15,0 2 5-15,-1 0-2 16,3-1-12-16,1-1 0 16,4 2-2-16,2-1 0 15,1 0-5-15,0-3 2 16,0-4 2-16,0-4 5 15,0-6-7-15,0-5-1 16,0-9 1-16,0-8 2 0,0-11-1 16,1-7-3-16,1-9 1 15,6-4 0-15,5 0 5 16,7-5 6-16,6-10-13 16,-1 1-1-16,-2 4-1 15,-4 0 2-15,-3 3 0 16,5-3 0-16,6 3-6 15,9 2 0-15,10-3-3 16,6 3 4-16,11 4-9 16,8-2 5-16,3 3 6 15,3 0-1-15,-1 0 3 16,2 0 1-16,-5 0 1 16,1 0 2-16,0 0 0 15,4 0-2-15,6 0-1 0,4-2 0 16,2-4-2-16,-1-3 4 15,-1 2-5-15,-1 1 2 16,-2 0 0-16,-8-1 1 16,-2 3 0-16,-5-2 1 15,-1 1-2-15,2-3 3 16,1-1-3-16,5 2 1 16,2 0-2-16,8 4 2 15,4-1 2-15,-5 3-2 16,-4-2 0-16,-10 0-2 15,-8 0 2-15,-6 0-5 0,-3 1 4 16,-3 0-5-16,-5 2 2 16,-1 0 1-16,-7 0 2 15,-2 0 2-15,-5 2 0 16,-6 1-1-16,-5 0-1 16,-6-3 1-16,-5 0 2 15,-5 0 1-15,-1 0 2 16,1 0 4-16,-2 0 4 15,0 0-9-15,-1 0 5 16,-2-1 10-16,0-1 1 16,0-1-2-16,0 0-2 15,0-1-8-15,0-3-7 16,0-4 0-16,-2-3-1 0,-4-8 1 16,-2-7-1-1,-2-12 0-15,-2-12 0 0,-1-10 0 16,-5-11-4-16,-3-10-5 15,3-5-10-15,-1-3-3 16,0 5 2-16,3 8 11 16,3 11 9-16,0 10-3 15,3 12 2-15,0 10 1 16,4 10 0-16,2 7 1 16,1 5 2-16,1 7-3 15,1 5 3-15,1 0 2 16,0 2-4-16,-2 0-1 0,2 0-4 15,0 0 1 1,0 0-4-16,-1 0 1 0,-4 0-3 16,0 0 7-16,-2 4 2 15,1-1 1-15,0 1-1 16,-1-2 1-16,-3 1 0 16,-6 0-1-16,-4-1 1 15,-9 1 0-15,-9-3 1 16,-13 0-2-16,-9 0-2 15,-13 0-5-15,-12 0-3 16,-7 0 10-16,-7-3-1 16,-2 1-6-16,-1-1 0 15,5-2 4-15,6 2 3 0,6 0-3 16,9 0 3 0,6 3 0-16,3-5 0 0,6 0 1 15,4 1-1-15,4-2 0 16,3-3-1-16,0 1-3 15,-5-2-7-15,-5 0-3 16,-7 0 6-16,-2 0 5 16,-5-2 1-16,2 2-3 15,-3 1 5-15,-4 1-4 16,-4-1 2-16,-2 3 2 16,4 1-1-16,2 5 2 15,4 0-2-15,4 0 0 0,1 0 0 16,4 0-9-1,3 4-46-15,5 6-39 0,5-2-152 16,-5-1-447-16</inkml:trace>
  <inkml:trace contextRef="#ctx0" brushRef="#br3" timeOffset="-163179.41">22756 8301 187 0,'0'0'147'0,"0"0"-119"16,0 0 44-16,0 0 21 15,0 0 9-15,0 0-25 16,-10-2-26-16,7 10 12 16,-1 8-14-16,-1 8 10 15,2 7-10-15,0 6-8 16,-1 5-11-16,0 4-4 16,1 4-8-16,0 0 3 15,-1 4-4-15,3-1-5 16,-1 0-6-16,2 0 3 15,0 0-4-15,0 1 0 0,0-1 1 16,0-3 0-16,0 2 0 16,0-1 1-16,0 5 9 15,0 0-8-15,0 0 3 16,0-3 1-16,0-4-11 16,0-1 8-16,0-1 7 15,0-1-10-15,0 2 0 16,3-1 6-16,2 0-11 15,0-3 12-15,-1 2-12 16,-4 1 6-16,0 0-3 16,0-1 9-16,0 0-9 15,0-3-2-15,0 1-1 16,-4 0 2-16,1-6-2 0,1 0 0 16,2-4 0-16,0 0 1 15,0 1-2-15,0 2 3 16,0 0-1-16,0 2 1 15,2 2-3-15,1-2 2 16,2 3-2-16,-3-3 2 16,1-3-1-16,0 0 0 15,-3 1 0-15,0-1 3 16,0 4-4-16,0 1 1 16,0 1-1-16,0-1 1 15,-6-1-1-15,1-3 0 16,-2-5 0-16,4-3 2 0,3-4-1 15,0-9-1-15,0-3 1 16,0-5-1-16,0 0 1 16,0-3-1-16,0 1 0 15,3 0 2-15,-1 2-3 16,-2-2 2-16,1 0 1 16,1-2 2-16,-2-3-3 15,2 1 1-15,3-2 0 16,4 0 1-16,10 0-3 15,11-3-1-15,9-4-1 16,9 4-5-16,8 0 5 16,7-1 4-16,7-3-1 15,6-1 1-15,11-6 2 16,4-5 0-16,4-7-4 16,4-5-3-16,-1 1 2 0,-4 2 0 15,-8 5-1-15,-16 4 2 16,-14 5 5-16,-18 3-5 15,-12 2 2-15,-10 1 0 16,-6 5-1-16,-2-3-1 16,-2 3 3-16,-1-2-3 15,2 2 0-15,0-1-1 16,1-1 0-16,-2 3 1 16,-3 0 1-16,-1 1 0 15,-2-2 1-15,0-3 1 16,0-5 3-16,0-7-3 15,0-2-3-15,0-10 1 0,0-8 0 16,0-12-1-16,0-13 0 16,-5-7 0-16,-3-4 1 15,1 2 1-15,-3 5 2 16,-2 0-4-16,-4 3 3 16,-1-4 1-16,-1-2-4 15,1-2 1-15,1-8-1 16,4-2 0-16,3 1-6 15,0 4-3-15,5 9 2 16,-1 9 5-16,1 9 2 16,-2 5 2-16,-1 1-2 15,1 2-1-15,-1-1 1 16,3-2 0-16,-4-4 0 16,0-6-1-16,2-2 1 15,0-1 0-15,1 4-5 0,4 10 4 16,-1 5 1-16,0 5 0 15,2 3 0-15,-3 0-1 16,-1-1 1-16,1-4-1 16,-3-3 1-16,-3-3 0 15,-4-5 0-15,1-2 0 16,-2 4-2-16,3 3 2 16,3 14 2-16,4 10-2 15,4 7 2-15,0 7-3 16,0 1 1-16,0 3-3 0,0 0-1 15,0 0 4 1,0 0 0-16,0 0 0 0,0 0 1 16,0-3 3-16,0-3-4 15,0 1 2-15,0-4-4 16,0 2 4-16,0 1-2 16,0 2 1-16,0 2 0 15,0 1 2-15,0 1-3 16,0 0 2-16,0 0-1 15,0 0-1-15,-2-2 2 16,2-1 2-16,-1-1-2 16,-3 4 0-16,2-2 3 15,-3 2-4-15,-2 0-1 16,-7 0-3-16,-8 0-1 16,-6 0 1-16,-8 2 3 0,-6 5-1 15,-4-1 0-15,-14 0-1 16,-29 1-15-16,-31-1-51 15,-27 0-167-15,-22-3-204 16</inkml:trace>
  <inkml:trace contextRef="#ctx0" brushRef="#br3" timeOffset="-160679.2">20356 12269 162 0,'0'0'148'0,"0"0"1"15,0 0 33-15,0 0-27 16,0 0-44-16,0 0-21 15,0 0-4-15,-1-3-7 16,1 3-7-16,0 0-13 16,0 0 1-16,0 0-20 15,0 0-29-15,0 12-11 16,-9 15 4-16,-1 16 30 16,-2 10-9-16,0 14 5 15,1 15 8-15,-2 10-19 16,0 7 17-16,-2-1-5 15,0-3-21-15,4-5 10 16,3-8-6-16,5-12-1 0,1-16-6 16,1-10-5-16,-1-13 2 15,0-10-3-15,1-9-1 16,-1-7 1-16,2-2-1 16,0-2-4-16,0-1-15 15,-1 0-24-15,1-1-30 16,0-17-27-16,0-13-121 15,4-15-91-15,13-12-521 16</inkml:trace>
  <inkml:trace contextRef="#ctx0" brushRef="#br3" timeOffset="-160375.76">20301 12296 739 0,'0'0'153'15,"0"0"-139"-15,0 0 12 16,0 0 98-16,0 0 0 16,0 0-71-16,0 0-16 15,127-20 10-15,-55 15-17 16,5 0-11-16,0 3-4 15,-1-1-6-15,-14 2-5 16,-11 1-4-16,-18 0-1 16,-17 0-4-16,-10 0-18 0,-6 0-29 15,0 0-55-15,-10 5-96 16,-16 3-240-16</inkml:trace>
  <inkml:trace contextRef="#ctx0" brushRef="#br3" timeOffset="-160123.43">20294 12842 627 0,'0'0'442'0,"0"0"-442"0,0 0 0 15,0 0 93-15,0 0 17 16,0 0-59-16,75 8 18 15,-19-8-23-15,1 0-21 16,-6 0-7-16,-5 0-1 16,-9-5-13-16,-7-2-4 15,-3-1-29-15,-2-1-69 16,3-4-96-16,2-1-470 16</inkml:trace>
  <inkml:trace contextRef="#ctx0" brushRef="#br3" timeOffset="-159866.12">21189 12682 855 0,'0'0'330'16,"0"0"-326"-16,0 0 34 15,0 0 110-15,0 0-39 16,0 0-81-16,3-9-23 16,24 9 13-16,9 0-9 15,10 1-9-15,6 2-16 16,3-3-64-16,0 0-81 0,-9 0-125 16</inkml:trace>
  <inkml:trace contextRef="#ctx0" brushRef="#br3" timeOffset="-159673.18">21253 12965 1357 0,'0'0'0'15,"0"0"20"-15,0 0 64 16,0 0 71-16,0 0-143 15,158-26-12-15,-61 9-48 0,-2-5-115 16,-15-9-145 0</inkml:trace>
  <inkml:trace contextRef="#ctx0" brushRef="#br2" timeOffset="-149712.26">20673 6875 506 0,'0'0'114'0,"0"0"-100"16,0 0 65-1,0 0 54-15,0 0-18 0,0 0-39 16,0 0-31-16,-2 3 1 15,25-23-19-15,3-6-17 16,3-4-9-16,-5-5 0 16,-2-4 4-16,-4-5-5 15,-7-2-1-15,-5 3 1 16,-5 11 3-16,-1 12-3 16,0 11 1-16,0 7-1 15,0 2 5-15,-4 2-5 16,-9 13-6-16,-3 11 2 15,0 6 4-15,4 10 0 16,4 5 0-16,2 7 3 0,3 6 4 16,0 3-1-16,-2 3 4 15,2-1-4-15,-3-7-6 16,-4-7 0-16,-3-11 0 16,-2-6 1-16,-7-11 0 15,-2-5 0-15,0-10 1 16,-4-4 4-16,-2-4 13 15,1 0-2-15,4-12 2 16,8-6-3-16,9 1 11 16,8 3-6-16,0 0-11 15,12 2-10-15,13 3-3 0,8 4 1 16,6 2 1 0,6-1 0-16,5 1 0 0,5 1-35 15,1-5-86-15,-1-7-163 16</inkml:trace>
  <inkml:trace contextRef="#ctx0" brushRef="#br2" timeOffset="-148341.94">25601 5941 205 0,'0'0'244'16,"0"0"-169"-16,0 0 77 15,0 0-3-15,0 0-49 16,0 0-6-16,0 0-11 15,-18-29-20-15,18 27-15 0,2-5-18 16,16-4-22 0,12 2-6-16,13 0 1 0,3 4-3 15,3 3 2-15,-10 2-2 16,-11 0-1-16,-8 0 1 16,-13 5-1-16,-7 9-5 15,0 10 1-15,-12 8 4 16,-18 7 1-16,-13 5 3 15,-8 7-1-15,-2 2-2 16,2 4 0-16,9-2 0 16,8-4 3-16,5-9-1 15,7-6 6-15,6-9-6 16,7-7 11-16,4-5-7 16,5-8 1-16,0-4-4 15,12-3 2-15,28 0 9 16,25 0 14-16,20-8-7 0,7-1-20 15,-7-2-1-15,-12 6-1 16,-18 0 1-16,-19 4 0 16,-14 0-3-16,-11 1 2 15,-9 0 0-15,-2 0 1 16,0 0 0-16,0 0-28 16,0 0-39-16,1 0-43 15,8 0-138-15,13 0-450 16</inkml:trace>
  <inkml:trace contextRef="#ctx0" brushRef="#br2" timeOffset="-147077.03">27390 8311 413 0,'0'0'45'15,"0"0"55"-15,0 0 53 0,0 0-22 16,0 0-54-16,0 0-38 16,41-54-6-16,-11 54-4 15,3 0-11-15,3 0-9 16,0 0-4-16,-4 0-4 15,-2 3 0-15,-9 6 0 16,-9 1-1-16,-9 2-2 16,-3 4-10-16,-7 2 12 15,-25 2 1-15,-7 1 4 16,-5-1-4-16,0 1 7 16,7-1-8-16,7 1 0 15,8-2 0-15,11-5 2 16,7-1-2-16,4-6-5 0,6 3 5 15,17-3 3-15,8 3 2 16,6-4-3-16,0 0-2 16,-4 4-3-16,-5-3-3 15,-7 3 0-15,-7-2 3 16,-7 1 3-16,-1 1-4 16,0 2 4-16,-2 4-2 15,-1 1 2-15,-1 1-1 16,-2 1 1-16,0 1 0 15,0 2 2-15,-3 0-2 0,-9-2 5 16,0 0 1 0,-1-3-2-16,-1-5 1 0,2-3 3 15,2-5-3-15,1-2 5 16,-2-2 8-16,-5-3 5 16,-9-14-17-16,-6-5-6 15,-8-6-32-15,-3 1-88 16,2-2-199-16</inkml:trace>
  <inkml:trace contextRef="#ctx0" brushRef="#br2" timeOffset="-145845.38">24439 10476 527 0,'0'0'97'0,"0"0"-93"0,0 0 109 16,0 0-2-16,-98 0-28 16,50 0-22-16,-4 2-17 15,-8 0-1-15,-1-1-5 16,1-1 9-16,8 0-17 16,15 0 6-16,11 0-15 15,13 0-10-15,10 0 3 16,3-3 1-16,0-11 0 15,13-3-15-15,13-8-5 16,5-1-1-16,2-4-2 0,-2-3 5 16,-6 1 1-16,-3 1-6 15,-6 1 8-15,-4 5 1 16,-3 5-1-16,-3 4 0 16,-3 8 0-16,-3 2 8 15,0 3 5-15,0 3 7 16,0 0-5-16,0 0-5 15,0 0 0-15,-2 4-5 16,-13 18-2-16,-1 12 16 16,-2 12 0-16,4 14 0 15,4 8-1-15,6 8-11 16,2 3-2-16,2 1-5 16,0 0-31-16,6-3-93 15,12-12-135-15</inkml:trace>
  <inkml:trace contextRef="#ctx0" brushRef="#br2" timeOffset="-139410.25">22169 12332 612 0,'0'0'277'0,"0"0"-273"15,0 0-2-15,0 0 53 16,0 0 31-16,0 0-62 16,0 0-7-16,0 0 17 15,-30 89-2-15,30-55-5 16,0 2-4-16,2 2-2 16,16 0-11-16,2-5-8 15,3-10-2-15,4-6 7 16,0-10-6-16,-2-7 3 15,2-2-3-15,-4-21 12 16,-4-6-7-16,-5 0 3 16,-5 0-5-16,-6 3-4 0,-1 6 6 15,-2 6-3-15,0 4 3 16,0 6 5-16,0 1 3 16,0 3-8-16,0 0-6 15,0 0-6-15,4 9-8 16,4 8 14-16,-1 3 6 15,2-1-4-15,0 3 1 16,0 0-2-16,-3 4 0 16,0 2 1-16,0 2-2 15,1 1 0-15,-2-1 0 0,-1-3 0 16,-2-1 1 0,-2-2 1-16,0-5-1 0,0-2 2 15,0-5-2-15,0-7 14 16,0-2-10-16,-2-1 6 15,2-2 4-15,0 0 0 16,0 3 1-16,0-3-3 16,0 0-4-16,0 0-2 15,0 0 0-15,0 0-1 16,0 0-3-16,0 0-3 16,0 0 3-16,0 2-3 15,0-2 0-15,0 2 1 16,0-2-1-16,0 0-1 15,0 0 1-15,0 0 1 16,0 0-1-16,0 0 2 0,0 0-1 16,0 0 0-16,0 0 5 15,0 0-5-15,0 0 1 16,0 0-2-16,0 0 2 16,0 0-2-16,0 0-3 15,0 0 3-15,0 0-1 16,0 0 0-16,0 0-3 15,0 0-14-15,0 0-33 16,0-7-81-16,5-2-76 16,-5-4-309-16</inkml:trace>
  <inkml:trace contextRef="#ctx0" brushRef="#br2" timeOffset="-138112.18">22229 12383 247 0,'0'0'58'16,"0"0"-12"-16,0 0 98 16,0 0 16-16,0 0-30 15,0 0-59-15,-11-12-10 16,11 12-5-16,0 9-33 15,0 6 10-15,5 11 35 16,1 1-16-16,0 7-24 16,1 5 1-16,-4 4 1 15,1 1-12-15,1-3 0 16,1-3-4-16,4-7-6 0,2-3-6 16,9-9-1-1,4-4 1-15,5-6 1 0,8-8 1 16,-1-1-2-16,-1 0 1 15,-5-15-3-15,-6-8 0 16,-5-8 2-16,-5-8-2 16,-4-4 0-16,-6 2 0 15,-3 7 3-15,-2 10-3 16,0 5 0-16,0 7 9 16,-5 4 0-16,-2 4 3 15,4 2-10-15,1 2 4 16,2 0-6-16,-3 5-2 15,-1 13-3-15,-2 14 5 16,3 6 3-16,3 4 1 16,0-1 4-16,3 0 0 15,7-5-8-15,7-7 3 0,1-2-3 16,2-7-1-16,4-9 1 16,-1-5-11-16,-1-6 2 15,0 0 0-15,-1-11 6 16,-3-12 3-16,-1-7 1 15,-4-9 0-15,-1-7-1 16,-5-3-2-16,-2 7 2 16,-2 8 2-16,-2 14 6 15,-1 5-2-15,2 6 0 16,-2 4 0-16,0 1-1 16,0 2-4-16,0 1-1 0,0-2 0 15,0-1 0-15,0-5 0 16,0-4 0-16,0-4 0 15,0-2-1-15,-2-2-1 16,-4 1-5-16,0 3-6 16,3 4-8-16,0 6-18 15,1 5-35-15,2 2-50 16,-3 0-74-16,-2 6-276 16</inkml:trace>
  <inkml:trace contextRef="#ctx0" brushRef="#br2" timeOffset="-137648.97">22381 12112 662 0,'0'0'38'16,"0"0"-6"-16,0 0 143 16,0 0-31-16,0 0-92 15,0 0-26-15,103-3 3 16,-55 3 5-16,5 0-6 16,1 1-15-16,2 1-9 15,-6-2 0-15,-3 0-4 16,-9 0 1-16,-11 0-2 15,-14 0 2-15,-7 0-2 0,-6 0-3 16,0 2-21 0,0 5-66-16,-10 2-122 0,2 1-252 15</inkml:trace>
  <inkml:trace contextRef="#ctx0" brushRef="#br2" timeOffset="-136261.3">23224 12342 144 0,'0'0'51'15,"0"0"17"-15,0 0 67 16,0 0-13-16,0 0-32 0,0 0 9 16,-8-3 13-16,8 3-41 15,0 0-18-15,0 0-9 16,3 0-9-16,8 0-16 16,8 0 3-16,8 0-9 15,8 2-6-15,3 7 1 16,-1 0-7-16,-4 1-1 15,-5 1 0-15,-5 2 1 16,-7 2-2-16,-5 2 1 16,-7 1-2-16,-4 3-1 15,0 4 2-15,-8 2 1 16,-9 4 5-16,-3 2 7 16,-2-1-3-16,-3-2 11 0,-1-4-9 15,4-6-4-15,-2-4-1 16,2-5 0-16,2-2-3 15,8-7-1-15,6 1-4 16,5-3 2-16,1 0-18 16,0-5-32-16,21-12-117 15,13-7-341-15</inkml:trace>
  <inkml:trace contextRef="#ctx0" brushRef="#br2" timeOffset="-136006.98">23641 12417 743 0,'0'0'39'0,"0"0"40"16,0 0 29-16,0 0-38 16,0 0-31-16,-89 12-4 15,65 10 12-15,-1 5-9 16,6 6 8-16,5 4-23 15,3 3 11-15,7-3-9 16,2-2-4-16,2-7-21 16,0-4-1-16,20-3-11 15,10-2-55-15,9-8-113 0,5-8-266 16</inkml:trace>
  <inkml:trace contextRef="#ctx0" brushRef="#br2" timeOffset="-134161">24121 12201 551 0,'0'0'69'0,"0"0"4"16,0 0 78-16,0 0-28 15,0 0-60-15,0 0-46 16,-5 6-14-16,3 13 1 15,2 7 43-15,0 5-26 16,0 2-15-16,6-2 2 16,9-5 0-16,6-2-6 15,2-7 0-15,5-6-2 0,2-6-10 16,-1-5 6 0,-2 0-6-16,-3-5 4 0,-8-9 6 15,-4-6 10-15,-4-2-8 16,-7 0-2-16,-1 1 4 15,0 5-3-15,0 3 9 16,0 9-3-16,0 4 2 16,0 0-9-16,0 0-3 15,0 0-1-15,0 7-5 16,0 10 4-16,0 5 5 16,0 0 9-16,5 2-1 15,2 5-5-15,1-2 3 16,-1 2-6-16,1 2 2 0,0 0 0 15,-2 1-4 1,-1 0 2-16,-4-1 0 0,-1-2 2 16,0-5-2-1,-7-4 0-15,-11-2 3 16,-3-4 4-16,-9-3 16 0,-4-3 10 16,-5-4-11-16,0-4 4 15,3 0-24-15,4-4 10 16,5-15-12-16,12-1 0 15,14-13-34-15,1-7-83 16,23-8-166-16,9-7-555 16</inkml:trace>
  <inkml:trace contextRef="#ctx0" brushRef="#br2" timeOffset="-133847.14">24044 12029 695 0,'0'0'124'15,"0"0"-102"-15,0 0 103 16,0 0 21-16,0 0-85 16,0 0-42-16,113-3 5 15,-62 3-13-15,3 0 0 16,-8 0-10-16,-9 0 1 0,-7 0-2 15,-11 0 0 1,-10 0 0-16,-4 2 2 0,-5-2-2 16,0 0-1-16,0 0 1 15,0 0 1-15,0 0-1 16,0 0-3-16,0 4-17 16,0 1-79-16,0-3-137 15,0-2-463-15</inkml:trace>
  <inkml:trace contextRef="#ctx0" brushRef="#br2" timeOffset="-132911.2">25249 12411 686 0,'0'0'300'15,"0"0"-288"-15,0 0 18 16,0 0 94-16,0 0-18 15,0 0-46-15,11-2-31 16,20-2-25-16,13 1 5 16,7 3 3-16,6 0-10 15,0 0 1-15,-5 0-1 0,-6 0-4 16,-4 0 4 0,-12 0-4-16,-9 0 4 0,-10 0 0 15,-8 0-1-15,-3 0 2 16,0 0-3-16,0 0 0 15,0 0-21-15,0 0-45 16,0-5-85-16,-1-3-169 16</inkml:trace>
  <inkml:trace contextRef="#ctx0" brushRef="#br2" timeOffset="-132627.45">25400 12087 969 0,'0'0'111'0,"0"0"-105"0,0 0 30 16,0 0 61-16,0 0-37 16,0 0 10-16,0 75-21 15,1-31-12-15,-1 5 7 16,0 6 15-16,-4-1-16 15,-7-1-12-15,4 2-17 16,1 1 0-16,0-3-10 16,4 0-4-16,2-4-16 15,0-3-88-15,15-6-79 16,8-8-218-16</inkml:trace>
  <inkml:trace contextRef="#ctx0" brushRef="#br2" timeOffset="-131124.98">22287 12376 105 0,'0'0'813'16,"0"0"-785"-16,0 0-25 15,0 0 54-15,0 0 3 16,0 0-12-16,-30 45-30 16,30-22-1-16,0 5 6 15,2 1-2-15,11 2 3 16,2 1 1-16,1 0-12 0,-2-2 5 15,2-2-6-15,-2-3-7 16,3-4 0-16,1-6 0 16,5-4-4-16,2-5 4 15,3-5-1-15,1-1-2 16,-1 0 3-16,-1-11-1 16,-6-6-2-16,-3-4 3 15,-8-3-4-15,0 1 3 16,-5-5-1-16,-5 3-2 15,0 1 2-15,0 2 2 16,0 5-2-16,0 5 1 16,0 4 4-16,0 5 1 15,-2 2-1-15,2 1-5 0,0 0-3 16,0 0 0 0,0 0-4-16,0 3-4 0,-1 12 4 15,-3 8 4-15,1 6 8 16,0 0-3-16,1 1 2 15,2 0 2-15,0-3-5 16,0-1 3-16,0-2-5 16,0-2-2-16,0-2 1 15,8-4-1-15,0-2 1 16,0-3 0-16,1-5 0 16,1-3 1-16,1-3 0 15,1 0 2-15,3 0 1 16,1 0-3-16,3-9 2 15,1-3-3-15,-1-3 2 0,2-3 2 16,0-2-4 0,-3-2 0-16,3 2-1 0,-6-4-1 15,1-2 1-15,-2-4 0 16,-4 1 1-16,-4-4-1 16,-3 3 1-16,-3 4-1 15,0 4-1-15,0 5 1 16,0 3 1-16,0 6-1 15,0 4 0-15,0 1 0 16,0 3-3-16,0 0 2 16,0 0-3-16,0 0-4 15,0 0-28-15,0 0-62 16,-8 0-87-16,-3 0-327 16</inkml:trace>
  <inkml:trace contextRef="#ctx0" brushRef="#br2" timeOffset="-121166.41">26250 12209 452 0,'0'0'311'0,"0"0"-294"15,0 0 4-15,0 0 89 16,0 0 16-16,0 0-54 16,0 0-39-16,-3-12-11 15,3 12 3-15,0 0-2 16,0 0-7-16,-2 0-5 0,2 0-6 15,-4 7-5-15,3 13 1 16,-2 10 25-16,1 5-2 16,2 3-16-16,0 1 4 15,0 1 1-15,10 0-9 16,7-4-2-16,4-3-2 16,1-6 0-16,-1-5-2 15,1-10-5-15,-2-5-10 16,-2-7 17-16,1 0 1 15,-1-15 0-15,-2-10 3 16,-2-2-3-16,-1-2-1 16,-7 2 0-16,0 10 1 15,-4 5 1-15,-1 10 1 16,-1 2 9-16,0 0-11 0,2 2-1 16,-1 18-15-1,6 10 15-15,3 5 1 0,6 2 0 16,2-3 0-16,6-4-1 15,-1-10-2-15,3-6 1 16,-4-11 2-16,2-3 0 16,-2-9 10-16,-2-19-1 15,-1-9-1-15,-5-7 12 16,-4-3 9-16,-4-6-15 16,-4 3-13-16,-2 5 0 15,0 9-1-15,0 9-2 16,0 11 1-16,0 6-9 0,0 5-17 15,0 5-27 1,-2 0-66-16,1 4-134 0,-1 7-279 16</inkml:trace>
  <inkml:trace contextRef="#ctx0" brushRef="#br2" timeOffset="-120753.53">26257 11973 771 0,'0'0'52'0,"0"0"16"16,0 0 85-16,0 0-40 16,0 0-56-16,0 0-48 15,39-6-2-15,7 6 8 16,8 0 13-16,3 0-14 16,1 8-5-16,-4-2-3 15,-7-1-3-15,-9-1 2 16,-12-1-3-16,-9-2-1 15,-8 1 0-15,-8-1 0 0,-1-1-1 16,0 0 4-16,0 0-4 16,0 0 0-16,0 1-25 15,0 6-55-15,0 0-94 16,5-1-320-16</inkml:trace>
  <inkml:trace contextRef="#ctx0" brushRef="#br2" timeOffset="-120123.36">27172 12143 777 0,'0'0'119'0,"0"0"-108"16,0 0 79-16,0 0 37 15,0 0-80-15,0 0-47 16,-27 34 18-16,21-5 4 16,6 0-10-16,0 1-8 15,0-4-4-15,18-4 0 16,3-6-8-16,4-6-13 0,3-7 14 15,2-3-7-15,-4-1 4 16,-3-15 7-16,-6-6 3 16,-4-2 2-16,-5 2-2 15,-5 2 0-15,-3 4 0 16,0 6 5-16,0 5 10 16,0 3-6-16,0 2 1 15,0 0-9-15,0 0-1 16,0 14-5-16,3 6 5 15,1 4 6-15,2 7 0 16,1-2-6-16,3 5-1 16,-4 1 1-16,1 0 1 15,2-1-1-15,-3 1-4 16,0 0-1-16,-2 2-5 16,-2-1 2-16,-2-2-6 0,0 0 8 15,0-5 2-15,-6-3 4 16,-9-3 0-16,-6-4 1 15,-6-5 4-15,0-5 2 16,-1-4 5-16,3-5 5 16,1 0-11-16,3-13-3 15,6-12-3-15,14-11-29 16,1-7-90-16,31-11-236 16</inkml:trace>
  <inkml:trace contextRef="#ctx0" brushRef="#br2" timeOffset="-119689.52">27600 12176 842 0,'0'0'100'16,"0"0"-84"-16,0 0 96 15,0 0-11-15,0 0-88 16,0 0-12-16,103-4-1 15,-68 4 2-15,-2 7-1 16,-7 4-1-16,-7 3 0 16,-4 3-2-16,-7 3 0 15,-7 6 1-15,-1 4-5 16,-9 5 5-16,-16-1 1 0,-8 3 4 16,-3 1 2-16,-2-4 7 15,5 0 0-15,7-5 2 16,7-3 2-16,10-9-6 15,7-5 8-15,2-7-6 16,17-3-4-16,23-2 22 16,17-4-3-16,7-9-18 15,-3-3-9-15,-9 0 4 16,-14 5-4-16,-12 4 2 16,-9 3-2-16,-7 1 1 15,-5 0 3-15,-2 1-5 16,1 2-4-16,2 0-69 0,3 0-120 15,2 0-446 1</inkml:trace>
  <inkml:trace contextRef="#ctx0" brushRef="#br2" timeOffset="-119284.91">28311 12397 860 0,'0'0'91'0,"0"0"14"16,0 0 38-16,0 0-39 16,0 0-24-16,0 0-25 15,-10-12-15-15,26 12-19 16,14 0-10-16,10 0 3 16,10 0-8-16,1 0-5 15,-1 0-1-15,1 0 0 0,-6 1-3 16,-7 2-10-16,-8-3-15 15,-10 0-15-15,-6 0-27 16,-3 0-22-16,-4-6-68 16,-2-8-232-16</inkml:trace>
  <inkml:trace contextRef="#ctx0" brushRef="#br2" timeOffset="-119058.83">28566 12154 934 0,'0'0'108'0,"0"0"-4"15,0 0 22-15,0 0-43 16,0 0-62-16,0 0 3 0,-12 96 43 16,12-41-46-16,0 4-11 15,0 0-9-15,0 2-1 16,0 0-25-16,-5-1-85 15,-3-5-110-15,-1-10-385 16</inkml:trace>
  <inkml:trace contextRef="#ctx0" brushRef="#br2" timeOffset="-114076.83">29120 12120 973 0,'0'0'22'0,"0"0"-14"15,0 0 39 1,0 0-3-16,0 0-30 0,0 0 5 16,0 0 16-16,24 91-27 15,-4-56-5-15,4-2 5 16,3 0-7-16,2-6-1 16,-1-7 0-16,-3-6-14 15,-4-7-4-15,-7-4 3 16,-8-3 0-16,-1 0 15 15,-3-5 9-15,-2-10-9 16,0-1 4-16,0 4 7 16,0 2-3-16,0 5 7 15,0 5-2-15,0 0-8 16,0 6-5-16,0 15-17 0,0 5 16 16,4 7 2-16,12-1-2 15,6-5-8-15,6-3 1 16,5-12-2-16,4-5 4 15,2-7 6-15,-3-4 3 16,-5-19 5-16,-6-10-4 16,-10-3 7-16,-4-5 6 15,-5-4 4-15,-6 2-16 16,0 7-3-16,0 10-4 16,0 9-3-16,0 11-19 15,0 6-33-15,0 0-75 16,0 12-250-16,0 4-10 15</inkml:trace>
  <inkml:trace contextRef="#ctx0" brushRef="#br2" timeOffset="-113702.8">29821 12072 780 0,'0'0'39'15,"0"0"-17"-15,0 0 56 0,0 0-12 16,0 0-33-16,107-4-14 16,-63 7-14-16,-4 6-3 15,-11 1 0-15,-7 4-2 16,-8 3-3-16,-6 2 0 15,-8 3 1-15,0 3 2 16,-2 2 1-16,-15 3 5 16,-6 2-1-16,-4-3-2 15,-4 2 0-15,-1-4-3 16,0-2-2-16,0-4 0 16,4-4-7-16,3-5-14 15,7-4-15-15,10-7-45 16,8-1-108-16,6-6-41 15</inkml:trace>
  <inkml:trace contextRef="#ctx0" brushRef="#br2" timeOffset="-113426.92">30177 12123 547 0,'0'0'221'15,"0"0"-193"-15,0 0 95 16,0 0-13-16,0 0-59 16,0 0-44-16,-62 34 19 0,51-2-2 15,-2 3 7 1,4 3-17-16,0 2 3 0,-1-3-10 16,7-3-7-16,1-1 0 15,2-6-2-15,5-2-35 16,20-5-40-16,11-4-56 15,10-10-143-15,2-6-213 16</inkml:trace>
  <inkml:trace contextRef="#ctx0" brushRef="#br2" timeOffset="-112855.24">30465 12046 812 0,'0'0'55'0,"0"0"-16"15,0 0 58-15,0 0-34 16,-83 51-24-16,77-16-19 16,6 4-1-16,0-3-17 15,3-2-2-15,15-4-1 16,6-8 1-16,2-5-15 15,1-10 9-15,0-7-14 16,0 0 8-16,-5-12 12 0,1-10 3 16,-4-6 1-1,-7-3-3-15,-3-4-2 0,-2 1 0 16,-5 5 1-16,-2 8 0 16,0 10 10-16,0 7 7 15,0 2 0-15,0 2-11 16,0 0-6-16,0 13-9 15,0 12 9-15,0 4 13 16,0 3-10-16,6 4 6 16,1 1-8-16,5 2 4 15,-1-1-3-15,1 0-2 16,-1-1 0-16,-3-2 0 16,-4 0 0-16,-4-1-2 15,0 0 0-15,0-1 0 16,-10-3 0-16,-9-1 2 0,-4-5 1 15,-5-6-1-15,-1-4 0 16,-1-5 8-16,1-4-2 16,3-5 3-16,6 0-4 15,0-11 4-15,10-11-5 16,8-10-4-16,2-8-37 16,24-3-118-16,16-3-286 15</inkml:trace>
  <inkml:trace contextRef="#ctx0" brushRef="#br2" timeOffset="-112458.17">31037 12339 788 0,'0'0'144'0,"0"0"-82"15,0 0 79-15,0 0-52 16,0 0-27-16,0 0-26 16,-22-14-17-16,41 14-18 15,10 5 7-15,13 2 2 16,3-3-4-16,1-1-1 15,-6-1-3-15,-2-2-2 0,-7 0 0 16,-6 0 1-16,-7 0 1 16,-7 0 0-16,-7 0 0 15,-4 0 3-15,0 0 0 16,0 0-3-16,0 0-2 16,0 0-19-16,0-4-48 15,0-1-50-15,-7-5-90 16,-6-1-456-16</inkml:trace>
  <inkml:trace contextRef="#ctx0" brushRef="#br2" timeOffset="-112211.83">31232 12085 242 0,'0'0'650'15,"0"0"-613"-15,0 0-18 16,0 0 99-16,0 0 5 16,0 99-55-16,0-50-19 15,-2 6-1-15,-8 1-18 16,0 1-16-16,-4-3-12 16,-1-3-2-16,0 5-27 15,-4-5-69-15,0-4-57 16,-3-7-301-16</inkml:trace>
  <inkml:trace contextRef="#ctx0" brushRef="#br2" timeOffset="-105274.48">31600 12092 590 0,'0'0'298'16,"0"0"-280"-16,0 0 33 16,0 0 38-16,0 0-23 15,0 0-30-15,0 0-32 16,0 6-4-16,0 16 0 16,0 10 6-16,0 9 24 15,-4 3-16-15,-1 1-2 16,5 0-2-16,0-4-10 15,9-6 6-15,14-7-5 16,2-8-1-16,2-9 0 0,3-5 0 16,0-6-5-16,-2-1 5 15,-4-16 4-15,-5-3-3 16,-7-2-1-16,-6 0 5 16,-3 8-4-16,-3 5 1 15,0 7 3-15,0 2 4 16,0 0-9-16,0 19-19 15,0 3 16-15,0 6 2 16,4 0 0-16,11-1 1 16,9-1 0-16,6-7-5 15,4-6-5-15,1-11 6 16,-1-2 3-16,-3-7 1 0,-4-13 0 16,-6-7 10-16,-7-4 2 15,-6-4 4-15,-3-7-1 16,-5 0-10-16,0-2-4 15,0 8-1-15,0 8-12 16,0 9-21-16,0 9-46 16,7 7-139-16,4 3-306 15</inkml:trace>
  <inkml:trace contextRef="#ctx0" brushRef="#br2" timeOffset="-104341.12">32416 12167 416 0,'0'0'444'0,"0"0"-435"15,0 0-4-15,0 0 83 16,0 0-11-16,-64 98-46 15,64-63-16-15,0 1-7 16,20-3-6-16,9-5 1 16,10-6 3-16,3-7-6 15,0-8 0-15,-1-7-11 16,-6 0 5-16,-9-13 6 0,-7-6 7 16,-6-4-2-16,-6 0-2 15,-5 1 11-15,-2 7 3 16,0 5 11-16,0 6-10 15,0 4-12-15,0 0-6 16,0 0-3-16,0 14-16 16,0 8 17-16,0 5 2 15,0 4 1-15,6 2-1 16,4 3 1-16,-1 3 0 16,2 3-1-16,0 2 0 15,-2-1-1-15,-1-4 1 16,-5-2-2-16,-3-4 1 0,0-8-3 15,0 1-1-15,-12-8 5 16,-9-2 3-16,-6-6-2 16,-5-5 2-16,-3-5 13 15,-2 0 15-15,-1-18-9 16,6-11-4-16,5-10-18 16,12-12-2-16,14-7-61 15,2-9-102-15,29-7-369 16</inkml:trace>
  <inkml:trace contextRef="#ctx0" brushRef="#br2" timeOffset="-104115.72">32421 11973 323 0,'0'0'578'16,"0"0"-570"-16,0 0-2 15,0 0 51-15,0 0 52 16,89 10-27-16,-19 3-60 16,5-2-18-16,-5-1-4 15,-9-2 0-15,-13-2-13 16,-14 0-46-16,-16-2-126 16,-11-1-280-16</inkml:trace>
  <inkml:trace contextRef="#ctx0" brushRef="#br2" timeOffset="-103642.75">33009 12276 707 0,'0'0'237'16,"0"0"-226"-16,0 0-11 15,0 0 25-15,84-5-1 16,-48 16-20-16,-3 3 0 0,-6 0-4 16,-8-2-3-1,-8 3-1-15,-7 2 1 0,-4 0-7 16,-4 4 10-16,-23 1 26 15,-10 5 14-15,-10-1 16 16,-3-1-27-16,2 1-9 16,3-2-2-16,11-4-4 15,10-6-3-15,13-6-5 16,10-1 2-16,1-2-7 16,7-1 10-16,22-1 16 15,11-3 27-15,11 0-30 16,1 0-13-16,0 0-8 0,0-5 1 15,-4 0-4 1,-2 0-3-16,-5 3-19 0,-1 0-29 16,-3-2-68-16,-12-3-186 15</inkml:trace>
  <inkml:trace contextRef="#ctx0" brushRef="#br2" timeOffset="-102055.18">20443 13648 662 0,'0'0'199'15,"0"0"-183"-15,0 0 14 16,0 0 89-16,0 0-9 0,0 0-56 16,0 0-41-1,0 23-10-15,0 10 77 0,0 10-47 16,-1 3-4-16,-5 7 6 15,-5 5 5-15,-2 5-14 16,-2 7-15-16,-1 3 0 16,1 2-9-16,-2-5 1 15,4-7-3-15,4-9 1 16,0-13-2-16,5-12 2 16,2-10-1-16,2-8 3 15,0-8-3-15,0-2 2 16,0-1 14-16,9 0 34 0,21-10-9 15,11-2-32 1,9 2-5-16,5 2 1 16,2 0-3-16,-4 0 2 0,-1 4-3 15,-8-1 0-15,-10 2-1 16,-10 0-1-16,-12 2 1 16,-7 1 0-16,-5 0 1 15,0-1-1-15,0 1-2 16,0 0-10-16,0 0-46 15,0 0-66-15,-2-3-89 16,-4-9-399-16</inkml:trace>
  <inkml:trace contextRef="#ctx0" brushRef="#br2" timeOffset="-101524.91">21253 13878 628 0,'0'0'231'0,"0"0"-192"15,0 0 108-15,0 0 4 16,0 0-54-16,0 0-39 15,9-15-11-15,27 15 8 16,19 11 20-16,23 3-26 16,14-2-20-16,5 0-15 15,-1 0-9-15,-8-3-1 16,-9-1-4-16,-12 1 0 0,-15-4 2 16,-16 0-4-16,-17-3 1 15,-12 0 1-15,-7-1 4 16,0 1-2-1,0-2 3-15,0 1-5 0,0-1 0 16,-3 2-14-16,-13-1-53 16,-9 0-105-16,-1-1-125 15</inkml:trace>
  <inkml:trace contextRef="#ctx0" brushRef="#br2" timeOffset="-100390.63">20603 15391 307 0,'0'0'486'0,"0"0"-482"0,0 0-1 16,0 0 114-16,0 0-39 15,0 0-19-15,-62-25-34 16,45 31-9-16,-7 11 6 15,0 10 9-15,-3 4-6 16,-4 6 4-16,-2 7 6 16,-1 1-14-16,3 2-2 15,6 3 3-15,9-1-7 16,9 0-11-16,7-6 0 16,0-4-4-16,25-3-2 15,9-8-7-15,8-8-9 16,6-10-18-16,0-9-9 15,-2-1 6-15,-7-7 10 16,-8-12 15-16,-9-6 8 0,-10-2 6 16,-9 0 4-16,-3 0 4 15,0 2 5-15,-12 5-7 16,-7 3 10-16,2 4-6 16,4 4-5-16,6 5-2 15,7 3-1-15,0-1-2 16,0 2-6-16,4 0 2 15,18 0 4-15,13 0 5 16,12 0-5-16,3 0 2 16,-3 3-2-16,-9-1 0 0,-13 0 0 15,-11 0 1 1,-7-1 2-16,-6 2 0 0,-1 3 3 16,0 7-3-16,0 5 16 15,0 3-6-15,-3 7-2 16,-8 3 2-16,0 3-3 15,2 5-1-15,0-1-9 16,3 5 0-16,3-4-1 16,3-3-31-16,0-5-96 15,15-12-394-15</inkml:trace>
  <inkml:trace contextRef="#ctx0" brushRef="#br2" timeOffset="-99042.74">20580 16941 670 0,'0'0'117'0,"0"0"-89"16,0 0 85-16,0 0-13 16,0 0-46-16,0 0-42 15,0 0-9-15,-56 40 21 16,23-5-5-16,-1 11 15 15,1 7 4-15,1 1-7 16,3 1-9-16,6-2-2 16,8 0-10-16,7-3 0 15,8-2-5-15,0-4-2 16,19-7-1-16,12-7-1 0,8-10-1 16,9-6-1-16,7-12-5 15,0-2-10-15,3-2-8 16,-6-20 11-16,-7-6-4 15,-14-9 3-15,-11-4 4 16,-12 0-7-16,-8 6 9 16,0 9 8-16,-13 2 1 15,-7 7 1-15,1 5 3 16,3 4-2-16,9 4 3 16,2 3-1-16,5 1-1 15,0 0-4-15,17 0-1 16,17 0-2-16,9 0 1 0,2 1 2 15,-2 8 0 1,-7-2 0-16,-11 3 0 0,-8 2 0 16,-5 2 0-16,-8 3 0 15,-4 3 9-15,0 7 5 16,0 2 6-16,-10 6 1 16,-2 2-5-16,0 0-9 15,3 1-6-15,3-2-1 16,6-1-4-16,0-2-29 15,12-6-65-15,18-12-114 16,9-13-238-16</inkml:trace>
  <inkml:trace contextRef="#ctx0" brushRef="#br2" timeOffset="-98784.43">21347 17084 925 0,'0'0'155'16,"0"0"-155"-16,0 0 0 15,0 0 55-15,-34 75 35 16,31-26-30-16,3 4-14 16,0 0-10-16,1 7-10 15,8-6-11-15,-1 4-12 0,-4-5-3 16,-2-7 0-1,-2-7-2-15,0-5-33 0,0-7-34 16,0-8-43-16,0-15-113 16,1-4-267-16</inkml:trace>
  <inkml:trace contextRef="#ctx0" brushRef="#br2" timeOffset="-98475.42">21313 17219 447 0,'0'0'562'0,"0"0"-560"16,0 0 11-16,0 0 77 15,0 0-13-15,24 72 19 0,-4-30-47 16,6-1-21-16,4-2-6 16,0-3-13-16,0-6-2 15,-4-11-4-15,-5-8-1 16,-2-11-2-16,-4 0 5 15,2-19 10-15,-2-15-2 16,-5-9-5-16,-4-15-6 16,-5-10-1-16,-1-18-1 15,0-3-18-15,-1 0-30 16,-2 7-33-16,3 10-46 16,9 9-160-16,16 6-435 15</inkml:trace>
  <inkml:trace contextRef="#ctx0" brushRef="#br2" timeOffset="-98115.38">21541 15808 796 0,'0'0'148'0,"0"0"-142"16,0 0 53-16,0 0 54 15,0 0 1-15,0 0-53 16,84-53-38-16,-43 64 9 16,3 3-15-16,3 1-8 15,3-2-9-15,3 0-3 16,7 2-57-16,3-4-89 16,1-8-373-16</inkml:trace>
  <inkml:trace contextRef="#ctx0" brushRef="#br2" timeOffset="-97726.39">22117 17222 1189 0,'0'0'64'16,"0"0"-59"-16,0 0 87 15,0 0 59-15,83-14-73 16,-10 4-69-16,21-1-9 16,12-2-65-16,0-5-116 15,-15-12-400-15</inkml:trace>
  <inkml:trace contextRef="#ctx0" brushRef="#br2" timeOffset="-80538.39">23262 13520 540 0,'0'0'75'0,"0"0"9"15,0 0 43-15,0 0-13 16,0 0-14-16,0 0-29 16,0 0-26-16,0 0-11 15,-3-19-5-15,3 19 2 16,0 0 0-16,0 0-12 16,0 0-8-16,-1 0-7 15,-1 16 1-15,-1 8 20 16,-3 11 29-16,3 6-27 15,0 13-2-15,2 5 1 0,1 7-3 16,0 4 7 0,0-6-11-16,4 0-10 15,1-4-2-15,-1-6-5 0,-1-6-2 16,-1-11 2-16,1-11-2 16,-2-9 0-16,1-7 1 15,-2-7-1-15,0-1 1 16,0-2 2-16,0 0-3 15,0-6-11-15,-6-14-61 16,-6-8-117-16,-1-3-87 16,4-3-413-16</inkml:trace>
  <inkml:trace contextRef="#ctx0" brushRef="#br2" timeOffset="-79973.51">23556 13653 531 0,'0'0'17'16,"0"0"44"-16,0 0 85 16,0 0-31-16,0 0-39 0,0 0-40 15,0 0-14 1,105-77 0-16,-58 72 2 0,10 2-4 16,6 1-11-16,2 1-8 15,-2 1 2-15,-6 0 2 16,-15 0-5-16,-13 1 0 15,-12 9-1-15,-14 6-1 16,-3 7 2-16,-16 8 14 16,-22 10 21-16,-12 2-7 15,-12 6 3-15,-8-3 4 16,3 1 10-16,7-2-13 16,15-4 1-16,15-7-2 15,20-3-9-15,10-4 0 0,35-1 4 16,34-6 8-16,33-3-4 15,25-5-12-15,7-3-11 16,-9-6-6-16,-20-1 4 16,-28-2-5-16,-23 0 0 15,-23 0 2-15,-16-2-2 16,-10-1-4-16,-5 3-15 16,0 0-61-16,-12 0-161 15,-15 0-704-15</inkml:trace>
  <inkml:trace contextRef="#ctx0" brushRef="#br2" timeOffset="-76200.65">21759 15777 0 0,'0'0'11'16,"0"0"-6"-16,0 0 11 16,0 0 3-16,0 0 0 0,0 0-11 15,0 0 4-15,0 0 62 16,-15 0 13-16,15 0 21 15,0 0-22-15,0 0 4 16,0 0 18-16,0 0-15 16,0 0-32-16,0 0-11 15,0 0-15-15,0 0 1 16,0 0-8-16,0 0-9 16,0 0 4-16,0 0 2 15,21 0-6-15,15-2 9 16,14-3-14-16,13 3-5 15,3-1-7-15,-5 3 3 16,-6 0-10-16,-13 0 2 0,-14 0 0 16,-13 0 2-16,-9 0-9 15,-6 0-16-15,-8 0 2 16,-22 0 24-16,-19 7 6 16,-12-4-5-16,-6 2 1 15,4-3 8-15,8-1 13 16,13 0-13-16,12-1 1 15,13 0-3-15,9 2 1 16,7-2-1-16,1 1-1 16,0 0-7-16,0-1 1 15,4 2-1-15,18 1 3 16,14-2 4-16,9 2-2 16,6-1-4-16,-1-2 1 15,-6 1-2-15,-13-1 0 0,-12 0 0 16,-9 0-3-16,-10 0 3 15,-4 0-11-15,-30 2 7 16,-21 1 4-16,-19 0 2 16,-6 2-2-16,5-2 0 15,19 1 9-15,19-1 2 16,19-3 0-16,13 1-3 16,5-1-3-16,6 0-4 15,26 0 10-15,16 0 3 16,20 0-3-16,8-1-5 15,5-2-3-15,-5-1 0 16,-10 4 1-16,-11-3-3 0,-15 1 14 16,-18 1-8-16,-8 1 0 15,-11 0-4-15,-3-2 7 16,0 2 4-16,0-1-6 16,-8 1-5-16,-8 0-3 15,-3 0-16-15,4 0-46 16,11 0-78-16,4 0-330 15</inkml:trace>
  <inkml:trace contextRef="#ctx0" brushRef="#br2" timeOffset="-72239.64">23686 15015 801 0,'0'0'46'0,"0"0"29"15,0 0 40-15,0 0-7 16,0 0-32-16,0 0-33 16,0 0-27-16,6-7-9 15,-6 33-4-15,3 13 66 16,-2 11-28-16,-1 9-5 16,0 6-13-16,0 4 2 15,0-2 1-15,-1-2-11 16,-6-5-4-16,2-6-8 0,0-8 0 15,-1-8-2-15,0-8-2 16,3-8 1-16,-1-12 0 16,3-3-1-16,1-7-3 15,-2 0-30-15,1 0-25 16,-4 0-53-16,-1-17-107 16,2-7-526-16</inkml:trace>
  <inkml:trace contextRef="#ctx0" brushRef="#br2" timeOffset="-71771.9">24370 14919 791 0,'0'0'32'0,"0"0"33"16,0 0 62-16,0 0-2 16,0 0-72-16,0 0-45 15,-14 48 16-15,-7 5 29 0,-5 7-13 16,1 6 3-16,3 4-11 15,5 0-5-15,7-4-15 16,7-2-10-16,3-7 1 16,1-10-2-16,22-5-1 15,4-11-5-15,5-11-17 16,0-7 7-16,-1-10-14 16,0-3 8-16,-2-11 14 15,-4-14 7-15,-7-9 4 16,-6-5-4-16,-12 0-1 15,0-1-2-15,-18 7-1 16,-19 8-3-16,-11 8-20 16,-7 13-60-16,3 4-162 0,10 0-431 15</inkml:trace>
  <inkml:trace contextRef="#ctx0" brushRef="#br2" timeOffset="-60089.03">30141 7306 696 0,'0'0'180'0,"0"0"-179"15,0 0 34-15,0 0 72 0,0 0-32 16,0 0-43-16,0 0 7 16,93 83-10-16,-54-45-15 15,1 4-6-15,-4 8 17 16,-3 1-4-16,-4 6-12 15,-6 4 5-15,-8 0-11 16,-8 6 2-16,-5 0 0 16,-2 3 5-16,0 0-7 15,-3 5 1-15,-8 0 1 16,2 1 5-16,-5-4 1 16,-3-4-4-16,-7 0 2 15,-6-5 9-15,-3-1 1 16,-1-5-8-16,-1-8 3 0,2-7-3 15,3-7-1-15,3-9-6 16,4-6 9-16,1-6-6 16,3-8 8-16,2-6 0 15,-2 0-7-15,2-9-7 16,-2-16-1-16,7-14-52 16,6-12-47-16,6-12-80 15,15-11-305-15</inkml:trace>
  <inkml:trace contextRef="#ctx0" brushRef="#br2" timeOffset="-59172.27">30294 7414 388 0,'0'0'154'0,"0"0"-89"16,0 0 96-16,0 0-17 16,0 0-58-16,0 0-39 15,-8 1-19-15,-5-1 4 16,-11 0-10-16,-16 0-20 16,-17 0-1-16,-15 0 13 15,-10 0-1-15,-7 0-9 16,1 0 5-16,3 0 1 15,1 0 3-15,8 0 0 16,9-2 6-16,7 2 0 16,12 0-7-16,10-2 3 0,8 1-5 15,11-1-1 1,5 1-1-16,7 0 2 0,7-2-3 16,0 0-6-16,0 3 0 15,0 0-1-15,0 0 0 16,0 0-21-16,0 0-38 15,12 0-92-15,12 0-158 16,10 7-269-16</inkml:trace>
  <inkml:trace contextRef="#ctx0" brushRef="#br2" timeOffset="-58388.51">30567 7850 31 0,'0'0'173'0,"0"0"-105"15,0 0 26-15,0 0 8 16,0 0-5-16,0 0-32 16,-30-21-18-16,27 19-28 15,3 2-1-15,0 0-1 16,0 0-14-16,0 0-3 0,0 0-3 15,0 0-12 1,-2 0-2-16,-4 0 7 0,-2 0 10 16,-3 0 0-16,-1 0 9 15,0-3 32-15,3 0 21 16,1 1 5-16,0 0-10 16,0 1-2-16,-2-1-19 15,-9 1-16-15,-8-1 1 16,-14 2 0-16,-15 0-10 15,-16 0 6-15,-10 0 6 16,-1 0 6-16,2 0 7 16,8 0-10-16,15 0 3 0,14 0-14 15,13 0 1-15,9 0-12 16,7 0-4-16,0 0 1 16,3 0-1-16,-1 2 1 15,-1-2 0-15,-4 0 0 16,3 0 2-16,0 0-2 15,8 0 0-15,2 0-1 16,5 0-5-16,0 0-29 16,0 0-36-16,14 0-93 15,16 6-132-15,11 2-219 16</inkml:trace>
  <inkml:trace contextRef="#ctx0" brushRef="#br2" timeOffset="-57737.08">30516 8153 355 0,'0'0'34'0,"0"0"44"15,0 0 77-15,0 0-28 16,0 0-75-16,0 0-27 16,-3 0-7-16,3 0 6 15,0 0 11-15,0 0-2 16,-6 0 7-16,-5 0 13 0,-14 0 2 15,-12 0-21-15,-17 0-5 16,-12-4-11-16,-6-5-10 16,-6 2 8-16,0-2 1 15,7 2 3-15,8 1-3 16,8 2 7-16,10 4-8 16,9 0-12-16,8 0 2 15,5 0-2-15,6 0-1 16,-1 0-2-16,4 0-1 15,-2 0 0-15,1 0 1 16,0 0 0-16,6 0-1 16,5 0-4-16,2 0-4 0,2 0-23 15,0 0-34-15,0 7-47 16,11 3-161-16,10 5-97 16</inkml:trace>
  <inkml:trace contextRef="#ctx0" brushRef="#br2" timeOffset="-57181.56">30438 8393 409 0,'0'0'58'0,"0"0"-44"15,0 0 112-15,0 0 35 16,0 0-94-16,0 0-34 16,-66 0 6-16,37 4 7 15,-11 1-1-15,-7 0-9 0,-9-1-6 16,-12 0 1-16,-9 1-4 16,-9-3-16-16,-2 0 8 15,4-2 16-15,6 0-3 16,11 1-7-16,11-1-6 15,10 0 4-15,10 0-8 16,10 0-2-16,13 0-5 16,8 0-1-16,4 0-2 15,1 0-4-15,0 0 0 16,0 0-1-16,0 0 2 16,0 0-1-16,0 0-1 15,0 0 0-15,0 0-11 16,0 0-43-16,10 0-46 0,5 0-104 15,0 0-383 1</inkml:trace>
  <inkml:trace contextRef="#ctx0" brushRef="#br2" timeOffset="-55770.3">28918 7137 270 0,'0'0'81'0,"0"0"-18"16,0 0 31-16,0 0 35 15,0 0-19-15,0 0-45 16,0 0-30-16,0 0-5 16,2-3 0-16,7-2-6 15,9-2-4-15,3-5-9 16,3-2-5-16,-5-4-4 15,-6-3 1-15,-8-1 0 16,-4-4-3-16,-1-6-4 16,0 3-3-16,-1 5 4 0,-7 9 6 15,1 10-1-15,-1 5-2 16,0 0 0-16,-3 7-5 16,2 15 1-16,2 1-4 15,2 5 3-15,4 6 4 16,1 1 1-16,0 2 0 15,0 0 0-15,0 2 3 16,0 2-2-16,-5-3-1 16,-5-1 0-16,-5-4 0 15,-3-5 0-15,-3-4 1 0,0-5 0 16,3-8-1 0,5-5 1-16,7-3 1 0,4-3 4 15,2 0 2-15,0 0 11 16,0 0 10-16,5-9-28 15,13-2-1-15,6 0 0 16,8 0-2-16,6 0-10 16,-1 1-33-16,2-1-42 15,-6 0-219-15</inkml:trace>
  <inkml:trace contextRef="#ctx0" brushRef="#br2" timeOffset="-55203.38">29009 7575 440 0,'0'0'9'16,"0"0"8"-16,0 0 102 15,0 0 18-15,0 0-80 16,0 0-52-16,33-29-4 16,-15 26 21-16,0 2-5 15,-1 1 2-15,-3 0-17 16,-2 0 8-16,-1 0-9 16,-5 0-1-16,-5 11 2 15,-1 6 0-15,0 5 7 0,-15 0 17 16,-7 2-14-1,-5 0 1-15,0-3-5 16,3-4 1-16,8-2-6 0,4-8 1 16,9-2-3-16,3-4 0 15,0-1-1-15,0 0 2 16,19 0 7-16,8 0 2 16,6 0-7-16,3 0-4 15,-2 0-3-15,-1 0-20 16,-3 0-113-16,-8 0-216 15</inkml:trace>
  <inkml:trace contextRef="#ctx0" brushRef="#br2" timeOffset="-54589.55">29048 7923 551 0,'0'0'47'0,"0"0"35"0,0 0 64 15,0 0-62-15,0 0-72 16,0 0-10-16,47-24-2 16,-24 24 2-16,0 0 0 15,-10 0-4-15,-6 0 2 16,-5 4-5-16,-2 4-7 16,0 3 2-16,-5-1 9 15,-9 1 1-15,-6-1-3 16,1-1-6-16,0 1-3 15,3-1-7-15,5 1-2 16,3-3-9-16,7 1-5 16,1-2-10-16,0 0-5 0,0-2-19 15,6 0 62-15,5-1 7 16,0 0 14-16,1 0-12 16,0 1 0-1,-3 0 16-15,-3 2 3 0,-3 2 4 16,-3 5 5-16,0 4 25 15,0 0-42-15,-5 3 1 16,-11 0 4-16,-7 1-9 16,-3 0-1-16,-4-1-5 15,0-3-1-15,0-4 1 16,5 0-3-16,0-5 0 16,3-5-1-16,3-3 0 15,7 0-68-15,9-10-173 16</inkml:trace>
  <inkml:trace contextRef="#ctx0" brushRef="#br2" timeOffset="-54023.33">29211 8557 345 0,'0'0'59'0,"0"0"-40"15,0 0 12-15,0 0 89 16,0 0-17-16,0 0-77 15,-27 4-6-15,-6 0 53 16,-7-1 10-16,-8-1-9 16,3-2 0-16,5 0-13 15,9 0-21-15,11 0-12 16,11 0-14-16,6 0-5 16,3-3-2-16,0-8-7 15,12-5-4-15,14 0-15 16,5-4-2-16,2-2-13 0,-3-2 6 15,-8 2 3-15,-8 1 10 16,-8 4 7-16,-6 5 8 16,0 2 11-16,0 5 17 15,0 0 6-15,0 4 0 16,0 1-1-16,0 0-14 16,0 0-14-16,0 0-5 15,0 13 1-15,-3 14-1 16,-2 9 19-16,2 9 8 15,-2 5-11-15,1 2-8 16,-3 3-8-16,1 1-26 16,0-2-142-16,0-6-584 15</inkml:trace>
  <inkml:trace contextRef="#ctx0" brushRef="#br2" timeOffset="-51303.66">30095 7163 480 0,'0'0'41'0,"0"0"-22"16,0 0 83-16,0 0-28 16,0 0-8-16,85 0-22 15,-25 10-2-15,17 5-14 16,14 7 1-16,11 6-14 0,13 4 12 15,6 9-17-15,-2 5-9 16,-3 7-1-16,-11 1-6 16,-11 7-3-16,-11 3 5 15,-10 1 3-15,-8 6 0 16,-12 1-1-16,-4-1-2 16,-5-2 4-16,0 2 5 15,4-6-1-15,0-2-2 16,-6-9-2-16,-8-12-4 15,-9-9-12-15,-7-12-50 16,-10-4-297-16</inkml:trace>
  <inkml:trace contextRef="#ctx0" brushRef="#br2" timeOffset="-50672.27">29970 8886 191 0,'0'0'171'15,"0"0"-162"-15,0 0 62 16,0 0 36-16,0 0 6 15,0 0-37-15,107-44-18 16,-57 33-8-16,14-2-15 16,13-3-11-16,13-1 3 15,11-3-7-15,8-9-19 16,9-9 4-16,3-13-5 0,6-6 0 16,-1-2-8-16,-2 0-5 15,-7 7 6-15,-12 5-6 16,-18 4 8-16,-13 3 1 15,-17 3 4-15,-17 0 0 16,-8 3 7-16,-13 3 4 16,-8 2-5-16,-7 8-3 15,-4 2 14-15,0 8-9 16,-1 3-5-16,-7 3-3 16,2 4 0-16,0 1-5 15,-3 0 2-15,3 0-2 16,0 0-1-16,2 4-1 0,-1 2-29 15,0 2-58 1,0 1-131-16,-3-5-116 0</inkml:trace>
  <inkml:trace contextRef="#ctx0" brushRef="#br2" timeOffset="-50352.51">31554 8203 519 0,'0'0'272'0,"0"0"-272"16,0 0 1-16,0 0 131 15,0 0-14-15,0 0-45 16,151-9-40-16,-45 9-14 16,17 9-16-16,7-1-3 15,4-5-2-15,-4-3-31 16,-4-4-65-16,-9-16-88 16,-17-2-426-16</inkml:trace>
  <inkml:trace contextRef="#ctx0" brushRef="#br2" timeOffset="-37918.05">23666 16783 950 0,'0'0'30'0,"0"0"-30"0,0 0 0 16,0 0 59-16,0 0 39 15,-40 111-37-15,33-61-14 16,-1 7-15-16,-2 7 12 16,1 0 0-16,-3 2-18 15,-1-3-2-15,1-5-3 16,-1-7-15-16,2-5-2 16,3-10 2-16,4-6-6 15,-1-9-1-15,5-6-36 16,0-7-59-16,0-8-72 15,21 0-156-15,11-21-279 16</inkml:trace>
  <inkml:trace contextRef="#ctx0" brushRef="#br2" timeOffset="-37350.83">24065 17077 1029 0,'0'0'101'16,"0"0"-101"-16,0 0 0 15,0 0 36-15,0 0 44 16,-73 75-57-16,62-41-13 16,7 1 2-16,4 2 9 15,1-7-7-15,21 1-5 16,14-7-2-16,8-4-1 0,11-6-2 15,8-8-4-15,1-6-6 16,-2 0-12-16,-5-6-17 16,-12-11 3-16,-14-7 13 15,-16-2 14-15,-13-4-9 16,-2-1 5-16,-26-1 9 16,-11 1 1-16,-11-1-1 15,-7 3 13-15,-9-1-11 16,-6 2 4-16,3 1 9 15,1 2-1-15,11 0-7 16,8 2-3-16,12-3 0 16,12 0-4-16,10-6 11 15,12-2-11-15,1-2-6 0,25 2-6 16,18 6 0-16,12 7-8 16,10 7 14-16,-3 7 2 15,-2 4 4-15,-10-1 2 16,-9 1-2-16,-13 3-3 15,-10 0 3-15,-11 0 0 16,-2 5-1-16,-3 15 1 16,2 14 7-16,-3 11 14 15,1 6-13-15,1 8-8 16,1 8 2-16,-2 6-2 16,-2 2-7-16,0-8-88 15,0-8-399-15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2T11:50:33.95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5141 3668 531 0,'0'0'310'16,"0"0"-293"-16,0 0 11 0,0 0 59 15,0 0 24 1,0 0-42-16,0 0-38 0,0 0-21 15,0 6 0-15,0-4 2 16,0-1 10-16,0 2-4 16,0 1-4-16,0 4 0 15,2 7 8-15,2 3 13 16,-1 6-13-16,-2 8-5 16,1 4 6-16,1 10 1 15,-3 5-3-15,3 6-4 16,-3 6 1-16,0 5 2 15,0-2-8-15,0-2 10 16,0-5-8-16,0-9 3 0,-3-3-5 16,1-8-5-1,-2-7 1-15,1-5 1 0,-1-4-5 16,2-8 0-16,2-5-2 16,-1-3-2-16,1-5 0 15,0 0 0-15,0-2-15 16,-2 0-32-16,-4 0-50 15,-6-2-41-15,-4-17-112 16,-2-13-614-16</inkml:trace>
  <inkml:trace contextRef="#ctx0" brushRef="#br0" timeOffset="1145.49">5159 3713 505 0,'0'0'114'0,"0"0"-40"16,0 0 53-16,0 0 5 16,0 0-20-16,83 0-43 0,-36 0-31 15,8-3-8-15,11 1 1 16,1-1-5-16,4 2-12 16,-2 1-8-16,-5 0-3 15,-13 0-3-15,-17 0-1 16,-12 0-1-16,-11 0 1 15,-8 0-4-15,-3 0-28 16,0 0-39-16,-8 9-92 16,-15 3-117-16,-13 1-343 15</inkml:trace>
  <inkml:trace contextRef="#ctx0" brushRef="#br0" timeOffset="1406.79">5178 4110 748 0,'0'0'288'16,"0"0"-288"-16,0 0 1 15,0 0 126-15,0 0-25 16,109-19-56-16,-52 9-31 15,3 0 1-15,-5 4-6 16,-7 0-10-16,-7 2-4 0,-5 1-35 16,-3-1-70-16,-5 1-108 15,-13-7-409-15</inkml:trace>
  <inkml:trace contextRef="#ctx0" brushRef="#br0" timeOffset="1816.69">6255 3553 757 0,'0'0'168'0,"0"0"-165"16,0 0 13-16,-83-13 126 16,59 21-59-16,-6 21-39 15,-4 12-6-15,1 13 4 16,3 11-2-16,6 9 4 15,9 7 9-15,9 8-15 16,6 4-1-16,0-1-14 16,17-5-20-16,13-2-2 0,14-9-1 15,13-10-33 1,12-7-96-16,4-14-57 16,6-11-400-16</inkml:trace>
  <inkml:trace contextRef="#ctx0" brushRef="#br0" timeOffset="4618.3">6726 3774 622 0,'0'0'77'0,"0"0"-17"0,0 0 61 15,0 0 5-15,0 0-35 16,0 0-41-16,0 5-29 15,0 12-17-15,0 9 16 16,5 12 31-16,1 8-14 16,8 1-13-16,2 3-5 15,5-3 3-15,1-6-12 16,10-6-7-16,3-7 1 16,1-7-4-16,3-8-5 15,-8-8-4-15,-4-5-16 16,-3 0 18-16,-6-11 1 15,-5-8 6-15,-5-4 3 16,-5-3-3-16,-3 4 0 16,0 4 0-16,0 8 2 15,0 8 3-15,0-1 8 0,0 3-9 16,0 0-4-16,0 12-10 16,0 9 10-16,10 4 3 15,8-2-1-15,10-3-2 16,4-6 1-16,2-8 1 15,2-6 0-15,2 0-1 16,-8-10 6-16,-7-10 0 16,-5-9 12-16,-8-4 5 15,-7-7-4-15,-3-2-12 16,0-2 2-16,-6 6-7 16,-6 10-3-16,-1 10 0 15,2 7-4-15,2 7 1 0,4 0-20 16,5 4-42-16,0 0-50 15,0 0-96-15,13 10-226 16</inkml:trace>
  <inkml:trace contextRef="#ctx0" brushRef="#br0" timeOffset="5290.84">8160 3730 730 0,'0'0'102'0,"0"0"-96"16,0 0 64-16,0 0 46 15,0 0-22-15,-94 100-40 16,69-48-14-16,1 4-13 15,3 5 10-15,3-1-32 16,3-9 1-16,3-3-6 16,3-9-7-16,6-6-33 15,3-10-67-15,0-10-111 16,6-12-257-16</inkml:trace>
  <inkml:trace contextRef="#ctx0" brushRef="#br0" timeOffset="5501.28">7802 3800 257 0,'0'0'802'16,"0"0"-802"-16,0 0 5 16,0 0 55-16,0 0 47 15,85 112-47-15,-45-66-43 16,-1 2-10-16,3-2-7 15,1-3-2-15,5-4-28 16,1-5-79-16,2-9-194 16</inkml:trace>
  <inkml:trace contextRef="#ctx0" brushRef="#br0" timeOffset="6169.23">8640 3667 855 0,'0'0'26'15,"0"0"7"-15,0 0 59 16,0 0-23-16,-61 87 3 16,54-43-37-16,7 4-15 15,0 1-7-15,16-5-8 16,17-5-4-16,7-8-1 15,6-10-11-15,1-12-12 16,-3-9-16-16,-6 0 11 16,-8-11 21-16,-7-13 5 15,-9-2-5-15,-7-4 7 0,-5 0-1 16,-2 7 3-16,0 6 2 16,0 8 16-16,0 6-1 15,-2 3-11-15,2 0-8 16,-4 0-4-16,4 17-2 15,0 6 6-15,0 4 11 16,13 3 4-16,5 3 6 16,6 2-11-16,0 2-7 15,1 1 3-15,-1-1-3 16,-1 0-3-16,-4 0 0 0,-7 1 0 16,-2 0-5-1,-10 1 4-15,0-1-3 0,-18-3 4 16,-13-4 0-16,-6-6 1 15,-11-6-1-15,-1-10 2 16,0-9 0-16,2 0-2 16,13-14-11-16,19-18-36 15,15-8-49-15,14-14-174 16,30-13-415-16</inkml:trace>
  <inkml:trace contextRef="#ctx0" brushRef="#br0" timeOffset="6619.56">9273 3679 900 0,'0'0'71'15,"0"0"-66"-15,0 0 84 16,0 0 21-16,0 0-58 15,0 0-50-15,60 5 11 16,-13 7-2-16,4 5-11 16,-5 2 4-16,-8 4-8 15,-13 2 0-15,-9 5 0 16,-11 3-2-16,-5 6 2 16,-8 2 2-16,-23 0 2 0,-17-2 10 15,-4-3 7 1,3-4 7-16,4-5-11 15,17-8 0-15,13-2 0 0,10-8-9 16,5 1-1-16,17-5 7 16,29-5 19-16,18 0 15 15,16 0-34-15,-2-5-10 16,-8-8-4-16,-11 0-2 16,-12 0 0-16,-11 2-13 15,-12-1-20-15,-9 0-13 16,-8 3-32-16,-7-2-48 15,0-3-285-15</inkml:trace>
  <inkml:trace contextRef="#ctx0" brushRef="#br0" timeOffset="6919.13">10163 3514 685 0,'0'0'296'16,"0"0"-271"-16,0 0-2 16,0 0 86-16,102 59-15 15,-56-14-42-15,0 9-9 0,-1 9-16 16,-8 4-8-16,-10 6-18 15,-10 7 2-15,-7-1-3 16,-10-1-2-16,-7-5-9 16,-25-5-30-16,-17-5-43 15,-17-9-50-15,-10-13-81 16,-7-18-363-16</inkml:trace>
  <inkml:trace contextRef="#ctx0" brushRef="#br0" timeOffset="7436.78">11073 3958 1059 0,'0'0'75'0,"0"0"-65"16,0 0 65-16,0 0 43 0,94 3-48 16,-31-3-40-16,17 0-17 15,13-5-13-15,7 2-12 16,1 3-85-16,-4 0-108 16,-15-3-371-16</inkml:trace>
  <inkml:trace contextRef="#ctx0" brushRef="#br0" timeOffset="7610.88">11231 4262 1208 0,'0'0'35'0,"0"0"-29"15,0 0 7-15,0 0 22 0,99 2-35 16,11-9-12-16,23-9-178 15,13-9-531-15</inkml:trace>
  <inkml:trace contextRef="#ctx0" brushRef="#br0" timeOffset="8796.15">12884 3839 841 0,'0'0'44'0,"0"0"9"15,0 0 70-15,0 0-16 16,0 0-41-16,0 0-38 16,-6 34-27-16,0 2 27 15,4 11 16-15,2 1-21 16,0 0 3-16,20-2-10 15,5-4-14-15,12-5-1 16,8-7-1-16,10-7-12 16,7-11-17-16,-4-10-17 15,-13-2 13-15,-11-6 23 16,-21-14 9-16,-10-3 1 0,-3-6 5 16,-6 0-2-16,-16-1-2 15,-2 7 0-15,6 7 17 16,5 10 3-16,8 3-7 15,5 3-14-15,0 5 0 16,2 18-14-16,20 8 14 16,9 5 6-16,11-3-4 15,9-7 1-15,1-5-3 16,-4-9 0-16,-5-8 1 16,-10-4 6-16,-6-6-6 0,-9-14 9 15,-5-9 1 1,-9-6 2-16,-4-7 1 0,0-1-13 15,0-4 8-15,-7 0-9 16,0 9-13-16,5 11-19 16,2 11-32-16,0 11-46 15,16 2-184-15,7 3-322 16</inkml:trace>
  <inkml:trace contextRef="#ctx0" brushRef="#br0" timeOffset="9484.16">13956 3813 532 0,'0'0'164'16,"0"0"-111"-16,0 0 69 0,0 0-7 15,0 0-61-15,0 0-23 16,94 4-6-16,-47 0-5 16,2 5-3-16,3 2-15 15,-1 4 11-15,-1 7-13 16,-4 3 1-16,-8 5 1 15,-10 1 0-15,-13 6 0 16,-13 4 1-16,-2 1 8 16,-20-2-3-16,-13-1-2 15,-8-3 1-15,-4-6-3 16,-3-4 1-16,-1-6-5 16,-2-7-1-16,1-5 0 0,6-8-7 15,14 0-10 1,19-3-27-16,11-18-56 0,25-8-208 15</inkml:trace>
  <inkml:trace contextRef="#ctx0" brushRef="#br0" timeOffset="9749.45">14581 3863 881 0,'0'0'19'0,"0"0"37"16,0 0 81-16,0 0-64 0,-79 3-31 16,55 20-7-1,-2 5-2-15,0 8-5 16,5 3-2-16,3 3-10 0,8 3 10 16,1 0-18-16,9 1 1 15,0-6-7-15,9-1-2 16,21-6-5-16,16-4-34 15,17-7-65-15,8-8-130 16,4-12-378-16</inkml:trace>
  <inkml:trace contextRef="#ctx0" brushRef="#br0" timeOffset="10605.16">15133 4102 630 0,'0'0'124'15,"0"0"-33"-15,0 0 75 16,0 0-35-16,0 0-49 16,0 0-35-16,6 3-5 15,33-3 7-15,22 0-21 16,18 0-17-16,8 0-11 16,4 0-7-16,-2 0-20 15,-2-9-57-15,-10-2-28 0,-10-4-80 16,-18-3-172-16,-20-2-251 15</inkml:trace>
  <inkml:trace contextRef="#ctx0" brushRef="#br0" timeOffset="10835.76">15469 3872 484 0,'0'0'467'15,"0"0"-456"-15,0 0 123 16,0 0 2-16,0 0-48 16,0 0-49-16,-20 0-39 0,14 28 9 15,-2 14-1 1,2 14-1-16,1 1-7 0,4 6-1 16,1 1-35-16,0-4-69 15,3-9-130-15,16-8-674 16</inkml:trace>
  <inkml:trace contextRef="#ctx0" brushRef="#br0" timeOffset="12666.35">16346 3858 592 0,'0'0'28'0,"0"0"107"0,0 0 21 15,0 0-27-15,0 0-45 16,0 0-39-16,0 0-26 16,0 15-17-16,-1 21 18 15,-2 8 23-15,3 2-12 16,0 0-10-16,17-3-4 15,16-7-17-15,11-3 4 16,11-10-4-16,9-8-13 16,-5-10-17-16,-6-5-16 15,-18 0 10-15,-14-12 14 16,-12-9 22-16,-7-3 6 16,-2-1-1-16,0 3 1 0,-12 7 12 15,0 5 5 1,4 4-1-16,4 6-8 0,2 0-14 15,1 13-3-15,1 11 3 16,0 6 2-16,12 1-2 16,23-2-1-16,13-4-4 15,10-9 3-15,2-7-4 16,-5-9 4-16,-11 0-9 16,-13-16 11-16,-10-10 8 15,-12-4-2-15,-6-3 6 16,-3-6 2-16,-6-2-11 15,-15 1-3-15,-2 2 0 16,3 9-9-16,4 9-19 16,9 11-30-16,7 8-51 0,0 1-129 15,12 0-510-15</inkml:trace>
  <inkml:trace contextRef="#ctx0" brushRef="#br0" timeOffset="13894.9">16388 3634 440 0,'0'0'82'16,"0"0"-23"-16,0 0 136 0,0 0-54 16,0 0-44-16,0 0-56 15,12-3-26-15,24 3 14 16,20 3 17-16,14-2-18 16,2 2-18-16,-2 1-6 15,-10-1 1-15,-11 0-3 16,-17-2-2-16,-12 0-2 15,-14-1 0-15,-6 0-1 16,0 0-11-16,0 0-23 16,0 2-88-16,-3-2-206 15</inkml:trace>
  <inkml:trace contextRef="#ctx0" brushRef="#br0" timeOffset="14338.72">17309 3700 802 0,'0'0'8'0,"0"0"-7"16,0 0 59-16,0 0 22 0,0 0-66 16,0 0-5-16,51 13 4 15,-18-2 7-15,3 0-3 16,-2 1-15-16,-1 3 6 16,-3 0-5-16,0 2-2 15,-1 3-3-15,-2 4-1 16,-3 4-1-16,-6 2-2 15,-9 5 0-15,-8 4 3 16,-1 0-8-16,-10-1 8 16,-20-1-4-16,-10-4 5 15,-7-7 1-15,-3-6 1 16,3-5 1-16,4-6-2 0,14-7-2 16,13-2-2-1,16-1-27-15,13-20-56 16,30-8-430-16</inkml:trace>
  <inkml:trace contextRef="#ctx0" brushRef="#br0" timeOffset="14583.34">17830 3766 886 0,'0'0'34'0,"0"0"-12"15,0 0 89-15,-100 15-42 16,72 14-17-16,2 10-6 0,7 4-8 16,1 7-11-16,6 0-9 15,5-3-9-15,7-2-4 16,0-8-5-16,16-2-7 16,20-8-41-16,13-3-83 15,11-15-200-15,4-9-455 16</inkml:trace>
  <inkml:trace contextRef="#ctx0" brushRef="#br0" timeOffset="14795.36">18232 3917 907 0,'0'0'174'15,"0"0"-170"-15,0 0 46 16,0 0 6-16,87-25-53 16,-11 25-3-16,12 0-22 15,3 0-113-15,-6-3-130 16,-18-4-303-16</inkml:trace>
  <inkml:trace contextRef="#ctx0" brushRef="#br0" timeOffset="15006.09">18397 3648 874 0,'0'0'120'16,"0"0"-103"-16,0 0 2 16,-6 97 127-16,6-46-56 15,0 5-39-15,0 5-34 16,0-1-17-16,3 1 0 15,10-2-44-15,10-3-77 16,5-12-320-16</inkml:trace>
  <inkml:trace contextRef="#ctx0" brushRef="#br0" timeOffset="15708.2">19393 3741 514 0,'0'0'484'0,"0"0"-484"16,0 0 3-16,0 0 25 15,-31 93 78-15,26-54-49 16,5 5-18-16,0-2-15 16,17-3-20-16,11-7 1 0,8-7-4 15,9-6-1-15,1-11-15 16,-1-6-30-16,-10-2 1 15,-6-5 14-15,-13-12 18 16,-4 0 12-16,-7 0 1 16,-5 3-1-16,0 6 15 15,0 5 11-15,0 3-6 16,0 0-20-16,0 18 0 16,0 9 0-16,0 4 1 15,6 2-1-15,20-4-2 16,12-2 2-16,6-8-6 15,3-10-2-15,-4-9 2 0,-6 0 3 16,-9-16 6 0,-5-11 6-16,-11-8-6 0,-8 1 9 15,-4-8-1-15,0 1-3 16,-12 2-8-16,-2 5-2 16,5 11-20-16,5 10-24 15,4 13-92-15,10 0-368 16</inkml:trace>
  <inkml:trace contextRef="#ctx0" brushRef="#br0" timeOffset="16143.01">19393 3564 419 0,'0'0'245'0,"0"0"-186"15,0 0 53-15,0 0 20 16,0 0-34-16,0 0-36 16,125 4-20-16,-50 5-16 15,6-1-13-15,0 2-7 16,-6-6-6-16,-9 3 0 15,-15-4 0-15,-17 2-20 16,-15-4-31-16,-11-1-73 16,-5 0-126-16,-3 0-242 15</inkml:trace>
  <inkml:trace contextRef="#ctx0" brushRef="#br0" timeOffset="16533.96">20463 3681 838 0,'0'0'34'0,"0"0"0"15,0 0-34-15,0 0 73 0,80 35-5 16,-49-19-22 0,5 2-20-16,-3 3-10 0,-8 1-8 15,-2 2 1-15,-8 5-4 16,-8 5-5-16,-4 6-4 16,-3 1 4-16,0 1 0 15,-18 0 0-15,-9-5 0 16,-4-5-14-16,-6-6-7 15,-3-6-18-15,4-9 23 16,6-4-4-16,10-7-44 16,15 0-16-16,5-12-42 15,30-16-268-15</inkml:trace>
  <inkml:trace contextRef="#ctx0" brushRef="#br0" timeOffset="16753.95">20958 3821 528 0,'0'0'316'0,"0"0"-299"15,0 0 98-15,-94-10-11 16,70 23-41-16,-2 13-14 16,6 9-14-16,2 6-15 15,6 6-2-15,7 0-14 16,5-2-4-16,0-4-2 0,23-4-26 15,9-6-78 1,7-10-124-16,5-9-366 0</inkml:trace>
  <inkml:trace contextRef="#ctx0" brushRef="#br0" timeOffset="17938.47">21395 3659 132 0,'0'0'720'16,"0"0"-695"-16,0 0-10 16,0 0 22-16,0 0-16 15,-43 96 65-15,41-43-47 16,2 2-16-16,10-1-8 15,22-7-7-15,13-5-5 16,16-14-6-16,10-10-18 16,2-11-8-16,-7-7-11 15,-12 0-19-15,-15-22 35 16,-17-7 23-16,-13-6 1 16,-9-3 2-16,0 2 4 15,-14 4-5-15,-3 11 33 0,0 5 3 16,4 8-17-16,5 6-11 15,4 2-9-15,4 4-12 16,0 18 10-16,0 10 2 16,9 3 13-16,10 5 2 15,1 0-2-15,2 1 9 16,0-1-18-16,-1-1 6 16,-3 1-4-16,1-4-6 15,0-1 0-15,0-1-3 16,-3-3-6-16,-4 1-15 15,-9-4-6-15,-3-2-2 16,-21-3-1-16,-19-7 16 16,-14-6 9-16,-2-7 1 0,-2-3 4 15,5-7 1-15,12-15 2 16,16-9-58-16,25-8-177 16,6-9-237-16</inkml:trace>
  <inkml:trace contextRef="#ctx0" brushRef="#br0" timeOffset="18349.95">22253 3680 892 0,'0'0'57'0,"0"0"-51"16,0 0 36-16,0 0 15 15,0 0-48-15,97 8 1 16,-53 6-16-16,-5 4 17 16,-9 1-15-16,-13 2 5 15,-10 4-2-15,-7 4-4 16,-14 3 5-16,-17 2 3 16,-8 4 31-16,-8 0-4 15,-1 2 6-15,3-4-6 16,11-3-9-16,9-6-12 15,14-2 2-15,11-8-8 16,0-5 3-16,28-5 6 0,21-7 15 16,15 0-4-16,8-3-19 15,-3-10 1-15,-9-6-5 16,-11 3-3-16,-12-1-2 16,-6 0-11-16,-7 3-26 15,-6 2-70-15,-8-2-111 16,-5-4-489-16</inkml:trace>
  <inkml:trace contextRef="#ctx0" brushRef="#br0" timeOffset="18808.34">23283 3905 94 0,'0'0'820'15,"0"0"-793"-15,0 0-17 16,0 0 68-16,0 0 8 16,0 0-48-16,58 12-16 15,7-8 5-15,18-1-27 16,9-2-34-16,1-1-121 16,-11 0-279-16</inkml:trace>
  <inkml:trace contextRef="#ctx0" brushRef="#br0" timeOffset="19023.59">23464 3708 817 0,'0'0'199'16,"0"0"-192"-16,0 0 7 15,0 0 100-15,-15 92-11 16,15-46-46-16,0 3-25 15,0 4-12-15,6 0-18 16,6 1-2-16,7-3-19 0,5-1-48 16,13-6-91-16,3-9-313 15</inkml:trace>
  <inkml:trace contextRef="#ctx0" brushRef="#br0" timeOffset="20683.98">24400 3746 274 0,'0'0'26'16,"0"0"97"-16,0 0 36 15,0 0 10-15,0 0-62 16,0 0-37-16,0-4-19 0,0 4-10 16,-3 4-11-1,0 14-17-15,-2 12 37 16,5 10 4-16,0 4-30 0,1-1-14 15,24 3 0-15,14-7-4 16,7-3-6-16,9-10-2 16,-1-7-6-16,-7-10 0 15,-13-7-17-15,-10-2 19 16,-14-11 6-16,-4-14 7 16,-6-2 10-16,0-2-1 15,0 4 10-15,-6 5 2 16,0 7 2-16,2 7-2 15,4 6-9-15,0 0-19 16,0 8-12-16,0 18-4 0,1 10 16 16,21 2 0-16,11 0-1 15,11-5 1-15,5-5 0 16,0-11-7-16,-7-9 6 16,-8-8-2-16,-7 0 3 15,-8-14 1-15,-5-9 15 16,-8-5-14-16,-5-6 6 15,-1-4 2-15,0-1-6 16,0-4-4-16,-1 2 0 16,-1 7-18-16,2 9-24 15,0 9-28-15,2 12-24 16,16 4-171-16,2 0-238 16</inkml:trace>
  <inkml:trace contextRef="#ctx0" brushRef="#br0" timeOffset="21484.27">25451 3742 280 0,'0'0'267'0,"0"0"-238"15,0 0 169-15,0 0-56 16,0 0-43-16,0 0-67 16,58 4-18-16,-12 10 18 15,0 5-11-15,5 2 5 16,-8 0-17-16,-4 1 10 15,-8 2-13-15,-7 4 1 16,-9 2-6-16,-7 4 0 16,-8 3 4-16,0 1 6 15,-8-1-8-15,-20-3-2 16,-8-2 4-16,-5-11-3 16,-6-2-1-16,3-5-1 0,1-6-5 15,11-5-10-15,12-3-25 16,16 0-18-16,5-7-76 15,32-13-349-15</inkml:trace>
  <inkml:trace contextRef="#ctx0" brushRef="#br0" timeOffset="21733.94">26014 3858 450 0,'0'0'411'15,"0"0"-410"-15,0 0 40 0,0 0 62 16,-82-9-34 0,66 32-30-16,-2 10-9 0,3 7-10 15,0 7 13-15,5-1-17 16,2 0 7-16,4-4-12 16,4-5-8-16,0-3-3 15,19-5-14-15,11-6-34 16,13-8-97-16,13-9-164 15,5-6-372-15</inkml:trace>
  <inkml:trace contextRef="#ctx0" brushRef="#br0" timeOffset="22250.13">26417 3791 361 0,'0'0'616'0,"0"0"-612"16,0 0 21-16,-92 29 51 16,66 4 2-16,7 9-34 15,10 1-21-15,9 0-15 16,6-4-5-16,23-8-3 16,13-8-3-16,9-10-31 15,7-12-6-15,-4-1-3 16,-6-6-9-16,-9-17 47 15,-13-8 3-15,-6-4 2 16,-11 0 0-16,-9 3 5 0,0 9 23 16,0 9 1-16,-5 8-1 15,-2 6-19-15,-2 0-9 16,1 6 0-16,5 14 3 16,3 8 3-16,0 7 10 15,2 2 2-15,14 5-8 16,1 0 13-16,2 2-20 15,-1-1 2-15,0-2-4 16,-3 0 1-16,-3-2-2 16,-3-1 0-16,-5-2-1 15,-4-3 0-15,0-5 0 16,-25-5 0-16,-12-4 1 16,-14-9 4-16,-15-6 3 0,-5-4-2 15,-1-9-1-15,8-16-2 16,15-6-2-16,20-5-34 15,26-5-74-15,5-6-209 16</inkml:trace>
  <inkml:trace contextRef="#ctx0" brushRef="#br1" timeOffset="55487.7">12074 6022 778 0,'0'0'18'0,"0"0"-14"16,0 0 50-16,0 0 27 0,0 0-11 16,0 0-29-1,0 0-19-15,-5-15-17 0,5 15-5 16,0 11 0-16,-4 5 12 15,3 3 12-15,-4 4-2 16,2 2-2-16,0 5 2 16,0 2-5-16,3 5-5 15,-1 3 1-15,-1-2-3 16,2 5 1-16,-3-1-1 16,3-3-3-16,0 1-3 15,0 4 1-15,0-2-1 16,0 1 0-16,0 1-2 0,0-1-2 15,-5 2 4 1,1-2 1-16,0 1-1 0,1-2 3 16,0-4-4-1,0 1 2-15,0 1 0 0,0 2 0 16,0-2 1-16,1 0 4 16,1-2-2-16,-1-1-7 15,1-1 5-15,-3 3 3 16,-1 0-7-16,2 3 1 15,3 1 4-15,-2 1-6 16,1 0 2-16,-1 1-3 16,1-2 1-16,-2 1 2 15,1-2 5-15,-2 2-4 16,1 1 0-16,-4-1 10 16,-1 1-13-16,-1 1 5 0,-1 2-2 15,-1 1 0 1,2 1-1-16,2 0-1 0,-2 3-2 15,6 1 1 1,0 1-1-16,0 1 1 0,3 1 2 16,0-4-2-16,-3 5 2 15,-2 1 3-15,-3 4 1 16,-1 0-4-16,-2 3 8 16,-2-1-7-16,2 2 5 15,2-3-1-15,-4 0 0 16,4 0-3-16,-2-2-3 15,3-3 3-15,2 3-2 0,3 1 0 16,-2 7 1 0,2 2 4-16,0-1-6 0,-4-1 7 15,2 5-1-15,-2 0-4 16,-1 0-3-16,-2-1 12 16,1-3-7-16,4-3-3 15,-1-1 2-15,3-1-4 16,2 1-1-16,-1-1 1 15,2 3 2-15,0 0 3 16,0 1-1-16,0 3 3 16,0-1-3-16,0-2 8 15,2 3-6-15,-1-1-2 16,1 2-3-16,-1 1 1 0,-1-6 8 16,0 1-5-1,0-1-4-15,2 2 2 0,-1-3 3 16,2-2-6-16,-1-3 5 15,1 2 4-15,3 1-6 16,-3 1 0-16,0 1 3 16,-2-5-2-16,-1-3-4 15,0-4 0-15,0-8-1 16,-5-4-2-16,-6-7 1 16,2-12-12-16,0-10-31 15,8-10-32-15,1-7-22 16,5-36 3-16,18-26-82 0,17-36-105 15,10-28-261 1</inkml:trace>
  <inkml:trace contextRef="#ctx0" brushRef="#br1" timeOffset="59211.99">12102 6053 368 0,'0'0'15'0,"0"0"4"15,0 0 48-15,0 0 29 16,0 0-25-16,0 0-26 0,31-3-6 16,-2 3-12-16,8 0-10 15,10 0 1-15,6 0-13 16,7 0-1-16,4 0 2 16,3-2-6-16,8 0 3 15,2 2 0 1,2 0-3-16,2 0 0 0,-5 4 0 15,0 3 0-15,-4 1-1 16,-2 0 1-16,-2-2-14 16,-5 2 11-16,-7-3 6 15,-8-2-6-15,-5-2 5 16,-4-1-9-16,-6 0 11 16,-3 0-4-16,1 0 4 0,-2 0-4 15,-1 0-1 1,-1 0 0-16,-6 0 2 0,0 0 3 15,-2 0-4-15,1 0 0 16,3 0 0-16,3 0 0 16,2 0-3-16,-1 0 3 15,0 0 0-15,1 0 3 16,2 0-2-16,6 0 0 16,7 0 0-16,12 0-2 15,11 0 2-15,10 0 38 16,8 0-25-16,11 0-5 15,8 3 6-15,5-1-7 16,5-2 1-16,1 0-9 16,6 0 2-16,5 0 10 0,5 0 7 15,5 0-11-15,3 0 9 16,8 0-10-16,0 2-7 16,3 2 3-16,0 2-8 15,-4-1 5-15,-5 4 0 16,-4 1 2-16,-8-2-2 15,-7 1 0-15,-6-1 5 16,-8 1-4-16,2-1-1 16,-3 1 2-16,3 1-2 15,3-3 0-15,3 5-1 16,4-2 1-16,0 1 2 0,-1 2 1 16,-6-1-5-1,0 0 6-15,-2 0-4 0,-1-4 3 16,-1-1 4-16,0-2-7 15,0 1 2-15,5-2-2 16,3 0-1-16,5-1 1 16,2 0 0-16,-3 0 1 15,4 1-1-15,-1-2 2 16,-6 3 1-16,-5-3 8 16,-9-2-11-16,-7 0 0 15,-10 0 0-15,-4 0-6 16,-7 0 6-16,-6 0 8 15,-1-5 2-15,-4 1-6 16,-1 0-2-16,-5 1-2 0,-6 0-2 16,-3 0 2-16,-10 1 0 15,-3-1 13-15,-10 0-13 16,-6-1 3-16,-5-1 8 16,-3-2 7-16,0 1 9 15,1-2-7-15,4 2-19 16,4-2-2-16,1 5 1 15,3-2-3-15,0 5-5 16,-3-2 8-16,-6 2 0 16,-4 0 0-16,-4 0-3 15,-1 0 3-15,-4 0 0 16,-3 0-1-16,1 0 1 16,-1 0-1-16,0 0 1 0,0 0-4 15,0 0 1 1,0 0 2-16,0 0 1 0,0 0 1 15,0 0 4-15,0 0-1 16,0 0 4-16,0 4-7 16,0 2 0-16,0 5 6 15,0 4 39-15,0 1-30 16,0 6-4-16,0 0-7 16,0 4 4-16,-3 4-6 15,2 1 1-15,-3 2-2 16,4 4 2-16,-2 0-1 15,2 4 1-15,0 1-2 0,-1 3 6 16,-2 1-4-16,-3 0-1 16,-4 5 2-16,-3 2-1 15,-3 5 1-15,-2 5 4 16,0-3 1-16,0 6 5 16,-1-4 4-16,2 4-14 15,1-1 0-15,2 5-3 16,1-1-1-16,3-1-1 15,-1-2 0-15,-1 0 3 16,2 2 0-16,-1-2 3 16,-1 1-1-16,0 2 3 15,-1 1-1-15,1 6-7 16,0 2 3-16,0 2-1 16,0-3-1-16,1 1 1 15,1-3 0-15,1-3 0 0,2 3 1 16,1-7-2-16,3 0-1 15,2-3 2-15,1-2-1 16,0 1 0-16,0-1 4 16,0-1-2-16,0 0 1 15,0 6-2-15,0 0 0 16,0 2-2-16,0 0 1 16,0-4 0-16,0 0-1 15,0 1 2-15,-3 0-1 16,-3-1-1-16,1-6 1 15,2-2 0-15,0 1-1 16,3-6 0-16,0 2 0 0,0-1 6 16,0-1-4-1,0 0-1-15,1 2 2 0,1 0-3 16,0 6 0-16,-2 2 1 16,0-1-1-16,0-3 0 15,0-5 0-15,0 0 0 16,0-2 0-16,0 0 0 15,0 3 1-15,1-2-1 16,1 0 0-16,1 0 1 16,0-4-1-16,0 0 1 15,-2-2-2-15,1 0 2 16,-2 1-2-16,0-4 1 16,0 2 0-16,0-4 1 0,0-2-1 15,0-1 0-15,0 0 0 16,0-3 0-16,0 3 0 15,0-6 0-15,0-3 0 16,0-1 0-16,0-5 0 16,0-2 0-16,0-1 0 15,-2-4 0-15,2-5 0 16,-1 4 0-16,-1-7 0 16,1 1 0-16,-1-3 0 15,2-3 0-15,-1-1-2 16,1-3 2-16,0 0 0 15,-2 0 2-15,1 0 0 16,-4 0-1-16,-7 0 0 16,-7 0-1-16,-14 0-4 0,-12-3 0 15,-5 0 0 1,-6 2 1-16,-9 1-5 0,-2 0-3 16,-4 0-4-16,0 0 6 15,-1 0 7-15,4 4-1 16,0 6 0-16,0 2 0 15,1 0 3-15,-2 0 1 16,-1-2-1-16,0 2-5 16,3-2-6-16,1-1-5 15,-1-1 2-15,-6-3-1 16,0 2 2-16,0-2 11 16,0-1 0-16,0 1 2 15,-2-2 2-15,-3 2-2 0,-3-1 0 16,-6-1 0-1,-1 1 0-15,-3-2 0 0,-1-1-1 16,-2 1 0-16,3-2-1 16,0 0-1-16,1 0-2 15,1 0-3-15,-1 0 5 16,1 0-1-16,1 0 4 16,1 0 0-16,-3 0 1 15,-1 0-1-15,-1 0 0 16,-6 0 0-16,-1 0 0 15,-1 0 0-15,-1 0-2 16,6 0-1-16,-1 0-11 0,1 0 4 16,-2 0 4-16,-1 0 6 15,-1 0 1-15,-1 0 0 16,1 0-1-16,-3 0 0 16,0 0 0-16,2 0 0 15,-1 2 1-15,4 3-1 16,3-4-8-16,4 0-3 15,1 0-7-15,2-1 6 16,2 2 9-16,-3-1 2 16,2 1 1-16,-2 0 0 15,-2-2-3-15,1 1 3 16,-4 1 1-16,-1-2-1 16,5 0 0-16,1 0-2 0,4 0-2 15,3 0 0-15,1 0-2 16,0 0-2-16,3 2 3 15,0 1 2-15,1 1 3 16,0 1 1-16,3-2-1 16,5 1 0-16,6 1-1 15,7 0 2-15,6-2-1 16,8-1 2-16,7 1-1 16,1-1-2-16,3 1 1 15,-1 1 0-15,1-2 0 16,0 1-2-16,-1 1 2 15,-1 2-3-15,-3-1 3 0,-2 1-2 16,-2-2-6 0,-2 0 1-16,-2 3 4 0,0-5 1 15,-2 2 1 1,0 2-4-16,-1-1 5 0,1-1 0 16,1 2 0-16,2-1 0 15,3-1 0-15,5 0 1 16,4-1-1-16,3 0 0 15,6-3 0-15,1 3 1 16,1-2-1-16,-1-1 1 16,-4 3-1-16,-3 0-1 15,-1 2 0-15,-5 0 1 16,3-1 0-16,0-1 2 16,2-2 1-16,4-1 0 15,2 0-3-15,2 0 0 0,4 0 0 16,1 0 2-16,1 0 2 15,-3 0-3-15,0 0 1 16,1 0-1-16,-1 0-1 16,1 0 0-16,7 0 0 15,0 0 2-15,8 0-1 16,1 0 2-16,0 0-3 16,0 0-6-16,0 0-26 15,0 0-103-15,0-4-329 16</inkml:trace>
  <inkml:trace contextRef="#ctx0" brushRef="#br1" timeOffset="60887.56">13795 6101 648 0,'0'0'37'0,"0"0"-35"0,0 0 41 16,0 0 44-16,-45 92-19 15,41-50-12-15,1 11-15 16,3 5 3-16,0 4-9 15,0 0-9-15,0 2-2 16,0 3-1-16,0-1-3 16,0 2-10-16,0 0 2 15,0 1 4-15,0 0-13 16,0 3 7-16,0-1-1 16,0-1-2-16,0 0 5 15,-5 0-8-15,-2-1 1 0,3-1 3 16,-1-4-6-16,1-6 4 15,-1-1-6 1,4-2 4-16,1 0-2 0,0 2-2 16,0-4 3-16,0 0-2 15,0 3 1-15,0 1 0 16,0 3 0-16,0 2-2 16,0 2 3-16,-5 0 0 15,-7-2-1-15,0 2 5 16,-2 3 5-16,3-2-4 15,2 3-2-15,2 0-4 16,1-1 0-16,1 0-2 16,4 1 3-16,-2-2 1 15,0-1-3-15,0 1 1 0,-2 1 0 16,-2 1 0-16,-1 5 1 16,1-1-2-16,-5 1 0 15,2-3 1-15,-1 1 0 16,-1-2 3-16,3-1-5 15,0-2 1-15,3-1 0 16,-1-2 0-16,2-5-1 16,1 3 3-16,-1-1-3 15,1-2 2-15,-1-2-1 16,0 2-1-16,0-2 2 16,1 3-1-16,-1 0-1 15,3-1 1-15,-1 0 0 0,0-5-1 16,2-4 1-1,-1 1 0-15,1-3-1 0,1 3 1 16,0-1-1-16,0-2 0 16,0 0 2-16,0-2 0 15,0 2-2-15,0 0 3 16,0 2-2-16,-3 5 2 16,0 3-1-16,-1-3 0 15,-4 3-2-15,2 0 1 16,0 1 0-16,-3 0 0 15,3 2 2-15,0-5 0 16,0-7-1-16,5-9 4 16,-1-6-4-16,2-5 0 15,0-3-1-15,0-3-1 16,0 2 0-16,0-2 0 0,0 3 0 16,-4 3 0-16,-2 1 0 15,0-4-2-15,-2-2 1 16,2-9-9-16,2-5-8 15,3-9-15-15,-1 0-6 16,1-23-31-16,1-22-119 16,0-23-390-16</inkml:trace>
  <inkml:trace contextRef="#ctx0" brushRef="#br1" timeOffset="62269.67">15312 6029 467 0,'0'0'17'16,"0"0"18"-16,0 0 99 16,0 0-46-16,0 0-57 0,0 0-25 15,0 0 41 1,0 99 23-16,0-42-36 0,0 9-3 16,0 4-7-16,4 1 1 15,-2 4 2-15,-1 1-4 16,-1 2-9-16,0-3 15 15,0 3-11-15,0 3 2 16,-5-2-5-16,0 1-4 16,2-1 3-16,-1-4-4 15,1 0-5-15,-2 0 5 16,-1-2-3-16,-2 2-2 16,-2-5 3-16,0 1-6 15,-2 0 4-15,2-3 1 16,-1 0 16-16,2-4-22 0,2 3 7 15,2-1 4-15,1 1-10 16,2 3 0-16,-1-4 3 16,2-4 4-16,1-3 11 15,-4 3 1-15,1 3-10 16,-4 4 5-16,0-1-2 16,-4 1 3-16,1-2-9 15,0-1 0-15,2-1 4 16,-1-1-6-16,5-1-2 15,1 2-2-15,1 3 2 16,1 5-1-16,-1 1 3 16,1 2-2-16,-1-5 0 15,1 0 6-15,-1-1-4 0,-1 3 0 16,-2-1-1-16,-1 1 0 16,-1-1-2-16,-2 1 0 15,3 2-1-15,-1 0-1 16,1-3-1-16,3 0 1 15,0 0 0-15,0 5 0 16,2 3-1-16,1-2 4 16,-2 1-1-16,0-2 1 15,1-6-2-15,1-1-1 16,0-3 3-16,0-3-2 16,0-5-2-16,0-1 0 15,0-3 1-15,3-1 0 0,5 0 0 16,-4 2-1-1,2 2 2-15,-3-2-1 0,1-1-1 16,1 1 2-16,-2-1-2 16,-2-3 1-16,2-5-1 15,0-5 1-15,0-8-1 16,-1-3 1-16,-2-5-1 16,0-5-1-16,0-2-4 15,0 0 3-15,0-4-6 16,0-1-35-16,-8-3-10 15,5-3-17-15,3-5-55 16,0-3-48-16,21-22-207 16,15-24-227-16</inkml:trace>
  <inkml:trace contextRef="#ctx0" brushRef="#br1" timeOffset="63505.34">17906 6232 194 0,'0'0'208'0,"0"0"-201"16,0 0-6-16,0 0 23 16,0 0 48-16,0 0 27 0,-43-8-38 15,43 26-1-15,0 9 19 16,0 11-28-16,0 8 1 15,0 9-23-15,0 6-1 16,3 6 0-16,-2 8-3 16,-1 5-9-16,0 6 6 15,0 7-7-15,0 4 3 16,-6 0-14-16,3 0 8 16,2-2-11-16,-1 1 5 15,2-1-1-15,-1 0 2 16,-2-1-5-16,-2-2 2 15,-1 0 0-15,-4 3-1 16,-2 1 20-16,-6 0-18 16,0 3-1-16,-1-6 2 0,-2-4-4 15,4-4-2-15,3-1 3 16,3-4-2-16,2 2 25 16,-1-2 3-1,4 2-25-15,-3 1 5 0,0 4 6 16,-3 7-8-16,0 4 2 15,-1 2-8-15,1 0 13 16,0-4-11-16,0 0 0 16,3-3-2-16,1-4 12 15,4-3-6-15,-3-4-1 16,-1 0 1-16,0 0-5 16,1-2 8-16,-2 7-4 0,-3 2-2 15,2 1-3 1,-5 0 0-16,3-3 2 0,-1-1-2 15,1-2-1 1,-2-3 0-16,4-5 0 0,1-4 1 16,-1-4 2-16,2-5-3 15,0-2 2-15,1-5 0 16,0-3-2-16,1-6 1 16,1-2-3-16,1-8 3 15,1-2-1-15,-1-6 0 16,1-1 1-16,2 1-2 15,-3-1 2-15,-1-2-1 16,2-1 1-16,0-7-1 16,0-8 0-16,3-4 0 0,-1-6 0 15,1 0 1-15,0 0-1 16,0 0-1-16,0 1-1 16,0 3 0-16,0 2-4 15,0 2 1-15,0-5 0 16,0 0-12-16,0-3-13 15,0 0-17-15,-2-13-46 16,1-18-128-16,-2-26-595 16</inkml:trace>
  <inkml:trace contextRef="#ctx0" brushRef="#br1" timeOffset="64570.08">12092 6038 404 0,'0'0'49'0,"0"0"16"0,0 0 75 16,0 0 10-16,0 0-39 15,0 0-39-15,-27-14-37 16,9-7 8-16,-10-7 0 16,-11-6-8-16,-15-10-8 15,-5-15 3-15,-7-12-17 16,-1-11 5-16,1-8 20 16,1-4-37-16,2-1-1 15,3-3 0-15,2 3-1 16,2 1 1-16,-4 11 1 15,10 14-1-15,6 16-1 16,13 17 0-16,8 13 0 16,5 9-4-16,2 6 2 15,2 6-23-15,5 2-4 0,1 7-28 16,8 22-35-16,7 8-98 16,30 1-180-16</inkml:trace>
  <inkml:trace contextRef="#ctx0" brushRef="#br1" timeOffset="66053.72">11973 7262 175 0,'0'0'366'0,"0"0"-366"16,0 0-19-16,0 0 19 15,0 0 63-15,83 13 0 16,-50-3-5-16,11-1-32 15,9 1 5-15,12-3-12 16,13 3-7-16,15-3-1 16,11 3-6-16,8 1-5 0,6-2 5 15,-1 3-5 1,4-1 2-16,0-1-2 0,-3-1 7 16,0 1-7-16,-5-5-3 15,-10 0 3-15,0 0-2 16,-9 1 2-16,-7-2 0 15,-9 2 4-15,-9-3-4 16,-6-1 2-16,-8-2-1 16,-5 0 0-16,-5 0-1 15,-2 0 0-15,-4 0 7 16,5 0-5-16,9 0-1 16,10 0 6-16,16 0 4 0,18 0 4 15,15-1-15 1,15 0-1-16,12-1-1 0,8 2-3 15,-1-1-3-15,-4 1 6 16,-5 0 4-16,-8 0-2 16,-7 0 5-16,-4 0-3 15,-7 0 2-15,3 1 4 16,2 2-8-16,5-1-3 16,3 3 3-16,1-1 0 15,2 1 0-15,-5 0-3 16,-4-1 0-16,-9 0-2 15,-8 0 5-15,-8 1-1 0,-2-2 1 16,-2 0 0 0,-1-2 4-16,3 1 6 15,0 3-4-15,-3-1-5 0,-3 2 2 16,-1-1-3 0,-5 2 0-16,-3-4 4 0,-2 2-4 15,-3-3-1-15,-4 1 1 16,3 1 4-16,1-4-4 15,-2 3 1-15,-2-3-1 16,-7 0 0-16,-8 0 6 16,-4 0 24-16,-2 1-4 15,3 2-6-15,1 0-12 16,3 0-2-16,2 1-6 16,0-1 0-16,-1 0 0 15,-3 0 0-15,3 0-1 0,-1-1 0 16,4 4 1-16,2 0 0 15,0 4 4-15,-2-3-4 16,-4 3-2-16,-1-3 0 16,2 0 2-16,0 0 0 15,-2-2 0-15,-1-1 0 16,-9-2 2-16,-5 0 1 16,-2-2-3-16,-3 3 0 15,-1-3 2-15,0 0 8 16,2 0-6-16,0 0 0 15,0 0 2-15,-3 0 2 16,-2 0-5-16,-7 0 3 16,-8 0-6-16,-6 0 0 0,-6 0-8 15,-1 0-40 1,-24 0-220-16,-27-7-195 0</inkml:trace>
  <inkml:trace contextRef="#ctx0" brushRef="#br1" timeOffset="67388.55">11549 8757 207 0,'0'0'65'0,"0"0"5"16,0 0 47-16,0 0-49 16,0 0-48-16,0 0 38 15,85-1-12-15,-42 1-2 16,8 0-17-16,12 0 7 16,14 2-19-16,13 5 8 15,11-1-22-15,17-2 7 16,13 3-6-16,14-4-2 15,16-3-1-15,4 3-2 16,8-3 3-16,1 0-10 0,-3 0-32 16,3 0 41-1,-3 0-4-15,6-6 5 0,4 1 25 16,2 0 54-16,1 3-63 16,-4 0-15-16,1-1 0 15,-6 3-1-15,3 0 0 16,-4 0 2-16,-3 0 0 15,-3 0-3-15,-8 0 2 16,-5-4-2-16,-6 1 2 16,-1 2 1-16,2 0 1 15,-2 1-1-15,-5 0 4 16,0 0 8-16,-6 0-14 16,-2 0 0-16,-2 0 0 0,-1 1 0 15,0 2-4 1,5 0-11-16,-4-1 12 0,-4 1 1 15,-2-3 2-15,-2 2 0 16,-7-1 0-16,-3 3 11 16,-2 3-5-16,-4-1 8 15,0 3-10-15,3-2 3 16,1 0 0-16,-1 1-7 16,-3-1 0-16,-3-2 3 15,0 0-2-15,-8-1 0 16,-4 0 7-16,-10 0 3 15,-11 3 1-15,-5-4 2 16,-5 3 7-16,1-1 6 0,4 1-16 16,2 0-10-16,3-1-2 15,0 3 0-15,-3-2 1 16,0 0 1-16,-10-4 0 16,-12 3-1-16,-16-5 1 15,-9 1 0-15,-10-1 2 16,-9 0 3-16,-2 0 10 15,-2 0 18-15,0 0-13 16,0 0-14-16,0 0-3 16,3 0-4-16,4 0-4 15,10 0-3-15,4 0 3 16,6 0 1-16,4 0 1 16,-3 1-2-16,-1 1 0 15,-6-1 2-15,-6-1 2 0,-6 1 1 16,-8-1-1-16,-1 0-2 15,0 0-32-15,-15 0-1 16,-14 0 9-16,-10-1-110 16,-4-11-280-16</inkml:trace>
  <inkml:trace contextRef="#ctx0" brushRef="#br1" timeOffset="69054.28">11594 10265 592 0,'0'0'61'16,"0"0"-54"-16,0 0 37 16,0 0 45-16,0 0-44 15,0 0-33-15,37-7 24 16,-3 6-21-16,12-2-8 15,17 3-6-15,25 0 1 0,18 0 1 16,21 0-3 0,18 0-4-16,5 0-1 15,10 0 2-15,7 0-9 0,6 0 12 16,6 0 8-16,4 0 1 16,5 0-9-16,3 0-5 15,2 0 3-15,-1 2 2 16,0 0 6-16,-5 1-4 15,-7 1-1-15,-4-1 8 16,-8-3 5-16,-5 0-14 16,-6 0 0-16,-5 0 12 15,0 0-10-15,-1 0 0 16,0 0-2-16,2 6-7 16,-2-3 7-16,-3 2-12 0,-2 0 15 15,-10-1-3-15,-8-3 3 16,1 1-3-16,-6-2 7 15,-4 0-4-15,-1 0 7 16,0 0-10-16,0 0 0 16,6 0 1-16,1 0 5 15,1 0-1-15,0 3-5 16,-1 2 0-16,-6-2 0 16,-8 0-4-16,-5-3 8 15,-12 0-1-15,-5 0-2 16,-4 0 5-16,-1-1 1 15,-7-4 29-15,1 0-26 0,0-1-9 16,0 0 0 0,0 2-1-16,-2 1 0 0,-7 3 0 15,-5 0 1-15,-6 0-1 16,-3 0 8-16,-3 0-8 16,-4 0-2-16,1 0 0 15,-4 0 2-15,1 0 0 16,1 0 0-16,0 0-1 15,2 2 1-15,-2 0-4 16,-1 1 4-16,-3-1 1 16,-2-1 0-16,0-1 1 15,-2 0-2-15,0 0-3 16,-2 0 2-16,-1 0 2 16,1 0-2-16,4 0-2 15,3 0-3-15,3 0 3 16,0 0-5-16,-6 0-6 0,-7 2 11 15,-7 0 3-15,-8 0 1 16,-7 1-1-16,-3-3 0 16,0 0 0-16,0 0-1 15,10 0 2-15,8 0 0 16,7 2-1-16,7 0-4 16,-1 1 2-16,-4-2 1 15,-8 2 1-15,-8 0 0 16,-9 0-1-16,-8-1-2 15,-3-2 3-15,0 0-31 16,0 0 22-16,-13 0 9 0,-11 0 6 16,-5 0-6-16,-4 0-1 15,1 0-34-15,7-5-212 16,5-5-280-16</inkml:trace>
  <inkml:trace contextRef="#ctx0" brushRef="#br1" timeOffset="70037.64">20236 7657 135 0,'0'0'69'0,"0"0"-63"16,0 0 29-16,0 0 58 16,0 0 5-16,0 0 10 15,84 17-36-15,-44-10-15 16,1-3-27-16,0-1-4 16,-1-1-4-16,-3-2 2 0,-2 1-15 15,-7-1-5-15,-6 0 9 16,-11 0 11-16,-5 0 9 15,-6 0 8-15,0 0 5 16,0 0-31-16,0 0-15 16,0 0-11-16,-2 0-28 15,-8 0-150-15,-6-1-310 16</inkml:trace>
  <inkml:trace contextRef="#ctx0" brushRef="#br1" timeOffset="72046.71">9291 5342 688 0,'0'0'120'15,"0"0"-77"-15,0 0 71 16,0 0 4-16,0 0-28 15,0 0-38-15,0 0-45 16,-9 21-2-16,10 5-2 0,10 8 9 16,6 2-3-1,7 1 1-15,5-1-8 0,6-3-2 16,1-7-3-16,2-7-10 16,-4-9-20-16,0-10-21 15,-1 0 9-15,-6-10 17 16,-5-11 8-16,-8-6 20 15,-7-1 2-15,-7-2 5 16,0 7 8-16,0 4 0 16,0 7 17-16,0 8 0 15,0 4-15-15,0 0-17 16,0 15-10-16,0 13 7 16,0 8 3-16,14 1 1 15,8-3-1-15,8-6 0 0,1-8-1 16,2-7-3-16,-2-11 3 15,-7-2 1-15,0-8 2 16,-9-14 11-16,-4-3-6 16,-6-5 9-16,-5 1 16 15,0-3-7-15,0 0-16 16,0 1-1-16,0 1-5 16,0 0-2-16,0 6 3 15,0 4-4-15,0 8 0 16,0 7 0-16,0 3 0 15,0 2-6-15,-1 0-4 16,-3 0-3-16,-1 0 3 16,0 2 4-16,2 4-15 0,-1 1-29 15,1-3-61 1,-2-4-266-16</inkml:trace>
  <inkml:trace contextRef="#ctx0" brushRef="#br1" timeOffset="73272.49">10069 5129 258 0,'0'0'473'16,"0"0"-425"-16,0 0-31 15,0 0 85-15,0 0-11 16,0 0-38-16,108 9-38 0,-47 1-7 16,2 0-6-16,-7 5-2 15,-11 0 5-15,-12 5-5 16,-14 1-3-16,-7 4 2 16,-11 1-9-16,-1 2 7 15,-7 2 3-15,-18 1 0 16,-8-1 4-16,-9-1-4 15,0-2-2-15,0-4 1 16,4-5-37-16,13-3-54 16,16-6-125-16,9-9-90 15</inkml:trace>
  <inkml:trace contextRef="#ctx0" brushRef="#br1" timeOffset="73478.92">10536 5207 701 0,'0'0'60'16,"0"0"-14"-16,-98-6 66 15,63 6-23-15,1 17-19 16,4 10-31-16,5 7-25 16,9 5-3-16,8 4 5 15,8-1-14-15,14-1-4 16,26-4-42-16,16-7-100 15,13-11-219-15</inkml:trace>
  <inkml:trace contextRef="#ctx0" brushRef="#br1" timeOffset="74153.7">11485 4640 636 0,'0'0'30'16,"0"0"29"-16,0 0 61 15,0 0-9-15,0 0-86 16,0 0-18-16,-34 62 6 16,26-23 10-16,8 0-18 15,0-5 3-15,18-4-8 16,13-7-8-16,9-6-8 15,4-6-39-15,0-11 27 16,-6 0-1-16,-8-9 2 16,-10-10 27-16,-9-3 2 15,-5-2 7-15,-6-1 1 0,0 0 6 16,-9 3 5 0,-2 5 6-16,3 5-1 0,5 8 8 15,3 4-11 1,0 0-15-16,0 0-8 0,0 16 0 15,0 3 16-15,6 5 0 16,11 3-6-16,4 2-7 16,2 1 1-16,2 1-4 15,-1 0 2-15,1 5-1 16,-7-2 0-16,-3 2-1 16,-10 2-3-16,-5-6-1 15,0 0-2-15,-9-8-4 0,-12 0 3 16,-6-10-6-16,-3-6-3 15,-6-8 8-15,0 0 4 16,7-19-31-16,12-11-42 16,17-8-89-16,21-6-112 15</inkml:trace>
  <inkml:trace contextRef="#ctx0" brushRef="#br1" timeOffset="74488.88">12052 4557 603 0,'0'0'122'16,"0"0"-63"-16,0 0 75 0,0 0-61 15,0 0-4-15,0 0-58 16,-11-9-2-16,45 23-9 16,16 4 8-16,5 5-8 15,2 2-25-15,-14 2-14 16,-16 0 21-16,-14 1 9 15,-13 1 9-15,0 1 0 16,-28 5 6-16,-11-3 14 16,-6-3 17-16,5-3-14 15,7-6-4-15,15-3-9 16,12-5-10-16,6-2-4 16,21 1-3-16,27-1 7 0,25-2 0 15,11 1-7 1,2-5-70-16,-7-3-129 15,-18-1-196-15</inkml:trace>
  <inkml:trace contextRef="#ctx0" brushRef="#br1" timeOffset="75440.34">10221 6372 793 0,'0'0'72'0,"0"0"-19"16,0 0 54-16,0 0-13 16,0 0-46-16,0 0-43 15,-11 53 47-15,8-24-5 16,1 1-28-16,2-1-4 15,0 0-6-15,0-3-6 16,5-2-1-16,9-4-2 16,6-6 0-16,2-6-13 15,5-6 0-15,1-2-12 16,-2 0 4-16,-8-5 13 16,-2-9 5-16,-7-4 3 0,0 1 1 15,-5 3-1-15,-1 5 3 16,0 6 4-16,-3 1 9 15,0 2-6-15,0 0-10 16,0 14-8-16,0 10 7 16,2 5-1-16,4 3 4 15,3-3-2-15,6-4 0 16,5-5-2-16,5-9-16 16,10-9-2-16,4-2-10 15,0-7 16-15,-2-13 1 16,-7-9 13-16,-6-2 1 15,-11-3 11-15,-5 2 5 16,-8-2-2-16,0 7-1 16,-5 6-4-16,-4 7-10 15,2 7-3-15,-2 6-1 0,1 1-56 16,3 0-77-16,5 0-148 16,0 0-448-16</inkml:trace>
  <inkml:trace contextRef="#ctx0" brushRef="#br1" timeOffset="75759.92">10127 6132 172 0,'0'0'613'0,"0"0"-550"16,0 0 3-16,0 0 59 15,0 0-36-15,0 0-24 16,135 5-18-16,-65 0-28 16,-2-1-14-16,-7 2-5 15,-11-1 6-15,-10-1-6 16,-13 0 0-16,-9-1-9 15,-12-2-12-15,-5 1-18 16,-1 1-35-16,0 4-97 16,0-5-254-16</inkml:trace>
  <inkml:trace contextRef="#ctx0" brushRef="#br1" timeOffset="76194.42">10952 6261 289 0,'0'0'332'15,"0"0"-283"-15,0 0 58 16,0 0 23-16,0 0-41 16,0 0-47-16,57 17-20 15,-29-7-4-15,-4-1-7 16,-1 3 3-16,-3 0 1 16,-3 1-7-16,-1 3-8 15,-5 4 0-15,-4 4-4 16,-3-1 4-16,-4 5 0 15,0 2-5-15,0 1 2 16,-16-1-17-16,-9-2-4 16,-3-5-14-16,-8-6-6 15,-2-3 24-15,1-6-9 0,9-3 4 16,10-5-16-16,15 0-2 16,3-7-69-16,18-13-308 15</inkml:trace>
  <inkml:trace contextRef="#ctx0" brushRef="#br1" timeOffset="76471.96">11289 6348 630 0,'0'0'70'0,"0"0"6"16,0 0 78-16,0 0-55 15,-83 10-34-15,62 16-20 16,0 4 0-16,3 6-9 16,5 3-3-16,1 3-1 15,9-5-14-15,3-1-8 16,0-6-9-16,19-4-1 16,6-4-8-16,8-9-54 15,8-5-45-15,-1-8-110 16,-1-4-263-16</inkml:trace>
  <inkml:trace contextRef="#ctx0" brushRef="#br1" timeOffset="76758.19">10958 6089 802 0,'0'0'44'0,"0"0"-30"16,0 0 72-16,0 0 27 16,0 0-41-16,121 4-36 15,-54 4-21-15,-1 0-12 16,-3-4 0-16,-11 1-2 16,-15-2-2-16,-12 0 2 0,-13-3-1 15,-10 1 3-15,-2-1-1 16,0 0 0-16,0 0-2 15,0 2-7-15,-11 3-12 16,-7 3-85-16,-1-5-210 16</inkml:trace>
  <inkml:trace contextRef="#ctx0" brushRef="#br1" timeOffset="77670.22">10174 7550 571 0,'0'0'245'16,"0"0"-229"-16,0 0 13 15,0 0 31-15,0 0 66 16,-42 78-54-16,37-42-34 15,5-1-9-15,0 1-17 16,3-6-5-16,14-5-6 16,11-4-1-16,4-8-11 15,2-7-14-15,3-6-20 16,-6 0 1-16,-10-9-1 16,-6-9 14-16,-9-2 28 0,-6 3 3 15,0 3 9 1,0 7 13-16,0 3 15 0,0 3-4 15,0 1-16-15,0 0-17 16,0 14 4-16,0 9-4 16,0 3 4-16,14 1 0 15,5-4-3-15,8-6-1 16,1-8-3-16,0-5 0 16,4-4-6-16,-1-4 4 15,-3-17 5-15,-5-7 2 16,-8-5 8-16,-6-3 8 15,-6-1 4-15,-3 1-1 16,0-1-18-16,-6 6 1 0,-5 7-4 16,4 10-7-1,0 9-14-15,2 5-35 0,2 0-102 16,0 0-239-16</inkml:trace>
  <inkml:trace contextRef="#ctx0" brushRef="#br1" timeOffset="78098.5">10122 7279 583 0,'0'0'180'0,"0"0"-160"0,0 0 18 15,0 0 75 1,0 0 13-16,0 0-57 0,122 23-37 16,-62-17-29-16,-1-3-3 15,-2 2-15-15,-2 0-61 16,-3-5-196-16,-7 0-325 15</inkml:trace>
  <inkml:trace contextRef="#ctx0" brushRef="#br1" timeOffset="78505.42">10839 7410 769 0,'0'0'32'0,"0"0"-21"16,0 0 95-16,0 0 5 15,0 0-69-15,0 0-18 16,58 34-5-16,-28-22-5 15,-2 2-3-15,-1 2-3 16,-2 2-8-16,-2 3 0 16,-2 2 0-16,-4 4-1 15,0 1-1-15,-4 4-7 0,-5 2-8 16,-5 0-17 0,-3-2-3-16,0-1-14 0,-16-2 5 15,-10-7 7-15,-8-6 19 16,-6-5 6-16,-1-8 1 15,5-3-25-15,11-1-13 16,15-16-22-16,10-9-102 16</inkml:trace>
  <inkml:trace contextRef="#ctx0" brushRef="#br1" timeOffset="78737">11266 7508 737 0,'0'0'60'0,"0"0"54"16,0 0 23-16,0 0-59 15,-91 2-36-15,68 20-17 16,2 9-8-16,-6 8 2 16,-1 4 14-16,3 5-16 15,1 1-9-15,10 1-8 16,10-2-2-16,4-2-47 15,21-7-126-15,17-8-266 16</inkml:trace>
  <inkml:trace contextRef="#ctx0" brushRef="#br1" timeOffset="79570.89">10025 9249 605 0,'0'0'204'16,"0"0"-165"-16,0 0 98 15,0 0-7-15,0 0-69 16,0 0-46-16,-17 20-15 16,2 18 21-16,3 4 1 15,5-3 16-15,7-1-21 16,0-4-11-16,9-5-6 16,16-6-2-16,12-9-7 0,5-7-20 15,4-7-19-15,-2 0 4 16,-10-13 3-16,-10-6 20 15,-11-3 14-15,-10-1 6 16,-3 3 2-16,0 4 3 16,0 7 20-16,-1 7 2 15,-5 2-11-15,0 0-11 16,0 16-2-16,1 7 4 16,4 4 2-16,1 1-4 15,9-3-4-15,18-6-2 16,7-5 2-16,2-11 1 15,5-3 0-15,-8-3 0 16,-6-16 8-16,-9-8 4 16,-5-2 1-16,-8-4-2 0,-5-6-10 15,0 0-1 1,0-3-2-16,-8 5-27 0,3 7-43 16,5 13-76-1,0 12-218-15</inkml:trace>
  <inkml:trace contextRef="#ctx0" brushRef="#br1" timeOffset="79922.33">10577 9201 845 0,'0'0'19'15,"0"0"41"-15,0 0 50 16,0 0-60-16,0 0-39 16,108-10-6-16,-67 20 3 15,-8 7-7-15,-5 2 2 16,-4 5-3-16,-7 5-1 16,-3 0-1-16,-11 3 2 15,-3 3-6-15,0 2 6 16,-14 1 0-16,-11-1-1 15,-6-2 1-15,-4-4 1 16,-2-5 4-16,3-6-5 16,10-9-9-16,12-8-29 15,12-3-56-15,16-2-133 0,25-20-226 16</inkml:trace>
  <inkml:trace contextRef="#ctx0" brushRef="#br1" timeOffset="80148.7">10936 9249 677 0,'0'0'46'0,"0"0"67"16,0 0 25-16,0 0-33 0,0 0-56 16,-86 58-16-1,72-16 19-15,6 1-9 0,1 0-8 16,4-3-16-16,3-3-12 15,0-5-7-15,9-2-1 16,12-6-36-16,7-7-63 16,7-10-153-16,3-7-545 15</inkml:trace>
  <inkml:trace contextRef="#ctx0" brushRef="#br1" timeOffset="81091.84">9935 10758 404 0,'0'0'608'0,"0"0"-581"16,0 0-11-16,0 0 40 16,0 0-33-16,0 0 14 15,-40 85-9-15,37-42-21 16,3 2 3-16,3-1-6 16,19-7-4-16,11-6-7 15,6-9-15-15,7-7-14 0,-4-11-7 16,-6-4-8-16,-7-4 5 15,-8-17 44-15,-9-5 2 16,-7-2 7-16,-5 1 7 16,0 9 12-16,0 6 30 15,0 7-4-15,0 5-23 16,0 0-21-16,0 5-8 16,0 16-8-16,1 9 8 15,17 3 0-15,12-1 0 16,7-6-20-16,5-9-18 15,0-10 10-15,-8-7 1 16,-3 0 22-16,-10-21 5 16,-9-7 4-16,-7-4 18 15,-5-6 16-15,0-2 3 0,-2-4-20 16,-10 1-9-16,-1-1-12 16,4 8-3-16,4 6-30 15,5 13-40-15,0 11-52 16,9 6-349-16</inkml:trace>
  <inkml:trace contextRef="#ctx0" brushRef="#br1" timeOffset="81455.25">10626 10699 782 0,'0'0'39'0,"0"0"-37"16,0 0 54-16,0 0 5 16,0 0-43-16,0 0 40 15,40 36-11-15,-12-17-24 16,2 0-13-16,-3 1-9 16,3 4 1-16,-8 3-2 15,-4 1-5-15,-3 3-8 16,-11 1-4-16,-4-2-4 15,0 2 10-15,-16-2 10 16,-11-3 1-16,-3 2 1 16,-8-5 3-16,-1-5-4 15,0-6 0-15,6-8 4 0,6-5-4 16,11 0-23-16,13-9-48 16,3-16-182-16,27-5-381 15</inkml:trace>
  <inkml:trace contextRef="#ctx0" brushRef="#br1" timeOffset="81692.62">10921 10824 895 0,'0'0'24'15,"0"0"10"-15,0 0 98 0,0 0-35 16,-84 64-58-16,71-34-11 15,0 4-4-15,7 3-1 16,4 3-14-16,2-1-3 16,3-2-6-16,19-6-5 15,13-3-20-15,13-7-49 16,11-9-59-16,4-12-152 16,-5 0-373-16</inkml:trace>
  <inkml:trace contextRef="#ctx0" brushRef="#br1" timeOffset="81908.53">10676 10562 908 0,'0'0'51'0,"0"0"-13"16,0 0 92-16,0 0-33 15,0 0-62-15,102-4-6 16,-43 4-11-16,0 1-18 16,-3-1-10-16,-1 0-72 15,-4 0-89-15,-8-14-311 16</inkml:trace>
  <inkml:trace contextRef="#ctx0" brushRef="#br1" timeOffset="83271.88">12517 5387 573 0,'0'0'137'16,"0"0"-94"-16,0 0 74 15,0 0-15-15,0 0-47 16,0 0-45-16,0 0 30 0,0 66 5 16,13-43-28-16,4-1-10 15,11-6-3-15,8-2 1 16,12-10-5-16,2-4-21 15,-3 0-20-15,-7-18 2 16,-15-4 16-16,-11-5 23 16,-10 0 2-16,-4-2 7 15,-1 6 7-15,-14 3 14 16,1 7-5-16,5 9-7 16,2 1 0-16,6 3-16 15,1 0-2-15,0 13-1 16,0 10 1-16,4 4 16 15,9 3-12-15,2 1 6 0,2 0-2 16,-4 3-4-16,3-1-3 16,-3-1-1-16,-2 0 0 15,-2-1-2-15,-6-3 0 16,-3-2 2-16,0 2-7 16,-4-5 4-16,-20-2-2 15,-7-4-6-15,-10-5 10 16,-9-7-1-16,-7-5 0 15,3 0-7-15,8-18-22 16,16-13-56-16,18-11-119 16,12-8-286-16</inkml:trace>
  <inkml:trace contextRef="#ctx0" brushRef="#br1" timeOffset="83455.85">12550 5138 716 0,'0'0'140'15,"0"0"-129"-15,0 0 25 16,0 0 81-16,121 0-78 16,-53 0-39-16,4-4-73 15,-8-6-204-15,-6-2-378 16</inkml:trace>
  <inkml:trace contextRef="#ctx0" brushRef="#br1" timeOffset="83937.56">13104 5267 484 0,'0'0'10'0,"0"0"0"0,0 0 62 16,0 0 81-16,0 0-90 15,0 0 6-15,32 24 28 16,-4-18-24-16,0 1-53 15,1 0-13-15,-5 0-2 16,-3 4-5-16,-8 1-4 16,-6 5-1-16,-7 3-8 15,0 4 6-15,-10 2 3 16,-15 4 2-16,-9-2 2 16,-4 0 13-16,2-2 5 15,5-4 11-15,9-3 1 16,8-5 7-16,8-6-11 15,6-2-3-15,0-3-10 16,23-3-3-16,23 0 10 0,12 0-4 16,11 0-16-16,-2-5-11 15,-4-2-39-15,-10-4-30 16,-7-4-73-16,-10-5-216 16</inkml:trace>
  <inkml:trace contextRef="#ctx0" brushRef="#br1" timeOffset="84160.96">13148 5104 602 0,'0'0'296'16,"0"0"-280"-16,0 0 110 15,0 0-1-15,0 0-51 16,0 0-48-16,24-6-24 16,19 6-2-16,15 0-41 15,5 0-178-15,-5-10-456 16</inkml:trace>
  <inkml:trace contextRef="#ctx0" brushRef="#br1" timeOffset="85076.73">13841 5245 0 0,'0'0'825'0,"0"0"-788"16,0 0-14-16,0 0 30 15,0 0 21-15,0 0-1 16,-32 87-29-16,35-58-38 15,22-4-3-15,12-4 1 16,12-5-4-16,5-6-8 16,6-7-4-16,-6-3-6 15,-11 0-16-15,-18-10 7 0,-10-2 27 16,-12-2 5 0,-3 1 1-16,0 1 10 0,-9 0 2 15,-3 4-8-15,3 3 11 16,5 4-11-16,2 1-6 15,2 0-4-15,-1 1-3 16,1 17-6-16,0 6 8 16,0 4 2-16,6 5 6 15,11 5-1-15,2 1-3 16,1 2-1-16,3 0-2 16,-7-2 0-16,0 1 0 15,-5-4 1-15,-5 0-2 16,-6-7 1-16,0-2 0 0,-1-7-3 15,-19-7 1 1,-8-6 2-16,-9-7 1 0,-7 0-1 16,-3-10 1-16,3-16-2 15,10-6-1-15,16-6-12 16,18-3-59-16,18 0-109 16,27-6-343-16</inkml:trace>
  <inkml:trace contextRef="#ctx0" brushRef="#br1" timeOffset="85481.05">14486 5314 664 0,'0'0'54'16,"0"0"99"-16,0 0-10 15,0 0-67-15,0 0-62 16,0 0-6-16,66 0 2 16,-28 2-5-16,-2 7-5 15,-5 4-1-15,-10 4 1 16,-10 6-2-16,-7 5 0 16,-4 4 2-16,0 4 0 15,-19 1 3-15,-4-1 0 16,-4-1 0-16,-1-4 5 0,4-4-1 15,5-4 0-15,9-8 2 16,5-5 4-16,5-6-4 16,3-4-2-16,27 0 4 15,12 0 21-15,13-4-23 16,6-9-9-16,-4-1-3 16,-8 2-8-16,-12 0-20 15,-12 2-20-15,-8 4-23 16,-8 0-71-16,-8 0-178 15,-1-3-282-15</inkml:trace>
  <inkml:trace contextRef="#ctx0" brushRef="#br1" timeOffset="86536.94">13727 5126 728 0,'0'0'169'0,"0"0"-145"15,0 0 0-15,0 0 59 16,0 0-15-16,88 10-31 0,-13-8-28 16,15-2-9-16,4 0-41 15,-6 0-239-15,-12-10-502 16</inkml:trace>
  <inkml:trace contextRef="#ctx0" brushRef="#br1" timeOffset="87491.03">15890 5252 680 0,'0'0'208'0,"0"0"-208"16,0 0-2-16,0 0 2 16,0 0 88-16,-33 101-14 15,33-68-39-15,0-2-19 16,19-6-12-16,11-6-3 16,12-6-2-16,10-6-9 15,4-7-20-15,-4 0-36 0,-13-3 6 16,-13-13 38-1,-14 0 22-15,-9 1 6 0,-3 0 2 16,0 2 9-16,-5 5 6 16,-2 2 0-16,2 3 6 15,2 3-8-15,2 0-21 16,-2 6-3-16,3 11 3 16,0 10 4-16,0 4 19 15,3 6-5-15,10 4-6 16,1-1-8-16,4 2 0 15,1-3-4-15,-3 2 0 16,4-5-2-16,-4 0-3 16,-2 1-7-16,-5-8-15 15,-8-3 7-15,-1-6-1 16,-15-6 6-16,-23-4 8 0,-10-8 7 16,-11-2 0-1,-2 0 9-15,6-17 0 0,12-9-9 16,19-7-20-16,24-9-23 15,9 1-183-15,40-5-269 16</inkml:trace>
  <inkml:trace contextRef="#ctx0" brushRef="#br1" timeOffset="87940.19">16535 5291 622 0,'0'0'70'0,"0"0"17"15,0 0 43-15,0 0-37 16,0 0-30-16,0 0-26 16,-10-8-6-16,23 8-16 15,12 0-9-15,13 0 23 16,7 0-20-16,1 0-6 15,-7 3-3-15,-8 8 0 16,-10 3-2-16,-8 4-4 16,-8 3-2-16,-5 4 4 15,-5 6 4-15,-20 2 4 16,-2 2 2-16,-4 0-3 16,-3 1 8-16,1-3-4 0,3-2 4 15,4-4 3-15,9-7-1 16,7-5 0-16,9-4-6 15,1-5-6-15,11-4 5 16,23-2 8-16,13 0 0 16,12-8-14-16,-1-8-2 15,4-4-29-15,-3-3-29 16,-1-4-45-16,-4-2-158 16,-1 2-466-16</inkml:trace>
  <inkml:trace contextRef="#ctx0" brushRef="#br1" timeOffset="88622.22">18179 5403 779 0,'0'0'39'16,"0"0"41"-16,0 0 20 16,0 0-41-16,0 0-29 15,0 0 26-15,-42 103-14 16,42-64-30-16,0-2 0 16,20-2-12-16,11-9 0 15,12-6-7-15,3-8-16 16,4-7-20-16,-9-5-14 0,-5 0 4 15,-10-14 35-15,-7-6 18 16,-12-2 5-16,-4 0-4 16,-3 2 8-16,0 3 19 15,0 6-6-15,-1 5-8 16,-1 3 7-16,2 3-10 16,0 0-11-16,0 14-18 15,0 11 18-15,0 3 12 16,0 1-6-16,8 4-3 15,4 0 5-15,-3 5-2 16,1 1-4-16,0 0-1 16,-3 0 0-16,-3-1-1 15,-2-1 0-15,-2-6-6 16,0-2-8-16,-13-5-11 0,-10-4 3 16,-10-6 0-16,-6-7 1 15,-4-7 10-15,-2-6-22 16,10-17 14-16,18-9-60 15,17-6-163-15,24-8-204 16</inkml:trace>
  <inkml:trace contextRef="#ctx0" brushRef="#br1" timeOffset="89041.62">18795 5470 918 0,'0'0'20'0,"0"0"-1"16,0 0 55-16,0 0-20 16,106 8-50-16,-61 0-4 15,-2 2-8-15,-9 3-7 16,-10 3 1-16,-8 1 2 15,-9 3-13-15,-7 3 13 16,-2 2 11-16,-20 4 1 16,-11-2 17-16,-4 4 7 15,-7 4-6-15,0-1-11 16,5-1-7-16,7-4 9 0,15-4-8 16,11-6-1-16,6-7 0 15,10-5 16-15,27-6 19 16,17-1 6-16,14 0-30 15,4-11-9-15,-2-9 2 16,-7 1 0-16,-6-5-4 16,-7 2-5-16,-8-3-59 15,-9 1-105-15,-12 1-203 16,-12-2-187-16</inkml:trace>
  <inkml:trace contextRef="#ctx0" brushRef="#br1" timeOffset="89262.43">18783 5332 939 0,'0'0'74'0,"0"0"27"16,0 0 28-16,0 0 9 15,0 0-64-15,149-5-41 16,-67 5-15-16,0 0-18 15,-7 0-1-15,-11 0-37 16,-5 0-57-16,-7 0-138 16,-6-17-529-16</inkml:trace>
  <inkml:trace contextRef="#ctx0" brushRef="#br1" timeOffset="91312.2">13160 4461 757 0,'0'0'36'15,"0"0"-36"-15,0 0 0 16,0 0 134-16,128 17-28 15,-26-14-51-15,29 2-35 16,27-3-8-16,17 2-1 16,0-1-6-16,-2-2-3 15,-8 1 2-15,-16 0-1 16,-11-1-1-16,-18-1-2 16,-23 0 0-16,-23 0-1 0,-25 0 1 15,-22 0 4 1,-18 0 0-16,-7 0 28 0,-2 0 16 15,0 0-6-15,0 0-13 16,0 0-12-16,0 0-16 16,0 0-1-16,0 0-3 15,6 5-40-15,13-2-81 16,5-3-165-16</inkml:trace>
  <inkml:trace contextRef="#ctx0" brushRef="#br2" timeOffset="101400.07">12214 6227 446 0,'0'0'95'0,"0"0"-91"16,0 0 17-16,0 0 115 16,0 0-19-16,0 0-36 15,0 0-34-15,-3-31-16 16,3 31 8-16,0 0 2 15,0 0-4-15,0 0-7 16,0 0-7-16,0 0-2 16,0 0-3-16,0 0-6 15,0 0-2-15,-3 6-6 16,-4 9-2-16,-2 8 12 16,-3 0 2-16,7 3 0 0,4-2-7 15,1-1-2 1,0-1-2-16,0-3 3 0,15-2-4 15,3-5-1-15,7-4 0 16,5-3-3-16,0-5-1 16,-2 0-6-16,-4-5 0 15,-8-10 7-15,-4-6-2 16,-9-7 2-16,-3-1-2 16,0-3 0-16,-10 4-3 15,-4 4 5-15,-3 7 4 16,-2 2-3-16,-1 6 0 15,-1 4-2-15,-2 0-2 0,-2 5-13 16,-3 0-51 0,-2 0-86-16,5 0-326 15</inkml:trace>
  <inkml:trace contextRef="#ctx0" brushRef="#br2" timeOffset="102576.46">13912 6188 355 0,'0'0'505'15,"0"0"-486"-15,0 0 75 16,0 0 42-16,0 0-43 15,0 0-48-15,0 11-29 0,0 3-13 16,0 7 35 0,0 6 10-16,0-1-19 15,3 0-7-15,4 2-1 0,-3-6-11 16,2 0-8-16,-1-4-2 16,0 1-36-16,-1-7-85 15,-2-9-160-15</inkml:trace>
  <inkml:trace contextRef="#ctx0" brushRef="#br2" timeOffset="103373.4">15473 6237 579 0,'0'0'81'0,"0"0"-76"16,0 0 146-16,0 0-23 15,0 0-52-15,0 0-48 16,-1-2-13-16,1 2 7 16,9 0 1-16,10 5-6 15,2 1-4-15,1 2-6 16,-1 1-5-16,-4 3-2 0,-6 2-3 15,-5 1-2 1,-6 2-1-16,0 0 5 0,-3 2 1 16,-13 1 4-16,0-3 2 15,-5-2 6-15,3-1 1 16,6-4 2-16,6-3 0 16,3-5-5-16,3 1-5 15,0-3-1-15,4 2 6 16,23 0 2-16,17-2-12 15,18 0-11-15,13 0-121 16,-4-15-472-16</inkml:trace>
  <inkml:trace contextRef="#ctx0" brushRef="#br2" timeOffset="105156.13">15521 6269 390 0,'0'0'71'16,"0"0"-35"-16,0 0 79 0,0 0 28 15,0 0-64 1,0 0-39-16,0 0 6 0,61 18-7 15,-32-12-16-15,-1 1 0 16,-3 3-8-16,-4-1-7 16,-7 0-8-16,-7 4 0 15,-3-4 1-15,-4 7-1 16,-4-3 1-16,-17 3 3 16,-6-3 3-16,-4-4-1 15,2-1-5-15,6-3 3 16,2-2 0-16,7-2-2 15,4-1 1-15,1 0 1 0,5 0 1 16,2 0-1 0,2 0 5-16,0 0 0 15,0 0-5-15,0 0-1 0,0 0-3 16,0 0-4-16,5 0-5 16,5 3 2-16,5 0 5 15,1 2 2-15,-2 3 0 16,-2-2-2-16,-2 4 1 15,-2-1 0-15,-4 2 0 16,-4 3 0-16,0-2 0 16,0 2 1-16,-4-1 1 15,-9-2-1-15,-1 0 8 16,-3-2-4-16,-4-3 1 16,-2 2 4-16,-6-3 2 15,-2-2 0-15,-3 0 5 0,-7-3-3 16,0 0 5-16,2 0-4 15,1-3-6-15,9-10 0 16,5-1-8-16,7-3-2 16,7-3-23-16,10-5-77 15,0-2-173-15</inkml:trace>
  <inkml:trace contextRef="#ctx0" brushRef="#br2" timeOffset="106106.62">18019 6392 534 0,'0'0'65'0,"0"0"34"0,0 0 72 15,0 0-51-15,0 0-70 16,0 0-28-16,38-3-19 16,-7 3 7-16,2 0-5 15,-2 6-1-15,-4 1-2 16,-9 0-1-16,-5 0-1 16,-8 0 0-16,-5 2-4 15,0 1 4-15,0 2 6 16,-18 3 6-16,-2-3 2 0,-2 0-3 15,1 0-8 1,6-2 5-16,5-2 0 0,1 0 0 16,6-2 0-16,2 0-2 15,1-2 3-15,0 2 3 16,9-3-1-16,20 0 14 16,20-2 1-16,11-1-26 15,9 0-2-15,-3 0-70 16,-7 0-109-16,-11 0-347 15</inkml:trace>
  <inkml:trace contextRef="#ctx0" brushRef="#br2" timeOffset="107509.6">12375 7599 537 0,'0'0'76'0,"0"0"-29"0,0 0 77 16,0 0-31-16,0 0-25 15,0 0-41-15,-64 5-10 16,22-5 11-16,-3 0 15 15,-2 0-10-15,3-1-15 16,0-3-9-16,7 1 4 16,4 0 3-16,9 2-7 15,12 1 2-15,7-2 1 16,5 1-2-16,0-3-5 16,5-4 0-16,19-4-5 15,10 0-25-15,9-2-2 0,5-4-9 16,-2 1-14-16,-3 2 16 15,-11-1 9-15,-11 7 16 16,-8 1 9-16,-10 4 9 16,-3 1 18-16,0 1 17 15,0 2-4-15,0 0-30 16,0 0 8-16,0 0-9 16,-6 3-8-16,-4 14-1 15,-2 8 12-15,0 10 13 16,2 1-3-16,-1 5-8 15,5 3-7-15,-3-2-7 16,5 0-9-16,4-2-80 16,0-9-194-16</inkml:trace>
  <inkml:trace contextRef="#ctx0" brushRef="#br2" timeOffset="108541.67">14171 7540 429 0,'0'0'53'0,"0"0"115"0,0 0-25 16,0 0-62-16,0 0-26 16,0 0-29-16,-57-16-18 15,31 14 8-15,-3 2 9 16,-1 0 1-16,4 0-4 16,0 0-4-16,7 0-2 15,3 0-3-15,5 5-3 16,5 0-8-16,3 2-2 0,1 0 1 15,2 3-1 1,0 1 2-16,0 1-1 0,0 2 2 16,0-1 0-16,0-1-3 15,0-1 0-15,0 0 0 16,0 0 1-16,5-5-1 16,5 1 3-16,8-3-3 15,3-1 0-15,8-3-5 16,-1 0-3-16,-3 0-2 15,-4 0 8-15,-6 0 2 16,-3 0 1-16,-6 0 0 16,-3 0-1-16,-2 0 0 15,-1 0-3-15,2 0-3 16,1 8-5-16,0 4 9 16,2 4 1-16,-4 1 1 0,-1 3-1 15,0 0 0-15,-6-2-2 16,-14-3 0-16,-11-5 0 15,-12-3-5-15,-9-5-9 16,-5-2-1-16,-1 0-17 16,6-12-55-16,14-7-139 15,17-8-228-15</inkml:trace>
  <inkml:trace contextRef="#ctx0" brushRef="#br2" timeOffset="109525.67">18221 7616 356 0,'0'0'304'0,"0"0"-302"16,0 0 14-16,0 0 103 15,-80 33-46-15,61-11-26 16,3 6-12-16,4 2 3 15,3 5-12-15,3 0 2 0,2-1-9 16,4-2-13-16,0-5-4 16,5-8-2-16,9-2-1 15,5-8-2-15,-1-6-5 16,2-3-9-16,-1 0 2 16,-6-15 13-16,-3-5 2 15,-7-7-2-15,-3-1-1 16,-3 2 3-16,-19-2 0 15,-8 6-2-15,-8 6-13 16,-7 4-40-16,-4 4-121 16,-2 2-407-16</inkml:trace>
  <inkml:trace contextRef="#ctx0" brushRef="#br2" timeOffset="110357.44">15479 7520 331 0,'0'0'519'0,"0"0"-504"16,0 0 5-16,0 0 74 16,0 0-23-16,0 0-32 15,52 2-38-15,-23-2-1 16,2 0 0-16,2 0-1 15,-6 0 1-15,-8 0-1 16,-7 0 0-16,-8 3 1 16,-4 3-12-16,0 3 12 15,-16 7 3-15,-9 4 25 16,-5 3 0-16,0 2 2 0,-1 5-11 16,7 4-16-1,-2 2-3-15,3 5 0 0,0 4-58 16,4-2-118-16,-2-4-392 15</inkml:trace>
  <inkml:trace contextRef="#ctx0" brushRef="#br2" timeOffset="111475.85">11768 10464 340 0,'0'0'123'0,"0"0"-118"0,0 0 61 16,0 0 89-1,0 0-68-15,0 0-55 0,-7 8-21 16,2 4 72-16,-1 4-18 15,-3 3-14-15,3 1-19 16,2-1-8-16,4 1-4 16,0-2-18-16,0-3 4 15,13-2 1-15,8-3-4 16,3-5-3-16,5-1-4 16,-1-4-6-16,-3 0-11 15,-7-6 4-15,-9-8 17 16,-8-5-2-16,-1-3 1 0,-4-1-8 15,-17-2 9 1,-3 2 18-16,-1 2-18 16,-2 1 0-16,3 3 19 0,2 1-19 15,4 2 0-15,-2 1 0 16,4 0 0-16,4-1 0 16,3 0 2-16,3 2-2 15,6 1-2-15,0 3-8 16,0-2-15-16,9 6-2 15,6 1-13-15,4 1 9 16,5 2 25-16,3 0 1 16,-3 0 3-16,0 9-1 15,0 7 2-15,-8 7 1 16,-2 4 0-16,-7 2 4 16,-4 1 14-16,-3-2-5 0,0 1-7 15,2-3-6-15,-1 0-3 16,8-3-51-16,0-4-300 15</inkml:trace>
  <inkml:trace contextRef="#ctx0" brushRef="#br2" timeOffset="112540.73">13683 10447 324 0,'0'0'198'16,"0"0"-180"-16,0 0 121 15,0 0 24-15,0 0-65 16,0 0-53-16,0-10-18 16,-3 10-6-16,-5 0-12 15,-3 10 12-15,-1 2 10 16,3 1-20-16,3-1-4 16,5-3-3-16,1 0-3 0,0-6-1 15,7 0-4-15,14-3-1 16,6 0-9-16,0-1-27 15,-4-13 11-15,-9-3 10 16,-2-2 14-16,-8 1 6 16,-4-1 0-16,0 5 7 15,0 5 12-15,-1 1 1 16,-2 8-2-16,2 0-7 16,1 0-11-16,0 0-2 15,-2 5-5-15,1 14 7 16,1 1 4-16,0 4 6 15,0 2-1-15,0-2-2 16,3 1-4-16,7 1-2 16,0-4-1-16,-1 2-3 0,3-2-7 15,-3-1-8-15,2-1-7 16,-1-1 1-16,-4-2-4 16,-2-2 6-16,-2-1 8 15,-2-2 10-15,0-2 0 16,-12-3 4-16,-13 0 12 15,-8-2 16-15,-13-3 5 16,-8-2-5-16,-10 0-11 16,-3-2-17-16,7-11-3 15,12-6-52-15,17-1-149 16</inkml:trace>
  <inkml:trace contextRef="#ctx0" brushRef="#br2" timeOffset="113877.14">17735 10403 729 0,'0'0'72'0,"0"0"-12"15,0 0 55-15,0 0-62 16,0 0-13-16,0 0 17 16,-39 90-21-16,33-58-7 15,4 2-11-15,2-3-16 16,0-2 0-16,0-1-2 15,0-4-22-15,11-5-60 0,2-5-91 16,5-7-292-16</inkml:trace>
  <inkml:trace contextRef="#ctx0" brushRef="#br2" timeOffset="114175.25">17918 10419 497 0,'0'0'202'16,"0"0"-201"-16,0 0 71 15,0 0 66-15,0 0-56 16,0 0-31-16,-70 93-14 16,68-63-18-16,2-7-10 15,0-1-1-15,14-7-7 0,10-3-1 16,3-8-1-16,-1-4-22 15,-2 0-12-15,-9-14 2 16,-9-10 25-16,-6-3-2 16,-4-4-14-16,-26-1-9 15,-17 1-21-15,-14 2-93 16,-9 9-273-16</inkml:trace>
  <inkml:trace contextRef="#ctx0" brushRef="#br2" timeOffset="114933.22">15228 10414 551 0,'0'0'183'0,"0"0"-114"15,0 0 76-15,0 0-15 16,0 0-73-16,0 0-32 15,3 18 10-15,-3 6 23 16,0 1-45-16,0 2-11 16,0 0-2-16,0-1-3 15,0-2-33-15,2-3-65 16,15-4-131-16,0-9-353 16</inkml:trace>
  <inkml:trace contextRef="#ctx0" brushRef="#br2" timeOffset="115140.67">15418 10347 994 0,'0'0'31'0,"0"0"-25"15,0 0 35-15,0 0 26 16,0 0-37-16,-48 112-26 15,48-69-4-15,0 3-25 16,6-5-140-16,8-4-383 16</inkml:trace>
  <inkml:trace contextRef="#ctx0" brushRef="#br2" timeOffset="116192.94">11925 8809 676 0,'0'0'131'0,"0"0"-127"16,0 0 19-16,0 0 21 0,0 0 30 15,0 0-5-15,-5 77-26 16,4-45-3-16,-6 0 1 16,-1-1-10-16,5-1-12 15,-3-5-15-15,3-2-4 16,1-6-9-16,2-3-49 16,0-8-66-16,5-6-303 15</inkml:trace>
  <inkml:trace contextRef="#ctx0" brushRef="#br2" timeOffset="116541.14">12044 8844 760 0,'0'0'20'0,"0"0"-4"15,0 0 22-15,0 0 19 16,0 0-32-16,0 0-15 16,91-22-1-16,-79 22-3 15,-4 3-5-15,-7 7-1 16,-1 1 11-16,0 4 9 16,-3 4 15-16,-12 1 4 15,0 0-6-15,-1 2-20 0,-2-3-5 16,7 1-1-1,2-7-4-15,5-1-1 0,4-7-1 16,0-1 0-16,15-4-1 16,27 0-12-16,19 0-113 15,19-15-371-15</inkml:trace>
  <inkml:trace contextRef="#ctx0" brushRef="#br2" timeOffset="117228.3">13880 8811 529 0,'0'0'99'16,"0"0"-12"-16,0 0 70 15,0 0-49-15,0 0-55 16,0 0-39-16,-9 14-8 16,6 9 16-16,0 7 0 15,2 5 10-15,1-1-8 16,0-3-10-16,0-1-8 16,0-2-6-16,0-8 0 15,-2-3-2-15,2-5-52 0,0-4-108 16,0-8-312-1</inkml:trace>
  <inkml:trace contextRef="#ctx0" brushRef="#br2" timeOffset="117676.1">14003 8831 594 0,'0'0'166'0,"0"0"-141"16,0 0-21-16,0 0 23 16,0 0-4-16,80-10-16 0,-55 13 1 15,-8 4-8 1,-5 4-1-16,-9-1-4 0,-3 2-2 16,0-1-2-16,-8 0-20 15,-10 0 5-15,-4-2 13 16,2 0 7-16,3 3 0 15,5-2 1-15,5 2-1 16,7 0-1-16,0-1-3 16,0-2 8-16,13-1 0 15,2 0 1-15,-2-1 3 16,1 0-4-16,-4-1 2 16,-6-2-2-16,-2 1 0 15,-2 0 6-15,0 3 15 0,0-1 7 16,-2 3-10-16,-9 2-4 15,-1 0-10-15,-3 1 0 16,-2 0-4-16,-7-2-12 16,-5-4-31-16,-10-3-37 15,-4-4-49-15,1 0-59 16</inkml:trace>
  <inkml:trace contextRef="#ctx0" brushRef="#br2" timeOffset="118486.95">17924 8877 590 0,'0'0'133'0,"0"0"-102"16,0 0 79-16,0 0-28 15,0 0-54-15,0 0 67 16,-12 87-44-16,11-48-20 16,-1 3-5-16,0-2-12 15,2-1-12-15,0-6-2 16,0-2-6-16,0-4-36 15,0-7-109-15,2-8-268 16</inkml:trace>
  <inkml:trace contextRef="#ctx0" brushRef="#br2" timeOffset="118958.69">18261 9042 401 0,'0'0'263'15,"0"0"-262"-15,0 0 62 16,0 0 69-16,0 0-63 16,0 0-38-16,-81-13-20 15,35 6 14-15,1 0 10 0,5-1-14 16,10 1-9-1,9 1-3-15,12 1 1 0,5 2-4 16,4-2 3-16,0-2-9 16,6 0-3-16,14-3-13 15,6 2-7-15,3 1-21 16,1-3 8-16,-7 0 8 16,-6 1 19-16,-5-1 9 15,-6 2 1-15,-5 2 10 16,-1 1 27-16,0 2-1 15,0 2 14-15,0 1-13 16,0 0-5-16,0 0-17 16,0 0-16-16,0 20 1 15,-1 11-1-15,-5 10 11 16,-1 4-8-16,-1 3-3 0,0 2-7 16,1 6-61-16,-6 0-96 15,-3-4-308-15</inkml:trace>
  <inkml:trace contextRef="#ctx0" brushRef="#br2" timeOffset="119935.63">15257 8824 382 0,'0'0'100'0,"0"0"-37"16,0 0 91-16,0 0-40 15,0 0-57-15,0 0-32 16,0 0 26-16,-4 50 18 0,4-24-24 15,0-1-3-15,0 3-2 16,0-3-17-16,0-3-11 16,0-1-7-16,0-6-4 15,0-2-1 1,0-2-23-16,0-3-72 0,2-4-159 16,6-4-285-16</inkml:trace>
  <inkml:trace contextRef="#ctx0" brushRef="#br2" timeOffset="120376.98">15539 8858 275 0,'0'0'463'15,"0"0"-445"-15,0 0 90 16,0 0 5-16,0 0-48 16,0 0-44-16,-25-6-19 15,4 6-1-15,4 8-1 16,1 6-5-16,4 2-2 16,4 0-1-16,3 1-18 15,3-1-23-15,2-3 7 0,0-1-10 16,6-4 2-1,9-4 10-15,4 1-11 0,1-3-19 16,1-1-6-16,-1 2 37 16,-3-1 22-16,-2 2 17 15,-3-2 5-15,-5 5-2 16,0-2 40-16,-2 2 13 16,-2 1 4-16,-3 4 2 15,0 3-22-15,-2 1-16 16,-21 4-18-16,-13-1-6 15,-16 1-29-15,-19-4-197 16</inkml:trace>
  <inkml:trace contextRef="#ctx0" brushRef="#br3" timeOffset="129459.9">12639 9189 780 0,'0'0'111'15,"0"0"-82"-15,0 0 126 16,0 0-36-16,0 0-45 15,0 0-12-15,0 0-19 16,0 0-14-16,0-18-13 16,0 18 0-16,0 0-8 15,0 10-8-15,0 13 0 16,0 11 19-16,0 6 6 16,0 6 3-16,0 0 7 15,0 9-3-15,0 1-13 16,-3 3-3-16,-1 1-5 15,-1-7 0-15,2-7-3 0,2-9-7 16,1-11 4-16,0-9-2 16,0-7-1-16,0-5-2 15,0-2 3-15,-2-1 4 16,1-2 5-16,-4 0-12 16,-5 0-2-16,-5-2-84 15,-7-9-115-15,-1-1-107 16</inkml:trace>
  <inkml:trace contextRef="#ctx0" brushRef="#br3" timeOffset="130342.58">14257 9299 402 0,'0'0'280'0,"0"0"-203"16,0 0 95-16,0 0-32 15,0 0-30-15,0 0-38 0,0-17-28 16,0 17 0-16,0 0-4 16,0 0-8-16,0 0-9 15,0 0-9-15,0 4-8 16,0 15-4-16,-7 10 34 16,1 6-6-16,2 4-1 15,-1 3-1-15,2 2-6 16,2 2-8-16,-1 2 2 15,1-1-5-15,-1-3-7 16,1-8 2-16,-1-6-2 16,0-6-3-16,0-8 2 15,2-4 1-15,0-5-1 16,0-5-3-16,0 0 0 0,-1-2 0 16,1 0-2-1,-2 0-22-15,-3-4-59 0,-7-14-87 16,-8-6-183-16</inkml:trace>
  <inkml:trace contextRef="#ctx0" brushRef="#br3" timeOffset="131252.66">16471 9199 299 0,'0'0'85'16,"0"0"17"-16,0 0 98 15,0 0-16-15,0 0-81 16,0 0-25-16,0 0-3 16,3 33 9-16,3-16-18 15,2 5-8-15,-1 4-12 16,2 4 0-16,0 6 3 0,-2 0-15 15,1 5-4-15,-1 3 0 16,1 4-13 0,-2 1-4-16,-2-1-6 0,1-4 0 15,0-6 0-15,-2-9-6 16,-1-9 3-16,-1-11-3 16,1-2-1-16,-2-6-1 15,0-1-3-15,0 0-29 16,0-15-46-16,-5-11-56 15,-1-11-192-15</inkml:trace>
  <inkml:trace contextRef="#ctx0" brushRef="#br3" timeOffset="132291.17">18822 9128 518 0,'0'0'261'16,"0"0"-231"-16,0 0 97 16,0 0 23-16,0 0-44 15,0 0-44-15,-5-4-28 0,5 4-6 16,0 0 2-16,0 8-9 16,0 14-15-16,0 10 3 15,0 9 34-15,0 7-14 16,0 4 0-16,-1 1 2 15,-2-2-6-15,0 2-4 16,-3-5-3-16,3-4-6 16,2-5-7-16,1-5 2 15,0-6-3-15,0-6-1 16,0-6-3-16,0-5 4 16,0-8-4-16,0-1 4 15,0-2-3-15,0 0 1 0,0 0 8 16,0 0 0-1,0 0-3-15,0 0-3 0,0 0-3 16,0 0-1-16,0 0-25 16,0 0-45-16,0 0-61 15,-5-2-111-15,-1-21-469 16</inkml:trace>
  <inkml:trace contextRef="#ctx0" brushRef="#br3" timeOffset="137040.76">16267 4542 820 0,'0'0'58'0,"0"0"-51"16,0 0 58-16,0 0 57 15,0 0-32-15,0 0-42 16,0 0-22-16,-2 0-10 16,37 0 10-16,24 0 12 15,29 0-2-15,18 0-17 16,18 0-7-16,15 0-2 15,-2 0-5-15,5 0-5 0,-4 4-1 16,-5 3 0 0,0 0 0-16,-2 0 0 0,-7-1 1 15,-11 0 1-15,-14-1 2 16,-19-2-1-16,-20 0-1 16,-17-1 0-16,-19-1 2 15,-17-1-2-15,-5 0 13 16,-2 0 17-16,0 0-4 15,0 0-12-15,0 0-9 16,0 0-2-16,0 0-4 16,0 0-2-16,0 0-1 15,0 3-21-15,0 2-96 16,0-5-188-16</inkml:trace>
  <inkml:trace contextRef="#ctx0" brushRef="#br3" timeOffset="144175.62">12954 7752 327 0,'0'0'253'0,"0"0"-232"15,0 0 64-15,0 0 70 16,0 0-27-16,0 0-42 0,0 0-36 16,0 0 0-1,-3 0-4-15,3 0-7 0,0 0-5 16,0 0-8-16,0 0-6 16,0 0-6-16,0 9-13 15,0 12 2-15,0 10 25 16,0 6 3-16,0 7-8 15,-2 4-2-15,-2 2 7 16,1 7-8-16,-1 1-1 16,-2-2 0-16,-2-1 3 15,-1-4-6-15,3-6 7 16,-1-1-1-16,2-4 7 0,-1-2-10 16,2-7 1-1,-2-6-9-15,3-6-4 0,0-7 3 16,1-4-7-16,1-6 0 15,1-1-1-15,0-1 3 16,0 0 0-16,0 0 1 16,-3 0-6-16,-5 0-12 15,-8-6-81-15,-5-11-120 16,2-8-100-16</inkml:trace>
  <inkml:trace contextRef="#ctx0" brushRef="#br3" timeOffset="144888.71">14731 7774 331 0,'0'0'314'15,"0"0"-255"-15,0 0 74 16,0 0 18-16,0 0-54 15,0 0-21-15,-35-36-41 16,29 44-24-16,0 18 6 16,-4 12 47-16,2 10-18 15,4 8 9-15,-1 4-4 16,4 3-16-16,-1 0-2 0,1-6-9 16,1-1-7-1,0-9-1-15,0-7-8 0,0-7-3 16,0-5-4-1,0-8-1-15,0-4-6 0,0-2-59 16,0-5-76-16,0-9-107 16,0-1-510-16</inkml:trace>
  <inkml:trace contextRef="#ctx0" brushRef="#br3" timeOffset="145409.2">16471 7928 847 0,'0'0'100'0,"0"0"-57"16,0 0 98-16,0 0-42 15,0 0-33-15,0 0-44 16,-10-3-22-16,10 38 1 16,0 16 27-16,1 11 3 15,2 5-6-15,-1 3 2 16,-2-6 0-16,0-2-9 15,0-5-9-15,0-5-4 16,-6-5-4-16,-3-6-1 0,1-6-10 16,4-7-61-1,4-9-104-15,0-14-264 0</inkml:trace>
  <inkml:trace contextRef="#ctx0" brushRef="#br3" timeOffset="146142.01">18756 7923 529 0,'0'0'45'16,"0"0"53"-16,0 0 49 15,0 0 8-15,0 0-74 16,0 0-15-16,38-33-17 16,-37 33-9-16,-1 0-11 0,0 0-9 15,2 0 4-15,1 5-12 16,0 15 7-16,2 10 32 15,-2 8-27-15,-1 14-1 16,-2 8 5-16,0 10 0 16,0 5-3-16,0-5-3 15,0-4 2-15,-6-6-8 16,0-4-9-16,0-5 4 16,3-10-3-16,0-10-4 15,0-7-3-15,3-12 1 16,0-4 0-16,0-7-1 15,0 0 3-15,0-1 0 16,-2 0-4-16,-5-1-38 0,-11-19-126 16,-7-13-242-1</inkml:trace>
  <inkml:trace contextRef="#ctx0" brushRef="#br3" timeOffset="147509.01">19225 4579 355 0,'0'0'82'15,"0"0"-72"-15,0 0 72 16,0 0 106-16,0 0-46 16,0 0-60-16,0 0-18 15,-3 0-23-15,22 0-8 16,20 0 28-16,31 0 11 16,31 1-28-16,32 3-9 15,32 2-11-15,25 0-24 16,17 4 11-16,7 1-10 15,-6 4 7-15,-12-1-2 16,-11 0-6-16,-5-3-3 16,2-6 2-16,9-2 1 0,9 0 1 15,-1 0 0-15,-7 0 2 16,-10 2-3-16,-19-2-3 16,-20 0 3-16,-20-2 1 15,-22-1 1-15,-20 0 1 16,-13 0 0-16,-10-1-1 15,0-5-1-15,5 4 0 16,4 2 1-16,-1 0-2 16,-10 0 0-16,-11 0-2 15,-14 0 3-15,-11 5-1 16,-7-2 2-16,-7-2 5 16,-3-1 4-16,-2 0-1 15,-1 0 5-15,0 0 0 16,0 2-8-16,0-2-7 15,0 1-2-15,0 1-9 0,2-2-57 16,2 0-133-16,5-10-720 16</inkml:trace>
  <inkml:trace contextRef="#ctx0" brushRef="#br3" timeOffset="161549.66">24554 4517 434 0,'0'0'29'0,"0"0"-26"0,0 0 13 15,0 0 111 1,0 0 13-16,0 0-57 0,0 0-61 15,0 0 1-15,0 4 28 16,18 3 39-16,9 3-22 16,13 2-30-16,11 1 6 15,19 3-9-15,18 1-2 16,21 3-7-16,22 2-7 16,15 5-7-16,8 3-4 15,5 0-3-15,-7 3-2 16,-7-2-2-16,3-1-1 15,3-2-1-15,8 0-3 16,13-1 4-16,1-4 6 0,-5 2-4 16,-8-4 2-16,-20-1-4 15,-21-2-2-15,-24-5 2 16,-23-3 1-16,-21-5-1 16,-14-2 0-16,-12-3 9 15,-6 0-6-15,-6 0 3 16,-1 2-2-16,-6-1 4 15,0 2-4-15,3 0-2 16,-3-1-2-16,1 1 0 16,-1 1 0-16,1-3 0 15,0 3-1-15,-1 0-11 16,-5-4-94-16,-1 0-289 16</inkml:trace>
  <inkml:trace contextRef="#ctx0" brushRef="#br3" timeOffset="192702.07">27501 4178 942 0,'0'0'59'16,"0"0"-57"-16,0 0 53 16,0 0 57-16,0 0-24 15,0 0-48-15,151 15-15 16,-57-6-9-16,9 2-13 15,-3 2 7-15,-8-1-10 16,-15-1-4-16,-12-3 4 0,-11-2 0 16,-13-3-3-1,-15-3 1-15,-11 0-2 16,-9 0-8-16,-6 0-3 0,0-2-28 16,-8-9-98-16,-16-4-152 15,-7-6-542-15</inkml:trace>
  <inkml:trace contextRef="#ctx0" brushRef="#br3" timeOffset="192945.42">27939 3976 1046 0,'0'0'80'15,"0"0"-11"1,0 0 20-16,0 0-11 0,0 0-29 15,-9 72 29-15,7-14 13 16,2 7-38-16,0 2 0 16,0 4-26-16,0-1-8 15,0-1-12-15,3-3-7 16,5-1-19-16,0-4-77 16,-2-10-160-16,-6-10-217 15</inkml:trace>
  <inkml:trace contextRef="#ctx0" brushRef="#br3" timeOffset="195283.38">28829 4062 369 0,'0'0'504'16,"0"0"-455"-16,0 0-2 15,0 0 51-15,0 0-23 0,0 0-35 16,0 0-18 0,0 0 26-16,-16 92-29 15,16-54 0-15,0 2 6 0,0-2-15 16,11-2-8-16,10-3-2 15,8-5-7-15,4-7-2 16,-2-9-16-16,-3-7-5 16,-4-5 8-16,-6 0 22 15,-5-17 11-15,-4-5-5 16,-1 3-6-16,-5 4 0 16,-3 6 16-16,0 7-2 15,0 2 6-15,1 0-20 16,2 4-1-16,3 21-12 15,5 8 11-15,5 5-1 0,9-3 3 16,7-4 0-16,0-9-17 16,1-11 15-16,-3-8 2 15,-6-3 1-15,-4-19 12 16,-7-10-8-16,-6-12 14 16,-2-1 0-16,-5-8-12 15,0 0-3-15,0 1-4 16,-8 5-10-16,2 12 7 15,3 11 3-15,2 12-34 16,1 6-48-16,0 3-38 16,10 3-281-16,13 6-20 15</inkml:trace>
  <inkml:trace contextRef="#ctx0" brushRef="#br3" timeOffset="195524.74">28844 3800 898 0,'0'0'41'15,"0"0"35"-15,0 0 7 16,0 0 3-16,0 0-50 0,0 0-14 15,125 16-12 1,-53-7-10-16,1 1-1 0,1 1-11 16,-4-5-96-16,-4-5-230 15</inkml:trace>
  <inkml:trace contextRef="#ctx0" brushRef="#br3" timeOffset="195900.84">29782 4028 820 0,'0'0'200'16,"0"0"-200"-16,0 0 0 15,0 0 17-15,0 0 16 16,0 0-6-16,93 53-10 16,-47-32-3-16,-4 0-14 15,-10-1-2-15,-6 0 2 16,-11-1 5-16,-10 1-5 16,-5 4 0-16,-11 3 3 15,-25 2 7-15,-13 2 13 16,-7-2-14-16,-3-1-4 15,4-4-4-15,12-4-1 0,17-2-3 16,17-4-44 0,9-6-74-16,22-8-139 0,27 0-159 15</inkml:trace>
  <inkml:trace contextRef="#ctx0" brushRef="#br3" timeOffset="196131.22">30201 4177 837 0,'0'0'39'16,"0"0"46"-16,0 0 54 15,0 0-47-15,-95 3-33 0,74 19-26 16,4 6-11-16,3 6-3 16,6 4-9-16,8 1 2 15,0-1-10-15,9 0-2 16,19-2-11-16,8-6-27 15,10-7-46-15,5-9-68 16,-3-10-166-16,-8-4-250 16</inkml:trace>
  <inkml:trace contextRef="#ctx0" brushRef="#br3" timeOffset="196417.46">29927 3853 930 0,'0'0'88'0,"0"0"-83"15,0 0 51-15,0 0-3 16,0 0-4-16,125 5-11 16,-36 6-24-16,5 2-9 15,-7-3-3-15,-15 0 7 16,-22-3-9-16,-21-3 0 15,-17-4 1-15,-12 0 1 16,0 0 0-16,0 0-2 16,-8 0-3-16,-13 0-28 0,-1 5-81 15,1-2-110 1,10 0-533-16</inkml:trace>
  <inkml:trace contextRef="#ctx0" brushRef="#br3" timeOffset="197214.26">30935 3967 219 0,'0'0'288'16,"0"0"-164"-16,0 0 69 16,0 0-40-1,0 0-48-15,0 0-45 0,-15 0-33 16,6 14-14-16,-1 9 2 15,1 8 9-15,6 2-19 16,3 1-4-16,3-2 2 16,16-3-3-16,11-5 0 15,1-7-9-15,4-8 4 16,2-6-14-16,-7-3-5 16,-2-3 8-16,-8-13 16 15,-4-1 5-15,-6-5-2 16,-5 4-5-16,-5 1 4 0,0 6-2 15,0 4 15 1,0 4-3-16,0 3 1 0,0 0-13 16,0 0-2-16,0 8-6 15,0 11 8-15,0 6 2 16,0 4 5-16,0 5-7 16,10 4 9-16,-1 3-9 15,0 1 0-15,0 4 0 16,1 1 2-16,-2 0 3 15,-5-1-5-15,-3-3 0 16,0-1 5-16,-3-5-11 16,-15-1 4-16,-7-3 2 15,-5-9 7-15,-6-5-4 16,-3-9-2-16,-7-9 9 16,-12-1-6-16,-12-12-4 15,-5-18-35-15,3-12-90 0,13-12-471 16</inkml:trace>
  <inkml:trace contextRef="#ctx0" brushRef="#br3" timeOffset="207521.24">16511 6556 995 0,'0'0'70'16,"0"0"-66"-16,0 0 53 15,0 0 52-15,0 0-27 16,0 0-45-16,0 0-36 16,0 0 1-16,0 26-2 15,0 9 49-15,6 2-17 16,-1 5-8-16,-2 5 15 15,-1 0-5-15,-1-1 3 16,2 1 2-16,-2-2-18 16,1-6-12-16,-1-3 4 15,-1-8 1-15,3-8 1 0,-3-4 0 16,2-6-5-16,-2-6 0 16,0-3-5-16,0-1 0 15,0 0 3-15,0 0 2 16,0 0-5-16,0 0 1 15,0 0-6-15,0 0-17 16,0 0-70-16,0 0-102 16,0-8-119-16</inkml:trace>
  <inkml:trace contextRef="#ctx0" brushRef="#br3" timeOffset="208447.21">18959 6602 462 0,'0'0'375'0,"0"0"-339"16,0 0 36-16,0 0 72 16,0 0-31-16,0 0-60 15,1 0-35-15,-1 0-6 16,0 10 6-16,0 10 6 15,0 5 35-15,0 8-24 16,0 2-2-16,0 6-2 16,0 3 10-16,0 2-5 15,0 4-5-15,-1 0-5 16,-5-3-7-16,2 0-6 16,-1-8 0-16,2-5-3 15,2-8-3-15,-1-4 6 16,1-8-1-16,1-6-4 0,0-3 2 15,0-4-2-15,0 0 3 16,0-1 6-16,0 0-1 16,0 0-1-16,0 0-3 15,0-2-12-15,0-13-5 16,0-5-100-16,-5-6-172 16,-13-12-557-16</inkml:trace>
  <inkml:trace contextRef="#ctx0" brushRef="#br4" timeOffset="-206087.52">12202 7263 525 0,'0'0'94'0,"0"0"-28"16,0 0 36-16,0 0-9 15,0 0-28-15,0 0 20 0,-19-25-2 16,19 25-29 0,0 0-28-16,0 0-14 0,0 7-9 15,6 15 4-15,-2 10 38 16,1 5-15-16,-1 7-12 15,-1 3-8-15,0 4 9 16,-3 0-7-16,2 6 3 16,-2 2-1-16,0-2-7 15,0 2 3-15,0-3-6 16,0 1 3-16,-3 0-1 16,-3-2-3-16,0 2 2 15,1 1-1-15,-2-2 1 16,4-2 6-16,3-3-1 15,0-2 3-15,0 1-5 0,0-1 0 16,-2-1-4 0,-1-2 1-16,-1 0 0 0,-1-3 0 15,-2 0 3-15,-2-3-2 16,3 0 0-16,-3 1 0 16,3-1-5-16,-1-1-1 15,1-1 0-15,0 1 1 16,3-2 0-16,1 2-1 15,-1-3 1-15,2 2 0 16,-2 0 1-16,-3 5 12 16,0 1-12-16,-2 3 6 15,2-3 8-15,-1 1-15 16,1-2 9-16,3-4-8 0,-1 2-2 16,2-2 1-1,1 1-1-15,-4-1 1 0,5 3 1 16,-5-1-1-16,0-2 2 15,-3 0-2-15,2-3 1 16,0 2 5-16,-1-2-7 16,-2 2 1-16,3-2 0 15,0-1-1-15,0 0 1 16,-1-1 1-16,2-5-2 16,1-1 0-16,1-6 0 15,1-2 0-15,1-6 2 16,-1-4-2-16,2-3-1 0,-3-2 1 15,3-5 1 1,0 0-1-16,0 0 3 0,0 0 1 16,0 0 2-16,0 0 3 15,0 0-2-15,9-9-7 16,7 1-5-16,-2 1 2 16,1 0 0-16,-2 4-4 15,2-3 3-15,5-2-4 16,5 0-2-16,5-1-2 15,6-1-2-15,1 1-5 16,9 1 7-16,-1 4-1 16,9 1 11-16,-1 0-3 15,1 3 3-15,0 0 1 16,-1 0 1-16,-1 0-1 16,-4 0 0-16,-2 0-1 15,-2 0 2-15,0 0-1 0,-3 0 1 16,-4-7 0-16,-3 3 0 15,-4-4-3-15,-3 3-2 16,2 1 2-16,7 2 2 16,9 2-2-16,12 0 2 15,10 0 1-15,9 0 0 16,-1 6-2-16,4 2 1 16,0-1 0-16,3-2 0 15,3-1-2-15,-2-4 2 16,-2 0 2-16,-5 0 1 15,-9 0-1-15,-10 0 0 0,-14 0 1 16,-10 0-2 0,-9 0 0-16,0 0 0 0,4 0 0 15,9 0 0-15,11 0 1 16,3 0-1-16,12 0 0 16,-2-4 0-16,0 1 0 15,-1 0 0-15,-5 0-1 16,0 0 0-16,3 3 1 15,2 0-2-15,1 0 2 16,1 0 0-16,1 0-2 16,3 0 2-16,5 0 0 15,2 0 0-15,4 2-8 16,0-1-9-16,2 1 9 0,-1-1 7 16,1-1 0-1,0 1 1-15,1 1 1 0,1 1-1 16,-6-1-2-16,0 4 1 15,3 3-1-15,3-1 2 16,3 0-3-16,-1 2 2 16,3-3-5-16,4-1-1 15,-1-2-3-15,1 0 4 16,1-2 2-16,3 1 2 16,0-2 2-16,-2 1-2 15,-2 1 2-15,-10-1-2 16,-5 4 1-16,-1 0 0 0,-1 2 1 15,2-2 0 1,-2-3-1-16,3-1-1 0,-3-1-3 16,0-1-1-16,-1 0-2 15,-8 0 7-15,-3 0 1 16,-6 0 0-16,-4 0 2 16,-3-5-1-16,-5-3 1 15,0-1 1-15,-4 4-3 16,-3-5-1-16,0 4-1 15,-1 0 2-15,0-1-2 16,-2 3 0-16,1-1 2 16,-1 4 0-16,3-1 0 15,5 0-2-15,0 1 2 16,-1-3 0-16,3 2 1 16,2-2-2-16,2-2 3 0,1 1-3 15,3 1 1-15,-2-1 0 16,-4 1 0-16,-5 0 0 15,-1-1-1-15,-6 0 2 16,0-2-1-16,-4 4 1 16,3-3-1-16,-1 0 0 15,-1-1 0-15,0 2 0 16,-2-2-1-16,2 2-2 16,-2 0 0-16,-1 1 3 15,-1-1-3-15,1 2 1 16,-5 1 1-16,0-2 0 15,-4 1 1-15,-2-2 1 16,1-1-1-16,-1 0 0 16,-4 1 0-16,0-2 2 0,-3 2-2 15,-1 2 3-15,-4 1 2 16,0-1 4-16,-2 3 2 16,-1-4-2-16,1 1 4 15,-2-2 9-15,0-4-7 16,0-1 0-16,0-9-5 15,0-6 0-15,0-13-4 16,-5-11-3-16,4-14-2 16,-2-9 2-16,3-6-3 15,0-1 1-15,0 2 1 16,0 3-1-16,0 4-1 0,0 3 2 16,0 7-2-1,0-1 2-15,0-1-2 0,0 0 0 16,0-1 0-16,0 5 0 15,-1 4 2-15,-4 4-2 16,1 4 1-16,-2 7-2 16,-4 1 2-16,3 2-1 15,0-1 4-15,1-1-4 16,0-3 0-16,0-2-4 16,2-5 4-16,2-2 0 15,-1-1 0-15,1-2 0 16,-1 4 0-16,-1 6 0 0,-4 1-2 15,-2 7 2 1,3 0-1-16,-2 6 1 0,-2 3 0 16,1-2 0-16,-1 0 0 15,1-4-1-15,6-1 1 16,-1 3 0-16,0 5 2 16,2 8-2-16,2 9 1 15,-1 2-1-15,2 3 0 16,0 0-2-16,-1 3 2 15,1-2 0-15,-2 0 0 16,2-1 2-16,-1 1-3 16,-2-1 2-16,-1 0-2 15,1 1 1-15,0 0-1 16,-3 2-2-16,-11 0-5 16,-5 0 2-16,-8 6 2 0,-5 5 0 15,-1 0 2 1,3 0 1-16,1-1-4 0,4-1 1 15,1-3-1-15,0-2 3 16,-4 0 2-16,-8-3-1 16,-6-1 1-16,-10 0-1 15,-11 0-3-15,-6 0-3 16,-2-1-6-16,3-3 0 16,4 1 7-16,7 3 3 15,5 0 1-15,-2 0 1 16,-6 0 1-16,-6 0 0 15,-5 0 1-15,-2 0 2 0,5 0-3 16,0 0-3 0,-1 0 3-16,1-4 0 0,1-1-3 15,3-1 2-15,2 4 1 16,4 0 1-16,1 1 0 16,0-2-2-16,-2 2 1 15,-4-1 0-15,-3-1 1 16,0-1 1-16,-2 0-2 15,-4 0 2-15,-4-1-2 16,-1 0 0-16,-1 1-1 16,6-2 1-16,1-1-1 15,1 0 2-15,-2 0-2 16,-1-1 1-16,-1 2 0 0,0 1 0 16,2-3 0-1,3 2 0-15,3 5 1 0,4-4-1 16,2 5 2-1,5-2-1-15,4 2-1 0,3-2 1 16,5 2-1-16,5-1 0 16,0-2-1-16,1 2 1 15,3-3-1-15,1 1-1 16,3-3 2-16,-1 1 0 16,-4-1 0-16,-3-2 0 15,-6 4 0-15,-5-2-3 16,-1-1 2-16,-6 1 1 0,1 0-1 15,0 1 0 1,-1-2-2-16,1 2 1 0,0 0-2 16,0-1 1-16,3 3 0 15,-3 0-1-15,1-1 4 16,-4 3-5-16,-1-1 1 16,-3 2 0-16,1-1 3 15,3 1-3-15,3-1 1 16,7-1 0-16,2-1 1 15,4 1 2-15,2-2 0 16,-3 0-1-16,2 2 1 16,-3 0 0-16,0 2-2 15,0 0 2-15,0 0-2 16,0 0 2-16,3 0-1 16,1 0 2-16,4 0-2 0,2 0 1 15,4 0-2-15,-1-1 2 16,0-2 0-16,0-1 0 15,-2 3 0-15,0-1-1 16,3 0 1-16,-1 2 0 16,1 0-2-16,-6 0 1 15,2-3 1-15,1 3 1 16,-1-2-1-16,0 1-1 16,-2-4-1-16,1-1 2 15,1 1 0-15,0 1-1 0,3 1 1 16,-2 3-1-1,-2-2 0-15,1 2 1 0,0 0-1 16,1 0 2-16,0 0-1 16,2 0 0-16,0 0-1 15,1 3 1-15,0 0 0 16,0 0-1-16,-1-2 1 16,1 0-1-16,0 2 2 15,2 0-1-15,3-3 0 16,1 3 0-16,6-1 0 15,-3 1 1-15,5 0 0 16,1 0 0-16,0 1-1 16,4-2 0-16,4 0 0 15,6-1 0-15,2-1 0 16,1 0 0-16,1 0 0 16,-2 0 2-16,1 0-2 15,-4 0 1-15,2 0-3 0,-7 3 2 16,-2 0-1-16,-2-1 1 15,2 0 1-15,6 0-1 16,3-2 0-16,3 1-2 16,0-1-21-16,0 0-38 15,0 0-62-15,6 0-206 16</inkml:trace>
  <inkml:trace contextRef="#ctx0" brushRef="#br4" timeOffset="-200082.94">16049 6128 151 0,'0'0'143'0,"0"0"-97"15,0 0 62-15,0 0 44 16,0 0 9-16,0 0-41 0,0 0-28 16,0 0-31-16,-61-24-23 15,61 24-10-15,0 0-11 16,0 17-9-16,0 11 23 16,0 9 6-16,-5 4-7 15,0 1-10-15,-2 5 3 16,0-2-5-16,2 2-5 15,-1 1-2-15,1-1-3 16,0-1-3-16,2 4 7 16,-1-1 0-16,1-1-7 15,0 1 3-15,0-1-1 16,-1 1 2-16,-3 1 1 16,3-3-4-16,-4-2-1 15,2-4 6-15,0-5-6 16,-1-2 2-16,1 0-4 0,0 0 1 15,0-1 3-15,-1 4-5 16,2 1 2-16,1-1 0 16,-1 4 1-16,1-4 1 15,1 2 2-15,-2 0-1 16,-1-4-3-16,0-1 3 16,0 0-2-16,-1-2-3 15,-1 0 1-15,0 1 1 16,1-1-4-16,3 0 0 15,1 4 0-15,-2-1 0 16,4-1 0-16,-1 3 0 16,0 0 1-16,2 1 1 0,-3 0 5 15,0 5-6-15,1-1 4 16,-2 2-2-16,1-3-1 16,0-3 3-16,-2 2-4 15,1-4 0-15,-1 0-1 16,5-4 0-16,0-1 0 15,0 0 2-15,0 0-2 16,0-1 0-16,0-2-2 16,3-3 0-16,-1 1 4 15,-1-2-3-15,1-1 2 16,-2-3-1-16,1 0 2 16,1-1-2-16,-1-5 0 15,2-3 0-15,0-3 2 0,0-2-2 16,0 0-4-1,0-1 4-15,2-2 2 0,-1 2-2 16,-3-1 0-16,2 1-2 16,0-2 2-16,3 0 0 15,4 0 0-15,7 0-1 16,9-3-1-16,11 0-1 16,12 0-1-16,7 0-4 15,3 0 0-15,2 2 5 16,-2 3 0-16,-6 1 2 15,-1-1 1-15,-4-1 1 16,6 1-1-16,4-5 1 16,6 0 0-16,9 0 0 15,6 0-1-15,6 0 1 0,5-1 2 16,-2-1-3-16,-3 2 0 16,-8 0 0-16,-5 0-2 15,-4-2 0-15,4-2-1 16,2-3 1-16,6-4-2 15,2 0 2-15,-2-2-4 16,-2 3-1-16,-5 3 3 16,-6 2 4-16,-9 0-2 15,-7 2 1-15,-5 0-1 16,-4 2 2-16,6-2 0 16,1 2-1-16,9-2 1 15,5 0-1-15,4 0 1 16,-2-1 0-16,-3 0 0 0,-3 1-3 15,-1 0 2-15,2 1-2 16,1-1 0-16,2 3 0 16,-1 0 0-16,4 0 2 15,1 0 0-15,-2 0-2 16,-4 0 3-16,-8 0-3 16,-12 0-1-16,-7 0-1 15,-13 0 2-15,-3 0 3 16,-6 0 0-16,-1 0 0 15,1 0 0-15,2 0 3 16,5 0-3-16,5 0-1 16,3 0 1-16,0 0 0 0,-6 0 0 15,-3 0 1 1,-9 0-1-16,-5 0 0 0,-2 0-1 16,-2 0 2-16,0 0 4 15,0 0-4-15,0 0 3 16,0 0-4-16,0 0-1 15,0 0 0-15,0 0 0 16,0 0 0-16,0 0-2 16,0 0 3-16,0 0 2 15,0 0-1-15,0 0 2 16,0 0 4-16,0 0 3 16,0 0 3-16,0 0 4 15,0 0-5-15,0 0-1 0,1 0 5 16,3-9 3-1,-1-7-17-15,0-6-2 0,0-7 3 16,-1-13-1-16,1-14-1 16,3-10 0-16,4-9-1 15,2-6-3-15,2 2 2 16,1 9-4-16,-2 6-2 16,-1 11-4-16,-2 2 8 15,1 0 1-15,-1-6 1 16,-1-2 0-16,-1-7-1 15,-4-5 2-15,0-1-2 16,-2 3-1-16,-2 6 2 0,0 6-7 16,0 9 7-1,-2 7 1-15,-8 3-4 0,0 1 4 16,4 3 0-16,-3-2 0 16,3-3-2-16,1-8 2 15,1-8 0-15,-1-3-6 16,2-4 1-16,-4 6 1 15,3 5 2-15,-1 7-9 16,-1 7 9-16,2 7 0 16,-3 10-12-16,2 6 10 15,2 5 2-15,0-1 2 16,3 1 0-16,0-3 0 16,0-2 0-16,0-5-1 15,0-4 1-15,0-5-2 16,0-1 2-16,0 0 0 0,1 4 0 15,2 6 0-15,-3 4 0 16,0 6 0-16,0 2 0 16,0 5 0-16,0 1 2 15,0 0-2-15,0-1 0 16,0-1 1-16,0-2-1 16,0 2 0-16,0-3 0 15,0 3 0-15,-3-4 0 16,-4 3-1-16,-4 0-2 15,-5 2 0-15,-6 2-1 0,-4 0 1 16,-11 0-2 0,-2 0 3-16,-6 0 2 0,-4-5-3 15,-4-1 2-15,-7 1 0 16,-6-1-2-16,-1 3-3 16,0-1 3-16,-3 4 3 15,3 0 0-15,1 0 1 16,0 0 0-16,2 0-1 15,0 0-2-15,3 0 1 16,-4 0 1-16,-1 0-1 16,-1 0-1-16,1 0-2 15,6 4 2-15,8-1-2 16,9-1-1-16,1 0 2 16,5 1 3-16,-1 1-1 0,3 0 1 15,-4 0-3-15,2-1 3 16,-5 1 2-16,-4-1-2 15,-8 2-2-15,-4-3 2 16,-2 1-4-16,3-1 1 16,5-1-1-16,7-1 4 15,4 0 0-15,2 0-2 16,5 0 2-16,-1 0 3 16,-2 0-3-16,0 0 0 15,-7 0-1-15,-6 1 1 16,-8 2 0-16,-5-1 0 15,0 1-1-15,5-3 0 16,3 0-5-16,7 0-2 16,-2 0 3-16,-1 0 0 15,-3-9 2-15,-7 1 1 0,-6-1 0 16,-6 6-3-16,-8-2 5 16,-3 5-4-16,-3 0 3 15,5 0 1-15,5 0 0 16,11 0 1-16,7 0 0 15,10 0 3-15,4 0-4 16,8 0-1-16,6 0 1 16,1 0 0-16,3 0-2 15,0 0 0-15,-1 0 2 16,7 2-1-16,0-2 1 16,5 3-1-16,7-3 1 15,3 2 1-15,3-2-1 0,1 0 0 16,2 1 0-16,0-1-1 15,0 1-1-15,0-1-3 16,0 2-6-16,0 1-29 16,0 5-31-16,9 1-10 15,9-1-133-15,3-6-463 16</inkml:trace>
  <inkml:trace contextRef="#ctx0" brushRef="#br4" timeOffset="-191212.72">8573 13295 433 0,'0'0'126'0,"0"0"-36"0,0 0 70 16,0 0-31-1,0 0 13-15,0 0-48 0,0 0-47 16,21-44-32-16,-21 67-4 15,0 12 55-15,0 14-20 16,-1 11-5-16,-4 13-15 16,-1 20 11-16,-1 12-9 15,2 11-9-15,-1 5-6 16,0-5 0-16,-1-4-2 16,0-11-6-16,-1-12-2 15,2-13 1-15,1-11-1 16,1-13-1-16,2-13-2 15,1-11 0-15,1-12 0 16,0-8-3-16,0-6-17 0,0-2-33 16,3-5-30-16,9-24-57 15,1-16-339-15</inkml:trace>
  <inkml:trace contextRef="#ctx0" brushRef="#br4" timeOffset="-190861.47">8597 13344 767 0,'0'0'97'0,"0"0"-51"16,0 0 50-16,0 0 44 16,0 0-57-16,109-37-54 15,-61 37 0-15,7 0-3 16,11 0-12-16,2 0-9 16,1 1-4-16,-7 3-1 15,-8 0 0-15,-11 1-4 16,-11-4-14-16,-13 2-7 15,-13-2-19-15,-6 5-42 16,0 1-87-16,-19 0-134 0,-16 2-300 16</inkml:trace>
  <inkml:trace contextRef="#ctx0" brushRef="#br4" timeOffset="-190614.14">8742 13872 694 0,'0'0'324'0,"0"0"-314"16,0 0 8-16,0 0 123 0,0 0-39 16,0 0-29-16,53 24-14 15,-12-20-14-15,9-4-17 16,3 0-26-16,2 0-2 15,3 0-24-15,0 0-84 16,-1 0-117-16,-4 0-438 16</inkml:trace>
  <inkml:trace contextRef="#ctx0" brushRef="#br4" timeOffset="-190338.56">9752 13827 545 0,'0'0'526'0,"0"0"-500"15,0 0-22-15,0 0 97 16,0 0 6-16,0 0-58 15,16-5-35-15,21 17 10 16,17 1-5-16,4-2-15 16,6-1-4-16,-1 0-49 15,-2-5-87-15,-3-5-168 16</inkml:trace>
  <inkml:trace contextRef="#ctx0" brushRef="#br4" timeOffset="-190136.1">9768 14139 1227 0,'0'0'29'0,"0"0"-12"16,0 0 9-16,0 0 124 15,0 0-69-15,136 17-79 16,-32-17-2-16,10 0-100 15,-9 0-128-15,-20-14-520 0</inkml:trace>
  <inkml:trace contextRef="#ctx0" brushRef="#br4" timeOffset="-182312.85">11438 13438 326 0,'0'0'155'16,"0"0"-78"-16,0 0 24 16,0 0 34-16,0 0-23 15,0 0-35-15,0 0-17 16,85-8-19-16,-44 8-4 15,-2 0-9-15,-3 3-7 16,-4 11 0-16,1 8-13 16,-6 7-4-16,0 7 1 15,-6 8-2-15,-8 7 0 16,-4 9 2-16,-9 3-3 16,0 2 6-16,-3-2 5 0,-18 0 2 15,-6-2-6-15,-7-6 1 16,-11-4-2-16,-3-7 5 15,-5-10-2-15,-1-10-7 16,6-7 6-16,4-11-10 16,11-6 4-16,12 0 0 15,14-21-4-15,7-13-34 16,25-9-83-16,22-5-131 16,10-4-317-16</inkml:trace>
  <inkml:trace contextRef="#ctx0" brushRef="#br4" timeOffset="-182014.65">12074 13679 726 0,'0'0'83'16,"0"0"-27"-16,0 0 90 15,0 0-33-15,-81-22-53 16,41 22-23-16,-6 5-1 15,4 12 5-15,5 5 0 16,8 7-11-16,7 9-10 16,6 2-3-16,10 3 2 0,6 1 7 15,0 2-9-15,10-3-4 16,8 3-8 0,7-6-4-16,7 0-1 15,5-4-6-15,12-3-60 0,8-10-103 16,4-11-141-16,5-12-488 15</inkml:trace>
  <inkml:trace contextRef="#ctx0" brushRef="#br4" timeOffset="-181758.3">12496 13911 1073 0,'0'0'29'0,"0"0"-25"16,0 0 55-16,0 0 56 15,0 0-65-15,0 0-22 16,94-3 4-16,-27 3-13 16,9 0-18-16,2 0 0 15,-8 0-1-15,-7-3-34 16,-10-2-70-16,-10-1-65 15,-14-3-170-15,-19-2-403 16</inkml:trace>
  <inkml:trace contextRef="#ctx0" brushRef="#br4" timeOffset="-181516.51">12793 13539 1024 0,'0'0'115'16,"0"0"-112"-16,0 0 45 16,0 0 58-16,0 0-17 15,-87 79-30-15,82-21-9 16,5 10-6-16,0 3-13 16,5 2-17-16,6-1-6 15,-1 0-8-15,2 1-8 16,-3-2-87-16,0-11-141 0,1-10-479 15</inkml:trace>
  <inkml:trace contextRef="#ctx0" brushRef="#br4" timeOffset="-179743.33">14153 13564 68 0,'0'0'450'0,"0"0"-429"16,0 0-1-16,0 0 99 16,0 0 28-16,0 0-37 15,0-30-44-15,0 30-31 0,2 0-5 16,-2 0 6 0,0 0-2-16,0 0-8 0,0 0-11 15,0 0-8-15,1 17-5 16,2 12 26-16,3 14-3 15,0 5-5-15,2 5 1 16,2-1 1-16,5-6-12 16,0-2-5-16,4-4 3 15,5-5-6-15,4-6-2 16,2-7 1-16,3-6 0 16,4-10 4-16,1-6-4 15,0 0 9-15,-2-16-9 16,-6-11 6-16,-5-3-4 0,-4-7-2 15,-6 1-2 1,-4 7 2-16,-7 6 1 0,-2 9 0 16,-2 8 3-1,0 1 2-15,0 3 5 0,1 2-12 16,-1 0-6-16,2 19-9 16,5 10 14-16,0 5 2 15,7 1-2-15,5-2 2 16,4-2-3-16,-1-6 4 15,5-5-4-15,0-5 4 16,1-13 0-16,0-2 5 16,1-9 2-16,-1-16 6 15,-4-9-8-15,-6-8 5 16,-5-9 1-16,-5-10-9 0,-4-3-4 16,-4 2-4-1,0 13-1-15,0 12 2 16,0 18 0-16,-3 8-34 0,0 9-33 15,0 2-34-15,0 0-85 16,-1 0-271-16</inkml:trace>
  <inkml:trace contextRef="#ctx0" brushRef="#br4" timeOffset="-179345.62">14268 13234 650 0,'0'0'135'0,"0"0"-76"16,0 0 57-16,0 0 10 15,0 0-58-15,0 0-38 16,11-9-13-16,36 16 46 16,25 4-4-16,14-3-27 15,7-2-14-15,-1 0-10 0,-7-3-3 16,-9-1 0-16,-13-2-2 16,-18 3-1-1,-17-3 0-15,-17 0-1 0,-8 0 1 16,-3 0 3-16,0 0 8 15,0 0-7-15,-2 0-6 16,-13 0-1-16,-6 6-33 16,-2 4-74-16,7 0-59 15,10 0-313-15</inkml:trace>
  <inkml:trace contextRef="#ctx0" brushRef="#br4" timeOffset="-178595.3">15488 13456 531 0,'0'0'77'0,"0"0"-69"15,0 0 135-15,0 0 7 16,0 0-69-16,0 0-57 15,-21 20-12-15,17 12 51 16,4 1-23-16,0 4-11 16,13 2 5-16,11-2-20 15,9-4-10-15,9-4 0 16,7-12-1-16,2-7 3 16,-1-10-5-16,-4 0 0 15,-10-22 1-15,-9-5-1 16,-7-4 1-16,-9 1-1 15,-8-2-1-15,-3 4-5 16,0 6 5-16,0 8 2 16,-3 6 2-16,2 7 4 0,1 1 4 15,0 0-12-15,0 1-2 16,0 18 2-16,0 8 6 16,1 10 6-16,11 5 0 15,5 8-3-15,1 7-6 16,4 1-3-16,3 1 5 15,2 1-5-15,-3-1 0 16,-1 0-1-16,-7-3 1 16,-4-2 0-16,-6-6-1 15,-6-7 0-15,0-6-1 0,-6-4 2 16,-18-5 3-16,-9-9 3 16,-7-5 16-1,-12-12 20-15,-8 0 5 0,-10-12-17 16,-4-15-10-16,6-6-13 15,17-5-7-15,23-4-13 16,28-6-53-16,12-8-119 16,37-5-460-16</inkml:trace>
  <inkml:trace contextRef="#ctx0" brushRef="#br4" timeOffset="-176296.42">7388 12414 648 0,'0'0'105'16,"0"0"-2"-16,0 0 23 15,0 0-75-15,0 0 54 16,0 0-80-16,-36-39-25 16,33 87-1-16,0 29 1 15,1 19 15-15,2 17-1 16,0 15 7-16,0 3-13 0,0 7-7 15,0 5 3 1,0 4 0-16,0 8 0 16,-6 4-1-16,0 3 0 0,-6 0-3 15,0-11 6-15,-1-6-6 16,1-14 1-16,4-5 6 16,-5-2 2-16,0-2 9 15,-5-5 4-15,0-10-18 16,0-18-1-16,6-12-1 15,3-18-2-15,6-12 0 16,3-15 0-16,3-10-6 16,21-10 0-16,12-5 0 15,16-7 6-15,18 0 0 16,17 0 7-16,17 0-7 16,21 0-1-16,16 0 1 0,24 9 1 15,17 4 2-15,18 1-3 16,19 3-11-16,14 3 5 15,17-4-35-15,4 1 0 16,11-2 10-16,7-2 10 16,7 1 18-16,12-2-4 15,7 3 7-15,8 2 5 16,8 4-1-16,1 4 6 16,-1 3-2-16,-1 4-8 15,-6 2 0-15,-6 2 0 16,-8 1 0-16,-9 1 0 0,-8-2-1 15,-13 0 1 1,-8 1 1-16,-9-2-1 0,-17-4 0 16,-12-6 1-16,-20-6-1 15,-19-8 2-15,-23-7 7 16,-20-4 8-16,-30 0 24 16,-23-1-10-16,-26-12-8 15,-23 1-8-15,-12-3-4 16,-6-1-3-16,-4-3 0 15,-2-1-8-15,-1-7 0 16,0-2-1-16,-2-4 1 16,0-11 0-16,1-11 5 15,-2-9-2-15,-1-13 1 0,1-15-1 16,1-12-2-16,-2-17 0 16,2-9-1-16,-1-11-3 15,-4-2 1 1,-1 3-2-16,0 9-5 0,-10 11-5 15,-5 8 9-15,-4 6 2 16,3 6 0-16,3 6 0 16,6 8 1-16,2 7 1 15,5 7 0-15,0 4-4 16,0 3-5-16,2 8 7 16,4 4 0-16,-2 6 3 15,2 2-4-15,-5 5-1 16,-1-1 3-16,0 2 0 0,0 2 2 15,-3 1-1 1,-8 3 0-16,-3-1 1 0,-5 0-11 16,-5-1-12-16,-7 0 3 15,-5-1 6-15,-8 3 8 16,-6-1 5-16,-5-1-1 16,-3-2 3-16,-1 3-2 15,0 0 1-15,-4 1-3 16,-1 1 3-16,-5 1 0 15,2 0 0-15,1 1-1 16,0 1 1-16,1 3 0 16,3-1 0-16,5 4 0 0,8 3 0 15,6 3 2 1,10 2-2-16,6 8 0 0,10 2 1 16,7 2-1-16,7 3 0 15,3 0 1-15,0 0-1 16,0 0 0-16,0 0-3 15,0 0 0-15,0 0-4 16,0 0 0-16,0 0 3 16,0 0 4-16,0 0 0 15,0 0 0-15,0 1 0 16,0 3-2-16,0 2-6 16,0 5 4-16,-12 2 4 15,-6 3 0-15,-6-2-1 16,-8 1-1-16,-6-2 1 15,-13 1-3-15,-16-1 4 0,-18-2-3 16,-18-3-3-16,-13-4 3 16,-14-4-2-16,-11 0 5 15,-11 0 0-15,-10 0 0 16,-9 0 0-16,-7 0 2 16,-8 0-1-16,-8 0-1 15,-6 0-2-15,0 3 1 16,-4-2 2-16,-5 0-1 15,-1-1 3-15,-3 0-3 16,-2 0-2-16,6 0 2 16,4 0 0-16,7 2 0 15,9-2 3-15,7 1-3 16,7 1-2-16,11 1 0 16,3 1 3-16,9 1-1 0,1 0 0 15,3-3 1-15,1 0-1 16,-5-2 0-16,-2 0 0 15,2 0-1-15,0 0 1 16,4 1 0-16,5 4 0 16,-5 3 3-16,-4 1-2 15,-12 6-1-15,-15 2-3 16,-3 4-33-16,-6 6-85 16,6 1-144-16,14-3-317 15</inkml:trace>
  <inkml:trace contextRef="#ctx0" brushRef="#br4" timeOffset="-174319.09">26924 5335 336 0,'0'0'336'0,"0"0"-265"0,0 0-52 16,0 0-12-16,0 0 1 15,109 31-3-15,-76 17-2 16,-4 19 0-16,-4 19 2 16,-1 22 7-16,-2 16-4 15,2 16-4-15,-3 14-1 16,-2 7-3-16,-4 10-3 15,-9 5-1-15,-6 9 4 16,0 6 2-16,-10 0 7 16,-16 4 5-16,-14-5 30 15,-14-1-10-15,-18 8-29 0,-17 2-1 16,-14 2-3-16,-15 5-1 16,-10-7 0-16,-8 4 1 15,-8-3 0-15,0-4 0 16,-3-4 0-16,-7-9 6 15,-7-11 5-15,-5-9 12 16,-7-3 6-16,-4-4 4 16,-6-1-8-16,-9 0-16 15,-13-7 1-15,-9-7-11 16,-9-2 1-16,-12-8-1 16,2 2 0-16,-12-4 2 15,-6-6-2-15,-7-4 0 16,-12-11 0-16,-2-8 0 15,-2-2 0-15,-2-8 5 16,1-5-5-16,7-3 0 0,4-4 0 16,7-1 2-16,4-2 0 15,6-3-2-15,5-3-3 16,3-4-5-16,5-7 1 16,1-7-3-16,4-7 5 15,6 1 3-15,15-1 2 16,10 2 0-16,13 1 2 15,20 0-1-15,15-3-1 16,18-4-3-16,20-6 3 16,15-2-1-16,15-8 0 0,17-4 0 15,14-4 1 1,17-5-1-16,14-5 0 0,10-1 0 16,9-5 0-16,1 3 0 15,0-3 0-15,0 0 1 16,0 0 3-16,0 0-1 15,0 0 2-15,0 0 0 16,0 0-1-16,0 0 2 16,0 0-3-16,-5 0-2 15,-4 0-2-15,-9-5-1 16,-5 4 0-16,-9 1 1 16,-1 0 2-16,3 0-1 15,6 0 1-15,8 0 0 16,8 0 0-16,7 0 0 15,-1 0 0-15,2 0 1 16,0 0 0-16,0 0-1 16,0 0 0-16,6 0 0 0,4 0 0 15,1 0-19-15,-5 0-92 16,-6-3-172-16,0-7-145 16</inkml:trace>
  <inkml:trace contextRef="#ctx0" brushRef="#br4" timeOffset="-173987.94">17226 12660 872 0,'0'0'87'0,"0"0"-84"16,0 0-3-16,0 0 0 15,0 0 14-15,0 0-13 16,15 14 18-16,7 27 56 15,-1 9-29-15,-6 3-33 16,-11 4-4-16,-4 5 5 16,-7 1 16-16,-20 0-12 15,-7-3 11-15,-8-4-3 16,0-9 13-16,2-5-8 16,7-6-5-16,12-6-9 15,20-2-13-15,10-4 1 16,54-2 0-16,47-2 17 0,45-5-22 15,36-3-3 1,15-9-59-16,-5-3-158 0,-22-22-830 16</inkml:trace>
  <inkml:trace contextRef="#ctx0" brushRef="#br4" timeOffset="-163844.97">26730 1489 970 0,'0'0'55'15,"0"0"-29"-15,0 0 11 16,0 0 30-16,0 0-19 0,0 0-30 16,0 0-18-16,-89 107 24 15,63-15 12-15,-1 12-23 16,-1 10-10-16,-6 7 11 16,-9 0-8-16,-4-1 2 15,-2-6-7-15,1-12-1 16,5-10-1-16,9-17 1 15,6-22-5-15,9-19-22 16,8-12-19-16,2-18-65 16,4-4-105-16,-2-32-272 15</inkml:trace>
  <inkml:trace contextRef="#ctx0" brushRef="#br4" timeOffset="-163596.64">25942 2094 917 0,'0'0'72'16,"0"0"-72"-16,0 0 0 15,-10 73 41-15,13-16 57 16,15 4-45-16,9 9-27 16,10 1-10-16,12-7-12 15,11-10-2-15,12-17-3 16,14-23 2-16,17-14 0 15,17-26 1-15,14-20 6 16,12-13-8-16,3-6-14 0,-1-8-42 16,-7-4-122-1,-21-2-407-15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2T11:55:19.42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6127 1010 646 0,'0'0'174'0,"0"0"-113"15,0 0 32-15,0 0 7 0,0 0-31 16,0 0-26-16,0 0-28 16,0 0 14-16,-18 100 29 15,18-36-31-15,0 14 8 16,3 14 8-16,10 12-13 15,-2 5-11-15,1 3-1 16,-6-9-17-16,-3-8 3 16,-2-12-3-16,-1-16-1 15,2-12 0-15,-2-15-1 16,0-14-2-16,1-12-35 16,2-9-59-16,0-5-65 15,2-19-83-15,2-23-393 16</inkml:trace>
  <inkml:trace contextRef="#ctx0" brushRef="#br0" timeOffset="232.36">6045 1138 977 0,'0'0'79'16,"0"0"-68"-16,0 0 8 16,0 0 82-16,91-29-33 15,-27 21-35-15,12 0-18 16,9 0-13-16,0 1-2 16,-1-2-9-16,-5 2-54 0,-14-3-101 15,-20 0-406-15</inkml:trace>
  <inkml:trace contextRef="#ctx0" brushRef="#br0" timeOffset="461.74">6236 1797 1040 0,'0'0'211'0,"0"0"-211"0,0 0 0 16,0 0 57-16,0 0 6 16,119-84-62-16,-44 56-1 15,11 1-27-15,7 3-105 16,-5-3-186-16</inkml:trace>
  <inkml:trace contextRef="#ctx0" brushRef="#br0" timeOffset="765.93">7391 896 960 0,'0'0'67'16,"0"0"-56"-16,0 0 51 15,-111 44 22-15,72 9-6 16,2 16-20-16,4 20-9 16,5 15-20-16,8 12-12 15,7 7-15-15,13 1-2 16,2-7-8-16,39-14-82 0,26-19-82 15,23-26-385 1</inkml:trace>
  <inkml:trace contextRef="#ctx0" brushRef="#br0" timeOffset="2913.74">8238 1018 630 0,'0'0'174'0,"0"0"-123"16,0 0 19-16,0 0 32 15,0 0-7-15,0 0-27 16,0 0-31-16,-6 5-15 0,-5 20-5 15,-5 12 23-15,-4 15 9 16,-5 10-14-16,3 8-15 16,-4 5-11-16,1 2-6 15,2-6-3-15,7-7 0 16,9-14-1-16,7-12-18 16,0-9-6-16,0-10 1 15,4-9 5-15,2-5 4 16,-3-3 8-16,-3-2 1 15,2 0 6-15,-2 0 10 16,0 0 4-16,1-4-7 16,-1-4-2-16,3-1-2 0,-3 1 4 15,0 4-2 1,0-3 5-16,0 3-1 16,0 2 1-16,0 1 1 0,0-1-7 15,0 1 1-15,1 0-1 16,1 1-3-16,-2 0 0 15,1 0-1-15,1-2 0 16,-2-2 0-16,0 3 0 16,0-1 1-16,0 2 3 15,0 0 0-15,0 0 4 16,0 0-5-16,0 0 0 16,0 0 0-16,0 0-1 15,0 0-2-15,0 0 0 16,0 0-1-16,0 0-1 15,0 0 2-15,0 0 1 0,0 0-1 16,0 0 0-16,0 0 0 16,0 0 0-16,0 0 0 15,0 0 0-15,0 0 1 16,0 0-1-16,0 0 0 16,0 0-3-16,0 0 2 15,0 0 1-15,0 0 0 16,0 0 0-16,0 0 1 15,0 0-1-15,0 0 2 16,0 0-1-16,0 0-1 16,0 0 0-16,0 0 2 15,0 0-1-15,0 0-1 0,0 0 5 16,0 0-5 0,0 0 6-16,0 0-2 0,0 0-2 15,0 0 2-15,0 0-4 16,0 0-1-16,0-2-5 15,0-1-41-15,0-6-67 16,6-5-131-16,9-6-388 16</inkml:trace>
  <inkml:trace contextRef="#ctx0" brushRef="#br0" timeOffset="4259.03">7723 1028 441 0,'0'0'46'0,"0"0"62"15,0 0 81-15,0 0-71 16,0 0-42-16,0 0-26 15,-4-3-20-15,4 3-2 16,0 2 0-16,0 15 2 16,0 10 33-16,0 7-33 15,0 5-5-15,0 4 8 16,0 1-11-16,1 1-9 16,12-4-9-16,4 1-3 15,7-3 0-15,-2-6-1 16,5-4 1-16,-6-9-1 15,1-8-4-15,-4-9 2 0,-4-3 0 16,-1 0 2-16,-4-3 4 16,0-11 0-16,-3-2 1 15,3-4-5-15,-3 2 0 16,1 0 1-16,2 6-1 16,0-1 0-16,3 3-1 15,1 0 0-15,-1 2-1 16,-4-1 2-16,2 4 0 15,-5-1 1-15,-4 5-1 16,1-1 2-16,-1 2-1 16,1 0 2-16,1-5-3 15,0 0 0-15,1-2-1 0,6-1-1 16,-2-1 1 0,4-1 1-16,-2 4 1 0,-4-2 1 15,-1 3-1-15,-2 1 1 16,-2 0 1-16,-1-3-1 15,2 1 0-15,-1-1 0 16,-1-3 2-16,0-1-3 16,2-2-2-16,1-4 1 15,0-4 0-15,7 2-3 16,-5-2 0-16,-2 6 1 16,0 4 2-16,-3 2 0 15,3 2 0-15,-3 0-1 16,0 2 2-16,0 3-1 15,0 0 1-15,0 2-1 16,0-1 0-16,0 1 0 0,1 0 2 16,-1 0-2-1,0 0 0-15,0 0 0 0,0 0 0 16,0 0 0-16,0 0-1 16,0 0-3-16,0 0 1 15,0 0 2-15,0 11 1 16,0 5 1-16,2 5 4 15,1 6-1-15,-2 4 0 16,5 4 2-16,-5 2 1 16,2 6-2-16,-3 4 0 0,0 2 0 15,0 0-1 1,0 2 2-16,0-4-3 0,0-3 1 16,2-3-1-16,4-4-1 15,-1-3 1-15,2-3 0 16,3-2-3-16,2-4 3 15,0-2-2-15,3-5 2 16,-3-5-2-16,3-5 4 16,7-2-1-16,5-6 3 15,15 0 3-15,13-3-2 16,5-16-8-16,1-8 3 16,-3-5-3-16,-4-9-1 15,-3-10 1-15,-5-11 2 16,-6-12-2-16,-4-7-1 15,-8 0 1-15,-10 5 3 0,-9 9-3 16,-4 15 2-16,-5 8 0 16,0 3 1-16,-5 10-1 15,-4 0 9-15,-3 4-6 16,5 7-5-16,-1 4 0 16,5 6 0-16,2 5-4 15,1 2-13-15,0 3-35 16,0 0-59-16,0 0-68 15,0 0-339-15</inkml:trace>
  <inkml:trace contextRef="#ctx0" brushRef="#br0" timeOffset="4748.06">9165 1353 695 0,'0'0'112'16,"0"0"-111"-16,0 0 27 15,0 0 73-15,0 0-4 16,0 0-60-16,5-6-25 16,-5 6-5-16,0 0 14 0,0 0-4 15,0-1 0-15,0-1-5 16,0 2-2-16,0-2-2 16,0 2-8-16,0-3-3 15,0-1-47-15,0-1-150 16,-3-6-384-16</inkml:trace>
  <inkml:trace contextRef="#ctx0" brushRef="#br0" timeOffset="5881.89">7708 995 442 0,'0'0'73'16,"0"0"40"-16,0 0 55 16,0 0-43-16,0 0-42 15,0 0-36-15,2-3-26 16,-1 4-15-16,1 18 1 0,1 6 44 15,0 7-14-15,-2 6-4 16,-1 6-7-16,0 4 4 16,0 5 1-16,0 3-6 15,-3 6-11-15,0 2 0 16,3-3-1-16,0-3 1 16,3-7 2-16,15-6-5 15,4-4 3-15,1-7-3 16,2-7-5-16,2-6-4 15,-2-7 2-15,-1-6 1 16,-1-6 3-16,-1-2-2 16,0 0 3-16,3-19 0 15,0-6-2-15,-3-6-4 16,5-5 2-16,-2-5-5 0,-3-2-3 16,-2-2 0-16,4 1-2 15,-2 4-3-15,-4 2 8 16,0 2-2-16,-6 1 1 15,-5 2 2-15,1 2-2 16,-8 1 1-16,0-4-1 16,0-2 0-16,0 2 2 15,-8 4-2-15,5 9 2 16,-1 3 1-16,4 6-1 16,-3 6-1-16,3 4 0 15,0-1 1-15,-2 3-1 16,2 0-2-16,0 0-1 15,0 0 0-15,0 0 2 0,0 0 1 16,0 0-1-16,0 0 0 16,0 0-2-16,-1 0 3 15,1 0 0-15,-2 0 1 16,2 0 0-16,0 0-1 16,0 0 0-16,0 0 0 15,0 0-2-15,0 0 1 16,0 0 0-16,0 0 0 15,0 0 1-15,0 0-1 16,0 0 0-16,0 0 1 16,0 0 0-16,0 0-1 15,0 0 1-15,0 5-10 0,-1 9-3 16,-2 10 4-16,-8 8-19 16,-8 11-28-16,-9 10-16 15,-8 9-18-15,0 6-68 16,8-1-222-16</inkml:trace>
  <inkml:trace contextRef="#ctx0" brushRef="#br0" timeOffset="6658.64">9373 1659 882 0,'0'0'113'0,"0"0"-113"0,0 0 37 16,0 0-13 0,1 75 53-16,11-32-28 0,1 6-27 15,-7-1-15-15,-6-4-6 16,-11 2-1-16,-30-4-16 15,-15-5-47-15,-8-8-49 16,-1-14-74-16,7-15-151 16</inkml:trace>
  <inkml:trace contextRef="#ctx0" brushRef="#br0" timeOffset="7092.21">9941 910 787 0,'0'0'50'0,"0"0"38"16,0 0 52-16,0 0-35 16,0 0-47-16,0 0-51 15,-31 45-6-15,13 3 19 16,-3 13 7-16,3 9-11 15,0 2 0-15,-1 7-11 16,-1 0-2-16,-5 2-3 16,-2-5 0-16,0-13-26 15,4-8-46-15,6-15-73 16,5-14-175-16,9-17-284 16</inkml:trace>
  <inkml:trace contextRef="#ctx0" brushRef="#br0" timeOffset="7302.89">9590 1026 35 0,'0'0'1006'16,"0"0"-1006"-16,0 0 14 15,0 0-14-15,0 0 79 16,75 112 4-16,-17-51-36 15,7 6-28-15,0-3-18 16,-3 3-1-16,-2-4-10 16,0-5-40-16,-6-12-115 15,-8-12-432-15</inkml:trace>
  <inkml:trace contextRef="#ctx0" brushRef="#br0" timeOffset="7605.08">10351 1319 663 0,'0'0'217'0,"0"0"-206"16,-24 75-11-16,17-33 71 16,-4 6-4-16,-2 0-36 15,-4-1-16-15,-5-3-15 16,-6-8 0-16,-2-5-9 16,2-5-42-16,4-11-84 15,6-15-256-15</inkml:trace>
  <inkml:trace contextRef="#ctx0" brushRef="#br0" timeOffset="8131.88">10626 926 813 0,'0'0'142'16,"0"0"-142"-16,0 0 0 16,0 0 39-16,-60 99 40 15,60-55-37-15,0 2-19 16,19-6-11-16,16-7-10 16,10-11-2-16,8-9-12 15,5-10-14-15,-1-3-40 16,-8-8-22-16,-3-16 16 15,-10-3 37-15,-7-6 27 0,-10-3 8 16,-10 3 8 0,-9 8-1-16,0 8 72 0,0 9-6 15,0 6-26-15,0 2-16 16,0 0-19-16,-3 4-11 16,0 18-1-16,3 8 27 15,0 8-5-15,4 6-1 16,20 2-8-16,4 6-8 15,5 2 0-15,2 7-4 16,-2 3-1-16,-4-3 0 16,-6 0 0-16,-11-10-6 15,-12-3 4-15,0-2-3 0,-27-6 4 16,-10-6-2 0,-17-6 3-16,-7-11 9 0,-6-12-9 15,-2-5-2 1,11-14-19-16,19-18-77 0,29-11-173 15</inkml:trace>
  <inkml:trace contextRef="#ctx0" brushRef="#br0" timeOffset="8519.09">11644 1547 1067 0,'0'0'38'16,"0"0"-27"-16,0 0-11 0,0 0 34 15,0 0 6-15,-5 98-7 16,3-50-28-16,2 5-5 16,-1-2 0-16,-4-3-2 15,-9-5-20-15,-9-11-22 16,-15-10-36-16,-11-14-34 15,-7-8-137-15,-1-20-240 16</inkml:trace>
  <inkml:trace contextRef="#ctx0" brushRef="#br0" timeOffset="8897.46">11722 1025 981 0,'0'0'74'15,"0"0"-66"-15,0 0-8 16,86-10 11-16,-24 10-7 16,11 10 0-16,0 10-4 15,-11 6-10-15,-14 1-12 16,-18 2-14-16,-17 1 17 15,-13 4 7-15,-7-1 10 16,-29 3 2-16,-12-2 20 0,-10 2 10 16,2-3 9-1,9-4 0-15,13-2-6 0,21-8-24 16,11-2-2 0,4-2 1-16,32-4 25 0,26-5-4 15,20-6-20-15,14 0-9 16,9-6-58-16,1-13-125 15,-8-12-331-15</inkml:trace>
  <inkml:trace contextRef="#ctx0" brushRef="#br0" timeOffset="9164.98">12375 646 992 0,'0'0'27'0,"0"0"-17"16,0 0 13-16,0 0 29 15,118 52 16-15,-61-4-29 16,4 16-21-16,-4 10-9 16,-7 11-9-16,-8 5 1 15,-6 9-1-15,-14 9-1 16,-13 0-6-16,-9-5-40 15,-28-9-23-15,-27-9-46 16,-21-11-65-16,-15-15-238 16</inkml:trace>
  <inkml:trace contextRef="#ctx0" brushRef="#br0" timeOffset="9668.62">13013 1213 1087 0,'0'0'39'0,"0"0"-36"16,0 0 21-16,104 1 47 15,-43-4-43-15,15-4-28 16,9-1-9-16,3-1-123 16,-6-4-404-16</inkml:trace>
  <inkml:trace contextRef="#ctx0" brushRef="#br0" timeOffset="9839.17">13224 1548 1262 0,'0'0'8'16,"0"0"-2"-16,0 0 30 15,82-25-3-15,36-3-33 16,40-3-69-16,17-9-126 16,-3-8-604-16</inkml:trace>
  <inkml:trace contextRef="#ctx0" brushRef="#br0" timeOffset="12264.06">15263 947 459 0,'0'0'169'15,"0"0"-99"-15,0 0 84 16,0 0-13-16,0 0-31 0,0 0-47 15,-2 0-36 1,32-5-13-16,20 3 8 0,19-1 0 16,9 3-5-16,1 0-6 15,-9 5-8-15,-10 9 3 16,-12 2-6-16,-14 4 1 16,-9 3-2-16,-7 6 2 15,-3 5 2-15,-7 4 2 16,-2 1 1-16,-6 5 4 15,0 3-5-15,0 3-2 16,-12 4 1-16,-11 1-4 16,-8-4 1-16,-11-6 2 15,-9-9 5-15,-8-9 3 16,-5-7-3-16,-2-10-2 0,5-6-2 16,9-4-3-16,16-4-1 15,18-20-7-15,18-9-25 16,12-12-89-16,30-13-106 15,14-6-254-15</inkml:trace>
  <inkml:trace contextRef="#ctx0" brushRef="#br0" timeOffset="12564.8">16097 958 312 0,'0'0'506'0,"0"0"-487"16,0 0 79-16,0 0 34 16,0 0-51-16,0 0-37 15,-75-23-23-15,53 41-7 16,-2 10 12-16,-1 8 3 16,4 6 7-16,-3 4 8 15,2 4 0-15,3 0 1 16,-1 0-15-16,5 3-16 15,6-2-9-15,9 1-5 16,0-5-1-16,36-13-42 16,23-6-63-16,26-16-57 15,11-12-206-15</inkml:trace>
  <inkml:trace contextRef="#ctx0" brushRef="#br0" timeOffset="13021.31">16917 1177 882 0,'0'0'129'0,"0"0"-98"16,0 0 76-16,0 0 1 0,0 0-37 16,0 0-40-16,107-17-31 15,-29 10 0-15,10-3-4 16,2-2-28-16,-2-2-56 15,-6-2-104-15,-18-7-284 16</inkml:trace>
  <inkml:trace contextRef="#ctx0" brushRef="#br0" timeOffset="13259.67">17153 865 1048 0,'0'0'42'0,"0"0"-40"16,0 0 39-16,0 0 11 15,0 0 51-15,-8 116-54 16,8-57-18-16,0 2-11 16,2-2-16-16,5 2-4 15,2-2-2-15,3 0-13 16,6-1-62-16,14-9-82 15,9-14-251-15</inkml:trace>
  <inkml:trace contextRef="#ctx0" brushRef="#br0" timeOffset="13934.47">17952 805 638 0,'0'0'61'0,"0"0"69"0,0 0 21 15,0 0-38-15,0 0-64 16,0 0-34-16,-43 41 8 16,25-1 22-16,8 4-14 15,7-2-18-15,3-1-5 16,9-6-4-16,18-7-4 16,11-9-1-16,11-9-9 15,4-6-7-15,-4-4-19 16,-6-4 9-16,-6-16 8 15,-7-1 4-15,-7-6 15 16,-5-1-3-16,-7 0 3 16,-5 3 3-16,-3 9-1 0,0 6 28 15,-3 8 9 1,0 2-12-16,2 0-16 0,0 0-3 16,-1 0-8-16,4 14-5 15,5 13 5-15,2 9 16 16,6 3-3-16,1 5-6 15,0 2 0-15,2 0-1 16,-3 4-6-16,0 3 0 16,-3 1 1-16,-2 4-1 15,-5 0 0-15,-5-2 0 16,-3-1-2-16,0-9 2 16,-6 0 1-16,-13-6 0 15,-7-2-1-15,-2-9 0 16,-8-7 10-16,-3-11 1 15,-6-10 6-15,-7-1-6 0,0-14-11 16,4-13-1-16,11-10-31 16,22-9-38-16,15-10-83 15,6-19-473-15</inkml:trace>
  <inkml:trace contextRef="#ctx0" brushRef="#br0" timeOffset="15058.85">18993 1230 551 0,'0'0'332'0,"0"0"-315"16,0 0 30-16,0 0 75 15,0 0-12-15,0 0-53 16,32-1-29-16,24-5-5 0,17-1-7 15,15 0-11-15,11-1-5 16,-2-2-8-16,-3-4-39 16,-12 1-61-16,-18-3-155 15,-21-5-306-15</inkml:trace>
  <inkml:trace contextRef="#ctx0" brushRef="#br0" timeOffset="15299.82">19354 937 753 0,'0'0'226'15,"0"0"-216"1,0 0 45-16,0 0 33 0,0 0-24 16,0 0-50-16,-16 68 34 15,16-17-2-15,11 9-14 16,-1 4-15-16,0 0-14 15,-2 5-3-15,0 3 0 16,5-1-39-16,4-4-66 16,9-14-118-16,8-16-282 15</inkml:trace>
  <inkml:trace contextRef="#ctx0" brushRef="#br0" timeOffset="15997.96">20028 849 951 0,'0'0'22'0,"0"0"-16"15,0 0 87-15,0 0-18 16,0 0-45-16,0 0-30 16,-7-6-3-16,16 14 2 15,5 7-1-15,3-1 2 0,-2 3-1 16,-1 5-1 0,-5-1 2-16,-5 9-4 0,-4 6 4 15,-1 0 0-15,-19 3 4 16,-10-1 2-16,-7-3 6 15,1-5-3-15,4-9 5 16,6-5 1-16,10-6-2 16,4-3-6-16,7-4 3 15,4-1-4-15,1-2-3 16,0 0-1-16,0 0 6 16,0 0 2-16,0 0 2 15,0 0 2-15,0 0 7 16,0 0 0-16,4 0-3 0,22 0-3 15,18 0 10 1,22 0 1-16,16 0-14 0,9 0-12 16,-1 0-1-16,-8 0 1 15,-12 0-1-15,-9 0-7 16,-7 0 3-16,-5-3-2 16,-6-6 1-16,0 1 2 15,-1-2 3-15,-1 1 1 16,-6-1 0-16,-9 4 0 15,-12 2 2-15,-6 0 0 16,-5 4 12-16,-3 0 1 16,0 0-3-16,0 0-8 0,0 0-1 15,0 0-3-15,0 0-2 16,0 0 0-16,0 0-3 16,0 0-23-16,5 0-27 15,2-5-33-15,0-3-62 16,-5-8-401-16</inkml:trace>
  <inkml:trace contextRef="#ctx0" brushRef="#br0" timeOffset="17082.66">19528 821 260 0,'0'0'147'0,"0"0"-73"0,0 0 91 15,0 0 22-15,0 0-68 16,0 0-75-16,7-13 4 15,14 10-20-15,9 0 9 16,11-4-4-16,7 2-8 16,10 0 5-16,8-3-14 15,7 2-3-15,5-1 0 16,3 2 0-16,-4-1-10 16,-7 2-1-16,-9 1-2 15,-13 1 3-15,-5 2-2 16,-10 0 0-16,-5 0-1 0,-7 0 3 15,-5 0 0 1,-8 0 1-16,-5 0 6 0,-2 0-2 16,-1 0-2-16,0 0-1 15,0 0-5-15,0 0 0 16,0 0-5-16,0 12 5 16,-4 8 10-16,-5 2-4 15,-7 7-4-15,-3 4 10 16,-3 4-9-16,-6 4 2 15,-2-1-1-15,-4 0-1 16,-2-2-3-16,-2-1 0 16,3-4 0-16,4-5 0 0,2-2-2 15,7-7 2 1,-1-2 3-16,6-4-2 0,5-7 1 16,4-1 1-16,3-4-1 15,5-1-1-15,0 2 1 16,0-2-2-16,0 0 4 15,0 0 2-15,0 0 3 16,0 0 4-16,0 0 2 16,0 0-3-16,9 0-1 15,7 0-2-15,9-8-8 16,8 0 0-16,11 2-1 16,7-4 0-16,13 4-1 15,5 0 0-15,4-1 1 16,3 2 1-16,0-2-1 0,-2 1-2 15,-2 0-10-15,-1 1 8 16,-5 0 2-16,-3 1 0 16,-7 1-2-16,-7 3 3 15,-7-3 2-15,-4 3-1 16,-7 0 0-16,-7 0 0 16,-10 0 1-16,-7 0-1 15,-5 0 1-15,-2 0 1 16,0 0 2-16,0 0-1 15,0 0-2-15,0 0-1 16,0 0-1-16,0-2-5 16,0 2-18-16,0 0-46 15,-6 0-76-15,-11 0-105 0,-5-3-457 16</inkml:trace>
  <inkml:trace contextRef="#ctx0" brushRef="#br0" timeOffset="17951.34">19724 802 288 0,'0'0'185'0,"0"0"-153"16,0 0 36-16,0 0 33 0,0 0-16 15,0 0-34 1,75-5 2-16,-24 5-13 0,10 0-5 16,10 0 3-16,10 0-12 15,5 0-14-15,2 0-8 16,-4 0-4-16,-5-6 3 15,-13 0 0-15,-14 2-3 16,-15 1 0-16,-15 1 3 16,-8 2-2-16,-7-2 9 15,-7 2 13-15,0 0 1 16,0 0-20-16,0 0-4 16,0 11-14-16,-7 11 14 15,-10 5 2-15,-3 2 0 16,-7 5 1-16,-8 3 0 15,-3-1 0-15,-8 3 3 0,-4-4-5 16,-2 0-1-16,0-2 1 16,5-8 4-16,7-2-2 15,11-6 12-15,10-9-4 16,9-2-4-16,7-5-5 16,3-1 3-16,0 0-1 15,3 0 14-15,26 0 8 16,17 0-1-16,21 0 2 15,13-7-24-15,1-1 2 16,1-2-2-16,-3 0-2 16,-3 1 0-16,3 1-1 15,-3 2 0-15,-1 1 0 0,-5 0-3 16,-7 1 1 0,-8 1 2-16,-6 0 2 0,-9 1-2 15,-10-1 0-15,-9 3 0 16,-11 0 4-16,-7 0 0 15,-3 0 14-15,0 0-5 16,0 0-6-16,0 0-7 16,0 0-1-16,0 0-5 15,0 0-31-15,0 0-55 16,-6-4-152-16,-7-13-676 16</inkml:trace>
  <inkml:trace contextRef="#ctx0" brushRef="#br0" timeOffset="21548.85">10490 5124 565 0,'0'0'59'16,"0"0"-6"-16,0 0 64 15,0 0-2-15,-18-75 2 16,18 74-30-16,0 1-24 16,0 0-38-16,0 8-25 15,0 21 4-15,0 15 16 16,0 12 12-16,3 9-12 15,-3 5-7-15,0 2-4 0,0 6-2 16,0 4 1-16,0 6-8 16,-8 5 4-16,1 2-1 15,-2 1-4-15,3-3 2 16,-1-3-1-16,2 1 1 16,-2-4-1-16,4-5 4 15,3-2-8-15,-2-5 4 16,-1-5 0-16,0 0 0 15,0-3 0-15,0 3 1 16,-1 0-1-16,-1-1 2 16,0 1 0-16,0-7 2 15,2-2-2-15,0-3 0 16,3 0 0-16,0 0 3 16,0 2 2-16,0-1-6 15,0 0 4-15,0 2-1 0,0 1 1 16,0 2 0-16,0-3-3 15,0 2 7-15,0-2-8 16,0-2-1 0,0-2 8-16,-3 2-8 0,0 0 1 15,-2 4 1-15,1 0 0 16,-3-3 1-16,1 0-2 16,1 2-1-16,1 5 7 15,2 1-4-15,2 2 0 16,0-4 4-16,0 3-6 15,0-2 2-15,0 2-3 16,0 1 2-16,0 0-4 0,-1 3 7 16,-4 4-3-16,-2 3-2 15,1 2 0-15,1-2-4 16,4-5 9-16,1-5-6 16,0 1 1-16,0-4 0 15,0-6-3-15,0-5 3 16,0-10-7-16,0-8 1 15,0-11-13-15,0-12-17 16,0-8-33-16,0-7-39 16,0-29-54-16,9-29-363 15</inkml:trace>
  <inkml:trace contextRef="#ctx0" brushRef="#br0" timeOffset="22953.23">10508 5116 427 0,'0'0'28'15,"0"0"-15"-15,0 0 28 16,0 0 38-16,0 0 24 16,0 0-27-16,0-7-33 15,16 7-17-15,8 0 8 16,13 0 10-16,8 5-19 16,9-3 4-16,5 0-16 15,9-1 1-15,9-1-14 16,11 0 3-16,9 0 0 0,9 0-3 15,1 0 2-15,-2 2-1 16,-8 6-1-16,-6 1 0 16,-3 2 0-16,-5-2 0 15,-2 1 2-15,-5-1-3 16,0-2 1-16,-15-3-2 16,-3-1-7-16,-10-3 3 15,-3 0-2-15,0 0 8 16,2 0 0-16,8 0 0 15,6 0 11-15,10 0-4 0,3-1-3 16,7 1-4 0,4 0 2-16,3 0 0 0,-2 0-2 15,0 3 5-15,0 5-2 16,3 1-2-16,-1-1 3 16,2 1 1-16,5-3 1 15,8 2-3-15,11-2-3 16,15 1 0-16,9-2 3 15,5-1 0-15,3 0-3 16,3 0 0-16,-9-1 1 16,0 2-1-16,-8-1-1 15,-7-1 0-15,2-1 0 16,2 1 1-16,1-3 2 16,3 0 2-16,7 0-4 15,5 0 1-15,2 2-2 0,6 2 1 16,-5-1-3-16,2 4-1 15,-2-1 2-15,-3-1 4 16,-2-1 0-16,-1-2 1 16,-2 1-2-16,4-1 1 15,5 1-1-15,5 1-1 16,6 2-1-16,2 1 1 16,-1-1 0-16,-3 2 0 15,-7-2 0-15,-5-2-1 16,-10-2 4-16,-11 1-3 15,-7-3 17-15,-12 0 21 16,-15 0-6-16,-15 0-13 0,-13 0-4 16,-13 0-15-16,-14 0-2 15,-12 0-37-15,-15 4-71 16,-9-4-213-16</inkml:trace>
  <inkml:trace contextRef="#ctx0" brushRef="#br0" timeOffset="25933.23">10378 9810 301 0,'0'0'112'16,"0"0"-101"-16,0 0 38 0,0 0 43 15,0 0-7-15,0 0-40 16,0 14-30-16,0-3-12 16,0 8 53-16,0 2-18 15,-3 4-8-15,0 2-3 16,0 2-2-16,-1 1 2 16,2 4 4-16,-1-1 4 15,3 0-9-15,0-1-6 16,0-6-2-16,0-4-5 15,0-5 1-15,3-5 0 16,0-4-3-16,1-1-6 16,-2-5 3-16,-2-1 3 0,0-1 3 15,0 0 13-15,0 0 4 16,0 0 2-16,1 0-4 16,1 0-3-16,4 0-7 15,6 0-18-15,6-3 1 16,9-4-4-16,10 5 2 15,12-4-1-15,14 1 1 16,13 0 0-16,7-1-2 16,8 1 2-16,8-3-6 15,7 2 6-15,4-2-6 16,7 3 6-16,2-2 0 16,2 2-2-16,3-3 2 15,5 3-3-15,4-4-2 0,0-1-5 16,-2 0 3-1,-13-1 6-15,-5 0-4 0,-6 0-2 16,-10 2 6 0,-6 1 1-16,-7-1-5 0,-6 1 4 15,-4-2 1-15,4-2 2 16,4 0 0-16,7-2-2 16,8 0 0-16,5 1-5 15,5 4 2-15,5 3 3 16,0 4-4-16,3 2 4 15,-1 0 1-15,-2 0 0 16,-1 0-1-16,5 0 1 16,3 0-1-16,4 0 2 15,7 0-2-15,2 0-2 0,2 0 1 16,8-2-5-16,-1 1 6 16,-1 1 1-16,-2 0-1 15,0 0 4-15,-7 5-3 16,0 0-2-16,-1 1-12 15,-2-3 6-15,8-3-2 16,4 0 2-16,3 0 7 16,3 0 1-16,0 0-1 15,-5 0 4-15,2 0 1 16,-7 0-4-16,-2 0-2 16,-1 0 1-16,1 0 0 0,-1 0 1 15,-2 0-1 1,5-5 0-16,-3-1 2 0,-4 1-2 15,-1-1 2-15,-5 0-2 16,-7-1 2-16,-4 2 5 16,-2 0 0-16,-7-2-3 15,-6 2-3-15,-6 0 1 16,-4-5 0-16,-1 6 0 16,-2-1-1-16,-1 0-1 15,-7 2-1-15,-7-2 0 16,-5 1 1-16,-10-1 1 15,-8 0-1-15,-13-2 3 16,-9 0 18-16,-8-2 5 16,-3 3 3-16,-2-1 2 0,-2 1-16 15,3 0-15 1,-3 1 0-16,0 2 0 0,0 0 0 16,-2 0 2-16,-2 0-1 15,-2 0 2-15,0-2 0 16,-2 2 8-16,1-3 11 15,1 1 1-15,1 0-10 16,0-2-6-16,1 0-6 16,0 0-1-16,2-4 0 15,2-3 0-15,-2-5 0 16,2-3 1-16,-3-6-2 16,0-5 2-16,-1-5-1 15,-5-8 3-15,0-5-1 16,0-7-3-16,0-10 1 0,-2-2-1 15,-2 0 1-15,4 0 0 16,0 4 1-16,0 4-4 16,0-4 5-16,0 4-3 15,0 1 2-15,0 1-2 16,0 4 0-16,0 0-2 16,-5 0 4-16,2 1-2 15,0 1 1-15,-1-1-3 16,-2 4 4-16,0-2-2 15,-1 2-1-15,-1-2-1 16,2-4 3-16,0 1 0 16,-1-3 0-16,2 3 0 0,2 2 0 15,0-1-2-15,0-1 2 16,0 3 0-16,0 0-1 16,0 2 1-16,-1 0-2 15,-2-3 2-15,1-1 0 16,-1-2-3-16,0-4 2 15,0 0 1-15,1-1 2 16,5 2-2-16,0 1 0 16,0 0 0-16,0-2 0 15,0 2-3-15,8-2 1 16,1 3 2-16,-1 5-4 16,2-2 2-16,-1-1 2 15,-1-2 4-15,1-1-4 16,1 0-1-16,1 5 1 0,-2 1 0 15,1 4-1-15,-3 8 1 16,1 0 0-16,-2 2-2 16,1 3 0-16,-2 0 1 15,-1 4 0-15,1 0 1 16,-1 2 0-16,-1 1-2 16,0-1 1-16,0-1 1 15,-3 3-1-15,0 0-1 16,0 2-3-16,0 1 4 15,0 1-6-15,0 5 2 16,0 2 4-16,0 0 1 16,0 0 0-16,0 0-2 0,0-2 0 15,-3-2 2-15,0-2 0 16,0-3-4-16,0-4 2 16,-1 0-6-16,-2 2 8 15,0 4-1-15,-2 2-1 16,4 6 3-16,-2 1-2 15,3 3 0-15,-2 2 0 16,2-2 1-16,0 1 1 16,-1-1 0-16,1 1-1 15,0-1 0-15,3 0 0 16,-1 3 0-16,1-2 0 16,0 0 0-16,0 5 2 15,-2 0-2-15,1 3 1 0,-2 1 0 16,3 0-1-16,-2 1 0 15,0 1-1-15,-1-2 1 16,-1-1 0 0,-6-1 0-16,-4-3-1 0,-4 1 0 15,-3 1 2-15,-6-1-2 16,-7 1 1-16,-7 3-2 16,-10 2 2-16,-6 0-1 15,-4 0 1-15,0 0 0 16,-2 0-1-16,-10 11 1 15,-10 1-1-15,-23 6-5 16,-31 8-28-16,-40 8-35 0,-45 6-45 16,-51 2-123-16,-45-1-353 15</inkml:trace>
  <inkml:trace contextRef="#ctx0" brushRef="#br0" timeOffset="27667.68">11956 5098 414 0,'0'0'229'0,"0"0"-179"16,0 0-10-16,0 0 39 15,0 0-17-15,0 0-1 16,0 0-13-16,-36 84-5 16,32-45-12-16,4 7-6 15,0 7 5-15,6 2-5 16,9 6-14-16,4 6-3 15,-4 1 8-15,1 7-7 16,-5 5-7-16,-5 2 5 16,0 2-3-16,-3-1-2 15,-2-1 7-15,1 1-8 16,-1-6 0-16,2 1-1 16,2-6 0-16,4-2-1 0,1-2 2 15,-1-2-1-15,-1 1 2 16,-5 0-2-16,-3-1 0 15,0-1 3-15,0 3-1 16,0 0-2-16,0 0 2 16,0 2-1-16,0-5 1 15,-2 3 2-15,-2 0-2 16,-1 2-2-16,-1-2 4 16,-2-3 4-16,0-3-6 15,-3-2 9-15,2 0-6 16,-1-1-5-16,4 0 3 15,3-1 1-15,3 3-4 0,0 2 4 16,0 5-4-16,9 7 2 16,4 1-2-16,-4 0 0 15,0-3 0-15,-2-5 0 16,-4 0 2-16,-1-4-2 16,-2-2 1-16,0-5-1 15,0-1 0-15,0-3 0 16,0 1 0-16,5 3 0 15,2 1 1-15,1 0 0 16,0 1-1-16,0-3 0 16,-2 0 0-16,-3-2 0 15,0 2 0-15,0-3 3 16,1-7-3-16,2-6 0 0,2-7 0 16,1-2 0-1,1-5 0-15,-1-6 0 0,-1-5-7 16,-2-5-13-16,-1-6-19 15,-2-1-16-15,-3-1-49 16,0 0-75-16,0 1-171 16,0-3-99-16</inkml:trace>
  <inkml:trace contextRef="#ctx0" brushRef="#br0" timeOffset="28766.33">14004 5232 255 0,'0'0'102'0,"0"0"-19"16,0 0 32-16,0 0 21 15,0 0-27-15,0 0-29 16,0-2-36-16,2 17-30 15,2 6 43-15,-1 9-11 16,1 9-26-16,1 12 0 16,1 11 4-16,2 11 8 15,-1 15-12-15,-1 12-2 16,0 7-3-16,-2 4-12 0,2 3-1 16,1 2-1-1,-2 1 0-15,1 1-1 0,0-1 2 16,-1-5 0-16,-5 4 4 15,0 2-2-15,0-3 5 16,0 0-2-16,-5-4-2 16,-4-8-1-16,0-2-2 15,-1-4 1-15,1-5 1 16,3-4-4-16,1-4 2 16,5 1 1-16,0-3-1 15,0 1-1-15,8-1 3 16,4 1 4-16,1-2-4 0,-2-5 10 15,-2 1-1 1,-2-1-11-16,-4-1 3 0,0 0 0 16,1-4-5-16,1-4 0 15,1-2 3-15,6-1-3 16,-3 0 1-16,1-3 0 16,2-7-1-16,-3 2 1 15,-1-4-1-15,-4 2 1 16,3-1 0-16,-4-1 0 15,0-1 2-15,2 1-2 16,-2-3 1-16,4-1 1 16,2-4-1-16,3-1-2 15,0-5 2-15,1-6-2 16,-3-10 1-16,-4-7-1 16,-2-8-1-16,-1-2-12 0,-3-3-3 15,0-2-6 1,0 0-20-16,0-10-37 0,1-16-140 15,4-13-421-15</inkml:trace>
  <inkml:trace contextRef="#ctx0" brushRef="#br0" timeOffset="29900.83">16144 5344 187 0,'0'0'96'0,"0"0"12"16,0 0-27-16,0 0-4 16,0 0-4-16,0 0 54 15,3 48-46-15,-1-11-13 16,1 13-16-16,-2 13-28 15,1 12 6-15,3 18-7 16,3 13-2-16,3 7-1 16,4 8-7-16,1 0-9 15,2 3-3-15,-2-2-1 16,-1 2 0-16,-1-5 1 16,-5 4 6-16,-2 0-3 0,-7-5 3 15,0-1-1-15,0-5 3 16,0-5 8-1,-7-3-9-15,-2-1-2 0,1-2-3 16,2-4-1-16,-1-4-1 16,2-1 3-16,1-3 3 15,1-2 10-15,0-2-4 16,3-5 8-16,0-3-7 16,0-6-8-16,0 4 4 15,0-5 3-15,9 0-3 16,-1 0-6-16,0 0 8 15,0-3 0-15,-2 3-8 0,0-3 7 16,-1-3 10 0,1-7-18-16,-2-2 0 0,-1-11 8 15,0-1-6-15,0-4-4 16,0 4-1-16,-3 0 2 16,1 4-3-16,-1 1 1 15,0-3 0-15,0-1 3 16,3-4-2-16,1-1 0 15,-1-3-1-15,-1-2 0 16,-1-4-1-16,2-7 1 16,-1-2 1-16,1-4 0 15,0-2-1-15,0-2 0 16,-2 1-1-16,1-2 1 0,-2-2 0 16,0-3 1-1,0-5-1-15,0-2-7 0,0 0-25 16,0-17-59-16,-9-21-132 15,-15-23-627-15</inkml:trace>
  <inkml:trace contextRef="#ctx0" brushRef="#br0" timeOffset="31648.03">10356 6492 317 0,'0'0'112'0,"0"0"-104"15,0 0 31-15,0 0 54 16,0 0-6-16,0 0-35 15,74 4 26-15,-11 3-18 16,16 1-21-16,17-2 5 16,12 2 7-16,13-4-14 15,12-4-14-15,15 0-7 16,11 0-3-16,10-3 3 16,7-6-7-16,1 0 5 15,6 1-1-15,4-1-10 16,3 2-1-16,1-1 0 0,-2 3 4 15,-3-2 0 1,-5 0 1-16,-8 0-5 0,0-1-2 16,-6 0 0-16,-5 2-5 15,-6 0 5-15,-9 1 1 16,-4 4 1-16,-8-1-1 16,-5 2-2-16,2-1 3 15,-5-1-6-15,1 0 1 16,4-5 1-16,-1 0 4 15,-3-1-4-15,-4 3 0 16,-2 1-1-16,-6 1-2 16,-1 2 5-16,-4 1-6 15,-2 0 4-15,-1 0-8 16,1 0 9-16,3 0-4 16,4 0 3-16,-2-2 2 0,4-3-5 15,0-1 9-15,-5 0-5 16,-1 1 2-16,-3 3 1 15,0 1-2-15,0 1-7 16,8 0 5-16,4 0 0 16,5 0 2-16,5 0 2 15,1 3 1-15,3 5 0 16,-3 1-3-16,-3 2 0 16,-7-2 1-16,-4 4 0 15,-5-2 6-15,-2 1-1 16,-7-3 1-16,-6-1-5 15,-10-3 3-15,-11 0-4 0,-6-3 1 16,-5-1 2-16,-4 0 5 16,0 1-8-16,-10 1 0 15,-7 2 0-15,-9 2-1 16,-7-2-1-16,-2 2 1 16,-2-4 5-16,-2 2-2 15,-1-1-3-15,-2-1 3 16,-4-1-3-16,-4 1 0 15,-3-1 0-15,-3-1 0 16,-5 1 2-16,2-2-1 16,0 1-1-16,3 2 0 15,2 0 0-15,2-1-5 16,-2 1 5-16,-4-3-4 0,-1 0 2 16,-3 0-2-1,0 0-5-15,0 0-2 0,0 0 3 16,0 2 8-16,8-1 2 15,5 1 2-15,8-1 2 16,1 1-3-16,-1-1-1 16,-2-1-2-16,-7 0 1 15,-1 0 0-15,1 0 4 16,-2 0-4-16,6 0-1 16,6 0-1-16,1 0 1 15,7 0 0-15,2 0 0 16,-3-4 0-16,-2 1-1 0,-8 1 1 15,-5-3 3 1,-6 3-2-16,0 0 10 0,1-1-1 16,0 0-1-16,5 1-7 15,-4-3 0-15,2 0 0 16,0 3-2-16,-6-3 0 16,-3 3 1-16,-3-1-1 15,0 0-8-15,-3-3-17 16,-24-4-30-16,-15-10-225 15,-22-13-466-15</inkml:trace>
  <inkml:trace contextRef="#ctx0" brushRef="#br0" timeOffset="33200.15">10351 7573 437 0,'0'0'42'0,"0"0"-40"16,0 0 6-16,0 0 48 16,99 0 35-16,-47 0-6 15,17 0-26-15,17 0-9 16,16 0-18-16,17 0-9 16,15-6 0-16,18-2 8 0,18-1-19 15,14 4-2-15,12 0 1 16,3 5 0-16,4 0 2 15,4 0 3-15,-3 0 2 16,-1 0 3-16,-3 0-7 16,-4 0-4-16,-6 0 3 15,1 2-11-15,-3-2-2 16,-3 1 0-16,-6 1 0 16,-7 1 0-16,-11 2 2 15,-15 0 0-15,-6-1-2 0,-13-1-4 16,-9 2 4-1,-5-5 2-15,1 0-2 0,-4 0 0 16,-4 0 0-16,0-5 1 16,3 2 1-16,-1 3-2 15,2 0 1-15,0 0-1 16,-2 3 0-16,3 4-2 16,2-3 2-16,1-3 0 15,2-1 2-15,-2 0-2 16,-1 0-1-16,0-2 1 15,-5-1 0-15,-1 1 1 16,-5 2-1-16,-1 0-1 16,-3 0-4-16,1 0 5 15,4 6 5-15,1-3-5 16,1 0 0-16,-3 0 0 16,-6-3 0-16,-2 0-2 15,-5 0-2-15,1 0 0 0,-4 0 3 16,-6 0-1-1,0 0-1-15,0 0-1 0,7 0 0 16,10 1 3-16,3 5 1 16,1-2 0-16,2-1-4 15,-6-3-4-15,-6 0 2 16,-12 0 1-16,-4 0 4 16,-10 0 1-16,-2 0 4 15,-3 0-4-15,-7 0 0 16,-2-3 2-16,-5-4-2 0,-5 0 0 15,-1 4 0 1,-6-1 6-16,1 1-6 16,-3 3 1-16,-2 0-1 0,-1 0 0 15,-6 0 0-15,0 0 2 16,-5 0-2-16,1 4 0 16,2-1-2-16,4 3 2 15,5-2 0-15,6 0 2 16,1-1-2-16,-4 0 0 15,-9-3 2-15,-12 0-1 16,-6 0-1-16,-6 0 1 16,0 0-1-16,-3 0-13 15,-21-3-15-15,-13-11-202 0,-17-9-386 16</inkml:trace>
  <inkml:trace contextRef="#ctx0" brushRef="#br0" timeOffset="35107.11">10335 8676 9 0,'0'0'760'15,"0"0"-753"-15,0 0 3 0,0 0-10 16,88-5 27-16,-42 5 31 15,12 0-11-15,15 0-7 16,15 0-19-16,14 0 4 16,14 0 4-16,11 0-20 15,10 0-3-15,11 0-6 16,1 0 6-16,4 0-2 16,4 0 10-16,1 0-2 15,-1 5-2-15,5 1-6 16,-8-2-2-16,-2 0-1 15,-1-1 0-15,-5-3 10 16,-1 3-5-16,-4-3 2 16,-6 2-7-16,-1-2-1 15,-7 0-8-15,-5 0 7 16,-3 0-1-16,-2 0 3 0,-8 1-2 16,-5-1 1-16,-6 0-2 15,-2 0 3-15,-1 0-1 16,2 0 5-16,-4 0-5 15,-4 0-1-15,-2 0-7 16,1 0 0-16,3 0 7 16,0 0-10-16,-2-3 11 15,1 0-8-15,-5 0 5 16,-5 1 3-16,-4-1 0 16,0 0-2-16,-2-1 6 15,3 0-1-15,-2-1-3 16,0 1-1-16,-1 0 1 0,1 2-5 15,3-1 5 1,4 1 0-16,-1 0-5 0,-2 1 9 16,-2-1-8-16,-2 0 8 15,-1-1-2-15,0-1 2 16,-1 0 3-16,1 0-4 16,1 2 1-16,1 2-4 15,-1 0 6-15,-2 0 1 16,-3 0-4-16,-4 6 8 15,2 2-6-15,5-1 14 16,3 2-13-16,6-4 5 16,3 1-4-16,2-1 0 15,0 1-2-15,1 0-1 0,0 1 8 16,0-3-7 0,-2 2-1-16,2-1-2 0,-5-3 5 15,-2-2-7-15,-5 0 1 16,-4 0-3-16,-2 0 2 15,-2 0-3-15,0 0 1 16,-9 0 2-16,-2 0 0 16,-6 0 0-16,-1 0 0 15,-1 0 3-15,2 0-3 16,5 0 0-16,0 0-2 16,-1 0 1-16,-3 0 1 15,-5 0-1-15,-1 0 2 0,-1 0 0 16,1 0 3-1,5 0-4-15,-1 0 1 0,2 0-2 16,-3 0-3-16,-7 0 2 16,-3 0-1-16,-4 0 1 15,-7-5-3-15,-3 3 3 16,-9-1 0-16,-5 2 4 16,-5-1-1-16,2-1 6 15,-1 2-5-15,7-1 1 16,-1 2-3-16,6 0 0 15,2 0 1-15,0 0-2 16,0 0 0-16,-9 0 0 16,-2 0 1-16,-7 0 0 15,-1 0 2-15,-2 0-1 16,0 0-2-16,0 0-5 16,0 0-18-16,0 0-72 0,0 0-188 15,0 0-361-15</inkml:trace>
  <inkml:trace contextRef="#ctx0" brushRef="#br0" timeOffset="36482.43">10496 5171 471 0,'0'0'53'16,"0"0"21"-16,0 0 41 15,0 0 2-15,0 0-38 16,0 0-28-16,-27-37-9 16,12 15-1-16,-9-5 18 15,-4-4-8-15,-15-8-5 16,-7-6-6-16,-9-9 0 16,-10-14-7-16,-7-17-3 15,-6-10-23-15,-3-6-4 16,1 0-2-16,7 3 2 15,8 2-1-15,8 7 4 0,6 11-2 16,7 11-4-16,8 18 0 16,7 13 1-16,12 16 2 15,8 5-3-15,8 9-1 16,4 3-29-16,1 3-39 16,0 0-24-16,10 19-144 15,13 1-247-15</inkml:trace>
  <inkml:trace contextRef="#ctx0" brushRef="#br0" timeOffset="37552.08">8715 5702 725 0,'0'0'59'15,"0"0"60"-15,0 0 15 16,0 0-31-16,0 0-53 16,0 0-37-16,0 0-11 15,-28 36 6-15,20-2 12 16,2 2-11-16,6-2 3 15,0-4-10-15,18-4 0 16,4-7 2-16,2-8-4 16,0-5-4-16,0-6-8 15,-3 0 2-15,-2-5 4 16,-7-10 6-16,-4-5 0 0,-3 1 1 16,-5 4-1-16,0 5 1 15,0 2 3-15,0 7 4 16,0 1-5-16,0 0-3 15,2 12-12-15,1 13 3 16,11 8 9-16,5 1 1 16,8-6-1-16,4-4 0 15,3-10-12-15,1-7 7 16,-4-7 1-16,-6 0 4 16,-5-17 0-16,-5-13 11 15,-9-7 19-15,-6-6-16 16,0-6 12-16,0 1-4 0,-12 1-15 15,0 7-7-15,1 10-3 16,4 10-24-16,2 12-28 16,4 5-71-16,1 3-161 15</inkml:trace>
  <inkml:trace contextRef="#ctx0" brushRef="#br0" timeOffset="37779.47">8748 5366 801 0,'0'0'59'0,"0"0"-50"16,0 0 43-16,0 0 33 15,0 0-8-15,0 0-40 16,91-5-26-16,-30 5-11 15,15 0-61-15,-6 0-141 16,-4 0-270-16</inkml:trace>
  <inkml:trace contextRef="#ctx0" brushRef="#br0" timeOffset="38076.68">9319 5436 791 0,'0'0'0'0,"0"0"-12"15,0 0 12-15,0 0 68 16,0 0-13-16,110 58-42 16,-77-35-13-16,-6 5 0 15,-9 3 0-15,-10 2-7 16,-8 2 7-16,0 1-5 15,-22 5 5-15,-9-4 0 16,-7 1 2-16,-1-9 2 16,6-7-2-16,9-7-3 15,12-6 1-15,12-6-40 16,0-3-150-16,30-8-192 0</inkml:trace>
  <inkml:trace contextRef="#ctx0" brushRef="#br0" timeOffset="38287.11">9610 5579 313 0,'0'0'469'0,"0"0"-430"16,-88-9 70-16,64 9 9 16,5 19-42-16,10 12-51 15,7 5-2-15,2 7-5 16,17 4-11-16,18-2-7 0,12-6-9 15,8-8-53-15,3-9-82 16,0-14-93-16,-13-8-234 16</inkml:trace>
  <inkml:trace contextRef="#ctx0" brushRef="#br0" timeOffset="38583.74">9325 5225 791 0,'0'0'10'0,"0"0"-6"0,0 0 9 16,0 0 58-16,99-5-23 16,-34 5-17-16,2 0-31 15,-9 10-6-15,-10 6 1 16,-8 1-6-16,-10 1 3 15,-12 1 7-15,-8 1-2 16,-10 4-5-16,0-2 4 16,0 2 1-16,-7 2 3 15,7-1-2-15,0 1-43 16,15-6-164-16,12-3-182 16</inkml:trace>
  <inkml:trace contextRef="#ctx0" brushRef="#br0" timeOffset="39783.1">8752 6682 180 0,'0'0'421'16,"0"0"-362"-16,0 0 32 15,0 0-1-15,0 0-1 16,0 0 6-16,-28 65-24 16,25-35-39-16,3 6-6 15,0 3-9-15,15 1-6 16,10-1-5-16,6-3-5 15,8-8-1-15,5-10-31 16,0-11-26-16,-3-7-3 16,-10 0 7-16,-9-14 44 15,-13-10 9-15,-9-2 11 16,0-5 5-16,-10 6 24 0,-8 5-9 16,3 8 6-16,3 7-1 15,5 5-20-15,2 3-16 16,-1 20-11-16,6 9 9 15,0 5 0-15,14 0 1 16,14-4 1-16,6-7-16 16,3-9-10-16,-2-10 12 15,-9-7-8-15,-4 0 22 16,-6-19 10-16,-7-9 21 16,-6-11-14-16,-3-4 8 15,0-2-17-15,0 0-5 16,-5 3-3-16,1 8-40 0,4 8-46 15,0 12-29-15,3 8-257 16</inkml:trace>
  <inkml:trace contextRef="#ctx0" brushRef="#br0" timeOffset="40663.28">8718 6528 720 0,'0'0'99'0,"0"0"-49"15,0 0 41-15,106-11 26 16,-52 6-66-16,11-2-42 15,4 2-9-15,1 3-10 16,-3 2-53-16,-2 0-91 16,-15-2-332-16</inkml:trace>
  <inkml:trace contextRef="#ctx0" brushRef="#br0" timeOffset="41083.16">9438 6595 120 0,'0'0'628'0,"0"0"-628"15,0 0 16-15,0 0 29 0,0 0 24 16,0 0-36-16,55 26 5 16,-28-13-22-16,-1-2-13 15,-4 1-2-15,0 4-2 16,-2 1-1-16,-2 1 2 16,-2 1-3-16,-4 0-1 15,-4 4 1-15,-1 2-1 16,-7 2-2-16,0 2-1 15,0 1 5-15,-9-1-1 16,-12-2-12-16,-7-6 15 16,-7-3 0-16,-3-7-8 15,2-5-18-15,11-4-52 0,16-2-69 16,9-15-57-16</inkml:trace>
  <inkml:trace contextRef="#ctx0" brushRef="#br0" timeOffset="41309.55">9798 6656 776 0,'0'0'20'16,"0"0"66"-16,0 0 28 15,0 0-27-15,0 0-35 16,-96 76-13-16,80-39 3 0,5 4-12 15,3 2-22-15,8 7-6 16,0 0-2-16,19-6-20 16,23-4-64-16,5-15-171 15,7-10-394-15</inkml:trace>
  <inkml:trace contextRef="#ctx0" brushRef="#br0" timeOffset="42132.78">8767 7949 710 0,'0'0'138'16,"0"0"-125"-16,0 0 19 15,0 0 87-15,-33 93-33 16,30-48-45-16,3 4-11 0,0 1-10 16,18-10-10-16,8-4-2 15,5-12-7-15,5-7-1 16,2-6-18-16,-2-10-8 15,-6-1-7-15,-5-4 15 16,-8-17 17-16,-8-4 1 16,-3-4 0-16,-6 0 2 15,0 4 12-15,0 8-6 16,-3 9 28-16,3 7-10 16,0 1-10-16,0 1-16 15,0 21-19-15,4 10 19 16,14 3 0-16,9 1 0 15,6-5-1-15,1-9 1 16,3-6-7-16,-1-12-3 0,-3-4 0 16,-2-4 10-16,-4-20-1 15,-12-6 2-15,-5-7 3 16,-10-5 6-16,0-6 10 16,-4-1-18-16,-12 3-4 15,-2 11-4-15,4 10-39 16,7 18-23-16,7 7-85 15,0 0-321-15</inkml:trace>
  <inkml:trace contextRef="#ctx0" brushRef="#br0" timeOffset="42470.87">9462 7986 762 0,'0'0'98'16,"0"0"-77"-16,0 0 91 15,0 0-24-15,0 0-54 16,0 0-16-16,64-7-16 16,-25 20 3-16,0 3-5 15,-6 1 2-15,1 5-4 0,-8 4-2 16,-6 3-3-1,-7 4-6-15,-11 0-4 0,-2 2 4 16,-10-2 13-16,-14 0-6 16,-3-3-7-16,-3-6 2 15,-4-2-4-15,5-6-10 16,1-6-24-16,6-9-85 16,14-1-194-16,8-11-105 15</inkml:trace>
  <inkml:trace contextRef="#ctx0" brushRef="#br0" timeOffset="42681.31">9826 8032 229 0,'0'0'629'0,"0"0"-615"0,0 0 79 15,-106 14 27-15,75 11-47 16,9 11-36-16,2 6-15 15,2 3-1-15,6 4-9 16,6-3-12-16,6-2-1 16,3-1-31-16,20-4-74 15,14-7-218-15</inkml:trace>
  <inkml:trace contextRef="#ctx0" brushRef="#br0" timeOffset="43619.23">8770 9310 525 0,'0'0'268'0,"0"0"-256"16,0 0 64-16,0 0 47 16,0 0-53-16,-52 101-41 15,52-67-3-15,0 3-8 0,0-4-8 16,15 1-10-16,4-7 9 16,11-8-9-16,5-7-5 15,3-9-16-15,-1-3-1 16,-7-3 0-16,-6-14 20 15,-10-6 1-15,-7 0 1 16,-7-1 0-16,0 7 18 16,0 5 7-16,-1 5 2 15,-2 5-1-15,3 2-23 16,-2 0-3-16,1 19-17 16,1 6 17-16,0 8 1 15,13-2-1-15,8 0-1 16,10-9-20-16,4-6-4 0,-4-10 11 15,3-6-12-15,-4-2 22 16,-9-20-2-16,0-5 6 16,-11-6 21-16,-5-6 5 15,-5-2-17-15,0-4-4 16,-6 0 2-16,-5 4-7 16,4 10-18-16,1 14-22 15,6 11-40-15,0 6-127 16,4 0-495-16</inkml:trace>
  <inkml:trace contextRef="#ctx0" brushRef="#br0" timeOffset="44599.61">9431 9269 456 0,'0'0'270'0,"0"0"-239"16,0 0 64-16,0 0-3 0,0 0-46 15,0 0-20-15,113 19-13 16,-74-7-11-16,-3 2-2 16,-5 3 1-16,-4 3-2 15,-7 2-9-15,-10 4-2 16,-7 0 5-16,-3 1 7 15,-2 0 1-15,-17 0 11 16,2-1-8-16,-5-1-3 16,-2-1 4-16,1-5-5 15,-2-2-1-15,3-7-3 16,6-3-30-16,8-5-50 16,8-2-95-16,6-7-76 15</inkml:trace>
  <inkml:trace contextRef="#ctx0" brushRef="#br0" timeOffset="44833.98">9792 9356 708 0,'0'0'23'0,"0"0"116"16,0 0-26-16,0 0-36 15,0 0-35-15,0 0-8 16,-79 43 5-16,63-14-11 15,5 1 3-15,5 1-16 16,4-2-2-16,2 2-8 0,0-2-4 16,8-5-1-1,19-2-4-15,7-7-29 0,12-5-51 16,2-8-111 0,1-2-321-16</inkml:trace>
  <inkml:trace contextRef="#ctx0" brushRef="#br0" timeOffset="45073.84">9398 9131 664 0,'0'0'163'0,"0"0"-144"0,0 0 80 15,0 0 36 1,0 0-50-16,0 0-53 0,114-22-23 16,-55 15-9-16,1 2-30 15,-5-3-69-15,-3-5-134 16,-7-7-413-16</inkml:trace>
  <inkml:trace contextRef="#ctx0" brushRef="#br0" timeOffset="46183.88">10638 4166 730 0,'0'0'195'15,"0"0"-180"-15,0 0 52 16,0 0 3-16,0 0-29 16,0 0-29-16,0 58 27 15,0-29-21-15,19 0-7 16,8-8-6-16,9-5 0 15,7-5-5-15,2-8-7 16,-2-3-11-16,-8 0-12 16,-12-15 5-16,-10-4 23 0,-8-1 2 15,-5-2-4 1,0 3 7-16,-3 5-4 0,-9 0 2 16,3 6 2-16,5 5-2 15,-1 1 0-15,5 2-1 16,0 0-4-16,0 10-9 15,0 9 13-15,6 5 2 16,5 3-1-16,0 2-1 16,3 1 3-16,-1 1-3 15,1 2 2-15,-1 1 1 16,-1-5-1-16,-1 3-2 16,-1-4-1-16,-6-3-9 15,-4-1 10-15,0-6-6 16,-6-4 2-16,-16-5 4 15,-8-1 3-15,-7-8 0 0,-8 0-3 16,3-10-5-16,5-17-11 16,13-9-80-16,17-12-106 15,7-9-261-15</inkml:trace>
  <inkml:trace contextRef="#ctx0" brushRef="#br0" timeOffset="46387.33">10627 3867 725 0,'0'0'145'0,"0"0"-145"0,0 0 25 16,0 0 50-16,129 6-8 15,-65-4-61-15,4-2-6 16,2 0-59-16,-4 0-241 15,-6 0-384-15</inkml:trace>
  <inkml:trace contextRef="#ctx0" brushRef="#br0" timeOffset="46800.22">11261 4175 912 0,'0'0'25'16,"0"0"-6"-16,0 0-19 16,0 0 49-16,0 0-18 15,103-7-22-15,-66 16-9 16,-7 2 0-16,-9 1-3 15,-9 5-3-15,-11 4-4 16,-1 3-5-16,0 0 15 16,-16 3 5-16,-9-1-3 0,-8 2 1 15,-3-1 8 1,2 0 1-16,4-5 0 0,9-2 0 16,9-5-3-16,12-6-5 15,0-1 0-15,9-7 3 16,24-1 6-16,16 0 0 15,14 0-13-15,5-10-55 16,-2-8-53-16,-8-7-174 16,-13-6-174-16</inkml:trace>
  <inkml:trace contextRef="#ctx0" brushRef="#br0" timeOffset="47000.69">11255 3967 684 0,'0'0'192'16,"0"0"-180"-16,0 0 22 16,0 0 9-16,79-19 7 15,-30 16-50-15,11 3 0 16,7-4-116-16,-6-4-407 15</inkml:trace>
  <inkml:trace contextRef="#ctx0" brushRef="#br0" timeOffset="47783.1">12530 4325 684 0,'0'0'116'15,"0"0"-107"-15,0 0 44 16,0 0-5-16,0 0-2 16,0 0 10-16,-76 80-18 0,76-54-13 15,23-4-17 1,13-5 5-16,10-7-13 0,9-6-13 16,2-4-32-16,-4 0-16 15,-8-3-19-15,-15-10 47 16,-15-4 3-16,-11 0 21 15,-4 0-1-15,0 5 10 16,-9-1 6-16,-1 7 9 16,1 4 2-16,3 2-7 15,1 0-9-15,1 7-1 16,2 13 0-16,2 5 9 16,0 3 15-16,0 3-3 15,5-3-2-15,4 2-10 0,3 1 11 16,0-2-16-1,1 3-4-15,2-2 6 0,3 0-8 16,-3 0 2-16,-3-4 0 16,-3-4-1-16,-9-3-12 15,0-5 2-15,-12-3 9 16,-19 0 2-16,-8-5 5 16,-9-3 5-16,2-3 12 15,4 0 11-15,8-16-13 16,16-6-20-16,18-12-18 15,4-9-46-15,37-7-211 16,17-7-405-16</inkml:trace>
  <inkml:trace contextRef="#ctx0" brushRef="#br0" timeOffset="48104.26">13010 4313 435 0,'0'0'357'0,"0"0"-348"16,0 0-7-16,0 0 42 15,0 0-8-15,123-10-16 16,-72 13-12-16,-5 9-3 16,-9 0-5-16,-13 3 0 15,-12 3-2-15,-9 5-7 16,-3 3 5-16,-9 4 4 0,-19 1 7 15,-7 2 9-15,-4-4 8 16,1 1-6-16,7-3-11 16,9-6 6-16,11-4-4 15,9-5-1-15,2-8-6 16,20-4 2-16,18 0-4 16,16-6-5-16,7-14-97 15,2-10-282-15</inkml:trace>
  <inkml:trace contextRef="#ctx0" brushRef="#br0" timeOffset="48851.25">14117 4313 767 0,'0'0'105'0,"0"0"-96"15,0 0 29-15,0 0 0 16,0 0 7-16,-71 87-16 15,71-48 1-15,4-3-7 16,21-2-22-16,7-7-2 0,5-7-5 16,4-6-34-1,0-11-7-15,-2-3-35 0,-6 0 23 16,-9-13 51-16,-12-2 8 16,-6-2 10-16,-2 3 7 15,-4 1-6-15,0 0 19 16,0 5-10-16,-4 1-3 15,2 5 8-15,2 2-11 16,0 0-14-16,0 0-14 16,0 10 3-16,0 9 11 15,3 4 5-15,9 2-1 16,2 4 4-16,3 4 4 16,7 5-12-16,3 2 5 15,0 2-5-15,-3-1-9 16,-6-3-7-16,-9-4 9 0,-9-5-10 15,0-2 8-15,-14-7-16 16,-17-2 25-16,-11-6 4 16,-1-4-3-16,-8-8 4 15,6 0 8-15,8-8-13 16,15-18-11-16,17-10-58 16,5-7-232-16</inkml:trace>
  <inkml:trace contextRef="#ctx0" brushRef="#br0" timeOffset="49234.54">14654 4394 743 0,'0'0'84'0,"0"0"-75"15,0 0 62-15,0 0 5 16,0 0-8-16,0 0-36 16,102-10-29-16,-46 10-2 15,1 8-2-15,-13 5-10 16,-16-1 6-16,-12 2 1 16,-14 5-7-16,-2 6-2 15,-11 3 13-15,-14 3 2 16,-11 2 7-16,0 0 1 15,0 2 12-15,7 1-14 0,8-5 2 16,10-3-7 0,8-9 0-16,3-5 3 0,12-5-6 15,25-7 17-15,17-2-2 16,18 0-15-16,4-8-55 16,3-12-66-16,-12-9-170 15,-15-5-205-15</inkml:trace>
  <inkml:trace contextRef="#ctx0" brushRef="#br0" timeOffset="53614.66">12374 3998 449 0,'0'0'258'16,"0"0"-222"-16,0 0 7 0,0 0-2 16,0 0 28-16,0 0-14 15,0 0 6-15,55 25 7 16,3-17-23-16,15-2-23 15,8-1-15-15,-1 0-1 16,-5 0-5-16,-14 0-1 16,-18-3 6-16,-16 1-5 15,-16 0-1-15,-8-1 0 16,-3-2-7-16,0 0-3 16,0 0 7-16,0 1-6 15,-9 2-53-15,1-3-117 16,3 0-360-16</inkml:trace>
  <inkml:trace contextRef="#ctx0" brushRef="#br0" timeOffset="54750.32">17258 4483 648 0,'0'0'134'0,"0"0"-127"0,0 0-2 15,0 0 48 1,0 0 22-16,0 0-32 0,38 76-11 15,7-73-3 1,13-3-10-16,2 0-11 0,-1-9-2 16,-7-8-4-16,-13-2 0 15,-12-3-2-15,-12-2 10 16,-6 1-10-16,-8 0 5 16,-1 5 0-16,0 3-4 15,0 7 24-15,0 5 1 16,0 1-24-16,-1 2 4 15,-1 0-6-15,-2 7-9 16,0 12 2-16,-1 7 7 16,5 4 1-16,0 5 4 0,0 3-2 15,15 4 4-15,1 7-2 16,5 2 0-16,3 5-3 16,0 0-2-16,0-6 0 15,-3-2 0-15,-4-1 3 16,-6-6-3-16,-6-5-2 15,-5-3 2-15,0-6 0 16,-13-5 0-16,-13-7 0 16,-12-7 8-16,-6-7-1 15,-7-1 4-15,2-7-2 16,4-15-4-16,14-7-5 16,16-9-1-16,15-8-50 15,16-6-70-15,32-10-258 0,16-6-265 16</inkml:trace>
  <inkml:trace contextRef="#ctx0" brushRef="#br0" timeOffset="55167.88">18207 4325 356 0,'0'0'511'0,"0"0"-499"16,0 0 20-16,0 0 91 15,0 0-21-15,0 0-63 16,-6-20-26-16,45 20-6 16,16 0-3-16,5 0-4 15,2 3 4-15,-6 7-2 16,-17 4-1-16,-13 1-1 15,-14 8-2-15,-12 2-5 16,0 5 7-16,-25 6 9 16,-11-1 0-16,-9 2 7 15,-2-3 4-15,5-1 2 16,5-5 2-16,14-4-2 16,10-8-8-16,12-4-5 15,1-4-6-15,14-8 1 0,27 0 17 16,20 0-1-16,21-8-15 15,9-9-5-15,1-1-9 16,-5 1-45-16,-14 2-57 16,-15 1-164-16</inkml:trace>
  <inkml:trace contextRef="#ctx0" brushRef="#br0" timeOffset="66536.2">18295 4085 562 0,'0'0'149'0,"0"0"-116"15,0 0 88-15,0 0-6 16,0 0-34-16,0 0-27 15,0 0-16-15,-16 2-24 16,16-2-10-16,0 1-1 16,0-1-2-16,0 0-1 15,-3 0 0-15,-2 0-1 0,-5 4 2 16,-5-4 4-16,-3 0-2 16,-1 0 10-16,3 0 0 15,2 0-3-15,-2 0-2 16,2 0-3-16,-7 0-5 15,-1 0 0 1,-2-4 1-16,2 4-1 0,1 0 1 16,4-1 0-16,4 1-2 15,2 0 1-15,2-2 0 16,4 2 1-16,0 0-1 16,5 0 0-16,-1 0-2 15,1 0 2-15,0 0 1 16,-2 0 0-16,2 0-1 0,0 0 1 15,0 0 0-15,0 0 2 16,9 0-2-16,28-3 16 16,24 2 7-16,22-2-14 15,13 1 12-15,-5 1-22 16,-10 0 0-16,-14 1-1 16,-10 0 0-16,-11 0 0 15,-16 0 0-15,-15 0-4 16,-8 0 5-16,-7 0 0 15,0 0-3-15,-15 0 1 16,-22 0 1-16,-17 0 2 16,-13 0-1-16,-6 0 0 0,5 0 0 15,2 0 1 1,8 1-1-16,6 0 0 0,10 1 0 16,9-1-1-16,11 1 1 15,10-1 0-15,6-1 2 16,6 2-2-16,0-2-2 15,0 0 2-15,19 0 0 16,17 0 4-16,18 0 1 16,11-3-4-16,7 0 2 15,-10 3-3-15,-11 0 0 16,-9 0 3-16,-17 0-2 16,-11 0 8-16,-10 0-3 15,-2 0 8-15,-2 0 6 0,0 0-5 16,0-2-10-1,0 2-3-15,0 0-2 0,4 0-37 16,13 0-117 0,6-6-407-16</inkml:trace>
  <inkml:trace contextRef="#ctx0" brushRef="#br1" timeOffset="76660.59">10742 5299 644 0,'0'0'109'16,"0"0"-87"-16,0 0 82 16,0 0 15-16,0 0-45 15,0 0-28-15,0 0-15 16,-64 67-1-16,52-50-14 15,9 2 1-15,3-2-4 0,0-5-10 16,13-4 0-16,14-3 3 16,6-5 0-16,4 0 0 15,-1-11-5-15,-8-10-1 16,-7-5 0-16,-15-4-1 16,-6 1-4-16,-13-1-5 15,-21 7 5-15,-13 6 1 16,-12 9-8-16,-4 8-24 15,6 0-46-15,13 5-118 16,24-2-460-16</inkml:trace>
  <inkml:trace contextRef="#ctx0" brushRef="#br1" timeOffset="77303.16">12195 5346 738 0,'0'0'36'16,"0"0"50"-16,0 0 55 15,0 0-30-15,0 0-53 16,0 0-45-16,-2 26-9 0,5-3 7 15,5 6-7-15,-5 0-1 16,0 0-6-16,3-2-35 16,7-8-164-16,9-7-525 15</inkml:trace>
  <inkml:trace contextRef="#ctx0" brushRef="#br1" timeOffset="77985.53">14211 5397 529 0,'0'0'51'0,"0"0"-33"16,0 0 101-16,0 0 2 15,0 0-58-15,0 0-13 16,68-14-17-16,-43 14-16 0,2 0-10 16,0 0-6-1,-5 6 1-15,-6 0-1 0,-4 1-1 16,-9 0-6-16,-3 7-11 15,0-1 17-15,-15 4 7 16,-7 4 0-16,-4-4 5 16,3 0 9-16,5-4-5 15,9-4-4-15,7-2-8 16,2-4-3-16,18-3 0 16,32 0-2-16,30 0-45 15,17-12-228-15</inkml:trace>
  <inkml:trace contextRef="#ctx0" brushRef="#br1" timeOffset="79286.02">14228 5433 154 0,'0'0'60'16,"0"0"37"-16,0 0 51 16,0 0-15-16,0 0-11 15,0 0-21-15,58-16-54 16,-46 15-13-16,9-1-9 15,1 0-10-15,8 2-11 16,0 0 5-16,-5 0-7 16,-6 2-2-16,-5 5-2 15,-9 3-3-15,-5 3 3 0,0 2 2 16,-5 2 5 0,-13 1 0-16,-4-3-1 0,-2-1-1 15,0-2-1 1,6-2-1-16,2-3 0 0,7-5-1 15,3 3 0-15,4-5 3 16,2 0-3-16,0 0 1 16,0 0 0-16,0 0-1 15,0 2 1-15,17 2-1 16,10 1 4-16,8 1-4 16,5 0 0-16,-2 1 0 15,-7 2-2-15,-10-1-6 16,-12 1 2-16,-9 0-11 15,0 3 2-15,-16-2 11 0,-14 4 4 16,-6-1 4 0,0-1-3-16,-1 2 4 0,5 0 4 15,3-1-1-15,2-1-8 16,3-3 10-16,3-2 8 16,2-3 1-16,1-2 10 15,1-2-6-15,-5 0-15 16,-2-14-2-16,-4-8-6 15,3-3-9-15,5-4-84 16,11-4-242-16</inkml:trace>
  <inkml:trace contextRef="#ctx0" brushRef="#br1" timeOffset="80120">16300 5431 548 0,'0'0'68'15,"0"0"8"-15,0 0 74 0,0 0-48 16,0 0-54-16,0 0-36 16,45-5 0-16,-16 5-4 15,1 0-8-15,-2 0 1 16,-2 7 0-16,-9-2-1 16,-4 2 0-16,-9 1-1 15,-4 4-6-15,0 2 4 16,-14 3 3-16,-11 1 9 15,-8 2 4-15,-1 0 13 16,3 2-6-16,5-5 5 16,12-3-13-16,8-4-2 15,6-4-5-15,0-2-3 16,19-4 0-16,26 0 12 16,26 0-14-16,19 0-25 15,2-7-118-15,-8-9-371 0</inkml:trace>
  <inkml:trace contextRef="#ctx0" brushRef="#br1" timeOffset="81886.17">10848 6727 129 0,'0'0'228'15,"0"0"-178"-15,0 0 68 16,0 0 49-16,0 0-83 0,0 0-37 16,0 0 0-16,-81 2 15 15,47 1-14-15,-6 0-19 16,-2 0-17-16,-3-3 3 15,5 0-9-15,4 0 0 16,6 0-1-16,10 0-2 16,9 0 1-16,8-6 5 15,3-1-8-15,0-5-1 16,9-5-14-16,16 0-26 16,7 0-7-16,2 1 13 15,0 4-15-15,-7 2 44 16,-8 4 5-16,-10 3 1 0,-7 0 12 15,-2 3 12-15,0 0 27 16,0 0-9-16,0 0-14 16,0 0-5-16,0 0-8 15,0 3-13-15,0 16-3 16,-5 7 26-16,2 8-5 16,3 1-17-16,0 3-3 15,0-2-2-15,17 0-32 16,16-7-183-16,11-8-653 15</inkml:trace>
  <inkml:trace contextRef="#ctx0" brushRef="#br1" timeOffset="82605.66">12292 6573 564 0,'0'0'26'0,"0"0"46"15,0 0 49-15,0 0-81 16,0 0-21-16,-91-9-11 15,70 20-6-15,6 4-1 16,2 6-1-16,4 2 0 16,4-1-1-16,2-1 1 15,3-4-6-15,0-4-3 16,3-5-7-16,12-3-6 16,4-2 20-16,2-3-10 15,0 1-4-15,0-1-32 16,-2 1-1-16,-4 2 43 0,-3 2-10 15,-3 2 16 1,-4-1-2-16,-4 2 0 0,1 2 2 16,-2 0 13-16,0 2 8 15,0 4 0-15,-2 2-18 16,-8 0-1-16,-10 0-2 16,-8-1-34-16,-9-7-116 15,-11-7-146-15</inkml:trace>
  <inkml:trace contextRef="#ctx0" brushRef="#br1" timeOffset="83669.08">16613 6484 645 0,'0'0'106'0,"0"0"-105"16,0 0 32-16,0 0 51 0,0 0-26 15,0 0-25-15,-78 53-2 16,60-22 10-16,5 2-1 15,1 2-4-15,3 0-16 16,3-1-12-16,6-4-4 16,0-5 0-16,0-5-1 15,12-7-3-15,9-4-7 16,6-8-16-16,1-1-25 16,-5 0 3-16,-3-17 10 15,-5 1 23-15,-12-4 8 0,-3-1 4 16,0 5 4-1,-7-1-3-15,-10 8-1 0,-5 4-1 16,-6 2-47-16,-4 1-264 16</inkml:trace>
  <inkml:trace contextRef="#ctx0" brushRef="#br1" timeOffset="84452.84">14277 6526 359 0,'0'0'185'16,"0"0"-174"-16,0 0 165 15,0 0 10-15,0 0-80 16,0 0-51-16,-7 0-30 16,7 0-9-16,14 0-14 15,7 0 14-15,11 0-13 16,2 0 0-16,3 0-3 16,-4 0 0-16,-3 0 5 15,-9 0-3-15,-6 2-1 0,-8 2-2 16,-7 7-5-1,0 7 6-15,-12 8 2 0,-18 8 17 16,-10 5-11 0,-6 4-6-16,0 1-2 0,4 8-18 15,9-2-125-15,6 4-352 16</inkml:trace>
  <inkml:trace contextRef="#ctx0" brushRef="#br1" timeOffset="85486.03">10475 8884 26 0,'0'0'364'16,"0"0"-324"-16,0 0 78 16,0 0 83-16,0 0-73 15,0 0-57-15,-3-1-28 0,0 1-22 16,0 8-19-1,-2 11 14-15,1 3 13 0,4 0-16 16,0 2-6-16,0-5-3 16,15-2 0-16,6-6-4 15,1-4-4-15,5-5 1 16,0-2-7-16,-2 0-21 16,-7-8 8-16,-7-10 3 15,-11-1 16-15,0-6 4 16,-11-3 0-16,-10 3 2 15,-7 0-1-15,3 2 2 16,-1 3 11-16,4 3-8 16,4 5 1-16,6 2-6 15,3 0 0-15,5 5 1 16,4-2 1-16,0-1-3 0,0-1-3 16,13 0-13-1,10-1-5-15,8-1-9 0,7 3 23 16,0 5-10-16,-1 3-9 15,-4 0 12-15,-5 0 13 16,-10 17-4-16,-7 7 2 16,-11 8 3-16,0 2 2 15,-8 4 8-15,-8 3 0 16,2-4-3-16,7 0-7 16,7-2-2-16,3-6-134 15,28-5-310-15</inkml:trace>
  <inkml:trace contextRef="#ctx0" brushRef="#br1" timeOffset="86452.82">12247 8848 187 0,'0'0'98'16,"0"0"41"-16,0 0 13 16,0 0 15-16,0 0-55 15,0 0-35-15,0 0-16 16,0 2-22-16,-7 5-15 0,-4 2-12 16,-4 5 7-16,5 1-9 15,4 3-4-15,3-1-5 16,3-3-1-16,0 1-1 15,4-5 1-15,14-5-23 16,5-3-28-16,2-2-18 16,-3 0 31-16,-8-15 7 15,-3 1 19-15,-8-2 12 16,-3 0 0-16,0 2 22 16,0 3 2-16,0 2 16 15,-1 5 7-15,1 2-19 16,-2 2 6-16,2 0-18 15,0 0-16-15,0 0-10 0,0 14 1 16,8 7 9-16,4 1 1 16,0 3 5-16,-3 2-6 15,-2 0 1-15,1 1-2 16,-1-2-3-16,-1 1 1 16,0-1-26-16,-1-1-7 15,-4-3-13-15,-1-2 3 16,0-4 4-16,-15-2 21 15,-9-6 17-15,-10-6 3 16,0-2 2-16,-8 0 3 16,5-14 0-16,7-4-4 15,12-4-1-15,15-1-68 16,3-2-281-16</inkml:trace>
  <inkml:trace contextRef="#ctx0" brushRef="#br1" timeOffset="87773.07">16571 8748 655 0,'0'0'173'0,"0"0"-154"16,0 0 68-16,0 0-23 15,0 0-47-15,0 0 65 16,-6 83-31-16,12-42-24 16,2 0 1-16,-4-4-17 15,1-3-4-15,-1-4-7 16,-1-5 0-16,-2-8-1 0,1-4-70 15,2-9-168-15,4-4-512 16</inkml:trace>
  <inkml:trace contextRef="#ctx0" brushRef="#br1" timeOffset="88071.38">16807 8819 797 0,'0'0'142'16,"0"0"-140"-16,0 0 29 15,0 0 36-15,0 0-48 16,0 0 22-16,-24 39-19 16,24-22-15-16,0-1-3 0,16-4-2 15,10-4-2-15,1-4-1 16,-2-4-19-16,-4 0-20 15,-9-9 32-15,-8-11 4 16,-4-2 1-16,-10-2 1 16,-23 2-9-16,-13 1-17 15,-9 6-45-15,-5 1-148 16,1 7-267-16</inkml:trace>
  <inkml:trace contextRef="#ctx0" brushRef="#br1" timeOffset="88626.9">14322 8804 445 0,'0'0'354'0,"0"0"-342"16,0 0 57-16,0 0 33 15,0 0-60-15,0 0 26 16,1 65-24-16,-1-36-27 16,0 1-9-16,0-1-8 15,0-2-1-15,8-1-14 16,8-8-110-16,2-7-267 15</inkml:trace>
  <inkml:trace contextRef="#ctx0" brushRef="#br1" timeOffset="88806.42">14514 8818 998 0,'0'0'42'0,"0"0"-42"15,0 0 15-15,0 0 23 16,0 0-17-16,-58 77-21 16,49-40-1-16,3-5-106 15,0-1-519-15</inkml:trace>
  <inkml:trace contextRef="#ctx0" brushRef="#br1" timeOffset="90703.6">10526 7657 70 0,'0'0'28'16,"0"0"4"-16,0 0 62 15,0 0-12-15,0 0-19 16,0 0 0-16,0 0 18 15,0 0 20-15,0 0-11 16,0 0-27-16,0 0-7 16,0 0-7-16,0 0-4 15,0 0-13-15,0 0-2 16,0 0-4-16,0 0-7 0,0 0-7 16,0 0-3-16,0 0 1 15,0 0-2-15,0 0-8 16,0 8-5-16,0 8 5 15,0 3 7-15,-2 3 6 16,-1 1-10-16,3 0-1 16,0-1-1-16,0 1-1 15,0-3-2-15,0 3-73 16,0-11-206-16,0-8-445 16</inkml:trace>
  <inkml:trace contextRef="#ctx0" brushRef="#br1" timeOffset="91157.39">10759 7649 455 0,'0'0'44'16,"0"0"84"-16,0 0 31 16,0 0-63-16,0 0-38 0,0 0-46 15,13-15-6-15,-3 15-1 16,2 0-1-16,0 0-3 15,-3 11 2-15,0 5-1 16,-5 2-4-16,-4 3 4 16,0 1 1-16,0 0-1 15,-10-1 0-15,-3-3 0 16,-2-1 4-16,3-4 2 16,1-6 5-16,7-3-3 15,4-1-5-15,0-3-2 16,0 0 2-16,19 0-3 15,19 0-4-15,15-7-61 0,10-6-262 16</inkml:trace>
  <inkml:trace contextRef="#ctx0" brushRef="#br1" timeOffset="91662.67">12274 7614 238 0,'0'0'434'0,"0"0"-424"15,0 0 71-15,0 0 63 16,0 0-73-16,0 0-63 16,-6 60 65-16,6-30-14 15,0 1-29-15,0 0-10 16,0-1-12-16,1-2-1 15,2-3-7-15,-1-4-3 16,5-2-32-16,-1-6-124 16,3-9-288-16</inkml:trace>
  <inkml:trace contextRef="#ctx0" brushRef="#br1" timeOffset="92104.07">12398 7611 361 0,'0'0'403'0,"0"0"-395"15,0 0 41-15,0 0 54 16,0 0-35-16,0 0-64 16,30-8-4-16,-10 9 0 15,-2 8-22-15,-6 2-11 0,-4 0-16 16,-8 2-25-1,0-1 7-15,-3-1 3 0,-14 0 42 16,-4 0 17-16,2 0 5 16,2 0 0-16,6-1-2 15,5 3-8-15,6-2-59 16,0 0-13-16,0-3 24 16,11 2 25-16,0-3 10 15,-2 0 23-15,0 0 2 16,-3-2 11-16,0 2 32 15,-2-1 23-15,2 4-5 16,-1-4-6-16,-1 4-26 16,-2 3-4-16,-2-1-20 15,0 2-7-15,0 1 0 0,-6-1-1 16,-14 0-9-16,-13-3-70 16,-8-2-51-16,-9-7-68 15</inkml:trace>
  <inkml:trace contextRef="#ctx0" brushRef="#br1" timeOffset="92924.62">16486 7678 337 0,'0'0'51'0,"0"0"10"16,0 0 106-16,0 0 11 15,0 0-57-15,0 0-50 0,0-14-29 16,0 14-23-16,-1 10-13 16,-1 11 15-16,2 8 26 15,0 4-22-15,0 2-11 16,0 0-6-16,0 1-8 15,0-4 0-15,9-2-1 16,4-5-47-16,4-5-139 16,5-8-326-16</inkml:trace>
  <inkml:trace contextRef="#ctx0" brushRef="#br1" timeOffset="93390.58">16935 7839 524 0,'0'0'77'0,"0"0"-69"15,0 0 106-15,0 0-65 16,0 0 8-16,-116-22-5 15,78 19-16-15,2-1-9 16,5 1-9-16,6-1-2 16,6 0-3-16,9 1-1 15,9-1-8-15,1 0 7 16,0-2-11-16,0-2-17 0,11-2-8 16,5 0-14-16,2 0 14 15,-2 1-2-15,-1-2 27 16,-2 2 4-16,-3 0-3 15,-4 1 6-15,-3-1-5 16,0 2 10-16,-2 3 15 16,-1 3 15-16,0-2 1 15,0 3 1-15,0 0-13 16,0 0-17-16,0 12-13 16,0 15 1-16,-6 9 19 15,0 5-11-15,0 2-7 16,-3 2-3-16,-4 0-13 15,-8-4-119-15,-6-6-296 0</inkml:trace>
  <inkml:trace contextRef="#ctx0" brushRef="#br1" timeOffset="94072.49">14166 7654 452 0,'0'0'154'0,"0"0"-150"16,0 0 41-16,0 0 28 15,0 0-46-15,0 0 38 16,16 57-35-16,-13-33-12 15,-2 2 3-15,-1 3-3 16,0-5-5-16,0 1-5 16,0-1-6-16,0-5-2 15,0-2 0-15,2-5-106 16,8-7-256-16</inkml:trace>
  <inkml:trace contextRef="#ctx0" brushRef="#br1" timeOffset="94554.11">14480 7657 607 0,'0'0'137'15,"0"0"-132"-15,0 0 73 16,0 0 30-16,0 0-31 15,0 0-50-15,-12-23-19 16,-3 23-8-16,0 0-1 16,-1 0 1-16,1 4-1 15,1 6-1-15,4 3-1 16,1 3-3-16,3 2 6 16,3-2-1-16,3 2 1 0,0-2-10 15,3-3-34-15,12-2 0 16,3-3 16-16,4-3-16 15,2 1 10-15,-2-2-19 16,-4-1 33-16,-4 1 20 16,-4 0 4-16,-5 0 0 15,-1-1 6-15,-1-3 2 16,-3 1 15-16,0 2 7 16,0 0-13-16,0 4-1 15,0 2-2-15,0 2-2 16,0 2-6-16,0 2-3 15,-4 0-4-15,-13 0-1 0,-11 0-2 16,-15 0 0-16,-13-4-26 16,-14-4-170-16,-3-5-146 15</inkml:trace>
  <inkml:trace contextRef="#ctx0" brushRef="#br2" timeOffset="100791.23">11479 6782 446 0,'0'0'72'0,"0"0"58"16,0 0 86-16,0 0-66 16,0 0-43-16,0 0-38 15,0 0-23-15,0-8-11 16,0 8-7-16,0 0-11 16,0 0-10-16,3 12-7 15,0 16 16-15,0 10 24 16,4 5-24-16,-5 7 6 15,-1 4-3-15,-1 1-3 0,0 3 6 16,0-4-2-16,0-1-5 16,0-7-3-16,0-7-7 15,0-11-2-15,0-7-2 16,0-7 5-16,0-7-5 16,0 0 3-16,0-2-1 15,0-2 0-15,0-1 0 16,0 0-1-16,0 0-2 15,0 0-2-15,0 1-12 16,0 3-63-16,-10-5-70 0,7-1-187 16</inkml:trace>
  <inkml:trace contextRef="#ctx0" brushRef="#br2" timeOffset="101420.59">13221 6760 583 0,'0'0'74'0,"0"0"6"15,0 0 102-15,0 0-30 16,0 0-66-16,0 0-47 15,-27-27-26-15,27 41-10 16,-3 13 23-16,3 7 27 16,0 7-12-16,0 7-6 15,3 8-5-15,3 2-16 16,2-1 8-16,-5-2-3 16,0-5-11-16,-2-8-4 15,-1-7-3-15,0-7 0 16,0-4-1-16,0-10 0 15,0-5-6-15,0-2-35 16,0-7-68-16,0 0-62 0,0-8-396 16</inkml:trace>
  <inkml:trace contextRef="#ctx0" brushRef="#br2" timeOffset="101944.48">15050 6662 638 0,'0'0'111'0,"0"0"-13"15,0 0 43-15,0 0-15 16,0 0-57-16,0 0-48 16,0 17-17-16,0 24 32 15,0 10 12-15,0 10-15 16,0 9-12-16,0 0 3 15,0-2-16-15,0-4-7 16,0-7-1-16,1-8 0 16,1-10-5-16,-2-6-31 0,1-7-67 15,1-10-111 1,2-12-319-16</inkml:trace>
  <inkml:trace contextRef="#ctx0" brushRef="#br2" timeOffset="102488.77">17114 6634 593 0,'0'0'253'0,"0"0"-173"16,0 0 1-16,0 0 25 15,0 0-22-15,0 0-60 16,0 6-22-16,0 30 38 15,0 12 7-15,0 8-4 16,0 9-25-16,0 4-1 16,0 1-3-16,0 0-11 15,-6-9-3-15,-3-11 0 16,-1-8-5-16,-3-8-38 16,-4-4-61-16,5-12-83 15,3-8-387-15</inkml:trace>
  <inkml:trace contextRef="#ctx0" brushRef="#br2" timeOffset="103107.33">17606 7933 940 0,'0'0'81'15,"0"0"-62"-15,0 0 93 16,0 0-23-16,0 0-42 16,0 0 3-16,2 80-2 15,1-36-15-15,-3 6-15 16,0 3-6-16,0-2-11 16,0 0-1-16,0-10-16 0,0-2-103 15,-5-12-169-15</inkml:trace>
  <inkml:trace contextRef="#ctx0" brushRef="#br2" timeOffset="103737.15">15144 7925 164 0,'0'0'757'0,"0"0"-686"16,0 0 52-16,0 0-15 15,0 0-51-15,0 0-28 0,-18-5-25 16,13 38 0-16,2 13 32 16,0 8-20-16,3 5-10 15,0 0-4-15,0-2 0 16,0-6-4-16,0-7-35 16,0-6-80-16,-4-9-143 15,-14-12-560-15</inkml:trace>
  <inkml:trace contextRef="#ctx0" brushRef="#br2" timeOffset="104283.43">13026 7889 589 0,'0'0'472'0,"0"0"-460"16,0 0-8-16,0 0 9 0,0 0 68 16,-5 89-24-16,5-47-27 15,0 9-9-15,0-1-8 16,0-1-10-16,3-4-3 15,0-6-22-15,-3-4-68 16,-4-11-141-16,-22-12-612 16</inkml:trace>
  <inkml:trace contextRef="#ctx0" brushRef="#br2" timeOffset="104879.52">11266 7840 761 0,'0'0'142'0,"0"0"-99"16,0 0 88-16,0 0-55 0,0 0-44 15,0 0-8-15,-10 63 20 16,7-26-20-16,3 5-6 16,0 4 2-16,8 1 3 15,4 0-10-15,0-6-3 16,-6-7-5-16,-3-10-5 16,-2-5 0-16,-1-10 0 15,0-1 0-15,0-5-28 16,0-3-96-16,-4-3-194 15</inkml:trace>
  <inkml:trace contextRef="#ctx0" brushRef="#br2" timeOffset="117695.4">17614 5554 134 0,'0'0'306'0,"0"0"-179"15,0 0 2-15,0 0 45 0,0 0-47 16,0 0-28-16,3-3-31 16,0 3-21-16,1 17-8 15,-1 11 7-15,0 13 20 16,-3 10-29-16,0 11-20 16,0 7 7-16,0 3-14 15,0 0 3-15,-2-6-3 16,2-5-4-16,0-6-4 15,0-9-1-15,0-8-1 16,5-9 0-16,1-9-1 16,-3-7 0-16,-1-7-20 15,-2-1-64-15,-8-5-86 0,-22 0-216 16</inkml:trace>
  <inkml:trace contextRef="#ctx0" brushRef="#br2" timeOffset="118872.91">15178 5581 771 0,'0'0'105'0,"0"0"-86"16,0 0 26-16,0 0 41 15,0 0 19-15,-18 111-20 16,18-48-42-16,0 7-4 15,0 2-8-15,7-2-6 16,1-1-2-16,-1-6-1 16,0-3-11-16,-4-9-4 15,2-10-6-15,-2-12 0 16,2-7-1-16,-2-8 0 0,-2-6-1 16,-1-2-33-1,0-5-45-15,3-1-65 0,3 0-310 16</inkml:trace>
  <inkml:trace contextRef="#ctx0" brushRef="#br2" timeOffset="120475.08">15341 8987 390 0,'0'0'245'16,"0"0"-139"-16,0 0 80 15,0 0-26-15,0 0-62 16,0 0-42-16,0 0-21 16,0-11-20-16,0 35-8 15,7 8 73-15,2 11-40 0,0 10 10 16,-1 8-11-16,-1 7 10 16,-3 1-23-16,-1-5 1 15,2-1 5-15,2-2-25 16,0-7 0-16,-1-4 5 15,1-11-5-15,-3-11 0 16,-1-11-6-16,-1-7 0 16,-1-6-1-16,-1-1 0 15,0-1 1-15,0-2-1 16,0 2-16-16,0-2-39 16,0 0-67-16,0-4-40 15,0-13-222-15</inkml:trace>
  <inkml:trace contextRef="#ctx0" brushRef="#br2" timeOffset="121155.27">17402 8950 710 0,'0'0'101'0,"0"0"-49"16,0 0 66-16,0 0 6 16,0 0-47-16,0 0-39 15,-5 17-30-15,5 22 46 16,0 11-19-16,0 15-7 15,0 8-3-15,0 8 4 16,0 0-4-16,0-9-4 16,-4-5-4-16,1-11-8 15,0-7 0-15,1-12 1 0,2-9-8 16,0-11 3-16,0-8 0 16,0-6 2-16,0-3 4 15,0 0 20-15,0 0-8 16,0-1-4-16,0-10-19 15,3-3-55-15,-1-3-93 16,-2-5-157-16</inkml:trace>
  <inkml:trace contextRef="#ctx0" brushRef="#br2" timeOffset="134541.01">13081 5516 629 0,'0'0'183'16,"0"0"-139"-16,0 0 26 15,0 0 68-15,0 0-40 16,0 0-30-16,0 0-25 16,0 0-10-16,-27-22-4 15,27 39-15-15,0 17 9 16,1 9 37-16,7 9-23 15,-1 8 1-15,-2 6 3 16,-4 6-6-16,1 0-1 16,-2-4-11-16,0-8-4 0,0-8-2 15,0-5-7 1,0-8 4-16,0-8-6 0,0-9 6 16,-3-9-11-16,3-6 3 15,-2-5-6-15,2-1 3 16,0-1 5-16,0 0-4 15,0 2-4-15,0-2-66 16,-7 0-120-16,-5 0-121 16</inkml:trace>
  <inkml:trace contextRef="#ctx0" brushRef="#br2" timeOffset="135489.85">13151 8936 677 0,'0'0'94'0,"0"0"-9"0,0 0 83 15,0 0-49-15,0 0-29 16,0 0-38-16,0 0-26 16,0 40-18-16,0-1 7 15,0 9 40-15,0 7-19 16,0 12-1-16,0 5 2 16,0 4 5-16,0-3-19 15,0-7-9-15,0-12 13 16,0-7-19-16,0-10-1 15,0-8 2-15,0-11-3 16,0-7 3-16,0-8-3 16,0-3-2-16,0 2 0 0,0-2 5 15,0 0 9 1,0 1-7-16,0-1-3 0,0 0-8 16,0 2-18-16,0-2-78 15,-2 0-83-15,-5-15-124 16</inkml:trace>
  <inkml:trace contextRef="#ctx0" brushRef="#br2" timeOffset="145014.76">14878 2317 914 0,'0'0'107'15,"0"0"-107"-15,0 0 9 16,0 0-9-16,130 0 3 15,-37 0 21-15,36-4 17 16,41-1 12-16,51-1-7 16,53 0-3-16,47 1-24 15,39 2-15-15,29 3-3 16,17 0-1-16,13 0 0 0,15 0-2 16,16 0-1-1,13 8 6-15,14 1-3 0,0 3 0 16,-20 2 1-16,-28 0-2 15,-46 4-6-15,-50 1 7 16,-56 2 3-16,-57 2 6 16,-57-2-2-16,-53-1 18 15,-43-6 1-15,-34-6-11 16,-18-1-15-16,-6 3-1 16,0-1-1-16,7 3 2 15,-4-4 2-15,-3-8 1 16,-5 0-3-16,-4 0 1 15,0 0-1-15,0-1 15 0,0-3 30 16,0 0-3 0,-3 0-4-16,-2-4 7 0,-1-3-4 15,-1-3-18-15,0 0-19 16,1 3-2-16,2 6-1 16,4 4 5-16,0 1-6 15,0 0 1-15,0 0-1 16,0 0-3-16,0 0-4 15,0 0 4-15,0 0-4 16,0 0 1-16,0 0 1 16,0 0 2-16,-2 0-1 15,1 0 2-15,1 0-4 16,-2 0 1-16,2 0-3 16,0 0-5-16,0 0-2 0,-1 0-4 15,1 0-16-15,-3-2-25 16,-5-4-53-16,-5-9-77 15,-2-11-508-15</inkml:trace>
  <inkml:trace contextRef="#ctx0" brushRef="#br2" timeOffset="152390.79">14765 4875 774 0,'0'0'30'0,"0"0"-30"16,0 0 0-16,0 0 28 16,0 0 26-16,0 0-22 15,0 0 38-15,-28 104-39 16,14-54-23-16,3 8-3 15,7 1 19-15,4 2 12 16,0-2-25-16,0 2-11 16,10 1 8-16,3-1-4 15,-3 0 1-15,-4-2 6 16,-3-3-5-16,-3-2 2 0,0-1 0 16,0-1-1-1,-6-1-4-15,-4-1 1 0,-1-2-4 16,3-7 1-16,2 1-1 15,1-4 2-15,2-1 0 16,1-2 1-16,2 0 5 16,0 2-1-16,0-1-5 15,-1 1 8-15,-1-2-1 16,1 2 6-16,-2 1-11 16,0-1 0-16,0 0-1 15,0-1 6-15,-2 0-6 16,-1 0 0-16,3-1 4 15,-1 2-4-15,1-3 0 0,0 3 11 16,-3-1-10 0,3 1-3-16,-3-2 10 0,3 0-11 15,3-2 4-15,0 4 7 16,0 2-8-16,0 4 0 16,0 0-2-16,0 1 1 15,0-4-1-15,0 1 1 16,0-1 1-16,0 3 3 15,0 0-5-15,0 1 0 16,0-1 8-16,0-1-8 16,0 0 4-16,2-1 0 15,-1-3-5-15,1 1 3 0,0-1 10 16,0 1-9 0,-1 3 1-16,1 3 2 0,1-4-7 15,1-1 1-15,-1 0 6 16,2-3-7-16,-1 1 0 15,-1-1 5-15,3-4-1 16,-3 1-3-16,-1-2 10 16,1-6-3-16,-2 2-6 15,1-2 5-15,-2 3-5 16,1 0 0-16,-1 4-1 16,2 1 0-16,-2 0 0 15,0-1-1-15,0 3 0 16,0-3 1-16,0 4 1 15,0 1-2-15,0 8 4 16,0-1 0-16,0 2-2 0,-2-4-1 16,1 0 1-1,1-4-1-15,0-2-1 0,0 2 0 16,0 0 0-16,0-1 1 16,0 1 0-16,0-1-1 15,3 1 0-15,-2 4 1 16,-1-4-1-16,0-1 0 15,0 1 0-15,0-2 2 16,0 11-2-16,2 1 0 16,1 1 0-16,0 1-5 15,-2-5 5-15,2 0 0 16,-3 0 1-16,0-3-1 16,0-1 1-16,0-6 0 15,0 0 0-15,0-5-1 0,0-4 0 16,0-6 1-16,0-3-1 15,7-6 0-15,7-4 3 16,5-4-3-16,10-1-2 16,5-1 2-16,5-2 1 15,4 3 0-15,-1-1-1 16,-2 1 0-16,3 1 0 16,1-1 0-16,3-1 0 15,4-2 2-15,4 0-2 16,8 0 0-16,3 0-1 15,3 0 1-15,3-5 0 0,3 3 3 16,2 0-3 0,4-1 1-16,-3 1-1 0,-4-1-1 15,-2-2-2-15,0 1 2 16,-1 1 1-16,2-4-1 16,1 3-1-16,-3 0 1 15,-3 0-1-15,-2-1 1 16,-2 3 1-16,-3 0 1 15,-6-2-1-15,-1 1 0 16,1-1-1-16,2 0 2 16,2 1-2-16,3 3 2 15,-1 0-2-15,-2 0 0 0,-2-1-4 16,-6-2 1 0,3-2-4-16,2-3-3 0,2-1 3 15,4-4-7-15,-1 2-4 16,0 1 10-16,-3 2 3 15,-4 0 3-15,-6-1 3 16,-5 1 2-16,-8-3-2 16,-2 0 0-16,-3 1 3 15,-6 2-3-15,-6 1 1 16,-3 2 2-16,-5 4 3 16,-4 0 4-16,2-2 0 15,-4 2-5-15,-1 0 3 16,2-4 1-16,1-3 1 15,0-9-3-15,4-9-1 16,-3-17-6-16,4-16-1 16,2-18 1-16,4-15-2 15,5-11-1-15,2-2-1 0,3-1 1 16,-5-1 3-16,1 3 0 16,-3-7 0-16,-3-7 0 15,1-16-1-15,1-20 0 16,2-14 0-16,4-13-9 15,7 6-9-15,-1 13 2 16,-1 19 1-16,-3 23 10 16,-3 19 5-16,-6 9 0 15,-1 6 1-15,-3 2 0 16,-4-1-2-16,-5-4 1 0,-2-11 0 16,-3-9 1-1,0-2-1-15,1 5-19 0,-1 12 17 16,0 20 3-1,2 16 2-15,-2 13-1 0,0 11-1 16,0 0-1-16,0-5-2 16,0-4 3-16,0-6-1 15,0-6 1-15,-3-6 0 16,0 1 0-16,1-1-2 16,2 6-5-16,0 12 6 15,0 8 0-15,0 13 2 16,0 5-1-16,0 5 1 15,0 3-1-15,0 0 1 0,0 1-1 16,0 0 5 0,0 0-2-16,0 0 0 0,0 2-2 15,0 0 1-15,0 1 0 16,0 2-2-16,0 3 1 16,0-2-1-16,0 2 0 15,0 0 0-15,0 0-2 16,-3 0 2-16,-8-1 0 15,-11-1-3-15,-15 2-2 16,-17 0 5-16,-17-1 0 16,-11-2-1-16,-11-2-6 15,-9 0 0-15,-5 0-2 0,-1-2 3 16,2-1 2 0,3 1 4-16,3-1-3 0,-2-1 0 15,-5 2 3-15,-11 2-1 16,-9-1 2-16,-13 5-2 15,-8 1-1-15,-2 0 0 16,1 0 1-16,4 1-1 16,17 6 2-16,14 2 2 15,14-2-1-15,14 0-1 16,9-2 0-16,6-1 0 16,4 2 0-16,3 1-1 15,-7 2-3-15,-6 2-41 16,-12 1-54-16,-12 0-88 15,-4-7-439-15</inkml:trace>
  <inkml:trace contextRef="#ctx0" brushRef="#br2" timeOffset="154907.71">12596 4971 599 0,'0'0'29'16,"0"0"-19"-16,0 0 50 15,0 0 4-15,0 0-21 16,0 0 14-16,-76 104-12 16,61-41-15-16,0 10-1 15,3 7-5-15,-1 4-12 16,-2 11 3-16,0 3-8 15,0 11-3-15,3 6 4 16,-1 3-5-16,4 1 3 0,0-3 3 16,-5-6 1-1,1-2 6-15,-2-2-3 0,0-5-4 16,-1-1-3-16,2 0-3 16,-2 2 10-16,7 1-6 15,1 0 0-15,5 0 2 16,3 1-4-16,0-3 5 15,5 0-1-15,7-3-3 16,3-6-3-16,-2-5 0 16,2-1 0-16,-1-3 6 15,-1 2 3-15,-3 1-6 16,-1 0 1-16,-1-2-1 0,2-6-5 16,-1 2 0-16,3 2 1 15,3 2 1-15,7-1-3 16,-1-4 1-16,6-1 4 15,-1-6-4-15,-1-4-1 16,-1-4 4-16,-5-7-1 16,-3 1-1-16,-3 0-2 15,-2-2 1-15,-3 2-1 16,-1-2 1-16,2-1-1 16,3 1 2-16,-3-3-2 15,4 2 0-15,-1 0 1 16,1-3-1-16,1 3 1 15,-2 3 3-15,3-4 0 16,-3 2-3-16,3-4 1 0,-3-7-1 16,3 0-1-16,-5-1 0 15,1-2-1-15,-1 1 2 16,-2-4-1-16,-1-2 0 16,-4-4-1-16,2-4 1 15,-2-3 0-15,1-6-4 16,0-6 4-16,-1-3 2 15,3-6-2-15,-1 1 0 16,4-1 3-16,4-5-1 16,4 0 2-16,8 0 0 15,5 0-4-15,7 0 2 16,9-3-1-16,8-4 0 16,7 2 0-16,8 1-1 0,1 1 0 15,1 0 0-15,1-1-2 16,0-1 2-16,7-5 2 15,6-2-1-15,1-2 2 16,7 0-3-16,4-1 3 16,0 3-2-16,-2 3 0 15,-2-2-1-15,-1 4 2 16,1 0-2-16,-1 2 1 16,2-4-2-16,-2-2-2 15,1 0 1-15,-1-2 2 16,-2-1-2-16,-8 5 1 15,-4 1 1-15,-11 1 0 16,-6 2 1-16,-6-2-1 0,-8-1 0 16,-3-1-1-16,-5 1 1 15,-2 1 0-15,0 2 0 16,-2 0 0-16,-4 1 1 16,-3-1-2-16,-1-3 1 15,-4 3 0-15,-6-2-1 16,-4 2 0-16,-5 1 1 15,-2-1 1-15,-1-1-1 16,-1-3-1-16,1 2-1 16,2-3 1-16,-2-2-2 15,1-5 3-15,0-3-1 16,0-8 1-16,-2-8 3 16,0-12 2-16,-1-16 2 15,-3-15-3-15,0-18-2 0,0-7-1 16,3-4-2-1,5 5 2-15,1 10-1 0,3 7 1 16,-3 5 4-16,-5 2 7 16,-1-8-3-16,-3-7 0 15,0-12 4-15,0-18-6 16,0-17-7-16,0-13-3 16,0 7-19-16,0 15-3 15,12 20 17-15,-1 24 8 16,-4 11 0-16,-2 8-1 15,-4 2 1-15,-1 0 3 0,0-4-3 16,0-9 1 0,0-12-1-16,-7-14 0 0,1-15-3 15,1-2-12-15,1-1 3 16,2 16-22-16,0 18 31 16,-2 12 2-16,1 14 1 15,0 8 0-15,0 5 0 16,0 4 0-16,0 1 0 15,2-5 0-15,1-7 0 16,0-5-1-16,0-9 1 16,0-6 0-16,1-1-2 15,-1 6 2-15,0 12 0 0,0 13 4 16,0 13-7 0,-4 1 6-16,-4 0-4 0,0-1 1 15,3-4 0 1,0-2 4-16,1-5-3 0,1 3-1 15,-4 4-1-15,1 7 1 16,0 9 5-16,0 8-5 16,3 6 7-16,1 4-4 15,2 3-3-15,0 1-4 16,0 1 4-16,0 0-1 16,0 0 0-16,0 0 1 15,0-2 2-15,0 2 1 16,-1-3 2-16,-2 1-2 15,-9-1-1-15,-8 3-2 16,-18 0 0-16,-19 0 0 0,-18 0-5 16,-13 1 1-16,-4 3-13 15,-4 1 15-15,4-5-2 16,-1 0 4-16,-1 0 0 16,-7 0 0-16,-3-5-1 15,-13 3 1-15,-11 2 2 16,-9 0-2-16,-12 2 0 15,-9 13-3-15,-1-1 3 16,0 4-4-16,10-1 4 16,15-3 0-16,13-4 4 15,13-1-3-15,7-2 2 16,-1-2-3-16,-1 1-5 0,-8 3 5 16,-12 5 0-1,-13 3-4-15,-2 2-14 0,2 3-15 16,11 5-2-16,17 2-139 15,19 7-45-15,19-4-224 16</inkml:trace>
  <inkml:trace contextRef="#ctx0" brushRef="#br2" timeOffset="157875.32">10766 6820 567 0,'0'0'34'0,"0"0"-32"16,0 0 9-16,0 0 92 16,0 0 15-16,95-46-51 15,-47 36-11-15,13 0-21 16,15-2 0-16,12-3-23 15,14-2 3-15,11-3 7 16,11-3-4-16,7 1-4 0,8-2-10 16,1 2 3-16,3 1-1 15,0-3-6-15,-1 2 2 16,-3-1 2-16,-2 3 0 16,-6 3 11-16,-4 2-11 15,0 0 5-15,1 3-7 16,0-1 0-16,5 0-2 15,0 1 0-15,-2-1 0 16,-1 1 1-16,-8 0-1 16,-4 0 0-16,-6-1 2 15,-8 0-1-15,5 0 1 16,-4-2-2-16,-3 3 0 0,-2-2 0 16,-7 2-2-16,-5 1 2 15,-3 0 0-15,-6 3-2 16,-3-1 2-16,-4 0 0 15,-2 1 0-15,-2 1 0 16,-2 2 0-16,-5 3 0 16,-1 2 1-16,-2 0 1 15,0 0-1-15,6 0-1 16,0 0-1-16,4 0 1 16,-1 0 0-16,4 0 0 15,1 0-1-15,3 0 1 16,1 0-1-16,-2 0-1 15,1 0 2-15,-4 0 0 16,1 0 0-16,1 0 0 0,4 0 3 16,4 0-1-16,6 0-4 15,4 0 4-15,1 0-2 16,1 0 2-16,-4 1-2 16,-2 2-2-16,-6 3 1 15,-3-1-3-15,0 1 3 16,-5-3 1-16,-3 0 3 15,1-1-3-15,1 0 1 16,0-2-1-16,-5 1-1 16,-5 1-2-16,-5-1 3 15,-10 1-1-15,-6 0 2 16,-4 0-2-16,-1 0 1 16,-1-2-2-16,-2 0 0 0,-4 0 2 15,-3 0 0-15,-4 0 1 16,-5 0-1-16,-6 0 0 15,-3 0 1-15,-7 0-1 16,-1 0-3-16,0 0 3 16,0 0-5-16,0 0 2 15,0 0 3-15,0 0 1 16,0 0 1-16,0 0-1 16,0 0 4-16,0 0-2 15,0 0 3-15,0 0-2 16,0 0-4-16,0 5-1 15,0 12-2-15,0 3 3 16,0 10 9-16,3 5-6 0,6 4 1 16,5 4-2-16,4 3 2 15,2 3-2 1,1 1-1-16,-6-1-2 0,-2 6 1 16,-6 3 0-16,-3 1 5 15,1 6-1-15,-2 2 21 16,4 4-18-16,-3 1-5 15,2 3 3-15,-1-5-4 16,-1 3 0-16,1 0-1 16,-2-1 3-16,3-2-6 15,-3-7 6-15,-2-2-1 16,2-3-2-16,0-3 10 0,3 0-7 16,0-1 0-16,3 3 0 15,-1-2-1-15,-2 3-1 16,-2 0-1-16,1 5 0 15,-1 0 0-15,-1-4 1 16,0-5-1-16,3-9 0 16,0-4 0-16,-1-7 0 15,-1-7 0-15,0-6 2 16,-2-7-2-16,-2-4-2 16,0-3 1-16,0 0-4 15,0-2 2-15,-14 0 0 16,-11-4-2-16,-8-1 1 15,-9 0-3-15,-10-1-10 0,-10-12-5 16,-10 0-14 0,-7 4 11-16,-4 0 13 0,0 5-13 15,-8 4-5-15,-3 0 29 16,-10 0-3-16,-4 0 4 16,-2 0 3-16,0 4 5 15,4-1 0-15,2-1 5 16,2-2-7-16,4 0-4 15,2 0-2-15,5 0 0 16,6-4 2-16,2 1-3 16,-1 3 1-16,0 0-2 15,0 0 2-15,-3 0 7 16,2 0-5-16,4 2 12 16,4 5 0-16,8 0-7 0,5 1 1 15,6-3-2-15,4 0-4 16,1-1-2-16,3-1 1 15,1 0-1-15,-3 3-2 16,3 0 1-16,-4-1 1 16,-2 0-2-16,0-3 2 15,0-2 0-15,1 0 1 16,-3 0-1-16,2 0-1 16,0 0 1-16,0 0 0 15,1 0 0-15,-1 0 0 16,-2 0 0-16,-2 7 1 15,-1-2-1-15,-4-1 0 16,-2-1 1-16,-1 1-1 0,-1-3 3 16,1 1-3-1,-1-2 1-15,4 0-2 0,4 0 1 16,2-7-3-16,-1 3 2 16,-4-1 2-16,-4 2-3 15,-8 3 2-15,-1 0 0 16,-3 0 3-16,0 0 5 15,5 0 1-15,3 5 6 16,9 1-7-16,4-2-6 16,4 0-2-16,0 0 1 0,-2 0 0 15,-5 0-1 1,-8 2 1-16,-7 1-1 16,-5 2-1-16,-4 0 1 15,-3-1-1-15,0 1 1 0,5-1 2 16,8 2 4-16,5-3 0 15,3 1-4-15,3-2 0 16,6 0 3-16,-2 1-5 16,-4-4 1-16,0 1 0 15,-11 1-1-15,-11-3 0 16,-8 1 0-16,-5-1 0 16,4-2 0-16,8 1 0 15,11-1 0-15,9 0 4 16,10 2-4-16,7-2 11 15,8 1-2-15,6 1-7 16,8 0 4-16,2 2-5 16,1 0 0-16,1 0-1 15,-1 2 0-15,-2-3 0 0,-2 0 2 16,1 2-2-16,3-4 1 16,6 1 0-16,2-2 0 15,8 0-1-15,5 1 5 16,2-1 11-16,2 0 5 15,-1 0-3-15,1 0-4 16,-3 0-6-16,-2 0-6 16,-7 3-2-16,-4 1-1 15,-3-1 0-15,2 0 1 16,2-2 1-16,5-1-1 16,-1 0 2-16,1 0 0 0,1-2 2 15,-2-13 0-15,0-3-2 16,0-7 5-16,-1-5 4 15,-1-8-2-15,1-8-5 16,-3-6 1-16,4-5 2 16,2-4 3-16,1-4 0 15,6-4 1-15,2-4 8 16,0-2-2-16,0-2-7 16,9 0-6-16,-2-4-1 15,-2-5 0-15,-5-2-2 16,0-3 0-16,0 3-1 15,0 9 0-15,-5 8-4 16,-2 10 4-16,-6 4 0 0,-1 4 5 16,2 4-5-1,-1 5 1-15,1 0-2 0,0-3 3 16,4 0-4-16,2 4 2 16,1 8 0-16,3 9-1 15,2 7 3-15,0 4-4 16,0 3 3-16,0 2-1 15,0-1 0-15,0 0 0 16,0-1 1-16,0-1-1 16,0-7 0-16,0-2 0 15,0 0 1-15,0-1-1 16,0 0 0-16,3-4-5 0,15-1-4 16,10-5-15-16,20-3-77 15,19-9-25-15,24-14-130 16</inkml:trace>
  <inkml:trace contextRef="#ctx0" brushRef="#br2" timeOffset="211660.82">18717 5059 315 0,'0'0'40'0,"0"0"-14"16,0 0 78-16,0 0 55 16,0 0-44-16,0 0-56 15,0 0-8-15,-4-14-10 16,4 14-22-16,-1 1-14 16,-10 21-4-16,-7 12 5 15,-10 13 20-15,-11 3-16 16,-1-4-2-16,-5-3-2 15,8-6-2-15,4-4 14 16,9-8-7-16,9-5-4 16,7-7 0-16,8-4-3 15,0-1-3-15,2 0 9 16,15 1 2-16,8-1 8 0,6 1 9 16,1-2-9-16,0-2-5 15,-2 0-10-15,-1 0-2 16,-4 1-3-16,-1-1-19 15,-2-1-79-15,2-2-122 16,-3-2-267-16</inkml:trace>
  <inkml:trace contextRef="#ctx0" brushRef="#br2" timeOffset="211979.04">18622 5462 482 0,'0'0'303'15,"0"0"-284"1,0 0 39-16,0 0 88 0,0 0-55 16,0 0-68-16,0 0-23 15,65-87 0-15,29 46 4 16,29-7 6-16,19-8 3 16,22-6 1-16,15-8-7 15,10-6 3-15,5-4-6 16,-3-2-3-16,-16 7-1 15,-23 14 2-15,-26 12 2 16,-30 12-2-16,-32 12 0 16,-24 8 4-16,-17 10 1 15,-17 2-1-15,-5 3 13 16,-1 0-15-16,0 2-4 0,0 0-17 16,0 0-71-16,-3 7-161 15,-19 2-295-15</inkml:trace>
  <inkml:trace contextRef="#ctx0" brushRef="#br2" timeOffset="213311.77">17940 5813 320 0,'0'0'143'16,"0"0"-91"-16,0 0 2 16,0 0 77-16,0 0 10 15,0 0-37-15,2 0-26 16,-2 0-32-16,0 0-15 0,1 0-6 15,1 0-8-15,4 0-17 16,12-4-4-16,19-13 2 16,29-12-67-16,19-18-280 15</inkml:trace>
  <inkml:trace contextRef="#ctx0" brushRef="#br2" timeOffset="214124.07">17719 9416 708 0,'0'0'229'0,"0"0"-211"15,0 0-7-15,0 0 8 16,0 0 30-16,0 0 44 16,56 117-46-16,-11-62-32 15,22 8-15-15,22 1-42 16,18-5-112-16,1-5-730 15</inkml:trace>
  <inkml:trace contextRef="#ctx0" brushRef="#br2" timeOffset="-212801.97">9526 6275 371 0,'0'0'32'0,"0"0"1"16,0 0 25-16,0 0 54 15,0 0-5-15,0 0-37 16,0 0-50-16,88-24 37 16,-37 47-21-16,16 5-3 15,15 6-16-15,9 5-10 16,3 6-3-16,-1 6-3 16,-4 3 4-16,-5 2-5 15,-14-1 2-15,0-4-4 16,-11-6 0-16,-2-8-3 15,0-9-3-15,0-7-11 16,-5-10-10-16,-9-6 7 16,-10-5 2-16,-12 0 9 0,-11-7 9 15,-10-8 2-15,0-6 0 16,-7 1-22-16,-16-1 22 16,-12 3 9-16,-6 1 4 15,-5 1-11-15,-2-1-2 16,5 0-1-16,1 1 0 15,5-4 0-15,7 0 1 16,3-1 0-16,11 4-5 16,4 4 10-16,6 4-5 15,6 6 6-15,0 3-6 16,0 0-6-16,0-1 0 16,14 1 4-16,11-3 2 15,8 2 0-15,5-3-1 0,-3 3-13 16,-4-1 1-16,-7 2 2 15,-9 0 7-15,-6 7-6 16,-6 11 1-16,-3 10-14 16,0 4 2-16,0 6 16 15,0-1-185-15,16-4-78 16</inkml:trace>
  <inkml:trace contextRef="#ctx0" brushRef="#br2" timeOffset="-211982.75">10281 7333 485 0,'0'0'159'15,"0"0"-145"-15,0 0 22 16,0 0 86-16,0 0-9 16,0 0-22-16,-12 0-32 15,12 0-34-15,21 0-8 16,15 0 29-16,14 0-2 16,12-2-22-16,9-8-18 15,11-3-4-15,8-1-5 16,1-3-40-16,-8 2-64 15,-16-2-123-15,-22 0-320 16</inkml:trace>
  <inkml:trace contextRef="#ctx0" brushRef="#br2" timeOffset="-211634.68">10885 7109 185 0,'0'0'438'0,"0"0"-421"16,0 0 5-16,0 0 101 0,0 0-31 16,0 0-60-1,-10-6-23-15,26 6-7 0,11 0 2 16,1 0-2-16,-2 6-2 15,-2 2-1-15,-10 4-4 16,-8-1 4-16,-6 6-1 16,0 1 2-16,-16 5 12 15,-11 3 4-15,-10 4-2 16,0 4-14-16,-4 2-3 16,3 1-71-16,8 0-186 15,15-7-272-15</inkml:trace>
  <inkml:trace contextRef="#ctx0" brushRef="#br2" timeOffset="-211296.89">10290 8345 723 0,'0'0'51'0,"0"0"-38"16,0 0 16-16,0 0 47 0,0 0-16 15,0 0-1-15,127-17-47 16,-72 6-8-16,5 0-4 16,-1-2-10-16,-2-1-38 15,-11 0-69-15,-10-4-229 16,-18 0-50-16</inkml:trace>
  <inkml:trace contextRef="#ctx0" brushRef="#br2" timeOffset="-211035.54">10541 8110 519 0,'0'0'37'0,"0"0"-22"0,0 0 121 15,0 0-52-15,0 0-84 16,0 0 16-16,20-3-10 16,13 8 6-16,5 1-5 15,-1 0 7-15,-5 2-10 16,-10 0 6-16,-8 3-3 15,-9 6-1-15,-5 5 20 16,0 6 4-16,-16 6-2 16,-16 5-14-16,-11 3-5 15,-9 6-9-15,4 2-6 16,5 2-29-16,13-1-91 16,16-4-156-16</inkml:trace>
  <inkml:trace contextRef="#ctx0" brushRef="#br2" timeOffset="-209932.93">13621 4461 700 0,'0'0'8'15,"0"0"-8"-15,0 0 0 16,0 0 32-16,0 0 23 16,-9 75 41-16,9-21-59 15,-2 13-14-15,2 8-6 16,-1 3 7-16,-1 3-8 16,-4 2-1-16,-3-3-2 15,-5-2-9-15,-3-7 0 16,-1-15-4-16,3-15 0 15,2-12-1-15,1-12 0 16,0-11 1-16,-3-6 6 16,-4 0 10-16,-2-17 4 0,-3-4-11 15,0 0-5-15,6 4-2 16,6 7 15-16,8 4-5 16,4 6 6-16,0 0-9 15,0 0-9-15,12 0-6 16,16 4 6-16,18-4 2 15,11 0-1-15,8-14-1 16,3-12-3-16,-10-7-10 16,-12-5 1-16,-12-4-27 15,-20-9-72-15,-14-9-283 16</inkml:trace>
  <inkml:trace contextRef="#ctx0" brushRef="#br2" timeOffset="-207667.6">11937 5822 460 0,'0'0'39'0,"0"0"-33"15,0 0 28-15,0 0 36 16,0 0 3-16,0 0-33 15,0 0-26-15,30 32 50 16,-7 0-18-16,1 2-18 0,-3-1 4 16,2-6-6-16,-3-9-11 15,7-9 0-15,6-9 2 16,18-3 27-16,14-31 3 16,13-14-1-16,7-12-28 15,-2-3-13-15,-6-1-4 16,-12 6 4-16,-6 1-4 15,-7 8-1-15,-6 9 0 16,-9 10-2-16,-4 13-8 16,-6 9 6-16,-4 7-10 15,2 1-35-15,-3 6-50 16,-3 9-128-16,-8 0-360 16</inkml:trace>
  <inkml:trace contextRef="#ctx0" brushRef="#br2" timeOffset="-206751.8">12165 9598 551 0,'0'0'68'15,"0"0"-47"-15,0 0 48 16,0 0 4-16,0 0-35 16,0 0-33-16,-16 34 35 0,27-5 14 15,3 3-26-15,2-6-15 16,1-2 1-16,2-4 18 15,1-7-9-15,3-7-12 16,9-6 12-16,11-10 8 16,11-22 0-16,17-15-4 15,10-14-24-15,11-7 9 16,8-10-11-16,-1-9-2 16,-1-2-41-16,-1 4-42 15,-9 9-136-15,-15 12-235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2T11:59:49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6588 638 662 0,'0'0'39'15,"0"0"-38"-15,0 0 45 16,0 0 45-16,0 0-10 0,0 0-19 16,0 0-28-1,0 0-19-15,-61-71-7 0,61 71-3 16,-2 0 5-16,1 0-3 15,-2 0-2-15,-5 0 1 16,-8 0 4-16,-3 0 10 16,-11 0-17-16,0 0-2 15,-6 5 7-15,-4 8 2 16,-6 5-10-16,1 7 5 16,0 3 0-16,8 4-2 15,7-1 5-15,10 5-3 16,6 2-1-16,6 3-3 0,7 2 6 15,1-1 3-15,0-1-5 16,0 2-1-16,3-1-3 16,16-2 7-1,4-1-7-15,8-3 7 0,6-2-3 16,0-4-1-16,2 3 0 16,-3 1-2-16,-5 2 1 15,-2 4 4-15,-10 2-6 16,-7 5 3-16,-9-1 7 15,-3 0 2-15,-9-4-5 16,-15-5 4-16,-13-4-2 16,-11 3 2-16,-9-3-10 15,-13-4 5-15,2-7-6 16,5-6-1-16,14-10 9 16,19-6 10-16,12 0-11 0,6-11 15 15,11-11-9-15,1-3-9 16,3 0-5-16,21 2 0 15,4 7-7-15,3 5 6 16,2 4 1-16,0 7 3 16,5 0-2-16,3 14 4 15,2 15 3-15,3 14 0 16,5 15 1-16,-3 7-4 16,1 10-5-16,2 4 0 15,4-2-17-15,16 6-95 0,12-9-54 16,28-12-503-1</inkml:trace>
  <inkml:trace contextRef="#ctx0" brushRef="#br0" timeOffset="1168.4">20149 309 109 0,'0'0'676'0,"0"0"-666"16,0 0 28-16,0 0 54 16,0 0-35-16,0 0-27 15,2-24-19-15,7 39-10 0,4 11 6 16,2 10 14-1,4 7-14-15,3 5 12 0,3 5-13 16,0 4-1-16,5 3-5 16,0 1 3-16,1-1-3 15,4-6 0-15,-3-7-3 16,3-9-5-16,-1-10-5 16,-3-9 4-16,-1-12-3 15,-3-7 4-15,3-6 8 16,1-19 6-16,-1-15 4 15,-5-11-5-15,-2-4 5 16,-10 3 4-16,-7 10-12 16,-6 16 21-16,0 12-3 15,0 11 3-15,-13 3-19 16,-10 12-3-16,-9 13-2 0,0 13 0 16,2 5 1-1,6 4-2-15,6 4-2 0,6 2 4 16,7 0 2-16,5 0-2 15,0 3 0-15,14-5 0 16,3 1 1-16,2-4-1 16,-1-1 0-16,-1 2-3 15,-3 2 2-15,-2 3 2 16,2 5-2-16,-4 2 1 16,-1-3 0-16,-3-4-1 15,-6 0 0-15,-1-3 0 16,-26-5-2-16,-21-7 1 0,-25-6-13 15,-30-10 8-15,-38-9-3 16,-37-9-35-16,-38-5-69 16,-30 0-151-16,-20-15-194 15</inkml:trace>
  <inkml:trace contextRef="#ctx0" brushRef="#br0" timeOffset="1986.56">8809 1012 815 0,'0'0'44'16,"0"0"9"-16,0 0 2 0,0 0 10 15,0 0 1 1,0 0-33-16,21 42 30 0,10 11-2 16,3 11-39-16,-2 11-5 15,-7 9-6-15,2 10-3 16,-3-1-8-16,3 0-19 16,11-4-37-16,10-15-113 15,7-14-379-15</inkml:trace>
  <inkml:trace contextRef="#ctx0" brushRef="#br0" timeOffset="2421.9">11082 696 340 0,'0'0'487'16,"0"0"-472"-16,0 0-13 16,0 0 60-16,0 0 27 15,0 0-27-15,-6-13-29 16,6 13-6-16,0 0-2 15,0 0 6-15,0 0 11 0,0 0-8 16,0 0-15-16,0 0-4 16,0 0-3-16,0 0-2 15,0 0 2-15,-3 0-2 16,3 0 1-16,0 0-3 16,0 0-1-16,0 0-1 15,0 0-2-15,0 0 0 16,0 0-3-16,0 0 1 15,0 0-2-15,0 0-4 16,0 0-12-16,0 0-28 0,0 0-39 16,0 0-145-1,0 0-437-15</inkml:trace>
  <inkml:trace contextRef="#ctx0" brushRef="#br0" timeOffset="3765.27">7523 1148 681 0,'0'0'87'0,"0"0"-32"16,-91-17-46-16,64 17 76 15,-4 17 10-15,-2 15-26 16,-1 12-21-16,-1 16-5 16,4 9-10-16,10 7 3 15,14-1-16-15,7-10-1 16,7-8-8-16,28-12-10 0,14-14 3 15,16-12-8-15,15-18 3 16,8-1-1-16,-2-27-10 16,-12-12 1-16,-24-9-1 15,-17-4 11-15,-25-7-2 16,-8-7 0-16,-29 1-14 16,-25 5 8-16,-10 14-5 15,-12 16-4-15,1 16 0 16,2 14-16-16,9 0-49 15,15 23-76-15,16 7-167 16,17 3-139-16</inkml:trace>
  <inkml:trace contextRef="#ctx0" brushRef="#br0" timeOffset="4109.92">8178 1693 651 0,'0'0'415'0,"0"0"-415"16,0 0 0-16,0 0 5 15,-12 108 64-15,4-52-19 16,0 7-31-16,0 2-14 16,-2 4-5-16,-13-2-8 15,-11-1-54-15,-11-9-123 16,-10-16-255-16</inkml:trace>
  <inkml:trace contextRef="#ctx0" brushRef="#br0" timeOffset="4665.39">10506 1618 971 0,'0'0'106'0,"0"0"-106"0,0 0 3 16,0 0-3-16,0 0 46 15,-49 87 8-15,30-46-35 16,-11 5-7-16,-18 2-11 15,-17-4-2-15,-23-1-1 16,-17-11-47-16,-1-10-63 16,12-16-151-16,24-9-298 15</inkml:trace>
  <inkml:trace contextRef="#ctx0" brushRef="#br0" timeOffset="5166.04">10824 794 1105 0,'0'0'9'0,"0"0"-9"15,0 0-29-15,0 0 29 16,0 0 4-16,112-33 3 15,-54 33-1-15,-7 0-6 16,-17 15-3-16,-19 4-19 0,-15 5-23 16,-9 6 8-1,-25 4 24-15,-10 3-6 16,-3-1 18-16,5 1 0 0,9-2 1 16,11-4-2-16,10-5-1 15,12-4-11-15,0-3-8 16,24-2-6-16,6-3 28 15,4 1 14-15,-1 0-11 16,-3 2 12-16,-2 0 0 16,-1 1 7-16,1 2 1 15,2 2-1-15,3 7-9 16,-6 0-7-16,-5 5-6 16,-12 7-5-16,-10 1 0 15,-3 6 4-15,-29 0 2 0,-22-2 1 16,-10-2-2-16,-11-6-8 15,-1-6-28-15,6-11 35 16,10-13-34-16,24-8-113 16,32-20-261-16</inkml:trace>
  <inkml:trace contextRef="#ctx0" brushRef="#br0" timeOffset="5404.66">12126 1412 942 0,'0'0'127'0,"-25"77"-125"16,16-21 19-16,9 2 20 16,0 7 8-16,6 2-46 15,6-3-1-15,-8-6-2 16,-4-10-1-16,-12-11-27 15,-31-13-43-15,-15-14-82 16,-11-10-225-16</inkml:trace>
  <inkml:trace contextRef="#ctx0" brushRef="#br0" timeOffset="5815.68">13445 527 1096 0,'0'0'10'0,"0"0"-10"16,-111-4 0-16,63 25 2 15,-5 11-2-15,5 8 0 16,12 11 0-16,8 7-9 15,13 2 3-15,13-1-16 16,2-7-17-16,20-6-13 16,20-7-6-16,13-10 48 15,6-5-3-15,-1-7 13 0,-4-4 0 16,-8-1 4 0,-13 2-1-16,-6-2 10 0,-6 6 18 15,-2 3 10-15,-5 9-17 16,-3 5-11-16,-11 9 0 15,0 8-9-15,-26 7-4 16,-26 6-6-16,-32-4 4 16,-34-5-74-16,-41-8 47 15,-49-12-61-15,-42-11-358 16</inkml:trace>
  <inkml:trace contextRef="#ctx0" brushRef="#br0" timeOffset="7049.02">5833 780 855 0,'0'0'74'16,"0"0"9"-16,-86-39 6 16,36 30-36-16,-18 8-16 15,-8 1-19-15,-15 11-15 16,-15 18-2-16,-8 5-1 16,-3 7 2-16,6 3-2 15,22 1 0-15,28-2-3 16,23-6 3-16,25-3-5 15,13-5-7-15,27-4 10 16,30-5 2-16,23-8 5 16,14-3-5-16,5-2 0 0,-10 0 0 15,-19 5-11-15,-27 5 7 16,-25 5-7-16,-18 10-4 16,-24 12 4-16,-40 10 11 15,-30 12 2-15,-31 4 4 16,-23-2-5-1,-7-1 5-15,0 2 6 0,15-9 3 16,25-3 3-16,36-6 1 16,31-9-17-16,32-4-1 15,16-9 2-15,22 0 6 16,36-5 0-16,29-2-6 16,25-7 8-16,31-10-11 15,18-5-2-15,9 0 1 16,-2-14-4-16,-21 0-14 0,-25 0-8 15,-27 3-20-15,-32 1-10 16,-29 3-27-16,-28-1-59 16,-10 2-80-16,-35-2-266 15</inkml:trace>
  <inkml:trace contextRef="#ctx0" brushRef="#br0" timeOffset="8048.6">5211 1841 852 0,'0'0'66'0,"0"0"-23"15,0 0 69-15,0 0-13 16,0 0-40-16,0 0-55 15,45 31 14-15,-11 3 20 16,1 6-24-16,-4 3-5 16,-6 4 0-16,-4-3-2 15,-7-3-7-15,-6-10 0 16,-5-6-13-16,-3-13-12 16,0-5 3-16,0-7-4 0,0 0 24 15,-7-22-2-15,-6-7 4 16,2-5 0-16,1-3 0 15,1-1 1-15,3-3 0 16,1 5 0-16,5 10 12 16,0 10-2-16,0 11 12 15,14 5-23-15,5 4-9 16,8 22 9-16,6 8 1 16,1 7-1-16,-3 2-1 15,-4-8 0-15,-9-7-1 16,-9-9-8-16,-6-10-15 15,-3-8-6-15,0-1 11 16,-6-4 19-16,-12-15 1 16,2-6 0-16,1-2 6 15,7-4 12-15,8-1 7 0,0-1-16 16,14 0 1 0,16 7-10-16,6 9-1 0,5 10-3 15,3 7 4-15,0 10 1 16,0 19 1-16,-4 14 9 15,-3 8-5-15,-4 10-6 16,-8 7-9-16,-2 4-37 16,-1-3-108-16,-1-4-473 15</inkml:trace>
  <inkml:trace contextRef="#ctx0" brushRef="#br0" timeOffset="13849.62">3858 4318 1099 0,'0'0'10'0,"0"0"-10"0,0 0 0 16,0 0 26-16,0 0-7 16,5 96 26-16,16-30-8 15,4 9-18-15,0 10-5 16,-2 0-3-16,4 0-5 16,-5-9-5-16,2-13 1 15,-9-19-2-15,-2-14 1 16,-5-13-2-16,-7-9-3 15,-1-8 4-15,0-12 17 16,-9-24-2-16,-7-14-15 16,-2-14-2-16,-3-8 1 15,6-4-2-15,5 1-3 0,7 8 3 16,3 9 2 0,0 16 1-16,10 13-3 0,5 13 3 15,3 13 0-15,4 3-1 16,5 15-5-16,6 22 6 15,6 9 7-15,-1 7-4 16,-5-1-3-16,-6-3 0 16,-7-8-1-16,-7-11 0 15,-7-12 0-15,-6-12-9 16,0-6 10-16,0-13 0 16,-6-17 20-16,-9-9-17 15,0-3 0-15,5-1 4 0,10 4 2 16,0 3-4-1,3 4-2-15,21 11 0 0,7 10-1 16,12 11-2-16,8 12-4 16,3 20 2-16,-4 9 1 15,-6 9-1-15,-7 4-1 16,-10 3 0-16,-5-1-2 16,-4-6-54-16,-3-13-91 15,6-17-276-15</inkml:trace>
  <inkml:trace contextRef="#ctx0" brushRef="#br0" timeOffset="14266.09">4944 4349 181 0,'0'0'968'0,"0"0"-964"16,-95 4-1-16,66 27 34 15,1 12 20-15,3 10-22 16,4 8-10-16,12 4-17 16,9-3-8-16,0-5-1 15,9-8-2-15,18-18-1 16,1-15-19-16,2-13-5 16,4-3-5-16,-4-27 12 15,-6-11 12-15,-12-9 8 16,-5-5 1-16,-7-1 3 15,0-1 0-15,-13 1-1 0,1 6 2 16,0 11 6-16,6 13 18 16,3 12-1-16,3 7 3 15,0 4-17-15,0 9-13 16,2 17-3-16,12 18 3 16,3 7 14-16,4 7-12 15,-5 3-2-15,2 4-1 16,-2 0-20-16,-2-6-64 15,2-9-131-15,4-11-452 16</inkml:trace>
  <inkml:trace contextRef="#ctx0" brushRef="#br0" timeOffset="14491.48">5544 4305 996 0,'0'0'144'0,"0"0"-144"16,0 0 0-16,0 0 72 15,-70 106 21-15,52-42-44 16,0 6-21-16,1 8-19 16,1-1-9-16,1-2-1 15,6-7-26-15,3-13-63 16,3-17-90-16,3-20-287 15</inkml:trace>
  <inkml:trace contextRef="#ctx0" brushRef="#br0" timeOffset="14685.96">5208 4342 952 0,'0'0'71'16,"0"0"-69"-16,0 0 32 15,0 0 83-15,73 100-37 16,-16-47-45-16,4 2-27 16,-3 4-8-16,-4 3-2 15,-6 1-61-15,-9-5-148 16,-8-9-712-16</inkml:trace>
  <inkml:trace contextRef="#ctx0" brushRef="#br0" timeOffset="15849.91">5875 3725 526 0,'0'0'49'16,"0"0"-41"-16,0 0 82 15,0 0 34-15,0 0-33 16,0 0-38-16,-6 5-32 15,6 39-13-15,0 25 75 16,12 19 8-16,0 6-59 16,9 5-16-16,2-2 6 15,6-2-10-15,-2-8-8 0,1-9-4 16,-4-4-3 0,-2-11-63-16,-8-10-125 0,-11-16-327 15</inkml:trace>
  <inkml:trace contextRef="#ctx0" brushRef="#br0" timeOffset="16043.56">5808 4188 846 0,'0'0'15'0,"0"0"-15"0,0 0-23 16,98-15 23-16,-38 5-3 16,7 0 2-16,2 0-286 15</inkml:trace>
  <inkml:trace contextRef="#ctx0" brushRef="#br0" timeOffset="16449.65">6103 4632 883 0,'0'0'18'0,"0"0"-7"0,0 0-11 15,0 0 34-15,0 0 29 16,115 39-18-16,-46-45-35 15,8-14-10-15,1-4-28 16,-14-4-25-16,-15-3 8 16,-22-3 4-16,-21-6 16 15,-6-3 24-15,-24-4-6 16,-15 2 7-16,-7 5 18 16,1 7 15-16,5 11 19 15,7 8 5-15,14 8 2 16,8 3-17-16,7 3-20 0,4 9-22 15,0 21-4-15,0 14 4 16,4 13 19-16,13 7-19 16,2 3 4-16,8-3-4 15,1-2-3-15,8-6-68 16,12-14-141-16,1-17-353 16</inkml:trace>
  <inkml:trace contextRef="#ctx0" brushRef="#br0" timeOffset="17792.27">6682 4224 485 0,'0'0'79'15,"0"0"-78"-15,0 0 33 16,0 0 104-16,0 0-22 16,0 0-64-16,80 46-15 15,-48-15-8-15,-1 10-10 16,2 9-15-16,-2 7 3 15,-4 1-7-15,-3-3 1 16,-12-6-2-16,-8-8-6 16,-4-7 6-16,0-13 1 15,-1-10 0-15,-7-11 15 16,-2 0 57-16,-5-22 32 16,4-12-79-16,4-8-13 15,7-8 14-15,9-3-17 0,18-5-9 16,9 2 0-16,1 5-10 15,-1 10-19-15,-6 12-9 16,-8 10-54-16,-8 6-74 16,-6 6-289-16</inkml:trace>
  <inkml:trace contextRef="#ctx0" brushRef="#br0" timeOffset="18483.4">7232 4126 574 0,'0'0'273'15,"0"0"-261"-15,0 0 9 0,0 0 43 16,0 0-1-16,0 0 32 16,32 116-32-16,-13-59-43 15,3 0-16-15,-4-1 0 16,-3-4-4-16,-1-7-1 15,-7-11 1-15,-1-10-6 16,-5-9-6-16,-1-8 8 16,0-7 1-16,0 0 3 15,0-13 17-15,-4-13-14 16,-8-3-3-16,0-8 0 16,6-4 0-16,0-2-1 15,6 3-3-15,0 5 1 16,0 12 3-16,9 9-2 15,6 8 1-15,3 6-1 0,3 4 0 16,4 18-5-16,2 6 5 16,-3 2 0-16,-2-5 1 15,-7-7-2-15,-3-6-1 16,-9-8-10-16,0-4-22 16,0 0 25-16,0-20 6 15,0-10 5-15,-1 0 0 16,1-2 0-16,0 4 6 15,4-2 2-15,5-1 4 16,10 2-5-16,8 4 5 16,9 9-7-16,6 12 4 15,1 4-5-15,0 13-3 16,-4 19 0-16,-11 7-1 0,-9 9-3 16,-11 8-8-1,-11 3-28-15,0-3-133 0,0-3-545 16</inkml:trace>
  <inkml:trace contextRef="#ctx0" brushRef="#br0" timeOffset="20367.09">3095 3785 239 0,'0'0'73'15,"0"0"-3"-15,-90-47 43 16,74 36 25-16,10 4 8 15,6 3-39-15,0 4-47 16,0 0-60-16,13 11 1 16,14 24 4-16,15 19 26 15,11 19 1-15,0 19-10 16,7 15-17-16,-7 12 7 16,-1 12-7-16,0 6 2 0,-2 13-6 15,0 5-2-15,-3-3-2 16,2-2 1-16,-7-9-2 15,-5-11 8-15,-4-8-1 16,-8-13-1-16,-4-11 5 16,-3-10 5-16,-6-13 9 15,-2-15-3-15,-2-18-16 16,-4-14 5-16,2-15-7 16,0-9-5-16,6-4 5 15,9-2 0-15,13-17 18 16,22-5-11-16,15-6 1 0,20-1-4 15,18 1 7-15,19-1 1 16,14 5-11-16,15-2 6 16,5-2-7-16,7 2 0 15,7 2 0-15,6-2-1 16,6 1 5-16,11-5-4 16,13-1 0-16,15-2-2 15,10 1-4-15,5 3 3 16,-8 5 2-16,-16 4-3 15,-19 3 3-15,-24 2-5 16,-17 2 2-16,-19-3 2 16,-14 0 0-16,-10-3 0 15,-2-2-3-15,-5-2 0 16,-4 3-3-16,-7 2 0 16,-7 6 7-16,-13 3-22 0,-7 2 23 15,-10 1 1-15,-12 3 0 16,-7-2 5-16,-5 0-2 15,-6-1 4-15,1 1-5 16,-5 0 4-16,-7 1 2 16,-4 2 12-16,-4 1-3 15,-5 3 11-15,-5-1 0 16,-1 1 4-16,0 0 2 16,0 0-6-16,0 0-4 15,0-5-3-15,0-3-4 0,4-5-2 16,2-7-15-1,3-7-1-15,-1-4 2 0,1-13-2 16,-8-12-2-16,-1-20 0 16,-1-22-4-16,-17-18-14 15,-1-10-14-15,-1-1 7 16,1 2 18-16,-5-6 8 16,3 5-3-16,-6 3 4 15,3 7 1-15,-1 15-1 16,4 17 0-16,3 18 3 15,8 20-2-15,4 14 0 16,3 13 7-16,1 5-7 16,1 4 2-16,-1 6-3 15,2-1 2-15,-1 4-2 16,1-1 0-16,-2 1-6 0,1 1 0 16,-7 0-2-16,-5 0 6 15,-9 0 2-15,-10 0 1 16,-8 1-1-16,-12 8 2 15,-17 5-4-15,-17 0 2 16,-28 2-6-16,-26 1-9 16,-21 4 9-16,-23 0-2 15,-15 1 8-15,-13 3-4 16,-15 6 4-16,-12-4 1 16,-14 2 2-16,-17 2-3 15,-6-4-4-15,-12 4 4 16,2 0 4-16,7 2-4 0,6 7 3 15,19 1-3-15,11 6 3 16,18 2-2-16,7 1-1 16,11-3 0-16,7-4-1 15,5-1 1-15,10-2 10 16,11-5-3-16,6-5 3 16,8-5-4-16,13-5-3 15,17-7 2-15,24-3-5 16,28 0-1-16,26-4 1 15,19 0 0-15,14-1 0 16,10 0-1-16,3 2-4 16,3 0-1-16,3-1 3 15,0-5 2-15,0 0 0 0,0-1 1 16,0 0 2-16,0 0 2 16,0 0-4-16,0 0-12 15,0 2-34 1,-12-2-103-16,-19 0-469 0</inkml:trace>
  <inkml:trace contextRef="#ctx0" brushRef="#br0" timeOffset="45234.6">1297 6850 637 0,'0'0'103'0,"0"0"-103"16,0 0-76-16,0 0 76 16,0 0 9-16,0 0-5 15,91 11 39-15,-34-4-11 16,22-5 28-16,31-2-22 15,35 0-12-15,33 0 22 16,32-17-33-16,32-2-15 16,11-2 2-16,18-2-3 0,16 2 8 15,20-2-2-15,26-2 10 16,28-2 51-16,22-2-36 16,18 2-25-16,14-2-3 15,7 1 2-15,-1 6-1 16,-5 2 2-16,-5 3-5 15,-22 7 16-15,-17 6-2 16,-24 4 14-16,-29 0 7 16,-28 0-7-16,-26 0-7 15,-31 7 2-15,-32 3-12 16,-26-1-11-16,-27-1 0 16,-28-3-2-16,-27 2-1 0,-31-1-22 15,-31-3-70 1,-32-3-200-16</inkml:trace>
  <inkml:trace contextRef="#ctx0" brushRef="#br0" timeOffset="46568.29">3584 7522 565 0,'0'0'92'0,"0"0"-41"16,0 0 33-16,0 0 49 15,0 0-32-15,0 0-69 16,-3 6-27-16,3 25 4 16,6 13 33-16,7 7-11 15,2 6 4-15,3 4-9 16,-1 3-8-16,2-3-11 15,-1-2-3-15,1-6-4 16,-1-5-1-16,-1-4 1 16,-6-7 0-16,-5-10 0 15,-3-13-7-15,-3-7-5 0,0-6-5 16,-10-1 17-16,-23 0 1 16,-15 0 1-16,-13 0-2 15,-9 9 0-15,0 11-2 16,0 10 2-16,7 6 4 15,8 4-3-15,9 4 8 16,10-2-1-16,15-1 0 16,11-4-5-16,10-5-3 15,7-3 0-15,16-6 0 16,8-7 0-16,9-9 0 0,-1-7 2 16,10-4 0-1,-4-20 0-15,-3-7-1 0,-1-6-1 16,-11-7 0-16,-10-6 0 15,-7-4 7-15,-5-4-7 16,-7 3 4-16,1 6-3 16,-2 8-1-16,0 9 0 15,0 6 9-15,0 12 8 16,0 7 4-16,0 4 20 16,0 3-6-16,0 0-31 15,0 17-4-15,0 20-10 16,0 16 10-16,6 16 8 15,7-1-3-15,2 2-4 16,4-6 0-16,2 1-2 16,10-1-16-16,5-6-56 0,11-11-54 15,6-20-129-15,2-20-332 16</inkml:trace>
  <inkml:trace contextRef="#ctx0" brushRef="#br0" timeOffset="47019.07">4224 8043 143 0,'0'0'396'0,"0"0"-388"16,0 0 43-16,0 0 130 16,0 0-64-16,0 0-44 15,-67-11-22-15,46 40-29 16,-4 11 15-16,-4 13 13 16,2 9-15-16,6 2-7 15,8 0-15-15,9-8 9 16,4-7-21-16,0-8-1 15,22-11 0-15,9-10 0 16,5-13 0-16,10-7-7 16,-1-14-16-16,4-18 10 15,-10-8-1-15,-5-9 14 0,-13-10-7 16,-16-8 7-16,-5 0-10 16,-8 9-7-16,-20 18 0 15,-5 16 15-15,-10 14 1 16,1 7 0-16,0 3-51 15,11 0-70-15,13 6-107 16,15 4-141-16</inkml:trace>
  <inkml:trace contextRef="#ctx0" brushRef="#br0" timeOffset="47950.73">4561 7906 222 0,'0'0'96'15,"0"0"47"-15,0 0 82 16,0 0-61-16,0 0-79 15,0 0-29-15,-3-6-22 16,3 17-20-16,9 14 20 0,9 11 25 16,-2 12-25-1,2 10-14-15,1 12-2 0,1 3 2 16,-1 0-20-16,2-9 0 16,-3-7 2-16,-2-11-1 15,-5-10 0-15,-1-13 0 16,-7-10 1-16,-3-8-2 15,0-5 0-15,0-7 13 16,-3-20 4-16,-10-12-17 16,1-11-2-16,-1-9 0 15,7-7-17-15,6-3 1 16,0 6-4-16,0 17 10 16,13 15 9-16,-3 15-9 15,1 9 10-15,2 7-3 0,2 0 5 16,6 16 2-16,7 20 5 15,2 8 1-15,0 9-2 16,-3 3 3-16,-3-1-8 16,0-1 0-16,-5-2-1 15,2-3-9-15,-5 1-79 16,-1-12-111-16,2-14-471 16</inkml:trace>
  <inkml:trace contextRef="#ctx0" brushRef="#br0" timeOffset="48238.95">5113 7441 619 0,'0'0'125'16,"0"0"-125"-16,0 0 0 16,0 0 100-16,-6 117 64 15,6-59-71-15,3 5-37 16,13-2-27-16,1-1-22 16,2 1-3-16,0-2-3 0,-7 2-1 15,-4 0-49-15,-8-5-140 16,0-6-441-16</inkml:trace>
  <inkml:trace contextRef="#ctx0" brushRef="#br0" timeOffset="48734.62">5590 7596 156 0,'0'0'636'0,"0"0"-627"0,0 0 50 16,0 0 61-16,0 0-61 15,0 0-25-15,-30 102 47 16,30-36-40-16,0 6-4 16,2 7-2-16,11 5 3 15,5 1-13-15,1-1-19 16,-2-5-6-16,1-6-1 16,-2-11-55-16,1-8-8 15,-3-18-180-15,0-16-395 16</inkml:trace>
  <inkml:trace contextRef="#ctx0" brushRef="#br0" timeOffset="48922.33">5424 7863 994 0,'0'0'105'15,"0"0"-105"-15,0 0 0 16,0 0 43-16,138-16-19 16,-47 2-24-16,6 0-65 15,-8-5-378-15</inkml:trace>
  <inkml:trace contextRef="#ctx0" brushRef="#br0" timeOffset="54553.91">7162 7536 901 0,'0'0'16'0,"0"0"-11"15,0 0 4-15,0 0 36 0,-89-17 12 16,63 41-17-16,-3 20-7 16,-1 15-6-16,0 16 3 15,9 8-7-15,0 8 8 16,8 6 5-16,7-2-12 15,6-5-7-15,0-10-16 16,10-12-2-16,16-10 0 16,9-10-37-16,16-14-70 15,9-17-113-15,7-17-263 16</inkml:trace>
  <inkml:trace contextRef="#ctx0" brushRef="#br0" timeOffset="55002.72">7454 7961 946 0,'0'0'25'16,"0"0"-25"-16,0 0 17 16,-102 13 52-16,72 21-10 15,-3 14-28-15,8 10-16 16,8 1 7-16,7-1-13 15,10-6 0-15,0-7 3 0,15-8-12 16,8-9-2 0,7-11-3-16,6-12 2 0,3-5-6 15,4-10 2-15,-6-17-16 16,-8-9 13-16,-10-5 7 16,-10-8 3-16,-9-6 1 15,0-4-1-15,-3 3 0 16,-10 11-2-16,1 14 4 15,3 16 3-15,3 10 21 16,6 2-4-16,0 3-7 16,0 6-15-16,0 23 4 15,6 14 13-15,10 11 18 16,5 4-19-16,6 2-12 16,-3-2-2-16,4 0-2 15,1-2-18-15,2-8-61 0,6-6-110 16,3-19-349-16</inkml:trace>
  <inkml:trace contextRef="#ctx0" brushRef="#br0" timeOffset="55408.37">7832 7883 852 0,'0'0'194'0,"0"0"-194"15,0 0 0-15,0 0 12 0,0 0 68 16,52 108-25-16,-25-52-29 16,3 11-16-16,-1 4-5 15,-4 1 4-15,-5-1-9 16,-5-1-2-16,-7-7-2 15,-7-10-4-15,-1-17 3 16,0-12 2-16,0-13 1 16,-6-10 2-16,-7-1 8 15,-2-19 19-15,-6-17-15 16,2-16 4-16,7-10 11 16,9-13-21-16,3-7-5 15,4-4-2-15,17 7-3 0,6 16-2 16,-3 17-3-16,1 17-1 15,-4 11-10-15,-7 10-20 16,-1 5-37-16,-3 3-115 16,-2 0-320-16</inkml:trace>
  <inkml:trace contextRef="#ctx0" brushRef="#br0" timeOffset="55868.13">8472 8081 800 0,'0'0'106'0,"0"0"-106"16,0 0 0-16,0 0 22 15,0 0 71-15,-12 97-26 16,31-68-47-16,18-7-9 16,13-6-4-16,11-11-6 15,10-5-1-15,1-10-1 16,-6-19-65-16,-13-8-5 16,-15-6 19-16,-16-7 52 0,-19-5 0 15,-3 3 0-15,-8 3 0 16,-20 10 4-16,-5 11 43 15,-5 13 21-15,-6 8-42 16,-8 7-4-16,-6 11-9 16,-6 21 14-16,7 20 23 15,8 13-21-15,13 14-11 16,18 11-1-16,18-2-13 16,18-3-4-16,39-8-4 15,34-11-16-15,28-11-103 16,21-17-173-16</inkml:trace>
  <inkml:trace contextRef="#ctx0" brushRef="#br0" timeOffset="58206.86">1821 6786 352 0,'0'0'128'0,"0"0"-61"0,0 0 31 16,0 0 6-1,0 0 3-15,0 0-24 0,-48-41-32 16,48 41-33-16,0 9-18 16,0 23 1-16,9 24 4 15,3 21 27-15,-3 17-10 16,1 13-17-16,-4 9 7 15,-1 9 1-15,-4 6-11 16,4 5 12-16,1 5 11 16,1 1-8-16,-1 10-7 15,-6 0 4-15,0 2 2 16,0-3-7-16,0-11 23 16,0-3-29-16,0-6 9 15,5-3-6-15,11 4-1 0,-7-1 0 16,3-6-4-1,0-5 8-15,-3-8-9 0,0-12 0 16,-3-12-2-16,-2-16 2 16,-1-16 0-16,-3-14 1 15,0-8 0-15,5-9-2 16,-5-5 2-16,0-7 0 16,1-4-1-16,-1-4 1 15,0-3-3-15,0-2 2 16,0 0 0-16,2 0 3 15,2 0-3-15,9 0 0 16,7 0-3-16,10-5 5 0,11-2-4 16,10-1-11-16,12 1 7 15,13-2-9-15,13 1 2 16,7-3-7-16,7 3 15 16,10 0 5-16,2 1 1 15,6 0 2-15,3 6-2 16,-2-2 0-16,6 0 1 15,5-2-1-15,6-2-2 16,10 0-1-16,9-7 2 16,7-3 1-16,10-3-1 15,9-7 0-15,6-1-1 16,9 0-3-16,4 0-2 16,-1 3 0-16,-3 5 5 0,-2 2 2 15,-9 3-1-15,1 1 0 16,-1 0 0-16,3 1 7 15,3-1-5-15,3 1-3 16,4-1 3-16,-4 1-4 16,-3 2 0-16,-12-1-4 15,-3 2 0-15,-13 0 0 16,-4 1 4-16,-8 0 2 16,-9 0 3-16,1 1-1 15,-9 0-1-15,-7-1 4 16,-8 3-5-16,-9 1 1 15,-13 2-1-15,-12 1 0 16,-16 1 1-16,-9 1 0 0,-11 0 9 16,-8 0-8-16,-11 0-2 15,-12 0-2-15,-9 0 2 16,-9 0 2-16,0 0 2 16,5 0 14-16,8-3-6 15,9-5-12-15,3-1 3 16,7-1-5-16,-4 3 2 15,-3-1-3-15,-3 1 3 16,-3-2 5-16,-3 1 0 16,-4-1-2-16,-2-1 6 15,-2 3 5-15,1-3 2 16,-2 3-3-16,1-1-2 16,0 0-9-16,-3-3-1 0,6 1 1 15,-3-5-2-15,1-2 1 16,-1-3-2-16,-2-7 2 15,-3-10 7-15,-2-7-8 16,-2-7 1-16,-2 1-7 16,0 2 10-16,4 1-4 15,-1 4 0-15,4 2 0 16,1 5 0-16,-3-3 0 16,-1 2 8-16,-2-6-11 15,-2-5 3-15,0-9-3 16,-3-10 3-16,-11-9 0 15,2-5 0-15,3 6 0 16,3 7 0-16,2 7 0 16,1 8-4-16,-3 9 4 0,3 2 8 15,0 0-8-15,0 0-6 16,0 1 6-16,1-3-4 16,-1 2 16-16,3-7-18 15,0 1 9-15,0-2-3 16,0-3 0-16,0 4 0 15,0 2-1-15,0 0 1 16,0-2 0-16,0 4 0 16,0-4 0-16,0-2-1 15,3-8 5-15,5 0-10 16,4-5 6-16,1 3 0 16,-4-1-2-16,-1 4 2 0,-4 9 1 15,-1 5 2 1,-3 9-1-16,0 5-2 0,0 3-1 15,-7 0 1-15,-2 3 0 16,1 2-1-16,1 0-1 16,0 4 2-16,2 2 1 15,5 5 1-15,0 4-1 16,0 5-1-16,0 2 0 16,0 0-4-16,0 0 0 15,0 0-5-15,0 0 1 16,0 0 0-16,-3 0 4 15,3 0 4-15,0 0 1 16,0 0-1-16,0 0 1 16,0 0 2-16,0 0-3 15,0 0-2-15,0 0-13 0,0 0-21 16,0 0-33-16,0 0-79 16,-9 0-284-16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5411B-DD51-452F-A213-F69DAE6829E7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3EC6-3484-4577-9AD8-936F7BBC2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16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788B18-929E-42B0-9A0B-535C139E21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F6B02-3B92-4C7D-BC49-44EA61B3B81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0498" name="Rectangle 2">
            <a:extLst>
              <a:ext uri="{FF2B5EF4-FFF2-40B4-BE49-F238E27FC236}">
                <a16:creationId xmlns:a16="http://schemas.microsoft.com/office/drawing/2014/main" id="{01B0C639-281B-46AE-B9E6-81A9214D8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1E6F99C1-BD8B-4108-8050-6B5AF122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109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3A362B-62B6-4609-9B6F-031B214889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97C619-C803-4779-B01E-734B3379D92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2546" name="Rectangle 2">
            <a:extLst>
              <a:ext uri="{FF2B5EF4-FFF2-40B4-BE49-F238E27FC236}">
                <a16:creationId xmlns:a16="http://schemas.microsoft.com/office/drawing/2014/main" id="{2F4771FB-D838-4DE9-AFA1-B60CE4B716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64530CBD-E0FD-4B53-BF77-3F744B7BE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r>
              <a:rPr lang="en-US" altLang="en-US"/>
              <a:t>F = W' X Y' + W' Y Z + WXY + WY'Z</a:t>
            </a:r>
          </a:p>
        </p:txBody>
      </p:sp>
    </p:spTree>
    <p:extLst>
      <p:ext uri="{BB962C8B-B14F-4D97-AF65-F5344CB8AC3E}">
        <p14:creationId xmlns:p14="http://schemas.microsoft.com/office/powerpoint/2010/main" val="353606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5A73-3C2D-419F-8294-F7B503A34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BB027-9FAD-4199-B2B3-2F06DF0B6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4167-628B-45C0-9594-465B66D6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5A55-BEB9-4FDB-B476-04296781A28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5DCC-CB7C-406A-9B5A-BF70C636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7AC61-7F08-4318-8433-4E958150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57E1-DFF5-4326-B58C-1ED84E4E4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49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9ED0-40EA-40A2-BBC2-1897A780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B8448-9BF2-454A-97B5-E052373F7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69002-2F17-451F-9C90-D0B8A33D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5A55-BEB9-4FDB-B476-04296781A28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3D5B-0C88-46DF-9244-2239B38A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D286E-2B33-4613-B39E-F05B15D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57E1-DFF5-4326-B58C-1ED84E4E4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3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E4001-DBD2-441E-8E03-869DC0272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3988B-009B-465C-842F-9B94D7EB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A84C2-2BBE-4422-919C-3FCB9071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5A55-BEB9-4FDB-B476-04296781A28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49037-4488-4BAD-BF2C-3360BB69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29F1-8122-4E80-990E-2BD47894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57E1-DFF5-4326-B58C-1ED84E4E4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46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3914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F5E1-ACF7-4C02-85BE-566D932B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A54B-FE28-44B0-ADB4-42E64E6C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12836-CC40-4F8C-9048-7A1F38C1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99170D03-A0FD-4149-A32F-9054DD01A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1635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9935-69F8-4BFE-A4D2-9AEBC1A1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362F8-85BB-4D51-9F7D-145B43577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F53F3-1F10-4929-BBAA-528B1201A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51DE61A2-94E4-4B38-818A-4EA5E47BB7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50769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F1D0-2DB2-48A1-8C76-67E799E4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700F-1912-47BD-9728-503F7B278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88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FAC74-7DCB-4F33-A3E1-7045D1C2A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0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25003-AFD4-445E-B498-D369A35B6B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5C43844F-B8A3-4B2A-8299-2282380FF2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67208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B5D6-18EA-4927-9473-2F9898B7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C8C53-60EB-4AC1-ABE4-A00F4B08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C7A07-050A-4670-B577-432760F1C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1598C-A512-48DD-8C97-1744D46BD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80BE5-6FBD-42FD-9FCF-2CB9F246C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BCDEA-0C17-44CC-AAC1-D586748D66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BB86BDA7-5A41-4270-B0ED-EAF8F12D56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88427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0271-04E3-4639-9169-7A743F10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963A5-3873-49CF-B81B-23DD597BDC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46268055-FD4E-4D14-8016-92E1E9FC53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0593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70D99-1372-4024-8AF7-DAC93D14A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024B51DF-0E82-4ECA-A94E-DEA7034B75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77909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6507-6859-4452-86EF-D04369BF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A6D7-25C5-4A5F-ADFF-DFBA121D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1BF00-22E1-4B3D-B4E9-3D4399F7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07CA8-7F5B-4A75-9E63-84F39DA95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71927005-D9B5-40AC-8F1B-4C1913C38A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8345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5DB5-32EF-4654-A0D5-2173CD4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5BAB-A233-49EF-B0D8-20F2D913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F36FB-C9CB-42D5-8261-DDEECBC4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5A55-BEB9-4FDB-B476-04296781A28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B4E63-1A5A-445E-BC80-5ACA1A46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12DE7-2EA0-4D44-A20B-C7160B1C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57E1-DFF5-4326-B58C-1ED84E4E4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4387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E535-AAEC-4EE7-AF93-0C7D14EE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3FACC-B008-4190-A7AD-053EF93A6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6338-AFB3-42DF-ACE3-BBDC886A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C0E99-3D4B-4706-AA4B-3044CEAE68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D189711A-5EDB-474C-B10C-F6184F7F58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89211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8F47-F289-494E-9635-CEEB1921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0B0E7-3D0E-43CB-87D9-BFD9DB976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D766-7E2C-4E10-B6D2-5DAA91E632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7D7EB978-7AC2-434B-AB58-4ABE956E21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18197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A65FC-F680-4328-AA89-AC590A676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31251" y="1"/>
            <a:ext cx="2590800" cy="634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9F4F8-D634-4CCA-BF2B-49C449699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4618" y="1"/>
            <a:ext cx="7573433" cy="63420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216D-378C-4D38-80CD-E92C8DBF26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E3627EEC-BF03-484F-960B-C0D7BF3AF6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26576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B809-4E0F-4D92-A18E-2A01BC59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17" y="1"/>
            <a:ext cx="10363200" cy="1020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C4C381F-055A-4930-A385-43BA0CD532E9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58851" y="1314451"/>
            <a:ext cx="10363200" cy="502761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4E62A-37A6-4779-ABC5-28D56CE99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35067" y="6515100"/>
            <a:ext cx="2556933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1C789622-428C-4577-8C24-F93681517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23406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2FBC-DB11-4E70-B79E-C88EFC88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17" y="1"/>
            <a:ext cx="10363200" cy="1020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79BF8-504D-4793-99D7-C16ADB845A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88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73A0D-5956-4F17-96FB-BE369C4E8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0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5B5AE-8372-4288-9B0A-4C70BDF72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35067" y="6515100"/>
            <a:ext cx="2556933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418B9B30-8A91-4DFE-B0BB-9AA5FE948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5068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E5B7-723C-4807-B5CD-43B3AD76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FA376-53E2-42E4-B6F7-871FDC96E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AF17-AEAA-49BA-91F8-4C97BB65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5A55-BEB9-4FDB-B476-04296781A28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530A4-DC87-4BDF-92D1-8D927649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BE18-3D31-4715-B7E9-ACBD71DA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57E1-DFF5-4326-B58C-1ED84E4E4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42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D119-6DE8-4FC5-BFFC-E6F04279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40DCF-FDC9-4C6C-9920-51049F045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D52F1-7A2F-4BA2-BC35-CE2A002F9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C9D4E-F9FD-4A3A-8505-7CE68DB7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5A55-BEB9-4FDB-B476-04296781A28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A5ACB-8F5C-428F-B936-E07A668D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961D7-4140-424F-9214-62D778E3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57E1-DFF5-4326-B58C-1ED84E4E4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2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9008-CBAD-4AAE-92B0-564DE862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A5D97-63D5-4E65-B0A2-DCAA6ACC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CA8AF-A362-4DD5-A3D2-8FF010878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AA08-BC2F-4A8E-9043-6DC9B4DC3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63BBE-3662-41B1-A858-A6BD84469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16FF4-EE96-4BBC-B75A-BDAB35B1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5A55-BEB9-4FDB-B476-04296781A28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009A1-B323-42F0-B33C-65399E23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6562D-B5E5-4778-B913-3F279327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57E1-DFF5-4326-B58C-1ED84E4E4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93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36BE-ADA7-43E9-ACAF-B772C7E4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DB8ED-F2E2-4B91-BC8D-63F5863A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5A55-BEB9-4FDB-B476-04296781A28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19BE5-72A4-4F6A-B0CD-DA22D6CC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77E99-79C9-4C72-8EE0-AA208909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57E1-DFF5-4326-B58C-1ED84E4E4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2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256E6-EE3E-4557-9050-C149A7BE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5A55-BEB9-4FDB-B476-04296781A28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DB114-EADC-4546-8000-B6CD4F66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F1F24-5717-418E-A65B-CF4C2697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57E1-DFF5-4326-B58C-1ED84E4E4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F9C9-6E4A-499F-BB54-542E88C0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88DD-35A9-4F17-BE83-773396941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52EB1-C558-4424-8942-FEFE4AEE8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BB5DD-F345-40D6-A765-D9EA7608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5A55-BEB9-4FDB-B476-04296781A28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08B14-D39B-4AED-997C-96C2CFCC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A022-BE6D-406F-96A5-A6C28302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57E1-DFF5-4326-B58C-1ED84E4E4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87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499A-B514-463F-93F6-F92BCCB2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824A4-D1D7-49FF-87CC-8646D1ED7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FB220-0780-4AA4-9C85-F6BB9A555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B2BF4-F8C4-461B-A961-1581FEEB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5A55-BEB9-4FDB-B476-04296781A28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32FEA-9387-4BDC-8A15-410B8B28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E776-EDF1-43FC-983D-B247453B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57E1-DFF5-4326-B58C-1ED84E4E4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07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13B0-090F-453A-95BD-D318CD17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0B4F6-76CA-4CD3-A14E-9F1D5C18D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72B6B-4C65-4196-BAAD-8CD4C5516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5A55-BEB9-4FDB-B476-04296781A28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FAB1-8367-47A3-8E16-2B1AD9EC3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08B6D-FD27-49E8-9B21-B8863C874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A57E1-DFF5-4326-B58C-1ED84E4E4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72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Text Box 28">
            <a:extLst>
              <a:ext uri="{FF2B5EF4-FFF2-40B4-BE49-F238E27FC236}">
                <a16:creationId xmlns:a16="http://schemas.microsoft.com/office/drawing/2014/main" id="{41E3C46C-3B9D-492E-A4D4-9E861A7009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9218" y="6338888"/>
            <a:ext cx="3638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1800" b="1" baseline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A429DF2-B4F9-4C9E-AA85-2B90D9AF5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314451"/>
            <a:ext cx="10363200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82A1430D-8E17-43EE-BB07-1AE9B6D60C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5067" y="6515100"/>
            <a:ext cx="255693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600" baseline="0">
                <a:solidFill>
                  <a:schemeClr val="tx1"/>
                </a:solidFill>
                <a:cs typeface="Times New Roman" panose="02020603050405020304" pitchFamily="18" charset="0"/>
              </a:defRPr>
            </a:lvl1pPr>
          </a:lstStyle>
          <a:p>
            <a:r>
              <a:rPr lang="en-US" altLang="en-US"/>
              <a:t>Chapter 1            </a:t>
            </a:r>
            <a:fld id="{E6207837-BA92-4EF7-A6F8-5AE3D19647E3}" type="slidenum">
              <a:rPr lang="en-US" altLang="en-US">
                <a:cs typeface="+mn-cs"/>
              </a:rPr>
              <a:pPr/>
              <a:t>‹#›</a:t>
            </a:fld>
            <a:endParaRPr lang="en-US" altLang="en-US">
              <a:cs typeface="+mn-cs"/>
            </a:endParaRPr>
          </a:p>
        </p:txBody>
      </p:sp>
      <p:sp>
        <p:nvSpPr>
          <p:cNvPr id="1038" name="Line 14">
            <a:extLst>
              <a:ext uri="{FF2B5EF4-FFF2-40B4-BE49-F238E27FC236}">
                <a16:creationId xmlns:a16="http://schemas.microsoft.com/office/drawing/2014/main" id="{BD6A4940-CF87-46D3-A077-9E7EAD595D1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4700" y="1173163"/>
            <a:ext cx="10687051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258E3A76-1838-4FCE-B8FA-52A17F75B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4617" y="1"/>
            <a:ext cx="103632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55" name="Picture 31" descr="watermark">
            <a:extLst>
              <a:ext uri="{FF2B5EF4-FFF2-40B4-BE49-F238E27FC236}">
                <a16:creationId xmlns:a16="http://schemas.microsoft.com/office/drawing/2014/main" id="{E836BBFD-200C-4083-B5F5-95FBA9AB0D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500813"/>
            <a:ext cx="2628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69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15000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F413-0AC6-4014-9D2E-BCBCF295D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More on K-maps</a:t>
            </a:r>
          </a:p>
        </p:txBody>
      </p:sp>
    </p:spTree>
    <p:extLst>
      <p:ext uri="{BB962C8B-B14F-4D97-AF65-F5344CB8AC3E}">
        <p14:creationId xmlns:p14="http://schemas.microsoft.com/office/powerpoint/2010/main" val="2240598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CC93-2445-41E1-8675-88E9CA621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Chapter 1            </a:t>
            </a:r>
            <a:fld id="{99170D03-A0FD-4149-A32F-9054DD01A8C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7175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CC93-2445-41E1-8675-88E9CA621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Chapter 1            </a:t>
            </a:r>
            <a:fld id="{99170D03-A0FD-4149-A32F-9054DD01A8C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9463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CC93-2445-41E1-8675-88E9CA621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Chapter 1            </a:t>
            </a:r>
            <a:fld id="{99170D03-A0FD-4149-A32F-9054DD01A8C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0239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AF5DEA43-8354-4346-82E9-BA10861A7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Combining 1’s</a:t>
            </a:r>
          </a:p>
        </p:txBody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8F7E8580-6455-4D58-B74C-C92CA9505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0438" y="1260476"/>
            <a:ext cx="7772400" cy="5027613"/>
          </a:xfrm>
        </p:spPr>
        <p:txBody>
          <a:bodyPr/>
          <a:lstStyle/>
          <a:p>
            <a:pPr>
              <a:spcBef>
                <a:spcPct val="50000"/>
              </a:spcBef>
              <a:buSzPct val="125000"/>
            </a:pPr>
            <a:r>
              <a:rPr lang="en-US" altLang="en-US" sz="2600" b="1">
                <a:cs typeface="Times New Roman" panose="02020603050405020304" pitchFamily="18" charset="0"/>
              </a:rPr>
              <a:t>By combining squares, we reduce number of literals in a product term, reducing the literal cost, thereby reducing the other two cost criteria</a:t>
            </a:r>
          </a:p>
          <a:p>
            <a:pPr>
              <a:spcBef>
                <a:spcPct val="50000"/>
              </a:spcBef>
              <a:buSzPct val="125000"/>
            </a:pPr>
            <a:r>
              <a:rPr lang="en-US" altLang="en-US" sz="2600" b="1"/>
              <a:t> On a 3-variable K-Map:</a:t>
            </a:r>
          </a:p>
          <a:p>
            <a:pPr lvl="1"/>
            <a:r>
              <a:rPr lang="en-US" altLang="en-US" sz="2400" b="1">
                <a:cs typeface="Times New Roman" panose="02020603050405020304" pitchFamily="18" charset="0"/>
              </a:rPr>
              <a:t>One square represents a minterm with three variables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lvl="1"/>
            <a:r>
              <a:rPr lang="en-US" altLang="en-US" sz="2400" b="1">
                <a:cs typeface="Times New Roman" panose="02020603050405020304" pitchFamily="18" charset="0"/>
              </a:rPr>
              <a:t>Two adjacent squares represent a product term with two variables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lvl="1"/>
            <a:r>
              <a:rPr lang="en-US" altLang="en-US" sz="2400" b="1">
                <a:cs typeface="Times New Roman" panose="02020603050405020304" pitchFamily="18" charset="0"/>
              </a:rPr>
              <a:t>Four “adjacent” terms represent a product term with one variable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lvl="1"/>
            <a:r>
              <a:rPr lang="en-US" altLang="en-US" sz="2400" b="1">
                <a:cs typeface="Times New Roman" panose="02020603050405020304" pitchFamily="18" charset="0"/>
              </a:rPr>
              <a:t>Eight “adjacent” terms is the function of all ones (no variables) = 1.</a:t>
            </a:r>
            <a:endParaRPr lang="en-US" alt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46EC93-C9F6-4B24-8FB9-050C518AE3BA}"/>
                  </a:ext>
                </a:extLst>
              </p14:cNvPr>
              <p14:cNvContentPartPr/>
              <p14:nvPr/>
            </p14:nvContentPartPr>
            <p14:xfrm>
              <a:off x="2520" y="187200"/>
              <a:ext cx="11862360" cy="5563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6EC93-C9F6-4B24-8FB9-050C518AE3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840" y="177840"/>
                <a:ext cx="11881080" cy="55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52001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>
            <a:extLst>
              <a:ext uri="{FF2B5EF4-FFF2-40B4-BE49-F238E27FC236}">
                <a16:creationId xmlns:a16="http://schemas.microsoft.com/office/drawing/2014/main" id="{985A138F-A806-4C76-9A2E-69EA158DE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Four Variable Terms</a:t>
            </a:r>
          </a:p>
        </p:txBody>
      </p:sp>
      <p:sp>
        <p:nvSpPr>
          <p:cNvPr id="486403" name="Text Box 3">
            <a:extLst>
              <a:ext uri="{FF2B5EF4-FFF2-40B4-BE49-F238E27FC236}">
                <a16:creationId xmlns:a16="http://schemas.microsoft.com/office/drawing/2014/main" id="{BC0AB050-4F9C-44A9-A362-15D7823A5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752600"/>
            <a:ext cx="83978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350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1825">
              <a:spcBef>
                <a:spcPct val="0"/>
              </a:spcBef>
              <a:tabLst>
                <a:tab pos="350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350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350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350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0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0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0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0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66FF"/>
              </a:buClr>
              <a:buSzTx/>
              <a:buFontTx/>
              <a:buNone/>
              <a:tabLst>
                <a:tab pos="350838" algn="l"/>
              </a:tabLst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Four variable maps can have rectangles   	corresponding to:</a:t>
            </a:r>
          </a:p>
          <a:p>
            <a:pPr marL="631825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66FF"/>
              </a:buClr>
              <a:buSzTx/>
              <a:buFontTx/>
              <a:buChar char="•"/>
              <a:tabLst>
                <a:tab pos="350838" algn="l"/>
              </a:tabLst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single 1 = 4 variables, (i.e. Minterm)</a:t>
            </a:r>
          </a:p>
          <a:p>
            <a:pPr marL="631825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66FF"/>
              </a:buClr>
              <a:buSzTx/>
              <a:buFontTx/>
              <a:buChar char="•"/>
              <a:tabLst>
                <a:tab pos="350838" algn="l"/>
              </a:tabLst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Two 1s = 3 variables,</a:t>
            </a:r>
          </a:p>
          <a:p>
            <a:pPr marL="631825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66FF"/>
              </a:buClr>
              <a:buSzTx/>
              <a:buFontTx/>
              <a:buChar char="•"/>
              <a:tabLst>
                <a:tab pos="350838" algn="l"/>
              </a:tabLst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Four 1s = 2 variables</a:t>
            </a:r>
          </a:p>
          <a:p>
            <a:pPr marL="631825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66FF"/>
              </a:buClr>
              <a:buSzTx/>
              <a:buFontTx/>
              <a:buChar char="•"/>
              <a:tabLst>
                <a:tab pos="350838" algn="l"/>
              </a:tabLst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Eight 1s = 1 variable,</a:t>
            </a:r>
          </a:p>
          <a:p>
            <a:pPr marL="631825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66FF"/>
              </a:buClr>
              <a:buSzTx/>
              <a:buFontTx/>
              <a:buChar char="•"/>
              <a:tabLst>
                <a:tab pos="350838" algn="l"/>
              </a:tabLst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Sixteen 1s = zero variables (i.e.</a:t>
            </a:r>
            <a:b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Constant "1")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B5A0F0-F39E-46E4-B4F6-B828D0870AED}"/>
                  </a:ext>
                </a:extLst>
              </p14:cNvPr>
              <p14:cNvContentPartPr/>
              <p14:nvPr/>
            </p14:nvContentPartPr>
            <p14:xfrm>
              <a:off x="2520" y="839520"/>
              <a:ext cx="12117240" cy="4677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B5A0F0-F39E-46E4-B4F6-B828D0870A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840" y="830160"/>
                <a:ext cx="12135960" cy="46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25102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3C87226A-9344-4C1D-864C-93F143F00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214313"/>
            <a:ext cx="8458200" cy="838200"/>
          </a:xfrm>
        </p:spPr>
        <p:txBody>
          <a:bodyPr/>
          <a:lstStyle/>
          <a:p>
            <a:r>
              <a:rPr lang="en-US" altLang="en-US" b="0"/>
              <a:t>Four-Variable Map Simplification</a:t>
            </a:r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51A0B392-F590-4064-8175-BE2738479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489476" name="Rectangle 4">
            <a:extLst>
              <a:ext uri="{FF2B5EF4-FFF2-40B4-BE49-F238E27FC236}">
                <a16:creationId xmlns:a16="http://schemas.microsoft.com/office/drawing/2014/main" id="{051F3F32-0F85-4D72-8C6F-EAA74261F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4588" y="1354139"/>
            <a:ext cx="14908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89477" name="Rectangle 5">
            <a:extLst>
              <a:ext uri="{FF2B5EF4-FFF2-40B4-BE49-F238E27FC236}">
                <a16:creationId xmlns:a16="http://schemas.microsoft.com/office/drawing/2014/main" id="{9B44CBE5-1DC2-4FF4-AE07-A77DDD4CC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1" y="1354138"/>
            <a:ext cx="1889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8,10,13,15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89478" name="Rectangle 6">
            <a:extLst>
              <a:ext uri="{FF2B5EF4-FFF2-40B4-BE49-F238E27FC236}">
                <a16:creationId xmlns:a16="http://schemas.microsoft.com/office/drawing/2014/main" id="{57CB66FA-0354-4611-86A0-718572196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4" y="1354139"/>
            <a:ext cx="1683153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2,4,5,6,7,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89479" name="Rectangle 7">
            <a:extLst>
              <a:ext uri="{FF2B5EF4-FFF2-40B4-BE49-F238E27FC236}">
                <a16:creationId xmlns:a16="http://schemas.microsoft.com/office/drawing/2014/main" id="{5043ABDC-DFF9-45F3-8033-840384992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400" y="1354139"/>
            <a:ext cx="11221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89480" name="Rectangle 8">
            <a:extLst>
              <a:ext uri="{FF2B5EF4-FFF2-40B4-BE49-F238E27FC236}">
                <a16:creationId xmlns:a16="http://schemas.microsoft.com/office/drawing/2014/main" id="{3EC8159C-4C8B-4318-9D92-CA4065779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354139"/>
            <a:ext cx="48571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(0,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89481" name="Rectangle 9">
            <a:extLst>
              <a:ext uri="{FF2B5EF4-FFF2-40B4-BE49-F238E27FC236}">
                <a16:creationId xmlns:a16="http://schemas.microsoft.com/office/drawing/2014/main" id="{CA5A01C8-845E-4569-BB1C-B4BA9DDD3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1354139"/>
            <a:ext cx="11221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89482" name="Rectangle 10">
            <a:extLst>
              <a:ext uri="{FF2B5EF4-FFF2-40B4-BE49-F238E27FC236}">
                <a16:creationId xmlns:a16="http://schemas.microsoft.com/office/drawing/2014/main" id="{681918B8-861A-41CE-B0DA-AF4B2FF1F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925" y="1354139"/>
            <a:ext cx="11221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89483" name="Rectangle 11">
            <a:extLst>
              <a:ext uri="{FF2B5EF4-FFF2-40B4-BE49-F238E27FC236}">
                <a16:creationId xmlns:a16="http://schemas.microsoft.com/office/drawing/2014/main" id="{5CC4A75E-296B-43C8-8D76-B9407F9BB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1" y="1354139"/>
            <a:ext cx="44884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Z)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89484" name="Rectangle 12">
            <a:extLst>
              <a:ext uri="{FF2B5EF4-FFF2-40B4-BE49-F238E27FC236}">
                <a16:creationId xmlns:a16="http://schemas.microsoft.com/office/drawing/2014/main" id="{629CAA0B-C923-45AE-A98B-41765F511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350" y="1354139"/>
            <a:ext cx="394788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Y,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89485" name="Rectangle 13">
            <a:extLst>
              <a:ext uri="{FF2B5EF4-FFF2-40B4-BE49-F238E27FC236}">
                <a16:creationId xmlns:a16="http://schemas.microsoft.com/office/drawing/2014/main" id="{C0958474-15C8-4F15-B53F-38A0FB564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1" y="1354139"/>
            <a:ext cx="436017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X,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89486" name="Rectangle 14">
            <a:extLst>
              <a:ext uri="{FF2B5EF4-FFF2-40B4-BE49-F238E27FC236}">
                <a16:creationId xmlns:a16="http://schemas.microsoft.com/office/drawing/2014/main" id="{EF391C65-1A14-4F6F-85CB-4803FACB4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9" y="1354139"/>
            <a:ext cx="943015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F(W,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89488" name="Rectangle 16">
            <a:extLst>
              <a:ext uri="{FF2B5EF4-FFF2-40B4-BE49-F238E27FC236}">
                <a16:creationId xmlns:a16="http://schemas.microsoft.com/office/drawing/2014/main" id="{473F2240-5F9A-4176-9CF1-1B8B5653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1301751"/>
            <a:ext cx="266098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S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89489" name="Rectangle 17">
            <a:extLst>
              <a:ext uri="{FF2B5EF4-FFF2-40B4-BE49-F238E27FC236}">
                <a16:creationId xmlns:a16="http://schemas.microsoft.com/office/drawing/2014/main" id="{9BFA3CB6-D05B-450A-8461-F2053E2C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1301751"/>
            <a:ext cx="24686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35CA8A-AEEA-4337-93E7-EAD847037C0D}"/>
                  </a:ext>
                </a:extLst>
              </p14:cNvPr>
              <p14:cNvContentPartPr/>
              <p14:nvPr/>
            </p14:nvContentPartPr>
            <p14:xfrm>
              <a:off x="94320" y="209520"/>
              <a:ext cx="11814120" cy="6058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35CA8A-AEEA-4337-93E7-EAD847037C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60" y="200160"/>
                <a:ext cx="11832840" cy="607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016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>
            <a:extLst>
              <a:ext uri="{FF2B5EF4-FFF2-40B4-BE49-F238E27FC236}">
                <a16:creationId xmlns:a16="http://schemas.microsoft.com/office/drawing/2014/main" id="{0086EAF7-E330-4B82-AC09-69B861D0E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1339850"/>
            <a:ext cx="1333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3,14,15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D58CEAFD-4927-4463-B19A-3B121736A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3113" y="214313"/>
            <a:ext cx="8458200" cy="838200"/>
          </a:xfrm>
        </p:spPr>
        <p:txBody>
          <a:bodyPr/>
          <a:lstStyle/>
          <a:p>
            <a:r>
              <a:rPr lang="en-US" altLang="en-US" b="0"/>
              <a:t>Four-Variable Map Simplification</a:t>
            </a:r>
          </a:p>
        </p:txBody>
      </p:sp>
      <p:sp>
        <p:nvSpPr>
          <p:cNvPr id="491524" name="Rectangle 4">
            <a:extLst>
              <a:ext uri="{FF2B5EF4-FFF2-40B4-BE49-F238E27FC236}">
                <a16:creationId xmlns:a16="http://schemas.microsoft.com/office/drawing/2014/main" id="{27AF34DD-BC7C-4ED3-BB7C-F42FF8A28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 </a:t>
            </a:r>
          </a:p>
          <a:p>
            <a:endParaRPr lang="en-US" altLang="en-US"/>
          </a:p>
        </p:txBody>
      </p:sp>
      <p:sp>
        <p:nvSpPr>
          <p:cNvPr id="491525" name="Rectangle 5">
            <a:extLst>
              <a:ext uri="{FF2B5EF4-FFF2-40B4-BE49-F238E27FC236}">
                <a16:creationId xmlns:a16="http://schemas.microsoft.com/office/drawing/2014/main" id="{98BD3E8B-B144-4695-8901-13BA48409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75" y="1339850"/>
            <a:ext cx="1476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91526" name="Rectangle 6">
            <a:extLst>
              <a:ext uri="{FF2B5EF4-FFF2-40B4-BE49-F238E27FC236}">
                <a16:creationId xmlns:a16="http://schemas.microsoft.com/office/drawing/2014/main" id="{3A157B17-B0A0-4300-B3B3-0251BE11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4" y="1339851"/>
            <a:ext cx="2056653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(3,4,5,7,9,1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91527" name="Rectangle 7">
            <a:extLst>
              <a:ext uri="{FF2B5EF4-FFF2-40B4-BE49-F238E27FC236}">
                <a16:creationId xmlns:a16="http://schemas.microsoft.com/office/drawing/2014/main" id="{FCD79968-1C18-4D97-B540-5EF17519D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1339851"/>
            <a:ext cx="11221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91528" name="Rectangle 8">
            <a:extLst>
              <a:ext uri="{FF2B5EF4-FFF2-40B4-BE49-F238E27FC236}">
                <a16:creationId xmlns:a16="http://schemas.microsoft.com/office/drawing/2014/main" id="{192EF10D-305D-4C2F-ADA5-ED3F127DE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1339851"/>
            <a:ext cx="11221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91529" name="Rectangle 9">
            <a:extLst>
              <a:ext uri="{FF2B5EF4-FFF2-40B4-BE49-F238E27FC236}">
                <a16:creationId xmlns:a16="http://schemas.microsoft.com/office/drawing/2014/main" id="{47DF81FC-ED28-4194-8990-AEB9A38BA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4" y="1339851"/>
            <a:ext cx="44884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Z)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91530" name="Rectangle 10">
            <a:extLst>
              <a:ext uri="{FF2B5EF4-FFF2-40B4-BE49-F238E27FC236}">
                <a16:creationId xmlns:a16="http://schemas.microsoft.com/office/drawing/2014/main" id="{0FAE218F-A5E1-41A5-B34C-3AAD37BE7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3" y="1339851"/>
            <a:ext cx="394788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Y,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91531" name="Rectangle 11">
            <a:extLst>
              <a:ext uri="{FF2B5EF4-FFF2-40B4-BE49-F238E27FC236}">
                <a16:creationId xmlns:a16="http://schemas.microsoft.com/office/drawing/2014/main" id="{8CA616D2-6296-4CFF-905C-B407CD240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6" y="1339851"/>
            <a:ext cx="436017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X,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91532" name="Rectangle 12">
            <a:extLst>
              <a:ext uri="{FF2B5EF4-FFF2-40B4-BE49-F238E27FC236}">
                <a16:creationId xmlns:a16="http://schemas.microsoft.com/office/drawing/2014/main" id="{488FEA0A-2373-472B-BA1B-1916D1CD1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6" y="1339851"/>
            <a:ext cx="943015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F(W,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91533" name="Rectangle 13">
            <a:extLst>
              <a:ext uri="{FF2B5EF4-FFF2-40B4-BE49-F238E27FC236}">
                <a16:creationId xmlns:a16="http://schemas.microsoft.com/office/drawing/2014/main" id="{C0EB1BAA-508D-4175-B2F4-2DF2AACD4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938" y="1508126"/>
            <a:ext cx="213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91534" name="Rectangle 14">
            <a:extLst>
              <a:ext uri="{FF2B5EF4-FFF2-40B4-BE49-F238E27FC236}">
                <a16:creationId xmlns:a16="http://schemas.microsoft.com/office/drawing/2014/main" id="{E4EE7914-4299-45CA-9947-53403DFFF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475" y="1287464"/>
            <a:ext cx="266098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S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91535" name="Rectangle 15">
            <a:extLst>
              <a:ext uri="{FF2B5EF4-FFF2-40B4-BE49-F238E27FC236}">
                <a16:creationId xmlns:a16="http://schemas.microsoft.com/office/drawing/2014/main" id="{B5BFD1EE-42CC-46C9-A980-F75ECB70F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1287464"/>
            <a:ext cx="24686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C1032A-0DFE-40A0-9516-49DAFA1A25B8}"/>
                  </a:ext>
                </a:extLst>
              </p14:cNvPr>
              <p14:cNvContentPartPr/>
              <p14:nvPr/>
            </p14:nvContentPartPr>
            <p14:xfrm>
              <a:off x="147960" y="182160"/>
              <a:ext cx="11881800" cy="619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C1032A-0DFE-40A0-9516-49DAFA1A25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600" y="172800"/>
                <a:ext cx="11900520" cy="621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1429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2882-63AF-4656-8B2F-3D9FA75F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Fill a K-map from Boolean equation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306235-ADF7-42DA-90D9-D07D527BA328}"/>
                  </a:ext>
                </a:extLst>
              </p14:cNvPr>
              <p14:cNvContentPartPr/>
              <p14:nvPr/>
            </p14:nvContentPartPr>
            <p14:xfrm>
              <a:off x="1830960" y="536040"/>
              <a:ext cx="9405360" cy="525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306235-ADF7-42DA-90D9-D07D527BA3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1600" y="526680"/>
                <a:ext cx="9424080" cy="527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84222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CC93-2445-41E1-8675-88E9CA621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Chapter 1            </a:t>
            </a:r>
            <a:fld id="{99170D03-A0FD-4149-A32F-9054DD01A8C6}" type="slidenum">
              <a:rPr lang="en-US" altLang="en-US" smtClean="0"/>
              <a:pPr/>
              <a:t>7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C23DEC6-BCD2-41F2-B1BC-88D533117F8C}"/>
                  </a:ext>
                </a:extLst>
              </p14:cNvPr>
              <p14:cNvContentPartPr/>
              <p14:nvPr/>
            </p14:nvContentPartPr>
            <p14:xfrm>
              <a:off x="2176200" y="232560"/>
              <a:ext cx="5973480" cy="3522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C23DEC6-BCD2-41F2-B1BC-88D533117F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6840" y="223200"/>
                <a:ext cx="5992200" cy="354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0772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CC93-2445-41E1-8675-88E9CA621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Chapter 1            </a:t>
            </a:r>
            <a:fld id="{99170D03-A0FD-4149-A32F-9054DD01A8C6}" type="slidenum">
              <a:rPr lang="en-US" altLang="en-US" smtClean="0"/>
              <a:pPr/>
              <a:t>8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CC43B6-4D40-4022-8D71-60E0A604B324}"/>
                  </a:ext>
                </a:extLst>
              </p14:cNvPr>
              <p14:cNvContentPartPr/>
              <p14:nvPr/>
            </p14:nvContentPartPr>
            <p14:xfrm>
              <a:off x="466920" y="102600"/>
              <a:ext cx="7004160" cy="3548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CC43B6-4D40-4022-8D71-60E0A604B3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560" y="93240"/>
                <a:ext cx="7022880" cy="35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24963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CC93-2445-41E1-8675-88E9CA621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Chapter 1            </a:t>
            </a:r>
            <a:fld id="{99170D03-A0FD-4149-A32F-9054DD01A8C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7103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0">
      <a:dk1>
        <a:srgbClr val="000000"/>
      </a:dk1>
      <a:lt1>
        <a:srgbClr val="FFFFFF"/>
      </a:lt1>
      <a:dk2>
        <a:srgbClr val="008000"/>
      </a:dk2>
      <a:lt2>
        <a:srgbClr val="808080"/>
      </a:lt2>
      <a:accent1>
        <a:srgbClr val="00CC99"/>
      </a:accent1>
      <a:accent2>
        <a:srgbClr val="008000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7300"/>
      </a:accent6>
      <a:hlink>
        <a:srgbClr val="0066FF"/>
      </a:hlink>
      <a:folHlink>
        <a:srgbClr val="006666"/>
      </a:folHlink>
    </a:clrScheme>
    <a:fontScheme name="Default Design">
      <a:majorFont>
        <a:latin typeface="Helvetic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§"/>
          <a:tabLst/>
          <a:defRPr kumimoji="0" lang="en-US" altLang="en-US" sz="28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§"/>
          <a:tabLst/>
          <a:defRPr kumimoji="0" lang="en-US" altLang="en-US" sz="28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E70000"/>
        </a:accent6>
        <a:hlink>
          <a:srgbClr val="FF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8000"/>
        </a:dk2>
        <a:lt2>
          <a:srgbClr val="808080"/>
        </a:lt2>
        <a:accent1>
          <a:srgbClr val="00CC99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7300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8000"/>
        </a:dk2>
        <a:lt2>
          <a:srgbClr val="808080"/>
        </a:lt2>
        <a:accent1>
          <a:srgbClr val="00CC99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7300"/>
        </a:accent6>
        <a:hlink>
          <a:srgbClr val="0066FF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242</Words>
  <Application>Microsoft Office PowerPoint</Application>
  <PresentationFormat>Widescreen</PresentationFormat>
  <Paragraphs>54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Symbol</vt:lpstr>
      <vt:lpstr>Times New Roman</vt:lpstr>
      <vt:lpstr>Wingdings</vt:lpstr>
      <vt:lpstr>Office Theme</vt:lpstr>
      <vt:lpstr>1_Default Design</vt:lpstr>
      <vt:lpstr>More on K-maps</vt:lpstr>
      <vt:lpstr>Combining 1’s</vt:lpstr>
      <vt:lpstr>Four Variable Terms</vt:lpstr>
      <vt:lpstr>Four-Variable Map Simplification</vt:lpstr>
      <vt:lpstr>Four-Variable Map Simplification</vt:lpstr>
      <vt:lpstr>Fill a K-map from Boolean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K-maps</dc:title>
  <dc:creator>Vipul Kumar Mishra</dc:creator>
  <cp:lastModifiedBy>Vipul Kumar Mishra</cp:lastModifiedBy>
  <cp:revision>5</cp:revision>
  <dcterms:created xsi:type="dcterms:W3CDTF">2021-04-01T10:51:07Z</dcterms:created>
  <dcterms:modified xsi:type="dcterms:W3CDTF">2021-04-03T08:09:33Z</dcterms:modified>
</cp:coreProperties>
</file>